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kv" ContentType="video/unknown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1"/>
  </p:sldMasterIdLst>
  <p:notesMasterIdLst>
    <p:notesMasterId r:id="rId26"/>
  </p:notesMasterIdLst>
  <p:handoutMasterIdLst>
    <p:handoutMasterId r:id="rId27"/>
  </p:handoutMasterIdLst>
  <p:sldIdLst>
    <p:sldId id="280" r:id="rId2"/>
    <p:sldId id="257" r:id="rId3"/>
    <p:sldId id="279" r:id="rId4"/>
    <p:sldId id="273" r:id="rId5"/>
    <p:sldId id="259" r:id="rId6"/>
    <p:sldId id="260" r:id="rId7"/>
    <p:sldId id="264" r:id="rId8"/>
    <p:sldId id="266" r:id="rId9"/>
    <p:sldId id="267" r:id="rId10"/>
    <p:sldId id="268" r:id="rId11"/>
    <p:sldId id="263" r:id="rId12"/>
    <p:sldId id="270" r:id="rId13"/>
    <p:sldId id="272" r:id="rId14"/>
    <p:sldId id="271" r:id="rId15"/>
    <p:sldId id="284" r:id="rId16"/>
    <p:sldId id="285" r:id="rId17"/>
    <p:sldId id="275" r:id="rId18"/>
    <p:sldId id="281" r:id="rId19"/>
    <p:sldId id="276" r:id="rId20"/>
    <p:sldId id="277" r:id="rId21"/>
    <p:sldId id="282" r:id="rId22"/>
    <p:sldId id="283" r:id="rId23"/>
    <p:sldId id="274" r:id="rId24"/>
    <p:sldId id="278" r:id="rId25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ol Solans Rossell" initials="PSR" lastIdx="2" clrIdx="0">
    <p:extLst>
      <p:ext uri="{19B8F6BF-5375-455C-9EA6-DF929625EA0E}">
        <p15:presenceInfo xmlns:p15="http://schemas.microsoft.com/office/powerpoint/2012/main" userId="S-1-5-21-2273521720-380058928-1382531110-74414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92F56"/>
    <a:srgbClr val="00928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502" autoAdjust="0"/>
    <p:restoredTop sz="86401" autoAdjust="0"/>
  </p:normalViewPr>
  <p:slideViewPr>
    <p:cSldViewPr snapToGrid="0" snapToObjects="1">
      <p:cViewPr varScale="1">
        <p:scale>
          <a:sx n="99" d="100"/>
          <a:sy n="99" d="100"/>
        </p:scale>
        <p:origin x="1290" y="78"/>
      </p:cViewPr>
      <p:guideLst/>
    </p:cSldViewPr>
  </p:slideViewPr>
  <p:outlineViewPr>
    <p:cViewPr>
      <p:scale>
        <a:sx n="33" d="100"/>
        <a:sy n="33" d="100"/>
      </p:scale>
      <p:origin x="0" y="-20534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 snapToObjects="1">
      <p:cViewPr varScale="1">
        <p:scale>
          <a:sx n="171" d="100"/>
          <a:sy n="171" d="100"/>
        </p:scale>
        <p:origin x="6552" y="17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commentAuthors" Target="commentAuthor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handoutMaster" Target="handoutMasters/handoutMaster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jocampo\Documents\Trabajo\CELLS\Work%20in%20progress\3hc\2021-12%20SAT\VNA%20measurements\OLD\Day%202\Dat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jocampo\Documents\Trabajo\CELLS\Work%20in%20progress\3hc\2021-12%20SAT\VNA%20measurements\OLD\Day%202\Data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Libro1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Libro1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jocampo\AppData\Local\Microsoft\Windows\INetCache\Content.Outlook\YTCRFVQ3\Copy%20of%2020220927%203HC%20shunt%20impedance%20cross-check%20at%20BESSY-II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3hc_temps\3HC%20temp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f</a:t>
            </a:r>
            <a:r>
              <a:rPr lang="en-US" baseline="-25000"/>
              <a:t>0</a:t>
            </a:r>
            <a:r>
              <a:rPr lang="en-US"/>
              <a:t> (left) and Q</a:t>
            </a:r>
            <a:r>
              <a:rPr lang="en-US" baseline="-25000"/>
              <a:t>0</a:t>
            </a:r>
            <a:r>
              <a:rPr lang="en-US"/>
              <a:t> (right)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'As received'!$D$1</c:f>
              <c:strCache>
                <c:ptCount val="1"/>
                <c:pt idx="0">
                  <c:v>f0 [GHz]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'As received'!$A$2:$A$14</c:f>
              <c:numCache>
                <c:formatCode>General</c:formatCode>
                <c:ptCount val="13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29.5</c:v>
                </c:pt>
                <c:pt idx="7">
                  <c:v>30</c:v>
                </c:pt>
                <c:pt idx="8">
                  <c:v>35</c:v>
                </c:pt>
                <c:pt idx="9">
                  <c:v>40</c:v>
                </c:pt>
                <c:pt idx="10">
                  <c:v>43.5</c:v>
                </c:pt>
                <c:pt idx="11">
                  <c:v>45</c:v>
                </c:pt>
                <c:pt idx="12">
                  <c:v>50</c:v>
                </c:pt>
              </c:numCache>
            </c:numRef>
          </c:xVal>
          <c:yVal>
            <c:numRef>
              <c:f>'As received'!$D$2:$D$14</c:f>
              <c:numCache>
                <c:formatCode>0.000000</c:formatCode>
                <c:ptCount val="13"/>
                <c:pt idx="0">
                  <c:v>1.4920687319999999</c:v>
                </c:pt>
                <c:pt idx="1">
                  <c:v>1.492167381</c:v>
                </c:pt>
                <c:pt idx="2">
                  <c:v>1.4923801640000001</c:v>
                </c:pt>
                <c:pt idx="3">
                  <c:v>1.492897624</c:v>
                </c:pt>
                <c:pt idx="4">
                  <c:v>1.4938699600000001</c:v>
                </c:pt>
                <c:pt idx="5">
                  <c:v>1.4959632329999999</c:v>
                </c:pt>
                <c:pt idx="6">
                  <c:v>1.498495041</c:v>
                </c:pt>
                <c:pt idx="7">
                  <c:v>1.498714256</c:v>
                </c:pt>
                <c:pt idx="8">
                  <c:v>1.5017794470000001</c:v>
                </c:pt>
                <c:pt idx="9">
                  <c:v>1.503743021</c:v>
                </c:pt>
                <c:pt idx="10">
                  <c:v>1.5043252629999999</c:v>
                </c:pt>
                <c:pt idx="11">
                  <c:v>1.5042206520000001</c:v>
                </c:pt>
                <c:pt idx="12">
                  <c:v>1.502426643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11E-4CC4-9634-DB2CA328BC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2359728"/>
        <c:axId val="722360560"/>
      </c:scatterChart>
      <c:scatterChart>
        <c:scatterStyle val="smoothMarker"/>
        <c:varyColors val="0"/>
        <c:ser>
          <c:idx val="1"/>
          <c:order val="1"/>
          <c:tx>
            <c:strRef>
              <c:f>'As received'!$I$1</c:f>
              <c:strCache>
                <c:ptCount val="1"/>
                <c:pt idx="0">
                  <c:v>Q0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'As received'!$A$2:$A$14</c:f>
              <c:numCache>
                <c:formatCode>General</c:formatCode>
                <c:ptCount val="13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29.5</c:v>
                </c:pt>
                <c:pt idx="7">
                  <c:v>30</c:v>
                </c:pt>
                <c:pt idx="8">
                  <c:v>35</c:v>
                </c:pt>
                <c:pt idx="9">
                  <c:v>40</c:v>
                </c:pt>
                <c:pt idx="10">
                  <c:v>43.5</c:v>
                </c:pt>
                <c:pt idx="11">
                  <c:v>45</c:v>
                </c:pt>
                <c:pt idx="12">
                  <c:v>50</c:v>
                </c:pt>
              </c:numCache>
            </c:numRef>
          </c:xVal>
          <c:yVal>
            <c:numRef>
              <c:f>'As received'!$I$2:$I$14</c:f>
              <c:numCache>
                <c:formatCode>0.0</c:formatCode>
                <c:ptCount val="13"/>
                <c:pt idx="0">
                  <c:v>14922.632069999998</c:v>
                </c:pt>
                <c:pt idx="1">
                  <c:v>14922.12672</c:v>
                </c:pt>
                <c:pt idx="2">
                  <c:v>14901.032880000001</c:v>
                </c:pt>
                <c:pt idx="3">
                  <c:v>15109.77102</c:v>
                </c:pt>
                <c:pt idx="4">
                  <c:v>14875.91374</c:v>
                </c:pt>
                <c:pt idx="5">
                  <c:v>14323.41885</c:v>
                </c:pt>
                <c:pt idx="6">
                  <c:v>870.10665970772448</c:v>
                </c:pt>
                <c:pt idx="7">
                  <c:v>762.85564525856626</c:v>
                </c:pt>
                <c:pt idx="8">
                  <c:v>8760.3390536463321</c:v>
                </c:pt>
                <c:pt idx="9">
                  <c:v>10529.32147233969</c:v>
                </c:pt>
                <c:pt idx="10">
                  <c:v>11079.612915129152</c:v>
                </c:pt>
                <c:pt idx="11">
                  <c:v>11279.593928538625</c:v>
                </c:pt>
                <c:pt idx="12">
                  <c:v>11959.038588415804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11E-4CC4-9634-DB2CA328BC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4487984"/>
        <c:axId val="374486320"/>
      </c:scatterChart>
      <c:valAx>
        <c:axId val="722359728"/>
        <c:scaling>
          <c:orientation val="minMax"/>
          <c:max val="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Plunger position [mm]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722360560"/>
        <c:crosses val="autoZero"/>
        <c:crossBetween val="midCat"/>
      </c:valAx>
      <c:valAx>
        <c:axId val="722360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722359728"/>
        <c:crosses val="autoZero"/>
        <c:crossBetween val="midCat"/>
      </c:valAx>
      <c:valAx>
        <c:axId val="374486320"/>
        <c:scaling>
          <c:orientation val="minMax"/>
        </c:scaling>
        <c:delete val="0"/>
        <c:axPos val="r"/>
        <c:numFmt formatCode="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374487984"/>
        <c:crosses val="max"/>
        <c:crossBetween val="midCat"/>
      </c:valAx>
      <c:valAx>
        <c:axId val="3744879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448632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f</a:t>
            </a:r>
            <a:r>
              <a:rPr lang="en-US" baseline="-25000"/>
              <a:t>0</a:t>
            </a:r>
            <a:r>
              <a:rPr lang="en-US"/>
              <a:t> (left) and Q</a:t>
            </a:r>
            <a:r>
              <a:rPr lang="en-US" baseline="-25000"/>
              <a:t>0</a:t>
            </a:r>
            <a:r>
              <a:rPr lang="en-US" baseline="0"/>
              <a:t> (right)</a:t>
            </a:r>
            <a:endParaRPr lang="en-US" baseline="-2500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Fixed!$D$1</c:f>
              <c:strCache>
                <c:ptCount val="1"/>
                <c:pt idx="0">
                  <c:v>f0 [GHz]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Fixed!$A$2:$A$14</c:f>
              <c:numCache>
                <c:formatCode>General</c:formatCode>
                <c:ptCount val="13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44</c:v>
                </c:pt>
                <c:pt idx="10">
                  <c:v>45</c:v>
                </c:pt>
                <c:pt idx="11">
                  <c:v>50</c:v>
                </c:pt>
                <c:pt idx="12">
                  <c:v>51</c:v>
                </c:pt>
              </c:numCache>
            </c:numRef>
          </c:xVal>
          <c:yVal>
            <c:numRef>
              <c:f>Fixed!$D$2:$D$14</c:f>
              <c:numCache>
                <c:formatCode>0.000000</c:formatCode>
                <c:ptCount val="13"/>
                <c:pt idx="0">
                  <c:v>1.4917392840000001</c:v>
                </c:pt>
                <c:pt idx="1">
                  <c:v>1.4918284580000001</c:v>
                </c:pt>
                <c:pt idx="2">
                  <c:v>1.4920293609999999</c:v>
                </c:pt>
                <c:pt idx="3">
                  <c:v>1.4925215839999999</c:v>
                </c:pt>
                <c:pt idx="4">
                  <c:v>1.49356602</c:v>
                </c:pt>
                <c:pt idx="5">
                  <c:v>1.495520875</c:v>
                </c:pt>
                <c:pt idx="6">
                  <c:v>1.4976161649999999</c:v>
                </c:pt>
                <c:pt idx="7">
                  <c:v>1.5011956989999999</c:v>
                </c:pt>
                <c:pt idx="8">
                  <c:v>1.5034200689999999</c:v>
                </c:pt>
                <c:pt idx="9">
                  <c:v>1.504156268</c:v>
                </c:pt>
                <c:pt idx="10">
                  <c:v>1.5041367290000001</c:v>
                </c:pt>
                <c:pt idx="11">
                  <c:v>1.5025438</c:v>
                </c:pt>
                <c:pt idx="12">
                  <c:v>1.502089912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D6C-418D-A3B8-3F2B7B5680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2359728"/>
        <c:axId val="722360560"/>
      </c:scatterChart>
      <c:scatterChart>
        <c:scatterStyle val="smoothMarker"/>
        <c:varyColors val="0"/>
        <c:ser>
          <c:idx val="1"/>
          <c:order val="1"/>
          <c:tx>
            <c:strRef>
              <c:f>Fixed!$H$1</c:f>
              <c:strCache>
                <c:ptCount val="1"/>
                <c:pt idx="0">
                  <c:v>Q0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Fixed!$A$2:$A$14</c:f>
              <c:numCache>
                <c:formatCode>General</c:formatCode>
                <c:ptCount val="13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44</c:v>
                </c:pt>
                <c:pt idx="10">
                  <c:v>45</c:v>
                </c:pt>
                <c:pt idx="11">
                  <c:v>50</c:v>
                </c:pt>
                <c:pt idx="12">
                  <c:v>51</c:v>
                </c:pt>
              </c:numCache>
            </c:numRef>
          </c:xVal>
          <c:yVal>
            <c:numRef>
              <c:f>Fixed!$H$2:$H$14</c:f>
              <c:numCache>
                <c:formatCode>0.0</c:formatCode>
                <c:ptCount val="13"/>
                <c:pt idx="0">
                  <c:v>14901.572700000001</c:v>
                </c:pt>
                <c:pt idx="1">
                  <c:v>14885.479440000001</c:v>
                </c:pt>
                <c:pt idx="2">
                  <c:v>14867.840169999999</c:v>
                </c:pt>
                <c:pt idx="3">
                  <c:v>14852.995200000001</c:v>
                </c:pt>
                <c:pt idx="4">
                  <c:v>14697.1685</c:v>
                </c:pt>
                <c:pt idx="5">
                  <c:v>14360.018399999999</c:v>
                </c:pt>
                <c:pt idx="6">
                  <c:v>14162.425020000002</c:v>
                </c:pt>
                <c:pt idx="7">
                  <c:v>13611.487239999999</c:v>
                </c:pt>
                <c:pt idx="8">
                  <c:v>13159.480319999999</c:v>
                </c:pt>
                <c:pt idx="9">
                  <c:v>12919.627499999999</c:v>
                </c:pt>
                <c:pt idx="10">
                  <c:v>12748.209379999998</c:v>
                </c:pt>
                <c:pt idx="11">
                  <c:v>12216.834670292317</c:v>
                </c:pt>
                <c:pt idx="12">
                  <c:v>12083.181168589505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D6C-418D-A3B8-3F2B7B5680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4487984"/>
        <c:axId val="374486320"/>
      </c:scatterChart>
      <c:valAx>
        <c:axId val="722359728"/>
        <c:scaling>
          <c:orientation val="minMax"/>
          <c:max val="5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Plunger position [mm]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722360560"/>
        <c:crosses val="autoZero"/>
        <c:crossBetween val="midCat"/>
      </c:valAx>
      <c:valAx>
        <c:axId val="722360560"/>
        <c:scaling>
          <c:orientation val="minMax"/>
          <c:min val="1.49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722359728"/>
        <c:crosses val="autoZero"/>
        <c:crossBetween val="midCat"/>
      </c:valAx>
      <c:valAx>
        <c:axId val="374486320"/>
        <c:scaling>
          <c:orientation val="minMax"/>
          <c:max val="15000"/>
          <c:min val="12000"/>
        </c:scaling>
        <c:delete val="0"/>
        <c:axPos val="r"/>
        <c:numFmt formatCode="0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374487984"/>
        <c:crosses val="max"/>
        <c:crossBetween val="midCat"/>
      </c:valAx>
      <c:valAx>
        <c:axId val="3744879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448632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Blend 2mm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Hoja1!$A$2:$A$14</c:f>
              <c:numCache>
                <c:formatCode>General</c:formatCode>
                <c:ptCount val="13"/>
                <c:pt idx="0">
                  <c:v>-10</c:v>
                </c:pt>
                <c:pt idx="1">
                  <c:v>-5</c:v>
                </c:pt>
                <c:pt idx="2">
                  <c:v>0</c:v>
                </c:pt>
                <c:pt idx="3">
                  <c:v>5</c:v>
                </c:pt>
                <c:pt idx="4">
                  <c:v>10</c:v>
                </c:pt>
                <c:pt idx="5">
                  <c:v>15</c:v>
                </c:pt>
                <c:pt idx="6">
                  <c:v>20</c:v>
                </c:pt>
                <c:pt idx="7">
                  <c:v>23</c:v>
                </c:pt>
                <c:pt idx="8">
                  <c:v>24</c:v>
                </c:pt>
                <c:pt idx="9">
                  <c:v>25</c:v>
                </c:pt>
                <c:pt idx="10">
                  <c:v>26</c:v>
                </c:pt>
                <c:pt idx="11">
                  <c:v>28</c:v>
                </c:pt>
                <c:pt idx="12">
                  <c:v>30</c:v>
                </c:pt>
              </c:numCache>
            </c:numRef>
          </c:xVal>
          <c:yVal>
            <c:numRef>
              <c:f>Hoja1!$B$2:$B$14</c:f>
              <c:numCache>
                <c:formatCode>General</c:formatCode>
                <c:ptCount val="13"/>
                <c:pt idx="0">
                  <c:v>1424.94</c:v>
                </c:pt>
                <c:pt idx="1">
                  <c:v>1425.06</c:v>
                </c:pt>
                <c:pt idx="2">
                  <c:v>1426.6</c:v>
                </c:pt>
                <c:pt idx="3">
                  <c:v>1427.06</c:v>
                </c:pt>
                <c:pt idx="4">
                  <c:v>1429.84</c:v>
                </c:pt>
                <c:pt idx="5">
                  <c:v>1431.66</c:v>
                </c:pt>
                <c:pt idx="6">
                  <c:v>1434.22</c:v>
                </c:pt>
                <c:pt idx="7">
                  <c:v>1434.49</c:v>
                </c:pt>
                <c:pt idx="8">
                  <c:v>1435.54</c:v>
                </c:pt>
                <c:pt idx="9">
                  <c:v>1435.02</c:v>
                </c:pt>
                <c:pt idx="10">
                  <c:v>1434.86</c:v>
                </c:pt>
                <c:pt idx="11">
                  <c:v>1433.66</c:v>
                </c:pt>
                <c:pt idx="12">
                  <c:v>1432.5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80B6-4D83-87E9-85FA31045B01}"/>
            </c:ext>
          </c:extLst>
        </c:ser>
        <c:ser>
          <c:idx val="1"/>
          <c:order val="1"/>
          <c:tx>
            <c:strRef>
              <c:f>Hoja1!$D$1</c:f>
              <c:strCache>
                <c:ptCount val="1"/>
                <c:pt idx="0">
                  <c:v>Blend 3mm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Hoja1!$C$2:$C$17</c:f>
              <c:numCache>
                <c:formatCode>General</c:formatCode>
                <c:ptCount val="16"/>
                <c:pt idx="0">
                  <c:v>-12</c:v>
                </c:pt>
                <c:pt idx="1">
                  <c:v>-10</c:v>
                </c:pt>
                <c:pt idx="2">
                  <c:v>-8</c:v>
                </c:pt>
                <c:pt idx="3">
                  <c:v>-4</c:v>
                </c:pt>
                <c:pt idx="4">
                  <c:v>0</c:v>
                </c:pt>
                <c:pt idx="5">
                  <c:v>4</c:v>
                </c:pt>
                <c:pt idx="6">
                  <c:v>8</c:v>
                </c:pt>
                <c:pt idx="7">
                  <c:v>10</c:v>
                </c:pt>
                <c:pt idx="8">
                  <c:v>12</c:v>
                </c:pt>
                <c:pt idx="9">
                  <c:v>16</c:v>
                </c:pt>
                <c:pt idx="10">
                  <c:v>20</c:v>
                </c:pt>
                <c:pt idx="11">
                  <c:v>24</c:v>
                </c:pt>
                <c:pt idx="12">
                  <c:v>25</c:v>
                </c:pt>
                <c:pt idx="13">
                  <c:v>26</c:v>
                </c:pt>
                <c:pt idx="14">
                  <c:v>27</c:v>
                </c:pt>
                <c:pt idx="15">
                  <c:v>28</c:v>
                </c:pt>
              </c:numCache>
            </c:numRef>
          </c:xVal>
          <c:yVal>
            <c:numRef>
              <c:f>Hoja1!$D$2:$D$17</c:f>
              <c:numCache>
                <c:formatCode>General</c:formatCode>
                <c:ptCount val="16"/>
                <c:pt idx="0">
                  <c:v>1461.04</c:v>
                </c:pt>
                <c:pt idx="1">
                  <c:v>1461.06</c:v>
                </c:pt>
                <c:pt idx="2">
                  <c:v>1461.2</c:v>
                </c:pt>
                <c:pt idx="3">
                  <c:v>1461.58</c:v>
                </c:pt>
                <c:pt idx="4">
                  <c:v>1462.64</c:v>
                </c:pt>
                <c:pt idx="5">
                  <c:v>1463.88</c:v>
                </c:pt>
                <c:pt idx="6">
                  <c:v>1465.32</c:v>
                </c:pt>
                <c:pt idx="7">
                  <c:v>1466.66</c:v>
                </c:pt>
                <c:pt idx="8">
                  <c:v>1467.86</c:v>
                </c:pt>
                <c:pt idx="9">
                  <c:v>1469.88</c:v>
                </c:pt>
                <c:pt idx="10">
                  <c:v>1471.28</c:v>
                </c:pt>
                <c:pt idx="11">
                  <c:v>1472.02</c:v>
                </c:pt>
                <c:pt idx="12">
                  <c:v>1472</c:v>
                </c:pt>
                <c:pt idx="13">
                  <c:v>1471.8</c:v>
                </c:pt>
                <c:pt idx="14">
                  <c:v>1471.62</c:v>
                </c:pt>
                <c:pt idx="15">
                  <c:v>1471.2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80B6-4D83-87E9-85FA31045B01}"/>
            </c:ext>
          </c:extLst>
        </c:ser>
        <c:ser>
          <c:idx val="2"/>
          <c:order val="2"/>
          <c:tx>
            <c:strRef>
              <c:f>Hoja1!$F$1</c:f>
              <c:strCache>
                <c:ptCount val="1"/>
                <c:pt idx="0">
                  <c:v>Blend 3.6mm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Hoja1!$E$2:$E$16</c:f>
              <c:numCache>
                <c:formatCode>General</c:formatCode>
                <c:ptCount val="15"/>
                <c:pt idx="0">
                  <c:v>-12</c:v>
                </c:pt>
                <c:pt idx="1">
                  <c:v>-10</c:v>
                </c:pt>
                <c:pt idx="2">
                  <c:v>-8</c:v>
                </c:pt>
                <c:pt idx="3">
                  <c:v>-4</c:v>
                </c:pt>
                <c:pt idx="4">
                  <c:v>0</c:v>
                </c:pt>
                <c:pt idx="5">
                  <c:v>4</c:v>
                </c:pt>
                <c:pt idx="6">
                  <c:v>8</c:v>
                </c:pt>
                <c:pt idx="7">
                  <c:v>10</c:v>
                </c:pt>
                <c:pt idx="8">
                  <c:v>12</c:v>
                </c:pt>
                <c:pt idx="9">
                  <c:v>16</c:v>
                </c:pt>
                <c:pt idx="10">
                  <c:v>20</c:v>
                </c:pt>
                <c:pt idx="11">
                  <c:v>24</c:v>
                </c:pt>
                <c:pt idx="12">
                  <c:v>25</c:v>
                </c:pt>
                <c:pt idx="13">
                  <c:v>26</c:v>
                </c:pt>
                <c:pt idx="14">
                  <c:v>28</c:v>
                </c:pt>
              </c:numCache>
            </c:numRef>
          </c:xVal>
          <c:yVal>
            <c:numRef>
              <c:f>Hoja1!$F$2:$F$16</c:f>
              <c:numCache>
                <c:formatCode>General</c:formatCode>
                <c:ptCount val="15"/>
                <c:pt idx="0">
                  <c:v>1484.5</c:v>
                </c:pt>
                <c:pt idx="1">
                  <c:v>1484.64</c:v>
                </c:pt>
                <c:pt idx="2">
                  <c:v>1484.78</c:v>
                </c:pt>
                <c:pt idx="3">
                  <c:v>1485.3</c:v>
                </c:pt>
                <c:pt idx="4">
                  <c:v>1486.12</c:v>
                </c:pt>
                <c:pt idx="5">
                  <c:v>1487.48</c:v>
                </c:pt>
                <c:pt idx="6">
                  <c:v>1489.5</c:v>
                </c:pt>
                <c:pt idx="7">
                  <c:v>1490.54</c:v>
                </c:pt>
                <c:pt idx="8">
                  <c:v>1491.78</c:v>
                </c:pt>
                <c:pt idx="9">
                  <c:v>1494.02</c:v>
                </c:pt>
                <c:pt idx="10">
                  <c:v>1495.6</c:v>
                </c:pt>
                <c:pt idx="11">
                  <c:v>1496.3</c:v>
                </c:pt>
                <c:pt idx="12">
                  <c:v>1496.26</c:v>
                </c:pt>
                <c:pt idx="13">
                  <c:v>1496.16</c:v>
                </c:pt>
                <c:pt idx="14">
                  <c:v>1495.64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80B6-4D83-87E9-85FA31045B01}"/>
            </c:ext>
          </c:extLst>
        </c:ser>
        <c:ser>
          <c:idx val="3"/>
          <c:order val="3"/>
          <c:tx>
            <c:strRef>
              <c:f>Hoja1!$H$1</c:f>
              <c:strCache>
                <c:ptCount val="1"/>
                <c:pt idx="0">
                  <c:v>Blend 3,8mm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xVal>
            <c:numRef>
              <c:f>Hoja1!$G$2:$G$16</c:f>
              <c:numCache>
                <c:formatCode>General</c:formatCode>
                <c:ptCount val="15"/>
                <c:pt idx="0">
                  <c:v>-12</c:v>
                </c:pt>
                <c:pt idx="1">
                  <c:v>-10</c:v>
                </c:pt>
                <c:pt idx="2">
                  <c:v>-8</c:v>
                </c:pt>
                <c:pt idx="3">
                  <c:v>-4</c:v>
                </c:pt>
                <c:pt idx="4">
                  <c:v>0</c:v>
                </c:pt>
                <c:pt idx="5">
                  <c:v>4</c:v>
                </c:pt>
                <c:pt idx="6">
                  <c:v>8</c:v>
                </c:pt>
                <c:pt idx="7">
                  <c:v>10</c:v>
                </c:pt>
                <c:pt idx="8">
                  <c:v>12</c:v>
                </c:pt>
                <c:pt idx="9">
                  <c:v>16</c:v>
                </c:pt>
                <c:pt idx="10">
                  <c:v>20</c:v>
                </c:pt>
                <c:pt idx="11">
                  <c:v>24</c:v>
                </c:pt>
                <c:pt idx="12">
                  <c:v>25</c:v>
                </c:pt>
                <c:pt idx="13">
                  <c:v>26</c:v>
                </c:pt>
                <c:pt idx="14">
                  <c:v>28</c:v>
                </c:pt>
              </c:numCache>
            </c:numRef>
          </c:xVal>
          <c:yVal>
            <c:numRef>
              <c:f>Hoja1!$H$2:$H$16</c:f>
              <c:numCache>
                <c:formatCode>General</c:formatCode>
                <c:ptCount val="15"/>
                <c:pt idx="0">
                  <c:v>1491.34</c:v>
                </c:pt>
                <c:pt idx="1">
                  <c:v>1491.44</c:v>
                </c:pt>
                <c:pt idx="2">
                  <c:v>1491.62</c:v>
                </c:pt>
                <c:pt idx="3">
                  <c:v>1492.4</c:v>
                </c:pt>
                <c:pt idx="4">
                  <c:v>1492.82</c:v>
                </c:pt>
                <c:pt idx="5">
                  <c:v>1494.24</c:v>
                </c:pt>
                <c:pt idx="6">
                  <c:v>1496.3</c:v>
                </c:pt>
                <c:pt idx="7">
                  <c:v>1497.34</c:v>
                </c:pt>
                <c:pt idx="8">
                  <c:v>1498.52</c:v>
                </c:pt>
                <c:pt idx="9">
                  <c:v>1500.7</c:v>
                </c:pt>
                <c:pt idx="10">
                  <c:v>1502.42</c:v>
                </c:pt>
                <c:pt idx="11">
                  <c:v>1503.14</c:v>
                </c:pt>
                <c:pt idx="12">
                  <c:v>1503.44</c:v>
                </c:pt>
                <c:pt idx="13">
                  <c:v>1503.1</c:v>
                </c:pt>
                <c:pt idx="14">
                  <c:v>1502.44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80B6-4D83-87E9-85FA31045B01}"/>
            </c:ext>
          </c:extLst>
        </c:ser>
        <c:ser>
          <c:idx val="4"/>
          <c:order val="4"/>
          <c:tx>
            <c:strRef>
              <c:f>Hoja1!$J$1</c:f>
              <c:strCache>
                <c:ptCount val="1"/>
                <c:pt idx="0">
                  <c:v>Blend 3,85mm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xVal>
            <c:numRef>
              <c:f>Hoja1!$I$2:$I$16</c:f>
              <c:numCache>
                <c:formatCode>General</c:formatCode>
                <c:ptCount val="15"/>
                <c:pt idx="0">
                  <c:v>-12</c:v>
                </c:pt>
                <c:pt idx="1">
                  <c:v>-10</c:v>
                </c:pt>
                <c:pt idx="2">
                  <c:v>-8</c:v>
                </c:pt>
                <c:pt idx="3">
                  <c:v>-4</c:v>
                </c:pt>
                <c:pt idx="4">
                  <c:v>0</c:v>
                </c:pt>
                <c:pt idx="5">
                  <c:v>4</c:v>
                </c:pt>
                <c:pt idx="6">
                  <c:v>8</c:v>
                </c:pt>
                <c:pt idx="7">
                  <c:v>10</c:v>
                </c:pt>
                <c:pt idx="8">
                  <c:v>12</c:v>
                </c:pt>
                <c:pt idx="9">
                  <c:v>16</c:v>
                </c:pt>
                <c:pt idx="10">
                  <c:v>20</c:v>
                </c:pt>
                <c:pt idx="11">
                  <c:v>22</c:v>
                </c:pt>
                <c:pt idx="12">
                  <c:v>23</c:v>
                </c:pt>
                <c:pt idx="13">
                  <c:v>24</c:v>
                </c:pt>
                <c:pt idx="14">
                  <c:v>25</c:v>
                </c:pt>
              </c:numCache>
            </c:numRef>
          </c:xVal>
          <c:yVal>
            <c:numRef>
              <c:f>Hoja1!$J$2:$J$16</c:f>
              <c:numCache>
                <c:formatCode>General</c:formatCode>
                <c:ptCount val="15"/>
                <c:pt idx="0">
                  <c:v>1491.08</c:v>
                </c:pt>
                <c:pt idx="1">
                  <c:v>1491.4</c:v>
                </c:pt>
                <c:pt idx="2">
                  <c:v>1491.92</c:v>
                </c:pt>
                <c:pt idx="3">
                  <c:v>1492.84</c:v>
                </c:pt>
                <c:pt idx="4">
                  <c:v>1494.4</c:v>
                </c:pt>
                <c:pt idx="5">
                  <c:v>1496.46</c:v>
                </c:pt>
                <c:pt idx="6">
                  <c:v>1498.76</c:v>
                </c:pt>
                <c:pt idx="7">
                  <c:v>1499.76</c:v>
                </c:pt>
                <c:pt idx="8">
                  <c:v>1500.82</c:v>
                </c:pt>
                <c:pt idx="9">
                  <c:v>1502.48</c:v>
                </c:pt>
                <c:pt idx="10">
                  <c:v>1503.1</c:v>
                </c:pt>
                <c:pt idx="11">
                  <c:v>1502.86</c:v>
                </c:pt>
                <c:pt idx="12">
                  <c:v>1502.56</c:v>
                </c:pt>
                <c:pt idx="13">
                  <c:v>1502.24</c:v>
                </c:pt>
                <c:pt idx="14">
                  <c:v>1501.68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80B6-4D83-87E9-85FA31045B01}"/>
            </c:ext>
          </c:extLst>
        </c:ser>
        <c:ser>
          <c:idx val="5"/>
          <c:order val="5"/>
          <c:tx>
            <c:strRef>
              <c:f>Hoja1!$M$1</c:f>
              <c:strCache>
                <c:ptCount val="1"/>
                <c:pt idx="0">
                  <c:v>Simulated</c:v>
                </c:pt>
              </c:strCache>
            </c:strRef>
          </c:tx>
          <c:spPr>
            <a:ln w="25400" cap="rnd">
              <a:solidFill>
                <a:schemeClr val="accent6"/>
              </a:solidFill>
              <a:round/>
            </a:ln>
            <a:effectLst/>
          </c:spPr>
          <c:marker>
            <c:symbol val="diamond"/>
            <c:size val="9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xVal>
            <c:numRef>
              <c:f>Hoja1!$L$2:$L$6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xVal>
          <c:yVal>
            <c:numRef>
              <c:f>Hoja1!$M$2:$M$6</c:f>
              <c:numCache>
                <c:formatCode>General</c:formatCode>
                <c:ptCount val="5"/>
                <c:pt idx="0">
                  <c:v>1425.84</c:v>
                </c:pt>
                <c:pt idx="1">
                  <c:v>1464.04</c:v>
                </c:pt>
                <c:pt idx="2">
                  <c:v>1486.06</c:v>
                </c:pt>
                <c:pt idx="3">
                  <c:v>1493.36</c:v>
                </c:pt>
                <c:pt idx="4">
                  <c:v>1495.16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80B6-4D83-87E9-85FA31045B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2230016"/>
        <c:axId val="962217536"/>
      </c:scatterChart>
      <c:valAx>
        <c:axId val="962230016"/>
        <c:scaling>
          <c:orientation val="minMax"/>
          <c:max val="30"/>
          <c:min val="-1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Plunger position [mm]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962217536"/>
        <c:crosses val="autoZero"/>
        <c:crossBetween val="midCat"/>
      </c:valAx>
      <c:valAx>
        <c:axId val="962217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Resonant frequency [MHz]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962230016"/>
        <c:crossesAt val="-15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E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6326600479287909E-2"/>
          <c:y val="3.4576166504935113E-2"/>
          <c:w val="0.89570238502795851"/>
          <c:h val="0.77207757194587456"/>
        </c:manualLayout>
      </c:layout>
      <c:scatterChart>
        <c:scatterStyle val="smoothMarker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S21 Coupler to pick-up [dB]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Hoja1!$A$2:$A$12809</c:f>
              <c:numCache>
                <c:formatCode>General</c:formatCode>
                <c:ptCount val="12808"/>
                <c:pt idx="0">
                  <c:v>1000</c:v>
                </c:pt>
                <c:pt idx="1">
                  <c:v>1000.3125</c:v>
                </c:pt>
                <c:pt idx="2">
                  <c:v>1000.625</c:v>
                </c:pt>
                <c:pt idx="3">
                  <c:v>1000.9375</c:v>
                </c:pt>
                <c:pt idx="4">
                  <c:v>1001.25</c:v>
                </c:pt>
                <c:pt idx="5">
                  <c:v>1001.5625</c:v>
                </c:pt>
                <c:pt idx="6">
                  <c:v>1001.875</c:v>
                </c:pt>
                <c:pt idx="7">
                  <c:v>1002.1875</c:v>
                </c:pt>
                <c:pt idx="8">
                  <c:v>1002.5</c:v>
                </c:pt>
                <c:pt idx="9">
                  <c:v>1002.8125</c:v>
                </c:pt>
                <c:pt idx="10">
                  <c:v>1003.125</c:v>
                </c:pt>
                <c:pt idx="11">
                  <c:v>1003.4375</c:v>
                </c:pt>
                <c:pt idx="12">
                  <c:v>1003.75</c:v>
                </c:pt>
                <c:pt idx="13">
                  <c:v>1004.0625</c:v>
                </c:pt>
                <c:pt idx="14">
                  <c:v>1004.375</c:v>
                </c:pt>
                <c:pt idx="15">
                  <c:v>1004.6875</c:v>
                </c:pt>
                <c:pt idx="16">
                  <c:v>1005</c:v>
                </c:pt>
                <c:pt idx="17">
                  <c:v>1005.3125</c:v>
                </c:pt>
                <c:pt idx="18">
                  <c:v>1005.625</c:v>
                </c:pt>
                <c:pt idx="19">
                  <c:v>1005.9375</c:v>
                </c:pt>
                <c:pt idx="20">
                  <c:v>1006.25</c:v>
                </c:pt>
                <c:pt idx="21">
                  <c:v>1006.5625</c:v>
                </c:pt>
                <c:pt idx="22">
                  <c:v>1006.875</c:v>
                </c:pt>
                <c:pt idx="23">
                  <c:v>1007.1875</c:v>
                </c:pt>
                <c:pt idx="24">
                  <c:v>1007.5</c:v>
                </c:pt>
                <c:pt idx="25">
                  <c:v>1007.8125</c:v>
                </c:pt>
                <c:pt idx="26">
                  <c:v>1008.125</c:v>
                </c:pt>
                <c:pt idx="27">
                  <c:v>1008.4375</c:v>
                </c:pt>
                <c:pt idx="28">
                  <c:v>1008.75</c:v>
                </c:pt>
                <c:pt idx="29">
                  <c:v>1009.0625</c:v>
                </c:pt>
                <c:pt idx="30">
                  <c:v>1009.375</c:v>
                </c:pt>
                <c:pt idx="31">
                  <c:v>1009.6875</c:v>
                </c:pt>
                <c:pt idx="32">
                  <c:v>1010</c:v>
                </c:pt>
                <c:pt idx="33">
                  <c:v>1010.3125</c:v>
                </c:pt>
                <c:pt idx="34">
                  <c:v>1010.625</c:v>
                </c:pt>
                <c:pt idx="35">
                  <c:v>1010.9375</c:v>
                </c:pt>
                <c:pt idx="36">
                  <c:v>1011.25</c:v>
                </c:pt>
                <c:pt idx="37">
                  <c:v>1011.5625</c:v>
                </c:pt>
                <c:pt idx="38">
                  <c:v>1011.875</c:v>
                </c:pt>
                <c:pt idx="39">
                  <c:v>1012.1875</c:v>
                </c:pt>
                <c:pt idx="40">
                  <c:v>1012.5</c:v>
                </c:pt>
                <c:pt idx="41">
                  <c:v>1012.8125</c:v>
                </c:pt>
                <c:pt idx="42">
                  <c:v>1013.125</c:v>
                </c:pt>
                <c:pt idx="43">
                  <c:v>1013.4375</c:v>
                </c:pt>
                <c:pt idx="44">
                  <c:v>1013.75</c:v>
                </c:pt>
                <c:pt idx="45">
                  <c:v>1014.0625</c:v>
                </c:pt>
                <c:pt idx="46">
                  <c:v>1014.375</c:v>
                </c:pt>
                <c:pt idx="47">
                  <c:v>1014.6875</c:v>
                </c:pt>
                <c:pt idx="48">
                  <c:v>1015</c:v>
                </c:pt>
                <c:pt idx="49">
                  <c:v>1015.3125</c:v>
                </c:pt>
                <c:pt idx="50">
                  <c:v>1015.625</c:v>
                </c:pt>
                <c:pt idx="51">
                  <c:v>1015.9375</c:v>
                </c:pt>
                <c:pt idx="52">
                  <c:v>1016.25</c:v>
                </c:pt>
                <c:pt idx="53">
                  <c:v>1016.5625</c:v>
                </c:pt>
                <c:pt idx="54">
                  <c:v>1016.875</c:v>
                </c:pt>
                <c:pt idx="55">
                  <c:v>1017.1875</c:v>
                </c:pt>
                <c:pt idx="56">
                  <c:v>1017.5</c:v>
                </c:pt>
                <c:pt idx="57">
                  <c:v>1017.8125</c:v>
                </c:pt>
                <c:pt idx="58">
                  <c:v>1018.125</c:v>
                </c:pt>
                <c:pt idx="59">
                  <c:v>1018.4375</c:v>
                </c:pt>
                <c:pt idx="60">
                  <c:v>1018.75</c:v>
                </c:pt>
                <c:pt idx="61">
                  <c:v>1019.0625</c:v>
                </c:pt>
                <c:pt idx="62">
                  <c:v>1019.375</c:v>
                </c:pt>
                <c:pt idx="63">
                  <c:v>1019.6875</c:v>
                </c:pt>
                <c:pt idx="64">
                  <c:v>1020</c:v>
                </c:pt>
                <c:pt idx="65">
                  <c:v>1020.3125</c:v>
                </c:pt>
                <c:pt idx="66">
                  <c:v>1020.625</c:v>
                </c:pt>
                <c:pt idx="67">
                  <c:v>1020.9375</c:v>
                </c:pt>
                <c:pt idx="68">
                  <c:v>1021.25</c:v>
                </c:pt>
                <c:pt idx="69">
                  <c:v>1021.5625</c:v>
                </c:pt>
                <c:pt idx="70">
                  <c:v>1021.875</c:v>
                </c:pt>
                <c:pt idx="71">
                  <c:v>1022.1875</c:v>
                </c:pt>
                <c:pt idx="72">
                  <c:v>1022.5</c:v>
                </c:pt>
                <c:pt idx="73">
                  <c:v>1022.8125</c:v>
                </c:pt>
                <c:pt idx="74">
                  <c:v>1023.125</c:v>
                </c:pt>
                <c:pt idx="75">
                  <c:v>1023.4375</c:v>
                </c:pt>
                <c:pt idx="76">
                  <c:v>1023.75</c:v>
                </c:pt>
                <c:pt idx="77">
                  <c:v>1024.0625</c:v>
                </c:pt>
                <c:pt idx="78">
                  <c:v>1024.375</c:v>
                </c:pt>
                <c:pt idx="79">
                  <c:v>1024.6875</c:v>
                </c:pt>
                <c:pt idx="80">
                  <c:v>1025</c:v>
                </c:pt>
                <c:pt idx="81">
                  <c:v>1025.3125</c:v>
                </c:pt>
                <c:pt idx="82">
                  <c:v>1025.625</c:v>
                </c:pt>
                <c:pt idx="83">
                  <c:v>1025.9375</c:v>
                </c:pt>
                <c:pt idx="84">
                  <c:v>1026.25</c:v>
                </c:pt>
                <c:pt idx="85">
                  <c:v>1026.5625</c:v>
                </c:pt>
                <c:pt idx="86">
                  <c:v>1026.875</c:v>
                </c:pt>
                <c:pt idx="87">
                  <c:v>1027.1875</c:v>
                </c:pt>
                <c:pt idx="88">
                  <c:v>1027.5</c:v>
                </c:pt>
                <c:pt idx="89">
                  <c:v>1027.8125</c:v>
                </c:pt>
                <c:pt idx="90">
                  <c:v>1028.125</c:v>
                </c:pt>
                <c:pt idx="91">
                  <c:v>1028.4375</c:v>
                </c:pt>
                <c:pt idx="92">
                  <c:v>1028.75</c:v>
                </c:pt>
                <c:pt idx="93">
                  <c:v>1029.0625</c:v>
                </c:pt>
                <c:pt idx="94">
                  <c:v>1029.375</c:v>
                </c:pt>
                <c:pt idx="95">
                  <c:v>1029.6875</c:v>
                </c:pt>
                <c:pt idx="96">
                  <c:v>1030</c:v>
                </c:pt>
                <c:pt idx="97">
                  <c:v>1030.3125</c:v>
                </c:pt>
                <c:pt idx="98">
                  <c:v>1030.625</c:v>
                </c:pt>
                <c:pt idx="99">
                  <c:v>1030.9375</c:v>
                </c:pt>
                <c:pt idx="100">
                  <c:v>1031.25</c:v>
                </c:pt>
                <c:pt idx="101">
                  <c:v>1031.5625</c:v>
                </c:pt>
                <c:pt idx="102">
                  <c:v>1031.875</c:v>
                </c:pt>
                <c:pt idx="103">
                  <c:v>1032.1875</c:v>
                </c:pt>
                <c:pt idx="104">
                  <c:v>1032.5</c:v>
                </c:pt>
                <c:pt idx="105">
                  <c:v>1032.8125</c:v>
                </c:pt>
                <c:pt idx="106">
                  <c:v>1033.125</c:v>
                </c:pt>
                <c:pt idx="107">
                  <c:v>1033.4375</c:v>
                </c:pt>
                <c:pt idx="108">
                  <c:v>1033.75</c:v>
                </c:pt>
                <c:pt idx="109">
                  <c:v>1034.0625</c:v>
                </c:pt>
                <c:pt idx="110">
                  <c:v>1034.375</c:v>
                </c:pt>
                <c:pt idx="111">
                  <c:v>1034.6875</c:v>
                </c:pt>
                <c:pt idx="112">
                  <c:v>1035</c:v>
                </c:pt>
                <c:pt idx="113">
                  <c:v>1035.3125</c:v>
                </c:pt>
                <c:pt idx="114">
                  <c:v>1035.625</c:v>
                </c:pt>
                <c:pt idx="115">
                  <c:v>1035.9375</c:v>
                </c:pt>
                <c:pt idx="116">
                  <c:v>1036.25</c:v>
                </c:pt>
                <c:pt idx="117">
                  <c:v>1036.5625</c:v>
                </c:pt>
                <c:pt idx="118">
                  <c:v>1036.875</c:v>
                </c:pt>
                <c:pt idx="119">
                  <c:v>1037.1875</c:v>
                </c:pt>
                <c:pt idx="120">
                  <c:v>1037.5</c:v>
                </c:pt>
                <c:pt idx="121">
                  <c:v>1037.8125</c:v>
                </c:pt>
                <c:pt idx="122">
                  <c:v>1038.125</c:v>
                </c:pt>
                <c:pt idx="123">
                  <c:v>1038.4375</c:v>
                </c:pt>
                <c:pt idx="124">
                  <c:v>1038.75</c:v>
                </c:pt>
                <c:pt idx="125">
                  <c:v>1039.0625</c:v>
                </c:pt>
                <c:pt idx="126">
                  <c:v>1039.375</c:v>
                </c:pt>
                <c:pt idx="127">
                  <c:v>1039.6875</c:v>
                </c:pt>
                <c:pt idx="128">
                  <c:v>1040</c:v>
                </c:pt>
                <c:pt idx="129">
                  <c:v>1040.3125</c:v>
                </c:pt>
                <c:pt idx="130">
                  <c:v>1040.625</c:v>
                </c:pt>
                <c:pt idx="131">
                  <c:v>1040.9375</c:v>
                </c:pt>
                <c:pt idx="132">
                  <c:v>1041.25</c:v>
                </c:pt>
                <c:pt idx="133">
                  <c:v>1041.5625</c:v>
                </c:pt>
                <c:pt idx="134">
                  <c:v>1041.875</c:v>
                </c:pt>
                <c:pt idx="135">
                  <c:v>1042.1875</c:v>
                </c:pt>
                <c:pt idx="136">
                  <c:v>1042.5</c:v>
                </c:pt>
                <c:pt idx="137">
                  <c:v>1042.8125</c:v>
                </c:pt>
                <c:pt idx="138">
                  <c:v>1043.125</c:v>
                </c:pt>
                <c:pt idx="139">
                  <c:v>1043.4375</c:v>
                </c:pt>
                <c:pt idx="140">
                  <c:v>1043.75</c:v>
                </c:pt>
                <c:pt idx="141">
                  <c:v>1044.0625</c:v>
                </c:pt>
                <c:pt idx="142">
                  <c:v>1044.375</c:v>
                </c:pt>
                <c:pt idx="143">
                  <c:v>1044.6875</c:v>
                </c:pt>
                <c:pt idx="144">
                  <c:v>1045</c:v>
                </c:pt>
                <c:pt idx="145">
                  <c:v>1045.3125</c:v>
                </c:pt>
                <c:pt idx="146">
                  <c:v>1045.625</c:v>
                </c:pt>
                <c:pt idx="147">
                  <c:v>1045.9375</c:v>
                </c:pt>
                <c:pt idx="148">
                  <c:v>1046.25</c:v>
                </c:pt>
                <c:pt idx="149">
                  <c:v>1046.5625</c:v>
                </c:pt>
                <c:pt idx="150">
                  <c:v>1046.875</c:v>
                </c:pt>
                <c:pt idx="151">
                  <c:v>1047.1875</c:v>
                </c:pt>
                <c:pt idx="152">
                  <c:v>1047.5</c:v>
                </c:pt>
                <c:pt idx="153">
                  <c:v>1047.8125</c:v>
                </c:pt>
                <c:pt idx="154">
                  <c:v>1048.125</c:v>
                </c:pt>
                <c:pt idx="155">
                  <c:v>1048.4375</c:v>
                </c:pt>
                <c:pt idx="156">
                  <c:v>1048.75</c:v>
                </c:pt>
                <c:pt idx="157">
                  <c:v>1049.0625</c:v>
                </c:pt>
                <c:pt idx="158">
                  <c:v>1049.375</c:v>
                </c:pt>
                <c:pt idx="159">
                  <c:v>1049.6875</c:v>
                </c:pt>
                <c:pt idx="160">
                  <c:v>1050</c:v>
                </c:pt>
                <c:pt idx="161">
                  <c:v>1050.3125</c:v>
                </c:pt>
                <c:pt idx="162">
                  <c:v>1050.625</c:v>
                </c:pt>
                <c:pt idx="163">
                  <c:v>1050.9375</c:v>
                </c:pt>
                <c:pt idx="164">
                  <c:v>1051.25</c:v>
                </c:pt>
                <c:pt idx="165">
                  <c:v>1051.5625</c:v>
                </c:pt>
                <c:pt idx="166">
                  <c:v>1051.875</c:v>
                </c:pt>
                <c:pt idx="167">
                  <c:v>1052.1875</c:v>
                </c:pt>
                <c:pt idx="168">
                  <c:v>1052.5</c:v>
                </c:pt>
                <c:pt idx="169">
                  <c:v>1052.8125</c:v>
                </c:pt>
                <c:pt idx="170">
                  <c:v>1053.125</c:v>
                </c:pt>
                <c:pt idx="171">
                  <c:v>1053.4375</c:v>
                </c:pt>
                <c:pt idx="172">
                  <c:v>1053.75</c:v>
                </c:pt>
                <c:pt idx="173">
                  <c:v>1054.0625</c:v>
                </c:pt>
                <c:pt idx="174">
                  <c:v>1054.375</c:v>
                </c:pt>
                <c:pt idx="175">
                  <c:v>1054.6875</c:v>
                </c:pt>
                <c:pt idx="176">
                  <c:v>1055</c:v>
                </c:pt>
                <c:pt idx="177">
                  <c:v>1055.3125</c:v>
                </c:pt>
                <c:pt idx="178">
                  <c:v>1055.625</c:v>
                </c:pt>
                <c:pt idx="179">
                  <c:v>1055.9375</c:v>
                </c:pt>
                <c:pt idx="180">
                  <c:v>1056.25</c:v>
                </c:pt>
                <c:pt idx="181">
                  <c:v>1056.5625</c:v>
                </c:pt>
                <c:pt idx="182">
                  <c:v>1056.875</c:v>
                </c:pt>
                <c:pt idx="183">
                  <c:v>1057.1875</c:v>
                </c:pt>
                <c:pt idx="184">
                  <c:v>1057.5</c:v>
                </c:pt>
                <c:pt idx="185">
                  <c:v>1057.8125</c:v>
                </c:pt>
                <c:pt idx="186">
                  <c:v>1058.125</c:v>
                </c:pt>
                <c:pt idx="187">
                  <c:v>1058.4375</c:v>
                </c:pt>
                <c:pt idx="188">
                  <c:v>1058.75</c:v>
                </c:pt>
                <c:pt idx="189">
                  <c:v>1059.0625</c:v>
                </c:pt>
                <c:pt idx="190">
                  <c:v>1059.375</c:v>
                </c:pt>
                <c:pt idx="191">
                  <c:v>1059.6875</c:v>
                </c:pt>
                <c:pt idx="192">
                  <c:v>1060</c:v>
                </c:pt>
                <c:pt idx="193">
                  <c:v>1060.3125</c:v>
                </c:pt>
                <c:pt idx="194">
                  <c:v>1060.625</c:v>
                </c:pt>
                <c:pt idx="195">
                  <c:v>1060.9375</c:v>
                </c:pt>
                <c:pt idx="196">
                  <c:v>1061.25</c:v>
                </c:pt>
                <c:pt idx="197">
                  <c:v>1061.5625</c:v>
                </c:pt>
                <c:pt idx="198">
                  <c:v>1061.875</c:v>
                </c:pt>
                <c:pt idx="199">
                  <c:v>1062.1875</c:v>
                </c:pt>
                <c:pt idx="200">
                  <c:v>1062.5</c:v>
                </c:pt>
                <c:pt idx="201">
                  <c:v>1062.8125</c:v>
                </c:pt>
                <c:pt idx="202">
                  <c:v>1063.125</c:v>
                </c:pt>
                <c:pt idx="203">
                  <c:v>1063.4375</c:v>
                </c:pt>
                <c:pt idx="204">
                  <c:v>1063.75</c:v>
                </c:pt>
                <c:pt idx="205">
                  <c:v>1064.0625</c:v>
                </c:pt>
                <c:pt idx="206">
                  <c:v>1064.375</c:v>
                </c:pt>
                <c:pt idx="207">
                  <c:v>1064.6875</c:v>
                </c:pt>
                <c:pt idx="208">
                  <c:v>1065</c:v>
                </c:pt>
                <c:pt idx="209">
                  <c:v>1065.3125</c:v>
                </c:pt>
                <c:pt idx="210">
                  <c:v>1065.625</c:v>
                </c:pt>
                <c:pt idx="211">
                  <c:v>1065.9375</c:v>
                </c:pt>
                <c:pt idx="212">
                  <c:v>1066.25</c:v>
                </c:pt>
                <c:pt idx="213">
                  <c:v>1066.5625</c:v>
                </c:pt>
                <c:pt idx="214">
                  <c:v>1066.875</c:v>
                </c:pt>
                <c:pt idx="215">
                  <c:v>1067.1875</c:v>
                </c:pt>
                <c:pt idx="216">
                  <c:v>1067.5</c:v>
                </c:pt>
                <c:pt idx="217">
                  <c:v>1067.8125</c:v>
                </c:pt>
                <c:pt idx="218">
                  <c:v>1068.125</c:v>
                </c:pt>
                <c:pt idx="219">
                  <c:v>1068.4375</c:v>
                </c:pt>
                <c:pt idx="220">
                  <c:v>1068.75</c:v>
                </c:pt>
                <c:pt idx="221">
                  <c:v>1069.0625</c:v>
                </c:pt>
                <c:pt idx="222">
                  <c:v>1069.375</c:v>
                </c:pt>
                <c:pt idx="223">
                  <c:v>1069.6875</c:v>
                </c:pt>
                <c:pt idx="224">
                  <c:v>1070</c:v>
                </c:pt>
                <c:pt idx="225">
                  <c:v>1070.3125</c:v>
                </c:pt>
                <c:pt idx="226">
                  <c:v>1070.625</c:v>
                </c:pt>
                <c:pt idx="227">
                  <c:v>1070.9375</c:v>
                </c:pt>
                <c:pt idx="228">
                  <c:v>1071.25</c:v>
                </c:pt>
                <c:pt idx="229">
                  <c:v>1071.5625</c:v>
                </c:pt>
                <c:pt idx="230">
                  <c:v>1071.875</c:v>
                </c:pt>
                <c:pt idx="231">
                  <c:v>1072.1875</c:v>
                </c:pt>
                <c:pt idx="232">
                  <c:v>1072.5</c:v>
                </c:pt>
                <c:pt idx="233">
                  <c:v>1072.8125</c:v>
                </c:pt>
                <c:pt idx="234">
                  <c:v>1073.125</c:v>
                </c:pt>
                <c:pt idx="235">
                  <c:v>1073.4375</c:v>
                </c:pt>
                <c:pt idx="236">
                  <c:v>1073.75</c:v>
                </c:pt>
                <c:pt idx="237">
                  <c:v>1074.0625</c:v>
                </c:pt>
                <c:pt idx="238">
                  <c:v>1074.375</c:v>
                </c:pt>
                <c:pt idx="239">
                  <c:v>1074.6875</c:v>
                </c:pt>
                <c:pt idx="240">
                  <c:v>1075</c:v>
                </c:pt>
                <c:pt idx="241">
                  <c:v>1075.3125</c:v>
                </c:pt>
                <c:pt idx="242">
                  <c:v>1075.625</c:v>
                </c:pt>
                <c:pt idx="243">
                  <c:v>1075.9375</c:v>
                </c:pt>
                <c:pt idx="244">
                  <c:v>1076.25</c:v>
                </c:pt>
                <c:pt idx="245">
                  <c:v>1076.5625</c:v>
                </c:pt>
                <c:pt idx="246">
                  <c:v>1076.875</c:v>
                </c:pt>
                <c:pt idx="247">
                  <c:v>1077.1875</c:v>
                </c:pt>
                <c:pt idx="248">
                  <c:v>1077.5</c:v>
                </c:pt>
                <c:pt idx="249">
                  <c:v>1077.8125</c:v>
                </c:pt>
                <c:pt idx="250">
                  <c:v>1078.125</c:v>
                </c:pt>
                <c:pt idx="251">
                  <c:v>1078.4375</c:v>
                </c:pt>
                <c:pt idx="252">
                  <c:v>1078.75</c:v>
                </c:pt>
                <c:pt idx="253">
                  <c:v>1079.0625</c:v>
                </c:pt>
                <c:pt idx="254">
                  <c:v>1079.375</c:v>
                </c:pt>
                <c:pt idx="255">
                  <c:v>1079.6875</c:v>
                </c:pt>
                <c:pt idx="256">
                  <c:v>1080</c:v>
                </c:pt>
                <c:pt idx="257">
                  <c:v>1080.3125</c:v>
                </c:pt>
                <c:pt idx="258">
                  <c:v>1080.625</c:v>
                </c:pt>
                <c:pt idx="259">
                  <c:v>1080.9375</c:v>
                </c:pt>
                <c:pt idx="260">
                  <c:v>1081.25</c:v>
                </c:pt>
                <c:pt idx="261">
                  <c:v>1081.5625</c:v>
                </c:pt>
                <c:pt idx="262">
                  <c:v>1081.875</c:v>
                </c:pt>
                <c:pt idx="263">
                  <c:v>1082.1875</c:v>
                </c:pt>
                <c:pt idx="264">
                  <c:v>1082.5</c:v>
                </c:pt>
                <c:pt idx="265">
                  <c:v>1082.8125</c:v>
                </c:pt>
                <c:pt idx="266">
                  <c:v>1083.125</c:v>
                </c:pt>
                <c:pt idx="267">
                  <c:v>1083.4375</c:v>
                </c:pt>
                <c:pt idx="268">
                  <c:v>1083.75</c:v>
                </c:pt>
                <c:pt idx="269">
                  <c:v>1084.0625</c:v>
                </c:pt>
                <c:pt idx="270">
                  <c:v>1084.375</c:v>
                </c:pt>
                <c:pt idx="271">
                  <c:v>1084.6875</c:v>
                </c:pt>
                <c:pt idx="272">
                  <c:v>1085</c:v>
                </c:pt>
                <c:pt idx="273">
                  <c:v>1085.3125</c:v>
                </c:pt>
                <c:pt idx="274">
                  <c:v>1085.625</c:v>
                </c:pt>
                <c:pt idx="275">
                  <c:v>1085.9375</c:v>
                </c:pt>
                <c:pt idx="276">
                  <c:v>1086.25</c:v>
                </c:pt>
                <c:pt idx="277">
                  <c:v>1086.5625</c:v>
                </c:pt>
                <c:pt idx="278">
                  <c:v>1086.875</c:v>
                </c:pt>
                <c:pt idx="279">
                  <c:v>1087.1875</c:v>
                </c:pt>
                <c:pt idx="280">
                  <c:v>1087.5</c:v>
                </c:pt>
                <c:pt idx="281">
                  <c:v>1087.8125</c:v>
                </c:pt>
                <c:pt idx="282">
                  <c:v>1088.125</c:v>
                </c:pt>
                <c:pt idx="283">
                  <c:v>1088.4375</c:v>
                </c:pt>
                <c:pt idx="284">
                  <c:v>1088.75</c:v>
                </c:pt>
                <c:pt idx="285">
                  <c:v>1089.0625</c:v>
                </c:pt>
                <c:pt idx="286">
                  <c:v>1089.375</c:v>
                </c:pt>
                <c:pt idx="287">
                  <c:v>1089.6875</c:v>
                </c:pt>
                <c:pt idx="288">
                  <c:v>1090</c:v>
                </c:pt>
                <c:pt idx="289">
                  <c:v>1090.3125</c:v>
                </c:pt>
                <c:pt idx="290">
                  <c:v>1090.625</c:v>
                </c:pt>
                <c:pt idx="291">
                  <c:v>1090.9375</c:v>
                </c:pt>
                <c:pt idx="292">
                  <c:v>1091.25</c:v>
                </c:pt>
                <c:pt idx="293">
                  <c:v>1091.5625</c:v>
                </c:pt>
                <c:pt idx="294">
                  <c:v>1091.875</c:v>
                </c:pt>
                <c:pt idx="295">
                  <c:v>1092.1875</c:v>
                </c:pt>
                <c:pt idx="296">
                  <c:v>1092.5</c:v>
                </c:pt>
                <c:pt idx="297">
                  <c:v>1092.8125</c:v>
                </c:pt>
                <c:pt idx="298">
                  <c:v>1093.125</c:v>
                </c:pt>
                <c:pt idx="299">
                  <c:v>1093.4375</c:v>
                </c:pt>
                <c:pt idx="300">
                  <c:v>1093.75</c:v>
                </c:pt>
                <c:pt idx="301">
                  <c:v>1094.0625</c:v>
                </c:pt>
                <c:pt idx="302">
                  <c:v>1094.375</c:v>
                </c:pt>
                <c:pt idx="303">
                  <c:v>1094.6875</c:v>
                </c:pt>
                <c:pt idx="304">
                  <c:v>1095</c:v>
                </c:pt>
                <c:pt idx="305">
                  <c:v>1095.3125</c:v>
                </c:pt>
                <c:pt idx="306">
                  <c:v>1095.625</c:v>
                </c:pt>
                <c:pt idx="307">
                  <c:v>1095.9375</c:v>
                </c:pt>
                <c:pt idx="308">
                  <c:v>1096.25</c:v>
                </c:pt>
                <c:pt idx="309">
                  <c:v>1096.5625</c:v>
                </c:pt>
                <c:pt idx="310">
                  <c:v>1096.875</c:v>
                </c:pt>
                <c:pt idx="311">
                  <c:v>1097.1875</c:v>
                </c:pt>
                <c:pt idx="312">
                  <c:v>1097.5</c:v>
                </c:pt>
                <c:pt idx="313">
                  <c:v>1097.8125</c:v>
                </c:pt>
                <c:pt idx="314">
                  <c:v>1098.125</c:v>
                </c:pt>
                <c:pt idx="315">
                  <c:v>1098.4375</c:v>
                </c:pt>
                <c:pt idx="316">
                  <c:v>1098.75</c:v>
                </c:pt>
                <c:pt idx="317">
                  <c:v>1099.0625</c:v>
                </c:pt>
                <c:pt idx="318">
                  <c:v>1099.375</c:v>
                </c:pt>
                <c:pt idx="319">
                  <c:v>1099.6875</c:v>
                </c:pt>
                <c:pt idx="320">
                  <c:v>1100</c:v>
                </c:pt>
                <c:pt idx="321">
                  <c:v>1100.3125</c:v>
                </c:pt>
                <c:pt idx="322">
                  <c:v>1100.625</c:v>
                </c:pt>
                <c:pt idx="323">
                  <c:v>1100.9375</c:v>
                </c:pt>
                <c:pt idx="324">
                  <c:v>1101.25</c:v>
                </c:pt>
                <c:pt idx="325">
                  <c:v>1101.5625</c:v>
                </c:pt>
                <c:pt idx="326">
                  <c:v>1101.875</c:v>
                </c:pt>
                <c:pt idx="327">
                  <c:v>1102.1875</c:v>
                </c:pt>
                <c:pt idx="328">
                  <c:v>1102.5</c:v>
                </c:pt>
                <c:pt idx="329">
                  <c:v>1102.8125</c:v>
                </c:pt>
                <c:pt idx="330">
                  <c:v>1103.125</c:v>
                </c:pt>
                <c:pt idx="331">
                  <c:v>1103.4375</c:v>
                </c:pt>
                <c:pt idx="332">
                  <c:v>1103.75</c:v>
                </c:pt>
                <c:pt idx="333">
                  <c:v>1104.0625</c:v>
                </c:pt>
                <c:pt idx="334">
                  <c:v>1104.375</c:v>
                </c:pt>
                <c:pt idx="335">
                  <c:v>1104.6875</c:v>
                </c:pt>
                <c:pt idx="336">
                  <c:v>1105</c:v>
                </c:pt>
                <c:pt idx="337">
                  <c:v>1105.3125</c:v>
                </c:pt>
                <c:pt idx="338">
                  <c:v>1105.625</c:v>
                </c:pt>
                <c:pt idx="339">
                  <c:v>1105.9375</c:v>
                </c:pt>
                <c:pt idx="340">
                  <c:v>1106.25</c:v>
                </c:pt>
                <c:pt idx="341">
                  <c:v>1106.5625</c:v>
                </c:pt>
                <c:pt idx="342">
                  <c:v>1106.875</c:v>
                </c:pt>
                <c:pt idx="343">
                  <c:v>1107.1875</c:v>
                </c:pt>
                <c:pt idx="344">
                  <c:v>1107.5</c:v>
                </c:pt>
                <c:pt idx="345">
                  <c:v>1107.8125</c:v>
                </c:pt>
                <c:pt idx="346">
                  <c:v>1108.125</c:v>
                </c:pt>
                <c:pt idx="347">
                  <c:v>1108.4375</c:v>
                </c:pt>
                <c:pt idx="348">
                  <c:v>1108.75</c:v>
                </c:pt>
                <c:pt idx="349">
                  <c:v>1109.0625</c:v>
                </c:pt>
                <c:pt idx="350">
                  <c:v>1109.375</c:v>
                </c:pt>
                <c:pt idx="351">
                  <c:v>1109.6875</c:v>
                </c:pt>
                <c:pt idx="352">
                  <c:v>1110</c:v>
                </c:pt>
                <c:pt idx="353">
                  <c:v>1110.3125</c:v>
                </c:pt>
                <c:pt idx="354">
                  <c:v>1110.625</c:v>
                </c:pt>
                <c:pt idx="355">
                  <c:v>1110.9375</c:v>
                </c:pt>
                <c:pt idx="356">
                  <c:v>1111.25</c:v>
                </c:pt>
                <c:pt idx="357">
                  <c:v>1111.5625</c:v>
                </c:pt>
                <c:pt idx="358">
                  <c:v>1111.875</c:v>
                </c:pt>
                <c:pt idx="359">
                  <c:v>1112.1875</c:v>
                </c:pt>
                <c:pt idx="360">
                  <c:v>1112.5</c:v>
                </c:pt>
                <c:pt idx="361">
                  <c:v>1112.8125</c:v>
                </c:pt>
                <c:pt idx="362">
                  <c:v>1113.125</c:v>
                </c:pt>
                <c:pt idx="363">
                  <c:v>1113.4375</c:v>
                </c:pt>
                <c:pt idx="364">
                  <c:v>1113.75</c:v>
                </c:pt>
                <c:pt idx="365">
                  <c:v>1114.0625</c:v>
                </c:pt>
                <c:pt idx="366">
                  <c:v>1114.375</c:v>
                </c:pt>
                <c:pt idx="367">
                  <c:v>1114.6875</c:v>
                </c:pt>
                <c:pt idx="368">
                  <c:v>1115</c:v>
                </c:pt>
                <c:pt idx="369">
                  <c:v>1115.3125</c:v>
                </c:pt>
                <c:pt idx="370">
                  <c:v>1115.625</c:v>
                </c:pt>
                <c:pt idx="371">
                  <c:v>1115.9375</c:v>
                </c:pt>
                <c:pt idx="372">
                  <c:v>1116.25</c:v>
                </c:pt>
                <c:pt idx="373">
                  <c:v>1116.5625</c:v>
                </c:pt>
                <c:pt idx="374">
                  <c:v>1116.875</c:v>
                </c:pt>
                <c:pt idx="375">
                  <c:v>1117.1875</c:v>
                </c:pt>
                <c:pt idx="376">
                  <c:v>1117.5</c:v>
                </c:pt>
                <c:pt idx="377">
                  <c:v>1117.8125</c:v>
                </c:pt>
                <c:pt idx="378">
                  <c:v>1118.125</c:v>
                </c:pt>
                <c:pt idx="379">
                  <c:v>1118.4375</c:v>
                </c:pt>
                <c:pt idx="380">
                  <c:v>1118.75</c:v>
                </c:pt>
                <c:pt idx="381">
                  <c:v>1119.0625</c:v>
                </c:pt>
                <c:pt idx="382">
                  <c:v>1119.375</c:v>
                </c:pt>
                <c:pt idx="383">
                  <c:v>1119.6875</c:v>
                </c:pt>
                <c:pt idx="384">
                  <c:v>1120</c:v>
                </c:pt>
                <c:pt idx="385">
                  <c:v>1120.3125</c:v>
                </c:pt>
                <c:pt idx="386">
                  <c:v>1120.625</c:v>
                </c:pt>
                <c:pt idx="387">
                  <c:v>1120.9375</c:v>
                </c:pt>
                <c:pt idx="388">
                  <c:v>1121.25</c:v>
                </c:pt>
                <c:pt idx="389">
                  <c:v>1121.5625</c:v>
                </c:pt>
                <c:pt idx="390">
                  <c:v>1121.875</c:v>
                </c:pt>
                <c:pt idx="391">
                  <c:v>1122.1875</c:v>
                </c:pt>
                <c:pt idx="392">
                  <c:v>1122.5</c:v>
                </c:pt>
                <c:pt idx="393">
                  <c:v>1122.8125</c:v>
                </c:pt>
                <c:pt idx="394">
                  <c:v>1123.125</c:v>
                </c:pt>
                <c:pt idx="395">
                  <c:v>1123.4375</c:v>
                </c:pt>
                <c:pt idx="396">
                  <c:v>1123.75</c:v>
                </c:pt>
                <c:pt idx="397">
                  <c:v>1124.0625</c:v>
                </c:pt>
                <c:pt idx="398">
                  <c:v>1124.375</c:v>
                </c:pt>
                <c:pt idx="399">
                  <c:v>1124.6875</c:v>
                </c:pt>
                <c:pt idx="400">
                  <c:v>1125</c:v>
                </c:pt>
                <c:pt idx="401">
                  <c:v>1125.3125</c:v>
                </c:pt>
                <c:pt idx="402">
                  <c:v>1125.625</c:v>
                </c:pt>
                <c:pt idx="403">
                  <c:v>1125.9375</c:v>
                </c:pt>
                <c:pt idx="404">
                  <c:v>1126.25</c:v>
                </c:pt>
                <c:pt idx="405">
                  <c:v>1126.5625</c:v>
                </c:pt>
                <c:pt idx="406">
                  <c:v>1126.875</c:v>
                </c:pt>
                <c:pt idx="407">
                  <c:v>1127.1875</c:v>
                </c:pt>
                <c:pt idx="408">
                  <c:v>1127.5</c:v>
                </c:pt>
                <c:pt idx="409">
                  <c:v>1127.8125</c:v>
                </c:pt>
                <c:pt idx="410">
                  <c:v>1128.125</c:v>
                </c:pt>
                <c:pt idx="411">
                  <c:v>1128.4375</c:v>
                </c:pt>
                <c:pt idx="412">
                  <c:v>1128.75</c:v>
                </c:pt>
                <c:pt idx="413">
                  <c:v>1129.0625</c:v>
                </c:pt>
                <c:pt idx="414">
                  <c:v>1129.375</c:v>
                </c:pt>
                <c:pt idx="415">
                  <c:v>1129.6875</c:v>
                </c:pt>
                <c:pt idx="416">
                  <c:v>1130</c:v>
                </c:pt>
                <c:pt idx="417">
                  <c:v>1130.3125</c:v>
                </c:pt>
                <c:pt idx="418">
                  <c:v>1130.625</c:v>
                </c:pt>
                <c:pt idx="419">
                  <c:v>1130.9375</c:v>
                </c:pt>
                <c:pt idx="420">
                  <c:v>1131.25</c:v>
                </c:pt>
                <c:pt idx="421">
                  <c:v>1131.5625</c:v>
                </c:pt>
                <c:pt idx="422">
                  <c:v>1131.875</c:v>
                </c:pt>
                <c:pt idx="423">
                  <c:v>1132.1875</c:v>
                </c:pt>
                <c:pt idx="424">
                  <c:v>1132.5</c:v>
                </c:pt>
                <c:pt idx="425">
                  <c:v>1132.8125</c:v>
                </c:pt>
                <c:pt idx="426">
                  <c:v>1133.125</c:v>
                </c:pt>
                <c:pt idx="427">
                  <c:v>1133.4375</c:v>
                </c:pt>
                <c:pt idx="428">
                  <c:v>1133.75</c:v>
                </c:pt>
                <c:pt idx="429">
                  <c:v>1134.0625</c:v>
                </c:pt>
                <c:pt idx="430">
                  <c:v>1134.375</c:v>
                </c:pt>
                <c:pt idx="431">
                  <c:v>1134.6875</c:v>
                </c:pt>
                <c:pt idx="432">
                  <c:v>1135</c:v>
                </c:pt>
                <c:pt idx="433">
                  <c:v>1135.3125</c:v>
                </c:pt>
                <c:pt idx="434">
                  <c:v>1135.625</c:v>
                </c:pt>
                <c:pt idx="435">
                  <c:v>1135.9375</c:v>
                </c:pt>
                <c:pt idx="436">
                  <c:v>1136.25</c:v>
                </c:pt>
                <c:pt idx="437">
                  <c:v>1136.5625</c:v>
                </c:pt>
                <c:pt idx="438">
                  <c:v>1136.875</c:v>
                </c:pt>
                <c:pt idx="439">
                  <c:v>1137.1875</c:v>
                </c:pt>
                <c:pt idx="440">
                  <c:v>1137.5</c:v>
                </c:pt>
                <c:pt idx="441">
                  <c:v>1137.8125</c:v>
                </c:pt>
                <c:pt idx="442">
                  <c:v>1138.125</c:v>
                </c:pt>
                <c:pt idx="443">
                  <c:v>1138.4375</c:v>
                </c:pt>
                <c:pt idx="444">
                  <c:v>1138.75</c:v>
                </c:pt>
                <c:pt idx="445">
                  <c:v>1139.0625</c:v>
                </c:pt>
                <c:pt idx="446">
                  <c:v>1139.375</c:v>
                </c:pt>
                <c:pt idx="447">
                  <c:v>1139.6875</c:v>
                </c:pt>
                <c:pt idx="448">
                  <c:v>1140</c:v>
                </c:pt>
                <c:pt idx="449">
                  <c:v>1140.3125</c:v>
                </c:pt>
                <c:pt idx="450">
                  <c:v>1140.625</c:v>
                </c:pt>
                <c:pt idx="451">
                  <c:v>1140.9375</c:v>
                </c:pt>
                <c:pt idx="452">
                  <c:v>1141.25</c:v>
                </c:pt>
                <c:pt idx="453">
                  <c:v>1141.5625</c:v>
                </c:pt>
                <c:pt idx="454">
                  <c:v>1141.875</c:v>
                </c:pt>
                <c:pt idx="455">
                  <c:v>1142.1875</c:v>
                </c:pt>
                <c:pt idx="456">
                  <c:v>1142.5</c:v>
                </c:pt>
                <c:pt idx="457">
                  <c:v>1142.8125</c:v>
                </c:pt>
                <c:pt idx="458">
                  <c:v>1143.125</c:v>
                </c:pt>
                <c:pt idx="459">
                  <c:v>1143.4375</c:v>
                </c:pt>
                <c:pt idx="460">
                  <c:v>1143.75</c:v>
                </c:pt>
                <c:pt idx="461">
                  <c:v>1144.0625</c:v>
                </c:pt>
                <c:pt idx="462">
                  <c:v>1144.375</c:v>
                </c:pt>
                <c:pt idx="463">
                  <c:v>1144.6875</c:v>
                </c:pt>
                <c:pt idx="464">
                  <c:v>1145</c:v>
                </c:pt>
                <c:pt idx="465">
                  <c:v>1145.3125</c:v>
                </c:pt>
                <c:pt idx="466">
                  <c:v>1145.625</c:v>
                </c:pt>
                <c:pt idx="467">
                  <c:v>1145.9375</c:v>
                </c:pt>
                <c:pt idx="468">
                  <c:v>1146.25</c:v>
                </c:pt>
                <c:pt idx="469">
                  <c:v>1146.5625</c:v>
                </c:pt>
                <c:pt idx="470">
                  <c:v>1146.875</c:v>
                </c:pt>
                <c:pt idx="471">
                  <c:v>1147.1875</c:v>
                </c:pt>
                <c:pt idx="472">
                  <c:v>1147.5</c:v>
                </c:pt>
                <c:pt idx="473">
                  <c:v>1147.8125</c:v>
                </c:pt>
                <c:pt idx="474">
                  <c:v>1148.125</c:v>
                </c:pt>
                <c:pt idx="475">
                  <c:v>1148.4375</c:v>
                </c:pt>
                <c:pt idx="476">
                  <c:v>1148.75</c:v>
                </c:pt>
                <c:pt idx="477">
                  <c:v>1149.0625</c:v>
                </c:pt>
                <c:pt idx="478">
                  <c:v>1149.375</c:v>
                </c:pt>
                <c:pt idx="479">
                  <c:v>1149.6875</c:v>
                </c:pt>
                <c:pt idx="480">
                  <c:v>1150</c:v>
                </c:pt>
                <c:pt idx="481">
                  <c:v>1150.3125</c:v>
                </c:pt>
                <c:pt idx="482">
                  <c:v>1150.625</c:v>
                </c:pt>
                <c:pt idx="483">
                  <c:v>1150.9375</c:v>
                </c:pt>
                <c:pt idx="484">
                  <c:v>1151.25</c:v>
                </c:pt>
                <c:pt idx="485">
                  <c:v>1151.5625</c:v>
                </c:pt>
                <c:pt idx="486">
                  <c:v>1151.875</c:v>
                </c:pt>
                <c:pt idx="487">
                  <c:v>1152.1875</c:v>
                </c:pt>
                <c:pt idx="488">
                  <c:v>1152.5</c:v>
                </c:pt>
                <c:pt idx="489">
                  <c:v>1152.8125</c:v>
                </c:pt>
                <c:pt idx="490">
                  <c:v>1153.125</c:v>
                </c:pt>
                <c:pt idx="491">
                  <c:v>1153.4375</c:v>
                </c:pt>
                <c:pt idx="492">
                  <c:v>1153.75</c:v>
                </c:pt>
                <c:pt idx="493">
                  <c:v>1154.0625</c:v>
                </c:pt>
                <c:pt idx="494">
                  <c:v>1154.375</c:v>
                </c:pt>
                <c:pt idx="495">
                  <c:v>1154.6875</c:v>
                </c:pt>
                <c:pt idx="496">
                  <c:v>1155</c:v>
                </c:pt>
                <c:pt idx="497">
                  <c:v>1155.3125</c:v>
                </c:pt>
                <c:pt idx="498">
                  <c:v>1155.625</c:v>
                </c:pt>
                <c:pt idx="499">
                  <c:v>1155.9375</c:v>
                </c:pt>
                <c:pt idx="500">
                  <c:v>1156.25</c:v>
                </c:pt>
                <c:pt idx="501">
                  <c:v>1156.5625</c:v>
                </c:pt>
                <c:pt idx="502">
                  <c:v>1156.875</c:v>
                </c:pt>
                <c:pt idx="503">
                  <c:v>1157.1875</c:v>
                </c:pt>
                <c:pt idx="504">
                  <c:v>1157.5</c:v>
                </c:pt>
                <c:pt idx="505">
                  <c:v>1157.8125</c:v>
                </c:pt>
                <c:pt idx="506">
                  <c:v>1158.125</c:v>
                </c:pt>
                <c:pt idx="507">
                  <c:v>1158.4375</c:v>
                </c:pt>
                <c:pt idx="508">
                  <c:v>1158.75</c:v>
                </c:pt>
                <c:pt idx="509">
                  <c:v>1159.0625</c:v>
                </c:pt>
                <c:pt idx="510">
                  <c:v>1159.375</c:v>
                </c:pt>
                <c:pt idx="511">
                  <c:v>1159.6875</c:v>
                </c:pt>
                <c:pt idx="512">
                  <c:v>1160</c:v>
                </c:pt>
                <c:pt idx="513">
                  <c:v>1160.3125</c:v>
                </c:pt>
                <c:pt idx="514">
                  <c:v>1160.625</c:v>
                </c:pt>
                <c:pt idx="515">
                  <c:v>1160.9375</c:v>
                </c:pt>
                <c:pt idx="516">
                  <c:v>1161.25</c:v>
                </c:pt>
                <c:pt idx="517">
                  <c:v>1161.5625</c:v>
                </c:pt>
                <c:pt idx="518">
                  <c:v>1161.875</c:v>
                </c:pt>
                <c:pt idx="519">
                  <c:v>1162.1875</c:v>
                </c:pt>
                <c:pt idx="520">
                  <c:v>1162.5</c:v>
                </c:pt>
                <c:pt idx="521">
                  <c:v>1162.8125</c:v>
                </c:pt>
                <c:pt idx="522">
                  <c:v>1163.125</c:v>
                </c:pt>
                <c:pt idx="523">
                  <c:v>1163.4375</c:v>
                </c:pt>
                <c:pt idx="524">
                  <c:v>1163.75</c:v>
                </c:pt>
                <c:pt idx="525">
                  <c:v>1164.0625</c:v>
                </c:pt>
                <c:pt idx="526">
                  <c:v>1164.375</c:v>
                </c:pt>
                <c:pt idx="527">
                  <c:v>1164.6875</c:v>
                </c:pt>
                <c:pt idx="528">
                  <c:v>1165</c:v>
                </c:pt>
                <c:pt idx="529">
                  <c:v>1165.3125</c:v>
                </c:pt>
                <c:pt idx="530">
                  <c:v>1165.625</c:v>
                </c:pt>
                <c:pt idx="531">
                  <c:v>1165.9375</c:v>
                </c:pt>
                <c:pt idx="532">
                  <c:v>1166.25</c:v>
                </c:pt>
                <c:pt idx="533">
                  <c:v>1166.5625</c:v>
                </c:pt>
                <c:pt idx="534">
                  <c:v>1166.875</c:v>
                </c:pt>
                <c:pt idx="535">
                  <c:v>1167.1875</c:v>
                </c:pt>
                <c:pt idx="536">
                  <c:v>1167.5</c:v>
                </c:pt>
                <c:pt idx="537">
                  <c:v>1167.8125</c:v>
                </c:pt>
                <c:pt idx="538">
                  <c:v>1168.125</c:v>
                </c:pt>
                <c:pt idx="539">
                  <c:v>1168.4375</c:v>
                </c:pt>
                <c:pt idx="540">
                  <c:v>1168.75</c:v>
                </c:pt>
                <c:pt idx="541">
                  <c:v>1169.0625</c:v>
                </c:pt>
                <c:pt idx="542">
                  <c:v>1169.375</c:v>
                </c:pt>
                <c:pt idx="543">
                  <c:v>1169.6875</c:v>
                </c:pt>
                <c:pt idx="544">
                  <c:v>1170</c:v>
                </c:pt>
                <c:pt idx="545">
                  <c:v>1170.3125</c:v>
                </c:pt>
                <c:pt idx="546">
                  <c:v>1170.625</c:v>
                </c:pt>
                <c:pt idx="547">
                  <c:v>1170.9375</c:v>
                </c:pt>
                <c:pt idx="548">
                  <c:v>1171.25</c:v>
                </c:pt>
                <c:pt idx="549">
                  <c:v>1171.5625</c:v>
                </c:pt>
                <c:pt idx="550">
                  <c:v>1171.875</c:v>
                </c:pt>
                <c:pt idx="551">
                  <c:v>1172.1875</c:v>
                </c:pt>
                <c:pt idx="552">
                  <c:v>1172.5</c:v>
                </c:pt>
                <c:pt idx="553">
                  <c:v>1172.8125</c:v>
                </c:pt>
                <c:pt idx="554">
                  <c:v>1173.125</c:v>
                </c:pt>
                <c:pt idx="555">
                  <c:v>1173.4375</c:v>
                </c:pt>
                <c:pt idx="556">
                  <c:v>1173.75</c:v>
                </c:pt>
                <c:pt idx="557">
                  <c:v>1174.0625</c:v>
                </c:pt>
                <c:pt idx="558">
                  <c:v>1174.375</c:v>
                </c:pt>
                <c:pt idx="559">
                  <c:v>1174.6875</c:v>
                </c:pt>
                <c:pt idx="560">
                  <c:v>1175</c:v>
                </c:pt>
                <c:pt idx="561">
                  <c:v>1175.3125</c:v>
                </c:pt>
                <c:pt idx="562">
                  <c:v>1175.625</c:v>
                </c:pt>
                <c:pt idx="563">
                  <c:v>1175.9375</c:v>
                </c:pt>
                <c:pt idx="564">
                  <c:v>1176.25</c:v>
                </c:pt>
                <c:pt idx="565">
                  <c:v>1176.5625</c:v>
                </c:pt>
                <c:pt idx="566">
                  <c:v>1176.875</c:v>
                </c:pt>
                <c:pt idx="567">
                  <c:v>1177.1875</c:v>
                </c:pt>
                <c:pt idx="568">
                  <c:v>1177.5</c:v>
                </c:pt>
                <c:pt idx="569">
                  <c:v>1177.8125</c:v>
                </c:pt>
                <c:pt idx="570">
                  <c:v>1178.125</c:v>
                </c:pt>
                <c:pt idx="571">
                  <c:v>1178.4375</c:v>
                </c:pt>
                <c:pt idx="572">
                  <c:v>1178.75</c:v>
                </c:pt>
                <c:pt idx="573">
                  <c:v>1179.0625</c:v>
                </c:pt>
                <c:pt idx="574">
                  <c:v>1179.375</c:v>
                </c:pt>
                <c:pt idx="575">
                  <c:v>1179.6875</c:v>
                </c:pt>
                <c:pt idx="576">
                  <c:v>1180</c:v>
                </c:pt>
                <c:pt idx="577">
                  <c:v>1180.3125</c:v>
                </c:pt>
                <c:pt idx="578">
                  <c:v>1180.625</c:v>
                </c:pt>
                <c:pt idx="579">
                  <c:v>1180.9375</c:v>
                </c:pt>
                <c:pt idx="580">
                  <c:v>1181.25</c:v>
                </c:pt>
                <c:pt idx="581">
                  <c:v>1181.5625</c:v>
                </c:pt>
                <c:pt idx="582">
                  <c:v>1181.875</c:v>
                </c:pt>
                <c:pt idx="583">
                  <c:v>1182.1875</c:v>
                </c:pt>
                <c:pt idx="584">
                  <c:v>1182.5</c:v>
                </c:pt>
                <c:pt idx="585">
                  <c:v>1182.8125</c:v>
                </c:pt>
                <c:pt idx="586">
                  <c:v>1183.125</c:v>
                </c:pt>
                <c:pt idx="587">
                  <c:v>1183.4375</c:v>
                </c:pt>
                <c:pt idx="588">
                  <c:v>1183.75</c:v>
                </c:pt>
                <c:pt idx="589">
                  <c:v>1184.0625</c:v>
                </c:pt>
                <c:pt idx="590">
                  <c:v>1184.375</c:v>
                </c:pt>
                <c:pt idx="591">
                  <c:v>1184.6875</c:v>
                </c:pt>
                <c:pt idx="592">
                  <c:v>1185</c:v>
                </c:pt>
                <c:pt idx="593">
                  <c:v>1185.3125</c:v>
                </c:pt>
                <c:pt idx="594">
                  <c:v>1185.625</c:v>
                </c:pt>
                <c:pt idx="595">
                  <c:v>1185.9375</c:v>
                </c:pt>
                <c:pt idx="596">
                  <c:v>1186.25</c:v>
                </c:pt>
                <c:pt idx="597">
                  <c:v>1186.5625</c:v>
                </c:pt>
                <c:pt idx="598">
                  <c:v>1186.875</c:v>
                </c:pt>
                <c:pt idx="599">
                  <c:v>1187.1875</c:v>
                </c:pt>
                <c:pt idx="600">
                  <c:v>1187.5</c:v>
                </c:pt>
                <c:pt idx="601">
                  <c:v>1187.8125</c:v>
                </c:pt>
                <c:pt idx="602">
                  <c:v>1188.125</c:v>
                </c:pt>
                <c:pt idx="603">
                  <c:v>1188.4375</c:v>
                </c:pt>
                <c:pt idx="604">
                  <c:v>1188.75</c:v>
                </c:pt>
                <c:pt idx="605">
                  <c:v>1189.0625</c:v>
                </c:pt>
                <c:pt idx="606">
                  <c:v>1189.375</c:v>
                </c:pt>
                <c:pt idx="607">
                  <c:v>1189.6875</c:v>
                </c:pt>
                <c:pt idx="608">
                  <c:v>1190</c:v>
                </c:pt>
                <c:pt idx="609">
                  <c:v>1190.3125</c:v>
                </c:pt>
                <c:pt idx="610">
                  <c:v>1190.625</c:v>
                </c:pt>
                <c:pt idx="611">
                  <c:v>1190.9375</c:v>
                </c:pt>
                <c:pt idx="612">
                  <c:v>1191.25</c:v>
                </c:pt>
                <c:pt idx="613">
                  <c:v>1191.5625</c:v>
                </c:pt>
                <c:pt idx="614">
                  <c:v>1191.875</c:v>
                </c:pt>
                <c:pt idx="615">
                  <c:v>1192.1875</c:v>
                </c:pt>
                <c:pt idx="616">
                  <c:v>1192.5</c:v>
                </c:pt>
                <c:pt idx="617">
                  <c:v>1192.8125</c:v>
                </c:pt>
                <c:pt idx="618">
                  <c:v>1193.125</c:v>
                </c:pt>
                <c:pt idx="619">
                  <c:v>1193.4375</c:v>
                </c:pt>
                <c:pt idx="620">
                  <c:v>1193.75</c:v>
                </c:pt>
                <c:pt idx="621">
                  <c:v>1194.0625</c:v>
                </c:pt>
                <c:pt idx="622">
                  <c:v>1194.375</c:v>
                </c:pt>
                <c:pt idx="623">
                  <c:v>1194.6875</c:v>
                </c:pt>
                <c:pt idx="624">
                  <c:v>1195</c:v>
                </c:pt>
                <c:pt idx="625">
                  <c:v>1195.3125</c:v>
                </c:pt>
                <c:pt idx="626">
                  <c:v>1195.625</c:v>
                </c:pt>
                <c:pt idx="627">
                  <c:v>1195.9375</c:v>
                </c:pt>
                <c:pt idx="628">
                  <c:v>1196.25</c:v>
                </c:pt>
                <c:pt idx="629">
                  <c:v>1196.5625</c:v>
                </c:pt>
                <c:pt idx="630">
                  <c:v>1196.875</c:v>
                </c:pt>
                <c:pt idx="631">
                  <c:v>1197.1875</c:v>
                </c:pt>
                <c:pt idx="632">
                  <c:v>1197.5</c:v>
                </c:pt>
                <c:pt idx="633">
                  <c:v>1197.8125</c:v>
                </c:pt>
                <c:pt idx="634">
                  <c:v>1198.125</c:v>
                </c:pt>
                <c:pt idx="635">
                  <c:v>1198.4375</c:v>
                </c:pt>
                <c:pt idx="636">
                  <c:v>1198.75</c:v>
                </c:pt>
                <c:pt idx="637">
                  <c:v>1199.0625</c:v>
                </c:pt>
                <c:pt idx="638">
                  <c:v>1199.375</c:v>
                </c:pt>
                <c:pt idx="639">
                  <c:v>1199.6875</c:v>
                </c:pt>
                <c:pt idx="640">
                  <c:v>1200</c:v>
                </c:pt>
                <c:pt idx="641">
                  <c:v>1200.3125</c:v>
                </c:pt>
                <c:pt idx="642">
                  <c:v>1200.625</c:v>
                </c:pt>
                <c:pt idx="643">
                  <c:v>1200.9375</c:v>
                </c:pt>
                <c:pt idx="644">
                  <c:v>1201.25</c:v>
                </c:pt>
                <c:pt idx="645">
                  <c:v>1201.5625</c:v>
                </c:pt>
                <c:pt idx="646">
                  <c:v>1201.875</c:v>
                </c:pt>
                <c:pt idx="647">
                  <c:v>1202.1875</c:v>
                </c:pt>
                <c:pt idx="648">
                  <c:v>1202.5</c:v>
                </c:pt>
                <c:pt idx="649">
                  <c:v>1202.8125</c:v>
                </c:pt>
                <c:pt idx="650">
                  <c:v>1203.125</c:v>
                </c:pt>
                <c:pt idx="651">
                  <c:v>1203.4375</c:v>
                </c:pt>
                <c:pt idx="652">
                  <c:v>1203.75</c:v>
                </c:pt>
                <c:pt idx="653">
                  <c:v>1204.0625</c:v>
                </c:pt>
                <c:pt idx="654">
                  <c:v>1204.375</c:v>
                </c:pt>
                <c:pt idx="655">
                  <c:v>1204.6875</c:v>
                </c:pt>
                <c:pt idx="656">
                  <c:v>1205</c:v>
                </c:pt>
                <c:pt idx="657">
                  <c:v>1205.3125</c:v>
                </c:pt>
                <c:pt idx="658">
                  <c:v>1205.625</c:v>
                </c:pt>
                <c:pt idx="659">
                  <c:v>1205.9375</c:v>
                </c:pt>
                <c:pt idx="660">
                  <c:v>1206.25</c:v>
                </c:pt>
                <c:pt idx="661">
                  <c:v>1206.5625</c:v>
                </c:pt>
                <c:pt idx="662">
                  <c:v>1206.875</c:v>
                </c:pt>
                <c:pt idx="663">
                  <c:v>1207.1875</c:v>
                </c:pt>
                <c:pt idx="664">
                  <c:v>1207.5</c:v>
                </c:pt>
                <c:pt idx="665">
                  <c:v>1207.8125</c:v>
                </c:pt>
                <c:pt idx="666">
                  <c:v>1208.125</c:v>
                </c:pt>
                <c:pt idx="667">
                  <c:v>1208.4375</c:v>
                </c:pt>
                <c:pt idx="668">
                  <c:v>1208.75</c:v>
                </c:pt>
                <c:pt idx="669">
                  <c:v>1209.0625</c:v>
                </c:pt>
                <c:pt idx="670">
                  <c:v>1209.375</c:v>
                </c:pt>
                <c:pt idx="671">
                  <c:v>1209.6875</c:v>
                </c:pt>
                <c:pt idx="672">
                  <c:v>1210</c:v>
                </c:pt>
                <c:pt idx="673">
                  <c:v>1210.3125</c:v>
                </c:pt>
                <c:pt idx="674">
                  <c:v>1210.625</c:v>
                </c:pt>
                <c:pt idx="675">
                  <c:v>1210.9375</c:v>
                </c:pt>
                <c:pt idx="676">
                  <c:v>1211.25</c:v>
                </c:pt>
                <c:pt idx="677">
                  <c:v>1211.5625</c:v>
                </c:pt>
                <c:pt idx="678">
                  <c:v>1211.875</c:v>
                </c:pt>
                <c:pt idx="679">
                  <c:v>1212.1875</c:v>
                </c:pt>
                <c:pt idx="680">
                  <c:v>1212.5</c:v>
                </c:pt>
                <c:pt idx="681">
                  <c:v>1212.8125</c:v>
                </c:pt>
                <c:pt idx="682">
                  <c:v>1213.125</c:v>
                </c:pt>
                <c:pt idx="683">
                  <c:v>1213.4375</c:v>
                </c:pt>
                <c:pt idx="684">
                  <c:v>1213.75</c:v>
                </c:pt>
                <c:pt idx="685">
                  <c:v>1214.0625</c:v>
                </c:pt>
                <c:pt idx="686">
                  <c:v>1214.375</c:v>
                </c:pt>
                <c:pt idx="687">
                  <c:v>1214.6875</c:v>
                </c:pt>
                <c:pt idx="688">
                  <c:v>1215</c:v>
                </c:pt>
                <c:pt idx="689">
                  <c:v>1215.3125</c:v>
                </c:pt>
                <c:pt idx="690">
                  <c:v>1215.625</c:v>
                </c:pt>
                <c:pt idx="691">
                  <c:v>1215.9375</c:v>
                </c:pt>
                <c:pt idx="692">
                  <c:v>1216.25</c:v>
                </c:pt>
                <c:pt idx="693">
                  <c:v>1216.5625</c:v>
                </c:pt>
                <c:pt idx="694">
                  <c:v>1216.875</c:v>
                </c:pt>
                <c:pt idx="695">
                  <c:v>1217.1875</c:v>
                </c:pt>
                <c:pt idx="696">
                  <c:v>1217.5</c:v>
                </c:pt>
                <c:pt idx="697">
                  <c:v>1217.8125</c:v>
                </c:pt>
                <c:pt idx="698">
                  <c:v>1218.125</c:v>
                </c:pt>
                <c:pt idx="699">
                  <c:v>1218.4375</c:v>
                </c:pt>
                <c:pt idx="700">
                  <c:v>1218.75</c:v>
                </c:pt>
                <c:pt idx="701">
                  <c:v>1219.0625</c:v>
                </c:pt>
                <c:pt idx="702">
                  <c:v>1219.375</c:v>
                </c:pt>
                <c:pt idx="703">
                  <c:v>1219.6875</c:v>
                </c:pt>
                <c:pt idx="704">
                  <c:v>1220</c:v>
                </c:pt>
                <c:pt idx="705">
                  <c:v>1220.3125</c:v>
                </c:pt>
                <c:pt idx="706">
                  <c:v>1220.625</c:v>
                </c:pt>
                <c:pt idx="707">
                  <c:v>1220.9375</c:v>
                </c:pt>
                <c:pt idx="708">
                  <c:v>1221.25</c:v>
                </c:pt>
                <c:pt idx="709">
                  <c:v>1221.5625</c:v>
                </c:pt>
                <c:pt idx="710">
                  <c:v>1221.875</c:v>
                </c:pt>
                <c:pt idx="711">
                  <c:v>1222.1875</c:v>
                </c:pt>
                <c:pt idx="712">
                  <c:v>1222.5</c:v>
                </c:pt>
                <c:pt idx="713">
                  <c:v>1222.8125</c:v>
                </c:pt>
                <c:pt idx="714">
                  <c:v>1223.125</c:v>
                </c:pt>
                <c:pt idx="715">
                  <c:v>1223.4375</c:v>
                </c:pt>
                <c:pt idx="716">
                  <c:v>1223.75</c:v>
                </c:pt>
                <c:pt idx="717">
                  <c:v>1224.0625</c:v>
                </c:pt>
                <c:pt idx="718">
                  <c:v>1224.375</c:v>
                </c:pt>
                <c:pt idx="719">
                  <c:v>1224.6875</c:v>
                </c:pt>
                <c:pt idx="720">
                  <c:v>1225</c:v>
                </c:pt>
                <c:pt idx="721">
                  <c:v>1225.3125</c:v>
                </c:pt>
                <c:pt idx="722">
                  <c:v>1225.625</c:v>
                </c:pt>
                <c:pt idx="723">
                  <c:v>1225.9375</c:v>
                </c:pt>
                <c:pt idx="724">
                  <c:v>1226.25</c:v>
                </c:pt>
                <c:pt idx="725">
                  <c:v>1226.5625</c:v>
                </c:pt>
                <c:pt idx="726">
                  <c:v>1226.875</c:v>
                </c:pt>
                <c:pt idx="727">
                  <c:v>1227.1875</c:v>
                </c:pt>
                <c:pt idx="728">
                  <c:v>1227.5</c:v>
                </c:pt>
                <c:pt idx="729">
                  <c:v>1227.8125</c:v>
                </c:pt>
                <c:pt idx="730">
                  <c:v>1228.125</c:v>
                </c:pt>
                <c:pt idx="731">
                  <c:v>1228.4375</c:v>
                </c:pt>
                <c:pt idx="732">
                  <c:v>1228.75</c:v>
                </c:pt>
                <c:pt idx="733">
                  <c:v>1229.0625</c:v>
                </c:pt>
                <c:pt idx="734">
                  <c:v>1229.375</c:v>
                </c:pt>
                <c:pt idx="735">
                  <c:v>1229.6875</c:v>
                </c:pt>
                <c:pt idx="736">
                  <c:v>1230</c:v>
                </c:pt>
                <c:pt idx="737">
                  <c:v>1230.3125</c:v>
                </c:pt>
                <c:pt idx="738">
                  <c:v>1230.625</c:v>
                </c:pt>
                <c:pt idx="739">
                  <c:v>1230.9375</c:v>
                </c:pt>
                <c:pt idx="740">
                  <c:v>1231.25</c:v>
                </c:pt>
                <c:pt idx="741">
                  <c:v>1231.5625</c:v>
                </c:pt>
                <c:pt idx="742">
                  <c:v>1231.875</c:v>
                </c:pt>
                <c:pt idx="743">
                  <c:v>1232.1875</c:v>
                </c:pt>
                <c:pt idx="744">
                  <c:v>1232.5</c:v>
                </c:pt>
                <c:pt idx="745">
                  <c:v>1232.8125</c:v>
                </c:pt>
                <c:pt idx="746">
                  <c:v>1233.125</c:v>
                </c:pt>
                <c:pt idx="747">
                  <c:v>1233.4375</c:v>
                </c:pt>
                <c:pt idx="748">
                  <c:v>1233.75</c:v>
                </c:pt>
                <c:pt idx="749">
                  <c:v>1234.0625</c:v>
                </c:pt>
                <c:pt idx="750">
                  <c:v>1234.375</c:v>
                </c:pt>
                <c:pt idx="751">
                  <c:v>1234.6875</c:v>
                </c:pt>
                <c:pt idx="752">
                  <c:v>1235</c:v>
                </c:pt>
                <c:pt idx="753">
                  <c:v>1235.3125</c:v>
                </c:pt>
                <c:pt idx="754">
                  <c:v>1235.625</c:v>
                </c:pt>
                <c:pt idx="755">
                  <c:v>1235.9375</c:v>
                </c:pt>
                <c:pt idx="756">
                  <c:v>1236.25</c:v>
                </c:pt>
                <c:pt idx="757">
                  <c:v>1236.5625</c:v>
                </c:pt>
                <c:pt idx="758">
                  <c:v>1236.875</c:v>
                </c:pt>
                <c:pt idx="759">
                  <c:v>1237.1875</c:v>
                </c:pt>
                <c:pt idx="760">
                  <c:v>1237.5</c:v>
                </c:pt>
                <c:pt idx="761">
                  <c:v>1237.8125</c:v>
                </c:pt>
                <c:pt idx="762">
                  <c:v>1238.125</c:v>
                </c:pt>
                <c:pt idx="763">
                  <c:v>1238.4375</c:v>
                </c:pt>
                <c:pt idx="764">
                  <c:v>1238.75</c:v>
                </c:pt>
                <c:pt idx="765">
                  <c:v>1239.0625</c:v>
                </c:pt>
                <c:pt idx="766">
                  <c:v>1239.375</c:v>
                </c:pt>
                <c:pt idx="767">
                  <c:v>1239.6875</c:v>
                </c:pt>
                <c:pt idx="768">
                  <c:v>1240</c:v>
                </c:pt>
                <c:pt idx="769">
                  <c:v>1240.3125</c:v>
                </c:pt>
                <c:pt idx="770">
                  <c:v>1240.625</c:v>
                </c:pt>
                <c:pt idx="771">
                  <c:v>1240.9375</c:v>
                </c:pt>
                <c:pt idx="772">
                  <c:v>1241.25</c:v>
                </c:pt>
                <c:pt idx="773">
                  <c:v>1241.5625</c:v>
                </c:pt>
                <c:pt idx="774">
                  <c:v>1241.875</c:v>
                </c:pt>
                <c:pt idx="775">
                  <c:v>1242.1875</c:v>
                </c:pt>
                <c:pt idx="776">
                  <c:v>1242.5</c:v>
                </c:pt>
                <c:pt idx="777">
                  <c:v>1242.8125</c:v>
                </c:pt>
                <c:pt idx="778">
                  <c:v>1243.125</c:v>
                </c:pt>
                <c:pt idx="779">
                  <c:v>1243.4375</c:v>
                </c:pt>
                <c:pt idx="780">
                  <c:v>1243.75</c:v>
                </c:pt>
                <c:pt idx="781">
                  <c:v>1244.0625</c:v>
                </c:pt>
                <c:pt idx="782">
                  <c:v>1244.375</c:v>
                </c:pt>
                <c:pt idx="783">
                  <c:v>1244.6875</c:v>
                </c:pt>
                <c:pt idx="784">
                  <c:v>1245</c:v>
                </c:pt>
                <c:pt idx="785">
                  <c:v>1245.3125</c:v>
                </c:pt>
                <c:pt idx="786">
                  <c:v>1245.625</c:v>
                </c:pt>
                <c:pt idx="787">
                  <c:v>1245.9375</c:v>
                </c:pt>
                <c:pt idx="788">
                  <c:v>1246.25</c:v>
                </c:pt>
                <c:pt idx="789">
                  <c:v>1246.5625</c:v>
                </c:pt>
                <c:pt idx="790">
                  <c:v>1246.875</c:v>
                </c:pt>
                <c:pt idx="791">
                  <c:v>1247.1875</c:v>
                </c:pt>
                <c:pt idx="792">
                  <c:v>1247.5</c:v>
                </c:pt>
                <c:pt idx="793">
                  <c:v>1247.8125</c:v>
                </c:pt>
                <c:pt idx="794">
                  <c:v>1248.125</c:v>
                </c:pt>
                <c:pt idx="795">
                  <c:v>1248.4375</c:v>
                </c:pt>
                <c:pt idx="796">
                  <c:v>1248.75</c:v>
                </c:pt>
                <c:pt idx="797">
                  <c:v>1249.0625</c:v>
                </c:pt>
                <c:pt idx="798">
                  <c:v>1249.375</c:v>
                </c:pt>
                <c:pt idx="799">
                  <c:v>1249.6875</c:v>
                </c:pt>
                <c:pt idx="800">
                  <c:v>1250</c:v>
                </c:pt>
                <c:pt idx="801">
                  <c:v>1250.3125</c:v>
                </c:pt>
                <c:pt idx="802">
                  <c:v>1250.625</c:v>
                </c:pt>
                <c:pt idx="803">
                  <c:v>1250.9375</c:v>
                </c:pt>
                <c:pt idx="804">
                  <c:v>1251.25</c:v>
                </c:pt>
                <c:pt idx="805">
                  <c:v>1251.5625</c:v>
                </c:pt>
                <c:pt idx="806">
                  <c:v>1251.875</c:v>
                </c:pt>
                <c:pt idx="807">
                  <c:v>1252.1875</c:v>
                </c:pt>
                <c:pt idx="808">
                  <c:v>1252.5</c:v>
                </c:pt>
                <c:pt idx="809">
                  <c:v>1252.8125</c:v>
                </c:pt>
                <c:pt idx="810">
                  <c:v>1253.125</c:v>
                </c:pt>
                <c:pt idx="811">
                  <c:v>1253.4375</c:v>
                </c:pt>
                <c:pt idx="812">
                  <c:v>1253.75</c:v>
                </c:pt>
                <c:pt idx="813">
                  <c:v>1254.0625</c:v>
                </c:pt>
                <c:pt idx="814">
                  <c:v>1254.375</c:v>
                </c:pt>
                <c:pt idx="815">
                  <c:v>1254.6875</c:v>
                </c:pt>
                <c:pt idx="816">
                  <c:v>1255</c:v>
                </c:pt>
                <c:pt idx="817">
                  <c:v>1255.3125</c:v>
                </c:pt>
                <c:pt idx="818">
                  <c:v>1255.625</c:v>
                </c:pt>
                <c:pt idx="819">
                  <c:v>1255.9375</c:v>
                </c:pt>
                <c:pt idx="820">
                  <c:v>1256.25</c:v>
                </c:pt>
                <c:pt idx="821">
                  <c:v>1256.5625</c:v>
                </c:pt>
                <c:pt idx="822">
                  <c:v>1256.875</c:v>
                </c:pt>
                <c:pt idx="823">
                  <c:v>1257.1875</c:v>
                </c:pt>
                <c:pt idx="824">
                  <c:v>1257.5</c:v>
                </c:pt>
                <c:pt idx="825">
                  <c:v>1257.8125</c:v>
                </c:pt>
                <c:pt idx="826">
                  <c:v>1258.125</c:v>
                </c:pt>
                <c:pt idx="827">
                  <c:v>1258.4375</c:v>
                </c:pt>
                <c:pt idx="828">
                  <c:v>1258.75</c:v>
                </c:pt>
                <c:pt idx="829">
                  <c:v>1259.0625</c:v>
                </c:pt>
                <c:pt idx="830">
                  <c:v>1259.375</c:v>
                </c:pt>
                <c:pt idx="831">
                  <c:v>1259.6875</c:v>
                </c:pt>
                <c:pt idx="832">
                  <c:v>1260</c:v>
                </c:pt>
                <c:pt idx="833">
                  <c:v>1260.3125</c:v>
                </c:pt>
                <c:pt idx="834">
                  <c:v>1260.625</c:v>
                </c:pt>
                <c:pt idx="835">
                  <c:v>1260.9375</c:v>
                </c:pt>
                <c:pt idx="836">
                  <c:v>1261.25</c:v>
                </c:pt>
                <c:pt idx="837">
                  <c:v>1261.5625</c:v>
                </c:pt>
                <c:pt idx="838">
                  <c:v>1261.875</c:v>
                </c:pt>
                <c:pt idx="839">
                  <c:v>1262.1875</c:v>
                </c:pt>
                <c:pt idx="840">
                  <c:v>1262.5</c:v>
                </c:pt>
                <c:pt idx="841">
                  <c:v>1262.8125</c:v>
                </c:pt>
                <c:pt idx="842">
                  <c:v>1263.125</c:v>
                </c:pt>
                <c:pt idx="843">
                  <c:v>1263.4375</c:v>
                </c:pt>
                <c:pt idx="844">
                  <c:v>1263.75</c:v>
                </c:pt>
                <c:pt idx="845">
                  <c:v>1264.0625</c:v>
                </c:pt>
                <c:pt idx="846">
                  <c:v>1264.375</c:v>
                </c:pt>
                <c:pt idx="847">
                  <c:v>1264.6875</c:v>
                </c:pt>
                <c:pt idx="848">
                  <c:v>1265</c:v>
                </c:pt>
                <c:pt idx="849">
                  <c:v>1265.3125</c:v>
                </c:pt>
                <c:pt idx="850">
                  <c:v>1265.625</c:v>
                </c:pt>
                <c:pt idx="851">
                  <c:v>1265.9375</c:v>
                </c:pt>
                <c:pt idx="852">
                  <c:v>1266.25</c:v>
                </c:pt>
                <c:pt idx="853">
                  <c:v>1266.5625</c:v>
                </c:pt>
                <c:pt idx="854">
                  <c:v>1266.875</c:v>
                </c:pt>
                <c:pt idx="855">
                  <c:v>1267.1875</c:v>
                </c:pt>
                <c:pt idx="856">
                  <c:v>1267.5</c:v>
                </c:pt>
                <c:pt idx="857">
                  <c:v>1267.8125</c:v>
                </c:pt>
                <c:pt idx="858">
                  <c:v>1268.125</c:v>
                </c:pt>
                <c:pt idx="859">
                  <c:v>1268.4375</c:v>
                </c:pt>
                <c:pt idx="860">
                  <c:v>1268.75</c:v>
                </c:pt>
                <c:pt idx="861">
                  <c:v>1269.0625</c:v>
                </c:pt>
                <c:pt idx="862">
                  <c:v>1269.375</c:v>
                </c:pt>
                <c:pt idx="863">
                  <c:v>1269.6875</c:v>
                </c:pt>
                <c:pt idx="864">
                  <c:v>1270</c:v>
                </c:pt>
                <c:pt idx="865">
                  <c:v>1270.3125</c:v>
                </c:pt>
                <c:pt idx="866">
                  <c:v>1270.625</c:v>
                </c:pt>
                <c:pt idx="867">
                  <c:v>1270.9375</c:v>
                </c:pt>
                <c:pt idx="868">
                  <c:v>1271.25</c:v>
                </c:pt>
                <c:pt idx="869">
                  <c:v>1271.5625</c:v>
                </c:pt>
                <c:pt idx="870">
                  <c:v>1271.875</c:v>
                </c:pt>
                <c:pt idx="871">
                  <c:v>1272.1875</c:v>
                </c:pt>
                <c:pt idx="872">
                  <c:v>1272.5</c:v>
                </c:pt>
                <c:pt idx="873">
                  <c:v>1272.8125</c:v>
                </c:pt>
                <c:pt idx="874">
                  <c:v>1273.125</c:v>
                </c:pt>
                <c:pt idx="875">
                  <c:v>1273.4375</c:v>
                </c:pt>
                <c:pt idx="876">
                  <c:v>1273.75</c:v>
                </c:pt>
                <c:pt idx="877">
                  <c:v>1274.0625</c:v>
                </c:pt>
                <c:pt idx="878">
                  <c:v>1274.375</c:v>
                </c:pt>
                <c:pt idx="879">
                  <c:v>1274.6875</c:v>
                </c:pt>
                <c:pt idx="880">
                  <c:v>1275</c:v>
                </c:pt>
                <c:pt idx="881">
                  <c:v>1275.3125</c:v>
                </c:pt>
                <c:pt idx="882">
                  <c:v>1275.625</c:v>
                </c:pt>
                <c:pt idx="883">
                  <c:v>1275.9375</c:v>
                </c:pt>
                <c:pt idx="884">
                  <c:v>1276.25</c:v>
                </c:pt>
                <c:pt idx="885">
                  <c:v>1276.5625</c:v>
                </c:pt>
                <c:pt idx="886">
                  <c:v>1276.875</c:v>
                </c:pt>
                <c:pt idx="887">
                  <c:v>1277.1875</c:v>
                </c:pt>
                <c:pt idx="888">
                  <c:v>1277.5</c:v>
                </c:pt>
                <c:pt idx="889">
                  <c:v>1277.8125</c:v>
                </c:pt>
                <c:pt idx="890">
                  <c:v>1278.125</c:v>
                </c:pt>
                <c:pt idx="891">
                  <c:v>1278.4375</c:v>
                </c:pt>
                <c:pt idx="892">
                  <c:v>1278.75</c:v>
                </c:pt>
                <c:pt idx="893">
                  <c:v>1279.0625</c:v>
                </c:pt>
                <c:pt idx="894">
                  <c:v>1279.375</c:v>
                </c:pt>
                <c:pt idx="895">
                  <c:v>1279.6875</c:v>
                </c:pt>
                <c:pt idx="896">
                  <c:v>1280</c:v>
                </c:pt>
                <c:pt idx="897">
                  <c:v>1280.3125</c:v>
                </c:pt>
                <c:pt idx="898">
                  <c:v>1280.625</c:v>
                </c:pt>
                <c:pt idx="899">
                  <c:v>1280.9375</c:v>
                </c:pt>
                <c:pt idx="900">
                  <c:v>1281.25</c:v>
                </c:pt>
                <c:pt idx="901">
                  <c:v>1281.5625</c:v>
                </c:pt>
                <c:pt idx="902">
                  <c:v>1281.875</c:v>
                </c:pt>
                <c:pt idx="903">
                  <c:v>1282.1875</c:v>
                </c:pt>
                <c:pt idx="904">
                  <c:v>1282.5</c:v>
                </c:pt>
                <c:pt idx="905">
                  <c:v>1282.8125</c:v>
                </c:pt>
                <c:pt idx="906">
                  <c:v>1283.125</c:v>
                </c:pt>
                <c:pt idx="907">
                  <c:v>1283.4375</c:v>
                </c:pt>
                <c:pt idx="908">
                  <c:v>1283.75</c:v>
                </c:pt>
                <c:pt idx="909">
                  <c:v>1284.0625</c:v>
                </c:pt>
                <c:pt idx="910">
                  <c:v>1284.375</c:v>
                </c:pt>
                <c:pt idx="911">
                  <c:v>1284.6875</c:v>
                </c:pt>
                <c:pt idx="912">
                  <c:v>1285</c:v>
                </c:pt>
                <c:pt idx="913">
                  <c:v>1285.3125</c:v>
                </c:pt>
                <c:pt idx="914">
                  <c:v>1285.625</c:v>
                </c:pt>
                <c:pt idx="915">
                  <c:v>1285.9375</c:v>
                </c:pt>
                <c:pt idx="916">
                  <c:v>1286.25</c:v>
                </c:pt>
                <c:pt idx="917">
                  <c:v>1286.5625</c:v>
                </c:pt>
                <c:pt idx="918">
                  <c:v>1286.875</c:v>
                </c:pt>
                <c:pt idx="919">
                  <c:v>1287.1875</c:v>
                </c:pt>
                <c:pt idx="920">
                  <c:v>1287.5</c:v>
                </c:pt>
                <c:pt idx="921">
                  <c:v>1287.8125</c:v>
                </c:pt>
                <c:pt idx="922">
                  <c:v>1288.125</c:v>
                </c:pt>
                <c:pt idx="923">
                  <c:v>1288.4375</c:v>
                </c:pt>
                <c:pt idx="924">
                  <c:v>1288.75</c:v>
                </c:pt>
                <c:pt idx="925">
                  <c:v>1289.0625</c:v>
                </c:pt>
                <c:pt idx="926">
                  <c:v>1289.375</c:v>
                </c:pt>
                <c:pt idx="927">
                  <c:v>1289.6875</c:v>
                </c:pt>
                <c:pt idx="928">
                  <c:v>1290</c:v>
                </c:pt>
                <c:pt idx="929">
                  <c:v>1290.3125</c:v>
                </c:pt>
                <c:pt idx="930">
                  <c:v>1290.625</c:v>
                </c:pt>
                <c:pt idx="931">
                  <c:v>1290.9375</c:v>
                </c:pt>
                <c:pt idx="932">
                  <c:v>1291.25</c:v>
                </c:pt>
                <c:pt idx="933">
                  <c:v>1291.5625</c:v>
                </c:pt>
                <c:pt idx="934">
                  <c:v>1291.875</c:v>
                </c:pt>
                <c:pt idx="935">
                  <c:v>1292.1875</c:v>
                </c:pt>
                <c:pt idx="936">
                  <c:v>1292.5</c:v>
                </c:pt>
                <c:pt idx="937">
                  <c:v>1292.8125</c:v>
                </c:pt>
                <c:pt idx="938">
                  <c:v>1293.125</c:v>
                </c:pt>
                <c:pt idx="939">
                  <c:v>1293.4375</c:v>
                </c:pt>
                <c:pt idx="940">
                  <c:v>1293.75</c:v>
                </c:pt>
                <c:pt idx="941">
                  <c:v>1294.0625</c:v>
                </c:pt>
                <c:pt idx="942">
                  <c:v>1294.375</c:v>
                </c:pt>
                <c:pt idx="943">
                  <c:v>1294.6875</c:v>
                </c:pt>
                <c:pt idx="944">
                  <c:v>1295</c:v>
                </c:pt>
                <c:pt idx="945">
                  <c:v>1295.3125</c:v>
                </c:pt>
                <c:pt idx="946">
                  <c:v>1295.625</c:v>
                </c:pt>
                <c:pt idx="947">
                  <c:v>1295.9375</c:v>
                </c:pt>
                <c:pt idx="948">
                  <c:v>1296.25</c:v>
                </c:pt>
                <c:pt idx="949">
                  <c:v>1296.5625</c:v>
                </c:pt>
                <c:pt idx="950">
                  <c:v>1296.875</c:v>
                </c:pt>
                <c:pt idx="951">
                  <c:v>1297.1875</c:v>
                </c:pt>
                <c:pt idx="952">
                  <c:v>1297.5</c:v>
                </c:pt>
                <c:pt idx="953">
                  <c:v>1297.8125</c:v>
                </c:pt>
                <c:pt idx="954">
                  <c:v>1298.125</c:v>
                </c:pt>
                <c:pt idx="955">
                  <c:v>1298.4375</c:v>
                </c:pt>
                <c:pt idx="956">
                  <c:v>1298.75</c:v>
                </c:pt>
                <c:pt idx="957">
                  <c:v>1299.0625</c:v>
                </c:pt>
                <c:pt idx="958">
                  <c:v>1299.375</c:v>
                </c:pt>
                <c:pt idx="959">
                  <c:v>1299.6875</c:v>
                </c:pt>
                <c:pt idx="960">
                  <c:v>1300</c:v>
                </c:pt>
                <c:pt idx="961">
                  <c:v>1300.3125</c:v>
                </c:pt>
                <c:pt idx="962">
                  <c:v>1300.625</c:v>
                </c:pt>
                <c:pt idx="963">
                  <c:v>1300.9375</c:v>
                </c:pt>
                <c:pt idx="964">
                  <c:v>1301.25</c:v>
                </c:pt>
                <c:pt idx="965">
                  <c:v>1301.5625</c:v>
                </c:pt>
                <c:pt idx="966">
                  <c:v>1301.875</c:v>
                </c:pt>
                <c:pt idx="967">
                  <c:v>1302.1875</c:v>
                </c:pt>
                <c:pt idx="968">
                  <c:v>1302.5</c:v>
                </c:pt>
                <c:pt idx="969">
                  <c:v>1302.8125</c:v>
                </c:pt>
                <c:pt idx="970">
                  <c:v>1303.125</c:v>
                </c:pt>
                <c:pt idx="971">
                  <c:v>1303.4375</c:v>
                </c:pt>
                <c:pt idx="972">
                  <c:v>1303.75</c:v>
                </c:pt>
                <c:pt idx="973">
                  <c:v>1304.0625</c:v>
                </c:pt>
                <c:pt idx="974">
                  <c:v>1304.375</c:v>
                </c:pt>
                <c:pt idx="975">
                  <c:v>1304.6875</c:v>
                </c:pt>
                <c:pt idx="976">
                  <c:v>1305</c:v>
                </c:pt>
                <c:pt idx="977">
                  <c:v>1305.3125</c:v>
                </c:pt>
                <c:pt idx="978">
                  <c:v>1305.625</c:v>
                </c:pt>
                <c:pt idx="979">
                  <c:v>1305.9375</c:v>
                </c:pt>
                <c:pt idx="980">
                  <c:v>1306.25</c:v>
                </c:pt>
                <c:pt idx="981">
                  <c:v>1306.5625</c:v>
                </c:pt>
                <c:pt idx="982">
                  <c:v>1306.875</c:v>
                </c:pt>
                <c:pt idx="983">
                  <c:v>1307.1875</c:v>
                </c:pt>
                <c:pt idx="984">
                  <c:v>1307.5</c:v>
                </c:pt>
                <c:pt idx="985">
                  <c:v>1307.8125</c:v>
                </c:pt>
                <c:pt idx="986">
                  <c:v>1308.125</c:v>
                </c:pt>
                <c:pt idx="987">
                  <c:v>1308.4375</c:v>
                </c:pt>
                <c:pt idx="988">
                  <c:v>1308.75</c:v>
                </c:pt>
                <c:pt idx="989">
                  <c:v>1309.0625</c:v>
                </c:pt>
                <c:pt idx="990">
                  <c:v>1309.375</c:v>
                </c:pt>
                <c:pt idx="991">
                  <c:v>1309.6875</c:v>
                </c:pt>
                <c:pt idx="992">
                  <c:v>1310</c:v>
                </c:pt>
                <c:pt idx="993">
                  <c:v>1310.3125</c:v>
                </c:pt>
                <c:pt idx="994">
                  <c:v>1310.625</c:v>
                </c:pt>
                <c:pt idx="995">
                  <c:v>1310.9375</c:v>
                </c:pt>
                <c:pt idx="996">
                  <c:v>1311.25</c:v>
                </c:pt>
                <c:pt idx="997">
                  <c:v>1311.5625</c:v>
                </c:pt>
                <c:pt idx="998">
                  <c:v>1311.875</c:v>
                </c:pt>
                <c:pt idx="999">
                  <c:v>1312.1875</c:v>
                </c:pt>
                <c:pt idx="1000">
                  <c:v>1312.5</c:v>
                </c:pt>
                <c:pt idx="1001">
                  <c:v>1312.8125</c:v>
                </c:pt>
                <c:pt idx="1002">
                  <c:v>1313.125</c:v>
                </c:pt>
                <c:pt idx="1003">
                  <c:v>1313.4375</c:v>
                </c:pt>
                <c:pt idx="1004">
                  <c:v>1313.75</c:v>
                </c:pt>
                <c:pt idx="1005">
                  <c:v>1314.0625</c:v>
                </c:pt>
                <c:pt idx="1006">
                  <c:v>1314.375</c:v>
                </c:pt>
                <c:pt idx="1007">
                  <c:v>1314.6875</c:v>
                </c:pt>
                <c:pt idx="1008">
                  <c:v>1315</c:v>
                </c:pt>
                <c:pt idx="1009">
                  <c:v>1315.3125</c:v>
                </c:pt>
                <c:pt idx="1010">
                  <c:v>1315.625</c:v>
                </c:pt>
                <c:pt idx="1011">
                  <c:v>1315.9375</c:v>
                </c:pt>
                <c:pt idx="1012">
                  <c:v>1316.25</c:v>
                </c:pt>
                <c:pt idx="1013">
                  <c:v>1316.5625</c:v>
                </c:pt>
                <c:pt idx="1014">
                  <c:v>1316.875</c:v>
                </c:pt>
                <c:pt idx="1015">
                  <c:v>1317.1875</c:v>
                </c:pt>
                <c:pt idx="1016">
                  <c:v>1317.5</c:v>
                </c:pt>
                <c:pt idx="1017">
                  <c:v>1317.8125</c:v>
                </c:pt>
                <c:pt idx="1018">
                  <c:v>1318.125</c:v>
                </c:pt>
                <c:pt idx="1019">
                  <c:v>1318.4375</c:v>
                </c:pt>
                <c:pt idx="1020">
                  <c:v>1318.75</c:v>
                </c:pt>
                <c:pt idx="1021">
                  <c:v>1319.0625</c:v>
                </c:pt>
                <c:pt idx="1022">
                  <c:v>1319.375</c:v>
                </c:pt>
                <c:pt idx="1023">
                  <c:v>1319.6875</c:v>
                </c:pt>
                <c:pt idx="1024">
                  <c:v>1320</c:v>
                </c:pt>
                <c:pt idx="1025">
                  <c:v>1320.3125</c:v>
                </c:pt>
                <c:pt idx="1026">
                  <c:v>1320.625</c:v>
                </c:pt>
                <c:pt idx="1027">
                  <c:v>1320.9375</c:v>
                </c:pt>
                <c:pt idx="1028">
                  <c:v>1321.25</c:v>
                </c:pt>
                <c:pt idx="1029">
                  <c:v>1321.5625</c:v>
                </c:pt>
                <c:pt idx="1030">
                  <c:v>1321.875</c:v>
                </c:pt>
                <c:pt idx="1031">
                  <c:v>1322.1875</c:v>
                </c:pt>
                <c:pt idx="1032">
                  <c:v>1322.5</c:v>
                </c:pt>
                <c:pt idx="1033">
                  <c:v>1322.8125</c:v>
                </c:pt>
                <c:pt idx="1034">
                  <c:v>1323.125</c:v>
                </c:pt>
                <c:pt idx="1035">
                  <c:v>1323.4375</c:v>
                </c:pt>
                <c:pt idx="1036">
                  <c:v>1323.75</c:v>
                </c:pt>
                <c:pt idx="1037">
                  <c:v>1324.0625</c:v>
                </c:pt>
                <c:pt idx="1038">
                  <c:v>1324.375</c:v>
                </c:pt>
                <c:pt idx="1039">
                  <c:v>1324.6875</c:v>
                </c:pt>
                <c:pt idx="1040">
                  <c:v>1325</c:v>
                </c:pt>
                <c:pt idx="1041">
                  <c:v>1325.3125</c:v>
                </c:pt>
                <c:pt idx="1042">
                  <c:v>1325.625</c:v>
                </c:pt>
                <c:pt idx="1043">
                  <c:v>1325.9375</c:v>
                </c:pt>
                <c:pt idx="1044">
                  <c:v>1326.25</c:v>
                </c:pt>
                <c:pt idx="1045">
                  <c:v>1326.5625</c:v>
                </c:pt>
                <c:pt idx="1046">
                  <c:v>1326.875</c:v>
                </c:pt>
                <c:pt idx="1047">
                  <c:v>1327.1875</c:v>
                </c:pt>
                <c:pt idx="1048">
                  <c:v>1327.5</c:v>
                </c:pt>
                <c:pt idx="1049">
                  <c:v>1327.8125</c:v>
                </c:pt>
                <c:pt idx="1050">
                  <c:v>1328.125</c:v>
                </c:pt>
                <c:pt idx="1051">
                  <c:v>1328.4375</c:v>
                </c:pt>
                <c:pt idx="1052">
                  <c:v>1328.75</c:v>
                </c:pt>
                <c:pt idx="1053">
                  <c:v>1329.0625</c:v>
                </c:pt>
                <c:pt idx="1054">
                  <c:v>1329.375</c:v>
                </c:pt>
                <c:pt idx="1055">
                  <c:v>1329.6875</c:v>
                </c:pt>
                <c:pt idx="1056">
                  <c:v>1330</c:v>
                </c:pt>
                <c:pt idx="1057">
                  <c:v>1330.3125</c:v>
                </c:pt>
                <c:pt idx="1058">
                  <c:v>1330.625</c:v>
                </c:pt>
                <c:pt idx="1059">
                  <c:v>1330.9375</c:v>
                </c:pt>
                <c:pt idx="1060">
                  <c:v>1331.25</c:v>
                </c:pt>
                <c:pt idx="1061">
                  <c:v>1331.5625</c:v>
                </c:pt>
                <c:pt idx="1062">
                  <c:v>1331.875</c:v>
                </c:pt>
                <c:pt idx="1063">
                  <c:v>1332.1875</c:v>
                </c:pt>
                <c:pt idx="1064">
                  <c:v>1332.5</c:v>
                </c:pt>
                <c:pt idx="1065">
                  <c:v>1332.8125</c:v>
                </c:pt>
                <c:pt idx="1066">
                  <c:v>1333.125</c:v>
                </c:pt>
                <c:pt idx="1067">
                  <c:v>1333.4375</c:v>
                </c:pt>
                <c:pt idx="1068">
                  <c:v>1333.75</c:v>
                </c:pt>
                <c:pt idx="1069">
                  <c:v>1334.0625</c:v>
                </c:pt>
                <c:pt idx="1070">
                  <c:v>1334.375</c:v>
                </c:pt>
                <c:pt idx="1071">
                  <c:v>1334.6875</c:v>
                </c:pt>
                <c:pt idx="1072">
                  <c:v>1335</c:v>
                </c:pt>
                <c:pt idx="1073">
                  <c:v>1335.3125</c:v>
                </c:pt>
                <c:pt idx="1074">
                  <c:v>1335.625</c:v>
                </c:pt>
                <c:pt idx="1075">
                  <c:v>1335.9375</c:v>
                </c:pt>
                <c:pt idx="1076">
                  <c:v>1336.25</c:v>
                </c:pt>
                <c:pt idx="1077">
                  <c:v>1336.5625</c:v>
                </c:pt>
                <c:pt idx="1078">
                  <c:v>1336.875</c:v>
                </c:pt>
                <c:pt idx="1079">
                  <c:v>1337.1875</c:v>
                </c:pt>
                <c:pt idx="1080">
                  <c:v>1337.5</c:v>
                </c:pt>
                <c:pt idx="1081">
                  <c:v>1337.8125</c:v>
                </c:pt>
                <c:pt idx="1082">
                  <c:v>1338.125</c:v>
                </c:pt>
                <c:pt idx="1083">
                  <c:v>1338.4375</c:v>
                </c:pt>
                <c:pt idx="1084">
                  <c:v>1338.75</c:v>
                </c:pt>
                <c:pt idx="1085">
                  <c:v>1339.0625</c:v>
                </c:pt>
                <c:pt idx="1086">
                  <c:v>1339.375</c:v>
                </c:pt>
                <c:pt idx="1087">
                  <c:v>1339.6875</c:v>
                </c:pt>
                <c:pt idx="1088">
                  <c:v>1340</c:v>
                </c:pt>
                <c:pt idx="1089">
                  <c:v>1340.3125</c:v>
                </c:pt>
                <c:pt idx="1090">
                  <c:v>1340.625</c:v>
                </c:pt>
                <c:pt idx="1091">
                  <c:v>1340.9375</c:v>
                </c:pt>
                <c:pt idx="1092">
                  <c:v>1341.25</c:v>
                </c:pt>
                <c:pt idx="1093">
                  <c:v>1341.5625</c:v>
                </c:pt>
                <c:pt idx="1094">
                  <c:v>1341.875</c:v>
                </c:pt>
                <c:pt idx="1095">
                  <c:v>1342.1875</c:v>
                </c:pt>
                <c:pt idx="1096">
                  <c:v>1342.5</c:v>
                </c:pt>
                <c:pt idx="1097">
                  <c:v>1342.8125</c:v>
                </c:pt>
                <c:pt idx="1098">
                  <c:v>1343.125</c:v>
                </c:pt>
                <c:pt idx="1099">
                  <c:v>1343.4375</c:v>
                </c:pt>
                <c:pt idx="1100">
                  <c:v>1343.75</c:v>
                </c:pt>
                <c:pt idx="1101">
                  <c:v>1344.0625</c:v>
                </c:pt>
                <c:pt idx="1102">
                  <c:v>1344.375</c:v>
                </c:pt>
                <c:pt idx="1103">
                  <c:v>1344.6875</c:v>
                </c:pt>
                <c:pt idx="1104">
                  <c:v>1345</c:v>
                </c:pt>
                <c:pt idx="1105">
                  <c:v>1345.3125</c:v>
                </c:pt>
                <c:pt idx="1106">
                  <c:v>1345.625</c:v>
                </c:pt>
                <c:pt idx="1107">
                  <c:v>1345.9375</c:v>
                </c:pt>
                <c:pt idx="1108">
                  <c:v>1346.25</c:v>
                </c:pt>
                <c:pt idx="1109">
                  <c:v>1346.5625</c:v>
                </c:pt>
                <c:pt idx="1110">
                  <c:v>1346.875</c:v>
                </c:pt>
                <c:pt idx="1111">
                  <c:v>1347.1875</c:v>
                </c:pt>
                <c:pt idx="1112">
                  <c:v>1347.5</c:v>
                </c:pt>
                <c:pt idx="1113">
                  <c:v>1347.8125</c:v>
                </c:pt>
                <c:pt idx="1114">
                  <c:v>1348.125</c:v>
                </c:pt>
                <c:pt idx="1115">
                  <c:v>1348.4375</c:v>
                </c:pt>
                <c:pt idx="1116">
                  <c:v>1348.75</c:v>
                </c:pt>
                <c:pt idx="1117">
                  <c:v>1349.0625</c:v>
                </c:pt>
                <c:pt idx="1118">
                  <c:v>1349.375</c:v>
                </c:pt>
                <c:pt idx="1119">
                  <c:v>1349.6875</c:v>
                </c:pt>
                <c:pt idx="1120">
                  <c:v>1350</c:v>
                </c:pt>
                <c:pt idx="1121">
                  <c:v>1350.3125</c:v>
                </c:pt>
                <c:pt idx="1122">
                  <c:v>1350.625</c:v>
                </c:pt>
                <c:pt idx="1123">
                  <c:v>1350.9375</c:v>
                </c:pt>
                <c:pt idx="1124">
                  <c:v>1351.25</c:v>
                </c:pt>
                <c:pt idx="1125">
                  <c:v>1351.5625</c:v>
                </c:pt>
                <c:pt idx="1126">
                  <c:v>1351.875</c:v>
                </c:pt>
                <c:pt idx="1127">
                  <c:v>1352.1875</c:v>
                </c:pt>
                <c:pt idx="1128">
                  <c:v>1352.5</c:v>
                </c:pt>
                <c:pt idx="1129">
                  <c:v>1352.8125</c:v>
                </c:pt>
                <c:pt idx="1130">
                  <c:v>1353.125</c:v>
                </c:pt>
                <c:pt idx="1131">
                  <c:v>1353.4375</c:v>
                </c:pt>
                <c:pt idx="1132">
                  <c:v>1353.75</c:v>
                </c:pt>
                <c:pt idx="1133">
                  <c:v>1354.0625</c:v>
                </c:pt>
                <c:pt idx="1134">
                  <c:v>1354.375</c:v>
                </c:pt>
                <c:pt idx="1135">
                  <c:v>1354.6875</c:v>
                </c:pt>
                <c:pt idx="1136">
                  <c:v>1355</c:v>
                </c:pt>
                <c:pt idx="1137">
                  <c:v>1355.3125</c:v>
                </c:pt>
                <c:pt idx="1138">
                  <c:v>1355.625</c:v>
                </c:pt>
                <c:pt idx="1139">
                  <c:v>1355.9375</c:v>
                </c:pt>
                <c:pt idx="1140">
                  <c:v>1356.25</c:v>
                </c:pt>
                <c:pt idx="1141">
                  <c:v>1356.5625</c:v>
                </c:pt>
                <c:pt idx="1142">
                  <c:v>1356.875</c:v>
                </c:pt>
                <c:pt idx="1143">
                  <c:v>1357.1875</c:v>
                </c:pt>
                <c:pt idx="1144">
                  <c:v>1357.5</c:v>
                </c:pt>
                <c:pt idx="1145">
                  <c:v>1357.8125</c:v>
                </c:pt>
                <c:pt idx="1146">
                  <c:v>1358.125</c:v>
                </c:pt>
                <c:pt idx="1147">
                  <c:v>1358.4375</c:v>
                </c:pt>
                <c:pt idx="1148">
                  <c:v>1358.75</c:v>
                </c:pt>
                <c:pt idx="1149">
                  <c:v>1359.0625</c:v>
                </c:pt>
                <c:pt idx="1150">
                  <c:v>1359.375</c:v>
                </c:pt>
                <c:pt idx="1151">
                  <c:v>1359.6875</c:v>
                </c:pt>
                <c:pt idx="1152">
                  <c:v>1360</c:v>
                </c:pt>
                <c:pt idx="1153">
                  <c:v>1360.3125</c:v>
                </c:pt>
                <c:pt idx="1154">
                  <c:v>1360.625</c:v>
                </c:pt>
                <c:pt idx="1155">
                  <c:v>1360.9375</c:v>
                </c:pt>
                <c:pt idx="1156">
                  <c:v>1361.25</c:v>
                </c:pt>
                <c:pt idx="1157">
                  <c:v>1361.5625</c:v>
                </c:pt>
                <c:pt idx="1158">
                  <c:v>1361.875</c:v>
                </c:pt>
                <c:pt idx="1159">
                  <c:v>1362.1875</c:v>
                </c:pt>
                <c:pt idx="1160">
                  <c:v>1362.5</c:v>
                </c:pt>
                <c:pt idx="1161">
                  <c:v>1362.8125</c:v>
                </c:pt>
                <c:pt idx="1162">
                  <c:v>1363.125</c:v>
                </c:pt>
                <c:pt idx="1163">
                  <c:v>1363.4375</c:v>
                </c:pt>
                <c:pt idx="1164">
                  <c:v>1363.75</c:v>
                </c:pt>
                <c:pt idx="1165">
                  <c:v>1364.0625</c:v>
                </c:pt>
                <c:pt idx="1166">
                  <c:v>1364.375</c:v>
                </c:pt>
                <c:pt idx="1167">
                  <c:v>1364.6875</c:v>
                </c:pt>
                <c:pt idx="1168">
                  <c:v>1365</c:v>
                </c:pt>
                <c:pt idx="1169">
                  <c:v>1365.3125</c:v>
                </c:pt>
                <c:pt idx="1170">
                  <c:v>1365.625</c:v>
                </c:pt>
                <c:pt idx="1171">
                  <c:v>1365.9375</c:v>
                </c:pt>
                <c:pt idx="1172">
                  <c:v>1366.25</c:v>
                </c:pt>
                <c:pt idx="1173">
                  <c:v>1366.5625</c:v>
                </c:pt>
                <c:pt idx="1174">
                  <c:v>1366.875</c:v>
                </c:pt>
                <c:pt idx="1175">
                  <c:v>1367.1875</c:v>
                </c:pt>
                <c:pt idx="1176">
                  <c:v>1367.5</c:v>
                </c:pt>
                <c:pt idx="1177">
                  <c:v>1367.8125</c:v>
                </c:pt>
                <c:pt idx="1178">
                  <c:v>1368.125</c:v>
                </c:pt>
                <c:pt idx="1179">
                  <c:v>1368.4375</c:v>
                </c:pt>
                <c:pt idx="1180">
                  <c:v>1368.75</c:v>
                </c:pt>
                <c:pt idx="1181">
                  <c:v>1369.0625</c:v>
                </c:pt>
                <c:pt idx="1182">
                  <c:v>1369.375</c:v>
                </c:pt>
                <c:pt idx="1183">
                  <c:v>1369.6875</c:v>
                </c:pt>
                <c:pt idx="1184">
                  <c:v>1370</c:v>
                </c:pt>
                <c:pt idx="1185">
                  <c:v>1370.3125</c:v>
                </c:pt>
                <c:pt idx="1186">
                  <c:v>1370.625</c:v>
                </c:pt>
                <c:pt idx="1187">
                  <c:v>1370.9375</c:v>
                </c:pt>
                <c:pt idx="1188">
                  <c:v>1371.25</c:v>
                </c:pt>
                <c:pt idx="1189">
                  <c:v>1371.5625</c:v>
                </c:pt>
                <c:pt idx="1190">
                  <c:v>1371.875</c:v>
                </c:pt>
                <c:pt idx="1191">
                  <c:v>1372.1875</c:v>
                </c:pt>
                <c:pt idx="1192">
                  <c:v>1372.5</c:v>
                </c:pt>
                <c:pt idx="1193">
                  <c:v>1372.8125</c:v>
                </c:pt>
                <c:pt idx="1194">
                  <c:v>1373.125</c:v>
                </c:pt>
                <c:pt idx="1195">
                  <c:v>1373.4375</c:v>
                </c:pt>
                <c:pt idx="1196">
                  <c:v>1373.75</c:v>
                </c:pt>
                <c:pt idx="1197">
                  <c:v>1374.0625</c:v>
                </c:pt>
                <c:pt idx="1198">
                  <c:v>1374.375</c:v>
                </c:pt>
                <c:pt idx="1199">
                  <c:v>1374.6875</c:v>
                </c:pt>
                <c:pt idx="1200">
                  <c:v>1375</c:v>
                </c:pt>
                <c:pt idx="1201">
                  <c:v>1375.3125</c:v>
                </c:pt>
                <c:pt idx="1202">
                  <c:v>1375.625</c:v>
                </c:pt>
                <c:pt idx="1203">
                  <c:v>1375.9375</c:v>
                </c:pt>
                <c:pt idx="1204">
                  <c:v>1376.25</c:v>
                </c:pt>
                <c:pt idx="1205">
                  <c:v>1376.5625</c:v>
                </c:pt>
                <c:pt idx="1206">
                  <c:v>1376.875</c:v>
                </c:pt>
                <c:pt idx="1207">
                  <c:v>1377.1875</c:v>
                </c:pt>
                <c:pt idx="1208">
                  <c:v>1377.5</c:v>
                </c:pt>
                <c:pt idx="1209">
                  <c:v>1377.8125</c:v>
                </c:pt>
                <c:pt idx="1210">
                  <c:v>1378.125</c:v>
                </c:pt>
                <c:pt idx="1211">
                  <c:v>1378.4375</c:v>
                </c:pt>
                <c:pt idx="1212">
                  <c:v>1378.75</c:v>
                </c:pt>
                <c:pt idx="1213">
                  <c:v>1379.0625</c:v>
                </c:pt>
                <c:pt idx="1214">
                  <c:v>1379.375</c:v>
                </c:pt>
                <c:pt idx="1215">
                  <c:v>1379.6875</c:v>
                </c:pt>
                <c:pt idx="1216">
                  <c:v>1380</c:v>
                </c:pt>
                <c:pt idx="1217">
                  <c:v>1380.3125</c:v>
                </c:pt>
                <c:pt idx="1218">
                  <c:v>1380.625</c:v>
                </c:pt>
                <c:pt idx="1219">
                  <c:v>1380.9375</c:v>
                </c:pt>
                <c:pt idx="1220">
                  <c:v>1381.25</c:v>
                </c:pt>
                <c:pt idx="1221">
                  <c:v>1381.5625</c:v>
                </c:pt>
                <c:pt idx="1222">
                  <c:v>1381.875</c:v>
                </c:pt>
                <c:pt idx="1223">
                  <c:v>1382.1875</c:v>
                </c:pt>
                <c:pt idx="1224">
                  <c:v>1382.5</c:v>
                </c:pt>
                <c:pt idx="1225">
                  <c:v>1382.8125</c:v>
                </c:pt>
                <c:pt idx="1226">
                  <c:v>1383.125</c:v>
                </c:pt>
                <c:pt idx="1227">
                  <c:v>1383.4375</c:v>
                </c:pt>
                <c:pt idx="1228">
                  <c:v>1383.75</c:v>
                </c:pt>
                <c:pt idx="1229">
                  <c:v>1384.0625</c:v>
                </c:pt>
                <c:pt idx="1230">
                  <c:v>1384.375</c:v>
                </c:pt>
                <c:pt idx="1231">
                  <c:v>1384.6875</c:v>
                </c:pt>
                <c:pt idx="1232">
                  <c:v>1385</c:v>
                </c:pt>
                <c:pt idx="1233">
                  <c:v>1385.3125</c:v>
                </c:pt>
                <c:pt idx="1234">
                  <c:v>1385.625</c:v>
                </c:pt>
                <c:pt idx="1235">
                  <c:v>1385.9375</c:v>
                </c:pt>
                <c:pt idx="1236">
                  <c:v>1386.25</c:v>
                </c:pt>
                <c:pt idx="1237">
                  <c:v>1386.5625</c:v>
                </c:pt>
                <c:pt idx="1238">
                  <c:v>1386.875</c:v>
                </c:pt>
                <c:pt idx="1239">
                  <c:v>1387.1875</c:v>
                </c:pt>
                <c:pt idx="1240">
                  <c:v>1387.5</c:v>
                </c:pt>
                <c:pt idx="1241">
                  <c:v>1387.8125</c:v>
                </c:pt>
                <c:pt idx="1242">
                  <c:v>1388.125</c:v>
                </c:pt>
                <c:pt idx="1243">
                  <c:v>1388.4375</c:v>
                </c:pt>
                <c:pt idx="1244">
                  <c:v>1388.75</c:v>
                </c:pt>
                <c:pt idx="1245">
                  <c:v>1389.0625</c:v>
                </c:pt>
                <c:pt idx="1246">
                  <c:v>1389.375</c:v>
                </c:pt>
                <c:pt idx="1247">
                  <c:v>1389.6875</c:v>
                </c:pt>
                <c:pt idx="1248">
                  <c:v>1390</c:v>
                </c:pt>
                <c:pt idx="1249">
                  <c:v>1390.3125</c:v>
                </c:pt>
                <c:pt idx="1250">
                  <c:v>1390.625</c:v>
                </c:pt>
                <c:pt idx="1251">
                  <c:v>1390.9375</c:v>
                </c:pt>
                <c:pt idx="1252">
                  <c:v>1391.25</c:v>
                </c:pt>
                <c:pt idx="1253">
                  <c:v>1391.5625</c:v>
                </c:pt>
                <c:pt idx="1254">
                  <c:v>1391.875</c:v>
                </c:pt>
                <c:pt idx="1255">
                  <c:v>1392.1875</c:v>
                </c:pt>
                <c:pt idx="1256">
                  <c:v>1392.5</c:v>
                </c:pt>
                <c:pt idx="1257">
                  <c:v>1392.8125</c:v>
                </c:pt>
                <c:pt idx="1258">
                  <c:v>1393.125</c:v>
                </c:pt>
                <c:pt idx="1259">
                  <c:v>1393.4375</c:v>
                </c:pt>
                <c:pt idx="1260">
                  <c:v>1393.75</c:v>
                </c:pt>
                <c:pt idx="1261">
                  <c:v>1394.0625</c:v>
                </c:pt>
                <c:pt idx="1262">
                  <c:v>1394.375</c:v>
                </c:pt>
                <c:pt idx="1263">
                  <c:v>1394.6875</c:v>
                </c:pt>
                <c:pt idx="1264">
                  <c:v>1395</c:v>
                </c:pt>
                <c:pt idx="1265">
                  <c:v>1395.3125</c:v>
                </c:pt>
                <c:pt idx="1266">
                  <c:v>1395.625</c:v>
                </c:pt>
                <c:pt idx="1267">
                  <c:v>1395.9375</c:v>
                </c:pt>
                <c:pt idx="1268">
                  <c:v>1396.25</c:v>
                </c:pt>
                <c:pt idx="1269">
                  <c:v>1396.5625</c:v>
                </c:pt>
                <c:pt idx="1270">
                  <c:v>1396.875</c:v>
                </c:pt>
                <c:pt idx="1271">
                  <c:v>1397.1875</c:v>
                </c:pt>
                <c:pt idx="1272">
                  <c:v>1397.5</c:v>
                </c:pt>
                <c:pt idx="1273">
                  <c:v>1397.8125</c:v>
                </c:pt>
                <c:pt idx="1274">
                  <c:v>1398.125</c:v>
                </c:pt>
                <c:pt idx="1275">
                  <c:v>1398.4375</c:v>
                </c:pt>
                <c:pt idx="1276">
                  <c:v>1398.75</c:v>
                </c:pt>
                <c:pt idx="1277">
                  <c:v>1399.0625</c:v>
                </c:pt>
                <c:pt idx="1278">
                  <c:v>1399.375</c:v>
                </c:pt>
                <c:pt idx="1279">
                  <c:v>1399.6875</c:v>
                </c:pt>
                <c:pt idx="1280">
                  <c:v>1400</c:v>
                </c:pt>
                <c:pt idx="1281">
                  <c:v>1400.3125</c:v>
                </c:pt>
                <c:pt idx="1282">
                  <c:v>1400.625</c:v>
                </c:pt>
                <c:pt idx="1283">
                  <c:v>1400.9375</c:v>
                </c:pt>
                <c:pt idx="1284">
                  <c:v>1401.25</c:v>
                </c:pt>
                <c:pt idx="1285">
                  <c:v>1401.5625</c:v>
                </c:pt>
                <c:pt idx="1286">
                  <c:v>1401.875</c:v>
                </c:pt>
                <c:pt idx="1287">
                  <c:v>1402.1875</c:v>
                </c:pt>
                <c:pt idx="1288">
                  <c:v>1402.5</c:v>
                </c:pt>
                <c:pt idx="1289">
                  <c:v>1402.8125</c:v>
                </c:pt>
                <c:pt idx="1290">
                  <c:v>1403.125</c:v>
                </c:pt>
                <c:pt idx="1291">
                  <c:v>1403.4375</c:v>
                </c:pt>
                <c:pt idx="1292">
                  <c:v>1403.75</c:v>
                </c:pt>
                <c:pt idx="1293">
                  <c:v>1404.0625</c:v>
                </c:pt>
                <c:pt idx="1294">
                  <c:v>1404.375</c:v>
                </c:pt>
                <c:pt idx="1295">
                  <c:v>1404.6875</c:v>
                </c:pt>
                <c:pt idx="1296">
                  <c:v>1405</c:v>
                </c:pt>
                <c:pt idx="1297">
                  <c:v>1405.3125</c:v>
                </c:pt>
                <c:pt idx="1298">
                  <c:v>1405.625</c:v>
                </c:pt>
                <c:pt idx="1299">
                  <c:v>1405.9375</c:v>
                </c:pt>
                <c:pt idx="1300">
                  <c:v>1406.25</c:v>
                </c:pt>
                <c:pt idx="1301">
                  <c:v>1406.5625</c:v>
                </c:pt>
                <c:pt idx="1302">
                  <c:v>1406.875</c:v>
                </c:pt>
                <c:pt idx="1303">
                  <c:v>1407.1875</c:v>
                </c:pt>
                <c:pt idx="1304">
                  <c:v>1407.5</c:v>
                </c:pt>
                <c:pt idx="1305">
                  <c:v>1407.8125</c:v>
                </c:pt>
                <c:pt idx="1306">
                  <c:v>1408.125</c:v>
                </c:pt>
                <c:pt idx="1307">
                  <c:v>1408.4375</c:v>
                </c:pt>
                <c:pt idx="1308">
                  <c:v>1408.75</c:v>
                </c:pt>
                <c:pt idx="1309">
                  <c:v>1409.0625</c:v>
                </c:pt>
                <c:pt idx="1310">
                  <c:v>1409.375</c:v>
                </c:pt>
                <c:pt idx="1311">
                  <c:v>1409.6875</c:v>
                </c:pt>
                <c:pt idx="1312">
                  <c:v>1410</c:v>
                </c:pt>
                <c:pt idx="1313">
                  <c:v>1410.3125</c:v>
                </c:pt>
                <c:pt idx="1314">
                  <c:v>1410.625</c:v>
                </c:pt>
                <c:pt idx="1315">
                  <c:v>1410.9375</c:v>
                </c:pt>
                <c:pt idx="1316">
                  <c:v>1411.25</c:v>
                </c:pt>
                <c:pt idx="1317">
                  <c:v>1411.5625</c:v>
                </c:pt>
                <c:pt idx="1318">
                  <c:v>1411.875</c:v>
                </c:pt>
                <c:pt idx="1319">
                  <c:v>1412.1875</c:v>
                </c:pt>
                <c:pt idx="1320">
                  <c:v>1412.5</c:v>
                </c:pt>
                <c:pt idx="1321">
                  <c:v>1412.8125</c:v>
                </c:pt>
                <c:pt idx="1322">
                  <c:v>1413.125</c:v>
                </c:pt>
                <c:pt idx="1323">
                  <c:v>1413.4375</c:v>
                </c:pt>
                <c:pt idx="1324">
                  <c:v>1413.75</c:v>
                </c:pt>
                <c:pt idx="1325">
                  <c:v>1414.0625</c:v>
                </c:pt>
                <c:pt idx="1326">
                  <c:v>1414.375</c:v>
                </c:pt>
                <c:pt idx="1327">
                  <c:v>1414.6875</c:v>
                </c:pt>
                <c:pt idx="1328">
                  <c:v>1415</c:v>
                </c:pt>
                <c:pt idx="1329">
                  <c:v>1415.3125</c:v>
                </c:pt>
                <c:pt idx="1330">
                  <c:v>1415.625</c:v>
                </c:pt>
                <c:pt idx="1331">
                  <c:v>1415.9375</c:v>
                </c:pt>
                <c:pt idx="1332">
                  <c:v>1416.25</c:v>
                </c:pt>
                <c:pt idx="1333">
                  <c:v>1416.5625</c:v>
                </c:pt>
                <c:pt idx="1334">
                  <c:v>1416.875</c:v>
                </c:pt>
                <c:pt idx="1335">
                  <c:v>1417.1875</c:v>
                </c:pt>
                <c:pt idx="1336">
                  <c:v>1417.5</c:v>
                </c:pt>
                <c:pt idx="1337">
                  <c:v>1417.8125</c:v>
                </c:pt>
                <c:pt idx="1338">
                  <c:v>1418.125</c:v>
                </c:pt>
                <c:pt idx="1339">
                  <c:v>1418.4375</c:v>
                </c:pt>
                <c:pt idx="1340">
                  <c:v>1418.75</c:v>
                </c:pt>
                <c:pt idx="1341">
                  <c:v>1419.0625</c:v>
                </c:pt>
                <c:pt idx="1342">
                  <c:v>1419.375</c:v>
                </c:pt>
                <c:pt idx="1343">
                  <c:v>1419.6875</c:v>
                </c:pt>
                <c:pt idx="1344">
                  <c:v>1420</c:v>
                </c:pt>
                <c:pt idx="1345">
                  <c:v>1420.3125</c:v>
                </c:pt>
                <c:pt idx="1346">
                  <c:v>1420.625</c:v>
                </c:pt>
                <c:pt idx="1347">
                  <c:v>1420.9375</c:v>
                </c:pt>
                <c:pt idx="1348">
                  <c:v>1421.25</c:v>
                </c:pt>
                <c:pt idx="1349">
                  <c:v>1421.5625</c:v>
                </c:pt>
                <c:pt idx="1350">
                  <c:v>1421.875</c:v>
                </c:pt>
                <c:pt idx="1351">
                  <c:v>1422.1875</c:v>
                </c:pt>
                <c:pt idx="1352">
                  <c:v>1422.5</c:v>
                </c:pt>
                <c:pt idx="1353">
                  <c:v>1422.8125</c:v>
                </c:pt>
                <c:pt idx="1354">
                  <c:v>1423.125</c:v>
                </c:pt>
                <c:pt idx="1355">
                  <c:v>1423.4375</c:v>
                </c:pt>
                <c:pt idx="1356">
                  <c:v>1423.75</c:v>
                </c:pt>
                <c:pt idx="1357">
                  <c:v>1424.0625</c:v>
                </c:pt>
                <c:pt idx="1358">
                  <c:v>1424.375</c:v>
                </c:pt>
                <c:pt idx="1359">
                  <c:v>1424.6875</c:v>
                </c:pt>
                <c:pt idx="1360">
                  <c:v>1425</c:v>
                </c:pt>
                <c:pt idx="1361">
                  <c:v>1425.3125</c:v>
                </c:pt>
                <c:pt idx="1362">
                  <c:v>1425.625</c:v>
                </c:pt>
                <c:pt idx="1363">
                  <c:v>1425.9375</c:v>
                </c:pt>
                <c:pt idx="1364">
                  <c:v>1426.25</c:v>
                </c:pt>
                <c:pt idx="1365">
                  <c:v>1426.5625</c:v>
                </c:pt>
                <c:pt idx="1366">
                  <c:v>1426.875</c:v>
                </c:pt>
                <c:pt idx="1367">
                  <c:v>1427.1875</c:v>
                </c:pt>
                <c:pt idx="1368">
                  <c:v>1427.5</c:v>
                </c:pt>
                <c:pt idx="1369">
                  <c:v>1427.8125</c:v>
                </c:pt>
                <c:pt idx="1370">
                  <c:v>1428.125</c:v>
                </c:pt>
                <c:pt idx="1371">
                  <c:v>1428.4375</c:v>
                </c:pt>
                <c:pt idx="1372">
                  <c:v>1428.75</c:v>
                </c:pt>
                <c:pt idx="1373">
                  <c:v>1429.0625</c:v>
                </c:pt>
                <c:pt idx="1374">
                  <c:v>1429.375</c:v>
                </c:pt>
                <c:pt idx="1375">
                  <c:v>1429.6875</c:v>
                </c:pt>
                <c:pt idx="1376">
                  <c:v>1430</c:v>
                </c:pt>
                <c:pt idx="1377">
                  <c:v>1430.3125</c:v>
                </c:pt>
                <c:pt idx="1378">
                  <c:v>1430.625</c:v>
                </c:pt>
                <c:pt idx="1379">
                  <c:v>1430.9375</c:v>
                </c:pt>
                <c:pt idx="1380">
                  <c:v>1431.25</c:v>
                </c:pt>
                <c:pt idx="1381">
                  <c:v>1431.5625</c:v>
                </c:pt>
                <c:pt idx="1382">
                  <c:v>1431.875</c:v>
                </c:pt>
                <c:pt idx="1383">
                  <c:v>1432.1875</c:v>
                </c:pt>
                <c:pt idx="1384">
                  <c:v>1432.5</c:v>
                </c:pt>
                <c:pt idx="1385">
                  <c:v>1432.8125</c:v>
                </c:pt>
                <c:pt idx="1386">
                  <c:v>1433.125</c:v>
                </c:pt>
                <c:pt idx="1387">
                  <c:v>1433.4375</c:v>
                </c:pt>
                <c:pt idx="1388">
                  <c:v>1433.75</c:v>
                </c:pt>
                <c:pt idx="1389">
                  <c:v>1434.0625</c:v>
                </c:pt>
                <c:pt idx="1390">
                  <c:v>1434.375</c:v>
                </c:pt>
                <c:pt idx="1391">
                  <c:v>1434.6875</c:v>
                </c:pt>
                <c:pt idx="1392">
                  <c:v>1435</c:v>
                </c:pt>
                <c:pt idx="1393">
                  <c:v>1435.3125</c:v>
                </c:pt>
                <c:pt idx="1394">
                  <c:v>1435.625</c:v>
                </c:pt>
                <c:pt idx="1395">
                  <c:v>1435.9375</c:v>
                </c:pt>
                <c:pt idx="1396">
                  <c:v>1436.25</c:v>
                </c:pt>
                <c:pt idx="1397">
                  <c:v>1436.5625</c:v>
                </c:pt>
                <c:pt idx="1398">
                  <c:v>1436.875</c:v>
                </c:pt>
                <c:pt idx="1399">
                  <c:v>1437.1875</c:v>
                </c:pt>
                <c:pt idx="1400">
                  <c:v>1437.5</c:v>
                </c:pt>
                <c:pt idx="1401">
                  <c:v>1437.8125</c:v>
                </c:pt>
                <c:pt idx="1402">
                  <c:v>1438.125</c:v>
                </c:pt>
                <c:pt idx="1403">
                  <c:v>1438.4375</c:v>
                </c:pt>
                <c:pt idx="1404">
                  <c:v>1438.75</c:v>
                </c:pt>
                <c:pt idx="1405">
                  <c:v>1439.0625</c:v>
                </c:pt>
                <c:pt idx="1406">
                  <c:v>1439.375</c:v>
                </c:pt>
                <c:pt idx="1407">
                  <c:v>1439.6875</c:v>
                </c:pt>
                <c:pt idx="1408">
                  <c:v>1440</c:v>
                </c:pt>
                <c:pt idx="1409">
                  <c:v>1440.3125</c:v>
                </c:pt>
                <c:pt idx="1410">
                  <c:v>1440.625</c:v>
                </c:pt>
                <c:pt idx="1411">
                  <c:v>1440.9375</c:v>
                </c:pt>
                <c:pt idx="1412">
                  <c:v>1441.25</c:v>
                </c:pt>
                <c:pt idx="1413">
                  <c:v>1441.5625</c:v>
                </c:pt>
                <c:pt idx="1414">
                  <c:v>1441.875</c:v>
                </c:pt>
                <c:pt idx="1415">
                  <c:v>1442.1875</c:v>
                </c:pt>
                <c:pt idx="1416">
                  <c:v>1442.5</c:v>
                </c:pt>
                <c:pt idx="1417">
                  <c:v>1442.8125</c:v>
                </c:pt>
                <c:pt idx="1418">
                  <c:v>1443.125</c:v>
                </c:pt>
                <c:pt idx="1419">
                  <c:v>1443.4375</c:v>
                </c:pt>
                <c:pt idx="1420">
                  <c:v>1443.75</c:v>
                </c:pt>
                <c:pt idx="1421">
                  <c:v>1444.0625</c:v>
                </c:pt>
                <c:pt idx="1422">
                  <c:v>1444.375</c:v>
                </c:pt>
                <c:pt idx="1423">
                  <c:v>1444.6875</c:v>
                </c:pt>
                <c:pt idx="1424">
                  <c:v>1445</c:v>
                </c:pt>
                <c:pt idx="1425">
                  <c:v>1445.3125</c:v>
                </c:pt>
                <c:pt idx="1426">
                  <c:v>1445.625</c:v>
                </c:pt>
                <c:pt idx="1427">
                  <c:v>1445.9375</c:v>
                </c:pt>
                <c:pt idx="1428">
                  <c:v>1446.25</c:v>
                </c:pt>
                <c:pt idx="1429">
                  <c:v>1446.5625</c:v>
                </c:pt>
                <c:pt idx="1430">
                  <c:v>1446.875</c:v>
                </c:pt>
                <c:pt idx="1431">
                  <c:v>1447.1875</c:v>
                </c:pt>
                <c:pt idx="1432">
                  <c:v>1447.5</c:v>
                </c:pt>
                <c:pt idx="1433">
                  <c:v>1447.8125</c:v>
                </c:pt>
                <c:pt idx="1434">
                  <c:v>1448.125</c:v>
                </c:pt>
                <c:pt idx="1435">
                  <c:v>1448.4375</c:v>
                </c:pt>
                <c:pt idx="1436">
                  <c:v>1448.75</c:v>
                </c:pt>
                <c:pt idx="1437">
                  <c:v>1449.0625</c:v>
                </c:pt>
                <c:pt idx="1438">
                  <c:v>1449.375</c:v>
                </c:pt>
                <c:pt idx="1439">
                  <c:v>1449.6875</c:v>
                </c:pt>
                <c:pt idx="1440">
                  <c:v>1450</c:v>
                </c:pt>
                <c:pt idx="1441">
                  <c:v>1450.3125</c:v>
                </c:pt>
                <c:pt idx="1442">
                  <c:v>1450.625</c:v>
                </c:pt>
                <c:pt idx="1443">
                  <c:v>1450.9375</c:v>
                </c:pt>
                <c:pt idx="1444">
                  <c:v>1451.25</c:v>
                </c:pt>
                <c:pt idx="1445">
                  <c:v>1451.5625</c:v>
                </c:pt>
                <c:pt idx="1446">
                  <c:v>1451.875</c:v>
                </c:pt>
                <c:pt idx="1447">
                  <c:v>1452.1875</c:v>
                </c:pt>
                <c:pt idx="1448">
                  <c:v>1452.5</c:v>
                </c:pt>
                <c:pt idx="1449">
                  <c:v>1452.8125</c:v>
                </c:pt>
                <c:pt idx="1450">
                  <c:v>1453.125</c:v>
                </c:pt>
                <c:pt idx="1451">
                  <c:v>1453.4375</c:v>
                </c:pt>
                <c:pt idx="1452">
                  <c:v>1453.75</c:v>
                </c:pt>
                <c:pt idx="1453">
                  <c:v>1454.0625</c:v>
                </c:pt>
                <c:pt idx="1454">
                  <c:v>1454.375</c:v>
                </c:pt>
                <c:pt idx="1455">
                  <c:v>1454.6875</c:v>
                </c:pt>
                <c:pt idx="1456">
                  <c:v>1455</c:v>
                </c:pt>
                <c:pt idx="1457">
                  <c:v>1455.3125</c:v>
                </c:pt>
                <c:pt idx="1458">
                  <c:v>1455.625</c:v>
                </c:pt>
                <c:pt idx="1459">
                  <c:v>1455.9375</c:v>
                </c:pt>
                <c:pt idx="1460">
                  <c:v>1456.25</c:v>
                </c:pt>
                <c:pt idx="1461">
                  <c:v>1456.5625</c:v>
                </c:pt>
                <c:pt idx="1462">
                  <c:v>1456.875</c:v>
                </c:pt>
                <c:pt idx="1463">
                  <c:v>1457.1875</c:v>
                </c:pt>
                <c:pt idx="1464">
                  <c:v>1457.5</c:v>
                </c:pt>
                <c:pt idx="1465">
                  <c:v>1457.8125</c:v>
                </c:pt>
                <c:pt idx="1466">
                  <c:v>1458.125</c:v>
                </c:pt>
                <c:pt idx="1467">
                  <c:v>1458.4375</c:v>
                </c:pt>
                <c:pt idx="1468">
                  <c:v>1458.75</c:v>
                </c:pt>
                <c:pt idx="1469">
                  <c:v>1459.0625</c:v>
                </c:pt>
                <c:pt idx="1470">
                  <c:v>1459.375</c:v>
                </c:pt>
                <c:pt idx="1471">
                  <c:v>1459.6875</c:v>
                </c:pt>
                <c:pt idx="1472">
                  <c:v>1460</c:v>
                </c:pt>
                <c:pt idx="1473">
                  <c:v>1460.3125</c:v>
                </c:pt>
                <c:pt idx="1474">
                  <c:v>1460.625</c:v>
                </c:pt>
                <c:pt idx="1475">
                  <c:v>1460.9375</c:v>
                </c:pt>
                <c:pt idx="1476">
                  <c:v>1461.25</c:v>
                </c:pt>
                <c:pt idx="1477">
                  <c:v>1461.5625</c:v>
                </c:pt>
                <c:pt idx="1478">
                  <c:v>1461.875</c:v>
                </c:pt>
                <c:pt idx="1479">
                  <c:v>1462.1875</c:v>
                </c:pt>
                <c:pt idx="1480">
                  <c:v>1462.5</c:v>
                </c:pt>
                <c:pt idx="1481">
                  <c:v>1462.8125</c:v>
                </c:pt>
                <c:pt idx="1482">
                  <c:v>1463.125</c:v>
                </c:pt>
                <c:pt idx="1483">
                  <c:v>1463.4375</c:v>
                </c:pt>
                <c:pt idx="1484">
                  <c:v>1463.75</c:v>
                </c:pt>
                <c:pt idx="1485">
                  <c:v>1464.0625</c:v>
                </c:pt>
                <c:pt idx="1486">
                  <c:v>1464.375</c:v>
                </c:pt>
                <c:pt idx="1487">
                  <c:v>1464.6875</c:v>
                </c:pt>
                <c:pt idx="1488">
                  <c:v>1465</c:v>
                </c:pt>
                <c:pt idx="1489">
                  <c:v>1465.3125</c:v>
                </c:pt>
                <c:pt idx="1490">
                  <c:v>1465.625</c:v>
                </c:pt>
                <c:pt idx="1491">
                  <c:v>1465.9375</c:v>
                </c:pt>
                <c:pt idx="1492">
                  <c:v>1466.25</c:v>
                </c:pt>
                <c:pt idx="1493">
                  <c:v>1466.5625</c:v>
                </c:pt>
                <c:pt idx="1494">
                  <c:v>1466.875</c:v>
                </c:pt>
                <c:pt idx="1495">
                  <c:v>1467.1875</c:v>
                </c:pt>
                <c:pt idx="1496">
                  <c:v>1467.5</c:v>
                </c:pt>
                <c:pt idx="1497">
                  <c:v>1467.8125</c:v>
                </c:pt>
                <c:pt idx="1498">
                  <c:v>1468.125</c:v>
                </c:pt>
                <c:pt idx="1499">
                  <c:v>1468.4375</c:v>
                </c:pt>
                <c:pt idx="1500">
                  <c:v>1468.75</c:v>
                </c:pt>
                <c:pt idx="1501">
                  <c:v>1469.0625</c:v>
                </c:pt>
                <c:pt idx="1502">
                  <c:v>1469.375</c:v>
                </c:pt>
                <c:pt idx="1503">
                  <c:v>1469.6875</c:v>
                </c:pt>
                <c:pt idx="1504">
                  <c:v>1470</c:v>
                </c:pt>
                <c:pt idx="1505">
                  <c:v>1470.3125</c:v>
                </c:pt>
                <c:pt idx="1506">
                  <c:v>1470.625</c:v>
                </c:pt>
                <c:pt idx="1507">
                  <c:v>1470.9375</c:v>
                </c:pt>
                <c:pt idx="1508">
                  <c:v>1471.25</c:v>
                </c:pt>
                <c:pt idx="1509">
                  <c:v>1471.5625</c:v>
                </c:pt>
                <c:pt idx="1510">
                  <c:v>1471.875</c:v>
                </c:pt>
                <c:pt idx="1511">
                  <c:v>1472.1875</c:v>
                </c:pt>
                <c:pt idx="1512">
                  <c:v>1472.5</c:v>
                </c:pt>
                <c:pt idx="1513">
                  <c:v>1472.8125</c:v>
                </c:pt>
                <c:pt idx="1514">
                  <c:v>1473.125</c:v>
                </c:pt>
                <c:pt idx="1515">
                  <c:v>1473.4375</c:v>
                </c:pt>
                <c:pt idx="1516">
                  <c:v>1473.75</c:v>
                </c:pt>
                <c:pt idx="1517">
                  <c:v>1474.0625</c:v>
                </c:pt>
                <c:pt idx="1518">
                  <c:v>1474.375</c:v>
                </c:pt>
                <c:pt idx="1519">
                  <c:v>1474.6875</c:v>
                </c:pt>
                <c:pt idx="1520">
                  <c:v>1475</c:v>
                </c:pt>
                <c:pt idx="1521">
                  <c:v>1475.3125</c:v>
                </c:pt>
                <c:pt idx="1522">
                  <c:v>1475.625</c:v>
                </c:pt>
                <c:pt idx="1523">
                  <c:v>1475.9375</c:v>
                </c:pt>
                <c:pt idx="1524">
                  <c:v>1476.25</c:v>
                </c:pt>
                <c:pt idx="1525">
                  <c:v>1476.5625</c:v>
                </c:pt>
                <c:pt idx="1526">
                  <c:v>1476.875</c:v>
                </c:pt>
                <c:pt idx="1527">
                  <c:v>1477.1875</c:v>
                </c:pt>
                <c:pt idx="1528">
                  <c:v>1477.5</c:v>
                </c:pt>
                <c:pt idx="1529">
                  <c:v>1477.8125</c:v>
                </c:pt>
                <c:pt idx="1530">
                  <c:v>1478.125</c:v>
                </c:pt>
                <c:pt idx="1531">
                  <c:v>1478.4375</c:v>
                </c:pt>
                <c:pt idx="1532">
                  <c:v>1478.75</c:v>
                </c:pt>
                <c:pt idx="1533">
                  <c:v>1479.0625</c:v>
                </c:pt>
                <c:pt idx="1534">
                  <c:v>1479.375</c:v>
                </c:pt>
                <c:pt idx="1535">
                  <c:v>1479.6875</c:v>
                </c:pt>
                <c:pt idx="1536">
                  <c:v>1480</c:v>
                </c:pt>
                <c:pt idx="1537">
                  <c:v>1480.3125</c:v>
                </c:pt>
                <c:pt idx="1538">
                  <c:v>1480.625</c:v>
                </c:pt>
                <c:pt idx="1539">
                  <c:v>1480.9375</c:v>
                </c:pt>
                <c:pt idx="1540">
                  <c:v>1481.25</c:v>
                </c:pt>
                <c:pt idx="1541">
                  <c:v>1481.5625</c:v>
                </c:pt>
                <c:pt idx="1542">
                  <c:v>1481.875</c:v>
                </c:pt>
                <c:pt idx="1543">
                  <c:v>1482.1875</c:v>
                </c:pt>
                <c:pt idx="1544">
                  <c:v>1482.5</c:v>
                </c:pt>
                <c:pt idx="1545">
                  <c:v>1482.8125</c:v>
                </c:pt>
                <c:pt idx="1546">
                  <c:v>1483.125</c:v>
                </c:pt>
                <c:pt idx="1547">
                  <c:v>1483.4375</c:v>
                </c:pt>
                <c:pt idx="1548">
                  <c:v>1483.75</c:v>
                </c:pt>
                <c:pt idx="1549">
                  <c:v>1484.0625</c:v>
                </c:pt>
                <c:pt idx="1550">
                  <c:v>1484.375</c:v>
                </c:pt>
                <c:pt idx="1551">
                  <c:v>1484.6875</c:v>
                </c:pt>
                <c:pt idx="1552">
                  <c:v>1485</c:v>
                </c:pt>
                <c:pt idx="1553">
                  <c:v>1485.3125</c:v>
                </c:pt>
                <c:pt idx="1554">
                  <c:v>1485.625</c:v>
                </c:pt>
                <c:pt idx="1555">
                  <c:v>1485.9375</c:v>
                </c:pt>
                <c:pt idx="1556">
                  <c:v>1486.25</c:v>
                </c:pt>
                <c:pt idx="1557">
                  <c:v>1486.5625</c:v>
                </c:pt>
                <c:pt idx="1558">
                  <c:v>1486.875</c:v>
                </c:pt>
                <c:pt idx="1559">
                  <c:v>1487.1875</c:v>
                </c:pt>
                <c:pt idx="1560">
                  <c:v>1487.5</c:v>
                </c:pt>
                <c:pt idx="1561">
                  <c:v>1487.8125</c:v>
                </c:pt>
                <c:pt idx="1562">
                  <c:v>1488.125</c:v>
                </c:pt>
                <c:pt idx="1563">
                  <c:v>1488.4375</c:v>
                </c:pt>
                <c:pt idx="1564">
                  <c:v>1488.75</c:v>
                </c:pt>
                <c:pt idx="1565">
                  <c:v>1489.0625</c:v>
                </c:pt>
                <c:pt idx="1566">
                  <c:v>1489.375</c:v>
                </c:pt>
                <c:pt idx="1567">
                  <c:v>1489.6875</c:v>
                </c:pt>
                <c:pt idx="1568">
                  <c:v>1490</c:v>
                </c:pt>
                <c:pt idx="1569">
                  <c:v>1490.3125</c:v>
                </c:pt>
                <c:pt idx="1570">
                  <c:v>1490.625</c:v>
                </c:pt>
                <c:pt idx="1571">
                  <c:v>1490.9375</c:v>
                </c:pt>
                <c:pt idx="1572">
                  <c:v>1491.25</c:v>
                </c:pt>
                <c:pt idx="1573">
                  <c:v>1491.5625</c:v>
                </c:pt>
                <c:pt idx="1574">
                  <c:v>1491.875</c:v>
                </c:pt>
                <c:pt idx="1575">
                  <c:v>1492.1875</c:v>
                </c:pt>
                <c:pt idx="1576">
                  <c:v>1492.5</c:v>
                </c:pt>
                <c:pt idx="1577">
                  <c:v>1492.8125</c:v>
                </c:pt>
                <c:pt idx="1578">
                  <c:v>1493.125</c:v>
                </c:pt>
                <c:pt idx="1579">
                  <c:v>1493.4375</c:v>
                </c:pt>
                <c:pt idx="1580">
                  <c:v>1493.75</c:v>
                </c:pt>
                <c:pt idx="1581">
                  <c:v>1494.0625</c:v>
                </c:pt>
                <c:pt idx="1582">
                  <c:v>1494.375</c:v>
                </c:pt>
                <c:pt idx="1583">
                  <c:v>1494.6875</c:v>
                </c:pt>
                <c:pt idx="1584">
                  <c:v>1495</c:v>
                </c:pt>
                <c:pt idx="1585">
                  <c:v>1495.3125</c:v>
                </c:pt>
                <c:pt idx="1586">
                  <c:v>1495.625</c:v>
                </c:pt>
                <c:pt idx="1587">
                  <c:v>1495.9375</c:v>
                </c:pt>
                <c:pt idx="1588">
                  <c:v>1496.25</c:v>
                </c:pt>
                <c:pt idx="1589">
                  <c:v>1496.5625</c:v>
                </c:pt>
                <c:pt idx="1590">
                  <c:v>1496.875</c:v>
                </c:pt>
                <c:pt idx="1591">
                  <c:v>1497.1875</c:v>
                </c:pt>
                <c:pt idx="1592">
                  <c:v>1497.5</c:v>
                </c:pt>
                <c:pt idx="1593">
                  <c:v>1497.8125</c:v>
                </c:pt>
                <c:pt idx="1594">
                  <c:v>1498.125</c:v>
                </c:pt>
                <c:pt idx="1595">
                  <c:v>1498.4375</c:v>
                </c:pt>
                <c:pt idx="1596">
                  <c:v>1498.75</c:v>
                </c:pt>
                <c:pt idx="1597">
                  <c:v>1499.0625</c:v>
                </c:pt>
                <c:pt idx="1598">
                  <c:v>1499.375</c:v>
                </c:pt>
                <c:pt idx="1599">
                  <c:v>1499.6875</c:v>
                </c:pt>
                <c:pt idx="1600">
                  <c:v>1500</c:v>
                </c:pt>
                <c:pt idx="1601">
                  <c:v>1500</c:v>
                </c:pt>
                <c:pt idx="1602">
                  <c:v>1500.3125</c:v>
                </c:pt>
                <c:pt idx="1603">
                  <c:v>1500.625</c:v>
                </c:pt>
                <c:pt idx="1604">
                  <c:v>1500.9375</c:v>
                </c:pt>
                <c:pt idx="1605">
                  <c:v>1501.25</c:v>
                </c:pt>
                <c:pt idx="1606">
                  <c:v>1501.5625</c:v>
                </c:pt>
                <c:pt idx="1607">
                  <c:v>1501.875</c:v>
                </c:pt>
                <c:pt idx="1608">
                  <c:v>1502.1875</c:v>
                </c:pt>
                <c:pt idx="1609">
                  <c:v>1502.5</c:v>
                </c:pt>
                <c:pt idx="1610">
                  <c:v>1502.8125</c:v>
                </c:pt>
                <c:pt idx="1611">
                  <c:v>1503.125</c:v>
                </c:pt>
                <c:pt idx="1612">
                  <c:v>1503.4375</c:v>
                </c:pt>
                <c:pt idx="1613">
                  <c:v>1503.75</c:v>
                </c:pt>
                <c:pt idx="1614">
                  <c:v>1504.0625</c:v>
                </c:pt>
                <c:pt idx="1615">
                  <c:v>1504.375</c:v>
                </c:pt>
                <c:pt idx="1616">
                  <c:v>1504.6875</c:v>
                </c:pt>
                <c:pt idx="1617">
                  <c:v>1505</c:v>
                </c:pt>
                <c:pt idx="1618">
                  <c:v>1505.3125</c:v>
                </c:pt>
                <c:pt idx="1619">
                  <c:v>1505.625</c:v>
                </c:pt>
                <c:pt idx="1620">
                  <c:v>1505.9375</c:v>
                </c:pt>
                <c:pt idx="1621">
                  <c:v>1506.25</c:v>
                </c:pt>
                <c:pt idx="1622">
                  <c:v>1506.5625</c:v>
                </c:pt>
                <c:pt idx="1623">
                  <c:v>1506.875</c:v>
                </c:pt>
                <c:pt idx="1624">
                  <c:v>1507.1875</c:v>
                </c:pt>
                <c:pt idx="1625">
                  <c:v>1507.5</c:v>
                </c:pt>
                <c:pt idx="1626">
                  <c:v>1507.8125</c:v>
                </c:pt>
                <c:pt idx="1627">
                  <c:v>1508.125</c:v>
                </c:pt>
                <c:pt idx="1628">
                  <c:v>1508.4375</c:v>
                </c:pt>
                <c:pt idx="1629">
                  <c:v>1508.75</c:v>
                </c:pt>
                <c:pt idx="1630">
                  <c:v>1509.0625</c:v>
                </c:pt>
                <c:pt idx="1631">
                  <c:v>1509.375</c:v>
                </c:pt>
                <c:pt idx="1632">
                  <c:v>1509.6875</c:v>
                </c:pt>
                <c:pt idx="1633">
                  <c:v>1510</c:v>
                </c:pt>
                <c:pt idx="1634">
                  <c:v>1510.3125</c:v>
                </c:pt>
                <c:pt idx="1635">
                  <c:v>1510.625</c:v>
                </c:pt>
                <c:pt idx="1636">
                  <c:v>1510.9375</c:v>
                </c:pt>
                <c:pt idx="1637">
                  <c:v>1511.25</c:v>
                </c:pt>
                <c:pt idx="1638">
                  <c:v>1511.5625</c:v>
                </c:pt>
                <c:pt idx="1639">
                  <c:v>1511.875</c:v>
                </c:pt>
                <c:pt idx="1640">
                  <c:v>1512.1875</c:v>
                </c:pt>
                <c:pt idx="1641">
                  <c:v>1512.5</c:v>
                </c:pt>
                <c:pt idx="1642">
                  <c:v>1512.8125</c:v>
                </c:pt>
                <c:pt idx="1643">
                  <c:v>1513.125</c:v>
                </c:pt>
                <c:pt idx="1644">
                  <c:v>1513.4375</c:v>
                </c:pt>
                <c:pt idx="1645">
                  <c:v>1513.75</c:v>
                </c:pt>
                <c:pt idx="1646">
                  <c:v>1514.0625</c:v>
                </c:pt>
                <c:pt idx="1647">
                  <c:v>1514.375</c:v>
                </c:pt>
                <c:pt idx="1648">
                  <c:v>1514.6875</c:v>
                </c:pt>
                <c:pt idx="1649">
                  <c:v>1515</c:v>
                </c:pt>
                <c:pt idx="1650">
                  <c:v>1515.3125</c:v>
                </c:pt>
                <c:pt idx="1651">
                  <c:v>1515.625</c:v>
                </c:pt>
                <c:pt idx="1652">
                  <c:v>1515.9375</c:v>
                </c:pt>
                <c:pt idx="1653">
                  <c:v>1516.25</c:v>
                </c:pt>
                <c:pt idx="1654">
                  <c:v>1516.5625</c:v>
                </c:pt>
                <c:pt idx="1655">
                  <c:v>1516.875</c:v>
                </c:pt>
                <c:pt idx="1656">
                  <c:v>1517.1875</c:v>
                </c:pt>
                <c:pt idx="1657">
                  <c:v>1517.5</c:v>
                </c:pt>
                <c:pt idx="1658">
                  <c:v>1517.8125</c:v>
                </c:pt>
                <c:pt idx="1659">
                  <c:v>1518.125</c:v>
                </c:pt>
                <c:pt idx="1660">
                  <c:v>1518.4375</c:v>
                </c:pt>
                <c:pt idx="1661">
                  <c:v>1518.75</c:v>
                </c:pt>
                <c:pt idx="1662">
                  <c:v>1519.0625</c:v>
                </c:pt>
                <c:pt idx="1663">
                  <c:v>1519.375</c:v>
                </c:pt>
                <c:pt idx="1664">
                  <c:v>1519.6875</c:v>
                </c:pt>
                <c:pt idx="1665">
                  <c:v>1520</c:v>
                </c:pt>
                <c:pt idx="1666">
                  <c:v>1520.3125</c:v>
                </c:pt>
                <c:pt idx="1667">
                  <c:v>1520.625</c:v>
                </c:pt>
                <c:pt idx="1668">
                  <c:v>1520.9375</c:v>
                </c:pt>
                <c:pt idx="1669">
                  <c:v>1521.25</c:v>
                </c:pt>
                <c:pt idx="1670">
                  <c:v>1521.5625</c:v>
                </c:pt>
                <c:pt idx="1671">
                  <c:v>1521.875</c:v>
                </c:pt>
                <c:pt idx="1672">
                  <c:v>1522.1875</c:v>
                </c:pt>
                <c:pt idx="1673">
                  <c:v>1522.5</c:v>
                </c:pt>
                <c:pt idx="1674">
                  <c:v>1522.8125</c:v>
                </c:pt>
                <c:pt idx="1675">
                  <c:v>1523.125</c:v>
                </c:pt>
                <c:pt idx="1676">
                  <c:v>1523.4375</c:v>
                </c:pt>
                <c:pt idx="1677">
                  <c:v>1523.75</c:v>
                </c:pt>
                <c:pt idx="1678">
                  <c:v>1524.0625</c:v>
                </c:pt>
                <c:pt idx="1679">
                  <c:v>1524.375</c:v>
                </c:pt>
                <c:pt idx="1680">
                  <c:v>1524.6875</c:v>
                </c:pt>
                <c:pt idx="1681">
                  <c:v>1525</c:v>
                </c:pt>
                <c:pt idx="1682">
                  <c:v>1525.3125</c:v>
                </c:pt>
                <c:pt idx="1683">
                  <c:v>1525.625</c:v>
                </c:pt>
                <c:pt idx="1684">
                  <c:v>1525.9375</c:v>
                </c:pt>
                <c:pt idx="1685">
                  <c:v>1526.25</c:v>
                </c:pt>
                <c:pt idx="1686">
                  <c:v>1526.5625</c:v>
                </c:pt>
                <c:pt idx="1687">
                  <c:v>1526.875</c:v>
                </c:pt>
                <c:pt idx="1688">
                  <c:v>1527.1875</c:v>
                </c:pt>
                <c:pt idx="1689">
                  <c:v>1527.5</c:v>
                </c:pt>
                <c:pt idx="1690">
                  <c:v>1527.8125</c:v>
                </c:pt>
                <c:pt idx="1691">
                  <c:v>1528.125</c:v>
                </c:pt>
                <c:pt idx="1692">
                  <c:v>1528.4375</c:v>
                </c:pt>
                <c:pt idx="1693">
                  <c:v>1528.75</c:v>
                </c:pt>
                <c:pt idx="1694">
                  <c:v>1529.0625</c:v>
                </c:pt>
                <c:pt idx="1695">
                  <c:v>1529.375</c:v>
                </c:pt>
                <c:pt idx="1696">
                  <c:v>1529.6875</c:v>
                </c:pt>
                <c:pt idx="1697">
                  <c:v>1530</c:v>
                </c:pt>
                <c:pt idx="1698">
                  <c:v>1530.3125</c:v>
                </c:pt>
                <c:pt idx="1699">
                  <c:v>1530.625</c:v>
                </c:pt>
                <c:pt idx="1700">
                  <c:v>1530.9375</c:v>
                </c:pt>
                <c:pt idx="1701">
                  <c:v>1531.25</c:v>
                </c:pt>
                <c:pt idx="1702">
                  <c:v>1531.5625</c:v>
                </c:pt>
                <c:pt idx="1703">
                  <c:v>1531.875</c:v>
                </c:pt>
                <c:pt idx="1704">
                  <c:v>1532.1875</c:v>
                </c:pt>
                <c:pt idx="1705">
                  <c:v>1532.5</c:v>
                </c:pt>
                <c:pt idx="1706">
                  <c:v>1532.8125</c:v>
                </c:pt>
                <c:pt idx="1707">
                  <c:v>1533.125</c:v>
                </c:pt>
                <c:pt idx="1708">
                  <c:v>1533.4375</c:v>
                </c:pt>
                <c:pt idx="1709">
                  <c:v>1533.75</c:v>
                </c:pt>
                <c:pt idx="1710">
                  <c:v>1534.0625</c:v>
                </c:pt>
                <c:pt idx="1711">
                  <c:v>1534.375</c:v>
                </c:pt>
                <c:pt idx="1712">
                  <c:v>1534.6875</c:v>
                </c:pt>
                <c:pt idx="1713">
                  <c:v>1535</c:v>
                </c:pt>
                <c:pt idx="1714">
                  <c:v>1535.3125</c:v>
                </c:pt>
                <c:pt idx="1715">
                  <c:v>1535.625</c:v>
                </c:pt>
                <c:pt idx="1716">
                  <c:v>1535.9375</c:v>
                </c:pt>
                <c:pt idx="1717">
                  <c:v>1536.25</c:v>
                </c:pt>
                <c:pt idx="1718">
                  <c:v>1536.5625</c:v>
                </c:pt>
                <c:pt idx="1719">
                  <c:v>1536.875</c:v>
                </c:pt>
                <c:pt idx="1720">
                  <c:v>1537.1875</c:v>
                </c:pt>
                <c:pt idx="1721">
                  <c:v>1537.5</c:v>
                </c:pt>
                <c:pt idx="1722">
                  <c:v>1537.8125</c:v>
                </c:pt>
                <c:pt idx="1723">
                  <c:v>1538.125</c:v>
                </c:pt>
                <c:pt idx="1724">
                  <c:v>1538.4375</c:v>
                </c:pt>
                <c:pt idx="1725">
                  <c:v>1538.75</c:v>
                </c:pt>
                <c:pt idx="1726">
                  <c:v>1539.0625</c:v>
                </c:pt>
                <c:pt idx="1727">
                  <c:v>1539.375</c:v>
                </c:pt>
                <c:pt idx="1728">
                  <c:v>1539.6875</c:v>
                </c:pt>
                <c:pt idx="1729">
                  <c:v>1540</c:v>
                </c:pt>
                <c:pt idx="1730">
                  <c:v>1540.3125</c:v>
                </c:pt>
                <c:pt idx="1731">
                  <c:v>1540.625</c:v>
                </c:pt>
                <c:pt idx="1732">
                  <c:v>1540.9375</c:v>
                </c:pt>
                <c:pt idx="1733">
                  <c:v>1541.25</c:v>
                </c:pt>
                <c:pt idx="1734">
                  <c:v>1541.5625</c:v>
                </c:pt>
                <c:pt idx="1735">
                  <c:v>1541.875</c:v>
                </c:pt>
                <c:pt idx="1736">
                  <c:v>1542.1875</c:v>
                </c:pt>
                <c:pt idx="1737">
                  <c:v>1542.5</c:v>
                </c:pt>
                <c:pt idx="1738">
                  <c:v>1542.8125</c:v>
                </c:pt>
                <c:pt idx="1739">
                  <c:v>1543.125</c:v>
                </c:pt>
                <c:pt idx="1740">
                  <c:v>1543.4375</c:v>
                </c:pt>
                <c:pt idx="1741">
                  <c:v>1543.75</c:v>
                </c:pt>
                <c:pt idx="1742">
                  <c:v>1544.0625</c:v>
                </c:pt>
                <c:pt idx="1743">
                  <c:v>1544.375</c:v>
                </c:pt>
                <c:pt idx="1744">
                  <c:v>1544.6875</c:v>
                </c:pt>
                <c:pt idx="1745">
                  <c:v>1545</c:v>
                </c:pt>
                <c:pt idx="1746">
                  <c:v>1545.3125</c:v>
                </c:pt>
                <c:pt idx="1747">
                  <c:v>1545.625</c:v>
                </c:pt>
                <c:pt idx="1748">
                  <c:v>1545.9375</c:v>
                </c:pt>
                <c:pt idx="1749">
                  <c:v>1546.25</c:v>
                </c:pt>
                <c:pt idx="1750">
                  <c:v>1546.5625</c:v>
                </c:pt>
                <c:pt idx="1751">
                  <c:v>1546.875</c:v>
                </c:pt>
                <c:pt idx="1752">
                  <c:v>1547.1875</c:v>
                </c:pt>
                <c:pt idx="1753">
                  <c:v>1547.5</c:v>
                </c:pt>
                <c:pt idx="1754">
                  <c:v>1547.8125</c:v>
                </c:pt>
                <c:pt idx="1755">
                  <c:v>1548.125</c:v>
                </c:pt>
                <c:pt idx="1756">
                  <c:v>1548.4375</c:v>
                </c:pt>
                <c:pt idx="1757">
                  <c:v>1548.75</c:v>
                </c:pt>
                <c:pt idx="1758">
                  <c:v>1549.0625</c:v>
                </c:pt>
                <c:pt idx="1759">
                  <c:v>1549.375</c:v>
                </c:pt>
                <c:pt idx="1760">
                  <c:v>1549.6875</c:v>
                </c:pt>
                <c:pt idx="1761">
                  <c:v>1550</c:v>
                </c:pt>
                <c:pt idx="1762">
                  <c:v>1550.3125</c:v>
                </c:pt>
                <c:pt idx="1763">
                  <c:v>1550.625</c:v>
                </c:pt>
                <c:pt idx="1764">
                  <c:v>1550.9375</c:v>
                </c:pt>
                <c:pt idx="1765">
                  <c:v>1551.25</c:v>
                </c:pt>
                <c:pt idx="1766">
                  <c:v>1551.5625</c:v>
                </c:pt>
                <c:pt idx="1767">
                  <c:v>1551.875</c:v>
                </c:pt>
                <c:pt idx="1768">
                  <c:v>1552.1875</c:v>
                </c:pt>
                <c:pt idx="1769">
                  <c:v>1552.5</c:v>
                </c:pt>
                <c:pt idx="1770">
                  <c:v>1552.8125</c:v>
                </c:pt>
                <c:pt idx="1771">
                  <c:v>1553.125</c:v>
                </c:pt>
                <c:pt idx="1772">
                  <c:v>1553.4375</c:v>
                </c:pt>
                <c:pt idx="1773">
                  <c:v>1553.75</c:v>
                </c:pt>
                <c:pt idx="1774">
                  <c:v>1554.0625</c:v>
                </c:pt>
                <c:pt idx="1775">
                  <c:v>1554.375</c:v>
                </c:pt>
                <c:pt idx="1776">
                  <c:v>1554.6875</c:v>
                </c:pt>
                <c:pt idx="1777">
                  <c:v>1555</c:v>
                </c:pt>
                <c:pt idx="1778">
                  <c:v>1555.3125</c:v>
                </c:pt>
                <c:pt idx="1779">
                  <c:v>1555.625</c:v>
                </c:pt>
                <c:pt idx="1780">
                  <c:v>1555.9375</c:v>
                </c:pt>
                <c:pt idx="1781">
                  <c:v>1556.25</c:v>
                </c:pt>
                <c:pt idx="1782">
                  <c:v>1556.5625</c:v>
                </c:pt>
                <c:pt idx="1783">
                  <c:v>1556.875</c:v>
                </c:pt>
                <c:pt idx="1784">
                  <c:v>1557.1875</c:v>
                </c:pt>
                <c:pt idx="1785">
                  <c:v>1557.5</c:v>
                </c:pt>
                <c:pt idx="1786">
                  <c:v>1557.8125</c:v>
                </c:pt>
                <c:pt idx="1787">
                  <c:v>1558.125</c:v>
                </c:pt>
                <c:pt idx="1788">
                  <c:v>1558.4375</c:v>
                </c:pt>
                <c:pt idx="1789">
                  <c:v>1558.75</c:v>
                </c:pt>
                <c:pt idx="1790">
                  <c:v>1559.0625</c:v>
                </c:pt>
                <c:pt idx="1791">
                  <c:v>1559.375</c:v>
                </c:pt>
                <c:pt idx="1792">
                  <c:v>1559.6875</c:v>
                </c:pt>
                <c:pt idx="1793">
                  <c:v>1560</c:v>
                </c:pt>
                <c:pt idx="1794">
                  <c:v>1560.3125</c:v>
                </c:pt>
                <c:pt idx="1795">
                  <c:v>1560.625</c:v>
                </c:pt>
                <c:pt idx="1796">
                  <c:v>1560.9375</c:v>
                </c:pt>
                <c:pt idx="1797">
                  <c:v>1561.25</c:v>
                </c:pt>
                <c:pt idx="1798">
                  <c:v>1561.5625</c:v>
                </c:pt>
                <c:pt idx="1799">
                  <c:v>1561.875</c:v>
                </c:pt>
                <c:pt idx="1800">
                  <c:v>1562.1875</c:v>
                </c:pt>
                <c:pt idx="1801">
                  <c:v>1562.5</c:v>
                </c:pt>
                <c:pt idx="1802">
                  <c:v>1562.8125</c:v>
                </c:pt>
                <c:pt idx="1803">
                  <c:v>1563.125</c:v>
                </c:pt>
                <c:pt idx="1804">
                  <c:v>1563.4375</c:v>
                </c:pt>
                <c:pt idx="1805">
                  <c:v>1563.75</c:v>
                </c:pt>
                <c:pt idx="1806">
                  <c:v>1564.0625</c:v>
                </c:pt>
                <c:pt idx="1807">
                  <c:v>1564.375</c:v>
                </c:pt>
                <c:pt idx="1808">
                  <c:v>1564.6875</c:v>
                </c:pt>
                <c:pt idx="1809">
                  <c:v>1565</c:v>
                </c:pt>
                <c:pt idx="1810">
                  <c:v>1565.3125</c:v>
                </c:pt>
                <c:pt idx="1811">
                  <c:v>1565.625</c:v>
                </c:pt>
                <c:pt idx="1812">
                  <c:v>1565.9375</c:v>
                </c:pt>
                <c:pt idx="1813">
                  <c:v>1566.25</c:v>
                </c:pt>
                <c:pt idx="1814">
                  <c:v>1566.5625</c:v>
                </c:pt>
                <c:pt idx="1815">
                  <c:v>1566.875</c:v>
                </c:pt>
                <c:pt idx="1816">
                  <c:v>1567.1875</c:v>
                </c:pt>
                <c:pt idx="1817">
                  <c:v>1567.5</c:v>
                </c:pt>
                <c:pt idx="1818">
                  <c:v>1567.8125</c:v>
                </c:pt>
                <c:pt idx="1819">
                  <c:v>1568.125</c:v>
                </c:pt>
                <c:pt idx="1820">
                  <c:v>1568.4375</c:v>
                </c:pt>
                <c:pt idx="1821">
                  <c:v>1568.75</c:v>
                </c:pt>
                <c:pt idx="1822">
                  <c:v>1569.0625</c:v>
                </c:pt>
                <c:pt idx="1823">
                  <c:v>1569.375</c:v>
                </c:pt>
                <c:pt idx="1824">
                  <c:v>1569.6875</c:v>
                </c:pt>
                <c:pt idx="1825">
                  <c:v>1570</c:v>
                </c:pt>
                <c:pt idx="1826">
                  <c:v>1570.3125</c:v>
                </c:pt>
                <c:pt idx="1827">
                  <c:v>1570.625</c:v>
                </c:pt>
                <c:pt idx="1828">
                  <c:v>1570.9375</c:v>
                </c:pt>
                <c:pt idx="1829">
                  <c:v>1571.25</c:v>
                </c:pt>
                <c:pt idx="1830">
                  <c:v>1571.5625</c:v>
                </c:pt>
                <c:pt idx="1831">
                  <c:v>1571.875</c:v>
                </c:pt>
                <c:pt idx="1832">
                  <c:v>1572.1875</c:v>
                </c:pt>
                <c:pt idx="1833">
                  <c:v>1572.5</c:v>
                </c:pt>
                <c:pt idx="1834">
                  <c:v>1572.8125</c:v>
                </c:pt>
                <c:pt idx="1835">
                  <c:v>1573.125</c:v>
                </c:pt>
                <c:pt idx="1836">
                  <c:v>1573.4375</c:v>
                </c:pt>
                <c:pt idx="1837">
                  <c:v>1573.75</c:v>
                </c:pt>
                <c:pt idx="1838">
                  <c:v>1574.0625</c:v>
                </c:pt>
                <c:pt idx="1839">
                  <c:v>1574.375</c:v>
                </c:pt>
                <c:pt idx="1840">
                  <c:v>1574.6875</c:v>
                </c:pt>
                <c:pt idx="1841">
                  <c:v>1575</c:v>
                </c:pt>
                <c:pt idx="1842">
                  <c:v>1575.3125</c:v>
                </c:pt>
                <c:pt idx="1843">
                  <c:v>1575.625</c:v>
                </c:pt>
                <c:pt idx="1844">
                  <c:v>1575.9375</c:v>
                </c:pt>
                <c:pt idx="1845">
                  <c:v>1576.25</c:v>
                </c:pt>
                <c:pt idx="1846">
                  <c:v>1576.5625</c:v>
                </c:pt>
                <c:pt idx="1847">
                  <c:v>1576.875</c:v>
                </c:pt>
                <c:pt idx="1848">
                  <c:v>1577.1875</c:v>
                </c:pt>
                <c:pt idx="1849">
                  <c:v>1577.5</c:v>
                </c:pt>
                <c:pt idx="1850">
                  <c:v>1577.8125</c:v>
                </c:pt>
                <c:pt idx="1851">
                  <c:v>1578.125</c:v>
                </c:pt>
                <c:pt idx="1852">
                  <c:v>1578.4375</c:v>
                </c:pt>
                <c:pt idx="1853">
                  <c:v>1578.75</c:v>
                </c:pt>
                <c:pt idx="1854">
                  <c:v>1579.0625</c:v>
                </c:pt>
                <c:pt idx="1855">
                  <c:v>1579.375</c:v>
                </c:pt>
                <c:pt idx="1856">
                  <c:v>1579.6875</c:v>
                </c:pt>
                <c:pt idx="1857">
                  <c:v>1580</c:v>
                </c:pt>
                <c:pt idx="1858">
                  <c:v>1580.3125</c:v>
                </c:pt>
                <c:pt idx="1859">
                  <c:v>1580.625</c:v>
                </c:pt>
                <c:pt idx="1860">
                  <c:v>1580.9375</c:v>
                </c:pt>
                <c:pt idx="1861">
                  <c:v>1581.25</c:v>
                </c:pt>
                <c:pt idx="1862">
                  <c:v>1581.5625</c:v>
                </c:pt>
                <c:pt idx="1863">
                  <c:v>1581.875</c:v>
                </c:pt>
                <c:pt idx="1864">
                  <c:v>1582.1875</c:v>
                </c:pt>
                <c:pt idx="1865">
                  <c:v>1582.5</c:v>
                </c:pt>
                <c:pt idx="1866">
                  <c:v>1582.8125</c:v>
                </c:pt>
                <c:pt idx="1867">
                  <c:v>1583.125</c:v>
                </c:pt>
                <c:pt idx="1868">
                  <c:v>1583.4375</c:v>
                </c:pt>
                <c:pt idx="1869">
                  <c:v>1583.75</c:v>
                </c:pt>
                <c:pt idx="1870">
                  <c:v>1584.0625</c:v>
                </c:pt>
                <c:pt idx="1871">
                  <c:v>1584.375</c:v>
                </c:pt>
                <c:pt idx="1872">
                  <c:v>1584.6875</c:v>
                </c:pt>
                <c:pt idx="1873">
                  <c:v>1585</c:v>
                </c:pt>
                <c:pt idx="1874">
                  <c:v>1585.3125</c:v>
                </c:pt>
                <c:pt idx="1875">
                  <c:v>1585.625</c:v>
                </c:pt>
                <c:pt idx="1876">
                  <c:v>1585.9375</c:v>
                </c:pt>
                <c:pt idx="1877">
                  <c:v>1586.25</c:v>
                </c:pt>
                <c:pt idx="1878">
                  <c:v>1586.5625</c:v>
                </c:pt>
                <c:pt idx="1879">
                  <c:v>1586.875</c:v>
                </c:pt>
                <c:pt idx="1880">
                  <c:v>1587.1875</c:v>
                </c:pt>
                <c:pt idx="1881">
                  <c:v>1587.5</c:v>
                </c:pt>
                <c:pt idx="1882">
                  <c:v>1587.8125</c:v>
                </c:pt>
                <c:pt idx="1883">
                  <c:v>1588.125</c:v>
                </c:pt>
                <c:pt idx="1884">
                  <c:v>1588.4375</c:v>
                </c:pt>
                <c:pt idx="1885">
                  <c:v>1588.75</c:v>
                </c:pt>
                <c:pt idx="1886">
                  <c:v>1589.0625</c:v>
                </c:pt>
                <c:pt idx="1887">
                  <c:v>1589.375</c:v>
                </c:pt>
                <c:pt idx="1888">
                  <c:v>1589.6875</c:v>
                </c:pt>
                <c:pt idx="1889">
                  <c:v>1590</c:v>
                </c:pt>
                <c:pt idx="1890">
                  <c:v>1590.3125</c:v>
                </c:pt>
                <c:pt idx="1891">
                  <c:v>1590.625</c:v>
                </c:pt>
                <c:pt idx="1892">
                  <c:v>1590.9375</c:v>
                </c:pt>
                <c:pt idx="1893">
                  <c:v>1591.25</c:v>
                </c:pt>
                <c:pt idx="1894">
                  <c:v>1591.5625</c:v>
                </c:pt>
                <c:pt idx="1895">
                  <c:v>1591.875</c:v>
                </c:pt>
                <c:pt idx="1896">
                  <c:v>1592.1875</c:v>
                </c:pt>
                <c:pt idx="1897">
                  <c:v>1592.5</c:v>
                </c:pt>
                <c:pt idx="1898">
                  <c:v>1592.8125</c:v>
                </c:pt>
                <c:pt idx="1899">
                  <c:v>1593.125</c:v>
                </c:pt>
                <c:pt idx="1900">
                  <c:v>1593.4375</c:v>
                </c:pt>
                <c:pt idx="1901">
                  <c:v>1593.75</c:v>
                </c:pt>
                <c:pt idx="1902">
                  <c:v>1594.0625</c:v>
                </c:pt>
                <c:pt idx="1903">
                  <c:v>1594.375</c:v>
                </c:pt>
                <c:pt idx="1904">
                  <c:v>1594.6875</c:v>
                </c:pt>
                <c:pt idx="1905">
                  <c:v>1595</c:v>
                </c:pt>
                <c:pt idx="1906">
                  <c:v>1595.3125</c:v>
                </c:pt>
                <c:pt idx="1907">
                  <c:v>1595.625</c:v>
                </c:pt>
                <c:pt idx="1908">
                  <c:v>1595.9375</c:v>
                </c:pt>
                <c:pt idx="1909">
                  <c:v>1596.25</c:v>
                </c:pt>
                <c:pt idx="1910">
                  <c:v>1596.5625</c:v>
                </c:pt>
                <c:pt idx="1911">
                  <c:v>1596.875</c:v>
                </c:pt>
                <c:pt idx="1912">
                  <c:v>1597.1875</c:v>
                </c:pt>
                <c:pt idx="1913">
                  <c:v>1597.5</c:v>
                </c:pt>
                <c:pt idx="1914">
                  <c:v>1597.8125</c:v>
                </c:pt>
                <c:pt idx="1915">
                  <c:v>1598.125</c:v>
                </c:pt>
                <c:pt idx="1916">
                  <c:v>1598.4375</c:v>
                </c:pt>
                <c:pt idx="1917">
                  <c:v>1598.75</c:v>
                </c:pt>
                <c:pt idx="1918">
                  <c:v>1599.0625</c:v>
                </c:pt>
                <c:pt idx="1919">
                  <c:v>1599.375</c:v>
                </c:pt>
                <c:pt idx="1920">
                  <c:v>1599.6875</c:v>
                </c:pt>
                <c:pt idx="1921">
                  <c:v>1600</c:v>
                </c:pt>
                <c:pt idx="1922">
                  <c:v>1600.3125</c:v>
                </c:pt>
                <c:pt idx="1923">
                  <c:v>1600.625</c:v>
                </c:pt>
                <c:pt idx="1924">
                  <c:v>1600.9375</c:v>
                </c:pt>
                <c:pt idx="1925">
                  <c:v>1601.25</c:v>
                </c:pt>
                <c:pt idx="1926">
                  <c:v>1601.5625</c:v>
                </c:pt>
                <c:pt idx="1927">
                  <c:v>1601.875</c:v>
                </c:pt>
                <c:pt idx="1928">
                  <c:v>1602.1875</c:v>
                </c:pt>
                <c:pt idx="1929">
                  <c:v>1602.5</c:v>
                </c:pt>
                <c:pt idx="1930">
                  <c:v>1602.8125</c:v>
                </c:pt>
                <c:pt idx="1931">
                  <c:v>1603.125</c:v>
                </c:pt>
                <c:pt idx="1932">
                  <c:v>1603.4375</c:v>
                </c:pt>
                <c:pt idx="1933">
                  <c:v>1603.75</c:v>
                </c:pt>
                <c:pt idx="1934">
                  <c:v>1604.0625</c:v>
                </c:pt>
                <c:pt idx="1935">
                  <c:v>1604.375</c:v>
                </c:pt>
                <c:pt idx="1936">
                  <c:v>1604.6875</c:v>
                </c:pt>
                <c:pt idx="1937">
                  <c:v>1605</c:v>
                </c:pt>
                <c:pt idx="1938">
                  <c:v>1605.3125</c:v>
                </c:pt>
                <c:pt idx="1939">
                  <c:v>1605.625</c:v>
                </c:pt>
                <c:pt idx="1940">
                  <c:v>1605.9375</c:v>
                </c:pt>
                <c:pt idx="1941">
                  <c:v>1606.25</c:v>
                </c:pt>
                <c:pt idx="1942">
                  <c:v>1606.5625</c:v>
                </c:pt>
                <c:pt idx="1943">
                  <c:v>1606.875</c:v>
                </c:pt>
                <c:pt idx="1944">
                  <c:v>1607.1875</c:v>
                </c:pt>
                <c:pt idx="1945">
                  <c:v>1607.5</c:v>
                </c:pt>
                <c:pt idx="1946">
                  <c:v>1607.8125</c:v>
                </c:pt>
                <c:pt idx="1947">
                  <c:v>1608.125</c:v>
                </c:pt>
                <c:pt idx="1948">
                  <c:v>1608.4375</c:v>
                </c:pt>
                <c:pt idx="1949">
                  <c:v>1608.75</c:v>
                </c:pt>
                <c:pt idx="1950">
                  <c:v>1609.0625</c:v>
                </c:pt>
                <c:pt idx="1951">
                  <c:v>1609.375</c:v>
                </c:pt>
                <c:pt idx="1952">
                  <c:v>1609.6875</c:v>
                </c:pt>
                <c:pt idx="1953">
                  <c:v>1610</c:v>
                </c:pt>
                <c:pt idx="1954">
                  <c:v>1610.3125</c:v>
                </c:pt>
                <c:pt idx="1955">
                  <c:v>1610.625</c:v>
                </c:pt>
                <c:pt idx="1956">
                  <c:v>1610.9375</c:v>
                </c:pt>
                <c:pt idx="1957">
                  <c:v>1611.25</c:v>
                </c:pt>
                <c:pt idx="1958">
                  <c:v>1611.5625</c:v>
                </c:pt>
                <c:pt idx="1959">
                  <c:v>1611.875</c:v>
                </c:pt>
                <c:pt idx="1960">
                  <c:v>1612.1875</c:v>
                </c:pt>
                <c:pt idx="1961">
                  <c:v>1612.5</c:v>
                </c:pt>
                <c:pt idx="1962">
                  <c:v>1612.8125</c:v>
                </c:pt>
                <c:pt idx="1963">
                  <c:v>1613.125</c:v>
                </c:pt>
                <c:pt idx="1964">
                  <c:v>1613.4375</c:v>
                </c:pt>
                <c:pt idx="1965">
                  <c:v>1613.75</c:v>
                </c:pt>
                <c:pt idx="1966">
                  <c:v>1614.0625</c:v>
                </c:pt>
                <c:pt idx="1967">
                  <c:v>1614.375</c:v>
                </c:pt>
                <c:pt idx="1968">
                  <c:v>1614.6875</c:v>
                </c:pt>
                <c:pt idx="1969">
                  <c:v>1615</c:v>
                </c:pt>
                <c:pt idx="1970">
                  <c:v>1615.3125</c:v>
                </c:pt>
                <c:pt idx="1971">
                  <c:v>1615.625</c:v>
                </c:pt>
                <c:pt idx="1972">
                  <c:v>1615.9375</c:v>
                </c:pt>
                <c:pt idx="1973">
                  <c:v>1616.25</c:v>
                </c:pt>
                <c:pt idx="1974">
                  <c:v>1616.5625</c:v>
                </c:pt>
                <c:pt idx="1975">
                  <c:v>1616.875</c:v>
                </c:pt>
                <c:pt idx="1976">
                  <c:v>1617.1875</c:v>
                </c:pt>
                <c:pt idx="1977">
                  <c:v>1617.5</c:v>
                </c:pt>
                <c:pt idx="1978">
                  <c:v>1617.8125</c:v>
                </c:pt>
                <c:pt idx="1979">
                  <c:v>1618.125</c:v>
                </c:pt>
                <c:pt idx="1980">
                  <c:v>1618.4375</c:v>
                </c:pt>
                <c:pt idx="1981">
                  <c:v>1618.75</c:v>
                </c:pt>
                <c:pt idx="1982">
                  <c:v>1619.0625</c:v>
                </c:pt>
                <c:pt idx="1983">
                  <c:v>1619.375</c:v>
                </c:pt>
                <c:pt idx="1984">
                  <c:v>1619.6875</c:v>
                </c:pt>
                <c:pt idx="1985">
                  <c:v>1620</c:v>
                </c:pt>
                <c:pt idx="1986">
                  <c:v>1620.3125</c:v>
                </c:pt>
                <c:pt idx="1987">
                  <c:v>1620.625</c:v>
                </c:pt>
                <c:pt idx="1988">
                  <c:v>1620.9375</c:v>
                </c:pt>
                <c:pt idx="1989">
                  <c:v>1621.25</c:v>
                </c:pt>
                <c:pt idx="1990">
                  <c:v>1621.5625</c:v>
                </c:pt>
                <c:pt idx="1991">
                  <c:v>1621.875</c:v>
                </c:pt>
                <c:pt idx="1992">
                  <c:v>1622.1875</c:v>
                </c:pt>
                <c:pt idx="1993">
                  <c:v>1622.5</c:v>
                </c:pt>
                <c:pt idx="1994">
                  <c:v>1622.8125</c:v>
                </c:pt>
                <c:pt idx="1995">
                  <c:v>1623.125</c:v>
                </c:pt>
                <c:pt idx="1996">
                  <c:v>1623.4375</c:v>
                </c:pt>
                <c:pt idx="1997">
                  <c:v>1623.75</c:v>
                </c:pt>
                <c:pt idx="1998">
                  <c:v>1624.0625</c:v>
                </c:pt>
                <c:pt idx="1999">
                  <c:v>1624.375</c:v>
                </c:pt>
                <c:pt idx="2000">
                  <c:v>1624.6875</c:v>
                </c:pt>
                <c:pt idx="2001">
                  <c:v>1625</c:v>
                </c:pt>
                <c:pt idx="2002">
                  <c:v>1625.3125</c:v>
                </c:pt>
                <c:pt idx="2003">
                  <c:v>1625.625</c:v>
                </c:pt>
                <c:pt idx="2004">
                  <c:v>1625.9375</c:v>
                </c:pt>
                <c:pt idx="2005">
                  <c:v>1626.25</c:v>
                </c:pt>
                <c:pt idx="2006">
                  <c:v>1626.5625</c:v>
                </c:pt>
                <c:pt idx="2007">
                  <c:v>1626.875</c:v>
                </c:pt>
                <c:pt idx="2008">
                  <c:v>1627.1875</c:v>
                </c:pt>
                <c:pt idx="2009">
                  <c:v>1627.5</c:v>
                </c:pt>
                <c:pt idx="2010">
                  <c:v>1627.8125</c:v>
                </c:pt>
                <c:pt idx="2011">
                  <c:v>1628.125</c:v>
                </c:pt>
                <c:pt idx="2012">
                  <c:v>1628.4375</c:v>
                </c:pt>
                <c:pt idx="2013">
                  <c:v>1628.75</c:v>
                </c:pt>
                <c:pt idx="2014">
                  <c:v>1629.0625</c:v>
                </c:pt>
                <c:pt idx="2015">
                  <c:v>1629.375</c:v>
                </c:pt>
                <c:pt idx="2016">
                  <c:v>1629.6875</c:v>
                </c:pt>
                <c:pt idx="2017">
                  <c:v>1630</c:v>
                </c:pt>
                <c:pt idx="2018">
                  <c:v>1630.3125</c:v>
                </c:pt>
                <c:pt idx="2019">
                  <c:v>1630.625</c:v>
                </c:pt>
                <c:pt idx="2020">
                  <c:v>1630.9375</c:v>
                </c:pt>
                <c:pt idx="2021">
                  <c:v>1631.25</c:v>
                </c:pt>
                <c:pt idx="2022">
                  <c:v>1631.5625</c:v>
                </c:pt>
                <c:pt idx="2023">
                  <c:v>1631.875</c:v>
                </c:pt>
                <c:pt idx="2024">
                  <c:v>1632.1875</c:v>
                </c:pt>
                <c:pt idx="2025">
                  <c:v>1632.5</c:v>
                </c:pt>
                <c:pt idx="2026">
                  <c:v>1632.8125</c:v>
                </c:pt>
                <c:pt idx="2027">
                  <c:v>1633.125</c:v>
                </c:pt>
                <c:pt idx="2028">
                  <c:v>1633.4375</c:v>
                </c:pt>
                <c:pt idx="2029">
                  <c:v>1633.75</c:v>
                </c:pt>
                <c:pt idx="2030">
                  <c:v>1634.0625</c:v>
                </c:pt>
                <c:pt idx="2031">
                  <c:v>1634.375</c:v>
                </c:pt>
                <c:pt idx="2032">
                  <c:v>1634.6875</c:v>
                </c:pt>
                <c:pt idx="2033">
                  <c:v>1635</c:v>
                </c:pt>
                <c:pt idx="2034">
                  <c:v>1635.3125</c:v>
                </c:pt>
                <c:pt idx="2035">
                  <c:v>1635.625</c:v>
                </c:pt>
                <c:pt idx="2036">
                  <c:v>1635.9375</c:v>
                </c:pt>
                <c:pt idx="2037">
                  <c:v>1636.25</c:v>
                </c:pt>
                <c:pt idx="2038">
                  <c:v>1636.5625</c:v>
                </c:pt>
                <c:pt idx="2039">
                  <c:v>1636.875</c:v>
                </c:pt>
                <c:pt idx="2040">
                  <c:v>1637.1875</c:v>
                </c:pt>
                <c:pt idx="2041">
                  <c:v>1637.5</c:v>
                </c:pt>
                <c:pt idx="2042">
                  <c:v>1637.8125</c:v>
                </c:pt>
                <c:pt idx="2043">
                  <c:v>1638.125</c:v>
                </c:pt>
                <c:pt idx="2044">
                  <c:v>1638.4375</c:v>
                </c:pt>
                <c:pt idx="2045">
                  <c:v>1638.75</c:v>
                </c:pt>
                <c:pt idx="2046">
                  <c:v>1639.0625</c:v>
                </c:pt>
                <c:pt idx="2047">
                  <c:v>1639.375</c:v>
                </c:pt>
                <c:pt idx="2048">
                  <c:v>1639.6875</c:v>
                </c:pt>
                <c:pt idx="2049">
                  <c:v>1640</c:v>
                </c:pt>
                <c:pt idx="2050">
                  <c:v>1640.3125</c:v>
                </c:pt>
                <c:pt idx="2051">
                  <c:v>1640.625</c:v>
                </c:pt>
                <c:pt idx="2052">
                  <c:v>1640.9375</c:v>
                </c:pt>
                <c:pt idx="2053">
                  <c:v>1641.25</c:v>
                </c:pt>
                <c:pt idx="2054">
                  <c:v>1641.5625</c:v>
                </c:pt>
                <c:pt idx="2055">
                  <c:v>1641.875</c:v>
                </c:pt>
                <c:pt idx="2056">
                  <c:v>1642.1875</c:v>
                </c:pt>
                <c:pt idx="2057">
                  <c:v>1642.5</c:v>
                </c:pt>
                <c:pt idx="2058">
                  <c:v>1642.8125</c:v>
                </c:pt>
                <c:pt idx="2059">
                  <c:v>1643.125</c:v>
                </c:pt>
                <c:pt idx="2060">
                  <c:v>1643.4375</c:v>
                </c:pt>
                <c:pt idx="2061">
                  <c:v>1643.75</c:v>
                </c:pt>
                <c:pt idx="2062">
                  <c:v>1644.0625</c:v>
                </c:pt>
                <c:pt idx="2063">
                  <c:v>1644.375</c:v>
                </c:pt>
                <c:pt idx="2064">
                  <c:v>1644.6875</c:v>
                </c:pt>
                <c:pt idx="2065">
                  <c:v>1645</c:v>
                </c:pt>
                <c:pt idx="2066">
                  <c:v>1645.3125</c:v>
                </c:pt>
                <c:pt idx="2067">
                  <c:v>1645.625</c:v>
                </c:pt>
                <c:pt idx="2068">
                  <c:v>1645.9375</c:v>
                </c:pt>
                <c:pt idx="2069">
                  <c:v>1646.25</c:v>
                </c:pt>
                <c:pt idx="2070">
                  <c:v>1646.5625</c:v>
                </c:pt>
                <c:pt idx="2071">
                  <c:v>1646.875</c:v>
                </c:pt>
                <c:pt idx="2072">
                  <c:v>1647.1875</c:v>
                </c:pt>
                <c:pt idx="2073">
                  <c:v>1647.5</c:v>
                </c:pt>
                <c:pt idx="2074">
                  <c:v>1647.8125</c:v>
                </c:pt>
                <c:pt idx="2075">
                  <c:v>1648.125</c:v>
                </c:pt>
                <c:pt idx="2076">
                  <c:v>1648.4375</c:v>
                </c:pt>
                <c:pt idx="2077">
                  <c:v>1648.75</c:v>
                </c:pt>
                <c:pt idx="2078">
                  <c:v>1649.0625</c:v>
                </c:pt>
                <c:pt idx="2079">
                  <c:v>1649.375</c:v>
                </c:pt>
                <c:pt idx="2080">
                  <c:v>1649.6875</c:v>
                </c:pt>
                <c:pt idx="2081">
                  <c:v>1650</c:v>
                </c:pt>
                <c:pt idx="2082">
                  <c:v>1650.3125</c:v>
                </c:pt>
                <c:pt idx="2083">
                  <c:v>1650.625</c:v>
                </c:pt>
                <c:pt idx="2084">
                  <c:v>1650.9375</c:v>
                </c:pt>
                <c:pt idx="2085">
                  <c:v>1651.25</c:v>
                </c:pt>
                <c:pt idx="2086">
                  <c:v>1651.5625</c:v>
                </c:pt>
                <c:pt idx="2087">
                  <c:v>1651.875</c:v>
                </c:pt>
                <c:pt idx="2088">
                  <c:v>1652.1875</c:v>
                </c:pt>
                <c:pt idx="2089">
                  <c:v>1652.5</c:v>
                </c:pt>
                <c:pt idx="2090">
                  <c:v>1652.8125</c:v>
                </c:pt>
                <c:pt idx="2091">
                  <c:v>1653.125</c:v>
                </c:pt>
                <c:pt idx="2092">
                  <c:v>1653.4375</c:v>
                </c:pt>
                <c:pt idx="2093">
                  <c:v>1653.75</c:v>
                </c:pt>
                <c:pt idx="2094">
                  <c:v>1654.0625</c:v>
                </c:pt>
                <c:pt idx="2095">
                  <c:v>1654.375</c:v>
                </c:pt>
                <c:pt idx="2096">
                  <c:v>1654.6875</c:v>
                </c:pt>
                <c:pt idx="2097">
                  <c:v>1655</c:v>
                </c:pt>
                <c:pt idx="2098">
                  <c:v>1655.3125</c:v>
                </c:pt>
                <c:pt idx="2099">
                  <c:v>1655.625</c:v>
                </c:pt>
                <c:pt idx="2100">
                  <c:v>1655.9375</c:v>
                </c:pt>
                <c:pt idx="2101">
                  <c:v>1656.25</c:v>
                </c:pt>
                <c:pt idx="2102">
                  <c:v>1656.5625</c:v>
                </c:pt>
                <c:pt idx="2103">
                  <c:v>1656.875</c:v>
                </c:pt>
                <c:pt idx="2104">
                  <c:v>1657.1875</c:v>
                </c:pt>
                <c:pt idx="2105">
                  <c:v>1657.5</c:v>
                </c:pt>
                <c:pt idx="2106">
                  <c:v>1657.8125</c:v>
                </c:pt>
                <c:pt idx="2107">
                  <c:v>1658.125</c:v>
                </c:pt>
                <c:pt idx="2108">
                  <c:v>1658.4375</c:v>
                </c:pt>
                <c:pt idx="2109">
                  <c:v>1658.75</c:v>
                </c:pt>
                <c:pt idx="2110">
                  <c:v>1659.0625</c:v>
                </c:pt>
                <c:pt idx="2111">
                  <c:v>1659.375</c:v>
                </c:pt>
                <c:pt idx="2112">
                  <c:v>1659.6875</c:v>
                </c:pt>
                <c:pt idx="2113">
                  <c:v>1660</c:v>
                </c:pt>
                <c:pt idx="2114">
                  <c:v>1660.3125</c:v>
                </c:pt>
                <c:pt idx="2115">
                  <c:v>1660.625</c:v>
                </c:pt>
                <c:pt idx="2116">
                  <c:v>1660.9375</c:v>
                </c:pt>
                <c:pt idx="2117">
                  <c:v>1661.25</c:v>
                </c:pt>
                <c:pt idx="2118">
                  <c:v>1661.5625</c:v>
                </c:pt>
                <c:pt idx="2119">
                  <c:v>1661.875</c:v>
                </c:pt>
                <c:pt idx="2120">
                  <c:v>1662.1875</c:v>
                </c:pt>
                <c:pt idx="2121">
                  <c:v>1662.5</c:v>
                </c:pt>
                <c:pt idx="2122">
                  <c:v>1662.8125</c:v>
                </c:pt>
                <c:pt idx="2123">
                  <c:v>1663.125</c:v>
                </c:pt>
                <c:pt idx="2124">
                  <c:v>1663.4375</c:v>
                </c:pt>
                <c:pt idx="2125">
                  <c:v>1663.75</c:v>
                </c:pt>
                <c:pt idx="2126">
                  <c:v>1664.0625</c:v>
                </c:pt>
                <c:pt idx="2127">
                  <c:v>1664.375</c:v>
                </c:pt>
                <c:pt idx="2128">
                  <c:v>1664.6875</c:v>
                </c:pt>
                <c:pt idx="2129">
                  <c:v>1665</c:v>
                </c:pt>
                <c:pt idx="2130">
                  <c:v>1665.3125</c:v>
                </c:pt>
                <c:pt idx="2131">
                  <c:v>1665.625</c:v>
                </c:pt>
                <c:pt idx="2132">
                  <c:v>1665.9375</c:v>
                </c:pt>
                <c:pt idx="2133">
                  <c:v>1666.25</c:v>
                </c:pt>
                <c:pt idx="2134">
                  <c:v>1666.5625</c:v>
                </c:pt>
                <c:pt idx="2135">
                  <c:v>1666.875</c:v>
                </c:pt>
                <c:pt idx="2136">
                  <c:v>1667.1875</c:v>
                </c:pt>
                <c:pt idx="2137">
                  <c:v>1667.5</c:v>
                </c:pt>
                <c:pt idx="2138">
                  <c:v>1667.8125</c:v>
                </c:pt>
                <c:pt idx="2139">
                  <c:v>1668.125</c:v>
                </c:pt>
                <c:pt idx="2140">
                  <c:v>1668.4375</c:v>
                </c:pt>
                <c:pt idx="2141">
                  <c:v>1668.75</c:v>
                </c:pt>
                <c:pt idx="2142">
                  <c:v>1669.0625</c:v>
                </c:pt>
                <c:pt idx="2143">
                  <c:v>1669.375</c:v>
                </c:pt>
                <c:pt idx="2144">
                  <c:v>1669.6875</c:v>
                </c:pt>
                <c:pt idx="2145">
                  <c:v>1670</c:v>
                </c:pt>
                <c:pt idx="2146">
                  <c:v>1670.3125</c:v>
                </c:pt>
                <c:pt idx="2147">
                  <c:v>1670.625</c:v>
                </c:pt>
                <c:pt idx="2148">
                  <c:v>1670.9375</c:v>
                </c:pt>
                <c:pt idx="2149">
                  <c:v>1671.25</c:v>
                </c:pt>
                <c:pt idx="2150">
                  <c:v>1671.5625</c:v>
                </c:pt>
                <c:pt idx="2151">
                  <c:v>1671.875</c:v>
                </c:pt>
                <c:pt idx="2152">
                  <c:v>1672.1875</c:v>
                </c:pt>
                <c:pt idx="2153">
                  <c:v>1672.5</c:v>
                </c:pt>
                <c:pt idx="2154">
                  <c:v>1672.8125</c:v>
                </c:pt>
                <c:pt idx="2155">
                  <c:v>1673.125</c:v>
                </c:pt>
                <c:pt idx="2156">
                  <c:v>1673.4375</c:v>
                </c:pt>
                <c:pt idx="2157">
                  <c:v>1673.75</c:v>
                </c:pt>
                <c:pt idx="2158">
                  <c:v>1674.0625</c:v>
                </c:pt>
                <c:pt idx="2159">
                  <c:v>1674.375</c:v>
                </c:pt>
                <c:pt idx="2160">
                  <c:v>1674.6875</c:v>
                </c:pt>
                <c:pt idx="2161">
                  <c:v>1675</c:v>
                </c:pt>
                <c:pt idx="2162">
                  <c:v>1675.3125</c:v>
                </c:pt>
                <c:pt idx="2163">
                  <c:v>1675.625</c:v>
                </c:pt>
                <c:pt idx="2164">
                  <c:v>1675.9375</c:v>
                </c:pt>
                <c:pt idx="2165">
                  <c:v>1676.25</c:v>
                </c:pt>
                <c:pt idx="2166">
                  <c:v>1676.5625</c:v>
                </c:pt>
                <c:pt idx="2167">
                  <c:v>1676.875</c:v>
                </c:pt>
                <c:pt idx="2168">
                  <c:v>1677.1875</c:v>
                </c:pt>
                <c:pt idx="2169">
                  <c:v>1677.5</c:v>
                </c:pt>
                <c:pt idx="2170">
                  <c:v>1677.8125</c:v>
                </c:pt>
                <c:pt idx="2171">
                  <c:v>1678.125</c:v>
                </c:pt>
                <c:pt idx="2172">
                  <c:v>1678.4375</c:v>
                </c:pt>
                <c:pt idx="2173">
                  <c:v>1678.75</c:v>
                </c:pt>
                <c:pt idx="2174">
                  <c:v>1679.0625</c:v>
                </c:pt>
                <c:pt idx="2175">
                  <c:v>1679.375</c:v>
                </c:pt>
                <c:pt idx="2176">
                  <c:v>1679.6875</c:v>
                </c:pt>
                <c:pt idx="2177">
                  <c:v>1680</c:v>
                </c:pt>
                <c:pt idx="2178">
                  <c:v>1680.3125</c:v>
                </c:pt>
                <c:pt idx="2179">
                  <c:v>1680.625</c:v>
                </c:pt>
                <c:pt idx="2180">
                  <c:v>1680.9375</c:v>
                </c:pt>
                <c:pt idx="2181">
                  <c:v>1681.25</c:v>
                </c:pt>
                <c:pt idx="2182">
                  <c:v>1681.5625</c:v>
                </c:pt>
                <c:pt idx="2183">
                  <c:v>1681.875</c:v>
                </c:pt>
                <c:pt idx="2184">
                  <c:v>1682.1875</c:v>
                </c:pt>
                <c:pt idx="2185">
                  <c:v>1682.5</c:v>
                </c:pt>
                <c:pt idx="2186">
                  <c:v>1682.8125</c:v>
                </c:pt>
                <c:pt idx="2187">
                  <c:v>1683.125</c:v>
                </c:pt>
                <c:pt idx="2188">
                  <c:v>1683.4375</c:v>
                </c:pt>
                <c:pt idx="2189">
                  <c:v>1683.75</c:v>
                </c:pt>
                <c:pt idx="2190">
                  <c:v>1684.0625</c:v>
                </c:pt>
                <c:pt idx="2191">
                  <c:v>1684.375</c:v>
                </c:pt>
                <c:pt idx="2192">
                  <c:v>1684.6875</c:v>
                </c:pt>
                <c:pt idx="2193">
                  <c:v>1685</c:v>
                </c:pt>
                <c:pt idx="2194">
                  <c:v>1685.3125</c:v>
                </c:pt>
                <c:pt idx="2195">
                  <c:v>1685.625</c:v>
                </c:pt>
                <c:pt idx="2196">
                  <c:v>1685.9375</c:v>
                </c:pt>
                <c:pt idx="2197">
                  <c:v>1686.25</c:v>
                </c:pt>
                <c:pt idx="2198">
                  <c:v>1686.5625</c:v>
                </c:pt>
                <c:pt idx="2199">
                  <c:v>1686.875</c:v>
                </c:pt>
                <c:pt idx="2200">
                  <c:v>1687.1875</c:v>
                </c:pt>
                <c:pt idx="2201">
                  <c:v>1687.5</c:v>
                </c:pt>
                <c:pt idx="2202">
                  <c:v>1687.8125</c:v>
                </c:pt>
                <c:pt idx="2203">
                  <c:v>1688.125</c:v>
                </c:pt>
                <c:pt idx="2204">
                  <c:v>1688.4375</c:v>
                </c:pt>
                <c:pt idx="2205">
                  <c:v>1688.75</c:v>
                </c:pt>
                <c:pt idx="2206">
                  <c:v>1689.0625</c:v>
                </c:pt>
                <c:pt idx="2207">
                  <c:v>1689.375</c:v>
                </c:pt>
                <c:pt idx="2208">
                  <c:v>1689.6875</c:v>
                </c:pt>
                <c:pt idx="2209">
                  <c:v>1690</c:v>
                </c:pt>
                <c:pt idx="2210">
                  <c:v>1690.3125</c:v>
                </c:pt>
                <c:pt idx="2211">
                  <c:v>1690.625</c:v>
                </c:pt>
                <c:pt idx="2212">
                  <c:v>1690.9375</c:v>
                </c:pt>
                <c:pt idx="2213">
                  <c:v>1691.25</c:v>
                </c:pt>
                <c:pt idx="2214">
                  <c:v>1691.5625</c:v>
                </c:pt>
                <c:pt idx="2215">
                  <c:v>1691.875</c:v>
                </c:pt>
                <c:pt idx="2216">
                  <c:v>1692.1875</c:v>
                </c:pt>
                <c:pt idx="2217">
                  <c:v>1692.5</c:v>
                </c:pt>
                <c:pt idx="2218">
                  <c:v>1692.8125</c:v>
                </c:pt>
                <c:pt idx="2219">
                  <c:v>1693.125</c:v>
                </c:pt>
                <c:pt idx="2220">
                  <c:v>1693.4375</c:v>
                </c:pt>
                <c:pt idx="2221">
                  <c:v>1693.75</c:v>
                </c:pt>
                <c:pt idx="2222">
                  <c:v>1694.0625</c:v>
                </c:pt>
                <c:pt idx="2223">
                  <c:v>1694.375</c:v>
                </c:pt>
                <c:pt idx="2224">
                  <c:v>1694.6875</c:v>
                </c:pt>
                <c:pt idx="2225">
                  <c:v>1695</c:v>
                </c:pt>
                <c:pt idx="2226">
                  <c:v>1695.3125</c:v>
                </c:pt>
                <c:pt idx="2227">
                  <c:v>1695.625</c:v>
                </c:pt>
                <c:pt idx="2228">
                  <c:v>1695.9375</c:v>
                </c:pt>
                <c:pt idx="2229">
                  <c:v>1696.25</c:v>
                </c:pt>
                <c:pt idx="2230">
                  <c:v>1696.5625</c:v>
                </c:pt>
                <c:pt idx="2231">
                  <c:v>1696.875</c:v>
                </c:pt>
                <c:pt idx="2232">
                  <c:v>1697.1875</c:v>
                </c:pt>
                <c:pt idx="2233">
                  <c:v>1697.5</c:v>
                </c:pt>
                <c:pt idx="2234">
                  <c:v>1697.8125</c:v>
                </c:pt>
                <c:pt idx="2235">
                  <c:v>1698.125</c:v>
                </c:pt>
                <c:pt idx="2236">
                  <c:v>1698.4375</c:v>
                </c:pt>
                <c:pt idx="2237">
                  <c:v>1698.75</c:v>
                </c:pt>
                <c:pt idx="2238">
                  <c:v>1699.0625</c:v>
                </c:pt>
                <c:pt idx="2239">
                  <c:v>1699.375</c:v>
                </c:pt>
                <c:pt idx="2240">
                  <c:v>1699.6875</c:v>
                </c:pt>
                <c:pt idx="2241">
                  <c:v>1700</c:v>
                </c:pt>
                <c:pt idx="2242">
                  <c:v>1700.3125</c:v>
                </c:pt>
                <c:pt idx="2243">
                  <c:v>1700.625</c:v>
                </c:pt>
                <c:pt idx="2244">
                  <c:v>1700.9375</c:v>
                </c:pt>
                <c:pt idx="2245">
                  <c:v>1701.25</c:v>
                </c:pt>
                <c:pt idx="2246">
                  <c:v>1701.5625</c:v>
                </c:pt>
                <c:pt idx="2247">
                  <c:v>1701.875</c:v>
                </c:pt>
                <c:pt idx="2248">
                  <c:v>1702.1875</c:v>
                </c:pt>
                <c:pt idx="2249">
                  <c:v>1702.5</c:v>
                </c:pt>
                <c:pt idx="2250">
                  <c:v>1702.8125</c:v>
                </c:pt>
                <c:pt idx="2251">
                  <c:v>1703.125</c:v>
                </c:pt>
                <c:pt idx="2252">
                  <c:v>1703.4375</c:v>
                </c:pt>
                <c:pt idx="2253">
                  <c:v>1703.75</c:v>
                </c:pt>
                <c:pt idx="2254">
                  <c:v>1704.0625</c:v>
                </c:pt>
                <c:pt idx="2255">
                  <c:v>1704.375</c:v>
                </c:pt>
                <c:pt idx="2256">
                  <c:v>1704.6875</c:v>
                </c:pt>
                <c:pt idx="2257">
                  <c:v>1705</c:v>
                </c:pt>
                <c:pt idx="2258">
                  <c:v>1705.3125</c:v>
                </c:pt>
                <c:pt idx="2259">
                  <c:v>1705.625</c:v>
                </c:pt>
                <c:pt idx="2260">
                  <c:v>1705.9375</c:v>
                </c:pt>
                <c:pt idx="2261">
                  <c:v>1706.25</c:v>
                </c:pt>
                <c:pt idx="2262">
                  <c:v>1706.5625</c:v>
                </c:pt>
                <c:pt idx="2263">
                  <c:v>1706.875</c:v>
                </c:pt>
                <c:pt idx="2264">
                  <c:v>1707.1875</c:v>
                </c:pt>
                <c:pt idx="2265">
                  <c:v>1707.5</c:v>
                </c:pt>
                <c:pt idx="2266">
                  <c:v>1707.8125</c:v>
                </c:pt>
                <c:pt idx="2267">
                  <c:v>1708.125</c:v>
                </c:pt>
                <c:pt idx="2268">
                  <c:v>1708.4375</c:v>
                </c:pt>
                <c:pt idx="2269">
                  <c:v>1708.75</c:v>
                </c:pt>
                <c:pt idx="2270">
                  <c:v>1709.0625</c:v>
                </c:pt>
                <c:pt idx="2271">
                  <c:v>1709.375</c:v>
                </c:pt>
                <c:pt idx="2272">
                  <c:v>1709.6875</c:v>
                </c:pt>
                <c:pt idx="2273">
                  <c:v>1710</c:v>
                </c:pt>
                <c:pt idx="2274">
                  <c:v>1710.3125</c:v>
                </c:pt>
                <c:pt idx="2275">
                  <c:v>1710.625</c:v>
                </c:pt>
                <c:pt idx="2276">
                  <c:v>1710.9375</c:v>
                </c:pt>
                <c:pt idx="2277">
                  <c:v>1711.25</c:v>
                </c:pt>
                <c:pt idx="2278">
                  <c:v>1711.5625</c:v>
                </c:pt>
                <c:pt idx="2279">
                  <c:v>1711.875</c:v>
                </c:pt>
                <c:pt idx="2280">
                  <c:v>1712.1875</c:v>
                </c:pt>
                <c:pt idx="2281">
                  <c:v>1712.5</c:v>
                </c:pt>
                <c:pt idx="2282">
                  <c:v>1712.8125</c:v>
                </c:pt>
                <c:pt idx="2283">
                  <c:v>1713.125</c:v>
                </c:pt>
                <c:pt idx="2284">
                  <c:v>1713.4375</c:v>
                </c:pt>
                <c:pt idx="2285">
                  <c:v>1713.75</c:v>
                </c:pt>
                <c:pt idx="2286">
                  <c:v>1714.0625</c:v>
                </c:pt>
                <c:pt idx="2287">
                  <c:v>1714.375</c:v>
                </c:pt>
                <c:pt idx="2288">
                  <c:v>1714.6875</c:v>
                </c:pt>
                <c:pt idx="2289">
                  <c:v>1715</c:v>
                </c:pt>
                <c:pt idx="2290">
                  <c:v>1715.3125</c:v>
                </c:pt>
                <c:pt idx="2291">
                  <c:v>1715.625</c:v>
                </c:pt>
                <c:pt idx="2292">
                  <c:v>1715.9375</c:v>
                </c:pt>
                <c:pt idx="2293">
                  <c:v>1716.25</c:v>
                </c:pt>
                <c:pt idx="2294">
                  <c:v>1716.5625</c:v>
                </c:pt>
                <c:pt idx="2295">
                  <c:v>1716.875</c:v>
                </c:pt>
                <c:pt idx="2296">
                  <c:v>1717.1875</c:v>
                </c:pt>
                <c:pt idx="2297">
                  <c:v>1717.5</c:v>
                </c:pt>
                <c:pt idx="2298">
                  <c:v>1717.8125</c:v>
                </c:pt>
                <c:pt idx="2299">
                  <c:v>1718.125</c:v>
                </c:pt>
                <c:pt idx="2300">
                  <c:v>1718.4375</c:v>
                </c:pt>
                <c:pt idx="2301">
                  <c:v>1718.75</c:v>
                </c:pt>
                <c:pt idx="2302">
                  <c:v>1719.0625</c:v>
                </c:pt>
                <c:pt idx="2303">
                  <c:v>1719.375</c:v>
                </c:pt>
                <c:pt idx="2304">
                  <c:v>1719.6875</c:v>
                </c:pt>
                <c:pt idx="2305">
                  <c:v>1720</c:v>
                </c:pt>
                <c:pt idx="2306">
                  <c:v>1720.3125</c:v>
                </c:pt>
                <c:pt idx="2307">
                  <c:v>1720.625</c:v>
                </c:pt>
                <c:pt idx="2308">
                  <c:v>1720.9375</c:v>
                </c:pt>
                <c:pt idx="2309">
                  <c:v>1721.25</c:v>
                </c:pt>
                <c:pt idx="2310">
                  <c:v>1721.5625</c:v>
                </c:pt>
                <c:pt idx="2311">
                  <c:v>1721.875</c:v>
                </c:pt>
                <c:pt idx="2312">
                  <c:v>1722.1875</c:v>
                </c:pt>
                <c:pt idx="2313">
                  <c:v>1722.5</c:v>
                </c:pt>
                <c:pt idx="2314">
                  <c:v>1722.8125</c:v>
                </c:pt>
                <c:pt idx="2315">
                  <c:v>1723.125</c:v>
                </c:pt>
                <c:pt idx="2316">
                  <c:v>1723.4375</c:v>
                </c:pt>
                <c:pt idx="2317">
                  <c:v>1723.75</c:v>
                </c:pt>
                <c:pt idx="2318">
                  <c:v>1724.0625</c:v>
                </c:pt>
                <c:pt idx="2319">
                  <c:v>1724.375</c:v>
                </c:pt>
                <c:pt idx="2320">
                  <c:v>1724.6875</c:v>
                </c:pt>
                <c:pt idx="2321">
                  <c:v>1725</c:v>
                </c:pt>
                <c:pt idx="2322">
                  <c:v>1725.3125</c:v>
                </c:pt>
                <c:pt idx="2323">
                  <c:v>1725.625</c:v>
                </c:pt>
                <c:pt idx="2324">
                  <c:v>1725.9375</c:v>
                </c:pt>
                <c:pt idx="2325">
                  <c:v>1726.25</c:v>
                </c:pt>
                <c:pt idx="2326">
                  <c:v>1726.5625</c:v>
                </c:pt>
                <c:pt idx="2327">
                  <c:v>1726.875</c:v>
                </c:pt>
                <c:pt idx="2328">
                  <c:v>1727.1875</c:v>
                </c:pt>
                <c:pt idx="2329">
                  <c:v>1727.5</c:v>
                </c:pt>
                <c:pt idx="2330">
                  <c:v>1727.8125</c:v>
                </c:pt>
                <c:pt idx="2331">
                  <c:v>1728.125</c:v>
                </c:pt>
                <c:pt idx="2332">
                  <c:v>1728.4375</c:v>
                </c:pt>
                <c:pt idx="2333">
                  <c:v>1728.75</c:v>
                </c:pt>
                <c:pt idx="2334">
                  <c:v>1729.0625</c:v>
                </c:pt>
                <c:pt idx="2335">
                  <c:v>1729.375</c:v>
                </c:pt>
                <c:pt idx="2336">
                  <c:v>1729.6875</c:v>
                </c:pt>
                <c:pt idx="2337">
                  <c:v>1730</c:v>
                </c:pt>
                <c:pt idx="2338">
                  <c:v>1730.3125</c:v>
                </c:pt>
                <c:pt idx="2339">
                  <c:v>1730.625</c:v>
                </c:pt>
                <c:pt idx="2340">
                  <c:v>1730.9375</c:v>
                </c:pt>
                <c:pt idx="2341">
                  <c:v>1731.25</c:v>
                </c:pt>
                <c:pt idx="2342">
                  <c:v>1731.5625</c:v>
                </c:pt>
                <c:pt idx="2343">
                  <c:v>1731.875</c:v>
                </c:pt>
                <c:pt idx="2344">
                  <c:v>1732.1875</c:v>
                </c:pt>
                <c:pt idx="2345">
                  <c:v>1732.5</c:v>
                </c:pt>
                <c:pt idx="2346">
                  <c:v>1732.8125</c:v>
                </c:pt>
                <c:pt idx="2347">
                  <c:v>1733.125</c:v>
                </c:pt>
                <c:pt idx="2348">
                  <c:v>1733.4375</c:v>
                </c:pt>
                <c:pt idx="2349">
                  <c:v>1733.75</c:v>
                </c:pt>
                <c:pt idx="2350">
                  <c:v>1734.0625</c:v>
                </c:pt>
                <c:pt idx="2351">
                  <c:v>1734.375</c:v>
                </c:pt>
                <c:pt idx="2352">
                  <c:v>1734.6875</c:v>
                </c:pt>
                <c:pt idx="2353">
                  <c:v>1735</c:v>
                </c:pt>
                <c:pt idx="2354">
                  <c:v>1735.3125</c:v>
                </c:pt>
                <c:pt idx="2355">
                  <c:v>1735.625</c:v>
                </c:pt>
                <c:pt idx="2356">
                  <c:v>1735.9375</c:v>
                </c:pt>
                <c:pt idx="2357">
                  <c:v>1736.25</c:v>
                </c:pt>
                <c:pt idx="2358">
                  <c:v>1736.5625</c:v>
                </c:pt>
                <c:pt idx="2359">
                  <c:v>1736.875</c:v>
                </c:pt>
                <c:pt idx="2360">
                  <c:v>1737.1875</c:v>
                </c:pt>
                <c:pt idx="2361">
                  <c:v>1737.5</c:v>
                </c:pt>
                <c:pt idx="2362">
                  <c:v>1737.8125</c:v>
                </c:pt>
                <c:pt idx="2363">
                  <c:v>1738.125</c:v>
                </c:pt>
                <c:pt idx="2364">
                  <c:v>1738.4375</c:v>
                </c:pt>
                <c:pt idx="2365">
                  <c:v>1738.75</c:v>
                </c:pt>
                <c:pt idx="2366">
                  <c:v>1739.0625</c:v>
                </c:pt>
                <c:pt idx="2367">
                  <c:v>1739.375</c:v>
                </c:pt>
                <c:pt idx="2368">
                  <c:v>1739.6875</c:v>
                </c:pt>
                <c:pt idx="2369">
                  <c:v>1740</c:v>
                </c:pt>
                <c:pt idx="2370">
                  <c:v>1740.3125</c:v>
                </c:pt>
                <c:pt idx="2371">
                  <c:v>1740.625</c:v>
                </c:pt>
                <c:pt idx="2372">
                  <c:v>1740.9375</c:v>
                </c:pt>
                <c:pt idx="2373">
                  <c:v>1741.25</c:v>
                </c:pt>
                <c:pt idx="2374">
                  <c:v>1741.5625</c:v>
                </c:pt>
                <c:pt idx="2375">
                  <c:v>1741.875</c:v>
                </c:pt>
                <c:pt idx="2376">
                  <c:v>1742.1875</c:v>
                </c:pt>
                <c:pt idx="2377">
                  <c:v>1742.5</c:v>
                </c:pt>
                <c:pt idx="2378">
                  <c:v>1742.8125</c:v>
                </c:pt>
                <c:pt idx="2379">
                  <c:v>1743.125</c:v>
                </c:pt>
                <c:pt idx="2380">
                  <c:v>1743.4375</c:v>
                </c:pt>
                <c:pt idx="2381">
                  <c:v>1743.75</c:v>
                </c:pt>
                <c:pt idx="2382">
                  <c:v>1744.0625</c:v>
                </c:pt>
                <c:pt idx="2383">
                  <c:v>1744.375</c:v>
                </c:pt>
                <c:pt idx="2384">
                  <c:v>1744.6875</c:v>
                </c:pt>
                <c:pt idx="2385">
                  <c:v>1745</c:v>
                </c:pt>
                <c:pt idx="2386">
                  <c:v>1745.3125</c:v>
                </c:pt>
                <c:pt idx="2387">
                  <c:v>1745.625</c:v>
                </c:pt>
                <c:pt idx="2388">
                  <c:v>1745.9375</c:v>
                </c:pt>
                <c:pt idx="2389">
                  <c:v>1746.25</c:v>
                </c:pt>
                <c:pt idx="2390">
                  <c:v>1746.5625</c:v>
                </c:pt>
                <c:pt idx="2391">
                  <c:v>1746.875</c:v>
                </c:pt>
                <c:pt idx="2392">
                  <c:v>1747.1875</c:v>
                </c:pt>
                <c:pt idx="2393">
                  <c:v>1747.5</c:v>
                </c:pt>
                <c:pt idx="2394">
                  <c:v>1747.8125</c:v>
                </c:pt>
                <c:pt idx="2395">
                  <c:v>1748.125</c:v>
                </c:pt>
                <c:pt idx="2396">
                  <c:v>1748.4375</c:v>
                </c:pt>
                <c:pt idx="2397">
                  <c:v>1748.75</c:v>
                </c:pt>
                <c:pt idx="2398">
                  <c:v>1749.0625</c:v>
                </c:pt>
                <c:pt idx="2399">
                  <c:v>1749.375</c:v>
                </c:pt>
                <c:pt idx="2400">
                  <c:v>1749.6875</c:v>
                </c:pt>
                <c:pt idx="2401">
                  <c:v>1750</c:v>
                </c:pt>
                <c:pt idx="2402">
                  <c:v>1750.3125</c:v>
                </c:pt>
                <c:pt idx="2403">
                  <c:v>1750.625</c:v>
                </c:pt>
                <c:pt idx="2404">
                  <c:v>1750.9375</c:v>
                </c:pt>
                <c:pt idx="2405">
                  <c:v>1751.25</c:v>
                </c:pt>
                <c:pt idx="2406">
                  <c:v>1751.5625</c:v>
                </c:pt>
                <c:pt idx="2407">
                  <c:v>1751.875</c:v>
                </c:pt>
                <c:pt idx="2408">
                  <c:v>1752.1875</c:v>
                </c:pt>
                <c:pt idx="2409">
                  <c:v>1752.5</c:v>
                </c:pt>
                <c:pt idx="2410">
                  <c:v>1752.8125</c:v>
                </c:pt>
                <c:pt idx="2411">
                  <c:v>1753.125</c:v>
                </c:pt>
                <c:pt idx="2412">
                  <c:v>1753.4375</c:v>
                </c:pt>
                <c:pt idx="2413">
                  <c:v>1753.75</c:v>
                </c:pt>
                <c:pt idx="2414">
                  <c:v>1754.0625</c:v>
                </c:pt>
                <c:pt idx="2415">
                  <c:v>1754.375</c:v>
                </c:pt>
                <c:pt idx="2416">
                  <c:v>1754.6875</c:v>
                </c:pt>
                <c:pt idx="2417">
                  <c:v>1755</c:v>
                </c:pt>
                <c:pt idx="2418">
                  <c:v>1755.3125</c:v>
                </c:pt>
                <c:pt idx="2419">
                  <c:v>1755.625</c:v>
                </c:pt>
                <c:pt idx="2420">
                  <c:v>1755.9375</c:v>
                </c:pt>
                <c:pt idx="2421">
                  <c:v>1756.25</c:v>
                </c:pt>
                <c:pt idx="2422">
                  <c:v>1756.5625</c:v>
                </c:pt>
                <c:pt idx="2423">
                  <c:v>1756.875</c:v>
                </c:pt>
                <c:pt idx="2424">
                  <c:v>1757.1875</c:v>
                </c:pt>
                <c:pt idx="2425">
                  <c:v>1757.5</c:v>
                </c:pt>
                <c:pt idx="2426">
                  <c:v>1757.8125</c:v>
                </c:pt>
                <c:pt idx="2427">
                  <c:v>1758.125</c:v>
                </c:pt>
                <c:pt idx="2428">
                  <c:v>1758.4375</c:v>
                </c:pt>
                <c:pt idx="2429">
                  <c:v>1758.75</c:v>
                </c:pt>
                <c:pt idx="2430">
                  <c:v>1759.0625</c:v>
                </c:pt>
                <c:pt idx="2431">
                  <c:v>1759.375</c:v>
                </c:pt>
                <c:pt idx="2432">
                  <c:v>1759.6875</c:v>
                </c:pt>
                <c:pt idx="2433">
                  <c:v>1760</c:v>
                </c:pt>
                <c:pt idx="2434">
                  <c:v>1760.3125</c:v>
                </c:pt>
                <c:pt idx="2435">
                  <c:v>1760.625</c:v>
                </c:pt>
                <c:pt idx="2436">
                  <c:v>1760.9375</c:v>
                </c:pt>
                <c:pt idx="2437">
                  <c:v>1761.25</c:v>
                </c:pt>
                <c:pt idx="2438">
                  <c:v>1761.5625</c:v>
                </c:pt>
                <c:pt idx="2439">
                  <c:v>1761.875</c:v>
                </c:pt>
                <c:pt idx="2440">
                  <c:v>1762.1875</c:v>
                </c:pt>
                <c:pt idx="2441">
                  <c:v>1762.5</c:v>
                </c:pt>
                <c:pt idx="2442">
                  <c:v>1762.8125</c:v>
                </c:pt>
                <c:pt idx="2443">
                  <c:v>1763.125</c:v>
                </c:pt>
                <c:pt idx="2444">
                  <c:v>1763.4375</c:v>
                </c:pt>
                <c:pt idx="2445">
                  <c:v>1763.75</c:v>
                </c:pt>
                <c:pt idx="2446">
                  <c:v>1764.0625</c:v>
                </c:pt>
                <c:pt idx="2447">
                  <c:v>1764.375</c:v>
                </c:pt>
                <c:pt idx="2448">
                  <c:v>1764.6875</c:v>
                </c:pt>
                <c:pt idx="2449">
                  <c:v>1765</c:v>
                </c:pt>
                <c:pt idx="2450">
                  <c:v>1765.3125</c:v>
                </c:pt>
                <c:pt idx="2451">
                  <c:v>1765.625</c:v>
                </c:pt>
                <c:pt idx="2452">
                  <c:v>1765.9375</c:v>
                </c:pt>
                <c:pt idx="2453">
                  <c:v>1766.25</c:v>
                </c:pt>
                <c:pt idx="2454">
                  <c:v>1766.5625</c:v>
                </c:pt>
                <c:pt idx="2455">
                  <c:v>1766.875</c:v>
                </c:pt>
                <c:pt idx="2456">
                  <c:v>1767.1875</c:v>
                </c:pt>
                <c:pt idx="2457">
                  <c:v>1767.5</c:v>
                </c:pt>
                <c:pt idx="2458">
                  <c:v>1767.8125</c:v>
                </c:pt>
                <c:pt idx="2459">
                  <c:v>1768.125</c:v>
                </c:pt>
                <c:pt idx="2460">
                  <c:v>1768.4375</c:v>
                </c:pt>
                <c:pt idx="2461">
                  <c:v>1768.75</c:v>
                </c:pt>
                <c:pt idx="2462">
                  <c:v>1769.0625</c:v>
                </c:pt>
                <c:pt idx="2463">
                  <c:v>1769.375</c:v>
                </c:pt>
                <c:pt idx="2464">
                  <c:v>1769.6875</c:v>
                </c:pt>
                <c:pt idx="2465">
                  <c:v>1770</c:v>
                </c:pt>
                <c:pt idx="2466">
                  <c:v>1770.3125</c:v>
                </c:pt>
                <c:pt idx="2467">
                  <c:v>1770.625</c:v>
                </c:pt>
                <c:pt idx="2468">
                  <c:v>1770.9375</c:v>
                </c:pt>
                <c:pt idx="2469">
                  <c:v>1771.25</c:v>
                </c:pt>
                <c:pt idx="2470">
                  <c:v>1771.5625</c:v>
                </c:pt>
                <c:pt idx="2471">
                  <c:v>1771.875</c:v>
                </c:pt>
                <c:pt idx="2472">
                  <c:v>1772.1875</c:v>
                </c:pt>
                <c:pt idx="2473">
                  <c:v>1772.5</c:v>
                </c:pt>
                <c:pt idx="2474">
                  <c:v>1772.8125</c:v>
                </c:pt>
                <c:pt idx="2475">
                  <c:v>1773.125</c:v>
                </c:pt>
                <c:pt idx="2476">
                  <c:v>1773.4375</c:v>
                </c:pt>
                <c:pt idx="2477">
                  <c:v>1773.75</c:v>
                </c:pt>
                <c:pt idx="2478">
                  <c:v>1774.0625</c:v>
                </c:pt>
                <c:pt idx="2479">
                  <c:v>1774.375</c:v>
                </c:pt>
                <c:pt idx="2480">
                  <c:v>1774.6875</c:v>
                </c:pt>
                <c:pt idx="2481">
                  <c:v>1775</c:v>
                </c:pt>
                <c:pt idx="2482">
                  <c:v>1775.3125</c:v>
                </c:pt>
                <c:pt idx="2483">
                  <c:v>1775.625</c:v>
                </c:pt>
                <c:pt idx="2484">
                  <c:v>1775.9375</c:v>
                </c:pt>
                <c:pt idx="2485">
                  <c:v>1776.25</c:v>
                </c:pt>
                <c:pt idx="2486">
                  <c:v>1776.5625</c:v>
                </c:pt>
                <c:pt idx="2487">
                  <c:v>1776.875</c:v>
                </c:pt>
                <c:pt idx="2488">
                  <c:v>1777.1875</c:v>
                </c:pt>
                <c:pt idx="2489">
                  <c:v>1777.5</c:v>
                </c:pt>
                <c:pt idx="2490">
                  <c:v>1777.8125</c:v>
                </c:pt>
                <c:pt idx="2491">
                  <c:v>1778.125</c:v>
                </c:pt>
                <c:pt idx="2492">
                  <c:v>1778.4375</c:v>
                </c:pt>
                <c:pt idx="2493">
                  <c:v>1778.75</c:v>
                </c:pt>
                <c:pt idx="2494">
                  <c:v>1779.0625</c:v>
                </c:pt>
                <c:pt idx="2495">
                  <c:v>1779.375</c:v>
                </c:pt>
                <c:pt idx="2496">
                  <c:v>1779.6875</c:v>
                </c:pt>
                <c:pt idx="2497">
                  <c:v>1780</c:v>
                </c:pt>
                <c:pt idx="2498">
                  <c:v>1780.3125</c:v>
                </c:pt>
                <c:pt idx="2499">
                  <c:v>1780.625</c:v>
                </c:pt>
                <c:pt idx="2500">
                  <c:v>1780.9375</c:v>
                </c:pt>
                <c:pt idx="2501">
                  <c:v>1781.25</c:v>
                </c:pt>
                <c:pt idx="2502">
                  <c:v>1781.5625</c:v>
                </c:pt>
                <c:pt idx="2503">
                  <c:v>1781.875</c:v>
                </c:pt>
                <c:pt idx="2504">
                  <c:v>1782.1875</c:v>
                </c:pt>
                <c:pt idx="2505">
                  <c:v>1782.5</c:v>
                </c:pt>
                <c:pt idx="2506">
                  <c:v>1782.8125</c:v>
                </c:pt>
                <c:pt idx="2507">
                  <c:v>1783.125</c:v>
                </c:pt>
                <c:pt idx="2508">
                  <c:v>1783.4375</c:v>
                </c:pt>
                <c:pt idx="2509">
                  <c:v>1783.75</c:v>
                </c:pt>
                <c:pt idx="2510">
                  <c:v>1784.0625</c:v>
                </c:pt>
                <c:pt idx="2511">
                  <c:v>1784.375</c:v>
                </c:pt>
                <c:pt idx="2512">
                  <c:v>1784.6875</c:v>
                </c:pt>
                <c:pt idx="2513">
                  <c:v>1785</c:v>
                </c:pt>
                <c:pt idx="2514">
                  <c:v>1785.3125</c:v>
                </c:pt>
                <c:pt idx="2515">
                  <c:v>1785.625</c:v>
                </c:pt>
                <c:pt idx="2516">
                  <c:v>1785.9375</c:v>
                </c:pt>
                <c:pt idx="2517">
                  <c:v>1786.25</c:v>
                </c:pt>
                <c:pt idx="2518">
                  <c:v>1786.5625</c:v>
                </c:pt>
                <c:pt idx="2519">
                  <c:v>1786.875</c:v>
                </c:pt>
                <c:pt idx="2520">
                  <c:v>1787.1875</c:v>
                </c:pt>
                <c:pt idx="2521">
                  <c:v>1787.5</c:v>
                </c:pt>
                <c:pt idx="2522">
                  <c:v>1787.8125</c:v>
                </c:pt>
                <c:pt idx="2523">
                  <c:v>1788.125</c:v>
                </c:pt>
                <c:pt idx="2524">
                  <c:v>1788.4375</c:v>
                </c:pt>
                <c:pt idx="2525">
                  <c:v>1788.75</c:v>
                </c:pt>
                <c:pt idx="2526">
                  <c:v>1789.0625</c:v>
                </c:pt>
                <c:pt idx="2527">
                  <c:v>1789.375</c:v>
                </c:pt>
                <c:pt idx="2528">
                  <c:v>1789.6875</c:v>
                </c:pt>
                <c:pt idx="2529">
                  <c:v>1790</c:v>
                </c:pt>
                <c:pt idx="2530">
                  <c:v>1790.3125</c:v>
                </c:pt>
                <c:pt idx="2531">
                  <c:v>1790.625</c:v>
                </c:pt>
                <c:pt idx="2532">
                  <c:v>1790.9375</c:v>
                </c:pt>
                <c:pt idx="2533">
                  <c:v>1791.25</c:v>
                </c:pt>
                <c:pt idx="2534">
                  <c:v>1791.5625</c:v>
                </c:pt>
                <c:pt idx="2535">
                  <c:v>1791.875</c:v>
                </c:pt>
                <c:pt idx="2536">
                  <c:v>1792.1875</c:v>
                </c:pt>
                <c:pt idx="2537">
                  <c:v>1792.5</c:v>
                </c:pt>
                <c:pt idx="2538">
                  <c:v>1792.8125</c:v>
                </c:pt>
                <c:pt idx="2539">
                  <c:v>1793.125</c:v>
                </c:pt>
                <c:pt idx="2540">
                  <c:v>1793.4375</c:v>
                </c:pt>
                <c:pt idx="2541">
                  <c:v>1793.75</c:v>
                </c:pt>
                <c:pt idx="2542">
                  <c:v>1794.0625</c:v>
                </c:pt>
                <c:pt idx="2543">
                  <c:v>1794.375</c:v>
                </c:pt>
                <c:pt idx="2544">
                  <c:v>1794.6875</c:v>
                </c:pt>
                <c:pt idx="2545">
                  <c:v>1795</c:v>
                </c:pt>
                <c:pt idx="2546">
                  <c:v>1795.3125</c:v>
                </c:pt>
                <c:pt idx="2547">
                  <c:v>1795.625</c:v>
                </c:pt>
                <c:pt idx="2548">
                  <c:v>1795.9375</c:v>
                </c:pt>
                <c:pt idx="2549">
                  <c:v>1796.25</c:v>
                </c:pt>
                <c:pt idx="2550">
                  <c:v>1796.5625</c:v>
                </c:pt>
                <c:pt idx="2551">
                  <c:v>1796.875</c:v>
                </c:pt>
                <c:pt idx="2552">
                  <c:v>1797.1875</c:v>
                </c:pt>
                <c:pt idx="2553">
                  <c:v>1797.5</c:v>
                </c:pt>
                <c:pt idx="2554">
                  <c:v>1797.8125</c:v>
                </c:pt>
                <c:pt idx="2555">
                  <c:v>1798.125</c:v>
                </c:pt>
                <c:pt idx="2556">
                  <c:v>1798.4375</c:v>
                </c:pt>
                <c:pt idx="2557">
                  <c:v>1798.75</c:v>
                </c:pt>
                <c:pt idx="2558">
                  <c:v>1799.0625</c:v>
                </c:pt>
                <c:pt idx="2559">
                  <c:v>1799.375</c:v>
                </c:pt>
                <c:pt idx="2560">
                  <c:v>1799.6875</c:v>
                </c:pt>
                <c:pt idx="2561">
                  <c:v>1800</c:v>
                </c:pt>
                <c:pt idx="2562">
                  <c:v>1800.3125</c:v>
                </c:pt>
                <c:pt idx="2563">
                  <c:v>1800.625</c:v>
                </c:pt>
                <c:pt idx="2564">
                  <c:v>1800.9375</c:v>
                </c:pt>
                <c:pt idx="2565">
                  <c:v>1801.25</c:v>
                </c:pt>
                <c:pt idx="2566">
                  <c:v>1801.5625</c:v>
                </c:pt>
                <c:pt idx="2567">
                  <c:v>1801.875</c:v>
                </c:pt>
                <c:pt idx="2568">
                  <c:v>1802.1875</c:v>
                </c:pt>
                <c:pt idx="2569">
                  <c:v>1802.5</c:v>
                </c:pt>
                <c:pt idx="2570">
                  <c:v>1802.8125</c:v>
                </c:pt>
                <c:pt idx="2571">
                  <c:v>1803.125</c:v>
                </c:pt>
                <c:pt idx="2572">
                  <c:v>1803.4375</c:v>
                </c:pt>
                <c:pt idx="2573">
                  <c:v>1803.75</c:v>
                </c:pt>
                <c:pt idx="2574">
                  <c:v>1804.0625</c:v>
                </c:pt>
                <c:pt idx="2575">
                  <c:v>1804.375</c:v>
                </c:pt>
                <c:pt idx="2576">
                  <c:v>1804.6875</c:v>
                </c:pt>
                <c:pt idx="2577">
                  <c:v>1805</c:v>
                </c:pt>
                <c:pt idx="2578">
                  <c:v>1805.3125</c:v>
                </c:pt>
                <c:pt idx="2579">
                  <c:v>1805.625</c:v>
                </c:pt>
                <c:pt idx="2580">
                  <c:v>1805.9375</c:v>
                </c:pt>
                <c:pt idx="2581">
                  <c:v>1806.25</c:v>
                </c:pt>
                <c:pt idx="2582">
                  <c:v>1806.5625</c:v>
                </c:pt>
                <c:pt idx="2583">
                  <c:v>1806.875</c:v>
                </c:pt>
                <c:pt idx="2584">
                  <c:v>1807.1875</c:v>
                </c:pt>
                <c:pt idx="2585">
                  <c:v>1807.5</c:v>
                </c:pt>
                <c:pt idx="2586">
                  <c:v>1807.8125</c:v>
                </c:pt>
                <c:pt idx="2587">
                  <c:v>1808.125</c:v>
                </c:pt>
                <c:pt idx="2588">
                  <c:v>1808.4375</c:v>
                </c:pt>
                <c:pt idx="2589">
                  <c:v>1808.75</c:v>
                </c:pt>
                <c:pt idx="2590">
                  <c:v>1809.0625</c:v>
                </c:pt>
                <c:pt idx="2591">
                  <c:v>1809.375</c:v>
                </c:pt>
                <c:pt idx="2592">
                  <c:v>1809.6875</c:v>
                </c:pt>
                <c:pt idx="2593">
                  <c:v>1810</c:v>
                </c:pt>
                <c:pt idx="2594">
                  <c:v>1810.3125</c:v>
                </c:pt>
                <c:pt idx="2595">
                  <c:v>1810.625</c:v>
                </c:pt>
                <c:pt idx="2596">
                  <c:v>1810.9375</c:v>
                </c:pt>
                <c:pt idx="2597">
                  <c:v>1811.25</c:v>
                </c:pt>
                <c:pt idx="2598">
                  <c:v>1811.5625</c:v>
                </c:pt>
                <c:pt idx="2599">
                  <c:v>1811.875</c:v>
                </c:pt>
                <c:pt idx="2600">
                  <c:v>1812.1875</c:v>
                </c:pt>
                <c:pt idx="2601">
                  <c:v>1812.5</c:v>
                </c:pt>
                <c:pt idx="2602">
                  <c:v>1812.8125</c:v>
                </c:pt>
                <c:pt idx="2603">
                  <c:v>1813.125</c:v>
                </c:pt>
                <c:pt idx="2604">
                  <c:v>1813.4375</c:v>
                </c:pt>
                <c:pt idx="2605">
                  <c:v>1813.75</c:v>
                </c:pt>
                <c:pt idx="2606">
                  <c:v>1814.0625</c:v>
                </c:pt>
                <c:pt idx="2607">
                  <c:v>1814.375</c:v>
                </c:pt>
                <c:pt idx="2608">
                  <c:v>1814.6875</c:v>
                </c:pt>
                <c:pt idx="2609">
                  <c:v>1815</c:v>
                </c:pt>
                <c:pt idx="2610">
                  <c:v>1815.3125</c:v>
                </c:pt>
                <c:pt idx="2611">
                  <c:v>1815.625</c:v>
                </c:pt>
                <c:pt idx="2612">
                  <c:v>1815.9375</c:v>
                </c:pt>
                <c:pt idx="2613">
                  <c:v>1816.25</c:v>
                </c:pt>
                <c:pt idx="2614">
                  <c:v>1816.5625</c:v>
                </c:pt>
                <c:pt idx="2615">
                  <c:v>1816.875</c:v>
                </c:pt>
                <c:pt idx="2616">
                  <c:v>1817.1875</c:v>
                </c:pt>
                <c:pt idx="2617">
                  <c:v>1817.5</c:v>
                </c:pt>
                <c:pt idx="2618">
                  <c:v>1817.8125</c:v>
                </c:pt>
                <c:pt idx="2619">
                  <c:v>1818.125</c:v>
                </c:pt>
                <c:pt idx="2620">
                  <c:v>1818.4375</c:v>
                </c:pt>
                <c:pt idx="2621">
                  <c:v>1818.75</c:v>
                </c:pt>
                <c:pt idx="2622">
                  <c:v>1819.0625</c:v>
                </c:pt>
                <c:pt idx="2623">
                  <c:v>1819.375</c:v>
                </c:pt>
                <c:pt idx="2624">
                  <c:v>1819.6875</c:v>
                </c:pt>
                <c:pt idx="2625">
                  <c:v>1820</c:v>
                </c:pt>
                <c:pt idx="2626">
                  <c:v>1820.3125</c:v>
                </c:pt>
                <c:pt idx="2627">
                  <c:v>1820.625</c:v>
                </c:pt>
                <c:pt idx="2628">
                  <c:v>1820.9375</c:v>
                </c:pt>
                <c:pt idx="2629">
                  <c:v>1821.25</c:v>
                </c:pt>
                <c:pt idx="2630">
                  <c:v>1821.5625</c:v>
                </c:pt>
                <c:pt idx="2631">
                  <c:v>1821.875</c:v>
                </c:pt>
                <c:pt idx="2632">
                  <c:v>1822.1875</c:v>
                </c:pt>
                <c:pt idx="2633">
                  <c:v>1822.5</c:v>
                </c:pt>
                <c:pt idx="2634">
                  <c:v>1822.8125</c:v>
                </c:pt>
                <c:pt idx="2635">
                  <c:v>1823.125</c:v>
                </c:pt>
                <c:pt idx="2636">
                  <c:v>1823.4375</c:v>
                </c:pt>
                <c:pt idx="2637">
                  <c:v>1823.75</c:v>
                </c:pt>
                <c:pt idx="2638">
                  <c:v>1824.0625</c:v>
                </c:pt>
                <c:pt idx="2639">
                  <c:v>1824.375</c:v>
                </c:pt>
                <c:pt idx="2640">
                  <c:v>1824.6875</c:v>
                </c:pt>
                <c:pt idx="2641">
                  <c:v>1825</c:v>
                </c:pt>
                <c:pt idx="2642">
                  <c:v>1825.3125</c:v>
                </c:pt>
                <c:pt idx="2643">
                  <c:v>1825.625</c:v>
                </c:pt>
                <c:pt idx="2644">
                  <c:v>1825.9375</c:v>
                </c:pt>
                <c:pt idx="2645">
                  <c:v>1826.25</c:v>
                </c:pt>
                <c:pt idx="2646">
                  <c:v>1826.5625</c:v>
                </c:pt>
                <c:pt idx="2647">
                  <c:v>1826.875</c:v>
                </c:pt>
                <c:pt idx="2648">
                  <c:v>1827.1875</c:v>
                </c:pt>
                <c:pt idx="2649">
                  <c:v>1827.5</c:v>
                </c:pt>
                <c:pt idx="2650">
                  <c:v>1827.8125</c:v>
                </c:pt>
                <c:pt idx="2651">
                  <c:v>1828.125</c:v>
                </c:pt>
                <c:pt idx="2652">
                  <c:v>1828.4375</c:v>
                </c:pt>
                <c:pt idx="2653">
                  <c:v>1828.75</c:v>
                </c:pt>
                <c:pt idx="2654">
                  <c:v>1829.0625</c:v>
                </c:pt>
                <c:pt idx="2655">
                  <c:v>1829.375</c:v>
                </c:pt>
                <c:pt idx="2656">
                  <c:v>1829.6875</c:v>
                </c:pt>
                <c:pt idx="2657">
                  <c:v>1830</c:v>
                </c:pt>
                <c:pt idx="2658">
                  <c:v>1830.3125</c:v>
                </c:pt>
                <c:pt idx="2659">
                  <c:v>1830.625</c:v>
                </c:pt>
                <c:pt idx="2660">
                  <c:v>1830.9375</c:v>
                </c:pt>
                <c:pt idx="2661">
                  <c:v>1831.25</c:v>
                </c:pt>
                <c:pt idx="2662">
                  <c:v>1831.5625</c:v>
                </c:pt>
                <c:pt idx="2663">
                  <c:v>1831.875</c:v>
                </c:pt>
                <c:pt idx="2664">
                  <c:v>1832.1875</c:v>
                </c:pt>
                <c:pt idx="2665">
                  <c:v>1832.5</c:v>
                </c:pt>
                <c:pt idx="2666">
                  <c:v>1832.8125</c:v>
                </c:pt>
                <c:pt idx="2667">
                  <c:v>1833.125</c:v>
                </c:pt>
                <c:pt idx="2668">
                  <c:v>1833.4375</c:v>
                </c:pt>
                <c:pt idx="2669">
                  <c:v>1833.75</c:v>
                </c:pt>
                <c:pt idx="2670">
                  <c:v>1834.0625</c:v>
                </c:pt>
                <c:pt idx="2671">
                  <c:v>1834.375</c:v>
                </c:pt>
                <c:pt idx="2672">
                  <c:v>1834.6875</c:v>
                </c:pt>
                <c:pt idx="2673">
                  <c:v>1835</c:v>
                </c:pt>
                <c:pt idx="2674">
                  <c:v>1835.3125</c:v>
                </c:pt>
                <c:pt idx="2675">
                  <c:v>1835.625</c:v>
                </c:pt>
                <c:pt idx="2676">
                  <c:v>1835.9375</c:v>
                </c:pt>
                <c:pt idx="2677">
                  <c:v>1836.25</c:v>
                </c:pt>
                <c:pt idx="2678">
                  <c:v>1836.5625</c:v>
                </c:pt>
                <c:pt idx="2679">
                  <c:v>1836.875</c:v>
                </c:pt>
                <c:pt idx="2680">
                  <c:v>1837.1875</c:v>
                </c:pt>
                <c:pt idx="2681">
                  <c:v>1837.5</c:v>
                </c:pt>
                <c:pt idx="2682">
                  <c:v>1837.8125</c:v>
                </c:pt>
                <c:pt idx="2683">
                  <c:v>1838.125</c:v>
                </c:pt>
                <c:pt idx="2684">
                  <c:v>1838.4375</c:v>
                </c:pt>
                <c:pt idx="2685">
                  <c:v>1838.75</c:v>
                </c:pt>
                <c:pt idx="2686">
                  <c:v>1839.0625</c:v>
                </c:pt>
                <c:pt idx="2687">
                  <c:v>1839.375</c:v>
                </c:pt>
                <c:pt idx="2688">
                  <c:v>1839.6875</c:v>
                </c:pt>
                <c:pt idx="2689">
                  <c:v>1840</c:v>
                </c:pt>
                <c:pt idx="2690">
                  <c:v>1840.3125</c:v>
                </c:pt>
                <c:pt idx="2691">
                  <c:v>1840.625</c:v>
                </c:pt>
                <c:pt idx="2692">
                  <c:v>1840.9375</c:v>
                </c:pt>
                <c:pt idx="2693">
                  <c:v>1841.25</c:v>
                </c:pt>
                <c:pt idx="2694">
                  <c:v>1841.5625</c:v>
                </c:pt>
                <c:pt idx="2695">
                  <c:v>1841.875</c:v>
                </c:pt>
                <c:pt idx="2696">
                  <c:v>1842.1875</c:v>
                </c:pt>
                <c:pt idx="2697">
                  <c:v>1842.5</c:v>
                </c:pt>
                <c:pt idx="2698">
                  <c:v>1842.8125</c:v>
                </c:pt>
                <c:pt idx="2699">
                  <c:v>1843.125</c:v>
                </c:pt>
                <c:pt idx="2700">
                  <c:v>1843.4375</c:v>
                </c:pt>
                <c:pt idx="2701">
                  <c:v>1843.75</c:v>
                </c:pt>
                <c:pt idx="2702">
                  <c:v>1844.0625</c:v>
                </c:pt>
                <c:pt idx="2703">
                  <c:v>1844.375</c:v>
                </c:pt>
                <c:pt idx="2704">
                  <c:v>1844.6875</c:v>
                </c:pt>
                <c:pt idx="2705">
                  <c:v>1845</c:v>
                </c:pt>
                <c:pt idx="2706">
                  <c:v>1845.3125</c:v>
                </c:pt>
                <c:pt idx="2707">
                  <c:v>1845.625</c:v>
                </c:pt>
                <c:pt idx="2708">
                  <c:v>1845.9375</c:v>
                </c:pt>
                <c:pt idx="2709">
                  <c:v>1846.25</c:v>
                </c:pt>
                <c:pt idx="2710">
                  <c:v>1846.5625</c:v>
                </c:pt>
                <c:pt idx="2711">
                  <c:v>1846.875</c:v>
                </c:pt>
                <c:pt idx="2712">
                  <c:v>1847.1875</c:v>
                </c:pt>
                <c:pt idx="2713">
                  <c:v>1847.5</c:v>
                </c:pt>
                <c:pt idx="2714">
                  <c:v>1847.8125</c:v>
                </c:pt>
                <c:pt idx="2715">
                  <c:v>1848.125</c:v>
                </c:pt>
                <c:pt idx="2716">
                  <c:v>1848.4375</c:v>
                </c:pt>
                <c:pt idx="2717">
                  <c:v>1848.75</c:v>
                </c:pt>
                <c:pt idx="2718">
                  <c:v>1849.0625</c:v>
                </c:pt>
                <c:pt idx="2719">
                  <c:v>1849.375</c:v>
                </c:pt>
                <c:pt idx="2720">
                  <c:v>1849.6875</c:v>
                </c:pt>
                <c:pt idx="2721">
                  <c:v>1850</c:v>
                </c:pt>
                <c:pt idx="2722">
                  <c:v>1850.3125</c:v>
                </c:pt>
                <c:pt idx="2723">
                  <c:v>1850.625</c:v>
                </c:pt>
                <c:pt idx="2724">
                  <c:v>1850.9375</c:v>
                </c:pt>
                <c:pt idx="2725">
                  <c:v>1851.25</c:v>
                </c:pt>
                <c:pt idx="2726">
                  <c:v>1851.5625</c:v>
                </c:pt>
                <c:pt idx="2727">
                  <c:v>1851.875</c:v>
                </c:pt>
                <c:pt idx="2728">
                  <c:v>1852.1875</c:v>
                </c:pt>
                <c:pt idx="2729">
                  <c:v>1852.5</c:v>
                </c:pt>
                <c:pt idx="2730">
                  <c:v>1852.8125</c:v>
                </c:pt>
                <c:pt idx="2731">
                  <c:v>1853.125</c:v>
                </c:pt>
                <c:pt idx="2732">
                  <c:v>1853.4375</c:v>
                </c:pt>
                <c:pt idx="2733">
                  <c:v>1853.75</c:v>
                </c:pt>
                <c:pt idx="2734">
                  <c:v>1854.0625</c:v>
                </c:pt>
                <c:pt idx="2735">
                  <c:v>1854.375</c:v>
                </c:pt>
                <c:pt idx="2736">
                  <c:v>1854.6875</c:v>
                </c:pt>
                <c:pt idx="2737">
                  <c:v>1855</c:v>
                </c:pt>
                <c:pt idx="2738">
                  <c:v>1855.3125</c:v>
                </c:pt>
                <c:pt idx="2739">
                  <c:v>1855.625</c:v>
                </c:pt>
                <c:pt idx="2740">
                  <c:v>1855.9375</c:v>
                </c:pt>
                <c:pt idx="2741">
                  <c:v>1856.25</c:v>
                </c:pt>
                <c:pt idx="2742">
                  <c:v>1856.5625</c:v>
                </c:pt>
                <c:pt idx="2743">
                  <c:v>1856.875</c:v>
                </c:pt>
                <c:pt idx="2744">
                  <c:v>1857.1875</c:v>
                </c:pt>
                <c:pt idx="2745">
                  <c:v>1857.5</c:v>
                </c:pt>
                <c:pt idx="2746">
                  <c:v>1857.8125</c:v>
                </c:pt>
                <c:pt idx="2747">
                  <c:v>1858.125</c:v>
                </c:pt>
                <c:pt idx="2748">
                  <c:v>1858.4375</c:v>
                </c:pt>
                <c:pt idx="2749">
                  <c:v>1858.75</c:v>
                </c:pt>
                <c:pt idx="2750">
                  <c:v>1859.0625</c:v>
                </c:pt>
                <c:pt idx="2751">
                  <c:v>1859.375</c:v>
                </c:pt>
                <c:pt idx="2752">
                  <c:v>1859.6875</c:v>
                </c:pt>
                <c:pt idx="2753">
                  <c:v>1860</c:v>
                </c:pt>
                <c:pt idx="2754">
                  <c:v>1860.3125</c:v>
                </c:pt>
                <c:pt idx="2755">
                  <c:v>1860.625</c:v>
                </c:pt>
                <c:pt idx="2756">
                  <c:v>1860.9375</c:v>
                </c:pt>
                <c:pt idx="2757">
                  <c:v>1861.25</c:v>
                </c:pt>
                <c:pt idx="2758">
                  <c:v>1861.5625</c:v>
                </c:pt>
                <c:pt idx="2759">
                  <c:v>1861.875</c:v>
                </c:pt>
                <c:pt idx="2760">
                  <c:v>1862.1875</c:v>
                </c:pt>
                <c:pt idx="2761">
                  <c:v>1862.5</c:v>
                </c:pt>
                <c:pt idx="2762">
                  <c:v>1862.8125</c:v>
                </c:pt>
                <c:pt idx="2763">
                  <c:v>1863.125</c:v>
                </c:pt>
                <c:pt idx="2764">
                  <c:v>1863.4375</c:v>
                </c:pt>
                <c:pt idx="2765">
                  <c:v>1863.75</c:v>
                </c:pt>
                <c:pt idx="2766">
                  <c:v>1864.0625</c:v>
                </c:pt>
                <c:pt idx="2767">
                  <c:v>1864.375</c:v>
                </c:pt>
                <c:pt idx="2768">
                  <c:v>1864.6875</c:v>
                </c:pt>
                <c:pt idx="2769">
                  <c:v>1865</c:v>
                </c:pt>
                <c:pt idx="2770">
                  <c:v>1865.3125</c:v>
                </c:pt>
                <c:pt idx="2771">
                  <c:v>1865.625</c:v>
                </c:pt>
                <c:pt idx="2772">
                  <c:v>1865.9375</c:v>
                </c:pt>
                <c:pt idx="2773">
                  <c:v>1866.25</c:v>
                </c:pt>
                <c:pt idx="2774">
                  <c:v>1866.5625</c:v>
                </c:pt>
                <c:pt idx="2775">
                  <c:v>1866.875</c:v>
                </c:pt>
                <c:pt idx="2776">
                  <c:v>1867.1875</c:v>
                </c:pt>
                <c:pt idx="2777">
                  <c:v>1867.5</c:v>
                </c:pt>
                <c:pt idx="2778">
                  <c:v>1867.8125</c:v>
                </c:pt>
                <c:pt idx="2779">
                  <c:v>1868.125</c:v>
                </c:pt>
                <c:pt idx="2780">
                  <c:v>1868.4375</c:v>
                </c:pt>
                <c:pt idx="2781">
                  <c:v>1868.75</c:v>
                </c:pt>
                <c:pt idx="2782">
                  <c:v>1869.0625</c:v>
                </c:pt>
                <c:pt idx="2783">
                  <c:v>1869.375</c:v>
                </c:pt>
                <c:pt idx="2784">
                  <c:v>1869.6875</c:v>
                </c:pt>
                <c:pt idx="2785">
                  <c:v>1870</c:v>
                </c:pt>
                <c:pt idx="2786">
                  <c:v>1870.3125</c:v>
                </c:pt>
                <c:pt idx="2787">
                  <c:v>1870.625</c:v>
                </c:pt>
                <c:pt idx="2788">
                  <c:v>1870.9375</c:v>
                </c:pt>
                <c:pt idx="2789">
                  <c:v>1871.25</c:v>
                </c:pt>
                <c:pt idx="2790">
                  <c:v>1871.5625</c:v>
                </c:pt>
                <c:pt idx="2791">
                  <c:v>1871.875</c:v>
                </c:pt>
                <c:pt idx="2792">
                  <c:v>1872.1875</c:v>
                </c:pt>
                <c:pt idx="2793">
                  <c:v>1872.5</c:v>
                </c:pt>
                <c:pt idx="2794">
                  <c:v>1872.8125</c:v>
                </c:pt>
                <c:pt idx="2795">
                  <c:v>1873.125</c:v>
                </c:pt>
                <c:pt idx="2796">
                  <c:v>1873.4375</c:v>
                </c:pt>
                <c:pt idx="2797">
                  <c:v>1873.75</c:v>
                </c:pt>
                <c:pt idx="2798">
                  <c:v>1874.0625</c:v>
                </c:pt>
                <c:pt idx="2799">
                  <c:v>1874.375</c:v>
                </c:pt>
                <c:pt idx="2800">
                  <c:v>1874.6875</c:v>
                </c:pt>
                <c:pt idx="2801">
                  <c:v>1875</c:v>
                </c:pt>
                <c:pt idx="2802">
                  <c:v>1875.3125</c:v>
                </c:pt>
                <c:pt idx="2803">
                  <c:v>1875.625</c:v>
                </c:pt>
                <c:pt idx="2804">
                  <c:v>1875.9375</c:v>
                </c:pt>
                <c:pt idx="2805">
                  <c:v>1876.25</c:v>
                </c:pt>
                <c:pt idx="2806">
                  <c:v>1876.5625</c:v>
                </c:pt>
                <c:pt idx="2807">
                  <c:v>1876.875</c:v>
                </c:pt>
                <c:pt idx="2808">
                  <c:v>1877.1875</c:v>
                </c:pt>
                <c:pt idx="2809">
                  <c:v>1877.5</c:v>
                </c:pt>
                <c:pt idx="2810">
                  <c:v>1877.8125</c:v>
                </c:pt>
                <c:pt idx="2811">
                  <c:v>1878.125</c:v>
                </c:pt>
                <c:pt idx="2812">
                  <c:v>1878.4375</c:v>
                </c:pt>
                <c:pt idx="2813">
                  <c:v>1878.75</c:v>
                </c:pt>
                <c:pt idx="2814">
                  <c:v>1879.0625</c:v>
                </c:pt>
                <c:pt idx="2815">
                  <c:v>1879.375</c:v>
                </c:pt>
                <c:pt idx="2816">
                  <c:v>1879.6875</c:v>
                </c:pt>
                <c:pt idx="2817">
                  <c:v>1880</c:v>
                </c:pt>
                <c:pt idx="2818">
                  <c:v>1880.3125</c:v>
                </c:pt>
                <c:pt idx="2819">
                  <c:v>1880.625</c:v>
                </c:pt>
                <c:pt idx="2820">
                  <c:v>1880.9375</c:v>
                </c:pt>
                <c:pt idx="2821">
                  <c:v>1881.25</c:v>
                </c:pt>
                <c:pt idx="2822">
                  <c:v>1881.5625</c:v>
                </c:pt>
                <c:pt idx="2823">
                  <c:v>1881.875</c:v>
                </c:pt>
                <c:pt idx="2824">
                  <c:v>1882.1875</c:v>
                </c:pt>
                <c:pt idx="2825">
                  <c:v>1882.5</c:v>
                </c:pt>
                <c:pt idx="2826">
                  <c:v>1882.8125</c:v>
                </c:pt>
                <c:pt idx="2827">
                  <c:v>1883.125</c:v>
                </c:pt>
                <c:pt idx="2828">
                  <c:v>1883.4375</c:v>
                </c:pt>
                <c:pt idx="2829">
                  <c:v>1883.75</c:v>
                </c:pt>
                <c:pt idx="2830">
                  <c:v>1884.0625</c:v>
                </c:pt>
                <c:pt idx="2831">
                  <c:v>1884.375</c:v>
                </c:pt>
                <c:pt idx="2832">
                  <c:v>1884.6875</c:v>
                </c:pt>
                <c:pt idx="2833">
                  <c:v>1885</c:v>
                </c:pt>
                <c:pt idx="2834">
                  <c:v>1885.3125</c:v>
                </c:pt>
                <c:pt idx="2835">
                  <c:v>1885.625</c:v>
                </c:pt>
                <c:pt idx="2836">
                  <c:v>1885.9375</c:v>
                </c:pt>
                <c:pt idx="2837">
                  <c:v>1886.25</c:v>
                </c:pt>
                <c:pt idx="2838">
                  <c:v>1886.5625</c:v>
                </c:pt>
                <c:pt idx="2839">
                  <c:v>1886.875</c:v>
                </c:pt>
                <c:pt idx="2840">
                  <c:v>1887.1875</c:v>
                </c:pt>
                <c:pt idx="2841">
                  <c:v>1887.5</c:v>
                </c:pt>
                <c:pt idx="2842">
                  <c:v>1887.8125</c:v>
                </c:pt>
                <c:pt idx="2843">
                  <c:v>1888.125</c:v>
                </c:pt>
                <c:pt idx="2844">
                  <c:v>1888.4375</c:v>
                </c:pt>
                <c:pt idx="2845">
                  <c:v>1888.75</c:v>
                </c:pt>
                <c:pt idx="2846">
                  <c:v>1889.0625</c:v>
                </c:pt>
                <c:pt idx="2847">
                  <c:v>1889.375</c:v>
                </c:pt>
                <c:pt idx="2848">
                  <c:v>1889.6875</c:v>
                </c:pt>
                <c:pt idx="2849">
                  <c:v>1890</c:v>
                </c:pt>
                <c:pt idx="2850">
                  <c:v>1890.3125</c:v>
                </c:pt>
                <c:pt idx="2851">
                  <c:v>1890.625</c:v>
                </c:pt>
                <c:pt idx="2852">
                  <c:v>1890.9375</c:v>
                </c:pt>
                <c:pt idx="2853">
                  <c:v>1891.25</c:v>
                </c:pt>
                <c:pt idx="2854">
                  <c:v>1891.5625</c:v>
                </c:pt>
                <c:pt idx="2855">
                  <c:v>1891.875</c:v>
                </c:pt>
                <c:pt idx="2856">
                  <c:v>1892.1875</c:v>
                </c:pt>
                <c:pt idx="2857">
                  <c:v>1892.5</c:v>
                </c:pt>
                <c:pt idx="2858">
                  <c:v>1892.8125</c:v>
                </c:pt>
                <c:pt idx="2859">
                  <c:v>1893.125</c:v>
                </c:pt>
                <c:pt idx="2860">
                  <c:v>1893.4375</c:v>
                </c:pt>
                <c:pt idx="2861">
                  <c:v>1893.75</c:v>
                </c:pt>
                <c:pt idx="2862">
                  <c:v>1894.0625</c:v>
                </c:pt>
                <c:pt idx="2863">
                  <c:v>1894.375</c:v>
                </c:pt>
                <c:pt idx="2864">
                  <c:v>1894.6875</c:v>
                </c:pt>
                <c:pt idx="2865">
                  <c:v>1895</c:v>
                </c:pt>
                <c:pt idx="2866">
                  <c:v>1895.3125</c:v>
                </c:pt>
                <c:pt idx="2867">
                  <c:v>1895.625</c:v>
                </c:pt>
                <c:pt idx="2868">
                  <c:v>1895.9375</c:v>
                </c:pt>
                <c:pt idx="2869">
                  <c:v>1896.25</c:v>
                </c:pt>
                <c:pt idx="2870">
                  <c:v>1896.5625</c:v>
                </c:pt>
                <c:pt idx="2871">
                  <c:v>1896.875</c:v>
                </c:pt>
                <c:pt idx="2872">
                  <c:v>1897.1875</c:v>
                </c:pt>
                <c:pt idx="2873">
                  <c:v>1897.5</c:v>
                </c:pt>
                <c:pt idx="2874">
                  <c:v>1897.8125</c:v>
                </c:pt>
                <c:pt idx="2875">
                  <c:v>1898.125</c:v>
                </c:pt>
                <c:pt idx="2876">
                  <c:v>1898.4375</c:v>
                </c:pt>
                <c:pt idx="2877">
                  <c:v>1898.75</c:v>
                </c:pt>
                <c:pt idx="2878">
                  <c:v>1899.0625</c:v>
                </c:pt>
                <c:pt idx="2879">
                  <c:v>1899.375</c:v>
                </c:pt>
                <c:pt idx="2880">
                  <c:v>1899.6875</c:v>
                </c:pt>
                <c:pt idx="2881">
                  <c:v>1900</c:v>
                </c:pt>
                <c:pt idx="2882">
                  <c:v>1900.3125</c:v>
                </c:pt>
                <c:pt idx="2883">
                  <c:v>1900.625</c:v>
                </c:pt>
                <c:pt idx="2884">
                  <c:v>1900.9375</c:v>
                </c:pt>
                <c:pt idx="2885">
                  <c:v>1901.25</c:v>
                </c:pt>
                <c:pt idx="2886">
                  <c:v>1901.5625</c:v>
                </c:pt>
                <c:pt idx="2887">
                  <c:v>1901.875</c:v>
                </c:pt>
                <c:pt idx="2888">
                  <c:v>1902.1875</c:v>
                </c:pt>
                <c:pt idx="2889">
                  <c:v>1902.5</c:v>
                </c:pt>
                <c:pt idx="2890">
                  <c:v>1902.8125</c:v>
                </c:pt>
                <c:pt idx="2891">
                  <c:v>1903.125</c:v>
                </c:pt>
                <c:pt idx="2892">
                  <c:v>1903.4375</c:v>
                </c:pt>
                <c:pt idx="2893">
                  <c:v>1903.75</c:v>
                </c:pt>
                <c:pt idx="2894">
                  <c:v>1904.0625</c:v>
                </c:pt>
                <c:pt idx="2895">
                  <c:v>1904.375</c:v>
                </c:pt>
                <c:pt idx="2896">
                  <c:v>1904.6875</c:v>
                </c:pt>
                <c:pt idx="2897">
                  <c:v>1905</c:v>
                </c:pt>
                <c:pt idx="2898">
                  <c:v>1905.3125</c:v>
                </c:pt>
                <c:pt idx="2899">
                  <c:v>1905.625</c:v>
                </c:pt>
                <c:pt idx="2900">
                  <c:v>1905.9375</c:v>
                </c:pt>
                <c:pt idx="2901">
                  <c:v>1906.25</c:v>
                </c:pt>
                <c:pt idx="2902">
                  <c:v>1906.5625</c:v>
                </c:pt>
                <c:pt idx="2903">
                  <c:v>1906.875</c:v>
                </c:pt>
                <c:pt idx="2904">
                  <c:v>1907.1875</c:v>
                </c:pt>
                <c:pt idx="2905">
                  <c:v>1907.5</c:v>
                </c:pt>
                <c:pt idx="2906">
                  <c:v>1907.8125</c:v>
                </c:pt>
                <c:pt idx="2907">
                  <c:v>1908.125</c:v>
                </c:pt>
                <c:pt idx="2908">
                  <c:v>1908.4375</c:v>
                </c:pt>
                <c:pt idx="2909">
                  <c:v>1908.75</c:v>
                </c:pt>
                <c:pt idx="2910">
                  <c:v>1909.0625</c:v>
                </c:pt>
                <c:pt idx="2911">
                  <c:v>1909.375</c:v>
                </c:pt>
                <c:pt idx="2912">
                  <c:v>1909.6875</c:v>
                </c:pt>
                <c:pt idx="2913">
                  <c:v>1910</c:v>
                </c:pt>
                <c:pt idx="2914">
                  <c:v>1910.3125</c:v>
                </c:pt>
                <c:pt idx="2915">
                  <c:v>1910.625</c:v>
                </c:pt>
                <c:pt idx="2916">
                  <c:v>1910.9375</c:v>
                </c:pt>
                <c:pt idx="2917">
                  <c:v>1911.25</c:v>
                </c:pt>
                <c:pt idx="2918">
                  <c:v>1911.5625</c:v>
                </c:pt>
                <c:pt idx="2919">
                  <c:v>1911.875</c:v>
                </c:pt>
                <c:pt idx="2920">
                  <c:v>1912.1875</c:v>
                </c:pt>
                <c:pt idx="2921">
                  <c:v>1912.5</c:v>
                </c:pt>
                <c:pt idx="2922">
                  <c:v>1912.8125</c:v>
                </c:pt>
                <c:pt idx="2923">
                  <c:v>1913.125</c:v>
                </c:pt>
                <c:pt idx="2924">
                  <c:v>1913.4375</c:v>
                </c:pt>
                <c:pt idx="2925">
                  <c:v>1913.75</c:v>
                </c:pt>
                <c:pt idx="2926">
                  <c:v>1914.0625</c:v>
                </c:pt>
                <c:pt idx="2927">
                  <c:v>1914.375</c:v>
                </c:pt>
                <c:pt idx="2928">
                  <c:v>1914.6875</c:v>
                </c:pt>
                <c:pt idx="2929">
                  <c:v>1915</c:v>
                </c:pt>
                <c:pt idx="2930">
                  <c:v>1915.3125</c:v>
                </c:pt>
                <c:pt idx="2931">
                  <c:v>1915.625</c:v>
                </c:pt>
                <c:pt idx="2932">
                  <c:v>1915.9375</c:v>
                </c:pt>
                <c:pt idx="2933">
                  <c:v>1916.25</c:v>
                </c:pt>
                <c:pt idx="2934">
                  <c:v>1916.5625</c:v>
                </c:pt>
                <c:pt idx="2935">
                  <c:v>1916.875</c:v>
                </c:pt>
                <c:pt idx="2936">
                  <c:v>1917.1875</c:v>
                </c:pt>
                <c:pt idx="2937">
                  <c:v>1917.5</c:v>
                </c:pt>
                <c:pt idx="2938">
                  <c:v>1917.8125</c:v>
                </c:pt>
                <c:pt idx="2939">
                  <c:v>1918.125</c:v>
                </c:pt>
                <c:pt idx="2940">
                  <c:v>1918.4375</c:v>
                </c:pt>
                <c:pt idx="2941">
                  <c:v>1918.75</c:v>
                </c:pt>
                <c:pt idx="2942">
                  <c:v>1919.0625</c:v>
                </c:pt>
                <c:pt idx="2943">
                  <c:v>1919.375</c:v>
                </c:pt>
                <c:pt idx="2944">
                  <c:v>1919.6875</c:v>
                </c:pt>
                <c:pt idx="2945">
                  <c:v>1920</c:v>
                </c:pt>
                <c:pt idx="2946">
                  <c:v>1920.3125</c:v>
                </c:pt>
                <c:pt idx="2947">
                  <c:v>1920.625</c:v>
                </c:pt>
                <c:pt idx="2948">
                  <c:v>1920.9375</c:v>
                </c:pt>
                <c:pt idx="2949">
                  <c:v>1921.25</c:v>
                </c:pt>
                <c:pt idx="2950">
                  <c:v>1921.5625</c:v>
                </c:pt>
                <c:pt idx="2951">
                  <c:v>1921.875</c:v>
                </c:pt>
                <c:pt idx="2952">
                  <c:v>1922.1875</c:v>
                </c:pt>
                <c:pt idx="2953">
                  <c:v>1922.5</c:v>
                </c:pt>
                <c:pt idx="2954">
                  <c:v>1922.8125</c:v>
                </c:pt>
                <c:pt idx="2955">
                  <c:v>1923.125</c:v>
                </c:pt>
                <c:pt idx="2956">
                  <c:v>1923.4375</c:v>
                </c:pt>
                <c:pt idx="2957">
                  <c:v>1923.75</c:v>
                </c:pt>
                <c:pt idx="2958">
                  <c:v>1924.0625</c:v>
                </c:pt>
                <c:pt idx="2959">
                  <c:v>1924.375</c:v>
                </c:pt>
                <c:pt idx="2960">
                  <c:v>1924.6875</c:v>
                </c:pt>
                <c:pt idx="2961">
                  <c:v>1925</c:v>
                </c:pt>
                <c:pt idx="2962">
                  <c:v>1925.3125</c:v>
                </c:pt>
                <c:pt idx="2963">
                  <c:v>1925.625</c:v>
                </c:pt>
                <c:pt idx="2964">
                  <c:v>1925.9375</c:v>
                </c:pt>
                <c:pt idx="2965">
                  <c:v>1926.25</c:v>
                </c:pt>
                <c:pt idx="2966">
                  <c:v>1926.5625</c:v>
                </c:pt>
                <c:pt idx="2967">
                  <c:v>1926.875</c:v>
                </c:pt>
                <c:pt idx="2968">
                  <c:v>1927.1875</c:v>
                </c:pt>
                <c:pt idx="2969">
                  <c:v>1927.5</c:v>
                </c:pt>
                <c:pt idx="2970">
                  <c:v>1927.8125</c:v>
                </c:pt>
                <c:pt idx="2971">
                  <c:v>1928.125</c:v>
                </c:pt>
                <c:pt idx="2972">
                  <c:v>1928.4375</c:v>
                </c:pt>
                <c:pt idx="2973">
                  <c:v>1928.75</c:v>
                </c:pt>
                <c:pt idx="2974">
                  <c:v>1929.0625</c:v>
                </c:pt>
                <c:pt idx="2975">
                  <c:v>1929.375</c:v>
                </c:pt>
                <c:pt idx="2976">
                  <c:v>1929.6875</c:v>
                </c:pt>
                <c:pt idx="2977">
                  <c:v>1930</c:v>
                </c:pt>
                <c:pt idx="2978">
                  <c:v>1930.3125</c:v>
                </c:pt>
                <c:pt idx="2979">
                  <c:v>1930.625</c:v>
                </c:pt>
                <c:pt idx="2980">
                  <c:v>1930.9375</c:v>
                </c:pt>
                <c:pt idx="2981">
                  <c:v>1931.25</c:v>
                </c:pt>
                <c:pt idx="2982">
                  <c:v>1931.5625</c:v>
                </c:pt>
                <c:pt idx="2983">
                  <c:v>1931.875</c:v>
                </c:pt>
                <c:pt idx="2984">
                  <c:v>1932.1875</c:v>
                </c:pt>
                <c:pt idx="2985">
                  <c:v>1932.5</c:v>
                </c:pt>
                <c:pt idx="2986">
                  <c:v>1932.8125</c:v>
                </c:pt>
                <c:pt idx="2987">
                  <c:v>1933.125</c:v>
                </c:pt>
                <c:pt idx="2988">
                  <c:v>1933.4375</c:v>
                </c:pt>
                <c:pt idx="2989">
                  <c:v>1933.75</c:v>
                </c:pt>
                <c:pt idx="2990">
                  <c:v>1934.0625</c:v>
                </c:pt>
                <c:pt idx="2991">
                  <c:v>1934.375</c:v>
                </c:pt>
                <c:pt idx="2992">
                  <c:v>1934.6875</c:v>
                </c:pt>
                <c:pt idx="2993">
                  <c:v>1935</c:v>
                </c:pt>
                <c:pt idx="2994">
                  <c:v>1935.3125</c:v>
                </c:pt>
                <c:pt idx="2995">
                  <c:v>1935.625</c:v>
                </c:pt>
                <c:pt idx="2996">
                  <c:v>1935.9375</c:v>
                </c:pt>
                <c:pt idx="2997">
                  <c:v>1936.25</c:v>
                </c:pt>
                <c:pt idx="2998">
                  <c:v>1936.5625</c:v>
                </c:pt>
                <c:pt idx="2999">
                  <c:v>1936.875</c:v>
                </c:pt>
                <c:pt idx="3000">
                  <c:v>1937.1875</c:v>
                </c:pt>
                <c:pt idx="3001">
                  <c:v>1937.5</c:v>
                </c:pt>
                <c:pt idx="3002">
                  <c:v>1937.8125</c:v>
                </c:pt>
                <c:pt idx="3003">
                  <c:v>1938.125</c:v>
                </c:pt>
                <c:pt idx="3004">
                  <c:v>1938.4375</c:v>
                </c:pt>
                <c:pt idx="3005">
                  <c:v>1938.75</c:v>
                </c:pt>
                <c:pt idx="3006">
                  <c:v>1939.0625</c:v>
                </c:pt>
                <c:pt idx="3007">
                  <c:v>1939.375</c:v>
                </c:pt>
                <c:pt idx="3008">
                  <c:v>1939.6875</c:v>
                </c:pt>
                <c:pt idx="3009">
                  <c:v>1940</c:v>
                </c:pt>
                <c:pt idx="3010">
                  <c:v>1940.3125</c:v>
                </c:pt>
                <c:pt idx="3011">
                  <c:v>1940.625</c:v>
                </c:pt>
                <c:pt idx="3012">
                  <c:v>1940.9375</c:v>
                </c:pt>
                <c:pt idx="3013">
                  <c:v>1941.25</c:v>
                </c:pt>
                <c:pt idx="3014">
                  <c:v>1941.5625</c:v>
                </c:pt>
                <c:pt idx="3015">
                  <c:v>1941.875</c:v>
                </c:pt>
                <c:pt idx="3016">
                  <c:v>1942.1875</c:v>
                </c:pt>
                <c:pt idx="3017">
                  <c:v>1942.5</c:v>
                </c:pt>
                <c:pt idx="3018">
                  <c:v>1942.8125</c:v>
                </c:pt>
                <c:pt idx="3019">
                  <c:v>1943.125</c:v>
                </c:pt>
                <c:pt idx="3020">
                  <c:v>1943.4375</c:v>
                </c:pt>
                <c:pt idx="3021">
                  <c:v>1943.75</c:v>
                </c:pt>
                <c:pt idx="3022">
                  <c:v>1944.0625</c:v>
                </c:pt>
                <c:pt idx="3023">
                  <c:v>1944.375</c:v>
                </c:pt>
                <c:pt idx="3024">
                  <c:v>1944.6875</c:v>
                </c:pt>
                <c:pt idx="3025">
                  <c:v>1945</c:v>
                </c:pt>
                <c:pt idx="3026">
                  <c:v>1945.3125</c:v>
                </c:pt>
                <c:pt idx="3027">
                  <c:v>1945.625</c:v>
                </c:pt>
                <c:pt idx="3028">
                  <c:v>1945.9375</c:v>
                </c:pt>
                <c:pt idx="3029">
                  <c:v>1946.25</c:v>
                </c:pt>
                <c:pt idx="3030">
                  <c:v>1946.5625</c:v>
                </c:pt>
                <c:pt idx="3031">
                  <c:v>1946.875</c:v>
                </c:pt>
                <c:pt idx="3032">
                  <c:v>1947.1875</c:v>
                </c:pt>
                <c:pt idx="3033">
                  <c:v>1947.5</c:v>
                </c:pt>
                <c:pt idx="3034">
                  <c:v>1947.8125</c:v>
                </c:pt>
                <c:pt idx="3035">
                  <c:v>1948.125</c:v>
                </c:pt>
                <c:pt idx="3036">
                  <c:v>1948.4375</c:v>
                </c:pt>
                <c:pt idx="3037">
                  <c:v>1948.75</c:v>
                </c:pt>
                <c:pt idx="3038">
                  <c:v>1949.0625</c:v>
                </c:pt>
                <c:pt idx="3039">
                  <c:v>1949.375</c:v>
                </c:pt>
                <c:pt idx="3040">
                  <c:v>1949.6875</c:v>
                </c:pt>
                <c:pt idx="3041">
                  <c:v>1950</c:v>
                </c:pt>
                <c:pt idx="3042">
                  <c:v>1950.3125</c:v>
                </c:pt>
                <c:pt idx="3043">
                  <c:v>1950.625</c:v>
                </c:pt>
                <c:pt idx="3044">
                  <c:v>1950.9375</c:v>
                </c:pt>
                <c:pt idx="3045">
                  <c:v>1951.25</c:v>
                </c:pt>
                <c:pt idx="3046">
                  <c:v>1951.5625</c:v>
                </c:pt>
                <c:pt idx="3047">
                  <c:v>1951.875</c:v>
                </c:pt>
                <c:pt idx="3048">
                  <c:v>1952.1875</c:v>
                </c:pt>
                <c:pt idx="3049">
                  <c:v>1952.5</c:v>
                </c:pt>
                <c:pt idx="3050">
                  <c:v>1952.8125</c:v>
                </c:pt>
                <c:pt idx="3051">
                  <c:v>1953.125</c:v>
                </c:pt>
                <c:pt idx="3052">
                  <c:v>1953.4375</c:v>
                </c:pt>
                <c:pt idx="3053">
                  <c:v>1953.75</c:v>
                </c:pt>
                <c:pt idx="3054">
                  <c:v>1954.0625</c:v>
                </c:pt>
                <c:pt idx="3055">
                  <c:v>1954.375</c:v>
                </c:pt>
                <c:pt idx="3056">
                  <c:v>1954.6875</c:v>
                </c:pt>
                <c:pt idx="3057">
                  <c:v>1955</c:v>
                </c:pt>
                <c:pt idx="3058">
                  <c:v>1955.3125</c:v>
                </c:pt>
                <c:pt idx="3059">
                  <c:v>1955.625</c:v>
                </c:pt>
                <c:pt idx="3060">
                  <c:v>1955.9375</c:v>
                </c:pt>
                <c:pt idx="3061">
                  <c:v>1956.25</c:v>
                </c:pt>
                <c:pt idx="3062">
                  <c:v>1956.5625</c:v>
                </c:pt>
                <c:pt idx="3063">
                  <c:v>1956.875</c:v>
                </c:pt>
                <c:pt idx="3064">
                  <c:v>1957.1875</c:v>
                </c:pt>
                <c:pt idx="3065">
                  <c:v>1957.5</c:v>
                </c:pt>
                <c:pt idx="3066">
                  <c:v>1957.8125</c:v>
                </c:pt>
                <c:pt idx="3067">
                  <c:v>1958.125</c:v>
                </c:pt>
                <c:pt idx="3068">
                  <c:v>1958.4375</c:v>
                </c:pt>
                <c:pt idx="3069">
                  <c:v>1958.75</c:v>
                </c:pt>
                <c:pt idx="3070">
                  <c:v>1959.0625</c:v>
                </c:pt>
                <c:pt idx="3071">
                  <c:v>1959.375</c:v>
                </c:pt>
                <c:pt idx="3072">
                  <c:v>1959.6875</c:v>
                </c:pt>
                <c:pt idx="3073">
                  <c:v>1960</c:v>
                </c:pt>
                <c:pt idx="3074">
                  <c:v>1960.3125</c:v>
                </c:pt>
                <c:pt idx="3075">
                  <c:v>1960.625</c:v>
                </c:pt>
                <c:pt idx="3076">
                  <c:v>1960.9375</c:v>
                </c:pt>
                <c:pt idx="3077">
                  <c:v>1961.25</c:v>
                </c:pt>
                <c:pt idx="3078">
                  <c:v>1961.5625</c:v>
                </c:pt>
                <c:pt idx="3079">
                  <c:v>1961.875</c:v>
                </c:pt>
                <c:pt idx="3080">
                  <c:v>1962.1875</c:v>
                </c:pt>
                <c:pt idx="3081">
                  <c:v>1962.5</c:v>
                </c:pt>
                <c:pt idx="3082">
                  <c:v>1962.8125</c:v>
                </c:pt>
                <c:pt idx="3083">
                  <c:v>1963.125</c:v>
                </c:pt>
                <c:pt idx="3084">
                  <c:v>1963.4375</c:v>
                </c:pt>
                <c:pt idx="3085">
                  <c:v>1963.75</c:v>
                </c:pt>
                <c:pt idx="3086">
                  <c:v>1964.0625</c:v>
                </c:pt>
                <c:pt idx="3087">
                  <c:v>1964.375</c:v>
                </c:pt>
                <c:pt idx="3088">
                  <c:v>1964.6875</c:v>
                </c:pt>
                <c:pt idx="3089">
                  <c:v>1965</c:v>
                </c:pt>
                <c:pt idx="3090">
                  <c:v>1965.3125</c:v>
                </c:pt>
                <c:pt idx="3091">
                  <c:v>1965.625</c:v>
                </c:pt>
                <c:pt idx="3092">
                  <c:v>1965.9375</c:v>
                </c:pt>
                <c:pt idx="3093">
                  <c:v>1966.25</c:v>
                </c:pt>
                <c:pt idx="3094">
                  <c:v>1966.5625</c:v>
                </c:pt>
                <c:pt idx="3095">
                  <c:v>1966.875</c:v>
                </c:pt>
                <c:pt idx="3096">
                  <c:v>1967.1875</c:v>
                </c:pt>
                <c:pt idx="3097">
                  <c:v>1967.5</c:v>
                </c:pt>
                <c:pt idx="3098">
                  <c:v>1967.8125</c:v>
                </c:pt>
                <c:pt idx="3099">
                  <c:v>1968.125</c:v>
                </c:pt>
                <c:pt idx="3100">
                  <c:v>1968.4375</c:v>
                </c:pt>
                <c:pt idx="3101">
                  <c:v>1968.75</c:v>
                </c:pt>
                <c:pt idx="3102">
                  <c:v>1969.0625</c:v>
                </c:pt>
                <c:pt idx="3103">
                  <c:v>1969.375</c:v>
                </c:pt>
                <c:pt idx="3104">
                  <c:v>1969.6875</c:v>
                </c:pt>
                <c:pt idx="3105">
                  <c:v>1970</c:v>
                </c:pt>
                <c:pt idx="3106">
                  <c:v>1970.3125</c:v>
                </c:pt>
                <c:pt idx="3107">
                  <c:v>1970.625</c:v>
                </c:pt>
                <c:pt idx="3108">
                  <c:v>1970.9375</c:v>
                </c:pt>
                <c:pt idx="3109">
                  <c:v>1971.25</c:v>
                </c:pt>
                <c:pt idx="3110">
                  <c:v>1971.5625</c:v>
                </c:pt>
                <c:pt idx="3111">
                  <c:v>1971.875</c:v>
                </c:pt>
                <c:pt idx="3112">
                  <c:v>1972.1875</c:v>
                </c:pt>
                <c:pt idx="3113">
                  <c:v>1972.5</c:v>
                </c:pt>
                <c:pt idx="3114">
                  <c:v>1972.8125</c:v>
                </c:pt>
                <c:pt idx="3115">
                  <c:v>1973.125</c:v>
                </c:pt>
                <c:pt idx="3116">
                  <c:v>1973.4375</c:v>
                </c:pt>
                <c:pt idx="3117">
                  <c:v>1973.75</c:v>
                </c:pt>
                <c:pt idx="3118">
                  <c:v>1974.0625</c:v>
                </c:pt>
                <c:pt idx="3119">
                  <c:v>1974.375</c:v>
                </c:pt>
                <c:pt idx="3120">
                  <c:v>1974.6875</c:v>
                </c:pt>
                <c:pt idx="3121">
                  <c:v>1975</c:v>
                </c:pt>
                <c:pt idx="3122">
                  <c:v>1975.3125</c:v>
                </c:pt>
                <c:pt idx="3123">
                  <c:v>1975.625</c:v>
                </c:pt>
                <c:pt idx="3124">
                  <c:v>1975.9375</c:v>
                </c:pt>
                <c:pt idx="3125">
                  <c:v>1976.25</c:v>
                </c:pt>
                <c:pt idx="3126">
                  <c:v>1976.5625</c:v>
                </c:pt>
                <c:pt idx="3127">
                  <c:v>1976.875</c:v>
                </c:pt>
                <c:pt idx="3128">
                  <c:v>1977.1875</c:v>
                </c:pt>
                <c:pt idx="3129">
                  <c:v>1977.5</c:v>
                </c:pt>
                <c:pt idx="3130">
                  <c:v>1977.8125</c:v>
                </c:pt>
                <c:pt idx="3131">
                  <c:v>1978.125</c:v>
                </c:pt>
                <c:pt idx="3132">
                  <c:v>1978.4375</c:v>
                </c:pt>
                <c:pt idx="3133">
                  <c:v>1978.75</c:v>
                </c:pt>
                <c:pt idx="3134">
                  <c:v>1979.0625</c:v>
                </c:pt>
                <c:pt idx="3135">
                  <c:v>1979.375</c:v>
                </c:pt>
                <c:pt idx="3136">
                  <c:v>1979.6875</c:v>
                </c:pt>
                <c:pt idx="3137">
                  <c:v>1980</c:v>
                </c:pt>
                <c:pt idx="3138">
                  <c:v>1980.3125</c:v>
                </c:pt>
                <c:pt idx="3139">
                  <c:v>1980.625</c:v>
                </c:pt>
                <c:pt idx="3140">
                  <c:v>1980.9375</c:v>
                </c:pt>
                <c:pt idx="3141">
                  <c:v>1981.25</c:v>
                </c:pt>
                <c:pt idx="3142">
                  <c:v>1981.5625</c:v>
                </c:pt>
                <c:pt idx="3143">
                  <c:v>1981.875</c:v>
                </c:pt>
                <c:pt idx="3144">
                  <c:v>1982.1875</c:v>
                </c:pt>
                <c:pt idx="3145">
                  <c:v>1982.5</c:v>
                </c:pt>
                <c:pt idx="3146">
                  <c:v>1982.8125</c:v>
                </c:pt>
                <c:pt idx="3147">
                  <c:v>1983.125</c:v>
                </c:pt>
                <c:pt idx="3148">
                  <c:v>1983.4375</c:v>
                </c:pt>
                <c:pt idx="3149">
                  <c:v>1983.75</c:v>
                </c:pt>
                <c:pt idx="3150">
                  <c:v>1984.0625</c:v>
                </c:pt>
                <c:pt idx="3151">
                  <c:v>1984.375</c:v>
                </c:pt>
                <c:pt idx="3152">
                  <c:v>1984.6875</c:v>
                </c:pt>
                <c:pt idx="3153">
                  <c:v>1985</c:v>
                </c:pt>
                <c:pt idx="3154">
                  <c:v>1985.3125</c:v>
                </c:pt>
                <c:pt idx="3155">
                  <c:v>1985.625</c:v>
                </c:pt>
                <c:pt idx="3156">
                  <c:v>1985.9375</c:v>
                </c:pt>
                <c:pt idx="3157">
                  <c:v>1986.25</c:v>
                </c:pt>
                <c:pt idx="3158">
                  <c:v>1986.5625</c:v>
                </c:pt>
                <c:pt idx="3159">
                  <c:v>1986.875</c:v>
                </c:pt>
                <c:pt idx="3160">
                  <c:v>1987.1875</c:v>
                </c:pt>
                <c:pt idx="3161">
                  <c:v>1987.5</c:v>
                </c:pt>
                <c:pt idx="3162">
                  <c:v>1987.8125</c:v>
                </c:pt>
                <c:pt idx="3163">
                  <c:v>1988.125</c:v>
                </c:pt>
                <c:pt idx="3164">
                  <c:v>1988.4375</c:v>
                </c:pt>
                <c:pt idx="3165">
                  <c:v>1988.75</c:v>
                </c:pt>
                <c:pt idx="3166">
                  <c:v>1989.0625</c:v>
                </c:pt>
                <c:pt idx="3167">
                  <c:v>1989.375</c:v>
                </c:pt>
                <c:pt idx="3168">
                  <c:v>1989.6875</c:v>
                </c:pt>
                <c:pt idx="3169">
                  <c:v>1990</c:v>
                </c:pt>
                <c:pt idx="3170">
                  <c:v>1990.3125</c:v>
                </c:pt>
                <c:pt idx="3171">
                  <c:v>1990.625</c:v>
                </c:pt>
                <c:pt idx="3172">
                  <c:v>1990.9375</c:v>
                </c:pt>
                <c:pt idx="3173">
                  <c:v>1991.25</c:v>
                </c:pt>
                <c:pt idx="3174">
                  <c:v>1991.5625</c:v>
                </c:pt>
                <c:pt idx="3175">
                  <c:v>1991.875</c:v>
                </c:pt>
                <c:pt idx="3176">
                  <c:v>1992.1875</c:v>
                </c:pt>
                <c:pt idx="3177">
                  <c:v>1992.5</c:v>
                </c:pt>
                <c:pt idx="3178">
                  <c:v>1992.8125</c:v>
                </c:pt>
                <c:pt idx="3179">
                  <c:v>1993.125</c:v>
                </c:pt>
                <c:pt idx="3180">
                  <c:v>1993.4375</c:v>
                </c:pt>
                <c:pt idx="3181">
                  <c:v>1993.75</c:v>
                </c:pt>
                <c:pt idx="3182">
                  <c:v>1994.0625</c:v>
                </c:pt>
                <c:pt idx="3183">
                  <c:v>1994.375</c:v>
                </c:pt>
                <c:pt idx="3184">
                  <c:v>1994.6875</c:v>
                </c:pt>
                <c:pt idx="3185">
                  <c:v>1995</c:v>
                </c:pt>
                <c:pt idx="3186">
                  <c:v>1995.3125</c:v>
                </c:pt>
                <c:pt idx="3187">
                  <c:v>1995.625</c:v>
                </c:pt>
                <c:pt idx="3188">
                  <c:v>1995.9375</c:v>
                </c:pt>
                <c:pt idx="3189">
                  <c:v>1996.25</c:v>
                </c:pt>
                <c:pt idx="3190">
                  <c:v>1996.5625</c:v>
                </c:pt>
                <c:pt idx="3191">
                  <c:v>1996.875</c:v>
                </c:pt>
                <c:pt idx="3192">
                  <c:v>1997.1875</c:v>
                </c:pt>
                <c:pt idx="3193">
                  <c:v>1997.5</c:v>
                </c:pt>
                <c:pt idx="3194">
                  <c:v>1997.8125</c:v>
                </c:pt>
                <c:pt idx="3195">
                  <c:v>1998.125</c:v>
                </c:pt>
                <c:pt idx="3196">
                  <c:v>1998.4375</c:v>
                </c:pt>
                <c:pt idx="3197">
                  <c:v>1998.75</c:v>
                </c:pt>
                <c:pt idx="3198">
                  <c:v>1999.0625</c:v>
                </c:pt>
                <c:pt idx="3199">
                  <c:v>1999.375</c:v>
                </c:pt>
                <c:pt idx="3200">
                  <c:v>1999.6875</c:v>
                </c:pt>
                <c:pt idx="3201">
                  <c:v>2000</c:v>
                </c:pt>
                <c:pt idx="3202">
                  <c:v>2000</c:v>
                </c:pt>
                <c:pt idx="3203">
                  <c:v>2000.3125</c:v>
                </c:pt>
                <c:pt idx="3204">
                  <c:v>2000.625</c:v>
                </c:pt>
                <c:pt idx="3205">
                  <c:v>2000.9375</c:v>
                </c:pt>
                <c:pt idx="3206">
                  <c:v>2001.25</c:v>
                </c:pt>
                <c:pt idx="3207">
                  <c:v>2001.5625</c:v>
                </c:pt>
                <c:pt idx="3208">
                  <c:v>2001.875</c:v>
                </c:pt>
                <c:pt idx="3209">
                  <c:v>2002.1875</c:v>
                </c:pt>
                <c:pt idx="3210">
                  <c:v>2002.5</c:v>
                </c:pt>
                <c:pt idx="3211">
                  <c:v>2002.8125</c:v>
                </c:pt>
                <c:pt idx="3212">
                  <c:v>2003.125</c:v>
                </c:pt>
                <c:pt idx="3213">
                  <c:v>2003.4375</c:v>
                </c:pt>
                <c:pt idx="3214">
                  <c:v>2003.75</c:v>
                </c:pt>
                <c:pt idx="3215">
                  <c:v>2004.0625</c:v>
                </c:pt>
                <c:pt idx="3216">
                  <c:v>2004.375</c:v>
                </c:pt>
                <c:pt idx="3217">
                  <c:v>2004.6875</c:v>
                </c:pt>
                <c:pt idx="3218">
                  <c:v>2005</c:v>
                </c:pt>
                <c:pt idx="3219">
                  <c:v>2005.3125</c:v>
                </c:pt>
                <c:pt idx="3220">
                  <c:v>2005.625</c:v>
                </c:pt>
                <c:pt idx="3221">
                  <c:v>2005.9375</c:v>
                </c:pt>
                <c:pt idx="3222">
                  <c:v>2006.25</c:v>
                </c:pt>
                <c:pt idx="3223">
                  <c:v>2006.5625</c:v>
                </c:pt>
                <c:pt idx="3224">
                  <c:v>2006.875</c:v>
                </c:pt>
                <c:pt idx="3225">
                  <c:v>2007.1875</c:v>
                </c:pt>
                <c:pt idx="3226">
                  <c:v>2007.5</c:v>
                </c:pt>
                <c:pt idx="3227">
                  <c:v>2007.8125</c:v>
                </c:pt>
                <c:pt idx="3228">
                  <c:v>2008.125</c:v>
                </c:pt>
                <c:pt idx="3229">
                  <c:v>2008.4375</c:v>
                </c:pt>
                <c:pt idx="3230">
                  <c:v>2008.75</c:v>
                </c:pt>
                <c:pt idx="3231">
                  <c:v>2009.0625</c:v>
                </c:pt>
                <c:pt idx="3232">
                  <c:v>2009.375</c:v>
                </c:pt>
                <c:pt idx="3233">
                  <c:v>2009.6875</c:v>
                </c:pt>
                <c:pt idx="3234">
                  <c:v>2010</c:v>
                </c:pt>
                <c:pt idx="3235">
                  <c:v>2010.3125</c:v>
                </c:pt>
                <c:pt idx="3236">
                  <c:v>2010.625</c:v>
                </c:pt>
                <c:pt idx="3237">
                  <c:v>2010.9375</c:v>
                </c:pt>
                <c:pt idx="3238">
                  <c:v>2011.25</c:v>
                </c:pt>
                <c:pt idx="3239">
                  <c:v>2011.5625</c:v>
                </c:pt>
                <c:pt idx="3240">
                  <c:v>2011.875</c:v>
                </c:pt>
                <c:pt idx="3241">
                  <c:v>2012.1875</c:v>
                </c:pt>
                <c:pt idx="3242">
                  <c:v>2012.5</c:v>
                </c:pt>
                <c:pt idx="3243">
                  <c:v>2012.8125</c:v>
                </c:pt>
                <c:pt idx="3244">
                  <c:v>2013.125</c:v>
                </c:pt>
                <c:pt idx="3245">
                  <c:v>2013.4375</c:v>
                </c:pt>
                <c:pt idx="3246">
                  <c:v>2013.75</c:v>
                </c:pt>
                <c:pt idx="3247">
                  <c:v>2014.0625</c:v>
                </c:pt>
                <c:pt idx="3248">
                  <c:v>2014.375</c:v>
                </c:pt>
                <c:pt idx="3249">
                  <c:v>2014.6875</c:v>
                </c:pt>
                <c:pt idx="3250">
                  <c:v>2015</c:v>
                </c:pt>
                <c:pt idx="3251">
                  <c:v>2015.3125</c:v>
                </c:pt>
                <c:pt idx="3252">
                  <c:v>2015.625</c:v>
                </c:pt>
                <c:pt idx="3253">
                  <c:v>2015.9375</c:v>
                </c:pt>
                <c:pt idx="3254">
                  <c:v>2016.25</c:v>
                </c:pt>
                <c:pt idx="3255">
                  <c:v>2016.5625</c:v>
                </c:pt>
                <c:pt idx="3256">
                  <c:v>2016.875</c:v>
                </c:pt>
                <c:pt idx="3257">
                  <c:v>2017.1875</c:v>
                </c:pt>
                <c:pt idx="3258">
                  <c:v>2017.5</c:v>
                </c:pt>
                <c:pt idx="3259">
                  <c:v>2017.8125</c:v>
                </c:pt>
                <c:pt idx="3260">
                  <c:v>2018.125</c:v>
                </c:pt>
                <c:pt idx="3261">
                  <c:v>2018.4375</c:v>
                </c:pt>
                <c:pt idx="3262">
                  <c:v>2018.75</c:v>
                </c:pt>
                <c:pt idx="3263">
                  <c:v>2019.0625</c:v>
                </c:pt>
                <c:pt idx="3264">
                  <c:v>2019.375</c:v>
                </c:pt>
                <c:pt idx="3265">
                  <c:v>2019.6875</c:v>
                </c:pt>
                <c:pt idx="3266">
                  <c:v>2020</c:v>
                </c:pt>
                <c:pt idx="3267">
                  <c:v>2020.3125</c:v>
                </c:pt>
                <c:pt idx="3268">
                  <c:v>2020.625</c:v>
                </c:pt>
                <c:pt idx="3269">
                  <c:v>2020.9375</c:v>
                </c:pt>
                <c:pt idx="3270">
                  <c:v>2021.25</c:v>
                </c:pt>
                <c:pt idx="3271">
                  <c:v>2021.5625</c:v>
                </c:pt>
                <c:pt idx="3272">
                  <c:v>2021.875</c:v>
                </c:pt>
                <c:pt idx="3273">
                  <c:v>2022.1875</c:v>
                </c:pt>
                <c:pt idx="3274">
                  <c:v>2022.5</c:v>
                </c:pt>
                <c:pt idx="3275">
                  <c:v>2022.8125</c:v>
                </c:pt>
                <c:pt idx="3276">
                  <c:v>2023.125</c:v>
                </c:pt>
                <c:pt idx="3277">
                  <c:v>2023.4375</c:v>
                </c:pt>
                <c:pt idx="3278">
                  <c:v>2023.75</c:v>
                </c:pt>
                <c:pt idx="3279">
                  <c:v>2024.0625</c:v>
                </c:pt>
                <c:pt idx="3280">
                  <c:v>2024.375</c:v>
                </c:pt>
                <c:pt idx="3281">
                  <c:v>2024.6875</c:v>
                </c:pt>
                <c:pt idx="3282">
                  <c:v>2025</c:v>
                </c:pt>
                <c:pt idx="3283">
                  <c:v>2025.3125</c:v>
                </c:pt>
                <c:pt idx="3284">
                  <c:v>2025.625</c:v>
                </c:pt>
                <c:pt idx="3285">
                  <c:v>2025.9375</c:v>
                </c:pt>
                <c:pt idx="3286">
                  <c:v>2026.25</c:v>
                </c:pt>
                <c:pt idx="3287">
                  <c:v>2026.5625</c:v>
                </c:pt>
                <c:pt idx="3288">
                  <c:v>2026.875</c:v>
                </c:pt>
                <c:pt idx="3289">
                  <c:v>2027.1875</c:v>
                </c:pt>
                <c:pt idx="3290">
                  <c:v>2027.5</c:v>
                </c:pt>
                <c:pt idx="3291">
                  <c:v>2027.8125</c:v>
                </c:pt>
                <c:pt idx="3292">
                  <c:v>2028.125</c:v>
                </c:pt>
                <c:pt idx="3293">
                  <c:v>2028.4375</c:v>
                </c:pt>
                <c:pt idx="3294">
                  <c:v>2028.75</c:v>
                </c:pt>
                <c:pt idx="3295">
                  <c:v>2029.0625</c:v>
                </c:pt>
                <c:pt idx="3296">
                  <c:v>2029.375</c:v>
                </c:pt>
                <c:pt idx="3297">
                  <c:v>2029.6875</c:v>
                </c:pt>
                <c:pt idx="3298">
                  <c:v>2030</c:v>
                </c:pt>
                <c:pt idx="3299">
                  <c:v>2030.3125</c:v>
                </c:pt>
                <c:pt idx="3300">
                  <c:v>2030.625</c:v>
                </c:pt>
                <c:pt idx="3301">
                  <c:v>2030.9375</c:v>
                </c:pt>
                <c:pt idx="3302">
                  <c:v>2031.25</c:v>
                </c:pt>
                <c:pt idx="3303">
                  <c:v>2031.5625</c:v>
                </c:pt>
                <c:pt idx="3304">
                  <c:v>2031.875</c:v>
                </c:pt>
                <c:pt idx="3305">
                  <c:v>2032.1875</c:v>
                </c:pt>
                <c:pt idx="3306">
                  <c:v>2032.5</c:v>
                </c:pt>
                <c:pt idx="3307">
                  <c:v>2032.8125</c:v>
                </c:pt>
                <c:pt idx="3308">
                  <c:v>2033.125</c:v>
                </c:pt>
                <c:pt idx="3309">
                  <c:v>2033.4375</c:v>
                </c:pt>
                <c:pt idx="3310">
                  <c:v>2033.75</c:v>
                </c:pt>
                <c:pt idx="3311">
                  <c:v>2034.0625</c:v>
                </c:pt>
                <c:pt idx="3312">
                  <c:v>2034.375</c:v>
                </c:pt>
                <c:pt idx="3313">
                  <c:v>2034.6875</c:v>
                </c:pt>
                <c:pt idx="3314">
                  <c:v>2035</c:v>
                </c:pt>
                <c:pt idx="3315">
                  <c:v>2035.3125</c:v>
                </c:pt>
                <c:pt idx="3316">
                  <c:v>2035.625</c:v>
                </c:pt>
                <c:pt idx="3317">
                  <c:v>2035.9375</c:v>
                </c:pt>
                <c:pt idx="3318">
                  <c:v>2036.25</c:v>
                </c:pt>
                <c:pt idx="3319">
                  <c:v>2036.5625</c:v>
                </c:pt>
                <c:pt idx="3320">
                  <c:v>2036.875</c:v>
                </c:pt>
                <c:pt idx="3321">
                  <c:v>2037.1875</c:v>
                </c:pt>
                <c:pt idx="3322">
                  <c:v>2037.5</c:v>
                </c:pt>
                <c:pt idx="3323">
                  <c:v>2037.8125</c:v>
                </c:pt>
                <c:pt idx="3324">
                  <c:v>2038.125</c:v>
                </c:pt>
                <c:pt idx="3325">
                  <c:v>2038.4375</c:v>
                </c:pt>
                <c:pt idx="3326">
                  <c:v>2038.75</c:v>
                </c:pt>
                <c:pt idx="3327">
                  <c:v>2039.0625</c:v>
                </c:pt>
                <c:pt idx="3328">
                  <c:v>2039.375</c:v>
                </c:pt>
                <c:pt idx="3329">
                  <c:v>2039.6875</c:v>
                </c:pt>
                <c:pt idx="3330">
                  <c:v>2040</c:v>
                </c:pt>
                <c:pt idx="3331">
                  <c:v>2040.3125</c:v>
                </c:pt>
                <c:pt idx="3332">
                  <c:v>2040.625</c:v>
                </c:pt>
                <c:pt idx="3333">
                  <c:v>2040.9375</c:v>
                </c:pt>
                <c:pt idx="3334">
                  <c:v>2041.25</c:v>
                </c:pt>
                <c:pt idx="3335">
                  <c:v>2041.5625</c:v>
                </c:pt>
                <c:pt idx="3336">
                  <c:v>2041.875</c:v>
                </c:pt>
                <c:pt idx="3337">
                  <c:v>2042.1875</c:v>
                </c:pt>
                <c:pt idx="3338">
                  <c:v>2042.5</c:v>
                </c:pt>
                <c:pt idx="3339">
                  <c:v>2042.8125</c:v>
                </c:pt>
                <c:pt idx="3340">
                  <c:v>2043.125</c:v>
                </c:pt>
                <c:pt idx="3341">
                  <c:v>2043.4375</c:v>
                </c:pt>
                <c:pt idx="3342">
                  <c:v>2043.75</c:v>
                </c:pt>
                <c:pt idx="3343">
                  <c:v>2044.0625</c:v>
                </c:pt>
                <c:pt idx="3344">
                  <c:v>2044.375</c:v>
                </c:pt>
                <c:pt idx="3345">
                  <c:v>2044.6875</c:v>
                </c:pt>
                <c:pt idx="3346">
                  <c:v>2045</c:v>
                </c:pt>
                <c:pt idx="3347">
                  <c:v>2045.3125</c:v>
                </c:pt>
                <c:pt idx="3348">
                  <c:v>2045.625</c:v>
                </c:pt>
                <c:pt idx="3349">
                  <c:v>2045.9375</c:v>
                </c:pt>
                <c:pt idx="3350">
                  <c:v>2046.25</c:v>
                </c:pt>
                <c:pt idx="3351">
                  <c:v>2046.5625</c:v>
                </c:pt>
                <c:pt idx="3352">
                  <c:v>2046.875</c:v>
                </c:pt>
                <c:pt idx="3353">
                  <c:v>2047.1875</c:v>
                </c:pt>
                <c:pt idx="3354">
                  <c:v>2047.5</c:v>
                </c:pt>
                <c:pt idx="3355">
                  <c:v>2047.8125</c:v>
                </c:pt>
                <c:pt idx="3356">
                  <c:v>2048.125</c:v>
                </c:pt>
                <c:pt idx="3357">
                  <c:v>2048.4375</c:v>
                </c:pt>
                <c:pt idx="3358">
                  <c:v>2048.75</c:v>
                </c:pt>
                <c:pt idx="3359">
                  <c:v>2049.0625</c:v>
                </c:pt>
                <c:pt idx="3360">
                  <c:v>2049.375</c:v>
                </c:pt>
                <c:pt idx="3361">
                  <c:v>2049.6875</c:v>
                </c:pt>
                <c:pt idx="3362">
                  <c:v>2050</c:v>
                </c:pt>
                <c:pt idx="3363">
                  <c:v>2050.3125</c:v>
                </c:pt>
                <c:pt idx="3364">
                  <c:v>2050.625</c:v>
                </c:pt>
                <c:pt idx="3365">
                  <c:v>2050.9375</c:v>
                </c:pt>
                <c:pt idx="3366">
                  <c:v>2051.25</c:v>
                </c:pt>
                <c:pt idx="3367">
                  <c:v>2051.5625</c:v>
                </c:pt>
                <c:pt idx="3368">
                  <c:v>2051.875</c:v>
                </c:pt>
                <c:pt idx="3369">
                  <c:v>2052.1875</c:v>
                </c:pt>
                <c:pt idx="3370">
                  <c:v>2052.5</c:v>
                </c:pt>
                <c:pt idx="3371">
                  <c:v>2052.8125</c:v>
                </c:pt>
                <c:pt idx="3372">
                  <c:v>2053.125</c:v>
                </c:pt>
                <c:pt idx="3373">
                  <c:v>2053.4375</c:v>
                </c:pt>
                <c:pt idx="3374">
                  <c:v>2053.75</c:v>
                </c:pt>
                <c:pt idx="3375">
                  <c:v>2054.0625</c:v>
                </c:pt>
                <c:pt idx="3376">
                  <c:v>2054.375</c:v>
                </c:pt>
                <c:pt idx="3377">
                  <c:v>2054.6875</c:v>
                </c:pt>
                <c:pt idx="3378">
                  <c:v>2055</c:v>
                </c:pt>
                <c:pt idx="3379">
                  <c:v>2055.3125</c:v>
                </c:pt>
                <c:pt idx="3380">
                  <c:v>2055.625</c:v>
                </c:pt>
                <c:pt idx="3381">
                  <c:v>2055.9375</c:v>
                </c:pt>
                <c:pt idx="3382">
                  <c:v>2056.25</c:v>
                </c:pt>
                <c:pt idx="3383">
                  <c:v>2056.5625</c:v>
                </c:pt>
                <c:pt idx="3384">
                  <c:v>2056.875</c:v>
                </c:pt>
                <c:pt idx="3385">
                  <c:v>2057.1875</c:v>
                </c:pt>
                <c:pt idx="3386">
                  <c:v>2057.5</c:v>
                </c:pt>
                <c:pt idx="3387">
                  <c:v>2057.8125</c:v>
                </c:pt>
                <c:pt idx="3388">
                  <c:v>2058.125</c:v>
                </c:pt>
                <c:pt idx="3389">
                  <c:v>2058.4375</c:v>
                </c:pt>
                <c:pt idx="3390">
                  <c:v>2058.75</c:v>
                </c:pt>
                <c:pt idx="3391">
                  <c:v>2059.0625</c:v>
                </c:pt>
                <c:pt idx="3392">
                  <c:v>2059.375</c:v>
                </c:pt>
                <c:pt idx="3393">
                  <c:v>2059.6875</c:v>
                </c:pt>
                <c:pt idx="3394">
                  <c:v>2060</c:v>
                </c:pt>
                <c:pt idx="3395">
                  <c:v>2060.3125</c:v>
                </c:pt>
                <c:pt idx="3396">
                  <c:v>2060.625</c:v>
                </c:pt>
                <c:pt idx="3397">
                  <c:v>2060.9375</c:v>
                </c:pt>
                <c:pt idx="3398">
                  <c:v>2061.25</c:v>
                </c:pt>
                <c:pt idx="3399">
                  <c:v>2061.5625</c:v>
                </c:pt>
                <c:pt idx="3400">
                  <c:v>2061.875</c:v>
                </c:pt>
                <c:pt idx="3401">
                  <c:v>2062.1875</c:v>
                </c:pt>
                <c:pt idx="3402">
                  <c:v>2062.5</c:v>
                </c:pt>
                <c:pt idx="3403">
                  <c:v>2062.8125</c:v>
                </c:pt>
                <c:pt idx="3404">
                  <c:v>2063.125</c:v>
                </c:pt>
                <c:pt idx="3405">
                  <c:v>2063.4375</c:v>
                </c:pt>
                <c:pt idx="3406">
                  <c:v>2063.75</c:v>
                </c:pt>
                <c:pt idx="3407">
                  <c:v>2064.0625</c:v>
                </c:pt>
                <c:pt idx="3408">
                  <c:v>2064.375</c:v>
                </c:pt>
                <c:pt idx="3409">
                  <c:v>2064.6875</c:v>
                </c:pt>
                <c:pt idx="3410">
                  <c:v>2065</c:v>
                </c:pt>
                <c:pt idx="3411">
                  <c:v>2065.3125</c:v>
                </c:pt>
                <c:pt idx="3412">
                  <c:v>2065.625</c:v>
                </c:pt>
                <c:pt idx="3413">
                  <c:v>2065.9375</c:v>
                </c:pt>
                <c:pt idx="3414">
                  <c:v>2066.25</c:v>
                </c:pt>
                <c:pt idx="3415">
                  <c:v>2066.5625</c:v>
                </c:pt>
                <c:pt idx="3416">
                  <c:v>2066.875</c:v>
                </c:pt>
                <c:pt idx="3417">
                  <c:v>2067.1875</c:v>
                </c:pt>
                <c:pt idx="3418">
                  <c:v>2067.5</c:v>
                </c:pt>
                <c:pt idx="3419">
                  <c:v>2067.8125</c:v>
                </c:pt>
                <c:pt idx="3420">
                  <c:v>2068.125</c:v>
                </c:pt>
                <c:pt idx="3421">
                  <c:v>2068.4375</c:v>
                </c:pt>
                <c:pt idx="3422">
                  <c:v>2068.75</c:v>
                </c:pt>
                <c:pt idx="3423">
                  <c:v>2069.0625</c:v>
                </c:pt>
                <c:pt idx="3424">
                  <c:v>2069.375</c:v>
                </c:pt>
                <c:pt idx="3425">
                  <c:v>2069.6875</c:v>
                </c:pt>
                <c:pt idx="3426">
                  <c:v>2070</c:v>
                </c:pt>
                <c:pt idx="3427">
                  <c:v>2070.3125</c:v>
                </c:pt>
                <c:pt idx="3428">
                  <c:v>2070.625</c:v>
                </c:pt>
                <c:pt idx="3429">
                  <c:v>2070.9375</c:v>
                </c:pt>
                <c:pt idx="3430">
                  <c:v>2071.25</c:v>
                </c:pt>
                <c:pt idx="3431">
                  <c:v>2071.5625</c:v>
                </c:pt>
                <c:pt idx="3432">
                  <c:v>2071.875</c:v>
                </c:pt>
                <c:pt idx="3433">
                  <c:v>2072.1875</c:v>
                </c:pt>
                <c:pt idx="3434">
                  <c:v>2072.5</c:v>
                </c:pt>
                <c:pt idx="3435">
                  <c:v>2072.8125</c:v>
                </c:pt>
                <c:pt idx="3436">
                  <c:v>2073.125</c:v>
                </c:pt>
                <c:pt idx="3437">
                  <c:v>2073.4375</c:v>
                </c:pt>
                <c:pt idx="3438">
                  <c:v>2073.75</c:v>
                </c:pt>
                <c:pt idx="3439">
                  <c:v>2074.0625</c:v>
                </c:pt>
                <c:pt idx="3440">
                  <c:v>2074.375</c:v>
                </c:pt>
                <c:pt idx="3441">
                  <c:v>2074.6875</c:v>
                </c:pt>
                <c:pt idx="3442">
                  <c:v>2075</c:v>
                </c:pt>
                <c:pt idx="3443">
                  <c:v>2075.3125</c:v>
                </c:pt>
                <c:pt idx="3444">
                  <c:v>2075.625</c:v>
                </c:pt>
                <c:pt idx="3445">
                  <c:v>2075.9375</c:v>
                </c:pt>
                <c:pt idx="3446">
                  <c:v>2076.25</c:v>
                </c:pt>
                <c:pt idx="3447">
                  <c:v>2076.5625</c:v>
                </c:pt>
                <c:pt idx="3448">
                  <c:v>2076.875</c:v>
                </c:pt>
                <c:pt idx="3449">
                  <c:v>2077.1875</c:v>
                </c:pt>
                <c:pt idx="3450">
                  <c:v>2077.5</c:v>
                </c:pt>
                <c:pt idx="3451">
                  <c:v>2077.8125</c:v>
                </c:pt>
                <c:pt idx="3452">
                  <c:v>2078.125</c:v>
                </c:pt>
                <c:pt idx="3453">
                  <c:v>2078.4375</c:v>
                </c:pt>
                <c:pt idx="3454">
                  <c:v>2078.75</c:v>
                </c:pt>
                <c:pt idx="3455">
                  <c:v>2079.0625</c:v>
                </c:pt>
                <c:pt idx="3456">
                  <c:v>2079.375</c:v>
                </c:pt>
                <c:pt idx="3457">
                  <c:v>2079.6875</c:v>
                </c:pt>
                <c:pt idx="3458">
                  <c:v>2080</c:v>
                </c:pt>
                <c:pt idx="3459">
                  <c:v>2080.3125</c:v>
                </c:pt>
                <c:pt idx="3460">
                  <c:v>2080.625</c:v>
                </c:pt>
                <c:pt idx="3461">
                  <c:v>2080.9375</c:v>
                </c:pt>
                <c:pt idx="3462">
                  <c:v>2081.25</c:v>
                </c:pt>
                <c:pt idx="3463">
                  <c:v>2081.5625</c:v>
                </c:pt>
                <c:pt idx="3464">
                  <c:v>2081.875</c:v>
                </c:pt>
                <c:pt idx="3465">
                  <c:v>2082.1875</c:v>
                </c:pt>
                <c:pt idx="3466">
                  <c:v>2082.5</c:v>
                </c:pt>
                <c:pt idx="3467">
                  <c:v>2082.8125</c:v>
                </c:pt>
                <c:pt idx="3468">
                  <c:v>2083.125</c:v>
                </c:pt>
                <c:pt idx="3469">
                  <c:v>2083.4375</c:v>
                </c:pt>
                <c:pt idx="3470">
                  <c:v>2083.75</c:v>
                </c:pt>
                <c:pt idx="3471">
                  <c:v>2084.0625</c:v>
                </c:pt>
                <c:pt idx="3472">
                  <c:v>2084.375</c:v>
                </c:pt>
                <c:pt idx="3473">
                  <c:v>2084.6875</c:v>
                </c:pt>
                <c:pt idx="3474">
                  <c:v>2085</c:v>
                </c:pt>
                <c:pt idx="3475">
                  <c:v>2085.3125</c:v>
                </c:pt>
                <c:pt idx="3476">
                  <c:v>2085.625</c:v>
                </c:pt>
                <c:pt idx="3477">
                  <c:v>2085.9375</c:v>
                </c:pt>
                <c:pt idx="3478">
                  <c:v>2086.25</c:v>
                </c:pt>
                <c:pt idx="3479">
                  <c:v>2086.5625</c:v>
                </c:pt>
                <c:pt idx="3480">
                  <c:v>2086.875</c:v>
                </c:pt>
                <c:pt idx="3481">
                  <c:v>2087.1875</c:v>
                </c:pt>
                <c:pt idx="3482">
                  <c:v>2087.5</c:v>
                </c:pt>
                <c:pt idx="3483">
                  <c:v>2087.8125</c:v>
                </c:pt>
                <c:pt idx="3484">
                  <c:v>2088.125</c:v>
                </c:pt>
                <c:pt idx="3485">
                  <c:v>2088.4375</c:v>
                </c:pt>
                <c:pt idx="3486">
                  <c:v>2088.75</c:v>
                </c:pt>
                <c:pt idx="3487">
                  <c:v>2089.0625</c:v>
                </c:pt>
                <c:pt idx="3488">
                  <c:v>2089.375</c:v>
                </c:pt>
                <c:pt idx="3489">
                  <c:v>2089.6875</c:v>
                </c:pt>
                <c:pt idx="3490">
                  <c:v>2090</c:v>
                </c:pt>
                <c:pt idx="3491">
                  <c:v>2090.3125</c:v>
                </c:pt>
                <c:pt idx="3492">
                  <c:v>2090.625</c:v>
                </c:pt>
                <c:pt idx="3493">
                  <c:v>2090.9375</c:v>
                </c:pt>
                <c:pt idx="3494">
                  <c:v>2091.25</c:v>
                </c:pt>
                <c:pt idx="3495">
                  <c:v>2091.5625</c:v>
                </c:pt>
                <c:pt idx="3496">
                  <c:v>2091.875</c:v>
                </c:pt>
                <c:pt idx="3497">
                  <c:v>2092.1875</c:v>
                </c:pt>
                <c:pt idx="3498">
                  <c:v>2092.5</c:v>
                </c:pt>
                <c:pt idx="3499">
                  <c:v>2092.8125</c:v>
                </c:pt>
                <c:pt idx="3500">
                  <c:v>2093.125</c:v>
                </c:pt>
                <c:pt idx="3501">
                  <c:v>2093.4375</c:v>
                </c:pt>
                <c:pt idx="3502">
                  <c:v>2093.75</c:v>
                </c:pt>
                <c:pt idx="3503">
                  <c:v>2094.0625</c:v>
                </c:pt>
                <c:pt idx="3504">
                  <c:v>2094.375</c:v>
                </c:pt>
                <c:pt idx="3505">
                  <c:v>2094.6875</c:v>
                </c:pt>
                <c:pt idx="3506">
                  <c:v>2095</c:v>
                </c:pt>
                <c:pt idx="3507">
                  <c:v>2095.3125</c:v>
                </c:pt>
                <c:pt idx="3508">
                  <c:v>2095.625</c:v>
                </c:pt>
                <c:pt idx="3509">
                  <c:v>2095.9375</c:v>
                </c:pt>
                <c:pt idx="3510">
                  <c:v>2096.25</c:v>
                </c:pt>
                <c:pt idx="3511">
                  <c:v>2096.5625</c:v>
                </c:pt>
                <c:pt idx="3512">
                  <c:v>2096.875</c:v>
                </c:pt>
                <c:pt idx="3513">
                  <c:v>2097.1875</c:v>
                </c:pt>
                <c:pt idx="3514">
                  <c:v>2097.5</c:v>
                </c:pt>
                <c:pt idx="3515">
                  <c:v>2097.8125</c:v>
                </c:pt>
                <c:pt idx="3516">
                  <c:v>2098.125</c:v>
                </c:pt>
                <c:pt idx="3517">
                  <c:v>2098.4375</c:v>
                </c:pt>
                <c:pt idx="3518">
                  <c:v>2098.75</c:v>
                </c:pt>
                <c:pt idx="3519">
                  <c:v>2099.0625</c:v>
                </c:pt>
                <c:pt idx="3520">
                  <c:v>2099.375</c:v>
                </c:pt>
                <c:pt idx="3521">
                  <c:v>2099.6875</c:v>
                </c:pt>
                <c:pt idx="3522">
                  <c:v>2100</c:v>
                </c:pt>
                <c:pt idx="3523">
                  <c:v>2100.3125</c:v>
                </c:pt>
                <c:pt idx="3524">
                  <c:v>2100.625</c:v>
                </c:pt>
                <c:pt idx="3525">
                  <c:v>2100.9375</c:v>
                </c:pt>
                <c:pt idx="3526">
                  <c:v>2101.25</c:v>
                </c:pt>
                <c:pt idx="3527">
                  <c:v>2101.5625</c:v>
                </c:pt>
                <c:pt idx="3528">
                  <c:v>2101.875</c:v>
                </c:pt>
                <c:pt idx="3529">
                  <c:v>2102.1875</c:v>
                </c:pt>
                <c:pt idx="3530">
                  <c:v>2102.5</c:v>
                </c:pt>
                <c:pt idx="3531">
                  <c:v>2102.8125</c:v>
                </c:pt>
                <c:pt idx="3532">
                  <c:v>2103.125</c:v>
                </c:pt>
                <c:pt idx="3533">
                  <c:v>2103.4375</c:v>
                </c:pt>
                <c:pt idx="3534">
                  <c:v>2103.75</c:v>
                </c:pt>
                <c:pt idx="3535">
                  <c:v>2104.0625</c:v>
                </c:pt>
                <c:pt idx="3536">
                  <c:v>2104.375</c:v>
                </c:pt>
                <c:pt idx="3537">
                  <c:v>2104.6875</c:v>
                </c:pt>
                <c:pt idx="3538">
                  <c:v>2105</c:v>
                </c:pt>
                <c:pt idx="3539">
                  <c:v>2105.3125</c:v>
                </c:pt>
                <c:pt idx="3540">
                  <c:v>2105.625</c:v>
                </c:pt>
                <c:pt idx="3541">
                  <c:v>2105.9375</c:v>
                </c:pt>
                <c:pt idx="3542">
                  <c:v>2106.25</c:v>
                </c:pt>
                <c:pt idx="3543">
                  <c:v>2106.5625</c:v>
                </c:pt>
                <c:pt idx="3544">
                  <c:v>2106.875</c:v>
                </c:pt>
                <c:pt idx="3545">
                  <c:v>2107.1875</c:v>
                </c:pt>
                <c:pt idx="3546">
                  <c:v>2107.5</c:v>
                </c:pt>
                <c:pt idx="3547">
                  <c:v>2107.8125</c:v>
                </c:pt>
                <c:pt idx="3548">
                  <c:v>2108.125</c:v>
                </c:pt>
                <c:pt idx="3549">
                  <c:v>2108.4375</c:v>
                </c:pt>
                <c:pt idx="3550">
                  <c:v>2108.75</c:v>
                </c:pt>
                <c:pt idx="3551">
                  <c:v>2109.0625</c:v>
                </c:pt>
                <c:pt idx="3552">
                  <c:v>2109.375</c:v>
                </c:pt>
                <c:pt idx="3553">
                  <c:v>2109.6875</c:v>
                </c:pt>
                <c:pt idx="3554">
                  <c:v>2110</c:v>
                </c:pt>
                <c:pt idx="3555">
                  <c:v>2110.3125</c:v>
                </c:pt>
                <c:pt idx="3556">
                  <c:v>2110.625</c:v>
                </c:pt>
                <c:pt idx="3557">
                  <c:v>2110.9375</c:v>
                </c:pt>
                <c:pt idx="3558">
                  <c:v>2111.25</c:v>
                </c:pt>
                <c:pt idx="3559">
                  <c:v>2111.5625</c:v>
                </c:pt>
                <c:pt idx="3560">
                  <c:v>2111.875</c:v>
                </c:pt>
                <c:pt idx="3561">
                  <c:v>2112.1875</c:v>
                </c:pt>
                <c:pt idx="3562">
                  <c:v>2112.5</c:v>
                </c:pt>
                <c:pt idx="3563">
                  <c:v>2112.8125</c:v>
                </c:pt>
                <c:pt idx="3564">
                  <c:v>2113.125</c:v>
                </c:pt>
                <c:pt idx="3565">
                  <c:v>2113.4375</c:v>
                </c:pt>
                <c:pt idx="3566">
                  <c:v>2113.75</c:v>
                </c:pt>
                <c:pt idx="3567">
                  <c:v>2114.0625</c:v>
                </c:pt>
                <c:pt idx="3568">
                  <c:v>2114.375</c:v>
                </c:pt>
                <c:pt idx="3569">
                  <c:v>2114.6875</c:v>
                </c:pt>
                <c:pt idx="3570">
                  <c:v>2115</c:v>
                </c:pt>
                <c:pt idx="3571">
                  <c:v>2115.3125</c:v>
                </c:pt>
                <c:pt idx="3572">
                  <c:v>2115.625</c:v>
                </c:pt>
                <c:pt idx="3573">
                  <c:v>2115.9375</c:v>
                </c:pt>
                <c:pt idx="3574">
                  <c:v>2116.25</c:v>
                </c:pt>
                <c:pt idx="3575">
                  <c:v>2116.5625</c:v>
                </c:pt>
                <c:pt idx="3576">
                  <c:v>2116.875</c:v>
                </c:pt>
                <c:pt idx="3577">
                  <c:v>2117.1875</c:v>
                </c:pt>
                <c:pt idx="3578">
                  <c:v>2117.5</c:v>
                </c:pt>
                <c:pt idx="3579">
                  <c:v>2117.8125</c:v>
                </c:pt>
                <c:pt idx="3580">
                  <c:v>2118.125</c:v>
                </c:pt>
                <c:pt idx="3581">
                  <c:v>2118.4375</c:v>
                </c:pt>
                <c:pt idx="3582">
                  <c:v>2118.75</c:v>
                </c:pt>
                <c:pt idx="3583">
                  <c:v>2119.0625</c:v>
                </c:pt>
                <c:pt idx="3584">
                  <c:v>2119.375</c:v>
                </c:pt>
                <c:pt idx="3585">
                  <c:v>2119.6875</c:v>
                </c:pt>
                <c:pt idx="3586">
                  <c:v>2120</c:v>
                </c:pt>
                <c:pt idx="3587">
                  <c:v>2120.3125</c:v>
                </c:pt>
                <c:pt idx="3588">
                  <c:v>2120.625</c:v>
                </c:pt>
                <c:pt idx="3589">
                  <c:v>2120.9375</c:v>
                </c:pt>
                <c:pt idx="3590">
                  <c:v>2121.25</c:v>
                </c:pt>
                <c:pt idx="3591">
                  <c:v>2121.5625</c:v>
                </c:pt>
                <c:pt idx="3592">
                  <c:v>2121.875</c:v>
                </c:pt>
                <c:pt idx="3593">
                  <c:v>2122.1875</c:v>
                </c:pt>
                <c:pt idx="3594">
                  <c:v>2122.5</c:v>
                </c:pt>
                <c:pt idx="3595">
                  <c:v>2122.8125</c:v>
                </c:pt>
                <c:pt idx="3596">
                  <c:v>2123.125</c:v>
                </c:pt>
                <c:pt idx="3597">
                  <c:v>2123.4375</c:v>
                </c:pt>
                <c:pt idx="3598">
                  <c:v>2123.75</c:v>
                </c:pt>
                <c:pt idx="3599">
                  <c:v>2124.0625</c:v>
                </c:pt>
                <c:pt idx="3600">
                  <c:v>2124.375</c:v>
                </c:pt>
                <c:pt idx="3601">
                  <c:v>2124.6875</c:v>
                </c:pt>
                <c:pt idx="3602">
                  <c:v>2125</c:v>
                </c:pt>
                <c:pt idx="3603">
                  <c:v>2125.3125</c:v>
                </c:pt>
                <c:pt idx="3604">
                  <c:v>2125.625</c:v>
                </c:pt>
                <c:pt idx="3605">
                  <c:v>2125.9375</c:v>
                </c:pt>
                <c:pt idx="3606">
                  <c:v>2126.25</c:v>
                </c:pt>
                <c:pt idx="3607">
                  <c:v>2126.5625</c:v>
                </c:pt>
                <c:pt idx="3608">
                  <c:v>2126.875</c:v>
                </c:pt>
                <c:pt idx="3609">
                  <c:v>2127.1875</c:v>
                </c:pt>
                <c:pt idx="3610">
                  <c:v>2127.5</c:v>
                </c:pt>
                <c:pt idx="3611">
                  <c:v>2127.8125</c:v>
                </c:pt>
                <c:pt idx="3612">
                  <c:v>2128.125</c:v>
                </c:pt>
                <c:pt idx="3613">
                  <c:v>2128.4375</c:v>
                </c:pt>
                <c:pt idx="3614">
                  <c:v>2128.75</c:v>
                </c:pt>
                <c:pt idx="3615">
                  <c:v>2129.0625</c:v>
                </c:pt>
                <c:pt idx="3616">
                  <c:v>2129.375</c:v>
                </c:pt>
                <c:pt idx="3617">
                  <c:v>2129.6875</c:v>
                </c:pt>
                <c:pt idx="3618">
                  <c:v>2130</c:v>
                </c:pt>
                <c:pt idx="3619">
                  <c:v>2130.3125</c:v>
                </c:pt>
                <c:pt idx="3620">
                  <c:v>2130.625</c:v>
                </c:pt>
                <c:pt idx="3621">
                  <c:v>2130.9375</c:v>
                </c:pt>
                <c:pt idx="3622">
                  <c:v>2131.25</c:v>
                </c:pt>
                <c:pt idx="3623">
                  <c:v>2131.5625</c:v>
                </c:pt>
                <c:pt idx="3624">
                  <c:v>2131.875</c:v>
                </c:pt>
                <c:pt idx="3625">
                  <c:v>2132.1875</c:v>
                </c:pt>
                <c:pt idx="3626">
                  <c:v>2132.5</c:v>
                </c:pt>
                <c:pt idx="3627">
                  <c:v>2132.8125</c:v>
                </c:pt>
                <c:pt idx="3628">
                  <c:v>2133.125</c:v>
                </c:pt>
                <c:pt idx="3629">
                  <c:v>2133.4375</c:v>
                </c:pt>
                <c:pt idx="3630">
                  <c:v>2133.75</c:v>
                </c:pt>
                <c:pt idx="3631">
                  <c:v>2134.0625</c:v>
                </c:pt>
                <c:pt idx="3632">
                  <c:v>2134.375</c:v>
                </c:pt>
                <c:pt idx="3633">
                  <c:v>2134.6875</c:v>
                </c:pt>
                <c:pt idx="3634">
                  <c:v>2135</c:v>
                </c:pt>
                <c:pt idx="3635">
                  <c:v>2135.3125</c:v>
                </c:pt>
                <c:pt idx="3636">
                  <c:v>2135.625</c:v>
                </c:pt>
                <c:pt idx="3637">
                  <c:v>2135.9375</c:v>
                </c:pt>
                <c:pt idx="3638">
                  <c:v>2136.25</c:v>
                </c:pt>
                <c:pt idx="3639">
                  <c:v>2136.5625</c:v>
                </c:pt>
                <c:pt idx="3640">
                  <c:v>2136.875</c:v>
                </c:pt>
                <c:pt idx="3641">
                  <c:v>2137.1875</c:v>
                </c:pt>
                <c:pt idx="3642">
                  <c:v>2137.5</c:v>
                </c:pt>
                <c:pt idx="3643">
                  <c:v>2137.8125</c:v>
                </c:pt>
                <c:pt idx="3644">
                  <c:v>2138.125</c:v>
                </c:pt>
                <c:pt idx="3645">
                  <c:v>2138.4375</c:v>
                </c:pt>
                <c:pt idx="3646">
                  <c:v>2138.75</c:v>
                </c:pt>
                <c:pt idx="3647">
                  <c:v>2139.0625</c:v>
                </c:pt>
                <c:pt idx="3648">
                  <c:v>2139.375</c:v>
                </c:pt>
                <c:pt idx="3649">
                  <c:v>2139.6875</c:v>
                </c:pt>
                <c:pt idx="3650">
                  <c:v>2140</c:v>
                </c:pt>
                <c:pt idx="3651">
                  <c:v>2140.3125</c:v>
                </c:pt>
                <c:pt idx="3652">
                  <c:v>2140.625</c:v>
                </c:pt>
                <c:pt idx="3653">
                  <c:v>2140.9375</c:v>
                </c:pt>
                <c:pt idx="3654">
                  <c:v>2141.25</c:v>
                </c:pt>
                <c:pt idx="3655">
                  <c:v>2141.5625</c:v>
                </c:pt>
                <c:pt idx="3656">
                  <c:v>2141.875</c:v>
                </c:pt>
                <c:pt idx="3657">
                  <c:v>2142.1875</c:v>
                </c:pt>
                <c:pt idx="3658">
                  <c:v>2142.5</c:v>
                </c:pt>
                <c:pt idx="3659">
                  <c:v>2142.8125</c:v>
                </c:pt>
                <c:pt idx="3660">
                  <c:v>2143.125</c:v>
                </c:pt>
                <c:pt idx="3661">
                  <c:v>2143.4375</c:v>
                </c:pt>
                <c:pt idx="3662">
                  <c:v>2143.75</c:v>
                </c:pt>
                <c:pt idx="3663">
                  <c:v>2144.0625</c:v>
                </c:pt>
                <c:pt idx="3664">
                  <c:v>2144.375</c:v>
                </c:pt>
                <c:pt idx="3665">
                  <c:v>2144.6875</c:v>
                </c:pt>
                <c:pt idx="3666">
                  <c:v>2145</c:v>
                </c:pt>
                <c:pt idx="3667">
                  <c:v>2145.3125</c:v>
                </c:pt>
                <c:pt idx="3668">
                  <c:v>2145.625</c:v>
                </c:pt>
                <c:pt idx="3669">
                  <c:v>2145.9375</c:v>
                </c:pt>
                <c:pt idx="3670">
                  <c:v>2146.25</c:v>
                </c:pt>
                <c:pt idx="3671">
                  <c:v>2146.5625</c:v>
                </c:pt>
                <c:pt idx="3672">
                  <c:v>2146.875</c:v>
                </c:pt>
                <c:pt idx="3673">
                  <c:v>2147.1875</c:v>
                </c:pt>
                <c:pt idx="3674">
                  <c:v>2147.5</c:v>
                </c:pt>
                <c:pt idx="3675">
                  <c:v>2147.8125</c:v>
                </c:pt>
                <c:pt idx="3676">
                  <c:v>2148.125</c:v>
                </c:pt>
                <c:pt idx="3677">
                  <c:v>2148.4375</c:v>
                </c:pt>
                <c:pt idx="3678">
                  <c:v>2148.75</c:v>
                </c:pt>
                <c:pt idx="3679">
                  <c:v>2149.0625</c:v>
                </c:pt>
                <c:pt idx="3680">
                  <c:v>2149.375</c:v>
                </c:pt>
                <c:pt idx="3681">
                  <c:v>2149.6875</c:v>
                </c:pt>
                <c:pt idx="3682">
                  <c:v>2150</c:v>
                </c:pt>
                <c:pt idx="3683">
                  <c:v>2150.3125</c:v>
                </c:pt>
                <c:pt idx="3684">
                  <c:v>2150.625</c:v>
                </c:pt>
                <c:pt idx="3685">
                  <c:v>2150.9375</c:v>
                </c:pt>
                <c:pt idx="3686">
                  <c:v>2151.25</c:v>
                </c:pt>
                <c:pt idx="3687">
                  <c:v>2151.5625</c:v>
                </c:pt>
                <c:pt idx="3688">
                  <c:v>2151.875</c:v>
                </c:pt>
                <c:pt idx="3689">
                  <c:v>2152.1875</c:v>
                </c:pt>
                <c:pt idx="3690">
                  <c:v>2152.5</c:v>
                </c:pt>
                <c:pt idx="3691">
                  <c:v>2152.8125</c:v>
                </c:pt>
                <c:pt idx="3692">
                  <c:v>2153.125</c:v>
                </c:pt>
                <c:pt idx="3693">
                  <c:v>2153.4375</c:v>
                </c:pt>
                <c:pt idx="3694">
                  <c:v>2153.75</c:v>
                </c:pt>
                <c:pt idx="3695">
                  <c:v>2154.0625</c:v>
                </c:pt>
                <c:pt idx="3696">
                  <c:v>2154.375</c:v>
                </c:pt>
                <c:pt idx="3697">
                  <c:v>2154.6875</c:v>
                </c:pt>
                <c:pt idx="3698">
                  <c:v>2155</c:v>
                </c:pt>
                <c:pt idx="3699">
                  <c:v>2155.3125</c:v>
                </c:pt>
                <c:pt idx="3700">
                  <c:v>2155.625</c:v>
                </c:pt>
                <c:pt idx="3701">
                  <c:v>2155.9375</c:v>
                </c:pt>
                <c:pt idx="3702">
                  <c:v>2156.25</c:v>
                </c:pt>
                <c:pt idx="3703">
                  <c:v>2156.5625</c:v>
                </c:pt>
                <c:pt idx="3704">
                  <c:v>2156.875</c:v>
                </c:pt>
                <c:pt idx="3705">
                  <c:v>2157.1875</c:v>
                </c:pt>
                <c:pt idx="3706">
                  <c:v>2157.5</c:v>
                </c:pt>
                <c:pt idx="3707">
                  <c:v>2157.8125</c:v>
                </c:pt>
                <c:pt idx="3708">
                  <c:v>2158.125</c:v>
                </c:pt>
                <c:pt idx="3709">
                  <c:v>2158.4375</c:v>
                </c:pt>
                <c:pt idx="3710">
                  <c:v>2158.75</c:v>
                </c:pt>
                <c:pt idx="3711">
                  <c:v>2159.0625</c:v>
                </c:pt>
                <c:pt idx="3712">
                  <c:v>2159.375</c:v>
                </c:pt>
                <c:pt idx="3713">
                  <c:v>2159.6875</c:v>
                </c:pt>
                <c:pt idx="3714">
                  <c:v>2160</c:v>
                </c:pt>
                <c:pt idx="3715">
                  <c:v>2160.3125</c:v>
                </c:pt>
                <c:pt idx="3716">
                  <c:v>2160.625</c:v>
                </c:pt>
                <c:pt idx="3717">
                  <c:v>2160.9375</c:v>
                </c:pt>
                <c:pt idx="3718">
                  <c:v>2161.25</c:v>
                </c:pt>
                <c:pt idx="3719">
                  <c:v>2161.5625</c:v>
                </c:pt>
                <c:pt idx="3720">
                  <c:v>2161.875</c:v>
                </c:pt>
                <c:pt idx="3721">
                  <c:v>2162.1875</c:v>
                </c:pt>
                <c:pt idx="3722">
                  <c:v>2162.5</c:v>
                </c:pt>
                <c:pt idx="3723">
                  <c:v>2162.8125</c:v>
                </c:pt>
                <c:pt idx="3724">
                  <c:v>2163.125</c:v>
                </c:pt>
                <c:pt idx="3725">
                  <c:v>2163.4375</c:v>
                </c:pt>
                <c:pt idx="3726">
                  <c:v>2163.75</c:v>
                </c:pt>
                <c:pt idx="3727">
                  <c:v>2164.0625</c:v>
                </c:pt>
                <c:pt idx="3728">
                  <c:v>2164.375</c:v>
                </c:pt>
                <c:pt idx="3729">
                  <c:v>2164.6875</c:v>
                </c:pt>
                <c:pt idx="3730">
                  <c:v>2165</c:v>
                </c:pt>
                <c:pt idx="3731">
                  <c:v>2165.3125</c:v>
                </c:pt>
                <c:pt idx="3732">
                  <c:v>2165.625</c:v>
                </c:pt>
                <c:pt idx="3733">
                  <c:v>2165.9375</c:v>
                </c:pt>
                <c:pt idx="3734">
                  <c:v>2166.25</c:v>
                </c:pt>
                <c:pt idx="3735">
                  <c:v>2166.5625</c:v>
                </c:pt>
                <c:pt idx="3736">
                  <c:v>2166.875</c:v>
                </c:pt>
                <c:pt idx="3737">
                  <c:v>2167.1875</c:v>
                </c:pt>
                <c:pt idx="3738">
                  <c:v>2167.5</c:v>
                </c:pt>
                <c:pt idx="3739">
                  <c:v>2167.8125</c:v>
                </c:pt>
                <c:pt idx="3740">
                  <c:v>2168.125</c:v>
                </c:pt>
                <c:pt idx="3741">
                  <c:v>2168.4375</c:v>
                </c:pt>
                <c:pt idx="3742">
                  <c:v>2168.75</c:v>
                </c:pt>
                <c:pt idx="3743">
                  <c:v>2169.0625</c:v>
                </c:pt>
                <c:pt idx="3744">
                  <c:v>2169.375</c:v>
                </c:pt>
                <c:pt idx="3745">
                  <c:v>2169.6875</c:v>
                </c:pt>
                <c:pt idx="3746">
                  <c:v>2170</c:v>
                </c:pt>
                <c:pt idx="3747">
                  <c:v>2170.3125</c:v>
                </c:pt>
                <c:pt idx="3748">
                  <c:v>2170.625</c:v>
                </c:pt>
                <c:pt idx="3749">
                  <c:v>2170.9375</c:v>
                </c:pt>
                <c:pt idx="3750">
                  <c:v>2171.25</c:v>
                </c:pt>
                <c:pt idx="3751">
                  <c:v>2171.5625</c:v>
                </c:pt>
                <c:pt idx="3752">
                  <c:v>2171.875</c:v>
                </c:pt>
                <c:pt idx="3753">
                  <c:v>2172.1875</c:v>
                </c:pt>
                <c:pt idx="3754">
                  <c:v>2172.5</c:v>
                </c:pt>
                <c:pt idx="3755">
                  <c:v>2172.8125</c:v>
                </c:pt>
                <c:pt idx="3756">
                  <c:v>2173.125</c:v>
                </c:pt>
                <c:pt idx="3757">
                  <c:v>2173.4375</c:v>
                </c:pt>
                <c:pt idx="3758">
                  <c:v>2173.75</c:v>
                </c:pt>
                <c:pt idx="3759">
                  <c:v>2174.0625</c:v>
                </c:pt>
                <c:pt idx="3760">
                  <c:v>2174.375</c:v>
                </c:pt>
                <c:pt idx="3761">
                  <c:v>2174.6875</c:v>
                </c:pt>
                <c:pt idx="3762">
                  <c:v>2175</c:v>
                </c:pt>
                <c:pt idx="3763">
                  <c:v>2175.3125</c:v>
                </c:pt>
                <c:pt idx="3764">
                  <c:v>2175.625</c:v>
                </c:pt>
                <c:pt idx="3765">
                  <c:v>2175.9375</c:v>
                </c:pt>
                <c:pt idx="3766">
                  <c:v>2176.25</c:v>
                </c:pt>
                <c:pt idx="3767">
                  <c:v>2176.5625</c:v>
                </c:pt>
                <c:pt idx="3768">
                  <c:v>2176.875</c:v>
                </c:pt>
                <c:pt idx="3769">
                  <c:v>2177.1875</c:v>
                </c:pt>
                <c:pt idx="3770">
                  <c:v>2177.5</c:v>
                </c:pt>
                <c:pt idx="3771">
                  <c:v>2177.8125</c:v>
                </c:pt>
                <c:pt idx="3772">
                  <c:v>2178.125</c:v>
                </c:pt>
                <c:pt idx="3773">
                  <c:v>2178.4375</c:v>
                </c:pt>
                <c:pt idx="3774">
                  <c:v>2178.75</c:v>
                </c:pt>
                <c:pt idx="3775">
                  <c:v>2179.0625</c:v>
                </c:pt>
                <c:pt idx="3776">
                  <c:v>2179.375</c:v>
                </c:pt>
                <c:pt idx="3777">
                  <c:v>2179.6875</c:v>
                </c:pt>
                <c:pt idx="3778">
                  <c:v>2180</c:v>
                </c:pt>
                <c:pt idx="3779">
                  <c:v>2180.3125</c:v>
                </c:pt>
                <c:pt idx="3780">
                  <c:v>2180.625</c:v>
                </c:pt>
                <c:pt idx="3781">
                  <c:v>2180.9375</c:v>
                </c:pt>
                <c:pt idx="3782">
                  <c:v>2181.25</c:v>
                </c:pt>
                <c:pt idx="3783">
                  <c:v>2181.5625</c:v>
                </c:pt>
                <c:pt idx="3784">
                  <c:v>2181.875</c:v>
                </c:pt>
                <c:pt idx="3785">
                  <c:v>2182.1875</c:v>
                </c:pt>
                <c:pt idx="3786">
                  <c:v>2182.5</c:v>
                </c:pt>
                <c:pt idx="3787">
                  <c:v>2182.8125</c:v>
                </c:pt>
                <c:pt idx="3788">
                  <c:v>2183.125</c:v>
                </c:pt>
                <c:pt idx="3789">
                  <c:v>2183.4375</c:v>
                </c:pt>
                <c:pt idx="3790">
                  <c:v>2183.75</c:v>
                </c:pt>
                <c:pt idx="3791">
                  <c:v>2184.0625</c:v>
                </c:pt>
                <c:pt idx="3792">
                  <c:v>2184.375</c:v>
                </c:pt>
                <c:pt idx="3793">
                  <c:v>2184.6875</c:v>
                </c:pt>
                <c:pt idx="3794">
                  <c:v>2185</c:v>
                </c:pt>
                <c:pt idx="3795">
                  <c:v>2185.3125</c:v>
                </c:pt>
                <c:pt idx="3796">
                  <c:v>2185.625</c:v>
                </c:pt>
                <c:pt idx="3797">
                  <c:v>2185.9375</c:v>
                </c:pt>
                <c:pt idx="3798">
                  <c:v>2186.25</c:v>
                </c:pt>
                <c:pt idx="3799">
                  <c:v>2186.5625</c:v>
                </c:pt>
                <c:pt idx="3800">
                  <c:v>2186.875</c:v>
                </c:pt>
                <c:pt idx="3801">
                  <c:v>2187.1875</c:v>
                </c:pt>
                <c:pt idx="3802">
                  <c:v>2187.5</c:v>
                </c:pt>
                <c:pt idx="3803">
                  <c:v>2187.8125</c:v>
                </c:pt>
                <c:pt idx="3804">
                  <c:v>2188.125</c:v>
                </c:pt>
                <c:pt idx="3805">
                  <c:v>2188.4375</c:v>
                </c:pt>
                <c:pt idx="3806">
                  <c:v>2188.75</c:v>
                </c:pt>
                <c:pt idx="3807">
                  <c:v>2189.0625</c:v>
                </c:pt>
                <c:pt idx="3808">
                  <c:v>2189.375</c:v>
                </c:pt>
                <c:pt idx="3809">
                  <c:v>2189.6875</c:v>
                </c:pt>
                <c:pt idx="3810">
                  <c:v>2190</c:v>
                </c:pt>
                <c:pt idx="3811">
                  <c:v>2190.3125</c:v>
                </c:pt>
                <c:pt idx="3812">
                  <c:v>2190.625</c:v>
                </c:pt>
                <c:pt idx="3813">
                  <c:v>2190.9375</c:v>
                </c:pt>
                <c:pt idx="3814">
                  <c:v>2191.25</c:v>
                </c:pt>
                <c:pt idx="3815">
                  <c:v>2191.5625</c:v>
                </c:pt>
                <c:pt idx="3816">
                  <c:v>2191.875</c:v>
                </c:pt>
                <c:pt idx="3817">
                  <c:v>2192.1875</c:v>
                </c:pt>
                <c:pt idx="3818">
                  <c:v>2192.5</c:v>
                </c:pt>
                <c:pt idx="3819">
                  <c:v>2192.8125</c:v>
                </c:pt>
                <c:pt idx="3820">
                  <c:v>2193.125</c:v>
                </c:pt>
                <c:pt idx="3821">
                  <c:v>2193.4375</c:v>
                </c:pt>
                <c:pt idx="3822">
                  <c:v>2193.75</c:v>
                </c:pt>
                <c:pt idx="3823">
                  <c:v>2194.0625</c:v>
                </c:pt>
                <c:pt idx="3824">
                  <c:v>2194.375</c:v>
                </c:pt>
                <c:pt idx="3825">
                  <c:v>2194.6875</c:v>
                </c:pt>
                <c:pt idx="3826">
                  <c:v>2195</c:v>
                </c:pt>
                <c:pt idx="3827">
                  <c:v>2195.3125</c:v>
                </c:pt>
                <c:pt idx="3828">
                  <c:v>2195.625</c:v>
                </c:pt>
                <c:pt idx="3829">
                  <c:v>2195.9375</c:v>
                </c:pt>
                <c:pt idx="3830">
                  <c:v>2196.25</c:v>
                </c:pt>
                <c:pt idx="3831">
                  <c:v>2196.5625</c:v>
                </c:pt>
                <c:pt idx="3832">
                  <c:v>2196.875</c:v>
                </c:pt>
                <c:pt idx="3833">
                  <c:v>2197.1875</c:v>
                </c:pt>
                <c:pt idx="3834">
                  <c:v>2197.5</c:v>
                </c:pt>
                <c:pt idx="3835">
                  <c:v>2197.8125</c:v>
                </c:pt>
                <c:pt idx="3836">
                  <c:v>2198.125</c:v>
                </c:pt>
                <c:pt idx="3837">
                  <c:v>2198.4375</c:v>
                </c:pt>
                <c:pt idx="3838">
                  <c:v>2198.75</c:v>
                </c:pt>
                <c:pt idx="3839">
                  <c:v>2199.0625</c:v>
                </c:pt>
                <c:pt idx="3840">
                  <c:v>2199.375</c:v>
                </c:pt>
                <c:pt idx="3841">
                  <c:v>2199.6875</c:v>
                </c:pt>
                <c:pt idx="3842">
                  <c:v>2200</c:v>
                </c:pt>
                <c:pt idx="3843">
                  <c:v>2200.3125</c:v>
                </c:pt>
                <c:pt idx="3844">
                  <c:v>2200.625</c:v>
                </c:pt>
                <c:pt idx="3845">
                  <c:v>2200.9375</c:v>
                </c:pt>
                <c:pt idx="3846">
                  <c:v>2201.25</c:v>
                </c:pt>
                <c:pt idx="3847">
                  <c:v>2201.5625</c:v>
                </c:pt>
                <c:pt idx="3848">
                  <c:v>2201.875</c:v>
                </c:pt>
                <c:pt idx="3849">
                  <c:v>2202.1875</c:v>
                </c:pt>
                <c:pt idx="3850">
                  <c:v>2202.5</c:v>
                </c:pt>
                <c:pt idx="3851">
                  <c:v>2202.8125</c:v>
                </c:pt>
                <c:pt idx="3852">
                  <c:v>2203.125</c:v>
                </c:pt>
                <c:pt idx="3853">
                  <c:v>2203.4375</c:v>
                </c:pt>
                <c:pt idx="3854">
                  <c:v>2203.75</c:v>
                </c:pt>
                <c:pt idx="3855">
                  <c:v>2204.0625</c:v>
                </c:pt>
                <c:pt idx="3856">
                  <c:v>2204.375</c:v>
                </c:pt>
                <c:pt idx="3857">
                  <c:v>2204.6875</c:v>
                </c:pt>
                <c:pt idx="3858">
                  <c:v>2205</c:v>
                </c:pt>
                <c:pt idx="3859">
                  <c:v>2205.3125</c:v>
                </c:pt>
                <c:pt idx="3860">
                  <c:v>2205.625</c:v>
                </c:pt>
                <c:pt idx="3861">
                  <c:v>2205.9375</c:v>
                </c:pt>
                <c:pt idx="3862">
                  <c:v>2206.25</c:v>
                </c:pt>
                <c:pt idx="3863">
                  <c:v>2206.5625</c:v>
                </c:pt>
                <c:pt idx="3864">
                  <c:v>2206.875</c:v>
                </c:pt>
                <c:pt idx="3865">
                  <c:v>2207.1875</c:v>
                </c:pt>
                <c:pt idx="3866">
                  <c:v>2207.5</c:v>
                </c:pt>
                <c:pt idx="3867">
                  <c:v>2207.8125</c:v>
                </c:pt>
                <c:pt idx="3868">
                  <c:v>2208.125</c:v>
                </c:pt>
                <c:pt idx="3869">
                  <c:v>2208.4375</c:v>
                </c:pt>
                <c:pt idx="3870">
                  <c:v>2208.75</c:v>
                </c:pt>
                <c:pt idx="3871">
                  <c:v>2209.0625</c:v>
                </c:pt>
                <c:pt idx="3872">
                  <c:v>2209.375</c:v>
                </c:pt>
                <c:pt idx="3873">
                  <c:v>2209.6875</c:v>
                </c:pt>
                <c:pt idx="3874">
                  <c:v>2210</c:v>
                </c:pt>
                <c:pt idx="3875">
                  <c:v>2210.3125</c:v>
                </c:pt>
                <c:pt idx="3876">
                  <c:v>2210.625</c:v>
                </c:pt>
                <c:pt idx="3877">
                  <c:v>2210.9375</c:v>
                </c:pt>
                <c:pt idx="3878">
                  <c:v>2211.25</c:v>
                </c:pt>
                <c:pt idx="3879">
                  <c:v>2211.5625</c:v>
                </c:pt>
                <c:pt idx="3880">
                  <c:v>2211.875</c:v>
                </c:pt>
                <c:pt idx="3881">
                  <c:v>2212.1875</c:v>
                </c:pt>
                <c:pt idx="3882">
                  <c:v>2212.5</c:v>
                </c:pt>
                <c:pt idx="3883">
                  <c:v>2212.8125</c:v>
                </c:pt>
                <c:pt idx="3884">
                  <c:v>2213.125</c:v>
                </c:pt>
                <c:pt idx="3885">
                  <c:v>2213.4375</c:v>
                </c:pt>
                <c:pt idx="3886">
                  <c:v>2213.75</c:v>
                </c:pt>
                <c:pt idx="3887">
                  <c:v>2214.0625</c:v>
                </c:pt>
                <c:pt idx="3888">
                  <c:v>2214.375</c:v>
                </c:pt>
                <c:pt idx="3889">
                  <c:v>2214.6875</c:v>
                </c:pt>
                <c:pt idx="3890">
                  <c:v>2215</c:v>
                </c:pt>
                <c:pt idx="3891">
                  <c:v>2215.3125</c:v>
                </c:pt>
                <c:pt idx="3892">
                  <c:v>2215.625</c:v>
                </c:pt>
                <c:pt idx="3893">
                  <c:v>2215.9375</c:v>
                </c:pt>
                <c:pt idx="3894">
                  <c:v>2216.25</c:v>
                </c:pt>
                <c:pt idx="3895">
                  <c:v>2216.5625</c:v>
                </c:pt>
                <c:pt idx="3896">
                  <c:v>2216.875</c:v>
                </c:pt>
                <c:pt idx="3897">
                  <c:v>2217.1875</c:v>
                </c:pt>
                <c:pt idx="3898">
                  <c:v>2217.5</c:v>
                </c:pt>
                <c:pt idx="3899">
                  <c:v>2217.8125</c:v>
                </c:pt>
                <c:pt idx="3900">
                  <c:v>2218.125</c:v>
                </c:pt>
                <c:pt idx="3901">
                  <c:v>2218.4375</c:v>
                </c:pt>
                <c:pt idx="3902">
                  <c:v>2218.75</c:v>
                </c:pt>
                <c:pt idx="3903">
                  <c:v>2219.0625</c:v>
                </c:pt>
                <c:pt idx="3904">
                  <c:v>2219.375</c:v>
                </c:pt>
                <c:pt idx="3905">
                  <c:v>2219.6875</c:v>
                </c:pt>
                <c:pt idx="3906">
                  <c:v>2220</c:v>
                </c:pt>
                <c:pt idx="3907">
                  <c:v>2220.3125</c:v>
                </c:pt>
                <c:pt idx="3908">
                  <c:v>2220.625</c:v>
                </c:pt>
                <c:pt idx="3909">
                  <c:v>2220.9375</c:v>
                </c:pt>
                <c:pt idx="3910">
                  <c:v>2221.25</c:v>
                </c:pt>
                <c:pt idx="3911">
                  <c:v>2221.5625</c:v>
                </c:pt>
                <c:pt idx="3912">
                  <c:v>2221.875</c:v>
                </c:pt>
                <c:pt idx="3913">
                  <c:v>2222.1875</c:v>
                </c:pt>
                <c:pt idx="3914">
                  <c:v>2222.5</c:v>
                </c:pt>
                <c:pt idx="3915">
                  <c:v>2222.8125</c:v>
                </c:pt>
                <c:pt idx="3916">
                  <c:v>2223.125</c:v>
                </c:pt>
                <c:pt idx="3917">
                  <c:v>2223.4375</c:v>
                </c:pt>
                <c:pt idx="3918">
                  <c:v>2223.75</c:v>
                </c:pt>
                <c:pt idx="3919">
                  <c:v>2224.0625</c:v>
                </c:pt>
                <c:pt idx="3920">
                  <c:v>2224.375</c:v>
                </c:pt>
                <c:pt idx="3921">
                  <c:v>2224.6875</c:v>
                </c:pt>
                <c:pt idx="3922">
                  <c:v>2225</c:v>
                </c:pt>
                <c:pt idx="3923">
                  <c:v>2225.3125</c:v>
                </c:pt>
                <c:pt idx="3924">
                  <c:v>2225.625</c:v>
                </c:pt>
                <c:pt idx="3925">
                  <c:v>2225.9375</c:v>
                </c:pt>
                <c:pt idx="3926">
                  <c:v>2226.25</c:v>
                </c:pt>
                <c:pt idx="3927">
                  <c:v>2226.5625</c:v>
                </c:pt>
                <c:pt idx="3928">
                  <c:v>2226.875</c:v>
                </c:pt>
                <c:pt idx="3929">
                  <c:v>2227.1875</c:v>
                </c:pt>
                <c:pt idx="3930">
                  <c:v>2227.5</c:v>
                </c:pt>
                <c:pt idx="3931">
                  <c:v>2227.8125</c:v>
                </c:pt>
                <c:pt idx="3932">
                  <c:v>2228.125</c:v>
                </c:pt>
                <c:pt idx="3933">
                  <c:v>2228.4375</c:v>
                </c:pt>
                <c:pt idx="3934">
                  <c:v>2228.75</c:v>
                </c:pt>
                <c:pt idx="3935">
                  <c:v>2229.0625</c:v>
                </c:pt>
                <c:pt idx="3936">
                  <c:v>2229.375</c:v>
                </c:pt>
                <c:pt idx="3937">
                  <c:v>2229.6875</c:v>
                </c:pt>
                <c:pt idx="3938">
                  <c:v>2230</c:v>
                </c:pt>
                <c:pt idx="3939">
                  <c:v>2230.3125</c:v>
                </c:pt>
                <c:pt idx="3940">
                  <c:v>2230.625</c:v>
                </c:pt>
                <c:pt idx="3941">
                  <c:v>2230.9375</c:v>
                </c:pt>
                <c:pt idx="3942">
                  <c:v>2231.25</c:v>
                </c:pt>
                <c:pt idx="3943">
                  <c:v>2231.5625</c:v>
                </c:pt>
                <c:pt idx="3944">
                  <c:v>2231.875</c:v>
                </c:pt>
                <c:pt idx="3945">
                  <c:v>2232.1875</c:v>
                </c:pt>
                <c:pt idx="3946">
                  <c:v>2232.5</c:v>
                </c:pt>
                <c:pt idx="3947">
                  <c:v>2232.8125</c:v>
                </c:pt>
                <c:pt idx="3948">
                  <c:v>2233.125</c:v>
                </c:pt>
                <c:pt idx="3949">
                  <c:v>2233.4375</c:v>
                </c:pt>
                <c:pt idx="3950">
                  <c:v>2233.75</c:v>
                </c:pt>
                <c:pt idx="3951">
                  <c:v>2234.0625</c:v>
                </c:pt>
                <c:pt idx="3952">
                  <c:v>2234.375</c:v>
                </c:pt>
                <c:pt idx="3953">
                  <c:v>2234.6875</c:v>
                </c:pt>
                <c:pt idx="3954">
                  <c:v>2235</c:v>
                </c:pt>
                <c:pt idx="3955">
                  <c:v>2235.3125</c:v>
                </c:pt>
                <c:pt idx="3956">
                  <c:v>2235.625</c:v>
                </c:pt>
                <c:pt idx="3957">
                  <c:v>2235.9375</c:v>
                </c:pt>
                <c:pt idx="3958">
                  <c:v>2236.25</c:v>
                </c:pt>
                <c:pt idx="3959">
                  <c:v>2236.5625</c:v>
                </c:pt>
                <c:pt idx="3960">
                  <c:v>2236.875</c:v>
                </c:pt>
                <c:pt idx="3961">
                  <c:v>2237.1875</c:v>
                </c:pt>
                <c:pt idx="3962">
                  <c:v>2237.5</c:v>
                </c:pt>
                <c:pt idx="3963">
                  <c:v>2237.8125</c:v>
                </c:pt>
                <c:pt idx="3964">
                  <c:v>2238.125</c:v>
                </c:pt>
                <c:pt idx="3965">
                  <c:v>2238.4375</c:v>
                </c:pt>
                <c:pt idx="3966">
                  <c:v>2238.75</c:v>
                </c:pt>
                <c:pt idx="3967">
                  <c:v>2239.0625</c:v>
                </c:pt>
                <c:pt idx="3968">
                  <c:v>2239.375</c:v>
                </c:pt>
                <c:pt idx="3969">
                  <c:v>2239.6875</c:v>
                </c:pt>
                <c:pt idx="3970">
                  <c:v>2240</c:v>
                </c:pt>
                <c:pt idx="3971">
                  <c:v>2240.3125</c:v>
                </c:pt>
                <c:pt idx="3972">
                  <c:v>2240.625</c:v>
                </c:pt>
                <c:pt idx="3973">
                  <c:v>2240.9375</c:v>
                </c:pt>
                <c:pt idx="3974">
                  <c:v>2241.25</c:v>
                </c:pt>
                <c:pt idx="3975">
                  <c:v>2241.5625</c:v>
                </c:pt>
                <c:pt idx="3976">
                  <c:v>2241.875</c:v>
                </c:pt>
                <c:pt idx="3977">
                  <c:v>2242.1875</c:v>
                </c:pt>
                <c:pt idx="3978">
                  <c:v>2242.5</c:v>
                </c:pt>
                <c:pt idx="3979">
                  <c:v>2242.8125</c:v>
                </c:pt>
                <c:pt idx="3980">
                  <c:v>2243.125</c:v>
                </c:pt>
                <c:pt idx="3981">
                  <c:v>2243.4375</c:v>
                </c:pt>
                <c:pt idx="3982">
                  <c:v>2243.75</c:v>
                </c:pt>
                <c:pt idx="3983">
                  <c:v>2244.0625</c:v>
                </c:pt>
                <c:pt idx="3984">
                  <c:v>2244.375</c:v>
                </c:pt>
                <c:pt idx="3985">
                  <c:v>2244.6875</c:v>
                </c:pt>
                <c:pt idx="3986">
                  <c:v>2245</c:v>
                </c:pt>
                <c:pt idx="3987">
                  <c:v>2245.3125</c:v>
                </c:pt>
                <c:pt idx="3988">
                  <c:v>2245.625</c:v>
                </c:pt>
                <c:pt idx="3989">
                  <c:v>2245.9375</c:v>
                </c:pt>
                <c:pt idx="3990">
                  <c:v>2246.25</c:v>
                </c:pt>
                <c:pt idx="3991">
                  <c:v>2246.5625</c:v>
                </c:pt>
                <c:pt idx="3992">
                  <c:v>2246.875</c:v>
                </c:pt>
                <c:pt idx="3993">
                  <c:v>2247.1875</c:v>
                </c:pt>
                <c:pt idx="3994">
                  <c:v>2247.5</c:v>
                </c:pt>
                <c:pt idx="3995">
                  <c:v>2247.8125</c:v>
                </c:pt>
                <c:pt idx="3996">
                  <c:v>2248.125</c:v>
                </c:pt>
                <c:pt idx="3997">
                  <c:v>2248.4375</c:v>
                </c:pt>
                <c:pt idx="3998">
                  <c:v>2248.75</c:v>
                </c:pt>
                <c:pt idx="3999">
                  <c:v>2249.0625</c:v>
                </c:pt>
                <c:pt idx="4000">
                  <c:v>2249.375</c:v>
                </c:pt>
                <c:pt idx="4001">
                  <c:v>2249.6875</c:v>
                </c:pt>
                <c:pt idx="4002">
                  <c:v>2250</c:v>
                </c:pt>
                <c:pt idx="4003">
                  <c:v>2250.3125</c:v>
                </c:pt>
                <c:pt idx="4004">
                  <c:v>2250.625</c:v>
                </c:pt>
                <c:pt idx="4005">
                  <c:v>2250.9375</c:v>
                </c:pt>
                <c:pt idx="4006">
                  <c:v>2251.25</c:v>
                </c:pt>
                <c:pt idx="4007">
                  <c:v>2251.5625</c:v>
                </c:pt>
                <c:pt idx="4008">
                  <c:v>2251.875</c:v>
                </c:pt>
                <c:pt idx="4009">
                  <c:v>2252.1875</c:v>
                </c:pt>
                <c:pt idx="4010">
                  <c:v>2252.5</c:v>
                </c:pt>
                <c:pt idx="4011">
                  <c:v>2252.8125</c:v>
                </c:pt>
                <c:pt idx="4012">
                  <c:v>2253.125</c:v>
                </c:pt>
                <c:pt idx="4013">
                  <c:v>2253.4375</c:v>
                </c:pt>
                <c:pt idx="4014">
                  <c:v>2253.75</c:v>
                </c:pt>
                <c:pt idx="4015">
                  <c:v>2254.0625</c:v>
                </c:pt>
                <c:pt idx="4016">
                  <c:v>2254.375</c:v>
                </c:pt>
                <c:pt idx="4017">
                  <c:v>2254.6875</c:v>
                </c:pt>
                <c:pt idx="4018">
                  <c:v>2255</c:v>
                </c:pt>
                <c:pt idx="4019">
                  <c:v>2255.3125</c:v>
                </c:pt>
                <c:pt idx="4020">
                  <c:v>2255.625</c:v>
                </c:pt>
                <c:pt idx="4021">
                  <c:v>2255.9375</c:v>
                </c:pt>
                <c:pt idx="4022">
                  <c:v>2256.25</c:v>
                </c:pt>
                <c:pt idx="4023">
                  <c:v>2256.5625</c:v>
                </c:pt>
                <c:pt idx="4024">
                  <c:v>2256.875</c:v>
                </c:pt>
                <c:pt idx="4025">
                  <c:v>2257.1875</c:v>
                </c:pt>
                <c:pt idx="4026">
                  <c:v>2257.5</c:v>
                </c:pt>
                <c:pt idx="4027">
                  <c:v>2257.8125</c:v>
                </c:pt>
                <c:pt idx="4028">
                  <c:v>2258.125</c:v>
                </c:pt>
                <c:pt idx="4029">
                  <c:v>2258.4375</c:v>
                </c:pt>
                <c:pt idx="4030">
                  <c:v>2258.75</c:v>
                </c:pt>
                <c:pt idx="4031">
                  <c:v>2259.0625</c:v>
                </c:pt>
                <c:pt idx="4032">
                  <c:v>2259.375</c:v>
                </c:pt>
                <c:pt idx="4033">
                  <c:v>2259.6875</c:v>
                </c:pt>
                <c:pt idx="4034">
                  <c:v>2260</c:v>
                </c:pt>
                <c:pt idx="4035">
                  <c:v>2260.3125</c:v>
                </c:pt>
                <c:pt idx="4036">
                  <c:v>2260.625</c:v>
                </c:pt>
                <c:pt idx="4037">
                  <c:v>2260.9375</c:v>
                </c:pt>
                <c:pt idx="4038">
                  <c:v>2261.25</c:v>
                </c:pt>
                <c:pt idx="4039">
                  <c:v>2261.5625</c:v>
                </c:pt>
                <c:pt idx="4040">
                  <c:v>2261.875</c:v>
                </c:pt>
                <c:pt idx="4041">
                  <c:v>2262.1875</c:v>
                </c:pt>
                <c:pt idx="4042">
                  <c:v>2262.5</c:v>
                </c:pt>
                <c:pt idx="4043">
                  <c:v>2262.8125</c:v>
                </c:pt>
                <c:pt idx="4044">
                  <c:v>2263.125</c:v>
                </c:pt>
                <c:pt idx="4045">
                  <c:v>2263.4375</c:v>
                </c:pt>
                <c:pt idx="4046">
                  <c:v>2263.75</c:v>
                </c:pt>
                <c:pt idx="4047">
                  <c:v>2264.0625</c:v>
                </c:pt>
                <c:pt idx="4048">
                  <c:v>2264.375</c:v>
                </c:pt>
                <c:pt idx="4049">
                  <c:v>2264.6875</c:v>
                </c:pt>
                <c:pt idx="4050">
                  <c:v>2265</c:v>
                </c:pt>
                <c:pt idx="4051">
                  <c:v>2265.3125</c:v>
                </c:pt>
                <c:pt idx="4052">
                  <c:v>2265.625</c:v>
                </c:pt>
                <c:pt idx="4053">
                  <c:v>2265.9375</c:v>
                </c:pt>
                <c:pt idx="4054">
                  <c:v>2266.25</c:v>
                </c:pt>
                <c:pt idx="4055">
                  <c:v>2266.5625</c:v>
                </c:pt>
                <c:pt idx="4056">
                  <c:v>2266.875</c:v>
                </c:pt>
                <c:pt idx="4057">
                  <c:v>2267.1875</c:v>
                </c:pt>
                <c:pt idx="4058">
                  <c:v>2267.5</c:v>
                </c:pt>
                <c:pt idx="4059">
                  <c:v>2267.8125</c:v>
                </c:pt>
                <c:pt idx="4060">
                  <c:v>2268.125</c:v>
                </c:pt>
                <c:pt idx="4061">
                  <c:v>2268.4375</c:v>
                </c:pt>
                <c:pt idx="4062">
                  <c:v>2268.75</c:v>
                </c:pt>
                <c:pt idx="4063">
                  <c:v>2269.0625</c:v>
                </c:pt>
                <c:pt idx="4064">
                  <c:v>2269.375</c:v>
                </c:pt>
                <c:pt idx="4065">
                  <c:v>2269.6875</c:v>
                </c:pt>
                <c:pt idx="4066">
                  <c:v>2270</c:v>
                </c:pt>
                <c:pt idx="4067">
                  <c:v>2270.3125</c:v>
                </c:pt>
                <c:pt idx="4068">
                  <c:v>2270.625</c:v>
                </c:pt>
                <c:pt idx="4069">
                  <c:v>2270.9375</c:v>
                </c:pt>
                <c:pt idx="4070">
                  <c:v>2271.25</c:v>
                </c:pt>
                <c:pt idx="4071">
                  <c:v>2271.5625</c:v>
                </c:pt>
                <c:pt idx="4072">
                  <c:v>2271.875</c:v>
                </c:pt>
                <c:pt idx="4073">
                  <c:v>2272.1875</c:v>
                </c:pt>
                <c:pt idx="4074">
                  <c:v>2272.5</c:v>
                </c:pt>
                <c:pt idx="4075">
                  <c:v>2272.8125</c:v>
                </c:pt>
                <c:pt idx="4076">
                  <c:v>2273.125</c:v>
                </c:pt>
                <c:pt idx="4077">
                  <c:v>2273.4375</c:v>
                </c:pt>
                <c:pt idx="4078">
                  <c:v>2273.75</c:v>
                </c:pt>
                <c:pt idx="4079">
                  <c:v>2274.0625</c:v>
                </c:pt>
                <c:pt idx="4080">
                  <c:v>2274.375</c:v>
                </c:pt>
                <c:pt idx="4081">
                  <c:v>2274.6875</c:v>
                </c:pt>
                <c:pt idx="4082">
                  <c:v>2275</c:v>
                </c:pt>
                <c:pt idx="4083">
                  <c:v>2275.3125</c:v>
                </c:pt>
                <c:pt idx="4084">
                  <c:v>2275.625</c:v>
                </c:pt>
                <c:pt idx="4085">
                  <c:v>2275.9375</c:v>
                </c:pt>
                <c:pt idx="4086">
                  <c:v>2276.25</c:v>
                </c:pt>
                <c:pt idx="4087">
                  <c:v>2276.5625</c:v>
                </c:pt>
                <c:pt idx="4088">
                  <c:v>2276.875</c:v>
                </c:pt>
                <c:pt idx="4089">
                  <c:v>2277.1875</c:v>
                </c:pt>
                <c:pt idx="4090">
                  <c:v>2277.5</c:v>
                </c:pt>
                <c:pt idx="4091">
                  <c:v>2277.8125</c:v>
                </c:pt>
                <c:pt idx="4092">
                  <c:v>2278.125</c:v>
                </c:pt>
                <c:pt idx="4093">
                  <c:v>2278.4375</c:v>
                </c:pt>
                <c:pt idx="4094">
                  <c:v>2278.75</c:v>
                </c:pt>
                <c:pt idx="4095">
                  <c:v>2279.0625</c:v>
                </c:pt>
                <c:pt idx="4096">
                  <c:v>2279.375</c:v>
                </c:pt>
                <c:pt idx="4097">
                  <c:v>2279.6875</c:v>
                </c:pt>
                <c:pt idx="4098">
                  <c:v>2280</c:v>
                </c:pt>
                <c:pt idx="4099">
                  <c:v>2280.3125</c:v>
                </c:pt>
                <c:pt idx="4100">
                  <c:v>2280.625</c:v>
                </c:pt>
                <c:pt idx="4101">
                  <c:v>2280.9375</c:v>
                </c:pt>
                <c:pt idx="4102">
                  <c:v>2281.25</c:v>
                </c:pt>
                <c:pt idx="4103">
                  <c:v>2281.5625</c:v>
                </c:pt>
                <c:pt idx="4104">
                  <c:v>2281.875</c:v>
                </c:pt>
                <c:pt idx="4105">
                  <c:v>2282.1875</c:v>
                </c:pt>
                <c:pt idx="4106">
                  <c:v>2282.5</c:v>
                </c:pt>
                <c:pt idx="4107">
                  <c:v>2282.8125</c:v>
                </c:pt>
                <c:pt idx="4108">
                  <c:v>2283.125</c:v>
                </c:pt>
                <c:pt idx="4109">
                  <c:v>2283.4375</c:v>
                </c:pt>
                <c:pt idx="4110">
                  <c:v>2283.75</c:v>
                </c:pt>
                <c:pt idx="4111">
                  <c:v>2284.0625</c:v>
                </c:pt>
                <c:pt idx="4112">
                  <c:v>2284.375</c:v>
                </c:pt>
                <c:pt idx="4113">
                  <c:v>2284.6875</c:v>
                </c:pt>
                <c:pt idx="4114">
                  <c:v>2285</c:v>
                </c:pt>
                <c:pt idx="4115">
                  <c:v>2285.3125</c:v>
                </c:pt>
                <c:pt idx="4116">
                  <c:v>2285.625</c:v>
                </c:pt>
                <c:pt idx="4117">
                  <c:v>2285.9375</c:v>
                </c:pt>
                <c:pt idx="4118">
                  <c:v>2286.25</c:v>
                </c:pt>
                <c:pt idx="4119">
                  <c:v>2286.5625</c:v>
                </c:pt>
                <c:pt idx="4120">
                  <c:v>2286.875</c:v>
                </c:pt>
                <c:pt idx="4121">
                  <c:v>2287.1875</c:v>
                </c:pt>
                <c:pt idx="4122">
                  <c:v>2287.5</c:v>
                </c:pt>
                <c:pt idx="4123">
                  <c:v>2287.8125</c:v>
                </c:pt>
                <c:pt idx="4124">
                  <c:v>2288.125</c:v>
                </c:pt>
                <c:pt idx="4125">
                  <c:v>2288.4375</c:v>
                </c:pt>
                <c:pt idx="4126">
                  <c:v>2288.75</c:v>
                </c:pt>
                <c:pt idx="4127">
                  <c:v>2289.0625</c:v>
                </c:pt>
                <c:pt idx="4128">
                  <c:v>2289.375</c:v>
                </c:pt>
                <c:pt idx="4129">
                  <c:v>2289.6875</c:v>
                </c:pt>
                <c:pt idx="4130">
                  <c:v>2290</c:v>
                </c:pt>
                <c:pt idx="4131">
                  <c:v>2290.3125</c:v>
                </c:pt>
                <c:pt idx="4132">
                  <c:v>2290.625</c:v>
                </c:pt>
                <c:pt idx="4133">
                  <c:v>2290.9375</c:v>
                </c:pt>
                <c:pt idx="4134">
                  <c:v>2291.25</c:v>
                </c:pt>
                <c:pt idx="4135">
                  <c:v>2291.5625</c:v>
                </c:pt>
                <c:pt idx="4136">
                  <c:v>2291.875</c:v>
                </c:pt>
                <c:pt idx="4137">
                  <c:v>2292.1875</c:v>
                </c:pt>
                <c:pt idx="4138">
                  <c:v>2292.5</c:v>
                </c:pt>
                <c:pt idx="4139">
                  <c:v>2292.8125</c:v>
                </c:pt>
                <c:pt idx="4140">
                  <c:v>2293.125</c:v>
                </c:pt>
                <c:pt idx="4141">
                  <c:v>2293.4375</c:v>
                </c:pt>
                <c:pt idx="4142">
                  <c:v>2293.75</c:v>
                </c:pt>
                <c:pt idx="4143">
                  <c:v>2294.0625</c:v>
                </c:pt>
                <c:pt idx="4144">
                  <c:v>2294.375</c:v>
                </c:pt>
                <c:pt idx="4145">
                  <c:v>2294.6875</c:v>
                </c:pt>
                <c:pt idx="4146">
                  <c:v>2295</c:v>
                </c:pt>
                <c:pt idx="4147">
                  <c:v>2295.3125</c:v>
                </c:pt>
                <c:pt idx="4148">
                  <c:v>2295.625</c:v>
                </c:pt>
                <c:pt idx="4149">
                  <c:v>2295.9375</c:v>
                </c:pt>
                <c:pt idx="4150">
                  <c:v>2296.25</c:v>
                </c:pt>
                <c:pt idx="4151">
                  <c:v>2296.5625</c:v>
                </c:pt>
                <c:pt idx="4152">
                  <c:v>2296.875</c:v>
                </c:pt>
                <c:pt idx="4153">
                  <c:v>2297.1875</c:v>
                </c:pt>
                <c:pt idx="4154">
                  <c:v>2297.5</c:v>
                </c:pt>
                <c:pt idx="4155">
                  <c:v>2297.8125</c:v>
                </c:pt>
                <c:pt idx="4156">
                  <c:v>2298.125</c:v>
                </c:pt>
                <c:pt idx="4157">
                  <c:v>2298.4375</c:v>
                </c:pt>
                <c:pt idx="4158">
                  <c:v>2298.75</c:v>
                </c:pt>
                <c:pt idx="4159">
                  <c:v>2299.0625</c:v>
                </c:pt>
                <c:pt idx="4160">
                  <c:v>2299.375</c:v>
                </c:pt>
                <c:pt idx="4161">
                  <c:v>2299.6875</c:v>
                </c:pt>
                <c:pt idx="4162">
                  <c:v>2300</c:v>
                </c:pt>
                <c:pt idx="4163">
                  <c:v>2300.3125</c:v>
                </c:pt>
                <c:pt idx="4164">
                  <c:v>2300.625</c:v>
                </c:pt>
                <c:pt idx="4165">
                  <c:v>2300.9375</c:v>
                </c:pt>
                <c:pt idx="4166">
                  <c:v>2301.25</c:v>
                </c:pt>
                <c:pt idx="4167">
                  <c:v>2301.5625</c:v>
                </c:pt>
                <c:pt idx="4168">
                  <c:v>2301.875</c:v>
                </c:pt>
                <c:pt idx="4169">
                  <c:v>2302.1875</c:v>
                </c:pt>
                <c:pt idx="4170">
                  <c:v>2302.5</c:v>
                </c:pt>
                <c:pt idx="4171">
                  <c:v>2302.8125</c:v>
                </c:pt>
                <c:pt idx="4172">
                  <c:v>2303.125</c:v>
                </c:pt>
                <c:pt idx="4173">
                  <c:v>2303.4375</c:v>
                </c:pt>
                <c:pt idx="4174">
                  <c:v>2303.75</c:v>
                </c:pt>
                <c:pt idx="4175">
                  <c:v>2304.0625</c:v>
                </c:pt>
                <c:pt idx="4176">
                  <c:v>2304.375</c:v>
                </c:pt>
                <c:pt idx="4177">
                  <c:v>2304.6875</c:v>
                </c:pt>
                <c:pt idx="4178">
                  <c:v>2305</c:v>
                </c:pt>
                <c:pt idx="4179">
                  <c:v>2305.3125</c:v>
                </c:pt>
                <c:pt idx="4180">
                  <c:v>2305.625</c:v>
                </c:pt>
                <c:pt idx="4181">
                  <c:v>2305.9375</c:v>
                </c:pt>
                <c:pt idx="4182">
                  <c:v>2306.25</c:v>
                </c:pt>
                <c:pt idx="4183">
                  <c:v>2306.5625</c:v>
                </c:pt>
                <c:pt idx="4184">
                  <c:v>2306.875</c:v>
                </c:pt>
                <c:pt idx="4185">
                  <c:v>2307.1875</c:v>
                </c:pt>
                <c:pt idx="4186">
                  <c:v>2307.5</c:v>
                </c:pt>
                <c:pt idx="4187">
                  <c:v>2307.8125</c:v>
                </c:pt>
                <c:pt idx="4188">
                  <c:v>2308.125</c:v>
                </c:pt>
                <c:pt idx="4189">
                  <c:v>2308.4375</c:v>
                </c:pt>
                <c:pt idx="4190">
                  <c:v>2308.75</c:v>
                </c:pt>
                <c:pt idx="4191">
                  <c:v>2309.0625</c:v>
                </c:pt>
                <c:pt idx="4192">
                  <c:v>2309.375</c:v>
                </c:pt>
                <c:pt idx="4193">
                  <c:v>2309.6875</c:v>
                </c:pt>
                <c:pt idx="4194">
                  <c:v>2310</c:v>
                </c:pt>
                <c:pt idx="4195">
                  <c:v>2310.3125</c:v>
                </c:pt>
                <c:pt idx="4196">
                  <c:v>2310.625</c:v>
                </c:pt>
                <c:pt idx="4197">
                  <c:v>2310.9375</c:v>
                </c:pt>
                <c:pt idx="4198">
                  <c:v>2311.25</c:v>
                </c:pt>
                <c:pt idx="4199">
                  <c:v>2311.5625</c:v>
                </c:pt>
                <c:pt idx="4200">
                  <c:v>2311.875</c:v>
                </c:pt>
                <c:pt idx="4201">
                  <c:v>2312.1875</c:v>
                </c:pt>
                <c:pt idx="4202">
                  <c:v>2312.5</c:v>
                </c:pt>
                <c:pt idx="4203">
                  <c:v>2312.8125</c:v>
                </c:pt>
                <c:pt idx="4204">
                  <c:v>2313.125</c:v>
                </c:pt>
                <c:pt idx="4205">
                  <c:v>2313.4375</c:v>
                </c:pt>
                <c:pt idx="4206">
                  <c:v>2313.75</c:v>
                </c:pt>
                <c:pt idx="4207">
                  <c:v>2314.0625</c:v>
                </c:pt>
                <c:pt idx="4208">
                  <c:v>2314.375</c:v>
                </c:pt>
                <c:pt idx="4209">
                  <c:v>2314.6875</c:v>
                </c:pt>
                <c:pt idx="4210">
                  <c:v>2315</c:v>
                </c:pt>
                <c:pt idx="4211">
                  <c:v>2315.3125</c:v>
                </c:pt>
                <c:pt idx="4212">
                  <c:v>2315.625</c:v>
                </c:pt>
                <c:pt idx="4213">
                  <c:v>2315.9375</c:v>
                </c:pt>
                <c:pt idx="4214">
                  <c:v>2316.25</c:v>
                </c:pt>
                <c:pt idx="4215">
                  <c:v>2316.5625</c:v>
                </c:pt>
                <c:pt idx="4216">
                  <c:v>2316.875</c:v>
                </c:pt>
                <c:pt idx="4217">
                  <c:v>2317.1875</c:v>
                </c:pt>
                <c:pt idx="4218">
                  <c:v>2317.5</c:v>
                </c:pt>
                <c:pt idx="4219">
                  <c:v>2317.8125</c:v>
                </c:pt>
                <c:pt idx="4220">
                  <c:v>2318.125</c:v>
                </c:pt>
                <c:pt idx="4221">
                  <c:v>2318.4375</c:v>
                </c:pt>
                <c:pt idx="4222">
                  <c:v>2318.75</c:v>
                </c:pt>
                <c:pt idx="4223">
                  <c:v>2319.0625</c:v>
                </c:pt>
                <c:pt idx="4224">
                  <c:v>2319.375</c:v>
                </c:pt>
                <c:pt idx="4225">
                  <c:v>2319.6875</c:v>
                </c:pt>
                <c:pt idx="4226">
                  <c:v>2320</c:v>
                </c:pt>
                <c:pt idx="4227">
                  <c:v>2320.3125</c:v>
                </c:pt>
                <c:pt idx="4228">
                  <c:v>2320.625</c:v>
                </c:pt>
                <c:pt idx="4229">
                  <c:v>2320.9375</c:v>
                </c:pt>
                <c:pt idx="4230">
                  <c:v>2321.25</c:v>
                </c:pt>
                <c:pt idx="4231">
                  <c:v>2321.5625</c:v>
                </c:pt>
                <c:pt idx="4232">
                  <c:v>2321.875</c:v>
                </c:pt>
                <c:pt idx="4233">
                  <c:v>2322.1875</c:v>
                </c:pt>
                <c:pt idx="4234">
                  <c:v>2322.5</c:v>
                </c:pt>
                <c:pt idx="4235">
                  <c:v>2322.8125</c:v>
                </c:pt>
                <c:pt idx="4236">
                  <c:v>2323.125</c:v>
                </c:pt>
                <c:pt idx="4237">
                  <c:v>2323.4375</c:v>
                </c:pt>
                <c:pt idx="4238">
                  <c:v>2323.75</c:v>
                </c:pt>
                <c:pt idx="4239">
                  <c:v>2324.0625</c:v>
                </c:pt>
                <c:pt idx="4240">
                  <c:v>2324.375</c:v>
                </c:pt>
                <c:pt idx="4241">
                  <c:v>2324.6875</c:v>
                </c:pt>
                <c:pt idx="4242">
                  <c:v>2325</c:v>
                </c:pt>
                <c:pt idx="4243">
                  <c:v>2325.3125</c:v>
                </c:pt>
                <c:pt idx="4244">
                  <c:v>2325.625</c:v>
                </c:pt>
                <c:pt idx="4245">
                  <c:v>2325.9375</c:v>
                </c:pt>
                <c:pt idx="4246">
                  <c:v>2326.25</c:v>
                </c:pt>
                <c:pt idx="4247">
                  <c:v>2326.5625</c:v>
                </c:pt>
                <c:pt idx="4248">
                  <c:v>2326.875</c:v>
                </c:pt>
                <c:pt idx="4249">
                  <c:v>2327.1875</c:v>
                </c:pt>
                <c:pt idx="4250">
                  <c:v>2327.5</c:v>
                </c:pt>
                <c:pt idx="4251">
                  <c:v>2327.8125</c:v>
                </c:pt>
                <c:pt idx="4252">
                  <c:v>2328.125</c:v>
                </c:pt>
                <c:pt idx="4253">
                  <c:v>2328.4375</c:v>
                </c:pt>
                <c:pt idx="4254">
                  <c:v>2328.75</c:v>
                </c:pt>
                <c:pt idx="4255">
                  <c:v>2329.0625</c:v>
                </c:pt>
                <c:pt idx="4256">
                  <c:v>2329.375</c:v>
                </c:pt>
                <c:pt idx="4257">
                  <c:v>2329.6875</c:v>
                </c:pt>
                <c:pt idx="4258">
                  <c:v>2330</c:v>
                </c:pt>
                <c:pt idx="4259">
                  <c:v>2330.3125</c:v>
                </c:pt>
                <c:pt idx="4260">
                  <c:v>2330.625</c:v>
                </c:pt>
                <c:pt idx="4261">
                  <c:v>2330.9375</c:v>
                </c:pt>
                <c:pt idx="4262">
                  <c:v>2331.25</c:v>
                </c:pt>
                <c:pt idx="4263">
                  <c:v>2331.5625</c:v>
                </c:pt>
                <c:pt idx="4264">
                  <c:v>2331.875</c:v>
                </c:pt>
                <c:pt idx="4265">
                  <c:v>2332.1875</c:v>
                </c:pt>
                <c:pt idx="4266">
                  <c:v>2332.5</c:v>
                </c:pt>
                <c:pt idx="4267">
                  <c:v>2332.8125</c:v>
                </c:pt>
                <c:pt idx="4268">
                  <c:v>2333.125</c:v>
                </c:pt>
                <c:pt idx="4269">
                  <c:v>2333.4375</c:v>
                </c:pt>
                <c:pt idx="4270">
                  <c:v>2333.75</c:v>
                </c:pt>
                <c:pt idx="4271">
                  <c:v>2334.0625</c:v>
                </c:pt>
                <c:pt idx="4272">
                  <c:v>2334.375</c:v>
                </c:pt>
                <c:pt idx="4273">
                  <c:v>2334.6875</c:v>
                </c:pt>
                <c:pt idx="4274">
                  <c:v>2335</c:v>
                </c:pt>
                <c:pt idx="4275">
                  <c:v>2335.3125</c:v>
                </c:pt>
                <c:pt idx="4276">
                  <c:v>2335.625</c:v>
                </c:pt>
                <c:pt idx="4277">
                  <c:v>2335.9375</c:v>
                </c:pt>
                <c:pt idx="4278">
                  <c:v>2336.25</c:v>
                </c:pt>
                <c:pt idx="4279">
                  <c:v>2336.5625</c:v>
                </c:pt>
                <c:pt idx="4280">
                  <c:v>2336.875</c:v>
                </c:pt>
                <c:pt idx="4281">
                  <c:v>2337.1875</c:v>
                </c:pt>
                <c:pt idx="4282">
                  <c:v>2337.5</c:v>
                </c:pt>
                <c:pt idx="4283">
                  <c:v>2337.8125</c:v>
                </c:pt>
                <c:pt idx="4284">
                  <c:v>2338.125</c:v>
                </c:pt>
                <c:pt idx="4285">
                  <c:v>2338.4375</c:v>
                </c:pt>
                <c:pt idx="4286">
                  <c:v>2338.75</c:v>
                </c:pt>
                <c:pt idx="4287">
                  <c:v>2339.0625</c:v>
                </c:pt>
                <c:pt idx="4288">
                  <c:v>2339.375</c:v>
                </c:pt>
                <c:pt idx="4289">
                  <c:v>2339.6875</c:v>
                </c:pt>
                <c:pt idx="4290">
                  <c:v>2340</c:v>
                </c:pt>
                <c:pt idx="4291">
                  <c:v>2340.3125</c:v>
                </c:pt>
                <c:pt idx="4292">
                  <c:v>2340.625</c:v>
                </c:pt>
                <c:pt idx="4293">
                  <c:v>2340.9375</c:v>
                </c:pt>
                <c:pt idx="4294">
                  <c:v>2341.25</c:v>
                </c:pt>
                <c:pt idx="4295">
                  <c:v>2341.5625</c:v>
                </c:pt>
                <c:pt idx="4296">
                  <c:v>2341.875</c:v>
                </c:pt>
                <c:pt idx="4297">
                  <c:v>2342.1875</c:v>
                </c:pt>
                <c:pt idx="4298">
                  <c:v>2342.5</c:v>
                </c:pt>
                <c:pt idx="4299">
                  <c:v>2342.8125</c:v>
                </c:pt>
                <c:pt idx="4300">
                  <c:v>2343.125</c:v>
                </c:pt>
                <c:pt idx="4301">
                  <c:v>2343.4375</c:v>
                </c:pt>
                <c:pt idx="4302">
                  <c:v>2343.75</c:v>
                </c:pt>
                <c:pt idx="4303">
                  <c:v>2344.0625</c:v>
                </c:pt>
                <c:pt idx="4304">
                  <c:v>2344.375</c:v>
                </c:pt>
                <c:pt idx="4305">
                  <c:v>2344.6875</c:v>
                </c:pt>
                <c:pt idx="4306">
                  <c:v>2345</c:v>
                </c:pt>
                <c:pt idx="4307">
                  <c:v>2345.3125</c:v>
                </c:pt>
                <c:pt idx="4308">
                  <c:v>2345.625</c:v>
                </c:pt>
                <c:pt idx="4309">
                  <c:v>2345.9375</c:v>
                </c:pt>
                <c:pt idx="4310">
                  <c:v>2346.25</c:v>
                </c:pt>
                <c:pt idx="4311">
                  <c:v>2346.5625</c:v>
                </c:pt>
                <c:pt idx="4312">
                  <c:v>2346.875</c:v>
                </c:pt>
                <c:pt idx="4313">
                  <c:v>2347.1875</c:v>
                </c:pt>
                <c:pt idx="4314">
                  <c:v>2347.5</c:v>
                </c:pt>
                <c:pt idx="4315">
                  <c:v>2347.8125</c:v>
                </c:pt>
                <c:pt idx="4316">
                  <c:v>2348.125</c:v>
                </c:pt>
                <c:pt idx="4317">
                  <c:v>2348.4375</c:v>
                </c:pt>
                <c:pt idx="4318">
                  <c:v>2348.75</c:v>
                </c:pt>
                <c:pt idx="4319">
                  <c:v>2349.0625</c:v>
                </c:pt>
                <c:pt idx="4320">
                  <c:v>2349.375</c:v>
                </c:pt>
                <c:pt idx="4321">
                  <c:v>2349.6875</c:v>
                </c:pt>
                <c:pt idx="4322">
                  <c:v>2350</c:v>
                </c:pt>
                <c:pt idx="4323">
                  <c:v>2350.3125</c:v>
                </c:pt>
                <c:pt idx="4324">
                  <c:v>2350.625</c:v>
                </c:pt>
                <c:pt idx="4325">
                  <c:v>2350.9375</c:v>
                </c:pt>
                <c:pt idx="4326">
                  <c:v>2351.25</c:v>
                </c:pt>
                <c:pt idx="4327">
                  <c:v>2351.5625</c:v>
                </c:pt>
                <c:pt idx="4328">
                  <c:v>2351.875</c:v>
                </c:pt>
                <c:pt idx="4329">
                  <c:v>2352.1875</c:v>
                </c:pt>
                <c:pt idx="4330">
                  <c:v>2352.5</c:v>
                </c:pt>
                <c:pt idx="4331">
                  <c:v>2352.8125</c:v>
                </c:pt>
                <c:pt idx="4332">
                  <c:v>2353.125</c:v>
                </c:pt>
                <c:pt idx="4333">
                  <c:v>2353.4375</c:v>
                </c:pt>
                <c:pt idx="4334">
                  <c:v>2353.75</c:v>
                </c:pt>
                <c:pt idx="4335">
                  <c:v>2354.0625</c:v>
                </c:pt>
                <c:pt idx="4336">
                  <c:v>2354.375</c:v>
                </c:pt>
                <c:pt idx="4337">
                  <c:v>2354.6875</c:v>
                </c:pt>
                <c:pt idx="4338">
                  <c:v>2355</c:v>
                </c:pt>
                <c:pt idx="4339">
                  <c:v>2355.3125</c:v>
                </c:pt>
                <c:pt idx="4340">
                  <c:v>2355.625</c:v>
                </c:pt>
                <c:pt idx="4341">
                  <c:v>2355.9375</c:v>
                </c:pt>
                <c:pt idx="4342">
                  <c:v>2356.25</c:v>
                </c:pt>
                <c:pt idx="4343">
                  <c:v>2356.5625</c:v>
                </c:pt>
                <c:pt idx="4344">
                  <c:v>2356.875</c:v>
                </c:pt>
                <c:pt idx="4345">
                  <c:v>2357.1875</c:v>
                </c:pt>
                <c:pt idx="4346">
                  <c:v>2357.5</c:v>
                </c:pt>
                <c:pt idx="4347">
                  <c:v>2357.8125</c:v>
                </c:pt>
                <c:pt idx="4348">
                  <c:v>2358.125</c:v>
                </c:pt>
                <c:pt idx="4349">
                  <c:v>2358.4375</c:v>
                </c:pt>
                <c:pt idx="4350">
                  <c:v>2358.75</c:v>
                </c:pt>
                <c:pt idx="4351">
                  <c:v>2359.0625</c:v>
                </c:pt>
                <c:pt idx="4352">
                  <c:v>2359.375</c:v>
                </c:pt>
                <c:pt idx="4353">
                  <c:v>2359.6875</c:v>
                </c:pt>
                <c:pt idx="4354">
                  <c:v>2360</c:v>
                </c:pt>
                <c:pt idx="4355">
                  <c:v>2360.3125</c:v>
                </c:pt>
                <c:pt idx="4356">
                  <c:v>2360.625</c:v>
                </c:pt>
                <c:pt idx="4357">
                  <c:v>2360.9375</c:v>
                </c:pt>
                <c:pt idx="4358">
                  <c:v>2361.25</c:v>
                </c:pt>
                <c:pt idx="4359">
                  <c:v>2361.5625</c:v>
                </c:pt>
                <c:pt idx="4360">
                  <c:v>2361.875</c:v>
                </c:pt>
                <c:pt idx="4361">
                  <c:v>2362.1875</c:v>
                </c:pt>
                <c:pt idx="4362">
                  <c:v>2362.5</c:v>
                </c:pt>
                <c:pt idx="4363">
                  <c:v>2362.8125</c:v>
                </c:pt>
                <c:pt idx="4364">
                  <c:v>2363.125</c:v>
                </c:pt>
                <c:pt idx="4365">
                  <c:v>2363.4375</c:v>
                </c:pt>
                <c:pt idx="4366">
                  <c:v>2363.75</c:v>
                </c:pt>
                <c:pt idx="4367">
                  <c:v>2364.0625</c:v>
                </c:pt>
                <c:pt idx="4368">
                  <c:v>2364.375</c:v>
                </c:pt>
                <c:pt idx="4369">
                  <c:v>2364.6875</c:v>
                </c:pt>
                <c:pt idx="4370">
                  <c:v>2365</c:v>
                </c:pt>
                <c:pt idx="4371">
                  <c:v>2365.3125</c:v>
                </c:pt>
                <c:pt idx="4372">
                  <c:v>2365.625</c:v>
                </c:pt>
                <c:pt idx="4373">
                  <c:v>2365.9375</c:v>
                </c:pt>
                <c:pt idx="4374">
                  <c:v>2366.25</c:v>
                </c:pt>
                <c:pt idx="4375">
                  <c:v>2366.5625</c:v>
                </c:pt>
                <c:pt idx="4376">
                  <c:v>2366.875</c:v>
                </c:pt>
                <c:pt idx="4377">
                  <c:v>2367.1875</c:v>
                </c:pt>
                <c:pt idx="4378">
                  <c:v>2367.5</c:v>
                </c:pt>
                <c:pt idx="4379">
                  <c:v>2367.8125</c:v>
                </c:pt>
                <c:pt idx="4380">
                  <c:v>2368.125</c:v>
                </c:pt>
                <c:pt idx="4381">
                  <c:v>2368.4375</c:v>
                </c:pt>
                <c:pt idx="4382">
                  <c:v>2368.75</c:v>
                </c:pt>
                <c:pt idx="4383">
                  <c:v>2369.0625</c:v>
                </c:pt>
                <c:pt idx="4384">
                  <c:v>2369.375</c:v>
                </c:pt>
                <c:pt idx="4385">
                  <c:v>2369.6875</c:v>
                </c:pt>
                <c:pt idx="4386">
                  <c:v>2370</c:v>
                </c:pt>
                <c:pt idx="4387">
                  <c:v>2370.3125</c:v>
                </c:pt>
                <c:pt idx="4388">
                  <c:v>2370.625</c:v>
                </c:pt>
                <c:pt idx="4389">
                  <c:v>2370.9375</c:v>
                </c:pt>
                <c:pt idx="4390">
                  <c:v>2371.25</c:v>
                </c:pt>
                <c:pt idx="4391">
                  <c:v>2371.5625</c:v>
                </c:pt>
                <c:pt idx="4392">
                  <c:v>2371.875</c:v>
                </c:pt>
                <c:pt idx="4393">
                  <c:v>2372.1875</c:v>
                </c:pt>
                <c:pt idx="4394">
                  <c:v>2372.5</c:v>
                </c:pt>
                <c:pt idx="4395">
                  <c:v>2372.8125</c:v>
                </c:pt>
                <c:pt idx="4396">
                  <c:v>2373.125</c:v>
                </c:pt>
                <c:pt idx="4397">
                  <c:v>2373.4375</c:v>
                </c:pt>
                <c:pt idx="4398">
                  <c:v>2373.75</c:v>
                </c:pt>
                <c:pt idx="4399">
                  <c:v>2374.0625</c:v>
                </c:pt>
                <c:pt idx="4400">
                  <c:v>2374.375</c:v>
                </c:pt>
                <c:pt idx="4401">
                  <c:v>2374.6875</c:v>
                </c:pt>
                <c:pt idx="4402">
                  <c:v>2375</c:v>
                </c:pt>
                <c:pt idx="4403">
                  <c:v>2375.3125</c:v>
                </c:pt>
                <c:pt idx="4404">
                  <c:v>2375.625</c:v>
                </c:pt>
                <c:pt idx="4405">
                  <c:v>2375.9375</c:v>
                </c:pt>
                <c:pt idx="4406">
                  <c:v>2376.25</c:v>
                </c:pt>
                <c:pt idx="4407">
                  <c:v>2376.5625</c:v>
                </c:pt>
                <c:pt idx="4408">
                  <c:v>2376.875</c:v>
                </c:pt>
                <c:pt idx="4409">
                  <c:v>2377.1875</c:v>
                </c:pt>
                <c:pt idx="4410">
                  <c:v>2377.5</c:v>
                </c:pt>
                <c:pt idx="4411">
                  <c:v>2377.8125</c:v>
                </c:pt>
                <c:pt idx="4412">
                  <c:v>2378.125</c:v>
                </c:pt>
                <c:pt idx="4413">
                  <c:v>2378.4375</c:v>
                </c:pt>
                <c:pt idx="4414">
                  <c:v>2378.75</c:v>
                </c:pt>
                <c:pt idx="4415">
                  <c:v>2379.0625</c:v>
                </c:pt>
                <c:pt idx="4416">
                  <c:v>2379.375</c:v>
                </c:pt>
                <c:pt idx="4417">
                  <c:v>2379.6875</c:v>
                </c:pt>
                <c:pt idx="4418">
                  <c:v>2380</c:v>
                </c:pt>
                <c:pt idx="4419">
                  <c:v>2380.3125</c:v>
                </c:pt>
                <c:pt idx="4420">
                  <c:v>2380.625</c:v>
                </c:pt>
                <c:pt idx="4421">
                  <c:v>2380.9375</c:v>
                </c:pt>
                <c:pt idx="4422">
                  <c:v>2381.25</c:v>
                </c:pt>
                <c:pt idx="4423">
                  <c:v>2381.5625</c:v>
                </c:pt>
                <c:pt idx="4424">
                  <c:v>2381.875</c:v>
                </c:pt>
                <c:pt idx="4425">
                  <c:v>2382.1875</c:v>
                </c:pt>
                <c:pt idx="4426">
                  <c:v>2382.5</c:v>
                </c:pt>
                <c:pt idx="4427">
                  <c:v>2382.8125</c:v>
                </c:pt>
                <c:pt idx="4428">
                  <c:v>2383.125</c:v>
                </c:pt>
                <c:pt idx="4429">
                  <c:v>2383.4375</c:v>
                </c:pt>
                <c:pt idx="4430">
                  <c:v>2383.75</c:v>
                </c:pt>
                <c:pt idx="4431">
                  <c:v>2384.0625</c:v>
                </c:pt>
                <c:pt idx="4432">
                  <c:v>2384.375</c:v>
                </c:pt>
                <c:pt idx="4433">
                  <c:v>2384.6875</c:v>
                </c:pt>
                <c:pt idx="4434">
                  <c:v>2385</c:v>
                </c:pt>
                <c:pt idx="4435">
                  <c:v>2385.3125</c:v>
                </c:pt>
                <c:pt idx="4436">
                  <c:v>2385.625</c:v>
                </c:pt>
                <c:pt idx="4437">
                  <c:v>2385.9375</c:v>
                </c:pt>
                <c:pt idx="4438">
                  <c:v>2386.25</c:v>
                </c:pt>
                <c:pt idx="4439">
                  <c:v>2386.5625</c:v>
                </c:pt>
                <c:pt idx="4440">
                  <c:v>2386.875</c:v>
                </c:pt>
                <c:pt idx="4441">
                  <c:v>2387.1875</c:v>
                </c:pt>
                <c:pt idx="4442">
                  <c:v>2387.5</c:v>
                </c:pt>
                <c:pt idx="4443">
                  <c:v>2387.8125</c:v>
                </c:pt>
                <c:pt idx="4444">
                  <c:v>2388.125</c:v>
                </c:pt>
                <c:pt idx="4445">
                  <c:v>2388.4375</c:v>
                </c:pt>
                <c:pt idx="4446">
                  <c:v>2388.75</c:v>
                </c:pt>
                <c:pt idx="4447">
                  <c:v>2389.0625</c:v>
                </c:pt>
                <c:pt idx="4448">
                  <c:v>2389.375</c:v>
                </c:pt>
                <c:pt idx="4449">
                  <c:v>2389.6875</c:v>
                </c:pt>
                <c:pt idx="4450">
                  <c:v>2390</c:v>
                </c:pt>
                <c:pt idx="4451">
                  <c:v>2390.3125</c:v>
                </c:pt>
                <c:pt idx="4452">
                  <c:v>2390.625</c:v>
                </c:pt>
                <c:pt idx="4453">
                  <c:v>2390.9375</c:v>
                </c:pt>
                <c:pt idx="4454">
                  <c:v>2391.25</c:v>
                </c:pt>
                <c:pt idx="4455">
                  <c:v>2391.5625</c:v>
                </c:pt>
                <c:pt idx="4456">
                  <c:v>2391.875</c:v>
                </c:pt>
                <c:pt idx="4457">
                  <c:v>2392.1875</c:v>
                </c:pt>
                <c:pt idx="4458">
                  <c:v>2392.5</c:v>
                </c:pt>
                <c:pt idx="4459">
                  <c:v>2392.8125</c:v>
                </c:pt>
                <c:pt idx="4460">
                  <c:v>2393.125</c:v>
                </c:pt>
                <c:pt idx="4461">
                  <c:v>2393.4375</c:v>
                </c:pt>
                <c:pt idx="4462">
                  <c:v>2393.75</c:v>
                </c:pt>
                <c:pt idx="4463">
                  <c:v>2394.0625</c:v>
                </c:pt>
                <c:pt idx="4464">
                  <c:v>2394.375</c:v>
                </c:pt>
                <c:pt idx="4465">
                  <c:v>2394.6875</c:v>
                </c:pt>
                <c:pt idx="4466">
                  <c:v>2395</c:v>
                </c:pt>
                <c:pt idx="4467">
                  <c:v>2395.3125</c:v>
                </c:pt>
                <c:pt idx="4468">
                  <c:v>2395.625</c:v>
                </c:pt>
                <c:pt idx="4469">
                  <c:v>2395.9375</c:v>
                </c:pt>
                <c:pt idx="4470">
                  <c:v>2396.25</c:v>
                </c:pt>
                <c:pt idx="4471">
                  <c:v>2396.5625</c:v>
                </c:pt>
                <c:pt idx="4472">
                  <c:v>2396.875</c:v>
                </c:pt>
                <c:pt idx="4473">
                  <c:v>2397.1875</c:v>
                </c:pt>
                <c:pt idx="4474">
                  <c:v>2397.5</c:v>
                </c:pt>
                <c:pt idx="4475">
                  <c:v>2397.8125</c:v>
                </c:pt>
                <c:pt idx="4476">
                  <c:v>2398.125</c:v>
                </c:pt>
                <c:pt idx="4477">
                  <c:v>2398.4375</c:v>
                </c:pt>
                <c:pt idx="4478">
                  <c:v>2398.75</c:v>
                </c:pt>
                <c:pt idx="4479">
                  <c:v>2399.0625</c:v>
                </c:pt>
                <c:pt idx="4480">
                  <c:v>2399.375</c:v>
                </c:pt>
                <c:pt idx="4481">
                  <c:v>2399.6875</c:v>
                </c:pt>
                <c:pt idx="4482">
                  <c:v>2400</c:v>
                </c:pt>
                <c:pt idx="4483">
                  <c:v>2400.3125</c:v>
                </c:pt>
                <c:pt idx="4484">
                  <c:v>2400.625</c:v>
                </c:pt>
                <c:pt idx="4485">
                  <c:v>2400.9375</c:v>
                </c:pt>
                <c:pt idx="4486">
                  <c:v>2401.25</c:v>
                </c:pt>
                <c:pt idx="4487">
                  <c:v>2401.5625</c:v>
                </c:pt>
                <c:pt idx="4488">
                  <c:v>2401.875</c:v>
                </c:pt>
                <c:pt idx="4489">
                  <c:v>2402.1875</c:v>
                </c:pt>
                <c:pt idx="4490">
                  <c:v>2402.5</c:v>
                </c:pt>
                <c:pt idx="4491">
                  <c:v>2402.8125</c:v>
                </c:pt>
                <c:pt idx="4492">
                  <c:v>2403.125</c:v>
                </c:pt>
                <c:pt idx="4493">
                  <c:v>2403.4375</c:v>
                </c:pt>
                <c:pt idx="4494">
                  <c:v>2403.75</c:v>
                </c:pt>
                <c:pt idx="4495">
                  <c:v>2404.0625</c:v>
                </c:pt>
                <c:pt idx="4496">
                  <c:v>2404.375</c:v>
                </c:pt>
                <c:pt idx="4497">
                  <c:v>2404.6875</c:v>
                </c:pt>
                <c:pt idx="4498">
                  <c:v>2405</c:v>
                </c:pt>
                <c:pt idx="4499">
                  <c:v>2405.3125</c:v>
                </c:pt>
                <c:pt idx="4500">
                  <c:v>2405.625</c:v>
                </c:pt>
                <c:pt idx="4501">
                  <c:v>2405.9375</c:v>
                </c:pt>
                <c:pt idx="4502">
                  <c:v>2406.25</c:v>
                </c:pt>
                <c:pt idx="4503">
                  <c:v>2406.5625</c:v>
                </c:pt>
                <c:pt idx="4504">
                  <c:v>2406.875</c:v>
                </c:pt>
                <c:pt idx="4505">
                  <c:v>2407.1875</c:v>
                </c:pt>
                <c:pt idx="4506">
                  <c:v>2407.5</c:v>
                </c:pt>
                <c:pt idx="4507">
                  <c:v>2407.8125</c:v>
                </c:pt>
                <c:pt idx="4508">
                  <c:v>2408.125</c:v>
                </c:pt>
                <c:pt idx="4509">
                  <c:v>2408.4375</c:v>
                </c:pt>
                <c:pt idx="4510">
                  <c:v>2408.75</c:v>
                </c:pt>
                <c:pt idx="4511">
                  <c:v>2409.0625</c:v>
                </c:pt>
                <c:pt idx="4512">
                  <c:v>2409.375</c:v>
                </c:pt>
                <c:pt idx="4513">
                  <c:v>2409.6875</c:v>
                </c:pt>
                <c:pt idx="4514">
                  <c:v>2410</c:v>
                </c:pt>
                <c:pt idx="4515">
                  <c:v>2410.3125</c:v>
                </c:pt>
                <c:pt idx="4516">
                  <c:v>2410.625</c:v>
                </c:pt>
                <c:pt idx="4517">
                  <c:v>2410.9375</c:v>
                </c:pt>
                <c:pt idx="4518">
                  <c:v>2411.25</c:v>
                </c:pt>
                <c:pt idx="4519">
                  <c:v>2411.5625</c:v>
                </c:pt>
                <c:pt idx="4520">
                  <c:v>2411.875</c:v>
                </c:pt>
                <c:pt idx="4521">
                  <c:v>2412.1875</c:v>
                </c:pt>
                <c:pt idx="4522">
                  <c:v>2412.5</c:v>
                </c:pt>
                <c:pt idx="4523">
                  <c:v>2412.8125</c:v>
                </c:pt>
                <c:pt idx="4524">
                  <c:v>2413.125</c:v>
                </c:pt>
                <c:pt idx="4525">
                  <c:v>2413.4375</c:v>
                </c:pt>
                <c:pt idx="4526">
                  <c:v>2413.75</c:v>
                </c:pt>
                <c:pt idx="4527">
                  <c:v>2414.0625</c:v>
                </c:pt>
                <c:pt idx="4528">
                  <c:v>2414.375</c:v>
                </c:pt>
                <c:pt idx="4529">
                  <c:v>2414.6875</c:v>
                </c:pt>
                <c:pt idx="4530">
                  <c:v>2415</c:v>
                </c:pt>
                <c:pt idx="4531">
                  <c:v>2415.3125</c:v>
                </c:pt>
                <c:pt idx="4532">
                  <c:v>2415.625</c:v>
                </c:pt>
                <c:pt idx="4533">
                  <c:v>2415.9375</c:v>
                </c:pt>
                <c:pt idx="4534">
                  <c:v>2416.25</c:v>
                </c:pt>
                <c:pt idx="4535">
                  <c:v>2416.5625</c:v>
                </c:pt>
                <c:pt idx="4536">
                  <c:v>2416.875</c:v>
                </c:pt>
                <c:pt idx="4537">
                  <c:v>2417.1875</c:v>
                </c:pt>
                <c:pt idx="4538">
                  <c:v>2417.5</c:v>
                </c:pt>
                <c:pt idx="4539">
                  <c:v>2417.8125</c:v>
                </c:pt>
                <c:pt idx="4540">
                  <c:v>2418.125</c:v>
                </c:pt>
                <c:pt idx="4541">
                  <c:v>2418.4375</c:v>
                </c:pt>
                <c:pt idx="4542">
                  <c:v>2418.75</c:v>
                </c:pt>
                <c:pt idx="4543">
                  <c:v>2419.0625</c:v>
                </c:pt>
                <c:pt idx="4544">
                  <c:v>2419.375</c:v>
                </c:pt>
                <c:pt idx="4545">
                  <c:v>2419.6875</c:v>
                </c:pt>
                <c:pt idx="4546">
                  <c:v>2420</c:v>
                </c:pt>
                <c:pt idx="4547">
                  <c:v>2420.3125</c:v>
                </c:pt>
                <c:pt idx="4548">
                  <c:v>2420.625</c:v>
                </c:pt>
                <c:pt idx="4549">
                  <c:v>2420.9375</c:v>
                </c:pt>
                <c:pt idx="4550">
                  <c:v>2421.25</c:v>
                </c:pt>
                <c:pt idx="4551">
                  <c:v>2421.5625</c:v>
                </c:pt>
                <c:pt idx="4552">
                  <c:v>2421.875</c:v>
                </c:pt>
                <c:pt idx="4553">
                  <c:v>2422.1875</c:v>
                </c:pt>
                <c:pt idx="4554">
                  <c:v>2422.5</c:v>
                </c:pt>
                <c:pt idx="4555">
                  <c:v>2422.8125</c:v>
                </c:pt>
                <c:pt idx="4556">
                  <c:v>2423.125</c:v>
                </c:pt>
                <c:pt idx="4557">
                  <c:v>2423.4375</c:v>
                </c:pt>
                <c:pt idx="4558">
                  <c:v>2423.75</c:v>
                </c:pt>
                <c:pt idx="4559">
                  <c:v>2424.0625</c:v>
                </c:pt>
                <c:pt idx="4560">
                  <c:v>2424.375</c:v>
                </c:pt>
                <c:pt idx="4561">
                  <c:v>2424.6875</c:v>
                </c:pt>
                <c:pt idx="4562">
                  <c:v>2425</c:v>
                </c:pt>
                <c:pt idx="4563">
                  <c:v>2425.3125</c:v>
                </c:pt>
                <c:pt idx="4564">
                  <c:v>2425.625</c:v>
                </c:pt>
                <c:pt idx="4565">
                  <c:v>2425.9375</c:v>
                </c:pt>
                <c:pt idx="4566">
                  <c:v>2426.25</c:v>
                </c:pt>
                <c:pt idx="4567">
                  <c:v>2426.5625</c:v>
                </c:pt>
                <c:pt idx="4568">
                  <c:v>2426.875</c:v>
                </c:pt>
                <c:pt idx="4569">
                  <c:v>2427.1875</c:v>
                </c:pt>
                <c:pt idx="4570">
                  <c:v>2427.5</c:v>
                </c:pt>
                <c:pt idx="4571">
                  <c:v>2427.8125</c:v>
                </c:pt>
                <c:pt idx="4572">
                  <c:v>2428.125</c:v>
                </c:pt>
                <c:pt idx="4573">
                  <c:v>2428.4375</c:v>
                </c:pt>
                <c:pt idx="4574">
                  <c:v>2428.75</c:v>
                </c:pt>
                <c:pt idx="4575">
                  <c:v>2429.0625</c:v>
                </c:pt>
                <c:pt idx="4576">
                  <c:v>2429.375</c:v>
                </c:pt>
                <c:pt idx="4577">
                  <c:v>2429.6875</c:v>
                </c:pt>
                <c:pt idx="4578">
                  <c:v>2430</c:v>
                </c:pt>
                <c:pt idx="4579">
                  <c:v>2430.3125</c:v>
                </c:pt>
                <c:pt idx="4580">
                  <c:v>2430.625</c:v>
                </c:pt>
                <c:pt idx="4581">
                  <c:v>2430.9375</c:v>
                </c:pt>
                <c:pt idx="4582">
                  <c:v>2431.25</c:v>
                </c:pt>
                <c:pt idx="4583">
                  <c:v>2431.5625</c:v>
                </c:pt>
                <c:pt idx="4584">
                  <c:v>2431.875</c:v>
                </c:pt>
                <c:pt idx="4585">
                  <c:v>2432.1875</c:v>
                </c:pt>
                <c:pt idx="4586">
                  <c:v>2432.5</c:v>
                </c:pt>
                <c:pt idx="4587">
                  <c:v>2432.8125</c:v>
                </c:pt>
                <c:pt idx="4588">
                  <c:v>2433.125</c:v>
                </c:pt>
                <c:pt idx="4589">
                  <c:v>2433.4375</c:v>
                </c:pt>
                <c:pt idx="4590">
                  <c:v>2433.75</c:v>
                </c:pt>
                <c:pt idx="4591">
                  <c:v>2434.0625</c:v>
                </c:pt>
                <c:pt idx="4592">
                  <c:v>2434.375</c:v>
                </c:pt>
                <c:pt idx="4593">
                  <c:v>2434.6875</c:v>
                </c:pt>
                <c:pt idx="4594">
                  <c:v>2435</c:v>
                </c:pt>
                <c:pt idx="4595">
                  <c:v>2435.3125</c:v>
                </c:pt>
                <c:pt idx="4596">
                  <c:v>2435.625</c:v>
                </c:pt>
                <c:pt idx="4597">
                  <c:v>2435.9375</c:v>
                </c:pt>
                <c:pt idx="4598">
                  <c:v>2436.25</c:v>
                </c:pt>
                <c:pt idx="4599">
                  <c:v>2436.5625</c:v>
                </c:pt>
                <c:pt idx="4600">
                  <c:v>2436.875</c:v>
                </c:pt>
                <c:pt idx="4601">
                  <c:v>2437.1875</c:v>
                </c:pt>
                <c:pt idx="4602">
                  <c:v>2437.5</c:v>
                </c:pt>
                <c:pt idx="4603">
                  <c:v>2437.8125</c:v>
                </c:pt>
                <c:pt idx="4604">
                  <c:v>2438.125</c:v>
                </c:pt>
                <c:pt idx="4605">
                  <c:v>2438.4375</c:v>
                </c:pt>
                <c:pt idx="4606">
                  <c:v>2438.75</c:v>
                </c:pt>
                <c:pt idx="4607">
                  <c:v>2439.0625</c:v>
                </c:pt>
                <c:pt idx="4608">
                  <c:v>2439.375</c:v>
                </c:pt>
                <c:pt idx="4609">
                  <c:v>2439.6875</c:v>
                </c:pt>
                <c:pt idx="4610">
                  <c:v>2440</c:v>
                </c:pt>
                <c:pt idx="4611">
                  <c:v>2440.3125</c:v>
                </c:pt>
                <c:pt idx="4612">
                  <c:v>2440.625</c:v>
                </c:pt>
                <c:pt idx="4613">
                  <c:v>2440.9375</c:v>
                </c:pt>
                <c:pt idx="4614">
                  <c:v>2441.25</c:v>
                </c:pt>
                <c:pt idx="4615">
                  <c:v>2441.5625</c:v>
                </c:pt>
                <c:pt idx="4616">
                  <c:v>2441.875</c:v>
                </c:pt>
                <c:pt idx="4617">
                  <c:v>2442.1875</c:v>
                </c:pt>
                <c:pt idx="4618">
                  <c:v>2442.5</c:v>
                </c:pt>
                <c:pt idx="4619">
                  <c:v>2442.8125</c:v>
                </c:pt>
                <c:pt idx="4620">
                  <c:v>2443.125</c:v>
                </c:pt>
                <c:pt idx="4621">
                  <c:v>2443.4375</c:v>
                </c:pt>
                <c:pt idx="4622">
                  <c:v>2443.75</c:v>
                </c:pt>
                <c:pt idx="4623">
                  <c:v>2444.0625</c:v>
                </c:pt>
                <c:pt idx="4624">
                  <c:v>2444.375</c:v>
                </c:pt>
                <c:pt idx="4625">
                  <c:v>2444.6875</c:v>
                </c:pt>
                <c:pt idx="4626">
                  <c:v>2445</c:v>
                </c:pt>
                <c:pt idx="4627">
                  <c:v>2445.3125</c:v>
                </c:pt>
                <c:pt idx="4628">
                  <c:v>2445.625</c:v>
                </c:pt>
                <c:pt idx="4629">
                  <c:v>2445.9375</c:v>
                </c:pt>
                <c:pt idx="4630">
                  <c:v>2446.25</c:v>
                </c:pt>
                <c:pt idx="4631">
                  <c:v>2446.5625</c:v>
                </c:pt>
                <c:pt idx="4632">
                  <c:v>2446.875</c:v>
                </c:pt>
                <c:pt idx="4633">
                  <c:v>2447.1875</c:v>
                </c:pt>
                <c:pt idx="4634">
                  <c:v>2447.5</c:v>
                </c:pt>
                <c:pt idx="4635">
                  <c:v>2447.8125</c:v>
                </c:pt>
                <c:pt idx="4636">
                  <c:v>2448.125</c:v>
                </c:pt>
                <c:pt idx="4637">
                  <c:v>2448.4375</c:v>
                </c:pt>
                <c:pt idx="4638">
                  <c:v>2448.75</c:v>
                </c:pt>
                <c:pt idx="4639">
                  <c:v>2449.0625</c:v>
                </c:pt>
                <c:pt idx="4640">
                  <c:v>2449.375</c:v>
                </c:pt>
                <c:pt idx="4641">
                  <c:v>2449.6875</c:v>
                </c:pt>
                <c:pt idx="4642">
                  <c:v>2450</c:v>
                </c:pt>
                <c:pt idx="4643">
                  <c:v>2450.3125</c:v>
                </c:pt>
                <c:pt idx="4644">
                  <c:v>2450.625</c:v>
                </c:pt>
                <c:pt idx="4645">
                  <c:v>2450.9375</c:v>
                </c:pt>
                <c:pt idx="4646">
                  <c:v>2451.25</c:v>
                </c:pt>
                <c:pt idx="4647">
                  <c:v>2451.5625</c:v>
                </c:pt>
                <c:pt idx="4648">
                  <c:v>2451.875</c:v>
                </c:pt>
                <c:pt idx="4649">
                  <c:v>2452.1875</c:v>
                </c:pt>
                <c:pt idx="4650">
                  <c:v>2452.5</c:v>
                </c:pt>
                <c:pt idx="4651">
                  <c:v>2452.8125</c:v>
                </c:pt>
                <c:pt idx="4652">
                  <c:v>2453.125</c:v>
                </c:pt>
                <c:pt idx="4653">
                  <c:v>2453.4375</c:v>
                </c:pt>
                <c:pt idx="4654">
                  <c:v>2453.75</c:v>
                </c:pt>
                <c:pt idx="4655">
                  <c:v>2454.0625</c:v>
                </c:pt>
                <c:pt idx="4656">
                  <c:v>2454.375</c:v>
                </c:pt>
                <c:pt idx="4657">
                  <c:v>2454.6875</c:v>
                </c:pt>
                <c:pt idx="4658">
                  <c:v>2455</c:v>
                </c:pt>
                <c:pt idx="4659">
                  <c:v>2455.3125</c:v>
                </c:pt>
                <c:pt idx="4660">
                  <c:v>2455.625</c:v>
                </c:pt>
                <c:pt idx="4661">
                  <c:v>2455.9375</c:v>
                </c:pt>
                <c:pt idx="4662">
                  <c:v>2456.25</c:v>
                </c:pt>
                <c:pt idx="4663">
                  <c:v>2456.5625</c:v>
                </c:pt>
                <c:pt idx="4664">
                  <c:v>2456.875</c:v>
                </c:pt>
                <c:pt idx="4665">
                  <c:v>2457.1875</c:v>
                </c:pt>
                <c:pt idx="4666">
                  <c:v>2457.5</c:v>
                </c:pt>
                <c:pt idx="4667">
                  <c:v>2457.8125</c:v>
                </c:pt>
                <c:pt idx="4668">
                  <c:v>2458.125</c:v>
                </c:pt>
                <c:pt idx="4669">
                  <c:v>2458.4375</c:v>
                </c:pt>
                <c:pt idx="4670">
                  <c:v>2458.75</c:v>
                </c:pt>
                <c:pt idx="4671">
                  <c:v>2459.0625</c:v>
                </c:pt>
                <c:pt idx="4672">
                  <c:v>2459.375</c:v>
                </c:pt>
                <c:pt idx="4673">
                  <c:v>2459.6875</c:v>
                </c:pt>
                <c:pt idx="4674">
                  <c:v>2460</c:v>
                </c:pt>
                <c:pt idx="4675">
                  <c:v>2460.3125</c:v>
                </c:pt>
                <c:pt idx="4676">
                  <c:v>2460.625</c:v>
                </c:pt>
                <c:pt idx="4677">
                  <c:v>2460.9375</c:v>
                </c:pt>
                <c:pt idx="4678">
                  <c:v>2461.25</c:v>
                </c:pt>
                <c:pt idx="4679">
                  <c:v>2461.5625</c:v>
                </c:pt>
                <c:pt idx="4680">
                  <c:v>2461.875</c:v>
                </c:pt>
                <c:pt idx="4681">
                  <c:v>2462.1875</c:v>
                </c:pt>
                <c:pt idx="4682">
                  <c:v>2462.5</c:v>
                </c:pt>
                <c:pt idx="4683">
                  <c:v>2462.8125</c:v>
                </c:pt>
                <c:pt idx="4684">
                  <c:v>2463.125</c:v>
                </c:pt>
                <c:pt idx="4685">
                  <c:v>2463.4375</c:v>
                </c:pt>
                <c:pt idx="4686">
                  <c:v>2463.75</c:v>
                </c:pt>
                <c:pt idx="4687">
                  <c:v>2464.0625</c:v>
                </c:pt>
                <c:pt idx="4688">
                  <c:v>2464.375</c:v>
                </c:pt>
                <c:pt idx="4689">
                  <c:v>2464.6875</c:v>
                </c:pt>
                <c:pt idx="4690">
                  <c:v>2465</c:v>
                </c:pt>
                <c:pt idx="4691">
                  <c:v>2465.3125</c:v>
                </c:pt>
                <c:pt idx="4692">
                  <c:v>2465.625</c:v>
                </c:pt>
                <c:pt idx="4693">
                  <c:v>2465.9375</c:v>
                </c:pt>
                <c:pt idx="4694">
                  <c:v>2466.25</c:v>
                </c:pt>
                <c:pt idx="4695">
                  <c:v>2466.5625</c:v>
                </c:pt>
                <c:pt idx="4696">
                  <c:v>2466.875</c:v>
                </c:pt>
                <c:pt idx="4697">
                  <c:v>2467.1875</c:v>
                </c:pt>
                <c:pt idx="4698">
                  <c:v>2467.5</c:v>
                </c:pt>
                <c:pt idx="4699">
                  <c:v>2467.8125</c:v>
                </c:pt>
                <c:pt idx="4700">
                  <c:v>2468.125</c:v>
                </c:pt>
                <c:pt idx="4701">
                  <c:v>2468.4375</c:v>
                </c:pt>
                <c:pt idx="4702">
                  <c:v>2468.75</c:v>
                </c:pt>
                <c:pt idx="4703">
                  <c:v>2469.0625</c:v>
                </c:pt>
                <c:pt idx="4704">
                  <c:v>2469.375</c:v>
                </c:pt>
                <c:pt idx="4705">
                  <c:v>2469.6875</c:v>
                </c:pt>
                <c:pt idx="4706">
                  <c:v>2470</c:v>
                </c:pt>
                <c:pt idx="4707">
                  <c:v>2470.3125</c:v>
                </c:pt>
                <c:pt idx="4708">
                  <c:v>2470.625</c:v>
                </c:pt>
                <c:pt idx="4709">
                  <c:v>2470.9375</c:v>
                </c:pt>
                <c:pt idx="4710">
                  <c:v>2471.25</c:v>
                </c:pt>
                <c:pt idx="4711">
                  <c:v>2471.5625</c:v>
                </c:pt>
                <c:pt idx="4712">
                  <c:v>2471.875</c:v>
                </c:pt>
                <c:pt idx="4713">
                  <c:v>2472.1875</c:v>
                </c:pt>
                <c:pt idx="4714">
                  <c:v>2472.5</c:v>
                </c:pt>
                <c:pt idx="4715">
                  <c:v>2472.8125</c:v>
                </c:pt>
                <c:pt idx="4716">
                  <c:v>2473.125</c:v>
                </c:pt>
                <c:pt idx="4717">
                  <c:v>2473.4375</c:v>
                </c:pt>
                <c:pt idx="4718">
                  <c:v>2473.75</c:v>
                </c:pt>
                <c:pt idx="4719">
                  <c:v>2474.0625</c:v>
                </c:pt>
                <c:pt idx="4720">
                  <c:v>2474.375</c:v>
                </c:pt>
                <c:pt idx="4721">
                  <c:v>2474.6875</c:v>
                </c:pt>
                <c:pt idx="4722">
                  <c:v>2475</c:v>
                </c:pt>
                <c:pt idx="4723">
                  <c:v>2475.3125</c:v>
                </c:pt>
                <c:pt idx="4724">
                  <c:v>2475.625</c:v>
                </c:pt>
                <c:pt idx="4725">
                  <c:v>2475.9375</c:v>
                </c:pt>
                <c:pt idx="4726">
                  <c:v>2476.25</c:v>
                </c:pt>
                <c:pt idx="4727">
                  <c:v>2476.5625</c:v>
                </c:pt>
                <c:pt idx="4728">
                  <c:v>2476.875</c:v>
                </c:pt>
                <c:pt idx="4729">
                  <c:v>2477.1875</c:v>
                </c:pt>
                <c:pt idx="4730">
                  <c:v>2477.5</c:v>
                </c:pt>
                <c:pt idx="4731">
                  <c:v>2477.8125</c:v>
                </c:pt>
                <c:pt idx="4732">
                  <c:v>2478.125</c:v>
                </c:pt>
                <c:pt idx="4733">
                  <c:v>2478.4375</c:v>
                </c:pt>
                <c:pt idx="4734">
                  <c:v>2478.75</c:v>
                </c:pt>
                <c:pt idx="4735">
                  <c:v>2479.0625</c:v>
                </c:pt>
                <c:pt idx="4736">
                  <c:v>2479.375</c:v>
                </c:pt>
                <c:pt idx="4737">
                  <c:v>2479.6875</c:v>
                </c:pt>
                <c:pt idx="4738">
                  <c:v>2480</c:v>
                </c:pt>
                <c:pt idx="4739">
                  <c:v>2480.3125</c:v>
                </c:pt>
                <c:pt idx="4740">
                  <c:v>2480.625</c:v>
                </c:pt>
                <c:pt idx="4741">
                  <c:v>2480.9375</c:v>
                </c:pt>
                <c:pt idx="4742">
                  <c:v>2481.25</c:v>
                </c:pt>
                <c:pt idx="4743">
                  <c:v>2481.5625</c:v>
                </c:pt>
                <c:pt idx="4744">
                  <c:v>2481.875</c:v>
                </c:pt>
                <c:pt idx="4745">
                  <c:v>2482.1875</c:v>
                </c:pt>
                <c:pt idx="4746">
                  <c:v>2482.5</c:v>
                </c:pt>
                <c:pt idx="4747">
                  <c:v>2482.8125</c:v>
                </c:pt>
                <c:pt idx="4748">
                  <c:v>2483.125</c:v>
                </c:pt>
                <c:pt idx="4749">
                  <c:v>2483.4375</c:v>
                </c:pt>
                <c:pt idx="4750">
                  <c:v>2483.75</c:v>
                </c:pt>
                <c:pt idx="4751">
                  <c:v>2484.0625</c:v>
                </c:pt>
                <c:pt idx="4752">
                  <c:v>2484.375</c:v>
                </c:pt>
                <c:pt idx="4753">
                  <c:v>2484.6875</c:v>
                </c:pt>
                <c:pt idx="4754">
                  <c:v>2485</c:v>
                </c:pt>
                <c:pt idx="4755">
                  <c:v>2485.3125</c:v>
                </c:pt>
                <c:pt idx="4756">
                  <c:v>2485.625</c:v>
                </c:pt>
                <c:pt idx="4757">
                  <c:v>2485.9375</c:v>
                </c:pt>
                <c:pt idx="4758">
                  <c:v>2486.25</c:v>
                </c:pt>
                <c:pt idx="4759">
                  <c:v>2486.5625</c:v>
                </c:pt>
                <c:pt idx="4760">
                  <c:v>2486.875</c:v>
                </c:pt>
                <c:pt idx="4761">
                  <c:v>2487.1875</c:v>
                </c:pt>
                <c:pt idx="4762">
                  <c:v>2487.5</c:v>
                </c:pt>
                <c:pt idx="4763">
                  <c:v>2487.8125</c:v>
                </c:pt>
                <c:pt idx="4764">
                  <c:v>2488.125</c:v>
                </c:pt>
                <c:pt idx="4765">
                  <c:v>2488.4375</c:v>
                </c:pt>
                <c:pt idx="4766">
                  <c:v>2488.75</c:v>
                </c:pt>
                <c:pt idx="4767">
                  <c:v>2489.0625</c:v>
                </c:pt>
                <c:pt idx="4768">
                  <c:v>2489.375</c:v>
                </c:pt>
                <c:pt idx="4769">
                  <c:v>2489.6875</c:v>
                </c:pt>
                <c:pt idx="4770">
                  <c:v>2490</c:v>
                </c:pt>
                <c:pt idx="4771">
                  <c:v>2490.3125</c:v>
                </c:pt>
                <c:pt idx="4772">
                  <c:v>2490.625</c:v>
                </c:pt>
                <c:pt idx="4773">
                  <c:v>2490.9375</c:v>
                </c:pt>
                <c:pt idx="4774">
                  <c:v>2491.25</c:v>
                </c:pt>
                <c:pt idx="4775">
                  <c:v>2491.5625</c:v>
                </c:pt>
                <c:pt idx="4776">
                  <c:v>2491.875</c:v>
                </c:pt>
                <c:pt idx="4777">
                  <c:v>2492.1875</c:v>
                </c:pt>
                <c:pt idx="4778">
                  <c:v>2492.5</c:v>
                </c:pt>
                <c:pt idx="4779">
                  <c:v>2492.8125</c:v>
                </c:pt>
                <c:pt idx="4780">
                  <c:v>2493.125</c:v>
                </c:pt>
                <c:pt idx="4781">
                  <c:v>2493.4375</c:v>
                </c:pt>
                <c:pt idx="4782">
                  <c:v>2493.75</c:v>
                </c:pt>
                <c:pt idx="4783">
                  <c:v>2494.0625</c:v>
                </c:pt>
                <c:pt idx="4784">
                  <c:v>2494.375</c:v>
                </c:pt>
                <c:pt idx="4785">
                  <c:v>2494.6875</c:v>
                </c:pt>
                <c:pt idx="4786">
                  <c:v>2495</c:v>
                </c:pt>
                <c:pt idx="4787">
                  <c:v>2495.3125</c:v>
                </c:pt>
                <c:pt idx="4788">
                  <c:v>2495.625</c:v>
                </c:pt>
                <c:pt idx="4789">
                  <c:v>2495.9375</c:v>
                </c:pt>
                <c:pt idx="4790">
                  <c:v>2496.25</c:v>
                </c:pt>
                <c:pt idx="4791">
                  <c:v>2496.5625</c:v>
                </c:pt>
                <c:pt idx="4792">
                  <c:v>2496.875</c:v>
                </c:pt>
                <c:pt idx="4793">
                  <c:v>2497.1875</c:v>
                </c:pt>
                <c:pt idx="4794">
                  <c:v>2497.5</c:v>
                </c:pt>
                <c:pt idx="4795">
                  <c:v>2497.8125</c:v>
                </c:pt>
                <c:pt idx="4796">
                  <c:v>2498.125</c:v>
                </c:pt>
                <c:pt idx="4797">
                  <c:v>2498.4375</c:v>
                </c:pt>
                <c:pt idx="4798">
                  <c:v>2498.75</c:v>
                </c:pt>
                <c:pt idx="4799">
                  <c:v>2499.0625</c:v>
                </c:pt>
                <c:pt idx="4800">
                  <c:v>2499.375</c:v>
                </c:pt>
                <c:pt idx="4801">
                  <c:v>2499.6875</c:v>
                </c:pt>
                <c:pt idx="4802">
                  <c:v>2500</c:v>
                </c:pt>
                <c:pt idx="4803">
                  <c:v>2500</c:v>
                </c:pt>
                <c:pt idx="4804">
                  <c:v>2500.3125</c:v>
                </c:pt>
                <c:pt idx="4805">
                  <c:v>2500.625</c:v>
                </c:pt>
                <c:pt idx="4806">
                  <c:v>2500.9375</c:v>
                </c:pt>
                <c:pt idx="4807">
                  <c:v>2501.25</c:v>
                </c:pt>
                <c:pt idx="4808">
                  <c:v>2501.5625</c:v>
                </c:pt>
                <c:pt idx="4809">
                  <c:v>2501.875</c:v>
                </c:pt>
                <c:pt idx="4810">
                  <c:v>2502.1875</c:v>
                </c:pt>
                <c:pt idx="4811">
                  <c:v>2502.5</c:v>
                </c:pt>
                <c:pt idx="4812">
                  <c:v>2502.8125</c:v>
                </c:pt>
                <c:pt idx="4813">
                  <c:v>2503.125</c:v>
                </c:pt>
                <c:pt idx="4814">
                  <c:v>2503.4375</c:v>
                </c:pt>
                <c:pt idx="4815">
                  <c:v>2503.75</c:v>
                </c:pt>
                <c:pt idx="4816">
                  <c:v>2504.0625</c:v>
                </c:pt>
                <c:pt idx="4817">
                  <c:v>2504.375</c:v>
                </c:pt>
                <c:pt idx="4818">
                  <c:v>2504.6875</c:v>
                </c:pt>
                <c:pt idx="4819">
                  <c:v>2505</c:v>
                </c:pt>
                <c:pt idx="4820">
                  <c:v>2505.3125</c:v>
                </c:pt>
                <c:pt idx="4821">
                  <c:v>2505.625</c:v>
                </c:pt>
                <c:pt idx="4822">
                  <c:v>2505.9375</c:v>
                </c:pt>
                <c:pt idx="4823">
                  <c:v>2506.25</c:v>
                </c:pt>
                <c:pt idx="4824">
                  <c:v>2506.5625</c:v>
                </c:pt>
                <c:pt idx="4825">
                  <c:v>2506.875</c:v>
                </c:pt>
                <c:pt idx="4826">
                  <c:v>2507.1875</c:v>
                </c:pt>
                <c:pt idx="4827">
                  <c:v>2507.5</c:v>
                </c:pt>
                <c:pt idx="4828">
                  <c:v>2507.8125</c:v>
                </c:pt>
                <c:pt idx="4829">
                  <c:v>2508.125</c:v>
                </c:pt>
                <c:pt idx="4830">
                  <c:v>2508.4375</c:v>
                </c:pt>
                <c:pt idx="4831">
                  <c:v>2508.75</c:v>
                </c:pt>
                <c:pt idx="4832">
                  <c:v>2509.0625</c:v>
                </c:pt>
                <c:pt idx="4833">
                  <c:v>2509.375</c:v>
                </c:pt>
                <c:pt idx="4834">
                  <c:v>2509.6875</c:v>
                </c:pt>
                <c:pt idx="4835">
                  <c:v>2510</c:v>
                </c:pt>
                <c:pt idx="4836">
                  <c:v>2510.3125</c:v>
                </c:pt>
                <c:pt idx="4837">
                  <c:v>2510.625</c:v>
                </c:pt>
                <c:pt idx="4838">
                  <c:v>2510.9375</c:v>
                </c:pt>
                <c:pt idx="4839">
                  <c:v>2511.25</c:v>
                </c:pt>
                <c:pt idx="4840">
                  <c:v>2511.5625</c:v>
                </c:pt>
                <c:pt idx="4841">
                  <c:v>2511.875</c:v>
                </c:pt>
                <c:pt idx="4842">
                  <c:v>2512.1875</c:v>
                </c:pt>
                <c:pt idx="4843">
                  <c:v>2512.5</c:v>
                </c:pt>
                <c:pt idx="4844">
                  <c:v>2512.8125</c:v>
                </c:pt>
                <c:pt idx="4845">
                  <c:v>2513.125</c:v>
                </c:pt>
                <c:pt idx="4846">
                  <c:v>2513.4375</c:v>
                </c:pt>
                <c:pt idx="4847">
                  <c:v>2513.75</c:v>
                </c:pt>
                <c:pt idx="4848">
                  <c:v>2514.0625</c:v>
                </c:pt>
                <c:pt idx="4849">
                  <c:v>2514.375</c:v>
                </c:pt>
                <c:pt idx="4850">
                  <c:v>2514.6875</c:v>
                </c:pt>
                <c:pt idx="4851">
                  <c:v>2515</c:v>
                </c:pt>
                <c:pt idx="4852">
                  <c:v>2515.3125</c:v>
                </c:pt>
                <c:pt idx="4853">
                  <c:v>2515.625</c:v>
                </c:pt>
                <c:pt idx="4854">
                  <c:v>2515.9375</c:v>
                </c:pt>
                <c:pt idx="4855">
                  <c:v>2516.25</c:v>
                </c:pt>
                <c:pt idx="4856">
                  <c:v>2516.5625</c:v>
                </c:pt>
                <c:pt idx="4857">
                  <c:v>2516.875</c:v>
                </c:pt>
                <c:pt idx="4858">
                  <c:v>2517.1875</c:v>
                </c:pt>
                <c:pt idx="4859">
                  <c:v>2517.5</c:v>
                </c:pt>
                <c:pt idx="4860">
                  <c:v>2517.8125</c:v>
                </c:pt>
                <c:pt idx="4861">
                  <c:v>2518.125</c:v>
                </c:pt>
                <c:pt idx="4862">
                  <c:v>2518.4375</c:v>
                </c:pt>
                <c:pt idx="4863">
                  <c:v>2518.75</c:v>
                </c:pt>
                <c:pt idx="4864">
                  <c:v>2519.0625</c:v>
                </c:pt>
                <c:pt idx="4865">
                  <c:v>2519.375</c:v>
                </c:pt>
                <c:pt idx="4866">
                  <c:v>2519.6875</c:v>
                </c:pt>
                <c:pt idx="4867">
                  <c:v>2520</c:v>
                </c:pt>
                <c:pt idx="4868">
                  <c:v>2520.3125</c:v>
                </c:pt>
                <c:pt idx="4869">
                  <c:v>2520.625</c:v>
                </c:pt>
                <c:pt idx="4870">
                  <c:v>2520.9375</c:v>
                </c:pt>
                <c:pt idx="4871">
                  <c:v>2521.25</c:v>
                </c:pt>
                <c:pt idx="4872">
                  <c:v>2521.5625</c:v>
                </c:pt>
                <c:pt idx="4873">
                  <c:v>2521.875</c:v>
                </c:pt>
                <c:pt idx="4874">
                  <c:v>2522.1875</c:v>
                </c:pt>
                <c:pt idx="4875">
                  <c:v>2522.5</c:v>
                </c:pt>
                <c:pt idx="4876">
                  <c:v>2522.8125</c:v>
                </c:pt>
                <c:pt idx="4877">
                  <c:v>2523.125</c:v>
                </c:pt>
                <c:pt idx="4878">
                  <c:v>2523.4375</c:v>
                </c:pt>
                <c:pt idx="4879">
                  <c:v>2523.75</c:v>
                </c:pt>
                <c:pt idx="4880">
                  <c:v>2524.0625</c:v>
                </c:pt>
                <c:pt idx="4881">
                  <c:v>2524.375</c:v>
                </c:pt>
                <c:pt idx="4882">
                  <c:v>2524.6875</c:v>
                </c:pt>
                <c:pt idx="4883">
                  <c:v>2525</c:v>
                </c:pt>
                <c:pt idx="4884">
                  <c:v>2525.3125</c:v>
                </c:pt>
                <c:pt idx="4885">
                  <c:v>2525.625</c:v>
                </c:pt>
                <c:pt idx="4886">
                  <c:v>2525.9375</c:v>
                </c:pt>
                <c:pt idx="4887">
                  <c:v>2526.25</c:v>
                </c:pt>
                <c:pt idx="4888">
                  <c:v>2526.5625</c:v>
                </c:pt>
                <c:pt idx="4889">
                  <c:v>2526.875</c:v>
                </c:pt>
                <c:pt idx="4890">
                  <c:v>2527.1875</c:v>
                </c:pt>
                <c:pt idx="4891">
                  <c:v>2527.5</c:v>
                </c:pt>
                <c:pt idx="4892">
                  <c:v>2527.8125</c:v>
                </c:pt>
                <c:pt idx="4893">
                  <c:v>2528.125</c:v>
                </c:pt>
                <c:pt idx="4894">
                  <c:v>2528.4375</c:v>
                </c:pt>
                <c:pt idx="4895">
                  <c:v>2528.75</c:v>
                </c:pt>
                <c:pt idx="4896">
                  <c:v>2529.0625</c:v>
                </c:pt>
                <c:pt idx="4897">
                  <c:v>2529.375</c:v>
                </c:pt>
                <c:pt idx="4898">
                  <c:v>2529.6875</c:v>
                </c:pt>
                <c:pt idx="4899">
                  <c:v>2530</c:v>
                </c:pt>
                <c:pt idx="4900">
                  <c:v>2530.3125</c:v>
                </c:pt>
                <c:pt idx="4901">
                  <c:v>2530.625</c:v>
                </c:pt>
                <c:pt idx="4902">
                  <c:v>2530.9375</c:v>
                </c:pt>
                <c:pt idx="4903">
                  <c:v>2531.25</c:v>
                </c:pt>
                <c:pt idx="4904">
                  <c:v>2531.5625</c:v>
                </c:pt>
                <c:pt idx="4905">
                  <c:v>2531.875</c:v>
                </c:pt>
                <c:pt idx="4906">
                  <c:v>2532.1875</c:v>
                </c:pt>
                <c:pt idx="4907">
                  <c:v>2532.5</c:v>
                </c:pt>
                <c:pt idx="4908">
                  <c:v>2532.8125</c:v>
                </c:pt>
                <c:pt idx="4909">
                  <c:v>2533.125</c:v>
                </c:pt>
                <c:pt idx="4910">
                  <c:v>2533.4375</c:v>
                </c:pt>
                <c:pt idx="4911">
                  <c:v>2533.75</c:v>
                </c:pt>
                <c:pt idx="4912">
                  <c:v>2534.0625</c:v>
                </c:pt>
                <c:pt idx="4913">
                  <c:v>2534.375</c:v>
                </c:pt>
                <c:pt idx="4914">
                  <c:v>2534.6875</c:v>
                </c:pt>
                <c:pt idx="4915">
                  <c:v>2535</c:v>
                </c:pt>
                <c:pt idx="4916">
                  <c:v>2535.3125</c:v>
                </c:pt>
                <c:pt idx="4917">
                  <c:v>2535.625</c:v>
                </c:pt>
                <c:pt idx="4918">
                  <c:v>2535.9375</c:v>
                </c:pt>
                <c:pt idx="4919">
                  <c:v>2536.25</c:v>
                </c:pt>
                <c:pt idx="4920">
                  <c:v>2536.5625</c:v>
                </c:pt>
                <c:pt idx="4921">
                  <c:v>2536.875</c:v>
                </c:pt>
                <c:pt idx="4922">
                  <c:v>2537.1875</c:v>
                </c:pt>
                <c:pt idx="4923">
                  <c:v>2537.5</c:v>
                </c:pt>
                <c:pt idx="4924">
                  <c:v>2537.8125</c:v>
                </c:pt>
                <c:pt idx="4925">
                  <c:v>2538.125</c:v>
                </c:pt>
                <c:pt idx="4926">
                  <c:v>2538.4375</c:v>
                </c:pt>
                <c:pt idx="4927">
                  <c:v>2538.75</c:v>
                </c:pt>
                <c:pt idx="4928">
                  <c:v>2539.0625</c:v>
                </c:pt>
                <c:pt idx="4929">
                  <c:v>2539.375</c:v>
                </c:pt>
                <c:pt idx="4930">
                  <c:v>2539.6875</c:v>
                </c:pt>
                <c:pt idx="4931">
                  <c:v>2540</c:v>
                </c:pt>
                <c:pt idx="4932">
                  <c:v>2540.3125</c:v>
                </c:pt>
                <c:pt idx="4933">
                  <c:v>2540.625</c:v>
                </c:pt>
                <c:pt idx="4934">
                  <c:v>2540.9375</c:v>
                </c:pt>
                <c:pt idx="4935">
                  <c:v>2541.25</c:v>
                </c:pt>
                <c:pt idx="4936">
                  <c:v>2541.5625</c:v>
                </c:pt>
                <c:pt idx="4937">
                  <c:v>2541.875</c:v>
                </c:pt>
                <c:pt idx="4938">
                  <c:v>2542.1875</c:v>
                </c:pt>
                <c:pt idx="4939">
                  <c:v>2542.5</c:v>
                </c:pt>
                <c:pt idx="4940">
                  <c:v>2542.8125</c:v>
                </c:pt>
                <c:pt idx="4941">
                  <c:v>2543.125</c:v>
                </c:pt>
                <c:pt idx="4942">
                  <c:v>2543.4375</c:v>
                </c:pt>
                <c:pt idx="4943">
                  <c:v>2543.75</c:v>
                </c:pt>
                <c:pt idx="4944">
                  <c:v>2544.0625</c:v>
                </c:pt>
                <c:pt idx="4945">
                  <c:v>2544.375</c:v>
                </c:pt>
                <c:pt idx="4946">
                  <c:v>2544.6875</c:v>
                </c:pt>
                <c:pt idx="4947">
                  <c:v>2545</c:v>
                </c:pt>
                <c:pt idx="4948">
                  <c:v>2545.3125</c:v>
                </c:pt>
                <c:pt idx="4949">
                  <c:v>2545.625</c:v>
                </c:pt>
                <c:pt idx="4950">
                  <c:v>2545.9375</c:v>
                </c:pt>
                <c:pt idx="4951">
                  <c:v>2546.25</c:v>
                </c:pt>
                <c:pt idx="4952">
                  <c:v>2546.5625</c:v>
                </c:pt>
                <c:pt idx="4953">
                  <c:v>2546.875</c:v>
                </c:pt>
                <c:pt idx="4954">
                  <c:v>2547.1875</c:v>
                </c:pt>
                <c:pt idx="4955">
                  <c:v>2547.5</c:v>
                </c:pt>
                <c:pt idx="4956">
                  <c:v>2547.8125</c:v>
                </c:pt>
                <c:pt idx="4957">
                  <c:v>2548.125</c:v>
                </c:pt>
                <c:pt idx="4958">
                  <c:v>2548.4375</c:v>
                </c:pt>
                <c:pt idx="4959">
                  <c:v>2548.75</c:v>
                </c:pt>
                <c:pt idx="4960">
                  <c:v>2549.0625</c:v>
                </c:pt>
                <c:pt idx="4961">
                  <c:v>2549.375</c:v>
                </c:pt>
                <c:pt idx="4962">
                  <c:v>2549.6875</c:v>
                </c:pt>
                <c:pt idx="4963">
                  <c:v>2550</c:v>
                </c:pt>
                <c:pt idx="4964">
                  <c:v>2550.3125</c:v>
                </c:pt>
                <c:pt idx="4965">
                  <c:v>2550.625</c:v>
                </c:pt>
                <c:pt idx="4966">
                  <c:v>2550.9375</c:v>
                </c:pt>
                <c:pt idx="4967">
                  <c:v>2551.25</c:v>
                </c:pt>
                <c:pt idx="4968">
                  <c:v>2551.5625</c:v>
                </c:pt>
                <c:pt idx="4969">
                  <c:v>2551.875</c:v>
                </c:pt>
                <c:pt idx="4970">
                  <c:v>2552.1875</c:v>
                </c:pt>
                <c:pt idx="4971">
                  <c:v>2552.5</c:v>
                </c:pt>
                <c:pt idx="4972">
                  <c:v>2552.8125</c:v>
                </c:pt>
                <c:pt idx="4973">
                  <c:v>2553.125</c:v>
                </c:pt>
                <c:pt idx="4974">
                  <c:v>2553.4375</c:v>
                </c:pt>
                <c:pt idx="4975">
                  <c:v>2553.75</c:v>
                </c:pt>
                <c:pt idx="4976">
                  <c:v>2554.0625</c:v>
                </c:pt>
                <c:pt idx="4977">
                  <c:v>2554.375</c:v>
                </c:pt>
                <c:pt idx="4978">
                  <c:v>2554.6875</c:v>
                </c:pt>
                <c:pt idx="4979">
                  <c:v>2555</c:v>
                </c:pt>
                <c:pt idx="4980">
                  <c:v>2555.3125</c:v>
                </c:pt>
                <c:pt idx="4981">
                  <c:v>2555.625</c:v>
                </c:pt>
                <c:pt idx="4982">
                  <c:v>2555.9375</c:v>
                </c:pt>
                <c:pt idx="4983">
                  <c:v>2556.25</c:v>
                </c:pt>
                <c:pt idx="4984">
                  <c:v>2556.5625</c:v>
                </c:pt>
                <c:pt idx="4985">
                  <c:v>2556.875</c:v>
                </c:pt>
                <c:pt idx="4986">
                  <c:v>2557.1875</c:v>
                </c:pt>
                <c:pt idx="4987">
                  <c:v>2557.5</c:v>
                </c:pt>
                <c:pt idx="4988">
                  <c:v>2557.8125</c:v>
                </c:pt>
                <c:pt idx="4989">
                  <c:v>2558.125</c:v>
                </c:pt>
                <c:pt idx="4990">
                  <c:v>2558.4375</c:v>
                </c:pt>
                <c:pt idx="4991">
                  <c:v>2558.75</c:v>
                </c:pt>
                <c:pt idx="4992">
                  <c:v>2559.0625</c:v>
                </c:pt>
                <c:pt idx="4993">
                  <c:v>2559.375</c:v>
                </c:pt>
                <c:pt idx="4994">
                  <c:v>2559.6875</c:v>
                </c:pt>
                <c:pt idx="4995">
                  <c:v>2560</c:v>
                </c:pt>
                <c:pt idx="4996">
                  <c:v>2560.3125</c:v>
                </c:pt>
                <c:pt idx="4997">
                  <c:v>2560.625</c:v>
                </c:pt>
                <c:pt idx="4998">
                  <c:v>2560.9375</c:v>
                </c:pt>
                <c:pt idx="4999">
                  <c:v>2561.25</c:v>
                </c:pt>
                <c:pt idx="5000">
                  <c:v>2561.5625</c:v>
                </c:pt>
                <c:pt idx="5001">
                  <c:v>2561.875</c:v>
                </c:pt>
                <c:pt idx="5002">
                  <c:v>2562.1875</c:v>
                </c:pt>
                <c:pt idx="5003">
                  <c:v>2562.5</c:v>
                </c:pt>
                <c:pt idx="5004">
                  <c:v>2562.8125</c:v>
                </c:pt>
                <c:pt idx="5005">
                  <c:v>2563.125</c:v>
                </c:pt>
                <c:pt idx="5006">
                  <c:v>2563.4375</c:v>
                </c:pt>
                <c:pt idx="5007">
                  <c:v>2563.75</c:v>
                </c:pt>
                <c:pt idx="5008">
                  <c:v>2564.0625</c:v>
                </c:pt>
                <c:pt idx="5009">
                  <c:v>2564.375</c:v>
                </c:pt>
                <c:pt idx="5010">
                  <c:v>2564.6875</c:v>
                </c:pt>
                <c:pt idx="5011">
                  <c:v>2565</c:v>
                </c:pt>
                <c:pt idx="5012">
                  <c:v>2565.3125</c:v>
                </c:pt>
                <c:pt idx="5013">
                  <c:v>2565.625</c:v>
                </c:pt>
                <c:pt idx="5014">
                  <c:v>2565.9375</c:v>
                </c:pt>
                <c:pt idx="5015">
                  <c:v>2566.25</c:v>
                </c:pt>
                <c:pt idx="5016">
                  <c:v>2566.5625</c:v>
                </c:pt>
                <c:pt idx="5017">
                  <c:v>2566.875</c:v>
                </c:pt>
                <c:pt idx="5018">
                  <c:v>2567.1875</c:v>
                </c:pt>
                <c:pt idx="5019">
                  <c:v>2567.5</c:v>
                </c:pt>
                <c:pt idx="5020">
                  <c:v>2567.8125</c:v>
                </c:pt>
                <c:pt idx="5021">
                  <c:v>2568.125</c:v>
                </c:pt>
                <c:pt idx="5022">
                  <c:v>2568.4375</c:v>
                </c:pt>
                <c:pt idx="5023">
                  <c:v>2568.75</c:v>
                </c:pt>
                <c:pt idx="5024">
                  <c:v>2569.0625</c:v>
                </c:pt>
                <c:pt idx="5025">
                  <c:v>2569.375</c:v>
                </c:pt>
                <c:pt idx="5026">
                  <c:v>2569.6875</c:v>
                </c:pt>
                <c:pt idx="5027">
                  <c:v>2570</c:v>
                </c:pt>
                <c:pt idx="5028">
                  <c:v>2570.3125</c:v>
                </c:pt>
                <c:pt idx="5029">
                  <c:v>2570.625</c:v>
                </c:pt>
                <c:pt idx="5030">
                  <c:v>2570.9375</c:v>
                </c:pt>
                <c:pt idx="5031">
                  <c:v>2571.25</c:v>
                </c:pt>
                <c:pt idx="5032">
                  <c:v>2571.5625</c:v>
                </c:pt>
                <c:pt idx="5033">
                  <c:v>2571.875</c:v>
                </c:pt>
                <c:pt idx="5034">
                  <c:v>2572.1875</c:v>
                </c:pt>
                <c:pt idx="5035">
                  <c:v>2572.5</c:v>
                </c:pt>
                <c:pt idx="5036">
                  <c:v>2572.8125</c:v>
                </c:pt>
                <c:pt idx="5037">
                  <c:v>2573.125</c:v>
                </c:pt>
                <c:pt idx="5038">
                  <c:v>2573.4375</c:v>
                </c:pt>
                <c:pt idx="5039">
                  <c:v>2573.75</c:v>
                </c:pt>
                <c:pt idx="5040">
                  <c:v>2574.0625</c:v>
                </c:pt>
                <c:pt idx="5041">
                  <c:v>2574.375</c:v>
                </c:pt>
                <c:pt idx="5042">
                  <c:v>2574.6875</c:v>
                </c:pt>
                <c:pt idx="5043">
                  <c:v>2575</c:v>
                </c:pt>
                <c:pt idx="5044">
                  <c:v>2575.3125</c:v>
                </c:pt>
                <c:pt idx="5045">
                  <c:v>2575.625</c:v>
                </c:pt>
                <c:pt idx="5046">
                  <c:v>2575.9375</c:v>
                </c:pt>
                <c:pt idx="5047">
                  <c:v>2576.25</c:v>
                </c:pt>
                <c:pt idx="5048">
                  <c:v>2576.5625</c:v>
                </c:pt>
                <c:pt idx="5049">
                  <c:v>2576.875</c:v>
                </c:pt>
                <c:pt idx="5050">
                  <c:v>2577.1875</c:v>
                </c:pt>
                <c:pt idx="5051">
                  <c:v>2577.5</c:v>
                </c:pt>
                <c:pt idx="5052">
                  <c:v>2577.8125</c:v>
                </c:pt>
                <c:pt idx="5053">
                  <c:v>2578.125</c:v>
                </c:pt>
                <c:pt idx="5054">
                  <c:v>2578.4375</c:v>
                </c:pt>
                <c:pt idx="5055">
                  <c:v>2578.75</c:v>
                </c:pt>
                <c:pt idx="5056">
                  <c:v>2579.0625</c:v>
                </c:pt>
                <c:pt idx="5057">
                  <c:v>2579.375</c:v>
                </c:pt>
                <c:pt idx="5058">
                  <c:v>2579.6875</c:v>
                </c:pt>
                <c:pt idx="5059">
                  <c:v>2580</c:v>
                </c:pt>
                <c:pt idx="5060">
                  <c:v>2580.3125</c:v>
                </c:pt>
                <c:pt idx="5061">
                  <c:v>2580.625</c:v>
                </c:pt>
                <c:pt idx="5062">
                  <c:v>2580.9375</c:v>
                </c:pt>
                <c:pt idx="5063">
                  <c:v>2581.25</c:v>
                </c:pt>
                <c:pt idx="5064">
                  <c:v>2581.5625</c:v>
                </c:pt>
                <c:pt idx="5065">
                  <c:v>2581.875</c:v>
                </c:pt>
                <c:pt idx="5066">
                  <c:v>2582.1875</c:v>
                </c:pt>
                <c:pt idx="5067">
                  <c:v>2582.5</c:v>
                </c:pt>
                <c:pt idx="5068">
                  <c:v>2582.8125</c:v>
                </c:pt>
                <c:pt idx="5069">
                  <c:v>2583.125</c:v>
                </c:pt>
                <c:pt idx="5070">
                  <c:v>2583.4375</c:v>
                </c:pt>
                <c:pt idx="5071">
                  <c:v>2583.75</c:v>
                </c:pt>
                <c:pt idx="5072">
                  <c:v>2584.0625</c:v>
                </c:pt>
                <c:pt idx="5073">
                  <c:v>2584.375</c:v>
                </c:pt>
                <c:pt idx="5074">
                  <c:v>2584.6875</c:v>
                </c:pt>
                <c:pt idx="5075">
                  <c:v>2585</c:v>
                </c:pt>
                <c:pt idx="5076">
                  <c:v>2585.3125</c:v>
                </c:pt>
                <c:pt idx="5077">
                  <c:v>2585.625</c:v>
                </c:pt>
                <c:pt idx="5078">
                  <c:v>2585.9375</c:v>
                </c:pt>
                <c:pt idx="5079">
                  <c:v>2586.25</c:v>
                </c:pt>
                <c:pt idx="5080">
                  <c:v>2586.5625</c:v>
                </c:pt>
                <c:pt idx="5081">
                  <c:v>2586.875</c:v>
                </c:pt>
                <c:pt idx="5082">
                  <c:v>2587.1875</c:v>
                </c:pt>
                <c:pt idx="5083">
                  <c:v>2587.5</c:v>
                </c:pt>
                <c:pt idx="5084">
                  <c:v>2587.8125</c:v>
                </c:pt>
                <c:pt idx="5085">
                  <c:v>2588.125</c:v>
                </c:pt>
                <c:pt idx="5086">
                  <c:v>2588.4375</c:v>
                </c:pt>
                <c:pt idx="5087">
                  <c:v>2588.75</c:v>
                </c:pt>
                <c:pt idx="5088">
                  <c:v>2589.0625</c:v>
                </c:pt>
                <c:pt idx="5089">
                  <c:v>2589.375</c:v>
                </c:pt>
                <c:pt idx="5090">
                  <c:v>2589.6875</c:v>
                </c:pt>
                <c:pt idx="5091">
                  <c:v>2590</c:v>
                </c:pt>
                <c:pt idx="5092">
                  <c:v>2590.3125</c:v>
                </c:pt>
                <c:pt idx="5093">
                  <c:v>2590.625</c:v>
                </c:pt>
                <c:pt idx="5094">
                  <c:v>2590.9375</c:v>
                </c:pt>
                <c:pt idx="5095">
                  <c:v>2591.25</c:v>
                </c:pt>
                <c:pt idx="5096">
                  <c:v>2591.5625</c:v>
                </c:pt>
                <c:pt idx="5097">
                  <c:v>2591.875</c:v>
                </c:pt>
                <c:pt idx="5098">
                  <c:v>2592.1875</c:v>
                </c:pt>
                <c:pt idx="5099">
                  <c:v>2592.5</c:v>
                </c:pt>
                <c:pt idx="5100">
                  <c:v>2592.8125</c:v>
                </c:pt>
                <c:pt idx="5101">
                  <c:v>2593.125</c:v>
                </c:pt>
                <c:pt idx="5102">
                  <c:v>2593.4375</c:v>
                </c:pt>
                <c:pt idx="5103">
                  <c:v>2593.75</c:v>
                </c:pt>
                <c:pt idx="5104">
                  <c:v>2594.0625</c:v>
                </c:pt>
                <c:pt idx="5105">
                  <c:v>2594.375</c:v>
                </c:pt>
                <c:pt idx="5106">
                  <c:v>2594.6875</c:v>
                </c:pt>
                <c:pt idx="5107">
                  <c:v>2595</c:v>
                </c:pt>
                <c:pt idx="5108">
                  <c:v>2595.3125</c:v>
                </c:pt>
                <c:pt idx="5109">
                  <c:v>2595.625</c:v>
                </c:pt>
                <c:pt idx="5110">
                  <c:v>2595.9375</c:v>
                </c:pt>
                <c:pt idx="5111">
                  <c:v>2596.25</c:v>
                </c:pt>
                <c:pt idx="5112">
                  <c:v>2596.5625</c:v>
                </c:pt>
                <c:pt idx="5113">
                  <c:v>2596.875</c:v>
                </c:pt>
                <c:pt idx="5114">
                  <c:v>2597.1875</c:v>
                </c:pt>
                <c:pt idx="5115">
                  <c:v>2597.5</c:v>
                </c:pt>
                <c:pt idx="5116">
                  <c:v>2597.8125</c:v>
                </c:pt>
                <c:pt idx="5117">
                  <c:v>2598.125</c:v>
                </c:pt>
                <c:pt idx="5118">
                  <c:v>2598.4375</c:v>
                </c:pt>
                <c:pt idx="5119">
                  <c:v>2598.75</c:v>
                </c:pt>
                <c:pt idx="5120">
                  <c:v>2599.0625</c:v>
                </c:pt>
                <c:pt idx="5121">
                  <c:v>2599.375</c:v>
                </c:pt>
                <c:pt idx="5122">
                  <c:v>2599.6875</c:v>
                </c:pt>
                <c:pt idx="5123">
                  <c:v>2600</c:v>
                </c:pt>
                <c:pt idx="5124">
                  <c:v>2600.3125</c:v>
                </c:pt>
                <c:pt idx="5125">
                  <c:v>2600.625</c:v>
                </c:pt>
                <c:pt idx="5126">
                  <c:v>2600.9375</c:v>
                </c:pt>
                <c:pt idx="5127">
                  <c:v>2601.25</c:v>
                </c:pt>
                <c:pt idx="5128">
                  <c:v>2601.5625</c:v>
                </c:pt>
                <c:pt idx="5129">
                  <c:v>2601.875</c:v>
                </c:pt>
                <c:pt idx="5130">
                  <c:v>2602.1875</c:v>
                </c:pt>
                <c:pt idx="5131">
                  <c:v>2602.5</c:v>
                </c:pt>
                <c:pt idx="5132">
                  <c:v>2602.8125</c:v>
                </c:pt>
                <c:pt idx="5133">
                  <c:v>2603.125</c:v>
                </c:pt>
                <c:pt idx="5134">
                  <c:v>2603.4375</c:v>
                </c:pt>
                <c:pt idx="5135">
                  <c:v>2603.75</c:v>
                </c:pt>
                <c:pt idx="5136">
                  <c:v>2604.0625</c:v>
                </c:pt>
                <c:pt idx="5137">
                  <c:v>2604.375</c:v>
                </c:pt>
                <c:pt idx="5138">
                  <c:v>2604.6875</c:v>
                </c:pt>
                <c:pt idx="5139">
                  <c:v>2605</c:v>
                </c:pt>
                <c:pt idx="5140">
                  <c:v>2605.3125</c:v>
                </c:pt>
                <c:pt idx="5141">
                  <c:v>2605.625</c:v>
                </c:pt>
                <c:pt idx="5142">
                  <c:v>2605.9375</c:v>
                </c:pt>
                <c:pt idx="5143">
                  <c:v>2606.25</c:v>
                </c:pt>
                <c:pt idx="5144">
                  <c:v>2606.5625</c:v>
                </c:pt>
                <c:pt idx="5145">
                  <c:v>2606.875</c:v>
                </c:pt>
                <c:pt idx="5146">
                  <c:v>2607.1875</c:v>
                </c:pt>
                <c:pt idx="5147">
                  <c:v>2607.5</c:v>
                </c:pt>
                <c:pt idx="5148">
                  <c:v>2607.8125</c:v>
                </c:pt>
                <c:pt idx="5149">
                  <c:v>2608.125</c:v>
                </c:pt>
                <c:pt idx="5150">
                  <c:v>2608.4375</c:v>
                </c:pt>
                <c:pt idx="5151">
                  <c:v>2608.75</c:v>
                </c:pt>
                <c:pt idx="5152">
                  <c:v>2609.0625</c:v>
                </c:pt>
                <c:pt idx="5153">
                  <c:v>2609.375</c:v>
                </c:pt>
                <c:pt idx="5154">
                  <c:v>2609.6875</c:v>
                </c:pt>
                <c:pt idx="5155">
                  <c:v>2610</c:v>
                </c:pt>
                <c:pt idx="5156">
                  <c:v>2610.3125</c:v>
                </c:pt>
                <c:pt idx="5157">
                  <c:v>2610.625</c:v>
                </c:pt>
                <c:pt idx="5158">
                  <c:v>2610.9375</c:v>
                </c:pt>
                <c:pt idx="5159">
                  <c:v>2611.25</c:v>
                </c:pt>
                <c:pt idx="5160">
                  <c:v>2611.5625</c:v>
                </c:pt>
                <c:pt idx="5161">
                  <c:v>2611.875</c:v>
                </c:pt>
                <c:pt idx="5162">
                  <c:v>2612.1875</c:v>
                </c:pt>
                <c:pt idx="5163">
                  <c:v>2612.5</c:v>
                </c:pt>
                <c:pt idx="5164">
                  <c:v>2612.8125</c:v>
                </c:pt>
                <c:pt idx="5165">
                  <c:v>2613.125</c:v>
                </c:pt>
                <c:pt idx="5166">
                  <c:v>2613.4375</c:v>
                </c:pt>
                <c:pt idx="5167">
                  <c:v>2613.75</c:v>
                </c:pt>
                <c:pt idx="5168">
                  <c:v>2614.0625</c:v>
                </c:pt>
                <c:pt idx="5169">
                  <c:v>2614.375</c:v>
                </c:pt>
                <c:pt idx="5170">
                  <c:v>2614.6875</c:v>
                </c:pt>
                <c:pt idx="5171">
                  <c:v>2615</c:v>
                </c:pt>
                <c:pt idx="5172">
                  <c:v>2615.3125</c:v>
                </c:pt>
                <c:pt idx="5173">
                  <c:v>2615.625</c:v>
                </c:pt>
                <c:pt idx="5174">
                  <c:v>2615.9375</c:v>
                </c:pt>
                <c:pt idx="5175">
                  <c:v>2616.25</c:v>
                </c:pt>
                <c:pt idx="5176">
                  <c:v>2616.5625</c:v>
                </c:pt>
                <c:pt idx="5177">
                  <c:v>2616.875</c:v>
                </c:pt>
                <c:pt idx="5178">
                  <c:v>2617.1875</c:v>
                </c:pt>
                <c:pt idx="5179">
                  <c:v>2617.5</c:v>
                </c:pt>
                <c:pt idx="5180">
                  <c:v>2617.8125</c:v>
                </c:pt>
                <c:pt idx="5181">
                  <c:v>2618.125</c:v>
                </c:pt>
                <c:pt idx="5182">
                  <c:v>2618.4375</c:v>
                </c:pt>
                <c:pt idx="5183">
                  <c:v>2618.75</c:v>
                </c:pt>
                <c:pt idx="5184">
                  <c:v>2619.0625</c:v>
                </c:pt>
                <c:pt idx="5185">
                  <c:v>2619.375</c:v>
                </c:pt>
                <c:pt idx="5186">
                  <c:v>2619.6875</c:v>
                </c:pt>
                <c:pt idx="5187">
                  <c:v>2620</c:v>
                </c:pt>
                <c:pt idx="5188">
                  <c:v>2620.3125</c:v>
                </c:pt>
                <c:pt idx="5189">
                  <c:v>2620.625</c:v>
                </c:pt>
                <c:pt idx="5190">
                  <c:v>2620.9375</c:v>
                </c:pt>
                <c:pt idx="5191">
                  <c:v>2621.25</c:v>
                </c:pt>
                <c:pt idx="5192">
                  <c:v>2621.5625</c:v>
                </c:pt>
                <c:pt idx="5193">
                  <c:v>2621.875</c:v>
                </c:pt>
                <c:pt idx="5194">
                  <c:v>2622.1875</c:v>
                </c:pt>
                <c:pt idx="5195">
                  <c:v>2622.5</c:v>
                </c:pt>
                <c:pt idx="5196">
                  <c:v>2622.8125</c:v>
                </c:pt>
                <c:pt idx="5197">
                  <c:v>2623.125</c:v>
                </c:pt>
                <c:pt idx="5198">
                  <c:v>2623.4375</c:v>
                </c:pt>
                <c:pt idx="5199">
                  <c:v>2623.75</c:v>
                </c:pt>
                <c:pt idx="5200">
                  <c:v>2624.0625</c:v>
                </c:pt>
                <c:pt idx="5201">
                  <c:v>2624.375</c:v>
                </c:pt>
                <c:pt idx="5202">
                  <c:v>2624.6875</c:v>
                </c:pt>
                <c:pt idx="5203">
                  <c:v>2625</c:v>
                </c:pt>
                <c:pt idx="5204">
                  <c:v>2625.3125</c:v>
                </c:pt>
                <c:pt idx="5205">
                  <c:v>2625.625</c:v>
                </c:pt>
                <c:pt idx="5206">
                  <c:v>2625.9375</c:v>
                </c:pt>
                <c:pt idx="5207">
                  <c:v>2626.25</c:v>
                </c:pt>
                <c:pt idx="5208">
                  <c:v>2626.5625</c:v>
                </c:pt>
                <c:pt idx="5209">
                  <c:v>2626.875</c:v>
                </c:pt>
                <c:pt idx="5210">
                  <c:v>2627.1875</c:v>
                </c:pt>
                <c:pt idx="5211">
                  <c:v>2627.5</c:v>
                </c:pt>
                <c:pt idx="5212">
                  <c:v>2627.8125</c:v>
                </c:pt>
                <c:pt idx="5213">
                  <c:v>2628.125</c:v>
                </c:pt>
                <c:pt idx="5214">
                  <c:v>2628.4375</c:v>
                </c:pt>
                <c:pt idx="5215">
                  <c:v>2628.75</c:v>
                </c:pt>
                <c:pt idx="5216">
                  <c:v>2629.0625</c:v>
                </c:pt>
                <c:pt idx="5217">
                  <c:v>2629.375</c:v>
                </c:pt>
                <c:pt idx="5218">
                  <c:v>2629.6875</c:v>
                </c:pt>
                <c:pt idx="5219">
                  <c:v>2630</c:v>
                </c:pt>
                <c:pt idx="5220">
                  <c:v>2630.3125</c:v>
                </c:pt>
                <c:pt idx="5221">
                  <c:v>2630.625</c:v>
                </c:pt>
                <c:pt idx="5222">
                  <c:v>2630.9375</c:v>
                </c:pt>
                <c:pt idx="5223">
                  <c:v>2631.25</c:v>
                </c:pt>
                <c:pt idx="5224">
                  <c:v>2631.5625</c:v>
                </c:pt>
                <c:pt idx="5225">
                  <c:v>2631.875</c:v>
                </c:pt>
                <c:pt idx="5226">
                  <c:v>2632.1875</c:v>
                </c:pt>
                <c:pt idx="5227">
                  <c:v>2632.5</c:v>
                </c:pt>
                <c:pt idx="5228">
                  <c:v>2632.8125</c:v>
                </c:pt>
                <c:pt idx="5229">
                  <c:v>2633.125</c:v>
                </c:pt>
                <c:pt idx="5230">
                  <c:v>2633.4375</c:v>
                </c:pt>
                <c:pt idx="5231">
                  <c:v>2633.75</c:v>
                </c:pt>
                <c:pt idx="5232">
                  <c:v>2634.0625</c:v>
                </c:pt>
                <c:pt idx="5233">
                  <c:v>2634.375</c:v>
                </c:pt>
                <c:pt idx="5234">
                  <c:v>2634.6875</c:v>
                </c:pt>
                <c:pt idx="5235">
                  <c:v>2635</c:v>
                </c:pt>
                <c:pt idx="5236">
                  <c:v>2635.3125</c:v>
                </c:pt>
                <c:pt idx="5237">
                  <c:v>2635.625</c:v>
                </c:pt>
                <c:pt idx="5238">
                  <c:v>2635.9375</c:v>
                </c:pt>
                <c:pt idx="5239">
                  <c:v>2636.25</c:v>
                </c:pt>
                <c:pt idx="5240">
                  <c:v>2636.5625</c:v>
                </c:pt>
                <c:pt idx="5241">
                  <c:v>2636.875</c:v>
                </c:pt>
                <c:pt idx="5242">
                  <c:v>2637.1875</c:v>
                </c:pt>
                <c:pt idx="5243">
                  <c:v>2637.5</c:v>
                </c:pt>
                <c:pt idx="5244">
                  <c:v>2637.8125</c:v>
                </c:pt>
                <c:pt idx="5245">
                  <c:v>2638.125</c:v>
                </c:pt>
                <c:pt idx="5246">
                  <c:v>2638.4375</c:v>
                </c:pt>
                <c:pt idx="5247">
                  <c:v>2638.75</c:v>
                </c:pt>
                <c:pt idx="5248">
                  <c:v>2639.0625</c:v>
                </c:pt>
                <c:pt idx="5249">
                  <c:v>2639.375</c:v>
                </c:pt>
                <c:pt idx="5250">
                  <c:v>2639.6875</c:v>
                </c:pt>
                <c:pt idx="5251">
                  <c:v>2640</c:v>
                </c:pt>
                <c:pt idx="5252">
                  <c:v>2640.3125</c:v>
                </c:pt>
                <c:pt idx="5253">
                  <c:v>2640.625</c:v>
                </c:pt>
                <c:pt idx="5254">
                  <c:v>2640.9375</c:v>
                </c:pt>
                <c:pt idx="5255">
                  <c:v>2641.25</c:v>
                </c:pt>
                <c:pt idx="5256">
                  <c:v>2641.5625</c:v>
                </c:pt>
                <c:pt idx="5257">
                  <c:v>2641.875</c:v>
                </c:pt>
                <c:pt idx="5258">
                  <c:v>2642.1875</c:v>
                </c:pt>
                <c:pt idx="5259">
                  <c:v>2642.5</c:v>
                </c:pt>
                <c:pt idx="5260">
                  <c:v>2642.8125</c:v>
                </c:pt>
                <c:pt idx="5261">
                  <c:v>2643.125</c:v>
                </c:pt>
                <c:pt idx="5262">
                  <c:v>2643.4375</c:v>
                </c:pt>
                <c:pt idx="5263">
                  <c:v>2643.75</c:v>
                </c:pt>
                <c:pt idx="5264">
                  <c:v>2644.0625</c:v>
                </c:pt>
                <c:pt idx="5265">
                  <c:v>2644.375</c:v>
                </c:pt>
                <c:pt idx="5266">
                  <c:v>2644.6875</c:v>
                </c:pt>
                <c:pt idx="5267">
                  <c:v>2645</c:v>
                </c:pt>
                <c:pt idx="5268">
                  <c:v>2645.3125</c:v>
                </c:pt>
                <c:pt idx="5269">
                  <c:v>2645.625</c:v>
                </c:pt>
                <c:pt idx="5270">
                  <c:v>2645.9375</c:v>
                </c:pt>
                <c:pt idx="5271">
                  <c:v>2646.25</c:v>
                </c:pt>
                <c:pt idx="5272">
                  <c:v>2646.5625</c:v>
                </c:pt>
                <c:pt idx="5273">
                  <c:v>2646.875</c:v>
                </c:pt>
                <c:pt idx="5274">
                  <c:v>2647.1875</c:v>
                </c:pt>
                <c:pt idx="5275">
                  <c:v>2647.5</c:v>
                </c:pt>
                <c:pt idx="5276">
                  <c:v>2647.8125</c:v>
                </c:pt>
                <c:pt idx="5277">
                  <c:v>2648.125</c:v>
                </c:pt>
                <c:pt idx="5278">
                  <c:v>2648.4375</c:v>
                </c:pt>
                <c:pt idx="5279">
                  <c:v>2648.75</c:v>
                </c:pt>
                <c:pt idx="5280">
                  <c:v>2649.0625</c:v>
                </c:pt>
                <c:pt idx="5281">
                  <c:v>2649.375</c:v>
                </c:pt>
                <c:pt idx="5282">
                  <c:v>2649.6875</c:v>
                </c:pt>
                <c:pt idx="5283">
                  <c:v>2650</c:v>
                </c:pt>
                <c:pt idx="5284">
                  <c:v>2650.3125</c:v>
                </c:pt>
                <c:pt idx="5285">
                  <c:v>2650.625</c:v>
                </c:pt>
                <c:pt idx="5286">
                  <c:v>2650.9375</c:v>
                </c:pt>
                <c:pt idx="5287">
                  <c:v>2651.25</c:v>
                </c:pt>
                <c:pt idx="5288">
                  <c:v>2651.5625</c:v>
                </c:pt>
                <c:pt idx="5289">
                  <c:v>2651.875</c:v>
                </c:pt>
                <c:pt idx="5290">
                  <c:v>2652.1875</c:v>
                </c:pt>
                <c:pt idx="5291">
                  <c:v>2652.5</c:v>
                </c:pt>
                <c:pt idx="5292">
                  <c:v>2652.8125</c:v>
                </c:pt>
                <c:pt idx="5293">
                  <c:v>2653.125</c:v>
                </c:pt>
                <c:pt idx="5294">
                  <c:v>2653.4375</c:v>
                </c:pt>
                <c:pt idx="5295">
                  <c:v>2653.75</c:v>
                </c:pt>
                <c:pt idx="5296">
                  <c:v>2654.0625</c:v>
                </c:pt>
                <c:pt idx="5297">
                  <c:v>2654.375</c:v>
                </c:pt>
                <c:pt idx="5298">
                  <c:v>2654.6875</c:v>
                </c:pt>
                <c:pt idx="5299">
                  <c:v>2655</c:v>
                </c:pt>
                <c:pt idx="5300">
                  <c:v>2655.3125</c:v>
                </c:pt>
                <c:pt idx="5301">
                  <c:v>2655.625</c:v>
                </c:pt>
                <c:pt idx="5302">
                  <c:v>2655.9375</c:v>
                </c:pt>
                <c:pt idx="5303">
                  <c:v>2656.25</c:v>
                </c:pt>
                <c:pt idx="5304">
                  <c:v>2656.5625</c:v>
                </c:pt>
                <c:pt idx="5305">
                  <c:v>2656.875</c:v>
                </c:pt>
                <c:pt idx="5306">
                  <c:v>2657.1875</c:v>
                </c:pt>
                <c:pt idx="5307">
                  <c:v>2657.5</c:v>
                </c:pt>
                <c:pt idx="5308">
                  <c:v>2657.8125</c:v>
                </c:pt>
                <c:pt idx="5309">
                  <c:v>2658.125</c:v>
                </c:pt>
                <c:pt idx="5310">
                  <c:v>2658.4375</c:v>
                </c:pt>
                <c:pt idx="5311">
                  <c:v>2658.75</c:v>
                </c:pt>
                <c:pt idx="5312">
                  <c:v>2659.0625</c:v>
                </c:pt>
                <c:pt idx="5313">
                  <c:v>2659.375</c:v>
                </c:pt>
                <c:pt idx="5314">
                  <c:v>2659.6875</c:v>
                </c:pt>
                <c:pt idx="5315">
                  <c:v>2660</c:v>
                </c:pt>
                <c:pt idx="5316">
                  <c:v>2660.3125</c:v>
                </c:pt>
                <c:pt idx="5317">
                  <c:v>2660.625</c:v>
                </c:pt>
                <c:pt idx="5318">
                  <c:v>2660.9375</c:v>
                </c:pt>
                <c:pt idx="5319">
                  <c:v>2661.25</c:v>
                </c:pt>
                <c:pt idx="5320">
                  <c:v>2661.5625</c:v>
                </c:pt>
                <c:pt idx="5321">
                  <c:v>2661.875</c:v>
                </c:pt>
                <c:pt idx="5322">
                  <c:v>2662.1875</c:v>
                </c:pt>
                <c:pt idx="5323">
                  <c:v>2662.5</c:v>
                </c:pt>
                <c:pt idx="5324">
                  <c:v>2662.8125</c:v>
                </c:pt>
                <c:pt idx="5325">
                  <c:v>2663.125</c:v>
                </c:pt>
                <c:pt idx="5326">
                  <c:v>2663.4375</c:v>
                </c:pt>
                <c:pt idx="5327">
                  <c:v>2663.75</c:v>
                </c:pt>
                <c:pt idx="5328">
                  <c:v>2664.0625</c:v>
                </c:pt>
                <c:pt idx="5329">
                  <c:v>2664.375</c:v>
                </c:pt>
                <c:pt idx="5330">
                  <c:v>2664.6875</c:v>
                </c:pt>
                <c:pt idx="5331">
                  <c:v>2665</c:v>
                </c:pt>
                <c:pt idx="5332">
                  <c:v>2665.3125</c:v>
                </c:pt>
                <c:pt idx="5333">
                  <c:v>2665.625</c:v>
                </c:pt>
                <c:pt idx="5334">
                  <c:v>2665.9375</c:v>
                </c:pt>
                <c:pt idx="5335">
                  <c:v>2666.25</c:v>
                </c:pt>
                <c:pt idx="5336">
                  <c:v>2666.5625</c:v>
                </c:pt>
                <c:pt idx="5337">
                  <c:v>2666.875</c:v>
                </c:pt>
                <c:pt idx="5338">
                  <c:v>2667.1875</c:v>
                </c:pt>
                <c:pt idx="5339">
                  <c:v>2667.5</c:v>
                </c:pt>
                <c:pt idx="5340">
                  <c:v>2667.8125</c:v>
                </c:pt>
                <c:pt idx="5341">
                  <c:v>2668.125</c:v>
                </c:pt>
                <c:pt idx="5342">
                  <c:v>2668.4375</c:v>
                </c:pt>
                <c:pt idx="5343">
                  <c:v>2668.75</c:v>
                </c:pt>
                <c:pt idx="5344">
                  <c:v>2669.0625</c:v>
                </c:pt>
                <c:pt idx="5345">
                  <c:v>2669.375</c:v>
                </c:pt>
                <c:pt idx="5346">
                  <c:v>2669.6875</c:v>
                </c:pt>
                <c:pt idx="5347">
                  <c:v>2670</c:v>
                </c:pt>
                <c:pt idx="5348">
                  <c:v>2670.3125</c:v>
                </c:pt>
                <c:pt idx="5349">
                  <c:v>2670.625</c:v>
                </c:pt>
                <c:pt idx="5350">
                  <c:v>2670.9375</c:v>
                </c:pt>
                <c:pt idx="5351">
                  <c:v>2671.25</c:v>
                </c:pt>
                <c:pt idx="5352">
                  <c:v>2671.5625</c:v>
                </c:pt>
                <c:pt idx="5353">
                  <c:v>2671.875</c:v>
                </c:pt>
                <c:pt idx="5354">
                  <c:v>2672.1875</c:v>
                </c:pt>
                <c:pt idx="5355">
                  <c:v>2672.5</c:v>
                </c:pt>
                <c:pt idx="5356">
                  <c:v>2672.8125</c:v>
                </c:pt>
                <c:pt idx="5357">
                  <c:v>2673.125</c:v>
                </c:pt>
                <c:pt idx="5358">
                  <c:v>2673.4375</c:v>
                </c:pt>
                <c:pt idx="5359">
                  <c:v>2673.75</c:v>
                </c:pt>
                <c:pt idx="5360">
                  <c:v>2674.0625</c:v>
                </c:pt>
                <c:pt idx="5361">
                  <c:v>2674.375</c:v>
                </c:pt>
                <c:pt idx="5362">
                  <c:v>2674.6875</c:v>
                </c:pt>
                <c:pt idx="5363">
                  <c:v>2675</c:v>
                </c:pt>
                <c:pt idx="5364">
                  <c:v>2675.3125</c:v>
                </c:pt>
                <c:pt idx="5365">
                  <c:v>2675.625</c:v>
                </c:pt>
                <c:pt idx="5366">
                  <c:v>2675.9375</c:v>
                </c:pt>
                <c:pt idx="5367">
                  <c:v>2676.25</c:v>
                </c:pt>
                <c:pt idx="5368">
                  <c:v>2676.5625</c:v>
                </c:pt>
                <c:pt idx="5369">
                  <c:v>2676.875</c:v>
                </c:pt>
                <c:pt idx="5370">
                  <c:v>2677.1875</c:v>
                </c:pt>
                <c:pt idx="5371">
                  <c:v>2677.5</c:v>
                </c:pt>
                <c:pt idx="5372">
                  <c:v>2677.8125</c:v>
                </c:pt>
                <c:pt idx="5373">
                  <c:v>2678.125</c:v>
                </c:pt>
                <c:pt idx="5374">
                  <c:v>2678.4375</c:v>
                </c:pt>
                <c:pt idx="5375">
                  <c:v>2678.75</c:v>
                </c:pt>
                <c:pt idx="5376">
                  <c:v>2679.0625</c:v>
                </c:pt>
                <c:pt idx="5377">
                  <c:v>2679.375</c:v>
                </c:pt>
                <c:pt idx="5378">
                  <c:v>2679.6875</c:v>
                </c:pt>
                <c:pt idx="5379">
                  <c:v>2680</c:v>
                </c:pt>
                <c:pt idx="5380">
                  <c:v>2680.3125</c:v>
                </c:pt>
                <c:pt idx="5381">
                  <c:v>2680.625</c:v>
                </c:pt>
                <c:pt idx="5382">
                  <c:v>2680.9375</c:v>
                </c:pt>
                <c:pt idx="5383">
                  <c:v>2681.25</c:v>
                </c:pt>
                <c:pt idx="5384">
                  <c:v>2681.5625</c:v>
                </c:pt>
                <c:pt idx="5385">
                  <c:v>2681.875</c:v>
                </c:pt>
                <c:pt idx="5386">
                  <c:v>2682.1875</c:v>
                </c:pt>
                <c:pt idx="5387">
                  <c:v>2682.5</c:v>
                </c:pt>
                <c:pt idx="5388">
                  <c:v>2682.8125</c:v>
                </c:pt>
                <c:pt idx="5389">
                  <c:v>2683.125</c:v>
                </c:pt>
                <c:pt idx="5390">
                  <c:v>2683.4375</c:v>
                </c:pt>
                <c:pt idx="5391">
                  <c:v>2683.75</c:v>
                </c:pt>
                <c:pt idx="5392">
                  <c:v>2684.0625</c:v>
                </c:pt>
                <c:pt idx="5393">
                  <c:v>2684.375</c:v>
                </c:pt>
                <c:pt idx="5394">
                  <c:v>2684.6875</c:v>
                </c:pt>
                <c:pt idx="5395">
                  <c:v>2685</c:v>
                </c:pt>
                <c:pt idx="5396">
                  <c:v>2685.3125</c:v>
                </c:pt>
                <c:pt idx="5397">
                  <c:v>2685.625</c:v>
                </c:pt>
                <c:pt idx="5398">
                  <c:v>2685.9375</c:v>
                </c:pt>
                <c:pt idx="5399">
                  <c:v>2686.25</c:v>
                </c:pt>
                <c:pt idx="5400">
                  <c:v>2686.5625</c:v>
                </c:pt>
                <c:pt idx="5401">
                  <c:v>2686.875</c:v>
                </c:pt>
                <c:pt idx="5402">
                  <c:v>2687.1875</c:v>
                </c:pt>
                <c:pt idx="5403">
                  <c:v>2687.5</c:v>
                </c:pt>
                <c:pt idx="5404">
                  <c:v>2687.8125</c:v>
                </c:pt>
                <c:pt idx="5405">
                  <c:v>2688.125</c:v>
                </c:pt>
                <c:pt idx="5406">
                  <c:v>2688.4375</c:v>
                </c:pt>
                <c:pt idx="5407">
                  <c:v>2688.75</c:v>
                </c:pt>
                <c:pt idx="5408">
                  <c:v>2689.0625</c:v>
                </c:pt>
                <c:pt idx="5409">
                  <c:v>2689.375</c:v>
                </c:pt>
                <c:pt idx="5410">
                  <c:v>2689.6875</c:v>
                </c:pt>
                <c:pt idx="5411">
                  <c:v>2690</c:v>
                </c:pt>
                <c:pt idx="5412">
                  <c:v>2690.3125</c:v>
                </c:pt>
                <c:pt idx="5413">
                  <c:v>2690.625</c:v>
                </c:pt>
                <c:pt idx="5414">
                  <c:v>2690.9375</c:v>
                </c:pt>
                <c:pt idx="5415">
                  <c:v>2691.25</c:v>
                </c:pt>
                <c:pt idx="5416">
                  <c:v>2691.5625</c:v>
                </c:pt>
                <c:pt idx="5417">
                  <c:v>2691.875</c:v>
                </c:pt>
                <c:pt idx="5418">
                  <c:v>2692.1875</c:v>
                </c:pt>
                <c:pt idx="5419">
                  <c:v>2692.5</c:v>
                </c:pt>
                <c:pt idx="5420">
                  <c:v>2692.8125</c:v>
                </c:pt>
                <c:pt idx="5421">
                  <c:v>2693.125</c:v>
                </c:pt>
                <c:pt idx="5422">
                  <c:v>2693.4375</c:v>
                </c:pt>
                <c:pt idx="5423">
                  <c:v>2693.75</c:v>
                </c:pt>
                <c:pt idx="5424">
                  <c:v>2694.0625</c:v>
                </c:pt>
                <c:pt idx="5425">
                  <c:v>2694.375</c:v>
                </c:pt>
                <c:pt idx="5426">
                  <c:v>2694.6875</c:v>
                </c:pt>
                <c:pt idx="5427">
                  <c:v>2695</c:v>
                </c:pt>
                <c:pt idx="5428">
                  <c:v>2695.3125</c:v>
                </c:pt>
                <c:pt idx="5429">
                  <c:v>2695.625</c:v>
                </c:pt>
                <c:pt idx="5430">
                  <c:v>2695.9375</c:v>
                </c:pt>
                <c:pt idx="5431">
                  <c:v>2696.25</c:v>
                </c:pt>
                <c:pt idx="5432">
                  <c:v>2696.5625</c:v>
                </c:pt>
                <c:pt idx="5433">
                  <c:v>2696.875</c:v>
                </c:pt>
                <c:pt idx="5434">
                  <c:v>2697.1875</c:v>
                </c:pt>
                <c:pt idx="5435">
                  <c:v>2697.5</c:v>
                </c:pt>
                <c:pt idx="5436">
                  <c:v>2697.8125</c:v>
                </c:pt>
                <c:pt idx="5437">
                  <c:v>2698.125</c:v>
                </c:pt>
                <c:pt idx="5438">
                  <c:v>2698.4375</c:v>
                </c:pt>
                <c:pt idx="5439">
                  <c:v>2698.75</c:v>
                </c:pt>
                <c:pt idx="5440">
                  <c:v>2699.0625</c:v>
                </c:pt>
                <c:pt idx="5441">
                  <c:v>2699.375</c:v>
                </c:pt>
                <c:pt idx="5442">
                  <c:v>2699.6875</c:v>
                </c:pt>
                <c:pt idx="5443">
                  <c:v>2700</c:v>
                </c:pt>
                <c:pt idx="5444">
                  <c:v>2700.3125</c:v>
                </c:pt>
                <c:pt idx="5445">
                  <c:v>2700.625</c:v>
                </c:pt>
                <c:pt idx="5446">
                  <c:v>2700.9375</c:v>
                </c:pt>
                <c:pt idx="5447">
                  <c:v>2701.25</c:v>
                </c:pt>
                <c:pt idx="5448">
                  <c:v>2701.5625</c:v>
                </c:pt>
                <c:pt idx="5449">
                  <c:v>2701.875</c:v>
                </c:pt>
                <c:pt idx="5450">
                  <c:v>2702.1875</c:v>
                </c:pt>
                <c:pt idx="5451">
                  <c:v>2702.5</c:v>
                </c:pt>
                <c:pt idx="5452">
                  <c:v>2702.8125</c:v>
                </c:pt>
                <c:pt idx="5453">
                  <c:v>2703.125</c:v>
                </c:pt>
                <c:pt idx="5454">
                  <c:v>2703.4375</c:v>
                </c:pt>
                <c:pt idx="5455">
                  <c:v>2703.75</c:v>
                </c:pt>
                <c:pt idx="5456">
                  <c:v>2704.0625</c:v>
                </c:pt>
                <c:pt idx="5457">
                  <c:v>2704.375</c:v>
                </c:pt>
                <c:pt idx="5458">
                  <c:v>2704.6875</c:v>
                </c:pt>
                <c:pt idx="5459">
                  <c:v>2705</c:v>
                </c:pt>
                <c:pt idx="5460">
                  <c:v>2705.3125</c:v>
                </c:pt>
                <c:pt idx="5461">
                  <c:v>2705.625</c:v>
                </c:pt>
                <c:pt idx="5462">
                  <c:v>2705.9375</c:v>
                </c:pt>
                <c:pt idx="5463">
                  <c:v>2706.25</c:v>
                </c:pt>
                <c:pt idx="5464">
                  <c:v>2706.5625</c:v>
                </c:pt>
                <c:pt idx="5465">
                  <c:v>2706.875</c:v>
                </c:pt>
                <c:pt idx="5466">
                  <c:v>2707.1875</c:v>
                </c:pt>
                <c:pt idx="5467">
                  <c:v>2707.5</c:v>
                </c:pt>
                <c:pt idx="5468">
                  <c:v>2707.8125</c:v>
                </c:pt>
                <c:pt idx="5469">
                  <c:v>2708.125</c:v>
                </c:pt>
                <c:pt idx="5470">
                  <c:v>2708.4375</c:v>
                </c:pt>
                <c:pt idx="5471">
                  <c:v>2708.75</c:v>
                </c:pt>
                <c:pt idx="5472">
                  <c:v>2709.0625</c:v>
                </c:pt>
                <c:pt idx="5473">
                  <c:v>2709.375</c:v>
                </c:pt>
                <c:pt idx="5474">
                  <c:v>2709.6875</c:v>
                </c:pt>
                <c:pt idx="5475">
                  <c:v>2710</c:v>
                </c:pt>
                <c:pt idx="5476">
                  <c:v>2710.3125</c:v>
                </c:pt>
                <c:pt idx="5477">
                  <c:v>2710.625</c:v>
                </c:pt>
                <c:pt idx="5478">
                  <c:v>2710.9375</c:v>
                </c:pt>
                <c:pt idx="5479">
                  <c:v>2711.25</c:v>
                </c:pt>
                <c:pt idx="5480">
                  <c:v>2711.5625</c:v>
                </c:pt>
                <c:pt idx="5481">
                  <c:v>2711.875</c:v>
                </c:pt>
                <c:pt idx="5482">
                  <c:v>2712.1875</c:v>
                </c:pt>
                <c:pt idx="5483">
                  <c:v>2712.5</c:v>
                </c:pt>
                <c:pt idx="5484">
                  <c:v>2712.8125</c:v>
                </c:pt>
                <c:pt idx="5485">
                  <c:v>2713.125</c:v>
                </c:pt>
                <c:pt idx="5486">
                  <c:v>2713.4375</c:v>
                </c:pt>
                <c:pt idx="5487">
                  <c:v>2713.75</c:v>
                </c:pt>
                <c:pt idx="5488">
                  <c:v>2714.0625</c:v>
                </c:pt>
                <c:pt idx="5489">
                  <c:v>2714.375</c:v>
                </c:pt>
                <c:pt idx="5490">
                  <c:v>2714.6875</c:v>
                </c:pt>
                <c:pt idx="5491">
                  <c:v>2715</c:v>
                </c:pt>
                <c:pt idx="5492">
                  <c:v>2715.3125</c:v>
                </c:pt>
                <c:pt idx="5493">
                  <c:v>2715.625</c:v>
                </c:pt>
                <c:pt idx="5494">
                  <c:v>2715.9375</c:v>
                </c:pt>
                <c:pt idx="5495">
                  <c:v>2716.25</c:v>
                </c:pt>
                <c:pt idx="5496">
                  <c:v>2716.5625</c:v>
                </c:pt>
                <c:pt idx="5497">
                  <c:v>2716.875</c:v>
                </c:pt>
                <c:pt idx="5498">
                  <c:v>2717.1875</c:v>
                </c:pt>
                <c:pt idx="5499">
                  <c:v>2717.5</c:v>
                </c:pt>
                <c:pt idx="5500">
                  <c:v>2717.8125</c:v>
                </c:pt>
                <c:pt idx="5501">
                  <c:v>2718.125</c:v>
                </c:pt>
                <c:pt idx="5502">
                  <c:v>2718.4375</c:v>
                </c:pt>
                <c:pt idx="5503">
                  <c:v>2718.75</c:v>
                </c:pt>
                <c:pt idx="5504">
                  <c:v>2719.0625</c:v>
                </c:pt>
                <c:pt idx="5505">
                  <c:v>2719.375</c:v>
                </c:pt>
                <c:pt idx="5506">
                  <c:v>2719.6875</c:v>
                </c:pt>
                <c:pt idx="5507">
                  <c:v>2720</c:v>
                </c:pt>
                <c:pt idx="5508">
                  <c:v>2720.3125</c:v>
                </c:pt>
                <c:pt idx="5509">
                  <c:v>2720.625</c:v>
                </c:pt>
                <c:pt idx="5510">
                  <c:v>2720.9375</c:v>
                </c:pt>
                <c:pt idx="5511">
                  <c:v>2721.25</c:v>
                </c:pt>
                <c:pt idx="5512">
                  <c:v>2721.5625</c:v>
                </c:pt>
                <c:pt idx="5513">
                  <c:v>2721.875</c:v>
                </c:pt>
                <c:pt idx="5514">
                  <c:v>2722.1875</c:v>
                </c:pt>
                <c:pt idx="5515">
                  <c:v>2722.5</c:v>
                </c:pt>
                <c:pt idx="5516">
                  <c:v>2722.8125</c:v>
                </c:pt>
                <c:pt idx="5517">
                  <c:v>2723.125</c:v>
                </c:pt>
                <c:pt idx="5518">
                  <c:v>2723.4375</c:v>
                </c:pt>
                <c:pt idx="5519">
                  <c:v>2723.75</c:v>
                </c:pt>
                <c:pt idx="5520">
                  <c:v>2724.0625</c:v>
                </c:pt>
                <c:pt idx="5521">
                  <c:v>2724.375</c:v>
                </c:pt>
                <c:pt idx="5522">
                  <c:v>2724.6875</c:v>
                </c:pt>
                <c:pt idx="5523">
                  <c:v>2725</c:v>
                </c:pt>
                <c:pt idx="5524">
                  <c:v>2725.3125</c:v>
                </c:pt>
                <c:pt idx="5525">
                  <c:v>2725.625</c:v>
                </c:pt>
                <c:pt idx="5526">
                  <c:v>2725.9375</c:v>
                </c:pt>
                <c:pt idx="5527">
                  <c:v>2726.25</c:v>
                </c:pt>
                <c:pt idx="5528">
                  <c:v>2726.5625</c:v>
                </c:pt>
                <c:pt idx="5529">
                  <c:v>2726.875</c:v>
                </c:pt>
                <c:pt idx="5530">
                  <c:v>2727.1875</c:v>
                </c:pt>
                <c:pt idx="5531">
                  <c:v>2727.5</c:v>
                </c:pt>
                <c:pt idx="5532">
                  <c:v>2727.8125</c:v>
                </c:pt>
                <c:pt idx="5533">
                  <c:v>2728.125</c:v>
                </c:pt>
                <c:pt idx="5534">
                  <c:v>2728.4375</c:v>
                </c:pt>
                <c:pt idx="5535">
                  <c:v>2728.75</c:v>
                </c:pt>
                <c:pt idx="5536">
                  <c:v>2729.0625</c:v>
                </c:pt>
                <c:pt idx="5537">
                  <c:v>2729.375</c:v>
                </c:pt>
                <c:pt idx="5538">
                  <c:v>2729.6875</c:v>
                </c:pt>
                <c:pt idx="5539">
                  <c:v>2730</c:v>
                </c:pt>
                <c:pt idx="5540">
                  <c:v>2730.3125</c:v>
                </c:pt>
                <c:pt idx="5541">
                  <c:v>2730.625</c:v>
                </c:pt>
                <c:pt idx="5542">
                  <c:v>2730.9375</c:v>
                </c:pt>
                <c:pt idx="5543">
                  <c:v>2731.25</c:v>
                </c:pt>
                <c:pt idx="5544">
                  <c:v>2731.5625</c:v>
                </c:pt>
                <c:pt idx="5545">
                  <c:v>2731.875</c:v>
                </c:pt>
                <c:pt idx="5546">
                  <c:v>2732.1875</c:v>
                </c:pt>
                <c:pt idx="5547">
                  <c:v>2732.5</c:v>
                </c:pt>
                <c:pt idx="5548">
                  <c:v>2732.8125</c:v>
                </c:pt>
                <c:pt idx="5549">
                  <c:v>2733.125</c:v>
                </c:pt>
                <c:pt idx="5550">
                  <c:v>2733.4375</c:v>
                </c:pt>
                <c:pt idx="5551">
                  <c:v>2733.75</c:v>
                </c:pt>
                <c:pt idx="5552">
                  <c:v>2734.0625</c:v>
                </c:pt>
                <c:pt idx="5553">
                  <c:v>2734.375</c:v>
                </c:pt>
                <c:pt idx="5554">
                  <c:v>2734.6875</c:v>
                </c:pt>
                <c:pt idx="5555">
                  <c:v>2735</c:v>
                </c:pt>
                <c:pt idx="5556">
                  <c:v>2735.3125</c:v>
                </c:pt>
                <c:pt idx="5557">
                  <c:v>2735.625</c:v>
                </c:pt>
                <c:pt idx="5558">
                  <c:v>2735.9375</c:v>
                </c:pt>
                <c:pt idx="5559">
                  <c:v>2736.25</c:v>
                </c:pt>
                <c:pt idx="5560">
                  <c:v>2736.5625</c:v>
                </c:pt>
                <c:pt idx="5561">
                  <c:v>2736.875</c:v>
                </c:pt>
                <c:pt idx="5562">
                  <c:v>2737.1875</c:v>
                </c:pt>
                <c:pt idx="5563">
                  <c:v>2737.5</c:v>
                </c:pt>
                <c:pt idx="5564">
                  <c:v>2737.8125</c:v>
                </c:pt>
                <c:pt idx="5565">
                  <c:v>2738.125</c:v>
                </c:pt>
                <c:pt idx="5566">
                  <c:v>2738.4375</c:v>
                </c:pt>
                <c:pt idx="5567">
                  <c:v>2738.75</c:v>
                </c:pt>
                <c:pt idx="5568">
                  <c:v>2739.0625</c:v>
                </c:pt>
                <c:pt idx="5569">
                  <c:v>2739.375</c:v>
                </c:pt>
                <c:pt idx="5570">
                  <c:v>2739.6875</c:v>
                </c:pt>
                <c:pt idx="5571">
                  <c:v>2740</c:v>
                </c:pt>
                <c:pt idx="5572">
                  <c:v>2740.3125</c:v>
                </c:pt>
                <c:pt idx="5573">
                  <c:v>2740.625</c:v>
                </c:pt>
                <c:pt idx="5574">
                  <c:v>2740.9375</c:v>
                </c:pt>
                <c:pt idx="5575">
                  <c:v>2741.25</c:v>
                </c:pt>
                <c:pt idx="5576">
                  <c:v>2741.5625</c:v>
                </c:pt>
                <c:pt idx="5577">
                  <c:v>2741.875</c:v>
                </c:pt>
                <c:pt idx="5578">
                  <c:v>2742.1875</c:v>
                </c:pt>
                <c:pt idx="5579">
                  <c:v>2742.5</c:v>
                </c:pt>
                <c:pt idx="5580">
                  <c:v>2742.8125</c:v>
                </c:pt>
                <c:pt idx="5581">
                  <c:v>2743.125</c:v>
                </c:pt>
                <c:pt idx="5582">
                  <c:v>2743.4375</c:v>
                </c:pt>
                <c:pt idx="5583">
                  <c:v>2743.75</c:v>
                </c:pt>
                <c:pt idx="5584">
                  <c:v>2744.0625</c:v>
                </c:pt>
                <c:pt idx="5585">
                  <c:v>2744.375</c:v>
                </c:pt>
                <c:pt idx="5586">
                  <c:v>2744.6875</c:v>
                </c:pt>
                <c:pt idx="5587">
                  <c:v>2745</c:v>
                </c:pt>
                <c:pt idx="5588">
                  <c:v>2745.3125</c:v>
                </c:pt>
                <c:pt idx="5589">
                  <c:v>2745.625</c:v>
                </c:pt>
                <c:pt idx="5590">
                  <c:v>2745.9375</c:v>
                </c:pt>
                <c:pt idx="5591">
                  <c:v>2746.25</c:v>
                </c:pt>
                <c:pt idx="5592">
                  <c:v>2746.5625</c:v>
                </c:pt>
                <c:pt idx="5593">
                  <c:v>2746.875</c:v>
                </c:pt>
                <c:pt idx="5594">
                  <c:v>2747.1875</c:v>
                </c:pt>
                <c:pt idx="5595">
                  <c:v>2747.5</c:v>
                </c:pt>
                <c:pt idx="5596">
                  <c:v>2747.8125</c:v>
                </c:pt>
                <c:pt idx="5597">
                  <c:v>2748.125</c:v>
                </c:pt>
                <c:pt idx="5598">
                  <c:v>2748.4375</c:v>
                </c:pt>
                <c:pt idx="5599">
                  <c:v>2748.75</c:v>
                </c:pt>
                <c:pt idx="5600">
                  <c:v>2749.0625</c:v>
                </c:pt>
                <c:pt idx="5601">
                  <c:v>2749.375</c:v>
                </c:pt>
                <c:pt idx="5602">
                  <c:v>2749.6875</c:v>
                </c:pt>
                <c:pt idx="5603">
                  <c:v>2750</c:v>
                </c:pt>
                <c:pt idx="5604">
                  <c:v>2750.3125</c:v>
                </c:pt>
                <c:pt idx="5605">
                  <c:v>2750.625</c:v>
                </c:pt>
                <c:pt idx="5606">
                  <c:v>2750.9375</c:v>
                </c:pt>
                <c:pt idx="5607">
                  <c:v>2751.25</c:v>
                </c:pt>
                <c:pt idx="5608">
                  <c:v>2751.5625</c:v>
                </c:pt>
                <c:pt idx="5609">
                  <c:v>2751.875</c:v>
                </c:pt>
                <c:pt idx="5610">
                  <c:v>2752.1875</c:v>
                </c:pt>
                <c:pt idx="5611">
                  <c:v>2752.5</c:v>
                </c:pt>
                <c:pt idx="5612">
                  <c:v>2752.8125</c:v>
                </c:pt>
                <c:pt idx="5613">
                  <c:v>2753.125</c:v>
                </c:pt>
                <c:pt idx="5614">
                  <c:v>2753.4375</c:v>
                </c:pt>
                <c:pt idx="5615">
                  <c:v>2753.75</c:v>
                </c:pt>
                <c:pt idx="5616">
                  <c:v>2754.0625</c:v>
                </c:pt>
                <c:pt idx="5617">
                  <c:v>2754.375</c:v>
                </c:pt>
                <c:pt idx="5618">
                  <c:v>2754.6875</c:v>
                </c:pt>
                <c:pt idx="5619">
                  <c:v>2755</c:v>
                </c:pt>
                <c:pt idx="5620">
                  <c:v>2755.3125</c:v>
                </c:pt>
                <c:pt idx="5621">
                  <c:v>2755.625</c:v>
                </c:pt>
                <c:pt idx="5622">
                  <c:v>2755.9375</c:v>
                </c:pt>
                <c:pt idx="5623">
                  <c:v>2756.25</c:v>
                </c:pt>
                <c:pt idx="5624">
                  <c:v>2756.5625</c:v>
                </c:pt>
                <c:pt idx="5625">
                  <c:v>2756.875</c:v>
                </c:pt>
                <c:pt idx="5626">
                  <c:v>2757.1875</c:v>
                </c:pt>
                <c:pt idx="5627">
                  <c:v>2757.5</c:v>
                </c:pt>
                <c:pt idx="5628">
                  <c:v>2757.8125</c:v>
                </c:pt>
                <c:pt idx="5629">
                  <c:v>2758.125</c:v>
                </c:pt>
                <c:pt idx="5630">
                  <c:v>2758.4375</c:v>
                </c:pt>
                <c:pt idx="5631">
                  <c:v>2758.75</c:v>
                </c:pt>
                <c:pt idx="5632">
                  <c:v>2759.0625</c:v>
                </c:pt>
                <c:pt idx="5633">
                  <c:v>2759.375</c:v>
                </c:pt>
                <c:pt idx="5634">
                  <c:v>2759.6875</c:v>
                </c:pt>
                <c:pt idx="5635">
                  <c:v>2760</c:v>
                </c:pt>
                <c:pt idx="5636">
                  <c:v>2760.3125</c:v>
                </c:pt>
                <c:pt idx="5637">
                  <c:v>2760.625</c:v>
                </c:pt>
                <c:pt idx="5638">
                  <c:v>2760.9375</c:v>
                </c:pt>
                <c:pt idx="5639">
                  <c:v>2761.25</c:v>
                </c:pt>
                <c:pt idx="5640">
                  <c:v>2761.5625</c:v>
                </c:pt>
                <c:pt idx="5641">
                  <c:v>2761.875</c:v>
                </c:pt>
                <c:pt idx="5642">
                  <c:v>2762.1875</c:v>
                </c:pt>
                <c:pt idx="5643">
                  <c:v>2762.5</c:v>
                </c:pt>
                <c:pt idx="5644">
                  <c:v>2762.8125</c:v>
                </c:pt>
                <c:pt idx="5645">
                  <c:v>2763.125</c:v>
                </c:pt>
                <c:pt idx="5646">
                  <c:v>2763.4375</c:v>
                </c:pt>
                <c:pt idx="5647">
                  <c:v>2763.75</c:v>
                </c:pt>
                <c:pt idx="5648">
                  <c:v>2764.0625</c:v>
                </c:pt>
                <c:pt idx="5649">
                  <c:v>2764.375</c:v>
                </c:pt>
                <c:pt idx="5650">
                  <c:v>2764.6875</c:v>
                </c:pt>
                <c:pt idx="5651">
                  <c:v>2765</c:v>
                </c:pt>
                <c:pt idx="5652">
                  <c:v>2765.3125</c:v>
                </c:pt>
                <c:pt idx="5653">
                  <c:v>2765.625</c:v>
                </c:pt>
                <c:pt idx="5654">
                  <c:v>2765.9375</c:v>
                </c:pt>
                <c:pt idx="5655">
                  <c:v>2766.25</c:v>
                </c:pt>
                <c:pt idx="5656">
                  <c:v>2766.5625</c:v>
                </c:pt>
                <c:pt idx="5657">
                  <c:v>2766.875</c:v>
                </c:pt>
                <c:pt idx="5658">
                  <c:v>2767.1875</c:v>
                </c:pt>
                <c:pt idx="5659">
                  <c:v>2767.5</c:v>
                </c:pt>
                <c:pt idx="5660">
                  <c:v>2767.8125</c:v>
                </c:pt>
                <c:pt idx="5661">
                  <c:v>2768.125</c:v>
                </c:pt>
                <c:pt idx="5662">
                  <c:v>2768.4375</c:v>
                </c:pt>
                <c:pt idx="5663">
                  <c:v>2768.75</c:v>
                </c:pt>
                <c:pt idx="5664">
                  <c:v>2769.0625</c:v>
                </c:pt>
                <c:pt idx="5665">
                  <c:v>2769.375</c:v>
                </c:pt>
                <c:pt idx="5666">
                  <c:v>2769.6875</c:v>
                </c:pt>
                <c:pt idx="5667">
                  <c:v>2770</c:v>
                </c:pt>
                <c:pt idx="5668">
                  <c:v>2770.3125</c:v>
                </c:pt>
                <c:pt idx="5669">
                  <c:v>2770.625</c:v>
                </c:pt>
                <c:pt idx="5670">
                  <c:v>2770.9375</c:v>
                </c:pt>
                <c:pt idx="5671">
                  <c:v>2771.25</c:v>
                </c:pt>
                <c:pt idx="5672">
                  <c:v>2771.5625</c:v>
                </c:pt>
                <c:pt idx="5673">
                  <c:v>2771.875</c:v>
                </c:pt>
                <c:pt idx="5674">
                  <c:v>2772.1875</c:v>
                </c:pt>
                <c:pt idx="5675">
                  <c:v>2772.5</c:v>
                </c:pt>
                <c:pt idx="5676">
                  <c:v>2772.8125</c:v>
                </c:pt>
                <c:pt idx="5677">
                  <c:v>2773.125</c:v>
                </c:pt>
                <c:pt idx="5678">
                  <c:v>2773.4375</c:v>
                </c:pt>
                <c:pt idx="5679">
                  <c:v>2773.75</c:v>
                </c:pt>
                <c:pt idx="5680">
                  <c:v>2774.0625</c:v>
                </c:pt>
                <c:pt idx="5681">
                  <c:v>2774.375</c:v>
                </c:pt>
                <c:pt idx="5682">
                  <c:v>2774.6875</c:v>
                </c:pt>
                <c:pt idx="5683">
                  <c:v>2775</c:v>
                </c:pt>
                <c:pt idx="5684">
                  <c:v>2775.3125</c:v>
                </c:pt>
                <c:pt idx="5685">
                  <c:v>2775.625</c:v>
                </c:pt>
                <c:pt idx="5686">
                  <c:v>2775.9375</c:v>
                </c:pt>
                <c:pt idx="5687">
                  <c:v>2776.25</c:v>
                </c:pt>
                <c:pt idx="5688">
                  <c:v>2776.5625</c:v>
                </c:pt>
                <c:pt idx="5689">
                  <c:v>2776.875</c:v>
                </c:pt>
                <c:pt idx="5690">
                  <c:v>2777.1875</c:v>
                </c:pt>
                <c:pt idx="5691">
                  <c:v>2777.5</c:v>
                </c:pt>
                <c:pt idx="5692">
                  <c:v>2777.8125</c:v>
                </c:pt>
                <c:pt idx="5693">
                  <c:v>2778.125</c:v>
                </c:pt>
                <c:pt idx="5694">
                  <c:v>2778.4375</c:v>
                </c:pt>
                <c:pt idx="5695">
                  <c:v>2778.75</c:v>
                </c:pt>
                <c:pt idx="5696">
                  <c:v>2779.0625</c:v>
                </c:pt>
                <c:pt idx="5697">
                  <c:v>2779.375</c:v>
                </c:pt>
                <c:pt idx="5698">
                  <c:v>2779.6875</c:v>
                </c:pt>
                <c:pt idx="5699">
                  <c:v>2780</c:v>
                </c:pt>
                <c:pt idx="5700">
                  <c:v>2780.3125</c:v>
                </c:pt>
                <c:pt idx="5701">
                  <c:v>2780.625</c:v>
                </c:pt>
                <c:pt idx="5702">
                  <c:v>2780.9375</c:v>
                </c:pt>
                <c:pt idx="5703">
                  <c:v>2781.25</c:v>
                </c:pt>
                <c:pt idx="5704">
                  <c:v>2781.5625</c:v>
                </c:pt>
                <c:pt idx="5705">
                  <c:v>2781.875</c:v>
                </c:pt>
                <c:pt idx="5706">
                  <c:v>2782.1875</c:v>
                </c:pt>
                <c:pt idx="5707">
                  <c:v>2782.5</c:v>
                </c:pt>
                <c:pt idx="5708">
                  <c:v>2782.8125</c:v>
                </c:pt>
                <c:pt idx="5709">
                  <c:v>2783.125</c:v>
                </c:pt>
                <c:pt idx="5710">
                  <c:v>2783.4375</c:v>
                </c:pt>
                <c:pt idx="5711">
                  <c:v>2783.75</c:v>
                </c:pt>
                <c:pt idx="5712">
                  <c:v>2784.0625</c:v>
                </c:pt>
                <c:pt idx="5713">
                  <c:v>2784.375</c:v>
                </c:pt>
                <c:pt idx="5714">
                  <c:v>2784.6875</c:v>
                </c:pt>
                <c:pt idx="5715">
                  <c:v>2785</c:v>
                </c:pt>
                <c:pt idx="5716">
                  <c:v>2785.3125</c:v>
                </c:pt>
                <c:pt idx="5717">
                  <c:v>2785.625</c:v>
                </c:pt>
                <c:pt idx="5718">
                  <c:v>2785.9375</c:v>
                </c:pt>
                <c:pt idx="5719">
                  <c:v>2786.25</c:v>
                </c:pt>
                <c:pt idx="5720">
                  <c:v>2786.5625</c:v>
                </c:pt>
                <c:pt idx="5721">
                  <c:v>2786.875</c:v>
                </c:pt>
                <c:pt idx="5722">
                  <c:v>2787.1875</c:v>
                </c:pt>
                <c:pt idx="5723">
                  <c:v>2787.5</c:v>
                </c:pt>
                <c:pt idx="5724">
                  <c:v>2787.8125</c:v>
                </c:pt>
                <c:pt idx="5725">
                  <c:v>2788.125</c:v>
                </c:pt>
                <c:pt idx="5726">
                  <c:v>2788.4375</c:v>
                </c:pt>
                <c:pt idx="5727">
                  <c:v>2788.75</c:v>
                </c:pt>
                <c:pt idx="5728">
                  <c:v>2789.0625</c:v>
                </c:pt>
                <c:pt idx="5729">
                  <c:v>2789.375</c:v>
                </c:pt>
                <c:pt idx="5730">
                  <c:v>2789.6875</c:v>
                </c:pt>
                <c:pt idx="5731">
                  <c:v>2790</c:v>
                </c:pt>
                <c:pt idx="5732">
                  <c:v>2790.3125</c:v>
                </c:pt>
                <c:pt idx="5733">
                  <c:v>2790.625</c:v>
                </c:pt>
                <c:pt idx="5734">
                  <c:v>2790.9375</c:v>
                </c:pt>
                <c:pt idx="5735">
                  <c:v>2791.25</c:v>
                </c:pt>
                <c:pt idx="5736">
                  <c:v>2791.5625</c:v>
                </c:pt>
                <c:pt idx="5737">
                  <c:v>2791.875</c:v>
                </c:pt>
                <c:pt idx="5738">
                  <c:v>2792.1875</c:v>
                </c:pt>
                <c:pt idx="5739">
                  <c:v>2792.5</c:v>
                </c:pt>
                <c:pt idx="5740">
                  <c:v>2792.8125</c:v>
                </c:pt>
                <c:pt idx="5741">
                  <c:v>2793.125</c:v>
                </c:pt>
                <c:pt idx="5742">
                  <c:v>2793.4375</c:v>
                </c:pt>
                <c:pt idx="5743">
                  <c:v>2793.75</c:v>
                </c:pt>
                <c:pt idx="5744">
                  <c:v>2794.0625</c:v>
                </c:pt>
                <c:pt idx="5745">
                  <c:v>2794.375</c:v>
                </c:pt>
                <c:pt idx="5746">
                  <c:v>2794.6875</c:v>
                </c:pt>
                <c:pt idx="5747">
                  <c:v>2795</c:v>
                </c:pt>
                <c:pt idx="5748">
                  <c:v>2795.3125</c:v>
                </c:pt>
                <c:pt idx="5749">
                  <c:v>2795.625</c:v>
                </c:pt>
                <c:pt idx="5750">
                  <c:v>2795.9375</c:v>
                </c:pt>
                <c:pt idx="5751">
                  <c:v>2796.25</c:v>
                </c:pt>
                <c:pt idx="5752">
                  <c:v>2796.5625</c:v>
                </c:pt>
                <c:pt idx="5753">
                  <c:v>2796.875</c:v>
                </c:pt>
                <c:pt idx="5754">
                  <c:v>2797.1875</c:v>
                </c:pt>
                <c:pt idx="5755">
                  <c:v>2797.5</c:v>
                </c:pt>
                <c:pt idx="5756">
                  <c:v>2797.8125</c:v>
                </c:pt>
                <c:pt idx="5757">
                  <c:v>2798.125</c:v>
                </c:pt>
                <c:pt idx="5758">
                  <c:v>2798.4375</c:v>
                </c:pt>
                <c:pt idx="5759">
                  <c:v>2798.75</c:v>
                </c:pt>
                <c:pt idx="5760">
                  <c:v>2799.0625</c:v>
                </c:pt>
                <c:pt idx="5761">
                  <c:v>2799.375</c:v>
                </c:pt>
                <c:pt idx="5762">
                  <c:v>2799.6875</c:v>
                </c:pt>
                <c:pt idx="5763">
                  <c:v>2800</c:v>
                </c:pt>
                <c:pt idx="5764">
                  <c:v>2800.3125</c:v>
                </c:pt>
                <c:pt idx="5765">
                  <c:v>2800.625</c:v>
                </c:pt>
                <c:pt idx="5766">
                  <c:v>2800.9375</c:v>
                </c:pt>
                <c:pt idx="5767">
                  <c:v>2801.25</c:v>
                </c:pt>
                <c:pt idx="5768">
                  <c:v>2801.5625</c:v>
                </c:pt>
                <c:pt idx="5769">
                  <c:v>2801.875</c:v>
                </c:pt>
                <c:pt idx="5770">
                  <c:v>2802.1875</c:v>
                </c:pt>
                <c:pt idx="5771">
                  <c:v>2802.5</c:v>
                </c:pt>
                <c:pt idx="5772">
                  <c:v>2802.8125</c:v>
                </c:pt>
                <c:pt idx="5773">
                  <c:v>2803.125</c:v>
                </c:pt>
                <c:pt idx="5774">
                  <c:v>2803.4375</c:v>
                </c:pt>
                <c:pt idx="5775">
                  <c:v>2803.75</c:v>
                </c:pt>
                <c:pt idx="5776">
                  <c:v>2804.0625</c:v>
                </c:pt>
                <c:pt idx="5777">
                  <c:v>2804.375</c:v>
                </c:pt>
                <c:pt idx="5778">
                  <c:v>2804.6875</c:v>
                </c:pt>
                <c:pt idx="5779">
                  <c:v>2805</c:v>
                </c:pt>
                <c:pt idx="5780">
                  <c:v>2805.3125</c:v>
                </c:pt>
                <c:pt idx="5781">
                  <c:v>2805.625</c:v>
                </c:pt>
                <c:pt idx="5782">
                  <c:v>2805.9375</c:v>
                </c:pt>
                <c:pt idx="5783">
                  <c:v>2806.25</c:v>
                </c:pt>
                <c:pt idx="5784">
                  <c:v>2806.5625</c:v>
                </c:pt>
                <c:pt idx="5785">
                  <c:v>2806.875</c:v>
                </c:pt>
                <c:pt idx="5786">
                  <c:v>2807.1875</c:v>
                </c:pt>
                <c:pt idx="5787">
                  <c:v>2807.5</c:v>
                </c:pt>
                <c:pt idx="5788">
                  <c:v>2807.8125</c:v>
                </c:pt>
                <c:pt idx="5789">
                  <c:v>2808.125</c:v>
                </c:pt>
                <c:pt idx="5790">
                  <c:v>2808.4375</c:v>
                </c:pt>
                <c:pt idx="5791">
                  <c:v>2808.75</c:v>
                </c:pt>
                <c:pt idx="5792">
                  <c:v>2809.0625</c:v>
                </c:pt>
                <c:pt idx="5793">
                  <c:v>2809.375</c:v>
                </c:pt>
                <c:pt idx="5794">
                  <c:v>2809.6875</c:v>
                </c:pt>
                <c:pt idx="5795">
                  <c:v>2810</c:v>
                </c:pt>
                <c:pt idx="5796">
                  <c:v>2810.3125</c:v>
                </c:pt>
                <c:pt idx="5797">
                  <c:v>2810.625</c:v>
                </c:pt>
                <c:pt idx="5798">
                  <c:v>2810.9375</c:v>
                </c:pt>
                <c:pt idx="5799">
                  <c:v>2811.25</c:v>
                </c:pt>
                <c:pt idx="5800">
                  <c:v>2811.5625</c:v>
                </c:pt>
                <c:pt idx="5801">
                  <c:v>2811.875</c:v>
                </c:pt>
                <c:pt idx="5802">
                  <c:v>2812.1875</c:v>
                </c:pt>
                <c:pt idx="5803">
                  <c:v>2812.5</c:v>
                </c:pt>
                <c:pt idx="5804">
                  <c:v>2812.8125</c:v>
                </c:pt>
                <c:pt idx="5805">
                  <c:v>2813.125</c:v>
                </c:pt>
                <c:pt idx="5806">
                  <c:v>2813.4375</c:v>
                </c:pt>
                <c:pt idx="5807">
                  <c:v>2813.75</c:v>
                </c:pt>
                <c:pt idx="5808">
                  <c:v>2814.0625</c:v>
                </c:pt>
                <c:pt idx="5809">
                  <c:v>2814.375</c:v>
                </c:pt>
                <c:pt idx="5810">
                  <c:v>2814.6875</c:v>
                </c:pt>
                <c:pt idx="5811">
                  <c:v>2815</c:v>
                </c:pt>
                <c:pt idx="5812">
                  <c:v>2815.3125</c:v>
                </c:pt>
                <c:pt idx="5813">
                  <c:v>2815.625</c:v>
                </c:pt>
                <c:pt idx="5814">
                  <c:v>2815.9375</c:v>
                </c:pt>
                <c:pt idx="5815">
                  <c:v>2816.25</c:v>
                </c:pt>
                <c:pt idx="5816">
                  <c:v>2816.5625</c:v>
                </c:pt>
                <c:pt idx="5817">
                  <c:v>2816.875</c:v>
                </c:pt>
                <c:pt idx="5818">
                  <c:v>2817.1875</c:v>
                </c:pt>
                <c:pt idx="5819">
                  <c:v>2817.5</c:v>
                </c:pt>
                <c:pt idx="5820">
                  <c:v>2817.8125</c:v>
                </c:pt>
                <c:pt idx="5821">
                  <c:v>2818.125</c:v>
                </c:pt>
                <c:pt idx="5822">
                  <c:v>2818.4375</c:v>
                </c:pt>
                <c:pt idx="5823">
                  <c:v>2818.75</c:v>
                </c:pt>
                <c:pt idx="5824">
                  <c:v>2819.0625</c:v>
                </c:pt>
                <c:pt idx="5825">
                  <c:v>2819.375</c:v>
                </c:pt>
                <c:pt idx="5826">
                  <c:v>2819.6875</c:v>
                </c:pt>
                <c:pt idx="5827">
                  <c:v>2820</c:v>
                </c:pt>
                <c:pt idx="5828">
                  <c:v>2820.3125</c:v>
                </c:pt>
                <c:pt idx="5829">
                  <c:v>2820.625</c:v>
                </c:pt>
                <c:pt idx="5830">
                  <c:v>2820.9375</c:v>
                </c:pt>
                <c:pt idx="5831">
                  <c:v>2821.25</c:v>
                </c:pt>
                <c:pt idx="5832">
                  <c:v>2821.5625</c:v>
                </c:pt>
                <c:pt idx="5833">
                  <c:v>2821.875</c:v>
                </c:pt>
                <c:pt idx="5834">
                  <c:v>2822.1875</c:v>
                </c:pt>
                <c:pt idx="5835">
                  <c:v>2822.5</c:v>
                </c:pt>
                <c:pt idx="5836">
                  <c:v>2822.8125</c:v>
                </c:pt>
                <c:pt idx="5837">
                  <c:v>2823.125</c:v>
                </c:pt>
                <c:pt idx="5838">
                  <c:v>2823.4375</c:v>
                </c:pt>
                <c:pt idx="5839">
                  <c:v>2823.75</c:v>
                </c:pt>
                <c:pt idx="5840">
                  <c:v>2824.0625</c:v>
                </c:pt>
                <c:pt idx="5841">
                  <c:v>2824.375</c:v>
                </c:pt>
                <c:pt idx="5842">
                  <c:v>2824.6875</c:v>
                </c:pt>
                <c:pt idx="5843">
                  <c:v>2825</c:v>
                </c:pt>
                <c:pt idx="5844">
                  <c:v>2825.3125</c:v>
                </c:pt>
                <c:pt idx="5845">
                  <c:v>2825.625</c:v>
                </c:pt>
                <c:pt idx="5846">
                  <c:v>2825.9375</c:v>
                </c:pt>
                <c:pt idx="5847">
                  <c:v>2826.25</c:v>
                </c:pt>
                <c:pt idx="5848">
                  <c:v>2826.5625</c:v>
                </c:pt>
                <c:pt idx="5849">
                  <c:v>2826.875</c:v>
                </c:pt>
                <c:pt idx="5850">
                  <c:v>2827.1875</c:v>
                </c:pt>
                <c:pt idx="5851">
                  <c:v>2827.5</c:v>
                </c:pt>
                <c:pt idx="5852">
                  <c:v>2827.8125</c:v>
                </c:pt>
                <c:pt idx="5853">
                  <c:v>2828.125</c:v>
                </c:pt>
                <c:pt idx="5854">
                  <c:v>2828.4375</c:v>
                </c:pt>
                <c:pt idx="5855">
                  <c:v>2828.75</c:v>
                </c:pt>
                <c:pt idx="5856">
                  <c:v>2829.0625</c:v>
                </c:pt>
                <c:pt idx="5857">
                  <c:v>2829.375</c:v>
                </c:pt>
                <c:pt idx="5858">
                  <c:v>2829.6875</c:v>
                </c:pt>
                <c:pt idx="5859">
                  <c:v>2830</c:v>
                </c:pt>
                <c:pt idx="5860">
                  <c:v>2830.3125</c:v>
                </c:pt>
                <c:pt idx="5861">
                  <c:v>2830.625</c:v>
                </c:pt>
                <c:pt idx="5862">
                  <c:v>2830.9375</c:v>
                </c:pt>
                <c:pt idx="5863">
                  <c:v>2831.25</c:v>
                </c:pt>
                <c:pt idx="5864">
                  <c:v>2831.5625</c:v>
                </c:pt>
                <c:pt idx="5865">
                  <c:v>2831.875</c:v>
                </c:pt>
                <c:pt idx="5866">
                  <c:v>2832.1875</c:v>
                </c:pt>
                <c:pt idx="5867">
                  <c:v>2832.5</c:v>
                </c:pt>
                <c:pt idx="5868">
                  <c:v>2832.8125</c:v>
                </c:pt>
                <c:pt idx="5869">
                  <c:v>2833.125</c:v>
                </c:pt>
                <c:pt idx="5870">
                  <c:v>2833.4375</c:v>
                </c:pt>
                <c:pt idx="5871">
                  <c:v>2833.75</c:v>
                </c:pt>
                <c:pt idx="5872">
                  <c:v>2834.0625</c:v>
                </c:pt>
                <c:pt idx="5873">
                  <c:v>2834.375</c:v>
                </c:pt>
                <c:pt idx="5874">
                  <c:v>2834.6875</c:v>
                </c:pt>
                <c:pt idx="5875">
                  <c:v>2835</c:v>
                </c:pt>
                <c:pt idx="5876">
                  <c:v>2835.3125</c:v>
                </c:pt>
                <c:pt idx="5877">
                  <c:v>2835.625</c:v>
                </c:pt>
                <c:pt idx="5878">
                  <c:v>2835.9375</c:v>
                </c:pt>
                <c:pt idx="5879">
                  <c:v>2836.25</c:v>
                </c:pt>
                <c:pt idx="5880">
                  <c:v>2836.5625</c:v>
                </c:pt>
                <c:pt idx="5881">
                  <c:v>2836.875</c:v>
                </c:pt>
                <c:pt idx="5882">
                  <c:v>2837.1875</c:v>
                </c:pt>
                <c:pt idx="5883">
                  <c:v>2837.5</c:v>
                </c:pt>
                <c:pt idx="5884">
                  <c:v>2837.8125</c:v>
                </c:pt>
                <c:pt idx="5885">
                  <c:v>2838.125</c:v>
                </c:pt>
                <c:pt idx="5886">
                  <c:v>2838.4375</c:v>
                </c:pt>
                <c:pt idx="5887">
                  <c:v>2838.75</c:v>
                </c:pt>
                <c:pt idx="5888">
                  <c:v>2839.0625</c:v>
                </c:pt>
                <c:pt idx="5889">
                  <c:v>2839.375</c:v>
                </c:pt>
                <c:pt idx="5890">
                  <c:v>2839.6875</c:v>
                </c:pt>
                <c:pt idx="5891">
                  <c:v>2840</c:v>
                </c:pt>
                <c:pt idx="5892">
                  <c:v>2840.3125</c:v>
                </c:pt>
                <c:pt idx="5893">
                  <c:v>2840.625</c:v>
                </c:pt>
                <c:pt idx="5894">
                  <c:v>2840.9375</c:v>
                </c:pt>
                <c:pt idx="5895">
                  <c:v>2841.25</c:v>
                </c:pt>
                <c:pt idx="5896">
                  <c:v>2841.5625</c:v>
                </c:pt>
                <c:pt idx="5897">
                  <c:v>2841.875</c:v>
                </c:pt>
                <c:pt idx="5898">
                  <c:v>2842.1875</c:v>
                </c:pt>
                <c:pt idx="5899">
                  <c:v>2842.5</c:v>
                </c:pt>
                <c:pt idx="5900">
                  <c:v>2842.8125</c:v>
                </c:pt>
                <c:pt idx="5901">
                  <c:v>2843.125</c:v>
                </c:pt>
                <c:pt idx="5902">
                  <c:v>2843.4375</c:v>
                </c:pt>
                <c:pt idx="5903">
                  <c:v>2843.75</c:v>
                </c:pt>
                <c:pt idx="5904">
                  <c:v>2844.0625</c:v>
                </c:pt>
                <c:pt idx="5905">
                  <c:v>2844.375</c:v>
                </c:pt>
                <c:pt idx="5906">
                  <c:v>2844.6875</c:v>
                </c:pt>
                <c:pt idx="5907">
                  <c:v>2845</c:v>
                </c:pt>
                <c:pt idx="5908">
                  <c:v>2845.3125</c:v>
                </c:pt>
                <c:pt idx="5909">
                  <c:v>2845.625</c:v>
                </c:pt>
                <c:pt idx="5910">
                  <c:v>2845.9375</c:v>
                </c:pt>
                <c:pt idx="5911">
                  <c:v>2846.25</c:v>
                </c:pt>
                <c:pt idx="5912">
                  <c:v>2846.5625</c:v>
                </c:pt>
                <c:pt idx="5913">
                  <c:v>2846.875</c:v>
                </c:pt>
                <c:pt idx="5914">
                  <c:v>2847.1875</c:v>
                </c:pt>
                <c:pt idx="5915">
                  <c:v>2847.5</c:v>
                </c:pt>
                <c:pt idx="5916">
                  <c:v>2847.8125</c:v>
                </c:pt>
                <c:pt idx="5917">
                  <c:v>2848.125</c:v>
                </c:pt>
                <c:pt idx="5918">
                  <c:v>2848.4375</c:v>
                </c:pt>
                <c:pt idx="5919">
                  <c:v>2848.75</c:v>
                </c:pt>
                <c:pt idx="5920">
                  <c:v>2849.0625</c:v>
                </c:pt>
                <c:pt idx="5921">
                  <c:v>2849.375</c:v>
                </c:pt>
                <c:pt idx="5922">
                  <c:v>2849.6875</c:v>
                </c:pt>
                <c:pt idx="5923">
                  <c:v>2850</c:v>
                </c:pt>
                <c:pt idx="5924">
                  <c:v>2850.3125</c:v>
                </c:pt>
                <c:pt idx="5925">
                  <c:v>2850.625</c:v>
                </c:pt>
                <c:pt idx="5926">
                  <c:v>2850.9375</c:v>
                </c:pt>
                <c:pt idx="5927">
                  <c:v>2851.25</c:v>
                </c:pt>
                <c:pt idx="5928">
                  <c:v>2851.5625</c:v>
                </c:pt>
                <c:pt idx="5929">
                  <c:v>2851.875</c:v>
                </c:pt>
                <c:pt idx="5930">
                  <c:v>2852.1875</c:v>
                </c:pt>
                <c:pt idx="5931">
                  <c:v>2852.5</c:v>
                </c:pt>
                <c:pt idx="5932">
                  <c:v>2852.8125</c:v>
                </c:pt>
                <c:pt idx="5933">
                  <c:v>2853.125</c:v>
                </c:pt>
                <c:pt idx="5934">
                  <c:v>2853.4375</c:v>
                </c:pt>
                <c:pt idx="5935">
                  <c:v>2853.75</c:v>
                </c:pt>
                <c:pt idx="5936">
                  <c:v>2854.0625</c:v>
                </c:pt>
                <c:pt idx="5937">
                  <c:v>2854.375</c:v>
                </c:pt>
                <c:pt idx="5938">
                  <c:v>2854.6875</c:v>
                </c:pt>
                <c:pt idx="5939">
                  <c:v>2855</c:v>
                </c:pt>
                <c:pt idx="5940">
                  <c:v>2855.3125</c:v>
                </c:pt>
                <c:pt idx="5941">
                  <c:v>2855.625</c:v>
                </c:pt>
                <c:pt idx="5942">
                  <c:v>2855.9375</c:v>
                </c:pt>
                <c:pt idx="5943">
                  <c:v>2856.25</c:v>
                </c:pt>
                <c:pt idx="5944">
                  <c:v>2856.5625</c:v>
                </c:pt>
                <c:pt idx="5945">
                  <c:v>2856.875</c:v>
                </c:pt>
                <c:pt idx="5946">
                  <c:v>2857.1875</c:v>
                </c:pt>
                <c:pt idx="5947">
                  <c:v>2857.5</c:v>
                </c:pt>
                <c:pt idx="5948">
                  <c:v>2857.8125</c:v>
                </c:pt>
                <c:pt idx="5949">
                  <c:v>2858.125</c:v>
                </c:pt>
                <c:pt idx="5950">
                  <c:v>2858.4375</c:v>
                </c:pt>
                <c:pt idx="5951">
                  <c:v>2858.75</c:v>
                </c:pt>
                <c:pt idx="5952">
                  <c:v>2859.0625</c:v>
                </c:pt>
                <c:pt idx="5953">
                  <c:v>2859.375</c:v>
                </c:pt>
                <c:pt idx="5954">
                  <c:v>2859.6875</c:v>
                </c:pt>
                <c:pt idx="5955">
                  <c:v>2860</c:v>
                </c:pt>
                <c:pt idx="5956">
                  <c:v>2860.3125</c:v>
                </c:pt>
                <c:pt idx="5957">
                  <c:v>2860.625</c:v>
                </c:pt>
                <c:pt idx="5958">
                  <c:v>2860.9375</c:v>
                </c:pt>
                <c:pt idx="5959">
                  <c:v>2861.25</c:v>
                </c:pt>
                <c:pt idx="5960">
                  <c:v>2861.5625</c:v>
                </c:pt>
                <c:pt idx="5961">
                  <c:v>2861.875</c:v>
                </c:pt>
                <c:pt idx="5962">
                  <c:v>2862.1875</c:v>
                </c:pt>
                <c:pt idx="5963">
                  <c:v>2862.5</c:v>
                </c:pt>
                <c:pt idx="5964">
                  <c:v>2862.8125</c:v>
                </c:pt>
                <c:pt idx="5965">
                  <c:v>2863.125</c:v>
                </c:pt>
                <c:pt idx="5966">
                  <c:v>2863.4375</c:v>
                </c:pt>
                <c:pt idx="5967">
                  <c:v>2863.75</c:v>
                </c:pt>
                <c:pt idx="5968">
                  <c:v>2864.0625</c:v>
                </c:pt>
                <c:pt idx="5969">
                  <c:v>2864.375</c:v>
                </c:pt>
                <c:pt idx="5970">
                  <c:v>2864.6875</c:v>
                </c:pt>
                <c:pt idx="5971">
                  <c:v>2865</c:v>
                </c:pt>
                <c:pt idx="5972">
                  <c:v>2865.3125</c:v>
                </c:pt>
                <c:pt idx="5973">
                  <c:v>2865.625</c:v>
                </c:pt>
                <c:pt idx="5974">
                  <c:v>2865.9375</c:v>
                </c:pt>
                <c:pt idx="5975">
                  <c:v>2866.25</c:v>
                </c:pt>
                <c:pt idx="5976">
                  <c:v>2866.5625</c:v>
                </c:pt>
                <c:pt idx="5977">
                  <c:v>2866.875</c:v>
                </c:pt>
                <c:pt idx="5978">
                  <c:v>2867.1875</c:v>
                </c:pt>
                <c:pt idx="5979">
                  <c:v>2867.5</c:v>
                </c:pt>
                <c:pt idx="5980">
                  <c:v>2867.8125</c:v>
                </c:pt>
                <c:pt idx="5981">
                  <c:v>2868.125</c:v>
                </c:pt>
                <c:pt idx="5982">
                  <c:v>2868.4375</c:v>
                </c:pt>
                <c:pt idx="5983">
                  <c:v>2868.75</c:v>
                </c:pt>
                <c:pt idx="5984">
                  <c:v>2869.0625</c:v>
                </c:pt>
                <c:pt idx="5985">
                  <c:v>2869.375</c:v>
                </c:pt>
                <c:pt idx="5986">
                  <c:v>2869.6875</c:v>
                </c:pt>
                <c:pt idx="5987">
                  <c:v>2870</c:v>
                </c:pt>
                <c:pt idx="5988">
                  <c:v>2870.3125</c:v>
                </c:pt>
                <c:pt idx="5989">
                  <c:v>2870.625</c:v>
                </c:pt>
                <c:pt idx="5990">
                  <c:v>2870.9375</c:v>
                </c:pt>
                <c:pt idx="5991">
                  <c:v>2871.25</c:v>
                </c:pt>
                <c:pt idx="5992">
                  <c:v>2871.5625</c:v>
                </c:pt>
                <c:pt idx="5993">
                  <c:v>2871.875</c:v>
                </c:pt>
                <c:pt idx="5994">
                  <c:v>2872.1875</c:v>
                </c:pt>
                <c:pt idx="5995">
                  <c:v>2872.5</c:v>
                </c:pt>
                <c:pt idx="5996">
                  <c:v>2872.8125</c:v>
                </c:pt>
                <c:pt idx="5997">
                  <c:v>2873.125</c:v>
                </c:pt>
                <c:pt idx="5998">
                  <c:v>2873.4375</c:v>
                </c:pt>
                <c:pt idx="5999">
                  <c:v>2873.75</c:v>
                </c:pt>
                <c:pt idx="6000">
                  <c:v>2874.0625</c:v>
                </c:pt>
                <c:pt idx="6001">
                  <c:v>2874.375</c:v>
                </c:pt>
                <c:pt idx="6002">
                  <c:v>2874.6875</c:v>
                </c:pt>
                <c:pt idx="6003">
                  <c:v>2875</c:v>
                </c:pt>
                <c:pt idx="6004">
                  <c:v>2875.3125</c:v>
                </c:pt>
                <c:pt idx="6005">
                  <c:v>2875.625</c:v>
                </c:pt>
                <c:pt idx="6006">
                  <c:v>2875.9375</c:v>
                </c:pt>
                <c:pt idx="6007">
                  <c:v>2876.25</c:v>
                </c:pt>
                <c:pt idx="6008">
                  <c:v>2876.5625</c:v>
                </c:pt>
                <c:pt idx="6009">
                  <c:v>2876.875</c:v>
                </c:pt>
                <c:pt idx="6010">
                  <c:v>2877.1875</c:v>
                </c:pt>
                <c:pt idx="6011">
                  <c:v>2877.5</c:v>
                </c:pt>
                <c:pt idx="6012">
                  <c:v>2877.8125</c:v>
                </c:pt>
                <c:pt idx="6013">
                  <c:v>2878.125</c:v>
                </c:pt>
                <c:pt idx="6014">
                  <c:v>2878.4375</c:v>
                </c:pt>
                <c:pt idx="6015">
                  <c:v>2878.75</c:v>
                </c:pt>
                <c:pt idx="6016">
                  <c:v>2879.0625</c:v>
                </c:pt>
                <c:pt idx="6017">
                  <c:v>2879.375</c:v>
                </c:pt>
                <c:pt idx="6018">
                  <c:v>2879.6875</c:v>
                </c:pt>
                <c:pt idx="6019">
                  <c:v>2880</c:v>
                </c:pt>
                <c:pt idx="6020">
                  <c:v>2880.3125</c:v>
                </c:pt>
                <c:pt idx="6021">
                  <c:v>2880.625</c:v>
                </c:pt>
                <c:pt idx="6022">
                  <c:v>2880.9375</c:v>
                </c:pt>
                <c:pt idx="6023">
                  <c:v>2881.25</c:v>
                </c:pt>
                <c:pt idx="6024">
                  <c:v>2881.5625</c:v>
                </c:pt>
                <c:pt idx="6025">
                  <c:v>2881.875</c:v>
                </c:pt>
                <c:pt idx="6026">
                  <c:v>2882.1875</c:v>
                </c:pt>
                <c:pt idx="6027">
                  <c:v>2882.5</c:v>
                </c:pt>
                <c:pt idx="6028">
                  <c:v>2882.8125</c:v>
                </c:pt>
                <c:pt idx="6029">
                  <c:v>2883.125</c:v>
                </c:pt>
                <c:pt idx="6030">
                  <c:v>2883.4375</c:v>
                </c:pt>
                <c:pt idx="6031">
                  <c:v>2883.75</c:v>
                </c:pt>
                <c:pt idx="6032">
                  <c:v>2884.0625</c:v>
                </c:pt>
                <c:pt idx="6033">
                  <c:v>2884.375</c:v>
                </c:pt>
                <c:pt idx="6034">
                  <c:v>2884.6875</c:v>
                </c:pt>
                <c:pt idx="6035">
                  <c:v>2885</c:v>
                </c:pt>
                <c:pt idx="6036">
                  <c:v>2885.3125</c:v>
                </c:pt>
                <c:pt idx="6037">
                  <c:v>2885.625</c:v>
                </c:pt>
                <c:pt idx="6038">
                  <c:v>2885.9375</c:v>
                </c:pt>
                <c:pt idx="6039">
                  <c:v>2886.25</c:v>
                </c:pt>
                <c:pt idx="6040">
                  <c:v>2886.5625</c:v>
                </c:pt>
                <c:pt idx="6041">
                  <c:v>2886.875</c:v>
                </c:pt>
                <c:pt idx="6042">
                  <c:v>2887.1875</c:v>
                </c:pt>
                <c:pt idx="6043">
                  <c:v>2887.5</c:v>
                </c:pt>
                <c:pt idx="6044">
                  <c:v>2887.8125</c:v>
                </c:pt>
                <c:pt idx="6045">
                  <c:v>2888.125</c:v>
                </c:pt>
                <c:pt idx="6046">
                  <c:v>2888.4375</c:v>
                </c:pt>
                <c:pt idx="6047">
                  <c:v>2888.75</c:v>
                </c:pt>
                <c:pt idx="6048">
                  <c:v>2889.0625</c:v>
                </c:pt>
                <c:pt idx="6049">
                  <c:v>2889.375</c:v>
                </c:pt>
                <c:pt idx="6050">
                  <c:v>2889.6875</c:v>
                </c:pt>
                <c:pt idx="6051">
                  <c:v>2890</c:v>
                </c:pt>
                <c:pt idx="6052">
                  <c:v>2890.3125</c:v>
                </c:pt>
                <c:pt idx="6053">
                  <c:v>2890.625</c:v>
                </c:pt>
                <c:pt idx="6054">
                  <c:v>2890.9375</c:v>
                </c:pt>
                <c:pt idx="6055">
                  <c:v>2891.25</c:v>
                </c:pt>
                <c:pt idx="6056">
                  <c:v>2891.5625</c:v>
                </c:pt>
                <c:pt idx="6057">
                  <c:v>2891.875</c:v>
                </c:pt>
                <c:pt idx="6058">
                  <c:v>2892.1875</c:v>
                </c:pt>
                <c:pt idx="6059">
                  <c:v>2892.5</c:v>
                </c:pt>
                <c:pt idx="6060">
                  <c:v>2892.8125</c:v>
                </c:pt>
                <c:pt idx="6061">
                  <c:v>2893.125</c:v>
                </c:pt>
                <c:pt idx="6062">
                  <c:v>2893.4375</c:v>
                </c:pt>
                <c:pt idx="6063">
                  <c:v>2893.75</c:v>
                </c:pt>
                <c:pt idx="6064">
                  <c:v>2894.0625</c:v>
                </c:pt>
                <c:pt idx="6065">
                  <c:v>2894.375</c:v>
                </c:pt>
                <c:pt idx="6066">
                  <c:v>2894.6875</c:v>
                </c:pt>
                <c:pt idx="6067">
                  <c:v>2895</c:v>
                </c:pt>
                <c:pt idx="6068">
                  <c:v>2895.3125</c:v>
                </c:pt>
                <c:pt idx="6069">
                  <c:v>2895.625</c:v>
                </c:pt>
                <c:pt idx="6070">
                  <c:v>2895.9375</c:v>
                </c:pt>
                <c:pt idx="6071">
                  <c:v>2896.25</c:v>
                </c:pt>
                <c:pt idx="6072">
                  <c:v>2896.5625</c:v>
                </c:pt>
                <c:pt idx="6073">
                  <c:v>2896.875</c:v>
                </c:pt>
                <c:pt idx="6074">
                  <c:v>2897.1875</c:v>
                </c:pt>
                <c:pt idx="6075">
                  <c:v>2897.5</c:v>
                </c:pt>
                <c:pt idx="6076">
                  <c:v>2897.8125</c:v>
                </c:pt>
                <c:pt idx="6077">
                  <c:v>2898.125</c:v>
                </c:pt>
                <c:pt idx="6078">
                  <c:v>2898.4375</c:v>
                </c:pt>
                <c:pt idx="6079">
                  <c:v>2898.75</c:v>
                </c:pt>
                <c:pt idx="6080">
                  <c:v>2899.0625</c:v>
                </c:pt>
                <c:pt idx="6081">
                  <c:v>2899.375</c:v>
                </c:pt>
                <c:pt idx="6082">
                  <c:v>2899.6875</c:v>
                </c:pt>
                <c:pt idx="6083">
                  <c:v>2900</c:v>
                </c:pt>
                <c:pt idx="6084">
                  <c:v>2900.3125</c:v>
                </c:pt>
                <c:pt idx="6085">
                  <c:v>2900.625</c:v>
                </c:pt>
                <c:pt idx="6086">
                  <c:v>2900.9375</c:v>
                </c:pt>
                <c:pt idx="6087">
                  <c:v>2901.25</c:v>
                </c:pt>
                <c:pt idx="6088">
                  <c:v>2901.5625</c:v>
                </c:pt>
                <c:pt idx="6089">
                  <c:v>2901.875</c:v>
                </c:pt>
                <c:pt idx="6090">
                  <c:v>2902.1875</c:v>
                </c:pt>
                <c:pt idx="6091">
                  <c:v>2902.5</c:v>
                </c:pt>
                <c:pt idx="6092">
                  <c:v>2902.8125</c:v>
                </c:pt>
                <c:pt idx="6093">
                  <c:v>2903.125</c:v>
                </c:pt>
                <c:pt idx="6094">
                  <c:v>2903.4375</c:v>
                </c:pt>
                <c:pt idx="6095">
                  <c:v>2903.75</c:v>
                </c:pt>
                <c:pt idx="6096">
                  <c:v>2904.0625</c:v>
                </c:pt>
                <c:pt idx="6097">
                  <c:v>2904.375</c:v>
                </c:pt>
                <c:pt idx="6098">
                  <c:v>2904.6875</c:v>
                </c:pt>
                <c:pt idx="6099">
                  <c:v>2905</c:v>
                </c:pt>
                <c:pt idx="6100">
                  <c:v>2905.3125</c:v>
                </c:pt>
                <c:pt idx="6101">
                  <c:v>2905.625</c:v>
                </c:pt>
                <c:pt idx="6102">
                  <c:v>2905.9375</c:v>
                </c:pt>
                <c:pt idx="6103">
                  <c:v>2906.25</c:v>
                </c:pt>
                <c:pt idx="6104">
                  <c:v>2906.5625</c:v>
                </c:pt>
                <c:pt idx="6105">
                  <c:v>2906.875</c:v>
                </c:pt>
                <c:pt idx="6106">
                  <c:v>2907.1875</c:v>
                </c:pt>
                <c:pt idx="6107">
                  <c:v>2907.5</c:v>
                </c:pt>
                <c:pt idx="6108">
                  <c:v>2907.8125</c:v>
                </c:pt>
                <c:pt idx="6109">
                  <c:v>2908.125</c:v>
                </c:pt>
                <c:pt idx="6110">
                  <c:v>2908.4375</c:v>
                </c:pt>
                <c:pt idx="6111">
                  <c:v>2908.75</c:v>
                </c:pt>
                <c:pt idx="6112">
                  <c:v>2909.0625</c:v>
                </c:pt>
                <c:pt idx="6113">
                  <c:v>2909.375</c:v>
                </c:pt>
                <c:pt idx="6114">
                  <c:v>2909.6875</c:v>
                </c:pt>
                <c:pt idx="6115">
                  <c:v>2910</c:v>
                </c:pt>
                <c:pt idx="6116">
                  <c:v>2910.3125</c:v>
                </c:pt>
                <c:pt idx="6117">
                  <c:v>2910.625</c:v>
                </c:pt>
                <c:pt idx="6118">
                  <c:v>2910.9375</c:v>
                </c:pt>
                <c:pt idx="6119">
                  <c:v>2911.25</c:v>
                </c:pt>
                <c:pt idx="6120">
                  <c:v>2911.5625</c:v>
                </c:pt>
                <c:pt idx="6121">
                  <c:v>2911.875</c:v>
                </c:pt>
                <c:pt idx="6122">
                  <c:v>2912.1875</c:v>
                </c:pt>
                <c:pt idx="6123">
                  <c:v>2912.5</c:v>
                </c:pt>
                <c:pt idx="6124">
                  <c:v>2912.8125</c:v>
                </c:pt>
                <c:pt idx="6125">
                  <c:v>2913.125</c:v>
                </c:pt>
                <c:pt idx="6126">
                  <c:v>2913.4375</c:v>
                </c:pt>
                <c:pt idx="6127">
                  <c:v>2913.75</c:v>
                </c:pt>
                <c:pt idx="6128">
                  <c:v>2914.0625</c:v>
                </c:pt>
                <c:pt idx="6129">
                  <c:v>2914.375</c:v>
                </c:pt>
                <c:pt idx="6130">
                  <c:v>2914.6875</c:v>
                </c:pt>
                <c:pt idx="6131">
                  <c:v>2915</c:v>
                </c:pt>
                <c:pt idx="6132">
                  <c:v>2915.3125</c:v>
                </c:pt>
                <c:pt idx="6133">
                  <c:v>2915.625</c:v>
                </c:pt>
                <c:pt idx="6134">
                  <c:v>2915.9375</c:v>
                </c:pt>
                <c:pt idx="6135">
                  <c:v>2916.25</c:v>
                </c:pt>
                <c:pt idx="6136">
                  <c:v>2916.5625</c:v>
                </c:pt>
                <c:pt idx="6137">
                  <c:v>2916.875</c:v>
                </c:pt>
                <c:pt idx="6138">
                  <c:v>2917.1875</c:v>
                </c:pt>
                <c:pt idx="6139">
                  <c:v>2917.5</c:v>
                </c:pt>
                <c:pt idx="6140">
                  <c:v>2917.8125</c:v>
                </c:pt>
                <c:pt idx="6141">
                  <c:v>2918.125</c:v>
                </c:pt>
                <c:pt idx="6142">
                  <c:v>2918.4375</c:v>
                </c:pt>
                <c:pt idx="6143">
                  <c:v>2918.75</c:v>
                </c:pt>
                <c:pt idx="6144">
                  <c:v>2919.0625</c:v>
                </c:pt>
                <c:pt idx="6145">
                  <c:v>2919.375</c:v>
                </c:pt>
                <c:pt idx="6146">
                  <c:v>2919.6875</c:v>
                </c:pt>
                <c:pt idx="6147">
                  <c:v>2920</c:v>
                </c:pt>
                <c:pt idx="6148">
                  <c:v>2920.3125</c:v>
                </c:pt>
                <c:pt idx="6149">
                  <c:v>2920.625</c:v>
                </c:pt>
                <c:pt idx="6150">
                  <c:v>2920.9375</c:v>
                </c:pt>
                <c:pt idx="6151">
                  <c:v>2921.25</c:v>
                </c:pt>
                <c:pt idx="6152">
                  <c:v>2921.5625</c:v>
                </c:pt>
                <c:pt idx="6153">
                  <c:v>2921.875</c:v>
                </c:pt>
                <c:pt idx="6154">
                  <c:v>2922.1875</c:v>
                </c:pt>
                <c:pt idx="6155">
                  <c:v>2922.5</c:v>
                </c:pt>
                <c:pt idx="6156">
                  <c:v>2922.8125</c:v>
                </c:pt>
                <c:pt idx="6157">
                  <c:v>2923.125</c:v>
                </c:pt>
                <c:pt idx="6158">
                  <c:v>2923.4375</c:v>
                </c:pt>
                <c:pt idx="6159">
                  <c:v>2923.75</c:v>
                </c:pt>
                <c:pt idx="6160">
                  <c:v>2924.0625</c:v>
                </c:pt>
                <c:pt idx="6161">
                  <c:v>2924.375</c:v>
                </c:pt>
                <c:pt idx="6162">
                  <c:v>2924.6875</c:v>
                </c:pt>
                <c:pt idx="6163">
                  <c:v>2925</c:v>
                </c:pt>
                <c:pt idx="6164">
                  <c:v>2925.3125</c:v>
                </c:pt>
                <c:pt idx="6165">
                  <c:v>2925.625</c:v>
                </c:pt>
                <c:pt idx="6166">
                  <c:v>2925.9375</c:v>
                </c:pt>
                <c:pt idx="6167">
                  <c:v>2926.25</c:v>
                </c:pt>
                <c:pt idx="6168">
                  <c:v>2926.5625</c:v>
                </c:pt>
                <c:pt idx="6169">
                  <c:v>2926.875</c:v>
                </c:pt>
                <c:pt idx="6170">
                  <c:v>2927.1875</c:v>
                </c:pt>
                <c:pt idx="6171">
                  <c:v>2927.5</c:v>
                </c:pt>
                <c:pt idx="6172">
                  <c:v>2927.8125</c:v>
                </c:pt>
                <c:pt idx="6173">
                  <c:v>2928.125</c:v>
                </c:pt>
                <c:pt idx="6174">
                  <c:v>2928.4375</c:v>
                </c:pt>
                <c:pt idx="6175">
                  <c:v>2928.75</c:v>
                </c:pt>
                <c:pt idx="6176">
                  <c:v>2929.0625</c:v>
                </c:pt>
                <c:pt idx="6177">
                  <c:v>2929.375</c:v>
                </c:pt>
                <c:pt idx="6178">
                  <c:v>2929.6875</c:v>
                </c:pt>
                <c:pt idx="6179">
                  <c:v>2930</c:v>
                </c:pt>
                <c:pt idx="6180">
                  <c:v>2930.3125</c:v>
                </c:pt>
                <c:pt idx="6181">
                  <c:v>2930.625</c:v>
                </c:pt>
                <c:pt idx="6182">
                  <c:v>2930.9375</c:v>
                </c:pt>
                <c:pt idx="6183">
                  <c:v>2931.25</c:v>
                </c:pt>
                <c:pt idx="6184">
                  <c:v>2931.5625</c:v>
                </c:pt>
                <c:pt idx="6185">
                  <c:v>2931.875</c:v>
                </c:pt>
                <c:pt idx="6186">
                  <c:v>2932.1875</c:v>
                </c:pt>
                <c:pt idx="6187">
                  <c:v>2932.5</c:v>
                </c:pt>
                <c:pt idx="6188">
                  <c:v>2932.8125</c:v>
                </c:pt>
                <c:pt idx="6189">
                  <c:v>2933.125</c:v>
                </c:pt>
                <c:pt idx="6190">
                  <c:v>2933.4375</c:v>
                </c:pt>
                <c:pt idx="6191">
                  <c:v>2933.75</c:v>
                </c:pt>
                <c:pt idx="6192">
                  <c:v>2934.0625</c:v>
                </c:pt>
                <c:pt idx="6193">
                  <c:v>2934.375</c:v>
                </c:pt>
                <c:pt idx="6194">
                  <c:v>2934.6875</c:v>
                </c:pt>
                <c:pt idx="6195">
                  <c:v>2935</c:v>
                </c:pt>
                <c:pt idx="6196">
                  <c:v>2935.3125</c:v>
                </c:pt>
                <c:pt idx="6197">
                  <c:v>2935.625</c:v>
                </c:pt>
                <c:pt idx="6198">
                  <c:v>2935.9375</c:v>
                </c:pt>
                <c:pt idx="6199">
                  <c:v>2936.25</c:v>
                </c:pt>
                <c:pt idx="6200">
                  <c:v>2936.5625</c:v>
                </c:pt>
                <c:pt idx="6201">
                  <c:v>2936.875</c:v>
                </c:pt>
                <c:pt idx="6202">
                  <c:v>2937.1875</c:v>
                </c:pt>
                <c:pt idx="6203">
                  <c:v>2937.5</c:v>
                </c:pt>
                <c:pt idx="6204">
                  <c:v>2937.8125</c:v>
                </c:pt>
                <c:pt idx="6205">
                  <c:v>2938.125</c:v>
                </c:pt>
                <c:pt idx="6206">
                  <c:v>2938.4375</c:v>
                </c:pt>
                <c:pt idx="6207">
                  <c:v>2938.75</c:v>
                </c:pt>
                <c:pt idx="6208">
                  <c:v>2939.0625</c:v>
                </c:pt>
                <c:pt idx="6209">
                  <c:v>2939.375</c:v>
                </c:pt>
                <c:pt idx="6210">
                  <c:v>2939.6875</c:v>
                </c:pt>
                <c:pt idx="6211">
                  <c:v>2940</c:v>
                </c:pt>
                <c:pt idx="6212">
                  <c:v>2940.3125</c:v>
                </c:pt>
                <c:pt idx="6213">
                  <c:v>2940.625</c:v>
                </c:pt>
                <c:pt idx="6214">
                  <c:v>2940.9375</c:v>
                </c:pt>
                <c:pt idx="6215">
                  <c:v>2941.25</c:v>
                </c:pt>
                <c:pt idx="6216">
                  <c:v>2941.5625</c:v>
                </c:pt>
                <c:pt idx="6217">
                  <c:v>2941.875</c:v>
                </c:pt>
                <c:pt idx="6218">
                  <c:v>2942.1875</c:v>
                </c:pt>
                <c:pt idx="6219">
                  <c:v>2942.5</c:v>
                </c:pt>
                <c:pt idx="6220">
                  <c:v>2942.8125</c:v>
                </c:pt>
                <c:pt idx="6221">
                  <c:v>2943.125</c:v>
                </c:pt>
                <c:pt idx="6222">
                  <c:v>2943.4375</c:v>
                </c:pt>
                <c:pt idx="6223">
                  <c:v>2943.75</c:v>
                </c:pt>
                <c:pt idx="6224">
                  <c:v>2944.0625</c:v>
                </c:pt>
                <c:pt idx="6225">
                  <c:v>2944.375</c:v>
                </c:pt>
                <c:pt idx="6226">
                  <c:v>2944.6875</c:v>
                </c:pt>
                <c:pt idx="6227">
                  <c:v>2945</c:v>
                </c:pt>
                <c:pt idx="6228">
                  <c:v>2945.3125</c:v>
                </c:pt>
                <c:pt idx="6229">
                  <c:v>2945.625</c:v>
                </c:pt>
                <c:pt idx="6230">
                  <c:v>2945.9375</c:v>
                </c:pt>
                <c:pt idx="6231">
                  <c:v>2946.25</c:v>
                </c:pt>
                <c:pt idx="6232">
                  <c:v>2946.5625</c:v>
                </c:pt>
                <c:pt idx="6233">
                  <c:v>2946.875</c:v>
                </c:pt>
                <c:pt idx="6234">
                  <c:v>2947.1875</c:v>
                </c:pt>
                <c:pt idx="6235">
                  <c:v>2947.5</c:v>
                </c:pt>
                <c:pt idx="6236">
                  <c:v>2947.8125</c:v>
                </c:pt>
                <c:pt idx="6237">
                  <c:v>2948.125</c:v>
                </c:pt>
                <c:pt idx="6238">
                  <c:v>2948.4375</c:v>
                </c:pt>
                <c:pt idx="6239">
                  <c:v>2948.75</c:v>
                </c:pt>
                <c:pt idx="6240">
                  <c:v>2949.0625</c:v>
                </c:pt>
                <c:pt idx="6241">
                  <c:v>2949.375</c:v>
                </c:pt>
                <c:pt idx="6242">
                  <c:v>2949.6875</c:v>
                </c:pt>
                <c:pt idx="6243">
                  <c:v>2950</c:v>
                </c:pt>
                <c:pt idx="6244">
                  <c:v>2950.3125</c:v>
                </c:pt>
                <c:pt idx="6245">
                  <c:v>2950.625</c:v>
                </c:pt>
                <c:pt idx="6246">
                  <c:v>2950.9375</c:v>
                </c:pt>
                <c:pt idx="6247">
                  <c:v>2951.25</c:v>
                </c:pt>
                <c:pt idx="6248">
                  <c:v>2951.5625</c:v>
                </c:pt>
                <c:pt idx="6249">
                  <c:v>2951.875</c:v>
                </c:pt>
                <c:pt idx="6250">
                  <c:v>2952.1875</c:v>
                </c:pt>
                <c:pt idx="6251">
                  <c:v>2952.5</c:v>
                </c:pt>
                <c:pt idx="6252">
                  <c:v>2952.8125</c:v>
                </c:pt>
                <c:pt idx="6253">
                  <c:v>2953.125</c:v>
                </c:pt>
                <c:pt idx="6254">
                  <c:v>2953.4375</c:v>
                </c:pt>
                <c:pt idx="6255">
                  <c:v>2953.75</c:v>
                </c:pt>
                <c:pt idx="6256">
                  <c:v>2954.0625</c:v>
                </c:pt>
                <c:pt idx="6257">
                  <c:v>2954.375</c:v>
                </c:pt>
                <c:pt idx="6258">
                  <c:v>2954.6875</c:v>
                </c:pt>
                <c:pt idx="6259">
                  <c:v>2955</c:v>
                </c:pt>
                <c:pt idx="6260">
                  <c:v>2955.3125</c:v>
                </c:pt>
                <c:pt idx="6261">
                  <c:v>2955.625</c:v>
                </c:pt>
                <c:pt idx="6262">
                  <c:v>2955.9375</c:v>
                </c:pt>
                <c:pt idx="6263">
                  <c:v>2956.25</c:v>
                </c:pt>
                <c:pt idx="6264">
                  <c:v>2956.5625</c:v>
                </c:pt>
                <c:pt idx="6265">
                  <c:v>2956.875</c:v>
                </c:pt>
                <c:pt idx="6266">
                  <c:v>2957.1875</c:v>
                </c:pt>
                <c:pt idx="6267">
                  <c:v>2957.5</c:v>
                </c:pt>
                <c:pt idx="6268">
                  <c:v>2957.8125</c:v>
                </c:pt>
                <c:pt idx="6269">
                  <c:v>2958.125</c:v>
                </c:pt>
                <c:pt idx="6270">
                  <c:v>2958.4375</c:v>
                </c:pt>
                <c:pt idx="6271">
                  <c:v>2958.75</c:v>
                </c:pt>
                <c:pt idx="6272">
                  <c:v>2959.0625</c:v>
                </c:pt>
                <c:pt idx="6273">
                  <c:v>2959.375</c:v>
                </c:pt>
                <c:pt idx="6274">
                  <c:v>2959.6875</c:v>
                </c:pt>
                <c:pt idx="6275">
                  <c:v>2960</c:v>
                </c:pt>
                <c:pt idx="6276">
                  <c:v>2960.3125</c:v>
                </c:pt>
                <c:pt idx="6277">
                  <c:v>2960.625</c:v>
                </c:pt>
                <c:pt idx="6278">
                  <c:v>2960.9375</c:v>
                </c:pt>
                <c:pt idx="6279">
                  <c:v>2961.25</c:v>
                </c:pt>
                <c:pt idx="6280">
                  <c:v>2961.5625</c:v>
                </c:pt>
                <c:pt idx="6281">
                  <c:v>2961.875</c:v>
                </c:pt>
                <c:pt idx="6282">
                  <c:v>2962.1875</c:v>
                </c:pt>
                <c:pt idx="6283">
                  <c:v>2962.5</c:v>
                </c:pt>
                <c:pt idx="6284">
                  <c:v>2962.8125</c:v>
                </c:pt>
                <c:pt idx="6285">
                  <c:v>2963.125</c:v>
                </c:pt>
                <c:pt idx="6286">
                  <c:v>2963.4375</c:v>
                </c:pt>
                <c:pt idx="6287">
                  <c:v>2963.75</c:v>
                </c:pt>
                <c:pt idx="6288">
                  <c:v>2964.0625</c:v>
                </c:pt>
                <c:pt idx="6289">
                  <c:v>2964.375</c:v>
                </c:pt>
                <c:pt idx="6290">
                  <c:v>2964.6875</c:v>
                </c:pt>
                <c:pt idx="6291">
                  <c:v>2965</c:v>
                </c:pt>
                <c:pt idx="6292">
                  <c:v>2965.3125</c:v>
                </c:pt>
                <c:pt idx="6293">
                  <c:v>2965.625</c:v>
                </c:pt>
                <c:pt idx="6294">
                  <c:v>2965.9375</c:v>
                </c:pt>
                <c:pt idx="6295">
                  <c:v>2966.25</c:v>
                </c:pt>
                <c:pt idx="6296">
                  <c:v>2966.5625</c:v>
                </c:pt>
                <c:pt idx="6297">
                  <c:v>2966.875</c:v>
                </c:pt>
                <c:pt idx="6298">
                  <c:v>2967.1875</c:v>
                </c:pt>
                <c:pt idx="6299">
                  <c:v>2967.5</c:v>
                </c:pt>
                <c:pt idx="6300">
                  <c:v>2967.8125</c:v>
                </c:pt>
                <c:pt idx="6301">
                  <c:v>2968.125</c:v>
                </c:pt>
                <c:pt idx="6302">
                  <c:v>2968.4375</c:v>
                </c:pt>
                <c:pt idx="6303">
                  <c:v>2968.75</c:v>
                </c:pt>
                <c:pt idx="6304">
                  <c:v>2969.0625</c:v>
                </c:pt>
                <c:pt idx="6305">
                  <c:v>2969.375</c:v>
                </c:pt>
                <c:pt idx="6306">
                  <c:v>2969.6875</c:v>
                </c:pt>
                <c:pt idx="6307">
                  <c:v>2970</c:v>
                </c:pt>
                <c:pt idx="6308">
                  <c:v>2970.3125</c:v>
                </c:pt>
                <c:pt idx="6309">
                  <c:v>2970.625</c:v>
                </c:pt>
                <c:pt idx="6310">
                  <c:v>2970.9375</c:v>
                </c:pt>
                <c:pt idx="6311">
                  <c:v>2971.25</c:v>
                </c:pt>
                <c:pt idx="6312">
                  <c:v>2971.5625</c:v>
                </c:pt>
                <c:pt idx="6313">
                  <c:v>2971.875</c:v>
                </c:pt>
                <c:pt idx="6314">
                  <c:v>2972.1875</c:v>
                </c:pt>
                <c:pt idx="6315">
                  <c:v>2972.5</c:v>
                </c:pt>
                <c:pt idx="6316">
                  <c:v>2972.8125</c:v>
                </c:pt>
                <c:pt idx="6317">
                  <c:v>2973.125</c:v>
                </c:pt>
                <c:pt idx="6318">
                  <c:v>2973.4375</c:v>
                </c:pt>
                <c:pt idx="6319">
                  <c:v>2973.75</c:v>
                </c:pt>
                <c:pt idx="6320">
                  <c:v>2974.0625</c:v>
                </c:pt>
                <c:pt idx="6321">
                  <c:v>2974.375</c:v>
                </c:pt>
                <c:pt idx="6322">
                  <c:v>2974.6875</c:v>
                </c:pt>
                <c:pt idx="6323">
                  <c:v>2975</c:v>
                </c:pt>
                <c:pt idx="6324">
                  <c:v>2975.3125</c:v>
                </c:pt>
                <c:pt idx="6325">
                  <c:v>2975.625</c:v>
                </c:pt>
                <c:pt idx="6326">
                  <c:v>2975.9375</c:v>
                </c:pt>
                <c:pt idx="6327">
                  <c:v>2976.25</c:v>
                </c:pt>
                <c:pt idx="6328">
                  <c:v>2976.5625</c:v>
                </c:pt>
                <c:pt idx="6329">
                  <c:v>2976.875</c:v>
                </c:pt>
                <c:pt idx="6330">
                  <c:v>2977.1875</c:v>
                </c:pt>
                <c:pt idx="6331">
                  <c:v>2977.5</c:v>
                </c:pt>
                <c:pt idx="6332">
                  <c:v>2977.8125</c:v>
                </c:pt>
                <c:pt idx="6333">
                  <c:v>2978.125</c:v>
                </c:pt>
                <c:pt idx="6334">
                  <c:v>2978.4375</c:v>
                </c:pt>
                <c:pt idx="6335">
                  <c:v>2978.75</c:v>
                </c:pt>
                <c:pt idx="6336">
                  <c:v>2979.0625</c:v>
                </c:pt>
                <c:pt idx="6337">
                  <c:v>2979.375</c:v>
                </c:pt>
                <c:pt idx="6338">
                  <c:v>2979.6875</c:v>
                </c:pt>
                <c:pt idx="6339">
                  <c:v>2980</c:v>
                </c:pt>
                <c:pt idx="6340">
                  <c:v>2980.3125</c:v>
                </c:pt>
                <c:pt idx="6341">
                  <c:v>2980.625</c:v>
                </c:pt>
                <c:pt idx="6342">
                  <c:v>2980.9375</c:v>
                </c:pt>
                <c:pt idx="6343">
                  <c:v>2981.25</c:v>
                </c:pt>
                <c:pt idx="6344">
                  <c:v>2981.5625</c:v>
                </c:pt>
                <c:pt idx="6345">
                  <c:v>2981.875</c:v>
                </c:pt>
                <c:pt idx="6346">
                  <c:v>2982.1875</c:v>
                </c:pt>
                <c:pt idx="6347">
                  <c:v>2982.5</c:v>
                </c:pt>
                <c:pt idx="6348">
                  <c:v>2982.8125</c:v>
                </c:pt>
                <c:pt idx="6349">
                  <c:v>2983.125</c:v>
                </c:pt>
                <c:pt idx="6350">
                  <c:v>2983.4375</c:v>
                </c:pt>
                <c:pt idx="6351">
                  <c:v>2983.75</c:v>
                </c:pt>
                <c:pt idx="6352">
                  <c:v>2984.0625</c:v>
                </c:pt>
                <c:pt idx="6353">
                  <c:v>2984.375</c:v>
                </c:pt>
                <c:pt idx="6354">
                  <c:v>2984.6875</c:v>
                </c:pt>
                <c:pt idx="6355">
                  <c:v>2985</c:v>
                </c:pt>
                <c:pt idx="6356">
                  <c:v>2985.3125</c:v>
                </c:pt>
                <c:pt idx="6357">
                  <c:v>2985.625</c:v>
                </c:pt>
                <c:pt idx="6358">
                  <c:v>2985.9375</c:v>
                </c:pt>
                <c:pt idx="6359">
                  <c:v>2986.25</c:v>
                </c:pt>
                <c:pt idx="6360">
                  <c:v>2986.5625</c:v>
                </c:pt>
                <c:pt idx="6361">
                  <c:v>2986.875</c:v>
                </c:pt>
                <c:pt idx="6362">
                  <c:v>2987.1875</c:v>
                </c:pt>
                <c:pt idx="6363">
                  <c:v>2987.5</c:v>
                </c:pt>
                <c:pt idx="6364">
                  <c:v>2987.8125</c:v>
                </c:pt>
                <c:pt idx="6365">
                  <c:v>2988.125</c:v>
                </c:pt>
                <c:pt idx="6366">
                  <c:v>2988.4375</c:v>
                </c:pt>
                <c:pt idx="6367">
                  <c:v>2988.75</c:v>
                </c:pt>
                <c:pt idx="6368">
                  <c:v>2989.0625</c:v>
                </c:pt>
                <c:pt idx="6369">
                  <c:v>2989.375</c:v>
                </c:pt>
                <c:pt idx="6370">
                  <c:v>2989.6875</c:v>
                </c:pt>
                <c:pt idx="6371">
                  <c:v>2990</c:v>
                </c:pt>
                <c:pt idx="6372">
                  <c:v>2990.3125</c:v>
                </c:pt>
                <c:pt idx="6373">
                  <c:v>2990.625</c:v>
                </c:pt>
                <c:pt idx="6374">
                  <c:v>2990.9375</c:v>
                </c:pt>
                <c:pt idx="6375">
                  <c:v>2991.25</c:v>
                </c:pt>
                <c:pt idx="6376">
                  <c:v>2991.5625</c:v>
                </c:pt>
                <c:pt idx="6377">
                  <c:v>2991.875</c:v>
                </c:pt>
                <c:pt idx="6378">
                  <c:v>2992.1875</c:v>
                </c:pt>
                <c:pt idx="6379">
                  <c:v>2992.5</c:v>
                </c:pt>
                <c:pt idx="6380">
                  <c:v>2992.8125</c:v>
                </c:pt>
                <c:pt idx="6381">
                  <c:v>2993.125</c:v>
                </c:pt>
                <c:pt idx="6382">
                  <c:v>2993.4375</c:v>
                </c:pt>
                <c:pt idx="6383">
                  <c:v>2993.75</c:v>
                </c:pt>
                <c:pt idx="6384">
                  <c:v>2994.0625</c:v>
                </c:pt>
                <c:pt idx="6385">
                  <c:v>2994.375</c:v>
                </c:pt>
                <c:pt idx="6386">
                  <c:v>2994.6875</c:v>
                </c:pt>
                <c:pt idx="6387">
                  <c:v>2995</c:v>
                </c:pt>
                <c:pt idx="6388">
                  <c:v>2995.3125</c:v>
                </c:pt>
                <c:pt idx="6389">
                  <c:v>2995.625</c:v>
                </c:pt>
                <c:pt idx="6390">
                  <c:v>2995.9375</c:v>
                </c:pt>
                <c:pt idx="6391">
                  <c:v>2996.25</c:v>
                </c:pt>
                <c:pt idx="6392">
                  <c:v>2996.5625</c:v>
                </c:pt>
                <c:pt idx="6393">
                  <c:v>2996.875</c:v>
                </c:pt>
                <c:pt idx="6394">
                  <c:v>2997.1875</c:v>
                </c:pt>
                <c:pt idx="6395">
                  <c:v>2997.5</c:v>
                </c:pt>
                <c:pt idx="6396">
                  <c:v>2997.8125</c:v>
                </c:pt>
                <c:pt idx="6397">
                  <c:v>2998.125</c:v>
                </c:pt>
                <c:pt idx="6398">
                  <c:v>2998.4375</c:v>
                </c:pt>
                <c:pt idx="6399">
                  <c:v>2998.75</c:v>
                </c:pt>
                <c:pt idx="6400">
                  <c:v>2999.0625</c:v>
                </c:pt>
                <c:pt idx="6401">
                  <c:v>2999.375</c:v>
                </c:pt>
                <c:pt idx="6402">
                  <c:v>2999.6875</c:v>
                </c:pt>
                <c:pt idx="6403">
                  <c:v>3000</c:v>
                </c:pt>
                <c:pt idx="6404">
                  <c:v>3000</c:v>
                </c:pt>
                <c:pt idx="6405">
                  <c:v>3000.3125</c:v>
                </c:pt>
                <c:pt idx="6406">
                  <c:v>3000.625</c:v>
                </c:pt>
                <c:pt idx="6407">
                  <c:v>3000.9375</c:v>
                </c:pt>
                <c:pt idx="6408">
                  <c:v>3001.25</c:v>
                </c:pt>
                <c:pt idx="6409">
                  <c:v>3001.5625</c:v>
                </c:pt>
                <c:pt idx="6410">
                  <c:v>3001.875</c:v>
                </c:pt>
                <c:pt idx="6411">
                  <c:v>3002.1875</c:v>
                </c:pt>
                <c:pt idx="6412">
                  <c:v>3002.5</c:v>
                </c:pt>
                <c:pt idx="6413">
                  <c:v>3002.8125</c:v>
                </c:pt>
                <c:pt idx="6414">
                  <c:v>3003.125</c:v>
                </c:pt>
                <c:pt idx="6415">
                  <c:v>3003.4375</c:v>
                </c:pt>
                <c:pt idx="6416">
                  <c:v>3003.75</c:v>
                </c:pt>
                <c:pt idx="6417">
                  <c:v>3004.0625</c:v>
                </c:pt>
                <c:pt idx="6418">
                  <c:v>3004.375</c:v>
                </c:pt>
                <c:pt idx="6419">
                  <c:v>3004.6875</c:v>
                </c:pt>
                <c:pt idx="6420">
                  <c:v>3005</c:v>
                </c:pt>
                <c:pt idx="6421">
                  <c:v>3005.3125</c:v>
                </c:pt>
                <c:pt idx="6422">
                  <c:v>3005.625</c:v>
                </c:pt>
                <c:pt idx="6423">
                  <c:v>3005.9375</c:v>
                </c:pt>
                <c:pt idx="6424">
                  <c:v>3006.25</c:v>
                </c:pt>
                <c:pt idx="6425">
                  <c:v>3006.5625</c:v>
                </c:pt>
                <c:pt idx="6426">
                  <c:v>3006.875</c:v>
                </c:pt>
                <c:pt idx="6427">
                  <c:v>3007.1875</c:v>
                </c:pt>
                <c:pt idx="6428">
                  <c:v>3007.5</c:v>
                </c:pt>
                <c:pt idx="6429">
                  <c:v>3007.8125</c:v>
                </c:pt>
                <c:pt idx="6430">
                  <c:v>3008.125</c:v>
                </c:pt>
                <c:pt idx="6431">
                  <c:v>3008.4375</c:v>
                </c:pt>
                <c:pt idx="6432">
                  <c:v>3008.75</c:v>
                </c:pt>
                <c:pt idx="6433">
                  <c:v>3009.0625</c:v>
                </c:pt>
                <c:pt idx="6434">
                  <c:v>3009.375</c:v>
                </c:pt>
                <c:pt idx="6435">
                  <c:v>3009.6875</c:v>
                </c:pt>
                <c:pt idx="6436">
                  <c:v>3010</c:v>
                </c:pt>
                <c:pt idx="6437">
                  <c:v>3010.3125</c:v>
                </c:pt>
                <c:pt idx="6438">
                  <c:v>3010.625</c:v>
                </c:pt>
                <c:pt idx="6439">
                  <c:v>3010.9375</c:v>
                </c:pt>
                <c:pt idx="6440">
                  <c:v>3011.25</c:v>
                </c:pt>
                <c:pt idx="6441">
                  <c:v>3011.5625</c:v>
                </c:pt>
                <c:pt idx="6442">
                  <c:v>3011.875</c:v>
                </c:pt>
                <c:pt idx="6443">
                  <c:v>3012.1875</c:v>
                </c:pt>
                <c:pt idx="6444">
                  <c:v>3012.5</c:v>
                </c:pt>
                <c:pt idx="6445">
                  <c:v>3012.8125</c:v>
                </c:pt>
                <c:pt idx="6446">
                  <c:v>3013.125</c:v>
                </c:pt>
                <c:pt idx="6447">
                  <c:v>3013.4375</c:v>
                </c:pt>
                <c:pt idx="6448">
                  <c:v>3013.75</c:v>
                </c:pt>
                <c:pt idx="6449">
                  <c:v>3014.0625</c:v>
                </c:pt>
                <c:pt idx="6450">
                  <c:v>3014.375</c:v>
                </c:pt>
                <c:pt idx="6451">
                  <c:v>3014.6875</c:v>
                </c:pt>
                <c:pt idx="6452">
                  <c:v>3015</c:v>
                </c:pt>
                <c:pt idx="6453">
                  <c:v>3015.3125</c:v>
                </c:pt>
                <c:pt idx="6454">
                  <c:v>3015.625</c:v>
                </c:pt>
                <c:pt idx="6455">
                  <c:v>3015.9375</c:v>
                </c:pt>
                <c:pt idx="6456">
                  <c:v>3016.25</c:v>
                </c:pt>
                <c:pt idx="6457">
                  <c:v>3016.5625</c:v>
                </c:pt>
                <c:pt idx="6458">
                  <c:v>3016.875</c:v>
                </c:pt>
                <c:pt idx="6459">
                  <c:v>3017.1875</c:v>
                </c:pt>
                <c:pt idx="6460">
                  <c:v>3017.5</c:v>
                </c:pt>
                <c:pt idx="6461">
                  <c:v>3017.8125</c:v>
                </c:pt>
                <c:pt idx="6462">
                  <c:v>3018.125</c:v>
                </c:pt>
                <c:pt idx="6463">
                  <c:v>3018.4375</c:v>
                </c:pt>
                <c:pt idx="6464">
                  <c:v>3018.75</c:v>
                </c:pt>
                <c:pt idx="6465">
                  <c:v>3019.0625</c:v>
                </c:pt>
                <c:pt idx="6466">
                  <c:v>3019.375</c:v>
                </c:pt>
                <c:pt idx="6467">
                  <c:v>3019.6875</c:v>
                </c:pt>
                <c:pt idx="6468">
                  <c:v>3020</c:v>
                </c:pt>
                <c:pt idx="6469">
                  <c:v>3020.3125</c:v>
                </c:pt>
                <c:pt idx="6470">
                  <c:v>3020.625</c:v>
                </c:pt>
                <c:pt idx="6471">
                  <c:v>3020.9375</c:v>
                </c:pt>
                <c:pt idx="6472">
                  <c:v>3021.25</c:v>
                </c:pt>
                <c:pt idx="6473">
                  <c:v>3021.5625</c:v>
                </c:pt>
                <c:pt idx="6474">
                  <c:v>3021.875</c:v>
                </c:pt>
                <c:pt idx="6475">
                  <c:v>3022.1875</c:v>
                </c:pt>
                <c:pt idx="6476">
                  <c:v>3022.5</c:v>
                </c:pt>
                <c:pt idx="6477">
                  <c:v>3022.8125</c:v>
                </c:pt>
                <c:pt idx="6478">
                  <c:v>3023.125</c:v>
                </c:pt>
                <c:pt idx="6479">
                  <c:v>3023.4375</c:v>
                </c:pt>
                <c:pt idx="6480">
                  <c:v>3023.75</c:v>
                </c:pt>
                <c:pt idx="6481">
                  <c:v>3024.0625</c:v>
                </c:pt>
                <c:pt idx="6482">
                  <c:v>3024.375</c:v>
                </c:pt>
                <c:pt idx="6483">
                  <c:v>3024.6875</c:v>
                </c:pt>
                <c:pt idx="6484">
                  <c:v>3025</c:v>
                </c:pt>
                <c:pt idx="6485">
                  <c:v>3025.3125</c:v>
                </c:pt>
                <c:pt idx="6486">
                  <c:v>3025.625</c:v>
                </c:pt>
                <c:pt idx="6487">
                  <c:v>3025.9375</c:v>
                </c:pt>
                <c:pt idx="6488">
                  <c:v>3026.25</c:v>
                </c:pt>
                <c:pt idx="6489">
                  <c:v>3026.5625</c:v>
                </c:pt>
                <c:pt idx="6490">
                  <c:v>3026.875</c:v>
                </c:pt>
                <c:pt idx="6491">
                  <c:v>3027.1875</c:v>
                </c:pt>
                <c:pt idx="6492">
                  <c:v>3027.5</c:v>
                </c:pt>
                <c:pt idx="6493">
                  <c:v>3027.8125</c:v>
                </c:pt>
                <c:pt idx="6494">
                  <c:v>3028.125</c:v>
                </c:pt>
                <c:pt idx="6495">
                  <c:v>3028.4375</c:v>
                </c:pt>
                <c:pt idx="6496">
                  <c:v>3028.75</c:v>
                </c:pt>
                <c:pt idx="6497">
                  <c:v>3029.0625</c:v>
                </c:pt>
                <c:pt idx="6498">
                  <c:v>3029.375</c:v>
                </c:pt>
                <c:pt idx="6499">
                  <c:v>3029.6875</c:v>
                </c:pt>
                <c:pt idx="6500">
                  <c:v>3030</c:v>
                </c:pt>
                <c:pt idx="6501">
                  <c:v>3030.3125</c:v>
                </c:pt>
                <c:pt idx="6502">
                  <c:v>3030.625</c:v>
                </c:pt>
                <c:pt idx="6503">
                  <c:v>3030.9375</c:v>
                </c:pt>
                <c:pt idx="6504">
                  <c:v>3031.25</c:v>
                </c:pt>
                <c:pt idx="6505">
                  <c:v>3031.5625</c:v>
                </c:pt>
                <c:pt idx="6506">
                  <c:v>3031.875</c:v>
                </c:pt>
                <c:pt idx="6507">
                  <c:v>3032.1875</c:v>
                </c:pt>
                <c:pt idx="6508">
                  <c:v>3032.5</c:v>
                </c:pt>
                <c:pt idx="6509">
                  <c:v>3032.8125</c:v>
                </c:pt>
                <c:pt idx="6510">
                  <c:v>3033.125</c:v>
                </c:pt>
                <c:pt idx="6511">
                  <c:v>3033.4375</c:v>
                </c:pt>
                <c:pt idx="6512">
                  <c:v>3033.75</c:v>
                </c:pt>
                <c:pt idx="6513">
                  <c:v>3034.0625</c:v>
                </c:pt>
                <c:pt idx="6514">
                  <c:v>3034.375</c:v>
                </c:pt>
                <c:pt idx="6515">
                  <c:v>3034.6875</c:v>
                </c:pt>
                <c:pt idx="6516">
                  <c:v>3035</c:v>
                </c:pt>
                <c:pt idx="6517">
                  <c:v>3035.3125</c:v>
                </c:pt>
                <c:pt idx="6518">
                  <c:v>3035.625</c:v>
                </c:pt>
                <c:pt idx="6519">
                  <c:v>3035.9375</c:v>
                </c:pt>
                <c:pt idx="6520">
                  <c:v>3036.25</c:v>
                </c:pt>
                <c:pt idx="6521">
                  <c:v>3036.5625</c:v>
                </c:pt>
                <c:pt idx="6522">
                  <c:v>3036.875</c:v>
                </c:pt>
                <c:pt idx="6523">
                  <c:v>3037.1875</c:v>
                </c:pt>
                <c:pt idx="6524">
                  <c:v>3037.5</c:v>
                </c:pt>
                <c:pt idx="6525">
                  <c:v>3037.8125</c:v>
                </c:pt>
                <c:pt idx="6526">
                  <c:v>3038.125</c:v>
                </c:pt>
                <c:pt idx="6527">
                  <c:v>3038.4375</c:v>
                </c:pt>
                <c:pt idx="6528">
                  <c:v>3038.75</c:v>
                </c:pt>
                <c:pt idx="6529">
                  <c:v>3039.0625</c:v>
                </c:pt>
                <c:pt idx="6530">
                  <c:v>3039.375</c:v>
                </c:pt>
                <c:pt idx="6531">
                  <c:v>3039.6875</c:v>
                </c:pt>
                <c:pt idx="6532">
                  <c:v>3040</c:v>
                </c:pt>
                <c:pt idx="6533">
                  <c:v>3040.3125</c:v>
                </c:pt>
                <c:pt idx="6534">
                  <c:v>3040.625</c:v>
                </c:pt>
                <c:pt idx="6535">
                  <c:v>3040.9375</c:v>
                </c:pt>
                <c:pt idx="6536">
                  <c:v>3041.25</c:v>
                </c:pt>
                <c:pt idx="6537">
                  <c:v>3041.5625</c:v>
                </c:pt>
                <c:pt idx="6538">
                  <c:v>3041.875</c:v>
                </c:pt>
                <c:pt idx="6539">
                  <c:v>3042.1875</c:v>
                </c:pt>
                <c:pt idx="6540">
                  <c:v>3042.5</c:v>
                </c:pt>
                <c:pt idx="6541">
                  <c:v>3042.8125</c:v>
                </c:pt>
                <c:pt idx="6542">
                  <c:v>3043.125</c:v>
                </c:pt>
                <c:pt idx="6543">
                  <c:v>3043.4375</c:v>
                </c:pt>
                <c:pt idx="6544">
                  <c:v>3043.75</c:v>
                </c:pt>
                <c:pt idx="6545">
                  <c:v>3044.0625</c:v>
                </c:pt>
                <c:pt idx="6546">
                  <c:v>3044.375</c:v>
                </c:pt>
                <c:pt idx="6547">
                  <c:v>3044.6875</c:v>
                </c:pt>
                <c:pt idx="6548">
                  <c:v>3045</c:v>
                </c:pt>
                <c:pt idx="6549">
                  <c:v>3045.3125</c:v>
                </c:pt>
                <c:pt idx="6550">
                  <c:v>3045.625</c:v>
                </c:pt>
                <c:pt idx="6551">
                  <c:v>3045.9375</c:v>
                </c:pt>
                <c:pt idx="6552">
                  <c:v>3046.25</c:v>
                </c:pt>
                <c:pt idx="6553">
                  <c:v>3046.5625</c:v>
                </c:pt>
                <c:pt idx="6554">
                  <c:v>3046.875</c:v>
                </c:pt>
                <c:pt idx="6555">
                  <c:v>3047.1875</c:v>
                </c:pt>
                <c:pt idx="6556">
                  <c:v>3047.5</c:v>
                </c:pt>
                <c:pt idx="6557">
                  <c:v>3047.8125</c:v>
                </c:pt>
                <c:pt idx="6558">
                  <c:v>3048.125</c:v>
                </c:pt>
                <c:pt idx="6559">
                  <c:v>3048.4375</c:v>
                </c:pt>
                <c:pt idx="6560">
                  <c:v>3048.75</c:v>
                </c:pt>
                <c:pt idx="6561">
                  <c:v>3049.0625</c:v>
                </c:pt>
                <c:pt idx="6562">
                  <c:v>3049.375</c:v>
                </c:pt>
                <c:pt idx="6563">
                  <c:v>3049.6875</c:v>
                </c:pt>
                <c:pt idx="6564">
                  <c:v>3050</c:v>
                </c:pt>
                <c:pt idx="6565">
                  <c:v>3050.3125</c:v>
                </c:pt>
                <c:pt idx="6566">
                  <c:v>3050.625</c:v>
                </c:pt>
                <c:pt idx="6567">
                  <c:v>3050.9375</c:v>
                </c:pt>
                <c:pt idx="6568">
                  <c:v>3051.25</c:v>
                </c:pt>
                <c:pt idx="6569">
                  <c:v>3051.5625</c:v>
                </c:pt>
                <c:pt idx="6570">
                  <c:v>3051.875</c:v>
                </c:pt>
                <c:pt idx="6571">
                  <c:v>3052.1875</c:v>
                </c:pt>
                <c:pt idx="6572">
                  <c:v>3052.5</c:v>
                </c:pt>
                <c:pt idx="6573">
                  <c:v>3052.8125</c:v>
                </c:pt>
                <c:pt idx="6574">
                  <c:v>3053.125</c:v>
                </c:pt>
                <c:pt idx="6575">
                  <c:v>3053.4375</c:v>
                </c:pt>
                <c:pt idx="6576">
                  <c:v>3053.75</c:v>
                </c:pt>
                <c:pt idx="6577">
                  <c:v>3054.0625</c:v>
                </c:pt>
                <c:pt idx="6578">
                  <c:v>3054.375</c:v>
                </c:pt>
                <c:pt idx="6579">
                  <c:v>3054.6875</c:v>
                </c:pt>
                <c:pt idx="6580">
                  <c:v>3055</c:v>
                </c:pt>
                <c:pt idx="6581">
                  <c:v>3055.3125</c:v>
                </c:pt>
                <c:pt idx="6582">
                  <c:v>3055.625</c:v>
                </c:pt>
                <c:pt idx="6583">
                  <c:v>3055.9375</c:v>
                </c:pt>
                <c:pt idx="6584">
                  <c:v>3056.25</c:v>
                </c:pt>
                <c:pt idx="6585">
                  <c:v>3056.5625</c:v>
                </c:pt>
                <c:pt idx="6586">
                  <c:v>3056.875</c:v>
                </c:pt>
                <c:pt idx="6587">
                  <c:v>3057.1875</c:v>
                </c:pt>
                <c:pt idx="6588">
                  <c:v>3057.5</c:v>
                </c:pt>
                <c:pt idx="6589">
                  <c:v>3057.8125</c:v>
                </c:pt>
                <c:pt idx="6590">
                  <c:v>3058.125</c:v>
                </c:pt>
                <c:pt idx="6591">
                  <c:v>3058.4375</c:v>
                </c:pt>
                <c:pt idx="6592">
                  <c:v>3058.75</c:v>
                </c:pt>
                <c:pt idx="6593">
                  <c:v>3059.0625</c:v>
                </c:pt>
                <c:pt idx="6594">
                  <c:v>3059.375</c:v>
                </c:pt>
                <c:pt idx="6595">
                  <c:v>3059.6875</c:v>
                </c:pt>
                <c:pt idx="6596">
                  <c:v>3060</c:v>
                </c:pt>
                <c:pt idx="6597">
                  <c:v>3060.3125</c:v>
                </c:pt>
                <c:pt idx="6598">
                  <c:v>3060.625</c:v>
                </c:pt>
                <c:pt idx="6599">
                  <c:v>3060.9375</c:v>
                </c:pt>
                <c:pt idx="6600">
                  <c:v>3061.25</c:v>
                </c:pt>
                <c:pt idx="6601">
                  <c:v>3061.5625</c:v>
                </c:pt>
                <c:pt idx="6602">
                  <c:v>3061.875</c:v>
                </c:pt>
                <c:pt idx="6603">
                  <c:v>3062.1875</c:v>
                </c:pt>
                <c:pt idx="6604">
                  <c:v>3062.5</c:v>
                </c:pt>
                <c:pt idx="6605">
                  <c:v>3062.8125</c:v>
                </c:pt>
                <c:pt idx="6606">
                  <c:v>3063.125</c:v>
                </c:pt>
                <c:pt idx="6607">
                  <c:v>3063.4375</c:v>
                </c:pt>
                <c:pt idx="6608">
                  <c:v>3063.75</c:v>
                </c:pt>
                <c:pt idx="6609">
                  <c:v>3064.0625</c:v>
                </c:pt>
                <c:pt idx="6610">
                  <c:v>3064.375</c:v>
                </c:pt>
                <c:pt idx="6611">
                  <c:v>3064.6875</c:v>
                </c:pt>
                <c:pt idx="6612">
                  <c:v>3065</c:v>
                </c:pt>
                <c:pt idx="6613">
                  <c:v>3065.3125</c:v>
                </c:pt>
                <c:pt idx="6614">
                  <c:v>3065.625</c:v>
                </c:pt>
                <c:pt idx="6615">
                  <c:v>3065.9375</c:v>
                </c:pt>
                <c:pt idx="6616">
                  <c:v>3066.25</c:v>
                </c:pt>
                <c:pt idx="6617">
                  <c:v>3066.5625</c:v>
                </c:pt>
                <c:pt idx="6618">
                  <c:v>3066.875</c:v>
                </c:pt>
                <c:pt idx="6619">
                  <c:v>3067.1875</c:v>
                </c:pt>
                <c:pt idx="6620">
                  <c:v>3067.5</c:v>
                </c:pt>
                <c:pt idx="6621">
                  <c:v>3067.8125</c:v>
                </c:pt>
                <c:pt idx="6622">
                  <c:v>3068.125</c:v>
                </c:pt>
                <c:pt idx="6623">
                  <c:v>3068.4375</c:v>
                </c:pt>
                <c:pt idx="6624">
                  <c:v>3068.75</c:v>
                </c:pt>
                <c:pt idx="6625">
                  <c:v>3069.0625</c:v>
                </c:pt>
                <c:pt idx="6626">
                  <c:v>3069.375</c:v>
                </c:pt>
                <c:pt idx="6627">
                  <c:v>3069.6875</c:v>
                </c:pt>
                <c:pt idx="6628">
                  <c:v>3070</c:v>
                </c:pt>
                <c:pt idx="6629">
                  <c:v>3070.3125</c:v>
                </c:pt>
                <c:pt idx="6630">
                  <c:v>3070.625</c:v>
                </c:pt>
                <c:pt idx="6631">
                  <c:v>3070.9375</c:v>
                </c:pt>
                <c:pt idx="6632">
                  <c:v>3071.25</c:v>
                </c:pt>
                <c:pt idx="6633">
                  <c:v>3071.5625</c:v>
                </c:pt>
                <c:pt idx="6634">
                  <c:v>3071.875</c:v>
                </c:pt>
                <c:pt idx="6635">
                  <c:v>3072.1875</c:v>
                </c:pt>
                <c:pt idx="6636">
                  <c:v>3072.5</c:v>
                </c:pt>
                <c:pt idx="6637">
                  <c:v>3072.8125</c:v>
                </c:pt>
                <c:pt idx="6638">
                  <c:v>3073.125</c:v>
                </c:pt>
                <c:pt idx="6639">
                  <c:v>3073.4375</c:v>
                </c:pt>
                <c:pt idx="6640">
                  <c:v>3073.75</c:v>
                </c:pt>
                <c:pt idx="6641">
                  <c:v>3074.0625</c:v>
                </c:pt>
                <c:pt idx="6642">
                  <c:v>3074.375</c:v>
                </c:pt>
                <c:pt idx="6643">
                  <c:v>3074.6875</c:v>
                </c:pt>
                <c:pt idx="6644">
                  <c:v>3075</c:v>
                </c:pt>
                <c:pt idx="6645">
                  <c:v>3075.3125</c:v>
                </c:pt>
                <c:pt idx="6646">
                  <c:v>3075.625</c:v>
                </c:pt>
                <c:pt idx="6647">
                  <c:v>3075.9375</c:v>
                </c:pt>
                <c:pt idx="6648">
                  <c:v>3076.25</c:v>
                </c:pt>
                <c:pt idx="6649">
                  <c:v>3076.5625</c:v>
                </c:pt>
                <c:pt idx="6650">
                  <c:v>3076.875</c:v>
                </c:pt>
                <c:pt idx="6651">
                  <c:v>3077.1875</c:v>
                </c:pt>
                <c:pt idx="6652">
                  <c:v>3077.5</c:v>
                </c:pt>
                <c:pt idx="6653">
                  <c:v>3077.8125</c:v>
                </c:pt>
                <c:pt idx="6654">
                  <c:v>3078.125</c:v>
                </c:pt>
                <c:pt idx="6655">
                  <c:v>3078.4375</c:v>
                </c:pt>
                <c:pt idx="6656">
                  <c:v>3078.75</c:v>
                </c:pt>
                <c:pt idx="6657">
                  <c:v>3079.0625</c:v>
                </c:pt>
                <c:pt idx="6658">
                  <c:v>3079.375</c:v>
                </c:pt>
                <c:pt idx="6659">
                  <c:v>3079.6875</c:v>
                </c:pt>
                <c:pt idx="6660">
                  <c:v>3080</c:v>
                </c:pt>
                <c:pt idx="6661">
                  <c:v>3080.3125</c:v>
                </c:pt>
                <c:pt idx="6662">
                  <c:v>3080.625</c:v>
                </c:pt>
                <c:pt idx="6663">
                  <c:v>3080.9375</c:v>
                </c:pt>
                <c:pt idx="6664">
                  <c:v>3081.25</c:v>
                </c:pt>
                <c:pt idx="6665">
                  <c:v>3081.5625</c:v>
                </c:pt>
                <c:pt idx="6666">
                  <c:v>3081.875</c:v>
                </c:pt>
                <c:pt idx="6667">
                  <c:v>3082.1875</c:v>
                </c:pt>
                <c:pt idx="6668">
                  <c:v>3082.5</c:v>
                </c:pt>
                <c:pt idx="6669">
                  <c:v>3082.8125</c:v>
                </c:pt>
                <c:pt idx="6670">
                  <c:v>3083.125</c:v>
                </c:pt>
                <c:pt idx="6671">
                  <c:v>3083.4375</c:v>
                </c:pt>
                <c:pt idx="6672">
                  <c:v>3083.75</c:v>
                </c:pt>
                <c:pt idx="6673">
                  <c:v>3084.0625</c:v>
                </c:pt>
                <c:pt idx="6674">
                  <c:v>3084.375</c:v>
                </c:pt>
                <c:pt idx="6675">
                  <c:v>3084.6875</c:v>
                </c:pt>
                <c:pt idx="6676">
                  <c:v>3085</c:v>
                </c:pt>
                <c:pt idx="6677">
                  <c:v>3085.3125</c:v>
                </c:pt>
                <c:pt idx="6678">
                  <c:v>3085.625</c:v>
                </c:pt>
                <c:pt idx="6679">
                  <c:v>3085.9375</c:v>
                </c:pt>
                <c:pt idx="6680">
                  <c:v>3086.25</c:v>
                </c:pt>
                <c:pt idx="6681">
                  <c:v>3086.5625</c:v>
                </c:pt>
                <c:pt idx="6682">
                  <c:v>3086.875</c:v>
                </c:pt>
                <c:pt idx="6683">
                  <c:v>3087.1875</c:v>
                </c:pt>
                <c:pt idx="6684">
                  <c:v>3087.5</c:v>
                </c:pt>
                <c:pt idx="6685">
                  <c:v>3087.8125</c:v>
                </c:pt>
                <c:pt idx="6686">
                  <c:v>3088.125</c:v>
                </c:pt>
                <c:pt idx="6687">
                  <c:v>3088.4375</c:v>
                </c:pt>
                <c:pt idx="6688">
                  <c:v>3088.75</c:v>
                </c:pt>
                <c:pt idx="6689">
                  <c:v>3089.0625</c:v>
                </c:pt>
                <c:pt idx="6690">
                  <c:v>3089.375</c:v>
                </c:pt>
                <c:pt idx="6691">
                  <c:v>3089.6875</c:v>
                </c:pt>
                <c:pt idx="6692">
                  <c:v>3090</c:v>
                </c:pt>
                <c:pt idx="6693">
                  <c:v>3090.3125</c:v>
                </c:pt>
                <c:pt idx="6694">
                  <c:v>3090.625</c:v>
                </c:pt>
                <c:pt idx="6695">
                  <c:v>3090.9375</c:v>
                </c:pt>
                <c:pt idx="6696">
                  <c:v>3091.25</c:v>
                </c:pt>
                <c:pt idx="6697">
                  <c:v>3091.5625</c:v>
                </c:pt>
                <c:pt idx="6698">
                  <c:v>3091.875</c:v>
                </c:pt>
                <c:pt idx="6699">
                  <c:v>3092.1875</c:v>
                </c:pt>
                <c:pt idx="6700">
                  <c:v>3092.5</c:v>
                </c:pt>
                <c:pt idx="6701">
                  <c:v>3092.8125</c:v>
                </c:pt>
                <c:pt idx="6702">
                  <c:v>3093.125</c:v>
                </c:pt>
                <c:pt idx="6703">
                  <c:v>3093.4375</c:v>
                </c:pt>
                <c:pt idx="6704">
                  <c:v>3093.75</c:v>
                </c:pt>
                <c:pt idx="6705">
                  <c:v>3094.0625</c:v>
                </c:pt>
                <c:pt idx="6706">
                  <c:v>3094.375</c:v>
                </c:pt>
                <c:pt idx="6707">
                  <c:v>3094.6875</c:v>
                </c:pt>
                <c:pt idx="6708">
                  <c:v>3095</c:v>
                </c:pt>
                <c:pt idx="6709">
                  <c:v>3095.3125</c:v>
                </c:pt>
                <c:pt idx="6710">
                  <c:v>3095.625</c:v>
                </c:pt>
                <c:pt idx="6711">
                  <c:v>3095.9375</c:v>
                </c:pt>
                <c:pt idx="6712">
                  <c:v>3096.25</c:v>
                </c:pt>
                <c:pt idx="6713">
                  <c:v>3096.5625</c:v>
                </c:pt>
                <c:pt idx="6714">
                  <c:v>3096.875</c:v>
                </c:pt>
                <c:pt idx="6715">
                  <c:v>3097.1875</c:v>
                </c:pt>
                <c:pt idx="6716">
                  <c:v>3097.5</c:v>
                </c:pt>
                <c:pt idx="6717">
                  <c:v>3097.8125</c:v>
                </c:pt>
                <c:pt idx="6718">
                  <c:v>3098.125</c:v>
                </c:pt>
                <c:pt idx="6719">
                  <c:v>3098.4375</c:v>
                </c:pt>
                <c:pt idx="6720">
                  <c:v>3098.75</c:v>
                </c:pt>
                <c:pt idx="6721">
                  <c:v>3099.0625</c:v>
                </c:pt>
                <c:pt idx="6722">
                  <c:v>3099.375</c:v>
                </c:pt>
                <c:pt idx="6723">
                  <c:v>3099.6875</c:v>
                </c:pt>
                <c:pt idx="6724">
                  <c:v>3100</c:v>
                </c:pt>
                <c:pt idx="6725">
                  <c:v>3100.3125</c:v>
                </c:pt>
                <c:pt idx="6726">
                  <c:v>3100.625</c:v>
                </c:pt>
                <c:pt idx="6727">
                  <c:v>3100.9375</c:v>
                </c:pt>
                <c:pt idx="6728">
                  <c:v>3101.25</c:v>
                </c:pt>
                <c:pt idx="6729">
                  <c:v>3101.5625</c:v>
                </c:pt>
                <c:pt idx="6730">
                  <c:v>3101.875</c:v>
                </c:pt>
                <c:pt idx="6731">
                  <c:v>3102.1875</c:v>
                </c:pt>
                <c:pt idx="6732">
                  <c:v>3102.5</c:v>
                </c:pt>
                <c:pt idx="6733">
                  <c:v>3102.8125</c:v>
                </c:pt>
                <c:pt idx="6734">
                  <c:v>3103.125</c:v>
                </c:pt>
                <c:pt idx="6735">
                  <c:v>3103.4375</c:v>
                </c:pt>
                <c:pt idx="6736">
                  <c:v>3103.75</c:v>
                </c:pt>
                <c:pt idx="6737">
                  <c:v>3104.0625</c:v>
                </c:pt>
                <c:pt idx="6738">
                  <c:v>3104.375</c:v>
                </c:pt>
                <c:pt idx="6739">
                  <c:v>3104.6875</c:v>
                </c:pt>
                <c:pt idx="6740">
                  <c:v>3105</c:v>
                </c:pt>
                <c:pt idx="6741">
                  <c:v>3105.3125</c:v>
                </c:pt>
                <c:pt idx="6742">
                  <c:v>3105.625</c:v>
                </c:pt>
                <c:pt idx="6743">
                  <c:v>3105.9375</c:v>
                </c:pt>
                <c:pt idx="6744">
                  <c:v>3106.25</c:v>
                </c:pt>
                <c:pt idx="6745">
                  <c:v>3106.5625</c:v>
                </c:pt>
                <c:pt idx="6746">
                  <c:v>3106.875</c:v>
                </c:pt>
                <c:pt idx="6747">
                  <c:v>3107.1875</c:v>
                </c:pt>
                <c:pt idx="6748">
                  <c:v>3107.5</c:v>
                </c:pt>
                <c:pt idx="6749">
                  <c:v>3107.8125</c:v>
                </c:pt>
                <c:pt idx="6750">
                  <c:v>3108.125</c:v>
                </c:pt>
                <c:pt idx="6751">
                  <c:v>3108.4375</c:v>
                </c:pt>
                <c:pt idx="6752">
                  <c:v>3108.75</c:v>
                </c:pt>
                <c:pt idx="6753">
                  <c:v>3109.0625</c:v>
                </c:pt>
                <c:pt idx="6754">
                  <c:v>3109.375</c:v>
                </c:pt>
                <c:pt idx="6755">
                  <c:v>3109.6875</c:v>
                </c:pt>
                <c:pt idx="6756">
                  <c:v>3110</c:v>
                </c:pt>
                <c:pt idx="6757">
                  <c:v>3110.3125</c:v>
                </c:pt>
                <c:pt idx="6758">
                  <c:v>3110.625</c:v>
                </c:pt>
                <c:pt idx="6759">
                  <c:v>3110.9375</c:v>
                </c:pt>
                <c:pt idx="6760">
                  <c:v>3111.25</c:v>
                </c:pt>
                <c:pt idx="6761">
                  <c:v>3111.5625</c:v>
                </c:pt>
                <c:pt idx="6762">
                  <c:v>3111.875</c:v>
                </c:pt>
                <c:pt idx="6763">
                  <c:v>3112.1875</c:v>
                </c:pt>
                <c:pt idx="6764">
                  <c:v>3112.5</c:v>
                </c:pt>
                <c:pt idx="6765">
                  <c:v>3112.8125</c:v>
                </c:pt>
                <c:pt idx="6766">
                  <c:v>3113.125</c:v>
                </c:pt>
                <c:pt idx="6767">
                  <c:v>3113.4375</c:v>
                </c:pt>
                <c:pt idx="6768">
                  <c:v>3113.75</c:v>
                </c:pt>
                <c:pt idx="6769">
                  <c:v>3114.0625</c:v>
                </c:pt>
                <c:pt idx="6770">
                  <c:v>3114.375</c:v>
                </c:pt>
                <c:pt idx="6771">
                  <c:v>3114.6875</c:v>
                </c:pt>
                <c:pt idx="6772">
                  <c:v>3115</c:v>
                </c:pt>
                <c:pt idx="6773">
                  <c:v>3115.3125</c:v>
                </c:pt>
                <c:pt idx="6774">
                  <c:v>3115.625</c:v>
                </c:pt>
                <c:pt idx="6775">
                  <c:v>3115.9375</c:v>
                </c:pt>
                <c:pt idx="6776">
                  <c:v>3116.25</c:v>
                </c:pt>
                <c:pt idx="6777">
                  <c:v>3116.5625</c:v>
                </c:pt>
                <c:pt idx="6778">
                  <c:v>3116.875</c:v>
                </c:pt>
                <c:pt idx="6779">
                  <c:v>3117.1875</c:v>
                </c:pt>
                <c:pt idx="6780">
                  <c:v>3117.5</c:v>
                </c:pt>
                <c:pt idx="6781">
                  <c:v>3117.8125</c:v>
                </c:pt>
                <c:pt idx="6782">
                  <c:v>3118.125</c:v>
                </c:pt>
                <c:pt idx="6783">
                  <c:v>3118.4375</c:v>
                </c:pt>
                <c:pt idx="6784">
                  <c:v>3118.75</c:v>
                </c:pt>
                <c:pt idx="6785">
                  <c:v>3119.0625</c:v>
                </c:pt>
                <c:pt idx="6786">
                  <c:v>3119.375</c:v>
                </c:pt>
                <c:pt idx="6787">
                  <c:v>3119.6875</c:v>
                </c:pt>
                <c:pt idx="6788">
                  <c:v>3120</c:v>
                </c:pt>
                <c:pt idx="6789">
                  <c:v>3120.3125</c:v>
                </c:pt>
                <c:pt idx="6790">
                  <c:v>3120.625</c:v>
                </c:pt>
                <c:pt idx="6791">
                  <c:v>3120.9375</c:v>
                </c:pt>
                <c:pt idx="6792">
                  <c:v>3121.25</c:v>
                </c:pt>
                <c:pt idx="6793">
                  <c:v>3121.5625</c:v>
                </c:pt>
                <c:pt idx="6794">
                  <c:v>3121.875</c:v>
                </c:pt>
                <c:pt idx="6795">
                  <c:v>3122.1875</c:v>
                </c:pt>
                <c:pt idx="6796">
                  <c:v>3122.5</c:v>
                </c:pt>
                <c:pt idx="6797">
                  <c:v>3122.8125</c:v>
                </c:pt>
                <c:pt idx="6798">
                  <c:v>3123.125</c:v>
                </c:pt>
                <c:pt idx="6799">
                  <c:v>3123.4375</c:v>
                </c:pt>
                <c:pt idx="6800">
                  <c:v>3123.75</c:v>
                </c:pt>
                <c:pt idx="6801">
                  <c:v>3124.0625</c:v>
                </c:pt>
                <c:pt idx="6802">
                  <c:v>3124.375</c:v>
                </c:pt>
                <c:pt idx="6803">
                  <c:v>3124.6875</c:v>
                </c:pt>
                <c:pt idx="6804">
                  <c:v>3125</c:v>
                </c:pt>
                <c:pt idx="6805">
                  <c:v>3125.3125</c:v>
                </c:pt>
                <c:pt idx="6806">
                  <c:v>3125.625</c:v>
                </c:pt>
                <c:pt idx="6807">
                  <c:v>3125.9375</c:v>
                </c:pt>
                <c:pt idx="6808">
                  <c:v>3126.25</c:v>
                </c:pt>
                <c:pt idx="6809">
                  <c:v>3126.5625</c:v>
                </c:pt>
                <c:pt idx="6810">
                  <c:v>3126.875</c:v>
                </c:pt>
                <c:pt idx="6811">
                  <c:v>3127.1875</c:v>
                </c:pt>
                <c:pt idx="6812">
                  <c:v>3127.5</c:v>
                </c:pt>
                <c:pt idx="6813">
                  <c:v>3127.8125</c:v>
                </c:pt>
                <c:pt idx="6814">
                  <c:v>3128.125</c:v>
                </c:pt>
                <c:pt idx="6815">
                  <c:v>3128.4375</c:v>
                </c:pt>
                <c:pt idx="6816">
                  <c:v>3128.75</c:v>
                </c:pt>
                <c:pt idx="6817">
                  <c:v>3129.0625</c:v>
                </c:pt>
                <c:pt idx="6818">
                  <c:v>3129.375</c:v>
                </c:pt>
                <c:pt idx="6819">
                  <c:v>3129.6875</c:v>
                </c:pt>
                <c:pt idx="6820">
                  <c:v>3130</c:v>
                </c:pt>
                <c:pt idx="6821">
                  <c:v>3130.3125</c:v>
                </c:pt>
                <c:pt idx="6822">
                  <c:v>3130.625</c:v>
                </c:pt>
                <c:pt idx="6823">
                  <c:v>3130.9375</c:v>
                </c:pt>
                <c:pt idx="6824">
                  <c:v>3131.25</c:v>
                </c:pt>
                <c:pt idx="6825">
                  <c:v>3131.5625</c:v>
                </c:pt>
                <c:pt idx="6826">
                  <c:v>3131.875</c:v>
                </c:pt>
                <c:pt idx="6827">
                  <c:v>3132.1875</c:v>
                </c:pt>
                <c:pt idx="6828">
                  <c:v>3132.5</c:v>
                </c:pt>
                <c:pt idx="6829">
                  <c:v>3132.8125</c:v>
                </c:pt>
                <c:pt idx="6830">
                  <c:v>3133.125</c:v>
                </c:pt>
                <c:pt idx="6831">
                  <c:v>3133.4375</c:v>
                </c:pt>
                <c:pt idx="6832">
                  <c:v>3133.75</c:v>
                </c:pt>
                <c:pt idx="6833">
                  <c:v>3134.0625</c:v>
                </c:pt>
                <c:pt idx="6834">
                  <c:v>3134.375</c:v>
                </c:pt>
                <c:pt idx="6835">
                  <c:v>3134.6875</c:v>
                </c:pt>
                <c:pt idx="6836">
                  <c:v>3135</c:v>
                </c:pt>
                <c:pt idx="6837">
                  <c:v>3135.3125</c:v>
                </c:pt>
                <c:pt idx="6838">
                  <c:v>3135.625</c:v>
                </c:pt>
                <c:pt idx="6839">
                  <c:v>3135.9375</c:v>
                </c:pt>
                <c:pt idx="6840">
                  <c:v>3136.25</c:v>
                </c:pt>
                <c:pt idx="6841">
                  <c:v>3136.5625</c:v>
                </c:pt>
                <c:pt idx="6842">
                  <c:v>3136.875</c:v>
                </c:pt>
                <c:pt idx="6843">
                  <c:v>3137.1875</c:v>
                </c:pt>
                <c:pt idx="6844">
                  <c:v>3137.5</c:v>
                </c:pt>
                <c:pt idx="6845">
                  <c:v>3137.8125</c:v>
                </c:pt>
                <c:pt idx="6846">
                  <c:v>3138.125</c:v>
                </c:pt>
                <c:pt idx="6847">
                  <c:v>3138.4375</c:v>
                </c:pt>
                <c:pt idx="6848">
                  <c:v>3138.75</c:v>
                </c:pt>
                <c:pt idx="6849">
                  <c:v>3139.0625</c:v>
                </c:pt>
                <c:pt idx="6850">
                  <c:v>3139.375</c:v>
                </c:pt>
                <c:pt idx="6851">
                  <c:v>3139.6875</c:v>
                </c:pt>
                <c:pt idx="6852">
                  <c:v>3140</c:v>
                </c:pt>
                <c:pt idx="6853">
                  <c:v>3140.3125</c:v>
                </c:pt>
                <c:pt idx="6854">
                  <c:v>3140.625</c:v>
                </c:pt>
                <c:pt idx="6855">
                  <c:v>3140.9375</c:v>
                </c:pt>
                <c:pt idx="6856">
                  <c:v>3141.25</c:v>
                </c:pt>
                <c:pt idx="6857">
                  <c:v>3141.5625</c:v>
                </c:pt>
                <c:pt idx="6858">
                  <c:v>3141.875</c:v>
                </c:pt>
                <c:pt idx="6859">
                  <c:v>3142.1875</c:v>
                </c:pt>
                <c:pt idx="6860">
                  <c:v>3142.5</c:v>
                </c:pt>
                <c:pt idx="6861">
                  <c:v>3142.8125</c:v>
                </c:pt>
                <c:pt idx="6862">
                  <c:v>3143.125</c:v>
                </c:pt>
                <c:pt idx="6863">
                  <c:v>3143.4375</c:v>
                </c:pt>
                <c:pt idx="6864">
                  <c:v>3143.75</c:v>
                </c:pt>
                <c:pt idx="6865">
                  <c:v>3144.0625</c:v>
                </c:pt>
                <c:pt idx="6866">
                  <c:v>3144.375</c:v>
                </c:pt>
                <c:pt idx="6867">
                  <c:v>3144.6875</c:v>
                </c:pt>
                <c:pt idx="6868">
                  <c:v>3145</c:v>
                </c:pt>
                <c:pt idx="6869">
                  <c:v>3145.3125</c:v>
                </c:pt>
                <c:pt idx="6870">
                  <c:v>3145.625</c:v>
                </c:pt>
                <c:pt idx="6871">
                  <c:v>3145.9375</c:v>
                </c:pt>
                <c:pt idx="6872">
                  <c:v>3146.25</c:v>
                </c:pt>
                <c:pt idx="6873">
                  <c:v>3146.5625</c:v>
                </c:pt>
                <c:pt idx="6874">
                  <c:v>3146.875</c:v>
                </c:pt>
                <c:pt idx="6875">
                  <c:v>3147.1875</c:v>
                </c:pt>
                <c:pt idx="6876">
                  <c:v>3147.5</c:v>
                </c:pt>
                <c:pt idx="6877">
                  <c:v>3147.8125</c:v>
                </c:pt>
                <c:pt idx="6878">
                  <c:v>3148.125</c:v>
                </c:pt>
                <c:pt idx="6879">
                  <c:v>3148.4375</c:v>
                </c:pt>
                <c:pt idx="6880">
                  <c:v>3148.75</c:v>
                </c:pt>
                <c:pt idx="6881">
                  <c:v>3149.0625</c:v>
                </c:pt>
                <c:pt idx="6882">
                  <c:v>3149.375</c:v>
                </c:pt>
                <c:pt idx="6883">
                  <c:v>3149.6875</c:v>
                </c:pt>
                <c:pt idx="6884">
                  <c:v>3150</c:v>
                </c:pt>
                <c:pt idx="6885">
                  <c:v>3150.3125</c:v>
                </c:pt>
                <c:pt idx="6886">
                  <c:v>3150.625</c:v>
                </c:pt>
                <c:pt idx="6887">
                  <c:v>3150.9375</c:v>
                </c:pt>
                <c:pt idx="6888">
                  <c:v>3151.25</c:v>
                </c:pt>
                <c:pt idx="6889">
                  <c:v>3151.5625</c:v>
                </c:pt>
                <c:pt idx="6890">
                  <c:v>3151.875</c:v>
                </c:pt>
                <c:pt idx="6891">
                  <c:v>3152.1875</c:v>
                </c:pt>
                <c:pt idx="6892">
                  <c:v>3152.5</c:v>
                </c:pt>
                <c:pt idx="6893">
                  <c:v>3152.8125</c:v>
                </c:pt>
                <c:pt idx="6894">
                  <c:v>3153.125</c:v>
                </c:pt>
                <c:pt idx="6895">
                  <c:v>3153.4375</c:v>
                </c:pt>
                <c:pt idx="6896">
                  <c:v>3153.75</c:v>
                </c:pt>
                <c:pt idx="6897">
                  <c:v>3154.0625</c:v>
                </c:pt>
                <c:pt idx="6898">
                  <c:v>3154.375</c:v>
                </c:pt>
                <c:pt idx="6899">
                  <c:v>3154.6875</c:v>
                </c:pt>
                <c:pt idx="6900">
                  <c:v>3155</c:v>
                </c:pt>
                <c:pt idx="6901">
                  <c:v>3155.3125</c:v>
                </c:pt>
                <c:pt idx="6902">
                  <c:v>3155.625</c:v>
                </c:pt>
                <c:pt idx="6903">
                  <c:v>3155.9375</c:v>
                </c:pt>
                <c:pt idx="6904">
                  <c:v>3156.25</c:v>
                </c:pt>
                <c:pt idx="6905">
                  <c:v>3156.5625</c:v>
                </c:pt>
                <c:pt idx="6906">
                  <c:v>3156.875</c:v>
                </c:pt>
                <c:pt idx="6907">
                  <c:v>3157.1875</c:v>
                </c:pt>
                <c:pt idx="6908">
                  <c:v>3157.5</c:v>
                </c:pt>
                <c:pt idx="6909">
                  <c:v>3157.8125</c:v>
                </c:pt>
                <c:pt idx="6910">
                  <c:v>3158.125</c:v>
                </c:pt>
                <c:pt idx="6911">
                  <c:v>3158.4375</c:v>
                </c:pt>
                <c:pt idx="6912">
                  <c:v>3158.75</c:v>
                </c:pt>
                <c:pt idx="6913">
                  <c:v>3159.0625</c:v>
                </c:pt>
                <c:pt idx="6914">
                  <c:v>3159.375</c:v>
                </c:pt>
                <c:pt idx="6915">
                  <c:v>3159.6875</c:v>
                </c:pt>
                <c:pt idx="6916">
                  <c:v>3160</c:v>
                </c:pt>
                <c:pt idx="6917">
                  <c:v>3160.3125</c:v>
                </c:pt>
                <c:pt idx="6918">
                  <c:v>3160.625</c:v>
                </c:pt>
                <c:pt idx="6919">
                  <c:v>3160.9375</c:v>
                </c:pt>
                <c:pt idx="6920">
                  <c:v>3161.25</c:v>
                </c:pt>
                <c:pt idx="6921">
                  <c:v>3161.5625</c:v>
                </c:pt>
                <c:pt idx="6922">
                  <c:v>3161.875</c:v>
                </c:pt>
                <c:pt idx="6923">
                  <c:v>3162.1875</c:v>
                </c:pt>
                <c:pt idx="6924">
                  <c:v>3162.5</c:v>
                </c:pt>
                <c:pt idx="6925">
                  <c:v>3162.8125</c:v>
                </c:pt>
                <c:pt idx="6926">
                  <c:v>3163.125</c:v>
                </c:pt>
                <c:pt idx="6927">
                  <c:v>3163.4375</c:v>
                </c:pt>
                <c:pt idx="6928">
                  <c:v>3163.75</c:v>
                </c:pt>
                <c:pt idx="6929">
                  <c:v>3164.0625</c:v>
                </c:pt>
                <c:pt idx="6930">
                  <c:v>3164.375</c:v>
                </c:pt>
                <c:pt idx="6931">
                  <c:v>3164.6875</c:v>
                </c:pt>
                <c:pt idx="6932">
                  <c:v>3165</c:v>
                </c:pt>
                <c:pt idx="6933">
                  <c:v>3165.3125</c:v>
                </c:pt>
                <c:pt idx="6934">
                  <c:v>3165.625</c:v>
                </c:pt>
                <c:pt idx="6935">
                  <c:v>3165.9375</c:v>
                </c:pt>
                <c:pt idx="6936">
                  <c:v>3166.25</c:v>
                </c:pt>
                <c:pt idx="6937">
                  <c:v>3166.5625</c:v>
                </c:pt>
                <c:pt idx="6938">
                  <c:v>3166.875</c:v>
                </c:pt>
                <c:pt idx="6939">
                  <c:v>3167.1875</c:v>
                </c:pt>
                <c:pt idx="6940">
                  <c:v>3167.5</c:v>
                </c:pt>
                <c:pt idx="6941">
                  <c:v>3167.8125</c:v>
                </c:pt>
                <c:pt idx="6942">
                  <c:v>3168.125</c:v>
                </c:pt>
                <c:pt idx="6943">
                  <c:v>3168.4375</c:v>
                </c:pt>
                <c:pt idx="6944">
                  <c:v>3168.75</c:v>
                </c:pt>
                <c:pt idx="6945">
                  <c:v>3169.0625</c:v>
                </c:pt>
                <c:pt idx="6946">
                  <c:v>3169.375</c:v>
                </c:pt>
                <c:pt idx="6947">
                  <c:v>3169.6875</c:v>
                </c:pt>
                <c:pt idx="6948">
                  <c:v>3170</c:v>
                </c:pt>
                <c:pt idx="6949">
                  <c:v>3170.3125</c:v>
                </c:pt>
                <c:pt idx="6950">
                  <c:v>3170.625</c:v>
                </c:pt>
                <c:pt idx="6951">
                  <c:v>3170.9375</c:v>
                </c:pt>
                <c:pt idx="6952">
                  <c:v>3171.25</c:v>
                </c:pt>
                <c:pt idx="6953">
                  <c:v>3171.5625</c:v>
                </c:pt>
                <c:pt idx="6954">
                  <c:v>3171.875</c:v>
                </c:pt>
                <c:pt idx="6955">
                  <c:v>3172.1875</c:v>
                </c:pt>
                <c:pt idx="6956">
                  <c:v>3172.5</c:v>
                </c:pt>
                <c:pt idx="6957">
                  <c:v>3172.8125</c:v>
                </c:pt>
                <c:pt idx="6958">
                  <c:v>3173.125</c:v>
                </c:pt>
                <c:pt idx="6959">
                  <c:v>3173.4375</c:v>
                </c:pt>
                <c:pt idx="6960">
                  <c:v>3173.75</c:v>
                </c:pt>
                <c:pt idx="6961">
                  <c:v>3174.0625</c:v>
                </c:pt>
                <c:pt idx="6962">
                  <c:v>3174.375</c:v>
                </c:pt>
                <c:pt idx="6963">
                  <c:v>3174.6875</c:v>
                </c:pt>
                <c:pt idx="6964">
                  <c:v>3175</c:v>
                </c:pt>
                <c:pt idx="6965">
                  <c:v>3175.3125</c:v>
                </c:pt>
                <c:pt idx="6966">
                  <c:v>3175.625</c:v>
                </c:pt>
                <c:pt idx="6967">
                  <c:v>3175.9375</c:v>
                </c:pt>
                <c:pt idx="6968">
                  <c:v>3176.25</c:v>
                </c:pt>
                <c:pt idx="6969">
                  <c:v>3176.5625</c:v>
                </c:pt>
                <c:pt idx="6970">
                  <c:v>3176.875</c:v>
                </c:pt>
                <c:pt idx="6971">
                  <c:v>3177.1875</c:v>
                </c:pt>
                <c:pt idx="6972">
                  <c:v>3177.5</c:v>
                </c:pt>
                <c:pt idx="6973">
                  <c:v>3177.8125</c:v>
                </c:pt>
                <c:pt idx="6974">
                  <c:v>3178.125</c:v>
                </c:pt>
                <c:pt idx="6975">
                  <c:v>3178.4375</c:v>
                </c:pt>
                <c:pt idx="6976">
                  <c:v>3178.75</c:v>
                </c:pt>
                <c:pt idx="6977">
                  <c:v>3179.0625</c:v>
                </c:pt>
                <c:pt idx="6978">
                  <c:v>3179.375</c:v>
                </c:pt>
                <c:pt idx="6979">
                  <c:v>3179.6875</c:v>
                </c:pt>
                <c:pt idx="6980">
                  <c:v>3180</c:v>
                </c:pt>
                <c:pt idx="6981">
                  <c:v>3180.3125</c:v>
                </c:pt>
                <c:pt idx="6982">
                  <c:v>3180.625</c:v>
                </c:pt>
                <c:pt idx="6983">
                  <c:v>3180.9375</c:v>
                </c:pt>
                <c:pt idx="6984">
                  <c:v>3181.25</c:v>
                </c:pt>
                <c:pt idx="6985">
                  <c:v>3181.5625</c:v>
                </c:pt>
                <c:pt idx="6986">
                  <c:v>3181.875</c:v>
                </c:pt>
                <c:pt idx="6987">
                  <c:v>3182.1875</c:v>
                </c:pt>
                <c:pt idx="6988">
                  <c:v>3182.5</c:v>
                </c:pt>
                <c:pt idx="6989">
                  <c:v>3182.8125</c:v>
                </c:pt>
                <c:pt idx="6990">
                  <c:v>3183.125</c:v>
                </c:pt>
                <c:pt idx="6991">
                  <c:v>3183.4375</c:v>
                </c:pt>
                <c:pt idx="6992">
                  <c:v>3183.75</c:v>
                </c:pt>
                <c:pt idx="6993">
                  <c:v>3184.0625</c:v>
                </c:pt>
                <c:pt idx="6994">
                  <c:v>3184.375</c:v>
                </c:pt>
                <c:pt idx="6995">
                  <c:v>3184.6875</c:v>
                </c:pt>
                <c:pt idx="6996">
                  <c:v>3185</c:v>
                </c:pt>
                <c:pt idx="6997">
                  <c:v>3185.3125</c:v>
                </c:pt>
                <c:pt idx="6998">
                  <c:v>3185.625</c:v>
                </c:pt>
                <c:pt idx="6999">
                  <c:v>3185.9375</c:v>
                </c:pt>
                <c:pt idx="7000">
                  <c:v>3186.25</c:v>
                </c:pt>
                <c:pt idx="7001">
                  <c:v>3186.5625</c:v>
                </c:pt>
                <c:pt idx="7002">
                  <c:v>3186.875</c:v>
                </c:pt>
                <c:pt idx="7003">
                  <c:v>3187.1875</c:v>
                </c:pt>
                <c:pt idx="7004">
                  <c:v>3187.5</c:v>
                </c:pt>
                <c:pt idx="7005">
                  <c:v>3187.8125</c:v>
                </c:pt>
                <c:pt idx="7006">
                  <c:v>3188.125</c:v>
                </c:pt>
                <c:pt idx="7007">
                  <c:v>3188.4375</c:v>
                </c:pt>
                <c:pt idx="7008">
                  <c:v>3188.75</c:v>
                </c:pt>
                <c:pt idx="7009">
                  <c:v>3189.0625</c:v>
                </c:pt>
                <c:pt idx="7010">
                  <c:v>3189.375</c:v>
                </c:pt>
                <c:pt idx="7011">
                  <c:v>3189.6875</c:v>
                </c:pt>
                <c:pt idx="7012">
                  <c:v>3190</c:v>
                </c:pt>
                <c:pt idx="7013">
                  <c:v>3190.3125</c:v>
                </c:pt>
                <c:pt idx="7014">
                  <c:v>3190.625</c:v>
                </c:pt>
                <c:pt idx="7015">
                  <c:v>3190.9375</c:v>
                </c:pt>
                <c:pt idx="7016">
                  <c:v>3191.25</c:v>
                </c:pt>
                <c:pt idx="7017">
                  <c:v>3191.5625</c:v>
                </c:pt>
                <c:pt idx="7018">
                  <c:v>3191.875</c:v>
                </c:pt>
                <c:pt idx="7019">
                  <c:v>3192.1875</c:v>
                </c:pt>
                <c:pt idx="7020">
                  <c:v>3192.5</c:v>
                </c:pt>
                <c:pt idx="7021">
                  <c:v>3192.8125</c:v>
                </c:pt>
                <c:pt idx="7022">
                  <c:v>3193.125</c:v>
                </c:pt>
                <c:pt idx="7023">
                  <c:v>3193.4375</c:v>
                </c:pt>
                <c:pt idx="7024">
                  <c:v>3193.75</c:v>
                </c:pt>
                <c:pt idx="7025">
                  <c:v>3194.0625</c:v>
                </c:pt>
                <c:pt idx="7026">
                  <c:v>3194.375</c:v>
                </c:pt>
                <c:pt idx="7027">
                  <c:v>3194.6875</c:v>
                </c:pt>
                <c:pt idx="7028">
                  <c:v>3195</c:v>
                </c:pt>
                <c:pt idx="7029">
                  <c:v>3195.3125</c:v>
                </c:pt>
                <c:pt idx="7030">
                  <c:v>3195.625</c:v>
                </c:pt>
                <c:pt idx="7031">
                  <c:v>3195.9375</c:v>
                </c:pt>
                <c:pt idx="7032">
                  <c:v>3196.25</c:v>
                </c:pt>
                <c:pt idx="7033">
                  <c:v>3196.5625</c:v>
                </c:pt>
                <c:pt idx="7034">
                  <c:v>3196.875</c:v>
                </c:pt>
                <c:pt idx="7035">
                  <c:v>3197.1875</c:v>
                </c:pt>
                <c:pt idx="7036">
                  <c:v>3197.5</c:v>
                </c:pt>
                <c:pt idx="7037">
                  <c:v>3197.8125</c:v>
                </c:pt>
                <c:pt idx="7038">
                  <c:v>3198.125</c:v>
                </c:pt>
                <c:pt idx="7039">
                  <c:v>3198.4375</c:v>
                </c:pt>
                <c:pt idx="7040">
                  <c:v>3198.75</c:v>
                </c:pt>
                <c:pt idx="7041">
                  <c:v>3199.0625</c:v>
                </c:pt>
                <c:pt idx="7042">
                  <c:v>3199.375</c:v>
                </c:pt>
                <c:pt idx="7043">
                  <c:v>3199.6875</c:v>
                </c:pt>
                <c:pt idx="7044">
                  <c:v>3200</c:v>
                </c:pt>
                <c:pt idx="7045">
                  <c:v>3200.3125</c:v>
                </c:pt>
                <c:pt idx="7046">
                  <c:v>3200.625</c:v>
                </c:pt>
                <c:pt idx="7047">
                  <c:v>3200.9375</c:v>
                </c:pt>
                <c:pt idx="7048">
                  <c:v>3201.25</c:v>
                </c:pt>
                <c:pt idx="7049">
                  <c:v>3201.5625</c:v>
                </c:pt>
                <c:pt idx="7050">
                  <c:v>3201.875</c:v>
                </c:pt>
                <c:pt idx="7051">
                  <c:v>3202.1875</c:v>
                </c:pt>
                <c:pt idx="7052">
                  <c:v>3202.5</c:v>
                </c:pt>
                <c:pt idx="7053">
                  <c:v>3202.8125</c:v>
                </c:pt>
                <c:pt idx="7054">
                  <c:v>3203.125</c:v>
                </c:pt>
                <c:pt idx="7055">
                  <c:v>3203.4375</c:v>
                </c:pt>
                <c:pt idx="7056">
                  <c:v>3203.75</c:v>
                </c:pt>
                <c:pt idx="7057">
                  <c:v>3204.0625</c:v>
                </c:pt>
                <c:pt idx="7058">
                  <c:v>3204.375</c:v>
                </c:pt>
                <c:pt idx="7059">
                  <c:v>3204.6875</c:v>
                </c:pt>
                <c:pt idx="7060">
                  <c:v>3205</c:v>
                </c:pt>
                <c:pt idx="7061">
                  <c:v>3205.3125</c:v>
                </c:pt>
                <c:pt idx="7062">
                  <c:v>3205.625</c:v>
                </c:pt>
                <c:pt idx="7063">
                  <c:v>3205.9375</c:v>
                </c:pt>
                <c:pt idx="7064">
                  <c:v>3206.25</c:v>
                </c:pt>
                <c:pt idx="7065">
                  <c:v>3206.5625</c:v>
                </c:pt>
                <c:pt idx="7066">
                  <c:v>3206.875</c:v>
                </c:pt>
                <c:pt idx="7067">
                  <c:v>3207.1875</c:v>
                </c:pt>
                <c:pt idx="7068">
                  <c:v>3207.5</c:v>
                </c:pt>
                <c:pt idx="7069">
                  <c:v>3207.8125</c:v>
                </c:pt>
                <c:pt idx="7070">
                  <c:v>3208.125</c:v>
                </c:pt>
                <c:pt idx="7071">
                  <c:v>3208.4375</c:v>
                </c:pt>
                <c:pt idx="7072">
                  <c:v>3208.75</c:v>
                </c:pt>
                <c:pt idx="7073">
                  <c:v>3209.0625</c:v>
                </c:pt>
                <c:pt idx="7074">
                  <c:v>3209.375</c:v>
                </c:pt>
                <c:pt idx="7075">
                  <c:v>3209.6875</c:v>
                </c:pt>
                <c:pt idx="7076">
                  <c:v>3210</c:v>
                </c:pt>
                <c:pt idx="7077">
                  <c:v>3210.3125</c:v>
                </c:pt>
                <c:pt idx="7078">
                  <c:v>3210.625</c:v>
                </c:pt>
                <c:pt idx="7079">
                  <c:v>3210.9375</c:v>
                </c:pt>
                <c:pt idx="7080">
                  <c:v>3211.25</c:v>
                </c:pt>
                <c:pt idx="7081">
                  <c:v>3211.5625</c:v>
                </c:pt>
                <c:pt idx="7082">
                  <c:v>3211.875</c:v>
                </c:pt>
                <c:pt idx="7083">
                  <c:v>3212.1875</c:v>
                </c:pt>
                <c:pt idx="7084">
                  <c:v>3212.5</c:v>
                </c:pt>
                <c:pt idx="7085">
                  <c:v>3212.8125</c:v>
                </c:pt>
                <c:pt idx="7086">
                  <c:v>3213.125</c:v>
                </c:pt>
                <c:pt idx="7087">
                  <c:v>3213.4375</c:v>
                </c:pt>
                <c:pt idx="7088">
                  <c:v>3213.75</c:v>
                </c:pt>
                <c:pt idx="7089">
                  <c:v>3214.0625</c:v>
                </c:pt>
                <c:pt idx="7090">
                  <c:v>3214.375</c:v>
                </c:pt>
                <c:pt idx="7091">
                  <c:v>3214.6875</c:v>
                </c:pt>
                <c:pt idx="7092">
                  <c:v>3215</c:v>
                </c:pt>
                <c:pt idx="7093">
                  <c:v>3215.3125</c:v>
                </c:pt>
                <c:pt idx="7094">
                  <c:v>3215.625</c:v>
                </c:pt>
                <c:pt idx="7095">
                  <c:v>3215.9375</c:v>
                </c:pt>
                <c:pt idx="7096">
                  <c:v>3216.25</c:v>
                </c:pt>
                <c:pt idx="7097">
                  <c:v>3216.5625</c:v>
                </c:pt>
                <c:pt idx="7098">
                  <c:v>3216.875</c:v>
                </c:pt>
                <c:pt idx="7099">
                  <c:v>3217.1875</c:v>
                </c:pt>
                <c:pt idx="7100">
                  <c:v>3217.5</c:v>
                </c:pt>
                <c:pt idx="7101">
                  <c:v>3217.8125</c:v>
                </c:pt>
                <c:pt idx="7102">
                  <c:v>3218.125</c:v>
                </c:pt>
                <c:pt idx="7103">
                  <c:v>3218.4375</c:v>
                </c:pt>
                <c:pt idx="7104">
                  <c:v>3218.75</c:v>
                </c:pt>
                <c:pt idx="7105">
                  <c:v>3219.0625</c:v>
                </c:pt>
                <c:pt idx="7106">
                  <c:v>3219.375</c:v>
                </c:pt>
                <c:pt idx="7107">
                  <c:v>3219.6875</c:v>
                </c:pt>
                <c:pt idx="7108">
                  <c:v>3220</c:v>
                </c:pt>
                <c:pt idx="7109">
                  <c:v>3220.3125</c:v>
                </c:pt>
                <c:pt idx="7110">
                  <c:v>3220.625</c:v>
                </c:pt>
                <c:pt idx="7111">
                  <c:v>3220.9375</c:v>
                </c:pt>
                <c:pt idx="7112">
                  <c:v>3221.25</c:v>
                </c:pt>
                <c:pt idx="7113">
                  <c:v>3221.5625</c:v>
                </c:pt>
                <c:pt idx="7114">
                  <c:v>3221.875</c:v>
                </c:pt>
                <c:pt idx="7115">
                  <c:v>3222.1875</c:v>
                </c:pt>
                <c:pt idx="7116">
                  <c:v>3222.5</c:v>
                </c:pt>
                <c:pt idx="7117">
                  <c:v>3222.8125</c:v>
                </c:pt>
                <c:pt idx="7118">
                  <c:v>3223.125</c:v>
                </c:pt>
                <c:pt idx="7119">
                  <c:v>3223.4375</c:v>
                </c:pt>
                <c:pt idx="7120">
                  <c:v>3223.75</c:v>
                </c:pt>
                <c:pt idx="7121">
                  <c:v>3224.0625</c:v>
                </c:pt>
                <c:pt idx="7122">
                  <c:v>3224.375</c:v>
                </c:pt>
                <c:pt idx="7123">
                  <c:v>3224.6875</c:v>
                </c:pt>
                <c:pt idx="7124">
                  <c:v>3225</c:v>
                </c:pt>
                <c:pt idx="7125">
                  <c:v>3225.3125</c:v>
                </c:pt>
                <c:pt idx="7126">
                  <c:v>3225.625</c:v>
                </c:pt>
                <c:pt idx="7127">
                  <c:v>3225.9375</c:v>
                </c:pt>
                <c:pt idx="7128">
                  <c:v>3226.25</c:v>
                </c:pt>
                <c:pt idx="7129">
                  <c:v>3226.5625</c:v>
                </c:pt>
                <c:pt idx="7130">
                  <c:v>3226.875</c:v>
                </c:pt>
                <c:pt idx="7131">
                  <c:v>3227.1875</c:v>
                </c:pt>
                <c:pt idx="7132">
                  <c:v>3227.5</c:v>
                </c:pt>
                <c:pt idx="7133">
                  <c:v>3227.8125</c:v>
                </c:pt>
                <c:pt idx="7134">
                  <c:v>3228.125</c:v>
                </c:pt>
                <c:pt idx="7135">
                  <c:v>3228.4375</c:v>
                </c:pt>
                <c:pt idx="7136">
                  <c:v>3228.75</c:v>
                </c:pt>
                <c:pt idx="7137">
                  <c:v>3229.0625</c:v>
                </c:pt>
                <c:pt idx="7138">
                  <c:v>3229.375</c:v>
                </c:pt>
                <c:pt idx="7139">
                  <c:v>3229.6875</c:v>
                </c:pt>
                <c:pt idx="7140">
                  <c:v>3230</c:v>
                </c:pt>
                <c:pt idx="7141">
                  <c:v>3230.3125</c:v>
                </c:pt>
                <c:pt idx="7142">
                  <c:v>3230.625</c:v>
                </c:pt>
                <c:pt idx="7143">
                  <c:v>3230.9375</c:v>
                </c:pt>
                <c:pt idx="7144">
                  <c:v>3231.25</c:v>
                </c:pt>
                <c:pt idx="7145">
                  <c:v>3231.5625</c:v>
                </c:pt>
                <c:pt idx="7146">
                  <c:v>3231.875</c:v>
                </c:pt>
                <c:pt idx="7147">
                  <c:v>3232.1875</c:v>
                </c:pt>
                <c:pt idx="7148">
                  <c:v>3232.5</c:v>
                </c:pt>
                <c:pt idx="7149">
                  <c:v>3232.8125</c:v>
                </c:pt>
                <c:pt idx="7150">
                  <c:v>3233.125</c:v>
                </c:pt>
                <c:pt idx="7151">
                  <c:v>3233.4375</c:v>
                </c:pt>
                <c:pt idx="7152">
                  <c:v>3233.75</c:v>
                </c:pt>
                <c:pt idx="7153">
                  <c:v>3234.0625</c:v>
                </c:pt>
                <c:pt idx="7154">
                  <c:v>3234.375</c:v>
                </c:pt>
                <c:pt idx="7155">
                  <c:v>3234.6875</c:v>
                </c:pt>
                <c:pt idx="7156">
                  <c:v>3235</c:v>
                </c:pt>
                <c:pt idx="7157">
                  <c:v>3235.3125</c:v>
                </c:pt>
                <c:pt idx="7158">
                  <c:v>3235.625</c:v>
                </c:pt>
                <c:pt idx="7159">
                  <c:v>3235.9375</c:v>
                </c:pt>
                <c:pt idx="7160">
                  <c:v>3236.25</c:v>
                </c:pt>
                <c:pt idx="7161">
                  <c:v>3236.5625</c:v>
                </c:pt>
                <c:pt idx="7162">
                  <c:v>3236.875</c:v>
                </c:pt>
                <c:pt idx="7163">
                  <c:v>3237.1875</c:v>
                </c:pt>
                <c:pt idx="7164">
                  <c:v>3237.5</c:v>
                </c:pt>
                <c:pt idx="7165">
                  <c:v>3237.8125</c:v>
                </c:pt>
                <c:pt idx="7166">
                  <c:v>3238.125</c:v>
                </c:pt>
                <c:pt idx="7167">
                  <c:v>3238.4375</c:v>
                </c:pt>
                <c:pt idx="7168">
                  <c:v>3238.75</c:v>
                </c:pt>
                <c:pt idx="7169">
                  <c:v>3239.0625</c:v>
                </c:pt>
                <c:pt idx="7170">
                  <c:v>3239.375</c:v>
                </c:pt>
                <c:pt idx="7171">
                  <c:v>3239.6875</c:v>
                </c:pt>
                <c:pt idx="7172">
                  <c:v>3240</c:v>
                </c:pt>
                <c:pt idx="7173">
                  <c:v>3240.3125</c:v>
                </c:pt>
                <c:pt idx="7174">
                  <c:v>3240.625</c:v>
                </c:pt>
                <c:pt idx="7175">
                  <c:v>3240.9375</c:v>
                </c:pt>
                <c:pt idx="7176">
                  <c:v>3241.25</c:v>
                </c:pt>
                <c:pt idx="7177">
                  <c:v>3241.5625</c:v>
                </c:pt>
                <c:pt idx="7178">
                  <c:v>3241.875</c:v>
                </c:pt>
                <c:pt idx="7179">
                  <c:v>3242.1875</c:v>
                </c:pt>
                <c:pt idx="7180">
                  <c:v>3242.5</c:v>
                </c:pt>
                <c:pt idx="7181">
                  <c:v>3242.8125</c:v>
                </c:pt>
                <c:pt idx="7182">
                  <c:v>3243.125</c:v>
                </c:pt>
                <c:pt idx="7183">
                  <c:v>3243.4375</c:v>
                </c:pt>
                <c:pt idx="7184">
                  <c:v>3243.75</c:v>
                </c:pt>
                <c:pt idx="7185">
                  <c:v>3244.0625</c:v>
                </c:pt>
                <c:pt idx="7186">
                  <c:v>3244.375</c:v>
                </c:pt>
                <c:pt idx="7187">
                  <c:v>3244.6875</c:v>
                </c:pt>
                <c:pt idx="7188">
                  <c:v>3245</c:v>
                </c:pt>
                <c:pt idx="7189">
                  <c:v>3245.3125</c:v>
                </c:pt>
                <c:pt idx="7190">
                  <c:v>3245.625</c:v>
                </c:pt>
                <c:pt idx="7191">
                  <c:v>3245.9375</c:v>
                </c:pt>
                <c:pt idx="7192">
                  <c:v>3246.25</c:v>
                </c:pt>
                <c:pt idx="7193">
                  <c:v>3246.5625</c:v>
                </c:pt>
                <c:pt idx="7194">
                  <c:v>3246.875</c:v>
                </c:pt>
                <c:pt idx="7195">
                  <c:v>3247.1875</c:v>
                </c:pt>
                <c:pt idx="7196">
                  <c:v>3247.5</c:v>
                </c:pt>
                <c:pt idx="7197">
                  <c:v>3247.8125</c:v>
                </c:pt>
                <c:pt idx="7198">
                  <c:v>3248.125</c:v>
                </c:pt>
                <c:pt idx="7199">
                  <c:v>3248.4375</c:v>
                </c:pt>
                <c:pt idx="7200">
                  <c:v>3248.75</c:v>
                </c:pt>
                <c:pt idx="7201">
                  <c:v>3249.0625</c:v>
                </c:pt>
                <c:pt idx="7202">
                  <c:v>3249.375</c:v>
                </c:pt>
                <c:pt idx="7203">
                  <c:v>3249.6875</c:v>
                </c:pt>
                <c:pt idx="7204">
                  <c:v>3250</c:v>
                </c:pt>
                <c:pt idx="7205">
                  <c:v>3250.3125</c:v>
                </c:pt>
                <c:pt idx="7206">
                  <c:v>3250.625</c:v>
                </c:pt>
                <c:pt idx="7207">
                  <c:v>3250.9375</c:v>
                </c:pt>
                <c:pt idx="7208">
                  <c:v>3251.25</c:v>
                </c:pt>
                <c:pt idx="7209">
                  <c:v>3251.5625</c:v>
                </c:pt>
                <c:pt idx="7210">
                  <c:v>3251.875</c:v>
                </c:pt>
                <c:pt idx="7211">
                  <c:v>3252.1875</c:v>
                </c:pt>
                <c:pt idx="7212">
                  <c:v>3252.5</c:v>
                </c:pt>
                <c:pt idx="7213">
                  <c:v>3252.8125</c:v>
                </c:pt>
                <c:pt idx="7214">
                  <c:v>3253.125</c:v>
                </c:pt>
                <c:pt idx="7215">
                  <c:v>3253.4375</c:v>
                </c:pt>
                <c:pt idx="7216">
                  <c:v>3253.75</c:v>
                </c:pt>
                <c:pt idx="7217">
                  <c:v>3254.0625</c:v>
                </c:pt>
                <c:pt idx="7218">
                  <c:v>3254.375</c:v>
                </c:pt>
                <c:pt idx="7219">
                  <c:v>3254.6875</c:v>
                </c:pt>
                <c:pt idx="7220">
                  <c:v>3255</c:v>
                </c:pt>
                <c:pt idx="7221">
                  <c:v>3255.3125</c:v>
                </c:pt>
                <c:pt idx="7222">
                  <c:v>3255.625</c:v>
                </c:pt>
                <c:pt idx="7223">
                  <c:v>3255.9375</c:v>
                </c:pt>
                <c:pt idx="7224">
                  <c:v>3256.25</c:v>
                </c:pt>
                <c:pt idx="7225">
                  <c:v>3256.5625</c:v>
                </c:pt>
                <c:pt idx="7226">
                  <c:v>3256.875</c:v>
                </c:pt>
                <c:pt idx="7227">
                  <c:v>3257.1875</c:v>
                </c:pt>
                <c:pt idx="7228">
                  <c:v>3257.5</c:v>
                </c:pt>
                <c:pt idx="7229">
                  <c:v>3257.8125</c:v>
                </c:pt>
                <c:pt idx="7230">
                  <c:v>3258.125</c:v>
                </c:pt>
                <c:pt idx="7231">
                  <c:v>3258.4375</c:v>
                </c:pt>
                <c:pt idx="7232">
                  <c:v>3258.75</c:v>
                </c:pt>
                <c:pt idx="7233">
                  <c:v>3259.0625</c:v>
                </c:pt>
                <c:pt idx="7234">
                  <c:v>3259.375</c:v>
                </c:pt>
                <c:pt idx="7235">
                  <c:v>3259.6875</c:v>
                </c:pt>
                <c:pt idx="7236">
                  <c:v>3260</c:v>
                </c:pt>
                <c:pt idx="7237">
                  <c:v>3260.3125</c:v>
                </c:pt>
                <c:pt idx="7238">
                  <c:v>3260.625</c:v>
                </c:pt>
                <c:pt idx="7239">
                  <c:v>3260.9375</c:v>
                </c:pt>
                <c:pt idx="7240">
                  <c:v>3261.25</c:v>
                </c:pt>
                <c:pt idx="7241">
                  <c:v>3261.5625</c:v>
                </c:pt>
                <c:pt idx="7242">
                  <c:v>3261.875</c:v>
                </c:pt>
                <c:pt idx="7243">
                  <c:v>3262.1875</c:v>
                </c:pt>
                <c:pt idx="7244">
                  <c:v>3262.5</c:v>
                </c:pt>
                <c:pt idx="7245">
                  <c:v>3262.8125</c:v>
                </c:pt>
                <c:pt idx="7246">
                  <c:v>3263.125</c:v>
                </c:pt>
                <c:pt idx="7247">
                  <c:v>3263.4375</c:v>
                </c:pt>
                <c:pt idx="7248">
                  <c:v>3263.75</c:v>
                </c:pt>
                <c:pt idx="7249">
                  <c:v>3264.0625</c:v>
                </c:pt>
                <c:pt idx="7250">
                  <c:v>3264.375</c:v>
                </c:pt>
                <c:pt idx="7251">
                  <c:v>3264.6875</c:v>
                </c:pt>
                <c:pt idx="7252">
                  <c:v>3265</c:v>
                </c:pt>
                <c:pt idx="7253">
                  <c:v>3265.3125</c:v>
                </c:pt>
                <c:pt idx="7254">
                  <c:v>3265.625</c:v>
                </c:pt>
                <c:pt idx="7255">
                  <c:v>3265.9375</c:v>
                </c:pt>
                <c:pt idx="7256">
                  <c:v>3266.25</c:v>
                </c:pt>
                <c:pt idx="7257">
                  <c:v>3266.5625</c:v>
                </c:pt>
                <c:pt idx="7258">
                  <c:v>3266.875</c:v>
                </c:pt>
                <c:pt idx="7259">
                  <c:v>3267.1875</c:v>
                </c:pt>
                <c:pt idx="7260">
                  <c:v>3267.5</c:v>
                </c:pt>
                <c:pt idx="7261">
                  <c:v>3267.8125</c:v>
                </c:pt>
                <c:pt idx="7262">
                  <c:v>3268.125</c:v>
                </c:pt>
                <c:pt idx="7263">
                  <c:v>3268.4375</c:v>
                </c:pt>
                <c:pt idx="7264">
                  <c:v>3268.75</c:v>
                </c:pt>
                <c:pt idx="7265">
                  <c:v>3269.0625</c:v>
                </c:pt>
                <c:pt idx="7266">
                  <c:v>3269.375</c:v>
                </c:pt>
                <c:pt idx="7267">
                  <c:v>3269.6875</c:v>
                </c:pt>
                <c:pt idx="7268">
                  <c:v>3270</c:v>
                </c:pt>
                <c:pt idx="7269">
                  <c:v>3270.3125</c:v>
                </c:pt>
                <c:pt idx="7270">
                  <c:v>3270.625</c:v>
                </c:pt>
                <c:pt idx="7271">
                  <c:v>3270.9375</c:v>
                </c:pt>
                <c:pt idx="7272">
                  <c:v>3271.25</c:v>
                </c:pt>
                <c:pt idx="7273">
                  <c:v>3271.5625</c:v>
                </c:pt>
                <c:pt idx="7274">
                  <c:v>3271.875</c:v>
                </c:pt>
                <c:pt idx="7275">
                  <c:v>3272.1875</c:v>
                </c:pt>
                <c:pt idx="7276">
                  <c:v>3272.5</c:v>
                </c:pt>
                <c:pt idx="7277">
                  <c:v>3272.8125</c:v>
                </c:pt>
                <c:pt idx="7278">
                  <c:v>3273.125</c:v>
                </c:pt>
                <c:pt idx="7279">
                  <c:v>3273.4375</c:v>
                </c:pt>
                <c:pt idx="7280">
                  <c:v>3273.75</c:v>
                </c:pt>
                <c:pt idx="7281">
                  <c:v>3274.0625</c:v>
                </c:pt>
                <c:pt idx="7282">
                  <c:v>3274.375</c:v>
                </c:pt>
                <c:pt idx="7283">
                  <c:v>3274.6875</c:v>
                </c:pt>
                <c:pt idx="7284">
                  <c:v>3275</c:v>
                </c:pt>
                <c:pt idx="7285">
                  <c:v>3275.3125</c:v>
                </c:pt>
                <c:pt idx="7286">
                  <c:v>3275.625</c:v>
                </c:pt>
                <c:pt idx="7287">
                  <c:v>3275.9375</c:v>
                </c:pt>
                <c:pt idx="7288">
                  <c:v>3276.25</c:v>
                </c:pt>
                <c:pt idx="7289">
                  <c:v>3276.5625</c:v>
                </c:pt>
                <c:pt idx="7290">
                  <c:v>3276.875</c:v>
                </c:pt>
                <c:pt idx="7291">
                  <c:v>3277.1875</c:v>
                </c:pt>
                <c:pt idx="7292">
                  <c:v>3277.5</c:v>
                </c:pt>
                <c:pt idx="7293">
                  <c:v>3277.8125</c:v>
                </c:pt>
                <c:pt idx="7294">
                  <c:v>3278.125</c:v>
                </c:pt>
                <c:pt idx="7295">
                  <c:v>3278.4375</c:v>
                </c:pt>
                <c:pt idx="7296">
                  <c:v>3278.75</c:v>
                </c:pt>
                <c:pt idx="7297">
                  <c:v>3279.0625</c:v>
                </c:pt>
                <c:pt idx="7298">
                  <c:v>3279.375</c:v>
                </c:pt>
                <c:pt idx="7299">
                  <c:v>3279.6875</c:v>
                </c:pt>
                <c:pt idx="7300">
                  <c:v>3280</c:v>
                </c:pt>
                <c:pt idx="7301">
                  <c:v>3280.3125</c:v>
                </c:pt>
                <c:pt idx="7302">
                  <c:v>3280.625</c:v>
                </c:pt>
                <c:pt idx="7303">
                  <c:v>3280.9375</c:v>
                </c:pt>
                <c:pt idx="7304">
                  <c:v>3281.25</c:v>
                </c:pt>
                <c:pt idx="7305">
                  <c:v>3281.5625</c:v>
                </c:pt>
                <c:pt idx="7306">
                  <c:v>3281.875</c:v>
                </c:pt>
                <c:pt idx="7307">
                  <c:v>3282.1875</c:v>
                </c:pt>
                <c:pt idx="7308">
                  <c:v>3282.5</c:v>
                </c:pt>
                <c:pt idx="7309">
                  <c:v>3282.8125</c:v>
                </c:pt>
                <c:pt idx="7310">
                  <c:v>3283.125</c:v>
                </c:pt>
                <c:pt idx="7311">
                  <c:v>3283.4375</c:v>
                </c:pt>
                <c:pt idx="7312">
                  <c:v>3283.75</c:v>
                </c:pt>
                <c:pt idx="7313">
                  <c:v>3284.0625</c:v>
                </c:pt>
                <c:pt idx="7314">
                  <c:v>3284.375</c:v>
                </c:pt>
                <c:pt idx="7315">
                  <c:v>3284.6875</c:v>
                </c:pt>
                <c:pt idx="7316">
                  <c:v>3285</c:v>
                </c:pt>
                <c:pt idx="7317">
                  <c:v>3285.3125</c:v>
                </c:pt>
                <c:pt idx="7318">
                  <c:v>3285.625</c:v>
                </c:pt>
                <c:pt idx="7319">
                  <c:v>3285.9375</c:v>
                </c:pt>
                <c:pt idx="7320">
                  <c:v>3286.25</c:v>
                </c:pt>
                <c:pt idx="7321">
                  <c:v>3286.5625</c:v>
                </c:pt>
                <c:pt idx="7322">
                  <c:v>3286.875</c:v>
                </c:pt>
                <c:pt idx="7323">
                  <c:v>3287.1875</c:v>
                </c:pt>
                <c:pt idx="7324">
                  <c:v>3287.5</c:v>
                </c:pt>
                <c:pt idx="7325">
                  <c:v>3287.8125</c:v>
                </c:pt>
                <c:pt idx="7326">
                  <c:v>3288.125</c:v>
                </c:pt>
                <c:pt idx="7327">
                  <c:v>3288.4375</c:v>
                </c:pt>
                <c:pt idx="7328">
                  <c:v>3288.75</c:v>
                </c:pt>
                <c:pt idx="7329">
                  <c:v>3289.0625</c:v>
                </c:pt>
                <c:pt idx="7330">
                  <c:v>3289.375</c:v>
                </c:pt>
                <c:pt idx="7331">
                  <c:v>3289.6875</c:v>
                </c:pt>
                <c:pt idx="7332">
                  <c:v>3290</c:v>
                </c:pt>
                <c:pt idx="7333">
                  <c:v>3290.3125</c:v>
                </c:pt>
                <c:pt idx="7334">
                  <c:v>3290.625</c:v>
                </c:pt>
                <c:pt idx="7335">
                  <c:v>3290.9375</c:v>
                </c:pt>
                <c:pt idx="7336">
                  <c:v>3291.25</c:v>
                </c:pt>
                <c:pt idx="7337">
                  <c:v>3291.5625</c:v>
                </c:pt>
                <c:pt idx="7338">
                  <c:v>3291.875</c:v>
                </c:pt>
                <c:pt idx="7339">
                  <c:v>3292.1875</c:v>
                </c:pt>
                <c:pt idx="7340">
                  <c:v>3292.5</c:v>
                </c:pt>
                <c:pt idx="7341">
                  <c:v>3292.8125</c:v>
                </c:pt>
                <c:pt idx="7342">
                  <c:v>3293.125</c:v>
                </c:pt>
                <c:pt idx="7343">
                  <c:v>3293.4375</c:v>
                </c:pt>
                <c:pt idx="7344">
                  <c:v>3293.75</c:v>
                </c:pt>
                <c:pt idx="7345">
                  <c:v>3294.0625</c:v>
                </c:pt>
                <c:pt idx="7346">
                  <c:v>3294.375</c:v>
                </c:pt>
                <c:pt idx="7347">
                  <c:v>3294.6875</c:v>
                </c:pt>
                <c:pt idx="7348">
                  <c:v>3295</c:v>
                </c:pt>
                <c:pt idx="7349">
                  <c:v>3295.3125</c:v>
                </c:pt>
                <c:pt idx="7350">
                  <c:v>3295.625</c:v>
                </c:pt>
                <c:pt idx="7351">
                  <c:v>3295.9375</c:v>
                </c:pt>
                <c:pt idx="7352">
                  <c:v>3296.25</c:v>
                </c:pt>
                <c:pt idx="7353">
                  <c:v>3296.5625</c:v>
                </c:pt>
                <c:pt idx="7354">
                  <c:v>3296.875</c:v>
                </c:pt>
                <c:pt idx="7355">
                  <c:v>3297.1875</c:v>
                </c:pt>
                <c:pt idx="7356">
                  <c:v>3297.5</c:v>
                </c:pt>
                <c:pt idx="7357">
                  <c:v>3297.8125</c:v>
                </c:pt>
                <c:pt idx="7358">
                  <c:v>3298.125</c:v>
                </c:pt>
                <c:pt idx="7359">
                  <c:v>3298.4375</c:v>
                </c:pt>
                <c:pt idx="7360">
                  <c:v>3298.75</c:v>
                </c:pt>
                <c:pt idx="7361">
                  <c:v>3299.0625</c:v>
                </c:pt>
                <c:pt idx="7362">
                  <c:v>3299.375</c:v>
                </c:pt>
                <c:pt idx="7363">
                  <c:v>3299.6875</c:v>
                </c:pt>
                <c:pt idx="7364">
                  <c:v>3300</c:v>
                </c:pt>
                <c:pt idx="7365">
                  <c:v>3300.3125</c:v>
                </c:pt>
                <c:pt idx="7366">
                  <c:v>3300.625</c:v>
                </c:pt>
                <c:pt idx="7367">
                  <c:v>3300.9375</c:v>
                </c:pt>
                <c:pt idx="7368">
                  <c:v>3301.25</c:v>
                </c:pt>
                <c:pt idx="7369">
                  <c:v>3301.5625</c:v>
                </c:pt>
                <c:pt idx="7370">
                  <c:v>3301.875</c:v>
                </c:pt>
                <c:pt idx="7371">
                  <c:v>3302.1875</c:v>
                </c:pt>
                <c:pt idx="7372">
                  <c:v>3302.5</c:v>
                </c:pt>
                <c:pt idx="7373">
                  <c:v>3302.8125</c:v>
                </c:pt>
                <c:pt idx="7374">
                  <c:v>3303.125</c:v>
                </c:pt>
                <c:pt idx="7375">
                  <c:v>3303.4375</c:v>
                </c:pt>
                <c:pt idx="7376">
                  <c:v>3303.75</c:v>
                </c:pt>
                <c:pt idx="7377">
                  <c:v>3304.0625</c:v>
                </c:pt>
                <c:pt idx="7378">
                  <c:v>3304.375</c:v>
                </c:pt>
                <c:pt idx="7379">
                  <c:v>3304.6875</c:v>
                </c:pt>
                <c:pt idx="7380">
                  <c:v>3305</c:v>
                </c:pt>
                <c:pt idx="7381">
                  <c:v>3305.3125</c:v>
                </c:pt>
                <c:pt idx="7382">
                  <c:v>3305.625</c:v>
                </c:pt>
                <c:pt idx="7383">
                  <c:v>3305.9375</c:v>
                </c:pt>
                <c:pt idx="7384">
                  <c:v>3306.25</c:v>
                </c:pt>
                <c:pt idx="7385">
                  <c:v>3306.5625</c:v>
                </c:pt>
                <c:pt idx="7386">
                  <c:v>3306.875</c:v>
                </c:pt>
                <c:pt idx="7387">
                  <c:v>3307.1875</c:v>
                </c:pt>
                <c:pt idx="7388">
                  <c:v>3307.5</c:v>
                </c:pt>
                <c:pt idx="7389">
                  <c:v>3307.8125</c:v>
                </c:pt>
                <c:pt idx="7390">
                  <c:v>3308.125</c:v>
                </c:pt>
                <c:pt idx="7391">
                  <c:v>3308.4375</c:v>
                </c:pt>
                <c:pt idx="7392">
                  <c:v>3308.75</c:v>
                </c:pt>
                <c:pt idx="7393">
                  <c:v>3309.0625</c:v>
                </c:pt>
                <c:pt idx="7394">
                  <c:v>3309.375</c:v>
                </c:pt>
                <c:pt idx="7395">
                  <c:v>3309.6875</c:v>
                </c:pt>
                <c:pt idx="7396">
                  <c:v>3310</c:v>
                </c:pt>
                <c:pt idx="7397">
                  <c:v>3310.3125</c:v>
                </c:pt>
                <c:pt idx="7398">
                  <c:v>3310.625</c:v>
                </c:pt>
                <c:pt idx="7399">
                  <c:v>3310.9375</c:v>
                </c:pt>
                <c:pt idx="7400">
                  <c:v>3311.25</c:v>
                </c:pt>
                <c:pt idx="7401">
                  <c:v>3311.5625</c:v>
                </c:pt>
                <c:pt idx="7402">
                  <c:v>3311.875</c:v>
                </c:pt>
                <c:pt idx="7403">
                  <c:v>3312.1875</c:v>
                </c:pt>
                <c:pt idx="7404">
                  <c:v>3312.5</c:v>
                </c:pt>
                <c:pt idx="7405">
                  <c:v>3312.8125</c:v>
                </c:pt>
                <c:pt idx="7406">
                  <c:v>3313.125</c:v>
                </c:pt>
                <c:pt idx="7407">
                  <c:v>3313.4375</c:v>
                </c:pt>
                <c:pt idx="7408">
                  <c:v>3313.75</c:v>
                </c:pt>
                <c:pt idx="7409">
                  <c:v>3314.0625</c:v>
                </c:pt>
                <c:pt idx="7410">
                  <c:v>3314.375</c:v>
                </c:pt>
                <c:pt idx="7411">
                  <c:v>3314.6875</c:v>
                </c:pt>
                <c:pt idx="7412">
                  <c:v>3315</c:v>
                </c:pt>
                <c:pt idx="7413">
                  <c:v>3315.3125</c:v>
                </c:pt>
                <c:pt idx="7414">
                  <c:v>3315.625</c:v>
                </c:pt>
                <c:pt idx="7415">
                  <c:v>3315.9375</c:v>
                </c:pt>
                <c:pt idx="7416">
                  <c:v>3316.25</c:v>
                </c:pt>
                <c:pt idx="7417">
                  <c:v>3316.5625</c:v>
                </c:pt>
                <c:pt idx="7418">
                  <c:v>3316.875</c:v>
                </c:pt>
                <c:pt idx="7419">
                  <c:v>3317.1875</c:v>
                </c:pt>
                <c:pt idx="7420">
                  <c:v>3317.5</c:v>
                </c:pt>
                <c:pt idx="7421">
                  <c:v>3317.8125</c:v>
                </c:pt>
                <c:pt idx="7422">
                  <c:v>3318.125</c:v>
                </c:pt>
                <c:pt idx="7423">
                  <c:v>3318.4375</c:v>
                </c:pt>
                <c:pt idx="7424">
                  <c:v>3318.75</c:v>
                </c:pt>
                <c:pt idx="7425">
                  <c:v>3319.0625</c:v>
                </c:pt>
                <c:pt idx="7426">
                  <c:v>3319.375</c:v>
                </c:pt>
                <c:pt idx="7427">
                  <c:v>3319.6875</c:v>
                </c:pt>
                <c:pt idx="7428">
                  <c:v>3320</c:v>
                </c:pt>
                <c:pt idx="7429">
                  <c:v>3320.3125</c:v>
                </c:pt>
                <c:pt idx="7430">
                  <c:v>3320.625</c:v>
                </c:pt>
                <c:pt idx="7431">
                  <c:v>3320.9375</c:v>
                </c:pt>
                <c:pt idx="7432">
                  <c:v>3321.25</c:v>
                </c:pt>
                <c:pt idx="7433">
                  <c:v>3321.5625</c:v>
                </c:pt>
                <c:pt idx="7434">
                  <c:v>3321.875</c:v>
                </c:pt>
                <c:pt idx="7435">
                  <c:v>3322.1875</c:v>
                </c:pt>
                <c:pt idx="7436">
                  <c:v>3322.5</c:v>
                </c:pt>
                <c:pt idx="7437">
                  <c:v>3322.8125</c:v>
                </c:pt>
                <c:pt idx="7438">
                  <c:v>3323.125</c:v>
                </c:pt>
                <c:pt idx="7439">
                  <c:v>3323.4375</c:v>
                </c:pt>
                <c:pt idx="7440">
                  <c:v>3323.75</c:v>
                </c:pt>
                <c:pt idx="7441">
                  <c:v>3324.0625</c:v>
                </c:pt>
                <c:pt idx="7442">
                  <c:v>3324.375</c:v>
                </c:pt>
                <c:pt idx="7443">
                  <c:v>3324.6875</c:v>
                </c:pt>
                <c:pt idx="7444">
                  <c:v>3325</c:v>
                </c:pt>
                <c:pt idx="7445">
                  <c:v>3325.3125</c:v>
                </c:pt>
                <c:pt idx="7446">
                  <c:v>3325.625</c:v>
                </c:pt>
                <c:pt idx="7447">
                  <c:v>3325.9375</c:v>
                </c:pt>
                <c:pt idx="7448">
                  <c:v>3326.25</c:v>
                </c:pt>
                <c:pt idx="7449">
                  <c:v>3326.5625</c:v>
                </c:pt>
                <c:pt idx="7450">
                  <c:v>3326.875</c:v>
                </c:pt>
                <c:pt idx="7451">
                  <c:v>3327.1875</c:v>
                </c:pt>
                <c:pt idx="7452">
                  <c:v>3327.5</c:v>
                </c:pt>
                <c:pt idx="7453">
                  <c:v>3327.8125</c:v>
                </c:pt>
                <c:pt idx="7454">
                  <c:v>3328.125</c:v>
                </c:pt>
                <c:pt idx="7455">
                  <c:v>3328.4375</c:v>
                </c:pt>
                <c:pt idx="7456">
                  <c:v>3328.75</c:v>
                </c:pt>
                <c:pt idx="7457">
                  <c:v>3329.0625</c:v>
                </c:pt>
                <c:pt idx="7458">
                  <c:v>3329.375</c:v>
                </c:pt>
                <c:pt idx="7459">
                  <c:v>3329.6875</c:v>
                </c:pt>
                <c:pt idx="7460">
                  <c:v>3330</c:v>
                </c:pt>
                <c:pt idx="7461">
                  <c:v>3330.3125</c:v>
                </c:pt>
                <c:pt idx="7462">
                  <c:v>3330.625</c:v>
                </c:pt>
                <c:pt idx="7463">
                  <c:v>3330.9375</c:v>
                </c:pt>
                <c:pt idx="7464">
                  <c:v>3331.25</c:v>
                </c:pt>
                <c:pt idx="7465">
                  <c:v>3331.5625</c:v>
                </c:pt>
                <c:pt idx="7466">
                  <c:v>3331.875</c:v>
                </c:pt>
                <c:pt idx="7467">
                  <c:v>3332.1875</c:v>
                </c:pt>
                <c:pt idx="7468">
                  <c:v>3332.5</c:v>
                </c:pt>
                <c:pt idx="7469">
                  <c:v>3332.8125</c:v>
                </c:pt>
                <c:pt idx="7470">
                  <c:v>3333.125</c:v>
                </c:pt>
                <c:pt idx="7471">
                  <c:v>3333.4375</c:v>
                </c:pt>
                <c:pt idx="7472">
                  <c:v>3333.75</c:v>
                </c:pt>
                <c:pt idx="7473">
                  <c:v>3334.0625</c:v>
                </c:pt>
                <c:pt idx="7474">
                  <c:v>3334.375</c:v>
                </c:pt>
                <c:pt idx="7475">
                  <c:v>3334.6875</c:v>
                </c:pt>
                <c:pt idx="7476">
                  <c:v>3335</c:v>
                </c:pt>
                <c:pt idx="7477">
                  <c:v>3335.3125</c:v>
                </c:pt>
                <c:pt idx="7478">
                  <c:v>3335.625</c:v>
                </c:pt>
                <c:pt idx="7479">
                  <c:v>3335.9375</c:v>
                </c:pt>
                <c:pt idx="7480">
                  <c:v>3336.25</c:v>
                </c:pt>
                <c:pt idx="7481">
                  <c:v>3336.5625</c:v>
                </c:pt>
                <c:pt idx="7482">
                  <c:v>3336.875</c:v>
                </c:pt>
                <c:pt idx="7483">
                  <c:v>3337.1875</c:v>
                </c:pt>
                <c:pt idx="7484">
                  <c:v>3337.5</c:v>
                </c:pt>
                <c:pt idx="7485">
                  <c:v>3337.8125</c:v>
                </c:pt>
                <c:pt idx="7486">
                  <c:v>3338.125</c:v>
                </c:pt>
                <c:pt idx="7487">
                  <c:v>3338.4375</c:v>
                </c:pt>
                <c:pt idx="7488">
                  <c:v>3338.75</c:v>
                </c:pt>
                <c:pt idx="7489">
                  <c:v>3339.0625</c:v>
                </c:pt>
                <c:pt idx="7490">
                  <c:v>3339.375</c:v>
                </c:pt>
                <c:pt idx="7491">
                  <c:v>3339.6875</c:v>
                </c:pt>
                <c:pt idx="7492">
                  <c:v>3340</c:v>
                </c:pt>
                <c:pt idx="7493">
                  <c:v>3340.3125</c:v>
                </c:pt>
                <c:pt idx="7494">
                  <c:v>3340.625</c:v>
                </c:pt>
                <c:pt idx="7495">
                  <c:v>3340.9375</c:v>
                </c:pt>
                <c:pt idx="7496">
                  <c:v>3341.25</c:v>
                </c:pt>
                <c:pt idx="7497">
                  <c:v>3341.5625</c:v>
                </c:pt>
                <c:pt idx="7498">
                  <c:v>3341.875</c:v>
                </c:pt>
                <c:pt idx="7499">
                  <c:v>3342.1875</c:v>
                </c:pt>
                <c:pt idx="7500">
                  <c:v>3342.5</c:v>
                </c:pt>
                <c:pt idx="7501">
                  <c:v>3342.8125</c:v>
                </c:pt>
                <c:pt idx="7502">
                  <c:v>3343.125</c:v>
                </c:pt>
                <c:pt idx="7503">
                  <c:v>3343.4375</c:v>
                </c:pt>
                <c:pt idx="7504">
                  <c:v>3343.75</c:v>
                </c:pt>
                <c:pt idx="7505">
                  <c:v>3344.0625</c:v>
                </c:pt>
                <c:pt idx="7506">
                  <c:v>3344.375</c:v>
                </c:pt>
                <c:pt idx="7507">
                  <c:v>3344.6875</c:v>
                </c:pt>
                <c:pt idx="7508">
                  <c:v>3345</c:v>
                </c:pt>
                <c:pt idx="7509">
                  <c:v>3345.3125</c:v>
                </c:pt>
                <c:pt idx="7510">
                  <c:v>3345.625</c:v>
                </c:pt>
                <c:pt idx="7511">
                  <c:v>3345.9375</c:v>
                </c:pt>
                <c:pt idx="7512">
                  <c:v>3346.25</c:v>
                </c:pt>
                <c:pt idx="7513">
                  <c:v>3346.5625</c:v>
                </c:pt>
                <c:pt idx="7514">
                  <c:v>3346.875</c:v>
                </c:pt>
                <c:pt idx="7515">
                  <c:v>3347.1875</c:v>
                </c:pt>
                <c:pt idx="7516">
                  <c:v>3347.5</c:v>
                </c:pt>
                <c:pt idx="7517">
                  <c:v>3347.8125</c:v>
                </c:pt>
                <c:pt idx="7518">
                  <c:v>3348.125</c:v>
                </c:pt>
                <c:pt idx="7519">
                  <c:v>3348.4375</c:v>
                </c:pt>
                <c:pt idx="7520">
                  <c:v>3348.75</c:v>
                </c:pt>
                <c:pt idx="7521">
                  <c:v>3349.0625</c:v>
                </c:pt>
                <c:pt idx="7522">
                  <c:v>3349.375</c:v>
                </c:pt>
                <c:pt idx="7523">
                  <c:v>3349.6875</c:v>
                </c:pt>
                <c:pt idx="7524">
                  <c:v>3350</c:v>
                </c:pt>
                <c:pt idx="7525">
                  <c:v>3350.3125</c:v>
                </c:pt>
                <c:pt idx="7526">
                  <c:v>3350.625</c:v>
                </c:pt>
                <c:pt idx="7527">
                  <c:v>3350.9375</c:v>
                </c:pt>
                <c:pt idx="7528">
                  <c:v>3351.25</c:v>
                </c:pt>
                <c:pt idx="7529">
                  <c:v>3351.5625</c:v>
                </c:pt>
                <c:pt idx="7530">
                  <c:v>3351.875</c:v>
                </c:pt>
                <c:pt idx="7531">
                  <c:v>3352.1875</c:v>
                </c:pt>
                <c:pt idx="7532">
                  <c:v>3352.5</c:v>
                </c:pt>
                <c:pt idx="7533">
                  <c:v>3352.8125</c:v>
                </c:pt>
                <c:pt idx="7534">
                  <c:v>3353.125</c:v>
                </c:pt>
                <c:pt idx="7535">
                  <c:v>3353.4375</c:v>
                </c:pt>
                <c:pt idx="7536">
                  <c:v>3353.75</c:v>
                </c:pt>
                <c:pt idx="7537">
                  <c:v>3354.0625</c:v>
                </c:pt>
                <c:pt idx="7538">
                  <c:v>3354.375</c:v>
                </c:pt>
                <c:pt idx="7539">
                  <c:v>3354.6875</c:v>
                </c:pt>
                <c:pt idx="7540">
                  <c:v>3355</c:v>
                </c:pt>
                <c:pt idx="7541">
                  <c:v>3355.3125</c:v>
                </c:pt>
                <c:pt idx="7542">
                  <c:v>3355.625</c:v>
                </c:pt>
                <c:pt idx="7543">
                  <c:v>3355.9375</c:v>
                </c:pt>
                <c:pt idx="7544">
                  <c:v>3356.25</c:v>
                </c:pt>
                <c:pt idx="7545">
                  <c:v>3356.5625</c:v>
                </c:pt>
                <c:pt idx="7546">
                  <c:v>3356.875</c:v>
                </c:pt>
                <c:pt idx="7547">
                  <c:v>3357.1875</c:v>
                </c:pt>
                <c:pt idx="7548">
                  <c:v>3357.5</c:v>
                </c:pt>
                <c:pt idx="7549">
                  <c:v>3357.8125</c:v>
                </c:pt>
                <c:pt idx="7550">
                  <c:v>3358.125</c:v>
                </c:pt>
                <c:pt idx="7551">
                  <c:v>3358.4375</c:v>
                </c:pt>
                <c:pt idx="7552">
                  <c:v>3358.75</c:v>
                </c:pt>
                <c:pt idx="7553">
                  <c:v>3359.0625</c:v>
                </c:pt>
                <c:pt idx="7554">
                  <c:v>3359.375</c:v>
                </c:pt>
                <c:pt idx="7555">
                  <c:v>3359.6875</c:v>
                </c:pt>
                <c:pt idx="7556">
                  <c:v>3360</c:v>
                </c:pt>
                <c:pt idx="7557">
                  <c:v>3360.3125</c:v>
                </c:pt>
                <c:pt idx="7558">
                  <c:v>3360.625</c:v>
                </c:pt>
                <c:pt idx="7559">
                  <c:v>3360.9375</c:v>
                </c:pt>
                <c:pt idx="7560">
                  <c:v>3361.25</c:v>
                </c:pt>
                <c:pt idx="7561">
                  <c:v>3361.5625</c:v>
                </c:pt>
                <c:pt idx="7562">
                  <c:v>3361.875</c:v>
                </c:pt>
                <c:pt idx="7563">
                  <c:v>3362.1875</c:v>
                </c:pt>
                <c:pt idx="7564">
                  <c:v>3362.5</c:v>
                </c:pt>
                <c:pt idx="7565">
                  <c:v>3362.8125</c:v>
                </c:pt>
                <c:pt idx="7566">
                  <c:v>3363.125</c:v>
                </c:pt>
                <c:pt idx="7567">
                  <c:v>3363.4375</c:v>
                </c:pt>
                <c:pt idx="7568">
                  <c:v>3363.75</c:v>
                </c:pt>
                <c:pt idx="7569">
                  <c:v>3364.0625</c:v>
                </c:pt>
                <c:pt idx="7570">
                  <c:v>3364.375</c:v>
                </c:pt>
                <c:pt idx="7571">
                  <c:v>3364.6875</c:v>
                </c:pt>
                <c:pt idx="7572">
                  <c:v>3365</c:v>
                </c:pt>
                <c:pt idx="7573">
                  <c:v>3365.3125</c:v>
                </c:pt>
                <c:pt idx="7574">
                  <c:v>3365.625</c:v>
                </c:pt>
                <c:pt idx="7575">
                  <c:v>3365.9375</c:v>
                </c:pt>
                <c:pt idx="7576">
                  <c:v>3366.25</c:v>
                </c:pt>
                <c:pt idx="7577">
                  <c:v>3366.5625</c:v>
                </c:pt>
                <c:pt idx="7578">
                  <c:v>3366.875</c:v>
                </c:pt>
                <c:pt idx="7579">
                  <c:v>3367.1875</c:v>
                </c:pt>
                <c:pt idx="7580">
                  <c:v>3367.5</c:v>
                </c:pt>
                <c:pt idx="7581">
                  <c:v>3367.8125</c:v>
                </c:pt>
                <c:pt idx="7582">
                  <c:v>3368.125</c:v>
                </c:pt>
                <c:pt idx="7583">
                  <c:v>3368.4375</c:v>
                </c:pt>
                <c:pt idx="7584">
                  <c:v>3368.75</c:v>
                </c:pt>
                <c:pt idx="7585">
                  <c:v>3369.0625</c:v>
                </c:pt>
                <c:pt idx="7586">
                  <c:v>3369.375</c:v>
                </c:pt>
                <c:pt idx="7587">
                  <c:v>3369.6875</c:v>
                </c:pt>
                <c:pt idx="7588">
                  <c:v>3370</c:v>
                </c:pt>
                <c:pt idx="7589">
                  <c:v>3370.3125</c:v>
                </c:pt>
                <c:pt idx="7590">
                  <c:v>3370.625</c:v>
                </c:pt>
                <c:pt idx="7591">
                  <c:v>3370.9375</c:v>
                </c:pt>
                <c:pt idx="7592">
                  <c:v>3371.25</c:v>
                </c:pt>
                <c:pt idx="7593">
                  <c:v>3371.5625</c:v>
                </c:pt>
                <c:pt idx="7594">
                  <c:v>3371.875</c:v>
                </c:pt>
                <c:pt idx="7595">
                  <c:v>3372.1875</c:v>
                </c:pt>
                <c:pt idx="7596">
                  <c:v>3372.5</c:v>
                </c:pt>
                <c:pt idx="7597">
                  <c:v>3372.8125</c:v>
                </c:pt>
                <c:pt idx="7598">
                  <c:v>3373.125</c:v>
                </c:pt>
                <c:pt idx="7599">
                  <c:v>3373.4375</c:v>
                </c:pt>
                <c:pt idx="7600">
                  <c:v>3373.75</c:v>
                </c:pt>
                <c:pt idx="7601">
                  <c:v>3374.0625</c:v>
                </c:pt>
                <c:pt idx="7602">
                  <c:v>3374.375</c:v>
                </c:pt>
                <c:pt idx="7603">
                  <c:v>3374.6875</c:v>
                </c:pt>
                <c:pt idx="7604">
                  <c:v>3375</c:v>
                </c:pt>
                <c:pt idx="7605">
                  <c:v>3375.3125</c:v>
                </c:pt>
                <c:pt idx="7606">
                  <c:v>3375.625</c:v>
                </c:pt>
                <c:pt idx="7607">
                  <c:v>3375.9375</c:v>
                </c:pt>
                <c:pt idx="7608">
                  <c:v>3376.25</c:v>
                </c:pt>
                <c:pt idx="7609">
                  <c:v>3376.5625</c:v>
                </c:pt>
                <c:pt idx="7610">
                  <c:v>3376.875</c:v>
                </c:pt>
                <c:pt idx="7611">
                  <c:v>3377.1875</c:v>
                </c:pt>
                <c:pt idx="7612">
                  <c:v>3377.5</c:v>
                </c:pt>
                <c:pt idx="7613">
                  <c:v>3377.8125</c:v>
                </c:pt>
                <c:pt idx="7614">
                  <c:v>3378.125</c:v>
                </c:pt>
                <c:pt idx="7615">
                  <c:v>3378.4375</c:v>
                </c:pt>
                <c:pt idx="7616">
                  <c:v>3378.75</c:v>
                </c:pt>
                <c:pt idx="7617">
                  <c:v>3379.0625</c:v>
                </c:pt>
                <c:pt idx="7618">
                  <c:v>3379.375</c:v>
                </c:pt>
                <c:pt idx="7619">
                  <c:v>3379.6875</c:v>
                </c:pt>
                <c:pt idx="7620">
                  <c:v>3380</c:v>
                </c:pt>
                <c:pt idx="7621">
                  <c:v>3380.3125</c:v>
                </c:pt>
                <c:pt idx="7622">
                  <c:v>3380.625</c:v>
                </c:pt>
                <c:pt idx="7623">
                  <c:v>3380.9375</c:v>
                </c:pt>
                <c:pt idx="7624">
                  <c:v>3381.25</c:v>
                </c:pt>
                <c:pt idx="7625">
                  <c:v>3381.5625</c:v>
                </c:pt>
                <c:pt idx="7626">
                  <c:v>3381.875</c:v>
                </c:pt>
                <c:pt idx="7627">
                  <c:v>3382.1875</c:v>
                </c:pt>
                <c:pt idx="7628">
                  <c:v>3382.5</c:v>
                </c:pt>
                <c:pt idx="7629">
                  <c:v>3382.8125</c:v>
                </c:pt>
                <c:pt idx="7630">
                  <c:v>3383.125</c:v>
                </c:pt>
                <c:pt idx="7631">
                  <c:v>3383.4375</c:v>
                </c:pt>
                <c:pt idx="7632">
                  <c:v>3383.75</c:v>
                </c:pt>
                <c:pt idx="7633">
                  <c:v>3384.0625</c:v>
                </c:pt>
                <c:pt idx="7634">
                  <c:v>3384.375</c:v>
                </c:pt>
                <c:pt idx="7635">
                  <c:v>3384.6875</c:v>
                </c:pt>
                <c:pt idx="7636">
                  <c:v>3385</c:v>
                </c:pt>
                <c:pt idx="7637">
                  <c:v>3385.3125</c:v>
                </c:pt>
                <c:pt idx="7638">
                  <c:v>3385.625</c:v>
                </c:pt>
                <c:pt idx="7639">
                  <c:v>3385.9375</c:v>
                </c:pt>
                <c:pt idx="7640">
                  <c:v>3386.25</c:v>
                </c:pt>
                <c:pt idx="7641">
                  <c:v>3386.5625</c:v>
                </c:pt>
                <c:pt idx="7642">
                  <c:v>3386.875</c:v>
                </c:pt>
                <c:pt idx="7643">
                  <c:v>3387.1875</c:v>
                </c:pt>
                <c:pt idx="7644">
                  <c:v>3387.5</c:v>
                </c:pt>
                <c:pt idx="7645">
                  <c:v>3387.8125</c:v>
                </c:pt>
                <c:pt idx="7646">
                  <c:v>3388.125</c:v>
                </c:pt>
                <c:pt idx="7647">
                  <c:v>3388.4375</c:v>
                </c:pt>
                <c:pt idx="7648">
                  <c:v>3388.75</c:v>
                </c:pt>
                <c:pt idx="7649">
                  <c:v>3389.0625</c:v>
                </c:pt>
                <c:pt idx="7650">
                  <c:v>3389.375</c:v>
                </c:pt>
                <c:pt idx="7651">
                  <c:v>3389.6875</c:v>
                </c:pt>
                <c:pt idx="7652">
                  <c:v>3390</c:v>
                </c:pt>
                <c:pt idx="7653">
                  <c:v>3390.3125</c:v>
                </c:pt>
                <c:pt idx="7654">
                  <c:v>3390.625</c:v>
                </c:pt>
                <c:pt idx="7655">
                  <c:v>3390.9375</c:v>
                </c:pt>
                <c:pt idx="7656">
                  <c:v>3391.25</c:v>
                </c:pt>
                <c:pt idx="7657">
                  <c:v>3391.5625</c:v>
                </c:pt>
                <c:pt idx="7658">
                  <c:v>3391.875</c:v>
                </c:pt>
                <c:pt idx="7659">
                  <c:v>3392.1875</c:v>
                </c:pt>
                <c:pt idx="7660">
                  <c:v>3392.5</c:v>
                </c:pt>
                <c:pt idx="7661">
                  <c:v>3392.8125</c:v>
                </c:pt>
                <c:pt idx="7662">
                  <c:v>3393.125</c:v>
                </c:pt>
                <c:pt idx="7663">
                  <c:v>3393.4375</c:v>
                </c:pt>
                <c:pt idx="7664">
                  <c:v>3393.75</c:v>
                </c:pt>
                <c:pt idx="7665">
                  <c:v>3394.0625</c:v>
                </c:pt>
                <c:pt idx="7666">
                  <c:v>3394.375</c:v>
                </c:pt>
                <c:pt idx="7667">
                  <c:v>3394.6875</c:v>
                </c:pt>
                <c:pt idx="7668">
                  <c:v>3395</c:v>
                </c:pt>
                <c:pt idx="7669">
                  <c:v>3395.3125</c:v>
                </c:pt>
                <c:pt idx="7670">
                  <c:v>3395.625</c:v>
                </c:pt>
                <c:pt idx="7671">
                  <c:v>3395.9375</c:v>
                </c:pt>
                <c:pt idx="7672">
                  <c:v>3396.25</c:v>
                </c:pt>
                <c:pt idx="7673">
                  <c:v>3396.5625</c:v>
                </c:pt>
                <c:pt idx="7674">
                  <c:v>3396.875</c:v>
                </c:pt>
                <c:pt idx="7675">
                  <c:v>3397.1875</c:v>
                </c:pt>
                <c:pt idx="7676">
                  <c:v>3397.5</c:v>
                </c:pt>
                <c:pt idx="7677">
                  <c:v>3397.8125</c:v>
                </c:pt>
                <c:pt idx="7678">
                  <c:v>3398.125</c:v>
                </c:pt>
                <c:pt idx="7679">
                  <c:v>3398.4375</c:v>
                </c:pt>
                <c:pt idx="7680">
                  <c:v>3398.75</c:v>
                </c:pt>
                <c:pt idx="7681">
                  <c:v>3399.0625</c:v>
                </c:pt>
                <c:pt idx="7682">
                  <c:v>3399.375</c:v>
                </c:pt>
                <c:pt idx="7683">
                  <c:v>3399.6875</c:v>
                </c:pt>
                <c:pt idx="7684">
                  <c:v>3400</c:v>
                </c:pt>
                <c:pt idx="7685">
                  <c:v>3400.3125</c:v>
                </c:pt>
                <c:pt idx="7686">
                  <c:v>3400.625</c:v>
                </c:pt>
                <c:pt idx="7687">
                  <c:v>3400.9375</c:v>
                </c:pt>
                <c:pt idx="7688">
                  <c:v>3401.25</c:v>
                </c:pt>
                <c:pt idx="7689">
                  <c:v>3401.5625</c:v>
                </c:pt>
                <c:pt idx="7690">
                  <c:v>3401.875</c:v>
                </c:pt>
                <c:pt idx="7691">
                  <c:v>3402.1875</c:v>
                </c:pt>
                <c:pt idx="7692">
                  <c:v>3402.5</c:v>
                </c:pt>
                <c:pt idx="7693">
                  <c:v>3402.8125</c:v>
                </c:pt>
                <c:pt idx="7694">
                  <c:v>3403.125</c:v>
                </c:pt>
                <c:pt idx="7695">
                  <c:v>3403.4375</c:v>
                </c:pt>
                <c:pt idx="7696">
                  <c:v>3403.75</c:v>
                </c:pt>
                <c:pt idx="7697">
                  <c:v>3404.0625</c:v>
                </c:pt>
                <c:pt idx="7698">
                  <c:v>3404.375</c:v>
                </c:pt>
                <c:pt idx="7699">
                  <c:v>3404.6875</c:v>
                </c:pt>
                <c:pt idx="7700">
                  <c:v>3405</c:v>
                </c:pt>
                <c:pt idx="7701">
                  <c:v>3405.3125</c:v>
                </c:pt>
                <c:pt idx="7702">
                  <c:v>3405.625</c:v>
                </c:pt>
                <c:pt idx="7703">
                  <c:v>3405.9375</c:v>
                </c:pt>
                <c:pt idx="7704">
                  <c:v>3406.25</c:v>
                </c:pt>
                <c:pt idx="7705">
                  <c:v>3406.5625</c:v>
                </c:pt>
                <c:pt idx="7706">
                  <c:v>3406.875</c:v>
                </c:pt>
                <c:pt idx="7707">
                  <c:v>3407.1875</c:v>
                </c:pt>
                <c:pt idx="7708">
                  <c:v>3407.5</c:v>
                </c:pt>
                <c:pt idx="7709">
                  <c:v>3407.8125</c:v>
                </c:pt>
                <c:pt idx="7710">
                  <c:v>3408.125</c:v>
                </c:pt>
                <c:pt idx="7711">
                  <c:v>3408.4375</c:v>
                </c:pt>
                <c:pt idx="7712">
                  <c:v>3408.75</c:v>
                </c:pt>
                <c:pt idx="7713">
                  <c:v>3409.0625</c:v>
                </c:pt>
                <c:pt idx="7714">
                  <c:v>3409.375</c:v>
                </c:pt>
                <c:pt idx="7715">
                  <c:v>3409.6875</c:v>
                </c:pt>
                <c:pt idx="7716">
                  <c:v>3410</c:v>
                </c:pt>
                <c:pt idx="7717">
                  <c:v>3410.3125</c:v>
                </c:pt>
                <c:pt idx="7718">
                  <c:v>3410.625</c:v>
                </c:pt>
                <c:pt idx="7719">
                  <c:v>3410.9375</c:v>
                </c:pt>
                <c:pt idx="7720">
                  <c:v>3411.25</c:v>
                </c:pt>
                <c:pt idx="7721">
                  <c:v>3411.5625</c:v>
                </c:pt>
                <c:pt idx="7722">
                  <c:v>3411.875</c:v>
                </c:pt>
                <c:pt idx="7723">
                  <c:v>3412.1875</c:v>
                </c:pt>
                <c:pt idx="7724">
                  <c:v>3412.5</c:v>
                </c:pt>
                <c:pt idx="7725">
                  <c:v>3412.8125</c:v>
                </c:pt>
                <c:pt idx="7726">
                  <c:v>3413.125</c:v>
                </c:pt>
                <c:pt idx="7727">
                  <c:v>3413.4375</c:v>
                </c:pt>
                <c:pt idx="7728">
                  <c:v>3413.75</c:v>
                </c:pt>
                <c:pt idx="7729">
                  <c:v>3414.0625</c:v>
                </c:pt>
                <c:pt idx="7730">
                  <c:v>3414.375</c:v>
                </c:pt>
                <c:pt idx="7731">
                  <c:v>3414.6875</c:v>
                </c:pt>
                <c:pt idx="7732">
                  <c:v>3415</c:v>
                </c:pt>
                <c:pt idx="7733">
                  <c:v>3415.3125</c:v>
                </c:pt>
                <c:pt idx="7734">
                  <c:v>3415.625</c:v>
                </c:pt>
                <c:pt idx="7735">
                  <c:v>3415.9375</c:v>
                </c:pt>
                <c:pt idx="7736">
                  <c:v>3416.25</c:v>
                </c:pt>
                <c:pt idx="7737">
                  <c:v>3416.5625</c:v>
                </c:pt>
                <c:pt idx="7738">
                  <c:v>3416.875</c:v>
                </c:pt>
                <c:pt idx="7739">
                  <c:v>3417.1875</c:v>
                </c:pt>
                <c:pt idx="7740">
                  <c:v>3417.5</c:v>
                </c:pt>
                <c:pt idx="7741">
                  <c:v>3417.8125</c:v>
                </c:pt>
                <c:pt idx="7742">
                  <c:v>3418.125</c:v>
                </c:pt>
                <c:pt idx="7743">
                  <c:v>3418.4375</c:v>
                </c:pt>
                <c:pt idx="7744">
                  <c:v>3418.75</c:v>
                </c:pt>
                <c:pt idx="7745">
                  <c:v>3419.0625</c:v>
                </c:pt>
                <c:pt idx="7746">
                  <c:v>3419.375</c:v>
                </c:pt>
                <c:pt idx="7747">
                  <c:v>3419.6875</c:v>
                </c:pt>
                <c:pt idx="7748">
                  <c:v>3420</c:v>
                </c:pt>
                <c:pt idx="7749">
                  <c:v>3420.3125</c:v>
                </c:pt>
                <c:pt idx="7750">
                  <c:v>3420.625</c:v>
                </c:pt>
                <c:pt idx="7751">
                  <c:v>3420.9375</c:v>
                </c:pt>
                <c:pt idx="7752">
                  <c:v>3421.25</c:v>
                </c:pt>
                <c:pt idx="7753">
                  <c:v>3421.5625</c:v>
                </c:pt>
                <c:pt idx="7754">
                  <c:v>3421.875</c:v>
                </c:pt>
                <c:pt idx="7755">
                  <c:v>3422.1875</c:v>
                </c:pt>
                <c:pt idx="7756">
                  <c:v>3422.5</c:v>
                </c:pt>
                <c:pt idx="7757">
                  <c:v>3422.8125</c:v>
                </c:pt>
                <c:pt idx="7758">
                  <c:v>3423.125</c:v>
                </c:pt>
                <c:pt idx="7759">
                  <c:v>3423.4375</c:v>
                </c:pt>
                <c:pt idx="7760">
                  <c:v>3423.75</c:v>
                </c:pt>
                <c:pt idx="7761">
                  <c:v>3424.0625</c:v>
                </c:pt>
                <c:pt idx="7762">
                  <c:v>3424.375</c:v>
                </c:pt>
                <c:pt idx="7763">
                  <c:v>3424.6875</c:v>
                </c:pt>
                <c:pt idx="7764">
                  <c:v>3425</c:v>
                </c:pt>
                <c:pt idx="7765">
                  <c:v>3425.3125</c:v>
                </c:pt>
                <c:pt idx="7766">
                  <c:v>3425.625</c:v>
                </c:pt>
                <c:pt idx="7767">
                  <c:v>3425.9375</c:v>
                </c:pt>
                <c:pt idx="7768">
                  <c:v>3426.25</c:v>
                </c:pt>
                <c:pt idx="7769">
                  <c:v>3426.5625</c:v>
                </c:pt>
                <c:pt idx="7770">
                  <c:v>3426.875</c:v>
                </c:pt>
                <c:pt idx="7771">
                  <c:v>3427.1875</c:v>
                </c:pt>
                <c:pt idx="7772">
                  <c:v>3427.5</c:v>
                </c:pt>
                <c:pt idx="7773">
                  <c:v>3427.8125</c:v>
                </c:pt>
                <c:pt idx="7774">
                  <c:v>3428.125</c:v>
                </c:pt>
                <c:pt idx="7775">
                  <c:v>3428.4375</c:v>
                </c:pt>
                <c:pt idx="7776">
                  <c:v>3428.75</c:v>
                </c:pt>
                <c:pt idx="7777">
                  <c:v>3429.0625</c:v>
                </c:pt>
                <c:pt idx="7778">
                  <c:v>3429.375</c:v>
                </c:pt>
                <c:pt idx="7779">
                  <c:v>3429.6875</c:v>
                </c:pt>
                <c:pt idx="7780">
                  <c:v>3430</c:v>
                </c:pt>
                <c:pt idx="7781">
                  <c:v>3430.3125</c:v>
                </c:pt>
                <c:pt idx="7782">
                  <c:v>3430.625</c:v>
                </c:pt>
                <c:pt idx="7783">
                  <c:v>3430.9375</c:v>
                </c:pt>
                <c:pt idx="7784">
                  <c:v>3431.25</c:v>
                </c:pt>
                <c:pt idx="7785">
                  <c:v>3431.5625</c:v>
                </c:pt>
                <c:pt idx="7786">
                  <c:v>3431.875</c:v>
                </c:pt>
                <c:pt idx="7787">
                  <c:v>3432.1875</c:v>
                </c:pt>
                <c:pt idx="7788">
                  <c:v>3432.5</c:v>
                </c:pt>
                <c:pt idx="7789">
                  <c:v>3432.8125</c:v>
                </c:pt>
                <c:pt idx="7790">
                  <c:v>3433.125</c:v>
                </c:pt>
                <c:pt idx="7791">
                  <c:v>3433.4375</c:v>
                </c:pt>
                <c:pt idx="7792">
                  <c:v>3433.75</c:v>
                </c:pt>
                <c:pt idx="7793">
                  <c:v>3434.0625</c:v>
                </c:pt>
                <c:pt idx="7794">
                  <c:v>3434.375</c:v>
                </c:pt>
                <c:pt idx="7795">
                  <c:v>3434.6875</c:v>
                </c:pt>
                <c:pt idx="7796">
                  <c:v>3435</c:v>
                </c:pt>
                <c:pt idx="7797">
                  <c:v>3435.3125</c:v>
                </c:pt>
                <c:pt idx="7798">
                  <c:v>3435.625</c:v>
                </c:pt>
                <c:pt idx="7799">
                  <c:v>3435.9375</c:v>
                </c:pt>
                <c:pt idx="7800">
                  <c:v>3436.25</c:v>
                </c:pt>
                <c:pt idx="7801">
                  <c:v>3436.5625</c:v>
                </c:pt>
                <c:pt idx="7802">
                  <c:v>3436.875</c:v>
                </c:pt>
                <c:pt idx="7803">
                  <c:v>3437.1875</c:v>
                </c:pt>
                <c:pt idx="7804">
                  <c:v>3437.5</c:v>
                </c:pt>
                <c:pt idx="7805">
                  <c:v>3437.8125</c:v>
                </c:pt>
                <c:pt idx="7806">
                  <c:v>3438.125</c:v>
                </c:pt>
                <c:pt idx="7807">
                  <c:v>3438.4375</c:v>
                </c:pt>
                <c:pt idx="7808">
                  <c:v>3438.75</c:v>
                </c:pt>
                <c:pt idx="7809">
                  <c:v>3439.0625</c:v>
                </c:pt>
                <c:pt idx="7810">
                  <c:v>3439.375</c:v>
                </c:pt>
                <c:pt idx="7811">
                  <c:v>3439.6875</c:v>
                </c:pt>
                <c:pt idx="7812">
                  <c:v>3440</c:v>
                </c:pt>
                <c:pt idx="7813">
                  <c:v>3440.3125</c:v>
                </c:pt>
                <c:pt idx="7814">
                  <c:v>3440.625</c:v>
                </c:pt>
                <c:pt idx="7815">
                  <c:v>3440.9375</c:v>
                </c:pt>
                <c:pt idx="7816">
                  <c:v>3441.25</c:v>
                </c:pt>
                <c:pt idx="7817">
                  <c:v>3441.5625</c:v>
                </c:pt>
                <c:pt idx="7818">
                  <c:v>3441.875</c:v>
                </c:pt>
                <c:pt idx="7819">
                  <c:v>3442.1875</c:v>
                </c:pt>
                <c:pt idx="7820">
                  <c:v>3442.5</c:v>
                </c:pt>
                <c:pt idx="7821">
                  <c:v>3442.8125</c:v>
                </c:pt>
                <c:pt idx="7822">
                  <c:v>3443.125</c:v>
                </c:pt>
                <c:pt idx="7823">
                  <c:v>3443.4375</c:v>
                </c:pt>
                <c:pt idx="7824">
                  <c:v>3443.75</c:v>
                </c:pt>
                <c:pt idx="7825">
                  <c:v>3444.0625</c:v>
                </c:pt>
                <c:pt idx="7826">
                  <c:v>3444.375</c:v>
                </c:pt>
                <c:pt idx="7827">
                  <c:v>3444.6875</c:v>
                </c:pt>
                <c:pt idx="7828">
                  <c:v>3445</c:v>
                </c:pt>
                <c:pt idx="7829">
                  <c:v>3445.3125</c:v>
                </c:pt>
                <c:pt idx="7830">
                  <c:v>3445.625</c:v>
                </c:pt>
                <c:pt idx="7831">
                  <c:v>3445.9375</c:v>
                </c:pt>
                <c:pt idx="7832">
                  <c:v>3446.25</c:v>
                </c:pt>
                <c:pt idx="7833">
                  <c:v>3446.5625</c:v>
                </c:pt>
                <c:pt idx="7834">
                  <c:v>3446.875</c:v>
                </c:pt>
                <c:pt idx="7835">
                  <c:v>3447.1875</c:v>
                </c:pt>
                <c:pt idx="7836">
                  <c:v>3447.5</c:v>
                </c:pt>
                <c:pt idx="7837">
                  <c:v>3447.8125</c:v>
                </c:pt>
                <c:pt idx="7838">
                  <c:v>3448.125</c:v>
                </c:pt>
                <c:pt idx="7839">
                  <c:v>3448.4375</c:v>
                </c:pt>
                <c:pt idx="7840">
                  <c:v>3448.75</c:v>
                </c:pt>
                <c:pt idx="7841">
                  <c:v>3449.0625</c:v>
                </c:pt>
                <c:pt idx="7842">
                  <c:v>3449.375</c:v>
                </c:pt>
                <c:pt idx="7843">
                  <c:v>3449.6875</c:v>
                </c:pt>
                <c:pt idx="7844">
                  <c:v>3450</c:v>
                </c:pt>
                <c:pt idx="7845">
                  <c:v>3450.3125</c:v>
                </c:pt>
                <c:pt idx="7846">
                  <c:v>3450.625</c:v>
                </c:pt>
                <c:pt idx="7847">
                  <c:v>3450.9375</c:v>
                </c:pt>
                <c:pt idx="7848">
                  <c:v>3451.25</c:v>
                </c:pt>
                <c:pt idx="7849">
                  <c:v>3451.5625</c:v>
                </c:pt>
                <c:pt idx="7850">
                  <c:v>3451.875</c:v>
                </c:pt>
                <c:pt idx="7851">
                  <c:v>3452.1875</c:v>
                </c:pt>
                <c:pt idx="7852">
                  <c:v>3452.5</c:v>
                </c:pt>
                <c:pt idx="7853">
                  <c:v>3452.8125</c:v>
                </c:pt>
                <c:pt idx="7854">
                  <c:v>3453.125</c:v>
                </c:pt>
                <c:pt idx="7855">
                  <c:v>3453.4375</c:v>
                </c:pt>
                <c:pt idx="7856">
                  <c:v>3453.75</c:v>
                </c:pt>
                <c:pt idx="7857">
                  <c:v>3454.0625</c:v>
                </c:pt>
                <c:pt idx="7858">
                  <c:v>3454.375</c:v>
                </c:pt>
                <c:pt idx="7859">
                  <c:v>3454.6875</c:v>
                </c:pt>
                <c:pt idx="7860">
                  <c:v>3455</c:v>
                </c:pt>
                <c:pt idx="7861">
                  <c:v>3455.3125</c:v>
                </c:pt>
                <c:pt idx="7862">
                  <c:v>3455.625</c:v>
                </c:pt>
                <c:pt idx="7863">
                  <c:v>3455.9375</c:v>
                </c:pt>
                <c:pt idx="7864">
                  <c:v>3456.25</c:v>
                </c:pt>
                <c:pt idx="7865">
                  <c:v>3456.5625</c:v>
                </c:pt>
                <c:pt idx="7866">
                  <c:v>3456.875</c:v>
                </c:pt>
                <c:pt idx="7867">
                  <c:v>3457.1875</c:v>
                </c:pt>
                <c:pt idx="7868">
                  <c:v>3457.5</c:v>
                </c:pt>
                <c:pt idx="7869">
                  <c:v>3457.8125</c:v>
                </c:pt>
                <c:pt idx="7870">
                  <c:v>3458.125</c:v>
                </c:pt>
                <c:pt idx="7871">
                  <c:v>3458.4375</c:v>
                </c:pt>
                <c:pt idx="7872">
                  <c:v>3458.75</c:v>
                </c:pt>
                <c:pt idx="7873">
                  <c:v>3459.0625</c:v>
                </c:pt>
                <c:pt idx="7874">
                  <c:v>3459.375</c:v>
                </c:pt>
                <c:pt idx="7875">
                  <c:v>3459.6875</c:v>
                </c:pt>
                <c:pt idx="7876">
                  <c:v>3460</c:v>
                </c:pt>
                <c:pt idx="7877">
                  <c:v>3460.3125</c:v>
                </c:pt>
                <c:pt idx="7878">
                  <c:v>3460.625</c:v>
                </c:pt>
                <c:pt idx="7879">
                  <c:v>3460.9375</c:v>
                </c:pt>
                <c:pt idx="7880">
                  <c:v>3461.25</c:v>
                </c:pt>
                <c:pt idx="7881">
                  <c:v>3461.5625</c:v>
                </c:pt>
                <c:pt idx="7882">
                  <c:v>3461.875</c:v>
                </c:pt>
                <c:pt idx="7883">
                  <c:v>3462.1875</c:v>
                </c:pt>
                <c:pt idx="7884">
                  <c:v>3462.5</c:v>
                </c:pt>
                <c:pt idx="7885">
                  <c:v>3462.8125</c:v>
                </c:pt>
                <c:pt idx="7886">
                  <c:v>3463.125</c:v>
                </c:pt>
                <c:pt idx="7887">
                  <c:v>3463.4375</c:v>
                </c:pt>
                <c:pt idx="7888">
                  <c:v>3463.75</c:v>
                </c:pt>
                <c:pt idx="7889">
                  <c:v>3464.0625</c:v>
                </c:pt>
                <c:pt idx="7890">
                  <c:v>3464.375</c:v>
                </c:pt>
                <c:pt idx="7891">
                  <c:v>3464.6875</c:v>
                </c:pt>
                <c:pt idx="7892">
                  <c:v>3465</c:v>
                </c:pt>
                <c:pt idx="7893">
                  <c:v>3465.3125</c:v>
                </c:pt>
                <c:pt idx="7894">
                  <c:v>3465.625</c:v>
                </c:pt>
                <c:pt idx="7895">
                  <c:v>3465.9375</c:v>
                </c:pt>
                <c:pt idx="7896">
                  <c:v>3466.25</c:v>
                </c:pt>
                <c:pt idx="7897">
                  <c:v>3466.5625</c:v>
                </c:pt>
                <c:pt idx="7898">
                  <c:v>3466.875</c:v>
                </c:pt>
                <c:pt idx="7899">
                  <c:v>3467.1875</c:v>
                </c:pt>
                <c:pt idx="7900">
                  <c:v>3467.5</c:v>
                </c:pt>
                <c:pt idx="7901">
                  <c:v>3467.8125</c:v>
                </c:pt>
                <c:pt idx="7902">
                  <c:v>3468.125</c:v>
                </c:pt>
                <c:pt idx="7903">
                  <c:v>3468.4375</c:v>
                </c:pt>
                <c:pt idx="7904">
                  <c:v>3468.75</c:v>
                </c:pt>
                <c:pt idx="7905">
                  <c:v>3469.0625</c:v>
                </c:pt>
                <c:pt idx="7906">
                  <c:v>3469.375</c:v>
                </c:pt>
                <c:pt idx="7907">
                  <c:v>3469.6875</c:v>
                </c:pt>
                <c:pt idx="7908">
                  <c:v>3470</c:v>
                </c:pt>
                <c:pt idx="7909">
                  <c:v>3470.3125</c:v>
                </c:pt>
                <c:pt idx="7910">
                  <c:v>3470.625</c:v>
                </c:pt>
                <c:pt idx="7911">
                  <c:v>3470.9375</c:v>
                </c:pt>
                <c:pt idx="7912">
                  <c:v>3471.25</c:v>
                </c:pt>
                <c:pt idx="7913">
                  <c:v>3471.5625</c:v>
                </c:pt>
                <c:pt idx="7914">
                  <c:v>3471.875</c:v>
                </c:pt>
                <c:pt idx="7915">
                  <c:v>3472.1875</c:v>
                </c:pt>
                <c:pt idx="7916">
                  <c:v>3472.5</c:v>
                </c:pt>
                <c:pt idx="7917">
                  <c:v>3472.8125</c:v>
                </c:pt>
                <c:pt idx="7918">
                  <c:v>3473.125</c:v>
                </c:pt>
                <c:pt idx="7919">
                  <c:v>3473.4375</c:v>
                </c:pt>
                <c:pt idx="7920">
                  <c:v>3473.75</c:v>
                </c:pt>
                <c:pt idx="7921">
                  <c:v>3474.0625</c:v>
                </c:pt>
                <c:pt idx="7922">
                  <c:v>3474.375</c:v>
                </c:pt>
                <c:pt idx="7923">
                  <c:v>3474.6875</c:v>
                </c:pt>
                <c:pt idx="7924">
                  <c:v>3475</c:v>
                </c:pt>
                <c:pt idx="7925">
                  <c:v>3475.3125</c:v>
                </c:pt>
                <c:pt idx="7926">
                  <c:v>3475.625</c:v>
                </c:pt>
                <c:pt idx="7927">
                  <c:v>3475.9375</c:v>
                </c:pt>
                <c:pt idx="7928">
                  <c:v>3476.25</c:v>
                </c:pt>
                <c:pt idx="7929">
                  <c:v>3476.5625</c:v>
                </c:pt>
                <c:pt idx="7930">
                  <c:v>3476.875</c:v>
                </c:pt>
                <c:pt idx="7931">
                  <c:v>3477.1875</c:v>
                </c:pt>
                <c:pt idx="7932">
                  <c:v>3477.5</c:v>
                </c:pt>
                <c:pt idx="7933">
                  <c:v>3477.8125</c:v>
                </c:pt>
                <c:pt idx="7934">
                  <c:v>3478.125</c:v>
                </c:pt>
                <c:pt idx="7935">
                  <c:v>3478.4375</c:v>
                </c:pt>
                <c:pt idx="7936">
                  <c:v>3478.75</c:v>
                </c:pt>
                <c:pt idx="7937">
                  <c:v>3479.0625</c:v>
                </c:pt>
                <c:pt idx="7938">
                  <c:v>3479.375</c:v>
                </c:pt>
                <c:pt idx="7939">
                  <c:v>3479.6875</c:v>
                </c:pt>
                <c:pt idx="7940">
                  <c:v>3480</c:v>
                </c:pt>
                <c:pt idx="7941">
                  <c:v>3480.3125</c:v>
                </c:pt>
                <c:pt idx="7942">
                  <c:v>3480.625</c:v>
                </c:pt>
                <c:pt idx="7943">
                  <c:v>3480.9375</c:v>
                </c:pt>
                <c:pt idx="7944">
                  <c:v>3481.25</c:v>
                </c:pt>
                <c:pt idx="7945">
                  <c:v>3481.5625</c:v>
                </c:pt>
                <c:pt idx="7946">
                  <c:v>3481.875</c:v>
                </c:pt>
                <c:pt idx="7947">
                  <c:v>3482.1875</c:v>
                </c:pt>
                <c:pt idx="7948">
                  <c:v>3482.5</c:v>
                </c:pt>
                <c:pt idx="7949">
                  <c:v>3482.8125</c:v>
                </c:pt>
                <c:pt idx="7950">
                  <c:v>3483.125</c:v>
                </c:pt>
                <c:pt idx="7951">
                  <c:v>3483.4375</c:v>
                </c:pt>
                <c:pt idx="7952">
                  <c:v>3483.75</c:v>
                </c:pt>
                <c:pt idx="7953">
                  <c:v>3484.0625</c:v>
                </c:pt>
                <c:pt idx="7954">
                  <c:v>3484.375</c:v>
                </c:pt>
                <c:pt idx="7955">
                  <c:v>3484.6875</c:v>
                </c:pt>
                <c:pt idx="7956">
                  <c:v>3485</c:v>
                </c:pt>
                <c:pt idx="7957">
                  <c:v>3485.3125</c:v>
                </c:pt>
                <c:pt idx="7958">
                  <c:v>3485.625</c:v>
                </c:pt>
                <c:pt idx="7959">
                  <c:v>3485.9375</c:v>
                </c:pt>
                <c:pt idx="7960">
                  <c:v>3486.25</c:v>
                </c:pt>
                <c:pt idx="7961">
                  <c:v>3486.5625</c:v>
                </c:pt>
                <c:pt idx="7962">
                  <c:v>3486.875</c:v>
                </c:pt>
                <c:pt idx="7963">
                  <c:v>3487.1875</c:v>
                </c:pt>
                <c:pt idx="7964">
                  <c:v>3487.5</c:v>
                </c:pt>
                <c:pt idx="7965">
                  <c:v>3487.8125</c:v>
                </c:pt>
                <c:pt idx="7966">
                  <c:v>3488.125</c:v>
                </c:pt>
                <c:pt idx="7967">
                  <c:v>3488.4375</c:v>
                </c:pt>
                <c:pt idx="7968">
                  <c:v>3488.75</c:v>
                </c:pt>
                <c:pt idx="7969">
                  <c:v>3489.0625</c:v>
                </c:pt>
                <c:pt idx="7970">
                  <c:v>3489.375</c:v>
                </c:pt>
                <c:pt idx="7971">
                  <c:v>3489.6875</c:v>
                </c:pt>
                <c:pt idx="7972">
                  <c:v>3490</c:v>
                </c:pt>
                <c:pt idx="7973">
                  <c:v>3490.3125</c:v>
                </c:pt>
                <c:pt idx="7974">
                  <c:v>3490.625</c:v>
                </c:pt>
                <c:pt idx="7975">
                  <c:v>3490.9375</c:v>
                </c:pt>
                <c:pt idx="7976">
                  <c:v>3491.25</c:v>
                </c:pt>
                <c:pt idx="7977">
                  <c:v>3491.5625</c:v>
                </c:pt>
                <c:pt idx="7978">
                  <c:v>3491.875</c:v>
                </c:pt>
                <c:pt idx="7979">
                  <c:v>3492.1875</c:v>
                </c:pt>
                <c:pt idx="7980">
                  <c:v>3492.5</c:v>
                </c:pt>
                <c:pt idx="7981">
                  <c:v>3492.8125</c:v>
                </c:pt>
                <c:pt idx="7982">
                  <c:v>3493.125</c:v>
                </c:pt>
                <c:pt idx="7983">
                  <c:v>3493.4375</c:v>
                </c:pt>
                <c:pt idx="7984">
                  <c:v>3493.75</c:v>
                </c:pt>
                <c:pt idx="7985">
                  <c:v>3494.0625</c:v>
                </c:pt>
                <c:pt idx="7986">
                  <c:v>3494.375</c:v>
                </c:pt>
                <c:pt idx="7987">
                  <c:v>3494.6875</c:v>
                </c:pt>
                <c:pt idx="7988">
                  <c:v>3495</c:v>
                </c:pt>
                <c:pt idx="7989">
                  <c:v>3495.3125</c:v>
                </c:pt>
                <c:pt idx="7990">
                  <c:v>3495.625</c:v>
                </c:pt>
                <c:pt idx="7991">
                  <c:v>3495.9375</c:v>
                </c:pt>
                <c:pt idx="7992">
                  <c:v>3496.25</c:v>
                </c:pt>
                <c:pt idx="7993">
                  <c:v>3496.5625</c:v>
                </c:pt>
                <c:pt idx="7994">
                  <c:v>3496.875</c:v>
                </c:pt>
                <c:pt idx="7995">
                  <c:v>3497.1875</c:v>
                </c:pt>
                <c:pt idx="7996">
                  <c:v>3497.5</c:v>
                </c:pt>
                <c:pt idx="7997">
                  <c:v>3497.8125</c:v>
                </c:pt>
                <c:pt idx="7998">
                  <c:v>3498.125</c:v>
                </c:pt>
                <c:pt idx="7999">
                  <c:v>3498.4375</c:v>
                </c:pt>
                <c:pt idx="8000">
                  <c:v>3498.75</c:v>
                </c:pt>
                <c:pt idx="8001">
                  <c:v>3499.0625</c:v>
                </c:pt>
                <c:pt idx="8002">
                  <c:v>3499.375</c:v>
                </c:pt>
                <c:pt idx="8003">
                  <c:v>3499.6875</c:v>
                </c:pt>
                <c:pt idx="8004">
                  <c:v>3500</c:v>
                </c:pt>
                <c:pt idx="8005">
                  <c:v>3500</c:v>
                </c:pt>
                <c:pt idx="8006">
                  <c:v>3500.3125</c:v>
                </c:pt>
                <c:pt idx="8007">
                  <c:v>3500.625</c:v>
                </c:pt>
                <c:pt idx="8008">
                  <c:v>3500.9375</c:v>
                </c:pt>
                <c:pt idx="8009">
                  <c:v>3501.25</c:v>
                </c:pt>
                <c:pt idx="8010">
                  <c:v>3501.5625</c:v>
                </c:pt>
                <c:pt idx="8011">
                  <c:v>3501.875</c:v>
                </c:pt>
                <c:pt idx="8012">
                  <c:v>3502.1875</c:v>
                </c:pt>
                <c:pt idx="8013">
                  <c:v>3502.5</c:v>
                </c:pt>
                <c:pt idx="8014">
                  <c:v>3502.8125</c:v>
                </c:pt>
                <c:pt idx="8015">
                  <c:v>3503.125</c:v>
                </c:pt>
                <c:pt idx="8016">
                  <c:v>3503.4375</c:v>
                </c:pt>
                <c:pt idx="8017">
                  <c:v>3503.75</c:v>
                </c:pt>
                <c:pt idx="8018">
                  <c:v>3504.0625</c:v>
                </c:pt>
                <c:pt idx="8019">
                  <c:v>3504.375</c:v>
                </c:pt>
                <c:pt idx="8020">
                  <c:v>3504.6875</c:v>
                </c:pt>
                <c:pt idx="8021">
                  <c:v>3505</c:v>
                </c:pt>
                <c:pt idx="8022">
                  <c:v>3505.3125</c:v>
                </c:pt>
                <c:pt idx="8023">
                  <c:v>3505.625</c:v>
                </c:pt>
                <c:pt idx="8024">
                  <c:v>3505.9375</c:v>
                </c:pt>
                <c:pt idx="8025">
                  <c:v>3506.25</c:v>
                </c:pt>
                <c:pt idx="8026">
                  <c:v>3506.5625</c:v>
                </c:pt>
                <c:pt idx="8027">
                  <c:v>3506.875</c:v>
                </c:pt>
                <c:pt idx="8028">
                  <c:v>3507.1875</c:v>
                </c:pt>
                <c:pt idx="8029">
                  <c:v>3507.5</c:v>
                </c:pt>
                <c:pt idx="8030">
                  <c:v>3507.8125</c:v>
                </c:pt>
                <c:pt idx="8031">
                  <c:v>3508.125</c:v>
                </c:pt>
                <c:pt idx="8032">
                  <c:v>3508.4375</c:v>
                </c:pt>
                <c:pt idx="8033">
                  <c:v>3508.75</c:v>
                </c:pt>
                <c:pt idx="8034">
                  <c:v>3509.0625</c:v>
                </c:pt>
                <c:pt idx="8035">
                  <c:v>3509.375</c:v>
                </c:pt>
                <c:pt idx="8036">
                  <c:v>3509.6875</c:v>
                </c:pt>
                <c:pt idx="8037">
                  <c:v>3510</c:v>
                </c:pt>
                <c:pt idx="8038">
                  <c:v>3510.3125</c:v>
                </c:pt>
                <c:pt idx="8039">
                  <c:v>3510.625</c:v>
                </c:pt>
                <c:pt idx="8040">
                  <c:v>3510.9375</c:v>
                </c:pt>
                <c:pt idx="8041">
                  <c:v>3511.25</c:v>
                </c:pt>
                <c:pt idx="8042">
                  <c:v>3511.5625</c:v>
                </c:pt>
                <c:pt idx="8043">
                  <c:v>3511.875</c:v>
                </c:pt>
                <c:pt idx="8044">
                  <c:v>3512.1875</c:v>
                </c:pt>
                <c:pt idx="8045">
                  <c:v>3512.5</c:v>
                </c:pt>
                <c:pt idx="8046">
                  <c:v>3512.8125</c:v>
                </c:pt>
                <c:pt idx="8047">
                  <c:v>3513.125</c:v>
                </c:pt>
                <c:pt idx="8048">
                  <c:v>3513.4375</c:v>
                </c:pt>
                <c:pt idx="8049">
                  <c:v>3513.75</c:v>
                </c:pt>
                <c:pt idx="8050">
                  <c:v>3514.0625</c:v>
                </c:pt>
                <c:pt idx="8051">
                  <c:v>3514.375</c:v>
                </c:pt>
                <c:pt idx="8052">
                  <c:v>3514.6875</c:v>
                </c:pt>
                <c:pt idx="8053">
                  <c:v>3515</c:v>
                </c:pt>
                <c:pt idx="8054">
                  <c:v>3515.3125</c:v>
                </c:pt>
                <c:pt idx="8055">
                  <c:v>3515.625</c:v>
                </c:pt>
                <c:pt idx="8056">
                  <c:v>3515.9375</c:v>
                </c:pt>
                <c:pt idx="8057">
                  <c:v>3516.25</c:v>
                </c:pt>
                <c:pt idx="8058">
                  <c:v>3516.5625</c:v>
                </c:pt>
                <c:pt idx="8059">
                  <c:v>3516.875</c:v>
                </c:pt>
                <c:pt idx="8060">
                  <c:v>3517.1875</c:v>
                </c:pt>
                <c:pt idx="8061">
                  <c:v>3517.5</c:v>
                </c:pt>
                <c:pt idx="8062">
                  <c:v>3517.8125</c:v>
                </c:pt>
                <c:pt idx="8063">
                  <c:v>3518.125</c:v>
                </c:pt>
                <c:pt idx="8064">
                  <c:v>3518.4375</c:v>
                </c:pt>
                <c:pt idx="8065">
                  <c:v>3518.75</c:v>
                </c:pt>
                <c:pt idx="8066">
                  <c:v>3519.0625</c:v>
                </c:pt>
                <c:pt idx="8067">
                  <c:v>3519.375</c:v>
                </c:pt>
                <c:pt idx="8068">
                  <c:v>3519.6875</c:v>
                </c:pt>
                <c:pt idx="8069">
                  <c:v>3520</c:v>
                </c:pt>
                <c:pt idx="8070">
                  <c:v>3520.3125</c:v>
                </c:pt>
                <c:pt idx="8071">
                  <c:v>3520.625</c:v>
                </c:pt>
                <c:pt idx="8072">
                  <c:v>3520.9375</c:v>
                </c:pt>
                <c:pt idx="8073">
                  <c:v>3521.25</c:v>
                </c:pt>
                <c:pt idx="8074">
                  <c:v>3521.5625</c:v>
                </c:pt>
                <c:pt idx="8075">
                  <c:v>3521.875</c:v>
                </c:pt>
                <c:pt idx="8076">
                  <c:v>3522.1875</c:v>
                </c:pt>
                <c:pt idx="8077">
                  <c:v>3522.5</c:v>
                </c:pt>
                <c:pt idx="8078">
                  <c:v>3522.8125</c:v>
                </c:pt>
                <c:pt idx="8079">
                  <c:v>3523.125</c:v>
                </c:pt>
                <c:pt idx="8080">
                  <c:v>3523.4375</c:v>
                </c:pt>
                <c:pt idx="8081">
                  <c:v>3523.75</c:v>
                </c:pt>
                <c:pt idx="8082">
                  <c:v>3524.0625</c:v>
                </c:pt>
                <c:pt idx="8083">
                  <c:v>3524.375</c:v>
                </c:pt>
                <c:pt idx="8084">
                  <c:v>3524.6875</c:v>
                </c:pt>
                <c:pt idx="8085">
                  <c:v>3525</c:v>
                </c:pt>
                <c:pt idx="8086">
                  <c:v>3525.3125</c:v>
                </c:pt>
                <c:pt idx="8087">
                  <c:v>3525.625</c:v>
                </c:pt>
                <c:pt idx="8088">
                  <c:v>3525.9375</c:v>
                </c:pt>
                <c:pt idx="8089">
                  <c:v>3526.25</c:v>
                </c:pt>
                <c:pt idx="8090">
                  <c:v>3526.5625</c:v>
                </c:pt>
                <c:pt idx="8091">
                  <c:v>3526.875</c:v>
                </c:pt>
                <c:pt idx="8092">
                  <c:v>3527.1875</c:v>
                </c:pt>
                <c:pt idx="8093">
                  <c:v>3527.5</c:v>
                </c:pt>
                <c:pt idx="8094">
                  <c:v>3527.8125</c:v>
                </c:pt>
                <c:pt idx="8095">
                  <c:v>3528.125</c:v>
                </c:pt>
                <c:pt idx="8096">
                  <c:v>3528.4375</c:v>
                </c:pt>
                <c:pt idx="8097">
                  <c:v>3528.75</c:v>
                </c:pt>
                <c:pt idx="8098">
                  <c:v>3529.0625</c:v>
                </c:pt>
                <c:pt idx="8099">
                  <c:v>3529.375</c:v>
                </c:pt>
                <c:pt idx="8100">
                  <c:v>3529.6875</c:v>
                </c:pt>
                <c:pt idx="8101">
                  <c:v>3530</c:v>
                </c:pt>
                <c:pt idx="8102">
                  <c:v>3530.3125</c:v>
                </c:pt>
                <c:pt idx="8103">
                  <c:v>3530.625</c:v>
                </c:pt>
                <c:pt idx="8104">
                  <c:v>3530.9375</c:v>
                </c:pt>
                <c:pt idx="8105">
                  <c:v>3531.25</c:v>
                </c:pt>
                <c:pt idx="8106">
                  <c:v>3531.5625</c:v>
                </c:pt>
                <c:pt idx="8107">
                  <c:v>3531.875</c:v>
                </c:pt>
                <c:pt idx="8108">
                  <c:v>3532.1875</c:v>
                </c:pt>
                <c:pt idx="8109">
                  <c:v>3532.5</c:v>
                </c:pt>
                <c:pt idx="8110">
                  <c:v>3532.8125</c:v>
                </c:pt>
                <c:pt idx="8111">
                  <c:v>3533.125</c:v>
                </c:pt>
                <c:pt idx="8112">
                  <c:v>3533.4375</c:v>
                </c:pt>
                <c:pt idx="8113">
                  <c:v>3533.75</c:v>
                </c:pt>
                <c:pt idx="8114">
                  <c:v>3534.0625</c:v>
                </c:pt>
                <c:pt idx="8115">
                  <c:v>3534.375</c:v>
                </c:pt>
                <c:pt idx="8116">
                  <c:v>3534.6875</c:v>
                </c:pt>
                <c:pt idx="8117">
                  <c:v>3535</c:v>
                </c:pt>
                <c:pt idx="8118">
                  <c:v>3535.3125</c:v>
                </c:pt>
                <c:pt idx="8119">
                  <c:v>3535.625</c:v>
                </c:pt>
                <c:pt idx="8120">
                  <c:v>3535.9375</c:v>
                </c:pt>
                <c:pt idx="8121">
                  <c:v>3536.25</c:v>
                </c:pt>
                <c:pt idx="8122">
                  <c:v>3536.5625</c:v>
                </c:pt>
                <c:pt idx="8123">
                  <c:v>3536.875</c:v>
                </c:pt>
                <c:pt idx="8124">
                  <c:v>3537.1875</c:v>
                </c:pt>
                <c:pt idx="8125">
                  <c:v>3537.5</c:v>
                </c:pt>
                <c:pt idx="8126">
                  <c:v>3537.8125</c:v>
                </c:pt>
                <c:pt idx="8127">
                  <c:v>3538.125</c:v>
                </c:pt>
                <c:pt idx="8128">
                  <c:v>3538.4375</c:v>
                </c:pt>
                <c:pt idx="8129">
                  <c:v>3538.75</c:v>
                </c:pt>
                <c:pt idx="8130">
                  <c:v>3539.0625</c:v>
                </c:pt>
                <c:pt idx="8131">
                  <c:v>3539.375</c:v>
                </c:pt>
                <c:pt idx="8132">
                  <c:v>3539.6875</c:v>
                </c:pt>
                <c:pt idx="8133">
                  <c:v>3540</c:v>
                </c:pt>
                <c:pt idx="8134">
                  <c:v>3540.3125</c:v>
                </c:pt>
                <c:pt idx="8135">
                  <c:v>3540.625</c:v>
                </c:pt>
                <c:pt idx="8136">
                  <c:v>3540.9375</c:v>
                </c:pt>
                <c:pt idx="8137">
                  <c:v>3541.25</c:v>
                </c:pt>
                <c:pt idx="8138">
                  <c:v>3541.5625</c:v>
                </c:pt>
                <c:pt idx="8139">
                  <c:v>3541.875</c:v>
                </c:pt>
                <c:pt idx="8140">
                  <c:v>3542.1875</c:v>
                </c:pt>
                <c:pt idx="8141">
                  <c:v>3542.5</c:v>
                </c:pt>
                <c:pt idx="8142">
                  <c:v>3542.8125</c:v>
                </c:pt>
                <c:pt idx="8143">
                  <c:v>3543.125</c:v>
                </c:pt>
                <c:pt idx="8144">
                  <c:v>3543.4375</c:v>
                </c:pt>
                <c:pt idx="8145">
                  <c:v>3543.75</c:v>
                </c:pt>
                <c:pt idx="8146">
                  <c:v>3544.0625</c:v>
                </c:pt>
                <c:pt idx="8147">
                  <c:v>3544.375</c:v>
                </c:pt>
                <c:pt idx="8148">
                  <c:v>3544.6875</c:v>
                </c:pt>
                <c:pt idx="8149">
                  <c:v>3545</c:v>
                </c:pt>
                <c:pt idx="8150">
                  <c:v>3545.3125</c:v>
                </c:pt>
                <c:pt idx="8151">
                  <c:v>3545.625</c:v>
                </c:pt>
                <c:pt idx="8152">
                  <c:v>3545.9375</c:v>
                </c:pt>
                <c:pt idx="8153">
                  <c:v>3546.25</c:v>
                </c:pt>
                <c:pt idx="8154">
                  <c:v>3546.5625</c:v>
                </c:pt>
                <c:pt idx="8155">
                  <c:v>3546.875</c:v>
                </c:pt>
                <c:pt idx="8156">
                  <c:v>3547.1875</c:v>
                </c:pt>
                <c:pt idx="8157">
                  <c:v>3547.5</c:v>
                </c:pt>
                <c:pt idx="8158">
                  <c:v>3547.8125</c:v>
                </c:pt>
                <c:pt idx="8159">
                  <c:v>3548.125</c:v>
                </c:pt>
                <c:pt idx="8160">
                  <c:v>3548.4375</c:v>
                </c:pt>
                <c:pt idx="8161">
                  <c:v>3548.75</c:v>
                </c:pt>
                <c:pt idx="8162">
                  <c:v>3549.0625</c:v>
                </c:pt>
                <c:pt idx="8163">
                  <c:v>3549.375</c:v>
                </c:pt>
                <c:pt idx="8164">
                  <c:v>3549.6875</c:v>
                </c:pt>
                <c:pt idx="8165">
                  <c:v>3550</c:v>
                </c:pt>
                <c:pt idx="8166">
                  <c:v>3550.3125</c:v>
                </c:pt>
                <c:pt idx="8167">
                  <c:v>3550.625</c:v>
                </c:pt>
                <c:pt idx="8168">
                  <c:v>3550.9375</c:v>
                </c:pt>
                <c:pt idx="8169">
                  <c:v>3551.25</c:v>
                </c:pt>
                <c:pt idx="8170">
                  <c:v>3551.5625</c:v>
                </c:pt>
                <c:pt idx="8171">
                  <c:v>3551.875</c:v>
                </c:pt>
                <c:pt idx="8172">
                  <c:v>3552.1875</c:v>
                </c:pt>
                <c:pt idx="8173">
                  <c:v>3552.5</c:v>
                </c:pt>
                <c:pt idx="8174">
                  <c:v>3552.8125</c:v>
                </c:pt>
                <c:pt idx="8175">
                  <c:v>3553.125</c:v>
                </c:pt>
                <c:pt idx="8176">
                  <c:v>3553.4375</c:v>
                </c:pt>
                <c:pt idx="8177">
                  <c:v>3553.75</c:v>
                </c:pt>
                <c:pt idx="8178">
                  <c:v>3554.0625</c:v>
                </c:pt>
                <c:pt idx="8179">
                  <c:v>3554.375</c:v>
                </c:pt>
                <c:pt idx="8180">
                  <c:v>3554.6875</c:v>
                </c:pt>
                <c:pt idx="8181">
                  <c:v>3555</c:v>
                </c:pt>
                <c:pt idx="8182">
                  <c:v>3555.3125</c:v>
                </c:pt>
                <c:pt idx="8183">
                  <c:v>3555.625</c:v>
                </c:pt>
                <c:pt idx="8184">
                  <c:v>3555.9375</c:v>
                </c:pt>
                <c:pt idx="8185">
                  <c:v>3556.25</c:v>
                </c:pt>
                <c:pt idx="8186">
                  <c:v>3556.5625</c:v>
                </c:pt>
                <c:pt idx="8187">
                  <c:v>3556.875</c:v>
                </c:pt>
                <c:pt idx="8188">
                  <c:v>3557.1875</c:v>
                </c:pt>
                <c:pt idx="8189">
                  <c:v>3557.5</c:v>
                </c:pt>
                <c:pt idx="8190">
                  <c:v>3557.8125</c:v>
                </c:pt>
                <c:pt idx="8191">
                  <c:v>3558.125</c:v>
                </c:pt>
                <c:pt idx="8192">
                  <c:v>3558.4375</c:v>
                </c:pt>
                <c:pt idx="8193">
                  <c:v>3558.75</c:v>
                </c:pt>
                <c:pt idx="8194">
                  <c:v>3559.0625</c:v>
                </c:pt>
                <c:pt idx="8195">
                  <c:v>3559.375</c:v>
                </c:pt>
                <c:pt idx="8196">
                  <c:v>3559.6875</c:v>
                </c:pt>
                <c:pt idx="8197">
                  <c:v>3560</c:v>
                </c:pt>
                <c:pt idx="8198">
                  <c:v>3560.3125</c:v>
                </c:pt>
                <c:pt idx="8199">
                  <c:v>3560.625</c:v>
                </c:pt>
                <c:pt idx="8200">
                  <c:v>3560.9375</c:v>
                </c:pt>
                <c:pt idx="8201">
                  <c:v>3561.25</c:v>
                </c:pt>
                <c:pt idx="8202">
                  <c:v>3561.5625</c:v>
                </c:pt>
                <c:pt idx="8203">
                  <c:v>3561.875</c:v>
                </c:pt>
                <c:pt idx="8204">
                  <c:v>3562.1875</c:v>
                </c:pt>
                <c:pt idx="8205">
                  <c:v>3562.5</c:v>
                </c:pt>
                <c:pt idx="8206">
                  <c:v>3562.8125</c:v>
                </c:pt>
                <c:pt idx="8207">
                  <c:v>3563.125</c:v>
                </c:pt>
                <c:pt idx="8208">
                  <c:v>3563.4375</c:v>
                </c:pt>
                <c:pt idx="8209">
                  <c:v>3563.75</c:v>
                </c:pt>
                <c:pt idx="8210">
                  <c:v>3564.0625</c:v>
                </c:pt>
                <c:pt idx="8211">
                  <c:v>3564.375</c:v>
                </c:pt>
                <c:pt idx="8212">
                  <c:v>3564.6875</c:v>
                </c:pt>
                <c:pt idx="8213">
                  <c:v>3565</c:v>
                </c:pt>
                <c:pt idx="8214">
                  <c:v>3565.3125</c:v>
                </c:pt>
                <c:pt idx="8215">
                  <c:v>3565.625</c:v>
                </c:pt>
                <c:pt idx="8216">
                  <c:v>3565.9375</c:v>
                </c:pt>
                <c:pt idx="8217">
                  <c:v>3566.25</c:v>
                </c:pt>
                <c:pt idx="8218">
                  <c:v>3566.5625</c:v>
                </c:pt>
                <c:pt idx="8219">
                  <c:v>3566.875</c:v>
                </c:pt>
                <c:pt idx="8220">
                  <c:v>3567.1875</c:v>
                </c:pt>
                <c:pt idx="8221">
                  <c:v>3567.5</c:v>
                </c:pt>
                <c:pt idx="8222">
                  <c:v>3567.8125</c:v>
                </c:pt>
                <c:pt idx="8223">
                  <c:v>3568.125</c:v>
                </c:pt>
                <c:pt idx="8224">
                  <c:v>3568.4375</c:v>
                </c:pt>
                <c:pt idx="8225">
                  <c:v>3568.75</c:v>
                </c:pt>
                <c:pt idx="8226">
                  <c:v>3569.0625</c:v>
                </c:pt>
                <c:pt idx="8227">
                  <c:v>3569.375</c:v>
                </c:pt>
                <c:pt idx="8228">
                  <c:v>3569.6875</c:v>
                </c:pt>
                <c:pt idx="8229">
                  <c:v>3570</c:v>
                </c:pt>
                <c:pt idx="8230">
                  <c:v>3570.3125</c:v>
                </c:pt>
                <c:pt idx="8231">
                  <c:v>3570.625</c:v>
                </c:pt>
                <c:pt idx="8232">
                  <c:v>3570.9375</c:v>
                </c:pt>
                <c:pt idx="8233">
                  <c:v>3571.25</c:v>
                </c:pt>
                <c:pt idx="8234">
                  <c:v>3571.5625</c:v>
                </c:pt>
                <c:pt idx="8235">
                  <c:v>3571.875</c:v>
                </c:pt>
                <c:pt idx="8236">
                  <c:v>3572.1875</c:v>
                </c:pt>
                <c:pt idx="8237">
                  <c:v>3572.5</c:v>
                </c:pt>
                <c:pt idx="8238">
                  <c:v>3572.8125</c:v>
                </c:pt>
                <c:pt idx="8239">
                  <c:v>3573.125</c:v>
                </c:pt>
                <c:pt idx="8240">
                  <c:v>3573.4375</c:v>
                </c:pt>
                <c:pt idx="8241">
                  <c:v>3573.75</c:v>
                </c:pt>
                <c:pt idx="8242">
                  <c:v>3574.0625</c:v>
                </c:pt>
                <c:pt idx="8243">
                  <c:v>3574.375</c:v>
                </c:pt>
                <c:pt idx="8244">
                  <c:v>3574.6875</c:v>
                </c:pt>
                <c:pt idx="8245">
                  <c:v>3575</c:v>
                </c:pt>
                <c:pt idx="8246">
                  <c:v>3575.3125</c:v>
                </c:pt>
                <c:pt idx="8247">
                  <c:v>3575.625</c:v>
                </c:pt>
                <c:pt idx="8248">
                  <c:v>3575.9375</c:v>
                </c:pt>
                <c:pt idx="8249">
                  <c:v>3576.25</c:v>
                </c:pt>
                <c:pt idx="8250">
                  <c:v>3576.5625</c:v>
                </c:pt>
                <c:pt idx="8251">
                  <c:v>3576.875</c:v>
                </c:pt>
                <c:pt idx="8252">
                  <c:v>3577.1875</c:v>
                </c:pt>
                <c:pt idx="8253">
                  <c:v>3577.5</c:v>
                </c:pt>
                <c:pt idx="8254">
                  <c:v>3577.8125</c:v>
                </c:pt>
                <c:pt idx="8255">
                  <c:v>3578.125</c:v>
                </c:pt>
                <c:pt idx="8256">
                  <c:v>3578.4375</c:v>
                </c:pt>
                <c:pt idx="8257">
                  <c:v>3578.75</c:v>
                </c:pt>
                <c:pt idx="8258">
                  <c:v>3579.0625</c:v>
                </c:pt>
                <c:pt idx="8259">
                  <c:v>3579.375</c:v>
                </c:pt>
                <c:pt idx="8260">
                  <c:v>3579.6875</c:v>
                </c:pt>
                <c:pt idx="8261">
                  <c:v>3580</c:v>
                </c:pt>
                <c:pt idx="8262">
                  <c:v>3580.3125</c:v>
                </c:pt>
                <c:pt idx="8263">
                  <c:v>3580.625</c:v>
                </c:pt>
                <c:pt idx="8264">
                  <c:v>3580.9375</c:v>
                </c:pt>
                <c:pt idx="8265">
                  <c:v>3581.25</c:v>
                </c:pt>
                <c:pt idx="8266">
                  <c:v>3581.5625</c:v>
                </c:pt>
                <c:pt idx="8267">
                  <c:v>3581.875</c:v>
                </c:pt>
                <c:pt idx="8268">
                  <c:v>3582.1875</c:v>
                </c:pt>
                <c:pt idx="8269">
                  <c:v>3582.5</c:v>
                </c:pt>
                <c:pt idx="8270">
                  <c:v>3582.8125</c:v>
                </c:pt>
                <c:pt idx="8271">
                  <c:v>3583.125</c:v>
                </c:pt>
                <c:pt idx="8272">
                  <c:v>3583.4375</c:v>
                </c:pt>
                <c:pt idx="8273">
                  <c:v>3583.75</c:v>
                </c:pt>
                <c:pt idx="8274">
                  <c:v>3584.0625</c:v>
                </c:pt>
                <c:pt idx="8275">
                  <c:v>3584.375</c:v>
                </c:pt>
                <c:pt idx="8276">
                  <c:v>3584.6875</c:v>
                </c:pt>
                <c:pt idx="8277">
                  <c:v>3585</c:v>
                </c:pt>
                <c:pt idx="8278">
                  <c:v>3585.3125</c:v>
                </c:pt>
                <c:pt idx="8279">
                  <c:v>3585.625</c:v>
                </c:pt>
                <c:pt idx="8280">
                  <c:v>3585.9375</c:v>
                </c:pt>
                <c:pt idx="8281">
                  <c:v>3586.25</c:v>
                </c:pt>
                <c:pt idx="8282">
                  <c:v>3586.5625</c:v>
                </c:pt>
                <c:pt idx="8283">
                  <c:v>3586.875</c:v>
                </c:pt>
                <c:pt idx="8284">
                  <c:v>3587.1875</c:v>
                </c:pt>
                <c:pt idx="8285">
                  <c:v>3587.5</c:v>
                </c:pt>
                <c:pt idx="8286">
                  <c:v>3587.8125</c:v>
                </c:pt>
                <c:pt idx="8287">
                  <c:v>3588.125</c:v>
                </c:pt>
                <c:pt idx="8288">
                  <c:v>3588.4375</c:v>
                </c:pt>
                <c:pt idx="8289">
                  <c:v>3588.75</c:v>
                </c:pt>
                <c:pt idx="8290">
                  <c:v>3589.0625</c:v>
                </c:pt>
                <c:pt idx="8291">
                  <c:v>3589.375</c:v>
                </c:pt>
                <c:pt idx="8292">
                  <c:v>3589.6875</c:v>
                </c:pt>
                <c:pt idx="8293">
                  <c:v>3590</c:v>
                </c:pt>
                <c:pt idx="8294">
                  <c:v>3590.3125</c:v>
                </c:pt>
                <c:pt idx="8295">
                  <c:v>3590.625</c:v>
                </c:pt>
                <c:pt idx="8296">
                  <c:v>3590.9375</c:v>
                </c:pt>
                <c:pt idx="8297">
                  <c:v>3591.25</c:v>
                </c:pt>
                <c:pt idx="8298">
                  <c:v>3591.5625</c:v>
                </c:pt>
                <c:pt idx="8299">
                  <c:v>3591.875</c:v>
                </c:pt>
                <c:pt idx="8300">
                  <c:v>3592.1875</c:v>
                </c:pt>
                <c:pt idx="8301">
                  <c:v>3592.5</c:v>
                </c:pt>
                <c:pt idx="8302">
                  <c:v>3592.8125</c:v>
                </c:pt>
                <c:pt idx="8303">
                  <c:v>3593.125</c:v>
                </c:pt>
                <c:pt idx="8304">
                  <c:v>3593.4375</c:v>
                </c:pt>
                <c:pt idx="8305">
                  <c:v>3593.75</c:v>
                </c:pt>
                <c:pt idx="8306">
                  <c:v>3594.0625</c:v>
                </c:pt>
                <c:pt idx="8307">
                  <c:v>3594.375</c:v>
                </c:pt>
                <c:pt idx="8308">
                  <c:v>3594.6875</c:v>
                </c:pt>
                <c:pt idx="8309">
                  <c:v>3595</c:v>
                </c:pt>
                <c:pt idx="8310">
                  <c:v>3595.3125</c:v>
                </c:pt>
                <c:pt idx="8311">
                  <c:v>3595.625</c:v>
                </c:pt>
                <c:pt idx="8312">
                  <c:v>3595.9375</c:v>
                </c:pt>
                <c:pt idx="8313">
                  <c:v>3596.25</c:v>
                </c:pt>
                <c:pt idx="8314">
                  <c:v>3596.5625</c:v>
                </c:pt>
                <c:pt idx="8315">
                  <c:v>3596.875</c:v>
                </c:pt>
                <c:pt idx="8316">
                  <c:v>3597.1875</c:v>
                </c:pt>
                <c:pt idx="8317">
                  <c:v>3597.5</c:v>
                </c:pt>
                <c:pt idx="8318">
                  <c:v>3597.8125</c:v>
                </c:pt>
                <c:pt idx="8319">
                  <c:v>3598.125</c:v>
                </c:pt>
                <c:pt idx="8320">
                  <c:v>3598.4375</c:v>
                </c:pt>
                <c:pt idx="8321">
                  <c:v>3598.75</c:v>
                </c:pt>
                <c:pt idx="8322">
                  <c:v>3599.0625</c:v>
                </c:pt>
                <c:pt idx="8323">
                  <c:v>3599.375</c:v>
                </c:pt>
                <c:pt idx="8324">
                  <c:v>3599.6875</c:v>
                </c:pt>
                <c:pt idx="8325">
                  <c:v>3600</c:v>
                </c:pt>
                <c:pt idx="8326">
                  <c:v>3600.3125</c:v>
                </c:pt>
                <c:pt idx="8327">
                  <c:v>3600.625</c:v>
                </c:pt>
                <c:pt idx="8328">
                  <c:v>3600.9375</c:v>
                </c:pt>
                <c:pt idx="8329">
                  <c:v>3601.25</c:v>
                </c:pt>
                <c:pt idx="8330">
                  <c:v>3601.5625</c:v>
                </c:pt>
                <c:pt idx="8331">
                  <c:v>3601.875</c:v>
                </c:pt>
                <c:pt idx="8332">
                  <c:v>3602.1875</c:v>
                </c:pt>
                <c:pt idx="8333">
                  <c:v>3602.5</c:v>
                </c:pt>
                <c:pt idx="8334">
                  <c:v>3602.8125</c:v>
                </c:pt>
                <c:pt idx="8335">
                  <c:v>3603.125</c:v>
                </c:pt>
                <c:pt idx="8336">
                  <c:v>3603.4375</c:v>
                </c:pt>
                <c:pt idx="8337">
                  <c:v>3603.75</c:v>
                </c:pt>
                <c:pt idx="8338">
                  <c:v>3604.0625</c:v>
                </c:pt>
                <c:pt idx="8339">
                  <c:v>3604.375</c:v>
                </c:pt>
                <c:pt idx="8340">
                  <c:v>3604.6875</c:v>
                </c:pt>
                <c:pt idx="8341">
                  <c:v>3605</c:v>
                </c:pt>
                <c:pt idx="8342">
                  <c:v>3605.3125</c:v>
                </c:pt>
                <c:pt idx="8343">
                  <c:v>3605.625</c:v>
                </c:pt>
                <c:pt idx="8344">
                  <c:v>3605.9375</c:v>
                </c:pt>
                <c:pt idx="8345">
                  <c:v>3606.25</c:v>
                </c:pt>
                <c:pt idx="8346">
                  <c:v>3606.5625</c:v>
                </c:pt>
                <c:pt idx="8347">
                  <c:v>3606.875</c:v>
                </c:pt>
                <c:pt idx="8348">
                  <c:v>3607.1875</c:v>
                </c:pt>
                <c:pt idx="8349">
                  <c:v>3607.5</c:v>
                </c:pt>
                <c:pt idx="8350">
                  <c:v>3607.8125</c:v>
                </c:pt>
                <c:pt idx="8351">
                  <c:v>3608.125</c:v>
                </c:pt>
                <c:pt idx="8352">
                  <c:v>3608.4375</c:v>
                </c:pt>
                <c:pt idx="8353">
                  <c:v>3608.75</c:v>
                </c:pt>
                <c:pt idx="8354">
                  <c:v>3609.0625</c:v>
                </c:pt>
                <c:pt idx="8355">
                  <c:v>3609.375</c:v>
                </c:pt>
                <c:pt idx="8356">
                  <c:v>3609.6875</c:v>
                </c:pt>
                <c:pt idx="8357">
                  <c:v>3610</c:v>
                </c:pt>
                <c:pt idx="8358">
                  <c:v>3610.3125</c:v>
                </c:pt>
                <c:pt idx="8359">
                  <c:v>3610.625</c:v>
                </c:pt>
                <c:pt idx="8360">
                  <c:v>3610.9375</c:v>
                </c:pt>
                <c:pt idx="8361">
                  <c:v>3611.25</c:v>
                </c:pt>
                <c:pt idx="8362">
                  <c:v>3611.5625</c:v>
                </c:pt>
                <c:pt idx="8363">
                  <c:v>3611.875</c:v>
                </c:pt>
                <c:pt idx="8364">
                  <c:v>3612.1875</c:v>
                </c:pt>
                <c:pt idx="8365">
                  <c:v>3612.5</c:v>
                </c:pt>
                <c:pt idx="8366">
                  <c:v>3612.8125</c:v>
                </c:pt>
                <c:pt idx="8367">
                  <c:v>3613.125</c:v>
                </c:pt>
                <c:pt idx="8368">
                  <c:v>3613.4375</c:v>
                </c:pt>
                <c:pt idx="8369">
                  <c:v>3613.75</c:v>
                </c:pt>
                <c:pt idx="8370">
                  <c:v>3614.0625</c:v>
                </c:pt>
                <c:pt idx="8371">
                  <c:v>3614.375</c:v>
                </c:pt>
                <c:pt idx="8372">
                  <c:v>3614.6875</c:v>
                </c:pt>
                <c:pt idx="8373">
                  <c:v>3615</c:v>
                </c:pt>
                <c:pt idx="8374">
                  <c:v>3615.3125</c:v>
                </c:pt>
                <c:pt idx="8375">
                  <c:v>3615.625</c:v>
                </c:pt>
                <c:pt idx="8376">
                  <c:v>3615.9375</c:v>
                </c:pt>
                <c:pt idx="8377">
                  <c:v>3616.25</c:v>
                </c:pt>
                <c:pt idx="8378">
                  <c:v>3616.5625</c:v>
                </c:pt>
                <c:pt idx="8379">
                  <c:v>3616.875</c:v>
                </c:pt>
                <c:pt idx="8380">
                  <c:v>3617.1875</c:v>
                </c:pt>
                <c:pt idx="8381">
                  <c:v>3617.5</c:v>
                </c:pt>
                <c:pt idx="8382">
                  <c:v>3617.8125</c:v>
                </c:pt>
                <c:pt idx="8383">
                  <c:v>3618.125</c:v>
                </c:pt>
                <c:pt idx="8384">
                  <c:v>3618.4375</c:v>
                </c:pt>
                <c:pt idx="8385">
                  <c:v>3618.75</c:v>
                </c:pt>
                <c:pt idx="8386">
                  <c:v>3619.0625</c:v>
                </c:pt>
                <c:pt idx="8387">
                  <c:v>3619.375</c:v>
                </c:pt>
                <c:pt idx="8388">
                  <c:v>3619.6875</c:v>
                </c:pt>
                <c:pt idx="8389">
                  <c:v>3620</c:v>
                </c:pt>
                <c:pt idx="8390">
                  <c:v>3620.3125</c:v>
                </c:pt>
                <c:pt idx="8391">
                  <c:v>3620.625</c:v>
                </c:pt>
                <c:pt idx="8392">
                  <c:v>3620.9375</c:v>
                </c:pt>
                <c:pt idx="8393">
                  <c:v>3621.25</c:v>
                </c:pt>
                <c:pt idx="8394">
                  <c:v>3621.5625</c:v>
                </c:pt>
                <c:pt idx="8395">
                  <c:v>3621.875</c:v>
                </c:pt>
                <c:pt idx="8396">
                  <c:v>3622.1875</c:v>
                </c:pt>
                <c:pt idx="8397">
                  <c:v>3622.5</c:v>
                </c:pt>
                <c:pt idx="8398">
                  <c:v>3622.8125</c:v>
                </c:pt>
                <c:pt idx="8399">
                  <c:v>3623.125</c:v>
                </c:pt>
                <c:pt idx="8400">
                  <c:v>3623.4375</c:v>
                </c:pt>
                <c:pt idx="8401">
                  <c:v>3623.75</c:v>
                </c:pt>
                <c:pt idx="8402">
                  <c:v>3624.0625</c:v>
                </c:pt>
                <c:pt idx="8403">
                  <c:v>3624.375</c:v>
                </c:pt>
                <c:pt idx="8404">
                  <c:v>3624.6875</c:v>
                </c:pt>
                <c:pt idx="8405">
                  <c:v>3625</c:v>
                </c:pt>
                <c:pt idx="8406">
                  <c:v>3625.3125</c:v>
                </c:pt>
                <c:pt idx="8407">
                  <c:v>3625.625</c:v>
                </c:pt>
                <c:pt idx="8408">
                  <c:v>3625.9375</c:v>
                </c:pt>
                <c:pt idx="8409">
                  <c:v>3626.25</c:v>
                </c:pt>
                <c:pt idx="8410">
                  <c:v>3626.5625</c:v>
                </c:pt>
                <c:pt idx="8411">
                  <c:v>3626.875</c:v>
                </c:pt>
                <c:pt idx="8412">
                  <c:v>3627.1875</c:v>
                </c:pt>
                <c:pt idx="8413">
                  <c:v>3627.5</c:v>
                </c:pt>
                <c:pt idx="8414">
                  <c:v>3627.8125</c:v>
                </c:pt>
                <c:pt idx="8415">
                  <c:v>3628.125</c:v>
                </c:pt>
                <c:pt idx="8416">
                  <c:v>3628.4375</c:v>
                </c:pt>
                <c:pt idx="8417">
                  <c:v>3628.75</c:v>
                </c:pt>
                <c:pt idx="8418">
                  <c:v>3629.0625</c:v>
                </c:pt>
                <c:pt idx="8419">
                  <c:v>3629.375</c:v>
                </c:pt>
                <c:pt idx="8420">
                  <c:v>3629.6875</c:v>
                </c:pt>
                <c:pt idx="8421">
                  <c:v>3630</c:v>
                </c:pt>
                <c:pt idx="8422">
                  <c:v>3630.3125</c:v>
                </c:pt>
                <c:pt idx="8423">
                  <c:v>3630.625</c:v>
                </c:pt>
                <c:pt idx="8424">
                  <c:v>3630.9375</c:v>
                </c:pt>
                <c:pt idx="8425">
                  <c:v>3631.25</c:v>
                </c:pt>
                <c:pt idx="8426">
                  <c:v>3631.5625</c:v>
                </c:pt>
                <c:pt idx="8427">
                  <c:v>3631.875</c:v>
                </c:pt>
                <c:pt idx="8428">
                  <c:v>3632.1875</c:v>
                </c:pt>
                <c:pt idx="8429">
                  <c:v>3632.5</c:v>
                </c:pt>
                <c:pt idx="8430">
                  <c:v>3632.8125</c:v>
                </c:pt>
                <c:pt idx="8431">
                  <c:v>3633.125</c:v>
                </c:pt>
                <c:pt idx="8432">
                  <c:v>3633.4375</c:v>
                </c:pt>
                <c:pt idx="8433">
                  <c:v>3633.75</c:v>
                </c:pt>
                <c:pt idx="8434">
                  <c:v>3634.0625</c:v>
                </c:pt>
                <c:pt idx="8435">
                  <c:v>3634.375</c:v>
                </c:pt>
                <c:pt idx="8436">
                  <c:v>3634.6875</c:v>
                </c:pt>
                <c:pt idx="8437">
                  <c:v>3635</c:v>
                </c:pt>
                <c:pt idx="8438">
                  <c:v>3635.3125</c:v>
                </c:pt>
                <c:pt idx="8439">
                  <c:v>3635.625</c:v>
                </c:pt>
                <c:pt idx="8440">
                  <c:v>3635.9375</c:v>
                </c:pt>
                <c:pt idx="8441">
                  <c:v>3636.25</c:v>
                </c:pt>
                <c:pt idx="8442">
                  <c:v>3636.5625</c:v>
                </c:pt>
                <c:pt idx="8443">
                  <c:v>3636.875</c:v>
                </c:pt>
                <c:pt idx="8444">
                  <c:v>3637.1875</c:v>
                </c:pt>
                <c:pt idx="8445">
                  <c:v>3637.5</c:v>
                </c:pt>
                <c:pt idx="8446">
                  <c:v>3637.8125</c:v>
                </c:pt>
                <c:pt idx="8447">
                  <c:v>3638.125</c:v>
                </c:pt>
                <c:pt idx="8448">
                  <c:v>3638.4375</c:v>
                </c:pt>
                <c:pt idx="8449">
                  <c:v>3638.75</c:v>
                </c:pt>
                <c:pt idx="8450">
                  <c:v>3639.0625</c:v>
                </c:pt>
                <c:pt idx="8451">
                  <c:v>3639.375</c:v>
                </c:pt>
                <c:pt idx="8452">
                  <c:v>3639.6875</c:v>
                </c:pt>
                <c:pt idx="8453">
                  <c:v>3640</c:v>
                </c:pt>
                <c:pt idx="8454">
                  <c:v>3640.3125</c:v>
                </c:pt>
                <c:pt idx="8455">
                  <c:v>3640.625</c:v>
                </c:pt>
                <c:pt idx="8456">
                  <c:v>3640.9375</c:v>
                </c:pt>
                <c:pt idx="8457">
                  <c:v>3641.25</c:v>
                </c:pt>
                <c:pt idx="8458">
                  <c:v>3641.5625</c:v>
                </c:pt>
                <c:pt idx="8459">
                  <c:v>3641.875</c:v>
                </c:pt>
                <c:pt idx="8460">
                  <c:v>3642.1875</c:v>
                </c:pt>
                <c:pt idx="8461">
                  <c:v>3642.5</c:v>
                </c:pt>
                <c:pt idx="8462">
                  <c:v>3642.8125</c:v>
                </c:pt>
                <c:pt idx="8463">
                  <c:v>3643.125</c:v>
                </c:pt>
                <c:pt idx="8464">
                  <c:v>3643.4375</c:v>
                </c:pt>
                <c:pt idx="8465">
                  <c:v>3643.75</c:v>
                </c:pt>
                <c:pt idx="8466">
                  <c:v>3644.0625</c:v>
                </c:pt>
                <c:pt idx="8467">
                  <c:v>3644.375</c:v>
                </c:pt>
                <c:pt idx="8468">
                  <c:v>3644.6875</c:v>
                </c:pt>
                <c:pt idx="8469">
                  <c:v>3645</c:v>
                </c:pt>
                <c:pt idx="8470">
                  <c:v>3645.3125</c:v>
                </c:pt>
                <c:pt idx="8471">
                  <c:v>3645.625</c:v>
                </c:pt>
                <c:pt idx="8472">
                  <c:v>3645.9375</c:v>
                </c:pt>
                <c:pt idx="8473">
                  <c:v>3646.25</c:v>
                </c:pt>
                <c:pt idx="8474">
                  <c:v>3646.5625</c:v>
                </c:pt>
                <c:pt idx="8475">
                  <c:v>3646.875</c:v>
                </c:pt>
                <c:pt idx="8476">
                  <c:v>3647.1875</c:v>
                </c:pt>
                <c:pt idx="8477">
                  <c:v>3647.5</c:v>
                </c:pt>
                <c:pt idx="8478">
                  <c:v>3647.8125</c:v>
                </c:pt>
                <c:pt idx="8479">
                  <c:v>3648.125</c:v>
                </c:pt>
                <c:pt idx="8480">
                  <c:v>3648.4375</c:v>
                </c:pt>
                <c:pt idx="8481">
                  <c:v>3648.75</c:v>
                </c:pt>
                <c:pt idx="8482">
                  <c:v>3649.0625</c:v>
                </c:pt>
                <c:pt idx="8483">
                  <c:v>3649.375</c:v>
                </c:pt>
                <c:pt idx="8484">
                  <c:v>3649.6875</c:v>
                </c:pt>
                <c:pt idx="8485">
                  <c:v>3650</c:v>
                </c:pt>
                <c:pt idx="8486">
                  <c:v>3650.3125</c:v>
                </c:pt>
                <c:pt idx="8487">
                  <c:v>3650.625</c:v>
                </c:pt>
                <c:pt idx="8488">
                  <c:v>3650.9375</c:v>
                </c:pt>
                <c:pt idx="8489">
                  <c:v>3651.25</c:v>
                </c:pt>
                <c:pt idx="8490">
                  <c:v>3651.5625</c:v>
                </c:pt>
                <c:pt idx="8491">
                  <c:v>3651.875</c:v>
                </c:pt>
                <c:pt idx="8492">
                  <c:v>3652.1875</c:v>
                </c:pt>
                <c:pt idx="8493">
                  <c:v>3652.5</c:v>
                </c:pt>
                <c:pt idx="8494">
                  <c:v>3652.8125</c:v>
                </c:pt>
                <c:pt idx="8495">
                  <c:v>3653.125</c:v>
                </c:pt>
                <c:pt idx="8496">
                  <c:v>3653.4375</c:v>
                </c:pt>
                <c:pt idx="8497">
                  <c:v>3653.75</c:v>
                </c:pt>
                <c:pt idx="8498">
                  <c:v>3654.0625</c:v>
                </c:pt>
                <c:pt idx="8499">
                  <c:v>3654.375</c:v>
                </c:pt>
                <c:pt idx="8500">
                  <c:v>3654.6875</c:v>
                </c:pt>
                <c:pt idx="8501">
                  <c:v>3655</c:v>
                </c:pt>
                <c:pt idx="8502">
                  <c:v>3655.3125</c:v>
                </c:pt>
                <c:pt idx="8503">
                  <c:v>3655.625</c:v>
                </c:pt>
                <c:pt idx="8504">
                  <c:v>3655.9375</c:v>
                </c:pt>
                <c:pt idx="8505">
                  <c:v>3656.25</c:v>
                </c:pt>
                <c:pt idx="8506">
                  <c:v>3656.5625</c:v>
                </c:pt>
                <c:pt idx="8507">
                  <c:v>3656.875</c:v>
                </c:pt>
                <c:pt idx="8508">
                  <c:v>3657.1875</c:v>
                </c:pt>
                <c:pt idx="8509">
                  <c:v>3657.5</c:v>
                </c:pt>
                <c:pt idx="8510">
                  <c:v>3657.8125</c:v>
                </c:pt>
                <c:pt idx="8511">
                  <c:v>3658.125</c:v>
                </c:pt>
                <c:pt idx="8512">
                  <c:v>3658.4375</c:v>
                </c:pt>
                <c:pt idx="8513">
                  <c:v>3658.75</c:v>
                </c:pt>
                <c:pt idx="8514">
                  <c:v>3659.0625</c:v>
                </c:pt>
                <c:pt idx="8515">
                  <c:v>3659.375</c:v>
                </c:pt>
                <c:pt idx="8516">
                  <c:v>3659.6875</c:v>
                </c:pt>
                <c:pt idx="8517">
                  <c:v>3660</c:v>
                </c:pt>
                <c:pt idx="8518">
                  <c:v>3660.3125</c:v>
                </c:pt>
                <c:pt idx="8519">
                  <c:v>3660.625</c:v>
                </c:pt>
                <c:pt idx="8520">
                  <c:v>3660.9375</c:v>
                </c:pt>
                <c:pt idx="8521">
                  <c:v>3661.25</c:v>
                </c:pt>
                <c:pt idx="8522">
                  <c:v>3661.5625</c:v>
                </c:pt>
                <c:pt idx="8523">
                  <c:v>3661.875</c:v>
                </c:pt>
                <c:pt idx="8524">
                  <c:v>3662.1875</c:v>
                </c:pt>
                <c:pt idx="8525">
                  <c:v>3662.5</c:v>
                </c:pt>
                <c:pt idx="8526">
                  <c:v>3662.8125</c:v>
                </c:pt>
                <c:pt idx="8527">
                  <c:v>3663.125</c:v>
                </c:pt>
                <c:pt idx="8528">
                  <c:v>3663.4375</c:v>
                </c:pt>
                <c:pt idx="8529">
                  <c:v>3663.75</c:v>
                </c:pt>
                <c:pt idx="8530">
                  <c:v>3664.0625</c:v>
                </c:pt>
                <c:pt idx="8531">
                  <c:v>3664.375</c:v>
                </c:pt>
                <c:pt idx="8532">
                  <c:v>3664.6875</c:v>
                </c:pt>
                <c:pt idx="8533">
                  <c:v>3665</c:v>
                </c:pt>
                <c:pt idx="8534">
                  <c:v>3665.3125</c:v>
                </c:pt>
                <c:pt idx="8535">
                  <c:v>3665.625</c:v>
                </c:pt>
                <c:pt idx="8536">
                  <c:v>3665.9375</c:v>
                </c:pt>
                <c:pt idx="8537">
                  <c:v>3666.25</c:v>
                </c:pt>
                <c:pt idx="8538">
                  <c:v>3666.5625</c:v>
                </c:pt>
                <c:pt idx="8539">
                  <c:v>3666.875</c:v>
                </c:pt>
                <c:pt idx="8540">
                  <c:v>3667.1875</c:v>
                </c:pt>
                <c:pt idx="8541">
                  <c:v>3667.5</c:v>
                </c:pt>
                <c:pt idx="8542">
                  <c:v>3667.8125</c:v>
                </c:pt>
                <c:pt idx="8543">
                  <c:v>3668.125</c:v>
                </c:pt>
                <c:pt idx="8544">
                  <c:v>3668.4375</c:v>
                </c:pt>
                <c:pt idx="8545">
                  <c:v>3668.75</c:v>
                </c:pt>
                <c:pt idx="8546">
                  <c:v>3669.0625</c:v>
                </c:pt>
                <c:pt idx="8547">
                  <c:v>3669.375</c:v>
                </c:pt>
                <c:pt idx="8548">
                  <c:v>3669.6875</c:v>
                </c:pt>
                <c:pt idx="8549">
                  <c:v>3670</c:v>
                </c:pt>
                <c:pt idx="8550">
                  <c:v>3670.3125</c:v>
                </c:pt>
                <c:pt idx="8551">
                  <c:v>3670.625</c:v>
                </c:pt>
                <c:pt idx="8552">
                  <c:v>3670.9375</c:v>
                </c:pt>
                <c:pt idx="8553">
                  <c:v>3671.25</c:v>
                </c:pt>
                <c:pt idx="8554">
                  <c:v>3671.5625</c:v>
                </c:pt>
                <c:pt idx="8555">
                  <c:v>3671.875</c:v>
                </c:pt>
                <c:pt idx="8556">
                  <c:v>3672.1875</c:v>
                </c:pt>
                <c:pt idx="8557">
                  <c:v>3672.5</c:v>
                </c:pt>
                <c:pt idx="8558">
                  <c:v>3672.8125</c:v>
                </c:pt>
                <c:pt idx="8559">
                  <c:v>3673.125</c:v>
                </c:pt>
                <c:pt idx="8560">
                  <c:v>3673.4375</c:v>
                </c:pt>
                <c:pt idx="8561">
                  <c:v>3673.75</c:v>
                </c:pt>
                <c:pt idx="8562">
                  <c:v>3674.0625</c:v>
                </c:pt>
                <c:pt idx="8563">
                  <c:v>3674.375</c:v>
                </c:pt>
                <c:pt idx="8564">
                  <c:v>3674.6875</c:v>
                </c:pt>
                <c:pt idx="8565">
                  <c:v>3675</c:v>
                </c:pt>
                <c:pt idx="8566">
                  <c:v>3675.3125</c:v>
                </c:pt>
                <c:pt idx="8567">
                  <c:v>3675.625</c:v>
                </c:pt>
                <c:pt idx="8568">
                  <c:v>3675.9375</c:v>
                </c:pt>
                <c:pt idx="8569">
                  <c:v>3676.25</c:v>
                </c:pt>
                <c:pt idx="8570">
                  <c:v>3676.5625</c:v>
                </c:pt>
                <c:pt idx="8571">
                  <c:v>3676.875</c:v>
                </c:pt>
                <c:pt idx="8572">
                  <c:v>3677.1875</c:v>
                </c:pt>
                <c:pt idx="8573">
                  <c:v>3677.5</c:v>
                </c:pt>
                <c:pt idx="8574">
                  <c:v>3677.8125</c:v>
                </c:pt>
                <c:pt idx="8575">
                  <c:v>3678.125</c:v>
                </c:pt>
                <c:pt idx="8576">
                  <c:v>3678.4375</c:v>
                </c:pt>
                <c:pt idx="8577">
                  <c:v>3678.75</c:v>
                </c:pt>
                <c:pt idx="8578">
                  <c:v>3679.0625</c:v>
                </c:pt>
                <c:pt idx="8579">
                  <c:v>3679.375</c:v>
                </c:pt>
                <c:pt idx="8580">
                  <c:v>3679.6875</c:v>
                </c:pt>
                <c:pt idx="8581">
                  <c:v>3680</c:v>
                </c:pt>
                <c:pt idx="8582">
                  <c:v>3680.3125</c:v>
                </c:pt>
                <c:pt idx="8583">
                  <c:v>3680.625</c:v>
                </c:pt>
                <c:pt idx="8584">
                  <c:v>3680.9375</c:v>
                </c:pt>
                <c:pt idx="8585">
                  <c:v>3681.25</c:v>
                </c:pt>
                <c:pt idx="8586">
                  <c:v>3681.5625</c:v>
                </c:pt>
                <c:pt idx="8587">
                  <c:v>3681.875</c:v>
                </c:pt>
                <c:pt idx="8588">
                  <c:v>3682.1875</c:v>
                </c:pt>
                <c:pt idx="8589">
                  <c:v>3682.5</c:v>
                </c:pt>
                <c:pt idx="8590">
                  <c:v>3682.8125</c:v>
                </c:pt>
                <c:pt idx="8591">
                  <c:v>3683.125</c:v>
                </c:pt>
                <c:pt idx="8592">
                  <c:v>3683.4375</c:v>
                </c:pt>
                <c:pt idx="8593">
                  <c:v>3683.75</c:v>
                </c:pt>
                <c:pt idx="8594">
                  <c:v>3684.0625</c:v>
                </c:pt>
                <c:pt idx="8595">
                  <c:v>3684.375</c:v>
                </c:pt>
                <c:pt idx="8596">
                  <c:v>3684.6875</c:v>
                </c:pt>
                <c:pt idx="8597">
                  <c:v>3685</c:v>
                </c:pt>
                <c:pt idx="8598">
                  <c:v>3685.3125</c:v>
                </c:pt>
                <c:pt idx="8599">
                  <c:v>3685.625</c:v>
                </c:pt>
                <c:pt idx="8600">
                  <c:v>3685.9375</c:v>
                </c:pt>
                <c:pt idx="8601">
                  <c:v>3686.25</c:v>
                </c:pt>
                <c:pt idx="8602">
                  <c:v>3686.5625</c:v>
                </c:pt>
                <c:pt idx="8603">
                  <c:v>3686.875</c:v>
                </c:pt>
                <c:pt idx="8604">
                  <c:v>3687.1875</c:v>
                </c:pt>
                <c:pt idx="8605">
                  <c:v>3687.5</c:v>
                </c:pt>
                <c:pt idx="8606">
                  <c:v>3687.8125</c:v>
                </c:pt>
                <c:pt idx="8607">
                  <c:v>3688.125</c:v>
                </c:pt>
                <c:pt idx="8608">
                  <c:v>3688.4375</c:v>
                </c:pt>
                <c:pt idx="8609">
                  <c:v>3688.75</c:v>
                </c:pt>
                <c:pt idx="8610">
                  <c:v>3689.0625</c:v>
                </c:pt>
                <c:pt idx="8611">
                  <c:v>3689.375</c:v>
                </c:pt>
                <c:pt idx="8612">
                  <c:v>3689.6875</c:v>
                </c:pt>
                <c:pt idx="8613">
                  <c:v>3690</c:v>
                </c:pt>
                <c:pt idx="8614">
                  <c:v>3690.3125</c:v>
                </c:pt>
                <c:pt idx="8615">
                  <c:v>3690.625</c:v>
                </c:pt>
                <c:pt idx="8616">
                  <c:v>3690.9375</c:v>
                </c:pt>
                <c:pt idx="8617">
                  <c:v>3691.25</c:v>
                </c:pt>
                <c:pt idx="8618">
                  <c:v>3691.5625</c:v>
                </c:pt>
                <c:pt idx="8619">
                  <c:v>3691.875</c:v>
                </c:pt>
                <c:pt idx="8620">
                  <c:v>3692.1875</c:v>
                </c:pt>
                <c:pt idx="8621">
                  <c:v>3692.5</c:v>
                </c:pt>
                <c:pt idx="8622">
                  <c:v>3692.8125</c:v>
                </c:pt>
                <c:pt idx="8623">
                  <c:v>3693.125</c:v>
                </c:pt>
                <c:pt idx="8624">
                  <c:v>3693.4375</c:v>
                </c:pt>
                <c:pt idx="8625">
                  <c:v>3693.75</c:v>
                </c:pt>
                <c:pt idx="8626">
                  <c:v>3694.0625</c:v>
                </c:pt>
                <c:pt idx="8627">
                  <c:v>3694.375</c:v>
                </c:pt>
                <c:pt idx="8628">
                  <c:v>3694.6875</c:v>
                </c:pt>
                <c:pt idx="8629">
                  <c:v>3695</c:v>
                </c:pt>
                <c:pt idx="8630">
                  <c:v>3695.3125</c:v>
                </c:pt>
                <c:pt idx="8631">
                  <c:v>3695.625</c:v>
                </c:pt>
                <c:pt idx="8632">
                  <c:v>3695.9375</c:v>
                </c:pt>
                <c:pt idx="8633">
                  <c:v>3696.25</c:v>
                </c:pt>
                <c:pt idx="8634">
                  <c:v>3696.5625</c:v>
                </c:pt>
                <c:pt idx="8635">
                  <c:v>3696.875</c:v>
                </c:pt>
                <c:pt idx="8636">
                  <c:v>3697.1875</c:v>
                </c:pt>
                <c:pt idx="8637">
                  <c:v>3697.5</c:v>
                </c:pt>
                <c:pt idx="8638">
                  <c:v>3697.8125</c:v>
                </c:pt>
                <c:pt idx="8639">
                  <c:v>3698.125</c:v>
                </c:pt>
                <c:pt idx="8640">
                  <c:v>3698.4375</c:v>
                </c:pt>
                <c:pt idx="8641">
                  <c:v>3698.75</c:v>
                </c:pt>
                <c:pt idx="8642">
                  <c:v>3699.0625</c:v>
                </c:pt>
                <c:pt idx="8643">
                  <c:v>3699.375</c:v>
                </c:pt>
                <c:pt idx="8644">
                  <c:v>3699.6875</c:v>
                </c:pt>
                <c:pt idx="8645">
                  <c:v>3700</c:v>
                </c:pt>
                <c:pt idx="8646">
                  <c:v>3700.3125</c:v>
                </c:pt>
                <c:pt idx="8647">
                  <c:v>3700.625</c:v>
                </c:pt>
                <c:pt idx="8648">
                  <c:v>3700.9375</c:v>
                </c:pt>
                <c:pt idx="8649">
                  <c:v>3701.25</c:v>
                </c:pt>
                <c:pt idx="8650">
                  <c:v>3701.5625</c:v>
                </c:pt>
                <c:pt idx="8651">
                  <c:v>3701.875</c:v>
                </c:pt>
                <c:pt idx="8652">
                  <c:v>3702.1875</c:v>
                </c:pt>
                <c:pt idx="8653">
                  <c:v>3702.5</c:v>
                </c:pt>
                <c:pt idx="8654">
                  <c:v>3702.8125</c:v>
                </c:pt>
                <c:pt idx="8655">
                  <c:v>3703.125</c:v>
                </c:pt>
                <c:pt idx="8656">
                  <c:v>3703.4375</c:v>
                </c:pt>
                <c:pt idx="8657">
                  <c:v>3703.75</c:v>
                </c:pt>
                <c:pt idx="8658">
                  <c:v>3704.0625</c:v>
                </c:pt>
                <c:pt idx="8659">
                  <c:v>3704.375</c:v>
                </c:pt>
                <c:pt idx="8660">
                  <c:v>3704.6875</c:v>
                </c:pt>
                <c:pt idx="8661">
                  <c:v>3705</c:v>
                </c:pt>
                <c:pt idx="8662">
                  <c:v>3705.3125</c:v>
                </c:pt>
                <c:pt idx="8663">
                  <c:v>3705.625</c:v>
                </c:pt>
                <c:pt idx="8664">
                  <c:v>3705.9375</c:v>
                </c:pt>
                <c:pt idx="8665">
                  <c:v>3706.25</c:v>
                </c:pt>
                <c:pt idx="8666">
                  <c:v>3706.5625</c:v>
                </c:pt>
                <c:pt idx="8667">
                  <c:v>3706.875</c:v>
                </c:pt>
                <c:pt idx="8668">
                  <c:v>3707.1875</c:v>
                </c:pt>
                <c:pt idx="8669">
                  <c:v>3707.5</c:v>
                </c:pt>
                <c:pt idx="8670">
                  <c:v>3707.8125</c:v>
                </c:pt>
                <c:pt idx="8671">
                  <c:v>3708.125</c:v>
                </c:pt>
                <c:pt idx="8672">
                  <c:v>3708.4375</c:v>
                </c:pt>
                <c:pt idx="8673">
                  <c:v>3708.75</c:v>
                </c:pt>
                <c:pt idx="8674">
                  <c:v>3709.0625</c:v>
                </c:pt>
                <c:pt idx="8675">
                  <c:v>3709.375</c:v>
                </c:pt>
                <c:pt idx="8676">
                  <c:v>3709.6875</c:v>
                </c:pt>
                <c:pt idx="8677">
                  <c:v>3710</c:v>
                </c:pt>
                <c:pt idx="8678">
                  <c:v>3710.3125</c:v>
                </c:pt>
                <c:pt idx="8679">
                  <c:v>3710.625</c:v>
                </c:pt>
                <c:pt idx="8680">
                  <c:v>3710.9375</c:v>
                </c:pt>
                <c:pt idx="8681">
                  <c:v>3711.25</c:v>
                </c:pt>
                <c:pt idx="8682">
                  <c:v>3711.5625</c:v>
                </c:pt>
                <c:pt idx="8683">
                  <c:v>3711.875</c:v>
                </c:pt>
                <c:pt idx="8684">
                  <c:v>3712.1875</c:v>
                </c:pt>
                <c:pt idx="8685">
                  <c:v>3712.5</c:v>
                </c:pt>
                <c:pt idx="8686">
                  <c:v>3712.8125</c:v>
                </c:pt>
                <c:pt idx="8687">
                  <c:v>3713.125</c:v>
                </c:pt>
                <c:pt idx="8688">
                  <c:v>3713.4375</c:v>
                </c:pt>
                <c:pt idx="8689">
                  <c:v>3713.75</c:v>
                </c:pt>
                <c:pt idx="8690">
                  <c:v>3714.0625</c:v>
                </c:pt>
                <c:pt idx="8691">
                  <c:v>3714.375</c:v>
                </c:pt>
                <c:pt idx="8692">
                  <c:v>3714.6875</c:v>
                </c:pt>
                <c:pt idx="8693">
                  <c:v>3715</c:v>
                </c:pt>
                <c:pt idx="8694">
                  <c:v>3715.3125</c:v>
                </c:pt>
                <c:pt idx="8695">
                  <c:v>3715.625</c:v>
                </c:pt>
                <c:pt idx="8696">
                  <c:v>3715.9375</c:v>
                </c:pt>
                <c:pt idx="8697">
                  <c:v>3716.25</c:v>
                </c:pt>
                <c:pt idx="8698">
                  <c:v>3716.5625</c:v>
                </c:pt>
                <c:pt idx="8699">
                  <c:v>3716.875</c:v>
                </c:pt>
                <c:pt idx="8700">
                  <c:v>3717.1875</c:v>
                </c:pt>
                <c:pt idx="8701">
                  <c:v>3717.5</c:v>
                </c:pt>
                <c:pt idx="8702">
                  <c:v>3717.8125</c:v>
                </c:pt>
                <c:pt idx="8703">
                  <c:v>3718.125</c:v>
                </c:pt>
                <c:pt idx="8704">
                  <c:v>3718.4375</c:v>
                </c:pt>
                <c:pt idx="8705">
                  <c:v>3718.75</c:v>
                </c:pt>
                <c:pt idx="8706">
                  <c:v>3719.0625</c:v>
                </c:pt>
                <c:pt idx="8707">
                  <c:v>3719.375</c:v>
                </c:pt>
                <c:pt idx="8708">
                  <c:v>3719.6875</c:v>
                </c:pt>
                <c:pt idx="8709">
                  <c:v>3720</c:v>
                </c:pt>
                <c:pt idx="8710">
                  <c:v>3720.3125</c:v>
                </c:pt>
                <c:pt idx="8711">
                  <c:v>3720.625</c:v>
                </c:pt>
                <c:pt idx="8712">
                  <c:v>3720.9375</c:v>
                </c:pt>
                <c:pt idx="8713">
                  <c:v>3721.25</c:v>
                </c:pt>
                <c:pt idx="8714">
                  <c:v>3721.5625</c:v>
                </c:pt>
                <c:pt idx="8715">
                  <c:v>3721.875</c:v>
                </c:pt>
                <c:pt idx="8716">
                  <c:v>3722.1875</c:v>
                </c:pt>
                <c:pt idx="8717">
                  <c:v>3722.5</c:v>
                </c:pt>
                <c:pt idx="8718">
                  <c:v>3722.8125</c:v>
                </c:pt>
                <c:pt idx="8719">
                  <c:v>3723.125</c:v>
                </c:pt>
                <c:pt idx="8720">
                  <c:v>3723.4375</c:v>
                </c:pt>
                <c:pt idx="8721">
                  <c:v>3723.75</c:v>
                </c:pt>
                <c:pt idx="8722">
                  <c:v>3724.0625</c:v>
                </c:pt>
                <c:pt idx="8723">
                  <c:v>3724.375</c:v>
                </c:pt>
                <c:pt idx="8724">
                  <c:v>3724.6875</c:v>
                </c:pt>
                <c:pt idx="8725">
                  <c:v>3725</c:v>
                </c:pt>
                <c:pt idx="8726">
                  <c:v>3725.3125</c:v>
                </c:pt>
                <c:pt idx="8727">
                  <c:v>3725.625</c:v>
                </c:pt>
                <c:pt idx="8728">
                  <c:v>3725.9375</c:v>
                </c:pt>
                <c:pt idx="8729">
                  <c:v>3726.25</c:v>
                </c:pt>
                <c:pt idx="8730">
                  <c:v>3726.5625</c:v>
                </c:pt>
                <c:pt idx="8731">
                  <c:v>3726.875</c:v>
                </c:pt>
                <c:pt idx="8732">
                  <c:v>3727.1875</c:v>
                </c:pt>
                <c:pt idx="8733">
                  <c:v>3727.5</c:v>
                </c:pt>
                <c:pt idx="8734">
                  <c:v>3727.8125</c:v>
                </c:pt>
                <c:pt idx="8735">
                  <c:v>3728.125</c:v>
                </c:pt>
                <c:pt idx="8736">
                  <c:v>3728.4375</c:v>
                </c:pt>
                <c:pt idx="8737">
                  <c:v>3728.75</c:v>
                </c:pt>
                <c:pt idx="8738">
                  <c:v>3729.0625</c:v>
                </c:pt>
                <c:pt idx="8739">
                  <c:v>3729.375</c:v>
                </c:pt>
                <c:pt idx="8740">
                  <c:v>3729.6875</c:v>
                </c:pt>
                <c:pt idx="8741">
                  <c:v>3730</c:v>
                </c:pt>
                <c:pt idx="8742">
                  <c:v>3730.3125</c:v>
                </c:pt>
                <c:pt idx="8743">
                  <c:v>3730.625</c:v>
                </c:pt>
                <c:pt idx="8744">
                  <c:v>3730.9375</c:v>
                </c:pt>
                <c:pt idx="8745">
                  <c:v>3731.25</c:v>
                </c:pt>
                <c:pt idx="8746">
                  <c:v>3731.5625</c:v>
                </c:pt>
                <c:pt idx="8747">
                  <c:v>3731.875</c:v>
                </c:pt>
                <c:pt idx="8748">
                  <c:v>3732.1875</c:v>
                </c:pt>
                <c:pt idx="8749">
                  <c:v>3732.5</c:v>
                </c:pt>
                <c:pt idx="8750">
                  <c:v>3732.8125</c:v>
                </c:pt>
                <c:pt idx="8751">
                  <c:v>3733.125</c:v>
                </c:pt>
                <c:pt idx="8752">
                  <c:v>3733.4375</c:v>
                </c:pt>
                <c:pt idx="8753">
                  <c:v>3733.75</c:v>
                </c:pt>
                <c:pt idx="8754">
                  <c:v>3734.0625</c:v>
                </c:pt>
                <c:pt idx="8755">
                  <c:v>3734.375</c:v>
                </c:pt>
                <c:pt idx="8756">
                  <c:v>3734.6875</c:v>
                </c:pt>
                <c:pt idx="8757">
                  <c:v>3735</c:v>
                </c:pt>
                <c:pt idx="8758">
                  <c:v>3735.3125</c:v>
                </c:pt>
                <c:pt idx="8759">
                  <c:v>3735.625</c:v>
                </c:pt>
                <c:pt idx="8760">
                  <c:v>3735.9375</c:v>
                </c:pt>
                <c:pt idx="8761">
                  <c:v>3736.25</c:v>
                </c:pt>
                <c:pt idx="8762">
                  <c:v>3736.5625</c:v>
                </c:pt>
                <c:pt idx="8763">
                  <c:v>3736.875</c:v>
                </c:pt>
                <c:pt idx="8764">
                  <c:v>3737.1875</c:v>
                </c:pt>
                <c:pt idx="8765">
                  <c:v>3737.5</c:v>
                </c:pt>
                <c:pt idx="8766">
                  <c:v>3737.8125</c:v>
                </c:pt>
                <c:pt idx="8767">
                  <c:v>3738.125</c:v>
                </c:pt>
                <c:pt idx="8768">
                  <c:v>3738.4375</c:v>
                </c:pt>
                <c:pt idx="8769">
                  <c:v>3738.75</c:v>
                </c:pt>
                <c:pt idx="8770">
                  <c:v>3739.0625</c:v>
                </c:pt>
                <c:pt idx="8771">
                  <c:v>3739.375</c:v>
                </c:pt>
                <c:pt idx="8772">
                  <c:v>3739.6875</c:v>
                </c:pt>
                <c:pt idx="8773">
                  <c:v>3740</c:v>
                </c:pt>
                <c:pt idx="8774">
                  <c:v>3740.3125</c:v>
                </c:pt>
                <c:pt idx="8775">
                  <c:v>3740.625</c:v>
                </c:pt>
                <c:pt idx="8776">
                  <c:v>3740.9375</c:v>
                </c:pt>
                <c:pt idx="8777">
                  <c:v>3741.25</c:v>
                </c:pt>
                <c:pt idx="8778">
                  <c:v>3741.5625</c:v>
                </c:pt>
                <c:pt idx="8779">
                  <c:v>3741.875</c:v>
                </c:pt>
                <c:pt idx="8780">
                  <c:v>3742.1875</c:v>
                </c:pt>
                <c:pt idx="8781">
                  <c:v>3742.5</c:v>
                </c:pt>
                <c:pt idx="8782">
                  <c:v>3742.8125</c:v>
                </c:pt>
                <c:pt idx="8783">
                  <c:v>3743.125</c:v>
                </c:pt>
                <c:pt idx="8784">
                  <c:v>3743.4375</c:v>
                </c:pt>
                <c:pt idx="8785">
                  <c:v>3743.75</c:v>
                </c:pt>
                <c:pt idx="8786">
                  <c:v>3744.0625</c:v>
                </c:pt>
                <c:pt idx="8787">
                  <c:v>3744.375</c:v>
                </c:pt>
                <c:pt idx="8788">
                  <c:v>3744.6875</c:v>
                </c:pt>
                <c:pt idx="8789">
                  <c:v>3745</c:v>
                </c:pt>
                <c:pt idx="8790">
                  <c:v>3745.3125</c:v>
                </c:pt>
                <c:pt idx="8791">
                  <c:v>3745.625</c:v>
                </c:pt>
                <c:pt idx="8792">
                  <c:v>3745.9375</c:v>
                </c:pt>
                <c:pt idx="8793">
                  <c:v>3746.25</c:v>
                </c:pt>
                <c:pt idx="8794">
                  <c:v>3746.5625</c:v>
                </c:pt>
                <c:pt idx="8795">
                  <c:v>3746.875</c:v>
                </c:pt>
                <c:pt idx="8796">
                  <c:v>3747.1875</c:v>
                </c:pt>
                <c:pt idx="8797">
                  <c:v>3747.5</c:v>
                </c:pt>
                <c:pt idx="8798">
                  <c:v>3747.8125</c:v>
                </c:pt>
                <c:pt idx="8799">
                  <c:v>3748.125</c:v>
                </c:pt>
                <c:pt idx="8800">
                  <c:v>3748.4375</c:v>
                </c:pt>
                <c:pt idx="8801">
                  <c:v>3748.75</c:v>
                </c:pt>
                <c:pt idx="8802">
                  <c:v>3749.0625</c:v>
                </c:pt>
                <c:pt idx="8803">
                  <c:v>3749.375</c:v>
                </c:pt>
                <c:pt idx="8804">
                  <c:v>3749.6875</c:v>
                </c:pt>
                <c:pt idx="8805">
                  <c:v>3750</c:v>
                </c:pt>
                <c:pt idx="8806">
                  <c:v>3750.3125</c:v>
                </c:pt>
                <c:pt idx="8807">
                  <c:v>3750.625</c:v>
                </c:pt>
                <c:pt idx="8808">
                  <c:v>3750.9375</c:v>
                </c:pt>
                <c:pt idx="8809">
                  <c:v>3751.25</c:v>
                </c:pt>
                <c:pt idx="8810">
                  <c:v>3751.5625</c:v>
                </c:pt>
                <c:pt idx="8811">
                  <c:v>3751.875</c:v>
                </c:pt>
                <c:pt idx="8812">
                  <c:v>3752.1875</c:v>
                </c:pt>
                <c:pt idx="8813">
                  <c:v>3752.5</c:v>
                </c:pt>
                <c:pt idx="8814">
                  <c:v>3752.8125</c:v>
                </c:pt>
                <c:pt idx="8815">
                  <c:v>3753.125</c:v>
                </c:pt>
                <c:pt idx="8816">
                  <c:v>3753.4375</c:v>
                </c:pt>
                <c:pt idx="8817">
                  <c:v>3753.75</c:v>
                </c:pt>
                <c:pt idx="8818">
                  <c:v>3754.0625</c:v>
                </c:pt>
                <c:pt idx="8819">
                  <c:v>3754.375</c:v>
                </c:pt>
                <c:pt idx="8820">
                  <c:v>3754.6875</c:v>
                </c:pt>
                <c:pt idx="8821">
                  <c:v>3755</c:v>
                </c:pt>
                <c:pt idx="8822">
                  <c:v>3755.3125</c:v>
                </c:pt>
                <c:pt idx="8823">
                  <c:v>3755.625</c:v>
                </c:pt>
                <c:pt idx="8824">
                  <c:v>3755.9375</c:v>
                </c:pt>
                <c:pt idx="8825">
                  <c:v>3756.25</c:v>
                </c:pt>
                <c:pt idx="8826">
                  <c:v>3756.5625</c:v>
                </c:pt>
                <c:pt idx="8827">
                  <c:v>3756.875</c:v>
                </c:pt>
                <c:pt idx="8828">
                  <c:v>3757.1875</c:v>
                </c:pt>
                <c:pt idx="8829">
                  <c:v>3757.5</c:v>
                </c:pt>
                <c:pt idx="8830">
                  <c:v>3757.8125</c:v>
                </c:pt>
                <c:pt idx="8831">
                  <c:v>3758.125</c:v>
                </c:pt>
                <c:pt idx="8832">
                  <c:v>3758.4375</c:v>
                </c:pt>
                <c:pt idx="8833">
                  <c:v>3758.75</c:v>
                </c:pt>
                <c:pt idx="8834">
                  <c:v>3759.0625</c:v>
                </c:pt>
                <c:pt idx="8835">
                  <c:v>3759.375</c:v>
                </c:pt>
                <c:pt idx="8836">
                  <c:v>3759.6875</c:v>
                </c:pt>
                <c:pt idx="8837">
                  <c:v>3760</c:v>
                </c:pt>
                <c:pt idx="8838">
                  <c:v>3760.3125</c:v>
                </c:pt>
                <c:pt idx="8839">
                  <c:v>3760.625</c:v>
                </c:pt>
                <c:pt idx="8840">
                  <c:v>3760.9375</c:v>
                </c:pt>
                <c:pt idx="8841">
                  <c:v>3761.25</c:v>
                </c:pt>
                <c:pt idx="8842">
                  <c:v>3761.5625</c:v>
                </c:pt>
                <c:pt idx="8843">
                  <c:v>3761.875</c:v>
                </c:pt>
                <c:pt idx="8844">
                  <c:v>3762.1875</c:v>
                </c:pt>
                <c:pt idx="8845">
                  <c:v>3762.5</c:v>
                </c:pt>
                <c:pt idx="8846">
                  <c:v>3762.8125</c:v>
                </c:pt>
                <c:pt idx="8847">
                  <c:v>3763.125</c:v>
                </c:pt>
                <c:pt idx="8848">
                  <c:v>3763.4375</c:v>
                </c:pt>
                <c:pt idx="8849">
                  <c:v>3763.75</c:v>
                </c:pt>
                <c:pt idx="8850">
                  <c:v>3764.0625</c:v>
                </c:pt>
                <c:pt idx="8851">
                  <c:v>3764.375</c:v>
                </c:pt>
                <c:pt idx="8852">
                  <c:v>3764.6875</c:v>
                </c:pt>
                <c:pt idx="8853">
                  <c:v>3765</c:v>
                </c:pt>
                <c:pt idx="8854">
                  <c:v>3765.3125</c:v>
                </c:pt>
                <c:pt idx="8855">
                  <c:v>3765.625</c:v>
                </c:pt>
                <c:pt idx="8856">
                  <c:v>3765.9375</c:v>
                </c:pt>
                <c:pt idx="8857">
                  <c:v>3766.25</c:v>
                </c:pt>
                <c:pt idx="8858">
                  <c:v>3766.5625</c:v>
                </c:pt>
                <c:pt idx="8859">
                  <c:v>3766.875</c:v>
                </c:pt>
                <c:pt idx="8860">
                  <c:v>3767.1875</c:v>
                </c:pt>
                <c:pt idx="8861">
                  <c:v>3767.5</c:v>
                </c:pt>
                <c:pt idx="8862">
                  <c:v>3767.8125</c:v>
                </c:pt>
                <c:pt idx="8863">
                  <c:v>3768.125</c:v>
                </c:pt>
                <c:pt idx="8864">
                  <c:v>3768.4375</c:v>
                </c:pt>
                <c:pt idx="8865">
                  <c:v>3768.75</c:v>
                </c:pt>
                <c:pt idx="8866">
                  <c:v>3769.0625</c:v>
                </c:pt>
                <c:pt idx="8867">
                  <c:v>3769.375</c:v>
                </c:pt>
                <c:pt idx="8868">
                  <c:v>3769.6875</c:v>
                </c:pt>
                <c:pt idx="8869">
                  <c:v>3770</c:v>
                </c:pt>
                <c:pt idx="8870">
                  <c:v>3770.3125</c:v>
                </c:pt>
                <c:pt idx="8871">
                  <c:v>3770.625</c:v>
                </c:pt>
                <c:pt idx="8872">
                  <c:v>3770.9375</c:v>
                </c:pt>
                <c:pt idx="8873">
                  <c:v>3771.25</c:v>
                </c:pt>
                <c:pt idx="8874">
                  <c:v>3771.5625</c:v>
                </c:pt>
                <c:pt idx="8875">
                  <c:v>3771.875</c:v>
                </c:pt>
                <c:pt idx="8876">
                  <c:v>3772.1875</c:v>
                </c:pt>
                <c:pt idx="8877">
                  <c:v>3772.5</c:v>
                </c:pt>
                <c:pt idx="8878">
                  <c:v>3772.8125</c:v>
                </c:pt>
                <c:pt idx="8879">
                  <c:v>3773.125</c:v>
                </c:pt>
                <c:pt idx="8880">
                  <c:v>3773.4375</c:v>
                </c:pt>
                <c:pt idx="8881">
                  <c:v>3773.75</c:v>
                </c:pt>
                <c:pt idx="8882">
                  <c:v>3774.0625</c:v>
                </c:pt>
                <c:pt idx="8883">
                  <c:v>3774.375</c:v>
                </c:pt>
                <c:pt idx="8884">
                  <c:v>3774.6875</c:v>
                </c:pt>
                <c:pt idx="8885">
                  <c:v>3775</c:v>
                </c:pt>
                <c:pt idx="8886">
                  <c:v>3775.3125</c:v>
                </c:pt>
                <c:pt idx="8887">
                  <c:v>3775.625</c:v>
                </c:pt>
                <c:pt idx="8888">
                  <c:v>3775.9375</c:v>
                </c:pt>
                <c:pt idx="8889">
                  <c:v>3776.25</c:v>
                </c:pt>
                <c:pt idx="8890">
                  <c:v>3776.5625</c:v>
                </c:pt>
                <c:pt idx="8891">
                  <c:v>3776.875</c:v>
                </c:pt>
                <c:pt idx="8892">
                  <c:v>3777.1875</c:v>
                </c:pt>
                <c:pt idx="8893">
                  <c:v>3777.5</c:v>
                </c:pt>
                <c:pt idx="8894">
                  <c:v>3777.8125</c:v>
                </c:pt>
                <c:pt idx="8895">
                  <c:v>3778.125</c:v>
                </c:pt>
                <c:pt idx="8896">
                  <c:v>3778.4375</c:v>
                </c:pt>
                <c:pt idx="8897">
                  <c:v>3778.75</c:v>
                </c:pt>
                <c:pt idx="8898">
                  <c:v>3779.0625</c:v>
                </c:pt>
                <c:pt idx="8899">
                  <c:v>3779.375</c:v>
                </c:pt>
                <c:pt idx="8900">
                  <c:v>3779.6875</c:v>
                </c:pt>
                <c:pt idx="8901">
                  <c:v>3780</c:v>
                </c:pt>
                <c:pt idx="8902">
                  <c:v>3780.3125</c:v>
                </c:pt>
                <c:pt idx="8903">
                  <c:v>3780.625</c:v>
                </c:pt>
                <c:pt idx="8904">
                  <c:v>3780.9375</c:v>
                </c:pt>
                <c:pt idx="8905">
                  <c:v>3781.25</c:v>
                </c:pt>
                <c:pt idx="8906">
                  <c:v>3781.5625</c:v>
                </c:pt>
                <c:pt idx="8907">
                  <c:v>3781.875</c:v>
                </c:pt>
                <c:pt idx="8908">
                  <c:v>3782.1875</c:v>
                </c:pt>
                <c:pt idx="8909">
                  <c:v>3782.5</c:v>
                </c:pt>
                <c:pt idx="8910">
                  <c:v>3782.8125</c:v>
                </c:pt>
                <c:pt idx="8911">
                  <c:v>3783.125</c:v>
                </c:pt>
                <c:pt idx="8912">
                  <c:v>3783.4375</c:v>
                </c:pt>
                <c:pt idx="8913">
                  <c:v>3783.75</c:v>
                </c:pt>
                <c:pt idx="8914">
                  <c:v>3784.0625</c:v>
                </c:pt>
                <c:pt idx="8915">
                  <c:v>3784.375</c:v>
                </c:pt>
                <c:pt idx="8916">
                  <c:v>3784.6875</c:v>
                </c:pt>
                <c:pt idx="8917">
                  <c:v>3785</c:v>
                </c:pt>
                <c:pt idx="8918">
                  <c:v>3785.3125</c:v>
                </c:pt>
                <c:pt idx="8919">
                  <c:v>3785.625</c:v>
                </c:pt>
                <c:pt idx="8920">
                  <c:v>3785.9375</c:v>
                </c:pt>
                <c:pt idx="8921">
                  <c:v>3786.25</c:v>
                </c:pt>
                <c:pt idx="8922">
                  <c:v>3786.5625</c:v>
                </c:pt>
                <c:pt idx="8923">
                  <c:v>3786.875</c:v>
                </c:pt>
                <c:pt idx="8924">
                  <c:v>3787.1875</c:v>
                </c:pt>
                <c:pt idx="8925">
                  <c:v>3787.5</c:v>
                </c:pt>
                <c:pt idx="8926">
                  <c:v>3787.8125</c:v>
                </c:pt>
                <c:pt idx="8927">
                  <c:v>3788.125</c:v>
                </c:pt>
                <c:pt idx="8928">
                  <c:v>3788.4375</c:v>
                </c:pt>
                <c:pt idx="8929">
                  <c:v>3788.75</c:v>
                </c:pt>
                <c:pt idx="8930">
                  <c:v>3789.0625</c:v>
                </c:pt>
                <c:pt idx="8931">
                  <c:v>3789.375</c:v>
                </c:pt>
                <c:pt idx="8932">
                  <c:v>3789.6875</c:v>
                </c:pt>
                <c:pt idx="8933">
                  <c:v>3790</c:v>
                </c:pt>
                <c:pt idx="8934">
                  <c:v>3790.3125</c:v>
                </c:pt>
                <c:pt idx="8935">
                  <c:v>3790.625</c:v>
                </c:pt>
                <c:pt idx="8936">
                  <c:v>3790.9375</c:v>
                </c:pt>
                <c:pt idx="8937">
                  <c:v>3791.25</c:v>
                </c:pt>
                <c:pt idx="8938">
                  <c:v>3791.5625</c:v>
                </c:pt>
                <c:pt idx="8939">
                  <c:v>3791.875</c:v>
                </c:pt>
                <c:pt idx="8940">
                  <c:v>3792.1875</c:v>
                </c:pt>
                <c:pt idx="8941">
                  <c:v>3792.5</c:v>
                </c:pt>
                <c:pt idx="8942">
                  <c:v>3792.8125</c:v>
                </c:pt>
                <c:pt idx="8943">
                  <c:v>3793.125</c:v>
                </c:pt>
                <c:pt idx="8944">
                  <c:v>3793.4375</c:v>
                </c:pt>
                <c:pt idx="8945">
                  <c:v>3793.75</c:v>
                </c:pt>
                <c:pt idx="8946">
                  <c:v>3794.0625</c:v>
                </c:pt>
                <c:pt idx="8947">
                  <c:v>3794.375</c:v>
                </c:pt>
                <c:pt idx="8948">
                  <c:v>3794.6875</c:v>
                </c:pt>
                <c:pt idx="8949">
                  <c:v>3795</c:v>
                </c:pt>
                <c:pt idx="8950">
                  <c:v>3795.3125</c:v>
                </c:pt>
                <c:pt idx="8951">
                  <c:v>3795.625</c:v>
                </c:pt>
                <c:pt idx="8952">
                  <c:v>3795.9375</c:v>
                </c:pt>
                <c:pt idx="8953">
                  <c:v>3796.25</c:v>
                </c:pt>
                <c:pt idx="8954">
                  <c:v>3796.5625</c:v>
                </c:pt>
                <c:pt idx="8955">
                  <c:v>3796.875</c:v>
                </c:pt>
                <c:pt idx="8956">
                  <c:v>3797.1875</c:v>
                </c:pt>
                <c:pt idx="8957">
                  <c:v>3797.5</c:v>
                </c:pt>
                <c:pt idx="8958">
                  <c:v>3797.8125</c:v>
                </c:pt>
                <c:pt idx="8959">
                  <c:v>3798.125</c:v>
                </c:pt>
                <c:pt idx="8960">
                  <c:v>3798.4375</c:v>
                </c:pt>
                <c:pt idx="8961">
                  <c:v>3798.75</c:v>
                </c:pt>
                <c:pt idx="8962">
                  <c:v>3799.0625</c:v>
                </c:pt>
                <c:pt idx="8963">
                  <c:v>3799.375</c:v>
                </c:pt>
                <c:pt idx="8964">
                  <c:v>3799.6875</c:v>
                </c:pt>
                <c:pt idx="8965">
                  <c:v>3800</c:v>
                </c:pt>
                <c:pt idx="8966">
                  <c:v>3800.3125</c:v>
                </c:pt>
                <c:pt idx="8967">
                  <c:v>3800.625</c:v>
                </c:pt>
                <c:pt idx="8968">
                  <c:v>3800.9375</c:v>
                </c:pt>
                <c:pt idx="8969">
                  <c:v>3801.25</c:v>
                </c:pt>
                <c:pt idx="8970">
                  <c:v>3801.5625</c:v>
                </c:pt>
                <c:pt idx="8971">
                  <c:v>3801.875</c:v>
                </c:pt>
                <c:pt idx="8972">
                  <c:v>3802.1875</c:v>
                </c:pt>
                <c:pt idx="8973">
                  <c:v>3802.5</c:v>
                </c:pt>
                <c:pt idx="8974">
                  <c:v>3802.8125</c:v>
                </c:pt>
                <c:pt idx="8975">
                  <c:v>3803.125</c:v>
                </c:pt>
                <c:pt idx="8976">
                  <c:v>3803.4375</c:v>
                </c:pt>
                <c:pt idx="8977">
                  <c:v>3803.75</c:v>
                </c:pt>
                <c:pt idx="8978">
                  <c:v>3804.0625</c:v>
                </c:pt>
                <c:pt idx="8979">
                  <c:v>3804.375</c:v>
                </c:pt>
                <c:pt idx="8980">
                  <c:v>3804.6875</c:v>
                </c:pt>
                <c:pt idx="8981">
                  <c:v>3805</c:v>
                </c:pt>
                <c:pt idx="8982">
                  <c:v>3805.3125</c:v>
                </c:pt>
                <c:pt idx="8983">
                  <c:v>3805.625</c:v>
                </c:pt>
                <c:pt idx="8984">
                  <c:v>3805.9375</c:v>
                </c:pt>
                <c:pt idx="8985">
                  <c:v>3806.25</c:v>
                </c:pt>
                <c:pt idx="8986">
                  <c:v>3806.5625</c:v>
                </c:pt>
                <c:pt idx="8987">
                  <c:v>3806.875</c:v>
                </c:pt>
                <c:pt idx="8988">
                  <c:v>3807.1875</c:v>
                </c:pt>
                <c:pt idx="8989">
                  <c:v>3807.5</c:v>
                </c:pt>
                <c:pt idx="8990">
                  <c:v>3807.8125</c:v>
                </c:pt>
                <c:pt idx="8991">
                  <c:v>3808.125</c:v>
                </c:pt>
                <c:pt idx="8992">
                  <c:v>3808.4375</c:v>
                </c:pt>
                <c:pt idx="8993">
                  <c:v>3808.75</c:v>
                </c:pt>
                <c:pt idx="8994">
                  <c:v>3809.0625</c:v>
                </c:pt>
                <c:pt idx="8995">
                  <c:v>3809.375</c:v>
                </c:pt>
                <c:pt idx="8996">
                  <c:v>3809.6875</c:v>
                </c:pt>
                <c:pt idx="8997">
                  <c:v>3810</c:v>
                </c:pt>
                <c:pt idx="8998">
                  <c:v>3810.3125</c:v>
                </c:pt>
                <c:pt idx="8999">
                  <c:v>3810.625</c:v>
                </c:pt>
                <c:pt idx="9000">
                  <c:v>3810.9375</c:v>
                </c:pt>
                <c:pt idx="9001">
                  <c:v>3811.25</c:v>
                </c:pt>
                <c:pt idx="9002">
                  <c:v>3811.5625</c:v>
                </c:pt>
                <c:pt idx="9003">
                  <c:v>3811.875</c:v>
                </c:pt>
                <c:pt idx="9004">
                  <c:v>3812.1875</c:v>
                </c:pt>
                <c:pt idx="9005">
                  <c:v>3812.5</c:v>
                </c:pt>
                <c:pt idx="9006">
                  <c:v>3812.8125</c:v>
                </c:pt>
                <c:pt idx="9007">
                  <c:v>3813.125</c:v>
                </c:pt>
                <c:pt idx="9008">
                  <c:v>3813.4375</c:v>
                </c:pt>
                <c:pt idx="9009">
                  <c:v>3813.75</c:v>
                </c:pt>
                <c:pt idx="9010">
                  <c:v>3814.0625</c:v>
                </c:pt>
                <c:pt idx="9011">
                  <c:v>3814.375</c:v>
                </c:pt>
                <c:pt idx="9012">
                  <c:v>3814.6875</c:v>
                </c:pt>
                <c:pt idx="9013">
                  <c:v>3815</c:v>
                </c:pt>
                <c:pt idx="9014">
                  <c:v>3815.3125</c:v>
                </c:pt>
                <c:pt idx="9015">
                  <c:v>3815.625</c:v>
                </c:pt>
                <c:pt idx="9016">
                  <c:v>3815.9375</c:v>
                </c:pt>
                <c:pt idx="9017">
                  <c:v>3816.25</c:v>
                </c:pt>
                <c:pt idx="9018">
                  <c:v>3816.5625</c:v>
                </c:pt>
                <c:pt idx="9019">
                  <c:v>3816.875</c:v>
                </c:pt>
                <c:pt idx="9020">
                  <c:v>3817.1875</c:v>
                </c:pt>
                <c:pt idx="9021">
                  <c:v>3817.5</c:v>
                </c:pt>
                <c:pt idx="9022">
                  <c:v>3817.8125</c:v>
                </c:pt>
                <c:pt idx="9023">
                  <c:v>3818.125</c:v>
                </c:pt>
                <c:pt idx="9024">
                  <c:v>3818.4375</c:v>
                </c:pt>
                <c:pt idx="9025">
                  <c:v>3818.75</c:v>
                </c:pt>
                <c:pt idx="9026">
                  <c:v>3819.0625</c:v>
                </c:pt>
                <c:pt idx="9027">
                  <c:v>3819.375</c:v>
                </c:pt>
                <c:pt idx="9028">
                  <c:v>3819.6875</c:v>
                </c:pt>
                <c:pt idx="9029">
                  <c:v>3820</c:v>
                </c:pt>
                <c:pt idx="9030">
                  <c:v>3820.3125</c:v>
                </c:pt>
                <c:pt idx="9031">
                  <c:v>3820.625</c:v>
                </c:pt>
                <c:pt idx="9032">
                  <c:v>3820.9375</c:v>
                </c:pt>
                <c:pt idx="9033">
                  <c:v>3821.25</c:v>
                </c:pt>
                <c:pt idx="9034">
                  <c:v>3821.5625</c:v>
                </c:pt>
                <c:pt idx="9035">
                  <c:v>3821.875</c:v>
                </c:pt>
                <c:pt idx="9036">
                  <c:v>3822.1875</c:v>
                </c:pt>
                <c:pt idx="9037">
                  <c:v>3822.5</c:v>
                </c:pt>
                <c:pt idx="9038">
                  <c:v>3822.8125</c:v>
                </c:pt>
                <c:pt idx="9039">
                  <c:v>3823.125</c:v>
                </c:pt>
                <c:pt idx="9040">
                  <c:v>3823.4375</c:v>
                </c:pt>
                <c:pt idx="9041">
                  <c:v>3823.75</c:v>
                </c:pt>
                <c:pt idx="9042">
                  <c:v>3824.0625</c:v>
                </c:pt>
                <c:pt idx="9043">
                  <c:v>3824.375</c:v>
                </c:pt>
                <c:pt idx="9044">
                  <c:v>3824.6875</c:v>
                </c:pt>
                <c:pt idx="9045">
                  <c:v>3825</c:v>
                </c:pt>
                <c:pt idx="9046">
                  <c:v>3825.3125</c:v>
                </c:pt>
                <c:pt idx="9047">
                  <c:v>3825.625</c:v>
                </c:pt>
                <c:pt idx="9048">
                  <c:v>3825.9375</c:v>
                </c:pt>
                <c:pt idx="9049">
                  <c:v>3826.25</c:v>
                </c:pt>
                <c:pt idx="9050">
                  <c:v>3826.5625</c:v>
                </c:pt>
                <c:pt idx="9051">
                  <c:v>3826.875</c:v>
                </c:pt>
                <c:pt idx="9052">
                  <c:v>3827.1875</c:v>
                </c:pt>
                <c:pt idx="9053">
                  <c:v>3827.5</c:v>
                </c:pt>
                <c:pt idx="9054">
                  <c:v>3827.8125</c:v>
                </c:pt>
                <c:pt idx="9055">
                  <c:v>3828.125</c:v>
                </c:pt>
                <c:pt idx="9056">
                  <c:v>3828.4375</c:v>
                </c:pt>
                <c:pt idx="9057">
                  <c:v>3828.75</c:v>
                </c:pt>
                <c:pt idx="9058">
                  <c:v>3829.0625</c:v>
                </c:pt>
                <c:pt idx="9059">
                  <c:v>3829.375</c:v>
                </c:pt>
                <c:pt idx="9060">
                  <c:v>3829.6875</c:v>
                </c:pt>
                <c:pt idx="9061">
                  <c:v>3830</c:v>
                </c:pt>
                <c:pt idx="9062">
                  <c:v>3830.3125</c:v>
                </c:pt>
                <c:pt idx="9063">
                  <c:v>3830.625</c:v>
                </c:pt>
                <c:pt idx="9064">
                  <c:v>3830.9375</c:v>
                </c:pt>
                <c:pt idx="9065">
                  <c:v>3831.25</c:v>
                </c:pt>
                <c:pt idx="9066">
                  <c:v>3831.5625</c:v>
                </c:pt>
                <c:pt idx="9067">
                  <c:v>3831.875</c:v>
                </c:pt>
                <c:pt idx="9068">
                  <c:v>3832.1875</c:v>
                </c:pt>
                <c:pt idx="9069">
                  <c:v>3832.5</c:v>
                </c:pt>
                <c:pt idx="9070">
                  <c:v>3832.8125</c:v>
                </c:pt>
                <c:pt idx="9071">
                  <c:v>3833.125</c:v>
                </c:pt>
                <c:pt idx="9072">
                  <c:v>3833.4375</c:v>
                </c:pt>
                <c:pt idx="9073">
                  <c:v>3833.75</c:v>
                </c:pt>
                <c:pt idx="9074">
                  <c:v>3834.0625</c:v>
                </c:pt>
                <c:pt idx="9075">
                  <c:v>3834.375</c:v>
                </c:pt>
                <c:pt idx="9076">
                  <c:v>3834.6875</c:v>
                </c:pt>
                <c:pt idx="9077">
                  <c:v>3835</c:v>
                </c:pt>
                <c:pt idx="9078">
                  <c:v>3835.3125</c:v>
                </c:pt>
                <c:pt idx="9079">
                  <c:v>3835.625</c:v>
                </c:pt>
                <c:pt idx="9080">
                  <c:v>3835.9375</c:v>
                </c:pt>
                <c:pt idx="9081">
                  <c:v>3836.25</c:v>
                </c:pt>
                <c:pt idx="9082">
                  <c:v>3836.5625</c:v>
                </c:pt>
                <c:pt idx="9083">
                  <c:v>3836.875</c:v>
                </c:pt>
                <c:pt idx="9084">
                  <c:v>3837.1875</c:v>
                </c:pt>
                <c:pt idx="9085">
                  <c:v>3837.5</c:v>
                </c:pt>
                <c:pt idx="9086">
                  <c:v>3837.8125</c:v>
                </c:pt>
                <c:pt idx="9087">
                  <c:v>3838.125</c:v>
                </c:pt>
                <c:pt idx="9088">
                  <c:v>3838.4375</c:v>
                </c:pt>
                <c:pt idx="9089">
                  <c:v>3838.75</c:v>
                </c:pt>
                <c:pt idx="9090">
                  <c:v>3839.0625</c:v>
                </c:pt>
                <c:pt idx="9091">
                  <c:v>3839.375</c:v>
                </c:pt>
                <c:pt idx="9092">
                  <c:v>3839.6875</c:v>
                </c:pt>
                <c:pt idx="9093">
                  <c:v>3840</c:v>
                </c:pt>
                <c:pt idx="9094">
                  <c:v>3840.3125</c:v>
                </c:pt>
                <c:pt idx="9095">
                  <c:v>3840.625</c:v>
                </c:pt>
                <c:pt idx="9096">
                  <c:v>3840.9375</c:v>
                </c:pt>
                <c:pt idx="9097">
                  <c:v>3841.25</c:v>
                </c:pt>
                <c:pt idx="9098">
                  <c:v>3841.5625</c:v>
                </c:pt>
                <c:pt idx="9099">
                  <c:v>3841.875</c:v>
                </c:pt>
                <c:pt idx="9100">
                  <c:v>3842.1875</c:v>
                </c:pt>
                <c:pt idx="9101">
                  <c:v>3842.5</c:v>
                </c:pt>
                <c:pt idx="9102">
                  <c:v>3842.8125</c:v>
                </c:pt>
                <c:pt idx="9103">
                  <c:v>3843.125</c:v>
                </c:pt>
                <c:pt idx="9104">
                  <c:v>3843.4375</c:v>
                </c:pt>
                <c:pt idx="9105">
                  <c:v>3843.75</c:v>
                </c:pt>
                <c:pt idx="9106">
                  <c:v>3844.0625</c:v>
                </c:pt>
                <c:pt idx="9107">
                  <c:v>3844.375</c:v>
                </c:pt>
                <c:pt idx="9108">
                  <c:v>3844.6875</c:v>
                </c:pt>
                <c:pt idx="9109">
                  <c:v>3845</c:v>
                </c:pt>
                <c:pt idx="9110">
                  <c:v>3845.3125</c:v>
                </c:pt>
                <c:pt idx="9111">
                  <c:v>3845.625</c:v>
                </c:pt>
                <c:pt idx="9112">
                  <c:v>3845.9375</c:v>
                </c:pt>
                <c:pt idx="9113">
                  <c:v>3846.25</c:v>
                </c:pt>
                <c:pt idx="9114">
                  <c:v>3846.5625</c:v>
                </c:pt>
                <c:pt idx="9115">
                  <c:v>3846.875</c:v>
                </c:pt>
                <c:pt idx="9116">
                  <c:v>3847.1875</c:v>
                </c:pt>
                <c:pt idx="9117">
                  <c:v>3847.5</c:v>
                </c:pt>
                <c:pt idx="9118">
                  <c:v>3847.8125</c:v>
                </c:pt>
                <c:pt idx="9119">
                  <c:v>3848.125</c:v>
                </c:pt>
                <c:pt idx="9120">
                  <c:v>3848.4375</c:v>
                </c:pt>
                <c:pt idx="9121">
                  <c:v>3848.75</c:v>
                </c:pt>
                <c:pt idx="9122">
                  <c:v>3849.0625</c:v>
                </c:pt>
                <c:pt idx="9123">
                  <c:v>3849.375</c:v>
                </c:pt>
                <c:pt idx="9124">
                  <c:v>3849.6875</c:v>
                </c:pt>
                <c:pt idx="9125">
                  <c:v>3850</c:v>
                </c:pt>
                <c:pt idx="9126">
                  <c:v>3850.3125</c:v>
                </c:pt>
                <c:pt idx="9127">
                  <c:v>3850.625</c:v>
                </c:pt>
                <c:pt idx="9128">
                  <c:v>3850.9375</c:v>
                </c:pt>
                <c:pt idx="9129">
                  <c:v>3851.25</c:v>
                </c:pt>
                <c:pt idx="9130">
                  <c:v>3851.5625</c:v>
                </c:pt>
                <c:pt idx="9131">
                  <c:v>3851.875</c:v>
                </c:pt>
                <c:pt idx="9132">
                  <c:v>3852.1875</c:v>
                </c:pt>
                <c:pt idx="9133">
                  <c:v>3852.5</c:v>
                </c:pt>
                <c:pt idx="9134">
                  <c:v>3852.8125</c:v>
                </c:pt>
                <c:pt idx="9135">
                  <c:v>3853.125</c:v>
                </c:pt>
                <c:pt idx="9136">
                  <c:v>3853.4375</c:v>
                </c:pt>
                <c:pt idx="9137">
                  <c:v>3853.75</c:v>
                </c:pt>
                <c:pt idx="9138">
                  <c:v>3854.0625</c:v>
                </c:pt>
                <c:pt idx="9139">
                  <c:v>3854.375</c:v>
                </c:pt>
                <c:pt idx="9140">
                  <c:v>3854.6875</c:v>
                </c:pt>
                <c:pt idx="9141">
                  <c:v>3855</c:v>
                </c:pt>
                <c:pt idx="9142">
                  <c:v>3855.3125</c:v>
                </c:pt>
                <c:pt idx="9143">
                  <c:v>3855.625</c:v>
                </c:pt>
                <c:pt idx="9144">
                  <c:v>3855.9375</c:v>
                </c:pt>
                <c:pt idx="9145">
                  <c:v>3856.25</c:v>
                </c:pt>
                <c:pt idx="9146">
                  <c:v>3856.5625</c:v>
                </c:pt>
                <c:pt idx="9147">
                  <c:v>3856.875</c:v>
                </c:pt>
                <c:pt idx="9148">
                  <c:v>3857.1875</c:v>
                </c:pt>
                <c:pt idx="9149">
                  <c:v>3857.5</c:v>
                </c:pt>
                <c:pt idx="9150">
                  <c:v>3857.8125</c:v>
                </c:pt>
                <c:pt idx="9151">
                  <c:v>3858.125</c:v>
                </c:pt>
                <c:pt idx="9152">
                  <c:v>3858.4375</c:v>
                </c:pt>
                <c:pt idx="9153">
                  <c:v>3858.75</c:v>
                </c:pt>
                <c:pt idx="9154">
                  <c:v>3859.0625</c:v>
                </c:pt>
                <c:pt idx="9155">
                  <c:v>3859.375</c:v>
                </c:pt>
                <c:pt idx="9156">
                  <c:v>3859.6875</c:v>
                </c:pt>
                <c:pt idx="9157">
                  <c:v>3860</c:v>
                </c:pt>
                <c:pt idx="9158">
                  <c:v>3860.3125</c:v>
                </c:pt>
                <c:pt idx="9159">
                  <c:v>3860.625</c:v>
                </c:pt>
                <c:pt idx="9160">
                  <c:v>3860.9375</c:v>
                </c:pt>
                <c:pt idx="9161">
                  <c:v>3861.25</c:v>
                </c:pt>
                <c:pt idx="9162">
                  <c:v>3861.5625</c:v>
                </c:pt>
                <c:pt idx="9163">
                  <c:v>3861.875</c:v>
                </c:pt>
                <c:pt idx="9164">
                  <c:v>3862.1875</c:v>
                </c:pt>
                <c:pt idx="9165">
                  <c:v>3862.5</c:v>
                </c:pt>
                <c:pt idx="9166">
                  <c:v>3862.8125</c:v>
                </c:pt>
                <c:pt idx="9167">
                  <c:v>3863.125</c:v>
                </c:pt>
                <c:pt idx="9168">
                  <c:v>3863.4375</c:v>
                </c:pt>
                <c:pt idx="9169">
                  <c:v>3863.75</c:v>
                </c:pt>
                <c:pt idx="9170">
                  <c:v>3864.0625</c:v>
                </c:pt>
                <c:pt idx="9171">
                  <c:v>3864.375</c:v>
                </c:pt>
                <c:pt idx="9172">
                  <c:v>3864.6875</c:v>
                </c:pt>
                <c:pt idx="9173">
                  <c:v>3865</c:v>
                </c:pt>
                <c:pt idx="9174">
                  <c:v>3865.3125</c:v>
                </c:pt>
                <c:pt idx="9175">
                  <c:v>3865.625</c:v>
                </c:pt>
                <c:pt idx="9176">
                  <c:v>3865.9375</c:v>
                </c:pt>
                <c:pt idx="9177">
                  <c:v>3866.25</c:v>
                </c:pt>
                <c:pt idx="9178">
                  <c:v>3866.5625</c:v>
                </c:pt>
                <c:pt idx="9179">
                  <c:v>3866.875</c:v>
                </c:pt>
                <c:pt idx="9180">
                  <c:v>3867.1875</c:v>
                </c:pt>
                <c:pt idx="9181">
                  <c:v>3867.5</c:v>
                </c:pt>
                <c:pt idx="9182">
                  <c:v>3867.8125</c:v>
                </c:pt>
                <c:pt idx="9183">
                  <c:v>3868.125</c:v>
                </c:pt>
                <c:pt idx="9184">
                  <c:v>3868.4375</c:v>
                </c:pt>
                <c:pt idx="9185">
                  <c:v>3868.75</c:v>
                </c:pt>
                <c:pt idx="9186">
                  <c:v>3869.0625</c:v>
                </c:pt>
                <c:pt idx="9187">
                  <c:v>3869.375</c:v>
                </c:pt>
                <c:pt idx="9188">
                  <c:v>3869.6875</c:v>
                </c:pt>
                <c:pt idx="9189">
                  <c:v>3870</c:v>
                </c:pt>
                <c:pt idx="9190">
                  <c:v>3870.3125</c:v>
                </c:pt>
                <c:pt idx="9191">
                  <c:v>3870.625</c:v>
                </c:pt>
                <c:pt idx="9192">
                  <c:v>3870.9375</c:v>
                </c:pt>
                <c:pt idx="9193">
                  <c:v>3871.25</c:v>
                </c:pt>
                <c:pt idx="9194">
                  <c:v>3871.5625</c:v>
                </c:pt>
                <c:pt idx="9195">
                  <c:v>3871.875</c:v>
                </c:pt>
                <c:pt idx="9196">
                  <c:v>3872.1875</c:v>
                </c:pt>
                <c:pt idx="9197">
                  <c:v>3872.5</c:v>
                </c:pt>
                <c:pt idx="9198">
                  <c:v>3872.8125</c:v>
                </c:pt>
                <c:pt idx="9199">
                  <c:v>3873.125</c:v>
                </c:pt>
                <c:pt idx="9200">
                  <c:v>3873.4375</c:v>
                </c:pt>
                <c:pt idx="9201">
                  <c:v>3873.75</c:v>
                </c:pt>
                <c:pt idx="9202">
                  <c:v>3874.0625</c:v>
                </c:pt>
                <c:pt idx="9203">
                  <c:v>3874.375</c:v>
                </c:pt>
                <c:pt idx="9204">
                  <c:v>3874.6875</c:v>
                </c:pt>
                <c:pt idx="9205">
                  <c:v>3875</c:v>
                </c:pt>
                <c:pt idx="9206">
                  <c:v>3875.3125</c:v>
                </c:pt>
                <c:pt idx="9207">
                  <c:v>3875.625</c:v>
                </c:pt>
                <c:pt idx="9208">
                  <c:v>3875.9375</c:v>
                </c:pt>
                <c:pt idx="9209">
                  <c:v>3876.25</c:v>
                </c:pt>
                <c:pt idx="9210">
                  <c:v>3876.5625</c:v>
                </c:pt>
                <c:pt idx="9211">
                  <c:v>3876.875</c:v>
                </c:pt>
                <c:pt idx="9212">
                  <c:v>3877.1875</c:v>
                </c:pt>
                <c:pt idx="9213">
                  <c:v>3877.5</c:v>
                </c:pt>
                <c:pt idx="9214">
                  <c:v>3877.8125</c:v>
                </c:pt>
                <c:pt idx="9215">
                  <c:v>3878.125</c:v>
                </c:pt>
                <c:pt idx="9216">
                  <c:v>3878.4375</c:v>
                </c:pt>
                <c:pt idx="9217">
                  <c:v>3878.75</c:v>
                </c:pt>
                <c:pt idx="9218">
                  <c:v>3879.0625</c:v>
                </c:pt>
                <c:pt idx="9219">
                  <c:v>3879.375</c:v>
                </c:pt>
                <c:pt idx="9220">
                  <c:v>3879.6875</c:v>
                </c:pt>
                <c:pt idx="9221">
                  <c:v>3880</c:v>
                </c:pt>
                <c:pt idx="9222">
                  <c:v>3880.3125</c:v>
                </c:pt>
                <c:pt idx="9223">
                  <c:v>3880.625</c:v>
                </c:pt>
                <c:pt idx="9224">
                  <c:v>3880.9375</c:v>
                </c:pt>
                <c:pt idx="9225">
                  <c:v>3881.25</c:v>
                </c:pt>
                <c:pt idx="9226">
                  <c:v>3881.5625</c:v>
                </c:pt>
                <c:pt idx="9227">
                  <c:v>3881.875</c:v>
                </c:pt>
                <c:pt idx="9228">
                  <c:v>3882.1875</c:v>
                </c:pt>
                <c:pt idx="9229">
                  <c:v>3882.5</c:v>
                </c:pt>
                <c:pt idx="9230">
                  <c:v>3882.8125</c:v>
                </c:pt>
                <c:pt idx="9231">
                  <c:v>3883.125</c:v>
                </c:pt>
                <c:pt idx="9232">
                  <c:v>3883.4375</c:v>
                </c:pt>
                <c:pt idx="9233">
                  <c:v>3883.75</c:v>
                </c:pt>
                <c:pt idx="9234">
                  <c:v>3884.0625</c:v>
                </c:pt>
                <c:pt idx="9235">
                  <c:v>3884.375</c:v>
                </c:pt>
                <c:pt idx="9236">
                  <c:v>3884.6875</c:v>
                </c:pt>
                <c:pt idx="9237">
                  <c:v>3885</c:v>
                </c:pt>
                <c:pt idx="9238">
                  <c:v>3885.3125</c:v>
                </c:pt>
                <c:pt idx="9239">
                  <c:v>3885.625</c:v>
                </c:pt>
                <c:pt idx="9240">
                  <c:v>3885.9375</c:v>
                </c:pt>
                <c:pt idx="9241">
                  <c:v>3886.25</c:v>
                </c:pt>
                <c:pt idx="9242">
                  <c:v>3886.5625</c:v>
                </c:pt>
                <c:pt idx="9243">
                  <c:v>3886.875</c:v>
                </c:pt>
                <c:pt idx="9244">
                  <c:v>3887.1875</c:v>
                </c:pt>
                <c:pt idx="9245">
                  <c:v>3887.5</c:v>
                </c:pt>
                <c:pt idx="9246">
                  <c:v>3887.8125</c:v>
                </c:pt>
                <c:pt idx="9247">
                  <c:v>3888.125</c:v>
                </c:pt>
                <c:pt idx="9248">
                  <c:v>3888.4375</c:v>
                </c:pt>
                <c:pt idx="9249">
                  <c:v>3888.75</c:v>
                </c:pt>
                <c:pt idx="9250">
                  <c:v>3889.0625</c:v>
                </c:pt>
                <c:pt idx="9251">
                  <c:v>3889.375</c:v>
                </c:pt>
                <c:pt idx="9252">
                  <c:v>3889.6875</c:v>
                </c:pt>
                <c:pt idx="9253">
                  <c:v>3890</c:v>
                </c:pt>
                <c:pt idx="9254">
                  <c:v>3890.3125</c:v>
                </c:pt>
                <c:pt idx="9255">
                  <c:v>3890.625</c:v>
                </c:pt>
                <c:pt idx="9256">
                  <c:v>3890.9375</c:v>
                </c:pt>
                <c:pt idx="9257">
                  <c:v>3891.25</c:v>
                </c:pt>
                <c:pt idx="9258">
                  <c:v>3891.5625</c:v>
                </c:pt>
                <c:pt idx="9259">
                  <c:v>3891.875</c:v>
                </c:pt>
                <c:pt idx="9260">
                  <c:v>3892.1875</c:v>
                </c:pt>
                <c:pt idx="9261">
                  <c:v>3892.5</c:v>
                </c:pt>
                <c:pt idx="9262">
                  <c:v>3892.8125</c:v>
                </c:pt>
                <c:pt idx="9263">
                  <c:v>3893.125</c:v>
                </c:pt>
                <c:pt idx="9264">
                  <c:v>3893.4375</c:v>
                </c:pt>
                <c:pt idx="9265">
                  <c:v>3893.75</c:v>
                </c:pt>
                <c:pt idx="9266">
                  <c:v>3894.0625</c:v>
                </c:pt>
                <c:pt idx="9267">
                  <c:v>3894.375</c:v>
                </c:pt>
                <c:pt idx="9268">
                  <c:v>3894.6875</c:v>
                </c:pt>
                <c:pt idx="9269">
                  <c:v>3895</c:v>
                </c:pt>
                <c:pt idx="9270">
                  <c:v>3895.3125</c:v>
                </c:pt>
                <c:pt idx="9271">
                  <c:v>3895.625</c:v>
                </c:pt>
                <c:pt idx="9272">
                  <c:v>3895.9375</c:v>
                </c:pt>
                <c:pt idx="9273">
                  <c:v>3896.25</c:v>
                </c:pt>
                <c:pt idx="9274">
                  <c:v>3896.5625</c:v>
                </c:pt>
                <c:pt idx="9275">
                  <c:v>3896.875</c:v>
                </c:pt>
                <c:pt idx="9276">
                  <c:v>3897.1875</c:v>
                </c:pt>
                <c:pt idx="9277">
                  <c:v>3897.5</c:v>
                </c:pt>
                <c:pt idx="9278">
                  <c:v>3897.8125</c:v>
                </c:pt>
                <c:pt idx="9279">
                  <c:v>3898.125</c:v>
                </c:pt>
                <c:pt idx="9280">
                  <c:v>3898.4375</c:v>
                </c:pt>
                <c:pt idx="9281">
                  <c:v>3898.75</c:v>
                </c:pt>
                <c:pt idx="9282">
                  <c:v>3899.0625</c:v>
                </c:pt>
                <c:pt idx="9283">
                  <c:v>3899.375</c:v>
                </c:pt>
                <c:pt idx="9284">
                  <c:v>3899.6875</c:v>
                </c:pt>
                <c:pt idx="9285">
                  <c:v>3900</c:v>
                </c:pt>
                <c:pt idx="9286">
                  <c:v>3900.3125</c:v>
                </c:pt>
                <c:pt idx="9287">
                  <c:v>3900.625</c:v>
                </c:pt>
                <c:pt idx="9288">
                  <c:v>3900.9375</c:v>
                </c:pt>
                <c:pt idx="9289">
                  <c:v>3901.25</c:v>
                </c:pt>
                <c:pt idx="9290">
                  <c:v>3901.5625</c:v>
                </c:pt>
                <c:pt idx="9291">
                  <c:v>3901.875</c:v>
                </c:pt>
                <c:pt idx="9292">
                  <c:v>3902.1875</c:v>
                </c:pt>
                <c:pt idx="9293">
                  <c:v>3902.5</c:v>
                </c:pt>
                <c:pt idx="9294">
                  <c:v>3902.8125</c:v>
                </c:pt>
                <c:pt idx="9295">
                  <c:v>3903.125</c:v>
                </c:pt>
                <c:pt idx="9296">
                  <c:v>3903.4375</c:v>
                </c:pt>
                <c:pt idx="9297">
                  <c:v>3903.75</c:v>
                </c:pt>
                <c:pt idx="9298">
                  <c:v>3904.0625</c:v>
                </c:pt>
                <c:pt idx="9299">
                  <c:v>3904.375</c:v>
                </c:pt>
                <c:pt idx="9300">
                  <c:v>3904.6875</c:v>
                </c:pt>
                <c:pt idx="9301">
                  <c:v>3905</c:v>
                </c:pt>
                <c:pt idx="9302">
                  <c:v>3905.3125</c:v>
                </c:pt>
                <c:pt idx="9303">
                  <c:v>3905.625</c:v>
                </c:pt>
                <c:pt idx="9304">
                  <c:v>3905.9375</c:v>
                </c:pt>
                <c:pt idx="9305">
                  <c:v>3906.25</c:v>
                </c:pt>
                <c:pt idx="9306">
                  <c:v>3906.5625</c:v>
                </c:pt>
                <c:pt idx="9307">
                  <c:v>3906.875</c:v>
                </c:pt>
                <c:pt idx="9308">
                  <c:v>3907.1875</c:v>
                </c:pt>
                <c:pt idx="9309">
                  <c:v>3907.5</c:v>
                </c:pt>
                <c:pt idx="9310">
                  <c:v>3907.8125</c:v>
                </c:pt>
                <c:pt idx="9311">
                  <c:v>3908.125</c:v>
                </c:pt>
                <c:pt idx="9312">
                  <c:v>3908.4375</c:v>
                </c:pt>
                <c:pt idx="9313">
                  <c:v>3908.75</c:v>
                </c:pt>
                <c:pt idx="9314">
                  <c:v>3909.0625</c:v>
                </c:pt>
                <c:pt idx="9315">
                  <c:v>3909.375</c:v>
                </c:pt>
                <c:pt idx="9316">
                  <c:v>3909.6875</c:v>
                </c:pt>
                <c:pt idx="9317">
                  <c:v>3910</c:v>
                </c:pt>
                <c:pt idx="9318">
                  <c:v>3910.3125</c:v>
                </c:pt>
                <c:pt idx="9319">
                  <c:v>3910.625</c:v>
                </c:pt>
                <c:pt idx="9320">
                  <c:v>3910.9375</c:v>
                </c:pt>
                <c:pt idx="9321">
                  <c:v>3911.25</c:v>
                </c:pt>
                <c:pt idx="9322">
                  <c:v>3911.5625</c:v>
                </c:pt>
                <c:pt idx="9323">
                  <c:v>3911.875</c:v>
                </c:pt>
                <c:pt idx="9324">
                  <c:v>3912.1875</c:v>
                </c:pt>
                <c:pt idx="9325">
                  <c:v>3912.5</c:v>
                </c:pt>
                <c:pt idx="9326">
                  <c:v>3912.8125</c:v>
                </c:pt>
                <c:pt idx="9327">
                  <c:v>3913.125</c:v>
                </c:pt>
                <c:pt idx="9328">
                  <c:v>3913.4375</c:v>
                </c:pt>
                <c:pt idx="9329">
                  <c:v>3913.75</c:v>
                </c:pt>
                <c:pt idx="9330">
                  <c:v>3914.0625</c:v>
                </c:pt>
                <c:pt idx="9331">
                  <c:v>3914.375</c:v>
                </c:pt>
                <c:pt idx="9332">
                  <c:v>3914.6875</c:v>
                </c:pt>
                <c:pt idx="9333">
                  <c:v>3915</c:v>
                </c:pt>
                <c:pt idx="9334">
                  <c:v>3915.3125</c:v>
                </c:pt>
                <c:pt idx="9335">
                  <c:v>3915.625</c:v>
                </c:pt>
                <c:pt idx="9336">
                  <c:v>3915.9375</c:v>
                </c:pt>
                <c:pt idx="9337">
                  <c:v>3916.25</c:v>
                </c:pt>
                <c:pt idx="9338">
                  <c:v>3916.5625</c:v>
                </c:pt>
                <c:pt idx="9339">
                  <c:v>3916.875</c:v>
                </c:pt>
                <c:pt idx="9340">
                  <c:v>3917.1875</c:v>
                </c:pt>
                <c:pt idx="9341">
                  <c:v>3917.5</c:v>
                </c:pt>
                <c:pt idx="9342">
                  <c:v>3917.8125</c:v>
                </c:pt>
                <c:pt idx="9343">
                  <c:v>3918.125</c:v>
                </c:pt>
                <c:pt idx="9344">
                  <c:v>3918.4375</c:v>
                </c:pt>
                <c:pt idx="9345">
                  <c:v>3918.75</c:v>
                </c:pt>
                <c:pt idx="9346">
                  <c:v>3919.0625</c:v>
                </c:pt>
                <c:pt idx="9347">
                  <c:v>3919.375</c:v>
                </c:pt>
                <c:pt idx="9348">
                  <c:v>3919.6875</c:v>
                </c:pt>
                <c:pt idx="9349">
                  <c:v>3920</c:v>
                </c:pt>
                <c:pt idx="9350">
                  <c:v>3920.3125</c:v>
                </c:pt>
                <c:pt idx="9351">
                  <c:v>3920.625</c:v>
                </c:pt>
                <c:pt idx="9352">
                  <c:v>3920.9375</c:v>
                </c:pt>
                <c:pt idx="9353">
                  <c:v>3921.25</c:v>
                </c:pt>
                <c:pt idx="9354">
                  <c:v>3921.5625</c:v>
                </c:pt>
                <c:pt idx="9355">
                  <c:v>3921.875</c:v>
                </c:pt>
                <c:pt idx="9356">
                  <c:v>3922.1875</c:v>
                </c:pt>
                <c:pt idx="9357">
                  <c:v>3922.5</c:v>
                </c:pt>
                <c:pt idx="9358">
                  <c:v>3922.8125</c:v>
                </c:pt>
                <c:pt idx="9359">
                  <c:v>3923.125</c:v>
                </c:pt>
                <c:pt idx="9360">
                  <c:v>3923.4375</c:v>
                </c:pt>
                <c:pt idx="9361">
                  <c:v>3923.75</c:v>
                </c:pt>
                <c:pt idx="9362">
                  <c:v>3924.0625</c:v>
                </c:pt>
                <c:pt idx="9363">
                  <c:v>3924.375</c:v>
                </c:pt>
                <c:pt idx="9364">
                  <c:v>3924.6875</c:v>
                </c:pt>
                <c:pt idx="9365">
                  <c:v>3925</c:v>
                </c:pt>
                <c:pt idx="9366">
                  <c:v>3925.3125</c:v>
                </c:pt>
                <c:pt idx="9367">
                  <c:v>3925.625</c:v>
                </c:pt>
                <c:pt idx="9368">
                  <c:v>3925.9375</c:v>
                </c:pt>
                <c:pt idx="9369">
                  <c:v>3926.25</c:v>
                </c:pt>
                <c:pt idx="9370">
                  <c:v>3926.5625</c:v>
                </c:pt>
                <c:pt idx="9371">
                  <c:v>3926.875</c:v>
                </c:pt>
                <c:pt idx="9372">
                  <c:v>3927.1875</c:v>
                </c:pt>
                <c:pt idx="9373">
                  <c:v>3927.5</c:v>
                </c:pt>
                <c:pt idx="9374">
                  <c:v>3927.8125</c:v>
                </c:pt>
                <c:pt idx="9375">
                  <c:v>3928.125</c:v>
                </c:pt>
                <c:pt idx="9376">
                  <c:v>3928.4375</c:v>
                </c:pt>
                <c:pt idx="9377">
                  <c:v>3928.75</c:v>
                </c:pt>
                <c:pt idx="9378">
                  <c:v>3929.0625</c:v>
                </c:pt>
                <c:pt idx="9379">
                  <c:v>3929.375</c:v>
                </c:pt>
                <c:pt idx="9380">
                  <c:v>3929.6875</c:v>
                </c:pt>
                <c:pt idx="9381">
                  <c:v>3930</c:v>
                </c:pt>
                <c:pt idx="9382">
                  <c:v>3930.3125</c:v>
                </c:pt>
                <c:pt idx="9383">
                  <c:v>3930.625</c:v>
                </c:pt>
                <c:pt idx="9384">
                  <c:v>3930.9375</c:v>
                </c:pt>
                <c:pt idx="9385">
                  <c:v>3931.25</c:v>
                </c:pt>
                <c:pt idx="9386">
                  <c:v>3931.5625</c:v>
                </c:pt>
                <c:pt idx="9387">
                  <c:v>3931.875</c:v>
                </c:pt>
                <c:pt idx="9388">
                  <c:v>3932.1875</c:v>
                </c:pt>
                <c:pt idx="9389">
                  <c:v>3932.5</c:v>
                </c:pt>
                <c:pt idx="9390">
                  <c:v>3932.8125</c:v>
                </c:pt>
                <c:pt idx="9391">
                  <c:v>3933.125</c:v>
                </c:pt>
                <c:pt idx="9392">
                  <c:v>3933.4375</c:v>
                </c:pt>
                <c:pt idx="9393">
                  <c:v>3933.75</c:v>
                </c:pt>
                <c:pt idx="9394">
                  <c:v>3934.0625</c:v>
                </c:pt>
                <c:pt idx="9395">
                  <c:v>3934.375</c:v>
                </c:pt>
                <c:pt idx="9396">
                  <c:v>3934.6875</c:v>
                </c:pt>
                <c:pt idx="9397">
                  <c:v>3935</c:v>
                </c:pt>
                <c:pt idx="9398">
                  <c:v>3935.3125</c:v>
                </c:pt>
                <c:pt idx="9399">
                  <c:v>3935.625</c:v>
                </c:pt>
                <c:pt idx="9400">
                  <c:v>3935.9375</c:v>
                </c:pt>
                <c:pt idx="9401">
                  <c:v>3936.25</c:v>
                </c:pt>
                <c:pt idx="9402">
                  <c:v>3936.5625</c:v>
                </c:pt>
                <c:pt idx="9403">
                  <c:v>3936.875</c:v>
                </c:pt>
                <c:pt idx="9404">
                  <c:v>3937.1875</c:v>
                </c:pt>
                <c:pt idx="9405">
                  <c:v>3937.5</c:v>
                </c:pt>
                <c:pt idx="9406">
                  <c:v>3937.8125</c:v>
                </c:pt>
                <c:pt idx="9407">
                  <c:v>3938.125</c:v>
                </c:pt>
                <c:pt idx="9408">
                  <c:v>3938.4375</c:v>
                </c:pt>
                <c:pt idx="9409">
                  <c:v>3938.75</c:v>
                </c:pt>
                <c:pt idx="9410">
                  <c:v>3939.0625</c:v>
                </c:pt>
                <c:pt idx="9411">
                  <c:v>3939.375</c:v>
                </c:pt>
                <c:pt idx="9412">
                  <c:v>3939.6875</c:v>
                </c:pt>
                <c:pt idx="9413">
                  <c:v>3940</c:v>
                </c:pt>
                <c:pt idx="9414">
                  <c:v>3940.3125</c:v>
                </c:pt>
                <c:pt idx="9415">
                  <c:v>3940.625</c:v>
                </c:pt>
                <c:pt idx="9416">
                  <c:v>3940.9375</c:v>
                </c:pt>
                <c:pt idx="9417">
                  <c:v>3941.25</c:v>
                </c:pt>
                <c:pt idx="9418">
                  <c:v>3941.5625</c:v>
                </c:pt>
                <c:pt idx="9419">
                  <c:v>3941.875</c:v>
                </c:pt>
                <c:pt idx="9420">
                  <c:v>3942.1875</c:v>
                </c:pt>
                <c:pt idx="9421">
                  <c:v>3942.5</c:v>
                </c:pt>
                <c:pt idx="9422">
                  <c:v>3942.8125</c:v>
                </c:pt>
                <c:pt idx="9423">
                  <c:v>3943.125</c:v>
                </c:pt>
                <c:pt idx="9424">
                  <c:v>3943.4375</c:v>
                </c:pt>
                <c:pt idx="9425">
                  <c:v>3943.75</c:v>
                </c:pt>
                <c:pt idx="9426">
                  <c:v>3944.0625</c:v>
                </c:pt>
                <c:pt idx="9427">
                  <c:v>3944.375</c:v>
                </c:pt>
                <c:pt idx="9428">
                  <c:v>3944.6875</c:v>
                </c:pt>
                <c:pt idx="9429">
                  <c:v>3945</c:v>
                </c:pt>
                <c:pt idx="9430">
                  <c:v>3945.3125</c:v>
                </c:pt>
                <c:pt idx="9431">
                  <c:v>3945.625</c:v>
                </c:pt>
                <c:pt idx="9432">
                  <c:v>3945.9375</c:v>
                </c:pt>
                <c:pt idx="9433">
                  <c:v>3946.25</c:v>
                </c:pt>
                <c:pt idx="9434">
                  <c:v>3946.5625</c:v>
                </c:pt>
                <c:pt idx="9435">
                  <c:v>3946.875</c:v>
                </c:pt>
                <c:pt idx="9436">
                  <c:v>3947.1875</c:v>
                </c:pt>
                <c:pt idx="9437">
                  <c:v>3947.5</c:v>
                </c:pt>
                <c:pt idx="9438">
                  <c:v>3947.8125</c:v>
                </c:pt>
                <c:pt idx="9439">
                  <c:v>3948.125</c:v>
                </c:pt>
                <c:pt idx="9440">
                  <c:v>3948.4375</c:v>
                </c:pt>
                <c:pt idx="9441">
                  <c:v>3948.75</c:v>
                </c:pt>
                <c:pt idx="9442">
                  <c:v>3949.0625</c:v>
                </c:pt>
                <c:pt idx="9443">
                  <c:v>3949.375</c:v>
                </c:pt>
                <c:pt idx="9444">
                  <c:v>3949.6875</c:v>
                </c:pt>
                <c:pt idx="9445">
                  <c:v>3950</c:v>
                </c:pt>
                <c:pt idx="9446">
                  <c:v>3950.3125</c:v>
                </c:pt>
                <c:pt idx="9447">
                  <c:v>3950.625</c:v>
                </c:pt>
                <c:pt idx="9448">
                  <c:v>3950.9375</c:v>
                </c:pt>
                <c:pt idx="9449">
                  <c:v>3951.25</c:v>
                </c:pt>
                <c:pt idx="9450">
                  <c:v>3951.5625</c:v>
                </c:pt>
                <c:pt idx="9451">
                  <c:v>3951.875</c:v>
                </c:pt>
                <c:pt idx="9452">
                  <c:v>3952.1875</c:v>
                </c:pt>
                <c:pt idx="9453">
                  <c:v>3952.5</c:v>
                </c:pt>
                <c:pt idx="9454">
                  <c:v>3952.8125</c:v>
                </c:pt>
                <c:pt idx="9455">
                  <c:v>3953.125</c:v>
                </c:pt>
                <c:pt idx="9456">
                  <c:v>3953.4375</c:v>
                </c:pt>
                <c:pt idx="9457">
                  <c:v>3953.75</c:v>
                </c:pt>
                <c:pt idx="9458">
                  <c:v>3954.0625</c:v>
                </c:pt>
                <c:pt idx="9459">
                  <c:v>3954.375</c:v>
                </c:pt>
                <c:pt idx="9460">
                  <c:v>3954.6875</c:v>
                </c:pt>
                <c:pt idx="9461">
                  <c:v>3955</c:v>
                </c:pt>
                <c:pt idx="9462">
                  <c:v>3955.3125</c:v>
                </c:pt>
                <c:pt idx="9463">
                  <c:v>3955.625</c:v>
                </c:pt>
                <c:pt idx="9464">
                  <c:v>3955.9375</c:v>
                </c:pt>
                <c:pt idx="9465">
                  <c:v>3956.25</c:v>
                </c:pt>
                <c:pt idx="9466">
                  <c:v>3956.5625</c:v>
                </c:pt>
                <c:pt idx="9467">
                  <c:v>3956.875</c:v>
                </c:pt>
                <c:pt idx="9468">
                  <c:v>3957.1875</c:v>
                </c:pt>
                <c:pt idx="9469">
                  <c:v>3957.5</c:v>
                </c:pt>
                <c:pt idx="9470">
                  <c:v>3957.8125</c:v>
                </c:pt>
                <c:pt idx="9471">
                  <c:v>3958.125</c:v>
                </c:pt>
                <c:pt idx="9472">
                  <c:v>3958.4375</c:v>
                </c:pt>
                <c:pt idx="9473">
                  <c:v>3958.75</c:v>
                </c:pt>
                <c:pt idx="9474">
                  <c:v>3959.0625</c:v>
                </c:pt>
                <c:pt idx="9475">
                  <c:v>3959.375</c:v>
                </c:pt>
                <c:pt idx="9476">
                  <c:v>3959.6875</c:v>
                </c:pt>
                <c:pt idx="9477">
                  <c:v>3960</c:v>
                </c:pt>
                <c:pt idx="9478">
                  <c:v>3960.3125</c:v>
                </c:pt>
                <c:pt idx="9479">
                  <c:v>3960.625</c:v>
                </c:pt>
                <c:pt idx="9480">
                  <c:v>3960.9375</c:v>
                </c:pt>
                <c:pt idx="9481">
                  <c:v>3961.25</c:v>
                </c:pt>
                <c:pt idx="9482">
                  <c:v>3961.5625</c:v>
                </c:pt>
                <c:pt idx="9483">
                  <c:v>3961.875</c:v>
                </c:pt>
                <c:pt idx="9484">
                  <c:v>3962.1875</c:v>
                </c:pt>
                <c:pt idx="9485">
                  <c:v>3962.5</c:v>
                </c:pt>
                <c:pt idx="9486">
                  <c:v>3962.8125</c:v>
                </c:pt>
                <c:pt idx="9487">
                  <c:v>3963.125</c:v>
                </c:pt>
                <c:pt idx="9488">
                  <c:v>3963.4375</c:v>
                </c:pt>
                <c:pt idx="9489">
                  <c:v>3963.75</c:v>
                </c:pt>
                <c:pt idx="9490">
                  <c:v>3964.0625</c:v>
                </c:pt>
                <c:pt idx="9491">
                  <c:v>3964.375</c:v>
                </c:pt>
                <c:pt idx="9492">
                  <c:v>3964.6875</c:v>
                </c:pt>
                <c:pt idx="9493">
                  <c:v>3965</c:v>
                </c:pt>
                <c:pt idx="9494">
                  <c:v>3965.3125</c:v>
                </c:pt>
                <c:pt idx="9495">
                  <c:v>3965.625</c:v>
                </c:pt>
                <c:pt idx="9496">
                  <c:v>3965.9375</c:v>
                </c:pt>
                <c:pt idx="9497">
                  <c:v>3966.25</c:v>
                </c:pt>
                <c:pt idx="9498">
                  <c:v>3966.5625</c:v>
                </c:pt>
                <c:pt idx="9499">
                  <c:v>3966.875</c:v>
                </c:pt>
                <c:pt idx="9500">
                  <c:v>3967.1875</c:v>
                </c:pt>
                <c:pt idx="9501">
                  <c:v>3967.5</c:v>
                </c:pt>
                <c:pt idx="9502">
                  <c:v>3967.8125</c:v>
                </c:pt>
                <c:pt idx="9503">
                  <c:v>3968.125</c:v>
                </c:pt>
                <c:pt idx="9504">
                  <c:v>3968.4375</c:v>
                </c:pt>
                <c:pt idx="9505">
                  <c:v>3968.75</c:v>
                </c:pt>
                <c:pt idx="9506">
                  <c:v>3969.0625</c:v>
                </c:pt>
                <c:pt idx="9507">
                  <c:v>3969.375</c:v>
                </c:pt>
                <c:pt idx="9508">
                  <c:v>3969.6875</c:v>
                </c:pt>
                <c:pt idx="9509">
                  <c:v>3970</c:v>
                </c:pt>
                <c:pt idx="9510">
                  <c:v>3970.3125</c:v>
                </c:pt>
                <c:pt idx="9511">
                  <c:v>3970.625</c:v>
                </c:pt>
                <c:pt idx="9512">
                  <c:v>3970.9375</c:v>
                </c:pt>
                <c:pt idx="9513">
                  <c:v>3971.25</c:v>
                </c:pt>
                <c:pt idx="9514">
                  <c:v>3971.5625</c:v>
                </c:pt>
                <c:pt idx="9515">
                  <c:v>3971.875</c:v>
                </c:pt>
                <c:pt idx="9516">
                  <c:v>3972.1875</c:v>
                </c:pt>
                <c:pt idx="9517">
                  <c:v>3972.5</c:v>
                </c:pt>
                <c:pt idx="9518">
                  <c:v>3972.8125</c:v>
                </c:pt>
                <c:pt idx="9519">
                  <c:v>3973.125</c:v>
                </c:pt>
                <c:pt idx="9520">
                  <c:v>3973.4375</c:v>
                </c:pt>
                <c:pt idx="9521">
                  <c:v>3973.75</c:v>
                </c:pt>
                <c:pt idx="9522">
                  <c:v>3974.0625</c:v>
                </c:pt>
                <c:pt idx="9523">
                  <c:v>3974.375</c:v>
                </c:pt>
                <c:pt idx="9524">
                  <c:v>3974.6875</c:v>
                </c:pt>
                <c:pt idx="9525">
                  <c:v>3975</c:v>
                </c:pt>
                <c:pt idx="9526">
                  <c:v>3975.3125</c:v>
                </c:pt>
                <c:pt idx="9527">
                  <c:v>3975.625</c:v>
                </c:pt>
                <c:pt idx="9528">
                  <c:v>3975.9375</c:v>
                </c:pt>
                <c:pt idx="9529">
                  <c:v>3976.25</c:v>
                </c:pt>
                <c:pt idx="9530">
                  <c:v>3976.5625</c:v>
                </c:pt>
                <c:pt idx="9531">
                  <c:v>3976.875</c:v>
                </c:pt>
                <c:pt idx="9532">
                  <c:v>3977.1875</c:v>
                </c:pt>
                <c:pt idx="9533">
                  <c:v>3977.5</c:v>
                </c:pt>
                <c:pt idx="9534">
                  <c:v>3977.8125</c:v>
                </c:pt>
                <c:pt idx="9535">
                  <c:v>3978.125</c:v>
                </c:pt>
                <c:pt idx="9536">
                  <c:v>3978.4375</c:v>
                </c:pt>
                <c:pt idx="9537">
                  <c:v>3978.75</c:v>
                </c:pt>
                <c:pt idx="9538">
                  <c:v>3979.0625</c:v>
                </c:pt>
                <c:pt idx="9539">
                  <c:v>3979.375</c:v>
                </c:pt>
                <c:pt idx="9540">
                  <c:v>3979.6875</c:v>
                </c:pt>
                <c:pt idx="9541">
                  <c:v>3980</c:v>
                </c:pt>
                <c:pt idx="9542">
                  <c:v>3980.3125</c:v>
                </c:pt>
                <c:pt idx="9543">
                  <c:v>3980.625</c:v>
                </c:pt>
                <c:pt idx="9544">
                  <c:v>3980.9375</c:v>
                </c:pt>
                <c:pt idx="9545">
                  <c:v>3981.25</c:v>
                </c:pt>
                <c:pt idx="9546">
                  <c:v>3981.5625</c:v>
                </c:pt>
                <c:pt idx="9547">
                  <c:v>3981.875</c:v>
                </c:pt>
                <c:pt idx="9548">
                  <c:v>3982.1875</c:v>
                </c:pt>
                <c:pt idx="9549">
                  <c:v>3982.5</c:v>
                </c:pt>
                <c:pt idx="9550">
                  <c:v>3982.8125</c:v>
                </c:pt>
                <c:pt idx="9551">
                  <c:v>3983.125</c:v>
                </c:pt>
                <c:pt idx="9552">
                  <c:v>3983.4375</c:v>
                </c:pt>
                <c:pt idx="9553">
                  <c:v>3983.75</c:v>
                </c:pt>
                <c:pt idx="9554">
                  <c:v>3984.0625</c:v>
                </c:pt>
                <c:pt idx="9555">
                  <c:v>3984.375</c:v>
                </c:pt>
                <c:pt idx="9556">
                  <c:v>3984.6875</c:v>
                </c:pt>
                <c:pt idx="9557">
                  <c:v>3985</c:v>
                </c:pt>
                <c:pt idx="9558">
                  <c:v>3985.3125</c:v>
                </c:pt>
                <c:pt idx="9559">
                  <c:v>3985.625</c:v>
                </c:pt>
                <c:pt idx="9560">
                  <c:v>3985.9375</c:v>
                </c:pt>
                <c:pt idx="9561">
                  <c:v>3986.25</c:v>
                </c:pt>
                <c:pt idx="9562">
                  <c:v>3986.5625</c:v>
                </c:pt>
                <c:pt idx="9563">
                  <c:v>3986.875</c:v>
                </c:pt>
                <c:pt idx="9564">
                  <c:v>3987.1875</c:v>
                </c:pt>
                <c:pt idx="9565">
                  <c:v>3987.5</c:v>
                </c:pt>
                <c:pt idx="9566">
                  <c:v>3987.8125</c:v>
                </c:pt>
                <c:pt idx="9567">
                  <c:v>3988.125</c:v>
                </c:pt>
                <c:pt idx="9568">
                  <c:v>3988.4375</c:v>
                </c:pt>
                <c:pt idx="9569">
                  <c:v>3988.75</c:v>
                </c:pt>
                <c:pt idx="9570">
                  <c:v>3989.0625</c:v>
                </c:pt>
                <c:pt idx="9571">
                  <c:v>3989.375</c:v>
                </c:pt>
                <c:pt idx="9572">
                  <c:v>3989.6875</c:v>
                </c:pt>
                <c:pt idx="9573">
                  <c:v>3990</c:v>
                </c:pt>
                <c:pt idx="9574">
                  <c:v>3990.3125</c:v>
                </c:pt>
                <c:pt idx="9575">
                  <c:v>3990.625</c:v>
                </c:pt>
                <c:pt idx="9576">
                  <c:v>3990.9375</c:v>
                </c:pt>
                <c:pt idx="9577">
                  <c:v>3991.25</c:v>
                </c:pt>
                <c:pt idx="9578">
                  <c:v>3991.5625</c:v>
                </c:pt>
                <c:pt idx="9579">
                  <c:v>3991.875</c:v>
                </c:pt>
                <c:pt idx="9580">
                  <c:v>3992.1875</c:v>
                </c:pt>
                <c:pt idx="9581">
                  <c:v>3992.5</c:v>
                </c:pt>
                <c:pt idx="9582">
                  <c:v>3992.8125</c:v>
                </c:pt>
                <c:pt idx="9583">
                  <c:v>3993.125</c:v>
                </c:pt>
                <c:pt idx="9584">
                  <c:v>3993.4375</c:v>
                </c:pt>
                <c:pt idx="9585">
                  <c:v>3993.75</c:v>
                </c:pt>
                <c:pt idx="9586">
                  <c:v>3994.0625</c:v>
                </c:pt>
                <c:pt idx="9587">
                  <c:v>3994.375</c:v>
                </c:pt>
                <c:pt idx="9588">
                  <c:v>3994.6875</c:v>
                </c:pt>
                <c:pt idx="9589">
                  <c:v>3995</c:v>
                </c:pt>
                <c:pt idx="9590">
                  <c:v>3995.3125</c:v>
                </c:pt>
                <c:pt idx="9591">
                  <c:v>3995.625</c:v>
                </c:pt>
                <c:pt idx="9592">
                  <c:v>3995.9375</c:v>
                </c:pt>
                <c:pt idx="9593">
                  <c:v>3996.25</c:v>
                </c:pt>
                <c:pt idx="9594">
                  <c:v>3996.5625</c:v>
                </c:pt>
                <c:pt idx="9595">
                  <c:v>3996.875</c:v>
                </c:pt>
                <c:pt idx="9596">
                  <c:v>3997.1875</c:v>
                </c:pt>
                <c:pt idx="9597">
                  <c:v>3997.5</c:v>
                </c:pt>
                <c:pt idx="9598">
                  <c:v>3997.8125</c:v>
                </c:pt>
                <c:pt idx="9599">
                  <c:v>3998.125</c:v>
                </c:pt>
                <c:pt idx="9600">
                  <c:v>3998.4375</c:v>
                </c:pt>
                <c:pt idx="9601">
                  <c:v>3998.75</c:v>
                </c:pt>
                <c:pt idx="9602">
                  <c:v>3999.0625</c:v>
                </c:pt>
                <c:pt idx="9603">
                  <c:v>3999.375</c:v>
                </c:pt>
                <c:pt idx="9604">
                  <c:v>3999.6875</c:v>
                </c:pt>
                <c:pt idx="9605">
                  <c:v>4000</c:v>
                </c:pt>
                <c:pt idx="9606">
                  <c:v>4000</c:v>
                </c:pt>
                <c:pt idx="9607">
                  <c:v>4000.3125</c:v>
                </c:pt>
                <c:pt idx="9608">
                  <c:v>4000.625</c:v>
                </c:pt>
                <c:pt idx="9609">
                  <c:v>4000.9375</c:v>
                </c:pt>
                <c:pt idx="9610">
                  <c:v>4001.25</c:v>
                </c:pt>
                <c:pt idx="9611">
                  <c:v>4001.5625</c:v>
                </c:pt>
                <c:pt idx="9612">
                  <c:v>4001.875</c:v>
                </c:pt>
                <c:pt idx="9613">
                  <c:v>4002.1875</c:v>
                </c:pt>
                <c:pt idx="9614">
                  <c:v>4002.5</c:v>
                </c:pt>
                <c:pt idx="9615">
                  <c:v>4002.8125</c:v>
                </c:pt>
                <c:pt idx="9616">
                  <c:v>4003.125</c:v>
                </c:pt>
                <c:pt idx="9617">
                  <c:v>4003.4375</c:v>
                </c:pt>
                <c:pt idx="9618">
                  <c:v>4003.75</c:v>
                </c:pt>
                <c:pt idx="9619">
                  <c:v>4004.0625</c:v>
                </c:pt>
                <c:pt idx="9620">
                  <c:v>4004.375</c:v>
                </c:pt>
                <c:pt idx="9621">
                  <c:v>4004.6875</c:v>
                </c:pt>
                <c:pt idx="9622">
                  <c:v>4005</c:v>
                </c:pt>
                <c:pt idx="9623">
                  <c:v>4005.3125</c:v>
                </c:pt>
                <c:pt idx="9624">
                  <c:v>4005.625</c:v>
                </c:pt>
                <c:pt idx="9625">
                  <c:v>4005.9375</c:v>
                </c:pt>
                <c:pt idx="9626">
                  <c:v>4006.25</c:v>
                </c:pt>
                <c:pt idx="9627">
                  <c:v>4006.5625</c:v>
                </c:pt>
                <c:pt idx="9628">
                  <c:v>4006.875</c:v>
                </c:pt>
                <c:pt idx="9629">
                  <c:v>4007.1875</c:v>
                </c:pt>
                <c:pt idx="9630">
                  <c:v>4007.5</c:v>
                </c:pt>
                <c:pt idx="9631">
                  <c:v>4007.8125</c:v>
                </c:pt>
                <c:pt idx="9632">
                  <c:v>4008.125</c:v>
                </c:pt>
                <c:pt idx="9633">
                  <c:v>4008.4375</c:v>
                </c:pt>
                <c:pt idx="9634">
                  <c:v>4008.75</c:v>
                </c:pt>
                <c:pt idx="9635">
                  <c:v>4009.0625</c:v>
                </c:pt>
                <c:pt idx="9636">
                  <c:v>4009.375</c:v>
                </c:pt>
                <c:pt idx="9637">
                  <c:v>4009.6875</c:v>
                </c:pt>
                <c:pt idx="9638">
                  <c:v>4010</c:v>
                </c:pt>
                <c:pt idx="9639">
                  <c:v>4010.3125</c:v>
                </c:pt>
                <c:pt idx="9640">
                  <c:v>4010.625</c:v>
                </c:pt>
                <c:pt idx="9641">
                  <c:v>4010.9375</c:v>
                </c:pt>
                <c:pt idx="9642">
                  <c:v>4011.25</c:v>
                </c:pt>
                <c:pt idx="9643">
                  <c:v>4011.5625</c:v>
                </c:pt>
                <c:pt idx="9644">
                  <c:v>4011.875</c:v>
                </c:pt>
                <c:pt idx="9645">
                  <c:v>4012.1875</c:v>
                </c:pt>
                <c:pt idx="9646">
                  <c:v>4012.5</c:v>
                </c:pt>
                <c:pt idx="9647">
                  <c:v>4012.8125</c:v>
                </c:pt>
                <c:pt idx="9648">
                  <c:v>4013.125</c:v>
                </c:pt>
                <c:pt idx="9649">
                  <c:v>4013.4375</c:v>
                </c:pt>
                <c:pt idx="9650">
                  <c:v>4013.75</c:v>
                </c:pt>
                <c:pt idx="9651">
                  <c:v>4014.0625</c:v>
                </c:pt>
                <c:pt idx="9652">
                  <c:v>4014.375</c:v>
                </c:pt>
                <c:pt idx="9653">
                  <c:v>4014.6875</c:v>
                </c:pt>
                <c:pt idx="9654">
                  <c:v>4015</c:v>
                </c:pt>
                <c:pt idx="9655">
                  <c:v>4015.3125</c:v>
                </c:pt>
                <c:pt idx="9656">
                  <c:v>4015.625</c:v>
                </c:pt>
                <c:pt idx="9657">
                  <c:v>4015.9375</c:v>
                </c:pt>
                <c:pt idx="9658">
                  <c:v>4016.25</c:v>
                </c:pt>
                <c:pt idx="9659">
                  <c:v>4016.5625</c:v>
                </c:pt>
                <c:pt idx="9660">
                  <c:v>4016.875</c:v>
                </c:pt>
                <c:pt idx="9661">
                  <c:v>4017.1875</c:v>
                </c:pt>
                <c:pt idx="9662">
                  <c:v>4017.5</c:v>
                </c:pt>
                <c:pt idx="9663">
                  <c:v>4017.8125</c:v>
                </c:pt>
                <c:pt idx="9664">
                  <c:v>4018.125</c:v>
                </c:pt>
                <c:pt idx="9665">
                  <c:v>4018.4375</c:v>
                </c:pt>
                <c:pt idx="9666">
                  <c:v>4018.75</c:v>
                </c:pt>
                <c:pt idx="9667">
                  <c:v>4019.0625</c:v>
                </c:pt>
                <c:pt idx="9668">
                  <c:v>4019.375</c:v>
                </c:pt>
                <c:pt idx="9669">
                  <c:v>4019.6875</c:v>
                </c:pt>
                <c:pt idx="9670">
                  <c:v>4020</c:v>
                </c:pt>
                <c:pt idx="9671">
                  <c:v>4020.3125</c:v>
                </c:pt>
                <c:pt idx="9672">
                  <c:v>4020.625</c:v>
                </c:pt>
                <c:pt idx="9673">
                  <c:v>4020.9375</c:v>
                </c:pt>
                <c:pt idx="9674">
                  <c:v>4021.25</c:v>
                </c:pt>
                <c:pt idx="9675">
                  <c:v>4021.5625</c:v>
                </c:pt>
                <c:pt idx="9676">
                  <c:v>4021.875</c:v>
                </c:pt>
                <c:pt idx="9677">
                  <c:v>4022.1875</c:v>
                </c:pt>
                <c:pt idx="9678">
                  <c:v>4022.5</c:v>
                </c:pt>
                <c:pt idx="9679">
                  <c:v>4022.8125</c:v>
                </c:pt>
                <c:pt idx="9680">
                  <c:v>4023.125</c:v>
                </c:pt>
                <c:pt idx="9681">
                  <c:v>4023.4375</c:v>
                </c:pt>
                <c:pt idx="9682">
                  <c:v>4023.75</c:v>
                </c:pt>
                <c:pt idx="9683">
                  <c:v>4024.0625</c:v>
                </c:pt>
                <c:pt idx="9684">
                  <c:v>4024.375</c:v>
                </c:pt>
                <c:pt idx="9685">
                  <c:v>4024.6875</c:v>
                </c:pt>
                <c:pt idx="9686">
                  <c:v>4025</c:v>
                </c:pt>
                <c:pt idx="9687">
                  <c:v>4025.3125</c:v>
                </c:pt>
                <c:pt idx="9688">
                  <c:v>4025.625</c:v>
                </c:pt>
                <c:pt idx="9689">
                  <c:v>4025.9375</c:v>
                </c:pt>
                <c:pt idx="9690">
                  <c:v>4026.25</c:v>
                </c:pt>
                <c:pt idx="9691">
                  <c:v>4026.5625</c:v>
                </c:pt>
                <c:pt idx="9692">
                  <c:v>4026.875</c:v>
                </c:pt>
                <c:pt idx="9693">
                  <c:v>4027.1875</c:v>
                </c:pt>
                <c:pt idx="9694">
                  <c:v>4027.5</c:v>
                </c:pt>
                <c:pt idx="9695">
                  <c:v>4027.8125</c:v>
                </c:pt>
                <c:pt idx="9696">
                  <c:v>4028.125</c:v>
                </c:pt>
                <c:pt idx="9697">
                  <c:v>4028.4375</c:v>
                </c:pt>
                <c:pt idx="9698">
                  <c:v>4028.75</c:v>
                </c:pt>
                <c:pt idx="9699">
                  <c:v>4029.0625</c:v>
                </c:pt>
                <c:pt idx="9700">
                  <c:v>4029.375</c:v>
                </c:pt>
                <c:pt idx="9701">
                  <c:v>4029.6875</c:v>
                </c:pt>
                <c:pt idx="9702">
                  <c:v>4030</c:v>
                </c:pt>
                <c:pt idx="9703">
                  <c:v>4030.3125</c:v>
                </c:pt>
                <c:pt idx="9704">
                  <c:v>4030.625</c:v>
                </c:pt>
                <c:pt idx="9705">
                  <c:v>4030.9375</c:v>
                </c:pt>
                <c:pt idx="9706">
                  <c:v>4031.25</c:v>
                </c:pt>
                <c:pt idx="9707">
                  <c:v>4031.5625</c:v>
                </c:pt>
                <c:pt idx="9708">
                  <c:v>4031.875</c:v>
                </c:pt>
                <c:pt idx="9709">
                  <c:v>4032.1875</c:v>
                </c:pt>
                <c:pt idx="9710">
                  <c:v>4032.5</c:v>
                </c:pt>
                <c:pt idx="9711">
                  <c:v>4032.8125</c:v>
                </c:pt>
                <c:pt idx="9712">
                  <c:v>4033.125</c:v>
                </c:pt>
                <c:pt idx="9713">
                  <c:v>4033.4375</c:v>
                </c:pt>
                <c:pt idx="9714">
                  <c:v>4033.75</c:v>
                </c:pt>
                <c:pt idx="9715">
                  <c:v>4034.0625</c:v>
                </c:pt>
                <c:pt idx="9716">
                  <c:v>4034.375</c:v>
                </c:pt>
                <c:pt idx="9717">
                  <c:v>4034.6875</c:v>
                </c:pt>
                <c:pt idx="9718">
                  <c:v>4035</c:v>
                </c:pt>
                <c:pt idx="9719">
                  <c:v>4035.3125</c:v>
                </c:pt>
                <c:pt idx="9720">
                  <c:v>4035.625</c:v>
                </c:pt>
                <c:pt idx="9721">
                  <c:v>4035.9375</c:v>
                </c:pt>
                <c:pt idx="9722">
                  <c:v>4036.25</c:v>
                </c:pt>
                <c:pt idx="9723">
                  <c:v>4036.5625</c:v>
                </c:pt>
                <c:pt idx="9724">
                  <c:v>4036.875</c:v>
                </c:pt>
                <c:pt idx="9725">
                  <c:v>4037.1875</c:v>
                </c:pt>
                <c:pt idx="9726">
                  <c:v>4037.5</c:v>
                </c:pt>
                <c:pt idx="9727">
                  <c:v>4037.8125</c:v>
                </c:pt>
                <c:pt idx="9728">
                  <c:v>4038.125</c:v>
                </c:pt>
                <c:pt idx="9729">
                  <c:v>4038.4375</c:v>
                </c:pt>
                <c:pt idx="9730">
                  <c:v>4038.75</c:v>
                </c:pt>
                <c:pt idx="9731">
                  <c:v>4039.0625</c:v>
                </c:pt>
                <c:pt idx="9732">
                  <c:v>4039.375</c:v>
                </c:pt>
                <c:pt idx="9733">
                  <c:v>4039.6875</c:v>
                </c:pt>
                <c:pt idx="9734">
                  <c:v>4040</c:v>
                </c:pt>
                <c:pt idx="9735">
                  <c:v>4040.3125</c:v>
                </c:pt>
                <c:pt idx="9736">
                  <c:v>4040.625</c:v>
                </c:pt>
                <c:pt idx="9737">
                  <c:v>4040.9375</c:v>
                </c:pt>
                <c:pt idx="9738">
                  <c:v>4041.25</c:v>
                </c:pt>
                <c:pt idx="9739">
                  <c:v>4041.5625</c:v>
                </c:pt>
                <c:pt idx="9740">
                  <c:v>4041.875</c:v>
                </c:pt>
                <c:pt idx="9741">
                  <c:v>4042.1875</c:v>
                </c:pt>
                <c:pt idx="9742">
                  <c:v>4042.5</c:v>
                </c:pt>
                <c:pt idx="9743">
                  <c:v>4042.8125</c:v>
                </c:pt>
                <c:pt idx="9744">
                  <c:v>4043.125</c:v>
                </c:pt>
                <c:pt idx="9745">
                  <c:v>4043.4375</c:v>
                </c:pt>
                <c:pt idx="9746">
                  <c:v>4043.75</c:v>
                </c:pt>
                <c:pt idx="9747">
                  <c:v>4044.0625</c:v>
                </c:pt>
                <c:pt idx="9748">
                  <c:v>4044.375</c:v>
                </c:pt>
                <c:pt idx="9749">
                  <c:v>4044.6875</c:v>
                </c:pt>
                <c:pt idx="9750">
                  <c:v>4045</c:v>
                </c:pt>
                <c:pt idx="9751">
                  <c:v>4045.3125</c:v>
                </c:pt>
                <c:pt idx="9752">
                  <c:v>4045.625</c:v>
                </c:pt>
                <c:pt idx="9753">
                  <c:v>4045.9375</c:v>
                </c:pt>
                <c:pt idx="9754">
                  <c:v>4046.25</c:v>
                </c:pt>
                <c:pt idx="9755">
                  <c:v>4046.5625</c:v>
                </c:pt>
                <c:pt idx="9756">
                  <c:v>4046.875</c:v>
                </c:pt>
                <c:pt idx="9757">
                  <c:v>4047.1875</c:v>
                </c:pt>
                <c:pt idx="9758">
                  <c:v>4047.5</c:v>
                </c:pt>
                <c:pt idx="9759">
                  <c:v>4047.8125</c:v>
                </c:pt>
                <c:pt idx="9760">
                  <c:v>4048.125</c:v>
                </c:pt>
                <c:pt idx="9761">
                  <c:v>4048.4375</c:v>
                </c:pt>
                <c:pt idx="9762">
                  <c:v>4048.75</c:v>
                </c:pt>
                <c:pt idx="9763">
                  <c:v>4049.0625</c:v>
                </c:pt>
                <c:pt idx="9764">
                  <c:v>4049.375</c:v>
                </c:pt>
                <c:pt idx="9765">
                  <c:v>4049.6875</c:v>
                </c:pt>
                <c:pt idx="9766">
                  <c:v>4050</c:v>
                </c:pt>
                <c:pt idx="9767">
                  <c:v>4050.3125</c:v>
                </c:pt>
                <c:pt idx="9768">
                  <c:v>4050.625</c:v>
                </c:pt>
                <c:pt idx="9769">
                  <c:v>4050.9375</c:v>
                </c:pt>
                <c:pt idx="9770">
                  <c:v>4051.25</c:v>
                </c:pt>
                <c:pt idx="9771">
                  <c:v>4051.5625</c:v>
                </c:pt>
                <c:pt idx="9772">
                  <c:v>4051.875</c:v>
                </c:pt>
                <c:pt idx="9773">
                  <c:v>4052.1875</c:v>
                </c:pt>
                <c:pt idx="9774">
                  <c:v>4052.5</c:v>
                </c:pt>
                <c:pt idx="9775">
                  <c:v>4052.8125</c:v>
                </c:pt>
                <c:pt idx="9776">
                  <c:v>4053.125</c:v>
                </c:pt>
                <c:pt idx="9777">
                  <c:v>4053.4375</c:v>
                </c:pt>
                <c:pt idx="9778">
                  <c:v>4053.75</c:v>
                </c:pt>
                <c:pt idx="9779">
                  <c:v>4054.0625</c:v>
                </c:pt>
                <c:pt idx="9780">
                  <c:v>4054.375</c:v>
                </c:pt>
                <c:pt idx="9781">
                  <c:v>4054.6875</c:v>
                </c:pt>
                <c:pt idx="9782">
                  <c:v>4055</c:v>
                </c:pt>
                <c:pt idx="9783">
                  <c:v>4055.3125</c:v>
                </c:pt>
                <c:pt idx="9784">
                  <c:v>4055.625</c:v>
                </c:pt>
                <c:pt idx="9785">
                  <c:v>4055.9375</c:v>
                </c:pt>
                <c:pt idx="9786">
                  <c:v>4056.25</c:v>
                </c:pt>
                <c:pt idx="9787">
                  <c:v>4056.5625</c:v>
                </c:pt>
                <c:pt idx="9788">
                  <c:v>4056.875</c:v>
                </c:pt>
                <c:pt idx="9789">
                  <c:v>4057.1875</c:v>
                </c:pt>
                <c:pt idx="9790">
                  <c:v>4057.5</c:v>
                </c:pt>
                <c:pt idx="9791">
                  <c:v>4057.8125</c:v>
                </c:pt>
                <c:pt idx="9792">
                  <c:v>4058.125</c:v>
                </c:pt>
                <c:pt idx="9793">
                  <c:v>4058.4375</c:v>
                </c:pt>
                <c:pt idx="9794">
                  <c:v>4058.75</c:v>
                </c:pt>
                <c:pt idx="9795">
                  <c:v>4059.0625</c:v>
                </c:pt>
                <c:pt idx="9796">
                  <c:v>4059.375</c:v>
                </c:pt>
                <c:pt idx="9797">
                  <c:v>4059.6875</c:v>
                </c:pt>
                <c:pt idx="9798">
                  <c:v>4060</c:v>
                </c:pt>
                <c:pt idx="9799">
                  <c:v>4060.3125</c:v>
                </c:pt>
                <c:pt idx="9800">
                  <c:v>4060.625</c:v>
                </c:pt>
                <c:pt idx="9801">
                  <c:v>4060.9375</c:v>
                </c:pt>
                <c:pt idx="9802">
                  <c:v>4061.25</c:v>
                </c:pt>
                <c:pt idx="9803">
                  <c:v>4061.5625</c:v>
                </c:pt>
                <c:pt idx="9804">
                  <c:v>4061.875</c:v>
                </c:pt>
                <c:pt idx="9805">
                  <c:v>4062.1875</c:v>
                </c:pt>
                <c:pt idx="9806">
                  <c:v>4062.5</c:v>
                </c:pt>
                <c:pt idx="9807">
                  <c:v>4062.8125</c:v>
                </c:pt>
                <c:pt idx="9808">
                  <c:v>4063.125</c:v>
                </c:pt>
                <c:pt idx="9809">
                  <c:v>4063.4375</c:v>
                </c:pt>
                <c:pt idx="9810">
                  <c:v>4063.75</c:v>
                </c:pt>
                <c:pt idx="9811">
                  <c:v>4064.0625</c:v>
                </c:pt>
                <c:pt idx="9812">
                  <c:v>4064.375</c:v>
                </c:pt>
                <c:pt idx="9813">
                  <c:v>4064.6875</c:v>
                </c:pt>
                <c:pt idx="9814">
                  <c:v>4065</c:v>
                </c:pt>
                <c:pt idx="9815">
                  <c:v>4065.3125</c:v>
                </c:pt>
                <c:pt idx="9816">
                  <c:v>4065.625</c:v>
                </c:pt>
                <c:pt idx="9817">
                  <c:v>4065.9375</c:v>
                </c:pt>
                <c:pt idx="9818">
                  <c:v>4066.25</c:v>
                </c:pt>
                <c:pt idx="9819">
                  <c:v>4066.5625</c:v>
                </c:pt>
                <c:pt idx="9820">
                  <c:v>4066.875</c:v>
                </c:pt>
                <c:pt idx="9821">
                  <c:v>4067.1875</c:v>
                </c:pt>
                <c:pt idx="9822">
                  <c:v>4067.5</c:v>
                </c:pt>
                <c:pt idx="9823">
                  <c:v>4067.8125</c:v>
                </c:pt>
                <c:pt idx="9824">
                  <c:v>4068.125</c:v>
                </c:pt>
                <c:pt idx="9825">
                  <c:v>4068.4375</c:v>
                </c:pt>
                <c:pt idx="9826">
                  <c:v>4068.75</c:v>
                </c:pt>
                <c:pt idx="9827">
                  <c:v>4069.0625</c:v>
                </c:pt>
                <c:pt idx="9828">
                  <c:v>4069.375</c:v>
                </c:pt>
                <c:pt idx="9829">
                  <c:v>4069.6875</c:v>
                </c:pt>
                <c:pt idx="9830">
                  <c:v>4070</c:v>
                </c:pt>
                <c:pt idx="9831">
                  <c:v>4070.3125</c:v>
                </c:pt>
                <c:pt idx="9832">
                  <c:v>4070.625</c:v>
                </c:pt>
                <c:pt idx="9833">
                  <c:v>4070.9375</c:v>
                </c:pt>
                <c:pt idx="9834">
                  <c:v>4071.25</c:v>
                </c:pt>
                <c:pt idx="9835">
                  <c:v>4071.5625</c:v>
                </c:pt>
                <c:pt idx="9836">
                  <c:v>4071.875</c:v>
                </c:pt>
                <c:pt idx="9837">
                  <c:v>4072.1875</c:v>
                </c:pt>
                <c:pt idx="9838">
                  <c:v>4072.5</c:v>
                </c:pt>
                <c:pt idx="9839">
                  <c:v>4072.8125</c:v>
                </c:pt>
                <c:pt idx="9840">
                  <c:v>4073.125</c:v>
                </c:pt>
                <c:pt idx="9841">
                  <c:v>4073.4375</c:v>
                </c:pt>
                <c:pt idx="9842">
                  <c:v>4073.75</c:v>
                </c:pt>
                <c:pt idx="9843">
                  <c:v>4074.0625</c:v>
                </c:pt>
                <c:pt idx="9844">
                  <c:v>4074.375</c:v>
                </c:pt>
                <c:pt idx="9845">
                  <c:v>4074.6875</c:v>
                </c:pt>
                <c:pt idx="9846">
                  <c:v>4075</c:v>
                </c:pt>
                <c:pt idx="9847">
                  <c:v>4075.3125</c:v>
                </c:pt>
                <c:pt idx="9848">
                  <c:v>4075.625</c:v>
                </c:pt>
                <c:pt idx="9849">
                  <c:v>4075.9375</c:v>
                </c:pt>
                <c:pt idx="9850">
                  <c:v>4076.25</c:v>
                </c:pt>
                <c:pt idx="9851">
                  <c:v>4076.5625</c:v>
                </c:pt>
                <c:pt idx="9852">
                  <c:v>4076.875</c:v>
                </c:pt>
                <c:pt idx="9853">
                  <c:v>4077.1875</c:v>
                </c:pt>
                <c:pt idx="9854">
                  <c:v>4077.5</c:v>
                </c:pt>
                <c:pt idx="9855">
                  <c:v>4077.8125</c:v>
                </c:pt>
                <c:pt idx="9856">
                  <c:v>4078.125</c:v>
                </c:pt>
                <c:pt idx="9857">
                  <c:v>4078.4375</c:v>
                </c:pt>
                <c:pt idx="9858">
                  <c:v>4078.75</c:v>
                </c:pt>
                <c:pt idx="9859">
                  <c:v>4079.0625</c:v>
                </c:pt>
                <c:pt idx="9860">
                  <c:v>4079.375</c:v>
                </c:pt>
                <c:pt idx="9861">
                  <c:v>4079.6875</c:v>
                </c:pt>
                <c:pt idx="9862">
                  <c:v>4080</c:v>
                </c:pt>
                <c:pt idx="9863">
                  <c:v>4080.3125</c:v>
                </c:pt>
                <c:pt idx="9864">
                  <c:v>4080.625</c:v>
                </c:pt>
                <c:pt idx="9865">
                  <c:v>4080.9375</c:v>
                </c:pt>
                <c:pt idx="9866">
                  <c:v>4081.25</c:v>
                </c:pt>
                <c:pt idx="9867">
                  <c:v>4081.5625</c:v>
                </c:pt>
                <c:pt idx="9868">
                  <c:v>4081.875</c:v>
                </c:pt>
                <c:pt idx="9869">
                  <c:v>4082.1875</c:v>
                </c:pt>
                <c:pt idx="9870">
                  <c:v>4082.5</c:v>
                </c:pt>
                <c:pt idx="9871">
                  <c:v>4082.8125</c:v>
                </c:pt>
                <c:pt idx="9872">
                  <c:v>4083.125</c:v>
                </c:pt>
                <c:pt idx="9873">
                  <c:v>4083.4375</c:v>
                </c:pt>
                <c:pt idx="9874">
                  <c:v>4083.75</c:v>
                </c:pt>
                <c:pt idx="9875">
                  <c:v>4084.0625</c:v>
                </c:pt>
                <c:pt idx="9876">
                  <c:v>4084.375</c:v>
                </c:pt>
                <c:pt idx="9877">
                  <c:v>4084.6875</c:v>
                </c:pt>
                <c:pt idx="9878">
                  <c:v>4085</c:v>
                </c:pt>
                <c:pt idx="9879">
                  <c:v>4085.3125</c:v>
                </c:pt>
                <c:pt idx="9880">
                  <c:v>4085.625</c:v>
                </c:pt>
                <c:pt idx="9881">
                  <c:v>4085.9375</c:v>
                </c:pt>
                <c:pt idx="9882">
                  <c:v>4086.25</c:v>
                </c:pt>
                <c:pt idx="9883">
                  <c:v>4086.5625</c:v>
                </c:pt>
                <c:pt idx="9884">
                  <c:v>4086.875</c:v>
                </c:pt>
                <c:pt idx="9885">
                  <c:v>4087.1875</c:v>
                </c:pt>
                <c:pt idx="9886">
                  <c:v>4087.5</c:v>
                </c:pt>
                <c:pt idx="9887">
                  <c:v>4087.8125</c:v>
                </c:pt>
                <c:pt idx="9888">
                  <c:v>4088.125</c:v>
                </c:pt>
                <c:pt idx="9889">
                  <c:v>4088.4375</c:v>
                </c:pt>
                <c:pt idx="9890">
                  <c:v>4088.75</c:v>
                </c:pt>
                <c:pt idx="9891">
                  <c:v>4089.0625</c:v>
                </c:pt>
                <c:pt idx="9892">
                  <c:v>4089.375</c:v>
                </c:pt>
                <c:pt idx="9893">
                  <c:v>4089.6875</c:v>
                </c:pt>
                <c:pt idx="9894">
                  <c:v>4090</c:v>
                </c:pt>
                <c:pt idx="9895">
                  <c:v>4090.3125</c:v>
                </c:pt>
                <c:pt idx="9896">
                  <c:v>4090.625</c:v>
                </c:pt>
                <c:pt idx="9897">
                  <c:v>4090.9375</c:v>
                </c:pt>
                <c:pt idx="9898">
                  <c:v>4091.25</c:v>
                </c:pt>
                <c:pt idx="9899">
                  <c:v>4091.5625</c:v>
                </c:pt>
                <c:pt idx="9900">
                  <c:v>4091.875</c:v>
                </c:pt>
                <c:pt idx="9901">
                  <c:v>4092.1875</c:v>
                </c:pt>
                <c:pt idx="9902">
                  <c:v>4092.5</c:v>
                </c:pt>
                <c:pt idx="9903">
                  <c:v>4092.8125</c:v>
                </c:pt>
                <c:pt idx="9904">
                  <c:v>4093.125</c:v>
                </c:pt>
                <c:pt idx="9905">
                  <c:v>4093.4375</c:v>
                </c:pt>
                <c:pt idx="9906">
                  <c:v>4093.75</c:v>
                </c:pt>
                <c:pt idx="9907">
                  <c:v>4094.0625</c:v>
                </c:pt>
                <c:pt idx="9908">
                  <c:v>4094.375</c:v>
                </c:pt>
                <c:pt idx="9909">
                  <c:v>4094.6875</c:v>
                </c:pt>
                <c:pt idx="9910">
                  <c:v>4095</c:v>
                </c:pt>
                <c:pt idx="9911">
                  <c:v>4095.3125</c:v>
                </c:pt>
                <c:pt idx="9912">
                  <c:v>4095.625</c:v>
                </c:pt>
                <c:pt idx="9913">
                  <c:v>4095.9375</c:v>
                </c:pt>
                <c:pt idx="9914">
                  <c:v>4096.25</c:v>
                </c:pt>
                <c:pt idx="9915">
                  <c:v>4096.5625</c:v>
                </c:pt>
                <c:pt idx="9916">
                  <c:v>4096.875</c:v>
                </c:pt>
                <c:pt idx="9917">
                  <c:v>4097.1875</c:v>
                </c:pt>
                <c:pt idx="9918">
                  <c:v>4097.5</c:v>
                </c:pt>
                <c:pt idx="9919">
                  <c:v>4097.8125</c:v>
                </c:pt>
                <c:pt idx="9920">
                  <c:v>4098.125</c:v>
                </c:pt>
                <c:pt idx="9921">
                  <c:v>4098.4375</c:v>
                </c:pt>
                <c:pt idx="9922">
                  <c:v>4098.75</c:v>
                </c:pt>
                <c:pt idx="9923">
                  <c:v>4099.0625</c:v>
                </c:pt>
                <c:pt idx="9924">
                  <c:v>4099.375</c:v>
                </c:pt>
                <c:pt idx="9925">
                  <c:v>4099.6875</c:v>
                </c:pt>
                <c:pt idx="9926">
                  <c:v>4100</c:v>
                </c:pt>
                <c:pt idx="9927">
                  <c:v>4100.3125</c:v>
                </c:pt>
                <c:pt idx="9928">
                  <c:v>4100.625</c:v>
                </c:pt>
                <c:pt idx="9929">
                  <c:v>4100.9375</c:v>
                </c:pt>
                <c:pt idx="9930">
                  <c:v>4101.25</c:v>
                </c:pt>
                <c:pt idx="9931">
                  <c:v>4101.5625</c:v>
                </c:pt>
                <c:pt idx="9932">
                  <c:v>4101.875</c:v>
                </c:pt>
                <c:pt idx="9933">
                  <c:v>4102.1875</c:v>
                </c:pt>
                <c:pt idx="9934">
                  <c:v>4102.5</c:v>
                </c:pt>
                <c:pt idx="9935">
                  <c:v>4102.8125</c:v>
                </c:pt>
                <c:pt idx="9936">
                  <c:v>4103.125</c:v>
                </c:pt>
                <c:pt idx="9937">
                  <c:v>4103.4375</c:v>
                </c:pt>
                <c:pt idx="9938">
                  <c:v>4103.75</c:v>
                </c:pt>
                <c:pt idx="9939">
                  <c:v>4104.0625</c:v>
                </c:pt>
                <c:pt idx="9940">
                  <c:v>4104.375</c:v>
                </c:pt>
                <c:pt idx="9941">
                  <c:v>4104.6875</c:v>
                </c:pt>
                <c:pt idx="9942">
                  <c:v>4105</c:v>
                </c:pt>
                <c:pt idx="9943">
                  <c:v>4105.3125</c:v>
                </c:pt>
                <c:pt idx="9944">
                  <c:v>4105.625</c:v>
                </c:pt>
                <c:pt idx="9945">
                  <c:v>4105.9375</c:v>
                </c:pt>
                <c:pt idx="9946">
                  <c:v>4106.25</c:v>
                </c:pt>
                <c:pt idx="9947">
                  <c:v>4106.5625</c:v>
                </c:pt>
                <c:pt idx="9948">
                  <c:v>4106.875</c:v>
                </c:pt>
                <c:pt idx="9949">
                  <c:v>4107.1875</c:v>
                </c:pt>
                <c:pt idx="9950">
                  <c:v>4107.5</c:v>
                </c:pt>
                <c:pt idx="9951">
                  <c:v>4107.8125</c:v>
                </c:pt>
                <c:pt idx="9952">
                  <c:v>4108.125</c:v>
                </c:pt>
                <c:pt idx="9953">
                  <c:v>4108.4375</c:v>
                </c:pt>
                <c:pt idx="9954">
                  <c:v>4108.75</c:v>
                </c:pt>
                <c:pt idx="9955">
                  <c:v>4109.0625</c:v>
                </c:pt>
                <c:pt idx="9956">
                  <c:v>4109.375</c:v>
                </c:pt>
                <c:pt idx="9957">
                  <c:v>4109.6875</c:v>
                </c:pt>
                <c:pt idx="9958">
                  <c:v>4110</c:v>
                </c:pt>
                <c:pt idx="9959">
                  <c:v>4110.3125</c:v>
                </c:pt>
                <c:pt idx="9960">
                  <c:v>4110.625</c:v>
                </c:pt>
                <c:pt idx="9961">
                  <c:v>4110.9375</c:v>
                </c:pt>
                <c:pt idx="9962">
                  <c:v>4111.25</c:v>
                </c:pt>
                <c:pt idx="9963">
                  <c:v>4111.5625</c:v>
                </c:pt>
                <c:pt idx="9964">
                  <c:v>4111.875</c:v>
                </c:pt>
                <c:pt idx="9965">
                  <c:v>4112.1875</c:v>
                </c:pt>
                <c:pt idx="9966">
                  <c:v>4112.5</c:v>
                </c:pt>
                <c:pt idx="9967">
                  <c:v>4112.8125</c:v>
                </c:pt>
                <c:pt idx="9968">
                  <c:v>4113.125</c:v>
                </c:pt>
                <c:pt idx="9969">
                  <c:v>4113.4375</c:v>
                </c:pt>
                <c:pt idx="9970">
                  <c:v>4113.75</c:v>
                </c:pt>
                <c:pt idx="9971">
                  <c:v>4114.0625</c:v>
                </c:pt>
                <c:pt idx="9972">
                  <c:v>4114.375</c:v>
                </c:pt>
                <c:pt idx="9973">
                  <c:v>4114.6875</c:v>
                </c:pt>
                <c:pt idx="9974">
                  <c:v>4115</c:v>
                </c:pt>
                <c:pt idx="9975">
                  <c:v>4115.3125</c:v>
                </c:pt>
                <c:pt idx="9976">
                  <c:v>4115.625</c:v>
                </c:pt>
                <c:pt idx="9977">
                  <c:v>4115.9375</c:v>
                </c:pt>
                <c:pt idx="9978">
                  <c:v>4116.25</c:v>
                </c:pt>
                <c:pt idx="9979">
                  <c:v>4116.5625</c:v>
                </c:pt>
                <c:pt idx="9980">
                  <c:v>4116.875</c:v>
                </c:pt>
                <c:pt idx="9981">
                  <c:v>4117.1875</c:v>
                </c:pt>
                <c:pt idx="9982">
                  <c:v>4117.5</c:v>
                </c:pt>
                <c:pt idx="9983">
                  <c:v>4117.8125</c:v>
                </c:pt>
                <c:pt idx="9984">
                  <c:v>4118.125</c:v>
                </c:pt>
                <c:pt idx="9985">
                  <c:v>4118.4375</c:v>
                </c:pt>
                <c:pt idx="9986">
                  <c:v>4118.75</c:v>
                </c:pt>
                <c:pt idx="9987">
                  <c:v>4119.0625</c:v>
                </c:pt>
                <c:pt idx="9988">
                  <c:v>4119.375</c:v>
                </c:pt>
                <c:pt idx="9989">
                  <c:v>4119.6875</c:v>
                </c:pt>
                <c:pt idx="9990">
                  <c:v>4120</c:v>
                </c:pt>
                <c:pt idx="9991">
                  <c:v>4120.3125</c:v>
                </c:pt>
                <c:pt idx="9992">
                  <c:v>4120.625</c:v>
                </c:pt>
                <c:pt idx="9993">
                  <c:v>4120.9375</c:v>
                </c:pt>
                <c:pt idx="9994">
                  <c:v>4121.25</c:v>
                </c:pt>
                <c:pt idx="9995">
                  <c:v>4121.5625</c:v>
                </c:pt>
                <c:pt idx="9996">
                  <c:v>4121.875</c:v>
                </c:pt>
                <c:pt idx="9997">
                  <c:v>4122.1875</c:v>
                </c:pt>
                <c:pt idx="9998">
                  <c:v>4122.5</c:v>
                </c:pt>
                <c:pt idx="9999">
                  <c:v>4122.8125</c:v>
                </c:pt>
                <c:pt idx="10000">
                  <c:v>4123.125</c:v>
                </c:pt>
                <c:pt idx="10001">
                  <c:v>4123.4375</c:v>
                </c:pt>
                <c:pt idx="10002">
                  <c:v>4123.75</c:v>
                </c:pt>
                <c:pt idx="10003">
                  <c:v>4124.0625</c:v>
                </c:pt>
                <c:pt idx="10004">
                  <c:v>4124.375</c:v>
                </c:pt>
                <c:pt idx="10005">
                  <c:v>4124.6875</c:v>
                </c:pt>
                <c:pt idx="10006">
                  <c:v>4125</c:v>
                </c:pt>
                <c:pt idx="10007">
                  <c:v>4125.3125</c:v>
                </c:pt>
                <c:pt idx="10008">
                  <c:v>4125.625</c:v>
                </c:pt>
                <c:pt idx="10009">
                  <c:v>4125.9375</c:v>
                </c:pt>
                <c:pt idx="10010">
                  <c:v>4126.25</c:v>
                </c:pt>
                <c:pt idx="10011">
                  <c:v>4126.5625</c:v>
                </c:pt>
                <c:pt idx="10012">
                  <c:v>4126.875</c:v>
                </c:pt>
                <c:pt idx="10013">
                  <c:v>4127.1875</c:v>
                </c:pt>
                <c:pt idx="10014">
                  <c:v>4127.5</c:v>
                </c:pt>
                <c:pt idx="10015">
                  <c:v>4127.8125</c:v>
                </c:pt>
                <c:pt idx="10016">
                  <c:v>4128.125</c:v>
                </c:pt>
                <c:pt idx="10017">
                  <c:v>4128.4375</c:v>
                </c:pt>
                <c:pt idx="10018">
                  <c:v>4128.75</c:v>
                </c:pt>
                <c:pt idx="10019">
                  <c:v>4129.0625</c:v>
                </c:pt>
                <c:pt idx="10020">
                  <c:v>4129.375</c:v>
                </c:pt>
                <c:pt idx="10021">
                  <c:v>4129.6875</c:v>
                </c:pt>
                <c:pt idx="10022">
                  <c:v>4130</c:v>
                </c:pt>
                <c:pt idx="10023">
                  <c:v>4130.3125</c:v>
                </c:pt>
                <c:pt idx="10024">
                  <c:v>4130.625</c:v>
                </c:pt>
                <c:pt idx="10025">
                  <c:v>4130.9375</c:v>
                </c:pt>
                <c:pt idx="10026">
                  <c:v>4131.25</c:v>
                </c:pt>
                <c:pt idx="10027">
                  <c:v>4131.5625</c:v>
                </c:pt>
                <c:pt idx="10028">
                  <c:v>4131.875</c:v>
                </c:pt>
                <c:pt idx="10029">
                  <c:v>4132.1875</c:v>
                </c:pt>
                <c:pt idx="10030">
                  <c:v>4132.5</c:v>
                </c:pt>
                <c:pt idx="10031">
                  <c:v>4132.8125</c:v>
                </c:pt>
                <c:pt idx="10032">
                  <c:v>4133.125</c:v>
                </c:pt>
                <c:pt idx="10033">
                  <c:v>4133.4375</c:v>
                </c:pt>
                <c:pt idx="10034">
                  <c:v>4133.75</c:v>
                </c:pt>
                <c:pt idx="10035">
                  <c:v>4134.0625</c:v>
                </c:pt>
                <c:pt idx="10036">
                  <c:v>4134.375</c:v>
                </c:pt>
                <c:pt idx="10037">
                  <c:v>4134.6875</c:v>
                </c:pt>
                <c:pt idx="10038">
                  <c:v>4135</c:v>
                </c:pt>
                <c:pt idx="10039">
                  <c:v>4135.3125</c:v>
                </c:pt>
                <c:pt idx="10040">
                  <c:v>4135.625</c:v>
                </c:pt>
                <c:pt idx="10041">
                  <c:v>4135.9375</c:v>
                </c:pt>
                <c:pt idx="10042">
                  <c:v>4136.25</c:v>
                </c:pt>
                <c:pt idx="10043">
                  <c:v>4136.5625</c:v>
                </c:pt>
                <c:pt idx="10044">
                  <c:v>4136.875</c:v>
                </c:pt>
                <c:pt idx="10045">
                  <c:v>4137.1875</c:v>
                </c:pt>
                <c:pt idx="10046">
                  <c:v>4137.5</c:v>
                </c:pt>
                <c:pt idx="10047">
                  <c:v>4137.8125</c:v>
                </c:pt>
                <c:pt idx="10048">
                  <c:v>4138.125</c:v>
                </c:pt>
                <c:pt idx="10049">
                  <c:v>4138.4375</c:v>
                </c:pt>
                <c:pt idx="10050">
                  <c:v>4138.75</c:v>
                </c:pt>
                <c:pt idx="10051">
                  <c:v>4139.0625</c:v>
                </c:pt>
                <c:pt idx="10052">
                  <c:v>4139.375</c:v>
                </c:pt>
                <c:pt idx="10053">
                  <c:v>4139.6875</c:v>
                </c:pt>
                <c:pt idx="10054">
                  <c:v>4140</c:v>
                </c:pt>
                <c:pt idx="10055">
                  <c:v>4140.3125</c:v>
                </c:pt>
                <c:pt idx="10056">
                  <c:v>4140.625</c:v>
                </c:pt>
                <c:pt idx="10057">
                  <c:v>4140.9375</c:v>
                </c:pt>
                <c:pt idx="10058">
                  <c:v>4141.25</c:v>
                </c:pt>
                <c:pt idx="10059">
                  <c:v>4141.5625</c:v>
                </c:pt>
                <c:pt idx="10060">
                  <c:v>4141.875</c:v>
                </c:pt>
                <c:pt idx="10061">
                  <c:v>4142.1875</c:v>
                </c:pt>
                <c:pt idx="10062">
                  <c:v>4142.5</c:v>
                </c:pt>
                <c:pt idx="10063">
                  <c:v>4142.8125</c:v>
                </c:pt>
                <c:pt idx="10064">
                  <c:v>4143.125</c:v>
                </c:pt>
                <c:pt idx="10065">
                  <c:v>4143.4375</c:v>
                </c:pt>
                <c:pt idx="10066">
                  <c:v>4143.75</c:v>
                </c:pt>
                <c:pt idx="10067">
                  <c:v>4144.0625</c:v>
                </c:pt>
                <c:pt idx="10068">
                  <c:v>4144.375</c:v>
                </c:pt>
                <c:pt idx="10069">
                  <c:v>4144.6875</c:v>
                </c:pt>
                <c:pt idx="10070">
                  <c:v>4145</c:v>
                </c:pt>
                <c:pt idx="10071">
                  <c:v>4145.3125</c:v>
                </c:pt>
                <c:pt idx="10072">
                  <c:v>4145.625</c:v>
                </c:pt>
                <c:pt idx="10073">
                  <c:v>4145.9375</c:v>
                </c:pt>
                <c:pt idx="10074">
                  <c:v>4146.25</c:v>
                </c:pt>
                <c:pt idx="10075">
                  <c:v>4146.5625</c:v>
                </c:pt>
                <c:pt idx="10076">
                  <c:v>4146.875</c:v>
                </c:pt>
                <c:pt idx="10077">
                  <c:v>4147.1875</c:v>
                </c:pt>
                <c:pt idx="10078">
                  <c:v>4147.5</c:v>
                </c:pt>
                <c:pt idx="10079">
                  <c:v>4147.8125</c:v>
                </c:pt>
                <c:pt idx="10080">
                  <c:v>4148.125</c:v>
                </c:pt>
                <c:pt idx="10081">
                  <c:v>4148.4375</c:v>
                </c:pt>
                <c:pt idx="10082">
                  <c:v>4148.75</c:v>
                </c:pt>
                <c:pt idx="10083">
                  <c:v>4149.0625</c:v>
                </c:pt>
                <c:pt idx="10084">
                  <c:v>4149.375</c:v>
                </c:pt>
                <c:pt idx="10085">
                  <c:v>4149.6875</c:v>
                </c:pt>
                <c:pt idx="10086">
                  <c:v>4150</c:v>
                </c:pt>
                <c:pt idx="10087">
                  <c:v>4150.3125</c:v>
                </c:pt>
                <c:pt idx="10088">
                  <c:v>4150.625</c:v>
                </c:pt>
                <c:pt idx="10089">
                  <c:v>4150.9375</c:v>
                </c:pt>
                <c:pt idx="10090">
                  <c:v>4151.25</c:v>
                </c:pt>
                <c:pt idx="10091">
                  <c:v>4151.5625</c:v>
                </c:pt>
                <c:pt idx="10092">
                  <c:v>4151.875</c:v>
                </c:pt>
                <c:pt idx="10093">
                  <c:v>4152.1875</c:v>
                </c:pt>
                <c:pt idx="10094">
                  <c:v>4152.5</c:v>
                </c:pt>
                <c:pt idx="10095">
                  <c:v>4152.8125</c:v>
                </c:pt>
                <c:pt idx="10096">
                  <c:v>4153.125</c:v>
                </c:pt>
                <c:pt idx="10097">
                  <c:v>4153.4375</c:v>
                </c:pt>
                <c:pt idx="10098">
                  <c:v>4153.75</c:v>
                </c:pt>
                <c:pt idx="10099">
                  <c:v>4154.0625</c:v>
                </c:pt>
                <c:pt idx="10100">
                  <c:v>4154.375</c:v>
                </c:pt>
                <c:pt idx="10101">
                  <c:v>4154.6875</c:v>
                </c:pt>
                <c:pt idx="10102">
                  <c:v>4155</c:v>
                </c:pt>
                <c:pt idx="10103">
                  <c:v>4155.3125</c:v>
                </c:pt>
                <c:pt idx="10104">
                  <c:v>4155.625</c:v>
                </c:pt>
                <c:pt idx="10105">
                  <c:v>4155.9375</c:v>
                </c:pt>
                <c:pt idx="10106">
                  <c:v>4156.25</c:v>
                </c:pt>
                <c:pt idx="10107">
                  <c:v>4156.5625</c:v>
                </c:pt>
                <c:pt idx="10108">
                  <c:v>4156.875</c:v>
                </c:pt>
                <c:pt idx="10109">
                  <c:v>4157.1875</c:v>
                </c:pt>
                <c:pt idx="10110">
                  <c:v>4157.5</c:v>
                </c:pt>
                <c:pt idx="10111">
                  <c:v>4157.8125</c:v>
                </c:pt>
                <c:pt idx="10112">
                  <c:v>4158.125</c:v>
                </c:pt>
                <c:pt idx="10113">
                  <c:v>4158.4375</c:v>
                </c:pt>
                <c:pt idx="10114">
                  <c:v>4158.75</c:v>
                </c:pt>
                <c:pt idx="10115">
                  <c:v>4159.0625</c:v>
                </c:pt>
                <c:pt idx="10116">
                  <c:v>4159.375</c:v>
                </c:pt>
                <c:pt idx="10117">
                  <c:v>4159.6875</c:v>
                </c:pt>
                <c:pt idx="10118">
                  <c:v>4160</c:v>
                </c:pt>
                <c:pt idx="10119">
                  <c:v>4160.3125</c:v>
                </c:pt>
                <c:pt idx="10120">
                  <c:v>4160.625</c:v>
                </c:pt>
                <c:pt idx="10121">
                  <c:v>4160.9375</c:v>
                </c:pt>
                <c:pt idx="10122">
                  <c:v>4161.25</c:v>
                </c:pt>
                <c:pt idx="10123">
                  <c:v>4161.5625</c:v>
                </c:pt>
                <c:pt idx="10124">
                  <c:v>4161.875</c:v>
                </c:pt>
                <c:pt idx="10125">
                  <c:v>4162.1875</c:v>
                </c:pt>
                <c:pt idx="10126">
                  <c:v>4162.5</c:v>
                </c:pt>
                <c:pt idx="10127">
                  <c:v>4162.8125</c:v>
                </c:pt>
                <c:pt idx="10128">
                  <c:v>4163.125</c:v>
                </c:pt>
                <c:pt idx="10129">
                  <c:v>4163.4375</c:v>
                </c:pt>
                <c:pt idx="10130">
                  <c:v>4163.75</c:v>
                </c:pt>
                <c:pt idx="10131">
                  <c:v>4164.0625</c:v>
                </c:pt>
                <c:pt idx="10132">
                  <c:v>4164.375</c:v>
                </c:pt>
                <c:pt idx="10133">
                  <c:v>4164.6875</c:v>
                </c:pt>
                <c:pt idx="10134">
                  <c:v>4165</c:v>
                </c:pt>
                <c:pt idx="10135">
                  <c:v>4165.3125</c:v>
                </c:pt>
                <c:pt idx="10136">
                  <c:v>4165.625</c:v>
                </c:pt>
                <c:pt idx="10137">
                  <c:v>4165.9375</c:v>
                </c:pt>
                <c:pt idx="10138">
                  <c:v>4166.25</c:v>
                </c:pt>
                <c:pt idx="10139">
                  <c:v>4166.5625</c:v>
                </c:pt>
                <c:pt idx="10140">
                  <c:v>4166.875</c:v>
                </c:pt>
                <c:pt idx="10141">
                  <c:v>4167.1875</c:v>
                </c:pt>
                <c:pt idx="10142">
                  <c:v>4167.5</c:v>
                </c:pt>
                <c:pt idx="10143">
                  <c:v>4167.8125</c:v>
                </c:pt>
                <c:pt idx="10144">
                  <c:v>4168.125</c:v>
                </c:pt>
                <c:pt idx="10145">
                  <c:v>4168.4375</c:v>
                </c:pt>
                <c:pt idx="10146">
                  <c:v>4168.75</c:v>
                </c:pt>
                <c:pt idx="10147">
                  <c:v>4169.0625</c:v>
                </c:pt>
                <c:pt idx="10148">
                  <c:v>4169.375</c:v>
                </c:pt>
                <c:pt idx="10149">
                  <c:v>4169.6875</c:v>
                </c:pt>
                <c:pt idx="10150">
                  <c:v>4170</c:v>
                </c:pt>
                <c:pt idx="10151">
                  <c:v>4170.3125</c:v>
                </c:pt>
                <c:pt idx="10152">
                  <c:v>4170.625</c:v>
                </c:pt>
                <c:pt idx="10153">
                  <c:v>4170.9375</c:v>
                </c:pt>
                <c:pt idx="10154">
                  <c:v>4171.25</c:v>
                </c:pt>
                <c:pt idx="10155">
                  <c:v>4171.5625</c:v>
                </c:pt>
                <c:pt idx="10156">
                  <c:v>4171.875</c:v>
                </c:pt>
                <c:pt idx="10157">
                  <c:v>4172.1875</c:v>
                </c:pt>
                <c:pt idx="10158">
                  <c:v>4172.5</c:v>
                </c:pt>
                <c:pt idx="10159">
                  <c:v>4172.8125</c:v>
                </c:pt>
                <c:pt idx="10160">
                  <c:v>4173.125</c:v>
                </c:pt>
                <c:pt idx="10161">
                  <c:v>4173.4375</c:v>
                </c:pt>
                <c:pt idx="10162">
                  <c:v>4173.75</c:v>
                </c:pt>
                <c:pt idx="10163">
                  <c:v>4174.0625</c:v>
                </c:pt>
                <c:pt idx="10164">
                  <c:v>4174.375</c:v>
                </c:pt>
                <c:pt idx="10165">
                  <c:v>4174.6875</c:v>
                </c:pt>
                <c:pt idx="10166">
                  <c:v>4175</c:v>
                </c:pt>
                <c:pt idx="10167">
                  <c:v>4175.3125</c:v>
                </c:pt>
                <c:pt idx="10168">
                  <c:v>4175.625</c:v>
                </c:pt>
                <c:pt idx="10169">
                  <c:v>4175.9375</c:v>
                </c:pt>
                <c:pt idx="10170">
                  <c:v>4176.25</c:v>
                </c:pt>
                <c:pt idx="10171">
                  <c:v>4176.5625</c:v>
                </c:pt>
                <c:pt idx="10172">
                  <c:v>4176.875</c:v>
                </c:pt>
                <c:pt idx="10173">
                  <c:v>4177.1875</c:v>
                </c:pt>
                <c:pt idx="10174">
                  <c:v>4177.5</c:v>
                </c:pt>
                <c:pt idx="10175">
                  <c:v>4177.8125</c:v>
                </c:pt>
                <c:pt idx="10176">
                  <c:v>4178.125</c:v>
                </c:pt>
                <c:pt idx="10177">
                  <c:v>4178.4375</c:v>
                </c:pt>
                <c:pt idx="10178">
                  <c:v>4178.75</c:v>
                </c:pt>
                <c:pt idx="10179">
                  <c:v>4179.0625</c:v>
                </c:pt>
                <c:pt idx="10180">
                  <c:v>4179.375</c:v>
                </c:pt>
                <c:pt idx="10181">
                  <c:v>4179.6875</c:v>
                </c:pt>
                <c:pt idx="10182">
                  <c:v>4180</c:v>
                </c:pt>
                <c:pt idx="10183">
                  <c:v>4180.3125</c:v>
                </c:pt>
                <c:pt idx="10184">
                  <c:v>4180.625</c:v>
                </c:pt>
                <c:pt idx="10185">
                  <c:v>4180.9375</c:v>
                </c:pt>
                <c:pt idx="10186">
                  <c:v>4181.25</c:v>
                </c:pt>
                <c:pt idx="10187">
                  <c:v>4181.5625</c:v>
                </c:pt>
                <c:pt idx="10188">
                  <c:v>4181.875</c:v>
                </c:pt>
                <c:pt idx="10189">
                  <c:v>4182.1875</c:v>
                </c:pt>
                <c:pt idx="10190">
                  <c:v>4182.5</c:v>
                </c:pt>
                <c:pt idx="10191">
                  <c:v>4182.8125</c:v>
                </c:pt>
                <c:pt idx="10192">
                  <c:v>4183.125</c:v>
                </c:pt>
                <c:pt idx="10193">
                  <c:v>4183.4375</c:v>
                </c:pt>
                <c:pt idx="10194">
                  <c:v>4183.75</c:v>
                </c:pt>
                <c:pt idx="10195">
                  <c:v>4184.0625</c:v>
                </c:pt>
                <c:pt idx="10196">
                  <c:v>4184.375</c:v>
                </c:pt>
                <c:pt idx="10197">
                  <c:v>4184.6875</c:v>
                </c:pt>
                <c:pt idx="10198">
                  <c:v>4185</c:v>
                </c:pt>
                <c:pt idx="10199">
                  <c:v>4185.3125</c:v>
                </c:pt>
                <c:pt idx="10200">
                  <c:v>4185.625</c:v>
                </c:pt>
                <c:pt idx="10201">
                  <c:v>4185.9375</c:v>
                </c:pt>
                <c:pt idx="10202">
                  <c:v>4186.25</c:v>
                </c:pt>
                <c:pt idx="10203">
                  <c:v>4186.5625</c:v>
                </c:pt>
                <c:pt idx="10204">
                  <c:v>4186.875</c:v>
                </c:pt>
                <c:pt idx="10205">
                  <c:v>4187.1875</c:v>
                </c:pt>
                <c:pt idx="10206">
                  <c:v>4187.5</c:v>
                </c:pt>
                <c:pt idx="10207">
                  <c:v>4187.8125</c:v>
                </c:pt>
                <c:pt idx="10208">
                  <c:v>4188.125</c:v>
                </c:pt>
                <c:pt idx="10209">
                  <c:v>4188.4375</c:v>
                </c:pt>
                <c:pt idx="10210">
                  <c:v>4188.75</c:v>
                </c:pt>
                <c:pt idx="10211">
                  <c:v>4189.0625</c:v>
                </c:pt>
                <c:pt idx="10212">
                  <c:v>4189.375</c:v>
                </c:pt>
                <c:pt idx="10213">
                  <c:v>4189.6875</c:v>
                </c:pt>
                <c:pt idx="10214">
                  <c:v>4190</c:v>
                </c:pt>
                <c:pt idx="10215">
                  <c:v>4190.3125</c:v>
                </c:pt>
                <c:pt idx="10216">
                  <c:v>4190.625</c:v>
                </c:pt>
                <c:pt idx="10217">
                  <c:v>4190.9375</c:v>
                </c:pt>
                <c:pt idx="10218">
                  <c:v>4191.25</c:v>
                </c:pt>
                <c:pt idx="10219">
                  <c:v>4191.5625</c:v>
                </c:pt>
                <c:pt idx="10220">
                  <c:v>4191.875</c:v>
                </c:pt>
                <c:pt idx="10221">
                  <c:v>4192.1875</c:v>
                </c:pt>
                <c:pt idx="10222">
                  <c:v>4192.5</c:v>
                </c:pt>
                <c:pt idx="10223">
                  <c:v>4192.8125</c:v>
                </c:pt>
                <c:pt idx="10224">
                  <c:v>4193.125</c:v>
                </c:pt>
                <c:pt idx="10225">
                  <c:v>4193.4375</c:v>
                </c:pt>
                <c:pt idx="10226">
                  <c:v>4193.75</c:v>
                </c:pt>
                <c:pt idx="10227">
                  <c:v>4194.0625</c:v>
                </c:pt>
                <c:pt idx="10228">
                  <c:v>4194.375</c:v>
                </c:pt>
                <c:pt idx="10229">
                  <c:v>4194.6875</c:v>
                </c:pt>
                <c:pt idx="10230">
                  <c:v>4195</c:v>
                </c:pt>
                <c:pt idx="10231">
                  <c:v>4195.3125</c:v>
                </c:pt>
                <c:pt idx="10232">
                  <c:v>4195.625</c:v>
                </c:pt>
                <c:pt idx="10233">
                  <c:v>4195.9375</c:v>
                </c:pt>
                <c:pt idx="10234">
                  <c:v>4196.25</c:v>
                </c:pt>
                <c:pt idx="10235">
                  <c:v>4196.5625</c:v>
                </c:pt>
                <c:pt idx="10236">
                  <c:v>4196.875</c:v>
                </c:pt>
                <c:pt idx="10237">
                  <c:v>4197.1875</c:v>
                </c:pt>
                <c:pt idx="10238">
                  <c:v>4197.5</c:v>
                </c:pt>
                <c:pt idx="10239">
                  <c:v>4197.8125</c:v>
                </c:pt>
                <c:pt idx="10240">
                  <c:v>4198.125</c:v>
                </c:pt>
                <c:pt idx="10241">
                  <c:v>4198.4375</c:v>
                </c:pt>
                <c:pt idx="10242">
                  <c:v>4198.75</c:v>
                </c:pt>
                <c:pt idx="10243">
                  <c:v>4199.0625</c:v>
                </c:pt>
                <c:pt idx="10244">
                  <c:v>4199.375</c:v>
                </c:pt>
                <c:pt idx="10245">
                  <c:v>4199.6875</c:v>
                </c:pt>
                <c:pt idx="10246">
                  <c:v>4200</c:v>
                </c:pt>
                <c:pt idx="10247">
                  <c:v>4200.3125</c:v>
                </c:pt>
                <c:pt idx="10248">
                  <c:v>4200.625</c:v>
                </c:pt>
                <c:pt idx="10249">
                  <c:v>4200.9375</c:v>
                </c:pt>
                <c:pt idx="10250">
                  <c:v>4201.25</c:v>
                </c:pt>
                <c:pt idx="10251">
                  <c:v>4201.5625</c:v>
                </c:pt>
                <c:pt idx="10252">
                  <c:v>4201.875</c:v>
                </c:pt>
                <c:pt idx="10253">
                  <c:v>4202.1875</c:v>
                </c:pt>
                <c:pt idx="10254">
                  <c:v>4202.5</c:v>
                </c:pt>
                <c:pt idx="10255">
                  <c:v>4202.8125</c:v>
                </c:pt>
                <c:pt idx="10256">
                  <c:v>4203.125</c:v>
                </c:pt>
                <c:pt idx="10257">
                  <c:v>4203.4375</c:v>
                </c:pt>
                <c:pt idx="10258">
                  <c:v>4203.75</c:v>
                </c:pt>
                <c:pt idx="10259">
                  <c:v>4204.0625</c:v>
                </c:pt>
                <c:pt idx="10260">
                  <c:v>4204.375</c:v>
                </c:pt>
                <c:pt idx="10261">
                  <c:v>4204.6875</c:v>
                </c:pt>
                <c:pt idx="10262">
                  <c:v>4205</c:v>
                </c:pt>
                <c:pt idx="10263">
                  <c:v>4205.3125</c:v>
                </c:pt>
                <c:pt idx="10264">
                  <c:v>4205.625</c:v>
                </c:pt>
                <c:pt idx="10265">
                  <c:v>4205.9375</c:v>
                </c:pt>
                <c:pt idx="10266">
                  <c:v>4206.25</c:v>
                </c:pt>
                <c:pt idx="10267">
                  <c:v>4206.5625</c:v>
                </c:pt>
                <c:pt idx="10268">
                  <c:v>4206.875</c:v>
                </c:pt>
                <c:pt idx="10269">
                  <c:v>4207.1875</c:v>
                </c:pt>
                <c:pt idx="10270">
                  <c:v>4207.5</c:v>
                </c:pt>
                <c:pt idx="10271">
                  <c:v>4207.8125</c:v>
                </c:pt>
                <c:pt idx="10272">
                  <c:v>4208.125</c:v>
                </c:pt>
                <c:pt idx="10273">
                  <c:v>4208.4375</c:v>
                </c:pt>
                <c:pt idx="10274">
                  <c:v>4208.75</c:v>
                </c:pt>
                <c:pt idx="10275">
                  <c:v>4209.0625</c:v>
                </c:pt>
                <c:pt idx="10276">
                  <c:v>4209.375</c:v>
                </c:pt>
                <c:pt idx="10277">
                  <c:v>4209.6875</c:v>
                </c:pt>
                <c:pt idx="10278">
                  <c:v>4210</c:v>
                </c:pt>
                <c:pt idx="10279">
                  <c:v>4210.3125</c:v>
                </c:pt>
                <c:pt idx="10280">
                  <c:v>4210.625</c:v>
                </c:pt>
                <c:pt idx="10281">
                  <c:v>4210.9375</c:v>
                </c:pt>
                <c:pt idx="10282">
                  <c:v>4211.25</c:v>
                </c:pt>
                <c:pt idx="10283">
                  <c:v>4211.5625</c:v>
                </c:pt>
                <c:pt idx="10284">
                  <c:v>4211.875</c:v>
                </c:pt>
                <c:pt idx="10285">
                  <c:v>4212.1875</c:v>
                </c:pt>
                <c:pt idx="10286">
                  <c:v>4212.5</c:v>
                </c:pt>
                <c:pt idx="10287">
                  <c:v>4212.8125</c:v>
                </c:pt>
                <c:pt idx="10288">
                  <c:v>4213.125</c:v>
                </c:pt>
                <c:pt idx="10289">
                  <c:v>4213.4375</c:v>
                </c:pt>
                <c:pt idx="10290">
                  <c:v>4213.75</c:v>
                </c:pt>
                <c:pt idx="10291">
                  <c:v>4214.0625</c:v>
                </c:pt>
                <c:pt idx="10292">
                  <c:v>4214.375</c:v>
                </c:pt>
                <c:pt idx="10293">
                  <c:v>4214.6875</c:v>
                </c:pt>
                <c:pt idx="10294">
                  <c:v>4215</c:v>
                </c:pt>
                <c:pt idx="10295">
                  <c:v>4215.3125</c:v>
                </c:pt>
                <c:pt idx="10296">
                  <c:v>4215.625</c:v>
                </c:pt>
                <c:pt idx="10297">
                  <c:v>4215.9375</c:v>
                </c:pt>
                <c:pt idx="10298">
                  <c:v>4216.25</c:v>
                </c:pt>
                <c:pt idx="10299">
                  <c:v>4216.5625</c:v>
                </c:pt>
                <c:pt idx="10300">
                  <c:v>4216.875</c:v>
                </c:pt>
                <c:pt idx="10301">
                  <c:v>4217.1875</c:v>
                </c:pt>
                <c:pt idx="10302">
                  <c:v>4217.5</c:v>
                </c:pt>
                <c:pt idx="10303">
                  <c:v>4217.8125</c:v>
                </c:pt>
                <c:pt idx="10304">
                  <c:v>4218.125</c:v>
                </c:pt>
                <c:pt idx="10305">
                  <c:v>4218.4375</c:v>
                </c:pt>
                <c:pt idx="10306">
                  <c:v>4218.75</c:v>
                </c:pt>
                <c:pt idx="10307">
                  <c:v>4219.0625</c:v>
                </c:pt>
                <c:pt idx="10308">
                  <c:v>4219.375</c:v>
                </c:pt>
                <c:pt idx="10309">
                  <c:v>4219.6875</c:v>
                </c:pt>
                <c:pt idx="10310">
                  <c:v>4220</c:v>
                </c:pt>
                <c:pt idx="10311">
                  <c:v>4220.3125</c:v>
                </c:pt>
                <c:pt idx="10312">
                  <c:v>4220.625</c:v>
                </c:pt>
                <c:pt idx="10313">
                  <c:v>4220.9375</c:v>
                </c:pt>
                <c:pt idx="10314">
                  <c:v>4221.25</c:v>
                </c:pt>
                <c:pt idx="10315">
                  <c:v>4221.5625</c:v>
                </c:pt>
                <c:pt idx="10316">
                  <c:v>4221.875</c:v>
                </c:pt>
                <c:pt idx="10317">
                  <c:v>4222.1875</c:v>
                </c:pt>
                <c:pt idx="10318">
                  <c:v>4222.5</c:v>
                </c:pt>
                <c:pt idx="10319">
                  <c:v>4222.8125</c:v>
                </c:pt>
                <c:pt idx="10320">
                  <c:v>4223.125</c:v>
                </c:pt>
                <c:pt idx="10321">
                  <c:v>4223.4375</c:v>
                </c:pt>
                <c:pt idx="10322">
                  <c:v>4223.75</c:v>
                </c:pt>
                <c:pt idx="10323">
                  <c:v>4224.0625</c:v>
                </c:pt>
                <c:pt idx="10324">
                  <c:v>4224.375</c:v>
                </c:pt>
                <c:pt idx="10325">
                  <c:v>4224.6875</c:v>
                </c:pt>
                <c:pt idx="10326">
                  <c:v>4225</c:v>
                </c:pt>
                <c:pt idx="10327">
                  <c:v>4225.3125</c:v>
                </c:pt>
                <c:pt idx="10328">
                  <c:v>4225.625</c:v>
                </c:pt>
                <c:pt idx="10329">
                  <c:v>4225.9375</c:v>
                </c:pt>
                <c:pt idx="10330">
                  <c:v>4226.25</c:v>
                </c:pt>
                <c:pt idx="10331">
                  <c:v>4226.5625</c:v>
                </c:pt>
                <c:pt idx="10332">
                  <c:v>4226.875</c:v>
                </c:pt>
                <c:pt idx="10333">
                  <c:v>4227.1875</c:v>
                </c:pt>
                <c:pt idx="10334">
                  <c:v>4227.5</c:v>
                </c:pt>
                <c:pt idx="10335">
                  <c:v>4227.8125</c:v>
                </c:pt>
                <c:pt idx="10336">
                  <c:v>4228.125</c:v>
                </c:pt>
                <c:pt idx="10337">
                  <c:v>4228.4375</c:v>
                </c:pt>
                <c:pt idx="10338">
                  <c:v>4228.75</c:v>
                </c:pt>
                <c:pt idx="10339">
                  <c:v>4229.0625</c:v>
                </c:pt>
                <c:pt idx="10340">
                  <c:v>4229.375</c:v>
                </c:pt>
                <c:pt idx="10341">
                  <c:v>4229.6875</c:v>
                </c:pt>
                <c:pt idx="10342">
                  <c:v>4230</c:v>
                </c:pt>
                <c:pt idx="10343">
                  <c:v>4230.3125</c:v>
                </c:pt>
                <c:pt idx="10344">
                  <c:v>4230.625</c:v>
                </c:pt>
                <c:pt idx="10345">
                  <c:v>4230.9375</c:v>
                </c:pt>
                <c:pt idx="10346">
                  <c:v>4231.25</c:v>
                </c:pt>
                <c:pt idx="10347">
                  <c:v>4231.5625</c:v>
                </c:pt>
                <c:pt idx="10348">
                  <c:v>4231.875</c:v>
                </c:pt>
                <c:pt idx="10349">
                  <c:v>4232.1875</c:v>
                </c:pt>
                <c:pt idx="10350">
                  <c:v>4232.5</c:v>
                </c:pt>
                <c:pt idx="10351">
                  <c:v>4232.8125</c:v>
                </c:pt>
                <c:pt idx="10352">
                  <c:v>4233.125</c:v>
                </c:pt>
                <c:pt idx="10353">
                  <c:v>4233.4375</c:v>
                </c:pt>
                <c:pt idx="10354">
                  <c:v>4233.75</c:v>
                </c:pt>
                <c:pt idx="10355">
                  <c:v>4234.0625</c:v>
                </c:pt>
                <c:pt idx="10356">
                  <c:v>4234.375</c:v>
                </c:pt>
                <c:pt idx="10357">
                  <c:v>4234.6875</c:v>
                </c:pt>
                <c:pt idx="10358">
                  <c:v>4235</c:v>
                </c:pt>
                <c:pt idx="10359">
                  <c:v>4235.3125</c:v>
                </c:pt>
                <c:pt idx="10360">
                  <c:v>4235.625</c:v>
                </c:pt>
                <c:pt idx="10361">
                  <c:v>4235.9375</c:v>
                </c:pt>
                <c:pt idx="10362">
                  <c:v>4236.25</c:v>
                </c:pt>
                <c:pt idx="10363">
                  <c:v>4236.5625</c:v>
                </c:pt>
                <c:pt idx="10364">
                  <c:v>4236.875</c:v>
                </c:pt>
                <c:pt idx="10365">
                  <c:v>4237.1875</c:v>
                </c:pt>
                <c:pt idx="10366">
                  <c:v>4237.5</c:v>
                </c:pt>
                <c:pt idx="10367">
                  <c:v>4237.8125</c:v>
                </c:pt>
                <c:pt idx="10368">
                  <c:v>4238.125</c:v>
                </c:pt>
                <c:pt idx="10369">
                  <c:v>4238.4375</c:v>
                </c:pt>
                <c:pt idx="10370">
                  <c:v>4238.75</c:v>
                </c:pt>
                <c:pt idx="10371">
                  <c:v>4239.0625</c:v>
                </c:pt>
                <c:pt idx="10372">
                  <c:v>4239.375</c:v>
                </c:pt>
                <c:pt idx="10373">
                  <c:v>4239.6875</c:v>
                </c:pt>
                <c:pt idx="10374">
                  <c:v>4240</c:v>
                </c:pt>
                <c:pt idx="10375">
                  <c:v>4240.3125</c:v>
                </c:pt>
                <c:pt idx="10376">
                  <c:v>4240.625</c:v>
                </c:pt>
                <c:pt idx="10377">
                  <c:v>4240.9375</c:v>
                </c:pt>
                <c:pt idx="10378">
                  <c:v>4241.25</c:v>
                </c:pt>
                <c:pt idx="10379">
                  <c:v>4241.5625</c:v>
                </c:pt>
                <c:pt idx="10380">
                  <c:v>4241.875</c:v>
                </c:pt>
                <c:pt idx="10381">
                  <c:v>4242.1875</c:v>
                </c:pt>
                <c:pt idx="10382">
                  <c:v>4242.5</c:v>
                </c:pt>
                <c:pt idx="10383">
                  <c:v>4242.8125</c:v>
                </c:pt>
                <c:pt idx="10384">
                  <c:v>4243.125</c:v>
                </c:pt>
                <c:pt idx="10385">
                  <c:v>4243.4375</c:v>
                </c:pt>
                <c:pt idx="10386">
                  <c:v>4243.75</c:v>
                </c:pt>
                <c:pt idx="10387">
                  <c:v>4244.0625</c:v>
                </c:pt>
                <c:pt idx="10388">
                  <c:v>4244.375</c:v>
                </c:pt>
                <c:pt idx="10389">
                  <c:v>4244.6875</c:v>
                </c:pt>
                <c:pt idx="10390">
                  <c:v>4245</c:v>
                </c:pt>
                <c:pt idx="10391">
                  <c:v>4245.3125</c:v>
                </c:pt>
                <c:pt idx="10392">
                  <c:v>4245.625</c:v>
                </c:pt>
                <c:pt idx="10393">
                  <c:v>4245.9375</c:v>
                </c:pt>
                <c:pt idx="10394">
                  <c:v>4246.25</c:v>
                </c:pt>
                <c:pt idx="10395">
                  <c:v>4246.5625</c:v>
                </c:pt>
                <c:pt idx="10396">
                  <c:v>4246.875</c:v>
                </c:pt>
                <c:pt idx="10397">
                  <c:v>4247.1875</c:v>
                </c:pt>
                <c:pt idx="10398">
                  <c:v>4247.5</c:v>
                </c:pt>
                <c:pt idx="10399">
                  <c:v>4247.8125</c:v>
                </c:pt>
                <c:pt idx="10400">
                  <c:v>4248.125</c:v>
                </c:pt>
                <c:pt idx="10401">
                  <c:v>4248.4375</c:v>
                </c:pt>
                <c:pt idx="10402">
                  <c:v>4248.75</c:v>
                </c:pt>
                <c:pt idx="10403">
                  <c:v>4249.0625</c:v>
                </c:pt>
                <c:pt idx="10404">
                  <c:v>4249.375</c:v>
                </c:pt>
                <c:pt idx="10405">
                  <c:v>4249.6875</c:v>
                </c:pt>
                <c:pt idx="10406">
                  <c:v>4250</c:v>
                </c:pt>
                <c:pt idx="10407">
                  <c:v>4250.3125</c:v>
                </c:pt>
                <c:pt idx="10408">
                  <c:v>4250.625</c:v>
                </c:pt>
                <c:pt idx="10409">
                  <c:v>4250.9375</c:v>
                </c:pt>
                <c:pt idx="10410">
                  <c:v>4251.25</c:v>
                </c:pt>
                <c:pt idx="10411">
                  <c:v>4251.5625</c:v>
                </c:pt>
                <c:pt idx="10412">
                  <c:v>4251.875</c:v>
                </c:pt>
                <c:pt idx="10413">
                  <c:v>4252.1875</c:v>
                </c:pt>
                <c:pt idx="10414">
                  <c:v>4252.5</c:v>
                </c:pt>
                <c:pt idx="10415">
                  <c:v>4252.8125</c:v>
                </c:pt>
                <c:pt idx="10416">
                  <c:v>4253.125</c:v>
                </c:pt>
                <c:pt idx="10417">
                  <c:v>4253.4375</c:v>
                </c:pt>
                <c:pt idx="10418">
                  <c:v>4253.75</c:v>
                </c:pt>
                <c:pt idx="10419">
                  <c:v>4254.0625</c:v>
                </c:pt>
                <c:pt idx="10420">
                  <c:v>4254.375</c:v>
                </c:pt>
                <c:pt idx="10421">
                  <c:v>4254.6875</c:v>
                </c:pt>
                <c:pt idx="10422">
                  <c:v>4255</c:v>
                </c:pt>
                <c:pt idx="10423">
                  <c:v>4255.3125</c:v>
                </c:pt>
                <c:pt idx="10424">
                  <c:v>4255.625</c:v>
                </c:pt>
                <c:pt idx="10425">
                  <c:v>4255.9375</c:v>
                </c:pt>
                <c:pt idx="10426">
                  <c:v>4256.25</c:v>
                </c:pt>
                <c:pt idx="10427">
                  <c:v>4256.5625</c:v>
                </c:pt>
                <c:pt idx="10428">
                  <c:v>4256.875</c:v>
                </c:pt>
                <c:pt idx="10429">
                  <c:v>4257.1875</c:v>
                </c:pt>
                <c:pt idx="10430">
                  <c:v>4257.5</c:v>
                </c:pt>
                <c:pt idx="10431">
                  <c:v>4257.8125</c:v>
                </c:pt>
                <c:pt idx="10432">
                  <c:v>4258.125</c:v>
                </c:pt>
                <c:pt idx="10433">
                  <c:v>4258.4375</c:v>
                </c:pt>
                <c:pt idx="10434">
                  <c:v>4258.75</c:v>
                </c:pt>
                <c:pt idx="10435">
                  <c:v>4259.0625</c:v>
                </c:pt>
                <c:pt idx="10436">
                  <c:v>4259.375</c:v>
                </c:pt>
                <c:pt idx="10437">
                  <c:v>4259.6875</c:v>
                </c:pt>
                <c:pt idx="10438">
                  <c:v>4260</c:v>
                </c:pt>
                <c:pt idx="10439">
                  <c:v>4260.3125</c:v>
                </c:pt>
                <c:pt idx="10440">
                  <c:v>4260.625</c:v>
                </c:pt>
                <c:pt idx="10441">
                  <c:v>4260.9375</c:v>
                </c:pt>
                <c:pt idx="10442">
                  <c:v>4261.25</c:v>
                </c:pt>
                <c:pt idx="10443">
                  <c:v>4261.5625</c:v>
                </c:pt>
                <c:pt idx="10444">
                  <c:v>4261.875</c:v>
                </c:pt>
                <c:pt idx="10445">
                  <c:v>4262.1875</c:v>
                </c:pt>
                <c:pt idx="10446">
                  <c:v>4262.5</c:v>
                </c:pt>
                <c:pt idx="10447">
                  <c:v>4262.8125</c:v>
                </c:pt>
                <c:pt idx="10448">
                  <c:v>4263.125</c:v>
                </c:pt>
                <c:pt idx="10449">
                  <c:v>4263.4375</c:v>
                </c:pt>
                <c:pt idx="10450">
                  <c:v>4263.75</c:v>
                </c:pt>
                <c:pt idx="10451">
                  <c:v>4264.0625</c:v>
                </c:pt>
                <c:pt idx="10452">
                  <c:v>4264.375</c:v>
                </c:pt>
                <c:pt idx="10453">
                  <c:v>4264.6875</c:v>
                </c:pt>
                <c:pt idx="10454">
                  <c:v>4265</c:v>
                </c:pt>
                <c:pt idx="10455">
                  <c:v>4265.3125</c:v>
                </c:pt>
                <c:pt idx="10456">
                  <c:v>4265.625</c:v>
                </c:pt>
                <c:pt idx="10457">
                  <c:v>4265.9375</c:v>
                </c:pt>
                <c:pt idx="10458">
                  <c:v>4266.25</c:v>
                </c:pt>
                <c:pt idx="10459">
                  <c:v>4266.5625</c:v>
                </c:pt>
                <c:pt idx="10460">
                  <c:v>4266.875</c:v>
                </c:pt>
                <c:pt idx="10461">
                  <c:v>4267.1875</c:v>
                </c:pt>
                <c:pt idx="10462">
                  <c:v>4267.5</c:v>
                </c:pt>
                <c:pt idx="10463">
                  <c:v>4267.8125</c:v>
                </c:pt>
                <c:pt idx="10464">
                  <c:v>4268.125</c:v>
                </c:pt>
                <c:pt idx="10465">
                  <c:v>4268.4375</c:v>
                </c:pt>
                <c:pt idx="10466">
                  <c:v>4268.75</c:v>
                </c:pt>
                <c:pt idx="10467">
                  <c:v>4269.0625</c:v>
                </c:pt>
                <c:pt idx="10468">
                  <c:v>4269.375</c:v>
                </c:pt>
                <c:pt idx="10469">
                  <c:v>4269.6875</c:v>
                </c:pt>
                <c:pt idx="10470">
                  <c:v>4270</c:v>
                </c:pt>
                <c:pt idx="10471">
                  <c:v>4270.3125</c:v>
                </c:pt>
                <c:pt idx="10472">
                  <c:v>4270.625</c:v>
                </c:pt>
                <c:pt idx="10473">
                  <c:v>4270.9375</c:v>
                </c:pt>
                <c:pt idx="10474">
                  <c:v>4271.25</c:v>
                </c:pt>
                <c:pt idx="10475">
                  <c:v>4271.5625</c:v>
                </c:pt>
                <c:pt idx="10476">
                  <c:v>4271.875</c:v>
                </c:pt>
                <c:pt idx="10477">
                  <c:v>4272.1875</c:v>
                </c:pt>
                <c:pt idx="10478">
                  <c:v>4272.5</c:v>
                </c:pt>
                <c:pt idx="10479">
                  <c:v>4272.8125</c:v>
                </c:pt>
                <c:pt idx="10480">
                  <c:v>4273.125</c:v>
                </c:pt>
                <c:pt idx="10481">
                  <c:v>4273.4375</c:v>
                </c:pt>
                <c:pt idx="10482">
                  <c:v>4273.75</c:v>
                </c:pt>
                <c:pt idx="10483">
                  <c:v>4274.0625</c:v>
                </c:pt>
                <c:pt idx="10484">
                  <c:v>4274.375</c:v>
                </c:pt>
                <c:pt idx="10485">
                  <c:v>4274.6875</c:v>
                </c:pt>
                <c:pt idx="10486">
                  <c:v>4275</c:v>
                </c:pt>
                <c:pt idx="10487">
                  <c:v>4275.3125</c:v>
                </c:pt>
                <c:pt idx="10488">
                  <c:v>4275.625</c:v>
                </c:pt>
                <c:pt idx="10489">
                  <c:v>4275.9375</c:v>
                </c:pt>
                <c:pt idx="10490">
                  <c:v>4276.25</c:v>
                </c:pt>
                <c:pt idx="10491">
                  <c:v>4276.5625</c:v>
                </c:pt>
                <c:pt idx="10492">
                  <c:v>4276.875</c:v>
                </c:pt>
                <c:pt idx="10493">
                  <c:v>4277.1875</c:v>
                </c:pt>
                <c:pt idx="10494">
                  <c:v>4277.5</c:v>
                </c:pt>
                <c:pt idx="10495">
                  <c:v>4277.8125</c:v>
                </c:pt>
                <c:pt idx="10496">
                  <c:v>4278.125</c:v>
                </c:pt>
                <c:pt idx="10497">
                  <c:v>4278.4375</c:v>
                </c:pt>
                <c:pt idx="10498">
                  <c:v>4278.75</c:v>
                </c:pt>
                <c:pt idx="10499">
                  <c:v>4279.0625</c:v>
                </c:pt>
                <c:pt idx="10500">
                  <c:v>4279.375</c:v>
                </c:pt>
                <c:pt idx="10501">
                  <c:v>4279.6875</c:v>
                </c:pt>
                <c:pt idx="10502">
                  <c:v>4280</c:v>
                </c:pt>
                <c:pt idx="10503">
                  <c:v>4280.3125</c:v>
                </c:pt>
                <c:pt idx="10504">
                  <c:v>4280.625</c:v>
                </c:pt>
                <c:pt idx="10505">
                  <c:v>4280.9375</c:v>
                </c:pt>
                <c:pt idx="10506">
                  <c:v>4281.25</c:v>
                </c:pt>
                <c:pt idx="10507">
                  <c:v>4281.5625</c:v>
                </c:pt>
                <c:pt idx="10508">
                  <c:v>4281.875</c:v>
                </c:pt>
                <c:pt idx="10509">
                  <c:v>4282.1875</c:v>
                </c:pt>
                <c:pt idx="10510">
                  <c:v>4282.5</c:v>
                </c:pt>
                <c:pt idx="10511">
                  <c:v>4282.8125</c:v>
                </c:pt>
                <c:pt idx="10512">
                  <c:v>4283.125</c:v>
                </c:pt>
                <c:pt idx="10513">
                  <c:v>4283.4375</c:v>
                </c:pt>
                <c:pt idx="10514">
                  <c:v>4283.75</c:v>
                </c:pt>
                <c:pt idx="10515">
                  <c:v>4284.0625</c:v>
                </c:pt>
                <c:pt idx="10516">
                  <c:v>4284.375</c:v>
                </c:pt>
                <c:pt idx="10517">
                  <c:v>4284.6875</c:v>
                </c:pt>
                <c:pt idx="10518">
                  <c:v>4285</c:v>
                </c:pt>
                <c:pt idx="10519">
                  <c:v>4285.3125</c:v>
                </c:pt>
                <c:pt idx="10520">
                  <c:v>4285.625</c:v>
                </c:pt>
                <c:pt idx="10521">
                  <c:v>4285.9375</c:v>
                </c:pt>
                <c:pt idx="10522">
                  <c:v>4286.25</c:v>
                </c:pt>
                <c:pt idx="10523">
                  <c:v>4286.5625</c:v>
                </c:pt>
                <c:pt idx="10524">
                  <c:v>4286.875</c:v>
                </c:pt>
                <c:pt idx="10525">
                  <c:v>4287.1875</c:v>
                </c:pt>
                <c:pt idx="10526">
                  <c:v>4287.5</c:v>
                </c:pt>
                <c:pt idx="10527">
                  <c:v>4287.8125</c:v>
                </c:pt>
                <c:pt idx="10528">
                  <c:v>4288.125</c:v>
                </c:pt>
                <c:pt idx="10529">
                  <c:v>4288.4375</c:v>
                </c:pt>
                <c:pt idx="10530">
                  <c:v>4288.75</c:v>
                </c:pt>
                <c:pt idx="10531">
                  <c:v>4289.0625</c:v>
                </c:pt>
                <c:pt idx="10532">
                  <c:v>4289.375</c:v>
                </c:pt>
                <c:pt idx="10533">
                  <c:v>4289.6875</c:v>
                </c:pt>
                <c:pt idx="10534">
                  <c:v>4290</c:v>
                </c:pt>
                <c:pt idx="10535">
                  <c:v>4290.3125</c:v>
                </c:pt>
                <c:pt idx="10536">
                  <c:v>4290.625</c:v>
                </c:pt>
                <c:pt idx="10537">
                  <c:v>4290.9375</c:v>
                </c:pt>
                <c:pt idx="10538">
                  <c:v>4291.25</c:v>
                </c:pt>
                <c:pt idx="10539">
                  <c:v>4291.5625</c:v>
                </c:pt>
                <c:pt idx="10540">
                  <c:v>4291.875</c:v>
                </c:pt>
                <c:pt idx="10541">
                  <c:v>4292.1875</c:v>
                </c:pt>
                <c:pt idx="10542">
                  <c:v>4292.5</c:v>
                </c:pt>
                <c:pt idx="10543">
                  <c:v>4292.8125</c:v>
                </c:pt>
                <c:pt idx="10544">
                  <c:v>4293.125</c:v>
                </c:pt>
                <c:pt idx="10545">
                  <c:v>4293.4375</c:v>
                </c:pt>
                <c:pt idx="10546">
                  <c:v>4293.75</c:v>
                </c:pt>
                <c:pt idx="10547">
                  <c:v>4294.0625</c:v>
                </c:pt>
                <c:pt idx="10548">
                  <c:v>4294.375</c:v>
                </c:pt>
                <c:pt idx="10549">
                  <c:v>4294.6875</c:v>
                </c:pt>
                <c:pt idx="10550">
                  <c:v>4295</c:v>
                </c:pt>
                <c:pt idx="10551">
                  <c:v>4295.3125</c:v>
                </c:pt>
                <c:pt idx="10552">
                  <c:v>4295.625</c:v>
                </c:pt>
                <c:pt idx="10553">
                  <c:v>4295.9375</c:v>
                </c:pt>
                <c:pt idx="10554">
                  <c:v>4296.25</c:v>
                </c:pt>
                <c:pt idx="10555">
                  <c:v>4296.5625</c:v>
                </c:pt>
                <c:pt idx="10556">
                  <c:v>4296.875</c:v>
                </c:pt>
                <c:pt idx="10557">
                  <c:v>4297.1875</c:v>
                </c:pt>
                <c:pt idx="10558">
                  <c:v>4297.5</c:v>
                </c:pt>
                <c:pt idx="10559">
                  <c:v>4297.8125</c:v>
                </c:pt>
                <c:pt idx="10560">
                  <c:v>4298.125</c:v>
                </c:pt>
                <c:pt idx="10561">
                  <c:v>4298.4375</c:v>
                </c:pt>
                <c:pt idx="10562">
                  <c:v>4298.75</c:v>
                </c:pt>
                <c:pt idx="10563">
                  <c:v>4299.0625</c:v>
                </c:pt>
                <c:pt idx="10564">
                  <c:v>4299.375</c:v>
                </c:pt>
                <c:pt idx="10565">
                  <c:v>4299.6875</c:v>
                </c:pt>
                <c:pt idx="10566">
                  <c:v>4300</c:v>
                </c:pt>
                <c:pt idx="10567">
                  <c:v>4300.3125</c:v>
                </c:pt>
                <c:pt idx="10568">
                  <c:v>4300.625</c:v>
                </c:pt>
                <c:pt idx="10569">
                  <c:v>4300.9375</c:v>
                </c:pt>
                <c:pt idx="10570">
                  <c:v>4301.25</c:v>
                </c:pt>
                <c:pt idx="10571">
                  <c:v>4301.5625</c:v>
                </c:pt>
                <c:pt idx="10572">
                  <c:v>4301.875</c:v>
                </c:pt>
                <c:pt idx="10573">
                  <c:v>4302.1875</c:v>
                </c:pt>
                <c:pt idx="10574">
                  <c:v>4302.5</c:v>
                </c:pt>
                <c:pt idx="10575">
                  <c:v>4302.8125</c:v>
                </c:pt>
                <c:pt idx="10576">
                  <c:v>4303.125</c:v>
                </c:pt>
                <c:pt idx="10577">
                  <c:v>4303.4375</c:v>
                </c:pt>
                <c:pt idx="10578">
                  <c:v>4303.75</c:v>
                </c:pt>
                <c:pt idx="10579">
                  <c:v>4304.0625</c:v>
                </c:pt>
                <c:pt idx="10580">
                  <c:v>4304.375</c:v>
                </c:pt>
                <c:pt idx="10581">
                  <c:v>4304.6875</c:v>
                </c:pt>
                <c:pt idx="10582">
                  <c:v>4305</c:v>
                </c:pt>
                <c:pt idx="10583">
                  <c:v>4305.3125</c:v>
                </c:pt>
                <c:pt idx="10584">
                  <c:v>4305.625</c:v>
                </c:pt>
                <c:pt idx="10585">
                  <c:v>4305.9375</c:v>
                </c:pt>
                <c:pt idx="10586">
                  <c:v>4306.25</c:v>
                </c:pt>
                <c:pt idx="10587">
                  <c:v>4306.5625</c:v>
                </c:pt>
                <c:pt idx="10588">
                  <c:v>4306.875</c:v>
                </c:pt>
                <c:pt idx="10589">
                  <c:v>4307.1875</c:v>
                </c:pt>
                <c:pt idx="10590">
                  <c:v>4307.5</c:v>
                </c:pt>
                <c:pt idx="10591">
                  <c:v>4307.8125</c:v>
                </c:pt>
                <c:pt idx="10592">
                  <c:v>4308.125</c:v>
                </c:pt>
                <c:pt idx="10593">
                  <c:v>4308.4375</c:v>
                </c:pt>
                <c:pt idx="10594">
                  <c:v>4308.75</c:v>
                </c:pt>
                <c:pt idx="10595">
                  <c:v>4309.0625</c:v>
                </c:pt>
                <c:pt idx="10596">
                  <c:v>4309.375</c:v>
                </c:pt>
                <c:pt idx="10597">
                  <c:v>4309.6875</c:v>
                </c:pt>
                <c:pt idx="10598">
                  <c:v>4310</c:v>
                </c:pt>
                <c:pt idx="10599">
                  <c:v>4310.3125</c:v>
                </c:pt>
                <c:pt idx="10600">
                  <c:v>4310.625</c:v>
                </c:pt>
                <c:pt idx="10601">
                  <c:v>4310.9375</c:v>
                </c:pt>
                <c:pt idx="10602">
                  <c:v>4311.25</c:v>
                </c:pt>
                <c:pt idx="10603">
                  <c:v>4311.5625</c:v>
                </c:pt>
                <c:pt idx="10604">
                  <c:v>4311.875</c:v>
                </c:pt>
                <c:pt idx="10605">
                  <c:v>4312.1875</c:v>
                </c:pt>
                <c:pt idx="10606">
                  <c:v>4312.5</c:v>
                </c:pt>
                <c:pt idx="10607">
                  <c:v>4312.8125</c:v>
                </c:pt>
                <c:pt idx="10608">
                  <c:v>4313.125</c:v>
                </c:pt>
                <c:pt idx="10609">
                  <c:v>4313.4375</c:v>
                </c:pt>
                <c:pt idx="10610">
                  <c:v>4313.75</c:v>
                </c:pt>
                <c:pt idx="10611">
                  <c:v>4314.0625</c:v>
                </c:pt>
                <c:pt idx="10612">
                  <c:v>4314.375</c:v>
                </c:pt>
                <c:pt idx="10613">
                  <c:v>4314.6875</c:v>
                </c:pt>
                <c:pt idx="10614">
                  <c:v>4315</c:v>
                </c:pt>
                <c:pt idx="10615">
                  <c:v>4315.3125</c:v>
                </c:pt>
                <c:pt idx="10616">
                  <c:v>4315.625</c:v>
                </c:pt>
                <c:pt idx="10617">
                  <c:v>4315.9375</c:v>
                </c:pt>
                <c:pt idx="10618">
                  <c:v>4316.25</c:v>
                </c:pt>
                <c:pt idx="10619">
                  <c:v>4316.5625</c:v>
                </c:pt>
                <c:pt idx="10620">
                  <c:v>4316.875</c:v>
                </c:pt>
                <c:pt idx="10621">
                  <c:v>4317.1875</c:v>
                </c:pt>
                <c:pt idx="10622">
                  <c:v>4317.5</c:v>
                </c:pt>
                <c:pt idx="10623">
                  <c:v>4317.8125</c:v>
                </c:pt>
                <c:pt idx="10624">
                  <c:v>4318.125</c:v>
                </c:pt>
                <c:pt idx="10625">
                  <c:v>4318.4375</c:v>
                </c:pt>
                <c:pt idx="10626">
                  <c:v>4318.75</c:v>
                </c:pt>
                <c:pt idx="10627">
                  <c:v>4319.0625</c:v>
                </c:pt>
                <c:pt idx="10628">
                  <c:v>4319.375</c:v>
                </c:pt>
                <c:pt idx="10629">
                  <c:v>4319.6875</c:v>
                </c:pt>
                <c:pt idx="10630">
                  <c:v>4320</c:v>
                </c:pt>
                <c:pt idx="10631">
                  <c:v>4320.3125</c:v>
                </c:pt>
                <c:pt idx="10632">
                  <c:v>4320.625</c:v>
                </c:pt>
                <c:pt idx="10633">
                  <c:v>4320.9375</c:v>
                </c:pt>
                <c:pt idx="10634">
                  <c:v>4321.25</c:v>
                </c:pt>
                <c:pt idx="10635">
                  <c:v>4321.5625</c:v>
                </c:pt>
                <c:pt idx="10636">
                  <c:v>4321.875</c:v>
                </c:pt>
                <c:pt idx="10637">
                  <c:v>4322.1875</c:v>
                </c:pt>
                <c:pt idx="10638">
                  <c:v>4322.5</c:v>
                </c:pt>
                <c:pt idx="10639">
                  <c:v>4322.8125</c:v>
                </c:pt>
                <c:pt idx="10640">
                  <c:v>4323.125</c:v>
                </c:pt>
                <c:pt idx="10641">
                  <c:v>4323.4375</c:v>
                </c:pt>
                <c:pt idx="10642">
                  <c:v>4323.75</c:v>
                </c:pt>
                <c:pt idx="10643">
                  <c:v>4324.0625</c:v>
                </c:pt>
                <c:pt idx="10644">
                  <c:v>4324.375</c:v>
                </c:pt>
                <c:pt idx="10645">
                  <c:v>4324.6875</c:v>
                </c:pt>
                <c:pt idx="10646">
                  <c:v>4325</c:v>
                </c:pt>
                <c:pt idx="10647">
                  <c:v>4325.3125</c:v>
                </c:pt>
                <c:pt idx="10648">
                  <c:v>4325.625</c:v>
                </c:pt>
                <c:pt idx="10649">
                  <c:v>4325.9375</c:v>
                </c:pt>
                <c:pt idx="10650">
                  <c:v>4326.25</c:v>
                </c:pt>
                <c:pt idx="10651">
                  <c:v>4326.5625</c:v>
                </c:pt>
                <c:pt idx="10652">
                  <c:v>4326.875</c:v>
                </c:pt>
                <c:pt idx="10653">
                  <c:v>4327.1875</c:v>
                </c:pt>
                <c:pt idx="10654">
                  <c:v>4327.5</c:v>
                </c:pt>
                <c:pt idx="10655">
                  <c:v>4327.8125</c:v>
                </c:pt>
                <c:pt idx="10656">
                  <c:v>4328.125</c:v>
                </c:pt>
                <c:pt idx="10657">
                  <c:v>4328.4375</c:v>
                </c:pt>
                <c:pt idx="10658">
                  <c:v>4328.75</c:v>
                </c:pt>
                <c:pt idx="10659">
                  <c:v>4329.0625</c:v>
                </c:pt>
                <c:pt idx="10660">
                  <c:v>4329.375</c:v>
                </c:pt>
                <c:pt idx="10661">
                  <c:v>4329.6875</c:v>
                </c:pt>
                <c:pt idx="10662">
                  <c:v>4330</c:v>
                </c:pt>
                <c:pt idx="10663">
                  <c:v>4330.3125</c:v>
                </c:pt>
                <c:pt idx="10664">
                  <c:v>4330.625</c:v>
                </c:pt>
                <c:pt idx="10665">
                  <c:v>4330.9375</c:v>
                </c:pt>
                <c:pt idx="10666">
                  <c:v>4331.25</c:v>
                </c:pt>
                <c:pt idx="10667">
                  <c:v>4331.5625</c:v>
                </c:pt>
                <c:pt idx="10668">
                  <c:v>4331.875</c:v>
                </c:pt>
                <c:pt idx="10669">
                  <c:v>4332.1875</c:v>
                </c:pt>
                <c:pt idx="10670">
                  <c:v>4332.5</c:v>
                </c:pt>
                <c:pt idx="10671">
                  <c:v>4332.8125</c:v>
                </c:pt>
                <c:pt idx="10672">
                  <c:v>4333.125</c:v>
                </c:pt>
                <c:pt idx="10673">
                  <c:v>4333.4375</c:v>
                </c:pt>
                <c:pt idx="10674">
                  <c:v>4333.75</c:v>
                </c:pt>
                <c:pt idx="10675">
                  <c:v>4334.0625</c:v>
                </c:pt>
                <c:pt idx="10676">
                  <c:v>4334.375</c:v>
                </c:pt>
                <c:pt idx="10677">
                  <c:v>4334.6875</c:v>
                </c:pt>
                <c:pt idx="10678">
                  <c:v>4335</c:v>
                </c:pt>
                <c:pt idx="10679">
                  <c:v>4335.3125</c:v>
                </c:pt>
                <c:pt idx="10680">
                  <c:v>4335.625</c:v>
                </c:pt>
                <c:pt idx="10681">
                  <c:v>4335.9375</c:v>
                </c:pt>
                <c:pt idx="10682">
                  <c:v>4336.25</c:v>
                </c:pt>
                <c:pt idx="10683">
                  <c:v>4336.5625</c:v>
                </c:pt>
                <c:pt idx="10684">
                  <c:v>4336.875</c:v>
                </c:pt>
                <c:pt idx="10685">
                  <c:v>4337.1875</c:v>
                </c:pt>
                <c:pt idx="10686">
                  <c:v>4337.5</c:v>
                </c:pt>
                <c:pt idx="10687">
                  <c:v>4337.8125</c:v>
                </c:pt>
                <c:pt idx="10688">
                  <c:v>4338.125</c:v>
                </c:pt>
                <c:pt idx="10689">
                  <c:v>4338.4375</c:v>
                </c:pt>
                <c:pt idx="10690">
                  <c:v>4338.75</c:v>
                </c:pt>
                <c:pt idx="10691">
                  <c:v>4339.0625</c:v>
                </c:pt>
                <c:pt idx="10692">
                  <c:v>4339.375</c:v>
                </c:pt>
                <c:pt idx="10693">
                  <c:v>4339.6875</c:v>
                </c:pt>
                <c:pt idx="10694">
                  <c:v>4340</c:v>
                </c:pt>
                <c:pt idx="10695">
                  <c:v>4340.3125</c:v>
                </c:pt>
                <c:pt idx="10696">
                  <c:v>4340.625</c:v>
                </c:pt>
                <c:pt idx="10697">
                  <c:v>4340.9375</c:v>
                </c:pt>
                <c:pt idx="10698">
                  <c:v>4341.25</c:v>
                </c:pt>
                <c:pt idx="10699">
                  <c:v>4341.5625</c:v>
                </c:pt>
                <c:pt idx="10700">
                  <c:v>4341.875</c:v>
                </c:pt>
                <c:pt idx="10701">
                  <c:v>4342.1875</c:v>
                </c:pt>
                <c:pt idx="10702">
                  <c:v>4342.5</c:v>
                </c:pt>
                <c:pt idx="10703">
                  <c:v>4342.8125</c:v>
                </c:pt>
                <c:pt idx="10704">
                  <c:v>4343.125</c:v>
                </c:pt>
                <c:pt idx="10705">
                  <c:v>4343.4375</c:v>
                </c:pt>
                <c:pt idx="10706">
                  <c:v>4343.75</c:v>
                </c:pt>
                <c:pt idx="10707">
                  <c:v>4344.0625</c:v>
                </c:pt>
                <c:pt idx="10708">
                  <c:v>4344.375</c:v>
                </c:pt>
                <c:pt idx="10709">
                  <c:v>4344.6875</c:v>
                </c:pt>
                <c:pt idx="10710">
                  <c:v>4345</c:v>
                </c:pt>
                <c:pt idx="10711">
                  <c:v>4345.3125</c:v>
                </c:pt>
                <c:pt idx="10712">
                  <c:v>4345.625</c:v>
                </c:pt>
                <c:pt idx="10713">
                  <c:v>4345.9375</c:v>
                </c:pt>
                <c:pt idx="10714">
                  <c:v>4346.25</c:v>
                </c:pt>
                <c:pt idx="10715">
                  <c:v>4346.5625</c:v>
                </c:pt>
                <c:pt idx="10716">
                  <c:v>4346.875</c:v>
                </c:pt>
                <c:pt idx="10717">
                  <c:v>4347.1875</c:v>
                </c:pt>
                <c:pt idx="10718">
                  <c:v>4347.5</c:v>
                </c:pt>
                <c:pt idx="10719">
                  <c:v>4347.8125</c:v>
                </c:pt>
                <c:pt idx="10720">
                  <c:v>4348.125</c:v>
                </c:pt>
                <c:pt idx="10721">
                  <c:v>4348.4375</c:v>
                </c:pt>
                <c:pt idx="10722">
                  <c:v>4348.75</c:v>
                </c:pt>
                <c:pt idx="10723">
                  <c:v>4349.0625</c:v>
                </c:pt>
                <c:pt idx="10724">
                  <c:v>4349.375</c:v>
                </c:pt>
                <c:pt idx="10725">
                  <c:v>4349.6875</c:v>
                </c:pt>
                <c:pt idx="10726">
                  <c:v>4350</c:v>
                </c:pt>
                <c:pt idx="10727">
                  <c:v>4350.3125</c:v>
                </c:pt>
                <c:pt idx="10728">
                  <c:v>4350.625</c:v>
                </c:pt>
                <c:pt idx="10729">
                  <c:v>4350.9375</c:v>
                </c:pt>
                <c:pt idx="10730">
                  <c:v>4351.25</c:v>
                </c:pt>
                <c:pt idx="10731">
                  <c:v>4351.5625</c:v>
                </c:pt>
                <c:pt idx="10732">
                  <c:v>4351.875</c:v>
                </c:pt>
                <c:pt idx="10733">
                  <c:v>4352.1875</c:v>
                </c:pt>
                <c:pt idx="10734">
                  <c:v>4352.5</c:v>
                </c:pt>
                <c:pt idx="10735">
                  <c:v>4352.8125</c:v>
                </c:pt>
                <c:pt idx="10736">
                  <c:v>4353.125</c:v>
                </c:pt>
                <c:pt idx="10737">
                  <c:v>4353.4375</c:v>
                </c:pt>
                <c:pt idx="10738">
                  <c:v>4353.75</c:v>
                </c:pt>
                <c:pt idx="10739">
                  <c:v>4354.0625</c:v>
                </c:pt>
                <c:pt idx="10740">
                  <c:v>4354.375</c:v>
                </c:pt>
                <c:pt idx="10741">
                  <c:v>4354.6875</c:v>
                </c:pt>
                <c:pt idx="10742">
                  <c:v>4355</c:v>
                </c:pt>
                <c:pt idx="10743">
                  <c:v>4355.3125</c:v>
                </c:pt>
                <c:pt idx="10744">
                  <c:v>4355.625</c:v>
                </c:pt>
                <c:pt idx="10745">
                  <c:v>4355.9375</c:v>
                </c:pt>
                <c:pt idx="10746">
                  <c:v>4356.25</c:v>
                </c:pt>
                <c:pt idx="10747">
                  <c:v>4356.5625</c:v>
                </c:pt>
                <c:pt idx="10748">
                  <c:v>4356.875</c:v>
                </c:pt>
                <c:pt idx="10749">
                  <c:v>4357.1875</c:v>
                </c:pt>
                <c:pt idx="10750">
                  <c:v>4357.5</c:v>
                </c:pt>
                <c:pt idx="10751">
                  <c:v>4357.8125</c:v>
                </c:pt>
                <c:pt idx="10752">
                  <c:v>4358.125</c:v>
                </c:pt>
                <c:pt idx="10753">
                  <c:v>4358.4375</c:v>
                </c:pt>
                <c:pt idx="10754">
                  <c:v>4358.75</c:v>
                </c:pt>
                <c:pt idx="10755">
                  <c:v>4359.0625</c:v>
                </c:pt>
                <c:pt idx="10756">
                  <c:v>4359.375</c:v>
                </c:pt>
                <c:pt idx="10757">
                  <c:v>4359.6875</c:v>
                </c:pt>
                <c:pt idx="10758">
                  <c:v>4360</c:v>
                </c:pt>
                <c:pt idx="10759">
                  <c:v>4360.3125</c:v>
                </c:pt>
                <c:pt idx="10760">
                  <c:v>4360.625</c:v>
                </c:pt>
                <c:pt idx="10761">
                  <c:v>4360.9375</c:v>
                </c:pt>
                <c:pt idx="10762">
                  <c:v>4361.25</c:v>
                </c:pt>
                <c:pt idx="10763">
                  <c:v>4361.5625</c:v>
                </c:pt>
                <c:pt idx="10764">
                  <c:v>4361.875</c:v>
                </c:pt>
                <c:pt idx="10765">
                  <c:v>4362.1875</c:v>
                </c:pt>
                <c:pt idx="10766">
                  <c:v>4362.5</c:v>
                </c:pt>
                <c:pt idx="10767">
                  <c:v>4362.8125</c:v>
                </c:pt>
                <c:pt idx="10768">
                  <c:v>4363.125</c:v>
                </c:pt>
                <c:pt idx="10769">
                  <c:v>4363.4375</c:v>
                </c:pt>
                <c:pt idx="10770">
                  <c:v>4363.75</c:v>
                </c:pt>
                <c:pt idx="10771">
                  <c:v>4364.0625</c:v>
                </c:pt>
                <c:pt idx="10772">
                  <c:v>4364.375</c:v>
                </c:pt>
                <c:pt idx="10773">
                  <c:v>4364.6875</c:v>
                </c:pt>
                <c:pt idx="10774">
                  <c:v>4365</c:v>
                </c:pt>
                <c:pt idx="10775">
                  <c:v>4365.3125</c:v>
                </c:pt>
                <c:pt idx="10776">
                  <c:v>4365.625</c:v>
                </c:pt>
                <c:pt idx="10777">
                  <c:v>4365.9375</c:v>
                </c:pt>
                <c:pt idx="10778">
                  <c:v>4366.25</c:v>
                </c:pt>
                <c:pt idx="10779">
                  <c:v>4366.5625</c:v>
                </c:pt>
                <c:pt idx="10780">
                  <c:v>4366.875</c:v>
                </c:pt>
                <c:pt idx="10781">
                  <c:v>4367.1875</c:v>
                </c:pt>
                <c:pt idx="10782">
                  <c:v>4367.5</c:v>
                </c:pt>
                <c:pt idx="10783">
                  <c:v>4367.8125</c:v>
                </c:pt>
                <c:pt idx="10784">
                  <c:v>4368.125</c:v>
                </c:pt>
                <c:pt idx="10785">
                  <c:v>4368.4375</c:v>
                </c:pt>
                <c:pt idx="10786">
                  <c:v>4368.75</c:v>
                </c:pt>
                <c:pt idx="10787">
                  <c:v>4369.0625</c:v>
                </c:pt>
                <c:pt idx="10788">
                  <c:v>4369.375</c:v>
                </c:pt>
                <c:pt idx="10789">
                  <c:v>4369.6875</c:v>
                </c:pt>
                <c:pt idx="10790">
                  <c:v>4370</c:v>
                </c:pt>
                <c:pt idx="10791">
                  <c:v>4370.3125</c:v>
                </c:pt>
                <c:pt idx="10792">
                  <c:v>4370.625</c:v>
                </c:pt>
                <c:pt idx="10793">
                  <c:v>4370.9375</c:v>
                </c:pt>
                <c:pt idx="10794">
                  <c:v>4371.25</c:v>
                </c:pt>
                <c:pt idx="10795">
                  <c:v>4371.5625</c:v>
                </c:pt>
                <c:pt idx="10796">
                  <c:v>4371.875</c:v>
                </c:pt>
                <c:pt idx="10797">
                  <c:v>4372.1875</c:v>
                </c:pt>
                <c:pt idx="10798">
                  <c:v>4372.5</c:v>
                </c:pt>
                <c:pt idx="10799">
                  <c:v>4372.8125</c:v>
                </c:pt>
                <c:pt idx="10800">
                  <c:v>4373.125</c:v>
                </c:pt>
                <c:pt idx="10801">
                  <c:v>4373.4375</c:v>
                </c:pt>
                <c:pt idx="10802">
                  <c:v>4373.75</c:v>
                </c:pt>
                <c:pt idx="10803">
                  <c:v>4374.0625</c:v>
                </c:pt>
                <c:pt idx="10804">
                  <c:v>4374.375</c:v>
                </c:pt>
                <c:pt idx="10805">
                  <c:v>4374.6875</c:v>
                </c:pt>
                <c:pt idx="10806">
                  <c:v>4375</c:v>
                </c:pt>
                <c:pt idx="10807">
                  <c:v>4375.3125</c:v>
                </c:pt>
                <c:pt idx="10808">
                  <c:v>4375.625</c:v>
                </c:pt>
                <c:pt idx="10809">
                  <c:v>4375.9375</c:v>
                </c:pt>
                <c:pt idx="10810">
                  <c:v>4376.25</c:v>
                </c:pt>
                <c:pt idx="10811">
                  <c:v>4376.5625</c:v>
                </c:pt>
                <c:pt idx="10812">
                  <c:v>4376.875</c:v>
                </c:pt>
                <c:pt idx="10813">
                  <c:v>4377.1875</c:v>
                </c:pt>
                <c:pt idx="10814">
                  <c:v>4377.5</c:v>
                </c:pt>
                <c:pt idx="10815">
                  <c:v>4377.8125</c:v>
                </c:pt>
                <c:pt idx="10816">
                  <c:v>4378.125</c:v>
                </c:pt>
                <c:pt idx="10817">
                  <c:v>4378.4375</c:v>
                </c:pt>
                <c:pt idx="10818">
                  <c:v>4378.75</c:v>
                </c:pt>
                <c:pt idx="10819">
                  <c:v>4379.0625</c:v>
                </c:pt>
                <c:pt idx="10820">
                  <c:v>4379.375</c:v>
                </c:pt>
                <c:pt idx="10821">
                  <c:v>4379.6875</c:v>
                </c:pt>
                <c:pt idx="10822">
                  <c:v>4380</c:v>
                </c:pt>
                <c:pt idx="10823">
                  <c:v>4380.3125</c:v>
                </c:pt>
                <c:pt idx="10824">
                  <c:v>4380.625</c:v>
                </c:pt>
                <c:pt idx="10825">
                  <c:v>4380.9375</c:v>
                </c:pt>
                <c:pt idx="10826">
                  <c:v>4381.25</c:v>
                </c:pt>
                <c:pt idx="10827">
                  <c:v>4381.5625</c:v>
                </c:pt>
                <c:pt idx="10828">
                  <c:v>4381.875</c:v>
                </c:pt>
                <c:pt idx="10829">
                  <c:v>4382.1875</c:v>
                </c:pt>
                <c:pt idx="10830">
                  <c:v>4382.5</c:v>
                </c:pt>
                <c:pt idx="10831">
                  <c:v>4382.8125</c:v>
                </c:pt>
                <c:pt idx="10832">
                  <c:v>4383.125</c:v>
                </c:pt>
                <c:pt idx="10833">
                  <c:v>4383.4375</c:v>
                </c:pt>
                <c:pt idx="10834">
                  <c:v>4383.75</c:v>
                </c:pt>
                <c:pt idx="10835">
                  <c:v>4384.0625</c:v>
                </c:pt>
                <c:pt idx="10836">
                  <c:v>4384.375</c:v>
                </c:pt>
                <c:pt idx="10837">
                  <c:v>4384.6875</c:v>
                </c:pt>
                <c:pt idx="10838">
                  <c:v>4385</c:v>
                </c:pt>
                <c:pt idx="10839">
                  <c:v>4385.3125</c:v>
                </c:pt>
                <c:pt idx="10840">
                  <c:v>4385.625</c:v>
                </c:pt>
                <c:pt idx="10841">
                  <c:v>4385.9375</c:v>
                </c:pt>
                <c:pt idx="10842">
                  <c:v>4386.25</c:v>
                </c:pt>
                <c:pt idx="10843">
                  <c:v>4386.5625</c:v>
                </c:pt>
                <c:pt idx="10844">
                  <c:v>4386.875</c:v>
                </c:pt>
                <c:pt idx="10845">
                  <c:v>4387.1875</c:v>
                </c:pt>
                <c:pt idx="10846">
                  <c:v>4387.5</c:v>
                </c:pt>
                <c:pt idx="10847">
                  <c:v>4387.8125</c:v>
                </c:pt>
                <c:pt idx="10848">
                  <c:v>4388.125</c:v>
                </c:pt>
                <c:pt idx="10849">
                  <c:v>4388.4375</c:v>
                </c:pt>
                <c:pt idx="10850">
                  <c:v>4388.75</c:v>
                </c:pt>
                <c:pt idx="10851">
                  <c:v>4389.0625</c:v>
                </c:pt>
                <c:pt idx="10852">
                  <c:v>4389.375</c:v>
                </c:pt>
                <c:pt idx="10853">
                  <c:v>4389.6875</c:v>
                </c:pt>
                <c:pt idx="10854">
                  <c:v>4390</c:v>
                </c:pt>
                <c:pt idx="10855">
                  <c:v>4390.3125</c:v>
                </c:pt>
                <c:pt idx="10856">
                  <c:v>4390.625</c:v>
                </c:pt>
                <c:pt idx="10857">
                  <c:v>4390.9375</c:v>
                </c:pt>
                <c:pt idx="10858">
                  <c:v>4391.25</c:v>
                </c:pt>
                <c:pt idx="10859">
                  <c:v>4391.5625</c:v>
                </c:pt>
                <c:pt idx="10860">
                  <c:v>4391.875</c:v>
                </c:pt>
                <c:pt idx="10861">
                  <c:v>4392.1875</c:v>
                </c:pt>
                <c:pt idx="10862">
                  <c:v>4392.5</c:v>
                </c:pt>
                <c:pt idx="10863">
                  <c:v>4392.8125</c:v>
                </c:pt>
                <c:pt idx="10864">
                  <c:v>4393.125</c:v>
                </c:pt>
                <c:pt idx="10865">
                  <c:v>4393.4375</c:v>
                </c:pt>
                <c:pt idx="10866">
                  <c:v>4393.75</c:v>
                </c:pt>
                <c:pt idx="10867">
                  <c:v>4394.0625</c:v>
                </c:pt>
                <c:pt idx="10868">
                  <c:v>4394.375</c:v>
                </c:pt>
                <c:pt idx="10869">
                  <c:v>4394.6875</c:v>
                </c:pt>
                <c:pt idx="10870">
                  <c:v>4395</c:v>
                </c:pt>
                <c:pt idx="10871">
                  <c:v>4395.3125</c:v>
                </c:pt>
                <c:pt idx="10872">
                  <c:v>4395.625</c:v>
                </c:pt>
                <c:pt idx="10873">
                  <c:v>4395.9375</c:v>
                </c:pt>
                <c:pt idx="10874">
                  <c:v>4396.25</c:v>
                </c:pt>
                <c:pt idx="10875">
                  <c:v>4396.5625</c:v>
                </c:pt>
                <c:pt idx="10876">
                  <c:v>4396.875</c:v>
                </c:pt>
                <c:pt idx="10877">
                  <c:v>4397.1875</c:v>
                </c:pt>
                <c:pt idx="10878">
                  <c:v>4397.5</c:v>
                </c:pt>
                <c:pt idx="10879">
                  <c:v>4397.8125</c:v>
                </c:pt>
                <c:pt idx="10880">
                  <c:v>4398.125</c:v>
                </c:pt>
                <c:pt idx="10881">
                  <c:v>4398.4375</c:v>
                </c:pt>
                <c:pt idx="10882">
                  <c:v>4398.75</c:v>
                </c:pt>
                <c:pt idx="10883">
                  <c:v>4399.0625</c:v>
                </c:pt>
                <c:pt idx="10884">
                  <c:v>4399.375</c:v>
                </c:pt>
                <c:pt idx="10885">
                  <c:v>4399.6875</c:v>
                </c:pt>
                <c:pt idx="10886">
                  <c:v>4400</c:v>
                </c:pt>
                <c:pt idx="10887">
                  <c:v>4400.3125</c:v>
                </c:pt>
                <c:pt idx="10888">
                  <c:v>4400.625</c:v>
                </c:pt>
                <c:pt idx="10889">
                  <c:v>4400.9375</c:v>
                </c:pt>
                <c:pt idx="10890">
                  <c:v>4401.25</c:v>
                </c:pt>
                <c:pt idx="10891">
                  <c:v>4401.5625</c:v>
                </c:pt>
                <c:pt idx="10892">
                  <c:v>4401.875</c:v>
                </c:pt>
                <c:pt idx="10893">
                  <c:v>4402.1875</c:v>
                </c:pt>
                <c:pt idx="10894">
                  <c:v>4402.5</c:v>
                </c:pt>
                <c:pt idx="10895">
                  <c:v>4402.8125</c:v>
                </c:pt>
                <c:pt idx="10896">
                  <c:v>4403.125</c:v>
                </c:pt>
                <c:pt idx="10897">
                  <c:v>4403.4375</c:v>
                </c:pt>
                <c:pt idx="10898">
                  <c:v>4403.75</c:v>
                </c:pt>
                <c:pt idx="10899">
                  <c:v>4404.0625</c:v>
                </c:pt>
                <c:pt idx="10900">
                  <c:v>4404.375</c:v>
                </c:pt>
                <c:pt idx="10901">
                  <c:v>4404.6875</c:v>
                </c:pt>
                <c:pt idx="10902">
                  <c:v>4405</c:v>
                </c:pt>
                <c:pt idx="10903">
                  <c:v>4405.3125</c:v>
                </c:pt>
                <c:pt idx="10904">
                  <c:v>4405.625</c:v>
                </c:pt>
                <c:pt idx="10905">
                  <c:v>4405.9375</c:v>
                </c:pt>
                <c:pt idx="10906">
                  <c:v>4406.25</c:v>
                </c:pt>
                <c:pt idx="10907">
                  <c:v>4406.5625</c:v>
                </c:pt>
                <c:pt idx="10908">
                  <c:v>4406.875</c:v>
                </c:pt>
                <c:pt idx="10909">
                  <c:v>4407.1875</c:v>
                </c:pt>
                <c:pt idx="10910">
                  <c:v>4407.5</c:v>
                </c:pt>
                <c:pt idx="10911">
                  <c:v>4407.8125</c:v>
                </c:pt>
                <c:pt idx="10912">
                  <c:v>4408.125</c:v>
                </c:pt>
                <c:pt idx="10913">
                  <c:v>4408.4375</c:v>
                </c:pt>
                <c:pt idx="10914">
                  <c:v>4408.75</c:v>
                </c:pt>
                <c:pt idx="10915">
                  <c:v>4409.0625</c:v>
                </c:pt>
                <c:pt idx="10916">
                  <c:v>4409.375</c:v>
                </c:pt>
                <c:pt idx="10917">
                  <c:v>4409.6875</c:v>
                </c:pt>
                <c:pt idx="10918">
                  <c:v>4410</c:v>
                </c:pt>
                <c:pt idx="10919">
                  <c:v>4410.3125</c:v>
                </c:pt>
                <c:pt idx="10920">
                  <c:v>4410.625</c:v>
                </c:pt>
                <c:pt idx="10921">
                  <c:v>4410.9375</c:v>
                </c:pt>
                <c:pt idx="10922">
                  <c:v>4411.25</c:v>
                </c:pt>
                <c:pt idx="10923">
                  <c:v>4411.5625</c:v>
                </c:pt>
                <c:pt idx="10924">
                  <c:v>4411.875</c:v>
                </c:pt>
                <c:pt idx="10925">
                  <c:v>4412.1875</c:v>
                </c:pt>
                <c:pt idx="10926">
                  <c:v>4412.5</c:v>
                </c:pt>
                <c:pt idx="10927">
                  <c:v>4412.8125</c:v>
                </c:pt>
                <c:pt idx="10928">
                  <c:v>4413.125</c:v>
                </c:pt>
                <c:pt idx="10929">
                  <c:v>4413.4375</c:v>
                </c:pt>
                <c:pt idx="10930">
                  <c:v>4413.75</c:v>
                </c:pt>
                <c:pt idx="10931">
                  <c:v>4414.0625</c:v>
                </c:pt>
                <c:pt idx="10932">
                  <c:v>4414.375</c:v>
                </c:pt>
                <c:pt idx="10933">
                  <c:v>4414.6875</c:v>
                </c:pt>
                <c:pt idx="10934">
                  <c:v>4415</c:v>
                </c:pt>
                <c:pt idx="10935">
                  <c:v>4415.3125</c:v>
                </c:pt>
                <c:pt idx="10936">
                  <c:v>4415.625</c:v>
                </c:pt>
                <c:pt idx="10937">
                  <c:v>4415.9375</c:v>
                </c:pt>
                <c:pt idx="10938">
                  <c:v>4416.25</c:v>
                </c:pt>
                <c:pt idx="10939">
                  <c:v>4416.5625</c:v>
                </c:pt>
                <c:pt idx="10940">
                  <c:v>4416.875</c:v>
                </c:pt>
                <c:pt idx="10941">
                  <c:v>4417.1875</c:v>
                </c:pt>
                <c:pt idx="10942">
                  <c:v>4417.5</c:v>
                </c:pt>
                <c:pt idx="10943">
                  <c:v>4417.8125</c:v>
                </c:pt>
                <c:pt idx="10944">
                  <c:v>4418.125</c:v>
                </c:pt>
                <c:pt idx="10945">
                  <c:v>4418.4375</c:v>
                </c:pt>
                <c:pt idx="10946">
                  <c:v>4418.75</c:v>
                </c:pt>
                <c:pt idx="10947">
                  <c:v>4419.0625</c:v>
                </c:pt>
                <c:pt idx="10948">
                  <c:v>4419.375</c:v>
                </c:pt>
                <c:pt idx="10949">
                  <c:v>4419.6875</c:v>
                </c:pt>
                <c:pt idx="10950">
                  <c:v>4420</c:v>
                </c:pt>
                <c:pt idx="10951">
                  <c:v>4420.3125</c:v>
                </c:pt>
                <c:pt idx="10952">
                  <c:v>4420.625</c:v>
                </c:pt>
                <c:pt idx="10953">
                  <c:v>4420.9375</c:v>
                </c:pt>
                <c:pt idx="10954">
                  <c:v>4421.25</c:v>
                </c:pt>
                <c:pt idx="10955">
                  <c:v>4421.5625</c:v>
                </c:pt>
                <c:pt idx="10956">
                  <c:v>4421.875</c:v>
                </c:pt>
                <c:pt idx="10957">
                  <c:v>4422.1875</c:v>
                </c:pt>
                <c:pt idx="10958">
                  <c:v>4422.5</c:v>
                </c:pt>
                <c:pt idx="10959">
                  <c:v>4422.8125</c:v>
                </c:pt>
                <c:pt idx="10960">
                  <c:v>4423.125</c:v>
                </c:pt>
                <c:pt idx="10961">
                  <c:v>4423.4375</c:v>
                </c:pt>
                <c:pt idx="10962">
                  <c:v>4423.75</c:v>
                </c:pt>
                <c:pt idx="10963">
                  <c:v>4424.0625</c:v>
                </c:pt>
                <c:pt idx="10964">
                  <c:v>4424.375</c:v>
                </c:pt>
                <c:pt idx="10965">
                  <c:v>4424.6875</c:v>
                </c:pt>
                <c:pt idx="10966">
                  <c:v>4425</c:v>
                </c:pt>
                <c:pt idx="10967">
                  <c:v>4425.3125</c:v>
                </c:pt>
                <c:pt idx="10968">
                  <c:v>4425.625</c:v>
                </c:pt>
                <c:pt idx="10969">
                  <c:v>4425.9375</c:v>
                </c:pt>
                <c:pt idx="10970">
                  <c:v>4426.25</c:v>
                </c:pt>
                <c:pt idx="10971">
                  <c:v>4426.5625</c:v>
                </c:pt>
                <c:pt idx="10972">
                  <c:v>4426.875</c:v>
                </c:pt>
                <c:pt idx="10973">
                  <c:v>4427.1875</c:v>
                </c:pt>
                <c:pt idx="10974">
                  <c:v>4427.5</c:v>
                </c:pt>
                <c:pt idx="10975">
                  <c:v>4427.8125</c:v>
                </c:pt>
                <c:pt idx="10976">
                  <c:v>4428.125</c:v>
                </c:pt>
                <c:pt idx="10977">
                  <c:v>4428.4375</c:v>
                </c:pt>
                <c:pt idx="10978">
                  <c:v>4428.75</c:v>
                </c:pt>
                <c:pt idx="10979">
                  <c:v>4429.0625</c:v>
                </c:pt>
                <c:pt idx="10980">
                  <c:v>4429.375</c:v>
                </c:pt>
                <c:pt idx="10981">
                  <c:v>4429.6875</c:v>
                </c:pt>
                <c:pt idx="10982">
                  <c:v>4430</c:v>
                </c:pt>
                <c:pt idx="10983">
                  <c:v>4430.3125</c:v>
                </c:pt>
                <c:pt idx="10984">
                  <c:v>4430.625</c:v>
                </c:pt>
                <c:pt idx="10985">
                  <c:v>4430.9375</c:v>
                </c:pt>
                <c:pt idx="10986">
                  <c:v>4431.25</c:v>
                </c:pt>
                <c:pt idx="10987">
                  <c:v>4431.5625</c:v>
                </c:pt>
                <c:pt idx="10988">
                  <c:v>4431.875</c:v>
                </c:pt>
                <c:pt idx="10989">
                  <c:v>4432.1875</c:v>
                </c:pt>
                <c:pt idx="10990">
                  <c:v>4432.5</c:v>
                </c:pt>
                <c:pt idx="10991">
                  <c:v>4432.8125</c:v>
                </c:pt>
                <c:pt idx="10992">
                  <c:v>4433.125</c:v>
                </c:pt>
                <c:pt idx="10993">
                  <c:v>4433.4375</c:v>
                </c:pt>
                <c:pt idx="10994">
                  <c:v>4433.75</c:v>
                </c:pt>
                <c:pt idx="10995">
                  <c:v>4434.0625</c:v>
                </c:pt>
                <c:pt idx="10996">
                  <c:v>4434.375</c:v>
                </c:pt>
                <c:pt idx="10997">
                  <c:v>4434.6875</c:v>
                </c:pt>
                <c:pt idx="10998">
                  <c:v>4435</c:v>
                </c:pt>
                <c:pt idx="10999">
                  <c:v>4435.3125</c:v>
                </c:pt>
                <c:pt idx="11000">
                  <c:v>4435.625</c:v>
                </c:pt>
                <c:pt idx="11001">
                  <c:v>4435.9375</c:v>
                </c:pt>
                <c:pt idx="11002">
                  <c:v>4436.25</c:v>
                </c:pt>
                <c:pt idx="11003">
                  <c:v>4436.5625</c:v>
                </c:pt>
                <c:pt idx="11004">
                  <c:v>4436.875</c:v>
                </c:pt>
                <c:pt idx="11005">
                  <c:v>4437.1875</c:v>
                </c:pt>
                <c:pt idx="11006">
                  <c:v>4437.5</c:v>
                </c:pt>
                <c:pt idx="11007">
                  <c:v>4437.8125</c:v>
                </c:pt>
                <c:pt idx="11008">
                  <c:v>4438.125</c:v>
                </c:pt>
                <c:pt idx="11009">
                  <c:v>4438.4375</c:v>
                </c:pt>
                <c:pt idx="11010">
                  <c:v>4438.75</c:v>
                </c:pt>
                <c:pt idx="11011">
                  <c:v>4439.0625</c:v>
                </c:pt>
                <c:pt idx="11012">
                  <c:v>4439.375</c:v>
                </c:pt>
                <c:pt idx="11013">
                  <c:v>4439.6875</c:v>
                </c:pt>
                <c:pt idx="11014">
                  <c:v>4440</c:v>
                </c:pt>
                <c:pt idx="11015">
                  <c:v>4440.3125</c:v>
                </c:pt>
                <c:pt idx="11016">
                  <c:v>4440.625</c:v>
                </c:pt>
                <c:pt idx="11017">
                  <c:v>4440.9375</c:v>
                </c:pt>
                <c:pt idx="11018">
                  <c:v>4441.25</c:v>
                </c:pt>
                <c:pt idx="11019">
                  <c:v>4441.5625</c:v>
                </c:pt>
                <c:pt idx="11020">
                  <c:v>4441.875</c:v>
                </c:pt>
                <c:pt idx="11021">
                  <c:v>4442.1875</c:v>
                </c:pt>
                <c:pt idx="11022">
                  <c:v>4442.5</c:v>
                </c:pt>
                <c:pt idx="11023">
                  <c:v>4442.8125</c:v>
                </c:pt>
                <c:pt idx="11024">
                  <c:v>4443.125</c:v>
                </c:pt>
                <c:pt idx="11025">
                  <c:v>4443.4375</c:v>
                </c:pt>
                <c:pt idx="11026">
                  <c:v>4443.75</c:v>
                </c:pt>
                <c:pt idx="11027">
                  <c:v>4444.0625</c:v>
                </c:pt>
                <c:pt idx="11028">
                  <c:v>4444.375</c:v>
                </c:pt>
                <c:pt idx="11029">
                  <c:v>4444.6875</c:v>
                </c:pt>
                <c:pt idx="11030">
                  <c:v>4445</c:v>
                </c:pt>
                <c:pt idx="11031">
                  <c:v>4445.3125</c:v>
                </c:pt>
                <c:pt idx="11032">
                  <c:v>4445.625</c:v>
                </c:pt>
                <c:pt idx="11033">
                  <c:v>4445.9375</c:v>
                </c:pt>
                <c:pt idx="11034">
                  <c:v>4446.25</c:v>
                </c:pt>
                <c:pt idx="11035">
                  <c:v>4446.5625</c:v>
                </c:pt>
                <c:pt idx="11036">
                  <c:v>4446.875</c:v>
                </c:pt>
                <c:pt idx="11037">
                  <c:v>4447.1875</c:v>
                </c:pt>
                <c:pt idx="11038">
                  <c:v>4447.5</c:v>
                </c:pt>
                <c:pt idx="11039">
                  <c:v>4447.8125</c:v>
                </c:pt>
                <c:pt idx="11040">
                  <c:v>4448.125</c:v>
                </c:pt>
                <c:pt idx="11041">
                  <c:v>4448.4375</c:v>
                </c:pt>
                <c:pt idx="11042">
                  <c:v>4448.75</c:v>
                </c:pt>
                <c:pt idx="11043">
                  <c:v>4449.0625</c:v>
                </c:pt>
                <c:pt idx="11044">
                  <c:v>4449.375</c:v>
                </c:pt>
                <c:pt idx="11045">
                  <c:v>4449.6875</c:v>
                </c:pt>
                <c:pt idx="11046">
                  <c:v>4450</c:v>
                </c:pt>
                <c:pt idx="11047">
                  <c:v>4450.3125</c:v>
                </c:pt>
                <c:pt idx="11048">
                  <c:v>4450.625</c:v>
                </c:pt>
                <c:pt idx="11049">
                  <c:v>4450.9375</c:v>
                </c:pt>
                <c:pt idx="11050">
                  <c:v>4451.25</c:v>
                </c:pt>
                <c:pt idx="11051">
                  <c:v>4451.5625</c:v>
                </c:pt>
                <c:pt idx="11052">
                  <c:v>4451.875</c:v>
                </c:pt>
                <c:pt idx="11053">
                  <c:v>4452.1875</c:v>
                </c:pt>
                <c:pt idx="11054">
                  <c:v>4452.5</c:v>
                </c:pt>
                <c:pt idx="11055">
                  <c:v>4452.8125</c:v>
                </c:pt>
                <c:pt idx="11056">
                  <c:v>4453.125</c:v>
                </c:pt>
                <c:pt idx="11057">
                  <c:v>4453.4375</c:v>
                </c:pt>
                <c:pt idx="11058">
                  <c:v>4453.75</c:v>
                </c:pt>
                <c:pt idx="11059">
                  <c:v>4454.0625</c:v>
                </c:pt>
                <c:pt idx="11060">
                  <c:v>4454.375</c:v>
                </c:pt>
                <c:pt idx="11061">
                  <c:v>4454.6875</c:v>
                </c:pt>
                <c:pt idx="11062">
                  <c:v>4455</c:v>
                </c:pt>
                <c:pt idx="11063">
                  <c:v>4455.3125</c:v>
                </c:pt>
                <c:pt idx="11064">
                  <c:v>4455.625</c:v>
                </c:pt>
                <c:pt idx="11065">
                  <c:v>4455.9375</c:v>
                </c:pt>
                <c:pt idx="11066">
                  <c:v>4456.25</c:v>
                </c:pt>
                <c:pt idx="11067">
                  <c:v>4456.5625</c:v>
                </c:pt>
                <c:pt idx="11068">
                  <c:v>4456.875</c:v>
                </c:pt>
                <c:pt idx="11069">
                  <c:v>4457.1875</c:v>
                </c:pt>
                <c:pt idx="11070">
                  <c:v>4457.5</c:v>
                </c:pt>
                <c:pt idx="11071">
                  <c:v>4457.8125</c:v>
                </c:pt>
                <c:pt idx="11072">
                  <c:v>4458.125</c:v>
                </c:pt>
                <c:pt idx="11073">
                  <c:v>4458.4375</c:v>
                </c:pt>
                <c:pt idx="11074">
                  <c:v>4458.75</c:v>
                </c:pt>
                <c:pt idx="11075">
                  <c:v>4459.0625</c:v>
                </c:pt>
                <c:pt idx="11076">
                  <c:v>4459.375</c:v>
                </c:pt>
                <c:pt idx="11077">
                  <c:v>4459.6875</c:v>
                </c:pt>
                <c:pt idx="11078">
                  <c:v>4460</c:v>
                </c:pt>
                <c:pt idx="11079">
                  <c:v>4460.3125</c:v>
                </c:pt>
                <c:pt idx="11080">
                  <c:v>4460.625</c:v>
                </c:pt>
                <c:pt idx="11081">
                  <c:v>4460.9375</c:v>
                </c:pt>
                <c:pt idx="11082">
                  <c:v>4461.25</c:v>
                </c:pt>
                <c:pt idx="11083">
                  <c:v>4461.5625</c:v>
                </c:pt>
                <c:pt idx="11084">
                  <c:v>4461.875</c:v>
                </c:pt>
                <c:pt idx="11085">
                  <c:v>4462.1875</c:v>
                </c:pt>
                <c:pt idx="11086">
                  <c:v>4462.5</c:v>
                </c:pt>
                <c:pt idx="11087">
                  <c:v>4462.8125</c:v>
                </c:pt>
                <c:pt idx="11088">
                  <c:v>4463.125</c:v>
                </c:pt>
                <c:pt idx="11089">
                  <c:v>4463.4375</c:v>
                </c:pt>
                <c:pt idx="11090">
                  <c:v>4463.75</c:v>
                </c:pt>
                <c:pt idx="11091">
                  <c:v>4464.0625</c:v>
                </c:pt>
                <c:pt idx="11092">
                  <c:v>4464.375</c:v>
                </c:pt>
                <c:pt idx="11093">
                  <c:v>4464.6875</c:v>
                </c:pt>
                <c:pt idx="11094">
                  <c:v>4465</c:v>
                </c:pt>
                <c:pt idx="11095">
                  <c:v>4465.3125</c:v>
                </c:pt>
                <c:pt idx="11096">
                  <c:v>4465.625</c:v>
                </c:pt>
                <c:pt idx="11097">
                  <c:v>4465.9375</c:v>
                </c:pt>
                <c:pt idx="11098">
                  <c:v>4466.25</c:v>
                </c:pt>
                <c:pt idx="11099">
                  <c:v>4466.5625</c:v>
                </c:pt>
                <c:pt idx="11100">
                  <c:v>4466.875</c:v>
                </c:pt>
                <c:pt idx="11101">
                  <c:v>4467.1875</c:v>
                </c:pt>
                <c:pt idx="11102">
                  <c:v>4467.5</c:v>
                </c:pt>
                <c:pt idx="11103">
                  <c:v>4467.8125</c:v>
                </c:pt>
                <c:pt idx="11104">
                  <c:v>4468.125</c:v>
                </c:pt>
                <c:pt idx="11105">
                  <c:v>4468.4375</c:v>
                </c:pt>
                <c:pt idx="11106">
                  <c:v>4468.75</c:v>
                </c:pt>
                <c:pt idx="11107">
                  <c:v>4469.0625</c:v>
                </c:pt>
                <c:pt idx="11108">
                  <c:v>4469.375</c:v>
                </c:pt>
                <c:pt idx="11109">
                  <c:v>4469.6875</c:v>
                </c:pt>
                <c:pt idx="11110">
                  <c:v>4470</c:v>
                </c:pt>
                <c:pt idx="11111">
                  <c:v>4470.3125</c:v>
                </c:pt>
                <c:pt idx="11112">
                  <c:v>4470.625</c:v>
                </c:pt>
                <c:pt idx="11113">
                  <c:v>4470.9375</c:v>
                </c:pt>
                <c:pt idx="11114">
                  <c:v>4471.25</c:v>
                </c:pt>
                <c:pt idx="11115">
                  <c:v>4471.5625</c:v>
                </c:pt>
                <c:pt idx="11116">
                  <c:v>4471.875</c:v>
                </c:pt>
                <c:pt idx="11117">
                  <c:v>4472.1875</c:v>
                </c:pt>
                <c:pt idx="11118">
                  <c:v>4472.5</c:v>
                </c:pt>
                <c:pt idx="11119">
                  <c:v>4472.8125</c:v>
                </c:pt>
                <c:pt idx="11120">
                  <c:v>4473.125</c:v>
                </c:pt>
                <c:pt idx="11121">
                  <c:v>4473.4375</c:v>
                </c:pt>
                <c:pt idx="11122">
                  <c:v>4473.75</c:v>
                </c:pt>
                <c:pt idx="11123">
                  <c:v>4474.0625</c:v>
                </c:pt>
                <c:pt idx="11124">
                  <c:v>4474.375</c:v>
                </c:pt>
                <c:pt idx="11125">
                  <c:v>4474.6875</c:v>
                </c:pt>
                <c:pt idx="11126">
                  <c:v>4475</c:v>
                </c:pt>
                <c:pt idx="11127">
                  <c:v>4475.3125</c:v>
                </c:pt>
                <c:pt idx="11128">
                  <c:v>4475.625</c:v>
                </c:pt>
                <c:pt idx="11129">
                  <c:v>4475.9375</c:v>
                </c:pt>
                <c:pt idx="11130">
                  <c:v>4476.25</c:v>
                </c:pt>
                <c:pt idx="11131">
                  <c:v>4476.5625</c:v>
                </c:pt>
                <c:pt idx="11132">
                  <c:v>4476.875</c:v>
                </c:pt>
                <c:pt idx="11133">
                  <c:v>4477.1875</c:v>
                </c:pt>
                <c:pt idx="11134">
                  <c:v>4477.5</c:v>
                </c:pt>
                <c:pt idx="11135">
                  <c:v>4477.8125</c:v>
                </c:pt>
                <c:pt idx="11136">
                  <c:v>4478.125</c:v>
                </c:pt>
                <c:pt idx="11137">
                  <c:v>4478.4375</c:v>
                </c:pt>
                <c:pt idx="11138">
                  <c:v>4478.75</c:v>
                </c:pt>
                <c:pt idx="11139">
                  <c:v>4479.0625</c:v>
                </c:pt>
                <c:pt idx="11140">
                  <c:v>4479.375</c:v>
                </c:pt>
                <c:pt idx="11141">
                  <c:v>4479.6875</c:v>
                </c:pt>
                <c:pt idx="11142">
                  <c:v>4480</c:v>
                </c:pt>
                <c:pt idx="11143">
                  <c:v>4480.3125</c:v>
                </c:pt>
                <c:pt idx="11144">
                  <c:v>4480.625</c:v>
                </c:pt>
                <c:pt idx="11145">
                  <c:v>4480.9375</c:v>
                </c:pt>
                <c:pt idx="11146">
                  <c:v>4481.25</c:v>
                </c:pt>
                <c:pt idx="11147">
                  <c:v>4481.5625</c:v>
                </c:pt>
                <c:pt idx="11148">
                  <c:v>4481.875</c:v>
                </c:pt>
                <c:pt idx="11149">
                  <c:v>4482.1875</c:v>
                </c:pt>
                <c:pt idx="11150">
                  <c:v>4482.5</c:v>
                </c:pt>
                <c:pt idx="11151">
                  <c:v>4482.8125</c:v>
                </c:pt>
                <c:pt idx="11152">
                  <c:v>4483.125</c:v>
                </c:pt>
                <c:pt idx="11153">
                  <c:v>4483.4375</c:v>
                </c:pt>
                <c:pt idx="11154">
                  <c:v>4483.75</c:v>
                </c:pt>
                <c:pt idx="11155">
                  <c:v>4484.0625</c:v>
                </c:pt>
                <c:pt idx="11156">
                  <c:v>4484.375</c:v>
                </c:pt>
                <c:pt idx="11157">
                  <c:v>4484.6875</c:v>
                </c:pt>
                <c:pt idx="11158">
                  <c:v>4485</c:v>
                </c:pt>
                <c:pt idx="11159">
                  <c:v>4485.3125</c:v>
                </c:pt>
                <c:pt idx="11160">
                  <c:v>4485.625</c:v>
                </c:pt>
                <c:pt idx="11161">
                  <c:v>4485.9375</c:v>
                </c:pt>
                <c:pt idx="11162">
                  <c:v>4486.25</c:v>
                </c:pt>
                <c:pt idx="11163">
                  <c:v>4486.5625</c:v>
                </c:pt>
                <c:pt idx="11164">
                  <c:v>4486.875</c:v>
                </c:pt>
                <c:pt idx="11165">
                  <c:v>4487.1875</c:v>
                </c:pt>
                <c:pt idx="11166">
                  <c:v>4487.5</c:v>
                </c:pt>
                <c:pt idx="11167">
                  <c:v>4487.8125</c:v>
                </c:pt>
                <c:pt idx="11168">
                  <c:v>4488.125</c:v>
                </c:pt>
                <c:pt idx="11169">
                  <c:v>4488.4375</c:v>
                </c:pt>
                <c:pt idx="11170">
                  <c:v>4488.75</c:v>
                </c:pt>
                <c:pt idx="11171">
                  <c:v>4489.0625</c:v>
                </c:pt>
                <c:pt idx="11172">
                  <c:v>4489.375</c:v>
                </c:pt>
                <c:pt idx="11173">
                  <c:v>4489.6875</c:v>
                </c:pt>
                <c:pt idx="11174">
                  <c:v>4490</c:v>
                </c:pt>
                <c:pt idx="11175">
                  <c:v>4490.3125</c:v>
                </c:pt>
                <c:pt idx="11176">
                  <c:v>4490.625</c:v>
                </c:pt>
                <c:pt idx="11177">
                  <c:v>4490.9375</c:v>
                </c:pt>
                <c:pt idx="11178">
                  <c:v>4491.25</c:v>
                </c:pt>
                <c:pt idx="11179">
                  <c:v>4491.5625</c:v>
                </c:pt>
                <c:pt idx="11180">
                  <c:v>4491.875</c:v>
                </c:pt>
                <c:pt idx="11181">
                  <c:v>4492.1875</c:v>
                </c:pt>
                <c:pt idx="11182">
                  <c:v>4492.5</c:v>
                </c:pt>
                <c:pt idx="11183">
                  <c:v>4492.8125</c:v>
                </c:pt>
                <c:pt idx="11184">
                  <c:v>4493.125</c:v>
                </c:pt>
                <c:pt idx="11185">
                  <c:v>4493.4375</c:v>
                </c:pt>
                <c:pt idx="11186">
                  <c:v>4493.75</c:v>
                </c:pt>
                <c:pt idx="11187">
                  <c:v>4494.0625</c:v>
                </c:pt>
                <c:pt idx="11188">
                  <c:v>4494.375</c:v>
                </c:pt>
                <c:pt idx="11189">
                  <c:v>4494.6875</c:v>
                </c:pt>
                <c:pt idx="11190">
                  <c:v>4495</c:v>
                </c:pt>
                <c:pt idx="11191">
                  <c:v>4495.3125</c:v>
                </c:pt>
                <c:pt idx="11192">
                  <c:v>4495.625</c:v>
                </c:pt>
                <c:pt idx="11193">
                  <c:v>4495.9375</c:v>
                </c:pt>
                <c:pt idx="11194">
                  <c:v>4496.25</c:v>
                </c:pt>
                <c:pt idx="11195">
                  <c:v>4496.5625</c:v>
                </c:pt>
                <c:pt idx="11196">
                  <c:v>4496.875</c:v>
                </c:pt>
                <c:pt idx="11197">
                  <c:v>4497.1875</c:v>
                </c:pt>
                <c:pt idx="11198">
                  <c:v>4497.5</c:v>
                </c:pt>
                <c:pt idx="11199">
                  <c:v>4497.8125</c:v>
                </c:pt>
                <c:pt idx="11200">
                  <c:v>4498.125</c:v>
                </c:pt>
                <c:pt idx="11201">
                  <c:v>4498.4375</c:v>
                </c:pt>
                <c:pt idx="11202">
                  <c:v>4498.75</c:v>
                </c:pt>
                <c:pt idx="11203">
                  <c:v>4499.0625</c:v>
                </c:pt>
                <c:pt idx="11204">
                  <c:v>4499.375</c:v>
                </c:pt>
                <c:pt idx="11205">
                  <c:v>4499.6875</c:v>
                </c:pt>
                <c:pt idx="11206">
                  <c:v>4500</c:v>
                </c:pt>
                <c:pt idx="11207">
                  <c:v>4500</c:v>
                </c:pt>
                <c:pt idx="11208">
                  <c:v>4500.3125</c:v>
                </c:pt>
                <c:pt idx="11209">
                  <c:v>4500.625</c:v>
                </c:pt>
                <c:pt idx="11210">
                  <c:v>4500.9375</c:v>
                </c:pt>
                <c:pt idx="11211">
                  <c:v>4501.25</c:v>
                </c:pt>
                <c:pt idx="11212">
                  <c:v>4501.5625</c:v>
                </c:pt>
                <c:pt idx="11213">
                  <c:v>4501.875</c:v>
                </c:pt>
                <c:pt idx="11214">
                  <c:v>4502.1875</c:v>
                </c:pt>
                <c:pt idx="11215">
                  <c:v>4502.5</c:v>
                </c:pt>
                <c:pt idx="11216">
                  <c:v>4502.8125</c:v>
                </c:pt>
                <c:pt idx="11217">
                  <c:v>4503.125</c:v>
                </c:pt>
                <c:pt idx="11218">
                  <c:v>4503.4375</c:v>
                </c:pt>
                <c:pt idx="11219">
                  <c:v>4503.75</c:v>
                </c:pt>
                <c:pt idx="11220">
                  <c:v>4504.0625</c:v>
                </c:pt>
                <c:pt idx="11221">
                  <c:v>4504.375</c:v>
                </c:pt>
                <c:pt idx="11222">
                  <c:v>4504.6875</c:v>
                </c:pt>
                <c:pt idx="11223">
                  <c:v>4505</c:v>
                </c:pt>
                <c:pt idx="11224">
                  <c:v>4505.3125</c:v>
                </c:pt>
                <c:pt idx="11225">
                  <c:v>4505.625</c:v>
                </c:pt>
                <c:pt idx="11226">
                  <c:v>4505.9375</c:v>
                </c:pt>
                <c:pt idx="11227">
                  <c:v>4506.25</c:v>
                </c:pt>
                <c:pt idx="11228">
                  <c:v>4506.5625</c:v>
                </c:pt>
                <c:pt idx="11229">
                  <c:v>4506.875</c:v>
                </c:pt>
                <c:pt idx="11230">
                  <c:v>4507.1875</c:v>
                </c:pt>
                <c:pt idx="11231">
                  <c:v>4507.5</c:v>
                </c:pt>
                <c:pt idx="11232">
                  <c:v>4507.8125</c:v>
                </c:pt>
                <c:pt idx="11233">
                  <c:v>4508.125</c:v>
                </c:pt>
                <c:pt idx="11234">
                  <c:v>4508.4375</c:v>
                </c:pt>
                <c:pt idx="11235">
                  <c:v>4508.75</c:v>
                </c:pt>
                <c:pt idx="11236">
                  <c:v>4509.0625</c:v>
                </c:pt>
                <c:pt idx="11237">
                  <c:v>4509.375</c:v>
                </c:pt>
                <c:pt idx="11238">
                  <c:v>4509.6875</c:v>
                </c:pt>
                <c:pt idx="11239">
                  <c:v>4510</c:v>
                </c:pt>
                <c:pt idx="11240">
                  <c:v>4510.3125</c:v>
                </c:pt>
                <c:pt idx="11241">
                  <c:v>4510.625</c:v>
                </c:pt>
                <c:pt idx="11242">
                  <c:v>4510.9375</c:v>
                </c:pt>
                <c:pt idx="11243">
                  <c:v>4511.25</c:v>
                </c:pt>
                <c:pt idx="11244">
                  <c:v>4511.5625</c:v>
                </c:pt>
                <c:pt idx="11245">
                  <c:v>4511.875</c:v>
                </c:pt>
                <c:pt idx="11246">
                  <c:v>4512.1875</c:v>
                </c:pt>
                <c:pt idx="11247">
                  <c:v>4512.5</c:v>
                </c:pt>
                <c:pt idx="11248">
                  <c:v>4512.8125</c:v>
                </c:pt>
                <c:pt idx="11249">
                  <c:v>4513.125</c:v>
                </c:pt>
                <c:pt idx="11250">
                  <c:v>4513.4375</c:v>
                </c:pt>
                <c:pt idx="11251">
                  <c:v>4513.75</c:v>
                </c:pt>
                <c:pt idx="11252">
                  <c:v>4514.0625</c:v>
                </c:pt>
                <c:pt idx="11253">
                  <c:v>4514.375</c:v>
                </c:pt>
                <c:pt idx="11254">
                  <c:v>4514.6875</c:v>
                </c:pt>
                <c:pt idx="11255">
                  <c:v>4515</c:v>
                </c:pt>
                <c:pt idx="11256">
                  <c:v>4515.3125</c:v>
                </c:pt>
                <c:pt idx="11257">
                  <c:v>4515.625</c:v>
                </c:pt>
                <c:pt idx="11258">
                  <c:v>4515.9375</c:v>
                </c:pt>
                <c:pt idx="11259">
                  <c:v>4516.25</c:v>
                </c:pt>
                <c:pt idx="11260">
                  <c:v>4516.5625</c:v>
                </c:pt>
                <c:pt idx="11261">
                  <c:v>4516.875</c:v>
                </c:pt>
                <c:pt idx="11262">
                  <c:v>4517.1875</c:v>
                </c:pt>
                <c:pt idx="11263">
                  <c:v>4517.5</c:v>
                </c:pt>
                <c:pt idx="11264">
                  <c:v>4517.8125</c:v>
                </c:pt>
                <c:pt idx="11265">
                  <c:v>4518.125</c:v>
                </c:pt>
                <c:pt idx="11266">
                  <c:v>4518.4375</c:v>
                </c:pt>
                <c:pt idx="11267">
                  <c:v>4518.75</c:v>
                </c:pt>
                <c:pt idx="11268">
                  <c:v>4519.0625</c:v>
                </c:pt>
                <c:pt idx="11269">
                  <c:v>4519.375</c:v>
                </c:pt>
                <c:pt idx="11270">
                  <c:v>4519.6875</c:v>
                </c:pt>
                <c:pt idx="11271">
                  <c:v>4520</c:v>
                </c:pt>
                <c:pt idx="11272">
                  <c:v>4520.3125</c:v>
                </c:pt>
                <c:pt idx="11273">
                  <c:v>4520.625</c:v>
                </c:pt>
                <c:pt idx="11274">
                  <c:v>4520.9375</c:v>
                </c:pt>
                <c:pt idx="11275">
                  <c:v>4521.25</c:v>
                </c:pt>
                <c:pt idx="11276">
                  <c:v>4521.5625</c:v>
                </c:pt>
                <c:pt idx="11277">
                  <c:v>4521.875</c:v>
                </c:pt>
                <c:pt idx="11278">
                  <c:v>4522.1875</c:v>
                </c:pt>
                <c:pt idx="11279">
                  <c:v>4522.5</c:v>
                </c:pt>
                <c:pt idx="11280">
                  <c:v>4522.8125</c:v>
                </c:pt>
                <c:pt idx="11281">
                  <c:v>4523.125</c:v>
                </c:pt>
                <c:pt idx="11282">
                  <c:v>4523.4375</c:v>
                </c:pt>
                <c:pt idx="11283">
                  <c:v>4523.75</c:v>
                </c:pt>
                <c:pt idx="11284">
                  <c:v>4524.0625</c:v>
                </c:pt>
                <c:pt idx="11285">
                  <c:v>4524.375</c:v>
                </c:pt>
                <c:pt idx="11286">
                  <c:v>4524.6875</c:v>
                </c:pt>
                <c:pt idx="11287">
                  <c:v>4525</c:v>
                </c:pt>
                <c:pt idx="11288">
                  <c:v>4525.3125</c:v>
                </c:pt>
                <c:pt idx="11289">
                  <c:v>4525.625</c:v>
                </c:pt>
                <c:pt idx="11290">
                  <c:v>4525.9375</c:v>
                </c:pt>
                <c:pt idx="11291">
                  <c:v>4526.25</c:v>
                </c:pt>
                <c:pt idx="11292">
                  <c:v>4526.5625</c:v>
                </c:pt>
                <c:pt idx="11293">
                  <c:v>4526.875</c:v>
                </c:pt>
                <c:pt idx="11294">
                  <c:v>4527.1875</c:v>
                </c:pt>
                <c:pt idx="11295">
                  <c:v>4527.5</c:v>
                </c:pt>
                <c:pt idx="11296">
                  <c:v>4527.8125</c:v>
                </c:pt>
                <c:pt idx="11297">
                  <c:v>4528.125</c:v>
                </c:pt>
                <c:pt idx="11298">
                  <c:v>4528.4375</c:v>
                </c:pt>
                <c:pt idx="11299">
                  <c:v>4528.75</c:v>
                </c:pt>
                <c:pt idx="11300">
                  <c:v>4529.0625</c:v>
                </c:pt>
                <c:pt idx="11301">
                  <c:v>4529.375</c:v>
                </c:pt>
                <c:pt idx="11302">
                  <c:v>4529.6875</c:v>
                </c:pt>
                <c:pt idx="11303">
                  <c:v>4530</c:v>
                </c:pt>
                <c:pt idx="11304">
                  <c:v>4530.3125</c:v>
                </c:pt>
                <c:pt idx="11305">
                  <c:v>4530.625</c:v>
                </c:pt>
                <c:pt idx="11306">
                  <c:v>4530.9375</c:v>
                </c:pt>
                <c:pt idx="11307">
                  <c:v>4531.25</c:v>
                </c:pt>
                <c:pt idx="11308">
                  <c:v>4531.5625</c:v>
                </c:pt>
                <c:pt idx="11309">
                  <c:v>4531.875</c:v>
                </c:pt>
                <c:pt idx="11310">
                  <c:v>4532.1875</c:v>
                </c:pt>
                <c:pt idx="11311">
                  <c:v>4532.5</c:v>
                </c:pt>
                <c:pt idx="11312">
                  <c:v>4532.8125</c:v>
                </c:pt>
                <c:pt idx="11313">
                  <c:v>4533.125</c:v>
                </c:pt>
                <c:pt idx="11314">
                  <c:v>4533.4375</c:v>
                </c:pt>
                <c:pt idx="11315">
                  <c:v>4533.75</c:v>
                </c:pt>
                <c:pt idx="11316">
                  <c:v>4534.0625</c:v>
                </c:pt>
                <c:pt idx="11317">
                  <c:v>4534.375</c:v>
                </c:pt>
                <c:pt idx="11318">
                  <c:v>4534.6875</c:v>
                </c:pt>
                <c:pt idx="11319">
                  <c:v>4535</c:v>
                </c:pt>
                <c:pt idx="11320">
                  <c:v>4535.3125</c:v>
                </c:pt>
                <c:pt idx="11321">
                  <c:v>4535.625</c:v>
                </c:pt>
                <c:pt idx="11322">
                  <c:v>4535.9375</c:v>
                </c:pt>
                <c:pt idx="11323">
                  <c:v>4536.25</c:v>
                </c:pt>
                <c:pt idx="11324">
                  <c:v>4536.5625</c:v>
                </c:pt>
                <c:pt idx="11325">
                  <c:v>4536.875</c:v>
                </c:pt>
                <c:pt idx="11326">
                  <c:v>4537.1875</c:v>
                </c:pt>
                <c:pt idx="11327">
                  <c:v>4537.5</c:v>
                </c:pt>
                <c:pt idx="11328">
                  <c:v>4537.8125</c:v>
                </c:pt>
                <c:pt idx="11329">
                  <c:v>4538.125</c:v>
                </c:pt>
                <c:pt idx="11330">
                  <c:v>4538.4375</c:v>
                </c:pt>
                <c:pt idx="11331">
                  <c:v>4538.75</c:v>
                </c:pt>
                <c:pt idx="11332">
                  <c:v>4539.0625</c:v>
                </c:pt>
                <c:pt idx="11333">
                  <c:v>4539.375</c:v>
                </c:pt>
                <c:pt idx="11334">
                  <c:v>4539.6875</c:v>
                </c:pt>
                <c:pt idx="11335">
                  <c:v>4540</c:v>
                </c:pt>
                <c:pt idx="11336">
                  <c:v>4540.3125</c:v>
                </c:pt>
                <c:pt idx="11337">
                  <c:v>4540.625</c:v>
                </c:pt>
                <c:pt idx="11338">
                  <c:v>4540.9375</c:v>
                </c:pt>
                <c:pt idx="11339">
                  <c:v>4541.25</c:v>
                </c:pt>
                <c:pt idx="11340">
                  <c:v>4541.5625</c:v>
                </c:pt>
                <c:pt idx="11341">
                  <c:v>4541.875</c:v>
                </c:pt>
                <c:pt idx="11342">
                  <c:v>4542.1875</c:v>
                </c:pt>
                <c:pt idx="11343">
                  <c:v>4542.5</c:v>
                </c:pt>
                <c:pt idx="11344">
                  <c:v>4542.8125</c:v>
                </c:pt>
                <c:pt idx="11345">
                  <c:v>4543.125</c:v>
                </c:pt>
                <c:pt idx="11346">
                  <c:v>4543.4375</c:v>
                </c:pt>
                <c:pt idx="11347">
                  <c:v>4543.75</c:v>
                </c:pt>
                <c:pt idx="11348">
                  <c:v>4544.0625</c:v>
                </c:pt>
                <c:pt idx="11349">
                  <c:v>4544.375</c:v>
                </c:pt>
                <c:pt idx="11350">
                  <c:v>4544.6875</c:v>
                </c:pt>
                <c:pt idx="11351">
                  <c:v>4545</c:v>
                </c:pt>
                <c:pt idx="11352">
                  <c:v>4545.3125</c:v>
                </c:pt>
                <c:pt idx="11353">
                  <c:v>4545.625</c:v>
                </c:pt>
                <c:pt idx="11354">
                  <c:v>4545.9375</c:v>
                </c:pt>
                <c:pt idx="11355">
                  <c:v>4546.25</c:v>
                </c:pt>
                <c:pt idx="11356">
                  <c:v>4546.5625</c:v>
                </c:pt>
                <c:pt idx="11357">
                  <c:v>4546.875</c:v>
                </c:pt>
                <c:pt idx="11358">
                  <c:v>4547.1875</c:v>
                </c:pt>
                <c:pt idx="11359">
                  <c:v>4547.5</c:v>
                </c:pt>
                <c:pt idx="11360">
                  <c:v>4547.8125</c:v>
                </c:pt>
                <c:pt idx="11361">
                  <c:v>4548.125</c:v>
                </c:pt>
                <c:pt idx="11362">
                  <c:v>4548.4375</c:v>
                </c:pt>
                <c:pt idx="11363">
                  <c:v>4548.75</c:v>
                </c:pt>
                <c:pt idx="11364">
                  <c:v>4549.0625</c:v>
                </c:pt>
                <c:pt idx="11365">
                  <c:v>4549.375</c:v>
                </c:pt>
                <c:pt idx="11366">
                  <c:v>4549.6875</c:v>
                </c:pt>
                <c:pt idx="11367">
                  <c:v>4550</c:v>
                </c:pt>
                <c:pt idx="11368">
                  <c:v>4550.3125</c:v>
                </c:pt>
                <c:pt idx="11369">
                  <c:v>4550.625</c:v>
                </c:pt>
                <c:pt idx="11370">
                  <c:v>4550.9375</c:v>
                </c:pt>
                <c:pt idx="11371">
                  <c:v>4551.25</c:v>
                </c:pt>
                <c:pt idx="11372">
                  <c:v>4551.5625</c:v>
                </c:pt>
                <c:pt idx="11373">
                  <c:v>4551.875</c:v>
                </c:pt>
                <c:pt idx="11374">
                  <c:v>4552.1875</c:v>
                </c:pt>
                <c:pt idx="11375">
                  <c:v>4552.5</c:v>
                </c:pt>
                <c:pt idx="11376">
                  <c:v>4552.8125</c:v>
                </c:pt>
                <c:pt idx="11377">
                  <c:v>4553.125</c:v>
                </c:pt>
                <c:pt idx="11378">
                  <c:v>4553.4375</c:v>
                </c:pt>
                <c:pt idx="11379">
                  <c:v>4553.75</c:v>
                </c:pt>
                <c:pt idx="11380">
                  <c:v>4554.0625</c:v>
                </c:pt>
                <c:pt idx="11381">
                  <c:v>4554.375</c:v>
                </c:pt>
                <c:pt idx="11382">
                  <c:v>4554.6875</c:v>
                </c:pt>
                <c:pt idx="11383">
                  <c:v>4555</c:v>
                </c:pt>
                <c:pt idx="11384">
                  <c:v>4555.3125</c:v>
                </c:pt>
                <c:pt idx="11385">
                  <c:v>4555.625</c:v>
                </c:pt>
                <c:pt idx="11386">
                  <c:v>4555.9375</c:v>
                </c:pt>
                <c:pt idx="11387">
                  <c:v>4556.25</c:v>
                </c:pt>
                <c:pt idx="11388">
                  <c:v>4556.5625</c:v>
                </c:pt>
                <c:pt idx="11389">
                  <c:v>4556.875</c:v>
                </c:pt>
                <c:pt idx="11390">
                  <c:v>4557.1875</c:v>
                </c:pt>
                <c:pt idx="11391">
                  <c:v>4557.5</c:v>
                </c:pt>
                <c:pt idx="11392">
                  <c:v>4557.8125</c:v>
                </c:pt>
                <c:pt idx="11393">
                  <c:v>4558.125</c:v>
                </c:pt>
                <c:pt idx="11394">
                  <c:v>4558.4375</c:v>
                </c:pt>
                <c:pt idx="11395">
                  <c:v>4558.75</c:v>
                </c:pt>
                <c:pt idx="11396">
                  <c:v>4559.0625</c:v>
                </c:pt>
                <c:pt idx="11397">
                  <c:v>4559.375</c:v>
                </c:pt>
                <c:pt idx="11398">
                  <c:v>4559.6875</c:v>
                </c:pt>
                <c:pt idx="11399">
                  <c:v>4560</c:v>
                </c:pt>
                <c:pt idx="11400">
                  <c:v>4560.3125</c:v>
                </c:pt>
                <c:pt idx="11401">
                  <c:v>4560.625</c:v>
                </c:pt>
                <c:pt idx="11402">
                  <c:v>4560.9375</c:v>
                </c:pt>
                <c:pt idx="11403">
                  <c:v>4561.25</c:v>
                </c:pt>
                <c:pt idx="11404">
                  <c:v>4561.5625</c:v>
                </c:pt>
                <c:pt idx="11405">
                  <c:v>4561.875</c:v>
                </c:pt>
                <c:pt idx="11406">
                  <c:v>4562.1875</c:v>
                </c:pt>
                <c:pt idx="11407">
                  <c:v>4562.5</c:v>
                </c:pt>
                <c:pt idx="11408">
                  <c:v>4562.8125</c:v>
                </c:pt>
                <c:pt idx="11409">
                  <c:v>4563.125</c:v>
                </c:pt>
                <c:pt idx="11410">
                  <c:v>4563.4375</c:v>
                </c:pt>
                <c:pt idx="11411">
                  <c:v>4563.75</c:v>
                </c:pt>
                <c:pt idx="11412">
                  <c:v>4564.0625</c:v>
                </c:pt>
                <c:pt idx="11413">
                  <c:v>4564.375</c:v>
                </c:pt>
                <c:pt idx="11414">
                  <c:v>4564.6875</c:v>
                </c:pt>
                <c:pt idx="11415">
                  <c:v>4565</c:v>
                </c:pt>
                <c:pt idx="11416">
                  <c:v>4565.3125</c:v>
                </c:pt>
                <c:pt idx="11417">
                  <c:v>4565.625</c:v>
                </c:pt>
                <c:pt idx="11418">
                  <c:v>4565.9375</c:v>
                </c:pt>
                <c:pt idx="11419">
                  <c:v>4566.25</c:v>
                </c:pt>
                <c:pt idx="11420">
                  <c:v>4566.5625</c:v>
                </c:pt>
                <c:pt idx="11421">
                  <c:v>4566.875</c:v>
                </c:pt>
                <c:pt idx="11422">
                  <c:v>4567.1875</c:v>
                </c:pt>
                <c:pt idx="11423">
                  <c:v>4567.5</c:v>
                </c:pt>
                <c:pt idx="11424">
                  <c:v>4567.8125</c:v>
                </c:pt>
                <c:pt idx="11425">
                  <c:v>4568.125</c:v>
                </c:pt>
                <c:pt idx="11426">
                  <c:v>4568.4375</c:v>
                </c:pt>
                <c:pt idx="11427">
                  <c:v>4568.75</c:v>
                </c:pt>
                <c:pt idx="11428">
                  <c:v>4569.0625</c:v>
                </c:pt>
                <c:pt idx="11429">
                  <c:v>4569.375</c:v>
                </c:pt>
                <c:pt idx="11430">
                  <c:v>4569.6875</c:v>
                </c:pt>
                <c:pt idx="11431">
                  <c:v>4570</c:v>
                </c:pt>
                <c:pt idx="11432">
                  <c:v>4570.3125</c:v>
                </c:pt>
                <c:pt idx="11433">
                  <c:v>4570.625</c:v>
                </c:pt>
                <c:pt idx="11434">
                  <c:v>4570.9375</c:v>
                </c:pt>
                <c:pt idx="11435">
                  <c:v>4571.25</c:v>
                </c:pt>
                <c:pt idx="11436">
                  <c:v>4571.5625</c:v>
                </c:pt>
                <c:pt idx="11437">
                  <c:v>4571.875</c:v>
                </c:pt>
                <c:pt idx="11438">
                  <c:v>4572.1875</c:v>
                </c:pt>
                <c:pt idx="11439">
                  <c:v>4572.5</c:v>
                </c:pt>
                <c:pt idx="11440">
                  <c:v>4572.8125</c:v>
                </c:pt>
                <c:pt idx="11441">
                  <c:v>4573.125</c:v>
                </c:pt>
                <c:pt idx="11442">
                  <c:v>4573.4375</c:v>
                </c:pt>
                <c:pt idx="11443">
                  <c:v>4573.75</c:v>
                </c:pt>
                <c:pt idx="11444">
                  <c:v>4574.0625</c:v>
                </c:pt>
                <c:pt idx="11445">
                  <c:v>4574.375</c:v>
                </c:pt>
                <c:pt idx="11446">
                  <c:v>4574.6875</c:v>
                </c:pt>
                <c:pt idx="11447">
                  <c:v>4575</c:v>
                </c:pt>
                <c:pt idx="11448">
                  <c:v>4575.3125</c:v>
                </c:pt>
                <c:pt idx="11449">
                  <c:v>4575.625</c:v>
                </c:pt>
                <c:pt idx="11450">
                  <c:v>4575.9375</c:v>
                </c:pt>
                <c:pt idx="11451">
                  <c:v>4576.25</c:v>
                </c:pt>
                <c:pt idx="11452">
                  <c:v>4576.5625</c:v>
                </c:pt>
                <c:pt idx="11453">
                  <c:v>4576.875</c:v>
                </c:pt>
                <c:pt idx="11454">
                  <c:v>4577.1875</c:v>
                </c:pt>
                <c:pt idx="11455">
                  <c:v>4577.5</c:v>
                </c:pt>
                <c:pt idx="11456">
                  <c:v>4577.8125</c:v>
                </c:pt>
                <c:pt idx="11457">
                  <c:v>4578.125</c:v>
                </c:pt>
                <c:pt idx="11458">
                  <c:v>4578.4375</c:v>
                </c:pt>
                <c:pt idx="11459">
                  <c:v>4578.75</c:v>
                </c:pt>
                <c:pt idx="11460">
                  <c:v>4579.0625</c:v>
                </c:pt>
                <c:pt idx="11461">
                  <c:v>4579.375</c:v>
                </c:pt>
                <c:pt idx="11462">
                  <c:v>4579.6875</c:v>
                </c:pt>
                <c:pt idx="11463">
                  <c:v>4580</c:v>
                </c:pt>
                <c:pt idx="11464">
                  <c:v>4580.3125</c:v>
                </c:pt>
                <c:pt idx="11465">
                  <c:v>4580.625</c:v>
                </c:pt>
                <c:pt idx="11466">
                  <c:v>4580.9375</c:v>
                </c:pt>
                <c:pt idx="11467">
                  <c:v>4581.25</c:v>
                </c:pt>
                <c:pt idx="11468">
                  <c:v>4581.5625</c:v>
                </c:pt>
                <c:pt idx="11469">
                  <c:v>4581.875</c:v>
                </c:pt>
                <c:pt idx="11470">
                  <c:v>4582.1875</c:v>
                </c:pt>
                <c:pt idx="11471">
                  <c:v>4582.5</c:v>
                </c:pt>
                <c:pt idx="11472">
                  <c:v>4582.8125</c:v>
                </c:pt>
                <c:pt idx="11473">
                  <c:v>4583.125</c:v>
                </c:pt>
                <c:pt idx="11474">
                  <c:v>4583.4375</c:v>
                </c:pt>
                <c:pt idx="11475">
                  <c:v>4583.75</c:v>
                </c:pt>
                <c:pt idx="11476">
                  <c:v>4584.0625</c:v>
                </c:pt>
                <c:pt idx="11477">
                  <c:v>4584.375</c:v>
                </c:pt>
                <c:pt idx="11478">
                  <c:v>4584.6875</c:v>
                </c:pt>
                <c:pt idx="11479">
                  <c:v>4585</c:v>
                </c:pt>
                <c:pt idx="11480">
                  <c:v>4585.3125</c:v>
                </c:pt>
                <c:pt idx="11481">
                  <c:v>4585.625</c:v>
                </c:pt>
                <c:pt idx="11482">
                  <c:v>4585.9375</c:v>
                </c:pt>
                <c:pt idx="11483">
                  <c:v>4586.25</c:v>
                </c:pt>
                <c:pt idx="11484">
                  <c:v>4586.5625</c:v>
                </c:pt>
                <c:pt idx="11485">
                  <c:v>4586.875</c:v>
                </c:pt>
                <c:pt idx="11486">
                  <c:v>4587.1875</c:v>
                </c:pt>
                <c:pt idx="11487">
                  <c:v>4587.5</c:v>
                </c:pt>
                <c:pt idx="11488">
                  <c:v>4587.8125</c:v>
                </c:pt>
                <c:pt idx="11489">
                  <c:v>4588.125</c:v>
                </c:pt>
                <c:pt idx="11490">
                  <c:v>4588.4375</c:v>
                </c:pt>
                <c:pt idx="11491">
                  <c:v>4588.75</c:v>
                </c:pt>
                <c:pt idx="11492">
                  <c:v>4589.0625</c:v>
                </c:pt>
                <c:pt idx="11493">
                  <c:v>4589.375</c:v>
                </c:pt>
                <c:pt idx="11494">
                  <c:v>4589.6875</c:v>
                </c:pt>
                <c:pt idx="11495">
                  <c:v>4590</c:v>
                </c:pt>
                <c:pt idx="11496">
                  <c:v>4590.3125</c:v>
                </c:pt>
                <c:pt idx="11497">
                  <c:v>4590.625</c:v>
                </c:pt>
                <c:pt idx="11498">
                  <c:v>4590.9375</c:v>
                </c:pt>
                <c:pt idx="11499">
                  <c:v>4591.25</c:v>
                </c:pt>
                <c:pt idx="11500">
                  <c:v>4591.5625</c:v>
                </c:pt>
                <c:pt idx="11501">
                  <c:v>4591.875</c:v>
                </c:pt>
                <c:pt idx="11502">
                  <c:v>4592.1875</c:v>
                </c:pt>
                <c:pt idx="11503">
                  <c:v>4592.5</c:v>
                </c:pt>
                <c:pt idx="11504">
                  <c:v>4592.8125</c:v>
                </c:pt>
                <c:pt idx="11505">
                  <c:v>4593.125</c:v>
                </c:pt>
                <c:pt idx="11506">
                  <c:v>4593.4375</c:v>
                </c:pt>
                <c:pt idx="11507">
                  <c:v>4593.75</c:v>
                </c:pt>
                <c:pt idx="11508">
                  <c:v>4594.0625</c:v>
                </c:pt>
                <c:pt idx="11509">
                  <c:v>4594.375</c:v>
                </c:pt>
                <c:pt idx="11510">
                  <c:v>4594.6875</c:v>
                </c:pt>
                <c:pt idx="11511">
                  <c:v>4595</c:v>
                </c:pt>
                <c:pt idx="11512">
                  <c:v>4595.3125</c:v>
                </c:pt>
                <c:pt idx="11513">
                  <c:v>4595.625</c:v>
                </c:pt>
                <c:pt idx="11514">
                  <c:v>4595.9375</c:v>
                </c:pt>
                <c:pt idx="11515">
                  <c:v>4596.25</c:v>
                </c:pt>
                <c:pt idx="11516">
                  <c:v>4596.5625</c:v>
                </c:pt>
                <c:pt idx="11517">
                  <c:v>4596.875</c:v>
                </c:pt>
                <c:pt idx="11518">
                  <c:v>4597.1875</c:v>
                </c:pt>
                <c:pt idx="11519">
                  <c:v>4597.5</c:v>
                </c:pt>
                <c:pt idx="11520">
                  <c:v>4597.8125</c:v>
                </c:pt>
                <c:pt idx="11521">
                  <c:v>4598.125</c:v>
                </c:pt>
                <c:pt idx="11522">
                  <c:v>4598.4375</c:v>
                </c:pt>
                <c:pt idx="11523">
                  <c:v>4598.75</c:v>
                </c:pt>
                <c:pt idx="11524">
                  <c:v>4599.0625</c:v>
                </c:pt>
                <c:pt idx="11525">
                  <c:v>4599.375</c:v>
                </c:pt>
                <c:pt idx="11526">
                  <c:v>4599.6875</c:v>
                </c:pt>
                <c:pt idx="11527">
                  <c:v>4600</c:v>
                </c:pt>
                <c:pt idx="11528">
                  <c:v>4600.3125</c:v>
                </c:pt>
                <c:pt idx="11529">
                  <c:v>4600.625</c:v>
                </c:pt>
                <c:pt idx="11530">
                  <c:v>4600.9375</c:v>
                </c:pt>
                <c:pt idx="11531">
                  <c:v>4601.25</c:v>
                </c:pt>
                <c:pt idx="11532">
                  <c:v>4601.5625</c:v>
                </c:pt>
                <c:pt idx="11533">
                  <c:v>4601.875</c:v>
                </c:pt>
                <c:pt idx="11534">
                  <c:v>4602.1875</c:v>
                </c:pt>
                <c:pt idx="11535">
                  <c:v>4602.5</c:v>
                </c:pt>
                <c:pt idx="11536">
                  <c:v>4602.8125</c:v>
                </c:pt>
                <c:pt idx="11537">
                  <c:v>4603.125</c:v>
                </c:pt>
                <c:pt idx="11538">
                  <c:v>4603.4375</c:v>
                </c:pt>
                <c:pt idx="11539">
                  <c:v>4603.75</c:v>
                </c:pt>
                <c:pt idx="11540">
                  <c:v>4604.0625</c:v>
                </c:pt>
                <c:pt idx="11541">
                  <c:v>4604.375</c:v>
                </c:pt>
                <c:pt idx="11542">
                  <c:v>4604.6875</c:v>
                </c:pt>
                <c:pt idx="11543">
                  <c:v>4605</c:v>
                </c:pt>
                <c:pt idx="11544">
                  <c:v>4605.3125</c:v>
                </c:pt>
                <c:pt idx="11545">
                  <c:v>4605.625</c:v>
                </c:pt>
                <c:pt idx="11546">
                  <c:v>4605.9375</c:v>
                </c:pt>
                <c:pt idx="11547">
                  <c:v>4606.25</c:v>
                </c:pt>
                <c:pt idx="11548">
                  <c:v>4606.5625</c:v>
                </c:pt>
                <c:pt idx="11549">
                  <c:v>4606.875</c:v>
                </c:pt>
                <c:pt idx="11550">
                  <c:v>4607.1875</c:v>
                </c:pt>
                <c:pt idx="11551">
                  <c:v>4607.5</c:v>
                </c:pt>
                <c:pt idx="11552">
                  <c:v>4607.8125</c:v>
                </c:pt>
                <c:pt idx="11553">
                  <c:v>4608.125</c:v>
                </c:pt>
                <c:pt idx="11554">
                  <c:v>4608.4375</c:v>
                </c:pt>
                <c:pt idx="11555">
                  <c:v>4608.75</c:v>
                </c:pt>
                <c:pt idx="11556">
                  <c:v>4609.0625</c:v>
                </c:pt>
                <c:pt idx="11557">
                  <c:v>4609.375</c:v>
                </c:pt>
                <c:pt idx="11558">
                  <c:v>4609.6875</c:v>
                </c:pt>
                <c:pt idx="11559">
                  <c:v>4610</c:v>
                </c:pt>
                <c:pt idx="11560">
                  <c:v>4610.3125</c:v>
                </c:pt>
                <c:pt idx="11561">
                  <c:v>4610.625</c:v>
                </c:pt>
                <c:pt idx="11562">
                  <c:v>4610.9375</c:v>
                </c:pt>
                <c:pt idx="11563">
                  <c:v>4611.25</c:v>
                </c:pt>
                <c:pt idx="11564">
                  <c:v>4611.5625</c:v>
                </c:pt>
                <c:pt idx="11565">
                  <c:v>4611.875</c:v>
                </c:pt>
                <c:pt idx="11566">
                  <c:v>4612.1875</c:v>
                </c:pt>
                <c:pt idx="11567">
                  <c:v>4612.5</c:v>
                </c:pt>
                <c:pt idx="11568">
                  <c:v>4612.8125</c:v>
                </c:pt>
                <c:pt idx="11569">
                  <c:v>4613.125</c:v>
                </c:pt>
                <c:pt idx="11570">
                  <c:v>4613.4375</c:v>
                </c:pt>
                <c:pt idx="11571">
                  <c:v>4613.75</c:v>
                </c:pt>
                <c:pt idx="11572">
                  <c:v>4614.0625</c:v>
                </c:pt>
                <c:pt idx="11573">
                  <c:v>4614.375</c:v>
                </c:pt>
                <c:pt idx="11574">
                  <c:v>4614.6875</c:v>
                </c:pt>
                <c:pt idx="11575">
                  <c:v>4615</c:v>
                </c:pt>
                <c:pt idx="11576">
                  <c:v>4615.3125</c:v>
                </c:pt>
                <c:pt idx="11577">
                  <c:v>4615.625</c:v>
                </c:pt>
                <c:pt idx="11578">
                  <c:v>4615.9375</c:v>
                </c:pt>
                <c:pt idx="11579">
                  <c:v>4616.25</c:v>
                </c:pt>
                <c:pt idx="11580">
                  <c:v>4616.5625</c:v>
                </c:pt>
                <c:pt idx="11581">
                  <c:v>4616.875</c:v>
                </c:pt>
                <c:pt idx="11582">
                  <c:v>4617.1875</c:v>
                </c:pt>
                <c:pt idx="11583">
                  <c:v>4617.5</c:v>
                </c:pt>
                <c:pt idx="11584">
                  <c:v>4617.8125</c:v>
                </c:pt>
                <c:pt idx="11585">
                  <c:v>4618.125</c:v>
                </c:pt>
                <c:pt idx="11586">
                  <c:v>4618.4375</c:v>
                </c:pt>
                <c:pt idx="11587">
                  <c:v>4618.75</c:v>
                </c:pt>
                <c:pt idx="11588">
                  <c:v>4619.0625</c:v>
                </c:pt>
                <c:pt idx="11589">
                  <c:v>4619.375</c:v>
                </c:pt>
                <c:pt idx="11590">
                  <c:v>4619.6875</c:v>
                </c:pt>
                <c:pt idx="11591">
                  <c:v>4620</c:v>
                </c:pt>
                <c:pt idx="11592">
                  <c:v>4620.3125</c:v>
                </c:pt>
                <c:pt idx="11593">
                  <c:v>4620.625</c:v>
                </c:pt>
                <c:pt idx="11594">
                  <c:v>4620.9375</c:v>
                </c:pt>
                <c:pt idx="11595">
                  <c:v>4621.25</c:v>
                </c:pt>
                <c:pt idx="11596">
                  <c:v>4621.5625</c:v>
                </c:pt>
                <c:pt idx="11597">
                  <c:v>4621.875</c:v>
                </c:pt>
                <c:pt idx="11598">
                  <c:v>4622.1875</c:v>
                </c:pt>
                <c:pt idx="11599">
                  <c:v>4622.5</c:v>
                </c:pt>
                <c:pt idx="11600">
                  <c:v>4622.8125</c:v>
                </c:pt>
                <c:pt idx="11601">
                  <c:v>4623.125</c:v>
                </c:pt>
                <c:pt idx="11602">
                  <c:v>4623.4375</c:v>
                </c:pt>
                <c:pt idx="11603">
                  <c:v>4623.75</c:v>
                </c:pt>
                <c:pt idx="11604">
                  <c:v>4624.0625</c:v>
                </c:pt>
                <c:pt idx="11605">
                  <c:v>4624.375</c:v>
                </c:pt>
                <c:pt idx="11606">
                  <c:v>4624.6875</c:v>
                </c:pt>
                <c:pt idx="11607">
                  <c:v>4625</c:v>
                </c:pt>
                <c:pt idx="11608">
                  <c:v>4625.3125</c:v>
                </c:pt>
                <c:pt idx="11609">
                  <c:v>4625.625</c:v>
                </c:pt>
                <c:pt idx="11610">
                  <c:v>4625.9375</c:v>
                </c:pt>
                <c:pt idx="11611">
                  <c:v>4626.25</c:v>
                </c:pt>
                <c:pt idx="11612">
                  <c:v>4626.5625</c:v>
                </c:pt>
                <c:pt idx="11613">
                  <c:v>4626.875</c:v>
                </c:pt>
                <c:pt idx="11614">
                  <c:v>4627.1875</c:v>
                </c:pt>
                <c:pt idx="11615">
                  <c:v>4627.5</c:v>
                </c:pt>
                <c:pt idx="11616">
                  <c:v>4627.8125</c:v>
                </c:pt>
                <c:pt idx="11617">
                  <c:v>4628.125</c:v>
                </c:pt>
                <c:pt idx="11618">
                  <c:v>4628.4375</c:v>
                </c:pt>
                <c:pt idx="11619">
                  <c:v>4628.75</c:v>
                </c:pt>
                <c:pt idx="11620">
                  <c:v>4629.0625</c:v>
                </c:pt>
                <c:pt idx="11621">
                  <c:v>4629.375</c:v>
                </c:pt>
                <c:pt idx="11622">
                  <c:v>4629.6875</c:v>
                </c:pt>
                <c:pt idx="11623">
                  <c:v>4630</c:v>
                </c:pt>
                <c:pt idx="11624">
                  <c:v>4630.3125</c:v>
                </c:pt>
                <c:pt idx="11625">
                  <c:v>4630.625</c:v>
                </c:pt>
                <c:pt idx="11626">
                  <c:v>4630.9375</c:v>
                </c:pt>
                <c:pt idx="11627">
                  <c:v>4631.25</c:v>
                </c:pt>
                <c:pt idx="11628">
                  <c:v>4631.5625</c:v>
                </c:pt>
                <c:pt idx="11629">
                  <c:v>4631.875</c:v>
                </c:pt>
                <c:pt idx="11630">
                  <c:v>4632.1875</c:v>
                </c:pt>
                <c:pt idx="11631">
                  <c:v>4632.5</c:v>
                </c:pt>
                <c:pt idx="11632">
                  <c:v>4632.8125</c:v>
                </c:pt>
                <c:pt idx="11633">
                  <c:v>4633.125</c:v>
                </c:pt>
                <c:pt idx="11634">
                  <c:v>4633.4375</c:v>
                </c:pt>
                <c:pt idx="11635">
                  <c:v>4633.75</c:v>
                </c:pt>
                <c:pt idx="11636">
                  <c:v>4634.0625</c:v>
                </c:pt>
                <c:pt idx="11637">
                  <c:v>4634.375</c:v>
                </c:pt>
                <c:pt idx="11638">
                  <c:v>4634.6875</c:v>
                </c:pt>
                <c:pt idx="11639">
                  <c:v>4635</c:v>
                </c:pt>
                <c:pt idx="11640">
                  <c:v>4635.3125</c:v>
                </c:pt>
                <c:pt idx="11641">
                  <c:v>4635.625</c:v>
                </c:pt>
                <c:pt idx="11642">
                  <c:v>4635.9375</c:v>
                </c:pt>
                <c:pt idx="11643">
                  <c:v>4636.25</c:v>
                </c:pt>
                <c:pt idx="11644">
                  <c:v>4636.5625</c:v>
                </c:pt>
                <c:pt idx="11645">
                  <c:v>4636.875</c:v>
                </c:pt>
                <c:pt idx="11646">
                  <c:v>4637.1875</c:v>
                </c:pt>
                <c:pt idx="11647">
                  <c:v>4637.5</c:v>
                </c:pt>
                <c:pt idx="11648">
                  <c:v>4637.8125</c:v>
                </c:pt>
                <c:pt idx="11649">
                  <c:v>4638.125</c:v>
                </c:pt>
                <c:pt idx="11650">
                  <c:v>4638.4375</c:v>
                </c:pt>
                <c:pt idx="11651">
                  <c:v>4638.75</c:v>
                </c:pt>
                <c:pt idx="11652">
                  <c:v>4639.0625</c:v>
                </c:pt>
                <c:pt idx="11653">
                  <c:v>4639.375</c:v>
                </c:pt>
                <c:pt idx="11654">
                  <c:v>4639.6875</c:v>
                </c:pt>
                <c:pt idx="11655">
                  <c:v>4640</c:v>
                </c:pt>
                <c:pt idx="11656">
                  <c:v>4640.3125</c:v>
                </c:pt>
                <c:pt idx="11657">
                  <c:v>4640.625</c:v>
                </c:pt>
                <c:pt idx="11658">
                  <c:v>4640.9375</c:v>
                </c:pt>
                <c:pt idx="11659">
                  <c:v>4641.25</c:v>
                </c:pt>
                <c:pt idx="11660">
                  <c:v>4641.5625</c:v>
                </c:pt>
                <c:pt idx="11661">
                  <c:v>4641.875</c:v>
                </c:pt>
                <c:pt idx="11662">
                  <c:v>4642.1875</c:v>
                </c:pt>
                <c:pt idx="11663">
                  <c:v>4642.5</c:v>
                </c:pt>
                <c:pt idx="11664">
                  <c:v>4642.8125</c:v>
                </c:pt>
                <c:pt idx="11665">
                  <c:v>4643.125</c:v>
                </c:pt>
                <c:pt idx="11666">
                  <c:v>4643.4375</c:v>
                </c:pt>
                <c:pt idx="11667">
                  <c:v>4643.75</c:v>
                </c:pt>
                <c:pt idx="11668">
                  <c:v>4644.0625</c:v>
                </c:pt>
                <c:pt idx="11669">
                  <c:v>4644.375</c:v>
                </c:pt>
                <c:pt idx="11670">
                  <c:v>4644.6875</c:v>
                </c:pt>
                <c:pt idx="11671">
                  <c:v>4645</c:v>
                </c:pt>
                <c:pt idx="11672">
                  <c:v>4645.3125</c:v>
                </c:pt>
                <c:pt idx="11673">
                  <c:v>4645.625</c:v>
                </c:pt>
                <c:pt idx="11674">
                  <c:v>4645.9375</c:v>
                </c:pt>
                <c:pt idx="11675">
                  <c:v>4646.25</c:v>
                </c:pt>
                <c:pt idx="11676">
                  <c:v>4646.5625</c:v>
                </c:pt>
                <c:pt idx="11677">
                  <c:v>4646.875</c:v>
                </c:pt>
                <c:pt idx="11678">
                  <c:v>4647.1875</c:v>
                </c:pt>
                <c:pt idx="11679">
                  <c:v>4647.5</c:v>
                </c:pt>
                <c:pt idx="11680">
                  <c:v>4647.8125</c:v>
                </c:pt>
                <c:pt idx="11681">
                  <c:v>4648.125</c:v>
                </c:pt>
                <c:pt idx="11682">
                  <c:v>4648.4375</c:v>
                </c:pt>
                <c:pt idx="11683">
                  <c:v>4648.75</c:v>
                </c:pt>
                <c:pt idx="11684">
                  <c:v>4649.0625</c:v>
                </c:pt>
                <c:pt idx="11685">
                  <c:v>4649.375</c:v>
                </c:pt>
                <c:pt idx="11686">
                  <c:v>4649.6875</c:v>
                </c:pt>
                <c:pt idx="11687">
                  <c:v>4650</c:v>
                </c:pt>
                <c:pt idx="11688">
                  <c:v>4650.3125</c:v>
                </c:pt>
                <c:pt idx="11689">
                  <c:v>4650.625</c:v>
                </c:pt>
                <c:pt idx="11690">
                  <c:v>4650.9375</c:v>
                </c:pt>
                <c:pt idx="11691">
                  <c:v>4651.25</c:v>
                </c:pt>
                <c:pt idx="11692">
                  <c:v>4651.5625</c:v>
                </c:pt>
                <c:pt idx="11693">
                  <c:v>4651.875</c:v>
                </c:pt>
                <c:pt idx="11694">
                  <c:v>4652.1875</c:v>
                </c:pt>
                <c:pt idx="11695">
                  <c:v>4652.5</c:v>
                </c:pt>
                <c:pt idx="11696">
                  <c:v>4652.8125</c:v>
                </c:pt>
                <c:pt idx="11697">
                  <c:v>4653.125</c:v>
                </c:pt>
                <c:pt idx="11698">
                  <c:v>4653.4375</c:v>
                </c:pt>
                <c:pt idx="11699">
                  <c:v>4653.75</c:v>
                </c:pt>
                <c:pt idx="11700">
                  <c:v>4654.0625</c:v>
                </c:pt>
                <c:pt idx="11701">
                  <c:v>4654.375</c:v>
                </c:pt>
                <c:pt idx="11702">
                  <c:v>4654.6875</c:v>
                </c:pt>
                <c:pt idx="11703">
                  <c:v>4655</c:v>
                </c:pt>
                <c:pt idx="11704">
                  <c:v>4655.3125</c:v>
                </c:pt>
                <c:pt idx="11705">
                  <c:v>4655.625</c:v>
                </c:pt>
                <c:pt idx="11706">
                  <c:v>4655.9375</c:v>
                </c:pt>
                <c:pt idx="11707">
                  <c:v>4656.25</c:v>
                </c:pt>
                <c:pt idx="11708">
                  <c:v>4656.5625</c:v>
                </c:pt>
                <c:pt idx="11709">
                  <c:v>4656.875</c:v>
                </c:pt>
                <c:pt idx="11710">
                  <c:v>4657.1875</c:v>
                </c:pt>
                <c:pt idx="11711">
                  <c:v>4657.5</c:v>
                </c:pt>
                <c:pt idx="11712">
                  <c:v>4657.8125</c:v>
                </c:pt>
                <c:pt idx="11713">
                  <c:v>4658.125</c:v>
                </c:pt>
                <c:pt idx="11714">
                  <c:v>4658.4375</c:v>
                </c:pt>
                <c:pt idx="11715">
                  <c:v>4658.75</c:v>
                </c:pt>
                <c:pt idx="11716">
                  <c:v>4659.0625</c:v>
                </c:pt>
                <c:pt idx="11717">
                  <c:v>4659.375</c:v>
                </c:pt>
                <c:pt idx="11718">
                  <c:v>4659.6875</c:v>
                </c:pt>
                <c:pt idx="11719">
                  <c:v>4660</c:v>
                </c:pt>
                <c:pt idx="11720">
                  <c:v>4660.3125</c:v>
                </c:pt>
                <c:pt idx="11721">
                  <c:v>4660.625</c:v>
                </c:pt>
                <c:pt idx="11722">
                  <c:v>4660.9375</c:v>
                </c:pt>
                <c:pt idx="11723">
                  <c:v>4661.25</c:v>
                </c:pt>
                <c:pt idx="11724">
                  <c:v>4661.5625</c:v>
                </c:pt>
                <c:pt idx="11725">
                  <c:v>4661.875</c:v>
                </c:pt>
                <c:pt idx="11726">
                  <c:v>4662.1875</c:v>
                </c:pt>
                <c:pt idx="11727">
                  <c:v>4662.5</c:v>
                </c:pt>
                <c:pt idx="11728">
                  <c:v>4662.8125</c:v>
                </c:pt>
                <c:pt idx="11729">
                  <c:v>4663.125</c:v>
                </c:pt>
                <c:pt idx="11730">
                  <c:v>4663.4375</c:v>
                </c:pt>
                <c:pt idx="11731">
                  <c:v>4663.75</c:v>
                </c:pt>
                <c:pt idx="11732">
                  <c:v>4664.0625</c:v>
                </c:pt>
                <c:pt idx="11733">
                  <c:v>4664.375</c:v>
                </c:pt>
                <c:pt idx="11734">
                  <c:v>4664.6875</c:v>
                </c:pt>
                <c:pt idx="11735">
                  <c:v>4665</c:v>
                </c:pt>
                <c:pt idx="11736">
                  <c:v>4665.3125</c:v>
                </c:pt>
                <c:pt idx="11737">
                  <c:v>4665.625</c:v>
                </c:pt>
                <c:pt idx="11738">
                  <c:v>4665.9375</c:v>
                </c:pt>
                <c:pt idx="11739">
                  <c:v>4666.25</c:v>
                </c:pt>
                <c:pt idx="11740">
                  <c:v>4666.5625</c:v>
                </c:pt>
                <c:pt idx="11741">
                  <c:v>4666.875</c:v>
                </c:pt>
                <c:pt idx="11742">
                  <c:v>4667.1875</c:v>
                </c:pt>
                <c:pt idx="11743">
                  <c:v>4667.5</c:v>
                </c:pt>
                <c:pt idx="11744">
                  <c:v>4667.8125</c:v>
                </c:pt>
                <c:pt idx="11745">
                  <c:v>4668.125</c:v>
                </c:pt>
                <c:pt idx="11746">
                  <c:v>4668.4375</c:v>
                </c:pt>
                <c:pt idx="11747">
                  <c:v>4668.75</c:v>
                </c:pt>
                <c:pt idx="11748">
                  <c:v>4669.0625</c:v>
                </c:pt>
                <c:pt idx="11749">
                  <c:v>4669.375</c:v>
                </c:pt>
                <c:pt idx="11750">
                  <c:v>4669.6875</c:v>
                </c:pt>
                <c:pt idx="11751">
                  <c:v>4670</c:v>
                </c:pt>
                <c:pt idx="11752">
                  <c:v>4670.3125</c:v>
                </c:pt>
                <c:pt idx="11753">
                  <c:v>4670.625</c:v>
                </c:pt>
                <c:pt idx="11754">
                  <c:v>4670.9375</c:v>
                </c:pt>
                <c:pt idx="11755">
                  <c:v>4671.25</c:v>
                </c:pt>
                <c:pt idx="11756">
                  <c:v>4671.5625</c:v>
                </c:pt>
                <c:pt idx="11757">
                  <c:v>4671.875</c:v>
                </c:pt>
                <c:pt idx="11758">
                  <c:v>4672.1875</c:v>
                </c:pt>
                <c:pt idx="11759">
                  <c:v>4672.5</c:v>
                </c:pt>
                <c:pt idx="11760">
                  <c:v>4672.8125</c:v>
                </c:pt>
                <c:pt idx="11761">
                  <c:v>4673.125</c:v>
                </c:pt>
                <c:pt idx="11762">
                  <c:v>4673.4375</c:v>
                </c:pt>
                <c:pt idx="11763">
                  <c:v>4673.75</c:v>
                </c:pt>
                <c:pt idx="11764">
                  <c:v>4674.0625</c:v>
                </c:pt>
                <c:pt idx="11765">
                  <c:v>4674.375</c:v>
                </c:pt>
                <c:pt idx="11766">
                  <c:v>4674.6875</c:v>
                </c:pt>
                <c:pt idx="11767">
                  <c:v>4675</c:v>
                </c:pt>
                <c:pt idx="11768">
                  <c:v>4675.3125</c:v>
                </c:pt>
                <c:pt idx="11769">
                  <c:v>4675.625</c:v>
                </c:pt>
                <c:pt idx="11770">
                  <c:v>4675.9375</c:v>
                </c:pt>
                <c:pt idx="11771">
                  <c:v>4676.25</c:v>
                </c:pt>
                <c:pt idx="11772">
                  <c:v>4676.5625</c:v>
                </c:pt>
                <c:pt idx="11773">
                  <c:v>4676.875</c:v>
                </c:pt>
                <c:pt idx="11774">
                  <c:v>4677.1875</c:v>
                </c:pt>
                <c:pt idx="11775">
                  <c:v>4677.5</c:v>
                </c:pt>
                <c:pt idx="11776">
                  <c:v>4677.8125</c:v>
                </c:pt>
                <c:pt idx="11777">
                  <c:v>4678.125</c:v>
                </c:pt>
                <c:pt idx="11778">
                  <c:v>4678.4375</c:v>
                </c:pt>
                <c:pt idx="11779">
                  <c:v>4678.75</c:v>
                </c:pt>
                <c:pt idx="11780">
                  <c:v>4679.0625</c:v>
                </c:pt>
                <c:pt idx="11781">
                  <c:v>4679.375</c:v>
                </c:pt>
                <c:pt idx="11782">
                  <c:v>4679.6875</c:v>
                </c:pt>
                <c:pt idx="11783">
                  <c:v>4680</c:v>
                </c:pt>
                <c:pt idx="11784">
                  <c:v>4680.3125</c:v>
                </c:pt>
                <c:pt idx="11785">
                  <c:v>4680.625</c:v>
                </c:pt>
                <c:pt idx="11786">
                  <c:v>4680.9375</c:v>
                </c:pt>
                <c:pt idx="11787">
                  <c:v>4681.25</c:v>
                </c:pt>
                <c:pt idx="11788">
                  <c:v>4681.5625</c:v>
                </c:pt>
                <c:pt idx="11789">
                  <c:v>4681.875</c:v>
                </c:pt>
                <c:pt idx="11790">
                  <c:v>4682.1875</c:v>
                </c:pt>
                <c:pt idx="11791">
                  <c:v>4682.5</c:v>
                </c:pt>
                <c:pt idx="11792">
                  <c:v>4682.8125</c:v>
                </c:pt>
                <c:pt idx="11793">
                  <c:v>4683.125</c:v>
                </c:pt>
                <c:pt idx="11794">
                  <c:v>4683.4375</c:v>
                </c:pt>
                <c:pt idx="11795">
                  <c:v>4683.75</c:v>
                </c:pt>
                <c:pt idx="11796">
                  <c:v>4684.0625</c:v>
                </c:pt>
                <c:pt idx="11797">
                  <c:v>4684.375</c:v>
                </c:pt>
                <c:pt idx="11798">
                  <c:v>4684.6875</c:v>
                </c:pt>
                <c:pt idx="11799">
                  <c:v>4685</c:v>
                </c:pt>
                <c:pt idx="11800">
                  <c:v>4685.3125</c:v>
                </c:pt>
                <c:pt idx="11801">
                  <c:v>4685.625</c:v>
                </c:pt>
                <c:pt idx="11802">
                  <c:v>4685.9375</c:v>
                </c:pt>
                <c:pt idx="11803">
                  <c:v>4686.25</c:v>
                </c:pt>
                <c:pt idx="11804">
                  <c:v>4686.5625</c:v>
                </c:pt>
                <c:pt idx="11805">
                  <c:v>4686.875</c:v>
                </c:pt>
                <c:pt idx="11806">
                  <c:v>4687.1875</c:v>
                </c:pt>
                <c:pt idx="11807">
                  <c:v>4687.5</c:v>
                </c:pt>
                <c:pt idx="11808">
                  <c:v>4687.8125</c:v>
                </c:pt>
                <c:pt idx="11809">
                  <c:v>4688.125</c:v>
                </c:pt>
                <c:pt idx="11810">
                  <c:v>4688.4375</c:v>
                </c:pt>
                <c:pt idx="11811">
                  <c:v>4688.75</c:v>
                </c:pt>
                <c:pt idx="11812">
                  <c:v>4689.0625</c:v>
                </c:pt>
                <c:pt idx="11813">
                  <c:v>4689.375</c:v>
                </c:pt>
                <c:pt idx="11814">
                  <c:v>4689.6875</c:v>
                </c:pt>
                <c:pt idx="11815">
                  <c:v>4690</c:v>
                </c:pt>
                <c:pt idx="11816">
                  <c:v>4690.3125</c:v>
                </c:pt>
                <c:pt idx="11817">
                  <c:v>4690.625</c:v>
                </c:pt>
                <c:pt idx="11818">
                  <c:v>4690.9375</c:v>
                </c:pt>
                <c:pt idx="11819">
                  <c:v>4691.25</c:v>
                </c:pt>
                <c:pt idx="11820">
                  <c:v>4691.5625</c:v>
                </c:pt>
                <c:pt idx="11821">
                  <c:v>4691.875</c:v>
                </c:pt>
                <c:pt idx="11822">
                  <c:v>4692.1875</c:v>
                </c:pt>
                <c:pt idx="11823">
                  <c:v>4692.5</c:v>
                </c:pt>
                <c:pt idx="11824">
                  <c:v>4692.8125</c:v>
                </c:pt>
                <c:pt idx="11825">
                  <c:v>4693.125</c:v>
                </c:pt>
                <c:pt idx="11826">
                  <c:v>4693.4375</c:v>
                </c:pt>
                <c:pt idx="11827">
                  <c:v>4693.75</c:v>
                </c:pt>
                <c:pt idx="11828">
                  <c:v>4694.0625</c:v>
                </c:pt>
                <c:pt idx="11829">
                  <c:v>4694.375</c:v>
                </c:pt>
                <c:pt idx="11830">
                  <c:v>4694.6875</c:v>
                </c:pt>
                <c:pt idx="11831">
                  <c:v>4695</c:v>
                </c:pt>
                <c:pt idx="11832">
                  <c:v>4695.3125</c:v>
                </c:pt>
                <c:pt idx="11833">
                  <c:v>4695.625</c:v>
                </c:pt>
                <c:pt idx="11834">
                  <c:v>4695.9375</c:v>
                </c:pt>
                <c:pt idx="11835">
                  <c:v>4696.25</c:v>
                </c:pt>
                <c:pt idx="11836">
                  <c:v>4696.5625</c:v>
                </c:pt>
                <c:pt idx="11837">
                  <c:v>4696.875</c:v>
                </c:pt>
                <c:pt idx="11838">
                  <c:v>4697.1875</c:v>
                </c:pt>
                <c:pt idx="11839">
                  <c:v>4697.5</c:v>
                </c:pt>
                <c:pt idx="11840">
                  <c:v>4697.8125</c:v>
                </c:pt>
                <c:pt idx="11841">
                  <c:v>4698.125</c:v>
                </c:pt>
                <c:pt idx="11842">
                  <c:v>4698.4375</c:v>
                </c:pt>
                <c:pt idx="11843">
                  <c:v>4698.75</c:v>
                </c:pt>
                <c:pt idx="11844">
                  <c:v>4699.0625</c:v>
                </c:pt>
                <c:pt idx="11845">
                  <c:v>4699.375</c:v>
                </c:pt>
                <c:pt idx="11846">
                  <c:v>4699.6875</c:v>
                </c:pt>
                <c:pt idx="11847">
                  <c:v>4700</c:v>
                </c:pt>
                <c:pt idx="11848">
                  <c:v>4700.3125</c:v>
                </c:pt>
                <c:pt idx="11849">
                  <c:v>4700.625</c:v>
                </c:pt>
                <c:pt idx="11850">
                  <c:v>4700.9375</c:v>
                </c:pt>
                <c:pt idx="11851">
                  <c:v>4701.25</c:v>
                </c:pt>
                <c:pt idx="11852">
                  <c:v>4701.5625</c:v>
                </c:pt>
                <c:pt idx="11853">
                  <c:v>4701.875</c:v>
                </c:pt>
                <c:pt idx="11854">
                  <c:v>4702.1875</c:v>
                </c:pt>
                <c:pt idx="11855">
                  <c:v>4702.5</c:v>
                </c:pt>
                <c:pt idx="11856">
                  <c:v>4702.8125</c:v>
                </c:pt>
                <c:pt idx="11857">
                  <c:v>4703.125</c:v>
                </c:pt>
                <c:pt idx="11858">
                  <c:v>4703.4375</c:v>
                </c:pt>
                <c:pt idx="11859">
                  <c:v>4703.75</c:v>
                </c:pt>
                <c:pt idx="11860">
                  <c:v>4704.0625</c:v>
                </c:pt>
                <c:pt idx="11861">
                  <c:v>4704.375</c:v>
                </c:pt>
                <c:pt idx="11862">
                  <c:v>4704.6875</c:v>
                </c:pt>
                <c:pt idx="11863">
                  <c:v>4705</c:v>
                </c:pt>
                <c:pt idx="11864">
                  <c:v>4705.3125</c:v>
                </c:pt>
                <c:pt idx="11865">
                  <c:v>4705.625</c:v>
                </c:pt>
                <c:pt idx="11866">
                  <c:v>4705.9375</c:v>
                </c:pt>
                <c:pt idx="11867">
                  <c:v>4706.25</c:v>
                </c:pt>
                <c:pt idx="11868">
                  <c:v>4706.5625</c:v>
                </c:pt>
                <c:pt idx="11869">
                  <c:v>4706.875</c:v>
                </c:pt>
                <c:pt idx="11870">
                  <c:v>4707.1875</c:v>
                </c:pt>
                <c:pt idx="11871">
                  <c:v>4707.5</c:v>
                </c:pt>
                <c:pt idx="11872">
                  <c:v>4707.8125</c:v>
                </c:pt>
                <c:pt idx="11873">
                  <c:v>4708.125</c:v>
                </c:pt>
                <c:pt idx="11874">
                  <c:v>4708.4375</c:v>
                </c:pt>
                <c:pt idx="11875">
                  <c:v>4708.75</c:v>
                </c:pt>
                <c:pt idx="11876">
                  <c:v>4709.0625</c:v>
                </c:pt>
                <c:pt idx="11877">
                  <c:v>4709.375</c:v>
                </c:pt>
                <c:pt idx="11878">
                  <c:v>4709.6875</c:v>
                </c:pt>
                <c:pt idx="11879">
                  <c:v>4710</c:v>
                </c:pt>
                <c:pt idx="11880">
                  <c:v>4710.3125</c:v>
                </c:pt>
                <c:pt idx="11881">
                  <c:v>4710.625</c:v>
                </c:pt>
                <c:pt idx="11882">
                  <c:v>4710.9375</c:v>
                </c:pt>
                <c:pt idx="11883">
                  <c:v>4711.25</c:v>
                </c:pt>
                <c:pt idx="11884">
                  <c:v>4711.5625</c:v>
                </c:pt>
                <c:pt idx="11885">
                  <c:v>4711.875</c:v>
                </c:pt>
                <c:pt idx="11886">
                  <c:v>4712.1875</c:v>
                </c:pt>
                <c:pt idx="11887">
                  <c:v>4712.5</c:v>
                </c:pt>
                <c:pt idx="11888">
                  <c:v>4712.8125</c:v>
                </c:pt>
                <c:pt idx="11889">
                  <c:v>4713.125</c:v>
                </c:pt>
                <c:pt idx="11890">
                  <c:v>4713.4375</c:v>
                </c:pt>
                <c:pt idx="11891">
                  <c:v>4713.75</c:v>
                </c:pt>
                <c:pt idx="11892">
                  <c:v>4714.0625</c:v>
                </c:pt>
                <c:pt idx="11893">
                  <c:v>4714.375</c:v>
                </c:pt>
                <c:pt idx="11894">
                  <c:v>4714.6875</c:v>
                </c:pt>
                <c:pt idx="11895">
                  <c:v>4715</c:v>
                </c:pt>
                <c:pt idx="11896">
                  <c:v>4715.3125</c:v>
                </c:pt>
                <c:pt idx="11897">
                  <c:v>4715.625</c:v>
                </c:pt>
                <c:pt idx="11898">
                  <c:v>4715.9375</c:v>
                </c:pt>
                <c:pt idx="11899">
                  <c:v>4716.25</c:v>
                </c:pt>
                <c:pt idx="11900">
                  <c:v>4716.5625</c:v>
                </c:pt>
                <c:pt idx="11901">
                  <c:v>4716.875</c:v>
                </c:pt>
                <c:pt idx="11902">
                  <c:v>4717.1875</c:v>
                </c:pt>
                <c:pt idx="11903">
                  <c:v>4717.5</c:v>
                </c:pt>
                <c:pt idx="11904">
                  <c:v>4717.8125</c:v>
                </c:pt>
                <c:pt idx="11905">
                  <c:v>4718.125</c:v>
                </c:pt>
                <c:pt idx="11906">
                  <c:v>4718.4375</c:v>
                </c:pt>
                <c:pt idx="11907">
                  <c:v>4718.75</c:v>
                </c:pt>
                <c:pt idx="11908">
                  <c:v>4719.0625</c:v>
                </c:pt>
                <c:pt idx="11909">
                  <c:v>4719.375</c:v>
                </c:pt>
                <c:pt idx="11910">
                  <c:v>4719.6875</c:v>
                </c:pt>
                <c:pt idx="11911">
                  <c:v>4720</c:v>
                </c:pt>
                <c:pt idx="11912">
                  <c:v>4720.3125</c:v>
                </c:pt>
                <c:pt idx="11913">
                  <c:v>4720.625</c:v>
                </c:pt>
                <c:pt idx="11914">
                  <c:v>4720.9375</c:v>
                </c:pt>
                <c:pt idx="11915">
                  <c:v>4721.25</c:v>
                </c:pt>
                <c:pt idx="11916">
                  <c:v>4721.5625</c:v>
                </c:pt>
                <c:pt idx="11917">
                  <c:v>4721.875</c:v>
                </c:pt>
                <c:pt idx="11918">
                  <c:v>4722.1875</c:v>
                </c:pt>
                <c:pt idx="11919">
                  <c:v>4722.5</c:v>
                </c:pt>
                <c:pt idx="11920">
                  <c:v>4722.8125</c:v>
                </c:pt>
                <c:pt idx="11921">
                  <c:v>4723.125</c:v>
                </c:pt>
                <c:pt idx="11922">
                  <c:v>4723.4375</c:v>
                </c:pt>
                <c:pt idx="11923">
                  <c:v>4723.75</c:v>
                </c:pt>
                <c:pt idx="11924">
                  <c:v>4724.0625</c:v>
                </c:pt>
                <c:pt idx="11925">
                  <c:v>4724.375</c:v>
                </c:pt>
                <c:pt idx="11926">
                  <c:v>4724.6875</c:v>
                </c:pt>
                <c:pt idx="11927">
                  <c:v>4725</c:v>
                </c:pt>
                <c:pt idx="11928">
                  <c:v>4725.3125</c:v>
                </c:pt>
                <c:pt idx="11929">
                  <c:v>4725.625</c:v>
                </c:pt>
                <c:pt idx="11930">
                  <c:v>4725.9375</c:v>
                </c:pt>
                <c:pt idx="11931">
                  <c:v>4726.25</c:v>
                </c:pt>
                <c:pt idx="11932">
                  <c:v>4726.5625</c:v>
                </c:pt>
                <c:pt idx="11933">
                  <c:v>4726.875</c:v>
                </c:pt>
                <c:pt idx="11934">
                  <c:v>4727.1875</c:v>
                </c:pt>
                <c:pt idx="11935">
                  <c:v>4727.5</c:v>
                </c:pt>
                <c:pt idx="11936">
                  <c:v>4727.8125</c:v>
                </c:pt>
                <c:pt idx="11937">
                  <c:v>4728.125</c:v>
                </c:pt>
                <c:pt idx="11938">
                  <c:v>4728.4375</c:v>
                </c:pt>
                <c:pt idx="11939">
                  <c:v>4728.75</c:v>
                </c:pt>
                <c:pt idx="11940">
                  <c:v>4729.0625</c:v>
                </c:pt>
                <c:pt idx="11941">
                  <c:v>4729.375</c:v>
                </c:pt>
                <c:pt idx="11942">
                  <c:v>4729.6875</c:v>
                </c:pt>
                <c:pt idx="11943">
                  <c:v>4730</c:v>
                </c:pt>
                <c:pt idx="11944">
                  <c:v>4730.3125</c:v>
                </c:pt>
                <c:pt idx="11945">
                  <c:v>4730.625</c:v>
                </c:pt>
                <c:pt idx="11946">
                  <c:v>4730.9375</c:v>
                </c:pt>
                <c:pt idx="11947">
                  <c:v>4731.25</c:v>
                </c:pt>
                <c:pt idx="11948">
                  <c:v>4731.5625</c:v>
                </c:pt>
                <c:pt idx="11949">
                  <c:v>4731.875</c:v>
                </c:pt>
                <c:pt idx="11950">
                  <c:v>4732.1875</c:v>
                </c:pt>
                <c:pt idx="11951">
                  <c:v>4732.5</c:v>
                </c:pt>
                <c:pt idx="11952">
                  <c:v>4732.8125</c:v>
                </c:pt>
                <c:pt idx="11953">
                  <c:v>4733.125</c:v>
                </c:pt>
                <c:pt idx="11954">
                  <c:v>4733.4375</c:v>
                </c:pt>
                <c:pt idx="11955">
                  <c:v>4733.75</c:v>
                </c:pt>
                <c:pt idx="11956">
                  <c:v>4734.0625</c:v>
                </c:pt>
                <c:pt idx="11957">
                  <c:v>4734.375</c:v>
                </c:pt>
                <c:pt idx="11958">
                  <c:v>4734.6875</c:v>
                </c:pt>
                <c:pt idx="11959">
                  <c:v>4735</c:v>
                </c:pt>
                <c:pt idx="11960">
                  <c:v>4735.3125</c:v>
                </c:pt>
                <c:pt idx="11961">
                  <c:v>4735.625</c:v>
                </c:pt>
                <c:pt idx="11962">
                  <c:v>4735.9375</c:v>
                </c:pt>
                <c:pt idx="11963">
                  <c:v>4736.25</c:v>
                </c:pt>
                <c:pt idx="11964">
                  <c:v>4736.5625</c:v>
                </c:pt>
                <c:pt idx="11965">
                  <c:v>4736.875</c:v>
                </c:pt>
                <c:pt idx="11966">
                  <c:v>4737.1875</c:v>
                </c:pt>
                <c:pt idx="11967">
                  <c:v>4737.5</c:v>
                </c:pt>
                <c:pt idx="11968">
                  <c:v>4737.8125</c:v>
                </c:pt>
                <c:pt idx="11969">
                  <c:v>4738.125</c:v>
                </c:pt>
                <c:pt idx="11970">
                  <c:v>4738.4375</c:v>
                </c:pt>
                <c:pt idx="11971">
                  <c:v>4738.75</c:v>
                </c:pt>
                <c:pt idx="11972">
                  <c:v>4739.0625</c:v>
                </c:pt>
                <c:pt idx="11973">
                  <c:v>4739.375</c:v>
                </c:pt>
                <c:pt idx="11974">
                  <c:v>4739.6875</c:v>
                </c:pt>
                <c:pt idx="11975">
                  <c:v>4740</c:v>
                </c:pt>
                <c:pt idx="11976">
                  <c:v>4740.3125</c:v>
                </c:pt>
                <c:pt idx="11977">
                  <c:v>4740.625</c:v>
                </c:pt>
                <c:pt idx="11978">
                  <c:v>4740.9375</c:v>
                </c:pt>
                <c:pt idx="11979">
                  <c:v>4741.25</c:v>
                </c:pt>
                <c:pt idx="11980">
                  <c:v>4741.5625</c:v>
                </c:pt>
                <c:pt idx="11981">
                  <c:v>4741.875</c:v>
                </c:pt>
                <c:pt idx="11982">
                  <c:v>4742.1875</c:v>
                </c:pt>
                <c:pt idx="11983">
                  <c:v>4742.5</c:v>
                </c:pt>
                <c:pt idx="11984">
                  <c:v>4742.8125</c:v>
                </c:pt>
                <c:pt idx="11985">
                  <c:v>4743.125</c:v>
                </c:pt>
                <c:pt idx="11986">
                  <c:v>4743.4375</c:v>
                </c:pt>
                <c:pt idx="11987">
                  <c:v>4743.75</c:v>
                </c:pt>
                <c:pt idx="11988">
                  <c:v>4744.0625</c:v>
                </c:pt>
                <c:pt idx="11989">
                  <c:v>4744.375</c:v>
                </c:pt>
                <c:pt idx="11990">
                  <c:v>4744.6875</c:v>
                </c:pt>
                <c:pt idx="11991">
                  <c:v>4745</c:v>
                </c:pt>
                <c:pt idx="11992">
                  <c:v>4745.3125</c:v>
                </c:pt>
                <c:pt idx="11993">
                  <c:v>4745.625</c:v>
                </c:pt>
                <c:pt idx="11994">
                  <c:v>4745.9375</c:v>
                </c:pt>
                <c:pt idx="11995">
                  <c:v>4746.25</c:v>
                </c:pt>
                <c:pt idx="11996">
                  <c:v>4746.5625</c:v>
                </c:pt>
                <c:pt idx="11997">
                  <c:v>4746.875</c:v>
                </c:pt>
                <c:pt idx="11998">
                  <c:v>4747.1875</c:v>
                </c:pt>
                <c:pt idx="11999">
                  <c:v>4747.5</c:v>
                </c:pt>
                <c:pt idx="12000">
                  <c:v>4747.8125</c:v>
                </c:pt>
                <c:pt idx="12001">
                  <c:v>4748.125</c:v>
                </c:pt>
                <c:pt idx="12002">
                  <c:v>4748.4375</c:v>
                </c:pt>
                <c:pt idx="12003">
                  <c:v>4748.75</c:v>
                </c:pt>
                <c:pt idx="12004">
                  <c:v>4749.0625</c:v>
                </c:pt>
                <c:pt idx="12005">
                  <c:v>4749.375</c:v>
                </c:pt>
                <c:pt idx="12006">
                  <c:v>4749.6875</c:v>
                </c:pt>
                <c:pt idx="12007">
                  <c:v>4750</c:v>
                </c:pt>
                <c:pt idx="12008">
                  <c:v>4750.3125</c:v>
                </c:pt>
                <c:pt idx="12009">
                  <c:v>4750.625</c:v>
                </c:pt>
                <c:pt idx="12010">
                  <c:v>4750.9375</c:v>
                </c:pt>
                <c:pt idx="12011">
                  <c:v>4751.25</c:v>
                </c:pt>
                <c:pt idx="12012">
                  <c:v>4751.5625</c:v>
                </c:pt>
                <c:pt idx="12013">
                  <c:v>4751.875</c:v>
                </c:pt>
                <c:pt idx="12014">
                  <c:v>4752.1875</c:v>
                </c:pt>
                <c:pt idx="12015">
                  <c:v>4752.5</c:v>
                </c:pt>
                <c:pt idx="12016">
                  <c:v>4752.8125</c:v>
                </c:pt>
                <c:pt idx="12017">
                  <c:v>4753.125</c:v>
                </c:pt>
                <c:pt idx="12018">
                  <c:v>4753.4375</c:v>
                </c:pt>
                <c:pt idx="12019">
                  <c:v>4753.75</c:v>
                </c:pt>
                <c:pt idx="12020">
                  <c:v>4754.0625</c:v>
                </c:pt>
                <c:pt idx="12021">
                  <c:v>4754.375</c:v>
                </c:pt>
                <c:pt idx="12022">
                  <c:v>4754.6875</c:v>
                </c:pt>
                <c:pt idx="12023">
                  <c:v>4755</c:v>
                </c:pt>
                <c:pt idx="12024">
                  <c:v>4755.3125</c:v>
                </c:pt>
                <c:pt idx="12025">
                  <c:v>4755.625</c:v>
                </c:pt>
                <c:pt idx="12026">
                  <c:v>4755.9375</c:v>
                </c:pt>
                <c:pt idx="12027">
                  <c:v>4756.25</c:v>
                </c:pt>
                <c:pt idx="12028">
                  <c:v>4756.5625</c:v>
                </c:pt>
                <c:pt idx="12029">
                  <c:v>4756.875</c:v>
                </c:pt>
                <c:pt idx="12030">
                  <c:v>4757.1875</c:v>
                </c:pt>
                <c:pt idx="12031">
                  <c:v>4757.5</c:v>
                </c:pt>
                <c:pt idx="12032">
                  <c:v>4757.8125</c:v>
                </c:pt>
                <c:pt idx="12033">
                  <c:v>4758.125</c:v>
                </c:pt>
                <c:pt idx="12034">
                  <c:v>4758.4375</c:v>
                </c:pt>
                <c:pt idx="12035">
                  <c:v>4758.75</c:v>
                </c:pt>
                <c:pt idx="12036">
                  <c:v>4759.0625</c:v>
                </c:pt>
                <c:pt idx="12037">
                  <c:v>4759.375</c:v>
                </c:pt>
                <c:pt idx="12038">
                  <c:v>4759.6875</c:v>
                </c:pt>
                <c:pt idx="12039">
                  <c:v>4760</c:v>
                </c:pt>
                <c:pt idx="12040">
                  <c:v>4760.3125</c:v>
                </c:pt>
                <c:pt idx="12041">
                  <c:v>4760.625</c:v>
                </c:pt>
                <c:pt idx="12042">
                  <c:v>4760.9375</c:v>
                </c:pt>
                <c:pt idx="12043">
                  <c:v>4761.25</c:v>
                </c:pt>
                <c:pt idx="12044">
                  <c:v>4761.5625</c:v>
                </c:pt>
                <c:pt idx="12045">
                  <c:v>4761.875</c:v>
                </c:pt>
                <c:pt idx="12046">
                  <c:v>4762.1875</c:v>
                </c:pt>
                <c:pt idx="12047">
                  <c:v>4762.5</c:v>
                </c:pt>
                <c:pt idx="12048">
                  <c:v>4762.8125</c:v>
                </c:pt>
                <c:pt idx="12049">
                  <c:v>4763.125</c:v>
                </c:pt>
                <c:pt idx="12050">
                  <c:v>4763.4375</c:v>
                </c:pt>
                <c:pt idx="12051">
                  <c:v>4763.75</c:v>
                </c:pt>
                <c:pt idx="12052">
                  <c:v>4764.0625</c:v>
                </c:pt>
                <c:pt idx="12053">
                  <c:v>4764.375</c:v>
                </c:pt>
                <c:pt idx="12054">
                  <c:v>4764.6875</c:v>
                </c:pt>
                <c:pt idx="12055">
                  <c:v>4765</c:v>
                </c:pt>
                <c:pt idx="12056">
                  <c:v>4765.3125</c:v>
                </c:pt>
                <c:pt idx="12057">
                  <c:v>4765.625</c:v>
                </c:pt>
                <c:pt idx="12058">
                  <c:v>4765.9375</c:v>
                </c:pt>
                <c:pt idx="12059">
                  <c:v>4766.25</c:v>
                </c:pt>
                <c:pt idx="12060">
                  <c:v>4766.5625</c:v>
                </c:pt>
                <c:pt idx="12061">
                  <c:v>4766.875</c:v>
                </c:pt>
                <c:pt idx="12062">
                  <c:v>4767.1875</c:v>
                </c:pt>
                <c:pt idx="12063">
                  <c:v>4767.5</c:v>
                </c:pt>
                <c:pt idx="12064">
                  <c:v>4767.8125</c:v>
                </c:pt>
                <c:pt idx="12065">
                  <c:v>4768.125</c:v>
                </c:pt>
                <c:pt idx="12066">
                  <c:v>4768.4375</c:v>
                </c:pt>
                <c:pt idx="12067">
                  <c:v>4768.75</c:v>
                </c:pt>
                <c:pt idx="12068">
                  <c:v>4769.0625</c:v>
                </c:pt>
                <c:pt idx="12069">
                  <c:v>4769.375</c:v>
                </c:pt>
                <c:pt idx="12070">
                  <c:v>4769.6875</c:v>
                </c:pt>
                <c:pt idx="12071">
                  <c:v>4770</c:v>
                </c:pt>
                <c:pt idx="12072">
                  <c:v>4770.3125</c:v>
                </c:pt>
                <c:pt idx="12073">
                  <c:v>4770.625</c:v>
                </c:pt>
                <c:pt idx="12074">
                  <c:v>4770.9375</c:v>
                </c:pt>
                <c:pt idx="12075">
                  <c:v>4771.25</c:v>
                </c:pt>
                <c:pt idx="12076">
                  <c:v>4771.5625</c:v>
                </c:pt>
                <c:pt idx="12077">
                  <c:v>4771.875</c:v>
                </c:pt>
                <c:pt idx="12078">
                  <c:v>4772.1875</c:v>
                </c:pt>
                <c:pt idx="12079">
                  <c:v>4772.5</c:v>
                </c:pt>
                <c:pt idx="12080">
                  <c:v>4772.8125</c:v>
                </c:pt>
                <c:pt idx="12081">
                  <c:v>4773.125</c:v>
                </c:pt>
                <c:pt idx="12082">
                  <c:v>4773.4375</c:v>
                </c:pt>
                <c:pt idx="12083">
                  <c:v>4773.75</c:v>
                </c:pt>
                <c:pt idx="12084">
                  <c:v>4774.0625</c:v>
                </c:pt>
                <c:pt idx="12085">
                  <c:v>4774.375</c:v>
                </c:pt>
                <c:pt idx="12086">
                  <c:v>4774.6875</c:v>
                </c:pt>
                <c:pt idx="12087">
                  <c:v>4775</c:v>
                </c:pt>
                <c:pt idx="12088">
                  <c:v>4775.3125</c:v>
                </c:pt>
                <c:pt idx="12089">
                  <c:v>4775.625</c:v>
                </c:pt>
                <c:pt idx="12090">
                  <c:v>4775.9375</c:v>
                </c:pt>
                <c:pt idx="12091">
                  <c:v>4776.25</c:v>
                </c:pt>
                <c:pt idx="12092">
                  <c:v>4776.5625</c:v>
                </c:pt>
                <c:pt idx="12093">
                  <c:v>4776.875</c:v>
                </c:pt>
                <c:pt idx="12094">
                  <c:v>4777.1875</c:v>
                </c:pt>
                <c:pt idx="12095">
                  <c:v>4777.5</c:v>
                </c:pt>
                <c:pt idx="12096">
                  <c:v>4777.8125</c:v>
                </c:pt>
                <c:pt idx="12097">
                  <c:v>4778.125</c:v>
                </c:pt>
                <c:pt idx="12098">
                  <c:v>4778.4375</c:v>
                </c:pt>
                <c:pt idx="12099">
                  <c:v>4778.75</c:v>
                </c:pt>
                <c:pt idx="12100">
                  <c:v>4779.0625</c:v>
                </c:pt>
                <c:pt idx="12101">
                  <c:v>4779.375</c:v>
                </c:pt>
                <c:pt idx="12102">
                  <c:v>4779.6875</c:v>
                </c:pt>
                <c:pt idx="12103">
                  <c:v>4780</c:v>
                </c:pt>
                <c:pt idx="12104">
                  <c:v>4780.3125</c:v>
                </c:pt>
                <c:pt idx="12105">
                  <c:v>4780.625</c:v>
                </c:pt>
                <c:pt idx="12106">
                  <c:v>4780.9375</c:v>
                </c:pt>
                <c:pt idx="12107">
                  <c:v>4781.25</c:v>
                </c:pt>
                <c:pt idx="12108">
                  <c:v>4781.5625</c:v>
                </c:pt>
                <c:pt idx="12109">
                  <c:v>4781.875</c:v>
                </c:pt>
                <c:pt idx="12110">
                  <c:v>4782.1875</c:v>
                </c:pt>
                <c:pt idx="12111">
                  <c:v>4782.5</c:v>
                </c:pt>
                <c:pt idx="12112">
                  <c:v>4782.8125</c:v>
                </c:pt>
                <c:pt idx="12113">
                  <c:v>4783.125</c:v>
                </c:pt>
                <c:pt idx="12114">
                  <c:v>4783.4375</c:v>
                </c:pt>
                <c:pt idx="12115">
                  <c:v>4783.75</c:v>
                </c:pt>
                <c:pt idx="12116">
                  <c:v>4784.0625</c:v>
                </c:pt>
                <c:pt idx="12117">
                  <c:v>4784.375</c:v>
                </c:pt>
                <c:pt idx="12118">
                  <c:v>4784.6875</c:v>
                </c:pt>
                <c:pt idx="12119">
                  <c:v>4785</c:v>
                </c:pt>
                <c:pt idx="12120">
                  <c:v>4785.3125</c:v>
                </c:pt>
                <c:pt idx="12121">
                  <c:v>4785.625</c:v>
                </c:pt>
                <c:pt idx="12122">
                  <c:v>4785.9375</c:v>
                </c:pt>
                <c:pt idx="12123">
                  <c:v>4786.25</c:v>
                </c:pt>
                <c:pt idx="12124">
                  <c:v>4786.5625</c:v>
                </c:pt>
                <c:pt idx="12125">
                  <c:v>4786.875</c:v>
                </c:pt>
                <c:pt idx="12126">
                  <c:v>4787.1875</c:v>
                </c:pt>
                <c:pt idx="12127">
                  <c:v>4787.5</c:v>
                </c:pt>
                <c:pt idx="12128">
                  <c:v>4787.8125</c:v>
                </c:pt>
                <c:pt idx="12129">
                  <c:v>4788.125</c:v>
                </c:pt>
                <c:pt idx="12130">
                  <c:v>4788.4375</c:v>
                </c:pt>
                <c:pt idx="12131">
                  <c:v>4788.75</c:v>
                </c:pt>
                <c:pt idx="12132">
                  <c:v>4789.0625</c:v>
                </c:pt>
                <c:pt idx="12133">
                  <c:v>4789.375</c:v>
                </c:pt>
                <c:pt idx="12134">
                  <c:v>4789.6875</c:v>
                </c:pt>
                <c:pt idx="12135">
                  <c:v>4790</c:v>
                </c:pt>
                <c:pt idx="12136">
                  <c:v>4790.3125</c:v>
                </c:pt>
                <c:pt idx="12137">
                  <c:v>4790.625</c:v>
                </c:pt>
                <c:pt idx="12138">
                  <c:v>4790.9375</c:v>
                </c:pt>
                <c:pt idx="12139">
                  <c:v>4791.25</c:v>
                </c:pt>
                <c:pt idx="12140">
                  <c:v>4791.5625</c:v>
                </c:pt>
                <c:pt idx="12141">
                  <c:v>4791.875</c:v>
                </c:pt>
                <c:pt idx="12142">
                  <c:v>4792.1875</c:v>
                </c:pt>
                <c:pt idx="12143">
                  <c:v>4792.5</c:v>
                </c:pt>
                <c:pt idx="12144">
                  <c:v>4792.8125</c:v>
                </c:pt>
                <c:pt idx="12145">
                  <c:v>4793.125</c:v>
                </c:pt>
                <c:pt idx="12146">
                  <c:v>4793.4375</c:v>
                </c:pt>
                <c:pt idx="12147">
                  <c:v>4793.75</c:v>
                </c:pt>
                <c:pt idx="12148">
                  <c:v>4794.0625</c:v>
                </c:pt>
                <c:pt idx="12149">
                  <c:v>4794.375</c:v>
                </c:pt>
                <c:pt idx="12150">
                  <c:v>4794.6875</c:v>
                </c:pt>
                <c:pt idx="12151">
                  <c:v>4795</c:v>
                </c:pt>
                <c:pt idx="12152">
                  <c:v>4795.3125</c:v>
                </c:pt>
                <c:pt idx="12153">
                  <c:v>4795.625</c:v>
                </c:pt>
                <c:pt idx="12154">
                  <c:v>4795.9375</c:v>
                </c:pt>
                <c:pt idx="12155">
                  <c:v>4796.25</c:v>
                </c:pt>
                <c:pt idx="12156">
                  <c:v>4796.5625</c:v>
                </c:pt>
                <c:pt idx="12157">
                  <c:v>4796.875</c:v>
                </c:pt>
                <c:pt idx="12158">
                  <c:v>4797.1875</c:v>
                </c:pt>
                <c:pt idx="12159">
                  <c:v>4797.5</c:v>
                </c:pt>
                <c:pt idx="12160">
                  <c:v>4797.8125</c:v>
                </c:pt>
                <c:pt idx="12161">
                  <c:v>4798.125</c:v>
                </c:pt>
                <c:pt idx="12162">
                  <c:v>4798.4375</c:v>
                </c:pt>
                <c:pt idx="12163">
                  <c:v>4798.75</c:v>
                </c:pt>
                <c:pt idx="12164">
                  <c:v>4799.0625</c:v>
                </c:pt>
                <c:pt idx="12165">
                  <c:v>4799.375</c:v>
                </c:pt>
                <c:pt idx="12166">
                  <c:v>4799.6875</c:v>
                </c:pt>
                <c:pt idx="12167">
                  <c:v>4800</c:v>
                </c:pt>
                <c:pt idx="12168">
                  <c:v>4800.3125</c:v>
                </c:pt>
                <c:pt idx="12169">
                  <c:v>4800.625</c:v>
                </c:pt>
                <c:pt idx="12170">
                  <c:v>4800.9375</c:v>
                </c:pt>
                <c:pt idx="12171">
                  <c:v>4801.25</c:v>
                </c:pt>
                <c:pt idx="12172">
                  <c:v>4801.5625</c:v>
                </c:pt>
                <c:pt idx="12173">
                  <c:v>4801.875</c:v>
                </c:pt>
                <c:pt idx="12174">
                  <c:v>4802.1875</c:v>
                </c:pt>
                <c:pt idx="12175">
                  <c:v>4802.5</c:v>
                </c:pt>
                <c:pt idx="12176">
                  <c:v>4802.8125</c:v>
                </c:pt>
                <c:pt idx="12177">
                  <c:v>4803.125</c:v>
                </c:pt>
                <c:pt idx="12178">
                  <c:v>4803.4375</c:v>
                </c:pt>
                <c:pt idx="12179">
                  <c:v>4803.75</c:v>
                </c:pt>
                <c:pt idx="12180">
                  <c:v>4804.0625</c:v>
                </c:pt>
                <c:pt idx="12181">
                  <c:v>4804.375</c:v>
                </c:pt>
                <c:pt idx="12182">
                  <c:v>4804.6875</c:v>
                </c:pt>
                <c:pt idx="12183">
                  <c:v>4805</c:v>
                </c:pt>
                <c:pt idx="12184">
                  <c:v>4805.3125</c:v>
                </c:pt>
                <c:pt idx="12185">
                  <c:v>4805.625</c:v>
                </c:pt>
                <c:pt idx="12186">
                  <c:v>4805.9375</c:v>
                </c:pt>
                <c:pt idx="12187">
                  <c:v>4806.25</c:v>
                </c:pt>
                <c:pt idx="12188">
                  <c:v>4806.5625</c:v>
                </c:pt>
                <c:pt idx="12189">
                  <c:v>4806.875</c:v>
                </c:pt>
                <c:pt idx="12190">
                  <c:v>4807.1875</c:v>
                </c:pt>
                <c:pt idx="12191">
                  <c:v>4807.5</c:v>
                </c:pt>
                <c:pt idx="12192">
                  <c:v>4807.8125</c:v>
                </c:pt>
                <c:pt idx="12193">
                  <c:v>4808.125</c:v>
                </c:pt>
                <c:pt idx="12194">
                  <c:v>4808.4375</c:v>
                </c:pt>
                <c:pt idx="12195">
                  <c:v>4808.75</c:v>
                </c:pt>
                <c:pt idx="12196">
                  <c:v>4809.0625</c:v>
                </c:pt>
                <c:pt idx="12197">
                  <c:v>4809.375</c:v>
                </c:pt>
                <c:pt idx="12198">
                  <c:v>4809.6875</c:v>
                </c:pt>
                <c:pt idx="12199">
                  <c:v>4810</c:v>
                </c:pt>
                <c:pt idx="12200">
                  <c:v>4810.3125</c:v>
                </c:pt>
                <c:pt idx="12201">
                  <c:v>4810.625</c:v>
                </c:pt>
                <c:pt idx="12202">
                  <c:v>4810.9375</c:v>
                </c:pt>
                <c:pt idx="12203">
                  <c:v>4811.25</c:v>
                </c:pt>
                <c:pt idx="12204">
                  <c:v>4811.5625</c:v>
                </c:pt>
                <c:pt idx="12205">
                  <c:v>4811.875</c:v>
                </c:pt>
                <c:pt idx="12206">
                  <c:v>4812.1875</c:v>
                </c:pt>
                <c:pt idx="12207">
                  <c:v>4812.5</c:v>
                </c:pt>
                <c:pt idx="12208">
                  <c:v>4812.8125</c:v>
                </c:pt>
                <c:pt idx="12209">
                  <c:v>4813.125</c:v>
                </c:pt>
                <c:pt idx="12210">
                  <c:v>4813.4375</c:v>
                </c:pt>
                <c:pt idx="12211">
                  <c:v>4813.75</c:v>
                </c:pt>
                <c:pt idx="12212">
                  <c:v>4814.0625</c:v>
                </c:pt>
                <c:pt idx="12213">
                  <c:v>4814.375</c:v>
                </c:pt>
                <c:pt idx="12214">
                  <c:v>4814.6875</c:v>
                </c:pt>
                <c:pt idx="12215">
                  <c:v>4815</c:v>
                </c:pt>
                <c:pt idx="12216">
                  <c:v>4815.3125</c:v>
                </c:pt>
                <c:pt idx="12217">
                  <c:v>4815.625</c:v>
                </c:pt>
                <c:pt idx="12218">
                  <c:v>4815.9375</c:v>
                </c:pt>
                <c:pt idx="12219">
                  <c:v>4816.25</c:v>
                </c:pt>
                <c:pt idx="12220">
                  <c:v>4816.5625</c:v>
                </c:pt>
                <c:pt idx="12221">
                  <c:v>4816.875</c:v>
                </c:pt>
                <c:pt idx="12222">
                  <c:v>4817.1875</c:v>
                </c:pt>
                <c:pt idx="12223">
                  <c:v>4817.5</c:v>
                </c:pt>
                <c:pt idx="12224">
                  <c:v>4817.8125</c:v>
                </c:pt>
                <c:pt idx="12225">
                  <c:v>4818.125</c:v>
                </c:pt>
                <c:pt idx="12226">
                  <c:v>4818.4375</c:v>
                </c:pt>
                <c:pt idx="12227">
                  <c:v>4818.75</c:v>
                </c:pt>
                <c:pt idx="12228">
                  <c:v>4819.0625</c:v>
                </c:pt>
                <c:pt idx="12229">
                  <c:v>4819.375</c:v>
                </c:pt>
                <c:pt idx="12230">
                  <c:v>4819.6875</c:v>
                </c:pt>
                <c:pt idx="12231">
                  <c:v>4820</c:v>
                </c:pt>
                <c:pt idx="12232">
                  <c:v>4820.3125</c:v>
                </c:pt>
                <c:pt idx="12233">
                  <c:v>4820.625</c:v>
                </c:pt>
                <c:pt idx="12234">
                  <c:v>4820.9375</c:v>
                </c:pt>
                <c:pt idx="12235">
                  <c:v>4821.25</c:v>
                </c:pt>
                <c:pt idx="12236">
                  <c:v>4821.5625</c:v>
                </c:pt>
                <c:pt idx="12237">
                  <c:v>4821.875</c:v>
                </c:pt>
                <c:pt idx="12238">
                  <c:v>4822.1875</c:v>
                </c:pt>
                <c:pt idx="12239">
                  <c:v>4822.5</c:v>
                </c:pt>
                <c:pt idx="12240">
                  <c:v>4822.8125</c:v>
                </c:pt>
                <c:pt idx="12241">
                  <c:v>4823.125</c:v>
                </c:pt>
                <c:pt idx="12242">
                  <c:v>4823.4375</c:v>
                </c:pt>
                <c:pt idx="12243">
                  <c:v>4823.75</c:v>
                </c:pt>
                <c:pt idx="12244">
                  <c:v>4824.0625</c:v>
                </c:pt>
                <c:pt idx="12245">
                  <c:v>4824.375</c:v>
                </c:pt>
                <c:pt idx="12246">
                  <c:v>4824.6875</c:v>
                </c:pt>
                <c:pt idx="12247">
                  <c:v>4825</c:v>
                </c:pt>
                <c:pt idx="12248">
                  <c:v>4825.3125</c:v>
                </c:pt>
                <c:pt idx="12249">
                  <c:v>4825.625</c:v>
                </c:pt>
                <c:pt idx="12250">
                  <c:v>4825.9375</c:v>
                </c:pt>
                <c:pt idx="12251">
                  <c:v>4826.25</c:v>
                </c:pt>
                <c:pt idx="12252">
                  <c:v>4826.5625</c:v>
                </c:pt>
                <c:pt idx="12253">
                  <c:v>4826.875</c:v>
                </c:pt>
                <c:pt idx="12254">
                  <c:v>4827.1875</c:v>
                </c:pt>
                <c:pt idx="12255">
                  <c:v>4827.5</c:v>
                </c:pt>
                <c:pt idx="12256">
                  <c:v>4827.8125</c:v>
                </c:pt>
                <c:pt idx="12257">
                  <c:v>4828.125</c:v>
                </c:pt>
                <c:pt idx="12258">
                  <c:v>4828.4375</c:v>
                </c:pt>
                <c:pt idx="12259">
                  <c:v>4828.75</c:v>
                </c:pt>
                <c:pt idx="12260">
                  <c:v>4829.0625</c:v>
                </c:pt>
                <c:pt idx="12261">
                  <c:v>4829.375</c:v>
                </c:pt>
                <c:pt idx="12262">
                  <c:v>4829.6875</c:v>
                </c:pt>
                <c:pt idx="12263">
                  <c:v>4830</c:v>
                </c:pt>
                <c:pt idx="12264">
                  <c:v>4830.3125</c:v>
                </c:pt>
                <c:pt idx="12265">
                  <c:v>4830.625</c:v>
                </c:pt>
                <c:pt idx="12266">
                  <c:v>4830.9375</c:v>
                </c:pt>
                <c:pt idx="12267">
                  <c:v>4831.25</c:v>
                </c:pt>
                <c:pt idx="12268">
                  <c:v>4831.5625</c:v>
                </c:pt>
                <c:pt idx="12269">
                  <c:v>4831.875</c:v>
                </c:pt>
                <c:pt idx="12270">
                  <c:v>4832.1875</c:v>
                </c:pt>
                <c:pt idx="12271">
                  <c:v>4832.5</c:v>
                </c:pt>
                <c:pt idx="12272">
                  <c:v>4832.8125</c:v>
                </c:pt>
                <c:pt idx="12273">
                  <c:v>4833.125</c:v>
                </c:pt>
                <c:pt idx="12274">
                  <c:v>4833.4375</c:v>
                </c:pt>
                <c:pt idx="12275">
                  <c:v>4833.75</c:v>
                </c:pt>
                <c:pt idx="12276">
                  <c:v>4834.0625</c:v>
                </c:pt>
                <c:pt idx="12277">
                  <c:v>4834.375</c:v>
                </c:pt>
                <c:pt idx="12278">
                  <c:v>4834.6875</c:v>
                </c:pt>
                <c:pt idx="12279">
                  <c:v>4835</c:v>
                </c:pt>
                <c:pt idx="12280">
                  <c:v>4835.3125</c:v>
                </c:pt>
                <c:pt idx="12281">
                  <c:v>4835.625</c:v>
                </c:pt>
                <c:pt idx="12282">
                  <c:v>4835.9375</c:v>
                </c:pt>
                <c:pt idx="12283">
                  <c:v>4836.25</c:v>
                </c:pt>
                <c:pt idx="12284">
                  <c:v>4836.5625</c:v>
                </c:pt>
                <c:pt idx="12285">
                  <c:v>4836.875</c:v>
                </c:pt>
                <c:pt idx="12286">
                  <c:v>4837.1875</c:v>
                </c:pt>
                <c:pt idx="12287">
                  <c:v>4837.5</c:v>
                </c:pt>
                <c:pt idx="12288">
                  <c:v>4837.8125</c:v>
                </c:pt>
                <c:pt idx="12289">
                  <c:v>4838.125</c:v>
                </c:pt>
                <c:pt idx="12290">
                  <c:v>4838.4375</c:v>
                </c:pt>
                <c:pt idx="12291">
                  <c:v>4838.75</c:v>
                </c:pt>
                <c:pt idx="12292">
                  <c:v>4839.0625</c:v>
                </c:pt>
                <c:pt idx="12293">
                  <c:v>4839.375</c:v>
                </c:pt>
                <c:pt idx="12294">
                  <c:v>4839.6875</c:v>
                </c:pt>
                <c:pt idx="12295">
                  <c:v>4840</c:v>
                </c:pt>
                <c:pt idx="12296">
                  <c:v>4840.3125</c:v>
                </c:pt>
                <c:pt idx="12297">
                  <c:v>4840.625</c:v>
                </c:pt>
                <c:pt idx="12298">
                  <c:v>4840.9375</c:v>
                </c:pt>
                <c:pt idx="12299">
                  <c:v>4841.25</c:v>
                </c:pt>
                <c:pt idx="12300">
                  <c:v>4841.5625</c:v>
                </c:pt>
                <c:pt idx="12301">
                  <c:v>4841.875</c:v>
                </c:pt>
                <c:pt idx="12302">
                  <c:v>4842.1875</c:v>
                </c:pt>
                <c:pt idx="12303">
                  <c:v>4842.5</c:v>
                </c:pt>
                <c:pt idx="12304">
                  <c:v>4842.8125</c:v>
                </c:pt>
                <c:pt idx="12305">
                  <c:v>4843.125</c:v>
                </c:pt>
                <c:pt idx="12306">
                  <c:v>4843.4375</c:v>
                </c:pt>
                <c:pt idx="12307">
                  <c:v>4843.75</c:v>
                </c:pt>
                <c:pt idx="12308">
                  <c:v>4844.0625</c:v>
                </c:pt>
                <c:pt idx="12309">
                  <c:v>4844.375</c:v>
                </c:pt>
                <c:pt idx="12310">
                  <c:v>4844.6875</c:v>
                </c:pt>
                <c:pt idx="12311">
                  <c:v>4845</c:v>
                </c:pt>
                <c:pt idx="12312">
                  <c:v>4845.3125</c:v>
                </c:pt>
                <c:pt idx="12313">
                  <c:v>4845.625</c:v>
                </c:pt>
                <c:pt idx="12314">
                  <c:v>4845.9375</c:v>
                </c:pt>
                <c:pt idx="12315">
                  <c:v>4846.25</c:v>
                </c:pt>
                <c:pt idx="12316">
                  <c:v>4846.5625</c:v>
                </c:pt>
                <c:pt idx="12317">
                  <c:v>4846.875</c:v>
                </c:pt>
                <c:pt idx="12318">
                  <c:v>4847.1875</c:v>
                </c:pt>
                <c:pt idx="12319">
                  <c:v>4847.5</c:v>
                </c:pt>
                <c:pt idx="12320">
                  <c:v>4847.8125</c:v>
                </c:pt>
                <c:pt idx="12321">
                  <c:v>4848.125</c:v>
                </c:pt>
                <c:pt idx="12322">
                  <c:v>4848.4375</c:v>
                </c:pt>
                <c:pt idx="12323">
                  <c:v>4848.75</c:v>
                </c:pt>
                <c:pt idx="12324">
                  <c:v>4849.0625</c:v>
                </c:pt>
                <c:pt idx="12325">
                  <c:v>4849.375</c:v>
                </c:pt>
                <c:pt idx="12326">
                  <c:v>4849.6875</c:v>
                </c:pt>
                <c:pt idx="12327">
                  <c:v>4850</c:v>
                </c:pt>
                <c:pt idx="12328">
                  <c:v>4850.3125</c:v>
                </c:pt>
                <c:pt idx="12329">
                  <c:v>4850.625</c:v>
                </c:pt>
                <c:pt idx="12330">
                  <c:v>4850.9375</c:v>
                </c:pt>
                <c:pt idx="12331">
                  <c:v>4851.25</c:v>
                </c:pt>
                <c:pt idx="12332">
                  <c:v>4851.5625</c:v>
                </c:pt>
                <c:pt idx="12333">
                  <c:v>4851.875</c:v>
                </c:pt>
                <c:pt idx="12334">
                  <c:v>4852.1875</c:v>
                </c:pt>
                <c:pt idx="12335">
                  <c:v>4852.5</c:v>
                </c:pt>
                <c:pt idx="12336">
                  <c:v>4852.8125</c:v>
                </c:pt>
                <c:pt idx="12337">
                  <c:v>4853.125</c:v>
                </c:pt>
                <c:pt idx="12338">
                  <c:v>4853.4375</c:v>
                </c:pt>
                <c:pt idx="12339">
                  <c:v>4853.75</c:v>
                </c:pt>
                <c:pt idx="12340">
                  <c:v>4854.0625</c:v>
                </c:pt>
                <c:pt idx="12341">
                  <c:v>4854.375</c:v>
                </c:pt>
                <c:pt idx="12342">
                  <c:v>4854.6875</c:v>
                </c:pt>
                <c:pt idx="12343">
                  <c:v>4855</c:v>
                </c:pt>
                <c:pt idx="12344">
                  <c:v>4855.3125</c:v>
                </c:pt>
                <c:pt idx="12345">
                  <c:v>4855.625</c:v>
                </c:pt>
                <c:pt idx="12346">
                  <c:v>4855.9375</c:v>
                </c:pt>
                <c:pt idx="12347">
                  <c:v>4856.25</c:v>
                </c:pt>
                <c:pt idx="12348">
                  <c:v>4856.5625</c:v>
                </c:pt>
                <c:pt idx="12349">
                  <c:v>4856.875</c:v>
                </c:pt>
                <c:pt idx="12350">
                  <c:v>4857.1875</c:v>
                </c:pt>
                <c:pt idx="12351">
                  <c:v>4857.5</c:v>
                </c:pt>
                <c:pt idx="12352">
                  <c:v>4857.8125</c:v>
                </c:pt>
                <c:pt idx="12353">
                  <c:v>4858.125</c:v>
                </c:pt>
                <c:pt idx="12354">
                  <c:v>4858.4375</c:v>
                </c:pt>
                <c:pt idx="12355">
                  <c:v>4858.75</c:v>
                </c:pt>
                <c:pt idx="12356">
                  <c:v>4859.0625</c:v>
                </c:pt>
                <c:pt idx="12357">
                  <c:v>4859.375</c:v>
                </c:pt>
                <c:pt idx="12358">
                  <c:v>4859.6875</c:v>
                </c:pt>
                <c:pt idx="12359">
                  <c:v>4860</c:v>
                </c:pt>
                <c:pt idx="12360">
                  <c:v>4860.3125</c:v>
                </c:pt>
                <c:pt idx="12361">
                  <c:v>4860.625</c:v>
                </c:pt>
                <c:pt idx="12362">
                  <c:v>4860.9375</c:v>
                </c:pt>
                <c:pt idx="12363">
                  <c:v>4861.25</c:v>
                </c:pt>
                <c:pt idx="12364">
                  <c:v>4861.5625</c:v>
                </c:pt>
                <c:pt idx="12365">
                  <c:v>4861.875</c:v>
                </c:pt>
                <c:pt idx="12366">
                  <c:v>4862.1875</c:v>
                </c:pt>
                <c:pt idx="12367">
                  <c:v>4862.5</c:v>
                </c:pt>
                <c:pt idx="12368">
                  <c:v>4862.8125</c:v>
                </c:pt>
                <c:pt idx="12369">
                  <c:v>4863.125</c:v>
                </c:pt>
                <c:pt idx="12370">
                  <c:v>4863.4375</c:v>
                </c:pt>
                <c:pt idx="12371">
                  <c:v>4863.75</c:v>
                </c:pt>
                <c:pt idx="12372">
                  <c:v>4864.0625</c:v>
                </c:pt>
                <c:pt idx="12373">
                  <c:v>4864.375</c:v>
                </c:pt>
                <c:pt idx="12374">
                  <c:v>4864.6875</c:v>
                </c:pt>
                <c:pt idx="12375">
                  <c:v>4865</c:v>
                </c:pt>
                <c:pt idx="12376">
                  <c:v>4865.3125</c:v>
                </c:pt>
                <c:pt idx="12377">
                  <c:v>4865.625</c:v>
                </c:pt>
                <c:pt idx="12378">
                  <c:v>4865.9375</c:v>
                </c:pt>
                <c:pt idx="12379">
                  <c:v>4866.25</c:v>
                </c:pt>
                <c:pt idx="12380">
                  <c:v>4866.5625</c:v>
                </c:pt>
                <c:pt idx="12381">
                  <c:v>4866.875</c:v>
                </c:pt>
                <c:pt idx="12382">
                  <c:v>4867.1875</c:v>
                </c:pt>
                <c:pt idx="12383">
                  <c:v>4867.5</c:v>
                </c:pt>
                <c:pt idx="12384">
                  <c:v>4867.8125</c:v>
                </c:pt>
                <c:pt idx="12385">
                  <c:v>4868.125</c:v>
                </c:pt>
                <c:pt idx="12386">
                  <c:v>4868.4375</c:v>
                </c:pt>
                <c:pt idx="12387">
                  <c:v>4868.75</c:v>
                </c:pt>
                <c:pt idx="12388">
                  <c:v>4869.0625</c:v>
                </c:pt>
                <c:pt idx="12389">
                  <c:v>4869.375</c:v>
                </c:pt>
                <c:pt idx="12390">
                  <c:v>4869.6875</c:v>
                </c:pt>
                <c:pt idx="12391">
                  <c:v>4870</c:v>
                </c:pt>
                <c:pt idx="12392">
                  <c:v>4870.3125</c:v>
                </c:pt>
                <c:pt idx="12393">
                  <c:v>4870.625</c:v>
                </c:pt>
                <c:pt idx="12394">
                  <c:v>4870.9375</c:v>
                </c:pt>
                <c:pt idx="12395">
                  <c:v>4871.25</c:v>
                </c:pt>
                <c:pt idx="12396">
                  <c:v>4871.5625</c:v>
                </c:pt>
                <c:pt idx="12397">
                  <c:v>4871.875</c:v>
                </c:pt>
                <c:pt idx="12398">
                  <c:v>4872.1875</c:v>
                </c:pt>
                <c:pt idx="12399">
                  <c:v>4872.5</c:v>
                </c:pt>
                <c:pt idx="12400">
                  <c:v>4872.8125</c:v>
                </c:pt>
                <c:pt idx="12401">
                  <c:v>4873.125</c:v>
                </c:pt>
                <c:pt idx="12402">
                  <c:v>4873.4375</c:v>
                </c:pt>
                <c:pt idx="12403">
                  <c:v>4873.75</c:v>
                </c:pt>
                <c:pt idx="12404">
                  <c:v>4874.0625</c:v>
                </c:pt>
                <c:pt idx="12405">
                  <c:v>4874.375</c:v>
                </c:pt>
                <c:pt idx="12406">
                  <c:v>4874.6875</c:v>
                </c:pt>
                <c:pt idx="12407">
                  <c:v>4875</c:v>
                </c:pt>
                <c:pt idx="12408">
                  <c:v>4875.3125</c:v>
                </c:pt>
                <c:pt idx="12409">
                  <c:v>4875.625</c:v>
                </c:pt>
                <c:pt idx="12410">
                  <c:v>4875.9375</c:v>
                </c:pt>
                <c:pt idx="12411">
                  <c:v>4876.25</c:v>
                </c:pt>
                <c:pt idx="12412">
                  <c:v>4876.5625</c:v>
                </c:pt>
                <c:pt idx="12413">
                  <c:v>4876.875</c:v>
                </c:pt>
                <c:pt idx="12414">
                  <c:v>4877.1875</c:v>
                </c:pt>
                <c:pt idx="12415">
                  <c:v>4877.5</c:v>
                </c:pt>
                <c:pt idx="12416">
                  <c:v>4877.8125</c:v>
                </c:pt>
                <c:pt idx="12417">
                  <c:v>4878.125</c:v>
                </c:pt>
                <c:pt idx="12418">
                  <c:v>4878.4375</c:v>
                </c:pt>
                <c:pt idx="12419">
                  <c:v>4878.75</c:v>
                </c:pt>
                <c:pt idx="12420">
                  <c:v>4879.0625</c:v>
                </c:pt>
                <c:pt idx="12421">
                  <c:v>4879.375</c:v>
                </c:pt>
                <c:pt idx="12422">
                  <c:v>4879.6875</c:v>
                </c:pt>
                <c:pt idx="12423">
                  <c:v>4880</c:v>
                </c:pt>
                <c:pt idx="12424">
                  <c:v>4880.3125</c:v>
                </c:pt>
                <c:pt idx="12425">
                  <c:v>4880.625</c:v>
                </c:pt>
                <c:pt idx="12426">
                  <c:v>4880.9375</c:v>
                </c:pt>
                <c:pt idx="12427">
                  <c:v>4881.25</c:v>
                </c:pt>
                <c:pt idx="12428">
                  <c:v>4881.5625</c:v>
                </c:pt>
                <c:pt idx="12429">
                  <c:v>4881.875</c:v>
                </c:pt>
                <c:pt idx="12430">
                  <c:v>4882.1875</c:v>
                </c:pt>
                <c:pt idx="12431">
                  <c:v>4882.5</c:v>
                </c:pt>
                <c:pt idx="12432">
                  <c:v>4882.8125</c:v>
                </c:pt>
                <c:pt idx="12433">
                  <c:v>4883.125</c:v>
                </c:pt>
                <c:pt idx="12434">
                  <c:v>4883.4375</c:v>
                </c:pt>
                <c:pt idx="12435">
                  <c:v>4883.75</c:v>
                </c:pt>
                <c:pt idx="12436">
                  <c:v>4884.0625</c:v>
                </c:pt>
                <c:pt idx="12437">
                  <c:v>4884.375</c:v>
                </c:pt>
                <c:pt idx="12438">
                  <c:v>4884.6875</c:v>
                </c:pt>
                <c:pt idx="12439">
                  <c:v>4885</c:v>
                </c:pt>
                <c:pt idx="12440">
                  <c:v>4885.3125</c:v>
                </c:pt>
                <c:pt idx="12441">
                  <c:v>4885.625</c:v>
                </c:pt>
                <c:pt idx="12442">
                  <c:v>4885.9375</c:v>
                </c:pt>
                <c:pt idx="12443">
                  <c:v>4886.25</c:v>
                </c:pt>
                <c:pt idx="12444">
                  <c:v>4886.5625</c:v>
                </c:pt>
                <c:pt idx="12445">
                  <c:v>4886.875</c:v>
                </c:pt>
                <c:pt idx="12446">
                  <c:v>4887.1875</c:v>
                </c:pt>
                <c:pt idx="12447">
                  <c:v>4887.5</c:v>
                </c:pt>
                <c:pt idx="12448">
                  <c:v>4887.8125</c:v>
                </c:pt>
                <c:pt idx="12449">
                  <c:v>4888.125</c:v>
                </c:pt>
                <c:pt idx="12450">
                  <c:v>4888.4375</c:v>
                </c:pt>
                <c:pt idx="12451">
                  <c:v>4888.75</c:v>
                </c:pt>
                <c:pt idx="12452">
                  <c:v>4889.0625</c:v>
                </c:pt>
                <c:pt idx="12453">
                  <c:v>4889.375</c:v>
                </c:pt>
                <c:pt idx="12454">
                  <c:v>4889.6875</c:v>
                </c:pt>
                <c:pt idx="12455">
                  <c:v>4890</c:v>
                </c:pt>
                <c:pt idx="12456">
                  <c:v>4890.3125</c:v>
                </c:pt>
                <c:pt idx="12457">
                  <c:v>4890.625</c:v>
                </c:pt>
                <c:pt idx="12458">
                  <c:v>4890.9375</c:v>
                </c:pt>
                <c:pt idx="12459">
                  <c:v>4891.25</c:v>
                </c:pt>
                <c:pt idx="12460">
                  <c:v>4891.5625</c:v>
                </c:pt>
                <c:pt idx="12461">
                  <c:v>4891.875</c:v>
                </c:pt>
                <c:pt idx="12462">
                  <c:v>4892.1875</c:v>
                </c:pt>
                <c:pt idx="12463">
                  <c:v>4892.5</c:v>
                </c:pt>
                <c:pt idx="12464">
                  <c:v>4892.8125</c:v>
                </c:pt>
                <c:pt idx="12465">
                  <c:v>4893.125</c:v>
                </c:pt>
                <c:pt idx="12466">
                  <c:v>4893.4375</c:v>
                </c:pt>
                <c:pt idx="12467">
                  <c:v>4893.75</c:v>
                </c:pt>
                <c:pt idx="12468">
                  <c:v>4894.0625</c:v>
                </c:pt>
                <c:pt idx="12469">
                  <c:v>4894.375</c:v>
                </c:pt>
                <c:pt idx="12470">
                  <c:v>4894.6875</c:v>
                </c:pt>
                <c:pt idx="12471">
                  <c:v>4895</c:v>
                </c:pt>
                <c:pt idx="12472">
                  <c:v>4895.3125</c:v>
                </c:pt>
                <c:pt idx="12473">
                  <c:v>4895.625</c:v>
                </c:pt>
                <c:pt idx="12474">
                  <c:v>4895.9375</c:v>
                </c:pt>
                <c:pt idx="12475">
                  <c:v>4896.25</c:v>
                </c:pt>
                <c:pt idx="12476">
                  <c:v>4896.5625</c:v>
                </c:pt>
                <c:pt idx="12477">
                  <c:v>4896.875</c:v>
                </c:pt>
                <c:pt idx="12478">
                  <c:v>4897.1875</c:v>
                </c:pt>
                <c:pt idx="12479">
                  <c:v>4897.5</c:v>
                </c:pt>
                <c:pt idx="12480">
                  <c:v>4897.8125</c:v>
                </c:pt>
                <c:pt idx="12481">
                  <c:v>4898.125</c:v>
                </c:pt>
                <c:pt idx="12482">
                  <c:v>4898.4375</c:v>
                </c:pt>
                <c:pt idx="12483">
                  <c:v>4898.75</c:v>
                </c:pt>
                <c:pt idx="12484">
                  <c:v>4899.0625</c:v>
                </c:pt>
                <c:pt idx="12485">
                  <c:v>4899.375</c:v>
                </c:pt>
                <c:pt idx="12486">
                  <c:v>4899.6875</c:v>
                </c:pt>
                <c:pt idx="12487">
                  <c:v>4900</c:v>
                </c:pt>
                <c:pt idx="12488">
                  <c:v>4900.3125</c:v>
                </c:pt>
                <c:pt idx="12489">
                  <c:v>4900.625</c:v>
                </c:pt>
                <c:pt idx="12490">
                  <c:v>4900.9375</c:v>
                </c:pt>
                <c:pt idx="12491">
                  <c:v>4901.25</c:v>
                </c:pt>
                <c:pt idx="12492">
                  <c:v>4901.5625</c:v>
                </c:pt>
                <c:pt idx="12493">
                  <c:v>4901.875</c:v>
                </c:pt>
                <c:pt idx="12494">
                  <c:v>4902.1875</c:v>
                </c:pt>
                <c:pt idx="12495">
                  <c:v>4902.5</c:v>
                </c:pt>
                <c:pt idx="12496">
                  <c:v>4902.8125</c:v>
                </c:pt>
                <c:pt idx="12497">
                  <c:v>4903.125</c:v>
                </c:pt>
                <c:pt idx="12498">
                  <c:v>4903.4375</c:v>
                </c:pt>
                <c:pt idx="12499">
                  <c:v>4903.75</c:v>
                </c:pt>
                <c:pt idx="12500">
                  <c:v>4904.0625</c:v>
                </c:pt>
                <c:pt idx="12501">
                  <c:v>4904.375</c:v>
                </c:pt>
                <c:pt idx="12502">
                  <c:v>4904.6875</c:v>
                </c:pt>
                <c:pt idx="12503">
                  <c:v>4905</c:v>
                </c:pt>
                <c:pt idx="12504">
                  <c:v>4905.3125</c:v>
                </c:pt>
                <c:pt idx="12505">
                  <c:v>4905.625</c:v>
                </c:pt>
                <c:pt idx="12506">
                  <c:v>4905.9375</c:v>
                </c:pt>
                <c:pt idx="12507">
                  <c:v>4906.25</c:v>
                </c:pt>
                <c:pt idx="12508">
                  <c:v>4906.5625</c:v>
                </c:pt>
                <c:pt idx="12509">
                  <c:v>4906.875</c:v>
                </c:pt>
                <c:pt idx="12510">
                  <c:v>4907.1875</c:v>
                </c:pt>
                <c:pt idx="12511">
                  <c:v>4907.5</c:v>
                </c:pt>
                <c:pt idx="12512">
                  <c:v>4907.8125</c:v>
                </c:pt>
                <c:pt idx="12513">
                  <c:v>4908.125</c:v>
                </c:pt>
                <c:pt idx="12514">
                  <c:v>4908.4375</c:v>
                </c:pt>
                <c:pt idx="12515">
                  <c:v>4908.75</c:v>
                </c:pt>
                <c:pt idx="12516">
                  <c:v>4909.0625</c:v>
                </c:pt>
                <c:pt idx="12517">
                  <c:v>4909.375</c:v>
                </c:pt>
                <c:pt idx="12518">
                  <c:v>4909.6875</c:v>
                </c:pt>
                <c:pt idx="12519">
                  <c:v>4910</c:v>
                </c:pt>
                <c:pt idx="12520">
                  <c:v>4910.3125</c:v>
                </c:pt>
                <c:pt idx="12521">
                  <c:v>4910.625</c:v>
                </c:pt>
                <c:pt idx="12522">
                  <c:v>4910.9375</c:v>
                </c:pt>
                <c:pt idx="12523">
                  <c:v>4911.25</c:v>
                </c:pt>
                <c:pt idx="12524">
                  <c:v>4911.5625</c:v>
                </c:pt>
                <c:pt idx="12525">
                  <c:v>4911.875</c:v>
                </c:pt>
                <c:pt idx="12526">
                  <c:v>4912.1875</c:v>
                </c:pt>
                <c:pt idx="12527">
                  <c:v>4912.5</c:v>
                </c:pt>
                <c:pt idx="12528">
                  <c:v>4912.8125</c:v>
                </c:pt>
                <c:pt idx="12529">
                  <c:v>4913.125</c:v>
                </c:pt>
                <c:pt idx="12530">
                  <c:v>4913.4375</c:v>
                </c:pt>
                <c:pt idx="12531">
                  <c:v>4913.75</c:v>
                </c:pt>
                <c:pt idx="12532">
                  <c:v>4914.0625</c:v>
                </c:pt>
                <c:pt idx="12533">
                  <c:v>4914.375</c:v>
                </c:pt>
                <c:pt idx="12534">
                  <c:v>4914.6875</c:v>
                </c:pt>
                <c:pt idx="12535">
                  <c:v>4915</c:v>
                </c:pt>
                <c:pt idx="12536">
                  <c:v>4915.3125</c:v>
                </c:pt>
                <c:pt idx="12537">
                  <c:v>4915.625</c:v>
                </c:pt>
                <c:pt idx="12538">
                  <c:v>4915.9375</c:v>
                </c:pt>
                <c:pt idx="12539">
                  <c:v>4916.25</c:v>
                </c:pt>
                <c:pt idx="12540">
                  <c:v>4916.5625</c:v>
                </c:pt>
                <c:pt idx="12541">
                  <c:v>4916.875</c:v>
                </c:pt>
                <c:pt idx="12542">
                  <c:v>4917.1875</c:v>
                </c:pt>
                <c:pt idx="12543">
                  <c:v>4917.5</c:v>
                </c:pt>
                <c:pt idx="12544">
                  <c:v>4917.8125</c:v>
                </c:pt>
                <c:pt idx="12545">
                  <c:v>4918.125</c:v>
                </c:pt>
                <c:pt idx="12546">
                  <c:v>4918.4375</c:v>
                </c:pt>
                <c:pt idx="12547">
                  <c:v>4918.75</c:v>
                </c:pt>
                <c:pt idx="12548">
                  <c:v>4919.0625</c:v>
                </c:pt>
                <c:pt idx="12549">
                  <c:v>4919.375</c:v>
                </c:pt>
                <c:pt idx="12550">
                  <c:v>4919.6875</c:v>
                </c:pt>
                <c:pt idx="12551">
                  <c:v>4920</c:v>
                </c:pt>
                <c:pt idx="12552">
                  <c:v>4920.3125</c:v>
                </c:pt>
                <c:pt idx="12553">
                  <c:v>4920.625</c:v>
                </c:pt>
                <c:pt idx="12554">
                  <c:v>4920.9375</c:v>
                </c:pt>
                <c:pt idx="12555">
                  <c:v>4921.25</c:v>
                </c:pt>
                <c:pt idx="12556">
                  <c:v>4921.5625</c:v>
                </c:pt>
                <c:pt idx="12557">
                  <c:v>4921.875</c:v>
                </c:pt>
                <c:pt idx="12558">
                  <c:v>4922.1875</c:v>
                </c:pt>
                <c:pt idx="12559">
                  <c:v>4922.5</c:v>
                </c:pt>
                <c:pt idx="12560">
                  <c:v>4922.8125</c:v>
                </c:pt>
                <c:pt idx="12561">
                  <c:v>4923.125</c:v>
                </c:pt>
                <c:pt idx="12562">
                  <c:v>4923.4375</c:v>
                </c:pt>
                <c:pt idx="12563">
                  <c:v>4923.75</c:v>
                </c:pt>
                <c:pt idx="12564">
                  <c:v>4924.0625</c:v>
                </c:pt>
                <c:pt idx="12565">
                  <c:v>4924.375</c:v>
                </c:pt>
                <c:pt idx="12566">
                  <c:v>4924.6875</c:v>
                </c:pt>
                <c:pt idx="12567">
                  <c:v>4925</c:v>
                </c:pt>
                <c:pt idx="12568">
                  <c:v>4925.3125</c:v>
                </c:pt>
                <c:pt idx="12569">
                  <c:v>4925.625</c:v>
                </c:pt>
                <c:pt idx="12570">
                  <c:v>4925.9375</c:v>
                </c:pt>
                <c:pt idx="12571">
                  <c:v>4926.25</c:v>
                </c:pt>
                <c:pt idx="12572">
                  <c:v>4926.5625</c:v>
                </c:pt>
                <c:pt idx="12573">
                  <c:v>4926.875</c:v>
                </c:pt>
                <c:pt idx="12574">
                  <c:v>4927.1875</c:v>
                </c:pt>
                <c:pt idx="12575">
                  <c:v>4927.5</c:v>
                </c:pt>
                <c:pt idx="12576">
                  <c:v>4927.8125</c:v>
                </c:pt>
                <c:pt idx="12577">
                  <c:v>4928.125</c:v>
                </c:pt>
                <c:pt idx="12578">
                  <c:v>4928.4375</c:v>
                </c:pt>
                <c:pt idx="12579">
                  <c:v>4928.75</c:v>
                </c:pt>
                <c:pt idx="12580">
                  <c:v>4929.0625</c:v>
                </c:pt>
                <c:pt idx="12581">
                  <c:v>4929.375</c:v>
                </c:pt>
                <c:pt idx="12582">
                  <c:v>4929.6875</c:v>
                </c:pt>
                <c:pt idx="12583">
                  <c:v>4930</c:v>
                </c:pt>
                <c:pt idx="12584">
                  <c:v>4930.3125</c:v>
                </c:pt>
                <c:pt idx="12585">
                  <c:v>4930.625</c:v>
                </c:pt>
                <c:pt idx="12586">
                  <c:v>4930.9375</c:v>
                </c:pt>
                <c:pt idx="12587">
                  <c:v>4931.25</c:v>
                </c:pt>
                <c:pt idx="12588">
                  <c:v>4931.5625</c:v>
                </c:pt>
                <c:pt idx="12589">
                  <c:v>4931.875</c:v>
                </c:pt>
                <c:pt idx="12590">
                  <c:v>4932.1875</c:v>
                </c:pt>
                <c:pt idx="12591">
                  <c:v>4932.5</c:v>
                </c:pt>
                <c:pt idx="12592">
                  <c:v>4932.8125</c:v>
                </c:pt>
                <c:pt idx="12593">
                  <c:v>4933.125</c:v>
                </c:pt>
                <c:pt idx="12594">
                  <c:v>4933.4375</c:v>
                </c:pt>
                <c:pt idx="12595">
                  <c:v>4933.75</c:v>
                </c:pt>
                <c:pt idx="12596">
                  <c:v>4934.0625</c:v>
                </c:pt>
                <c:pt idx="12597">
                  <c:v>4934.375</c:v>
                </c:pt>
                <c:pt idx="12598">
                  <c:v>4934.6875</c:v>
                </c:pt>
                <c:pt idx="12599">
                  <c:v>4935</c:v>
                </c:pt>
                <c:pt idx="12600">
                  <c:v>4935.3125</c:v>
                </c:pt>
                <c:pt idx="12601">
                  <c:v>4935.625</c:v>
                </c:pt>
                <c:pt idx="12602">
                  <c:v>4935.9375</c:v>
                </c:pt>
                <c:pt idx="12603">
                  <c:v>4936.25</c:v>
                </c:pt>
                <c:pt idx="12604">
                  <c:v>4936.5625</c:v>
                </c:pt>
                <c:pt idx="12605">
                  <c:v>4936.875</c:v>
                </c:pt>
                <c:pt idx="12606">
                  <c:v>4937.1875</c:v>
                </c:pt>
                <c:pt idx="12607">
                  <c:v>4937.5</c:v>
                </c:pt>
                <c:pt idx="12608">
                  <c:v>4937.8125</c:v>
                </c:pt>
                <c:pt idx="12609">
                  <c:v>4938.125</c:v>
                </c:pt>
                <c:pt idx="12610">
                  <c:v>4938.4375</c:v>
                </c:pt>
                <c:pt idx="12611">
                  <c:v>4938.75</c:v>
                </c:pt>
                <c:pt idx="12612">
                  <c:v>4939.0625</c:v>
                </c:pt>
                <c:pt idx="12613">
                  <c:v>4939.375</c:v>
                </c:pt>
                <c:pt idx="12614">
                  <c:v>4939.6875</c:v>
                </c:pt>
                <c:pt idx="12615">
                  <c:v>4940</c:v>
                </c:pt>
                <c:pt idx="12616">
                  <c:v>4940.3125</c:v>
                </c:pt>
                <c:pt idx="12617">
                  <c:v>4940.625</c:v>
                </c:pt>
                <c:pt idx="12618">
                  <c:v>4940.9375</c:v>
                </c:pt>
                <c:pt idx="12619">
                  <c:v>4941.25</c:v>
                </c:pt>
                <c:pt idx="12620">
                  <c:v>4941.5625</c:v>
                </c:pt>
                <c:pt idx="12621">
                  <c:v>4941.875</c:v>
                </c:pt>
                <c:pt idx="12622">
                  <c:v>4942.1875</c:v>
                </c:pt>
                <c:pt idx="12623">
                  <c:v>4942.5</c:v>
                </c:pt>
                <c:pt idx="12624">
                  <c:v>4942.8125</c:v>
                </c:pt>
                <c:pt idx="12625">
                  <c:v>4943.125</c:v>
                </c:pt>
                <c:pt idx="12626">
                  <c:v>4943.4375</c:v>
                </c:pt>
                <c:pt idx="12627">
                  <c:v>4943.75</c:v>
                </c:pt>
                <c:pt idx="12628">
                  <c:v>4944.0625</c:v>
                </c:pt>
                <c:pt idx="12629">
                  <c:v>4944.375</c:v>
                </c:pt>
                <c:pt idx="12630">
                  <c:v>4944.6875</c:v>
                </c:pt>
                <c:pt idx="12631">
                  <c:v>4945</c:v>
                </c:pt>
                <c:pt idx="12632">
                  <c:v>4945.3125</c:v>
                </c:pt>
                <c:pt idx="12633">
                  <c:v>4945.625</c:v>
                </c:pt>
                <c:pt idx="12634">
                  <c:v>4945.9375</c:v>
                </c:pt>
                <c:pt idx="12635">
                  <c:v>4946.25</c:v>
                </c:pt>
                <c:pt idx="12636">
                  <c:v>4946.5625</c:v>
                </c:pt>
                <c:pt idx="12637">
                  <c:v>4946.875</c:v>
                </c:pt>
                <c:pt idx="12638">
                  <c:v>4947.1875</c:v>
                </c:pt>
                <c:pt idx="12639">
                  <c:v>4947.5</c:v>
                </c:pt>
                <c:pt idx="12640">
                  <c:v>4947.8125</c:v>
                </c:pt>
                <c:pt idx="12641">
                  <c:v>4948.125</c:v>
                </c:pt>
                <c:pt idx="12642">
                  <c:v>4948.4375</c:v>
                </c:pt>
                <c:pt idx="12643">
                  <c:v>4948.75</c:v>
                </c:pt>
                <c:pt idx="12644">
                  <c:v>4949.0625</c:v>
                </c:pt>
                <c:pt idx="12645">
                  <c:v>4949.375</c:v>
                </c:pt>
                <c:pt idx="12646">
                  <c:v>4949.6875</c:v>
                </c:pt>
                <c:pt idx="12647">
                  <c:v>4950</c:v>
                </c:pt>
                <c:pt idx="12648">
                  <c:v>4950.3125</c:v>
                </c:pt>
                <c:pt idx="12649">
                  <c:v>4950.625</c:v>
                </c:pt>
                <c:pt idx="12650">
                  <c:v>4950.9375</c:v>
                </c:pt>
                <c:pt idx="12651">
                  <c:v>4951.25</c:v>
                </c:pt>
                <c:pt idx="12652">
                  <c:v>4951.5625</c:v>
                </c:pt>
                <c:pt idx="12653">
                  <c:v>4951.875</c:v>
                </c:pt>
                <c:pt idx="12654">
                  <c:v>4952.1875</c:v>
                </c:pt>
                <c:pt idx="12655">
                  <c:v>4952.5</c:v>
                </c:pt>
                <c:pt idx="12656">
                  <c:v>4952.8125</c:v>
                </c:pt>
                <c:pt idx="12657">
                  <c:v>4953.125</c:v>
                </c:pt>
                <c:pt idx="12658">
                  <c:v>4953.4375</c:v>
                </c:pt>
                <c:pt idx="12659">
                  <c:v>4953.75</c:v>
                </c:pt>
                <c:pt idx="12660">
                  <c:v>4954.0625</c:v>
                </c:pt>
                <c:pt idx="12661">
                  <c:v>4954.375</c:v>
                </c:pt>
                <c:pt idx="12662">
                  <c:v>4954.6875</c:v>
                </c:pt>
                <c:pt idx="12663">
                  <c:v>4955</c:v>
                </c:pt>
                <c:pt idx="12664">
                  <c:v>4955.3125</c:v>
                </c:pt>
                <c:pt idx="12665">
                  <c:v>4955.625</c:v>
                </c:pt>
                <c:pt idx="12666">
                  <c:v>4955.9375</c:v>
                </c:pt>
                <c:pt idx="12667">
                  <c:v>4956.25</c:v>
                </c:pt>
                <c:pt idx="12668">
                  <c:v>4956.5625</c:v>
                </c:pt>
                <c:pt idx="12669">
                  <c:v>4956.875</c:v>
                </c:pt>
                <c:pt idx="12670">
                  <c:v>4957.1875</c:v>
                </c:pt>
                <c:pt idx="12671">
                  <c:v>4957.5</c:v>
                </c:pt>
                <c:pt idx="12672">
                  <c:v>4957.8125</c:v>
                </c:pt>
                <c:pt idx="12673">
                  <c:v>4958.125</c:v>
                </c:pt>
                <c:pt idx="12674">
                  <c:v>4958.4375</c:v>
                </c:pt>
                <c:pt idx="12675">
                  <c:v>4958.75</c:v>
                </c:pt>
                <c:pt idx="12676">
                  <c:v>4959.0625</c:v>
                </c:pt>
                <c:pt idx="12677">
                  <c:v>4959.375</c:v>
                </c:pt>
                <c:pt idx="12678">
                  <c:v>4959.6875</c:v>
                </c:pt>
                <c:pt idx="12679">
                  <c:v>4960</c:v>
                </c:pt>
                <c:pt idx="12680">
                  <c:v>4960.3125</c:v>
                </c:pt>
                <c:pt idx="12681">
                  <c:v>4960.625</c:v>
                </c:pt>
                <c:pt idx="12682">
                  <c:v>4960.9375</c:v>
                </c:pt>
                <c:pt idx="12683">
                  <c:v>4961.25</c:v>
                </c:pt>
                <c:pt idx="12684">
                  <c:v>4961.5625</c:v>
                </c:pt>
                <c:pt idx="12685">
                  <c:v>4961.875</c:v>
                </c:pt>
                <c:pt idx="12686">
                  <c:v>4962.1875</c:v>
                </c:pt>
                <c:pt idx="12687">
                  <c:v>4962.5</c:v>
                </c:pt>
                <c:pt idx="12688">
                  <c:v>4962.8125</c:v>
                </c:pt>
                <c:pt idx="12689">
                  <c:v>4963.125</c:v>
                </c:pt>
                <c:pt idx="12690">
                  <c:v>4963.4375</c:v>
                </c:pt>
                <c:pt idx="12691">
                  <c:v>4963.75</c:v>
                </c:pt>
                <c:pt idx="12692">
                  <c:v>4964.0625</c:v>
                </c:pt>
                <c:pt idx="12693">
                  <c:v>4964.375</c:v>
                </c:pt>
                <c:pt idx="12694">
                  <c:v>4964.6875</c:v>
                </c:pt>
                <c:pt idx="12695">
                  <c:v>4965</c:v>
                </c:pt>
                <c:pt idx="12696">
                  <c:v>4965.3125</c:v>
                </c:pt>
                <c:pt idx="12697">
                  <c:v>4965.625</c:v>
                </c:pt>
                <c:pt idx="12698">
                  <c:v>4965.9375</c:v>
                </c:pt>
                <c:pt idx="12699">
                  <c:v>4966.25</c:v>
                </c:pt>
                <c:pt idx="12700">
                  <c:v>4966.5625</c:v>
                </c:pt>
                <c:pt idx="12701">
                  <c:v>4966.875</c:v>
                </c:pt>
                <c:pt idx="12702">
                  <c:v>4967.1875</c:v>
                </c:pt>
                <c:pt idx="12703">
                  <c:v>4967.5</c:v>
                </c:pt>
                <c:pt idx="12704">
                  <c:v>4967.8125</c:v>
                </c:pt>
                <c:pt idx="12705">
                  <c:v>4968.125</c:v>
                </c:pt>
                <c:pt idx="12706">
                  <c:v>4968.4375</c:v>
                </c:pt>
                <c:pt idx="12707">
                  <c:v>4968.75</c:v>
                </c:pt>
                <c:pt idx="12708">
                  <c:v>4969.0625</c:v>
                </c:pt>
                <c:pt idx="12709">
                  <c:v>4969.375</c:v>
                </c:pt>
                <c:pt idx="12710">
                  <c:v>4969.6875</c:v>
                </c:pt>
                <c:pt idx="12711">
                  <c:v>4970</c:v>
                </c:pt>
                <c:pt idx="12712">
                  <c:v>4970.3125</c:v>
                </c:pt>
                <c:pt idx="12713">
                  <c:v>4970.625</c:v>
                </c:pt>
                <c:pt idx="12714">
                  <c:v>4970.9375</c:v>
                </c:pt>
                <c:pt idx="12715">
                  <c:v>4971.25</c:v>
                </c:pt>
                <c:pt idx="12716">
                  <c:v>4971.5625</c:v>
                </c:pt>
                <c:pt idx="12717">
                  <c:v>4971.875</c:v>
                </c:pt>
                <c:pt idx="12718">
                  <c:v>4972.1875</c:v>
                </c:pt>
                <c:pt idx="12719">
                  <c:v>4972.5</c:v>
                </c:pt>
                <c:pt idx="12720">
                  <c:v>4972.8125</c:v>
                </c:pt>
                <c:pt idx="12721">
                  <c:v>4973.125</c:v>
                </c:pt>
                <c:pt idx="12722">
                  <c:v>4973.4375</c:v>
                </c:pt>
                <c:pt idx="12723">
                  <c:v>4973.75</c:v>
                </c:pt>
                <c:pt idx="12724">
                  <c:v>4974.0625</c:v>
                </c:pt>
                <c:pt idx="12725">
                  <c:v>4974.375</c:v>
                </c:pt>
                <c:pt idx="12726">
                  <c:v>4974.6875</c:v>
                </c:pt>
                <c:pt idx="12727">
                  <c:v>4975</c:v>
                </c:pt>
                <c:pt idx="12728">
                  <c:v>4975.3125</c:v>
                </c:pt>
                <c:pt idx="12729">
                  <c:v>4975.625</c:v>
                </c:pt>
                <c:pt idx="12730">
                  <c:v>4975.9375</c:v>
                </c:pt>
                <c:pt idx="12731">
                  <c:v>4976.25</c:v>
                </c:pt>
                <c:pt idx="12732">
                  <c:v>4976.5625</c:v>
                </c:pt>
                <c:pt idx="12733">
                  <c:v>4976.875</c:v>
                </c:pt>
                <c:pt idx="12734">
                  <c:v>4977.1875</c:v>
                </c:pt>
                <c:pt idx="12735">
                  <c:v>4977.5</c:v>
                </c:pt>
                <c:pt idx="12736">
                  <c:v>4977.8125</c:v>
                </c:pt>
                <c:pt idx="12737">
                  <c:v>4978.125</c:v>
                </c:pt>
                <c:pt idx="12738">
                  <c:v>4978.4375</c:v>
                </c:pt>
                <c:pt idx="12739">
                  <c:v>4978.75</c:v>
                </c:pt>
                <c:pt idx="12740">
                  <c:v>4979.0625</c:v>
                </c:pt>
                <c:pt idx="12741">
                  <c:v>4979.375</c:v>
                </c:pt>
                <c:pt idx="12742">
                  <c:v>4979.6875</c:v>
                </c:pt>
                <c:pt idx="12743">
                  <c:v>4980</c:v>
                </c:pt>
                <c:pt idx="12744">
                  <c:v>4980.3125</c:v>
                </c:pt>
                <c:pt idx="12745">
                  <c:v>4980.625</c:v>
                </c:pt>
                <c:pt idx="12746">
                  <c:v>4980.9375</c:v>
                </c:pt>
                <c:pt idx="12747">
                  <c:v>4981.25</c:v>
                </c:pt>
                <c:pt idx="12748">
                  <c:v>4981.5625</c:v>
                </c:pt>
                <c:pt idx="12749">
                  <c:v>4981.875</c:v>
                </c:pt>
                <c:pt idx="12750">
                  <c:v>4982.1875</c:v>
                </c:pt>
                <c:pt idx="12751">
                  <c:v>4982.5</c:v>
                </c:pt>
                <c:pt idx="12752">
                  <c:v>4982.8125</c:v>
                </c:pt>
                <c:pt idx="12753">
                  <c:v>4983.125</c:v>
                </c:pt>
                <c:pt idx="12754">
                  <c:v>4983.4375</c:v>
                </c:pt>
                <c:pt idx="12755">
                  <c:v>4983.75</c:v>
                </c:pt>
                <c:pt idx="12756">
                  <c:v>4984.0625</c:v>
                </c:pt>
                <c:pt idx="12757">
                  <c:v>4984.375</c:v>
                </c:pt>
                <c:pt idx="12758">
                  <c:v>4984.6875</c:v>
                </c:pt>
                <c:pt idx="12759">
                  <c:v>4985</c:v>
                </c:pt>
                <c:pt idx="12760">
                  <c:v>4985.3125</c:v>
                </c:pt>
                <c:pt idx="12761">
                  <c:v>4985.625</c:v>
                </c:pt>
                <c:pt idx="12762">
                  <c:v>4985.9375</c:v>
                </c:pt>
                <c:pt idx="12763">
                  <c:v>4986.25</c:v>
                </c:pt>
                <c:pt idx="12764">
                  <c:v>4986.5625</c:v>
                </c:pt>
                <c:pt idx="12765">
                  <c:v>4986.875</c:v>
                </c:pt>
                <c:pt idx="12766">
                  <c:v>4987.1875</c:v>
                </c:pt>
                <c:pt idx="12767">
                  <c:v>4987.5</c:v>
                </c:pt>
                <c:pt idx="12768">
                  <c:v>4987.8125</c:v>
                </c:pt>
                <c:pt idx="12769">
                  <c:v>4988.125</c:v>
                </c:pt>
                <c:pt idx="12770">
                  <c:v>4988.4375</c:v>
                </c:pt>
                <c:pt idx="12771">
                  <c:v>4988.75</c:v>
                </c:pt>
                <c:pt idx="12772">
                  <c:v>4989.0625</c:v>
                </c:pt>
                <c:pt idx="12773">
                  <c:v>4989.375</c:v>
                </c:pt>
                <c:pt idx="12774">
                  <c:v>4989.6875</c:v>
                </c:pt>
                <c:pt idx="12775">
                  <c:v>4990</c:v>
                </c:pt>
                <c:pt idx="12776">
                  <c:v>4990.3125</c:v>
                </c:pt>
                <c:pt idx="12777">
                  <c:v>4990.625</c:v>
                </c:pt>
                <c:pt idx="12778">
                  <c:v>4990.9375</c:v>
                </c:pt>
                <c:pt idx="12779">
                  <c:v>4991.25</c:v>
                </c:pt>
                <c:pt idx="12780">
                  <c:v>4991.5625</c:v>
                </c:pt>
                <c:pt idx="12781">
                  <c:v>4991.875</c:v>
                </c:pt>
                <c:pt idx="12782">
                  <c:v>4992.1875</c:v>
                </c:pt>
                <c:pt idx="12783">
                  <c:v>4992.5</c:v>
                </c:pt>
                <c:pt idx="12784">
                  <c:v>4992.8125</c:v>
                </c:pt>
                <c:pt idx="12785">
                  <c:v>4993.125</c:v>
                </c:pt>
                <c:pt idx="12786">
                  <c:v>4993.4375</c:v>
                </c:pt>
                <c:pt idx="12787">
                  <c:v>4993.75</c:v>
                </c:pt>
                <c:pt idx="12788">
                  <c:v>4994.0625</c:v>
                </c:pt>
                <c:pt idx="12789">
                  <c:v>4994.375</c:v>
                </c:pt>
                <c:pt idx="12790">
                  <c:v>4994.6875</c:v>
                </c:pt>
                <c:pt idx="12791">
                  <c:v>4995</c:v>
                </c:pt>
                <c:pt idx="12792">
                  <c:v>4995.3125</c:v>
                </c:pt>
                <c:pt idx="12793">
                  <c:v>4995.625</c:v>
                </c:pt>
                <c:pt idx="12794">
                  <c:v>4995.9375</c:v>
                </c:pt>
                <c:pt idx="12795">
                  <c:v>4996.25</c:v>
                </c:pt>
                <c:pt idx="12796">
                  <c:v>4996.5625</c:v>
                </c:pt>
                <c:pt idx="12797">
                  <c:v>4996.875</c:v>
                </c:pt>
                <c:pt idx="12798">
                  <c:v>4997.1875</c:v>
                </c:pt>
                <c:pt idx="12799">
                  <c:v>4997.5</c:v>
                </c:pt>
                <c:pt idx="12800">
                  <c:v>4997.8125</c:v>
                </c:pt>
                <c:pt idx="12801">
                  <c:v>4998.125</c:v>
                </c:pt>
                <c:pt idx="12802">
                  <c:v>4998.4375</c:v>
                </c:pt>
                <c:pt idx="12803">
                  <c:v>4998.75</c:v>
                </c:pt>
                <c:pt idx="12804">
                  <c:v>4999.0625</c:v>
                </c:pt>
                <c:pt idx="12805">
                  <c:v>4999.375</c:v>
                </c:pt>
                <c:pt idx="12806">
                  <c:v>4999.6875</c:v>
                </c:pt>
                <c:pt idx="12807">
                  <c:v>5000</c:v>
                </c:pt>
              </c:numCache>
            </c:numRef>
          </c:xVal>
          <c:yVal>
            <c:numRef>
              <c:f>Hoja1!$B$2:$B$12809</c:f>
              <c:numCache>
                <c:formatCode>General</c:formatCode>
                <c:ptCount val="12808"/>
                <c:pt idx="0">
                  <c:v>-103.5531</c:v>
                </c:pt>
                <c:pt idx="1">
                  <c:v>-89.016469999999998</c:v>
                </c:pt>
                <c:pt idx="2">
                  <c:v>-85.818439999999995</c:v>
                </c:pt>
                <c:pt idx="3">
                  <c:v>-94.063119999999998</c:v>
                </c:pt>
                <c:pt idx="4">
                  <c:v>-99.138509999999997</c:v>
                </c:pt>
                <c:pt idx="5">
                  <c:v>-92.129949999999994</c:v>
                </c:pt>
                <c:pt idx="6">
                  <c:v>-105.6872</c:v>
                </c:pt>
                <c:pt idx="7">
                  <c:v>-92.684160000000006</c:v>
                </c:pt>
                <c:pt idx="8">
                  <c:v>-94.688119999999998</c:v>
                </c:pt>
                <c:pt idx="9">
                  <c:v>-87.911550000000005</c:v>
                </c:pt>
                <c:pt idx="10">
                  <c:v>-93.161019999999994</c:v>
                </c:pt>
                <c:pt idx="11">
                  <c:v>-91.106740000000002</c:v>
                </c:pt>
                <c:pt idx="12">
                  <c:v>-92.492079999999902</c:v>
                </c:pt>
                <c:pt idx="13">
                  <c:v>-92.496539999999996</c:v>
                </c:pt>
                <c:pt idx="14">
                  <c:v>-87.058120000000002</c:v>
                </c:pt>
                <c:pt idx="15">
                  <c:v>-89.282330000000002</c:v>
                </c:pt>
                <c:pt idx="16">
                  <c:v>-90.655010000000004</c:v>
                </c:pt>
                <c:pt idx="17">
                  <c:v>-92.655630000000002</c:v>
                </c:pt>
                <c:pt idx="18">
                  <c:v>-107.8181</c:v>
                </c:pt>
                <c:pt idx="19">
                  <c:v>-89.064850000000007</c:v>
                </c:pt>
                <c:pt idx="20">
                  <c:v>-92.98912</c:v>
                </c:pt>
                <c:pt idx="21">
                  <c:v>-105.8186</c:v>
                </c:pt>
                <c:pt idx="22">
                  <c:v>-90.248639999999995</c:v>
                </c:pt>
                <c:pt idx="23">
                  <c:v>-93.544479999999993</c:v>
                </c:pt>
                <c:pt idx="24">
                  <c:v>-87.986040000000003</c:v>
                </c:pt>
                <c:pt idx="25">
                  <c:v>-99.323980000000006</c:v>
                </c:pt>
                <c:pt idx="26">
                  <c:v>-89.582419999999999</c:v>
                </c:pt>
                <c:pt idx="27">
                  <c:v>-89.778180000000006</c:v>
                </c:pt>
                <c:pt idx="28">
                  <c:v>-97.761870000000002</c:v>
                </c:pt>
                <c:pt idx="29">
                  <c:v>-94.914490000000001</c:v>
                </c:pt>
                <c:pt idx="30">
                  <c:v>-108.90940000000001</c:v>
                </c:pt>
                <c:pt idx="31">
                  <c:v>-87.4226799999999</c:v>
                </c:pt>
                <c:pt idx="32">
                  <c:v>-99.900229999999993</c:v>
                </c:pt>
                <c:pt idx="33">
                  <c:v>-88.037080000000003</c:v>
                </c:pt>
                <c:pt idx="34">
                  <c:v>-102.9267</c:v>
                </c:pt>
                <c:pt idx="35">
                  <c:v>-93.401250000000005</c:v>
                </c:pt>
                <c:pt idx="36">
                  <c:v>-98.839579999999998</c:v>
                </c:pt>
                <c:pt idx="37">
                  <c:v>-89.482650000000007</c:v>
                </c:pt>
                <c:pt idx="38">
                  <c:v>-88.06026</c:v>
                </c:pt>
                <c:pt idx="39">
                  <c:v>-86.931030000000007</c:v>
                </c:pt>
                <c:pt idx="40">
                  <c:v>-94.326710000000006</c:v>
                </c:pt>
                <c:pt idx="41">
                  <c:v>-93.133899999999997</c:v>
                </c:pt>
                <c:pt idx="42">
                  <c:v>-89.499960000000002</c:v>
                </c:pt>
                <c:pt idx="43">
                  <c:v>-96.364009999999993</c:v>
                </c:pt>
                <c:pt idx="44">
                  <c:v>-114.99850000000001</c:v>
                </c:pt>
                <c:pt idx="45">
                  <c:v>-93.145039999999995</c:v>
                </c:pt>
                <c:pt idx="46">
                  <c:v>-89.579839999999905</c:v>
                </c:pt>
                <c:pt idx="47">
                  <c:v>-88.206879999999998</c:v>
                </c:pt>
                <c:pt idx="48">
                  <c:v>-92.088099999999997</c:v>
                </c:pt>
                <c:pt idx="49">
                  <c:v>-92.455169999999995</c:v>
                </c:pt>
                <c:pt idx="50">
                  <c:v>-89.441789999999997</c:v>
                </c:pt>
                <c:pt idx="51">
                  <c:v>-90.663589999999999</c:v>
                </c:pt>
                <c:pt idx="52">
                  <c:v>-93.678799999999995</c:v>
                </c:pt>
                <c:pt idx="53">
                  <c:v>-96.665729999999996</c:v>
                </c:pt>
                <c:pt idx="54">
                  <c:v>-114.9999</c:v>
                </c:pt>
                <c:pt idx="55">
                  <c:v>-98.467939999999999</c:v>
                </c:pt>
                <c:pt idx="56">
                  <c:v>-90.641789999999901</c:v>
                </c:pt>
                <c:pt idx="57">
                  <c:v>-95.888499999999993</c:v>
                </c:pt>
                <c:pt idx="58">
                  <c:v>-94.348309999999998</c:v>
                </c:pt>
                <c:pt idx="59">
                  <c:v>-98.957070000000002</c:v>
                </c:pt>
                <c:pt idx="60">
                  <c:v>-91.301789999999997</c:v>
                </c:pt>
                <c:pt idx="61">
                  <c:v>-90.785200000000003</c:v>
                </c:pt>
                <c:pt idx="62">
                  <c:v>-102.646699999999</c:v>
                </c:pt>
                <c:pt idx="63">
                  <c:v>-91.764610000000005</c:v>
                </c:pt>
                <c:pt idx="64">
                  <c:v>-84.451130000000006</c:v>
                </c:pt>
                <c:pt idx="65">
                  <c:v>-92.036860000000004</c:v>
                </c:pt>
                <c:pt idx="66">
                  <c:v>-89.633740000000003</c:v>
                </c:pt>
                <c:pt idx="67">
                  <c:v>-92.765249999999995</c:v>
                </c:pt>
                <c:pt idx="68">
                  <c:v>-97.749480000000005</c:v>
                </c:pt>
                <c:pt idx="69">
                  <c:v>-94.90607</c:v>
                </c:pt>
                <c:pt idx="70">
                  <c:v>-96.564980000000006</c:v>
                </c:pt>
                <c:pt idx="71">
                  <c:v>-95.860140000000001</c:v>
                </c:pt>
                <c:pt idx="72">
                  <c:v>-100.25960000000001</c:v>
                </c:pt>
                <c:pt idx="73">
                  <c:v>-91.767110000000002</c:v>
                </c:pt>
                <c:pt idx="74">
                  <c:v>-90.652230000000003</c:v>
                </c:pt>
                <c:pt idx="75">
                  <c:v>-97.013580000000005</c:v>
                </c:pt>
                <c:pt idx="76">
                  <c:v>-90.032499999999999</c:v>
                </c:pt>
                <c:pt idx="77">
                  <c:v>-95.368620000000007</c:v>
                </c:pt>
                <c:pt idx="78">
                  <c:v>-101.84869999999999</c:v>
                </c:pt>
                <c:pt idx="79">
                  <c:v>-94.464860000000002</c:v>
                </c:pt>
                <c:pt idx="80">
                  <c:v>-99.270999999999901</c:v>
                </c:pt>
                <c:pt idx="81">
                  <c:v>-89.522480000000002</c:v>
                </c:pt>
                <c:pt idx="82">
                  <c:v>-91.388919999999999</c:v>
                </c:pt>
                <c:pt idx="83">
                  <c:v>-98.806030000000007</c:v>
                </c:pt>
                <c:pt idx="84">
                  <c:v>-91.8797</c:v>
                </c:pt>
                <c:pt idx="85">
                  <c:v>-92.546530000000004</c:v>
                </c:pt>
                <c:pt idx="86">
                  <c:v>-91.170989999999904</c:v>
                </c:pt>
                <c:pt idx="87">
                  <c:v>-89.543509999999998</c:v>
                </c:pt>
                <c:pt idx="88">
                  <c:v>-90.574919999999906</c:v>
                </c:pt>
                <c:pt idx="89">
                  <c:v>-90.152600000000007</c:v>
                </c:pt>
                <c:pt idx="90">
                  <c:v>-94.777979999999999</c:v>
                </c:pt>
                <c:pt idx="91">
                  <c:v>-92.679339999999996</c:v>
                </c:pt>
                <c:pt idx="92">
                  <c:v>-89.671940000000006</c:v>
                </c:pt>
                <c:pt idx="93">
                  <c:v>-89.405209999999997</c:v>
                </c:pt>
                <c:pt idx="94">
                  <c:v>-89.783690000000007</c:v>
                </c:pt>
                <c:pt idx="95">
                  <c:v>-92.282330000000002</c:v>
                </c:pt>
                <c:pt idx="96">
                  <c:v>-91.834059999999994</c:v>
                </c:pt>
                <c:pt idx="97">
                  <c:v>-91.029849999999996</c:v>
                </c:pt>
                <c:pt idx="98">
                  <c:v>-93.24033</c:v>
                </c:pt>
                <c:pt idx="99">
                  <c:v>-90.768529999999998</c:v>
                </c:pt>
                <c:pt idx="100">
                  <c:v>-92.823779999999999</c:v>
                </c:pt>
                <c:pt idx="101">
                  <c:v>-101.85829999999901</c:v>
                </c:pt>
                <c:pt idx="102">
                  <c:v>-93.1610399999999</c:v>
                </c:pt>
                <c:pt idx="103">
                  <c:v>-94.50564</c:v>
                </c:pt>
                <c:pt idx="104">
                  <c:v>-93.272570000000002</c:v>
                </c:pt>
                <c:pt idx="105">
                  <c:v>-96.771960000000007</c:v>
                </c:pt>
                <c:pt idx="106">
                  <c:v>-92.748799999999903</c:v>
                </c:pt>
                <c:pt idx="107">
                  <c:v>-98.895889999999994</c:v>
                </c:pt>
                <c:pt idx="108">
                  <c:v>-94.7624899999999</c:v>
                </c:pt>
                <c:pt idx="109">
                  <c:v>-96.763319999999993</c:v>
                </c:pt>
                <c:pt idx="110">
                  <c:v>-89.322499999999906</c:v>
                </c:pt>
                <c:pt idx="111">
                  <c:v>-98.792699999999996</c:v>
                </c:pt>
                <c:pt idx="112">
                  <c:v>-93.238829999999894</c:v>
                </c:pt>
                <c:pt idx="113">
                  <c:v>-95.463819999999998</c:v>
                </c:pt>
                <c:pt idx="114">
                  <c:v>-95.926950000000005</c:v>
                </c:pt>
                <c:pt idx="115">
                  <c:v>-90.53998</c:v>
                </c:pt>
                <c:pt idx="116">
                  <c:v>-91.310379999999995</c:v>
                </c:pt>
                <c:pt idx="117">
                  <c:v>-91.37782</c:v>
                </c:pt>
                <c:pt idx="118">
                  <c:v>-91.091650000000001</c:v>
                </c:pt>
                <c:pt idx="119">
                  <c:v>-99.303820000000002</c:v>
                </c:pt>
                <c:pt idx="120">
                  <c:v>-86.408069999999896</c:v>
                </c:pt>
                <c:pt idx="121">
                  <c:v>-86.660439999999994</c:v>
                </c:pt>
                <c:pt idx="122">
                  <c:v>-108.01</c:v>
                </c:pt>
                <c:pt idx="123">
                  <c:v>-91.35754</c:v>
                </c:pt>
                <c:pt idx="124">
                  <c:v>-87.630439999999993</c:v>
                </c:pt>
                <c:pt idx="125">
                  <c:v>-87.109480000000005</c:v>
                </c:pt>
                <c:pt idx="126">
                  <c:v>-92.333650000000006</c:v>
                </c:pt>
                <c:pt idx="127">
                  <c:v>-96.684650000000005</c:v>
                </c:pt>
                <c:pt idx="128">
                  <c:v>-91.560379999999896</c:v>
                </c:pt>
                <c:pt idx="129">
                  <c:v>-85.967169999999996</c:v>
                </c:pt>
                <c:pt idx="130">
                  <c:v>-94.176240000000007</c:v>
                </c:pt>
                <c:pt idx="131">
                  <c:v>-98.473920000000007</c:v>
                </c:pt>
                <c:pt idx="132">
                  <c:v>-94.18074</c:v>
                </c:pt>
                <c:pt idx="133">
                  <c:v>-94.045230000000004</c:v>
                </c:pt>
                <c:pt idx="134">
                  <c:v>-94.62088</c:v>
                </c:pt>
                <c:pt idx="135">
                  <c:v>-92.145979999999895</c:v>
                </c:pt>
                <c:pt idx="136">
                  <c:v>-94.023439999999994</c:v>
                </c:pt>
                <c:pt idx="137">
                  <c:v>-91.474989999999906</c:v>
                </c:pt>
                <c:pt idx="138">
                  <c:v>-92.403499999999994</c:v>
                </c:pt>
                <c:pt idx="139">
                  <c:v>-107.985199999999</c:v>
                </c:pt>
                <c:pt idx="140">
                  <c:v>-89.072589999999906</c:v>
                </c:pt>
                <c:pt idx="141">
                  <c:v>-91.951539999999994</c:v>
                </c:pt>
                <c:pt idx="142">
                  <c:v>-86.365030000000004</c:v>
                </c:pt>
                <c:pt idx="143">
                  <c:v>-102.9174</c:v>
                </c:pt>
                <c:pt idx="144">
                  <c:v>-89.717650000000006</c:v>
                </c:pt>
                <c:pt idx="145">
                  <c:v>-99.378079999999997</c:v>
                </c:pt>
                <c:pt idx="146">
                  <c:v>-100.947</c:v>
                </c:pt>
                <c:pt idx="147">
                  <c:v>-93.598770000000002</c:v>
                </c:pt>
                <c:pt idx="148">
                  <c:v>-89.853359999999995</c:v>
                </c:pt>
                <c:pt idx="149">
                  <c:v>-91.237809999999996</c:v>
                </c:pt>
                <c:pt idx="150">
                  <c:v>-90.556129999999996</c:v>
                </c:pt>
                <c:pt idx="151">
                  <c:v>-96.823549999999997</c:v>
                </c:pt>
                <c:pt idx="152">
                  <c:v>-92.310770000000005</c:v>
                </c:pt>
                <c:pt idx="153">
                  <c:v>-91.757270000000005</c:v>
                </c:pt>
                <c:pt idx="154">
                  <c:v>-97.96114</c:v>
                </c:pt>
                <c:pt idx="155">
                  <c:v>-101.8567</c:v>
                </c:pt>
                <c:pt idx="156">
                  <c:v>-100.2364</c:v>
                </c:pt>
                <c:pt idx="157">
                  <c:v>-85.42004</c:v>
                </c:pt>
                <c:pt idx="158">
                  <c:v>-93.263090000000005</c:v>
                </c:pt>
                <c:pt idx="159">
                  <c:v>-99.788399999999996</c:v>
                </c:pt>
                <c:pt idx="160">
                  <c:v>-101.8398</c:v>
                </c:pt>
                <c:pt idx="161">
                  <c:v>-105.8074</c:v>
                </c:pt>
                <c:pt idx="162">
                  <c:v>-98.709620000000001</c:v>
                </c:pt>
                <c:pt idx="163">
                  <c:v>-93.871300000000005</c:v>
                </c:pt>
                <c:pt idx="164">
                  <c:v>-85.281030000000001</c:v>
                </c:pt>
                <c:pt idx="165">
                  <c:v>-93.756119999999996</c:v>
                </c:pt>
                <c:pt idx="166">
                  <c:v>-90.671499999999995</c:v>
                </c:pt>
                <c:pt idx="167">
                  <c:v>-88.835350000000005</c:v>
                </c:pt>
                <c:pt idx="168">
                  <c:v>-89.514809999999997</c:v>
                </c:pt>
                <c:pt idx="169">
                  <c:v>-88.937910000000002</c:v>
                </c:pt>
                <c:pt idx="170">
                  <c:v>-88.946439999999996</c:v>
                </c:pt>
                <c:pt idx="171">
                  <c:v>-96.200310000000002</c:v>
                </c:pt>
                <c:pt idx="172">
                  <c:v>-91.309030000000007</c:v>
                </c:pt>
                <c:pt idx="173">
                  <c:v>-93.258260000000007</c:v>
                </c:pt>
                <c:pt idx="174">
                  <c:v>-90.688370000000006</c:v>
                </c:pt>
                <c:pt idx="175">
                  <c:v>-87.381180000000001</c:v>
                </c:pt>
                <c:pt idx="176">
                  <c:v>-94.849959999999896</c:v>
                </c:pt>
                <c:pt idx="177">
                  <c:v>-100.881</c:v>
                </c:pt>
                <c:pt idx="178">
                  <c:v>-88.042270000000002</c:v>
                </c:pt>
                <c:pt idx="179">
                  <c:v>-90.721130000000002</c:v>
                </c:pt>
                <c:pt idx="180">
                  <c:v>-91.217410000000001</c:v>
                </c:pt>
                <c:pt idx="181">
                  <c:v>-92.334419999999994</c:v>
                </c:pt>
                <c:pt idx="182">
                  <c:v>-95.593620000000001</c:v>
                </c:pt>
                <c:pt idx="183">
                  <c:v>-94.253099999999904</c:v>
                </c:pt>
                <c:pt idx="184">
                  <c:v>-87.296019999999999</c:v>
                </c:pt>
                <c:pt idx="185">
                  <c:v>-90.305759999999907</c:v>
                </c:pt>
                <c:pt idx="186">
                  <c:v>-93.592420000000004</c:v>
                </c:pt>
                <c:pt idx="187">
                  <c:v>-92.789680000000004</c:v>
                </c:pt>
                <c:pt idx="188">
                  <c:v>-99.378380000000007</c:v>
                </c:pt>
                <c:pt idx="189">
                  <c:v>-87.880399999999895</c:v>
                </c:pt>
                <c:pt idx="190">
                  <c:v>-89.814070000000001</c:v>
                </c:pt>
                <c:pt idx="191">
                  <c:v>-99.27816</c:v>
                </c:pt>
                <c:pt idx="192">
                  <c:v>-98.962699999999998</c:v>
                </c:pt>
                <c:pt idx="193">
                  <c:v>-92.04083</c:v>
                </c:pt>
                <c:pt idx="194">
                  <c:v>-94.618179999999995</c:v>
                </c:pt>
                <c:pt idx="195">
                  <c:v>-93.622339999999994</c:v>
                </c:pt>
                <c:pt idx="196">
                  <c:v>-94.838089999999994</c:v>
                </c:pt>
                <c:pt idx="197">
                  <c:v>-87.849439999999902</c:v>
                </c:pt>
                <c:pt idx="198">
                  <c:v>-90.864930000000001</c:v>
                </c:pt>
                <c:pt idx="199">
                  <c:v>-95.009479999999996</c:v>
                </c:pt>
                <c:pt idx="200">
                  <c:v>-85.405320000000003</c:v>
                </c:pt>
                <c:pt idx="201">
                  <c:v>-88.633319999999998</c:v>
                </c:pt>
                <c:pt idx="202">
                  <c:v>-95.943730000000002</c:v>
                </c:pt>
                <c:pt idx="203">
                  <c:v>-96.00788</c:v>
                </c:pt>
                <c:pt idx="204">
                  <c:v>-109.01900000000001</c:v>
                </c:pt>
                <c:pt idx="205">
                  <c:v>-89.731499999999997</c:v>
                </c:pt>
                <c:pt idx="206">
                  <c:v>-94.67783</c:v>
                </c:pt>
                <c:pt idx="207">
                  <c:v>-102.04259999999999</c:v>
                </c:pt>
                <c:pt idx="208">
                  <c:v>-88.770009999999999</c:v>
                </c:pt>
                <c:pt idx="209">
                  <c:v>-109.0368</c:v>
                </c:pt>
                <c:pt idx="210">
                  <c:v>-91.805850000000007</c:v>
                </c:pt>
                <c:pt idx="211">
                  <c:v>-92.041240000000002</c:v>
                </c:pt>
                <c:pt idx="212">
                  <c:v>-94.374089999999995</c:v>
                </c:pt>
                <c:pt idx="213">
                  <c:v>-90.569810000000004</c:v>
                </c:pt>
                <c:pt idx="214">
                  <c:v>-99.030720000000002</c:v>
                </c:pt>
                <c:pt idx="215">
                  <c:v>-96.713750000000005</c:v>
                </c:pt>
                <c:pt idx="216">
                  <c:v>-94.376189999999994</c:v>
                </c:pt>
                <c:pt idx="217">
                  <c:v>-94.083150000000003</c:v>
                </c:pt>
                <c:pt idx="218">
                  <c:v>-95.043620000000004</c:v>
                </c:pt>
                <c:pt idx="219">
                  <c:v>-92.46678</c:v>
                </c:pt>
                <c:pt idx="220">
                  <c:v>-92.171009999999995</c:v>
                </c:pt>
                <c:pt idx="221">
                  <c:v>-95.519029999999901</c:v>
                </c:pt>
                <c:pt idx="222">
                  <c:v>-98.887529999999998</c:v>
                </c:pt>
                <c:pt idx="223">
                  <c:v>-90.522629999999893</c:v>
                </c:pt>
                <c:pt idx="224">
                  <c:v>-98.467269999999999</c:v>
                </c:pt>
                <c:pt idx="225">
                  <c:v>-97.826909999999998</c:v>
                </c:pt>
                <c:pt idx="226">
                  <c:v>-93.629829999999998</c:v>
                </c:pt>
                <c:pt idx="227">
                  <c:v>-89.809579999999997</c:v>
                </c:pt>
                <c:pt idx="228">
                  <c:v>-102.9212</c:v>
                </c:pt>
                <c:pt idx="229">
                  <c:v>-99.895600000000002</c:v>
                </c:pt>
                <c:pt idx="230">
                  <c:v>-92.016419999999997</c:v>
                </c:pt>
                <c:pt idx="231">
                  <c:v>-91.290800000000004</c:v>
                </c:pt>
                <c:pt idx="232">
                  <c:v>-93.208830000000006</c:v>
                </c:pt>
                <c:pt idx="233">
                  <c:v>-108.8954</c:v>
                </c:pt>
                <c:pt idx="234">
                  <c:v>-99.867840000000001</c:v>
                </c:pt>
                <c:pt idx="235">
                  <c:v>-96.820769999999996</c:v>
                </c:pt>
                <c:pt idx="236">
                  <c:v>-97.714380000000006</c:v>
                </c:pt>
                <c:pt idx="237">
                  <c:v>-86.482410000000002</c:v>
                </c:pt>
                <c:pt idx="238">
                  <c:v>-92.885279999999995</c:v>
                </c:pt>
                <c:pt idx="239">
                  <c:v>-91.179249999999996</c:v>
                </c:pt>
                <c:pt idx="240">
                  <c:v>-90.595479999999995</c:v>
                </c:pt>
                <c:pt idx="241">
                  <c:v>-114.8197</c:v>
                </c:pt>
                <c:pt idx="242">
                  <c:v>-95.755189999999999</c:v>
                </c:pt>
                <c:pt idx="243">
                  <c:v>-92.652760000000001</c:v>
                </c:pt>
                <c:pt idx="244">
                  <c:v>-86.617800000000003</c:v>
                </c:pt>
                <c:pt idx="245">
                  <c:v>-93.429779999999994</c:v>
                </c:pt>
                <c:pt idx="246">
                  <c:v>-101.7465</c:v>
                </c:pt>
                <c:pt idx="247">
                  <c:v>-101.7413</c:v>
                </c:pt>
                <c:pt idx="248">
                  <c:v>-107.7289</c:v>
                </c:pt>
                <c:pt idx="249">
                  <c:v>-93.773780000000002</c:v>
                </c:pt>
                <c:pt idx="250">
                  <c:v>-101.7291</c:v>
                </c:pt>
                <c:pt idx="251">
                  <c:v>-88.473179999999999</c:v>
                </c:pt>
                <c:pt idx="252">
                  <c:v>-96.683880000000002</c:v>
                </c:pt>
                <c:pt idx="253">
                  <c:v>-87.44462</c:v>
                </c:pt>
                <c:pt idx="254">
                  <c:v>-99.664090000000002</c:v>
                </c:pt>
                <c:pt idx="255">
                  <c:v>-105.1656</c:v>
                </c:pt>
                <c:pt idx="256">
                  <c:v>-85.146439999999998</c:v>
                </c:pt>
                <c:pt idx="257">
                  <c:v>-94.520899999999997</c:v>
                </c:pt>
                <c:pt idx="258">
                  <c:v>-96.585880000000003</c:v>
                </c:pt>
                <c:pt idx="259">
                  <c:v>-93.009029999999996</c:v>
                </c:pt>
                <c:pt idx="260">
                  <c:v>-94.698809999999995</c:v>
                </c:pt>
                <c:pt idx="261">
                  <c:v>-91.503150000000005</c:v>
                </c:pt>
                <c:pt idx="262">
                  <c:v>-89.653279999999995</c:v>
                </c:pt>
                <c:pt idx="263">
                  <c:v>-91.594189999999998</c:v>
                </c:pt>
                <c:pt idx="264">
                  <c:v>-88.675539999999998</c:v>
                </c:pt>
                <c:pt idx="265">
                  <c:v>-100.0855</c:v>
                </c:pt>
                <c:pt idx="266">
                  <c:v>-94.364859999999993</c:v>
                </c:pt>
                <c:pt idx="267">
                  <c:v>-97.488259999999997</c:v>
                </c:pt>
                <c:pt idx="268">
                  <c:v>-107.75</c:v>
                </c:pt>
                <c:pt idx="269">
                  <c:v>-88.448659999999904</c:v>
                </c:pt>
                <c:pt idx="270">
                  <c:v>-93.166129999999995</c:v>
                </c:pt>
                <c:pt idx="271">
                  <c:v>-93.05641</c:v>
                </c:pt>
                <c:pt idx="272">
                  <c:v>-96.122150000000005</c:v>
                </c:pt>
                <c:pt idx="273">
                  <c:v>-87.165530000000004</c:v>
                </c:pt>
                <c:pt idx="274">
                  <c:v>-94.150220000000004</c:v>
                </c:pt>
                <c:pt idx="275">
                  <c:v>-89.199399999999997</c:v>
                </c:pt>
                <c:pt idx="276">
                  <c:v>-105.7509</c:v>
                </c:pt>
                <c:pt idx="277">
                  <c:v>-98.783190000000005</c:v>
                </c:pt>
                <c:pt idx="278">
                  <c:v>-92.236699999999999</c:v>
                </c:pt>
                <c:pt idx="279">
                  <c:v>-89.271109999999993</c:v>
                </c:pt>
                <c:pt idx="280">
                  <c:v>-200</c:v>
                </c:pt>
                <c:pt idx="281">
                  <c:v>-98.821579999999997</c:v>
                </c:pt>
                <c:pt idx="282">
                  <c:v>-92.895449999999997</c:v>
                </c:pt>
                <c:pt idx="283">
                  <c:v>-90.715400000000002</c:v>
                </c:pt>
                <c:pt idx="284">
                  <c:v>-99.311919999999901</c:v>
                </c:pt>
                <c:pt idx="285">
                  <c:v>-90.735729999999904</c:v>
                </c:pt>
                <c:pt idx="286">
                  <c:v>-90.391120000000001</c:v>
                </c:pt>
                <c:pt idx="287">
                  <c:v>-101.89060000000001</c:v>
                </c:pt>
                <c:pt idx="288">
                  <c:v>-88.992779999999897</c:v>
                </c:pt>
                <c:pt idx="289">
                  <c:v>-98.79692</c:v>
                </c:pt>
                <c:pt idx="290">
                  <c:v>-91.416839999999993</c:v>
                </c:pt>
                <c:pt idx="291">
                  <c:v>-92.656980000000004</c:v>
                </c:pt>
                <c:pt idx="292">
                  <c:v>-93.000360000000001</c:v>
                </c:pt>
                <c:pt idx="293">
                  <c:v>-99.280929999999998</c:v>
                </c:pt>
                <c:pt idx="294">
                  <c:v>-91.318600000000004</c:v>
                </c:pt>
                <c:pt idx="295">
                  <c:v>-98.964799999999997</c:v>
                </c:pt>
                <c:pt idx="296">
                  <c:v>-89.938220000000001</c:v>
                </c:pt>
                <c:pt idx="297">
                  <c:v>-93.282589999999999</c:v>
                </c:pt>
                <c:pt idx="298">
                  <c:v>-88.755359999999996</c:v>
                </c:pt>
                <c:pt idx="299">
                  <c:v>-83.85033</c:v>
                </c:pt>
                <c:pt idx="300">
                  <c:v>-97.758819999999901</c:v>
                </c:pt>
                <c:pt idx="301">
                  <c:v>-105.98050000000001</c:v>
                </c:pt>
                <c:pt idx="302">
                  <c:v>-87.655680000000004</c:v>
                </c:pt>
                <c:pt idx="303">
                  <c:v>-93.31174</c:v>
                </c:pt>
                <c:pt idx="304">
                  <c:v>-88.767930000000007</c:v>
                </c:pt>
                <c:pt idx="305">
                  <c:v>-92.447190000000006</c:v>
                </c:pt>
                <c:pt idx="306">
                  <c:v>-97.159409999999994</c:v>
                </c:pt>
                <c:pt idx="307">
                  <c:v>-87.682680000000005</c:v>
                </c:pt>
                <c:pt idx="308">
                  <c:v>-99.344430000000003</c:v>
                </c:pt>
                <c:pt idx="309">
                  <c:v>-91.488730000000004</c:v>
                </c:pt>
                <c:pt idx="310">
                  <c:v>-92.008930000000007</c:v>
                </c:pt>
                <c:pt idx="311">
                  <c:v>-100.3929</c:v>
                </c:pt>
                <c:pt idx="312">
                  <c:v>-88.619129999999998</c:v>
                </c:pt>
                <c:pt idx="313">
                  <c:v>-99.445549999999997</c:v>
                </c:pt>
                <c:pt idx="314">
                  <c:v>-89.908429999999996</c:v>
                </c:pt>
                <c:pt idx="315">
                  <c:v>-93.310659999999999</c:v>
                </c:pt>
                <c:pt idx="316">
                  <c:v>-98.988889999999998</c:v>
                </c:pt>
                <c:pt idx="317">
                  <c:v>-94.328729999999993</c:v>
                </c:pt>
                <c:pt idx="318">
                  <c:v>-87.845839999999896</c:v>
                </c:pt>
                <c:pt idx="319">
                  <c:v>-93.047179999999997</c:v>
                </c:pt>
                <c:pt idx="320">
                  <c:v>-91.983649999999898</c:v>
                </c:pt>
                <c:pt idx="321">
                  <c:v>-90.334879999999998</c:v>
                </c:pt>
                <c:pt idx="322">
                  <c:v>-90.325149999999994</c:v>
                </c:pt>
                <c:pt idx="323">
                  <c:v>-95.495149999999995</c:v>
                </c:pt>
                <c:pt idx="324">
                  <c:v>-98.435890000000001</c:v>
                </c:pt>
                <c:pt idx="325">
                  <c:v>-85.941670000000002</c:v>
                </c:pt>
                <c:pt idx="326">
                  <c:v>-86.665139999999994</c:v>
                </c:pt>
                <c:pt idx="327">
                  <c:v>-94.587980000000002</c:v>
                </c:pt>
                <c:pt idx="328">
                  <c:v>-93.109539999999896</c:v>
                </c:pt>
                <c:pt idx="329">
                  <c:v>-92.973339999999993</c:v>
                </c:pt>
                <c:pt idx="330">
                  <c:v>-90.756129999999999</c:v>
                </c:pt>
                <c:pt idx="331">
                  <c:v>-91.046790000000001</c:v>
                </c:pt>
                <c:pt idx="332">
                  <c:v>-88.841189999999997</c:v>
                </c:pt>
                <c:pt idx="333">
                  <c:v>-89.805939999999893</c:v>
                </c:pt>
                <c:pt idx="334">
                  <c:v>-97.741240000000005</c:v>
                </c:pt>
                <c:pt idx="335">
                  <c:v>-91.948939999999993</c:v>
                </c:pt>
                <c:pt idx="336">
                  <c:v>-88.185879999999997</c:v>
                </c:pt>
                <c:pt idx="337">
                  <c:v>-89.310159999999996</c:v>
                </c:pt>
                <c:pt idx="338">
                  <c:v>-92.828509999999994</c:v>
                </c:pt>
                <c:pt idx="339">
                  <c:v>-92.719260000000006</c:v>
                </c:pt>
                <c:pt idx="340">
                  <c:v>-103.71129999999999</c:v>
                </c:pt>
                <c:pt idx="341">
                  <c:v>-103.708</c:v>
                </c:pt>
                <c:pt idx="342">
                  <c:v>-87.116429999999895</c:v>
                </c:pt>
                <c:pt idx="343">
                  <c:v>-89.820409999999896</c:v>
                </c:pt>
                <c:pt idx="344">
                  <c:v>-97.586340000000007</c:v>
                </c:pt>
                <c:pt idx="345">
                  <c:v>-97.585319999999996</c:v>
                </c:pt>
                <c:pt idx="346">
                  <c:v>-93.742469999999997</c:v>
                </c:pt>
                <c:pt idx="347">
                  <c:v>-89.953800000000001</c:v>
                </c:pt>
                <c:pt idx="348">
                  <c:v>-96.468040000000002</c:v>
                </c:pt>
                <c:pt idx="349">
                  <c:v>-100.166399999999</c:v>
                </c:pt>
                <c:pt idx="350">
                  <c:v>-91.781299999999902</c:v>
                </c:pt>
                <c:pt idx="351">
                  <c:v>-102.7544</c:v>
                </c:pt>
                <c:pt idx="352">
                  <c:v>-91.878699999999995</c:v>
                </c:pt>
                <c:pt idx="353">
                  <c:v>-94.13964</c:v>
                </c:pt>
                <c:pt idx="354">
                  <c:v>-107.801</c:v>
                </c:pt>
                <c:pt idx="355">
                  <c:v>-92.65</c:v>
                </c:pt>
                <c:pt idx="356">
                  <c:v>-95.698749999999905</c:v>
                </c:pt>
                <c:pt idx="357">
                  <c:v>-100.1533</c:v>
                </c:pt>
                <c:pt idx="358">
                  <c:v>-105.748899999999</c:v>
                </c:pt>
                <c:pt idx="359">
                  <c:v>-91.594949999999997</c:v>
                </c:pt>
                <c:pt idx="360">
                  <c:v>-98.240080000000006</c:v>
                </c:pt>
                <c:pt idx="361">
                  <c:v>-85.111459999999994</c:v>
                </c:pt>
                <c:pt idx="362">
                  <c:v>-99.207980000000006</c:v>
                </c:pt>
                <c:pt idx="363">
                  <c:v>-91.757450000000006</c:v>
                </c:pt>
                <c:pt idx="364">
                  <c:v>-88.834530000000001</c:v>
                </c:pt>
                <c:pt idx="365">
                  <c:v>-97.613529999999997</c:v>
                </c:pt>
                <c:pt idx="366">
                  <c:v>-90.529809999999998</c:v>
                </c:pt>
                <c:pt idx="367">
                  <c:v>-103.6302</c:v>
                </c:pt>
                <c:pt idx="368">
                  <c:v>-98.745829999999998</c:v>
                </c:pt>
                <c:pt idx="369">
                  <c:v>-85.147819999999996</c:v>
                </c:pt>
                <c:pt idx="370">
                  <c:v>-103.6335</c:v>
                </c:pt>
                <c:pt idx="371">
                  <c:v>-89.921580000000006</c:v>
                </c:pt>
                <c:pt idx="372">
                  <c:v>-95.460149999999999</c:v>
                </c:pt>
                <c:pt idx="373">
                  <c:v>-88.871160000000003</c:v>
                </c:pt>
                <c:pt idx="374">
                  <c:v>-96.638549999999995</c:v>
                </c:pt>
                <c:pt idx="375">
                  <c:v>-90.617840000000001</c:v>
                </c:pt>
                <c:pt idx="376">
                  <c:v>-92.613529999999997</c:v>
                </c:pt>
                <c:pt idx="377">
                  <c:v>-94.775090000000006</c:v>
                </c:pt>
                <c:pt idx="378">
                  <c:v>-97.614140000000006</c:v>
                </c:pt>
                <c:pt idx="379">
                  <c:v>-90.093090000000004</c:v>
                </c:pt>
                <c:pt idx="380">
                  <c:v>-92.727540000000005</c:v>
                </c:pt>
                <c:pt idx="381">
                  <c:v>-92.088279999999997</c:v>
                </c:pt>
                <c:pt idx="382">
                  <c:v>-99.694879999999998</c:v>
                </c:pt>
                <c:pt idx="383">
                  <c:v>-94.762789999999995</c:v>
                </c:pt>
                <c:pt idx="384">
                  <c:v>-88.884879999999896</c:v>
                </c:pt>
                <c:pt idx="385">
                  <c:v>-91.908950000000004</c:v>
                </c:pt>
                <c:pt idx="386">
                  <c:v>-97.525790000000001</c:v>
                </c:pt>
                <c:pt idx="387">
                  <c:v>-96.709450000000004</c:v>
                </c:pt>
                <c:pt idx="388">
                  <c:v>-88.129909999999995</c:v>
                </c:pt>
                <c:pt idx="389">
                  <c:v>-101.7621</c:v>
                </c:pt>
                <c:pt idx="390">
                  <c:v>-86.170900000000003</c:v>
                </c:pt>
                <c:pt idx="391">
                  <c:v>-95.266779999999997</c:v>
                </c:pt>
                <c:pt idx="392">
                  <c:v>-89.602670000000003</c:v>
                </c:pt>
                <c:pt idx="393">
                  <c:v>-93.060659999999999</c:v>
                </c:pt>
                <c:pt idx="394">
                  <c:v>-97.603949999999998</c:v>
                </c:pt>
                <c:pt idx="395">
                  <c:v>-96.12679</c:v>
                </c:pt>
                <c:pt idx="396">
                  <c:v>-94.386539999999997</c:v>
                </c:pt>
                <c:pt idx="397">
                  <c:v>-90.157759999999996</c:v>
                </c:pt>
                <c:pt idx="398">
                  <c:v>-90.892790000000005</c:v>
                </c:pt>
                <c:pt idx="399">
                  <c:v>-93.043199999999999</c:v>
                </c:pt>
                <c:pt idx="400">
                  <c:v>-99.712500000000006</c:v>
                </c:pt>
                <c:pt idx="401">
                  <c:v>-93.768699999999995</c:v>
                </c:pt>
                <c:pt idx="402">
                  <c:v>-86.277199999999993</c:v>
                </c:pt>
                <c:pt idx="403">
                  <c:v>-94.755809999999997</c:v>
                </c:pt>
                <c:pt idx="404">
                  <c:v>-89.432519999999997</c:v>
                </c:pt>
                <c:pt idx="405">
                  <c:v>-86.785769999999999</c:v>
                </c:pt>
                <c:pt idx="406">
                  <c:v>-93.066990000000004</c:v>
                </c:pt>
                <c:pt idx="407">
                  <c:v>-93.673990000000003</c:v>
                </c:pt>
                <c:pt idx="408">
                  <c:v>-91.082530000000006</c:v>
                </c:pt>
                <c:pt idx="409">
                  <c:v>-89.081639999999993</c:v>
                </c:pt>
                <c:pt idx="410">
                  <c:v>-94.103189999999998</c:v>
                </c:pt>
                <c:pt idx="411">
                  <c:v>-93.66422</c:v>
                </c:pt>
                <c:pt idx="412">
                  <c:v>-114.73699999999999</c:v>
                </c:pt>
                <c:pt idx="413">
                  <c:v>-93.40334</c:v>
                </c:pt>
                <c:pt idx="414">
                  <c:v>-89.165580000000006</c:v>
                </c:pt>
                <c:pt idx="415">
                  <c:v>-94.5712299999999</c:v>
                </c:pt>
                <c:pt idx="416">
                  <c:v>-90.608850000000004</c:v>
                </c:pt>
                <c:pt idx="417">
                  <c:v>-96.112219999999994</c:v>
                </c:pt>
                <c:pt idx="418">
                  <c:v>-96.619470000000007</c:v>
                </c:pt>
                <c:pt idx="419">
                  <c:v>-89.451189999999997</c:v>
                </c:pt>
                <c:pt idx="420">
                  <c:v>-92.209040000000002</c:v>
                </c:pt>
                <c:pt idx="421">
                  <c:v>-96.408739999999995</c:v>
                </c:pt>
                <c:pt idx="422">
                  <c:v>-90.266409999999993</c:v>
                </c:pt>
                <c:pt idx="423">
                  <c:v>-86.175999999999902</c:v>
                </c:pt>
                <c:pt idx="424">
                  <c:v>-94.708609999999993</c:v>
                </c:pt>
                <c:pt idx="425">
                  <c:v>-92.810469999999995</c:v>
                </c:pt>
                <c:pt idx="426">
                  <c:v>-88.99624</c:v>
                </c:pt>
                <c:pt idx="427">
                  <c:v>-91.247529999999998</c:v>
                </c:pt>
                <c:pt idx="428">
                  <c:v>-114.768399999999</c:v>
                </c:pt>
                <c:pt idx="429">
                  <c:v>-96.196920000000006</c:v>
                </c:pt>
                <c:pt idx="430">
                  <c:v>-88.730279999999993</c:v>
                </c:pt>
                <c:pt idx="431">
                  <c:v>-93.174469999999999</c:v>
                </c:pt>
                <c:pt idx="432">
                  <c:v>-88.521360000000001</c:v>
                </c:pt>
                <c:pt idx="433">
                  <c:v>-96.65531</c:v>
                </c:pt>
                <c:pt idx="434">
                  <c:v>-102.7607</c:v>
                </c:pt>
                <c:pt idx="435">
                  <c:v>-86.825119999999998</c:v>
                </c:pt>
                <c:pt idx="436">
                  <c:v>-96.237430000000003</c:v>
                </c:pt>
                <c:pt idx="437">
                  <c:v>-96.190250000000006</c:v>
                </c:pt>
                <c:pt idx="438">
                  <c:v>-98.294049999999999</c:v>
                </c:pt>
                <c:pt idx="439">
                  <c:v>-94.454499999999996</c:v>
                </c:pt>
                <c:pt idx="440">
                  <c:v>-101.824</c:v>
                </c:pt>
                <c:pt idx="441">
                  <c:v>-90.6058799999999</c:v>
                </c:pt>
                <c:pt idx="442">
                  <c:v>-94.012979999999999</c:v>
                </c:pt>
                <c:pt idx="443">
                  <c:v>-95.348759999999999</c:v>
                </c:pt>
                <c:pt idx="444">
                  <c:v>-88.848219999999998</c:v>
                </c:pt>
                <c:pt idx="445">
                  <c:v>-87.146979999999999</c:v>
                </c:pt>
                <c:pt idx="446">
                  <c:v>-94.494320000000002</c:v>
                </c:pt>
                <c:pt idx="447">
                  <c:v>-93.176779999999994</c:v>
                </c:pt>
                <c:pt idx="448">
                  <c:v>-101.89530000000001</c:v>
                </c:pt>
                <c:pt idx="449">
                  <c:v>-107.9066</c:v>
                </c:pt>
                <c:pt idx="450">
                  <c:v>-95.040229999999994</c:v>
                </c:pt>
                <c:pt idx="451">
                  <c:v>-91.249509999999901</c:v>
                </c:pt>
                <c:pt idx="452">
                  <c:v>-91.785049999999998</c:v>
                </c:pt>
                <c:pt idx="453">
                  <c:v>-100.9409</c:v>
                </c:pt>
                <c:pt idx="454">
                  <c:v>-86.946329999999904</c:v>
                </c:pt>
                <c:pt idx="455">
                  <c:v>-90.097939999999994</c:v>
                </c:pt>
                <c:pt idx="456">
                  <c:v>-93.327719999999999</c:v>
                </c:pt>
                <c:pt idx="457">
                  <c:v>-85.806970000000007</c:v>
                </c:pt>
                <c:pt idx="458">
                  <c:v>-97.716419999999999</c:v>
                </c:pt>
                <c:pt idx="459">
                  <c:v>-96.369789999999995</c:v>
                </c:pt>
                <c:pt idx="460">
                  <c:v>-92.408079999999998</c:v>
                </c:pt>
                <c:pt idx="461">
                  <c:v>-93.337569999999999</c:v>
                </c:pt>
                <c:pt idx="462">
                  <c:v>-91.306089999999998</c:v>
                </c:pt>
                <c:pt idx="463">
                  <c:v>-91.078670000000002</c:v>
                </c:pt>
                <c:pt idx="464">
                  <c:v>-94.310280000000006</c:v>
                </c:pt>
                <c:pt idx="465">
                  <c:v>-93.626429999999999</c:v>
                </c:pt>
                <c:pt idx="466">
                  <c:v>-92.820930000000004</c:v>
                </c:pt>
                <c:pt idx="467">
                  <c:v>-93.104469999999907</c:v>
                </c:pt>
                <c:pt idx="468">
                  <c:v>-94.586730000000003</c:v>
                </c:pt>
                <c:pt idx="469">
                  <c:v>-98.423919999999995</c:v>
                </c:pt>
                <c:pt idx="470">
                  <c:v>-91.933269999999993</c:v>
                </c:pt>
                <c:pt idx="471">
                  <c:v>-96.828900000000004</c:v>
                </c:pt>
                <c:pt idx="472">
                  <c:v>-89.37415</c:v>
                </c:pt>
                <c:pt idx="473">
                  <c:v>-98.395820000000001</c:v>
                </c:pt>
                <c:pt idx="474">
                  <c:v>-88.147329999999997</c:v>
                </c:pt>
                <c:pt idx="475">
                  <c:v>-85.623810000000006</c:v>
                </c:pt>
                <c:pt idx="476">
                  <c:v>-83.70411</c:v>
                </c:pt>
                <c:pt idx="477">
                  <c:v>-89.905270000000002</c:v>
                </c:pt>
                <c:pt idx="478">
                  <c:v>-97.760829999999999</c:v>
                </c:pt>
                <c:pt idx="479">
                  <c:v>-200</c:v>
                </c:pt>
                <c:pt idx="480">
                  <c:v>-93.942920000000001</c:v>
                </c:pt>
                <c:pt idx="481">
                  <c:v>-91.965859999999907</c:v>
                </c:pt>
                <c:pt idx="482">
                  <c:v>-92.834249999999997</c:v>
                </c:pt>
                <c:pt idx="483">
                  <c:v>-93.13888</c:v>
                </c:pt>
                <c:pt idx="484">
                  <c:v>-102.56740000000001</c:v>
                </c:pt>
                <c:pt idx="485">
                  <c:v>-100.2236</c:v>
                </c:pt>
                <c:pt idx="486">
                  <c:v>-91.154129999999995</c:v>
                </c:pt>
                <c:pt idx="487">
                  <c:v>-95.330439999999996</c:v>
                </c:pt>
                <c:pt idx="488">
                  <c:v>-87.662279999999996</c:v>
                </c:pt>
                <c:pt idx="489">
                  <c:v>-89.74803</c:v>
                </c:pt>
                <c:pt idx="490">
                  <c:v>-95.487520000000004</c:v>
                </c:pt>
                <c:pt idx="491">
                  <c:v>-96.922259999999994</c:v>
                </c:pt>
                <c:pt idx="492">
                  <c:v>-89.442629999999994</c:v>
                </c:pt>
                <c:pt idx="493">
                  <c:v>-101.7385</c:v>
                </c:pt>
                <c:pt idx="494">
                  <c:v>-94.18938</c:v>
                </c:pt>
                <c:pt idx="495">
                  <c:v>-93.346739999999997</c:v>
                </c:pt>
                <c:pt idx="496">
                  <c:v>-85.569879999999998</c:v>
                </c:pt>
                <c:pt idx="497">
                  <c:v>-96.838509999999999</c:v>
                </c:pt>
                <c:pt idx="498">
                  <c:v>-88.914519999999996</c:v>
                </c:pt>
                <c:pt idx="499">
                  <c:v>-94.01155</c:v>
                </c:pt>
                <c:pt idx="500">
                  <c:v>-92.951530000000005</c:v>
                </c:pt>
                <c:pt idx="501">
                  <c:v>-94.772899999999893</c:v>
                </c:pt>
                <c:pt idx="502">
                  <c:v>-91.106290000000001</c:v>
                </c:pt>
                <c:pt idx="503">
                  <c:v>-96.286489999999901</c:v>
                </c:pt>
                <c:pt idx="504">
                  <c:v>-95.567949999999996</c:v>
                </c:pt>
                <c:pt idx="505">
                  <c:v>-101.5844</c:v>
                </c:pt>
                <c:pt idx="506">
                  <c:v>-99.009590000000003</c:v>
                </c:pt>
                <c:pt idx="507">
                  <c:v>-97.404910000000001</c:v>
                </c:pt>
                <c:pt idx="508">
                  <c:v>-86.599980000000002</c:v>
                </c:pt>
                <c:pt idx="509">
                  <c:v>-101.53700000000001</c:v>
                </c:pt>
                <c:pt idx="510">
                  <c:v>-91.983869999999996</c:v>
                </c:pt>
                <c:pt idx="511">
                  <c:v>-94.151839999999893</c:v>
                </c:pt>
                <c:pt idx="512">
                  <c:v>-91.335399999999893</c:v>
                </c:pt>
                <c:pt idx="513">
                  <c:v>-92.932739999999995</c:v>
                </c:pt>
                <c:pt idx="514">
                  <c:v>-94.119529999999997</c:v>
                </c:pt>
                <c:pt idx="515">
                  <c:v>-88.981409999999897</c:v>
                </c:pt>
                <c:pt idx="516">
                  <c:v>-94.492949999999993</c:v>
                </c:pt>
                <c:pt idx="517">
                  <c:v>-93.958060000000003</c:v>
                </c:pt>
                <c:pt idx="518">
                  <c:v>-92.201049999999995</c:v>
                </c:pt>
                <c:pt idx="519">
                  <c:v>-90.599000000000004</c:v>
                </c:pt>
                <c:pt idx="520">
                  <c:v>-94.475610000000003</c:v>
                </c:pt>
                <c:pt idx="521">
                  <c:v>-97.227139999999906</c:v>
                </c:pt>
                <c:pt idx="522">
                  <c:v>-86.50421</c:v>
                </c:pt>
                <c:pt idx="523">
                  <c:v>-95.426140000000004</c:v>
                </c:pt>
                <c:pt idx="524">
                  <c:v>-89.744339999999994</c:v>
                </c:pt>
                <c:pt idx="525">
                  <c:v>-94.416240000000002</c:v>
                </c:pt>
                <c:pt idx="526">
                  <c:v>-93.381110000000007</c:v>
                </c:pt>
                <c:pt idx="527">
                  <c:v>-97.303439999999995</c:v>
                </c:pt>
                <c:pt idx="528">
                  <c:v>-97.215459999999993</c:v>
                </c:pt>
                <c:pt idx="529">
                  <c:v>-88.427859999999995</c:v>
                </c:pt>
                <c:pt idx="530">
                  <c:v>-89.151970000000006</c:v>
                </c:pt>
                <c:pt idx="531">
                  <c:v>-93.827110000000005</c:v>
                </c:pt>
                <c:pt idx="532">
                  <c:v>-84.307310000000001</c:v>
                </c:pt>
                <c:pt idx="533">
                  <c:v>-91.801100000000005</c:v>
                </c:pt>
                <c:pt idx="534">
                  <c:v>-88.201030000000003</c:v>
                </c:pt>
                <c:pt idx="535">
                  <c:v>-86.812340000000006</c:v>
                </c:pt>
                <c:pt idx="536">
                  <c:v>-96.645560000000003</c:v>
                </c:pt>
                <c:pt idx="537">
                  <c:v>-90.073120000000003</c:v>
                </c:pt>
                <c:pt idx="538">
                  <c:v>-88.74897</c:v>
                </c:pt>
                <c:pt idx="539">
                  <c:v>-92.812550000000002</c:v>
                </c:pt>
                <c:pt idx="540">
                  <c:v>-91.087680000000006</c:v>
                </c:pt>
                <c:pt idx="541">
                  <c:v>-96.202590000000001</c:v>
                </c:pt>
                <c:pt idx="542">
                  <c:v>-89.948809999999995</c:v>
                </c:pt>
                <c:pt idx="543">
                  <c:v>-89.892120000000006</c:v>
                </c:pt>
                <c:pt idx="544">
                  <c:v>-92.960359999999994</c:v>
                </c:pt>
                <c:pt idx="545">
                  <c:v>-85.443610000000007</c:v>
                </c:pt>
                <c:pt idx="546">
                  <c:v>-90.436310000000006</c:v>
                </c:pt>
                <c:pt idx="547">
                  <c:v>-92.314679999999996</c:v>
                </c:pt>
                <c:pt idx="548">
                  <c:v>-96.038549999999901</c:v>
                </c:pt>
                <c:pt idx="549">
                  <c:v>-96.059569999999994</c:v>
                </c:pt>
                <c:pt idx="550">
                  <c:v>-99.586550000000003</c:v>
                </c:pt>
                <c:pt idx="551">
                  <c:v>-88.16883</c:v>
                </c:pt>
                <c:pt idx="552">
                  <c:v>-90.007230000000007</c:v>
                </c:pt>
                <c:pt idx="553">
                  <c:v>-88.596540000000005</c:v>
                </c:pt>
                <c:pt idx="554">
                  <c:v>-99.634469999999993</c:v>
                </c:pt>
                <c:pt idx="555">
                  <c:v>-92.149559999999994</c:v>
                </c:pt>
                <c:pt idx="556">
                  <c:v>-91.848489999999998</c:v>
                </c:pt>
                <c:pt idx="557">
                  <c:v>-97.469480000000004</c:v>
                </c:pt>
                <c:pt idx="558">
                  <c:v>-93.109029999999905</c:v>
                </c:pt>
                <c:pt idx="559">
                  <c:v>-100.7602</c:v>
                </c:pt>
                <c:pt idx="560">
                  <c:v>-90.870750000000001</c:v>
                </c:pt>
                <c:pt idx="561">
                  <c:v>-95.729600000000005</c:v>
                </c:pt>
                <c:pt idx="562">
                  <c:v>-105.72969999999999</c:v>
                </c:pt>
                <c:pt idx="563">
                  <c:v>-94.61009</c:v>
                </c:pt>
                <c:pt idx="564">
                  <c:v>-102.47320000000001</c:v>
                </c:pt>
                <c:pt idx="565">
                  <c:v>-91.535229999999999</c:v>
                </c:pt>
                <c:pt idx="566">
                  <c:v>-94.423640000000006</c:v>
                </c:pt>
                <c:pt idx="567">
                  <c:v>-91.898390000000006</c:v>
                </c:pt>
                <c:pt idx="568">
                  <c:v>-94.17868</c:v>
                </c:pt>
                <c:pt idx="569">
                  <c:v>-88.374840000000006</c:v>
                </c:pt>
                <c:pt idx="570">
                  <c:v>-100.8526</c:v>
                </c:pt>
                <c:pt idx="571">
                  <c:v>-101.81870000000001</c:v>
                </c:pt>
                <c:pt idx="572">
                  <c:v>-88.561599999999999</c:v>
                </c:pt>
                <c:pt idx="573">
                  <c:v>-94.848010000000002</c:v>
                </c:pt>
                <c:pt idx="574">
                  <c:v>-98.717500000000001</c:v>
                </c:pt>
                <c:pt idx="575">
                  <c:v>-95.562520000000006</c:v>
                </c:pt>
                <c:pt idx="576">
                  <c:v>-93.778379999999999</c:v>
                </c:pt>
                <c:pt idx="577">
                  <c:v>-92.473870000000005</c:v>
                </c:pt>
                <c:pt idx="578">
                  <c:v>-96.529780000000002</c:v>
                </c:pt>
                <c:pt idx="579">
                  <c:v>-98.320549999999997</c:v>
                </c:pt>
                <c:pt idx="580">
                  <c:v>-100.2371</c:v>
                </c:pt>
                <c:pt idx="581">
                  <c:v>-105.3095</c:v>
                </c:pt>
                <c:pt idx="582">
                  <c:v>-86.161339999999996</c:v>
                </c:pt>
                <c:pt idx="583">
                  <c:v>-105.3141</c:v>
                </c:pt>
                <c:pt idx="584">
                  <c:v>-93.234780000000001</c:v>
                </c:pt>
                <c:pt idx="585">
                  <c:v>-89.532740000000004</c:v>
                </c:pt>
                <c:pt idx="586">
                  <c:v>-96.51352</c:v>
                </c:pt>
                <c:pt idx="587">
                  <c:v>-85.931799999999996</c:v>
                </c:pt>
                <c:pt idx="588">
                  <c:v>-100.8477</c:v>
                </c:pt>
                <c:pt idx="589">
                  <c:v>-90.4666</c:v>
                </c:pt>
                <c:pt idx="590">
                  <c:v>-90.227019999999897</c:v>
                </c:pt>
                <c:pt idx="591">
                  <c:v>-90.497720000000001</c:v>
                </c:pt>
                <c:pt idx="592">
                  <c:v>-94.626800000000003</c:v>
                </c:pt>
                <c:pt idx="593">
                  <c:v>-96.658900000000003</c:v>
                </c:pt>
                <c:pt idx="594">
                  <c:v>-87.418450000000007</c:v>
                </c:pt>
                <c:pt idx="595">
                  <c:v>-93.417469999999994</c:v>
                </c:pt>
                <c:pt idx="596">
                  <c:v>-95.733479999999901</c:v>
                </c:pt>
                <c:pt idx="597">
                  <c:v>-85.341149999999999</c:v>
                </c:pt>
                <c:pt idx="598">
                  <c:v>-102.4379</c:v>
                </c:pt>
                <c:pt idx="599">
                  <c:v>-99.165480000000002</c:v>
                </c:pt>
                <c:pt idx="600">
                  <c:v>-90.550960000000003</c:v>
                </c:pt>
                <c:pt idx="601">
                  <c:v>-86.111649999999997</c:v>
                </c:pt>
                <c:pt idx="602">
                  <c:v>-101.6726</c:v>
                </c:pt>
                <c:pt idx="603">
                  <c:v>-91.566249999999997</c:v>
                </c:pt>
                <c:pt idx="604">
                  <c:v>-90.526629999999898</c:v>
                </c:pt>
                <c:pt idx="605">
                  <c:v>-86.082480000000004</c:v>
                </c:pt>
                <c:pt idx="606">
                  <c:v>-98.615549999999899</c:v>
                </c:pt>
                <c:pt idx="607">
                  <c:v>-97.7332099999999</c:v>
                </c:pt>
                <c:pt idx="608">
                  <c:v>-105.614999999999</c:v>
                </c:pt>
                <c:pt idx="609">
                  <c:v>-92.912479999999903</c:v>
                </c:pt>
                <c:pt idx="610">
                  <c:v>-107.62139999999999</c:v>
                </c:pt>
                <c:pt idx="611">
                  <c:v>-92.460170000000005</c:v>
                </c:pt>
                <c:pt idx="612">
                  <c:v>-88.570170000000005</c:v>
                </c:pt>
                <c:pt idx="613">
                  <c:v>-93.617840000000001</c:v>
                </c:pt>
                <c:pt idx="614">
                  <c:v>-86.444419999999994</c:v>
                </c:pt>
                <c:pt idx="615">
                  <c:v>-86.64358</c:v>
                </c:pt>
                <c:pt idx="616">
                  <c:v>-97.317629999999994</c:v>
                </c:pt>
                <c:pt idx="617">
                  <c:v>-95.241380000000007</c:v>
                </c:pt>
                <c:pt idx="618">
                  <c:v>-89.802619999999905</c:v>
                </c:pt>
                <c:pt idx="619">
                  <c:v>-86.236919999999998</c:v>
                </c:pt>
                <c:pt idx="620">
                  <c:v>-89.906090000000006</c:v>
                </c:pt>
                <c:pt idx="621">
                  <c:v>-104.962</c:v>
                </c:pt>
                <c:pt idx="622">
                  <c:v>-100.5215</c:v>
                </c:pt>
                <c:pt idx="623">
                  <c:v>-89.844059999999999</c:v>
                </c:pt>
                <c:pt idx="624">
                  <c:v>-95.1804699999999</c:v>
                </c:pt>
                <c:pt idx="625">
                  <c:v>-86.837299999999999</c:v>
                </c:pt>
                <c:pt idx="626">
                  <c:v>-84.665599999999998</c:v>
                </c:pt>
                <c:pt idx="627">
                  <c:v>-96.408259999999999</c:v>
                </c:pt>
                <c:pt idx="628">
                  <c:v>-97.929720000000003</c:v>
                </c:pt>
                <c:pt idx="629">
                  <c:v>-95.159000000000006</c:v>
                </c:pt>
                <c:pt idx="630">
                  <c:v>-92.844769999999897</c:v>
                </c:pt>
                <c:pt idx="631">
                  <c:v>-94.585579999999993</c:v>
                </c:pt>
                <c:pt idx="632">
                  <c:v>-91.778279999999995</c:v>
                </c:pt>
                <c:pt idx="633">
                  <c:v>-103.2906</c:v>
                </c:pt>
                <c:pt idx="634">
                  <c:v>-98.883399999999995</c:v>
                </c:pt>
                <c:pt idx="635">
                  <c:v>-87.411959999999993</c:v>
                </c:pt>
                <c:pt idx="636">
                  <c:v>-100.45650000000001</c:v>
                </c:pt>
                <c:pt idx="637">
                  <c:v>-88.409709999999905</c:v>
                </c:pt>
                <c:pt idx="638">
                  <c:v>-95.145619999999994</c:v>
                </c:pt>
                <c:pt idx="639">
                  <c:v>-100.4706</c:v>
                </c:pt>
                <c:pt idx="640">
                  <c:v>-90.929129999999901</c:v>
                </c:pt>
                <c:pt idx="641">
                  <c:v>-104.9221</c:v>
                </c:pt>
                <c:pt idx="642">
                  <c:v>-99.394270000000006</c:v>
                </c:pt>
                <c:pt idx="643">
                  <c:v>-98.432220000000001</c:v>
                </c:pt>
                <c:pt idx="644">
                  <c:v>-91.325360000000003</c:v>
                </c:pt>
                <c:pt idx="645">
                  <c:v>-88.46208</c:v>
                </c:pt>
                <c:pt idx="646">
                  <c:v>-93.37809</c:v>
                </c:pt>
                <c:pt idx="647">
                  <c:v>-94.067760000000007</c:v>
                </c:pt>
                <c:pt idx="648">
                  <c:v>-87.782669999999996</c:v>
                </c:pt>
                <c:pt idx="649">
                  <c:v>-91.865380000000002</c:v>
                </c:pt>
                <c:pt idx="650">
                  <c:v>-97.285059999999902</c:v>
                </c:pt>
                <c:pt idx="651">
                  <c:v>-94.441360000000003</c:v>
                </c:pt>
                <c:pt idx="652">
                  <c:v>-89.346789999999999</c:v>
                </c:pt>
                <c:pt idx="653">
                  <c:v>-93.108789999999999</c:v>
                </c:pt>
                <c:pt idx="654">
                  <c:v>-97.303420000000003</c:v>
                </c:pt>
                <c:pt idx="655">
                  <c:v>-94.322360000000003</c:v>
                </c:pt>
                <c:pt idx="656">
                  <c:v>-87.82199</c:v>
                </c:pt>
                <c:pt idx="657">
                  <c:v>-88.431669999999997</c:v>
                </c:pt>
                <c:pt idx="658">
                  <c:v>-88.089870000000005</c:v>
                </c:pt>
                <c:pt idx="659">
                  <c:v>-89.884249999999994</c:v>
                </c:pt>
                <c:pt idx="660">
                  <c:v>-95.40137</c:v>
                </c:pt>
                <c:pt idx="661">
                  <c:v>-93.670869999999994</c:v>
                </c:pt>
                <c:pt idx="662">
                  <c:v>-107.5167</c:v>
                </c:pt>
                <c:pt idx="663">
                  <c:v>-102.197</c:v>
                </c:pt>
                <c:pt idx="664">
                  <c:v>-89.367159999999998</c:v>
                </c:pt>
                <c:pt idx="665">
                  <c:v>-93.177979999999906</c:v>
                </c:pt>
                <c:pt idx="666">
                  <c:v>-102.2122</c:v>
                </c:pt>
                <c:pt idx="667">
                  <c:v>-91.584149999999994</c:v>
                </c:pt>
                <c:pt idx="668">
                  <c:v>-88.757040000000003</c:v>
                </c:pt>
                <c:pt idx="669">
                  <c:v>-94.360050000000001</c:v>
                </c:pt>
                <c:pt idx="670">
                  <c:v>-99.460560000000001</c:v>
                </c:pt>
                <c:pt idx="671">
                  <c:v>-98.510310000000004</c:v>
                </c:pt>
                <c:pt idx="672">
                  <c:v>-88.522909999999996</c:v>
                </c:pt>
                <c:pt idx="673">
                  <c:v>-96.679630000000003</c:v>
                </c:pt>
                <c:pt idx="674">
                  <c:v>-85.463800000000006</c:v>
                </c:pt>
                <c:pt idx="675">
                  <c:v>-90.437889999999996</c:v>
                </c:pt>
                <c:pt idx="676">
                  <c:v>-95.904160000000005</c:v>
                </c:pt>
                <c:pt idx="677">
                  <c:v>-92.255959999999902</c:v>
                </c:pt>
                <c:pt idx="678">
                  <c:v>-88.787970000000001</c:v>
                </c:pt>
                <c:pt idx="679">
                  <c:v>-97.38794</c:v>
                </c:pt>
                <c:pt idx="680">
                  <c:v>-95.517769999999999</c:v>
                </c:pt>
                <c:pt idx="681">
                  <c:v>-101.5342</c:v>
                </c:pt>
                <c:pt idx="682">
                  <c:v>-94.371660000000006</c:v>
                </c:pt>
                <c:pt idx="683">
                  <c:v>-88.530510000000007</c:v>
                </c:pt>
                <c:pt idx="684">
                  <c:v>-93.477990000000005</c:v>
                </c:pt>
                <c:pt idx="685">
                  <c:v>-95.240939999999995</c:v>
                </c:pt>
                <c:pt idx="686">
                  <c:v>-86.366730000000004</c:v>
                </c:pt>
                <c:pt idx="687">
                  <c:v>-107.55159999999999</c:v>
                </c:pt>
                <c:pt idx="688">
                  <c:v>-86.934389999999993</c:v>
                </c:pt>
                <c:pt idx="689">
                  <c:v>-107.5521</c:v>
                </c:pt>
                <c:pt idx="690">
                  <c:v>-89.535349999999994</c:v>
                </c:pt>
                <c:pt idx="691">
                  <c:v>-94.501670000000004</c:v>
                </c:pt>
                <c:pt idx="692">
                  <c:v>-91.358170000000001</c:v>
                </c:pt>
                <c:pt idx="693">
                  <c:v>-89.868470000000002</c:v>
                </c:pt>
                <c:pt idx="694">
                  <c:v>-87.710560000000001</c:v>
                </c:pt>
                <c:pt idx="695">
                  <c:v>-89.688800000000001</c:v>
                </c:pt>
                <c:pt idx="696">
                  <c:v>-89.882480000000001</c:v>
                </c:pt>
                <c:pt idx="697">
                  <c:v>-86.665890000000005</c:v>
                </c:pt>
                <c:pt idx="698">
                  <c:v>-95.892840000000007</c:v>
                </c:pt>
                <c:pt idx="699">
                  <c:v>-93.452839999999995</c:v>
                </c:pt>
                <c:pt idx="700">
                  <c:v>-102.4975</c:v>
                </c:pt>
                <c:pt idx="701">
                  <c:v>-87.998769999999894</c:v>
                </c:pt>
                <c:pt idx="702">
                  <c:v>-99.905839999999998</c:v>
                </c:pt>
                <c:pt idx="703">
                  <c:v>-92.254090000000005</c:v>
                </c:pt>
                <c:pt idx="704">
                  <c:v>-93.892229999999998</c:v>
                </c:pt>
                <c:pt idx="705">
                  <c:v>-108.50530000000001</c:v>
                </c:pt>
                <c:pt idx="706">
                  <c:v>-97.28246</c:v>
                </c:pt>
                <c:pt idx="707">
                  <c:v>-93.877759999999995</c:v>
                </c:pt>
                <c:pt idx="708">
                  <c:v>-98.972130000000007</c:v>
                </c:pt>
                <c:pt idx="709">
                  <c:v>-87.005369999999999</c:v>
                </c:pt>
                <c:pt idx="710">
                  <c:v>-97.377029999999905</c:v>
                </c:pt>
                <c:pt idx="711">
                  <c:v>-94.357860000000002</c:v>
                </c:pt>
                <c:pt idx="712">
                  <c:v>-93.561430000000001</c:v>
                </c:pt>
                <c:pt idx="713">
                  <c:v>-90.385949999999994</c:v>
                </c:pt>
                <c:pt idx="714">
                  <c:v>-100.5432</c:v>
                </c:pt>
                <c:pt idx="715">
                  <c:v>-95.906170000000003</c:v>
                </c:pt>
                <c:pt idx="716">
                  <c:v>-87.501350000000002</c:v>
                </c:pt>
                <c:pt idx="717">
                  <c:v>-101.534599999999</c:v>
                </c:pt>
                <c:pt idx="718">
                  <c:v>-92.921709999999905</c:v>
                </c:pt>
                <c:pt idx="719">
                  <c:v>-90.312600000000003</c:v>
                </c:pt>
                <c:pt idx="720">
                  <c:v>-93.571280000000002</c:v>
                </c:pt>
                <c:pt idx="721">
                  <c:v>-92.392989999999998</c:v>
                </c:pt>
                <c:pt idx="722">
                  <c:v>-87.9461399999999</c:v>
                </c:pt>
                <c:pt idx="723">
                  <c:v>-94.384639999999905</c:v>
                </c:pt>
                <c:pt idx="724">
                  <c:v>-90.207250000000002</c:v>
                </c:pt>
                <c:pt idx="725">
                  <c:v>-95.039760000000001</c:v>
                </c:pt>
                <c:pt idx="726">
                  <c:v>-93.899389999999997</c:v>
                </c:pt>
                <c:pt idx="727">
                  <c:v>-95.067700000000002</c:v>
                </c:pt>
                <c:pt idx="728">
                  <c:v>-89.857709999999997</c:v>
                </c:pt>
                <c:pt idx="729">
                  <c:v>-100.5793</c:v>
                </c:pt>
                <c:pt idx="730">
                  <c:v>-87.749639999999999</c:v>
                </c:pt>
                <c:pt idx="731">
                  <c:v>-96.246979999999894</c:v>
                </c:pt>
                <c:pt idx="732">
                  <c:v>-89.258880000000005</c:v>
                </c:pt>
                <c:pt idx="733">
                  <c:v>-92.879739999999998</c:v>
                </c:pt>
                <c:pt idx="734">
                  <c:v>-87.756529999999998</c:v>
                </c:pt>
                <c:pt idx="735">
                  <c:v>-93.898830000000004</c:v>
                </c:pt>
                <c:pt idx="736">
                  <c:v>-91.565029999999993</c:v>
                </c:pt>
                <c:pt idx="737">
                  <c:v>-92.984819999999999</c:v>
                </c:pt>
                <c:pt idx="738">
                  <c:v>-114.5872</c:v>
                </c:pt>
                <c:pt idx="739">
                  <c:v>-98.57732</c:v>
                </c:pt>
                <c:pt idx="740">
                  <c:v>-85.404420000000002</c:v>
                </c:pt>
                <c:pt idx="741">
                  <c:v>-95.087440000000001</c:v>
                </c:pt>
                <c:pt idx="742">
                  <c:v>-89.067009999999996</c:v>
                </c:pt>
                <c:pt idx="743">
                  <c:v>-94.075869999999995</c:v>
                </c:pt>
                <c:pt idx="744">
                  <c:v>-92.756209999999996</c:v>
                </c:pt>
                <c:pt idx="745">
                  <c:v>-89.481369999999998</c:v>
                </c:pt>
                <c:pt idx="746">
                  <c:v>-92.652739999999994</c:v>
                </c:pt>
                <c:pt idx="747">
                  <c:v>-91.944419999999894</c:v>
                </c:pt>
                <c:pt idx="748">
                  <c:v>-99.045509999999993</c:v>
                </c:pt>
                <c:pt idx="749">
                  <c:v>-99.054409999999905</c:v>
                </c:pt>
                <c:pt idx="750">
                  <c:v>-87.242840000000001</c:v>
                </c:pt>
                <c:pt idx="751">
                  <c:v>-94.228800000000007</c:v>
                </c:pt>
                <c:pt idx="752">
                  <c:v>-91.084630000000004</c:v>
                </c:pt>
                <c:pt idx="753">
                  <c:v>-91.492789999999999</c:v>
                </c:pt>
                <c:pt idx="754">
                  <c:v>-93.237629999999996</c:v>
                </c:pt>
                <c:pt idx="755">
                  <c:v>-92.635120000000001</c:v>
                </c:pt>
                <c:pt idx="756">
                  <c:v>-92.987899999999996</c:v>
                </c:pt>
                <c:pt idx="757">
                  <c:v>-87.439700000000002</c:v>
                </c:pt>
                <c:pt idx="758">
                  <c:v>-94.21396</c:v>
                </c:pt>
                <c:pt idx="759">
                  <c:v>-91.069869999999995</c:v>
                </c:pt>
                <c:pt idx="760">
                  <c:v>-88.514949999999999</c:v>
                </c:pt>
                <c:pt idx="761">
                  <c:v>-96.247159999999994</c:v>
                </c:pt>
                <c:pt idx="762">
                  <c:v>-101.5515</c:v>
                </c:pt>
                <c:pt idx="763">
                  <c:v>-92.824349999999995</c:v>
                </c:pt>
                <c:pt idx="764">
                  <c:v>-87.566599999999994</c:v>
                </c:pt>
                <c:pt idx="765">
                  <c:v>-90.666809999999998</c:v>
                </c:pt>
                <c:pt idx="766">
                  <c:v>-92.835479999999905</c:v>
                </c:pt>
                <c:pt idx="767">
                  <c:v>-101.521</c:v>
                </c:pt>
                <c:pt idx="768">
                  <c:v>-89.414910000000006</c:v>
                </c:pt>
                <c:pt idx="769">
                  <c:v>-94.147760000000005</c:v>
                </c:pt>
                <c:pt idx="770">
                  <c:v>-88.222229999999996</c:v>
                </c:pt>
                <c:pt idx="771">
                  <c:v>-91.934690000000003</c:v>
                </c:pt>
                <c:pt idx="772">
                  <c:v>-89.894869999999997</c:v>
                </c:pt>
                <c:pt idx="773">
                  <c:v>-93.131780000000006</c:v>
                </c:pt>
                <c:pt idx="774">
                  <c:v>-90.573739999999901</c:v>
                </c:pt>
                <c:pt idx="775">
                  <c:v>-89.965459999999894</c:v>
                </c:pt>
                <c:pt idx="776">
                  <c:v>-94.270120000000006</c:v>
                </c:pt>
                <c:pt idx="777">
                  <c:v>-84.259879999999995</c:v>
                </c:pt>
                <c:pt idx="778">
                  <c:v>-87.491659999999996</c:v>
                </c:pt>
                <c:pt idx="779">
                  <c:v>-93.086029999999994</c:v>
                </c:pt>
                <c:pt idx="780">
                  <c:v>-85.870540000000005</c:v>
                </c:pt>
                <c:pt idx="781">
                  <c:v>-85.939279999999997</c:v>
                </c:pt>
                <c:pt idx="782">
                  <c:v>-114.37860000000001</c:v>
                </c:pt>
                <c:pt idx="783">
                  <c:v>-91.107579999999999</c:v>
                </c:pt>
                <c:pt idx="784">
                  <c:v>-86.67277</c:v>
                </c:pt>
                <c:pt idx="785">
                  <c:v>-88.274829999999994</c:v>
                </c:pt>
                <c:pt idx="786">
                  <c:v>-90.179590000000005</c:v>
                </c:pt>
                <c:pt idx="787">
                  <c:v>-98.298439999999999</c:v>
                </c:pt>
                <c:pt idx="788">
                  <c:v>-89.308300000000003</c:v>
                </c:pt>
                <c:pt idx="789">
                  <c:v>-92.154799999999994</c:v>
                </c:pt>
                <c:pt idx="790">
                  <c:v>-108.2715</c:v>
                </c:pt>
                <c:pt idx="791">
                  <c:v>-90.697559999999996</c:v>
                </c:pt>
                <c:pt idx="792">
                  <c:v>-92.324190000000002</c:v>
                </c:pt>
                <c:pt idx="793">
                  <c:v>-101.9717</c:v>
                </c:pt>
                <c:pt idx="794">
                  <c:v>-94.22654</c:v>
                </c:pt>
                <c:pt idx="795">
                  <c:v>-105.2402</c:v>
                </c:pt>
                <c:pt idx="796">
                  <c:v>-88.58202</c:v>
                </c:pt>
                <c:pt idx="797">
                  <c:v>-94.244219999999999</c:v>
                </c:pt>
                <c:pt idx="798">
                  <c:v>-98.221819999999994</c:v>
                </c:pt>
                <c:pt idx="799">
                  <c:v>-98.679680000000005</c:v>
                </c:pt>
                <c:pt idx="800">
                  <c:v>-88.131829999999894</c:v>
                </c:pt>
                <c:pt idx="801">
                  <c:v>-92.905410000000003</c:v>
                </c:pt>
                <c:pt idx="802">
                  <c:v>-95.155439999999999</c:v>
                </c:pt>
                <c:pt idx="803">
                  <c:v>-92.65701</c:v>
                </c:pt>
                <c:pt idx="804">
                  <c:v>-87.418040000000005</c:v>
                </c:pt>
                <c:pt idx="805">
                  <c:v>-91.688779999999994</c:v>
                </c:pt>
                <c:pt idx="806">
                  <c:v>-87.162279999999996</c:v>
                </c:pt>
                <c:pt idx="807">
                  <c:v>-89.088170000000005</c:v>
                </c:pt>
                <c:pt idx="808">
                  <c:v>-87.720060000000004</c:v>
                </c:pt>
                <c:pt idx="809">
                  <c:v>-114.2422</c:v>
                </c:pt>
                <c:pt idx="810">
                  <c:v>-92.204599999999999</c:v>
                </c:pt>
                <c:pt idx="811">
                  <c:v>-92.555620000000005</c:v>
                </c:pt>
                <c:pt idx="812">
                  <c:v>-97.019319999999993</c:v>
                </c:pt>
                <c:pt idx="813">
                  <c:v>-98.239729999999895</c:v>
                </c:pt>
                <c:pt idx="814">
                  <c:v>-83.641480000000001</c:v>
                </c:pt>
                <c:pt idx="815">
                  <c:v>-94.241429999999994</c:v>
                </c:pt>
                <c:pt idx="816">
                  <c:v>-94.785849999999897</c:v>
                </c:pt>
                <c:pt idx="817">
                  <c:v>-98.723150000000004</c:v>
                </c:pt>
                <c:pt idx="818">
                  <c:v>-91.354020000000006</c:v>
                </c:pt>
                <c:pt idx="819">
                  <c:v>-90.862930000000006</c:v>
                </c:pt>
                <c:pt idx="820">
                  <c:v>-98.632540000000006</c:v>
                </c:pt>
                <c:pt idx="821">
                  <c:v>-96.468050000000005</c:v>
                </c:pt>
                <c:pt idx="822">
                  <c:v>-98.770470000000003</c:v>
                </c:pt>
                <c:pt idx="823">
                  <c:v>-107.3635</c:v>
                </c:pt>
                <c:pt idx="824">
                  <c:v>-103.2398</c:v>
                </c:pt>
                <c:pt idx="825">
                  <c:v>-95.087779999999995</c:v>
                </c:pt>
                <c:pt idx="826">
                  <c:v>-88.377939999999995</c:v>
                </c:pt>
                <c:pt idx="827">
                  <c:v>-91.832430000000002</c:v>
                </c:pt>
                <c:pt idx="828">
                  <c:v>-86.090680000000006</c:v>
                </c:pt>
                <c:pt idx="829">
                  <c:v>-100.4562</c:v>
                </c:pt>
                <c:pt idx="830">
                  <c:v>-87.6178799999999</c:v>
                </c:pt>
                <c:pt idx="831">
                  <c:v>-91.347830000000002</c:v>
                </c:pt>
                <c:pt idx="832">
                  <c:v>-100.503</c:v>
                </c:pt>
                <c:pt idx="833">
                  <c:v>-94.331500000000005</c:v>
                </c:pt>
                <c:pt idx="834">
                  <c:v>-91.064499999999896</c:v>
                </c:pt>
                <c:pt idx="835">
                  <c:v>-94.653679999999994</c:v>
                </c:pt>
                <c:pt idx="836">
                  <c:v>-88.610410000000002</c:v>
                </c:pt>
                <c:pt idx="837">
                  <c:v>-92.524760000000001</c:v>
                </c:pt>
                <c:pt idx="838">
                  <c:v>-89.917010000000005</c:v>
                </c:pt>
                <c:pt idx="839">
                  <c:v>-98.456239999999994</c:v>
                </c:pt>
                <c:pt idx="840">
                  <c:v>-86.801500000000004</c:v>
                </c:pt>
                <c:pt idx="841">
                  <c:v>-91.165220000000005</c:v>
                </c:pt>
                <c:pt idx="842">
                  <c:v>-89.57329</c:v>
                </c:pt>
                <c:pt idx="843">
                  <c:v>-105.5981</c:v>
                </c:pt>
                <c:pt idx="844">
                  <c:v>-90.815640000000002</c:v>
                </c:pt>
                <c:pt idx="845">
                  <c:v>-94.663330000000002</c:v>
                </c:pt>
                <c:pt idx="846">
                  <c:v>-90.014049999999997</c:v>
                </c:pt>
                <c:pt idx="847">
                  <c:v>-101.6699</c:v>
                </c:pt>
                <c:pt idx="848">
                  <c:v>-87.866219999999998</c:v>
                </c:pt>
                <c:pt idx="849">
                  <c:v>-87.419349999999994</c:v>
                </c:pt>
                <c:pt idx="850">
                  <c:v>-94.711470000000006</c:v>
                </c:pt>
                <c:pt idx="851">
                  <c:v>-91.054259999999999</c:v>
                </c:pt>
                <c:pt idx="852">
                  <c:v>-102.416</c:v>
                </c:pt>
                <c:pt idx="853">
                  <c:v>-82.933670000000006</c:v>
                </c:pt>
                <c:pt idx="854">
                  <c:v>-86.126509999999996</c:v>
                </c:pt>
                <c:pt idx="855">
                  <c:v>-99.046469999999999</c:v>
                </c:pt>
                <c:pt idx="856">
                  <c:v>-92.16234</c:v>
                </c:pt>
                <c:pt idx="857">
                  <c:v>-89.165700000000001</c:v>
                </c:pt>
                <c:pt idx="858">
                  <c:v>-85.705830000000006</c:v>
                </c:pt>
                <c:pt idx="859">
                  <c:v>-96.153530000000003</c:v>
                </c:pt>
                <c:pt idx="860">
                  <c:v>-85.854119999999995</c:v>
                </c:pt>
                <c:pt idx="861">
                  <c:v>-87.497259999999898</c:v>
                </c:pt>
                <c:pt idx="862">
                  <c:v>-90.084639999999993</c:v>
                </c:pt>
                <c:pt idx="863">
                  <c:v>-93.386179999999996</c:v>
                </c:pt>
                <c:pt idx="864">
                  <c:v>-94.189670000000007</c:v>
                </c:pt>
                <c:pt idx="865">
                  <c:v>-94.168719999999993</c:v>
                </c:pt>
                <c:pt idx="866">
                  <c:v>-98.668670000000006</c:v>
                </c:pt>
                <c:pt idx="867">
                  <c:v>-94.32056</c:v>
                </c:pt>
                <c:pt idx="868">
                  <c:v>-96.541290000000004</c:v>
                </c:pt>
                <c:pt idx="869">
                  <c:v>-114.6567</c:v>
                </c:pt>
                <c:pt idx="870">
                  <c:v>-83.31962</c:v>
                </c:pt>
                <c:pt idx="871">
                  <c:v>-94.590270000000004</c:v>
                </c:pt>
                <c:pt idx="872">
                  <c:v>-93.802249999999901</c:v>
                </c:pt>
                <c:pt idx="873">
                  <c:v>-102.56659999999999</c:v>
                </c:pt>
                <c:pt idx="874">
                  <c:v>-98.919430000000006</c:v>
                </c:pt>
                <c:pt idx="875">
                  <c:v>-89.614630000000005</c:v>
                </c:pt>
                <c:pt idx="876">
                  <c:v>-93.597199999999901</c:v>
                </c:pt>
                <c:pt idx="877">
                  <c:v>-95.904960000000003</c:v>
                </c:pt>
                <c:pt idx="878">
                  <c:v>-86.534570000000002</c:v>
                </c:pt>
                <c:pt idx="879">
                  <c:v>-90.902050000000003</c:v>
                </c:pt>
                <c:pt idx="880">
                  <c:v>-100.524599999999</c:v>
                </c:pt>
                <c:pt idx="881">
                  <c:v>-97.221279999999993</c:v>
                </c:pt>
                <c:pt idx="882">
                  <c:v>-91.896569999999997</c:v>
                </c:pt>
                <c:pt idx="883">
                  <c:v>-90.772120000000001</c:v>
                </c:pt>
                <c:pt idx="884">
                  <c:v>-91.290989999999994</c:v>
                </c:pt>
                <c:pt idx="885">
                  <c:v>-90.034719999999993</c:v>
                </c:pt>
                <c:pt idx="886">
                  <c:v>-99.74109</c:v>
                </c:pt>
                <c:pt idx="887">
                  <c:v>-88.683400000000006</c:v>
                </c:pt>
                <c:pt idx="888">
                  <c:v>-91.329319999999996</c:v>
                </c:pt>
                <c:pt idx="889">
                  <c:v>-114.2998</c:v>
                </c:pt>
                <c:pt idx="890">
                  <c:v>-90.636560000000003</c:v>
                </c:pt>
                <c:pt idx="891">
                  <c:v>-93.906989999999993</c:v>
                </c:pt>
                <c:pt idx="892">
                  <c:v>-88.365440000000007</c:v>
                </c:pt>
                <c:pt idx="893">
                  <c:v>-99.605050000000006</c:v>
                </c:pt>
                <c:pt idx="894">
                  <c:v>-85.43056</c:v>
                </c:pt>
                <c:pt idx="895">
                  <c:v>-87.181110000000004</c:v>
                </c:pt>
                <c:pt idx="896">
                  <c:v>-94.035700000000006</c:v>
                </c:pt>
                <c:pt idx="897">
                  <c:v>-89.028729999999996</c:v>
                </c:pt>
                <c:pt idx="898">
                  <c:v>-92.327719999999999</c:v>
                </c:pt>
                <c:pt idx="899">
                  <c:v>-96.091430000000003</c:v>
                </c:pt>
                <c:pt idx="900">
                  <c:v>-95.114810000000006</c:v>
                </c:pt>
                <c:pt idx="901">
                  <c:v>-102.9752</c:v>
                </c:pt>
                <c:pt idx="902">
                  <c:v>-95.81559</c:v>
                </c:pt>
                <c:pt idx="903">
                  <c:v>-89.694299999999998</c:v>
                </c:pt>
                <c:pt idx="904">
                  <c:v>-95.978750000000005</c:v>
                </c:pt>
                <c:pt idx="905">
                  <c:v>-95.979370000000003</c:v>
                </c:pt>
                <c:pt idx="906">
                  <c:v>-95.769819999999996</c:v>
                </c:pt>
                <c:pt idx="907">
                  <c:v>-88.616540000000001</c:v>
                </c:pt>
                <c:pt idx="908">
                  <c:v>-99.022889999999904</c:v>
                </c:pt>
                <c:pt idx="909">
                  <c:v>-98.062290000000004</c:v>
                </c:pt>
                <c:pt idx="910">
                  <c:v>-105.0346</c:v>
                </c:pt>
                <c:pt idx="911">
                  <c:v>-97.933970000000002</c:v>
                </c:pt>
                <c:pt idx="912">
                  <c:v>-95.454299999999904</c:v>
                </c:pt>
                <c:pt idx="913">
                  <c:v>-90.476439999999997</c:v>
                </c:pt>
                <c:pt idx="914">
                  <c:v>-93.240920000000003</c:v>
                </c:pt>
                <c:pt idx="915">
                  <c:v>-94.065010000000001</c:v>
                </c:pt>
                <c:pt idx="916">
                  <c:v>-88.763769999999994</c:v>
                </c:pt>
                <c:pt idx="917">
                  <c:v>-95.076260000000005</c:v>
                </c:pt>
                <c:pt idx="918">
                  <c:v>-108.067999999999</c:v>
                </c:pt>
                <c:pt idx="919">
                  <c:v>-94.239869999999996</c:v>
                </c:pt>
                <c:pt idx="920">
                  <c:v>-94.802390000000003</c:v>
                </c:pt>
                <c:pt idx="921">
                  <c:v>-89.078219999999902</c:v>
                </c:pt>
                <c:pt idx="922">
                  <c:v>-105.08629999999999</c:v>
                </c:pt>
                <c:pt idx="923">
                  <c:v>-92.434489999999997</c:v>
                </c:pt>
                <c:pt idx="924">
                  <c:v>-92.453950000000006</c:v>
                </c:pt>
                <c:pt idx="925">
                  <c:v>-87.457329999999999</c:v>
                </c:pt>
                <c:pt idx="926">
                  <c:v>-93.626050000000006</c:v>
                </c:pt>
                <c:pt idx="927">
                  <c:v>-101.1688</c:v>
                </c:pt>
                <c:pt idx="928">
                  <c:v>-97.299499999999995</c:v>
                </c:pt>
                <c:pt idx="929">
                  <c:v>-88.169129999999996</c:v>
                </c:pt>
                <c:pt idx="930">
                  <c:v>-96.09196</c:v>
                </c:pt>
                <c:pt idx="931">
                  <c:v>-92.527989999999903</c:v>
                </c:pt>
                <c:pt idx="932">
                  <c:v>-101.9503</c:v>
                </c:pt>
                <c:pt idx="933">
                  <c:v>-93.595160000000007</c:v>
                </c:pt>
                <c:pt idx="934">
                  <c:v>-93.635079999999903</c:v>
                </c:pt>
                <c:pt idx="935">
                  <c:v>-92.325559999999996</c:v>
                </c:pt>
                <c:pt idx="936">
                  <c:v>-92.159670000000006</c:v>
                </c:pt>
                <c:pt idx="937">
                  <c:v>-97.785679999999999</c:v>
                </c:pt>
                <c:pt idx="938">
                  <c:v>-97.176599999999894</c:v>
                </c:pt>
                <c:pt idx="939">
                  <c:v>-88.06944</c:v>
                </c:pt>
                <c:pt idx="940">
                  <c:v>-97.136110000000002</c:v>
                </c:pt>
                <c:pt idx="941">
                  <c:v>-86.425409999999999</c:v>
                </c:pt>
                <c:pt idx="942">
                  <c:v>-93.734089999999895</c:v>
                </c:pt>
                <c:pt idx="943">
                  <c:v>-91.754220000000004</c:v>
                </c:pt>
                <c:pt idx="944">
                  <c:v>-98.291319999999999</c:v>
                </c:pt>
                <c:pt idx="945">
                  <c:v>-87.583410000000001</c:v>
                </c:pt>
                <c:pt idx="946">
                  <c:v>-94.57893</c:v>
                </c:pt>
                <c:pt idx="947">
                  <c:v>-88.197130000000001</c:v>
                </c:pt>
                <c:pt idx="948">
                  <c:v>-95.185569999999998</c:v>
                </c:pt>
                <c:pt idx="949">
                  <c:v>-94.990049999999997</c:v>
                </c:pt>
                <c:pt idx="950">
                  <c:v>-98.387079999999997</c:v>
                </c:pt>
                <c:pt idx="951">
                  <c:v>-86.859579999999994</c:v>
                </c:pt>
                <c:pt idx="952">
                  <c:v>-87.706289999999996</c:v>
                </c:pt>
                <c:pt idx="953">
                  <c:v>-89.574520000000007</c:v>
                </c:pt>
                <c:pt idx="954">
                  <c:v>-90.443290000000005</c:v>
                </c:pt>
                <c:pt idx="955">
                  <c:v>-91.104600000000005</c:v>
                </c:pt>
                <c:pt idx="956">
                  <c:v>-95.256770000000003</c:v>
                </c:pt>
                <c:pt idx="957">
                  <c:v>-94.558210000000003</c:v>
                </c:pt>
                <c:pt idx="958">
                  <c:v>-84.885450000000006</c:v>
                </c:pt>
                <c:pt idx="959">
                  <c:v>-92.987169999999907</c:v>
                </c:pt>
                <c:pt idx="960">
                  <c:v>-91.445260000000005</c:v>
                </c:pt>
                <c:pt idx="961">
                  <c:v>-86.573250000000002</c:v>
                </c:pt>
                <c:pt idx="962">
                  <c:v>-89.248829999999998</c:v>
                </c:pt>
                <c:pt idx="963">
                  <c:v>-86.108549999999994</c:v>
                </c:pt>
                <c:pt idx="964">
                  <c:v>-90.743459999999999</c:v>
                </c:pt>
                <c:pt idx="965">
                  <c:v>-100.58410000000001</c:v>
                </c:pt>
                <c:pt idx="966">
                  <c:v>-89.858199999999997</c:v>
                </c:pt>
                <c:pt idx="967">
                  <c:v>-91.447509999999994</c:v>
                </c:pt>
                <c:pt idx="968">
                  <c:v>-90.327650000000006</c:v>
                </c:pt>
                <c:pt idx="969">
                  <c:v>-93.914959999999994</c:v>
                </c:pt>
                <c:pt idx="970">
                  <c:v>-86.569540000000003</c:v>
                </c:pt>
                <c:pt idx="971">
                  <c:v>-89.495980000000003</c:v>
                </c:pt>
                <c:pt idx="972">
                  <c:v>-93.894890000000004</c:v>
                </c:pt>
                <c:pt idx="973">
                  <c:v>-100.5532</c:v>
                </c:pt>
                <c:pt idx="974">
                  <c:v>-99.471509999999995</c:v>
                </c:pt>
                <c:pt idx="975">
                  <c:v>-100.5476</c:v>
                </c:pt>
                <c:pt idx="976">
                  <c:v>-98.381959999999907</c:v>
                </c:pt>
                <c:pt idx="977">
                  <c:v>-91.375500000000002</c:v>
                </c:pt>
                <c:pt idx="978">
                  <c:v>-94.492789999999999</c:v>
                </c:pt>
                <c:pt idx="979">
                  <c:v>-91.30292</c:v>
                </c:pt>
                <c:pt idx="980">
                  <c:v>-90.369389999999996</c:v>
                </c:pt>
                <c:pt idx="981">
                  <c:v>-97.923720000000003</c:v>
                </c:pt>
                <c:pt idx="982">
                  <c:v>-87.170249999999996</c:v>
                </c:pt>
                <c:pt idx="983">
                  <c:v>-91.757670000000005</c:v>
                </c:pt>
                <c:pt idx="984">
                  <c:v>-90.762689999999907</c:v>
                </c:pt>
                <c:pt idx="985">
                  <c:v>-95.774609999999996</c:v>
                </c:pt>
                <c:pt idx="986">
                  <c:v>-93.421329999999998</c:v>
                </c:pt>
                <c:pt idx="987">
                  <c:v>-91.368359999999996</c:v>
                </c:pt>
                <c:pt idx="988">
                  <c:v>-94.194159999999997</c:v>
                </c:pt>
                <c:pt idx="989">
                  <c:v>-96.284199999999998</c:v>
                </c:pt>
                <c:pt idx="990">
                  <c:v>-89.267930000000007</c:v>
                </c:pt>
                <c:pt idx="991">
                  <c:v>-86.758539999999996</c:v>
                </c:pt>
                <c:pt idx="992">
                  <c:v>-97.133949999999999</c:v>
                </c:pt>
                <c:pt idx="993">
                  <c:v>-91.722089999999895</c:v>
                </c:pt>
                <c:pt idx="994">
                  <c:v>-94.379300000000001</c:v>
                </c:pt>
                <c:pt idx="995">
                  <c:v>-94.249179999999996</c:v>
                </c:pt>
                <c:pt idx="996">
                  <c:v>-86.088989999999995</c:v>
                </c:pt>
                <c:pt idx="997">
                  <c:v>-96.156459999999996</c:v>
                </c:pt>
                <c:pt idx="998">
                  <c:v>-93.232100000000003</c:v>
                </c:pt>
                <c:pt idx="999">
                  <c:v>-90.222170000000006</c:v>
                </c:pt>
                <c:pt idx="1000">
                  <c:v>-92.027519999999996</c:v>
                </c:pt>
                <c:pt idx="1001">
                  <c:v>-87.897869999999998</c:v>
                </c:pt>
                <c:pt idx="1002">
                  <c:v>-93.201409999999996</c:v>
                </c:pt>
                <c:pt idx="1003">
                  <c:v>-92.920760000000001</c:v>
                </c:pt>
                <c:pt idx="1004">
                  <c:v>-85.659760000000006</c:v>
                </c:pt>
                <c:pt idx="1005">
                  <c:v>-91.674610000000001</c:v>
                </c:pt>
                <c:pt idx="1006">
                  <c:v>-104.6772</c:v>
                </c:pt>
                <c:pt idx="1007">
                  <c:v>-94.040629999999993</c:v>
                </c:pt>
                <c:pt idx="1008">
                  <c:v>-98.181950000000001</c:v>
                </c:pt>
                <c:pt idx="1009">
                  <c:v>-86.801590000000004</c:v>
                </c:pt>
                <c:pt idx="1010">
                  <c:v>-87.197519999999997</c:v>
                </c:pt>
                <c:pt idx="1011">
                  <c:v>-88.661529999999999</c:v>
                </c:pt>
                <c:pt idx="1012">
                  <c:v>-91.901420000000002</c:v>
                </c:pt>
                <c:pt idx="1013">
                  <c:v>-90.729399999999998</c:v>
                </c:pt>
                <c:pt idx="1014">
                  <c:v>-89.925970000000007</c:v>
                </c:pt>
                <c:pt idx="1015">
                  <c:v>-89.102729999999994</c:v>
                </c:pt>
                <c:pt idx="1016">
                  <c:v>-200</c:v>
                </c:pt>
                <c:pt idx="1017">
                  <c:v>-108.13590000000001</c:v>
                </c:pt>
                <c:pt idx="1018">
                  <c:v>-90.710009999999897</c:v>
                </c:pt>
                <c:pt idx="1019">
                  <c:v>-99.519900000000007</c:v>
                </c:pt>
                <c:pt idx="1020">
                  <c:v>-101.84229999999999</c:v>
                </c:pt>
                <c:pt idx="1021">
                  <c:v>-88.121610000000004</c:v>
                </c:pt>
                <c:pt idx="1022">
                  <c:v>-91.144189999999995</c:v>
                </c:pt>
                <c:pt idx="1023">
                  <c:v>-96.018559999999994</c:v>
                </c:pt>
                <c:pt idx="1024">
                  <c:v>-97.241249999999994</c:v>
                </c:pt>
                <c:pt idx="1025">
                  <c:v>-86.197100000000006</c:v>
                </c:pt>
                <c:pt idx="1026">
                  <c:v>-90.709530000000001</c:v>
                </c:pt>
                <c:pt idx="1027">
                  <c:v>-92.569959999999995</c:v>
                </c:pt>
                <c:pt idx="1028">
                  <c:v>-89.052509999999998</c:v>
                </c:pt>
                <c:pt idx="1029">
                  <c:v>-101.154499999999</c:v>
                </c:pt>
                <c:pt idx="1030">
                  <c:v>-88.095560000000006</c:v>
                </c:pt>
                <c:pt idx="1031">
                  <c:v>-89.453530000000001</c:v>
                </c:pt>
                <c:pt idx="1032">
                  <c:v>-93.20299</c:v>
                </c:pt>
                <c:pt idx="1033">
                  <c:v>-92.568079999999995</c:v>
                </c:pt>
                <c:pt idx="1034">
                  <c:v>-101.1695</c:v>
                </c:pt>
                <c:pt idx="1035">
                  <c:v>-101.17959999999999</c:v>
                </c:pt>
                <c:pt idx="1036">
                  <c:v>-98.069490000000002</c:v>
                </c:pt>
                <c:pt idx="1037">
                  <c:v>-99.584350000000001</c:v>
                </c:pt>
                <c:pt idx="1038">
                  <c:v>-94.039659999999998</c:v>
                </c:pt>
                <c:pt idx="1039">
                  <c:v>-104.6743</c:v>
                </c:pt>
                <c:pt idx="1040">
                  <c:v>-93.571899999999999</c:v>
                </c:pt>
                <c:pt idx="1041">
                  <c:v>-91.048789999999997</c:v>
                </c:pt>
                <c:pt idx="1042">
                  <c:v>-92.192719999999994</c:v>
                </c:pt>
                <c:pt idx="1043">
                  <c:v>-89.122619999999998</c:v>
                </c:pt>
                <c:pt idx="1044">
                  <c:v>-84.340590000000006</c:v>
                </c:pt>
                <c:pt idx="1045">
                  <c:v>-88.12433</c:v>
                </c:pt>
                <c:pt idx="1046">
                  <c:v>-103.1104</c:v>
                </c:pt>
                <c:pt idx="1047">
                  <c:v>-87.716099999999898</c:v>
                </c:pt>
                <c:pt idx="1048">
                  <c:v>-89.419250000000005</c:v>
                </c:pt>
                <c:pt idx="1049">
                  <c:v>-92.57244</c:v>
                </c:pt>
                <c:pt idx="1050">
                  <c:v>-97.112769999999898</c:v>
                </c:pt>
                <c:pt idx="1051">
                  <c:v>-89.980159999999998</c:v>
                </c:pt>
                <c:pt idx="1052">
                  <c:v>-92.922669999999897</c:v>
                </c:pt>
                <c:pt idx="1053">
                  <c:v>-95.657859999999999</c:v>
                </c:pt>
                <c:pt idx="1054">
                  <c:v>-96.169659999999993</c:v>
                </c:pt>
                <c:pt idx="1055">
                  <c:v>-104.7647</c:v>
                </c:pt>
                <c:pt idx="1056">
                  <c:v>-108.29649999999999</c:v>
                </c:pt>
                <c:pt idx="1057">
                  <c:v>-90.858879999999999</c:v>
                </c:pt>
                <c:pt idx="1058">
                  <c:v>-87.833349999999996</c:v>
                </c:pt>
                <c:pt idx="1059">
                  <c:v>-87.49794</c:v>
                </c:pt>
                <c:pt idx="1060">
                  <c:v>-86.414929999999998</c:v>
                </c:pt>
                <c:pt idx="1061">
                  <c:v>-92.592690000000005</c:v>
                </c:pt>
                <c:pt idx="1062">
                  <c:v>-96.196569999999994</c:v>
                </c:pt>
                <c:pt idx="1063">
                  <c:v>-94.157139999999998</c:v>
                </c:pt>
                <c:pt idx="1064">
                  <c:v>-91.322419999999994</c:v>
                </c:pt>
                <c:pt idx="1065">
                  <c:v>-86.549750000000003</c:v>
                </c:pt>
                <c:pt idx="1066">
                  <c:v>-87.495080000000002</c:v>
                </c:pt>
                <c:pt idx="1067">
                  <c:v>-89.114279999999994</c:v>
                </c:pt>
                <c:pt idx="1068">
                  <c:v>-91.160430000000005</c:v>
                </c:pt>
                <c:pt idx="1069">
                  <c:v>-90.181079999999994</c:v>
                </c:pt>
                <c:pt idx="1070">
                  <c:v>-85.479709999999997</c:v>
                </c:pt>
                <c:pt idx="1071">
                  <c:v>-99.297110000000004</c:v>
                </c:pt>
                <c:pt idx="1072">
                  <c:v>-88.074129999999997</c:v>
                </c:pt>
                <c:pt idx="1073">
                  <c:v>-89.706419999999994</c:v>
                </c:pt>
                <c:pt idx="1074">
                  <c:v>-91.494799999999998</c:v>
                </c:pt>
                <c:pt idx="1075">
                  <c:v>-92.316379999999995</c:v>
                </c:pt>
                <c:pt idx="1076">
                  <c:v>-90.487039999999993</c:v>
                </c:pt>
                <c:pt idx="1077">
                  <c:v>-101.3505</c:v>
                </c:pt>
                <c:pt idx="1078">
                  <c:v>-90.543199999999999</c:v>
                </c:pt>
                <c:pt idx="1079">
                  <c:v>-100.3843</c:v>
                </c:pt>
                <c:pt idx="1080">
                  <c:v>-92.516379999999998</c:v>
                </c:pt>
                <c:pt idx="1081">
                  <c:v>-98.338750000000005</c:v>
                </c:pt>
                <c:pt idx="1082">
                  <c:v>-88.74109</c:v>
                </c:pt>
                <c:pt idx="1083">
                  <c:v>-87.702359999999999</c:v>
                </c:pt>
                <c:pt idx="1084">
                  <c:v>-89.356740000000002</c:v>
                </c:pt>
                <c:pt idx="1085">
                  <c:v>-93.6828</c:v>
                </c:pt>
                <c:pt idx="1086">
                  <c:v>-87.095389999999995</c:v>
                </c:pt>
                <c:pt idx="1087">
                  <c:v>-89.695480000000003</c:v>
                </c:pt>
                <c:pt idx="1088">
                  <c:v>-90.693269999999998</c:v>
                </c:pt>
                <c:pt idx="1089">
                  <c:v>-87.968879999999899</c:v>
                </c:pt>
                <c:pt idx="1090">
                  <c:v>-96.231279999999998</c:v>
                </c:pt>
                <c:pt idx="1091">
                  <c:v>-91.985910000000004</c:v>
                </c:pt>
                <c:pt idx="1092">
                  <c:v>-88.805859999999996</c:v>
                </c:pt>
                <c:pt idx="1093">
                  <c:v>-92.208070000000006</c:v>
                </c:pt>
                <c:pt idx="1094">
                  <c:v>-94.189589999999995</c:v>
                </c:pt>
                <c:pt idx="1095">
                  <c:v>-91.779259999999994</c:v>
                </c:pt>
                <c:pt idx="1096">
                  <c:v>-87.834710000000001</c:v>
                </c:pt>
                <c:pt idx="1097">
                  <c:v>-96.227890000000002</c:v>
                </c:pt>
                <c:pt idx="1098">
                  <c:v>-86.723889999999898</c:v>
                </c:pt>
                <c:pt idx="1099">
                  <c:v>-90.466149999999999</c:v>
                </c:pt>
                <c:pt idx="1100">
                  <c:v>-102.0515</c:v>
                </c:pt>
                <c:pt idx="1101">
                  <c:v>-96.226380000000006</c:v>
                </c:pt>
                <c:pt idx="1102">
                  <c:v>-91.435839999999999</c:v>
                </c:pt>
                <c:pt idx="1103">
                  <c:v>-89.867040000000003</c:v>
                </c:pt>
                <c:pt idx="1104">
                  <c:v>-87.281949999999995</c:v>
                </c:pt>
                <c:pt idx="1105">
                  <c:v>-96.221260000000001</c:v>
                </c:pt>
                <c:pt idx="1106">
                  <c:v>-91.685219999999902</c:v>
                </c:pt>
                <c:pt idx="1107">
                  <c:v>-97.104290000000006</c:v>
                </c:pt>
                <c:pt idx="1108">
                  <c:v>-90.533929999999998</c:v>
                </c:pt>
                <c:pt idx="1109">
                  <c:v>-97.193089999999899</c:v>
                </c:pt>
                <c:pt idx="1110">
                  <c:v>-97.107869999999906</c:v>
                </c:pt>
                <c:pt idx="1111">
                  <c:v>-88.07141</c:v>
                </c:pt>
                <c:pt idx="1112">
                  <c:v>-102.30880000000001</c:v>
                </c:pt>
                <c:pt idx="1113">
                  <c:v>-96.290189999999996</c:v>
                </c:pt>
                <c:pt idx="1114">
                  <c:v>-95.773300000000006</c:v>
                </c:pt>
                <c:pt idx="1115">
                  <c:v>-93.373189999999994</c:v>
                </c:pt>
                <c:pt idx="1116">
                  <c:v>-93.695340000000002</c:v>
                </c:pt>
                <c:pt idx="1117">
                  <c:v>-107.35169999999999</c:v>
                </c:pt>
                <c:pt idx="1118">
                  <c:v>-96.276089999999996</c:v>
                </c:pt>
                <c:pt idx="1119">
                  <c:v>-89.681669999999997</c:v>
                </c:pt>
                <c:pt idx="1120">
                  <c:v>-88.132599999999996</c:v>
                </c:pt>
                <c:pt idx="1121">
                  <c:v>-94.316289999999995</c:v>
                </c:pt>
                <c:pt idx="1122">
                  <c:v>-86.142539999999997</c:v>
                </c:pt>
                <c:pt idx="1123">
                  <c:v>-94.310069999999996</c:v>
                </c:pt>
                <c:pt idx="1124">
                  <c:v>-95.226609999999994</c:v>
                </c:pt>
                <c:pt idx="1125">
                  <c:v>-85.904079999999993</c:v>
                </c:pt>
                <c:pt idx="1126">
                  <c:v>-91.047359999999998</c:v>
                </c:pt>
                <c:pt idx="1127">
                  <c:v>-93.927790000000002</c:v>
                </c:pt>
                <c:pt idx="1128">
                  <c:v>-92.589240000000004</c:v>
                </c:pt>
                <c:pt idx="1129">
                  <c:v>-107.3056</c:v>
                </c:pt>
                <c:pt idx="1130">
                  <c:v>-94.118729999999999</c:v>
                </c:pt>
                <c:pt idx="1131">
                  <c:v>-94.791179999999997</c:v>
                </c:pt>
                <c:pt idx="1132">
                  <c:v>-88.662509999999997</c:v>
                </c:pt>
                <c:pt idx="1133">
                  <c:v>-85.014099999999999</c:v>
                </c:pt>
                <c:pt idx="1134">
                  <c:v>-86.637799999999999</c:v>
                </c:pt>
                <c:pt idx="1135">
                  <c:v>-92.653930000000003</c:v>
                </c:pt>
                <c:pt idx="1136">
                  <c:v>-95.944810000000004</c:v>
                </c:pt>
                <c:pt idx="1137">
                  <c:v>-87.975219999999993</c:v>
                </c:pt>
                <c:pt idx="1138">
                  <c:v>-93.879239999999996</c:v>
                </c:pt>
                <c:pt idx="1139">
                  <c:v>-95.927570000000003</c:v>
                </c:pt>
                <c:pt idx="1140">
                  <c:v>-94.946340000000006</c:v>
                </c:pt>
                <c:pt idx="1141">
                  <c:v>-89.079599999999999</c:v>
                </c:pt>
                <c:pt idx="1142">
                  <c:v>-97.331360000000004</c:v>
                </c:pt>
                <c:pt idx="1143">
                  <c:v>-92.867549999999994</c:v>
                </c:pt>
                <c:pt idx="1144">
                  <c:v>-86.874430000000004</c:v>
                </c:pt>
                <c:pt idx="1145">
                  <c:v>-88.159400000000005</c:v>
                </c:pt>
                <c:pt idx="1146">
                  <c:v>-91.036839999999998</c:v>
                </c:pt>
                <c:pt idx="1147">
                  <c:v>-87.229320000000001</c:v>
                </c:pt>
                <c:pt idx="1148">
                  <c:v>-87.815380000000005</c:v>
                </c:pt>
                <c:pt idx="1149">
                  <c:v>-98.521979999999999</c:v>
                </c:pt>
                <c:pt idx="1150">
                  <c:v>-95.120819999999995</c:v>
                </c:pt>
                <c:pt idx="1151">
                  <c:v>-91.928899999999999</c:v>
                </c:pt>
                <c:pt idx="1152">
                  <c:v>-92.233239999999995</c:v>
                </c:pt>
                <c:pt idx="1153">
                  <c:v>-88.967870000000005</c:v>
                </c:pt>
                <c:pt idx="1154">
                  <c:v>-103.05029999999999</c:v>
                </c:pt>
                <c:pt idx="1155">
                  <c:v>-101.1772</c:v>
                </c:pt>
                <c:pt idx="1156">
                  <c:v>-92.334109999999995</c:v>
                </c:pt>
                <c:pt idx="1157">
                  <c:v>-100.1985</c:v>
                </c:pt>
                <c:pt idx="1158">
                  <c:v>-90.101470000000006</c:v>
                </c:pt>
                <c:pt idx="1159">
                  <c:v>-93.10266</c:v>
                </c:pt>
                <c:pt idx="1160">
                  <c:v>-92.476590000000002</c:v>
                </c:pt>
                <c:pt idx="1161">
                  <c:v>-90.520970000000005</c:v>
                </c:pt>
                <c:pt idx="1162">
                  <c:v>-98.157349999999994</c:v>
                </c:pt>
                <c:pt idx="1163">
                  <c:v>-85.288460000000001</c:v>
                </c:pt>
                <c:pt idx="1164">
                  <c:v>-87.473410000000001</c:v>
                </c:pt>
                <c:pt idx="1165">
                  <c:v>-93.101389999999995</c:v>
                </c:pt>
                <c:pt idx="1166">
                  <c:v>-99.556719999999999</c:v>
                </c:pt>
                <c:pt idx="1167">
                  <c:v>-108.15900000000001</c:v>
                </c:pt>
                <c:pt idx="1168">
                  <c:v>-101.1678</c:v>
                </c:pt>
                <c:pt idx="1169">
                  <c:v>-101.1645</c:v>
                </c:pt>
                <c:pt idx="1170">
                  <c:v>-91.906759999999906</c:v>
                </c:pt>
                <c:pt idx="1171">
                  <c:v>-88.420159999999996</c:v>
                </c:pt>
                <c:pt idx="1172">
                  <c:v>-95.157030000000006</c:v>
                </c:pt>
                <c:pt idx="1173">
                  <c:v>-89.523989999999998</c:v>
                </c:pt>
                <c:pt idx="1174">
                  <c:v>-94.192890000000006</c:v>
                </c:pt>
                <c:pt idx="1175">
                  <c:v>-107.21109999999901</c:v>
                </c:pt>
                <c:pt idx="1176">
                  <c:v>-95.183279999999996</c:v>
                </c:pt>
                <c:pt idx="1177">
                  <c:v>-107.2186</c:v>
                </c:pt>
                <c:pt idx="1178">
                  <c:v>-92.064539999999994</c:v>
                </c:pt>
                <c:pt idx="1179">
                  <c:v>-95.897589999999994</c:v>
                </c:pt>
                <c:pt idx="1180">
                  <c:v>-90.332560000000001</c:v>
                </c:pt>
                <c:pt idx="1181">
                  <c:v>-91.679029999999898</c:v>
                </c:pt>
                <c:pt idx="1182">
                  <c:v>-91.293049999999994</c:v>
                </c:pt>
                <c:pt idx="1183">
                  <c:v>-93.714730000000003</c:v>
                </c:pt>
                <c:pt idx="1184">
                  <c:v>-88.359359999999995</c:v>
                </c:pt>
                <c:pt idx="1185">
                  <c:v>-90.799139999999994</c:v>
                </c:pt>
                <c:pt idx="1186">
                  <c:v>-98.225359999999995</c:v>
                </c:pt>
                <c:pt idx="1187">
                  <c:v>-88.237489999999994</c:v>
                </c:pt>
                <c:pt idx="1188">
                  <c:v>-88.510059999999996</c:v>
                </c:pt>
                <c:pt idx="1189">
                  <c:v>-89.931100000000001</c:v>
                </c:pt>
                <c:pt idx="1190">
                  <c:v>-91.01773</c:v>
                </c:pt>
                <c:pt idx="1191">
                  <c:v>-96.225249999999903</c:v>
                </c:pt>
                <c:pt idx="1192">
                  <c:v>-93.318979999999897</c:v>
                </c:pt>
                <c:pt idx="1193">
                  <c:v>-108.2788</c:v>
                </c:pt>
                <c:pt idx="1194">
                  <c:v>-95.275980000000004</c:v>
                </c:pt>
                <c:pt idx="1195">
                  <c:v>-96.250389999999996</c:v>
                </c:pt>
                <c:pt idx="1196">
                  <c:v>-94.316900000000004</c:v>
                </c:pt>
                <c:pt idx="1197">
                  <c:v>-101.31659999999999</c:v>
                </c:pt>
                <c:pt idx="1198">
                  <c:v>-88.57002</c:v>
                </c:pt>
                <c:pt idx="1199">
                  <c:v>-90.448419999999999</c:v>
                </c:pt>
                <c:pt idx="1200">
                  <c:v>-93.661090000000002</c:v>
                </c:pt>
                <c:pt idx="1201">
                  <c:v>-90.455849999999998</c:v>
                </c:pt>
                <c:pt idx="1202">
                  <c:v>-100.3676</c:v>
                </c:pt>
                <c:pt idx="1203">
                  <c:v>-95.058430000000001</c:v>
                </c:pt>
                <c:pt idx="1204">
                  <c:v>-101.34310000000001</c:v>
                </c:pt>
                <c:pt idx="1205">
                  <c:v>-88.730999999999995</c:v>
                </c:pt>
                <c:pt idx="1206">
                  <c:v>-92.39922</c:v>
                </c:pt>
                <c:pt idx="1207">
                  <c:v>-88.602760000000004</c:v>
                </c:pt>
                <c:pt idx="1208">
                  <c:v>-91.986559999999997</c:v>
                </c:pt>
                <c:pt idx="1209">
                  <c:v>-88.078149999999994</c:v>
                </c:pt>
                <c:pt idx="1210">
                  <c:v>-91.779790000000006</c:v>
                </c:pt>
                <c:pt idx="1211">
                  <c:v>-90.835909999999998</c:v>
                </c:pt>
                <c:pt idx="1212">
                  <c:v>-95.790080000000003</c:v>
                </c:pt>
                <c:pt idx="1213">
                  <c:v>-97.198670000000007</c:v>
                </c:pt>
                <c:pt idx="1214">
                  <c:v>-90.534989999999993</c:v>
                </c:pt>
                <c:pt idx="1215">
                  <c:v>-92.497819999999905</c:v>
                </c:pt>
                <c:pt idx="1216">
                  <c:v>-91.675719999999998</c:v>
                </c:pt>
                <c:pt idx="1217">
                  <c:v>-94.34675</c:v>
                </c:pt>
                <c:pt idx="1218">
                  <c:v>-92.717010000000002</c:v>
                </c:pt>
                <c:pt idx="1219">
                  <c:v>-91.767259999999993</c:v>
                </c:pt>
                <c:pt idx="1220">
                  <c:v>-89.007080000000002</c:v>
                </c:pt>
                <c:pt idx="1221">
                  <c:v>-87.700729999999993</c:v>
                </c:pt>
                <c:pt idx="1222">
                  <c:v>-89.445520000000002</c:v>
                </c:pt>
                <c:pt idx="1223">
                  <c:v>-91.733609999999999</c:v>
                </c:pt>
                <c:pt idx="1224">
                  <c:v>-84.225120000000004</c:v>
                </c:pt>
                <c:pt idx="1225">
                  <c:v>-91.571650000000005</c:v>
                </c:pt>
                <c:pt idx="1226">
                  <c:v>-86.188760000000002</c:v>
                </c:pt>
                <c:pt idx="1227">
                  <c:v>-86.750020000000006</c:v>
                </c:pt>
                <c:pt idx="1228">
                  <c:v>-95.909019999999998</c:v>
                </c:pt>
                <c:pt idx="1229">
                  <c:v>-98.235910000000004</c:v>
                </c:pt>
                <c:pt idx="1230">
                  <c:v>-94.822569999999999</c:v>
                </c:pt>
                <c:pt idx="1231">
                  <c:v>-90.731309999999993</c:v>
                </c:pt>
                <c:pt idx="1232">
                  <c:v>-90.720510000000004</c:v>
                </c:pt>
                <c:pt idx="1233">
                  <c:v>-107.31780000000001</c:v>
                </c:pt>
                <c:pt idx="1234">
                  <c:v>-101.2846</c:v>
                </c:pt>
                <c:pt idx="1235">
                  <c:v>-95.957139999999995</c:v>
                </c:pt>
                <c:pt idx="1236">
                  <c:v>-101.2578</c:v>
                </c:pt>
                <c:pt idx="1237">
                  <c:v>-86.532139999999998</c:v>
                </c:pt>
                <c:pt idx="1238">
                  <c:v>-93.177149999999997</c:v>
                </c:pt>
                <c:pt idx="1239">
                  <c:v>-91.229309999999998</c:v>
                </c:pt>
                <c:pt idx="1240">
                  <c:v>-94.221579999999904</c:v>
                </c:pt>
                <c:pt idx="1241">
                  <c:v>-91.665030000000002</c:v>
                </c:pt>
                <c:pt idx="1242">
                  <c:v>-85.411230000000003</c:v>
                </c:pt>
                <c:pt idx="1243">
                  <c:v>-97.043350000000004</c:v>
                </c:pt>
                <c:pt idx="1244">
                  <c:v>-90.748249999999999</c:v>
                </c:pt>
                <c:pt idx="1245">
                  <c:v>-88.700360000000003</c:v>
                </c:pt>
                <c:pt idx="1246">
                  <c:v>-100.1908</c:v>
                </c:pt>
                <c:pt idx="1247">
                  <c:v>-97.257360000000006</c:v>
                </c:pt>
                <c:pt idx="1248">
                  <c:v>-88.847089999999994</c:v>
                </c:pt>
                <c:pt idx="1249">
                  <c:v>-92.538269999999997</c:v>
                </c:pt>
                <c:pt idx="1250">
                  <c:v>-96.006060000000005</c:v>
                </c:pt>
                <c:pt idx="1251">
                  <c:v>-89.085279999999997</c:v>
                </c:pt>
                <c:pt idx="1252">
                  <c:v>-90.450869999999895</c:v>
                </c:pt>
                <c:pt idx="1253">
                  <c:v>-94.631389999999996</c:v>
                </c:pt>
                <c:pt idx="1254">
                  <c:v>-92.384810000000002</c:v>
                </c:pt>
                <c:pt idx="1255">
                  <c:v>-88.225179999999995</c:v>
                </c:pt>
                <c:pt idx="1256">
                  <c:v>-93.476119999999995</c:v>
                </c:pt>
                <c:pt idx="1257">
                  <c:v>-93.944609999999997</c:v>
                </c:pt>
                <c:pt idx="1258">
                  <c:v>-92.15316</c:v>
                </c:pt>
                <c:pt idx="1259">
                  <c:v>-99.489459999999994</c:v>
                </c:pt>
                <c:pt idx="1260">
                  <c:v>-90.848189999999903</c:v>
                </c:pt>
                <c:pt idx="1261">
                  <c:v>-101.0968</c:v>
                </c:pt>
                <c:pt idx="1262">
                  <c:v>-86.24212</c:v>
                </c:pt>
                <c:pt idx="1263">
                  <c:v>-92.151870000000002</c:v>
                </c:pt>
                <c:pt idx="1264">
                  <c:v>-200</c:v>
                </c:pt>
                <c:pt idx="1265">
                  <c:v>-83.490929999999906</c:v>
                </c:pt>
                <c:pt idx="1266">
                  <c:v>-94.122069999999894</c:v>
                </c:pt>
                <c:pt idx="1267">
                  <c:v>-88.505849999999896</c:v>
                </c:pt>
                <c:pt idx="1268">
                  <c:v>-93.955669999999998</c:v>
                </c:pt>
                <c:pt idx="1269">
                  <c:v>-93.968299999999999</c:v>
                </c:pt>
                <c:pt idx="1270">
                  <c:v>-88.42201</c:v>
                </c:pt>
                <c:pt idx="1271">
                  <c:v>-99.099590000000006</c:v>
                </c:pt>
                <c:pt idx="1272">
                  <c:v>-92.813289999999995</c:v>
                </c:pt>
                <c:pt idx="1273">
                  <c:v>-95.124669999999995</c:v>
                </c:pt>
                <c:pt idx="1274">
                  <c:v>-90.642189999999999</c:v>
                </c:pt>
                <c:pt idx="1275">
                  <c:v>-95.144030000000001</c:v>
                </c:pt>
                <c:pt idx="1276">
                  <c:v>-90.025229999999993</c:v>
                </c:pt>
                <c:pt idx="1277">
                  <c:v>-94.187110000000004</c:v>
                </c:pt>
                <c:pt idx="1278">
                  <c:v>-96.061239999999998</c:v>
                </c:pt>
                <c:pt idx="1279">
                  <c:v>-92.050920000000005</c:v>
                </c:pt>
                <c:pt idx="1280">
                  <c:v>-91.648830000000004</c:v>
                </c:pt>
                <c:pt idx="1281">
                  <c:v>-103.088599999999</c:v>
                </c:pt>
                <c:pt idx="1282">
                  <c:v>-89.279650000000004</c:v>
                </c:pt>
                <c:pt idx="1283">
                  <c:v>-93.259199999999893</c:v>
                </c:pt>
                <c:pt idx="1284">
                  <c:v>-102.1939</c:v>
                </c:pt>
                <c:pt idx="1285">
                  <c:v>-93.567189999999997</c:v>
                </c:pt>
                <c:pt idx="1286">
                  <c:v>-85.836119999999994</c:v>
                </c:pt>
                <c:pt idx="1287">
                  <c:v>-94.2714</c:v>
                </c:pt>
                <c:pt idx="1288">
                  <c:v>-91.103099999999998</c:v>
                </c:pt>
                <c:pt idx="1289">
                  <c:v>-92.955389999999994</c:v>
                </c:pt>
                <c:pt idx="1290">
                  <c:v>-95.98115</c:v>
                </c:pt>
                <c:pt idx="1291">
                  <c:v>-88.872770000000003</c:v>
                </c:pt>
                <c:pt idx="1292">
                  <c:v>-88.800020000000004</c:v>
                </c:pt>
                <c:pt idx="1293">
                  <c:v>-92.183880000000002</c:v>
                </c:pt>
                <c:pt idx="1294">
                  <c:v>-93.690280000000001</c:v>
                </c:pt>
                <c:pt idx="1295">
                  <c:v>-91.327439999999996</c:v>
                </c:pt>
                <c:pt idx="1296">
                  <c:v>-89.227440000000001</c:v>
                </c:pt>
                <c:pt idx="1297">
                  <c:v>-92.639769999999999</c:v>
                </c:pt>
                <c:pt idx="1298">
                  <c:v>-92.318269999999899</c:v>
                </c:pt>
                <c:pt idx="1299">
                  <c:v>-90.213830000000002</c:v>
                </c:pt>
                <c:pt idx="1300">
                  <c:v>-96.305260000000004</c:v>
                </c:pt>
                <c:pt idx="1301">
                  <c:v>-97.837010000000006</c:v>
                </c:pt>
                <c:pt idx="1302">
                  <c:v>-91.187849999999997</c:v>
                </c:pt>
                <c:pt idx="1303">
                  <c:v>-92.231960000000001</c:v>
                </c:pt>
                <c:pt idx="1304">
                  <c:v>-102.33199999999999</c:v>
                </c:pt>
                <c:pt idx="1305">
                  <c:v>-89.426109999999994</c:v>
                </c:pt>
                <c:pt idx="1306">
                  <c:v>-89.213189999999997</c:v>
                </c:pt>
                <c:pt idx="1307">
                  <c:v>-98.813190000000006</c:v>
                </c:pt>
                <c:pt idx="1308">
                  <c:v>-90.226110000000006</c:v>
                </c:pt>
                <c:pt idx="1309">
                  <c:v>-91.252290000000002</c:v>
                </c:pt>
                <c:pt idx="1310">
                  <c:v>-88.435280000000006</c:v>
                </c:pt>
                <c:pt idx="1311">
                  <c:v>-88.089949999999902</c:v>
                </c:pt>
                <c:pt idx="1312">
                  <c:v>-86.187460000000002</c:v>
                </c:pt>
                <c:pt idx="1313">
                  <c:v>-95.061139999999995</c:v>
                </c:pt>
                <c:pt idx="1314">
                  <c:v>-95.721220000000002</c:v>
                </c:pt>
                <c:pt idx="1315">
                  <c:v>-86.563280000000006</c:v>
                </c:pt>
                <c:pt idx="1316">
                  <c:v>-95.255650000000003</c:v>
                </c:pt>
                <c:pt idx="1317">
                  <c:v>-93.509820000000005</c:v>
                </c:pt>
                <c:pt idx="1318">
                  <c:v>-100.349</c:v>
                </c:pt>
                <c:pt idx="1319">
                  <c:v>-94.146269999999902</c:v>
                </c:pt>
                <c:pt idx="1320">
                  <c:v>-95.224159999999998</c:v>
                </c:pt>
                <c:pt idx="1321">
                  <c:v>-89.579520000000002</c:v>
                </c:pt>
                <c:pt idx="1322">
                  <c:v>-101.2775</c:v>
                </c:pt>
                <c:pt idx="1323">
                  <c:v>-94.411140000000003</c:v>
                </c:pt>
                <c:pt idx="1324">
                  <c:v>-92.659180000000006</c:v>
                </c:pt>
                <c:pt idx="1325">
                  <c:v>-92.109369999999998</c:v>
                </c:pt>
                <c:pt idx="1326">
                  <c:v>-96.118809999999996</c:v>
                </c:pt>
                <c:pt idx="1327">
                  <c:v>-92.619349999999997</c:v>
                </c:pt>
                <c:pt idx="1328">
                  <c:v>-95.192939999999993</c:v>
                </c:pt>
                <c:pt idx="1329">
                  <c:v>-94.72372</c:v>
                </c:pt>
                <c:pt idx="1330">
                  <c:v>-94.041529999999995</c:v>
                </c:pt>
                <c:pt idx="1331">
                  <c:v>-95.105919999999998</c:v>
                </c:pt>
                <c:pt idx="1332">
                  <c:v>-98.494820000000004</c:v>
                </c:pt>
                <c:pt idx="1333">
                  <c:v>-90.514719999999997</c:v>
                </c:pt>
                <c:pt idx="1334">
                  <c:v>-98.590140000000005</c:v>
                </c:pt>
                <c:pt idx="1335">
                  <c:v>-91.470659999999896</c:v>
                </c:pt>
                <c:pt idx="1336">
                  <c:v>-95.798659999999899</c:v>
                </c:pt>
                <c:pt idx="1337">
                  <c:v>-100.1408</c:v>
                </c:pt>
                <c:pt idx="1338">
                  <c:v>-94.104259999999996</c:v>
                </c:pt>
                <c:pt idx="1339">
                  <c:v>-94.089619999999996</c:v>
                </c:pt>
                <c:pt idx="1340">
                  <c:v>-114.0855</c:v>
                </c:pt>
                <c:pt idx="1341">
                  <c:v>-101.7685</c:v>
                </c:pt>
                <c:pt idx="1342">
                  <c:v>-88.748679999999993</c:v>
                </c:pt>
                <c:pt idx="1343">
                  <c:v>-95.481160000000003</c:v>
                </c:pt>
                <c:pt idx="1344">
                  <c:v>-99.419319999999999</c:v>
                </c:pt>
                <c:pt idx="1345">
                  <c:v>-94.736519999999999</c:v>
                </c:pt>
                <c:pt idx="1346">
                  <c:v>-92.065969999999993</c:v>
                </c:pt>
                <c:pt idx="1347">
                  <c:v>-86.225499999999997</c:v>
                </c:pt>
                <c:pt idx="1348">
                  <c:v>-89.859110000000001</c:v>
                </c:pt>
                <c:pt idx="1349">
                  <c:v>-100.02500000000001</c:v>
                </c:pt>
                <c:pt idx="1350">
                  <c:v>-94.697980000000001</c:v>
                </c:pt>
                <c:pt idx="1351">
                  <c:v>-91.608049999999906</c:v>
                </c:pt>
                <c:pt idx="1352">
                  <c:v>-100.00020000000001</c:v>
                </c:pt>
                <c:pt idx="1353">
                  <c:v>-86.620599999999996</c:v>
                </c:pt>
                <c:pt idx="1354">
                  <c:v>-97.947819999999993</c:v>
                </c:pt>
                <c:pt idx="1355">
                  <c:v>-95.389309999999995</c:v>
                </c:pt>
                <c:pt idx="1356">
                  <c:v>-102.8293</c:v>
                </c:pt>
                <c:pt idx="1357">
                  <c:v>-90.294290000000004</c:v>
                </c:pt>
                <c:pt idx="1358">
                  <c:v>-92.256739999999994</c:v>
                </c:pt>
                <c:pt idx="1359">
                  <c:v>-94.669700000000006</c:v>
                </c:pt>
                <c:pt idx="1360">
                  <c:v>-91.2881</c:v>
                </c:pt>
                <c:pt idx="1361">
                  <c:v>-97.42577</c:v>
                </c:pt>
                <c:pt idx="1362">
                  <c:v>-94.863050000000001</c:v>
                </c:pt>
                <c:pt idx="1363">
                  <c:v>-87.883970000000005</c:v>
                </c:pt>
                <c:pt idx="1364">
                  <c:v>-92.250960000000006</c:v>
                </c:pt>
                <c:pt idx="1365">
                  <c:v>-98.281360000000006</c:v>
                </c:pt>
                <c:pt idx="1366">
                  <c:v>-88.807060000000007</c:v>
                </c:pt>
                <c:pt idx="1367">
                  <c:v>-100.96680000000001</c:v>
                </c:pt>
                <c:pt idx="1368">
                  <c:v>-91.052800000000005</c:v>
                </c:pt>
                <c:pt idx="1369">
                  <c:v>-95.859690000000001</c:v>
                </c:pt>
                <c:pt idx="1370">
                  <c:v>-101.94840000000001</c:v>
                </c:pt>
                <c:pt idx="1371">
                  <c:v>-92.386269999999996</c:v>
                </c:pt>
                <c:pt idx="1372">
                  <c:v>-95.882980000000003</c:v>
                </c:pt>
                <c:pt idx="1373">
                  <c:v>-87.98715</c:v>
                </c:pt>
                <c:pt idx="1374">
                  <c:v>-96.864339999999999</c:v>
                </c:pt>
                <c:pt idx="1375">
                  <c:v>-92.427729999999997</c:v>
                </c:pt>
                <c:pt idx="1376">
                  <c:v>-87.772080000000003</c:v>
                </c:pt>
                <c:pt idx="1377">
                  <c:v>-92.441379999999995</c:v>
                </c:pt>
                <c:pt idx="1378">
                  <c:v>-99.014109999999903</c:v>
                </c:pt>
                <c:pt idx="1379">
                  <c:v>-87.893810000000002</c:v>
                </c:pt>
                <c:pt idx="1380">
                  <c:v>-91.943650000000005</c:v>
                </c:pt>
                <c:pt idx="1381">
                  <c:v>-89.397329999999997</c:v>
                </c:pt>
                <c:pt idx="1382">
                  <c:v>-89.634950000000003</c:v>
                </c:pt>
                <c:pt idx="1383">
                  <c:v>-94.840630000000004</c:v>
                </c:pt>
                <c:pt idx="1384">
                  <c:v>-87.289680000000004</c:v>
                </c:pt>
                <c:pt idx="1385">
                  <c:v>-107.17310000000001</c:v>
                </c:pt>
                <c:pt idx="1386">
                  <c:v>-89.056439999999895</c:v>
                </c:pt>
                <c:pt idx="1387">
                  <c:v>-90.66816</c:v>
                </c:pt>
                <c:pt idx="1388">
                  <c:v>-100.2183</c:v>
                </c:pt>
                <c:pt idx="1389">
                  <c:v>-98.091369999999998</c:v>
                </c:pt>
                <c:pt idx="1390">
                  <c:v>-90.782389999999907</c:v>
                </c:pt>
                <c:pt idx="1391">
                  <c:v>-97.078249999999997</c:v>
                </c:pt>
                <c:pt idx="1392">
                  <c:v>-91.248230000000007</c:v>
                </c:pt>
                <c:pt idx="1393">
                  <c:v>-101.25279999999999</c:v>
                </c:pt>
                <c:pt idx="1394">
                  <c:v>-96.150679999999994</c:v>
                </c:pt>
                <c:pt idx="1395">
                  <c:v>-98.272530000000003</c:v>
                </c:pt>
                <c:pt idx="1396">
                  <c:v>-86.327719999999999</c:v>
                </c:pt>
                <c:pt idx="1397">
                  <c:v>-90.165909999999997</c:v>
                </c:pt>
                <c:pt idx="1398">
                  <c:v>-92.982049999999902</c:v>
                </c:pt>
                <c:pt idx="1399">
                  <c:v>-91.220110000000005</c:v>
                </c:pt>
                <c:pt idx="1400">
                  <c:v>-104.797</c:v>
                </c:pt>
                <c:pt idx="1401">
                  <c:v>-98.326639999999998</c:v>
                </c:pt>
                <c:pt idx="1402">
                  <c:v>-90.469549999999998</c:v>
                </c:pt>
                <c:pt idx="1403">
                  <c:v>-99.736339999999998</c:v>
                </c:pt>
                <c:pt idx="1404">
                  <c:v>-85.473969999999994</c:v>
                </c:pt>
                <c:pt idx="1405">
                  <c:v>-88.859200000000001</c:v>
                </c:pt>
                <c:pt idx="1406">
                  <c:v>-94.206000000000003</c:v>
                </c:pt>
                <c:pt idx="1407">
                  <c:v>-90.504739999999998</c:v>
                </c:pt>
                <c:pt idx="1408">
                  <c:v>-88.624510000000001</c:v>
                </c:pt>
                <c:pt idx="1409">
                  <c:v>-86.750950000000003</c:v>
                </c:pt>
                <c:pt idx="1410">
                  <c:v>-87.751090000000005</c:v>
                </c:pt>
                <c:pt idx="1411">
                  <c:v>-105.349</c:v>
                </c:pt>
                <c:pt idx="1412">
                  <c:v>-102.3407</c:v>
                </c:pt>
                <c:pt idx="1413">
                  <c:v>-94.335229999999996</c:v>
                </c:pt>
                <c:pt idx="1414">
                  <c:v>-90.497380000000007</c:v>
                </c:pt>
                <c:pt idx="1415">
                  <c:v>-87.726010000000002</c:v>
                </c:pt>
                <c:pt idx="1416">
                  <c:v>-91.696709999999996</c:v>
                </c:pt>
                <c:pt idx="1417">
                  <c:v>-92.081630000000004</c:v>
                </c:pt>
                <c:pt idx="1418">
                  <c:v>-94.186610000000002</c:v>
                </c:pt>
                <c:pt idx="1419">
                  <c:v>-85.743179999999995</c:v>
                </c:pt>
                <c:pt idx="1420">
                  <c:v>-96.21002</c:v>
                </c:pt>
                <c:pt idx="1421">
                  <c:v>-91.145409999999998</c:v>
                </c:pt>
                <c:pt idx="1422">
                  <c:v>-99.697149999999993</c:v>
                </c:pt>
                <c:pt idx="1423">
                  <c:v>-91.353499999999997</c:v>
                </c:pt>
                <c:pt idx="1424">
                  <c:v>-101.28149999999999</c:v>
                </c:pt>
                <c:pt idx="1425">
                  <c:v>-89.126549999999995</c:v>
                </c:pt>
                <c:pt idx="1426">
                  <c:v>-98.584800000000001</c:v>
                </c:pt>
                <c:pt idx="1427">
                  <c:v>-94.756559999999993</c:v>
                </c:pt>
                <c:pt idx="1428">
                  <c:v>-95.156819999999996</c:v>
                </c:pt>
                <c:pt idx="1429">
                  <c:v>-85.283799999999999</c:v>
                </c:pt>
                <c:pt idx="1430">
                  <c:v>-101.2038</c:v>
                </c:pt>
                <c:pt idx="1431">
                  <c:v>-96.961929999999995</c:v>
                </c:pt>
                <c:pt idx="1432">
                  <c:v>-101.88249999999999</c:v>
                </c:pt>
                <c:pt idx="1433">
                  <c:v>-91.508240000000001</c:v>
                </c:pt>
                <c:pt idx="1434">
                  <c:v>-93.514750000000006</c:v>
                </c:pt>
                <c:pt idx="1435">
                  <c:v>-93.765169999999998</c:v>
                </c:pt>
                <c:pt idx="1436">
                  <c:v>-93.95711</c:v>
                </c:pt>
                <c:pt idx="1437">
                  <c:v>-94.256929999999898</c:v>
                </c:pt>
                <c:pt idx="1438">
                  <c:v>-86.152100000000004</c:v>
                </c:pt>
                <c:pt idx="1439">
                  <c:v>-85.116389999999996</c:v>
                </c:pt>
                <c:pt idx="1440">
                  <c:v>-107.0877</c:v>
                </c:pt>
                <c:pt idx="1441">
                  <c:v>-94.770610000000005</c:v>
                </c:pt>
                <c:pt idx="1442">
                  <c:v>-88.994780000000006</c:v>
                </c:pt>
                <c:pt idx="1443">
                  <c:v>-101.0311</c:v>
                </c:pt>
                <c:pt idx="1444">
                  <c:v>-92.953360000000004</c:v>
                </c:pt>
                <c:pt idx="1445">
                  <c:v>-95.895469999999904</c:v>
                </c:pt>
                <c:pt idx="1446">
                  <c:v>-90.351789999999994</c:v>
                </c:pt>
                <c:pt idx="1447">
                  <c:v>-94.506799999999998</c:v>
                </c:pt>
                <c:pt idx="1448">
                  <c:v>-90.73039</c:v>
                </c:pt>
                <c:pt idx="1449">
                  <c:v>-92.257369999999895</c:v>
                </c:pt>
                <c:pt idx="1450">
                  <c:v>-90.795550000000006</c:v>
                </c:pt>
                <c:pt idx="1451">
                  <c:v>-90.308920000000001</c:v>
                </c:pt>
                <c:pt idx="1452">
                  <c:v>-87.112970000000004</c:v>
                </c:pt>
                <c:pt idx="1453">
                  <c:v>-96.789529999999999</c:v>
                </c:pt>
                <c:pt idx="1454">
                  <c:v>-87.290040000000005</c:v>
                </c:pt>
                <c:pt idx="1455">
                  <c:v>-93.419820000000001</c:v>
                </c:pt>
                <c:pt idx="1456">
                  <c:v>-86.269270000000006</c:v>
                </c:pt>
                <c:pt idx="1457">
                  <c:v>-95.371470000000002</c:v>
                </c:pt>
                <c:pt idx="1458">
                  <c:v>-96.771330000000006</c:v>
                </c:pt>
                <c:pt idx="1459">
                  <c:v>-97.909689999999998</c:v>
                </c:pt>
                <c:pt idx="1460">
                  <c:v>-101.6253</c:v>
                </c:pt>
                <c:pt idx="1461">
                  <c:v>-90.2804</c:v>
                </c:pt>
                <c:pt idx="1462">
                  <c:v>-89.634549999999905</c:v>
                </c:pt>
                <c:pt idx="1463">
                  <c:v>-95.621889999999993</c:v>
                </c:pt>
                <c:pt idx="1464">
                  <c:v>-94.449280000000002</c:v>
                </c:pt>
                <c:pt idx="1465">
                  <c:v>-88.043580000000006</c:v>
                </c:pt>
                <c:pt idx="1466">
                  <c:v>-93.412869999999998</c:v>
                </c:pt>
                <c:pt idx="1467">
                  <c:v>-91.376400000000004</c:v>
                </c:pt>
                <c:pt idx="1468">
                  <c:v>-102.8235</c:v>
                </c:pt>
                <c:pt idx="1469">
                  <c:v>-107.93219999999999</c:v>
                </c:pt>
                <c:pt idx="1470">
                  <c:v>-90.443690000000004</c:v>
                </c:pt>
                <c:pt idx="1471">
                  <c:v>-99.999589999999998</c:v>
                </c:pt>
                <c:pt idx="1472">
                  <c:v>-90.321100000000001</c:v>
                </c:pt>
                <c:pt idx="1473">
                  <c:v>-91.825630000000004</c:v>
                </c:pt>
                <c:pt idx="1474">
                  <c:v>-90.541240000000002</c:v>
                </c:pt>
                <c:pt idx="1475">
                  <c:v>-94.973690000000005</c:v>
                </c:pt>
                <c:pt idx="1476">
                  <c:v>-91.629180000000005</c:v>
                </c:pt>
                <c:pt idx="1477">
                  <c:v>-90.140420000000006</c:v>
                </c:pt>
                <c:pt idx="1478">
                  <c:v>-108.002</c:v>
                </c:pt>
                <c:pt idx="1479">
                  <c:v>-96.78801</c:v>
                </c:pt>
                <c:pt idx="1480">
                  <c:v>-88.720359999999999</c:v>
                </c:pt>
                <c:pt idx="1481">
                  <c:v>-95.476939999999999</c:v>
                </c:pt>
                <c:pt idx="1482">
                  <c:v>-96.899360000000001</c:v>
                </c:pt>
                <c:pt idx="1483">
                  <c:v>-91.148030000000006</c:v>
                </c:pt>
                <c:pt idx="1484">
                  <c:v>-92.121790000000004</c:v>
                </c:pt>
                <c:pt idx="1485">
                  <c:v>-91.229150000000004</c:v>
                </c:pt>
                <c:pt idx="1486">
                  <c:v>-89.612639999999999</c:v>
                </c:pt>
                <c:pt idx="1487">
                  <c:v>-91.166550000000001</c:v>
                </c:pt>
                <c:pt idx="1488">
                  <c:v>-94.102429999999998</c:v>
                </c:pt>
                <c:pt idx="1489">
                  <c:v>-86.499830000000003</c:v>
                </c:pt>
                <c:pt idx="1490">
                  <c:v>-92.390119999999996</c:v>
                </c:pt>
                <c:pt idx="1491">
                  <c:v>-90.862799999999993</c:v>
                </c:pt>
                <c:pt idx="1492">
                  <c:v>-93.961240000000004</c:v>
                </c:pt>
                <c:pt idx="1493">
                  <c:v>-92.437510000000003</c:v>
                </c:pt>
                <c:pt idx="1494">
                  <c:v>-93.490309999999994</c:v>
                </c:pt>
                <c:pt idx="1495">
                  <c:v>-86.786640000000006</c:v>
                </c:pt>
                <c:pt idx="1496">
                  <c:v>-87.684119999999993</c:v>
                </c:pt>
                <c:pt idx="1497">
                  <c:v>-90.008840000000006</c:v>
                </c:pt>
                <c:pt idx="1498">
                  <c:v>-88.887519999999995</c:v>
                </c:pt>
                <c:pt idx="1499">
                  <c:v>-100.2028</c:v>
                </c:pt>
                <c:pt idx="1500">
                  <c:v>-93.805319999999995</c:v>
                </c:pt>
                <c:pt idx="1501">
                  <c:v>-89.694950000000006</c:v>
                </c:pt>
                <c:pt idx="1502">
                  <c:v>-88.617720000000006</c:v>
                </c:pt>
                <c:pt idx="1503">
                  <c:v>-91.067759999999893</c:v>
                </c:pt>
                <c:pt idx="1504">
                  <c:v>-100.20059999999999</c:v>
                </c:pt>
                <c:pt idx="1505">
                  <c:v>-89.084389999999999</c:v>
                </c:pt>
                <c:pt idx="1506">
                  <c:v>-97.649429999999995</c:v>
                </c:pt>
                <c:pt idx="1507">
                  <c:v>-84.618110000000001</c:v>
                </c:pt>
                <c:pt idx="1508">
                  <c:v>-90.364189999999894</c:v>
                </c:pt>
                <c:pt idx="1509">
                  <c:v>-92.223179999999999</c:v>
                </c:pt>
                <c:pt idx="1510">
                  <c:v>-85.310140000000004</c:v>
                </c:pt>
                <c:pt idx="1511">
                  <c:v>-90.024609999999996</c:v>
                </c:pt>
                <c:pt idx="1512">
                  <c:v>-89.695149999999998</c:v>
                </c:pt>
                <c:pt idx="1513">
                  <c:v>-93.543430000000001</c:v>
                </c:pt>
                <c:pt idx="1514">
                  <c:v>-91.156469999999899</c:v>
                </c:pt>
                <c:pt idx="1515">
                  <c:v>-89.063760000000002</c:v>
                </c:pt>
                <c:pt idx="1516">
                  <c:v>-89.572819999999993</c:v>
                </c:pt>
                <c:pt idx="1517">
                  <c:v>-87.099670000000003</c:v>
                </c:pt>
                <c:pt idx="1518">
                  <c:v>-86.889259999999894</c:v>
                </c:pt>
                <c:pt idx="1519">
                  <c:v>-94.854839999999996</c:v>
                </c:pt>
                <c:pt idx="1520">
                  <c:v>-96.912629999999993</c:v>
                </c:pt>
                <c:pt idx="1521">
                  <c:v>-83.97287</c:v>
                </c:pt>
                <c:pt idx="1522">
                  <c:v>-89.902259999999998</c:v>
                </c:pt>
                <c:pt idx="1523">
                  <c:v>-85.623660000000001</c:v>
                </c:pt>
                <c:pt idx="1524">
                  <c:v>-89.532830000000004</c:v>
                </c:pt>
                <c:pt idx="1525">
                  <c:v>-93.436369999999997</c:v>
                </c:pt>
                <c:pt idx="1526">
                  <c:v>-95.543180000000007</c:v>
                </c:pt>
                <c:pt idx="1527">
                  <c:v>-92.751249999999999</c:v>
                </c:pt>
                <c:pt idx="1528">
                  <c:v>-89.160889999999995</c:v>
                </c:pt>
                <c:pt idx="1529">
                  <c:v>-89.767529999999994</c:v>
                </c:pt>
                <c:pt idx="1530">
                  <c:v>-88.489409999999907</c:v>
                </c:pt>
                <c:pt idx="1531">
                  <c:v>-91.561359999999993</c:v>
                </c:pt>
                <c:pt idx="1532">
                  <c:v>-89.052120000000002</c:v>
                </c:pt>
                <c:pt idx="1533">
                  <c:v>-91.952539999999999</c:v>
                </c:pt>
                <c:pt idx="1534">
                  <c:v>-85.413619999999995</c:v>
                </c:pt>
                <c:pt idx="1535">
                  <c:v>-82.710840000000005</c:v>
                </c:pt>
                <c:pt idx="1536">
                  <c:v>-90.981089999999995</c:v>
                </c:pt>
                <c:pt idx="1537">
                  <c:v>-84.189189999999996</c:v>
                </c:pt>
                <c:pt idx="1538">
                  <c:v>-90.451279999999997</c:v>
                </c:pt>
                <c:pt idx="1539">
                  <c:v>-94.61591</c:v>
                </c:pt>
                <c:pt idx="1540">
                  <c:v>-85.449009999999902</c:v>
                </c:pt>
                <c:pt idx="1541">
                  <c:v>-86.4772999999999</c:v>
                </c:pt>
                <c:pt idx="1542">
                  <c:v>-99.056600000000003</c:v>
                </c:pt>
                <c:pt idx="1543">
                  <c:v>-88.494569999999996</c:v>
                </c:pt>
                <c:pt idx="1544">
                  <c:v>-85.951139999999896</c:v>
                </c:pt>
                <c:pt idx="1545">
                  <c:v>-89.770240000000001</c:v>
                </c:pt>
                <c:pt idx="1546">
                  <c:v>-95.788449999999997</c:v>
                </c:pt>
                <c:pt idx="1547">
                  <c:v>-94.834090000000003</c:v>
                </c:pt>
                <c:pt idx="1548">
                  <c:v>-97.22963</c:v>
                </c:pt>
                <c:pt idx="1549">
                  <c:v>-88.575289999999995</c:v>
                </c:pt>
                <c:pt idx="1550">
                  <c:v>-91.985969999999995</c:v>
                </c:pt>
                <c:pt idx="1551">
                  <c:v>-83.894360000000006</c:v>
                </c:pt>
                <c:pt idx="1552">
                  <c:v>-89.044669999999996</c:v>
                </c:pt>
                <c:pt idx="1553">
                  <c:v>-88.600129999999893</c:v>
                </c:pt>
                <c:pt idx="1554">
                  <c:v>-88.847769999999997</c:v>
                </c:pt>
                <c:pt idx="1555">
                  <c:v>-92.442790000000002</c:v>
                </c:pt>
                <c:pt idx="1556">
                  <c:v>-85.566109999999995</c:v>
                </c:pt>
                <c:pt idx="1557">
                  <c:v>-96.938929999999999</c:v>
                </c:pt>
                <c:pt idx="1558">
                  <c:v>-93.518020000000007</c:v>
                </c:pt>
                <c:pt idx="1559">
                  <c:v>-87.279889999999995</c:v>
                </c:pt>
                <c:pt idx="1560">
                  <c:v>-85.878529999999898</c:v>
                </c:pt>
                <c:pt idx="1561">
                  <c:v>-89.725129999999993</c:v>
                </c:pt>
                <c:pt idx="1562">
                  <c:v>-87.929589999999905</c:v>
                </c:pt>
                <c:pt idx="1563">
                  <c:v>-98.544240000000002</c:v>
                </c:pt>
                <c:pt idx="1564">
                  <c:v>-85.63212</c:v>
                </c:pt>
                <c:pt idx="1565">
                  <c:v>-84.388760000000005</c:v>
                </c:pt>
                <c:pt idx="1566">
                  <c:v>-82.288529999999994</c:v>
                </c:pt>
                <c:pt idx="1567">
                  <c:v>-84.779259999999994</c:v>
                </c:pt>
                <c:pt idx="1568">
                  <c:v>-83.938360000000003</c:v>
                </c:pt>
                <c:pt idx="1569">
                  <c:v>-87.256450000000001</c:v>
                </c:pt>
                <c:pt idx="1570">
                  <c:v>-84.330650000000006</c:v>
                </c:pt>
                <c:pt idx="1571">
                  <c:v>-84.552520000000001</c:v>
                </c:pt>
                <c:pt idx="1572">
                  <c:v>-79.203559999999996</c:v>
                </c:pt>
                <c:pt idx="1573">
                  <c:v>-81.769080000000002</c:v>
                </c:pt>
                <c:pt idx="1574">
                  <c:v>-83.848020000000005</c:v>
                </c:pt>
                <c:pt idx="1575">
                  <c:v>-79.803340000000006</c:v>
                </c:pt>
                <c:pt idx="1576">
                  <c:v>-80.608029999999999</c:v>
                </c:pt>
                <c:pt idx="1577">
                  <c:v>-85.836309999999997</c:v>
                </c:pt>
                <c:pt idx="1578">
                  <c:v>-78.349549999999994</c:v>
                </c:pt>
                <c:pt idx="1579">
                  <c:v>-82.411839999999998</c:v>
                </c:pt>
                <c:pt idx="1580">
                  <c:v>-77.808660000000003</c:v>
                </c:pt>
                <c:pt idx="1581">
                  <c:v>-76.29965</c:v>
                </c:pt>
                <c:pt idx="1582">
                  <c:v>-79.802970000000002</c:v>
                </c:pt>
                <c:pt idx="1583">
                  <c:v>-77.299149999999997</c:v>
                </c:pt>
                <c:pt idx="1584">
                  <c:v>-75.729330000000004</c:v>
                </c:pt>
                <c:pt idx="1585">
                  <c:v>-73.685580000000002</c:v>
                </c:pt>
                <c:pt idx="1586">
                  <c:v>-73.693439999999995</c:v>
                </c:pt>
                <c:pt idx="1587">
                  <c:v>-72.803280000000001</c:v>
                </c:pt>
                <c:pt idx="1588">
                  <c:v>-71.121570000000006</c:v>
                </c:pt>
                <c:pt idx="1589">
                  <c:v>-68.526709999999994</c:v>
                </c:pt>
                <c:pt idx="1590">
                  <c:v>-66.820269999999994</c:v>
                </c:pt>
                <c:pt idx="1591">
                  <c:v>-64.198949999999996</c:v>
                </c:pt>
                <c:pt idx="1592">
                  <c:v>-59.972149999999999</c:v>
                </c:pt>
                <c:pt idx="1593">
                  <c:v>-51.798319999999897</c:v>
                </c:pt>
                <c:pt idx="1594">
                  <c:v>-51.934170000000002</c:v>
                </c:pt>
                <c:pt idx="1595">
                  <c:v>-59.904240000000001</c:v>
                </c:pt>
                <c:pt idx="1596">
                  <c:v>-64.054270000000002</c:v>
                </c:pt>
                <c:pt idx="1597">
                  <c:v>-66.601500000000001</c:v>
                </c:pt>
                <c:pt idx="1598">
                  <c:v>-68.900030000000001</c:v>
                </c:pt>
                <c:pt idx="1599">
                  <c:v>-70.330020000000005</c:v>
                </c:pt>
                <c:pt idx="1600">
                  <c:v>-71.798199999999994</c:v>
                </c:pt>
                <c:pt idx="1601">
                  <c:v>-70.927180000000007</c:v>
                </c:pt>
                <c:pt idx="1602">
                  <c:v>-73.788690000000003</c:v>
                </c:pt>
                <c:pt idx="1603">
                  <c:v>-75.496409999999997</c:v>
                </c:pt>
                <c:pt idx="1604">
                  <c:v>-74.609899999999996</c:v>
                </c:pt>
                <c:pt idx="1605">
                  <c:v>-77.623779999999996</c:v>
                </c:pt>
                <c:pt idx="1606">
                  <c:v>-75.817939999999993</c:v>
                </c:pt>
                <c:pt idx="1607">
                  <c:v>-76.445970000000003</c:v>
                </c:pt>
                <c:pt idx="1608">
                  <c:v>-76.929379999999995</c:v>
                </c:pt>
                <c:pt idx="1609">
                  <c:v>-79.644859999999994</c:v>
                </c:pt>
                <c:pt idx="1610">
                  <c:v>-78.265309999999999</c:v>
                </c:pt>
                <c:pt idx="1611">
                  <c:v>-79.755020000000002</c:v>
                </c:pt>
                <c:pt idx="1612">
                  <c:v>-77.827089999999998</c:v>
                </c:pt>
                <c:pt idx="1613">
                  <c:v>-79.230109999999996</c:v>
                </c:pt>
                <c:pt idx="1614">
                  <c:v>-81.688580000000002</c:v>
                </c:pt>
                <c:pt idx="1615">
                  <c:v>-78.369699999999995</c:v>
                </c:pt>
                <c:pt idx="1616">
                  <c:v>-82.050849999999997</c:v>
                </c:pt>
                <c:pt idx="1617">
                  <c:v>-96.843149999999994</c:v>
                </c:pt>
                <c:pt idx="1618">
                  <c:v>-81.609319999999997</c:v>
                </c:pt>
                <c:pt idx="1619">
                  <c:v>-84.879390000000001</c:v>
                </c:pt>
                <c:pt idx="1620">
                  <c:v>-82.724890000000002</c:v>
                </c:pt>
                <c:pt idx="1621">
                  <c:v>-82.601470000000006</c:v>
                </c:pt>
                <c:pt idx="1622">
                  <c:v>-83.885400000000004</c:v>
                </c:pt>
                <c:pt idx="1623">
                  <c:v>-94.43965</c:v>
                </c:pt>
                <c:pt idx="1624">
                  <c:v>-83.480840000000001</c:v>
                </c:pt>
                <c:pt idx="1625">
                  <c:v>-83.282889999999995</c:v>
                </c:pt>
                <c:pt idx="1626">
                  <c:v>-87.447949999999906</c:v>
                </c:pt>
                <c:pt idx="1627">
                  <c:v>-83.904830000000004</c:v>
                </c:pt>
                <c:pt idx="1628">
                  <c:v>-89.503690000000006</c:v>
                </c:pt>
                <c:pt idx="1629">
                  <c:v>-85.603589999999997</c:v>
                </c:pt>
                <c:pt idx="1630">
                  <c:v>-82.422070000000005</c:v>
                </c:pt>
                <c:pt idx="1631">
                  <c:v>-82.354459999999904</c:v>
                </c:pt>
                <c:pt idx="1632">
                  <c:v>-86.022970000000001</c:v>
                </c:pt>
                <c:pt idx="1633">
                  <c:v>-88.266159999999999</c:v>
                </c:pt>
                <c:pt idx="1634">
                  <c:v>-87.400069999999999</c:v>
                </c:pt>
                <c:pt idx="1635">
                  <c:v>-84.13306</c:v>
                </c:pt>
                <c:pt idx="1636">
                  <c:v>-86.218339999999998</c:v>
                </c:pt>
                <c:pt idx="1637">
                  <c:v>-87.241640000000004</c:v>
                </c:pt>
                <c:pt idx="1638">
                  <c:v>-107.83519999999901</c:v>
                </c:pt>
                <c:pt idx="1639">
                  <c:v>-86.240750000000006</c:v>
                </c:pt>
                <c:pt idx="1640">
                  <c:v>-95.559439999999995</c:v>
                </c:pt>
                <c:pt idx="1641">
                  <c:v>-106.9179</c:v>
                </c:pt>
                <c:pt idx="1642">
                  <c:v>-87.075320000000005</c:v>
                </c:pt>
                <c:pt idx="1643">
                  <c:v>-89.711179999999999</c:v>
                </c:pt>
                <c:pt idx="1644">
                  <c:v>-89.621269999999896</c:v>
                </c:pt>
                <c:pt idx="1645">
                  <c:v>-93.984210000000004</c:v>
                </c:pt>
                <c:pt idx="1646">
                  <c:v>-92.66901</c:v>
                </c:pt>
                <c:pt idx="1647">
                  <c:v>-88.869029999999995</c:v>
                </c:pt>
                <c:pt idx="1648">
                  <c:v>-88.931470000000004</c:v>
                </c:pt>
                <c:pt idx="1649">
                  <c:v>-85.283749999999998</c:v>
                </c:pt>
                <c:pt idx="1650">
                  <c:v>-89.938950000000006</c:v>
                </c:pt>
                <c:pt idx="1651">
                  <c:v>-86.39658</c:v>
                </c:pt>
                <c:pt idx="1652">
                  <c:v>-84.511560000000003</c:v>
                </c:pt>
                <c:pt idx="1653">
                  <c:v>-91.485789999999994</c:v>
                </c:pt>
                <c:pt idx="1654">
                  <c:v>-84.979579999999999</c:v>
                </c:pt>
                <c:pt idx="1655">
                  <c:v>-87.723209999999995</c:v>
                </c:pt>
                <c:pt idx="1656">
                  <c:v>-90.963949999999997</c:v>
                </c:pt>
                <c:pt idx="1657">
                  <c:v>-93.183889999999906</c:v>
                </c:pt>
                <c:pt idx="1658">
                  <c:v>-87.564430000000002</c:v>
                </c:pt>
                <c:pt idx="1659">
                  <c:v>-89.231790000000004</c:v>
                </c:pt>
                <c:pt idx="1660">
                  <c:v>-89.955330000000004</c:v>
                </c:pt>
                <c:pt idx="1661">
                  <c:v>-89.966440000000006</c:v>
                </c:pt>
                <c:pt idx="1662">
                  <c:v>-85.453689999999995</c:v>
                </c:pt>
                <c:pt idx="1663">
                  <c:v>-98.786969999999997</c:v>
                </c:pt>
                <c:pt idx="1664">
                  <c:v>-87.870980000000003</c:v>
                </c:pt>
                <c:pt idx="1665">
                  <c:v>-87.848110000000005</c:v>
                </c:pt>
                <c:pt idx="1666">
                  <c:v>-87.212289999999996</c:v>
                </c:pt>
                <c:pt idx="1667">
                  <c:v>-88.908760000000001</c:v>
                </c:pt>
                <c:pt idx="1668">
                  <c:v>-89.330920000000006</c:v>
                </c:pt>
                <c:pt idx="1669">
                  <c:v>-108.3759</c:v>
                </c:pt>
                <c:pt idx="1670">
                  <c:v>-88.768139999999903</c:v>
                </c:pt>
                <c:pt idx="1671">
                  <c:v>-94.526129999999995</c:v>
                </c:pt>
                <c:pt idx="1672">
                  <c:v>-86.441469999999995</c:v>
                </c:pt>
                <c:pt idx="1673">
                  <c:v>-96.268540000000002</c:v>
                </c:pt>
                <c:pt idx="1674">
                  <c:v>-83.512069999999994</c:v>
                </c:pt>
                <c:pt idx="1675">
                  <c:v>-88.477099999999993</c:v>
                </c:pt>
                <c:pt idx="1676">
                  <c:v>-86.54983</c:v>
                </c:pt>
                <c:pt idx="1677">
                  <c:v>-89.712449999999905</c:v>
                </c:pt>
                <c:pt idx="1678">
                  <c:v>-93.016109999999998</c:v>
                </c:pt>
                <c:pt idx="1679">
                  <c:v>-90.191900000000004</c:v>
                </c:pt>
                <c:pt idx="1680">
                  <c:v>-92.992360000000005</c:v>
                </c:pt>
                <c:pt idx="1681">
                  <c:v>-97.779330000000002</c:v>
                </c:pt>
                <c:pt idx="1682">
                  <c:v>-84.5227</c:v>
                </c:pt>
                <c:pt idx="1683">
                  <c:v>-91.014420000000001</c:v>
                </c:pt>
                <c:pt idx="1684">
                  <c:v>-88.235069999999993</c:v>
                </c:pt>
                <c:pt idx="1685">
                  <c:v>-90.579390000000004</c:v>
                </c:pt>
                <c:pt idx="1686">
                  <c:v>-86.755380000000002</c:v>
                </c:pt>
                <c:pt idx="1687">
                  <c:v>-90.753280000000004</c:v>
                </c:pt>
                <c:pt idx="1688">
                  <c:v>-86.296970000000002</c:v>
                </c:pt>
                <c:pt idx="1689">
                  <c:v>-86.189070000000001</c:v>
                </c:pt>
                <c:pt idx="1690">
                  <c:v>-88.098380000000006</c:v>
                </c:pt>
                <c:pt idx="1691">
                  <c:v>-90.915270000000007</c:v>
                </c:pt>
                <c:pt idx="1692">
                  <c:v>-91.522909999999996</c:v>
                </c:pt>
                <c:pt idx="1693">
                  <c:v>-89.201660000000004</c:v>
                </c:pt>
                <c:pt idx="1694">
                  <c:v>-92.684010000000001</c:v>
                </c:pt>
                <c:pt idx="1695">
                  <c:v>-87.932609999999997</c:v>
                </c:pt>
                <c:pt idx="1696">
                  <c:v>-93.004249999999999</c:v>
                </c:pt>
                <c:pt idx="1697">
                  <c:v>-88.432299999999998</c:v>
                </c:pt>
                <c:pt idx="1698">
                  <c:v>-88.443179999999998</c:v>
                </c:pt>
                <c:pt idx="1699">
                  <c:v>-89.660349999999994</c:v>
                </c:pt>
                <c:pt idx="1700">
                  <c:v>-88.254630000000006</c:v>
                </c:pt>
                <c:pt idx="1701">
                  <c:v>-89.757679999999993</c:v>
                </c:pt>
                <c:pt idx="1702">
                  <c:v>-89.66995</c:v>
                </c:pt>
                <c:pt idx="1703">
                  <c:v>-89.649479999999997</c:v>
                </c:pt>
                <c:pt idx="1704">
                  <c:v>-85.203939999999903</c:v>
                </c:pt>
                <c:pt idx="1705">
                  <c:v>-92.789360000000002</c:v>
                </c:pt>
                <c:pt idx="1706">
                  <c:v>-88.427980000000005</c:v>
                </c:pt>
                <c:pt idx="1707">
                  <c:v>-99.095219999999898</c:v>
                </c:pt>
                <c:pt idx="1708">
                  <c:v>-98.023520000000005</c:v>
                </c:pt>
                <c:pt idx="1709">
                  <c:v>-92.859569999999906</c:v>
                </c:pt>
                <c:pt idx="1710">
                  <c:v>-87.640940000000001</c:v>
                </c:pt>
                <c:pt idx="1711">
                  <c:v>-91.690299999999993</c:v>
                </c:pt>
                <c:pt idx="1712">
                  <c:v>-88.479920000000007</c:v>
                </c:pt>
                <c:pt idx="1713">
                  <c:v>-89.133560000000003</c:v>
                </c:pt>
                <c:pt idx="1714">
                  <c:v>-97.590199999999996</c:v>
                </c:pt>
                <c:pt idx="1715">
                  <c:v>-85.624210000000005</c:v>
                </c:pt>
                <c:pt idx="1716">
                  <c:v>-101.5483</c:v>
                </c:pt>
                <c:pt idx="1717">
                  <c:v>-90.57029</c:v>
                </c:pt>
                <c:pt idx="1718">
                  <c:v>-89.707099999999997</c:v>
                </c:pt>
                <c:pt idx="1719">
                  <c:v>-87.287840000000003</c:v>
                </c:pt>
                <c:pt idx="1720">
                  <c:v>-87.899000000000001</c:v>
                </c:pt>
                <c:pt idx="1721">
                  <c:v>-94.070300000000003</c:v>
                </c:pt>
                <c:pt idx="1722">
                  <c:v>-92.602310000000003</c:v>
                </c:pt>
                <c:pt idx="1723">
                  <c:v>-86.097620000000006</c:v>
                </c:pt>
                <c:pt idx="1724">
                  <c:v>-88.129930000000002</c:v>
                </c:pt>
                <c:pt idx="1725">
                  <c:v>-102.42689999999899</c:v>
                </c:pt>
                <c:pt idx="1726">
                  <c:v>-91.285390000000007</c:v>
                </c:pt>
                <c:pt idx="1727">
                  <c:v>-94.539060000000006</c:v>
                </c:pt>
                <c:pt idx="1728">
                  <c:v>-89.083619999999996</c:v>
                </c:pt>
                <c:pt idx="1729">
                  <c:v>-88.261020000000002</c:v>
                </c:pt>
                <c:pt idx="1730">
                  <c:v>-86.520290000000003</c:v>
                </c:pt>
                <c:pt idx="1731">
                  <c:v>-89.707740000000001</c:v>
                </c:pt>
                <c:pt idx="1732">
                  <c:v>-92.636970000000005</c:v>
                </c:pt>
                <c:pt idx="1733">
                  <c:v>-93.613730000000004</c:v>
                </c:pt>
                <c:pt idx="1734">
                  <c:v>-90.106999999999999</c:v>
                </c:pt>
                <c:pt idx="1735">
                  <c:v>-93.589740000000006</c:v>
                </c:pt>
                <c:pt idx="1736">
                  <c:v>-87.760130000000004</c:v>
                </c:pt>
                <c:pt idx="1737">
                  <c:v>-86.869299999999996</c:v>
                </c:pt>
                <c:pt idx="1738">
                  <c:v>-98.112560000000002</c:v>
                </c:pt>
                <c:pt idx="1739">
                  <c:v>-90.688079999999999</c:v>
                </c:pt>
                <c:pt idx="1740">
                  <c:v>-89.36</c:v>
                </c:pt>
                <c:pt idx="1741">
                  <c:v>-92.395179999999996</c:v>
                </c:pt>
                <c:pt idx="1742">
                  <c:v>-85.420189999999906</c:v>
                </c:pt>
                <c:pt idx="1743">
                  <c:v>-87.990589999999997</c:v>
                </c:pt>
                <c:pt idx="1744">
                  <c:v>-93.776809999999898</c:v>
                </c:pt>
                <c:pt idx="1745">
                  <c:v>-89.133880000000005</c:v>
                </c:pt>
                <c:pt idx="1746">
                  <c:v>-91.231620000000007</c:v>
                </c:pt>
                <c:pt idx="1747">
                  <c:v>-93.000720000000001</c:v>
                </c:pt>
                <c:pt idx="1748">
                  <c:v>-84.712109999999996</c:v>
                </c:pt>
                <c:pt idx="1749">
                  <c:v>-95.794600000000003</c:v>
                </c:pt>
                <c:pt idx="1750">
                  <c:v>-91.30368</c:v>
                </c:pt>
                <c:pt idx="1751">
                  <c:v>-94.610780000000005</c:v>
                </c:pt>
                <c:pt idx="1752">
                  <c:v>-92.948779999999999</c:v>
                </c:pt>
                <c:pt idx="1753">
                  <c:v>-93.937889999999996</c:v>
                </c:pt>
                <c:pt idx="1754">
                  <c:v>-99.977310000000003</c:v>
                </c:pt>
                <c:pt idx="1755">
                  <c:v>-90.315790000000007</c:v>
                </c:pt>
                <c:pt idx="1756">
                  <c:v>-89.840900000000005</c:v>
                </c:pt>
                <c:pt idx="1757">
                  <c:v>-93.475110000000001</c:v>
                </c:pt>
                <c:pt idx="1758">
                  <c:v>-85.644099999999895</c:v>
                </c:pt>
                <c:pt idx="1759">
                  <c:v>-89.899910000000006</c:v>
                </c:pt>
                <c:pt idx="1760">
                  <c:v>-100.08069999999999</c:v>
                </c:pt>
                <c:pt idx="1761">
                  <c:v>-85.752409999999998</c:v>
                </c:pt>
                <c:pt idx="1762">
                  <c:v>-92.480709999999902</c:v>
                </c:pt>
                <c:pt idx="1763">
                  <c:v>-88.807419999999993</c:v>
                </c:pt>
                <c:pt idx="1764">
                  <c:v>-88.245149999999995</c:v>
                </c:pt>
                <c:pt idx="1765">
                  <c:v>-95.112079999999906</c:v>
                </c:pt>
                <c:pt idx="1766">
                  <c:v>-88.083290000000005</c:v>
                </c:pt>
                <c:pt idx="1767">
                  <c:v>-94.675910000000002</c:v>
                </c:pt>
                <c:pt idx="1768">
                  <c:v>-89.060820000000007</c:v>
                </c:pt>
                <c:pt idx="1769">
                  <c:v>-87.830349999999996</c:v>
                </c:pt>
                <c:pt idx="1770">
                  <c:v>-93.551850000000002</c:v>
                </c:pt>
                <c:pt idx="1771">
                  <c:v>-84.539640000000006</c:v>
                </c:pt>
                <c:pt idx="1772">
                  <c:v>-93.856139999999996</c:v>
                </c:pt>
                <c:pt idx="1773">
                  <c:v>-94.223709999999997</c:v>
                </c:pt>
                <c:pt idx="1774">
                  <c:v>-91.669169999999994</c:v>
                </c:pt>
                <c:pt idx="1775">
                  <c:v>-86.862459999999999</c:v>
                </c:pt>
                <c:pt idx="1776">
                  <c:v>-92.636489999999995</c:v>
                </c:pt>
                <c:pt idx="1777">
                  <c:v>-103.1135</c:v>
                </c:pt>
                <c:pt idx="1778">
                  <c:v>-92.403080000000003</c:v>
                </c:pt>
                <c:pt idx="1779">
                  <c:v>-96.132630000000006</c:v>
                </c:pt>
                <c:pt idx="1780">
                  <c:v>-101.2437</c:v>
                </c:pt>
                <c:pt idx="1781">
                  <c:v>-89.593369999999993</c:v>
                </c:pt>
                <c:pt idx="1782">
                  <c:v>-90.381709999999998</c:v>
                </c:pt>
                <c:pt idx="1783">
                  <c:v>-88.506420000000006</c:v>
                </c:pt>
                <c:pt idx="1784">
                  <c:v>-101.25020000000001</c:v>
                </c:pt>
                <c:pt idx="1785">
                  <c:v>-98.567189999999997</c:v>
                </c:pt>
                <c:pt idx="1786">
                  <c:v>-105.2145</c:v>
                </c:pt>
                <c:pt idx="1787">
                  <c:v>-89.083079999999995</c:v>
                </c:pt>
                <c:pt idx="1788">
                  <c:v>-97.0865399999999</c:v>
                </c:pt>
                <c:pt idx="1789">
                  <c:v>-92.633650000000003</c:v>
                </c:pt>
                <c:pt idx="1790">
                  <c:v>-95.652739999999994</c:v>
                </c:pt>
                <c:pt idx="1791">
                  <c:v>-95.19941</c:v>
                </c:pt>
                <c:pt idx="1792">
                  <c:v>-90.348320000000001</c:v>
                </c:pt>
                <c:pt idx="1793">
                  <c:v>-95.893299999999996</c:v>
                </c:pt>
                <c:pt idx="1794">
                  <c:v>-90.599810000000005</c:v>
                </c:pt>
                <c:pt idx="1795">
                  <c:v>-85.238659999999996</c:v>
                </c:pt>
                <c:pt idx="1796">
                  <c:v>-93.6511</c:v>
                </c:pt>
                <c:pt idx="1797">
                  <c:v>-92.323499999999996</c:v>
                </c:pt>
                <c:pt idx="1798">
                  <c:v>-105.1425</c:v>
                </c:pt>
                <c:pt idx="1799">
                  <c:v>-89.91825</c:v>
                </c:pt>
                <c:pt idx="1800">
                  <c:v>-101.1369</c:v>
                </c:pt>
                <c:pt idx="1801">
                  <c:v>-95.806479999999993</c:v>
                </c:pt>
                <c:pt idx="1802">
                  <c:v>-97.986230000000006</c:v>
                </c:pt>
                <c:pt idx="1803">
                  <c:v>-95.075519999999997</c:v>
                </c:pt>
                <c:pt idx="1804">
                  <c:v>-87.617679999999993</c:v>
                </c:pt>
                <c:pt idx="1805">
                  <c:v>-89.739980000000003</c:v>
                </c:pt>
                <c:pt idx="1806">
                  <c:v>-89.646839999999997</c:v>
                </c:pt>
                <c:pt idx="1807">
                  <c:v>-86.71396</c:v>
                </c:pt>
                <c:pt idx="1808">
                  <c:v>-95.72533</c:v>
                </c:pt>
                <c:pt idx="1809">
                  <c:v>-89.817549999999997</c:v>
                </c:pt>
                <c:pt idx="1810">
                  <c:v>-91.876580000000004</c:v>
                </c:pt>
                <c:pt idx="1811">
                  <c:v>-93.847679999999997</c:v>
                </c:pt>
                <c:pt idx="1812">
                  <c:v>-93.038589999999999</c:v>
                </c:pt>
                <c:pt idx="1813">
                  <c:v>-88.942909999999898</c:v>
                </c:pt>
                <c:pt idx="1814">
                  <c:v>-93.97636</c:v>
                </c:pt>
                <c:pt idx="1815">
                  <c:v>-91.302279999999996</c:v>
                </c:pt>
                <c:pt idx="1816">
                  <c:v>-96.800539999999998</c:v>
                </c:pt>
                <c:pt idx="1817">
                  <c:v>-82.666700000000006</c:v>
                </c:pt>
                <c:pt idx="1818">
                  <c:v>-86.341440000000006</c:v>
                </c:pt>
                <c:pt idx="1819">
                  <c:v>-88.508379999999903</c:v>
                </c:pt>
                <c:pt idx="1820">
                  <c:v>-98.357849999999999</c:v>
                </c:pt>
                <c:pt idx="1821">
                  <c:v>-102.76909999999999</c:v>
                </c:pt>
                <c:pt idx="1822">
                  <c:v>-82.775999999999996</c:v>
                </c:pt>
                <c:pt idx="1823">
                  <c:v>-93.844080000000005</c:v>
                </c:pt>
                <c:pt idx="1824">
                  <c:v>-89.805220000000006</c:v>
                </c:pt>
                <c:pt idx="1825">
                  <c:v>-87.598789999999994</c:v>
                </c:pt>
                <c:pt idx="1826">
                  <c:v>-113.87119999999901</c:v>
                </c:pt>
                <c:pt idx="1827">
                  <c:v>-90.208049999999901</c:v>
                </c:pt>
                <c:pt idx="1828">
                  <c:v>-89.561089999999993</c:v>
                </c:pt>
                <c:pt idx="1829">
                  <c:v>-87.960120000000003</c:v>
                </c:pt>
                <c:pt idx="1830">
                  <c:v>-95.210499999999996</c:v>
                </c:pt>
                <c:pt idx="1831">
                  <c:v>-86.84478</c:v>
                </c:pt>
                <c:pt idx="1832">
                  <c:v>-89.95608</c:v>
                </c:pt>
                <c:pt idx="1833">
                  <c:v>-92.458190000000002</c:v>
                </c:pt>
                <c:pt idx="1834">
                  <c:v>-91.1464</c:v>
                </c:pt>
                <c:pt idx="1835">
                  <c:v>-104.265</c:v>
                </c:pt>
                <c:pt idx="1836">
                  <c:v>-90.797780000000003</c:v>
                </c:pt>
                <c:pt idx="1837">
                  <c:v>-200</c:v>
                </c:pt>
                <c:pt idx="1838">
                  <c:v>-92.186179999999993</c:v>
                </c:pt>
                <c:pt idx="1839">
                  <c:v>-96.637469999999993</c:v>
                </c:pt>
                <c:pt idx="1840">
                  <c:v>-86.80789</c:v>
                </c:pt>
                <c:pt idx="1841">
                  <c:v>-94.765770000000003</c:v>
                </c:pt>
                <c:pt idx="1842">
                  <c:v>-93.792090000000002</c:v>
                </c:pt>
                <c:pt idx="1843">
                  <c:v>-86.621790000000004</c:v>
                </c:pt>
                <c:pt idx="1844">
                  <c:v>-86.967709999999997</c:v>
                </c:pt>
                <c:pt idx="1845">
                  <c:v>-93.135130000000004</c:v>
                </c:pt>
                <c:pt idx="1846">
                  <c:v>-96.618759999999995</c:v>
                </c:pt>
                <c:pt idx="1847">
                  <c:v>-89.437359999999998</c:v>
                </c:pt>
                <c:pt idx="1848">
                  <c:v>-95.715010000000007</c:v>
                </c:pt>
                <c:pt idx="1849">
                  <c:v>-95.648660000000007</c:v>
                </c:pt>
                <c:pt idx="1850">
                  <c:v>-94.697419999999994</c:v>
                </c:pt>
                <c:pt idx="1851">
                  <c:v>-97.651790000000005</c:v>
                </c:pt>
                <c:pt idx="1852">
                  <c:v>-90.255600000000001</c:v>
                </c:pt>
                <c:pt idx="1853">
                  <c:v>-84.376249999999999</c:v>
                </c:pt>
                <c:pt idx="1854">
                  <c:v>-88.506479999999996</c:v>
                </c:pt>
                <c:pt idx="1855">
                  <c:v>-92.811359999999993</c:v>
                </c:pt>
                <c:pt idx="1856">
                  <c:v>-90.256910000000005</c:v>
                </c:pt>
                <c:pt idx="1857">
                  <c:v>-94.492729999999995</c:v>
                </c:pt>
                <c:pt idx="1858">
                  <c:v>-90.264229999999998</c:v>
                </c:pt>
                <c:pt idx="1859">
                  <c:v>-90.136520000000004</c:v>
                </c:pt>
                <c:pt idx="1860">
                  <c:v>-85.817700000000002</c:v>
                </c:pt>
                <c:pt idx="1861">
                  <c:v>-104.7616</c:v>
                </c:pt>
                <c:pt idx="1862">
                  <c:v>-100.789</c:v>
                </c:pt>
                <c:pt idx="1863">
                  <c:v>-89.721490000000003</c:v>
                </c:pt>
                <c:pt idx="1864">
                  <c:v>-95.482100000000003</c:v>
                </c:pt>
                <c:pt idx="1865">
                  <c:v>-85.696439999999996</c:v>
                </c:pt>
                <c:pt idx="1866">
                  <c:v>-86.8827</c:v>
                </c:pt>
                <c:pt idx="1867">
                  <c:v>-92.111890000000002</c:v>
                </c:pt>
                <c:pt idx="1868">
                  <c:v>-101.52370000000001</c:v>
                </c:pt>
                <c:pt idx="1869">
                  <c:v>-95.766580000000005</c:v>
                </c:pt>
                <c:pt idx="1870">
                  <c:v>-84.799299999999903</c:v>
                </c:pt>
                <c:pt idx="1871">
                  <c:v>-91.261409999999998</c:v>
                </c:pt>
                <c:pt idx="1872">
                  <c:v>-90.719530000000006</c:v>
                </c:pt>
                <c:pt idx="1873">
                  <c:v>-86.307159999999996</c:v>
                </c:pt>
                <c:pt idx="1874">
                  <c:v>-93.854699999999994</c:v>
                </c:pt>
                <c:pt idx="1875">
                  <c:v>-92.243700000000004</c:v>
                </c:pt>
                <c:pt idx="1876">
                  <c:v>-91.190190000000001</c:v>
                </c:pt>
                <c:pt idx="1877">
                  <c:v>-90.859470000000002</c:v>
                </c:pt>
                <c:pt idx="1878">
                  <c:v>-101.834</c:v>
                </c:pt>
                <c:pt idx="1879">
                  <c:v>-85.281980000000004</c:v>
                </c:pt>
                <c:pt idx="1880">
                  <c:v>-89.797920000000005</c:v>
                </c:pt>
                <c:pt idx="1881">
                  <c:v>-92.560509999999994</c:v>
                </c:pt>
                <c:pt idx="1882">
                  <c:v>-92.191000000000003</c:v>
                </c:pt>
                <c:pt idx="1883">
                  <c:v>-88.185820000000007</c:v>
                </c:pt>
                <c:pt idx="1884">
                  <c:v>-93.741200000000006</c:v>
                </c:pt>
                <c:pt idx="1885">
                  <c:v>-88.793279999999996</c:v>
                </c:pt>
                <c:pt idx="1886">
                  <c:v>-92.557479999999998</c:v>
                </c:pt>
                <c:pt idx="1887">
                  <c:v>-84.94229</c:v>
                </c:pt>
                <c:pt idx="1888">
                  <c:v>-91.015839999999997</c:v>
                </c:pt>
                <c:pt idx="1889">
                  <c:v>-85.989509999999996</c:v>
                </c:pt>
                <c:pt idx="1890">
                  <c:v>-91.906940000000006</c:v>
                </c:pt>
                <c:pt idx="1891">
                  <c:v>-200</c:v>
                </c:pt>
                <c:pt idx="1892">
                  <c:v>-89.477419999999995</c:v>
                </c:pt>
                <c:pt idx="1893">
                  <c:v>-94.476169999999996</c:v>
                </c:pt>
                <c:pt idx="1894">
                  <c:v>-87.428830000000005</c:v>
                </c:pt>
                <c:pt idx="1895">
                  <c:v>-97.857599999999906</c:v>
                </c:pt>
                <c:pt idx="1896">
                  <c:v>-93.458929999999995</c:v>
                </c:pt>
                <c:pt idx="1897">
                  <c:v>-86.134</c:v>
                </c:pt>
                <c:pt idx="1898">
                  <c:v>-86.213499999999996</c:v>
                </c:pt>
                <c:pt idx="1899">
                  <c:v>-88.435829999999896</c:v>
                </c:pt>
                <c:pt idx="1900">
                  <c:v>-94.151129999999995</c:v>
                </c:pt>
                <c:pt idx="1901">
                  <c:v>-84.891710000000003</c:v>
                </c:pt>
                <c:pt idx="1902">
                  <c:v>-101.7312</c:v>
                </c:pt>
                <c:pt idx="1903">
                  <c:v>-91.906270000000006</c:v>
                </c:pt>
                <c:pt idx="1904">
                  <c:v>-90.935890000000001</c:v>
                </c:pt>
                <c:pt idx="1905">
                  <c:v>-89.911929999999899</c:v>
                </c:pt>
                <c:pt idx="1906">
                  <c:v>-90.889309999999995</c:v>
                </c:pt>
                <c:pt idx="1907">
                  <c:v>-94.7802199999999</c:v>
                </c:pt>
                <c:pt idx="1908">
                  <c:v>-93.915450000000007</c:v>
                </c:pt>
                <c:pt idx="1909">
                  <c:v>-94.797089999999997</c:v>
                </c:pt>
                <c:pt idx="1910">
                  <c:v>-95.065060000000003</c:v>
                </c:pt>
                <c:pt idx="1911">
                  <c:v>-92.740009999999998</c:v>
                </c:pt>
                <c:pt idx="1912">
                  <c:v>-99.060699999999997</c:v>
                </c:pt>
                <c:pt idx="1913">
                  <c:v>-93.15034</c:v>
                </c:pt>
                <c:pt idx="1914">
                  <c:v>-91.844819999999999</c:v>
                </c:pt>
                <c:pt idx="1915">
                  <c:v>-87.843140000000005</c:v>
                </c:pt>
                <c:pt idx="1916">
                  <c:v>-99.078609999999998</c:v>
                </c:pt>
                <c:pt idx="1917">
                  <c:v>-91.475719999999995</c:v>
                </c:pt>
                <c:pt idx="1918">
                  <c:v>-87.862250000000003</c:v>
                </c:pt>
                <c:pt idx="1919">
                  <c:v>-85.975530000000006</c:v>
                </c:pt>
                <c:pt idx="1920">
                  <c:v>-93.509449999999902</c:v>
                </c:pt>
                <c:pt idx="1921">
                  <c:v>-87.769069999999999</c:v>
                </c:pt>
                <c:pt idx="1922">
                  <c:v>-93.197090000000003</c:v>
                </c:pt>
                <c:pt idx="1923">
                  <c:v>-93.533959999999993</c:v>
                </c:pt>
                <c:pt idx="1924">
                  <c:v>-92.448279999999997</c:v>
                </c:pt>
                <c:pt idx="1925">
                  <c:v>-89.562489999999997</c:v>
                </c:pt>
                <c:pt idx="1926">
                  <c:v>-102.14409999999999</c:v>
                </c:pt>
                <c:pt idx="1927">
                  <c:v>-97.277109999999993</c:v>
                </c:pt>
                <c:pt idx="1928">
                  <c:v>-97.651250000000005</c:v>
                </c:pt>
                <c:pt idx="1929">
                  <c:v>-91.324929999999995</c:v>
                </c:pt>
                <c:pt idx="1930">
                  <c:v>-91.625860000000003</c:v>
                </c:pt>
                <c:pt idx="1931">
                  <c:v>-101.8978</c:v>
                </c:pt>
                <c:pt idx="1932">
                  <c:v>-97.661270000000002</c:v>
                </c:pt>
                <c:pt idx="1933">
                  <c:v>-94.326340000000002</c:v>
                </c:pt>
                <c:pt idx="1934">
                  <c:v>-107.1998</c:v>
                </c:pt>
                <c:pt idx="1935">
                  <c:v>-86.6764399999999</c:v>
                </c:pt>
                <c:pt idx="1936">
                  <c:v>-101.8869</c:v>
                </c:pt>
                <c:pt idx="1937">
                  <c:v>-92.345380000000006</c:v>
                </c:pt>
                <c:pt idx="1938">
                  <c:v>-97.661029999999997</c:v>
                </c:pt>
                <c:pt idx="1939">
                  <c:v>-96.060820000000007</c:v>
                </c:pt>
                <c:pt idx="1940">
                  <c:v>-86.515789999999996</c:v>
                </c:pt>
                <c:pt idx="1941">
                  <c:v>-94.892560000000003</c:v>
                </c:pt>
                <c:pt idx="1942">
                  <c:v>-92.143960000000007</c:v>
                </c:pt>
                <c:pt idx="1943">
                  <c:v>-98.496279999999899</c:v>
                </c:pt>
                <c:pt idx="1944">
                  <c:v>-91.232059999999905</c:v>
                </c:pt>
                <c:pt idx="1945">
                  <c:v>-94.874639999999999</c:v>
                </c:pt>
                <c:pt idx="1946">
                  <c:v>-87.233279999999894</c:v>
                </c:pt>
                <c:pt idx="1947">
                  <c:v>-85.320939999999993</c:v>
                </c:pt>
                <c:pt idx="1948">
                  <c:v>-91.881960000000007</c:v>
                </c:pt>
                <c:pt idx="1949">
                  <c:v>-89.850020000000001</c:v>
                </c:pt>
                <c:pt idx="1950">
                  <c:v>-101.12690000000001</c:v>
                </c:pt>
                <c:pt idx="1951">
                  <c:v>-86.743699999999905</c:v>
                </c:pt>
                <c:pt idx="1952">
                  <c:v>-97.996279999999999</c:v>
                </c:pt>
                <c:pt idx="1953">
                  <c:v>-93.949269999999899</c:v>
                </c:pt>
                <c:pt idx="1954">
                  <c:v>-89.628439999999998</c:v>
                </c:pt>
                <c:pt idx="1955">
                  <c:v>-90.924569999999903</c:v>
                </c:pt>
                <c:pt idx="1956">
                  <c:v>-90.423770000000005</c:v>
                </c:pt>
                <c:pt idx="1957">
                  <c:v>-96.84581</c:v>
                </c:pt>
                <c:pt idx="1958">
                  <c:v>-98.059479999999994</c:v>
                </c:pt>
                <c:pt idx="1959">
                  <c:v>-97.937610000000006</c:v>
                </c:pt>
                <c:pt idx="1960">
                  <c:v>-107.0681</c:v>
                </c:pt>
                <c:pt idx="1961">
                  <c:v>-92.005179999999996</c:v>
                </c:pt>
                <c:pt idx="1962">
                  <c:v>-95.895430000000005</c:v>
                </c:pt>
                <c:pt idx="1963">
                  <c:v>-88.007630000000006</c:v>
                </c:pt>
                <c:pt idx="1964">
                  <c:v>-86.285610000000005</c:v>
                </c:pt>
                <c:pt idx="1965">
                  <c:v>-89.70102</c:v>
                </c:pt>
                <c:pt idx="1966">
                  <c:v>-86.827789999999993</c:v>
                </c:pt>
                <c:pt idx="1967">
                  <c:v>-86.309359999999998</c:v>
                </c:pt>
                <c:pt idx="1968">
                  <c:v>-85.764379999999903</c:v>
                </c:pt>
                <c:pt idx="1969">
                  <c:v>-95.823120000000003</c:v>
                </c:pt>
                <c:pt idx="1970">
                  <c:v>-90.058949999999896</c:v>
                </c:pt>
                <c:pt idx="1971">
                  <c:v>-88.047690000000003</c:v>
                </c:pt>
                <c:pt idx="1972">
                  <c:v>-90.055909999999898</c:v>
                </c:pt>
                <c:pt idx="1973">
                  <c:v>-95.786429999999996</c:v>
                </c:pt>
                <c:pt idx="1974">
                  <c:v>-89.746610000000004</c:v>
                </c:pt>
                <c:pt idx="1975">
                  <c:v>-92.928629999999998</c:v>
                </c:pt>
                <c:pt idx="1976">
                  <c:v>-92.917760000000001</c:v>
                </c:pt>
                <c:pt idx="1977">
                  <c:v>-89.637529999999998</c:v>
                </c:pt>
                <c:pt idx="1978">
                  <c:v>-93.038929999999993</c:v>
                </c:pt>
                <c:pt idx="1979">
                  <c:v>-87.973839999999996</c:v>
                </c:pt>
                <c:pt idx="1980">
                  <c:v>-85.153449999999907</c:v>
                </c:pt>
                <c:pt idx="1981">
                  <c:v>-96.597880000000004</c:v>
                </c:pt>
                <c:pt idx="1982">
                  <c:v>-84.278109999999998</c:v>
                </c:pt>
                <c:pt idx="1983">
                  <c:v>-200</c:v>
                </c:pt>
                <c:pt idx="1984">
                  <c:v>-84.676680000000005</c:v>
                </c:pt>
                <c:pt idx="1985">
                  <c:v>-89.662090000000006</c:v>
                </c:pt>
                <c:pt idx="1986">
                  <c:v>-100.7898</c:v>
                </c:pt>
                <c:pt idx="1987">
                  <c:v>-101.491</c:v>
                </c:pt>
                <c:pt idx="1988">
                  <c:v>-95.659769999999995</c:v>
                </c:pt>
                <c:pt idx="1989">
                  <c:v>-92.079120000000003</c:v>
                </c:pt>
                <c:pt idx="1990">
                  <c:v>-91.626909999999896</c:v>
                </c:pt>
                <c:pt idx="1991">
                  <c:v>-97.752889999999994</c:v>
                </c:pt>
                <c:pt idx="1992">
                  <c:v>-88.456869999999995</c:v>
                </c:pt>
                <c:pt idx="1993">
                  <c:v>-84.222470000000001</c:v>
                </c:pt>
                <c:pt idx="1994">
                  <c:v>-95.191680000000005</c:v>
                </c:pt>
                <c:pt idx="1995">
                  <c:v>-102.6207</c:v>
                </c:pt>
                <c:pt idx="1996">
                  <c:v>-91.476759999999999</c:v>
                </c:pt>
                <c:pt idx="1997">
                  <c:v>-85.695259999999905</c:v>
                </c:pt>
                <c:pt idx="1998">
                  <c:v>-83.279939999999996</c:v>
                </c:pt>
                <c:pt idx="1999">
                  <c:v>-85.428389999999993</c:v>
                </c:pt>
                <c:pt idx="2000">
                  <c:v>-92.145269999999996</c:v>
                </c:pt>
                <c:pt idx="2001">
                  <c:v>-94.723819999999904</c:v>
                </c:pt>
                <c:pt idx="2002">
                  <c:v>-84.674700000000001</c:v>
                </c:pt>
                <c:pt idx="2003">
                  <c:v>-95.436679999999996</c:v>
                </c:pt>
                <c:pt idx="2004">
                  <c:v>-90.502290000000002</c:v>
                </c:pt>
                <c:pt idx="2005">
                  <c:v>-99.788629999999998</c:v>
                </c:pt>
                <c:pt idx="2006">
                  <c:v>-89.543440000000004</c:v>
                </c:pt>
                <c:pt idx="2007">
                  <c:v>-100.7608</c:v>
                </c:pt>
                <c:pt idx="2008">
                  <c:v>-92.071959999999905</c:v>
                </c:pt>
                <c:pt idx="2009">
                  <c:v>-94.758110000000002</c:v>
                </c:pt>
                <c:pt idx="2010">
                  <c:v>-89.645349999999993</c:v>
                </c:pt>
                <c:pt idx="2011">
                  <c:v>-90.270570000000006</c:v>
                </c:pt>
                <c:pt idx="2012">
                  <c:v>-93.805700000000002</c:v>
                </c:pt>
                <c:pt idx="2013">
                  <c:v>-88.49588</c:v>
                </c:pt>
                <c:pt idx="2014">
                  <c:v>-87.542869999999994</c:v>
                </c:pt>
                <c:pt idx="2015">
                  <c:v>-91.792360000000002</c:v>
                </c:pt>
                <c:pt idx="2016">
                  <c:v>-95.707729999999998</c:v>
                </c:pt>
                <c:pt idx="2017">
                  <c:v>-83.100359999999995</c:v>
                </c:pt>
                <c:pt idx="2018">
                  <c:v>-86.194370000000006</c:v>
                </c:pt>
                <c:pt idx="2019">
                  <c:v>-94.83811</c:v>
                </c:pt>
                <c:pt idx="2020">
                  <c:v>-93.240539999999996</c:v>
                </c:pt>
                <c:pt idx="2021">
                  <c:v>-95.256879999999995</c:v>
                </c:pt>
                <c:pt idx="2022">
                  <c:v>-86.814040000000006</c:v>
                </c:pt>
                <c:pt idx="2023">
                  <c:v>-91.534149999999897</c:v>
                </c:pt>
                <c:pt idx="2024">
                  <c:v>-86.415509999999998</c:v>
                </c:pt>
                <c:pt idx="2025">
                  <c:v>-85.643960000000007</c:v>
                </c:pt>
                <c:pt idx="2026">
                  <c:v>-102.82429999999999</c:v>
                </c:pt>
                <c:pt idx="2027">
                  <c:v>-93.335539999999995</c:v>
                </c:pt>
                <c:pt idx="2028">
                  <c:v>-92.033230000000003</c:v>
                </c:pt>
                <c:pt idx="2029">
                  <c:v>-90.344390000000004</c:v>
                </c:pt>
                <c:pt idx="2030">
                  <c:v>-86.034040000000005</c:v>
                </c:pt>
                <c:pt idx="2031">
                  <c:v>-85.735919999999993</c:v>
                </c:pt>
                <c:pt idx="2032">
                  <c:v>-92.462869999999896</c:v>
                </c:pt>
                <c:pt idx="2033">
                  <c:v>-98.382800000000003</c:v>
                </c:pt>
                <c:pt idx="2034">
                  <c:v>-101.0746</c:v>
                </c:pt>
                <c:pt idx="2035">
                  <c:v>-89.992329999999995</c:v>
                </c:pt>
                <c:pt idx="2036">
                  <c:v>-95.785579999999996</c:v>
                </c:pt>
                <c:pt idx="2037">
                  <c:v>-84.707490000000007</c:v>
                </c:pt>
                <c:pt idx="2038">
                  <c:v>-88.503559999999993</c:v>
                </c:pt>
                <c:pt idx="2039">
                  <c:v>-92.419520000000006</c:v>
                </c:pt>
                <c:pt idx="2040">
                  <c:v>-85.207669999999993</c:v>
                </c:pt>
                <c:pt idx="2041">
                  <c:v>-95.138279999999995</c:v>
                </c:pt>
                <c:pt idx="2042">
                  <c:v>-114.17570000000001</c:v>
                </c:pt>
                <c:pt idx="2043">
                  <c:v>-90.743560000000002</c:v>
                </c:pt>
                <c:pt idx="2044">
                  <c:v>-90.03098</c:v>
                </c:pt>
                <c:pt idx="2045">
                  <c:v>-91.282939999999996</c:v>
                </c:pt>
                <c:pt idx="2046">
                  <c:v>-92.895470000000003</c:v>
                </c:pt>
                <c:pt idx="2047">
                  <c:v>-91.672569999999993</c:v>
                </c:pt>
                <c:pt idx="2048">
                  <c:v>-93.158279999999905</c:v>
                </c:pt>
                <c:pt idx="2049">
                  <c:v>-107.25839999999999</c:v>
                </c:pt>
                <c:pt idx="2050">
                  <c:v>-101.9478</c:v>
                </c:pt>
                <c:pt idx="2051">
                  <c:v>-105.2325</c:v>
                </c:pt>
                <c:pt idx="2052">
                  <c:v>-87.413399999999996</c:v>
                </c:pt>
                <c:pt idx="2053">
                  <c:v>-85.131569999999996</c:v>
                </c:pt>
                <c:pt idx="2054">
                  <c:v>-103.13460000000001</c:v>
                </c:pt>
                <c:pt idx="2055">
                  <c:v>-93.622929999999997</c:v>
                </c:pt>
                <c:pt idx="2056">
                  <c:v>-99.630409999999998</c:v>
                </c:pt>
                <c:pt idx="2057">
                  <c:v>-93.740269999999995</c:v>
                </c:pt>
                <c:pt idx="2058">
                  <c:v>-91.345589999999902</c:v>
                </c:pt>
                <c:pt idx="2059">
                  <c:v>-88.943950000000001</c:v>
                </c:pt>
                <c:pt idx="2060">
                  <c:v>-87.551590000000004</c:v>
                </c:pt>
                <c:pt idx="2061">
                  <c:v>-96.117599999999996</c:v>
                </c:pt>
                <c:pt idx="2062">
                  <c:v>-107.2479</c:v>
                </c:pt>
                <c:pt idx="2063">
                  <c:v>-84.681849999999997</c:v>
                </c:pt>
                <c:pt idx="2064">
                  <c:v>-87.623220000000003</c:v>
                </c:pt>
                <c:pt idx="2065">
                  <c:v>-87.97457</c:v>
                </c:pt>
                <c:pt idx="2066">
                  <c:v>-90.051839999999999</c:v>
                </c:pt>
                <c:pt idx="2067">
                  <c:v>-89.586399999999998</c:v>
                </c:pt>
                <c:pt idx="2068">
                  <c:v>-88.061030000000002</c:v>
                </c:pt>
                <c:pt idx="2069">
                  <c:v>-93.339609999999993</c:v>
                </c:pt>
                <c:pt idx="2070">
                  <c:v>-89.03425</c:v>
                </c:pt>
                <c:pt idx="2071">
                  <c:v>-92.097840000000005</c:v>
                </c:pt>
                <c:pt idx="2072">
                  <c:v>-87.831699999999998</c:v>
                </c:pt>
                <c:pt idx="2073">
                  <c:v>-90.928319999999999</c:v>
                </c:pt>
                <c:pt idx="2074">
                  <c:v>-87.683459999999997</c:v>
                </c:pt>
                <c:pt idx="2075">
                  <c:v>-92.456270000000004</c:v>
                </c:pt>
                <c:pt idx="2076">
                  <c:v>-89.749840000000006</c:v>
                </c:pt>
                <c:pt idx="2077">
                  <c:v>-85.002430000000004</c:v>
                </c:pt>
                <c:pt idx="2078">
                  <c:v>-88.020079999999993</c:v>
                </c:pt>
                <c:pt idx="2079">
                  <c:v>-91.608170000000001</c:v>
                </c:pt>
                <c:pt idx="2080">
                  <c:v>-84.348519999999994</c:v>
                </c:pt>
                <c:pt idx="2081">
                  <c:v>-102.801599999999</c:v>
                </c:pt>
                <c:pt idx="2082">
                  <c:v>-93.559889999999996</c:v>
                </c:pt>
                <c:pt idx="2083">
                  <c:v>-86.818640000000002</c:v>
                </c:pt>
                <c:pt idx="2084">
                  <c:v>-84.052130000000005</c:v>
                </c:pt>
                <c:pt idx="2085">
                  <c:v>-93.710300000000004</c:v>
                </c:pt>
                <c:pt idx="2086">
                  <c:v>-87.585049999999995</c:v>
                </c:pt>
                <c:pt idx="2087">
                  <c:v>-89.690479999999994</c:v>
                </c:pt>
                <c:pt idx="2088">
                  <c:v>-88.117639999999994</c:v>
                </c:pt>
                <c:pt idx="2089">
                  <c:v>-88.657749999999993</c:v>
                </c:pt>
                <c:pt idx="2090">
                  <c:v>-95.672280000000001</c:v>
                </c:pt>
                <c:pt idx="2091">
                  <c:v>-90.270169999999993</c:v>
                </c:pt>
                <c:pt idx="2092">
                  <c:v>-85.603139999999996</c:v>
                </c:pt>
                <c:pt idx="2093">
                  <c:v>-90.653670000000005</c:v>
                </c:pt>
                <c:pt idx="2094">
                  <c:v>-100.75409999999999</c:v>
                </c:pt>
                <c:pt idx="2095">
                  <c:v>-96.512429999999995</c:v>
                </c:pt>
                <c:pt idx="2096">
                  <c:v>-84.047190000000001</c:v>
                </c:pt>
                <c:pt idx="2097">
                  <c:v>-94.726259999999996</c:v>
                </c:pt>
                <c:pt idx="2098">
                  <c:v>-94.723230000000001</c:v>
                </c:pt>
                <c:pt idx="2099">
                  <c:v>-86.243879999999905</c:v>
                </c:pt>
                <c:pt idx="2100">
                  <c:v>-88.242660000000001</c:v>
                </c:pt>
                <c:pt idx="2101">
                  <c:v>-86.978369999999998</c:v>
                </c:pt>
                <c:pt idx="2102">
                  <c:v>-85.721879999999999</c:v>
                </c:pt>
                <c:pt idx="2103">
                  <c:v>-86.0501</c:v>
                </c:pt>
                <c:pt idx="2104">
                  <c:v>-94.49315</c:v>
                </c:pt>
                <c:pt idx="2105">
                  <c:v>-85.470110000000005</c:v>
                </c:pt>
                <c:pt idx="2106">
                  <c:v>-95.950149999999994</c:v>
                </c:pt>
                <c:pt idx="2107">
                  <c:v>-104.2748</c:v>
                </c:pt>
                <c:pt idx="2108">
                  <c:v>-92.222989999999996</c:v>
                </c:pt>
                <c:pt idx="2109">
                  <c:v>-89.185630000000003</c:v>
                </c:pt>
                <c:pt idx="2110">
                  <c:v>-94.841049999999996</c:v>
                </c:pt>
                <c:pt idx="2111">
                  <c:v>-88.773259999999993</c:v>
                </c:pt>
                <c:pt idx="2112">
                  <c:v>-84.910359999999997</c:v>
                </c:pt>
                <c:pt idx="2113">
                  <c:v>-87.077809999999999</c:v>
                </c:pt>
                <c:pt idx="2114">
                  <c:v>-83.564390000000003</c:v>
                </c:pt>
                <c:pt idx="2115">
                  <c:v>-91.678640000000001</c:v>
                </c:pt>
                <c:pt idx="2116">
                  <c:v>-84.651979999999995</c:v>
                </c:pt>
                <c:pt idx="2117">
                  <c:v>-87.60866</c:v>
                </c:pt>
                <c:pt idx="2118">
                  <c:v>-86.068299999999994</c:v>
                </c:pt>
                <c:pt idx="2119">
                  <c:v>-88.772440000000003</c:v>
                </c:pt>
                <c:pt idx="2120">
                  <c:v>-87.032700000000006</c:v>
                </c:pt>
                <c:pt idx="2121">
                  <c:v>-89.029359999999997</c:v>
                </c:pt>
                <c:pt idx="2122">
                  <c:v>-94.094970000000004</c:v>
                </c:pt>
                <c:pt idx="2123">
                  <c:v>-102.07389999999999</c:v>
                </c:pt>
                <c:pt idx="2124">
                  <c:v>-88.245459999999994</c:v>
                </c:pt>
                <c:pt idx="2125">
                  <c:v>-86.994950000000003</c:v>
                </c:pt>
                <c:pt idx="2126">
                  <c:v>-114.16379999999999</c:v>
                </c:pt>
                <c:pt idx="2127">
                  <c:v>-88.664950000000005</c:v>
                </c:pt>
                <c:pt idx="2128">
                  <c:v>-90.302059999999997</c:v>
                </c:pt>
                <c:pt idx="2129">
                  <c:v>-107.21850000000001</c:v>
                </c:pt>
                <c:pt idx="2130">
                  <c:v>-88.203659999999999</c:v>
                </c:pt>
                <c:pt idx="2131">
                  <c:v>-95.202039999999997</c:v>
                </c:pt>
                <c:pt idx="2132">
                  <c:v>-94.069180000000003</c:v>
                </c:pt>
                <c:pt idx="2133">
                  <c:v>-85.89385</c:v>
                </c:pt>
                <c:pt idx="2134">
                  <c:v>-81.790170000000003</c:v>
                </c:pt>
                <c:pt idx="2135">
                  <c:v>-88.144329999999997</c:v>
                </c:pt>
                <c:pt idx="2136">
                  <c:v>-90.111739999999998</c:v>
                </c:pt>
                <c:pt idx="2137">
                  <c:v>-96.135469999999998</c:v>
                </c:pt>
                <c:pt idx="2138">
                  <c:v>-86.879390000000001</c:v>
                </c:pt>
                <c:pt idx="2139">
                  <c:v>-84.128749999999997</c:v>
                </c:pt>
                <c:pt idx="2140">
                  <c:v>-85.963549999999998</c:v>
                </c:pt>
                <c:pt idx="2141">
                  <c:v>-86.910169999999994</c:v>
                </c:pt>
                <c:pt idx="2142">
                  <c:v>-88.179180000000002</c:v>
                </c:pt>
                <c:pt idx="2143">
                  <c:v>-90.722920000000002</c:v>
                </c:pt>
                <c:pt idx="2144">
                  <c:v>-91.22654</c:v>
                </c:pt>
                <c:pt idx="2145">
                  <c:v>-92.188689999999994</c:v>
                </c:pt>
                <c:pt idx="2146">
                  <c:v>-91.545109999999994</c:v>
                </c:pt>
                <c:pt idx="2147">
                  <c:v>-101.1925</c:v>
                </c:pt>
                <c:pt idx="2148">
                  <c:v>-96.137929999999997</c:v>
                </c:pt>
                <c:pt idx="2149">
                  <c:v>-92.036140000000003</c:v>
                </c:pt>
                <c:pt idx="2150">
                  <c:v>-95.133669999999995</c:v>
                </c:pt>
                <c:pt idx="2151">
                  <c:v>-84.436589999999995</c:v>
                </c:pt>
                <c:pt idx="2152">
                  <c:v>-91.123490000000004</c:v>
                </c:pt>
                <c:pt idx="2153">
                  <c:v>-87.137929999999898</c:v>
                </c:pt>
                <c:pt idx="2154">
                  <c:v>-93.14076</c:v>
                </c:pt>
                <c:pt idx="2155">
                  <c:v>-90.211340000000007</c:v>
                </c:pt>
                <c:pt idx="2156">
                  <c:v>-92.363609999999994</c:v>
                </c:pt>
                <c:pt idx="2157">
                  <c:v>-88.825419999999994</c:v>
                </c:pt>
                <c:pt idx="2158">
                  <c:v>-98.353679999999997</c:v>
                </c:pt>
                <c:pt idx="2159">
                  <c:v>-93.649190000000004</c:v>
                </c:pt>
                <c:pt idx="2160">
                  <c:v>-91.844099999999997</c:v>
                </c:pt>
                <c:pt idx="2161">
                  <c:v>-96.817260000000005</c:v>
                </c:pt>
                <c:pt idx="2162">
                  <c:v>-88.347070000000002</c:v>
                </c:pt>
                <c:pt idx="2163">
                  <c:v>-90.929230000000004</c:v>
                </c:pt>
                <c:pt idx="2164">
                  <c:v>-87.338679999999997</c:v>
                </c:pt>
                <c:pt idx="2165">
                  <c:v>-86.565560000000005</c:v>
                </c:pt>
                <c:pt idx="2166">
                  <c:v>-90.378810000000001</c:v>
                </c:pt>
                <c:pt idx="2167">
                  <c:v>-89.72869</c:v>
                </c:pt>
                <c:pt idx="2168">
                  <c:v>-93.881619999999998</c:v>
                </c:pt>
                <c:pt idx="2169">
                  <c:v>-107.84</c:v>
                </c:pt>
                <c:pt idx="2170">
                  <c:v>-102.7092</c:v>
                </c:pt>
                <c:pt idx="2171">
                  <c:v>-92.257309999999904</c:v>
                </c:pt>
                <c:pt idx="2172">
                  <c:v>-102.6885</c:v>
                </c:pt>
                <c:pt idx="2173">
                  <c:v>-96.653180000000006</c:v>
                </c:pt>
                <c:pt idx="2174">
                  <c:v>-81.742400000000004</c:v>
                </c:pt>
                <c:pt idx="2175">
                  <c:v>-95.67671</c:v>
                </c:pt>
                <c:pt idx="2176">
                  <c:v>-82.344579999999993</c:v>
                </c:pt>
                <c:pt idx="2177">
                  <c:v>-89.444990000000004</c:v>
                </c:pt>
                <c:pt idx="2178">
                  <c:v>-86.723119999999994</c:v>
                </c:pt>
                <c:pt idx="2179">
                  <c:v>-89.632360000000006</c:v>
                </c:pt>
                <c:pt idx="2180">
                  <c:v>-91.226510000000005</c:v>
                </c:pt>
                <c:pt idx="2181">
                  <c:v>-95.710719999999995</c:v>
                </c:pt>
                <c:pt idx="2182">
                  <c:v>-91.743840000000006</c:v>
                </c:pt>
                <c:pt idx="2183">
                  <c:v>-92.814310000000006</c:v>
                </c:pt>
                <c:pt idx="2184">
                  <c:v>-101.7449</c:v>
                </c:pt>
                <c:pt idx="2185">
                  <c:v>-89.186620000000005</c:v>
                </c:pt>
                <c:pt idx="2186">
                  <c:v>-99.819190000000006</c:v>
                </c:pt>
                <c:pt idx="2187">
                  <c:v>-84.922210000000007</c:v>
                </c:pt>
                <c:pt idx="2188">
                  <c:v>-91.759249999999994</c:v>
                </c:pt>
                <c:pt idx="2189">
                  <c:v>-92.724599999999896</c:v>
                </c:pt>
                <c:pt idx="2190">
                  <c:v>-93.942149999999998</c:v>
                </c:pt>
                <c:pt idx="2191">
                  <c:v>-86.466539999999995</c:v>
                </c:pt>
                <c:pt idx="2192">
                  <c:v>-92.46808</c:v>
                </c:pt>
                <c:pt idx="2193">
                  <c:v>-90.014719999999997</c:v>
                </c:pt>
                <c:pt idx="2194">
                  <c:v>-99.221959999999996</c:v>
                </c:pt>
                <c:pt idx="2195">
                  <c:v>-94.568879999999993</c:v>
                </c:pt>
                <c:pt idx="2196">
                  <c:v>-88.441500000000005</c:v>
                </c:pt>
                <c:pt idx="2197">
                  <c:v>-90.702610000000007</c:v>
                </c:pt>
                <c:pt idx="2198">
                  <c:v>-91.221119999999999</c:v>
                </c:pt>
                <c:pt idx="2199">
                  <c:v>-97.370419999999996</c:v>
                </c:pt>
                <c:pt idx="2200">
                  <c:v>-90.239099999999993</c:v>
                </c:pt>
                <c:pt idx="2201">
                  <c:v>-90.477220000000003</c:v>
                </c:pt>
                <c:pt idx="2202">
                  <c:v>-87.641409999999894</c:v>
                </c:pt>
                <c:pt idx="2203">
                  <c:v>-89.332509999999999</c:v>
                </c:pt>
                <c:pt idx="2204">
                  <c:v>-100.9376</c:v>
                </c:pt>
                <c:pt idx="2205">
                  <c:v>-88.735410000000002</c:v>
                </c:pt>
                <c:pt idx="2206">
                  <c:v>-93.016189999999995</c:v>
                </c:pt>
                <c:pt idx="2207">
                  <c:v>-87.743849999999895</c:v>
                </c:pt>
                <c:pt idx="2208">
                  <c:v>-89.853989999999996</c:v>
                </c:pt>
                <c:pt idx="2209">
                  <c:v>-87.339209999999895</c:v>
                </c:pt>
                <c:pt idx="2210">
                  <c:v>-93.33784</c:v>
                </c:pt>
                <c:pt idx="2211">
                  <c:v>-86.506600000000006</c:v>
                </c:pt>
                <c:pt idx="2212">
                  <c:v>-104.5039</c:v>
                </c:pt>
                <c:pt idx="2213">
                  <c:v>-85.439400000000006</c:v>
                </c:pt>
                <c:pt idx="2214">
                  <c:v>-89.904920000000004</c:v>
                </c:pt>
                <c:pt idx="2215">
                  <c:v>-85.604889999999997</c:v>
                </c:pt>
                <c:pt idx="2216">
                  <c:v>-94.990340000000003</c:v>
                </c:pt>
                <c:pt idx="2217">
                  <c:v>-91.708929999999995</c:v>
                </c:pt>
                <c:pt idx="2218">
                  <c:v>-93.441180000000003</c:v>
                </c:pt>
                <c:pt idx="2219">
                  <c:v>-94.802750000000003</c:v>
                </c:pt>
                <c:pt idx="2220">
                  <c:v>-91.553039999999996</c:v>
                </c:pt>
                <c:pt idx="2221">
                  <c:v>-91.426469999999995</c:v>
                </c:pt>
                <c:pt idx="2222">
                  <c:v>-89.062009999999901</c:v>
                </c:pt>
                <c:pt idx="2223">
                  <c:v>-97.582840000000004</c:v>
                </c:pt>
                <c:pt idx="2224">
                  <c:v>-86.884189999999904</c:v>
                </c:pt>
                <c:pt idx="2225">
                  <c:v>-94.127510000000001</c:v>
                </c:pt>
                <c:pt idx="2226">
                  <c:v>-89.975679999999997</c:v>
                </c:pt>
                <c:pt idx="2227">
                  <c:v>-89.021209999999996</c:v>
                </c:pt>
                <c:pt idx="2228">
                  <c:v>-93.483159999999998</c:v>
                </c:pt>
                <c:pt idx="2229">
                  <c:v>-98.105029999999999</c:v>
                </c:pt>
                <c:pt idx="2230">
                  <c:v>-90.04956</c:v>
                </c:pt>
                <c:pt idx="2231">
                  <c:v>-87.427589999999995</c:v>
                </c:pt>
                <c:pt idx="2232">
                  <c:v>-107.1422</c:v>
                </c:pt>
                <c:pt idx="2233">
                  <c:v>-89.47381</c:v>
                </c:pt>
                <c:pt idx="2234">
                  <c:v>-85.293750000000003</c:v>
                </c:pt>
                <c:pt idx="2235">
                  <c:v>-95.801809999999904</c:v>
                </c:pt>
                <c:pt idx="2236">
                  <c:v>-85.286749999999998</c:v>
                </c:pt>
                <c:pt idx="2237">
                  <c:v>-90.848950000000002</c:v>
                </c:pt>
                <c:pt idx="2238">
                  <c:v>-84.025029999999902</c:v>
                </c:pt>
                <c:pt idx="2239">
                  <c:v>-96.874740000000003</c:v>
                </c:pt>
                <c:pt idx="2240">
                  <c:v>-89.263849999999906</c:v>
                </c:pt>
                <c:pt idx="2241">
                  <c:v>-88.587879999999998</c:v>
                </c:pt>
                <c:pt idx="2242">
                  <c:v>-92.507440000000003</c:v>
                </c:pt>
                <c:pt idx="2243">
                  <c:v>-102.95820000000001</c:v>
                </c:pt>
                <c:pt idx="2244">
                  <c:v>-87.619900000000001</c:v>
                </c:pt>
                <c:pt idx="2245">
                  <c:v>-95.456360000000004</c:v>
                </c:pt>
                <c:pt idx="2246">
                  <c:v>-98.403859999999895</c:v>
                </c:pt>
                <c:pt idx="2247">
                  <c:v>-97.961969999999994</c:v>
                </c:pt>
                <c:pt idx="2248">
                  <c:v>-95.7640999999999</c:v>
                </c:pt>
                <c:pt idx="2249">
                  <c:v>-96.228790000000004</c:v>
                </c:pt>
                <c:pt idx="2250">
                  <c:v>-84.804720000000003</c:v>
                </c:pt>
                <c:pt idx="2251">
                  <c:v>-88.962509999999995</c:v>
                </c:pt>
                <c:pt idx="2252">
                  <c:v>-96.912059999999997</c:v>
                </c:pt>
                <c:pt idx="2253">
                  <c:v>-90.255329999999901</c:v>
                </c:pt>
                <c:pt idx="2254">
                  <c:v>-90.622219999999999</c:v>
                </c:pt>
                <c:pt idx="2255">
                  <c:v>-90.798540000000003</c:v>
                </c:pt>
                <c:pt idx="2256">
                  <c:v>-83.441950000000006</c:v>
                </c:pt>
                <c:pt idx="2257">
                  <c:v>-90.244529999999997</c:v>
                </c:pt>
                <c:pt idx="2258">
                  <c:v>-91.914580000000001</c:v>
                </c:pt>
                <c:pt idx="2259">
                  <c:v>-89.8386</c:v>
                </c:pt>
                <c:pt idx="2260">
                  <c:v>-85.524910000000006</c:v>
                </c:pt>
                <c:pt idx="2261">
                  <c:v>-90.881270000000001</c:v>
                </c:pt>
                <c:pt idx="2262">
                  <c:v>-89.633899999999997</c:v>
                </c:pt>
                <c:pt idx="2263">
                  <c:v>-89.444299999999998</c:v>
                </c:pt>
                <c:pt idx="2264">
                  <c:v>-93.87603</c:v>
                </c:pt>
                <c:pt idx="2265">
                  <c:v>-94.977149999999995</c:v>
                </c:pt>
                <c:pt idx="2266">
                  <c:v>-87.050459999999902</c:v>
                </c:pt>
                <c:pt idx="2267">
                  <c:v>-84.759979999999999</c:v>
                </c:pt>
                <c:pt idx="2268">
                  <c:v>-90.53322</c:v>
                </c:pt>
                <c:pt idx="2269">
                  <c:v>-83.80162</c:v>
                </c:pt>
                <c:pt idx="2270">
                  <c:v>-85.443150000000003</c:v>
                </c:pt>
                <c:pt idx="2271">
                  <c:v>-92.349810000000005</c:v>
                </c:pt>
                <c:pt idx="2272">
                  <c:v>-107.0603</c:v>
                </c:pt>
                <c:pt idx="2273">
                  <c:v>-89.439639999999997</c:v>
                </c:pt>
                <c:pt idx="2274">
                  <c:v>-93.088639999999998</c:v>
                </c:pt>
                <c:pt idx="2275">
                  <c:v>-89.879630000000006</c:v>
                </c:pt>
                <c:pt idx="2276">
                  <c:v>-98.026179999999897</c:v>
                </c:pt>
                <c:pt idx="2277">
                  <c:v>-85.526719999999997</c:v>
                </c:pt>
                <c:pt idx="2278">
                  <c:v>-98.029229999999998</c:v>
                </c:pt>
                <c:pt idx="2279">
                  <c:v>-91.045249999999896</c:v>
                </c:pt>
                <c:pt idx="2280">
                  <c:v>-89.896680000000003</c:v>
                </c:pt>
                <c:pt idx="2281">
                  <c:v>-89.208600000000004</c:v>
                </c:pt>
                <c:pt idx="2282">
                  <c:v>-92.204980000000006</c:v>
                </c:pt>
                <c:pt idx="2283">
                  <c:v>-88.773149999999902</c:v>
                </c:pt>
                <c:pt idx="2284">
                  <c:v>-86.661869999999993</c:v>
                </c:pt>
                <c:pt idx="2285">
                  <c:v>-101.7403</c:v>
                </c:pt>
                <c:pt idx="2286">
                  <c:v>-94.003990000000002</c:v>
                </c:pt>
                <c:pt idx="2287">
                  <c:v>-86.668120000000002</c:v>
                </c:pt>
                <c:pt idx="2288">
                  <c:v>-85.007260000000002</c:v>
                </c:pt>
                <c:pt idx="2289">
                  <c:v>-87.342169999999996</c:v>
                </c:pt>
                <c:pt idx="2290">
                  <c:v>-93.355310000000003</c:v>
                </c:pt>
                <c:pt idx="2291">
                  <c:v>-88.750510000000006</c:v>
                </c:pt>
                <c:pt idx="2292">
                  <c:v>-90.569320000000005</c:v>
                </c:pt>
                <c:pt idx="2293">
                  <c:v>-93.97824</c:v>
                </c:pt>
                <c:pt idx="2294">
                  <c:v>-87.459950000000006</c:v>
                </c:pt>
                <c:pt idx="2295">
                  <c:v>-86.145610000000005</c:v>
                </c:pt>
                <c:pt idx="2296">
                  <c:v>-100.9897</c:v>
                </c:pt>
                <c:pt idx="2297">
                  <c:v>-94.516249999999999</c:v>
                </c:pt>
                <c:pt idx="2298">
                  <c:v>-98.311530000000005</c:v>
                </c:pt>
                <c:pt idx="2299">
                  <c:v>-93.810980000000001</c:v>
                </c:pt>
                <c:pt idx="2300">
                  <c:v>-83.288210000000007</c:v>
                </c:pt>
                <c:pt idx="2301">
                  <c:v>-99.352969999999999</c:v>
                </c:pt>
                <c:pt idx="2302">
                  <c:v>-93.427710000000005</c:v>
                </c:pt>
                <c:pt idx="2303">
                  <c:v>-93.921419999999998</c:v>
                </c:pt>
                <c:pt idx="2304">
                  <c:v>-98.390309999999999</c:v>
                </c:pt>
                <c:pt idx="2305">
                  <c:v>-87.858930000000001</c:v>
                </c:pt>
                <c:pt idx="2306">
                  <c:v>-90.753510000000006</c:v>
                </c:pt>
                <c:pt idx="2307">
                  <c:v>-89.211600000000004</c:v>
                </c:pt>
                <c:pt idx="2308">
                  <c:v>-98.236410000000006</c:v>
                </c:pt>
                <c:pt idx="2309">
                  <c:v>-87.922179999999997</c:v>
                </c:pt>
                <c:pt idx="2310">
                  <c:v>-98.213620000000006</c:v>
                </c:pt>
                <c:pt idx="2311">
                  <c:v>-91.213949999999997</c:v>
                </c:pt>
                <c:pt idx="2312">
                  <c:v>-89.270539999999997</c:v>
                </c:pt>
                <c:pt idx="2313">
                  <c:v>-93.825559999999996</c:v>
                </c:pt>
                <c:pt idx="2314">
                  <c:v>-92.494039999999998</c:v>
                </c:pt>
                <c:pt idx="2315">
                  <c:v>-98.163849999999996</c:v>
                </c:pt>
                <c:pt idx="2316">
                  <c:v>-92.15</c:v>
                </c:pt>
                <c:pt idx="2317">
                  <c:v>-86.474459999999993</c:v>
                </c:pt>
                <c:pt idx="2318">
                  <c:v>-97.814639999999997</c:v>
                </c:pt>
                <c:pt idx="2319">
                  <c:v>-106.83199999999999</c:v>
                </c:pt>
                <c:pt idx="2320">
                  <c:v>-100.80540000000001</c:v>
                </c:pt>
                <c:pt idx="2321">
                  <c:v>-94.517970000000005</c:v>
                </c:pt>
                <c:pt idx="2322">
                  <c:v>-89.916839999999993</c:v>
                </c:pt>
                <c:pt idx="2323">
                  <c:v>-91.1143</c:v>
                </c:pt>
                <c:pt idx="2324">
                  <c:v>-91.824039999999997</c:v>
                </c:pt>
                <c:pt idx="2325">
                  <c:v>-94.750349999999997</c:v>
                </c:pt>
                <c:pt idx="2326">
                  <c:v>-88.068020000000004</c:v>
                </c:pt>
                <c:pt idx="2327">
                  <c:v>-104.752299999999</c:v>
                </c:pt>
                <c:pt idx="2328">
                  <c:v>-90.760840000000002</c:v>
                </c:pt>
                <c:pt idx="2329">
                  <c:v>-87.889979999999994</c:v>
                </c:pt>
                <c:pt idx="2330">
                  <c:v>-89.419489999999996</c:v>
                </c:pt>
                <c:pt idx="2331">
                  <c:v>-85.889349999999993</c:v>
                </c:pt>
                <c:pt idx="2332">
                  <c:v>-93.729230000000001</c:v>
                </c:pt>
                <c:pt idx="2333">
                  <c:v>-95.639979999999994</c:v>
                </c:pt>
                <c:pt idx="2334">
                  <c:v>-87.484470000000002</c:v>
                </c:pt>
                <c:pt idx="2335">
                  <c:v>-88.349829999999997</c:v>
                </c:pt>
                <c:pt idx="2336">
                  <c:v>-100.7637</c:v>
                </c:pt>
                <c:pt idx="2337">
                  <c:v>-90.183080000000004</c:v>
                </c:pt>
                <c:pt idx="2338">
                  <c:v>-89.290180000000007</c:v>
                </c:pt>
                <c:pt idx="2339">
                  <c:v>-101.7422</c:v>
                </c:pt>
                <c:pt idx="2340">
                  <c:v>-100.78870000000001</c:v>
                </c:pt>
                <c:pt idx="2341">
                  <c:v>-95.675870000000003</c:v>
                </c:pt>
                <c:pt idx="2342">
                  <c:v>-83.912949999999995</c:v>
                </c:pt>
                <c:pt idx="2343">
                  <c:v>-91.261060000000001</c:v>
                </c:pt>
                <c:pt idx="2344">
                  <c:v>-88.519270000000006</c:v>
                </c:pt>
                <c:pt idx="2345">
                  <c:v>-86.452600000000004</c:v>
                </c:pt>
                <c:pt idx="2346">
                  <c:v>-98.177350000000004</c:v>
                </c:pt>
                <c:pt idx="2347">
                  <c:v>-91.583789999999993</c:v>
                </c:pt>
                <c:pt idx="2348">
                  <c:v>-101.8439</c:v>
                </c:pt>
                <c:pt idx="2349">
                  <c:v>-87.605739999999997</c:v>
                </c:pt>
                <c:pt idx="2350">
                  <c:v>-87.612170000000006</c:v>
                </c:pt>
                <c:pt idx="2351">
                  <c:v>-97.383790000000005</c:v>
                </c:pt>
                <c:pt idx="2352">
                  <c:v>-88.15334</c:v>
                </c:pt>
                <c:pt idx="2353">
                  <c:v>-97.406639999999896</c:v>
                </c:pt>
                <c:pt idx="2354">
                  <c:v>-87.832040000000006</c:v>
                </c:pt>
                <c:pt idx="2355">
                  <c:v>-86.243840000000006</c:v>
                </c:pt>
                <c:pt idx="2356">
                  <c:v>-89.823350000000005</c:v>
                </c:pt>
                <c:pt idx="2357">
                  <c:v>-87.333500000000001</c:v>
                </c:pt>
                <c:pt idx="2358">
                  <c:v>-86.377250000000004</c:v>
                </c:pt>
                <c:pt idx="2359">
                  <c:v>-93.991489999999999</c:v>
                </c:pt>
                <c:pt idx="2360">
                  <c:v>-81.489990000000006</c:v>
                </c:pt>
                <c:pt idx="2361">
                  <c:v>-89.057490000000001</c:v>
                </c:pt>
                <c:pt idx="2362">
                  <c:v>-93.710639999999998</c:v>
                </c:pt>
                <c:pt idx="2363">
                  <c:v>-102.9502</c:v>
                </c:pt>
                <c:pt idx="2364">
                  <c:v>-97.989099999999993</c:v>
                </c:pt>
                <c:pt idx="2365">
                  <c:v>-90.046459999999996</c:v>
                </c:pt>
                <c:pt idx="2366">
                  <c:v>-88.031390000000002</c:v>
                </c:pt>
                <c:pt idx="2367">
                  <c:v>-95.133870000000002</c:v>
                </c:pt>
                <c:pt idx="2368">
                  <c:v>-91.493619999999893</c:v>
                </c:pt>
                <c:pt idx="2369">
                  <c:v>-95.154759999999996</c:v>
                </c:pt>
                <c:pt idx="2370">
                  <c:v>-87.644760000000005</c:v>
                </c:pt>
                <c:pt idx="2371">
                  <c:v>-96.067850000000007</c:v>
                </c:pt>
                <c:pt idx="2372">
                  <c:v>-94.91789</c:v>
                </c:pt>
                <c:pt idx="2373">
                  <c:v>-94.725579999999994</c:v>
                </c:pt>
                <c:pt idx="2374">
                  <c:v>-91.67998</c:v>
                </c:pt>
                <c:pt idx="2375">
                  <c:v>-92.902789999999996</c:v>
                </c:pt>
                <c:pt idx="2376">
                  <c:v>-89.413119999999907</c:v>
                </c:pt>
                <c:pt idx="2377">
                  <c:v>-91.242419999999896</c:v>
                </c:pt>
                <c:pt idx="2378">
                  <c:v>-97.731179999999995</c:v>
                </c:pt>
                <c:pt idx="2379">
                  <c:v>-92.678569999999993</c:v>
                </c:pt>
                <c:pt idx="2380">
                  <c:v>-92.563100000000006</c:v>
                </c:pt>
                <c:pt idx="2381">
                  <c:v>-91.087149999999994</c:v>
                </c:pt>
                <c:pt idx="2382">
                  <c:v>-90.612449999999995</c:v>
                </c:pt>
                <c:pt idx="2383">
                  <c:v>-103.1349</c:v>
                </c:pt>
                <c:pt idx="2384">
                  <c:v>-91.260909999999996</c:v>
                </c:pt>
                <c:pt idx="2385">
                  <c:v>-101.249</c:v>
                </c:pt>
                <c:pt idx="2386">
                  <c:v>-90.38194</c:v>
                </c:pt>
                <c:pt idx="2387">
                  <c:v>-93.280690000000007</c:v>
                </c:pt>
                <c:pt idx="2388">
                  <c:v>-94.234669999999994</c:v>
                </c:pt>
                <c:pt idx="2389">
                  <c:v>-87.766159999999999</c:v>
                </c:pt>
                <c:pt idx="2390">
                  <c:v>-91.215559999999996</c:v>
                </c:pt>
                <c:pt idx="2391">
                  <c:v>-92.175960000000003</c:v>
                </c:pt>
                <c:pt idx="2392">
                  <c:v>-92.477800000000002</c:v>
                </c:pt>
                <c:pt idx="2393">
                  <c:v>-98.516679999999994</c:v>
                </c:pt>
                <c:pt idx="2394">
                  <c:v>-97.023420000000002</c:v>
                </c:pt>
                <c:pt idx="2395">
                  <c:v>-87.888329999999996</c:v>
                </c:pt>
                <c:pt idx="2396">
                  <c:v>-90.000720000000001</c:v>
                </c:pt>
                <c:pt idx="2397">
                  <c:v>-93.974590000000006</c:v>
                </c:pt>
                <c:pt idx="2398">
                  <c:v>-97.588449999999995</c:v>
                </c:pt>
                <c:pt idx="2399">
                  <c:v>-88.025069999999999</c:v>
                </c:pt>
                <c:pt idx="2400">
                  <c:v>-90.829099999999997</c:v>
                </c:pt>
                <c:pt idx="2401">
                  <c:v>-95.738069999999993</c:v>
                </c:pt>
                <c:pt idx="2402">
                  <c:v>-84.978099999999998</c:v>
                </c:pt>
                <c:pt idx="2403">
                  <c:v>-88.756309999999999</c:v>
                </c:pt>
                <c:pt idx="2404">
                  <c:v>-98.001419999999996</c:v>
                </c:pt>
                <c:pt idx="2405">
                  <c:v>-106.99590000000001</c:v>
                </c:pt>
                <c:pt idx="2406">
                  <c:v>-90.961820000000003</c:v>
                </c:pt>
                <c:pt idx="2407">
                  <c:v>-85.783259999999999</c:v>
                </c:pt>
                <c:pt idx="2408">
                  <c:v>-91.378770000000003</c:v>
                </c:pt>
                <c:pt idx="2409">
                  <c:v>-97.379760000000005</c:v>
                </c:pt>
                <c:pt idx="2410">
                  <c:v>-84.321420000000003</c:v>
                </c:pt>
                <c:pt idx="2411">
                  <c:v>-101.833</c:v>
                </c:pt>
                <c:pt idx="2412">
                  <c:v>-94.358009999999993</c:v>
                </c:pt>
                <c:pt idx="2413">
                  <c:v>-98.790080000000003</c:v>
                </c:pt>
                <c:pt idx="2414">
                  <c:v>-95.484260000000006</c:v>
                </c:pt>
                <c:pt idx="2415">
                  <c:v>-91.84169</c:v>
                </c:pt>
                <c:pt idx="2416">
                  <c:v>-98.218140000000005</c:v>
                </c:pt>
                <c:pt idx="2417">
                  <c:v>-92.691339999999997</c:v>
                </c:pt>
                <c:pt idx="2418">
                  <c:v>-91.359790000000004</c:v>
                </c:pt>
                <c:pt idx="2419">
                  <c:v>-94.694000000000003</c:v>
                </c:pt>
                <c:pt idx="2420">
                  <c:v>-96.555589999999995</c:v>
                </c:pt>
                <c:pt idx="2421">
                  <c:v>-90.01688</c:v>
                </c:pt>
                <c:pt idx="2422">
                  <c:v>-95.828649999999996</c:v>
                </c:pt>
                <c:pt idx="2423">
                  <c:v>-89.072890000000001</c:v>
                </c:pt>
                <c:pt idx="2424">
                  <c:v>-99.681700000000006</c:v>
                </c:pt>
                <c:pt idx="2425">
                  <c:v>-89.993870000000001</c:v>
                </c:pt>
                <c:pt idx="2426">
                  <c:v>-106.646999999999</c:v>
                </c:pt>
                <c:pt idx="2427">
                  <c:v>-88.059229999999999</c:v>
                </c:pt>
                <c:pt idx="2428">
                  <c:v>-97.93535</c:v>
                </c:pt>
                <c:pt idx="2429">
                  <c:v>-95.56044</c:v>
                </c:pt>
                <c:pt idx="2430">
                  <c:v>-90.336879999999994</c:v>
                </c:pt>
                <c:pt idx="2431">
                  <c:v>-98.037469999999999</c:v>
                </c:pt>
                <c:pt idx="2432">
                  <c:v>-88.940550000000002</c:v>
                </c:pt>
                <c:pt idx="2433">
                  <c:v>-95.462000000000003</c:v>
                </c:pt>
                <c:pt idx="2434">
                  <c:v>-94.563040000000001</c:v>
                </c:pt>
                <c:pt idx="2435">
                  <c:v>-93.423929999999999</c:v>
                </c:pt>
                <c:pt idx="2436">
                  <c:v>-86.427350000000004</c:v>
                </c:pt>
                <c:pt idx="2437">
                  <c:v>-94.558080000000004</c:v>
                </c:pt>
                <c:pt idx="2438">
                  <c:v>-91.55735</c:v>
                </c:pt>
                <c:pt idx="2439">
                  <c:v>-93.446190000000001</c:v>
                </c:pt>
                <c:pt idx="2440">
                  <c:v>-91.913550000000001</c:v>
                </c:pt>
                <c:pt idx="2441">
                  <c:v>-97.503389999999996</c:v>
                </c:pt>
                <c:pt idx="2442">
                  <c:v>-94.132819999999896</c:v>
                </c:pt>
                <c:pt idx="2443">
                  <c:v>-97.496560000000002</c:v>
                </c:pt>
                <c:pt idx="2444">
                  <c:v>-93.106930000000006</c:v>
                </c:pt>
                <c:pt idx="2445">
                  <c:v>-85.786829999999995</c:v>
                </c:pt>
                <c:pt idx="2446">
                  <c:v>-96.766360000000006</c:v>
                </c:pt>
                <c:pt idx="2447">
                  <c:v>-89.437160000000006</c:v>
                </c:pt>
                <c:pt idx="2448">
                  <c:v>-84.132819999999896</c:v>
                </c:pt>
                <c:pt idx="2449">
                  <c:v>-107.69</c:v>
                </c:pt>
                <c:pt idx="2450">
                  <c:v>-90.279449999999997</c:v>
                </c:pt>
                <c:pt idx="2451">
                  <c:v>-99.757869999999997</c:v>
                </c:pt>
                <c:pt idx="2452">
                  <c:v>-95.426590000000004</c:v>
                </c:pt>
                <c:pt idx="2453">
                  <c:v>-92.157179999999897</c:v>
                </c:pt>
                <c:pt idx="2454">
                  <c:v>-96.64479</c:v>
                </c:pt>
                <c:pt idx="2455">
                  <c:v>-100.79689999999999</c:v>
                </c:pt>
                <c:pt idx="2456">
                  <c:v>-92.117490000000004</c:v>
                </c:pt>
                <c:pt idx="2457">
                  <c:v>-93.798289999999994</c:v>
                </c:pt>
                <c:pt idx="2458">
                  <c:v>-94.37133</c:v>
                </c:pt>
                <c:pt idx="2459">
                  <c:v>-93.721040000000002</c:v>
                </c:pt>
                <c:pt idx="2460">
                  <c:v>-90.902839999999998</c:v>
                </c:pt>
                <c:pt idx="2461">
                  <c:v>-89.695719999999994</c:v>
                </c:pt>
                <c:pt idx="2462">
                  <c:v>-87.571979999999996</c:v>
                </c:pt>
                <c:pt idx="2463">
                  <c:v>-96.805229999999995</c:v>
                </c:pt>
                <c:pt idx="2464">
                  <c:v>-97.087900000000005</c:v>
                </c:pt>
                <c:pt idx="2465">
                  <c:v>-89.414969999999997</c:v>
                </c:pt>
                <c:pt idx="2466">
                  <c:v>-95.696569999999994</c:v>
                </c:pt>
                <c:pt idx="2467">
                  <c:v>-92.328829999999996</c:v>
                </c:pt>
                <c:pt idx="2468">
                  <c:v>-87.783959999999993</c:v>
                </c:pt>
                <c:pt idx="2469">
                  <c:v>-86.805229999999995</c:v>
                </c:pt>
                <c:pt idx="2470">
                  <c:v>-88.528529999999904</c:v>
                </c:pt>
                <c:pt idx="2471">
                  <c:v>-88.78734</c:v>
                </c:pt>
                <c:pt idx="2472">
                  <c:v>-94.825890000000001</c:v>
                </c:pt>
                <c:pt idx="2473">
                  <c:v>-91.025139999999993</c:v>
                </c:pt>
                <c:pt idx="2474">
                  <c:v>-96.294709999999895</c:v>
                </c:pt>
                <c:pt idx="2475">
                  <c:v>-95.843220000000002</c:v>
                </c:pt>
                <c:pt idx="2476">
                  <c:v>-93.539959999999894</c:v>
                </c:pt>
                <c:pt idx="2477">
                  <c:v>-96.046019999999999</c:v>
                </c:pt>
                <c:pt idx="2478">
                  <c:v>-89.859039999999993</c:v>
                </c:pt>
                <c:pt idx="2479">
                  <c:v>-102.1618</c:v>
                </c:pt>
                <c:pt idx="2480">
                  <c:v>-92.598190000000002</c:v>
                </c:pt>
                <c:pt idx="2481">
                  <c:v>-90.771510000000006</c:v>
                </c:pt>
                <c:pt idx="2482">
                  <c:v>-94.055580000000006</c:v>
                </c:pt>
                <c:pt idx="2483">
                  <c:v>-94.058300000000003</c:v>
                </c:pt>
                <c:pt idx="2484">
                  <c:v>-92.866730000000004</c:v>
                </c:pt>
                <c:pt idx="2485">
                  <c:v>-99.184839999999994</c:v>
                </c:pt>
                <c:pt idx="2486">
                  <c:v>-91.950360000000003</c:v>
                </c:pt>
                <c:pt idx="2487">
                  <c:v>-102.1973</c:v>
                </c:pt>
                <c:pt idx="2488">
                  <c:v>-92.898619999999994</c:v>
                </c:pt>
                <c:pt idx="2489">
                  <c:v>-89.510679999999994</c:v>
                </c:pt>
                <c:pt idx="2490">
                  <c:v>-91.282989999999998</c:v>
                </c:pt>
                <c:pt idx="2491">
                  <c:v>-91.367570000000001</c:v>
                </c:pt>
                <c:pt idx="2492">
                  <c:v>-102.1759</c:v>
                </c:pt>
                <c:pt idx="2493">
                  <c:v>-88.648899999999998</c:v>
                </c:pt>
                <c:pt idx="2494">
                  <c:v>-92.864859999999993</c:v>
                </c:pt>
                <c:pt idx="2495">
                  <c:v>-92.613100000000003</c:v>
                </c:pt>
                <c:pt idx="2496">
                  <c:v>-89.574179999999998</c:v>
                </c:pt>
                <c:pt idx="2497">
                  <c:v>-98.607849999999999</c:v>
                </c:pt>
                <c:pt idx="2498">
                  <c:v>-95.596969999999999</c:v>
                </c:pt>
                <c:pt idx="2499">
                  <c:v>-200</c:v>
                </c:pt>
                <c:pt idx="2500">
                  <c:v>-87.229339999999894</c:v>
                </c:pt>
                <c:pt idx="2501">
                  <c:v>-90.611739999999998</c:v>
                </c:pt>
                <c:pt idx="2502">
                  <c:v>-91.109299999999905</c:v>
                </c:pt>
                <c:pt idx="2503">
                  <c:v>-108.087</c:v>
                </c:pt>
                <c:pt idx="2504">
                  <c:v>-96.2505799999999</c:v>
                </c:pt>
                <c:pt idx="2505">
                  <c:v>-98.521839999999997</c:v>
                </c:pt>
                <c:pt idx="2506">
                  <c:v>-101.0474</c:v>
                </c:pt>
                <c:pt idx="2507">
                  <c:v>-85.552120000000002</c:v>
                </c:pt>
                <c:pt idx="2508">
                  <c:v>-92.451899999999995</c:v>
                </c:pt>
                <c:pt idx="2509">
                  <c:v>-89.887360000000001</c:v>
                </c:pt>
                <c:pt idx="2510">
                  <c:v>-94.978589999999997</c:v>
                </c:pt>
                <c:pt idx="2511">
                  <c:v>-89.390829999999994</c:v>
                </c:pt>
                <c:pt idx="2512">
                  <c:v>-93.014380000000003</c:v>
                </c:pt>
                <c:pt idx="2513">
                  <c:v>-85.995099999999894</c:v>
                </c:pt>
                <c:pt idx="2514">
                  <c:v>-87.395120000000006</c:v>
                </c:pt>
                <c:pt idx="2515">
                  <c:v>-87.916520000000006</c:v>
                </c:pt>
                <c:pt idx="2516">
                  <c:v>-89.841350000000006</c:v>
                </c:pt>
                <c:pt idx="2517">
                  <c:v>-100.9067</c:v>
                </c:pt>
                <c:pt idx="2518">
                  <c:v>-96.732990000000001</c:v>
                </c:pt>
                <c:pt idx="2519">
                  <c:v>-89.726280000000003</c:v>
                </c:pt>
                <c:pt idx="2520">
                  <c:v>-87.807040000000001</c:v>
                </c:pt>
                <c:pt idx="2521">
                  <c:v>-93.493399999999994</c:v>
                </c:pt>
                <c:pt idx="2522">
                  <c:v>-87.828249999999997</c:v>
                </c:pt>
                <c:pt idx="2523">
                  <c:v>-98.276849999999996</c:v>
                </c:pt>
                <c:pt idx="2524">
                  <c:v>-91.446349999999995</c:v>
                </c:pt>
                <c:pt idx="2525">
                  <c:v>-98.764390000000006</c:v>
                </c:pt>
                <c:pt idx="2526">
                  <c:v>-91.659679999999994</c:v>
                </c:pt>
                <c:pt idx="2527">
                  <c:v>-101.4969</c:v>
                </c:pt>
                <c:pt idx="2528">
                  <c:v>-88.275180000000006</c:v>
                </c:pt>
                <c:pt idx="2529">
                  <c:v>-86.258629999999897</c:v>
                </c:pt>
                <c:pt idx="2530">
                  <c:v>-99.152869999999993</c:v>
                </c:pt>
                <c:pt idx="2531">
                  <c:v>-95.132509999999996</c:v>
                </c:pt>
                <c:pt idx="2532">
                  <c:v>-94.7289999999999</c:v>
                </c:pt>
                <c:pt idx="2533">
                  <c:v>-90.824820000000003</c:v>
                </c:pt>
                <c:pt idx="2534">
                  <c:v>-92.126559999999898</c:v>
                </c:pt>
                <c:pt idx="2535">
                  <c:v>-85.238499999999902</c:v>
                </c:pt>
                <c:pt idx="2536">
                  <c:v>-84.659709999999905</c:v>
                </c:pt>
                <c:pt idx="2537">
                  <c:v>-86.746129999999994</c:v>
                </c:pt>
                <c:pt idx="2538">
                  <c:v>-94.704189999999997</c:v>
                </c:pt>
                <c:pt idx="2539">
                  <c:v>-86.363510000000005</c:v>
                </c:pt>
                <c:pt idx="2540">
                  <c:v>-87.737639999999999</c:v>
                </c:pt>
                <c:pt idx="2541">
                  <c:v>-90.6078499999999</c:v>
                </c:pt>
                <c:pt idx="2542">
                  <c:v>-97.601280000000003</c:v>
                </c:pt>
                <c:pt idx="2543">
                  <c:v>-95.598269999999999</c:v>
                </c:pt>
                <c:pt idx="2544">
                  <c:v>-95.088880000000003</c:v>
                </c:pt>
                <c:pt idx="2545">
                  <c:v>-94.437349999999995</c:v>
                </c:pt>
                <c:pt idx="2546">
                  <c:v>-91.454269999999994</c:v>
                </c:pt>
                <c:pt idx="2547">
                  <c:v>-99.762319999999903</c:v>
                </c:pt>
                <c:pt idx="2548">
                  <c:v>-94.448989999999995</c:v>
                </c:pt>
                <c:pt idx="2549">
                  <c:v>-95.603930000000005</c:v>
                </c:pt>
                <c:pt idx="2550">
                  <c:v>-91.897239999999996</c:v>
                </c:pt>
                <c:pt idx="2551">
                  <c:v>-89.852649999999997</c:v>
                </c:pt>
                <c:pt idx="2552">
                  <c:v>-85.356319999999997</c:v>
                </c:pt>
                <c:pt idx="2553">
                  <c:v>-102.6206</c:v>
                </c:pt>
                <c:pt idx="2554">
                  <c:v>-91.614419999999996</c:v>
                </c:pt>
                <c:pt idx="2555">
                  <c:v>-87.138279999999995</c:v>
                </c:pt>
                <c:pt idx="2556">
                  <c:v>-87.785960000000003</c:v>
                </c:pt>
                <c:pt idx="2557">
                  <c:v>-89.629000000000005</c:v>
                </c:pt>
                <c:pt idx="2558">
                  <c:v>-106.79730000000001</c:v>
                </c:pt>
                <c:pt idx="2559">
                  <c:v>-87.85866</c:v>
                </c:pt>
                <c:pt idx="2560">
                  <c:v>-101.490299999999</c:v>
                </c:pt>
                <c:pt idx="2561">
                  <c:v>-93.274600000000007</c:v>
                </c:pt>
                <c:pt idx="2562">
                  <c:v>-95.681380000000004</c:v>
                </c:pt>
                <c:pt idx="2563">
                  <c:v>-85.000820000000004</c:v>
                </c:pt>
                <c:pt idx="2564">
                  <c:v>-87.937780000000004</c:v>
                </c:pt>
                <c:pt idx="2565">
                  <c:v>-90.232079999999996</c:v>
                </c:pt>
                <c:pt idx="2566">
                  <c:v>-87.17407</c:v>
                </c:pt>
                <c:pt idx="2567">
                  <c:v>-95.789169999999999</c:v>
                </c:pt>
                <c:pt idx="2568">
                  <c:v>-93.854680000000002</c:v>
                </c:pt>
                <c:pt idx="2569">
                  <c:v>-93.823629999999994</c:v>
                </c:pt>
                <c:pt idx="2570">
                  <c:v>-200</c:v>
                </c:pt>
                <c:pt idx="2571">
                  <c:v>-95.811800000000005</c:v>
                </c:pt>
                <c:pt idx="2572">
                  <c:v>-92.295969999999997</c:v>
                </c:pt>
                <c:pt idx="2573">
                  <c:v>-86.226550000000003</c:v>
                </c:pt>
                <c:pt idx="2574">
                  <c:v>-95.324559999999906</c:v>
                </c:pt>
                <c:pt idx="2575">
                  <c:v>-88.134479999999996</c:v>
                </c:pt>
                <c:pt idx="2576">
                  <c:v>-88.854749999999996</c:v>
                </c:pt>
                <c:pt idx="2577">
                  <c:v>-86.978790000000004</c:v>
                </c:pt>
                <c:pt idx="2578">
                  <c:v>-100.90819999999999</c:v>
                </c:pt>
                <c:pt idx="2579">
                  <c:v>-82.224059999999994</c:v>
                </c:pt>
                <c:pt idx="2580">
                  <c:v>-82.010589999999993</c:v>
                </c:pt>
                <c:pt idx="2581">
                  <c:v>-84.365049999999997</c:v>
                </c:pt>
                <c:pt idx="2582">
                  <c:v>-87.493440000000007</c:v>
                </c:pt>
                <c:pt idx="2583">
                  <c:v>-106.9417</c:v>
                </c:pt>
                <c:pt idx="2584">
                  <c:v>-90.919809999999998</c:v>
                </c:pt>
                <c:pt idx="2585">
                  <c:v>-90.93056</c:v>
                </c:pt>
                <c:pt idx="2586">
                  <c:v>-96.776859999999999</c:v>
                </c:pt>
                <c:pt idx="2587">
                  <c:v>-88.425409999999999</c:v>
                </c:pt>
                <c:pt idx="2588">
                  <c:v>-91.281239999999997</c:v>
                </c:pt>
                <c:pt idx="2589">
                  <c:v>-86.279110000000003</c:v>
                </c:pt>
                <c:pt idx="2590">
                  <c:v>-93.955780000000004</c:v>
                </c:pt>
                <c:pt idx="2591">
                  <c:v>-89.105590000000007</c:v>
                </c:pt>
                <c:pt idx="2592">
                  <c:v>-84.130489999999995</c:v>
                </c:pt>
                <c:pt idx="2593">
                  <c:v>-87.127070000000003</c:v>
                </c:pt>
                <c:pt idx="2594">
                  <c:v>-86.231210000000004</c:v>
                </c:pt>
                <c:pt idx="2595">
                  <c:v>-87.879300000000001</c:v>
                </c:pt>
                <c:pt idx="2596">
                  <c:v>-90.271810000000002</c:v>
                </c:pt>
                <c:pt idx="2597">
                  <c:v>-88.632159999999999</c:v>
                </c:pt>
                <c:pt idx="2598">
                  <c:v>-90.765109999999893</c:v>
                </c:pt>
                <c:pt idx="2599">
                  <c:v>-89.785129999999995</c:v>
                </c:pt>
                <c:pt idx="2600">
                  <c:v>-94.643839999999898</c:v>
                </c:pt>
                <c:pt idx="2601">
                  <c:v>-94.64282</c:v>
                </c:pt>
                <c:pt idx="2602">
                  <c:v>-87.379509999999897</c:v>
                </c:pt>
                <c:pt idx="2603">
                  <c:v>-97.80274</c:v>
                </c:pt>
                <c:pt idx="2604">
                  <c:v>-95.601420000000005</c:v>
                </c:pt>
                <c:pt idx="2605">
                  <c:v>-93.273079999999993</c:v>
                </c:pt>
                <c:pt idx="2606">
                  <c:v>-200</c:v>
                </c:pt>
                <c:pt idx="2607">
                  <c:v>-86.983249999999998</c:v>
                </c:pt>
                <c:pt idx="2608">
                  <c:v>-97.895120000000006</c:v>
                </c:pt>
                <c:pt idx="2609">
                  <c:v>-92.287899999999993</c:v>
                </c:pt>
                <c:pt idx="2610">
                  <c:v>-83.732860000000002</c:v>
                </c:pt>
                <c:pt idx="2611">
                  <c:v>-101.5998</c:v>
                </c:pt>
                <c:pt idx="2612">
                  <c:v>-92.190550000000002</c:v>
                </c:pt>
                <c:pt idx="2613">
                  <c:v>-90.891679999999994</c:v>
                </c:pt>
                <c:pt idx="2614">
                  <c:v>-93.893159999999995</c:v>
                </c:pt>
                <c:pt idx="2615">
                  <c:v>-93.885429999999999</c:v>
                </c:pt>
                <c:pt idx="2616">
                  <c:v>-89.785920000000004</c:v>
                </c:pt>
                <c:pt idx="2617">
                  <c:v>-89.214010000000002</c:v>
                </c:pt>
                <c:pt idx="2618">
                  <c:v>-88.455410000000001</c:v>
                </c:pt>
                <c:pt idx="2619">
                  <c:v>-90.429749999999999</c:v>
                </c:pt>
                <c:pt idx="2620">
                  <c:v>-104.8438</c:v>
                </c:pt>
                <c:pt idx="2621">
                  <c:v>-96.017660000000006</c:v>
                </c:pt>
                <c:pt idx="2622">
                  <c:v>-98.187549999999902</c:v>
                </c:pt>
                <c:pt idx="2623">
                  <c:v>-86.878879999999995</c:v>
                </c:pt>
                <c:pt idx="2624">
                  <c:v>-89.570819999999998</c:v>
                </c:pt>
                <c:pt idx="2625">
                  <c:v>-87.936739999999901</c:v>
                </c:pt>
                <c:pt idx="2626">
                  <c:v>-88.157300000000006</c:v>
                </c:pt>
                <c:pt idx="2627">
                  <c:v>-92.260319999999993</c:v>
                </c:pt>
                <c:pt idx="2628">
                  <c:v>-87.172849999999997</c:v>
                </c:pt>
                <c:pt idx="2629">
                  <c:v>-94.845269999999999</c:v>
                </c:pt>
                <c:pt idx="2630">
                  <c:v>-91.196939999999898</c:v>
                </c:pt>
                <c:pt idx="2631">
                  <c:v>-86.808030000000002</c:v>
                </c:pt>
                <c:pt idx="2632">
                  <c:v>-98.315200000000004</c:v>
                </c:pt>
                <c:pt idx="2633">
                  <c:v>-87.098960000000005</c:v>
                </c:pt>
                <c:pt idx="2634">
                  <c:v>-95.306179999999998</c:v>
                </c:pt>
                <c:pt idx="2635">
                  <c:v>-95.757229999999893</c:v>
                </c:pt>
                <c:pt idx="2636">
                  <c:v>-94.813539999999904</c:v>
                </c:pt>
                <c:pt idx="2637">
                  <c:v>-85.433529999999905</c:v>
                </c:pt>
                <c:pt idx="2638">
                  <c:v>-92.314260000000004</c:v>
                </c:pt>
                <c:pt idx="2639">
                  <c:v>-99.269819999999896</c:v>
                </c:pt>
                <c:pt idx="2640">
                  <c:v>-86.923680000000004</c:v>
                </c:pt>
                <c:pt idx="2641">
                  <c:v>-107.8875</c:v>
                </c:pt>
                <c:pt idx="2642">
                  <c:v>-90.100059999999999</c:v>
                </c:pt>
                <c:pt idx="2643">
                  <c:v>-95.597480000000004</c:v>
                </c:pt>
                <c:pt idx="2644">
                  <c:v>-100.9173</c:v>
                </c:pt>
                <c:pt idx="2645">
                  <c:v>-98.376279999999895</c:v>
                </c:pt>
                <c:pt idx="2646">
                  <c:v>-90.061750000000004</c:v>
                </c:pt>
                <c:pt idx="2647">
                  <c:v>-96.696249999999907</c:v>
                </c:pt>
                <c:pt idx="2648">
                  <c:v>-87.554029999999997</c:v>
                </c:pt>
                <c:pt idx="2649">
                  <c:v>-91.39555</c:v>
                </c:pt>
                <c:pt idx="2650">
                  <c:v>-95.394499999999994</c:v>
                </c:pt>
                <c:pt idx="2651">
                  <c:v>-89.78389</c:v>
                </c:pt>
                <c:pt idx="2652">
                  <c:v>-93.932239999999993</c:v>
                </c:pt>
                <c:pt idx="2653">
                  <c:v>-94.484269999999896</c:v>
                </c:pt>
                <c:pt idx="2654">
                  <c:v>-93.803089999999997</c:v>
                </c:pt>
                <c:pt idx="2655">
                  <c:v>-85.103179999999995</c:v>
                </c:pt>
                <c:pt idx="2656">
                  <c:v>-90.169139999999999</c:v>
                </c:pt>
                <c:pt idx="2657">
                  <c:v>-97.46266</c:v>
                </c:pt>
                <c:pt idx="2658">
                  <c:v>-90.342349999999897</c:v>
                </c:pt>
                <c:pt idx="2659">
                  <c:v>-92.410979999999995</c:v>
                </c:pt>
                <c:pt idx="2660">
                  <c:v>-95.679739999999995</c:v>
                </c:pt>
                <c:pt idx="2661">
                  <c:v>-94.978539999999995</c:v>
                </c:pt>
                <c:pt idx="2662">
                  <c:v>-89.665819999999997</c:v>
                </c:pt>
                <c:pt idx="2663">
                  <c:v>-88.293559999999999</c:v>
                </c:pt>
                <c:pt idx="2664">
                  <c:v>-95.687920000000005</c:v>
                </c:pt>
                <c:pt idx="2665">
                  <c:v>-83.622820000000004</c:v>
                </c:pt>
                <c:pt idx="2666">
                  <c:v>-94.991919999999993</c:v>
                </c:pt>
                <c:pt idx="2667">
                  <c:v>-94.732089999999999</c:v>
                </c:pt>
                <c:pt idx="2668">
                  <c:v>-90.422820000000002</c:v>
                </c:pt>
                <c:pt idx="2669">
                  <c:v>-96.779830000000004</c:v>
                </c:pt>
                <c:pt idx="2670">
                  <c:v>-96.85839</c:v>
                </c:pt>
                <c:pt idx="2671">
                  <c:v>-98.337990000000005</c:v>
                </c:pt>
                <c:pt idx="2672">
                  <c:v>-91.869489999999999</c:v>
                </c:pt>
                <c:pt idx="2673">
                  <c:v>-93.049149999999997</c:v>
                </c:pt>
                <c:pt idx="2674">
                  <c:v>-90.831389999999999</c:v>
                </c:pt>
                <c:pt idx="2675">
                  <c:v>-89.911230000000003</c:v>
                </c:pt>
                <c:pt idx="2676">
                  <c:v>-85.287189999999896</c:v>
                </c:pt>
                <c:pt idx="2677">
                  <c:v>-88.689440000000005</c:v>
                </c:pt>
                <c:pt idx="2678">
                  <c:v>-97.878339999999994</c:v>
                </c:pt>
                <c:pt idx="2679">
                  <c:v>-86.016369999999995</c:v>
                </c:pt>
                <c:pt idx="2680">
                  <c:v>-94.95908</c:v>
                </c:pt>
                <c:pt idx="2681">
                  <c:v>-97.451669999999893</c:v>
                </c:pt>
                <c:pt idx="2682">
                  <c:v>-90.091399999999993</c:v>
                </c:pt>
                <c:pt idx="2683">
                  <c:v>-94.685910000000007</c:v>
                </c:pt>
                <c:pt idx="2684">
                  <c:v>-107.94240000000001</c:v>
                </c:pt>
                <c:pt idx="2685">
                  <c:v>-102.82640000000001</c:v>
                </c:pt>
                <c:pt idx="2686">
                  <c:v>-82.168499999999995</c:v>
                </c:pt>
                <c:pt idx="2687">
                  <c:v>-88.889579999999995</c:v>
                </c:pt>
                <c:pt idx="2688">
                  <c:v>-93.279560000000004</c:v>
                </c:pt>
                <c:pt idx="2689">
                  <c:v>-88.615039999999993</c:v>
                </c:pt>
                <c:pt idx="2690">
                  <c:v>-88.801509999999993</c:v>
                </c:pt>
                <c:pt idx="2691">
                  <c:v>-93.871309999999994</c:v>
                </c:pt>
                <c:pt idx="2692">
                  <c:v>-104.8627</c:v>
                </c:pt>
                <c:pt idx="2693">
                  <c:v>-92.277000000000001</c:v>
                </c:pt>
                <c:pt idx="2694">
                  <c:v>-87.051580000000001</c:v>
                </c:pt>
                <c:pt idx="2695">
                  <c:v>-92.259969999999996</c:v>
                </c:pt>
                <c:pt idx="2696">
                  <c:v>-92.491029999999995</c:v>
                </c:pt>
                <c:pt idx="2697">
                  <c:v>-92.520780000000002</c:v>
                </c:pt>
                <c:pt idx="2698">
                  <c:v>-87.563940000000002</c:v>
                </c:pt>
                <c:pt idx="2699">
                  <c:v>-98.139290000000003</c:v>
                </c:pt>
                <c:pt idx="2700">
                  <c:v>-89.945459999999997</c:v>
                </c:pt>
                <c:pt idx="2701">
                  <c:v>-92.108230000000006</c:v>
                </c:pt>
                <c:pt idx="2702">
                  <c:v>-86.331530000000001</c:v>
                </c:pt>
                <c:pt idx="2703">
                  <c:v>-97.766369999999995</c:v>
                </c:pt>
                <c:pt idx="2704">
                  <c:v>-95.444469999999995</c:v>
                </c:pt>
                <c:pt idx="2705">
                  <c:v>-102.6319</c:v>
                </c:pt>
                <c:pt idx="2706">
                  <c:v>-84.380210000000005</c:v>
                </c:pt>
                <c:pt idx="2707">
                  <c:v>-92.766369999999995</c:v>
                </c:pt>
                <c:pt idx="2708">
                  <c:v>-89.083070000000006</c:v>
                </c:pt>
                <c:pt idx="2709">
                  <c:v>-91.979889999999997</c:v>
                </c:pt>
                <c:pt idx="2710">
                  <c:v>-88.864750000000001</c:v>
                </c:pt>
                <c:pt idx="2711">
                  <c:v>-98.02064</c:v>
                </c:pt>
                <c:pt idx="2712">
                  <c:v>-90.510620000000003</c:v>
                </c:pt>
                <c:pt idx="2713">
                  <c:v>-90.499319999999997</c:v>
                </c:pt>
                <c:pt idx="2714">
                  <c:v>-87.125640000000004</c:v>
                </c:pt>
                <c:pt idx="2715">
                  <c:v>-93.626800000000003</c:v>
                </c:pt>
                <c:pt idx="2716">
                  <c:v>-92.966049999999996</c:v>
                </c:pt>
                <c:pt idx="2717">
                  <c:v>-94.35669</c:v>
                </c:pt>
                <c:pt idx="2718">
                  <c:v>-90.200590000000005</c:v>
                </c:pt>
                <c:pt idx="2719">
                  <c:v>-106.6511</c:v>
                </c:pt>
                <c:pt idx="2720">
                  <c:v>-86.808239999999998</c:v>
                </c:pt>
                <c:pt idx="2721">
                  <c:v>-96.463980000000006</c:v>
                </c:pt>
                <c:pt idx="2722">
                  <c:v>-92.658370000000005</c:v>
                </c:pt>
                <c:pt idx="2723">
                  <c:v>-89.805679999999995</c:v>
                </c:pt>
                <c:pt idx="2724">
                  <c:v>-88.302980000000005</c:v>
                </c:pt>
                <c:pt idx="2725">
                  <c:v>-91.464100000000002</c:v>
                </c:pt>
                <c:pt idx="2726">
                  <c:v>-90.936899999999895</c:v>
                </c:pt>
                <c:pt idx="2727">
                  <c:v>-100.605599999999</c:v>
                </c:pt>
                <c:pt idx="2728">
                  <c:v>-87.588269999999994</c:v>
                </c:pt>
                <c:pt idx="2729">
                  <c:v>-100.601599999999</c:v>
                </c:pt>
                <c:pt idx="2730">
                  <c:v>-88.492779999999996</c:v>
                </c:pt>
                <c:pt idx="2731">
                  <c:v>-96.370170000000002</c:v>
                </c:pt>
                <c:pt idx="2732">
                  <c:v>-94.586709999999897</c:v>
                </c:pt>
                <c:pt idx="2733">
                  <c:v>-97.490700000000004</c:v>
                </c:pt>
                <c:pt idx="2734">
                  <c:v>-87.595699999999994</c:v>
                </c:pt>
                <c:pt idx="2735">
                  <c:v>-95.491129999999998</c:v>
                </c:pt>
                <c:pt idx="2736">
                  <c:v>-100.61709999999999</c:v>
                </c:pt>
                <c:pt idx="2737">
                  <c:v>-85.572450000000003</c:v>
                </c:pt>
                <c:pt idx="2738">
                  <c:v>-91.364239999999995</c:v>
                </c:pt>
                <c:pt idx="2739">
                  <c:v>-87.361900000000006</c:v>
                </c:pt>
                <c:pt idx="2740">
                  <c:v>-93.659120000000001</c:v>
                </c:pt>
                <c:pt idx="2741">
                  <c:v>-90.135710000000003</c:v>
                </c:pt>
                <c:pt idx="2742">
                  <c:v>-89.433400000000006</c:v>
                </c:pt>
                <c:pt idx="2743">
                  <c:v>-91.011340000000004</c:v>
                </c:pt>
                <c:pt idx="2744">
                  <c:v>-90.039500000000004</c:v>
                </c:pt>
                <c:pt idx="2745">
                  <c:v>-89.618740000000003</c:v>
                </c:pt>
                <c:pt idx="2746">
                  <c:v>-89.819320000000005</c:v>
                </c:pt>
                <c:pt idx="2747">
                  <c:v>-102.58499999999999</c:v>
                </c:pt>
                <c:pt idx="2748">
                  <c:v>-107.7268</c:v>
                </c:pt>
                <c:pt idx="2749">
                  <c:v>-91.081829999999997</c:v>
                </c:pt>
                <c:pt idx="2750">
                  <c:v>-85.803399999999996</c:v>
                </c:pt>
                <c:pt idx="2751">
                  <c:v>-90.770030000000006</c:v>
                </c:pt>
                <c:pt idx="2752">
                  <c:v>-88.643180000000001</c:v>
                </c:pt>
                <c:pt idx="2753">
                  <c:v>-98.758229999999998</c:v>
                </c:pt>
                <c:pt idx="2754">
                  <c:v>-83.834779999999995</c:v>
                </c:pt>
                <c:pt idx="2755">
                  <c:v>-93.963430000000002</c:v>
                </c:pt>
                <c:pt idx="2756">
                  <c:v>-93.208060000000003</c:v>
                </c:pt>
                <c:pt idx="2757">
                  <c:v>-85.534329999999997</c:v>
                </c:pt>
                <c:pt idx="2758">
                  <c:v>-88.108689999999996</c:v>
                </c:pt>
                <c:pt idx="2759">
                  <c:v>-84.062029999999993</c:v>
                </c:pt>
                <c:pt idx="2760">
                  <c:v>-89.820729999999998</c:v>
                </c:pt>
                <c:pt idx="2761">
                  <c:v>-87.100049999999896</c:v>
                </c:pt>
                <c:pt idx="2762">
                  <c:v>-84.392060000000001</c:v>
                </c:pt>
                <c:pt idx="2763">
                  <c:v>-92.97681</c:v>
                </c:pt>
                <c:pt idx="2764">
                  <c:v>-99.334230000000005</c:v>
                </c:pt>
                <c:pt idx="2765">
                  <c:v>-104.4272</c:v>
                </c:pt>
                <c:pt idx="2766">
                  <c:v>-93.614450000000005</c:v>
                </c:pt>
                <c:pt idx="2767">
                  <c:v>-95.681579999999997</c:v>
                </c:pt>
                <c:pt idx="2768">
                  <c:v>-94.143079999999998</c:v>
                </c:pt>
                <c:pt idx="2769">
                  <c:v>-95.966700000000003</c:v>
                </c:pt>
                <c:pt idx="2770">
                  <c:v>-92.666089999999997</c:v>
                </c:pt>
                <c:pt idx="2771">
                  <c:v>-95.919989999999999</c:v>
                </c:pt>
                <c:pt idx="2772">
                  <c:v>-85.888959999999997</c:v>
                </c:pt>
                <c:pt idx="2773">
                  <c:v>-87.998760000000004</c:v>
                </c:pt>
                <c:pt idx="2774">
                  <c:v>-93.547229999999999</c:v>
                </c:pt>
                <c:pt idx="2775">
                  <c:v>-87.375320000000002</c:v>
                </c:pt>
                <c:pt idx="2776">
                  <c:v>-90.911460000000005</c:v>
                </c:pt>
                <c:pt idx="2777">
                  <c:v>-92.756739999999894</c:v>
                </c:pt>
                <c:pt idx="2778">
                  <c:v>-86.939430000000002</c:v>
                </c:pt>
                <c:pt idx="2779">
                  <c:v>-87.018209999999897</c:v>
                </c:pt>
                <c:pt idx="2780">
                  <c:v>-104.5711</c:v>
                </c:pt>
                <c:pt idx="2781">
                  <c:v>-89.887119999999996</c:v>
                </c:pt>
                <c:pt idx="2782">
                  <c:v>-105.08710000000001</c:v>
                </c:pt>
                <c:pt idx="2783">
                  <c:v>-86.402019999999993</c:v>
                </c:pt>
                <c:pt idx="2784">
                  <c:v>-108.10550000000001</c:v>
                </c:pt>
                <c:pt idx="2785">
                  <c:v>-93.160880000000006</c:v>
                </c:pt>
                <c:pt idx="2786">
                  <c:v>-94.630139999999997</c:v>
                </c:pt>
                <c:pt idx="2787">
                  <c:v>-87.301240000000007</c:v>
                </c:pt>
                <c:pt idx="2788">
                  <c:v>-86.492769999999993</c:v>
                </c:pt>
                <c:pt idx="2789">
                  <c:v>-85.405339999999995</c:v>
                </c:pt>
                <c:pt idx="2790">
                  <c:v>-101.10680000000001</c:v>
                </c:pt>
                <c:pt idx="2791">
                  <c:v>-99.49785</c:v>
                </c:pt>
                <c:pt idx="2792">
                  <c:v>-102.9684</c:v>
                </c:pt>
                <c:pt idx="2793">
                  <c:v>-104.570499999999</c:v>
                </c:pt>
                <c:pt idx="2794">
                  <c:v>-92.773089999999996</c:v>
                </c:pt>
                <c:pt idx="2795">
                  <c:v>-90.986189999999993</c:v>
                </c:pt>
                <c:pt idx="2796">
                  <c:v>-200</c:v>
                </c:pt>
                <c:pt idx="2797">
                  <c:v>-87.230119999999999</c:v>
                </c:pt>
                <c:pt idx="2798">
                  <c:v>-86.121799999999894</c:v>
                </c:pt>
                <c:pt idx="2799">
                  <c:v>-89.358310000000003</c:v>
                </c:pt>
                <c:pt idx="2800">
                  <c:v>-89.572599999999994</c:v>
                </c:pt>
                <c:pt idx="2801">
                  <c:v>-107.07250000000001</c:v>
                </c:pt>
                <c:pt idx="2802">
                  <c:v>-96.815359999999998</c:v>
                </c:pt>
                <c:pt idx="2803">
                  <c:v>-89.945070000000001</c:v>
                </c:pt>
                <c:pt idx="2804">
                  <c:v>-87.054730000000006</c:v>
                </c:pt>
                <c:pt idx="2805">
                  <c:v>-93.344849999999994</c:v>
                </c:pt>
                <c:pt idx="2806">
                  <c:v>-91.072969999999998</c:v>
                </c:pt>
                <c:pt idx="2807">
                  <c:v>-89.396009999999904</c:v>
                </c:pt>
                <c:pt idx="2808">
                  <c:v>-93.024159999999995</c:v>
                </c:pt>
                <c:pt idx="2809">
                  <c:v>-91.422300000000007</c:v>
                </c:pt>
                <c:pt idx="2810">
                  <c:v>-90.533680000000004</c:v>
                </c:pt>
                <c:pt idx="2811">
                  <c:v>-85.658460000000005</c:v>
                </c:pt>
                <c:pt idx="2812">
                  <c:v>-84.542720000000003</c:v>
                </c:pt>
                <c:pt idx="2813">
                  <c:v>-88.328519999999997</c:v>
                </c:pt>
                <c:pt idx="2814">
                  <c:v>-101.629</c:v>
                </c:pt>
                <c:pt idx="2815">
                  <c:v>-88.609620000000007</c:v>
                </c:pt>
                <c:pt idx="2816">
                  <c:v>-90.386259999999993</c:v>
                </c:pt>
                <c:pt idx="2817">
                  <c:v>-88.235449999999901</c:v>
                </c:pt>
                <c:pt idx="2818">
                  <c:v>-86.112039999999993</c:v>
                </c:pt>
                <c:pt idx="2819">
                  <c:v>-97.754769999999894</c:v>
                </c:pt>
                <c:pt idx="2820">
                  <c:v>-94.845380000000006</c:v>
                </c:pt>
                <c:pt idx="2821">
                  <c:v>-89.015870000000007</c:v>
                </c:pt>
                <c:pt idx="2822">
                  <c:v>-93.985500000000002</c:v>
                </c:pt>
                <c:pt idx="2823">
                  <c:v>-97.838759999999994</c:v>
                </c:pt>
                <c:pt idx="2824">
                  <c:v>-90.911640000000006</c:v>
                </c:pt>
                <c:pt idx="2825">
                  <c:v>-92.492130000000003</c:v>
                </c:pt>
                <c:pt idx="2826">
                  <c:v>-93.65204</c:v>
                </c:pt>
                <c:pt idx="2827">
                  <c:v>-93.442279999999997</c:v>
                </c:pt>
                <c:pt idx="2828">
                  <c:v>-94.774500000000003</c:v>
                </c:pt>
                <c:pt idx="2829">
                  <c:v>-90.114919999999998</c:v>
                </c:pt>
                <c:pt idx="2830">
                  <c:v>-89.975189999999998</c:v>
                </c:pt>
                <c:pt idx="2831">
                  <c:v>-97.259289999999993</c:v>
                </c:pt>
                <c:pt idx="2832">
                  <c:v>-100.77589999999999</c:v>
                </c:pt>
                <c:pt idx="2833">
                  <c:v>-95.643039999999999</c:v>
                </c:pt>
                <c:pt idx="2834">
                  <c:v>-93.390839999999997</c:v>
                </c:pt>
                <c:pt idx="2835">
                  <c:v>-85.242620000000002</c:v>
                </c:pt>
                <c:pt idx="2836">
                  <c:v>-102.6143</c:v>
                </c:pt>
                <c:pt idx="2837">
                  <c:v>-89.673760000000001</c:v>
                </c:pt>
                <c:pt idx="2838">
                  <c:v>-94.456540000000004</c:v>
                </c:pt>
                <c:pt idx="2839">
                  <c:v>-93.372590000000002</c:v>
                </c:pt>
                <c:pt idx="2840">
                  <c:v>-100.72110000000001</c:v>
                </c:pt>
                <c:pt idx="2841">
                  <c:v>-90.211579999999998</c:v>
                </c:pt>
                <c:pt idx="2842">
                  <c:v>-95.61121</c:v>
                </c:pt>
                <c:pt idx="2843">
                  <c:v>-96.574029999999993</c:v>
                </c:pt>
                <c:pt idx="2844">
                  <c:v>-89.135379999999998</c:v>
                </c:pt>
                <c:pt idx="2845">
                  <c:v>-98.683220000000006</c:v>
                </c:pt>
                <c:pt idx="2846">
                  <c:v>-92.112989999999996</c:v>
                </c:pt>
                <c:pt idx="2847">
                  <c:v>-89.645719999999997</c:v>
                </c:pt>
                <c:pt idx="2848">
                  <c:v>-86.578400000000002</c:v>
                </c:pt>
                <c:pt idx="2849">
                  <c:v>-104.1893</c:v>
                </c:pt>
                <c:pt idx="2850">
                  <c:v>-91.45241</c:v>
                </c:pt>
                <c:pt idx="2851">
                  <c:v>-91.055850000000007</c:v>
                </c:pt>
                <c:pt idx="2852">
                  <c:v>-91.7774</c:v>
                </c:pt>
                <c:pt idx="2853">
                  <c:v>-89.080979999999897</c:v>
                </c:pt>
                <c:pt idx="2854">
                  <c:v>-91.458290000000005</c:v>
                </c:pt>
                <c:pt idx="2855">
                  <c:v>-85.627009999999999</c:v>
                </c:pt>
                <c:pt idx="2856">
                  <c:v>-89.654809999999998</c:v>
                </c:pt>
                <c:pt idx="2857">
                  <c:v>-91.912909999999997</c:v>
                </c:pt>
                <c:pt idx="2858">
                  <c:v>-94.456760000000003</c:v>
                </c:pt>
                <c:pt idx="2859">
                  <c:v>-92.420869999999994</c:v>
                </c:pt>
                <c:pt idx="2860">
                  <c:v>-85.891599999999997</c:v>
                </c:pt>
                <c:pt idx="2861">
                  <c:v>-101.44329999999999</c:v>
                </c:pt>
                <c:pt idx="2862">
                  <c:v>-106.7688</c:v>
                </c:pt>
                <c:pt idx="2863">
                  <c:v>-91.219440000000006</c:v>
                </c:pt>
                <c:pt idx="2864">
                  <c:v>-89.34487</c:v>
                </c:pt>
                <c:pt idx="2865">
                  <c:v>-92.045959999999894</c:v>
                </c:pt>
                <c:pt idx="2866">
                  <c:v>-95.452499999999901</c:v>
                </c:pt>
                <c:pt idx="2867">
                  <c:v>-90.129840000000002</c:v>
                </c:pt>
                <c:pt idx="2868">
                  <c:v>-94.710359999999994</c:v>
                </c:pt>
                <c:pt idx="2869">
                  <c:v>-88.73366</c:v>
                </c:pt>
                <c:pt idx="2870">
                  <c:v>-90.524990000000003</c:v>
                </c:pt>
                <c:pt idx="2871">
                  <c:v>-90.880049999999898</c:v>
                </c:pt>
                <c:pt idx="2872">
                  <c:v>-88.488699999999994</c:v>
                </c:pt>
                <c:pt idx="2873">
                  <c:v>-104.7663</c:v>
                </c:pt>
                <c:pt idx="2874">
                  <c:v>-95.954700000000003</c:v>
                </c:pt>
                <c:pt idx="2875">
                  <c:v>-104.78279999999999</c:v>
                </c:pt>
                <c:pt idx="2876">
                  <c:v>-94.5125799999999</c:v>
                </c:pt>
                <c:pt idx="2877">
                  <c:v>-102.6832</c:v>
                </c:pt>
                <c:pt idx="2878">
                  <c:v>-95.181659999999994</c:v>
                </c:pt>
                <c:pt idx="2879">
                  <c:v>-87.544589999999999</c:v>
                </c:pt>
                <c:pt idx="2880">
                  <c:v>-100.8203</c:v>
                </c:pt>
                <c:pt idx="2881">
                  <c:v>-88.71705</c:v>
                </c:pt>
                <c:pt idx="2882">
                  <c:v>-113.82689999999999</c:v>
                </c:pt>
                <c:pt idx="2883">
                  <c:v>-95.772279999999995</c:v>
                </c:pt>
                <c:pt idx="2884">
                  <c:v>-93.151639999999901</c:v>
                </c:pt>
                <c:pt idx="2885">
                  <c:v>-90.193870000000004</c:v>
                </c:pt>
                <c:pt idx="2886">
                  <c:v>-95.511769999999899</c:v>
                </c:pt>
                <c:pt idx="2887">
                  <c:v>-91.813360000000003</c:v>
                </c:pt>
                <c:pt idx="2888">
                  <c:v>-96.947159999999997</c:v>
                </c:pt>
                <c:pt idx="2889">
                  <c:v>-90.990849999999995</c:v>
                </c:pt>
                <c:pt idx="2890">
                  <c:v>-92.121629999999996</c:v>
                </c:pt>
                <c:pt idx="2891">
                  <c:v>-96.692819999999898</c:v>
                </c:pt>
                <c:pt idx="2892">
                  <c:v>-88.342370000000003</c:v>
                </c:pt>
                <c:pt idx="2893">
                  <c:v>-101.5604</c:v>
                </c:pt>
                <c:pt idx="2894">
                  <c:v>-92.016349999999903</c:v>
                </c:pt>
                <c:pt idx="2895">
                  <c:v>-99.239509999999996</c:v>
                </c:pt>
                <c:pt idx="2896">
                  <c:v>-98.182029999999997</c:v>
                </c:pt>
                <c:pt idx="2897">
                  <c:v>-99.889279999999999</c:v>
                </c:pt>
                <c:pt idx="2898">
                  <c:v>-99.894130000000004</c:v>
                </c:pt>
                <c:pt idx="2899">
                  <c:v>-93.830920000000006</c:v>
                </c:pt>
                <c:pt idx="2900">
                  <c:v>-86.640259999999998</c:v>
                </c:pt>
                <c:pt idx="2901">
                  <c:v>-93.231139999999996</c:v>
                </c:pt>
                <c:pt idx="2902">
                  <c:v>-94.381129999999999</c:v>
                </c:pt>
                <c:pt idx="2903">
                  <c:v>-97.353570000000005</c:v>
                </c:pt>
                <c:pt idx="2904">
                  <c:v>-85.923609999999996</c:v>
                </c:pt>
                <c:pt idx="2905">
                  <c:v>-90.208730000000003</c:v>
                </c:pt>
                <c:pt idx="2906">
                  <c:v>-83.301969999999997</c:v>
                </c:pt>
                <c:pt idx="2907">
                  <c:v>-82.157560000000004</c:v>
                </c:pt>
                <c:pt idx="2908">
                  <c:v>-87.068579999999997</c:v>
                </c:pt>
                <c:pt idx="2909">
                  <c:v>-84.427000000000007</c:v>
                </c:pt>
                <c:pt idx="2910">
                  <c:v>-85.621139999999997</c:v>
                </c:pt>
                <c:pt idx="2911">
                  <c:v>-89.408559999999994</c:v>
                </c:pt>
                <c:pt idx="2912">
                  <c:v>-93.735489999999999</c:v>
                </c:pt>
                <c:pt idx="2913">
                  <c:v>-87.058099999999996</c:v>
                </c:pt>
                <c:pt idx="2914">
                  <c:v>-89.687659999999994</c:v>
                </c:pt>
                <c:pt idx="2915">
                  <c:v>-90.735449999999901</c:v>
                </c:pt>
                <c:pt idx="2916">
                  <c:v>-90.915729999999996</c:v>
                </c:pt>
                <c:pt idx="2917">
                  <c:v>-87.075220000000002</c:v>
                </c:pt>
                <c:pt idx="2918">
                  <c:v>-87.407830000000004</c:v>
                </c:pt>
                <c:pt idx="2919">
                  <c:v>-86.473960000000005</c:v>
                </c:pt>
                <c:pt idx="2920">
                  <c:v>-90.339410000000001</c:v>
                </c:pt>
                <c:pt idx="2921">
                  <c:v>-83.675910000000002</c:v>
                </c:pt>
                <c:pt idx="2922">
                  <c:v>-89.352469999999997</c:v>
                </c:pt>
                <c:pt idx="2923">
                  <c:v>-95.887039999999999</c:v>
                </c:pt>
                <c:pt idx="2924">
                  <c:v>-85.630120000000005</c:v>
                </c:pt>
                <c:pt idx="2925">
                  <c:v>-87.962000000000003</c:v>
                </c:pt>
                <c:pt idx="2926">
                  <c:v>-88.381280000000004</c:v>
                </c:pt>
                <c:pt idx="2927">
                  <c:v>-93.960170000000005</c:v>
                </c:pt>
                <c:pt idx="2928">
                  <c:v>-91.587339999999898</c:v>
                </c:pt>
                <c:pt idx="2929">
                  <c:v>-81.307910000000007</c:v>
                </c:pt>
                <c:pt idx="2930">
                  <c:v>-83.569599999999994</c:v>
                </c:pt>
                <c:pt idx="2931">
                  <c:v>-89.548699999999997</c:v>
                </c:pt>
                <c:pt idx="2932">
                  <c:v>-84.206699999999998</c:v>
                </c:pt>
                <c:pt idx="2933">
                  <c:v>-91.302350000000004</c:v>
                </c:pt>
                <c:pt idx="2934">
                  <c:v>-91.602959999999996</c:v>
                </c:pt>
                <c:pt idx="2935">
                  <c:v>-85.149649999999994</c:v>
                </c:pt>
                <c:pt idx="2936">
                  <c:v>-91.132099999999895</c:v>
                </c:pt>
                <c:pt idx="2937">
                  <c:v>-82.852890000000002</c:v>
                </c:pt>
                <c:pt idx="2938">
                  <c:v>-86.391019999999997</c:v>
                </c:pt>
                <c:pt idx="2939">
                  <c:v>-87.632569999999902</c:v>
                </c:pt>
                <c:pt idx="2940">
                  <c:v>-89.347639999999998</c:v>
                </c:pt>
                <c:pt idx="2941">
                  <c:v>-100.0224</c:v>
                </c:pt>
                <c:pt idx="2942">
                  <c:v>-86.843099999999893</c:v>
                </c:pt>
                <c:pt idx="2943">
                  <c:v>-87.297870000000003</c:v>
                </c:pt>
                <c:pt idx="2944">
                  <c:v>-91.727969999999999</c:v>
                </c:pt>
                <c:pt idx="2945">
                  <c:v>-95.432820000000007</c:v>
                </c:pt>
                <c:pt idx="2946">
                  <c:v>-104.967199999999</c:v>
                </c:pt>
                <c:pt idx="2947">
                  <c:v>-88.728030000000004</c:v>
                </c:pt>
                <c:pt idx="2948">
                  <c:v>-94.971929999999901</c:v>
                </c:pt>
                <c:pt idx="2949">
                  <c:v>-92.669669999999996</c:v>
                </c:pt>
                <c:pt idx="2950">
                  <c:v>-87.215909999999994</c:v>
                </c:pt>
                <c:pt idx="2951">
                  <c:v>-88.691059999999993</c:v>
                </c:pt>
                <c:pt idx="2952">
                  <c:v>-84.151929999999993</c:v>
                </c:pt>
                <c:pt idx="2953">
                  <c:v>-86.961389999999994</c:v>
                </c:pt>
                <c:pt idx="2954">
                  <c:v>-95.928100000000001</c:v>
                </c:pt>
                <c:pt idx="2955">
                  <c:v>-102.8493</c:v>
                </c:pt>
                <c:pt idx="2956">
                  <c:v>-91.317629999999994</c:v>
                </c:pt>
                <c:pt idx="2957">
                  <c:v>-88.360690000000005</c:v>
                </c:pt>
                <c:pt idx="2958">
                  <c:v>-86.883759999999995</c:v>
                </c:pt>
                <c:pt idx="2959">
                  <c:v>-86.305459999999897</c:v>
                </c:pt>
                <c:pt idx="2960">
                  <c:v>-81.436689999999999</c:v>
                </c:pt>
                <c:pt idx="2961">
                  <c:v>-83.096999999999994</c:v>
                </c:pt>
                <c:pt idx="2962">
                  <c:v>-94.927969999999902</c:v>
                </c:pt>
                <c:pt idx="2963">
                  <c:v>-87.933840000000004</c:v>
                </c:pt>
                <c:pt idx="2964">
                  <c:v>-88.378979999999899</c:v>
                </c:pt>
                <c:pt idx="2965">
                  <c:v>-88.046319999999994</c:v>
                </c:pt>
                <c:pt idx="2966">
                  <c:v>-87.001779999999997</c:v>
                </c:pt>
                <c:pt idx="2967">
                  <c:v>-87.888669999999905</c:v>
                </c:pt>
                <c:pt idx="2968">
                  <c:v>-90.649649999999994</c:v>
                </c:pt>
                <c:pt idx="2969">
                  <c:v>-90.0257399999999</c:v>
                </c:pt>
                <c:pt idx="2970">
                  <c:v>-95.578599999999994</c:v>
                </c:pt>
                <c:pt idx="2971">
                  <c:v>-99.908680000000004</c:v>
                </c:pt>
                <c:pt idx="2972">
                  <c:v>-89.798330000000007</c:v>
                </c:pt>
                <c:pt idx="2973">
                  <c:v>-89.992710000000002</c:v>
                </c:pt>
                <c:pt idx="2974">
                  <c:v>-98.183319999999995</c:v>
                </c:pt>
                <c:pt idx="2975">
                  <c:v>-89.263869999999997</c:v>
                </c:pt>
                <c:pt idx="2976">
                  <c:v>-89.957849999999993</c:v>
                </c:pt>
                <c:pt idx="2977">
                  <c:v>-84.477900000000005</c:v>
                </c:pt>
                <c:pt idx="2978">
                  <c:v>-88.823919999999902</c:v>
                </c:pt>
                <c:pt idx="2979">
                  <c:v>-89.482060000000004</c:v>
                </c:pt>
                <c:pt idx="2980">
                  <c:v>-81.680859999999996</c:v>
                </c:pt>
                <c:pt idx="2981">
                  <c:v>-89.937269999999998</c:v>
                </c:pt>
                <c:pt idx="2982">
                  <c:v>-88.750770000000003</c:v>
                </c:pt>
                <c:pt idx="2983">
                  <c:v>-99.8187199999999</c:v>
                </c:pt>
                <c:pt idx="2984">
                  <c:v>-88.070030000000003</c:v>
                </c:pt>
                <c:pt idx="2985">
                  <c:v>-87.231869999999901</c:v>
                </c:pt>
                <c:pt idx="2986">
                  <c:v>-96.533349999999999</c:v>
                </c:pt>
                <c:pt idx="2987">
                  <c:v>-89.431560000000005</c:v>
                </c:pt>
                <c:pt idx="2988">
                  <c:v>-93.119079999999997</c:v>
                </c:pt>
                <c:pt idx="2989">
                  <c:v>-81.647440000000003</c:v>
                </c:pt>
                <c:pt idx="2990">
                  <c:v>-89.141170000000002</c:v>
                </c:pt>
                <c:pt idx="2991">
                  <c:v>-85.761290000000002</c:v>
                </c:pt>
                <c:pt idx="2992">
                  <c:v>-88.175600000000003</c:v>
                </c:pt>
                <c:pt idx="2993">
                  <c:v>-86.914330000000007</c:v>
                </c:pt>
                <c:pt idx="2994">
                  <c:v>-90.061520000000002</c:v>
                </c:pt>
                <c:pt idx="2995">
                  <c:v>-85.759129999999999</c:v>
                </c:pt>
                <c:pt idx="2996">
                  <c:v>-84.732789999999994</c:v>
                </c:pt>
                <c:pt idx="2997">
                  <c:v>-86.006290000000007</c:v>
                </c:pt>
                <c:pt idx="2998">
                  <c:v>-87.955100000000002</c:v>
                </c:pt>
                <c:pt idx="2999">
                  <c:v>-91.438550000000006</c:v>
                </c:pt>
                <c:pt idx="3000">
                  <c:v>-85.358770000000007</c:v>
                </c:pt>
                <c:pt idx="3001">
                  <c:v>-90.538939999999997</c:v>
                </c:pt>
                <c:pt idx="3002">
                  <c:v>-88.561869999999999</c:v>
                </c:pt>
                <c:pt idx="3003">
                  <c:v>-86.459869999999995</c:v>
                </c:pt>
                <c:pt idx="3004">
                  <c:v>-93.04871</c:v>
                </c:pt>
                <c:pt idx="3005">
                  <c:v>-99.094790000000003</c:v>
                </c:pt>
                <c:pt idx="3006">
                  <c:v>-93.742419999999896</c:v>
                </c:pt>
                <c:pt idx="3007">
                  <c:v>-90.291250000000005</c:v>
                </c:pt>
                <c:pt idx="3008">
                  <c:v>-87.032439999999994</c:v>
                </c:pt>
                <c:pt idx="3009">
                  <c:v>-92.774730000000005</c:v>
                </c:pt>
                <c:pt idx="3010">
                  <c:v>-92.414540000000002</c:v>
                </c:pt>
                <c:pt idx="3011">
                  <c:v>-93.748580000000004</c:v>
                </c:pt>
                <c:pt idx="3012">
                  <c:v>-87.233819999999994</c:v>
                </c:pt>
                <c:pt idx="3013">
                  <c:v>-89.619029999999995</c:v>
                </c:pt>
                <c:pt idx="3014">
                  <c:v>-98.724140000000006</c:v>
                </c:pt>
                <c:pt idx="3015">
                  <c:v>-90.342950000000002</c:v>
                </c:pt>
                <c:pt idx="3016">
                  <c:v>-92.099459999999993</c:v>
                </c:pt>
                <c:pt idx="3017">
                  <c:v>-85.384739999999994</c:v>
                </c:pt>
                <c:pt idx="3018">
                  <c:v>-87.743589999999998</c:v>
                </c:pt>
                <c:pt idx="3019">
                  <c:v>-84.576809999999995</c:v>
                </c:pt>
                <c:pt idx="3020">
                  <c:v>-93.453689999999995</c:v>
                </c:pt>
                <c:pt idx="3021">
                  <c:v>-99.859279999999998</c:v>
                </c:pt>
                <c:pt idx="3022">
                  <c:v>-86.489519999999999</c:v>
                </c:pt>
                <c:pt idx="3023">
                  <c:v>-86.6000599999999</c:v>
                </c:pt>
                <c:pt idx="3024">
                  <c:v>-85.078729999999993</c:v>
                </c:pt>
                <c:pt idx="3025">
                  <c:v>-88.002459999999999</c:v>
                </c:pt>
                <c:pt idx="3026">
                  <c:v>-88.767380000000003</c:v>
                </c:pt>
                <c:pt idx="3027">
                  <c:v>-85.073930000000004</c:v>
                </c:pt>
                <c:pt idx="3028">
                  <c:v>-96.757939999999905</c:v>
                </c:pt>
                <c:pt idx="3029">
                  <c:v>-87.263249999999999</c:v>
                </c:pt>
                <c:pt idx="3030">
                  <c:v>-87.049750000000003</c:v>
                </c:pt>
                <c:pt idx="3031">
                  <c:v>-90.940669999999898</c:v>
                </c:pt>
                <c:pt idx="3032">
                  <c:v>-99.338099999999997</c:v>
                </c:pt>
                <c:pt idx="3033">
                  <c:v>-92.125910000000005</c:v>
                </c:pt>
                <c:pt idx="3034">
                  <c:v>-90.536589999999904</c:v>
                </c:pt>
                <c:pt idx="3035">
                  <c:v>-98.929959999999994</c:v>
                </c:pt>
                <c:pt idx="3036">
                  <c:v>-87.881270000000001</c:v>
                </c:pt>
                <c:pt idx="3037">
                  <c:v>-90.831130000000002</c:v>
                </c:pt>
                <c:pt idx="3038">
                  <c:v>-102.8775</c:v>
                </c:pt>
                <c:pt idx="3039">
                  <c:v>-94.02176</c:v>
                </c:pt>
                <c:pt idx="3040">
                  <c:v>-98.020539999999997</c:v>
                </c:pt>
                <c:pt idx="3041">
                  <c:v>-85.905249999999995</c:v>
                </c:pt>
                <c:pt idx="3042">
                  <c:v>-93.88449</c:v>
                </c:pt>
                <c:pt idx="3043">
                  <c:v>-90.625569999999996</c:v>
                </c:pt>
                <c:pt idx="3044">
                  <c:v>-104.52889999999999</c:v>
                </c:pt>
                <c:pt idx="3045">
                  <c:v>-93.429760000000002</c:v>
                </c:pt>
                <c:pt idx="3046">
                  <c:v>-88.199060000000003</c:v>
                </c:pt>
                <c:pt idx="3047">
                  <c:v>-87.900710000000004</c:v>
                </c:pt>
                <c:pt idx="3048">
                  <c:v>-91.150790000000001</c:v>
                </c:pt>
                <c:pt idx="3049">
                  <c:v>-92.249269999999996</c:v>
                </c:pt>
                <c:pt idx="3050">
                  <c:v>-90.915509999999898</c:v>
                </c:pt>
                <c:pt idx="3051">
                  <c:v>-88.526330000000002</c:v>
                </c:pt>
                <c:pt idx="3052">
                  <c:v>-94.103980000000007</c:v>
                </c:pt>
                <c:pt idx="3053">
                  <c:v>-91.54683</c:v>
                </c:pt>
                <c:pt idx="3054">
                  <c:v>-93.931190000000001</c:v>
                </c:pt>
                <c:pt idx="3055">
                  <c:v>-99.476920000000007</c:v>
                </c:pt>
                <c:pt idx="3056">
                  <c:v>-89.052419999999998</c:v>
                </c:pt>
                <c:pt idx="3057">
                  <c:v>-92.475539999999995</c:v>
                </c:pt>
                <c:pt idx="3058">
                  <c:v>-86.222719999999896</c:v>
                </c:pt>
                <c:pt idx="3059">
                  <c:v>-101.0771</c:v>
                </c:pt>
                <c:pt idx="3060">
                  <c:v>-88.924930000000003</c:v>
                </c:pt>
                <c:pt idx="3061">
                  <c:v>-88.404470000000003</c:v>
                </c:pt>
                <c:pt idx="3062">
                  <c:v>-93.246840000000006</c:v>
                </c:pt>
                <c:pt idx="3063">
                  <c:v>-96.00318</c:v>
                </c:pt>
                <c:pt idx="3064">
                  <c:v>-92.691499999999905</c:v>
                </c:pt>
                <c:pt idx="3065">
                  <c:v>-93.874279999999999</c:v>
                </c:pt>
                <c:pt idx="3066">
                  <c:v>-90.177670000000006</c:v>
                </c:pt>
                <c:pt idx="3067">
                  <c:v>-91.885000000000005</c:v>
                </c:pt>
                <c:pt idx="3068">
                  <c:v>-94.533150000000006</c:v>
                </c:pt>
                <c:pt idx="3069">
                  <c:v>-94.721950000000007</c:v>
                </c:pt>
                <c:pt idx="3070">
                  <c:v>-94.712729999999993</c:v>
                </c:pt>
                <c:pt idx="3071">
                  <c:v>-92.036289999999994</c:v>
                </c:pt>
                <c:pt idx="3072">
                  <c:v>-89.148039999999995</c:v>
                </c:pt>
                <c:pt idx="3073">
                  <c:v>-88.853740000000002</c:v>
                </c:pt>
                <c:pt idx="3074">
                  <c:v>-104.42</c:v>
                </c:pt>
                <c:pt idx="3075">
                  <c:v>-90.432339999999996</c:v>
                </c:pt>
                <c:pt idx="3076">
                  <c:v>-91.793620000000004</c:v>
                </c:pt>
                <c:pt idx="3077">
                  <c:v>-92.227270000000004</c:v>
                </c:pt>
                <c:pt idx="3078">
                  <c:v>-91.346800000000002</c:v>
                </c:pt>
                <c:pt idx="3079">
                  <c:v>-90.035920000000004</c:v>
                </c:pt>
                <c:pt idx="3080">
                  <c:v>-94.596130000000002</c:v>
                </c:pt>
                <c:pt idx="3081">
                  <c:v>-97.852019999999996</c:v>
                </c:pt>
                <c:pt idx="3082">
                  <c:v>-91.830460000000002</c:v>
                </c:pt>
                <c:pt idx="3083">
                  <c:v>-91.814539999999994</c:v>
                </c:pt>
                <c:pt idx="3084">
                  <c:v>-85.010810000000006</c:v>
                </c:pt>
                <c:pt idx="3085">
                  <c:v>-93.005930000000006</c:v>
                </c:pt>
                <c:pt idx="3086">
                  <c:v>-86.830939999999998</c:v>
                </c:pt>
                <c:pt idx="3087">
                  <c:v>-90.544979999999896</c:v>
                </c:pt>
                <c:pt idx="3088">
                  <c:v>-95.940389999999894</c:v>
                </c:pt>
                <c:pt idx="3089">
                  <c:v>-87.499080000000006</c:v>
                </c:pt>
                <c:pt idx="3090">
                  <c:v>-92.156289999999998</c:v>
                </c:pt>
                <c:pt idx="3091">
                  <c:v>-97.635419999999996</c:v>
                </c:pt>
                <c:pt idx="3092">
                  <c:v>-88.078649999999996</c:v>
                </c:pt>
                <c:pt idx="3093">
                  <c:v>-83.826650000000001</c:v>
                </c:pt>
                <c:pt idx="3094">
                  <c:v>-90.288219999999995</c:v>
                </c:pt>
                <c:pt idx="3095">
                  <c:v>-92.645219999999995</c:v>
                </c:pt>
                <c:pt idx="3096">
                  <c:v>-91.338970000000003</c:v>
                </c:pt>
                <c:pt idx="3097">
                  <c:v>-97.577749999999895</c:v>
                </c:pt>
                <c:pt idx="3098">
                  <c:v>-86.097479999999905</c:v>
                </c:pt>
                <c:pt idx="3099">
                  <c:v>-93.821010000000001</c:v>
                </c:pt>
                <c:pt idx="3100">
                  <c:v>-90.417090000000002</c:v>
                </c:pt>
                <c:pt idx="3101">
                  <c:v>-90.565200000000004</c:v>
                </c:pt>
                <c:pt idx="3102">
                  <c:v>-87.270430000000005</c:v>
                </c:pt>
                <c:pt idx="3103">
                  <c:v>-96.509929999999997</c:v>
                </c:pt>
                <c:pt idx="3104">
                  <c:v>-93.014250000000004</c:v>
                </c:pt>
                <c:pt idx="3105">
                  <c:v>-93.797989999999999</c:v>
                </c:pt>
                <c:pt idx="3106">
                  <c:v>-102.5222</c:v>
                </c:pt>
                <c:pt idx="3107">
                  <c:v>-97.638769999999994</c:v>
                </c:pt>
                <c:pt idx="3108">
                  <c:v>-88.544600000000003</c:v>
                </c:pt>
                <c:pt idx="3109">
                  <c:v>-90.538690000000003</c:v>
                </c:pt>
                <c:pt idx="3110">
                  <c:v>-86.989239999999995</c:v>
                </c:pt>
                <c:pt idx="3111">
                  <c:v>-106.66800000000001</c:v>
                </c:pt>
                <c:pt idx="3112">
                  <c:v>-86.834609999999998</c:v>
                </c:pt>
                <c:pt idx="3113">
                  <c:v>-84.19256</c:v>
                </c:pt>
                <c:pt idx="3114">
                  <c:v>-90.80453</c:v>
                </c:pt>
                <c:pt idx="3115">
                  <c:v>-93.657199999999904</c:v>
                </c:pt>
                <c:pt idx="3116">
                  <c:v>-86.676269999999903</c:v>
                </c:pt>
                <c:pt idx="3117">
                  <c:v>-96.426159999999996</c:v>
                </c:pt>
                <c:pt idx="3118">
                  <c:v>-99.046059999999997</c:v>
                </c:pt>
                <c:pt idx="3119">
                  <c:v>-90.670029999999997</c:v>
                </c:pt>
                <c:pt idx="3120">
                  <c:v>-87.164299999999997</c:v>
                </c:pt>
                <c:pt idx="3121">
                  <c:v>-88.684349999999995</c:v>
                </c:pt>
                <c:pt idx="3122">
                  <c:v>-100.6845</c:v>
                </c:pt>
                <c:pt idx="3123">
                  <c:v>-91.03501</c:v>
                </c:pt>
                <c:pt idx="3124">
                  <c:v>-100.70780000000001</c:v>
                </c:pt>
                <c:pt idx="3125">
                  <c:v>-93.860330000000005</c:v>
                </c:pt>
                <c:pt idx="3126">
                  <c:v>-90.293419999999998</c:v>
                </c:pt>
                <c:pt idx="3127">
                  <c:v>-84.540719999999993</c:v>
                </c:pt>
                <c:pt idx="3128">
                  <c:v>-92.144599999999997</c:v>
                </c:pt>
                <c:pt idx="3129">
                  <c:v>-106.7821</c:v>
                </c:pt>
                <c:pt idx="3130">
                  <c:v>-97.764780000000002</c:v>
                </c:pt>
                <c:pt idx="3131">
                  <c:v>-88.276809999999998</c:v>
                </c:pt>
                <c:pt idx="3132">
                  <c:v>-91.521569999999997</c:v>
                </c:pt>
                <c:pt idx="3133">
                  <c:v>-90.377859999999998</c:v>
                </c:pt>
                <c:pt idx="3134">
                  <c:v>-96.675899999999999</c:v>
                </c:pt>
                <c:pt idx="3135">
                  <c:v>-88.127510000000001</c:v>
                </c:pt>
                <c:pt idx="3136">
                  <c:v>-87.794079999999994</c:v>
                </c:pt>
                <c:pt idx="3137">
                  <c:v>-92.139120000000005</c:v>
                </c:pt>
                <c:pt idx="3138">
                  <c:v>-89.649959999999993</c:v>
                </c:pt>
                <c:pt idx="3139">
                  <c:v>-86.346919999999997</c:v>
                </c:pt>
                <c:pt idx="3140">
                  <c:v>-91.630899999999997</c:v>
                </c:pt>
                <c:pt idx="3141">
                  <c:v>-88.301689999999994</c:v>
                </c:pt>
                <c:pt idx="3142">
                  <c:v>-104.90819999999999</c:v>
                </c:pt>
                <c:pt idx="3143">
                  <c:v>-94.087119999999999</c:v>
                </c:pt>
                <c:pt idx="3144">
                  <c:v>-95.640099999999904</c:v>
                </c:pt>
                <c:pt idx="3145">
                  <c:v>-97.959339999999997</c:v>
                </c:pt>
                <c:pt idx="3146">
                  <c:v>-91.141900000000007</c:v>
                </c:pt>
                <c:pt idx="3147">
                  <c:v>-98.447199999999896</c:v>
                </c:pt>
                <c:pt idx="3148">
                  <c:v>-98.004990000000006</c:v>
                </c:pt>
                <c:pt idx="3149">
                  <c:v>-91.172700000000006</c:v>
                </c:pt>
                <c:pt idx="3150">
                  <c:v>-101.0377</c:v>
                </c:pt>
                <c:pt idx="3151">
                  <c:v>-98.375889999999998</c:v>
                </c:pt>
                <c:pt idx="3152">
                  <c:v>-100.0968</c:v>
                </c:pt>
                <c:pt idx="3153">
                  <c:v>-99.455209999999994</c:v>
                </c:pt>
                <c:pt idx="3154">
                  <c:v>-90.274929999999998</c:v>
                </c:pt>
                <c:pt idx="3155">
                  <c:v>-91.097239999999999</c:v>
                </c:pt>
                <c:pt idx="3156">
                  <c:v>-92.069280000000006</c:v>
                </c:pt>
                <c:pt idx="3157">
                  <c:v>-104.5861</c:v>
                </c:pt>
                <c:pt idx="3158">
                  <c:v>-94.264660000000006</c:v>
                </c:pt>
                <c:pt idx="3159">
                  <c:v>-84.444550000000007</c:v>
                </c:pt>
                <c:pt idx="3160">
                  <c:v>-98.018600000000006</c:v>
                </c:pt>
                <c:pt idx="3161">
                  <c:v>-89.663439999999994</c:v>
                </c:pt>
                <c:pt idx="3162">
                  <c:v>-94.666939999999997</c:v>
                </c:pt>
                <c:pt idx="3163">
                  <c:v>-94.678190000000001</c:v>
                </c:pt>
                <c:pt idx="3164">
                  <c:v>-92.132009999999994</c:v>
                </c:pt>
                <c:pt idx="3165">
                  <c:v>-104.6403</c:v>
                </c:pt>
                <c:pt idx="3166">
                  <c:v>-87.810910000000007</c:v>
                </c:pt>
                <c:pt idx="3167">
                  <c:v>-95.150670000000005</c:v>
                </c:pt>
                <c:pt idx="3168">
                  <c:v>-105.1527</c:v>
                </c:pt>
                <c:pt idx="3169">
                  <c:v>-105.16059999999899</c:v>
                </c:pt>
                <c:pt idx="3170">
                  <c:v>-91.008160000000004</c:v>
                </c:pt>
                <c:pt idx="3171">
                  <c:v>-87.916759999999897</c:v>
                </c:pt>
                <c:pt idx="3172">
                  <c:v>-87.909930000000003</c:v>
                </c:pt>
                <c:pt idx="3173">
                  <c:v>-90.052729999999997</c:v>
                </c:pt>
                <c:pt idx="3174">
                  <c:v>-89.037499999999994</c:v>
                </c:pt>
                <c:pt idx="3175">
                  <c:v>-94.894779999999997</c:v>
                </c:pt>
                <c:pt idx="3176">
                  <c:v>-86.668210000000002</c:v>
                </c:pt>
                <c:pt idx="3177">
                  <c:v>-87.640190000000004</c:v>
                </c:pt>
                <c:pt idx="3178">
                  <c:v>-89.840329999999994</c:v>
                </c:pt>
                <c:pt idx="3179">
                  <c:v>-93.207809999999995</c:v>
                </c:pt>
                <c:pt idx="3180">
                  <c:v>-87.001009999999994</c:v>
                </c:pt>
                <c:pt idx="3181">
                  <c:v>-94.294319999999999</c:v>
                </c:pt>
                <c:pt idx="3182">
                  <c:v>-89.203540000000004</c:v>
                </c:pt>
                <c:pt idx="3183">
                  <c:v>-90.705950000000001</c:v>
                </c:pt>
                <c:pt idx="3184">
                  <c:v>-95.57244</c:v>
                </c:pt>
                <c:pt idx="3185">
                  <c:v>-91.196979999999996</c:v>
                </c:pt>
                <c:pt idx="3186">
                  <c:v>-87.844830000000002</c:v>
                </c:pt>
                <c:pt idx="3187">
                  <c:v>-86.568830000000005</c:v>
                </c:pt>
                <c:pt idx="3188">
                  <c:v>-101.101</c:v>
                </c:pt>
                <c:pt idx="3189">
                  <c:v>-95.081370000000007</c:v>
                </c:pt>
                <c:pt idx="3190">
                  <c:v>-90.921260000000004</c:v>
                </c:pt>
                <c:pt idx="3191">
                  <c:v>-96.925299999999993</c:v>
                </c:pt>
                <c:pt idx="3192">
                  <c:v>-92.122500000000002</c:v>
                </c:pt>
                <c:pt idx="3193">
                  <c:v>-90.816140000000004</c:v>
                </c:pt>
                <c:pt idx="3194">
                  <c:v>-91.474149999999895</c:v>
                </c:pt>
                <c:pt idx="3195">
                  <c:v>-92.014930000000007</c:v>
                </c:pt>
                <c:pt idx="3196">
                  <c:v>-88.895780000000002</c:v>
                </c:pt>
                <c:pt idx="3197">
                  <c:v>-88.562460000000002</c:v>
                </c:pt>
                <c:pt idx="3198">
                  <c:v>-89.925799999999995</c:v>
                </c:pt>
                <c:pt idx="3199">
                  <c:v>-94.998350000000002</c:v>
                </c:pt>
                <c:pt idx="3200">
                  <c:v>-87.234870000000001</c:v>
                </c:pt>
                <c:pt idx="3201">
                  <c:v>-90.355620000000002</c:v>
                </c:pt>
                <c:pt idx="3202">
                  <c:v>-94.000609999999995</c:v>
                </c:pt>
                <c:pt idx="3203">
                  <c:v>-97.463350000000005</c:v>
                </c:pt>
                <c:pt idx="3204">
                  <c:v>-90.546009999999995</c:v>
                </c:pt>
                <c:pt idx="3205">
                  <c:v>-85.778599999999997</c:v>
                </c:pt>
                <c:pt idx="3206">
                  <c:v>-91.698800000000006</c:v>
                </c:pt>
                <c:pt idx="3207">
                  <c:v>-87.150059999999996</c:v>
                </c:pt>
                <c:pt idx="3208">
                  <c:v>-93.790790000000001</c:v>
                </c:pt>
                <c:pt idx="3209">
                  <c:v>-102.8259</c:v>
                </c:pt>
                <c:pt idx="3210">
                  <c:v>-90.781360000000006</c:v>
                </c:pt>
                <c:pt idx="3211">
                  <c:v>-95.627480000000006</c:v>
                </c:pt>
                <c:pt idx="3212">
                  <c:v>-92.882029999999901</c:v>
                </c:pt>
                <c:pt idx="3213">
                  <c:v>-85.371809999999996</c:v>
                </c:pt>
                <c:pt idx="3214">
                  <c:v>-99.964020000000005</c:v>
                </c:pt>
                <c:pt idx="3215">
                  <c:v>-89.281109999999998</c:v>
                </c:pt>
                <c:pt idx="3216">
                  <c:v>-86.940529999999995</c:v>
                </c:pt>
                <c:pt idx="3217">
                  <c:v>-92.595730000000003</c:v>
                </c:pt>
                <c:pt idx="3218">
                  <c:v>-100.91589999999999</c:v>
                </c:pt>
                <c:pt idx="3219">
                  <c:v>-90.657219999999995</c:v>
                </c:pt>
                <c:pt idx="3220">
                  <c:v>-93.921130000000005</c:v>
                </c:pt>
                <c:pt idx="3221">
                  <c:v>-87.984409999999997</c:v>
                </c:pt>
                <c:pt idx="3222">
                  <c:v>-100.9182</c:v>
                </c:pt>
                <c:pt idx="3223">
                  <c:v>-94.053389999999993</c:v>
                </c:pt>
                <c:pt idx="3224">
                  <c:v>-92.188829999999996</c:v>
                </c:pt>
                <c:pt idx="3225">
                  <c:v>-89.770929999999893</c:v>
                </c:pt>
                <c:pt idx="3226">
                  <c:v>-97.020219999999995</c:v>
                </c:pt>
                <c:pt idx="3227">
                  <c:v>-87.897890000000004</c:v>
                </c:pt>
                <c:pt idx="3228">
                  <c:v>-100.9066</c:v>
                </c:pt>
                <c:pt idx="3229">
                  <c:v>-91.343419999999995</c:v>
                </c:pt>
                <c:pt idx="3230">
                  <c:v>-96.758839999999907</c:v>
                </c:pt>
                <c:pt idx="3231">
                  <c:v>-96.755049999999997</c:v>
                </c:pt>
                <c:pt idx="3232">
                  <c:v>-92.216210000000004</c:v>
                </c:pt>
                <c:pt idx="3233">
                  <c:v>-97.890469999999993</c:v>
                </c:pt>
                <c:pt idx="3234">
                  <c:v>-96.678790000000006</c:v>
                </c:pt>
                <c:pt idx="3235">
                  <c:v>-89.314390000000003</c:v>
                </c:pt>
                <c:pt idx="3236">
                  <c:v>-85.23339</c:v>
                </c:pt>
                <c:pt idx="3237">
                  <c:v>-90.495669999999905</c:v>
                </c:pt>
                <c:pt idx="3238">
                  <c:v>-93.547359999999998</c:v>
                </c:pt>
                <c:pt idx="3239">
                  <c:v>-89.502409999999998</c:v>
                </c:pt>
                <c:pt idx="3240">
                  <c:v>-100.92230000000001</c:v>
                </c:pt>
                <c:pt idx="3241">
                  <c:v>-200</c:v>
                </c:pt>
                <c:pt idx="3242">
                  <c:v>-98.255359999999996</c:v>
                </c:pt>
                <c:pt idx="3243">
                  <c:v>-88.505679999999899</c:v>
                </c:pt>
                <c:pt idx="3244">
                  <c:v>-90.277990000000003</c:v>
                </c:pt>
                <c:pt idx="3245">
                  <c:v>-95.873090000000005</c:v>
                </c:pt>
                <c:pt idx="3246">
                  <c:v>-93.28886</c:v>
                </c:pt>
                <c:pt idx="3247">
                  <c:v>-94.906279999999995</c:v>
                </c:pt>
                <c:pt idx="3248">
                  <c:v>-90.760140000000007</c:v>
                </c:pt>
                <c:pt idx="3249">
                  <c:v>-107.92230000000001</c:v>
                </c:pt>
                <c:pt idx="3250">
                  <c:v>-91.563010000000006</c:v>
                </c:pt>
                <c:pt idx="3251">
                  <c:v>-93.783649999999994</c:v>
                </c:pt>
                <c:pt idx="3252">
                  <c:v>-84.580520000000007</c:v>
                </c:pt>
                <c:pt idx="3253">
                  <c:v>-93.413089999999897</c:v>
                </c:pt>
                <c:pt idx="3254">
                  <c:v>-87.929079999999999</c:v>
                </c:pt>
                <c:pt idx="3255">
                  <c:v>-87.466250000000002</c:v>
                </c:pt>
                <c:pt idx="3256">
                  <c:v>-88.828050000000005</c:v>
                </c:pt>
                <c:pt idx="3257">
                  <c:v>-84.359290000000001</c:v>
                </c:pt>
                <c:pt idx="3258">
                  <c:v>-95.623549999999994</c:v>
                </c:pt>
                <c:pt idx="3259">
                  <c:v>-104.9135</c:v>
                </c:pt>
                <c:pt idx="3260">
                  <c:v>-98.269270000000006</c:v>
                </c:pt>
                <c:pt idx="3261">
                  <c:v>-88.384889999999899</c:v>
                </c:pt>
                <c:pt idx="3262">
                  <c:v>-98.266990000000007</c:v>
                </c:pt>
                <c:pt idx="3263">
                  <c:v>-94.657679999999999</c:v>
                </c:pt>
                <c:pt idx="3264">
                  <c:v>-113.9543</c:v>
                </c:pt>
                <c:pt idx="3265">
                  <c:v>-102.80759999999999</c:v>
                </c:pt>
                <c:pt idx="3266">
                  <c:v>-101.64319999999999</c:v>
                </c:pt>
                <c:pt idx="3267">
                  <c:v>-96.792190000000005</c:v>
                </c:pt>
                <c:pt idx="3268">
                  <c:v>-86.339389999999995</c:v>
                </c:pt>
                <c:pt idx="3269">
                  <c:v>-89.860470000000007</c:v>
                </c:pt>
                <c:pt idx="3270">
                  <c:v>-94.08005</c:v>
                </c:pt>
                <c:pt idx="3271">
                  <c:v>-92.869139999999902</c:v>
                </c:pt>
                <c:pt idx="3272">
                  <c:v>-97.401899999999998</c:v>
                </c:pt>
                <c:pt idx="3273">
                  <c:v>-87.540259999999904</c:v>
                </c:pt>
                <c:pt idx="3274">
                  <c:v>-99.312780000000004</c:v>
                </c:pt>
                <c:pt idx="3275">
                  <c:v>-89.785799999999995</c:v>
                </c:pt>
                <c:pt idx="3276">
                  <c:v>-88.061940000000007</c:v>
                </c:pt>
                <c:pt idx="3277">
                  <c:v>-90.500739999999894</c:v>
                </c:pt>
                <c:pt idx="3278">
                  <c:v>-90.271140000000003</c:v>
                </c:pt>
                <c:pt idx="3279">
                  <c:v>-99.95908</c:v>
                </c:pt>
                <c:pt idx="3280">
                  <c:v>-87.120019999999997</c:v>
                </c:pt>
                <c:pt idx="3281">
                  <c:v>-95.612660000000005</c:v>
                </c:pt>
                <c:pt idx="3282">
                  <c:v>-95.810050000000004</c:v>
                </c:pt>
                <c:pt idx="3283">
                  <c:v>-85.740009999999899</c:v>
                </c:pt>
                <c:pt idx="3284">
                  <c:v>-91.263199999999998</c:v>
                </c:pt>
                <c:pt idx="3285">
                  <c:v>-89.332519999999903</c:v>
                </c:pt>
                <c:pt idx="3286">
                  <c:v>-93.898380000000003</c:v>
                </c:pt>
                <c:pt idx="3287">
                  <c:v>-98.37818</c:v>
                </c:pt>
                <c:pt idx="3288">
                  <c:v>-89.793930000000003</c:v>
                </c:pt>
                <c:pt idx="3289">
                  <c:v>-100.9468</c:v>
                </c:pt>
                <c:pt idx="3290">
                  <c:v>-99.976979999999998</c:v>
                </c:pt>
                <c:pt idx="3291">
                  <c:v>-92.114239999999995</c:v>
                </c:pt>
                <c:pt idx="3292">
                  <c:v>-92.895700000000005</c:v>
                </c:pt>
                <c:pt idx="3293">
                  <c:v>-92.347929999999906</c:v>
                </c:pt>
                <c:pt idx="3294">
                  <c:v>-90.319519999999997</c:v>
                </c:pt>
                <c:pt idx="3295">
                  <c:v>-93.332049999999995</c:v>
                </c:pt>
                <c:pt idx="3296">
                  <c:v>-98.921149999999997</c:v>
                </c:pt>
                <c:pt idx="3297">
                  <c:v>-89.327939999999998</c:v>
                </c:pt>
                <c:pt idx="3298">
                  <c:v>-85.162049999999994</c:v>
                </c:pt>
                <c:pt idx="3299">
                  <c:v>-94.9709</c:v>
                </c:pt>
                <c:pt idx="3300">
                  <c:v>-91.722890000000007</c:v>
                </c:pt>
                <c:pt idx="3301">
                  <c:v>-88.888769999999994</c:v>
                </c:pt>
                <c:pt idx="3302">
                  <c:v>-94.731650000000002</c:v>
                </c:pt>
                <c:pt idx="3303">
                  <c:v>-91.987909999999999</c:v>
                </c:pt>
                <c:pt idx="3304">
                  <c:v>-85.159079999999904</c:v>
                </c:pt>
                <c:pt idx="3305">
                  <c:v>-100.0669</c:v>
                </c:pt>
                <c:pt idx="3306">
                  <c:v>-93.887289999999993</c:v>
                </c:pt>
                <c:pt idx="3307">
                  <c:v>-89.98057</c:v>
                </c:pt>
                <c:pt idx="3308">
                  <c:v>-94.076210000000003</c:v>
                </c:pt>
                <c:pt idx="3309">
                  <c:v>-98.401899999999998</c:v>
                </c:pt>
                <c:pt idx="3310">
                  <c:v>-88.525350000000003</c:v>
                </c:pt>
                <c:pt idx="3311">
                  <c:v>-102.0581</c:v>
                </c:pt>
                <c:pt idx="3312">
                  <c:v>-87.713059999999899</c:v>
                </c:pt>
                <c:pt idx="3313">
                  <c:v>-86.246440000000007</c:v>
                </c:pt>
                <c:pt idx="3314">
                  <c:v>-91.854839999999996</c:v>
                </c:pt>
                <c:pt idx="3315">
                  <c:v>-91.028639999999996</c:v>
                </c:pt>
                <c:pt idx="3316">
                  <c:v>-88.854519999999994</c:v>
                </c:pt>
                <c:pt idx="3317">
                  <c:v>-96.117369999999994</c:v>
                </c:pt>
                <c:pt idx="3318">
                  <c:v>-90.668570000000003</c:v>
                </c:pt>
                <c:pt idx="3319">
                  <c:v>-97.661320000000003</c:v>
                </c:pt>
                <c:pt idx="3320">
                  <c:v>-98.530640000000005</c:v>
                </c:pt>
                <c:pt idx="3321">
                  <c:v>-92.887619999999998</c:v>
                </c:pt>
                <c:pt idx="3322">
                  <c:v>-88.157669999999996</c:v>
                </c:pt>
                <c:pt idx="3323">
                  <c:v>-96.113780000000006</c:v>
                </c:pt>
                <c:pt idx="3324">
                  <c:v>-92.208160000000007</c:v>
                </c:pt>
                <c:pt idx="3325">
                  <c:v>-85.692819999999998</c:v>
                </c:pt>
                <c:pt idx="3326">
                  <c:v>-107.286299999999</c:v>
                </c:pt>
                <c:pt idx="3327">
                  <c:v>-89.940809999999999</c:v>
                </c:pt>
                <c:pt idx="3328">
                  <c:v>-87.209900000000005</c:v>
                </c:pt>
                <c:pt idx="3329">
                  <c:v>-108.29130000000001</c:v>
                </c:pt>
                <c:pt idx="3330">
                  <c:v>-100.3432</c:v>
                </c:pt>
                <c:pt idx="3331">
                  <c:v>-93.267210000000006</c:v>
                </c:pt>
                <c:pt idx="3332">
                  <c:v>-89.216710000000006</c:v>
                </c:pt>
                <c:pt idx="3333">
                  <c:v>-86.961110000000005</c:v>
                </c:pt>
                <c:pt idx="3334">
                  <c:v>-101.3415</c:v>
                </c:pt>
                <c:pt idx="3335">
                  <c:v>-96.023560000000003</c:v>
                </c:pt>
                <c:pt idx="3336">
                  <c:v>-92.399950000000004</c:v>
                </c:pt>
                <c:pt idx="3337">
                  <c:v>-93.399379999999994</c:v>
                </c:pt>
                <c:pt idx="3338">
                  <c:v>-92.780959999999993</c:v>
                </c:pt>
                <c:pt idx="3339">
                  <c:v>-93.714879999999994</c:v>
                </c:pt>
                <c:pt idx="3340">
                  <c:v>-98.811710000000005</c:v>
                </c:pt>
                <c:pt idx="3341">
                  <c:v>-90.852140000000006</c:v>
                </c:pt>
                <c:pt idx="3342">
                  <c:v>-107.393299999999</c:v>
                </c:pt>
                <c:pt idx="3343">
                  <c:v>-84.602260000000001</c:v>
                </c:pt>
                <c:pt idx="3344">
                  <c:v>-88.105059999999995</c:v>
                </c:pt>
                <c:pt idx="3345">
                  <c:v>-83.747460000000004</c:v>
                </c:pt>
                <c:pt idx="3346">
                  <c:v>-91.192819999999998</c:v>
                </c:pt>
                <c:pt idx="3347">
                  <c:v>-90.705969999999994</c:v>
                </c:pt>
                <c:pt idx="3348">
                  <c:v>-93.834239999999994</c:v>
                </c:pt>
                <c:pt idx="3349">
                  <c:v>-88.080359999999999</c:v>
                </c:pt>
                <c:pt idx="3350">
                  <c:v>-86.9554499999999</c:v>
                </c:pt>
                <c:pt idx="3351">
                  <c:v>-89.723640000000003</c:v>
                </c:pt>
                <c:pt idx="3352">
                  <c:v>-87.776679999999999</c:v>
                </c:pt>
                <c:pt idx="3353">
                  <c:v>-95.997470000000007</c:v>
                </c:pt>
                <c:pt idx="3354">
                  <c:v>-92.967070000000007</c:v>
                </c:pt>
                <c:pt idx="3355">
                  <c:v>-94.414000000000001</c:v>
                </c:pt>
                <c:pt idx="3356">
                  <c:v>-95.000889999999998</c:v>
                </c:pt>
                <c:pt idx="3357">
                  <c:v>-96.148539999999997</c:v>
                </c:pt>
                <c:pt idx="3358">
                  <c:v>-91.880330000000001</c:v>
                </c:pt>
                <c:pt idx="3359">
                  <c:v>-92.205659999999995</c:v>
                </c:pt>
                <c:pt idx="3360">
                  <c:v>-91.109660000000005</c:v>
                </c:pt>
                <c:pt idx="3361">
                  <c:v>-91.825980000000001</c:v>
                </c:pt>
                <c:pt idx="3362">
                  <c:v>-89.601669999999999</c:v>
                </c:pt>
                <c:pt idx="3363">
                  <c:v>-101.1726</c:v>
                </c:pt>
                <c:pt idx="3364">
                  <c:v>-85.47381</c:v>
                </c:pt>
                <c:pt idx="3365">
                  <c:v>-101.1301</c:v>
                </c:pt>
                <c:pt idx="3366">
                  <c:v>-98.103769999999997</c:v>
                </c:pt>
                <c:pt idx="3367">
                  <c:v>-88.027069999999995</c:v>
                </c:pt>
                <c:pt idx="3368">
                  <c:v>-95.050070000000005</c:v>
                </c:pt>
                <c:pt idx="3369">
                  <c:v>-91.221729999999994</c:v>
                </c:pt>
                <c:pt idx="3370">
                  <c:v>-93.41328</c:v>
                </c:pt>
                <c:pt idx="3371">
                  <c:v>-95.707089999999994</c:v>
                </c:pt>
                <c:pt idx="3372">
                  <c:v>-92.678779999999904</c:v>
                </c:pt>
                <c:pt idx="3373">
                  <c:v>-94.124250000000004</c:v>
                </c:pt>
                <c:pt idx="3374">
                  <c:v>-101.6703</c:v>
                </c:pt>
                <c:pt idx="3375">
                  <c:v>-88.521950000000004</c:v>
                </c:pt>
                <c:pt idx="3376">
                  <c:v>-95.612809999999996</c:v>
                </c:pt>
                <c:pt idx="3377">
                  <c:v>-91.767160000000004</c:v>
                </c:pt>
                <c:pt idx="3378">
                  <c:v>-107.8841</c:v>
                </c:pt>
                <c:pt idx="3379">
                  <c:v>-92.906030000000001</c:v>
                </c:pt>
                <c:pt idx="3380">
                  <c:v>-89.264790000000005</c:v>
                </c:pt>
                <c:pt idx="3381">
                  <c:v>-94.803169999999994</c:v>
                </c:pt>
                <c:pt idx="3382">
                  <c:v>-98.143730000000005</c:v>
                </c:pt>
                <c:pt idx="3383">
                  <c:v>-90.696499999999901</c:v>
                </c:pt>
                <c:pt idx="3384">
                  <c:v>-97.781350000000003</c:v>
                </c:pt>
                <c:pt idx="3385">
                  <c:v>-97.657259999999994</c:v>
                </c:pt>
                <c:pt idx="3386">
                  <c:v>-86.905590000000004</c:v>
                </c:pt>
                <c:pt idx="3387">
                  <c:v>-86.711519999999993</c:v>
                </c:pt>
                <c:pt idx="3388">
                  <c:v>-91.689589999999995</c:v>
                </c:pt>
                <c:pt idx="3389">
                  <c:v>-93.7119</c:v>
                </c:pt>
                <c:pt idx="3390">
                  <c:v>-104.1596</c:v>
                </c:pt>
                <c:pt idx="3391">
                  <c:v>-84.999549999999999</c:v>
                </c:pt>
                <c:pt idx="3392">
                  <c:v>-94.658809999999903</c:v>
                </c:pt>
                <c:pt idx="3393">
                  <c:v>-96.503380000000007</c:v>
                </c:pt>
                <c:pt idx="3394">
                  <c:v>-95.52637</c:v>
                </c:pt>
                <c:pt idx="3395">
                  <c:v>-95.015810000000002</c:v>
                </c:pt>
                <c:pt idx="3396">
                  <c:v>-89.499660000000006</c:v>
                </c:pt>
                <c:pt idx="3397">
                  <c:v>-98.582650000000001</c:v>
                </c:pt>
                <c:pt idx="3398">
                  <c:v>-113.639</c:v>
                </c:pt>
                <c:pt idx="3399">
                  <c:v>-92.653989999999993</c:v>
                </c:pt>
                <c:pt idx="3400">
                  <c:v>-106.632199999999</c:v>
                </c:pt>
                <c:pt idx="3401">
                  <c:v>-89.311809999999895</c:v>
                </c:pt>
                <c:pt idx="3402">
                  <c:v>-98.046670000000006</c:v>
                </c:pt>
                <c:pt idx="3403">
                  <c:v>-91.224289999999996</c:v>
                </c:pt>
                <c:pt idx="3404">
                  <c:v>-87.334490000000002</c:v>
                </c:pt>
                <c:pt idx="3405">
                  <c:v>-102.4665</c:v>
                </c:pt>
                <c:pt idx="3406">
                  <c:v>-93.731729999999999</c:v>
                </c:pt>
                <c:pt idx="3407">
                  <c:v>-94.108379999999997</c:v>
                </c:pt>
                <c:pt idx="3408">
                  <c:v>-86.721969999999999</c:v>
                </c:pt>
                <c:pt idx="3409">
                  <c:v>-89.961089999999999</c:v>
                </c:pt>
                <c:pt idx="3410">
                  <c:v>-89.19171</c:v>
                </c:pt>
                <c:pt idx="3411">
                  <c:v>-90.702150000000003</c:v>
                </c:pt>
                <c:pt idx="3412">
                  <c:v>-89.533990000000003</c:v>
                </c:pt>
                <c:pt idx="3413">
                  <c:v>-107.6138</c:v>
                </c:pt>
                <c:pt idx="3414">
                  <c:v>-91.500240000000005</c:v>
                </c:pt>
                <c:pt idx="3415">
                  <c:v>-97.625020000000006</c:v>
                </c:pt>
                <c:pt idx="3416">
                  <c:v>-102.5187</c:v>
                </c:pt>
                <c:pt idx="3417">
                  <c:v>-95.80583</c:v>
                </c:pt>
                <c:pt idx="3418">
                  <c:v>-95.822579999999903</c:v>
                </c:pt>
                <c:pt idx="3419">
                  <c:v>-94.197850000000003</c:v>
                </c:pt>
                <c:pt idx="3420">
                  <c:v>-92.625500000000002</c:v>
                </c:pt>
                <c:pt idx="3421">
                  <c:v>-86.890780000000007</c:v>
                </c:pt>
                <c:pt idx="3422">
                  <c:v>-93.358649999999997</c:v>
                </c:pt>
                <c:pt idx="3423">
                  <c:v>-91.073449999999895</c:v>
                </c:pt>
                <c:pt idx="3424">
                  <c:v>-93.080089999999998</c:v>
                </c:pt>
                <c:pt idx="3425">
                  <c:v>-102.63120000000001</c:v>
                </c:pt>
                <c:pt idx="3426">
                  <c:v>-85.618979999999993</c:v>
                </c:pt>
                <c:pt idx="3427">
                  <c:v>-84.659570000000002</c:v>
                </c:pt>
                <c:pt idx="3428">
                  <c:v>-90.960130000000007</c:v>
                </c:pt>
                <c:pt idx="3429">
                  <c:v>-89.595119999999994</c:v>
                </c:pt>
                <c:pt idx="3430">
                  <c:v>-90.403729999999996</c:v>
                </c:pt>
                <c:pt idx="3431">
                  <c:v>-93.033820000000006</c:v>
                </c:pt>
                <c:pt idx="3432">
                  <c:v>-100.8733</c:v>
                </c:pt>
                <c:pt idx="3433">
                  <c:v>-95.573800000000006</c:v>
                </c:pt>
                <c:pt idx="3434">
                  <c:v>-90.964529999999996</c:v>
                </c:pt>
                <c:pt idx="3435">
                  <c:v>-104.89700000000001</c:v>
                </c:pt>
                <c:pt idx="3436">
                  <c:v>-90.941299999999998</c:v>
                </c:pt>
                <c:pt idx="3437">
                  <c:v>-88.95975</c:v>
                </c:pt>
                <c:pt idx="3438">
                  <c:v>-94.95044</c:v>
                </c:pt>
                <c:pt idx="3439">
                  <c:v>-92.273960000000002</c:v>
                </c:pt>
                <c:pt idx="3440">
                  <c:v>-90.74221</c:v>
                </c:pt>
                <c:pt idx="3441">
                  <c:v>-94.743650000000002</c:v>
                </c:pt>
                <c:pt idx="3442">
                  <c:v>-87.014049999999997</c:v>
                </c:pt>
                <c:pt idx="3443">
                  <c:v>-104.518</c:v>
                </c:pt>
                <c:pt idx="3444">
                  <c:v>-94.206670000000003</c:v>
                </c:pt>
                <c:pt idx="3445">
                  <c:v>-98.064869999999999</c:v>
                </c:pt>
                <c:pt idx="3446">
                  <c:v>-92.729870000000005</c:v>
                </c:pt>
                <c:pt idx="3447">
                  <c:v>-85.25112</c:v>
                </c:pt>
                <c:pt idx="3448">
                  <c:v>-95.991820000000004</c:v>
                </c:pt>
                <c:pt idx="3449">
                  <c:v>-93.611189999999993</c:v>
                </c:pt>
                <c:pt idx="3450">
                  <c:v>-89.559110000000004</c:v>
                </c:pt>
                <c:pt idx="3451">
                  <c:v>-98.031940000000006</c:v>
                </c:pt>
                <c:pt idx="3452">
                  <c:v>-89.318939999999998</c:v>
                </c:pt>
                <c:pt idx="3453">
                  <c:v>-90.03501</c:v>
                </c:pt>
                <c:pt idx="3454">
                  <c:v>-98.051599999999993</c:v>
                </c:pt>
                <c:pt idx="3455">
                  <c:v>-86.516970000000001</c:v>
                </c:pt>
                <c:pt idx="3456">
                  <c:v>-91.920379999999994</c:v>
                </c:pt>
                <c:pt idx="3457">
                  <c:v>-86.139899999999997</c:v>
                </c:pt>
                <c:pt idx="3458">
                  <c:v>-90.543469999999999</c:v>
                </c:pt>
                <c:pt idx="3459">
                  <c:v>-90.557580000000002</c:v>
                </c:pt>
                <c:pt idx="3460">
                  <c:v>-87.039379999999994</c:v>
                </c:pt>
                <c:pt idx="3461">
                  <c:v>-92.871889999999993</c:v>
                </c:pt>
                <c:pt idx="3462">
                  <c:v>-89.565420000000003</c:v>
                </c:pt>
                <c:pt idx="3463">
                  <c:v>-99.594449999999995</c:v>
                </c:pt>
                <c:pt idx="3464">
                  <c:v>-87.396370000000005</c:v>
                </c:pt>
                <c:pt idx="3465">
                  <c:v>-107.2231</c:v>
                </c:pt>
                <c:pt idx="3466">
                  <c:v>-89.867639999999994</c:v>
                </c:pt>
                <c:pt idx="3467">
                  <c:v>-96.071820000000002</c:v>
                </c:pt>
                <c:pt idx="3468">
                  <c:v>-93.230819999999994</c:v>
                </c:pt>
                <c:pt idx="3469">
                  <c:v>-94.196640000000002</c:v>
                </c:pt>
                <c:pt idx="3470">
                  <c:v>-89.474999999999994</c:v>
                </c:pt>
                <c:pt idx="3471">
                  <c:v>-91.0065799999999</c:v>
                </c:pt>
                <c:pt idx="3472">
                  <c:v>-91.61703</c:v>
                </c:pt>
                <c:pt idx="3473">
                  <c:v>-101.1555</c:v>
                </c:pt>
                <c:pt idx="3474">
                  <c:v>-88.844669999999994</c:v>
                </c:pt>
                <c:pt idx="3475">
                  <c:v>-101.1392</c:v>
                </c:pt>
                <c:pt idx="3476">
                  <c:v>-91.13785</c:v>
                </c:pt>
                <c:pt idx="3477">
                  <c:v>-107.15519999999999</c:v>
                </c:pt>
                <c:pt idx="3478">
                  <c:v>-96.001159999999999</c:v>
                </c:pt>
                <c:pt idx="3479">
                  <c:v>-99.073130000000006</c:v>
                </c:pt>
                <c:pt idx="3480">
                  <c:v>-105.08179999999901</c:v>
                </c:pt>
                <c:pt idx="3481">
                  <c:v>-95.526459999999901</c:v>
                </c:pt>
                <c:pt idx="3482">
                  <c:v>-87.898700000000005</c:v>
                </c:pt>
                <c:pt idx="3483">
                  <c:v>-101.774599999999</c:v>
                </c:pt>
                <c:pt idx="3484">
                  <c:v>-97.952269999999999</c:v>
                </c:pt>
                <c:pt idx="3485">
                  <c:v>-90.948909999999998</c:v>
                </c:pt>
                <c:pt idx="3486">
                  <c:v>-92.474760000000003</c:v>
                </c:pt>
                <c:pt idx="3487">
                  <c:v>-99.428479999999993</c:v>
                </c:pt>
                <c:pt idx="3488">
                  <c:v>-89.892509999999902</c:v>
                </c:pt>
                <c:pt idx="3489">
                  <c:v>-94.549509999999998</c:v>
                </c:pt>
                <c:pt idx="3490">
                  <c:v>-92.456739999999996</c:v>
                </c:pt>
                <c:pt idx="3491">
                  <c:v>-96.87379</c:v>
                </c:pt>
                <c:pt idx="3492">
                  <c:v>-88.865830000000003</c:v>
                </c:pt>
                <c:pt idx="3493">
                  <c:v>-85.902889999999999</c:v>
                </c:pt>
                <c:pt idx="3494">
                  <c:v>-104.9863</c:v>
                </c:pt>
                <c:pt idx="3495">
                  <c:v>-91.458759999999998</c:v>
                </c:pt>
                <c:pt idx="3496">
                  <c:v>-91.868179999999995</c:v>
                </c:pt>
                <c:pt idx="3497">
                  <c:v>-86.456739999999996</c:v>
                </c:pt>
                <c:pt idx="3498">
                  <c:v>-97.879540000000006</c:v>
                </c:pt>
                <c:pt idx="3499">
                  <c:v>-90.832269999999994</c:v>
                </c:pt>
                <c:pt idx="3500">
                  <c:v>-95.882630000000006</c:v>
                </c:pt>
                <c:pt idx="3501">
                  <c:v>-95.688670000000002</c:v>
                </c:pt>
                <c:pt idx="3502">
                  <c:v>-88.540989999999994</c:v>
                </c:pt>
                <c:pt idx="3503">
                  <c:v>-94.032330000000002</c:v>
                </c:pt>
                <c:pt idx="3504">
                  <c:v>-91.174379999999999</c:v>
                </c:pt>
                <c:pt idx="3505">
                  <c:v>-96.877949999999998</c:v>
                </c:pt>
                <c:pt idx="3506">
                  <c:v>-94.556340000000006</c:v>
                </c:pt>
                <c:pt idx="3507">
                  <c:v>-107.0655</c:v>
                </c:pt>
                <c:pt idx="3508">
                  <c:v>-99.017269999999996</c:v>
                </c:pt>
                <c:pt idx="3509">
                  <c:v>-95.749440000000007</c:v>
                </c:pt>
                <c:pt idx="3510">
                  <c:v>-102.0543</c:v>
                </c:pt>
                <c:pt idx="3511">
                  <c:v>-97.570790000000002</c:v>
                </c:pt>
                <c:pt idx="3512">
                  <c:v>-99.490989999999996</c:v>
                </c:pt>
                <c:pt idx="3513">
                  <c:v>-85.254549999999995</c:v>
                </c:pt>
                <c:pt idx="3514">
                  <c:v>-84.467730000000003</c:v>
                </c:pt>
                <c:pt idx="3515">
                  <c:v>-94.005250000000004</c:v>
                </c:pt>
                <c:pt idx="3516">
                  <c:v>-94.012559999999993</c:v>
                </c:pt>
                <c:pt idx="3517">
                  <c:v>-89.769949999999994</c:v>
                </c:pt>
                <c:pt idx="3518">
                  <c:v>-92.624129999999894</c:v>
                </c:pt>
                <c:pt idx="3519">
                  <c:v>-96.105140000000006</c:v>
                </c:pt>
                <c:pt idx="3520">
                  <c:v>-89.596620000000001</c:v>
                </c:pt>
                <c:pt idx="3521">
                  <c:v>-89.918790000000001</c:v>
                </c:pt>
                <c:pt idx="3522">
                  <c:v>-90.042559999999995</c:v>
                </c:pt>
                <c:pt idx="3523">
                  <c:v>-87.461590000000001</c:v>
                </c:pt>
                <c:pt idx="3524">
                  <c:v>-92.971220000000002</c:v>
                </c:pt>
                <c:pt idx="3525">
                  <c:v>-92.179419999999993</c:v>
                </c:pt>
                <c:pt idx="3526">
                  <c:v>-86.027050000000003</c:v>
                </c:pt>
                <c:pt idx="3527">
                  <c:v>-89.926810000000003</c:v>
                </c:pt>
                <c:pt idx="3528">
                  <c:v>-89.396810000000002</c:v>
                </c:pt>
                <c:pt idx="3529">
                  <c:v>-92.043430000000001</c:v>
                </c:pt>
                <c:pt idx="3530">
                  <c:v>-87.677490000000006</c:v>
                </c:pt>
                <c:pt idx="3531">
                  <c:v>-100.3814</c:v>
                </c:pt>
                <c:pt idx="3532">
                  <c:v>-94.329049999999995</c:v>
                </c:pt>
                <c:pt idx="3533">
                  <c:v>-90.067689999999999</c:v>
                </c:pt>
                <c:pt idx="3534">
                  <c:v>-96.307109999999994</c:v>
                </c:pt>
                <c:pt idx="3535">
                  <c:v>-90.914730000000006</c:v>
                </c:pt>
                <c:pt idx="3536">
                  <c:v>-95.333979999999997</c:v>
                </c:pt>
                <c:pt idx="3537">
                  <c:v>-97.201520000000002</c:v>
                </c:pt>
                <c:pt idx="3538">
                  <c:v>-92.740629999999996</c:v>
                </c:pt>
                <c:pt idx="3539">
                  <c:v>-89.91789</c:v>
                </c:pt>
                <c:pt idx="3540">
                  <c:v>-89.617059999999995</c:v>
                </c:pt>
                <c:pt idx="3541">
                  <c:v>-84.014920000000004</c:v>
                </c:pt>
                <c:pt idx="3542">
                  <c:v>-92.981589999999997</c:v>
                </c:pt>
                <c:pt idx="3543">
                  <c:v>-93.625330000000005</c:v>
                </c:pt>
                <c:pt idx="3544">
                  <c:v>-84.735830000000007</c:v>
                </c:pt>
                <c:pt idx="3545">
                  <c:v>-93.581339999999997</c:v>
                </c:pt>
                <c:pt idx="3546">
                  <c:v>-97.094149999999999</c:v>
                </c:pt>
                <c:pt idx="3547">
                  <c:v>-94.189909999999998</c:v>
                </c:pt>
                <c:pt idx="3548">
                  <c:v>-90.113230000000001</c:v>
                </c:pt>
                <c:pt idx="3549">
                  <c:v>-86.935969999999998</c:v>
                </c:pt>
                <c:pt idx="3550">
                  <c:v>-92.852170000000001</c:v>
                </c:pt>
                <c:pt idx="3551">
                  <c:v>-101.85509999999999</c:v>
                </c:pt>
                <c:pt idx="3552">
                  <c:v>-91.569069999999996</c:v>
                </c:pt>
                <c:pt idx="3553">
                  <c:v>-86.506219999999999</c:v>
                </c:pt>
                <c:pt idx="3554">
                  <c:v>-94.623869999999997</c:v>
                </c:pt>
                <c:pt idx="3555">
                  <c:v>-92.25573</c:v>
                </c:pt>
                <c:pt idx="3556">
                  <c:v>-97.965540000000004</c:v>
                </c:pt>
                <c:pt idx="3557">
                  <c:v>-95.748769999999993</c:v>
                </c:pt>
                <c:pt idx="3558">
                  <c:v>-90.180109999999999</c:v>
                </c:pt>
                <c:pt idx="3559">
                  <c:v>-86.083870000000005</c:v>
                </c:pt>
                <c:pt idx="3560">
                  <c:v>-90.428460000000001</c:v>
                </c:pt>
                <c:pt idx="3561">
                  <c:v>-89.838880000000003</c:v>
                </c:pt>
                <c:pt idx="3562">
                  <c:v>-97.970439999999996</c:v>
                </c:pt>
                <c:pt idx="3563">
                  <c:v>-90.799580000000006</c:v>
                </c:pt>
                <c:pt idx="3564">
                  <c:v>-91.670509999999993</c:v>
                </c:pt>
                <c:pt idx="3565">
                  <c:v>-95.625950000000003</c:v>
                </c:pt>
                <c:pt idx="3566">
                  <c:v>-104.911</c:v>
                </c:pt>
                <c:pt idx="3567">
                  <c:v>-90.267210000000006</c:v>
                </c:pt>
                <c:pt idx="3568">
                  <c:v>-96.672669999999897</c:v>
                </c:pt>
                <c:pt idx="3569">
                  <c:v>-90.887519999999995</c:v>
                </c:pt>
                <c:pt idx="3570">
                  <c:v>-87.776110000000003</c:v>
                </c:pt>
                <c:pt idx="3571">
                  <c:v>-97.853049999999996</c:v>
                </c:pt>
                <c:pt idx="3572">
                  <c:v>-89.251000000000005</c:v>
                </c:pt>
                <c:pt idx="3573">
                  <c:v>-100.846</c:v>
                </c:pt>
                <c:pt idx="3574">
                  <c:v>-92.110100000000003</c:v>
                </c:pt>
                <c:pt idx="3575">
                  <c:v>-93.797709999999995</c:v>
                </c:pt>
                <c:pt idx="3576">
                  <c:v>-92.222030000000004</c:v>
                </c:pt>
                <c:pt idx="3577">
                  <c:v>-89.174629999999993</c:v>
                </c:pt>
                <c:pt idx="3578">
                  <c:v>-95.240269999999995</c:v>
                </c:pt>
                <c:pt idx="3579">
                  <c:v>-87.743160000000003</c:v>
                </c:pt>
                <c:pt idx="3580">
                  <c:v>-95.742050000000006</c:v>
                </c:pt>
                <c:pt idx="3581">
                  <c:v>-97.677689999999998</c:v>
                </c:pt>
                <c:pt idx="3582">
                  <c:v>-95.672749999999894</c:v>
                </c:pt>
                <c:pt idx="3583">
                  <c:v>-87.086950000000002</c:v>
                </c:pt>
                <c:pt idx="3584">
                  <c:v>-90.342420000000004</c:v>
                </c:pt>
                <c:pt idx="3585">
                  <c:v>-97.662750000000003</c:v>
                </c:pt>
                <c:pt idx="3586">
                  <c:v>-89.440539999999999</c:v>
                </c:pt>
                <c:pt idx="3587">
                  <c:v>-88.161420000000007</c:v>
                </c:pt>
                <c:pt idx="3588">
                  <c:v>-95.922929999999994</c:v>
                </c:pt>
                <c:pt idx="3589">
                  <c:v>-98.735379999999907</c:v>
                </c:pt>
                <c:pt idx="3590">
                  <c:v>-106.7864</c:v>
                </c:pt>
                <c:pt idx="3591">
                  <c:v>-90.341059999999999</c:v>
                </c:pt>
                <c:pt idx="3592">
                  <c:v>-87.519829999999899</c:v>
                </c:pt>
                <c:pt idx="3593">
                  <c:v>-96.632630000000006</c:v>
                </c:pt>
                <c:pt idx="3594">
                  <c:v>-87.305599999999998</c:v>
                </c:pt>
                <c:pt idx="3595">
                  <c:v>-90.780879999999996</c:v>
                </c:pt>
                <c:pt idx="3596">
                  <c:v>-89.313959999999994</c:v>
                </c:pt>
                <c:pt idx="3597">
                  <c:v>-86.635819999999995</c:v>
                </c:pt>
                <c:pt idx="3598">
                  <c:v>-92.100920000000002</c:v>
                </c:pt>
                <c:pt idx="3599">
                  <c:v>-88.49409</c:v>
                </c:pt>
                <c:pt idx="3600">
                  <c:v>-98.770880000000005</c:v>
                </c:pt>
                <c:pt idx="3601">
                  <c:v>-91.15043</c:v>
                </c:pt>
                <c:pt idx="3602">
                  <c:v>-98.157169999999994</c:v>
                </c:pt>
                <c:pt idx="3603">
                  <c:v>-88.687049999999999</c:v>
                </c:pt>
                <c:pt idx="3604">
                  <c:v>-96.601740000000007</c:v>
                </c:pt>
                <c:pt idx="3605">
                  <c:v>-93.220079999999996</c:v>
                </c:pt>
                <c:pt idx="3606">
                  <c:v>-93.183920000000001</c:v>
                </c:pt>
                <c:pt idx="3607">
                  <c:v>-93.500389999999896</c:v>
                </c:pt>
                <c:pt idx="3608">
                  <c:v>-92.158249999999896</c:v>
                </c:pt>
                <c:pt idx="3609">
                  <c:v>-85.382589999999993</c:v>
                </c:pt>
                <c:pt idx="3610">
                  <c:v>-100.9066</c:v>
                </c:pt>
                <c:pt idx="3611">
                  <c:v>-91.006180000000001</c:v>
                </c:pt>
                <c:pt idx="3612">
                  <c:v>-96.695220000000006</c:v>
                </c:pt>
                <c:pt idx="3613">
                  <c:v>-92.332939999999994</c:v>
                </c:pt>
                <c:pt idx="3614">
                  <c:v>-87.950059999999993</c:v>
                </c:pt>
                <c:pt idx="3615">
                  <c:v>-88.499350000000007</c:v>
                </c:pt>
                <c:pt idx="3616">
                  <c:v>-89.383809999999997</c:v>
                </c:pt>
                <c:pt idx="3617">
                  <c:v>-96.843770000000006</c:v>
                </c:pt>
                <c:pt idx="3618">
                  <c:v>-97.495379999999997</c:v>
                </c:pt>
                <c:pt idx="3619">
                  <c:v>-88.924819999999997</c:v>
                </c:pt>
                <c:pt idx="3620">
                  <c:v>-88.940100000000001</c:v>
                </c:pt>
                <c:pt idx="3621">
                  <c:v>-90.898349999999994</c:v>
                </c:pt>
                <c:pt idx="3622">
                  <c:v>-88.929760000000002</c:v>
                </c:pt>
                <c:pt idx="3623">
                  <c:v>-105.0804</c:v>
                </c:pt>
                <c:pt idx="3624">
                  <c:v>-94.627089999999995</c:v>
                </c:pt>
                <c:pt idx="3625">
                  <c:v>-90.875110000000006</c:v>
                </c:pt>
                <c:pt idx="3626">
                  <c:v>-97.629009999999994</c:v>
                </c:pt>
                <c:pt idx="3627">
                  <c:v>-100.19029999999999</c:v>
                </c:pt>
                <c:pt idx="3628">
                  <c:v>-97.279229999999998</c:v>
                </c:pt>
                <c:pt idx="3629">
                  <c:v>-91.91713</c:v>
                </c:pt>
                <c:pt idx="3630">
                  <c:v>-89.503870000000006</c:v>
                </c:pt>
                <c:pt idx="3631">
                  <c:v>-92.901559999999904</c:v>
                </c:pt>
                <c:pt idx="3632">
                  <c:v>-114.2606</c:v>
                </c:pt>
                <c:pt idx="3633">
                  <c:v>-95.944869999999995</c:v>
                </c:pt>
                <c:pt idx="3634">
                  <c:v>-99.664169999999999</c:v>
                </c:pt>
                <c:pt idx="3635">
                  <c:v>-90.008859999999999</c:v>
                </c:pt>
                <c:pt idx="3636">
                  <c:v>-90.025779999999997</c:v>
                </c:pt>
                <c:pt idx="3637">
                  <c:v>-90.889529999999993</c:v>
                </c:pt>
                <c:pt idx="3638">
                  <c:v>-98.221699999999998</c:v>
                </c:pt>
                <c:pt idx="3639">
                  <c:v>-94.876059999999995</c:v>
                </c:pt>
                <c:pt idx="3640">
                  <c:v>-88.102159999999998</c:v>
                </c:pt>
                <c:pt idx="3641">
                  <c:v>-94.529719999999998</c:v>
                </c:pt>
                <c:pt idx="3642">
                  <c:v>-88.691309999999902</c:v>
                </c:pt>
                <c:pt idx="3643">
                  <c:v>-89.765609999999995</c:v>
                </c:pt>
                <c:pt idx="3644">
                  <c:v>-90.565309999999997</c:v>
                </c:pt>
                <c:pt idx="3645">
                  <c:v>-102.142</c:v>
                </c:pt>
                <c:pt idx="3646">
                  <c:v>-93.785539999999997</c:v>
                </c:pt>
                <c:pt idx="3647">
                  <c:v>-96.344380000000001</c:v>
                </c:pt>
                <c:pt idx="3648">
                  <c:v>-93.405760000000001</c:v>
                </c:pt>
                <c:pt idx="3649">
                  <c:v>-90.973199999999906</c:v>
                </c:pt>
                <c:pt idx="3650">
                  <c:v>-98.375590000000003</c:v>
                </c:pt>
                <c:pt idx="3651">
                  <c:v>-90.444509999999894</c:v>
                </c:pt>
                <c:pt idx="3652">
                  <c:v>-89.015960000000007</c:v>
                </c:pt>
                <c:pt idx="3653">
                  <c:v>-94.006079999999997</c:v>
                </c:pt>
                <c:pt idx="3654">
                  <c:v>-90.673100000000005</c:v>
                </c:pt>
                <c:pt idx="3655">
                  <c:v>-94.55453</c:v>
                </c:pt>
                <c:pt idx="3656">
                  <c:v>-92.011020000000002</c:v>
                </c:pt>
                <c:pt idx="3657">
                  <c:v>-89.507849999999905</c:v>
                </c:pt>
                <c:pt idx="3658">
                  <c:v>-92.99203</c:v>
                </c:pt>
                <c:pt idx="3659">
                  <c:v>-89.92295</c:v>
                </c:pt>
                <c:pt idx="3660">
                  <c:v>-89.264179999999996</c:v>
                </c:pt>
                <c:pt idx="3661">
                  <c:v>-92.299210000000002</c:v>
                </c:pt>
                <c:pt idx="3662">
                  <c:v>-88.686000000000007</c:v>
                </c:pt>
                <c:pt idx="3663">
                  <c:v>-89.981020000000001</c:v>
                </c:pt>
                <c:pt idx="3664">
                  <c:v>-114.5819</c:v>
                </c:pt>
                <c:pt idx="3665">
                  <c:v>-93.244</c:v>
                </c:pt>
                <c:pt idx="3666">
                  <c:v>-103.44</c:v>
                </c:pt>
                <c:pt idx="3667">
                  <c:v>-94.702830000000006</c:v>
                </c:pt>
                <c:pt idx="3668">
                  <c:v>-91.713549999999998</c:v>
                </c:pt>
                <c:pt idx="3669">
                  <c:v>-93.594840000000005</c:v>
                </c:pt>
                <c:pt idx="3670">
                  <c:v>-103.42059999999999</c:v>
                </c:pt>
                <c:pt idx="3671">
                  <c:v>-91.379279999999994</c:v>
                </c:pt>
                <c:pt idx="3672">
                  <c:v>-88.512349999999998</c:v>
                </c:pt>
                <c:pt idx="3673">
                  <c:v>-92.503789999999896</c:v>
                </c:pt>
                <c:pt idx="3674">
                  <c:v>-94.488399999999999</c:v>
                </c:pt>
                <c:pt idx="3675">
                  <c:v>-95.232749999999996</c:v>
                </c:pt>
                <c:pt idx="3676">
                  <c:v>-97.27722</c:v>
                </c:pt>
                <c:pt idx="3677">
                  <c:v>-98.934030000000007</c:v>
                </c:pt>
                <c:pt idx="3678">
                  <c:v>-96.354709999999898</c:v>
                </c:pt>
                <c:pt idx="3679">
                  <c:v>-97.942639999999997</c:v>
                </c:pt>
                <c:pt idx="3680">
                  <c:v>-95.175330000000002</c:v>
                </c:pt>
                <c:pt idx="3681">
                  <c:v>-84.675960000000003</c:v>
                </c:pt>
                <c:pt idx="3682">
                  <c:v>-89.386279999999999</c:v>
                </c:pt>
                <c:pt idx="3683">
                  <c:v>-99.812189999999902</c:v>
                </c:pt>
                <c:pt idx="3684">
                  <c:v>-98.276880000000006</c:v>
                </c:pt>
                <c:pt idx="3685">
                  <c:v>-90.534139999999994</c:v>
                </c:pt>
                <c:pt idx="3686">
                  <c:v>-93.69905</c:v>
                </c:pt>
                <c:pt idx="3687">
                  <c:v>-98.34948</c:v>
                </c:pt>
                <c:pt idx="3688">
                  <c:v>-104.8109</c:v>
                </c:pt>
                <c:pt idx="3689">
                  <c:v>-85.73366</c:v>
                </c:pt>
                <c:pt idx="3690">
                  <c:v>-94.276399999999995</c:v>
                </c:pt>
                <c:pt idx="3691">
                  <c:v>-99.243549999999999</c:v>
                </c:pt>
                <c:pt idx="3692">
                  <c:v>-91.333680000000001</c:v>
                </c:pt>
                <c:pt idx="3693">
                  <c:v>-95.937129999999996</c:v>
                </c:pt>
                <c:pt idx="3694">
                  <c:v>-91.061880000000002</c:v>
                </c:pt>
                <c:pt idx="3695">
                  <c:v>-87.365449999999996</c:v>
                </c:pt>
                <c:pt idx="3696">
                  <c:v>-96.357929999999996</c:v>
                </c:pt>
                <c:pt idx="3697">
                  <c:v>-91.618780000000001</c:v>
                </c:pt>
                <c:pt idx="3698">
                  <c:v>-90.020889999999994</c:v>
                </c:pt>
                <c:pt idx="3699">
                  <c:v>-89.564310000000006</c:v>
                </c:pt>
                <c:pt idx="3700">
                  <c:v>-90.955269999999999</c:v>
                </c:pt>
                <c:pt idx="3701">
                  <c:v>-96.874870000000001</c:v>
                </c:pt>
                <c:pt idx="3702">
                  <c:v>-90.573430000000002</c:v>
                </c:pt>
                <c:pt idx="3703">
                  <c:v>-89.933359999999993</c:v>
                </c:pt>
                <c:pt idx="3704">
                  <c:v>-87.071269999999998</c:v>
                </c:pt>
                <c:pt idx="3705">
                  <c:v>-88.527550000000005</c:v>
                </c:pt>
                <c:pt idx="3706">
                  <c:v>-92.687460000000002</c:v>
                </c:pt>
                <c:pt idx="3707">
                  <c:v>-87.146789999999996</c:v>
                </c:pt>
                <c:pt idx="3708">
                  <c:v>-92.920330000000007</c:v>
                </c:pt>
                <c:pt idx="3709">
                  <c:v>-89.479050000000001</c:v>
                </c:pt>
                <c:pt idx="3710">
                  <c:v>-88.016199999999998</c:v>
                </c:pt>
                <c:pt idx="3711">
                  <c:v>-90.498949999999994</c:v>
                </c:pt>
                <c:pt idx="3712">
                  <c:v>-90.276089999999996</c:v>
                </c:pt>
                <c:pt idx="3713">
                  <c:v>-89.068979999999996</c:v>
                </c:pt>
                <c:pt idx="3714">
                  <c:v>-93.20899</c:v>
                </c:pt>
                <c:pt idx="3715">
                  <c:v>-95.243099999999998</c:v>
                </c:pt>
                <c:pt idx="3716">
                  <c:v>-92.275419999999997</c:v>
                </c:pt>
                <c:pt idx="3717">
                  <c:v>-92.114469999999997</c:v>
                </c:pt>
                <c:pt idx="3718">
                  <c:v>-95.504289999999997</c:v>
                </c:pt>
                <c:pt idx="3719">
                  <c:v>-89.667100000000005</c:v>
                </c:pt>
                <c:pt idx="3720">
                  <c:v>-87.150099999999995</c:v>
                </c:pt>
                <c:pt idx="3721">
                  <c:v>-89.91507</c:v>
                </c:pt>
                <c:pt idx="3722">
                  <c:v>-89.64425</c:v>
                </c:pt>
                <c:pt idx="3723">
                  <c:v>-101.7414</c:v>
                </c:pt>
                <c:pt idx="3724">
                  <c:v>-93.905850000000001</c:v>
                </c:pt>
                <c:pt idx="3725">
                  <c:v>-86.825609999999998</c:v>
                </c:pt>
                <c:pt idx="3726">
                  <c:v>-86.685169999999999</c:v>
                </c:pt>
                <c:pt idx="3727">
                  <c:v>-102.60590000000001</c:v>
                </c:pt>
                <c:pt idx="3728">
                  <c:v>-92.124189999999999</c:v>
                </c:pt>
                <c:pt idx="3729">
                  <c:v>-86.808259999999905</c:v>
                </c:pt>
                <c:pt idx="3730">
                  <c:v>-93.879170000000002</c:v>
                </c:pt>
                <c:pt idx="3731">
                  <c:v>-93.71969</c:v>
                </c:pt>
                <c:pt idx="3732">
                  <c:v>-91.032639999999901</c:v>
                </c:pt>
                <c:pt idx="3733">
                  <c:v>-92.734129999999993</c:v>
                </c:pt>
                <c:pt idx="3734">
                  <c:v>-90.262200000000007</c:v>
                </c:pt>
                <c:pt idx="3735">
                  <c:v>-99.721490000000003</c:v>
                </c:pt>
                <c:pt idx="3736">
                  <c:v>-89.101920000000007</c:v>
                </c:pt>
                <c:pt idx="3737">
                  <c:v>-96.459180000000003</c:v>
                </c:pt>
                <c:pt idx="3738">
                  <c:v>-90.753280000000004</c:v>
                </c:pt>
                <c:pt idx="3739">
                  <c:v>-95.124210000000005</c:v>
                </c:pt>
                <c:pt idx="3740">
                  <c:v>-92.630259999999893</c:v>
                </c:pt>
                <c:pt idx="3741">
                  <c:v>-98.659760000000006</c:v>
                </c:pt>
                <c:pt idx="3742">
                  <c:v>-93.711160000000007</c:v>
                </c:pt>
                <c:pt idx="3743">
                  <c:v>-93.711410000000001</c:v>
                </c:pt>
                <c:pt idx="3744">
                  <c:v>-88.882000000000005</c:v>
                </c:pt>
                <c:pt idx="3745">
                  <c:v>-93.713359999999994</c:v>
                </c:pt>
                <c:pt idx="3746">
                  <c:v>-93.091660000000005</c:v>
                </c:pt>
                <c:pt idx="3747">
                  <c:v>-93.726799999999997</c:v>
                </c:pt>
                <c:pt idx="3748">
                  <c:v>-94.709129999999902</c:v>
                </c:pt>
                <c:pt idx="3749">
                  <c:v>-89.942949999999996</c:v>
                </c:pt>
                <c:pt idx="3750">
                  <c:v>-87.531260000000003</c:v>
                </c:pt>
                <c:pt idx="3751">
                  <c:v>-93.911460000000005</c:v>
                </c:pt>
                <c:pt idx="3752">
                  <c:v>-92.061350000000004</c:v>
                </c:pt>
                <c:pt idx="3753">
                  <c:v>-92.06765</c:v>
                </c:pt>
                <c:pt idx="3754">
                  <c:v>-92.117090000000005</c:v>
                </c:pt>
                <c:pt idx="3755">
                  <c:v>-91.780550000000005</c:v>
                </c:pt>
                <c:pt idx="3756">
                  <c:v>-93.306139999999999</c:v>
                </c:pt>
                <c:pt idx="3757">
                  <c:v>-100.849</c:v>
                </c:pt>
                <c:pt idx="3758">
                  <c:v>-90.340729999999994</c:v>
                </c:pt>
                <c:pt idx="3759">
                  <c:v>-97.768749999999997</c:v>
                </c:pt>
                <c:pt idx="3760">
                  <c:v>-104.36709999999999</c:v>
                </c:pt>
                <c:pt idx="3761">
                  <c:v>-92.542550000000006</c:v>
                </c:pt>
                <c:pt idx="3762">
                  <c:v>-97.044020000000003</c:v>
                </c:pt>
                <c:pt idx="3763">
                  <c:v>-89.252179999999996</c:v>
                </c:pt>
                <c:pt idx="3764">
                  <c:v>-90.297409999999999</c:v>
                </c:pt>
                <c:pt idx="3765">
                  <c:v>-94.971819999999894</c:v>
                </c:pt>
                <c:pt idx="3766">
                  <c:v>-89.785330000000002</c:v>
                </c:pt>
                <c:pt idx="3767">
                  <c:v>-90.930400000000006</c:v>
                </c:pt>
                <c:pt idx="3768">
                  <c:v>-90.882829999999998</c:v>
                </c:pt>
                <c:pt idx="3769">
                  <c:v>-88.064689999999999</c:v>
                </c:pt>
                <c:pt idx="3770">
                  <c:v>-92.406909999999996</c:v>
                </c:pt>
                <c:pt idx="3771">
                  <c:v>-88.497600000000006</c:v>
                </c:pt>
                <c:pt idx="3772">
                  <c:v>-105.1155</c:v>
                </c:pt>
                <c:pt idx="3773">
                  <c:v>-98.481049999999996</c:v>
                </c:pt>
                <c:pt idx="3774">
                  <c:v>-92.351510000000005</c:v>
                </c:pt>
                <c:pt idx="3775">
                  <c:v>-95.176940000000002</c:v>
                </c:pt>
                <c:pt idx="3776">
                  <c:v>-101.2217</c:v>
                </c:pt>
                <c:pt idx="3777">
                  <c:v>-98.584119999999999</c:v>
                </c:pt>
                <c:pt idx="3778">
                  <c:v>-96.229830000000007</c:v>
                </c:pt>
                <c:pt idx="3779">
                  <c:v>-95.9803</c:v>
                </c:pt>
                <c:pt idx="3780">
                  <c:v>-101.3287</c:v>
                </c:pt>
                <c:pt idx="3781">
                  <c:v>-96.023619999999994</c:v>
                </c:pt>
                <c:pt idx="3782">
                  <c:v>-89.222279999999998</c:v>
                </c:pt>
                <c:pt idx="3783">
                  <c:v>-88.692809999999994</c:v>
                </c:pt>
                <c:pt idx="3784">
                  <c:v>-98.423669999999902</c:v>
                </c:pt>
                <c:pt idx="3785">
                  <c:v>-92.292249999999996</c:v>
                </c:pt>
                <c:pt idx="3786">
                  <c:v>-92.407449999999997</c:v>
                </c:pt>
                <c:pt idx="3787">
                  <c:v>-103.3323</c:v>
                </c:pt>
                <c:pt idx="3788">
                  <c:v>-86.521479999999997</c:v>
                </c:pt>
                <c:pt idx="3789">
                  <c:v>-97.996420000000001</c:v>
                </c:pt>
                <c:pt idx="3790">
                  <c:v>-101.5402</c:v>
                </c:pt>
                <c:pt idx="3791">
                  <c:v>-102.2615</c:v>
                </c:pt>
                <c:pt idx="3792">
                  <c:v>-107.6022</c:v>
                </c:pt>
                <c:pt idx="3793">
                  <c:v>-96.548169999999999</c:v>
                </c:pt>
                <c:pt idx="3794">
                  <c:v>-87.640870000000007</c:v>
                </c:pt>
                <c:pt idx="3795">
                  <c:v>-101.63200000000001</c:v>
                </c:pt>
                <c:pt idx="3796">
                  <c:v>-99.605050000000006</c:v>
                </c:pt>
                <c:pt idx="3797">
                  <c:v>-83.905450000000002</c:v>
                </c:pt>
                <c:pt idx="3798">
                  <c:v>-86.706010000000006</c:v>
                </c:pt>
                <c:pt idx="3799">
                  <c:v>-90.397130000000004</c:v>
                </c:pt>
                <c:pt idx="3800">
                  <c:v>-91.519480000000001</c:v>
                </c:pt>
                <c:pt idx="3801">
                  <c:v>-92.445670000000007</c:v>
                </c:pt>
                <c:pt idx="3802">
                  <c:v>-92.047979999999995</c:v>
                </c:pt>
                <c:pt idx="3803">
                  <c:v>-92.189670000000007</c:v>
                </c:pt>
                <c:pt idx="3804">
                  <c:v>-99.052459999999996</c:v>
                </c:pt>
                <c:pt idx="3805">
                  <c:v>-102.4391</c:v>
                </c:pt>
                <c:pt idx="3806">
                  <c:v>-89.125129999999999</c:v>
                </c:pt>
                <c:pt idx="3807">
                  <c:v>-87.765649999999994</c:v>
                </c:pt>
                <c:pt idx="3808">
                  <c:v>-94.109119999999905</c:v>
                </c:pt>
                <c:pt idx="3809">
                  <c:v>-89.435019999999895</c:v>
                </c:pt>
                <c:pt idx="3810">
                  <c:v>-88.474269999999905</c:v>
                </c:pt>
                <c:pt idx="3811">
                  <c:v>-91.315119999999993</c:v>
                </c:pt>
                <c:pt idx="3812">
                  <c:v>-87.023110000000003</c:v>
                </c:pt>
                <c:pt idx="3813">
                  <c:v>-96.416430000000005</c:v>
                </c:pt>
                <c:pt idx="3814">
                  <c:v>-94.733170000000001</c:v>
                </c:pt>
                <c:pt idx="3815">
                  <c:v>-94.729640000000003</c:v>
                </c:pt>
                <c:pt idx="3816">
                  <c:v>-89.611959999999996</c:v>
                </c:pt>
                <c:pt idx="3817">
                  <c:v>-105.1613</c:v>
                </c:pt>
                <c:pt idx="3818">
                  <c:v>-93.726860000000002</c:v>
                </c:pt>
                <c:pt idx="3819">
                  <c:v>-98.99024</c:v>
                </c:pt>
                <c:pt idx="3820">
                  <c:v>-96.334770000000006</c:v>
                </c:pt>
                <c:pt idx="3821">
                  <c:v>-91.390929999999997</c:v>
                </c:pt>
                <c:pt idx="3822">
                  <c:v>-92.923739999999896</c:v>
                </c:pt>
                <c:pt idx="3823">
                  <c:v>-91.490530000000007</c:v>
                </c:pt>
                <c:pt idx="3824">
                  <c:v>-93.631280000000004</c:v>
                </c:pt>
                <c:pt idx="3825">
                  <c:v>-90.414410000000004</c:v>
                </c:pt>
                <c:pt idx="3826">
                  <c:v>-94.380279999999999</c:v>
                </c:pt>
                <c:pt idx="3827">
                  <c:v>-89.012540000000001</c:v>
                </c:pt>
                <c:pt idx="3828">
                  <c:v>-92.806020000000004</c:v>
                </c:pt>
                <c:pt idx="3829">
                  <c:v>-90.143230000000003</c:v>
                </c:pt>
                <c:pt idx="3830">
                  <c:v>-93.822180000000003</c:v>
                </c:pt>
                <c:pt idx="3831">
                  <c:v>-89.329170000000005</c:v>
                </c:pt>
                <c:pt idx="3832">
                  <c:v>-87.050489999999996</c:v>
                </c:pt>
                <c:pt idx="3833">
                  <c:v>-98.377020000000002</c:v>
                </c:pt>
                <c:pt idx="3834">
                  <c:v>-93.833479999999994</c:v>
                </c:pt>
                <c:pt idx="3835">
                  <c:v>-89.030190000000005</c:v>
                </c:pt>
                <c:pt idx="3836">
                  <c:v>-90.171909999999997</c:v>
                </c:pt>
                <c:pt idx="3837">
                  <c:v>-89.61139</c:v>
                </c:pt>
                <c:pt idx="3838">
                  <c:v>-83.607789999999994</c:v>
                </c:pt>
                <c:pt idx="3839">
                  <c:v>-92.87473</c:v>
                </c:pt>
                <c:pt idx="3840">
                  <c:v>-89.093490000000003</c:v>
                </c:pt>
                <c:pt idx="3841">
                  <c:v>-86.830799999999996</c:v>
                </c:pt>
                <c:pt idx="3842">
                  <c:v>-86.498810000000006</c:v>
                </c:pt>
                <c:pt idx="3843">
                  <c:v>-94.103039999999993</c:v>
                </c:pt>
                <c:pt idx="3844">
                  <c:v>-93.754909999999995</c:v>
                </c:pt>
                <c:pt idx="3845">
                  <c:v>-88.877920000000003</c:v>
                </c:pt>
                <c:pt idx="3846">
                  <c:v>-92.223060000000004</c:v>
                </c:pt>
                <c:pt idx="3847">
                  <c:v>-95.920199999999994</c:v>
                </c:pt>
                <c:pt idx="3848">
                  <c:v>-91.490759999999995</c:v>
                </c:pt>
                <c:pt idx="3849">
                  <c:v>-99.389340000000004</c:v>
                </c:pt>
                <c:pt idx="3850">
                  <c:v>-92.924419999999998</c:v>
                </c:pt>
                <c:pt idx="3851">
                  <c:v>-93.932419999999993</c:v>
                </c:pt>
                <c:pt idx="3852">
                  <c:v>-92.344779999999901</c:v>
                </c:pt>
                <c:pt idx="3853">
                  <c:v>-97.914140000000003</c:v>
                </c:pt>
                <c:pt idx="3854">
                  <c:v>-93.875360000000001</c:v>
                </c:pt>
                <c:pt idx="3855">
                  <c:v>-94.400620000000004</c:v>
                </c:pt>
                <c:pt idx="3856">
                  <c:v>-90.356819999999999</c:v>
                </c:pt>
                <c:pt idx="3857">
                  <c:v>-95.545289999999994</c:v>
                </c:pt>
                <c:pt idx="3858">
                  <c:v>-100.8486</c:v>
                </c:pt>
                <c:pt idx="3859">
                  <c:v>-90.394859999999994</c:v>
                </c:pt>
                <c:pt idx="3860">
                  <c:v>-92.129869999999997</c:v>
                </c:pt>
                <c:pt idx="3861">
                  <c:v>-100.8079</c:v>
                </c:pt>
                <c:pt idx="3862">
                  <c:v>-91.768219999999999</c:v>
                </c:pt>
                <c:pt idx="3863">
                  <c:v>-97.780569999999997</c:v>
                </c:pt>
                <c:pt idx="3864">
                  <c:v>-84.228449999999896</c:v>
                </c:pt>
                <c:pt idx="3865">
                  <c:v>-90.189279999999997</c:v>
                </c:pt>
                <c:pt idx="3866">
                  <c:v>-113.7814</c:v>
                </c:pt>
                <c:pt idx="3867">
                  <c:v>-92.943650000000005</c:v>
                </c:pt>
                <c:pt idx="3868">
                  <c:v>-93.404740000000004</c:v>
                </c:pt>
                <c:pt idx="3869">
                  <c:v>-93.726380000000006</c:v>
                </c:pt>
                <c:pt idx="3870">
                  <c:v>-82.737840000000006</c:v>
                </c:pt>
                <c:pt idx="3871">
                  <c:v>-96.525769999999994</c:v>
                </c:pt>
                <c:pt idx="3872">
                  <c:v>-90.5063099999999</c:v>
                </c:pt>
                <c:pt idx="3873">
                  <c:v>-90.754359999999906</c:v>
                </c:pt>
                <c:pt idx="3874">
                  <c:v>-91.498000000000005</c:v>
                </c:pt>
                <c:pt idx="3875">
                  <c:v>-85.19802</c:v>
                </c:pt>
                <c:pt idx="3876">
                  <c:v>-93.120800000000003</c:v>
                </c:pt>
                <c:pt idx="3877">
                  <c:v>-91.925719999999998</c:v>
                </c:pt>
                <c:pt idx="3878">
                  <c:v>-90.856629999999996</c:v>
                </c:pt>
                <c:pt idx="3879">
                  <c:v>-93.616150000000005</c:v>
                </c:pt>
                <c:pt idx="3880">
                  <c:v>-93.112319999999997</c:v>
                </c:pt>
                <c:pt idx="3881">
                  <c:v>-92.473420000000004</c:v>
                </c:pt>
                <c:pt idx="3882">
                  <c:v>-91.143519999999995</c:v>
                </c:pt>
                <c:pt idx="3883">
                  <c:v>-91.785349999999994</c:v>
                </c:pt>
                <c:pt idx="3884">
                  <c:v>-89.223510000000005</c:v>
                </c:pt>
                <c:pt idx="3885">
                  <c:v>-87.000519999999995</c:v>
                </c:pt>
                <c:pt idx="3886">
                  <c:v>-89.239980000000003</c:v>
                </c:pt>
                <c:pt idx="3887">
                  <c:v>-90.742900000000006</c:v>
                </c:pt>
                <c:pt idx="3888">
                  <c:v>-92.268299999999996</c:v>
                </c:pt>
                <c:pt idx="3889">
                  <c:v>-91.035330000000002</c:v>
                </c:pt>
                <c:pt idx="3890">
                  <c:v>-87.834140000000005</c:v>
                </c:pt>
                <c:pt idx="3891">
                  <c:v>-101.60639999999999</c:v>
                </c:pt>
                <c:pt idx="3892">
                  <c:v>-90.804689999999994</c:v>
                </c:pt>
                <c:pt idx="3893">
                  <c:v>-89.71584</c:v>
                </c:pt>
                <c:pt idx="3894">
                  <c:v>-85.966750000000005</c:v>
                </c:pt>
                <c:pt idx="3895">
                  <c:v>-97.947710000000001</c:v>
                </c:pt>
                <c:pt idx="3896">
                  <c:v>-90.713310000000007</c:v>
                </c:pt>
                <c:pt idx="3897">
                  <c:v>-90.993269999999995</c:v>
                </c:pt>
                <c:pt idx="3898">
                  <c:v>-90.363590000000002</c:v>
                </c:pt>
                <c:pt idx="3899">
                  <c:v>-91.75515</c:v>
                </c:pt>
                <c:pt idx="3900">
                  <c:v>-92.209040000000002</c:v>
                </c:pt>
                <c:pt idx="3901">
                  <c:v>-92.35933</c:v>
                </c:pt>
                <c:pt idx="3902">
                  <c:v>-92.110060000000004</c:v>
                </c:pt>
                <c:pt idx="3903">
                  <c:v>-89.040980000000005</c:v>
                </c:pt>
                <c:pt idx="3904">
                  <c:v>-88.690089999999998</c:v>
                </c:pt>
                <c:pt idx="3905">
                  <c:v>-87.458219999999997</c:v>
                </c:pt>
                <c:pt idx="3906">
                  <c:v>-93.610590000000002</c:v>
                </c:pt>
                <c:pt idx="3907">
                  <c:v>-87.294179999999898</c:v>
                </c:pt>
                <c:pt idx="3908">
                  <c:v>-88.753259999999997</c:v>
                </c:pt>
                <c:pt idx="3909">
                  <c:v>-94.907319999999999</c:v>
                </c:pt>
                <c:pt idx="3910">
                  <c:v>-102.16319999999899</c:v>
                </c:pt>
                <c:pt idx="3911">
                  <c:v>-99.186369999999997</c:v>
                </c:pt>
                <c:pt idx="3912">
                  <c:v>-102.197199999999</c:v>
                </c:pt>
                <c:pt idx="3913">
                  <c:v>-101.949199999999</c:v>
                </c:pt>
                <c:pt idx="3914">
                  <c:v>-98.255110000000002</c:v>
                </c:pt>
                <c:pt idx="3915">
                  <c:v>-95.962699999999998</c:v>
                </c:pt>
                <c:pt idx="3916">
                  <c:v>-89.592309999999998</c:v>
                </c:pt>
                <c:pt idx="3917">
                  <c:v>-92.477689999999996</c:v>
                </c:pt>
                <c:pt idx="3918">
                  <c:v>-98.766019999999997</c:v>
                </c:pt>
                <c:pt idx="3919">
                  <c:v>-92.981139999999996</c:v>
                </c:pt>
                <c:pt idx="3920">
                  <c:v>-104.8128</c:v>
                </c:pt>
                <c:pt idx="3921">
                  <c:v>-92.095590000000001</c:v>
                </c:pt>
                <c:pt idx="3922">
                  <c:v>-98.359530000000007</c:v>
                </c:pt>
                <c:pt idx="3923">
                  <c:v>-95.089150000000004</c:v>
                </c:pt>
                <c:pt idx="3924">
                  <c:v>-90.525379999999998</c:v>
                </c:pt>
                <c:pt idx="3925">
                  <c:v>-93.080029999999994</c:v>
                </c:pt>
                <c:pt idx="3926">
                  <c:v>-91.753069999999994</c:v>
                </c:pt>
                <c:pt idx="3927">
                  <c:v>-86.56053</c:v>
                </c:pt>
                <c:pt idx="3928">
                  <c:v>-88.822879999999998</c:v>
                </c:pt>
                <c:pt idx="3929">
                  <c:v>-97.287419999999997</c:v>
                </c:pt>
                <c:pt idx="3930">
                  <c:v>-90.569130000000001</c:v>
                </c:pt>
                <c:pt idx="3931">
                  <c:v>-97.933040000000005</c:v>
                </c:pt>
                <c:pt idx="3932">
                  <c:v>-92.525849999999906</c:v>
                </c:pt>
                <c:pt idx="3933">
                  <c:v>-91.933670000000006</c:v>
                </c:pt>
                <c:pt idx="3934">
                  <c:v>-86.861649999999997</c:v>
                </c:pt>
                <c:pt idx="3935">
                  <c:v>-90.979729999999904</c:v>
                </c:pt>
                <c:pt idx="3936">
                  <c:v>-102.4736</c:v>
                </c:pt>
                <c:pt idx="3937">
                  <c:v>-98.507080000000002</c:v>
                </c:pt>
                <c:pt idx="3938">
                  <c:v>-107.539</c:v>
                </c:pt>
                <c:pt idx="3939">
                  <c:v>-93.566810000000004</c:v>
                </c:pt>
                <c:pt idx="3940">
                  <c:v>-100.5552</c:v>
                </c:pt>
                <c:pt idx="3941">
                  <c:v>-92.270660000000007</c:v>
                </c:pt>
                <c:pt idx="3942">
                  <c:v>-92.517679999999999</c:v>
                </c:pt>
                <c:pt idx="3943">
                  <c:v>-88.845060000000004</c:v>
                </c:pt>
                <c:pt idx="3944">
                  <c:v>-101.5523</c:v>
                </c:pt>
                <c:pt idx="3945">
                  <c:v>-101.554</c:v>
                </c:pt>
                <c:pt idx="3946">
                  <c:v>-107.58280000000001</c:v>
                </c:pt>
                <c:pt idx="3947">
                  <c:v>-93.600470000000001</c:v>
                </c:pt>
                <c:pt idx="3948">
                  <c:v>-94.401639999999901</c:v>
                </c:pt>
                <c:pt idx="3949">
                  <c:v>-92.302350000000004</c:v>
                </c:pt>
                <c:pt idx="3950">
                  <c:v>-99.959059999999994</c:v>
                </c:pt>
                <c:pt idx="3951">
                  <c:v>-91.913589999999999</c:v>
                </c:pt>
                <c:pt idx="3952">
                  <c:v>-87.922799999999995</c:v>
                </c:pt>
                <c:pt idx="3953">
                  <c:v>-97.678600000000003</c:v>
                </c:pt>
                <c:pt idx="3954">
                  <c:v>-100.6067</c:v>
                </c:pt>
                <c:pt idx="3955">
                  <c:v>-82.590919999999898</c:v>
                </c:pt>
                <c:pt idx="3956">
                  <c:v>-95.295919999999995</c:v>
                </c:pt>
                <c:pt idx="3957">
                  <c:v>-90.719819999999999</c:v>
                </c:pt>
                <c:pt idx="3958">
                  <c:v>-93.527270000000001</c:v>
                </c:pt>
                <c:pt idx="3959">
                  <c:v>-87.432900000000004</c:v>
                </c:pt>
                <c:pt idx="3960">
                  <c:v>-92.220510000000004</c:v>
                </c:pt>
                <c:pt idx="3961">
                  <c:v>-93.00909</c:v>
                </c:pt>
                <c:pt idx="3962">
                  <c:v>-92.637519999999995</c:v>
                </c:pt>
                <c:pt idx="3963">
                  <c:v>-108.5737</c:v>
                </c:pt>
                <c:pt idx="3964">
                  <c:v>-89.025559999999999</c:v>
                </c:pt>
                <c:pt idx="3965">
                  <c:v>-87.602980000000002</c:v>
                </c:pt>
                <c:pt idx="3966">
                  <c:v>-87.954819999999998</c:v>
                </c:pt>
                <c:pt idx="3967">
                  <c:v>-95.292730000000006</c:v>
                </c:pt>
                <c:pt idx="3968">
                  <c:v>-89.625280000000004</c:v>
                </c:pt>
                <c:pt idx="3969">
                  <c:v>-101.579399999999</c:v>
                </c:pt>
                <c:pt idx="3970">
                  <c:v>-92.306200000000004</c:v>
                </c:pt>
                <c:pt idx="3971">
                  <c:v>-88.683199999999999</c:v>
                </c:pt>
                <c:pt idx="3972">
                  <c:v>-86.215450000000004</c:v>
                </c:pt>
                <c:pt idx="3973">
                  <c:v>-86.960509999999999</c:v>
                </c:pt>
                <c:pt idx="3974">
                  <c:v>-88.995199999999897</c:v>
                </c:pt>
                <c:pt idx="3975">
                  <c:v>-92.941859999999906</c:v>
                </c:pt>
                <c:pt idx="3976">
                  <c:v>-103.42619999999999</c:v>
                </c:pt>
                <c:pt idx="3977">
                  <c:v>-92.404240000000001</c:v>
                </c:pt>
                <c:pt idx="3978">
                  <c:v>-89.020899999999997</c:v>
                </c:pt>
                <c:pt idx="3979">
                  <c:v>-86.777460000000005</c:v>
                </c:pt>
                <c:pt idx="3980">
                  <c:v>-85.070059999999998</c:v>
                </c:pt>
                <c:pt idx="3981">
                  <c:v>-89.031750000000002</c:v>
                </c:pt>
                <c:pt idx="3982">
                  <c:v>-89.080939999999998</c:v>
                </c:pt>
                <c:pt idx="3983">
                  <c:v>-107.50920000000001</c:v>
                </c:pt>
                <c:pt idx="3984">
                  <c:v>-101.4816</c:v>
                </c:pt>
                <c:pt idx="3985">
                  <c:v>-88.598839999999996</c:v>
                </c:pt>
                <c:pt idx="3986">
                  <c:v>-86.81429</c:v>
                </c:pt>
                <c:pt idx="3987">
                  <c:v>-100.4836</c:v>
                </c:pt>
                <c:pt idx="3988">
                  <c:v>-89.133070000000004</c:v>
                </c:pt>
                <c:pt idx="3989">
                  <c:v>-96.317229999999995</c:v>
                </c:pt>
                <c:pt idx="3990">
                  <c:v>-89.120859999999993</c:v>
                </c:pt>
                <c:pt idx="3991">
                  <c:v>-90.271379999999994</c:v>
                </c:pt>
                <c:pt idx="3992">
                  <c:v>-89.095410000000001</c:v>
                </c:pt>
                <c:pt idx="3993">
                  <c:v>-87.808000000000007</c:v>
                </c:pt>
                <c:pt idx="3994">
                  <c:v>-98.699839999999995</c:v>
                </c:pt>
                <c:pt idx="3995">
                  <c:v>-107.3768</c:v>
                </c:pt>
                <c:pt idx="3996">
                  <c:v>-90.680679999999995</c:v>
                </c:pt>
                <c:pt idx="3997">
                  <c:v>-95.768709999999999</c:v>
                </c:pt>
                <c:pt idx="3998">
                  <c:v>-84.264949999999999</c:v>
                </c:pt>
                <c:pt idx="3999">
                  <c:v>-94.311120000000003</c:v>
                </c:pt>
                <c:pt idx="4000">
                  <c:v>-91.127009999999999</c:v>
                </c:pt>
                <c:pt idx="4001">
                  <c:v>-95.704729999999998</c:v>
                </c:pt>
                <c:pt idx="4002">
                  <c:v>-90.036079999999998</c:v>
                </c:pt>
                <c:pt idx="4003">
                  <c:v>-103.1237</c:v>
                </c:pt>
                <c:pt idx="4004">
                  <c:v>-94.938689999999994</c:v>
                </c:pt>
                <c:pt idx="4005">
                  <c:v>-84.378249999999994</c:v>
                </c:pt>
                <c:pt idx="4006">
                  <c:v>-93.531800000000004</c:v>
                </c:pt>
                <c:pt idx="4007">
                  <c:v>-90.041139999999999</c:v>
                </c:pt>
                <c:pt idx="4008">
                  <c:v>-103.0406</c:v>
                </c:pt>
                <c:pt idx="4009">
                  <c:v>-92.820279999999997</c:v>
                </c:pt>
                <c:pt idx="4010">
                  <c:v>-88.628099999999904</c:v>
                </c:pt>
                <c:pt idx="4011">
                  <c:v>-88.644319999999993</c:v>
                </c:pt>
                <c:pt idx="4012">
                  <c:v>-89.759879999999995</c:v>
                </c:pt>
                <c:pt idx="4013">
                  <c:v>-89.518349999999998</c:v>
                </c:pt>
                <c:pt idx="4014">
                  <c:v>-85.058340000000001</c:v>
                </c:pt>
                <c:pt idx="4015">
                  <c:v>-97.944680000000005</c:v>
                </c:pt>
                <c:pt idx="4016">
                  <c:v>-83.934219999999996</c:v>
                </c:pt>
                <c:pt idx="4017">
                  <c:v>-84.856309999999993</c:v>
                </c:pt>
                <c:pt idx="4018">
                  <c:v>-92.651780000000002</c:v>
                </c:pt>
                <c:pt idx="4019">
                  <c:v>-94.527929999999998</c:v>
                </c:pt>
                <c:pt idx="4020">
                  <c:v>-85.401570000000007</c:v>
                </c:pt>
                <c:pt idx="4021">
                  <c:v>-102.851</c:v>
                </c:pt>
                <c:pt idx="4022">
                  <c:v>-88.929209999999998</c:v>
                </c:pt>
                <c:pt idx="4023">
                  <c:v>-92.369240000000005</c:v>
                </c:pt>
                <c:pt idx="4024">
                  <c:v>-89.730099999999993</c:v>
                </c:pt>
                <c:pt idx="4025">
                  <c:v>-85.439099999999996</c:v>
                </c:pt>
                <c:pt idx="4026">
                  <c:v>-90.040480000000002</c:v>
                </c:pt>
                <c:pt idx="4027">
                  <c:v>-85.025119999999902</c:v>
                </c:pt>
                <c:pt idx="4028">
                  <c:v>-94.908799999999999</c:v>
                </c:pt>
                <c:pt idx="4029">
                  <c:v>-84.632480000000001</c:v>
                </c:pt>
                <c:pt idx="4030">
                  <c:v>-92.213750000000005</c:v>
                </c:pt>
                <c:pt idx="4031">
                  <c:v>-88.810450000000003</c:v>
                </c:pt>
                <c:pt idx="4032">
                  <c:v>-92.334059999999994</c:v>
                </c:pt>
                <c:pt idx="4033">
                  <c:v>-102.76669999999901</c:v>
                </c:pt>
                <c:pt idx="4034">
                  <c:v>-96.733930000000001</c:v>
                </c:pt>
                <c:pt idx="4035">
                  <c:v>-90.445509999999999</c:v>
                </c:pt>
                <c:pt idx="4036">
                  <c:v>-92.545559999999995</c:v>
                </c:pt>
                <c:pt idx="4037">
                  <c:v>-97.866280000000003</c:v>
                </c:pt>
                <c:pt idx="4038">
                  <c:v>-90.21181</c:v>
                </c:pt>
                <c:pt idx="4039">
                  <c:v>-91.220749999999896</c:v>
                </c:pt>
                <c:pt idx="4040">
                  <c:v>-93.900949999999995</c:v>
                </c:pt>
                <c:pt idx="4041">
                  <c:v>-90.456320000000005</c:v>
                </c:pt>
                <c:pt idx="4042">
                  <c:v>-83.899709999999999</c:v>
                </c:pt>
                <c:pt idx="4043">
                  <c:v>-84.218490000000003</c:v>
                </c:pt>
                <c:pt idx="4044">
                  <c:v>-86.271199999999993</c:v>
                </c:pt>
                <c:pt idx="4045">
                  <c:v>-92.596100000000007</c:v>
                </c:pt>
                <c:pt idx="4046">
                  <c:v>-91.649419999999907</c:v>
                </c:pt>
                <c:pt idx="4047">
                  <c:v>-91.254170000000002</c:v>
                </c:pt>
                <c:pt idx="4048">
                  <c:v>-87.755399999999995</c:v>
                </c:pt>
                <c:pt idx="4049">
                  <c:v>-82.167349999999999</c:v>
                </c:pt>
                <c:pt idx="4050">
                  <c:v>-81.553240000000002</c:v>
                </c:pt>
                <c:pt idx="4051">
                  <c:v>-93.803340000000006</c:v>
                </c:pt>
                <c:pt idx="4052">
                  <c:v>-89.898049999999998</c:v>
                </c:pt>
                <c:pt idx="4053">
                  <c:v>-93.039280000000005</c:v>
                </c:pt>
                <c:pt idx="4054">
                  <c:v>-90.192790000000002</c:v>
                </c:pt>
                <c:pt idx="4055">
                  <c:v>-90.152940000000001</c:v>
                </c:pt>
                <c:pt idx="4056">
                  <c:v>-95.985479999999995</c:v>
                </c:pt>
                <c:pt idx="4057">
                  <c:v>-95.755160000000004</c:v>
                </c:pt>
                <c:pt idx="4058">
                  <c:v>-85.369950000000003</c:v>
                </c:pt>
                <c:pt idx="4059">
                  <c:v>-88.217299999999994</c:v>
                </c:pt>
                <c:pt idx="4060">
                  <c:v>-87.085620000000006</c:v>
                </c:pt>
                <c:pt idx="4061">
                  <c:v>-85.53022</c:v>
                </c:pt>
                <c:pt idx="4062">
                  <c:v>-93.992850000000004</c:v>
                </c:pt>
                <c:pt idx="4063">
                  <c:v>-84.524559999999994</c:v>
                </c:pt>
                <c:pt idx="4064">
                  <c:v>-90.047600000000003</c:v>
                </c:pt>
                <c:pt idx="4065">
                  <c:v>-92.595129999999997</c:v>
                </c:pt>
                <c:pt idx="4066">
                  <c:v>-97.068439999999995</c:v>
                </c:pt>
                <c:pt idx="4067">
                  <c:v>-89.414689999999993</c:v>
                </c:pt>
                <c:pt idx="4068">
                  <c:v>-84.121660000000006</c:v>
                </c:pt>
                <c:pt idx="4069">
                  <c:v>-86.940799999999996</c:v>
                </c:pt>
                <c:pt idx="4070">
                  <c:v>-87.154629999999997</c:v>
                </c:pt>
                <c:pt idx="4071">
                  <c:v>-84.092749999999995</c:v>
                </c:pt>
                <c:pt idx="4072">
                  <c:v>-85.97954</c:v>
                </c:pt>
                <c:pt idx="4073">
                  <c:v>-87.727029999999999</c:v>
                </c:pt>
                <c:pt idx="4074">
                  <c:v>-84.874949999999899</c:v>
                </c:pt>
                <c:pt idx="4075">
                  <c:v>-84.131370000000004</c:v>
                </c:pt>
                <c:pt idx="4076">
                  <c:v>-93.771029999999996</c:v>
                </c:pt>
                <c:pt idx="4077">
                  <c:v>-88.453140000000005</c:v>
                </c:pt>
                <c:pt idx="4078">
                  <c:v>-88.10857</c:v>
                </c:pt>
                <c:pt idx="4079">
                  <c:v>-89.289619999999999</c:v>
                </c:pt>
                <c:pt idx="4080">
                  <c:v>-87.99418</c:v>
                </c:pt>
                <c:pt idx="4081">
                  <c:v>-88.17004</c:v>
                </c:pt>
                <c:pt idx="4082">
                  <c:v>-94.586749999999995</c:v>
                </c:pt>
                <c:pt idx="4083">
                  <c:v>-89.275099999999995</c:v>
                </c:pt>
                <c:pt idx="4084">
                  <c:v>-93.534300000000002</c:v>
                </c:pt>
                <c:pt idx="4085">
                  <c:v>-86.564429999999902</c:v>
                </c:pt>
                <c:pt idx="4086">
                  <c:v>-93.571640000000002</c:v>
                </c:pt>
                <c:pt idx="4087">
                  <c:v>-82.953410000000005</c:v>
                </c:pt>
                <c:pt idx="4088">
                  <c:v>-93.703969999999998</c:v>
                </c:pt>
                <c:pt idx="4089">
                  <c:v>-84.898039999999995</c:v>
                </c:pt>
                <c:pt idx="4090">
                  <c:v>-85.564080000000004</c:v>
                </c:pt>
                <c:pt idx="4091">
                  <c:v>-89.868390000000005</c:v>
                </c:pt>
                <c:pt idx="4092">
                  <c:v>-84.086179999999999</c:v>
                </c:pt>
                <c:pt idx="4093">
                  <c:v>-88.972560000000001</c:v>
                </c:pt>
                <c:pt idx="4094">
                  <c:v>-82.435689999999994</c:v>
                </c:pt>
                <c:pt idx="4095">
                  <c:v>-84.310640000000006</c:v>
                </c:pt>
                <c:pt idx="4096">
                  <c:v>-84.110839999999996</c:v>
                </c:pt>
                <c:pt idx="4097">
                  <c:v>-86.143050000000002</c:v>
                </c:pt>
                <c:pt idx="4098">
                  <c:v>-84.310910000000007</c:v>
                </c:pt>
                <c:pt idx="4099">
                  <c:v>-86.778429999999901</c:v>
                </c:pt>
                <c:pt idx="4100">
                  <c:v>-85.797349999999994</c:v>
                </c:pt>
                <c:pt idx="4101">
                  <c:v>-86.590990000000005</c:v>
                </c:pt>
                <c:pt idx="4102">
                  <c:v>-84.993840000000006</c:v>
                </c:pt>
                <c:pt idx="4103">
                  <c:v>-82.783940000000001</c:v>
                </c:pt>
                <c:pt idx="4104">
                  <c:v>-82.700239999999994</c:v>
                </c:pt>
                <c:pt idx="4105">
                  <c:v>-84.742360000000005</c:v>
                </c:pt>
                <c:pt idx="4106">
                  <c:v>-83.167739999999895</c:v>
                </c:pt>
                <c:pt idx="4107">
                  <c:v>-83.136719999999997</c:v>
                </c:pt>
                <c:pt idx="4108">
                  <c:v>-89.090220000000002</c:v>
                </c:pt>
                <c:pt idx="4109">
                  <c:v>-86.715219999999903</c:v>
                </c:pt>
                <c:pt idx="4110">
                  <c:v>-80.703649999999897</c:v>
                </c:pt>
                <c:pt idx="4111">
                  <c:v>-87.301050000000004</c:v>
                </c:pt>
                <c:pt idx="4112">
                  <c:v>-96.520889999999994</c:v>
                </c:pt>
                <c:pt idx="4113">
                  <c:v>-82.167739999999995</c:v>
                </c:pt>
                <c:pt idx="4114">
                  <c:v>-84.99727</c:v>
                </c:pt>
                <c:pt idx="4115">
                  <c:v>-83.591369999999998</c:v>
                </c:pt>
                <c:pt idx="4116">
                  <c:v>-84.88494</c:v>
                </c:pt>
                <c:pt idx="4117">
                  <c:v>-95.057580000000002</c:v>
                </c:pt>
                <c:pt idx="4118">
                  <c:v>-83.162719999999993</c:v>
                </c:pt>
                <c:pt idx="4119">
                  <c:v>-81.501350000000002</c:v>
                </c:pt>
                <c:pt idx="4120">
                  <c:v>-82.666740000000004</c:v>
                </c:pt>
                <c:pt idx="4121">
                  <c:v>-85.054749999999999</c:v>
                </c:pt>
                <c:pt idx="4122">
                  <c:v>-81.055220000000006</c:v>
                </c:pt>
                <c:pt idx="4123">
                  <c:v>-79.234129999999993</c:v>
                </c:pt>
                <c:pt idx="4124">
                  <c:v>-89.338359999999994</c:v>
                </c:pt>
                <c:pt idx="4125">
                  <c:v>-80.440820000000002</c:v>
                </c:pt>
                <c:pt idx="4126">
                  <c:v>-88.825360000000003</c:v>
                </c:pt>
                <c:pt idx="4127">
                  <c:v>-81.032830000000004</c:v>
                </c:pt>
                <c:pt idx="4128">
                  <c:v>-82.644990000000007</c:v>
                </c:pt>
                <c:pt idx="4129">
                  <c:v>-82.893550000000005</c:v>
                </c:pt>
                <c:pt idx="4130">
                  <c:v>-94.737909999999999</c:v>
                </c:pt>
                <c:pt idx="4131">
                  <c:v>-82.67277</c:v>
                </c:pt>
                <c:pt idx="4132">
                  <c:v>-88.507230000000007</c:v>
                </c:pt>
                <c:pt idx="4133">
                  <c:v>-82.675319999999999</c:v>
                </c:pt>
                <c:pt idx="4134">
                  <c:v>-85.767129999999995</c:v>
                </c:pt>
                <c:pt idx="4135">
                  <c:v>-86.433549999999997</c:v>
                </c:pt>
                <c:pt idx="4136">
                  <c:v>-83.195530000000005</c:v>
                </c:pt>
                <c:pt idx="4137">
                  <c:v>-81.750309999999999</c:v>
                </c:pt>
                <c:pt idx="4138">
                  <c:v>-85.51097</c:v>
                </c:pt>
                <c:pt idx="4139">
                  <c:v>-85.065129999999996</c:v>
                </c:pt>
                <c:pt idx="4140">
                  <c:v>-82.50609</c:v>
                </c:pt>
                <c:pt idx="4141">
                  <c:v>-81.421069999999901</c:v>
                </c:pt>
                <c:pt idx="4142">
                  <c:v>-87.880660000000006</c:v>
                </c:pt>
                <c:pt idx="4143">
                  <c:v>-82.315389999999994</c:v>
                </c:pt>
                <c:pt idx="4144">
                  <c:v>-83.004459999999995</c:v>
                </c:pt>
                <c:pt idx="4145">
                  <c:v>-81.910259999999994</c:v>
                </c:pt>
                <c:pt idx="4146">
                  <c:v>-80.051479999999998</c:v>
                </c:pt>
                <c:pt idx="4147">
                  <c:v>-82.208100000000002</c:v>
                </c:pt>
                <c:pt idx="4148">
                  <c:v>-81.143469999999894</c:v>
                </c:pt>
                <c:pt idx="4149">
                  <c:v>-81.237110000000001</c:v>
                </c:pt>
                <c:pt idx="4150">
                  <c:v>-81.583609999999993</c:v>
                </c:pt>
                <c:pt idx="4151">
                  <c:v>-81.6965</c:v>
                </c:pt>
                <c:pt idx="4152">
                  <c:v>-83.786689999999993</c:v>
                </c:pt>
                <c:pt idx="4153">
                  <c:v>-80.652529999999999</c:v>
                </c:pt>
                <c:pt idx="4154">
                  <c:v>-85.546059999999997</c:v>
                </c:pt>
                <c:pt idx="4155">
                  <c:v>-80.843580000000003</c:v>
                </c:pt>
                <c:pt idx="4156">
                  <c:v>-79.92268</c:v>
                </c:pt>
                <c:pt idx="4157">
                  <c:v>-82.679509999999993</c:v>
                </c:pt>
                <c:pt idx="4158">
                  <c:v>-79.317319999999995</c:v>
                </c:pt>
                <c:pt idx="4159">
                  <c:v>-79.857680000000002</c:v>
                </c:pt>
                <c:pt idx="4160">
                  <c:v>-80.999499999999998</c:v>
                </c:pt>
                <c:pt idx="4161">
                  <c:v>-79.5762</c:v>
                </c:pt>
                <c:pt idx="4162">
                  <c:v>-86.381469999999993</c:v>
                </c:pt>
                <c:pt idx="4163">
                  <c:v>-83.242259999999902</c:v>
                </c:pt>
                <c:pt idx="4164">
                  <c:v>-79.714849999999998</c:v>
                </c:pt>
                <c:pt idx="4165">
                  <c:v>-78.001750000000001</c:v>
                </c:pt>
                <c:pt idx="4166">
                  <c:v>-79.572710000000001</c:v>
                </c:pt>
                <c:pt idx="4167">
                  <c:v>-82.816209999999998</c:v>
                </c:pt>
                <c:pt idx="4168">
                  <c:v>-78.854669999999999</c:v>
                </c:pt>
                <c:pt idx="4169">
                  <c:v>-81.060609999999997</c:v>
                </c:pt>
                <c:pt idx="4170">
                  <c:v>-78.164950000000005</c:v>
                </c:pt>
                <c:pt idx="4171">
                  <c:v>-80.892570000000006</c:v>
                </c:pt>
                <c:pt idx="4172">
                  <c:v>-78.389020000000002</c:v>
                </c:pt>
                <c:pt idx="4173">
                  <c:v>-79.349140000000006</c:v>
                </c:pt>
                <c:pt idx="4174">
                  <c:v>-79.466279999999998</c:v>
                </c:pt>
                <c:pt idx="4175">
                  <c:v>-79.022649999999999</c:v>
                </c:pt>
                <c:pt idx="4176">
                  <c:v>-79.271000000000001</c:v>
                </c:pt>
                <c:pt idx="4177">
                  <c:v>-80.252920000000003</c:v>
                </c:pt>
                <c:pt idx="4178">
                  <c:v>-79.228470000000002</c:v>
                </c:pt>
                <c:pt idx="4179">
                  <c:v>-80.483189999999993</c:v>
                </c:pt>
                <c:pt idx="4180">
                  <c:v>-78.199780000000004</c:v>
                </c:pt>
                <c:pt idx="4181">
                  <c:v>-79.322029999999998</c:v>
                </c:pt>
                <c:pt idx="4182">
                  <c:v>-79.278790000000001</c:v>
                </c:pt>
                <c:pt idx="4183">
                  <c:v>-77.422210000000007</c:v>
                </c:pt>
                <c:pt idx="4184">
                  <c:v>-78.503489999999999</c:v>
                </c:pt>
                <c:pt idx="4185">
                  <c:v>-76.599869999999996</c:v>
                </c:pt>
                <c:pt idx="4186">
                  <c:v>-76.934719999999999</c:v>
                </c:pt>
                <c:pt idx="4187">
                  <c:v>-76.782079999999993</c:v>
                </c:pt>
                <c:pt idx="4188">
                  <c:v>-77.215549999999993</c:v>
                </c:pt>
                <c:pt idx="4189">
                  <c:v>-77.341830000000002</c:v>
                </c:pt>
                <c:pt idx="4190">
                  <c:v>-76.830910000000003</c:v>
                </c:pt>
                <c:pt idx="4191">
                  <c:v>-78.284459999999996</c:v>
                </c:pt>
                <c:pt idx="4192">
                  <c:v>-77.277349999999998</c:v>
                </c:pt>
                <c:pt idx="4193">
                  <c:v>-75.420209999999997</c:v>
                </c:pt>
                <c:pt idx="4194">
                  <c:v>-74.576759999999993</c:v>
                </c:pt>
                <c:pt idx="4195">
                  <c:v>-77.465220000000002</c:v>
                </c:pt>
                <c:pt idx="4196">
                  <c:v>-76.502080000000007</c:v>
                </c:pt>
                <c:pt idx="4197">
                  <c:v>-75.908950000000004</c:v>
                </c:pt>
                <c:pt idx="4198">
                  <c:v>-76.719030000000004</c:v>
                </c:pt>
                <c:pt idx="4199">
                  <c:v>-76.665279999999996</c:v>
                </c:pt>
                <c:pt idx="4200">
                  <c:v>-76.542450000000002</c:v>
                </c:pt>
                <c:pt idx="4201">
                  <c:v>-76.483180000000004</c:v>
                </c:pt>
                <c:pt idx="4202">
                  <c:v>-77.416759999999996</c:v>
                </c:pt>
                <c:pt idx="4203">
                  <c:v>-78.161839999999998</c:v>
                </c:pt>
                <c:pt idx="4204">
                  <c:v>-76.012699999999995</c:v>
                </c:pt>
                <c:pt idx="4205">
                  <c:v>-76.462069999999997</c:v>
                </c:pt>
                <c:pt idx="4206">
                  <c:v>-74.755790000000005</c:v>
                </c:pt>
                <c:pt idx="4207">
                  <c:v>-75.515609999999995</c:v>
                </c:pt>
                <c:pt idx="4208">
                  <c:v>-76.677459999999996</c:v>
                </c:pt>
                <c:pt idx="4209">
                  <c:v>-73.635490000000004</c:v>
                </c:pt>
                <c:pt idx="4210">
                  <c:v>-74.935050000000004</c:v>
                </c:pt>
                <c:pt idx="4211">
                  <c:v>-75.248760000000004</c:v>
                </c:pt>
                <c:pt idx="4212">
                  <c:v>-74.218019999999996</c:v>
                </c:pt>
                <c:pt idx="4213">
                  <c:v>-75.332549999999998</c:v>
                </c:pt>
                <c:pt idx="4214">
                  <c:v>-72.537750000000003</c:v>
                </c:pt>
                <c:pt idx="4215">
                  <c:v>-72.594149999999999</c:v>
                </c:pt>
                <c:pt idx="4216">
                  <c:v>-73.498760000000004</c:v>
                </c:pt>
                <c:pt idx="4217">
                  <c:v>-72.848519999999994</c:v>
                </c:pt>
                <c:pt idx="4218">
                  <c:v>-72.856359999999995</c:v>
                </c:pt>
                <c:pt idx="4219">
                  <c:v>-72.838189999999997</c:v>
                </c:pt>
                <c:pt idx="4220">
                  <c:v>-71.811779999999999</c:v>
                </c:pt>
                <c:pt idx="4221">
                  <c:v>-72.050749999999994</c:v>
                </c:pt>
                <c:pt idx="4222">
                  <c:v>-71.468159999999997</c:v>
                </c:pt>
                <c:pt idx="4223">
                  <c:v>-71.306849999999997</c:v>
                </c:pt>
                <c:pt idx="4224">
                  <c:v>-70.463009999999997</c:v>
                </c:pt>
                <c:pt idx="4225">
                  <c:v>-70.614360000000005</c:v>
                </c:pt>
                <c:pt idx="4226">
                  <c:v>-71.917689999999993</c:v>
                </c:pt>
                <c:pt idx="4227">
                  <c:v>-70.716610000000003</c:v>
                </c:pt>
                <c:pt idx="4228">
                  <c:v>-72.890879999999996</c:v>
                </c:pt>
                <c:pt idx="4229">
                  <c:v>-73.249039999999994</c:v>
                </c:pt>
                <c:pt idx="4230">
                  <c:v>-72.731930000000006</c:v>
                </c:pt>
                <c:pt idx="4231">
                  <c:v>-74.121549999999999</c:v>
                </c:pt>
                <c:pt idx="4232">
                  <c:v>-76.262209999999996</c:v>
                </c:pt>
                <c:pt idx="4233">
                  <c:v>-73.650959999999998</c:v>
                </c:pt>
                <c:pt idx="4234">
                  <c:v>-77.395480000000006</c:v>
                </c:pt>
                <c:pt idx="4235">
                  <c:v>-75.593260000000001</c:v>
                </c:pt>
                <c:pt idx="4236">
                  <c:v>-76.606489999999994</c:v>
                </c:pt>
                <c:pt idx="4237">
                  <c:v>-75.499200000000002</c:v>
                </c:pt>
                <c:pt idx="4238">
                  <c:v>-75.541499999999999</c:v>
                </c:pt>
                <c:pt idx="4239">
                  <c:v>-73.857879999999994</c:v>
                </c:pt>
                <c:pt idx="4240">
                  <c:v>-76.619429999999994</c:v>
                </c:pt>
                <c:pt idx="4241">
                  <c:v>-75.156729999999996</c:v>
                </c:pt>
                <c:pt idx="4242">
                  <c:v>-74.935929999999999</c:v>
                </c:pt>
                <c:pt idx="4243">
                  <c:v>-73.148510000000002</c:v>
                </c:pt>
                <c:pt idx="4244">
                  <c:v>-72.962400000000002</c:v>
                </c:pt>
                <c:pt idx="4245">
                  <c:v>-72.765249999999995</c:v>
                </c:pt>
                <c:pt idx="4246">
                  <c:v>-73.064070000000001</c:v>
                </c:pt>
                <c:pt idx="4247">
                  <c:v>-73.773929999999993</c:v>
                </c:pt>
                <c:pt idx="4248">
                  <c:v>-72.766970000000001</c:v>
                </c:pt>
                <c:pt idx="4249">
                  <c:v>-72.355969999999999</c:v>
                </c:pt>
                <c:pt idx="4250">
                  <c:v>-71.940629999999999</c:v>
                </c:pt>
                <c:pt idx="4251">
                  <c:v>-73.133499999999998</c:v>
                </c:pt>
                <c:pt idx="4252">
                  <c:v>-72.306110000000004</c:v>
                </c:pt>
                <c:pt idx="4253">
                  <c:v>-71.52028</c:v>
                </c:pt>
                <c:pt idx="4254">
                  <c:v>-72.913910000000001</c:v>
                </c:pt>
                <c:pt idx="4255">
                  <c:v>-71.543139999999994</c:v>
                </c:pt>
                <c:pt idx="4256">
                  <c:v>-71.242779999999996</c:v>
                </c:pt>
                <c:pt idx="4257">
                  <c:v>-71.146829999999994</c:v>
                </c:pt>
                <c:pt idx="4258">
                  <c:v>-70.752189999999999</c:v>
                </c:pt>
                <c:pt idx="4259">
                  <c:v>-70.789810000000003</c:v>
                </c:pt>
                <c:pt idx="4260">
                  <c:v>-70.916550000000001</c:v>
                </c:pt>
                <c:pt idx="4261">
                  <c:v>-70.196759999999998</c:v>
                </c:pt>
                <c:pt idx="4262">
                  <c:v>-70.4084</c:v>
                </c:pt>
                <c:pt idx="4263">
                  <c:v>-70.350700000000003</c:v>
                </c:pt>
                <c:pt idx="4264">
                  <c:v>-70.016840000000002</c:v>
                </c:pt>
                <c:pt idx="4265">
                  <c:v>-70.183509999999998</c:v>
                </c:pt>
                <c:pt idx="4266">
                  <c:v>-70.312970000000007</c:v>
                </c:pt>
                <c:pt idx="4267">
                  <c:v>-69.301919999999996</c:v>
                </c:pt>
                <c:pt idx="4268">
                  <c:v>-68.859179999999995</c:v>
                </c:pt>
                <c:pt idx="4269">
                  <c:v>-69.175150000000002</c:v>
                </c:pt>
                <c:pt idx="4270">
                  <c:v>-68.055629999999994</c:v>
                </c:pt>
                <c:pt idx="4271">
                  <c:v>-67.851680000000002</c:v>
                </c:pt>
                <c:pt idx="4272">
                  <c:v>-68.162270000000007</c:v>
                </c:pt>
                <c:pt idx="4273">
                  <c:v>-67.217110000000005</c:v>
                </c:pt>
                <c:pt idx="4274">
                  <c:v>-68.23272</c:v>
                </c:pt>
                <c:pt idx="4275">
                  <c:v>-67.133070000000004</c:v>
                </c:pt>
                <c:pt idx="4276">
                  <c:v>-67.868790000000004</c:v>
                </c:pt>
                <c:pt idx="4277">
                  <c:v>-67.32835</c:v>
                </c:pt>
                <c:pt idx="4278">
                  <c:v>-67.154679999999999</c:v>
                </c:pt>
                <c:pt idx="4279">
                  <c:v>-66.832430000000002</c:v>
                </c:pt>
                <c:pt idx="4280">
                  <c:v>-66.664029999999997</c:v>
                </c:pt>
                <c:pt idx="4281">
                  <c:v>-66.836389999999994</c:v>
                </c:pt>
                <c:pt idx="4282">
                  <c:v>-67.481849999999994</c:v>
                </c:pt>
                <c:pt idx="4283">
                  <c:v>-68.543940000000006</c:v>
                </c:pt>
                <c:pt idx="4284">
                  <c:v>-67.971050000000005</c:v>
                </c:pt>
                <c:pt idx="4285">
                  <c:v>-69.60069</c:v>
                </c:pt>
                <c:pt idx="4286">
                  <c:v>-69.520150000000001</c:v>
                </c:pt>
                <c:pt idx="4287">
                  <c:v>-71.224429999999998</c:v>
                </c:pt>
                <c:pt idx="4288">
                  <c:v>-71.215649999999997</c:v>
                </c:pt>
                <c:pt idx="4289">
                  <c:v>-72.475589999999997</c:v>
                </c:pt>
                <c:pt idx="4290">
                  <c:v>-74.641869999999997</c:v>
                </c:pt>
                <c:pt idx="4291">
                  <c:v>-73.686099999999996</c:v>
                </c:pt>
                <c:pt idx="4292">
                  <c:v>-76.002700000000004</c:v>
                </c:pt>
                <c:pt idx="4293">
                  <c:v>-74.197569999999999</c:v>
                </c:pt>
                <c:pt idx="4294">
                  <c:v>-76.148830000000004</c:v>
                </c:pt>
                <c:pt idx="4295">
                  <c:v>-76.876239999999996</c:v>
                </c:pt>
                <c:pt idx="4296">
                  <c:v>-73.977620000000002</c:v>
                </c:pt>
                <c:pt idx="4297">
                  <c:v>-74.434359999999998</c:v>
                </c:pt>
                <c:pt idx="4298">
                  <c:v>-73.301259999999999</c:v>
                </c:pt>
                <c:pt idx="4299">
                  <c:v>-75.321610000000007</c:v>
                </c:pt>
                <c:pt idx="4300">
                  <c:v>-75.488659999999996</c:v>
                </c:pt>
                <c:pt idx="4301">
                  <c:v>-72.563059999999993</c:v>
                </c:pt>
                <c:pt idx="4302">
                  <c:v>-74.424970000000002</c:v>
                </c:pt>
                <c:pt idx="4303">
                  <c:v>-73.151979999999995</c:v>
                </c:pt>
                <c:pt idx="4304">
                  <c:v>-72.637259999999998</c:v>
                </c:pt>
                <c:pt idx="4305">
                  <c:v>-73.451560000000001</c:v>
                </c:pt>
                <c:pt idx="4306">
                  <c:v>-73.268349999999998</c:v>
                </c:pt>
                <c:pt idx="4307">
                  <c:v>-73.032619999999994</c:v>
                </c:pt>
                <c:pt idx="4308">
                  <c:v>-70.668409999999994</c:v>
                </c:pt>
                <c:pt idx="4309">
                  <c:v>-71.056910000000002</c:v>
                </c:pt>
                <c:pt idx="4310">
                  <c:v>-72.037390000000002</c:v>
                </c:pt>
                <c:pt idx="4311">
                  <c:v>-71.785799999999995</c:v>
                </c:pt>
                <c:pt idx="4312">
                  <c:v>-71.522189999999995</c:v>
                </c:pt>
                <c:pt idx="4313">
                  <c:v>-72.203299999999999</c:v>
                </c:pt>
                <c:pt idx="4314">
                  <c:v>-71.320030000000003</c:v>
                </c:pt>
                <c:pt idx="4315">
                  <c:v>-71.691839999999999</c:v>
                </c:pt>
                <c:pt idx="4316">
                  <c:v>-70.268749999999997</c:v>
                </c:pt>
                <c:pt idx="4317">
                  <c:v>-70.465919999999997</c:v>
                </c:pt>
                <c:pt idx="4318">
                  <c:v>-70.181030000000007</c:v>
                </c:pt>
                <c:pt idx="4319">
                  <c:v>-70.24248</c:v>
                </c:pt>
                <c:pt idx="4320">
                  <c:v>-70.103099999999998</c:v>
                </c:pt>
                <c:pt idx="4321">
                  <c:v>-69.993179999999995</c:v>
                </c:pt>
                <c:pt idx="4322">
                  <c:v>-69.319429999999997</c:v>
                </c:pt>
                <c:pt idx="4323">
                  <c:v>-69.82517</c:v>
                </c:pt>
                <c:pt idx="4324">
                  <c:v>-69.005920000000003</c:v>
                </c:pt>
                <c:pt idx="4325">
                  <c:v>-68.940020000000004</c:v>
                </c:pt>
                <c:pt idx="4326">
                  <c:v>-69.091309999999993</c:v>
                </c:pt>
                <c:pt idx="4327">
                  <c:v>-69.223709999999997</c:v>
                </c:pt>
                <c:pt idx="4328">
                  <c:v>-68.580470000000005</c:v>
                </c:pt>
                <c:pt idx="4329">
                  <c:v>-68.560429999999997</c:v>
                </c:pt>
                <c:pt idx="4330">
                  <c:v>-69.055049999999994</c:v>
                </c:pt>
                <c:pt idx="4331">
                  <c:v>-68.171340000000001</c:v>
                </c:pt>
                <c:pt idx="4332">
                  <c:v>-67.662329999999997</c:v>
                </c:pt>
                <c:pt idx="4333">
                  <c:v>-68.757710000000003</c:v>
                </c:pt>
                <c:pt idx="4334">
                  <c:v>-68.606089999999995</c:v>
                </c:pt>
                <c:pt idx="4335">
                  <c:v>-67.514290000000003</c:v>
                </c:pt>
                <c:pt idx="4336">
                  <c:v>-67.103309999999993</c:v>
                </c:pt>
                <c:pt idx="4337">
                  <c:v>-67.378910000000005</c:v>
                </c:pt>
                <c:pt idx="4338">
                  <c:v>-67.109690000000001</c:v>
                </c:pt>
                <c:pt idx="4339">
                  <c:v>-66.647279999999995</c:v>
                </c:pt>
                <c:pt idx="4340">
                  <c:v>-66.898179999999996</c:v>
                </c:pt>
                <c:pt idx="4341">
                  <c:v>-66.513919999999999</c:v>
                </c:pt>
                <c:pt idx="4342">
                  <c:v>-66.860399999999998</c:v>
                </c:pt>
                <c:pt idx="4343">
                  <c:v>-66.511269999999996</c:v>
                </c:pt>
                <c:pt idx="4344">
                  <c:v>-66.298079999999999</c:v>
                </c:pt>
                <c:pt idx="4345">
                  <c:v>-65.727260000000001</c:v>
                </c:pt>
                <c:pt idx="4346">
                  <c:v>-65.883740000000003</c:v>
                </c:pt>
                <c:pt idx="4347">
                  <c:v>-65.266249999999999</c:v>
                </c:pt>
                <c:pt idx="4348">
                  <c:v>-65.191469999999995</c:v>
                </c:pt>
                <c:pt idx="4349">
                  <c:v>-65.265020000000007</c:v>
                </c:pt>
                <c:pt idx="4350">
                  <c:v>-64.853980000000007</c:v>
                </c:pt>
                <c:pt idx="4351">
                  <c:v>-64.871499999999997</c:v>
                </c:pt>
                <c:pt idx="4352">
                  <c:v>-65.05068</c:v>
                </c:pt>
                <c:pt idx="4353">
                  <c:v>-64.894639999999995</c:v>
                </c:pt>
                <c:pt idx="4354">
                  <c:v>-64.103999999999999</c:v>
                </c:pt>
                <c:pt idx="4355">
                  <c:v>-64.288079999999994</c:v>
                </c:pt>
                <c:pt idx="4356">
                  <c:v>-64.484369999999998</c:v>
                </c:pt>
                <c:pt idx="4357">
                  <c:v>-64.501019999999997</c:v>
                </c:pt>
                <c:pt idx="4358">
                  <c:v>-64.199060000000003</c:v>
                </c:pt>
                <c:pt idx="4359">
                  <c:v>-63.933819999999997</c:v>
                </c:pt>
                <c:pt idx="4360">
                  <c:v>-63.583410000000001</c:v>
                </c:pt>
                <c:pt idx="4361">
                  <c:v>-63.574089999999998</c:v>
                </c:pt>
                <c:pt idx="4362">
                  <c:v>-63.776760000000003</c:v>
                </c:pt>
                <c:pt idx="4363">
                  <c:v>-63.333480000000002</c:v>
                </c:pt>
                <c:pt idx="4364">
                  <c:v>-63.438189999999999</c:v>
                </c:pt>
                <c:pt idx="4365">
                  <c:v>-62.961500000000001</c:v>
                </c:pt>
                <c:pt idx="4366">
                  <c:v>-63.100209999999997</c:v>
                </c:pt>
                <c:pt idx="4367">
                  <c:v>-63.146859999999997</c:v>
                </c:pt>
                <c:pt idx="4368">
                  <c:v>-63.917569999999998</c:v>
                </c:pt>
                <c:pt idx="4369">
                  <c:v>-62.992130000000003</c:v>
                </c:pt>
                <c:pt idx="4370">
                  <c:v>-62.98104</c:v>
                </c:pt>
                <c:pt idx="4371">
                  <c:v>-63.155209999999997</c:v>
                </c:pt>
                <c:pt idx="4372">
                  <c:v>-62.838839999999998</c:v>
                </c:pt>
                <c:pt idx="4373">
                  <c:v>-62.800069999999899</c:v>
                </c:pt>
                <c:pt idx="4374">
                  <c:v>-62.644480000000001</c:v>
                </c:pt>
                <c:pt idx="4375">
                  <c:v>-62.377760000000002</c:v>
                </c:pt>
                <c:pt idx="4376">
                  <c:v>-63.129049999999999</c:v>
                </c:pt>
                <c:pt idx="4377">
                  <c:v>-63.115340000000003</c:v>
                </c:pt>
                <c:pt idx="4378">
                  <c:v>-62.602899999999899</c:v>
                </c:pt>
                <c:pt idx="4379">
                  <c:v>-62.572000000000003</c:v>
                </c:pt>
                <c:pt idx="4380">
                  <c:v>-62.610599999999998</c:v>
                </c:pt>
                <c:pt idx="4381">
                  <c:v>-62.551940000000002</c:v>
                </c:pt>
                <c:pt idx="4382">
                  <c:v>-62.735390000000002</c:v>
                </c:pt>
                <c:pt idx="4383">
                  <c:v>-62.637549999999997</c:v>
                </c:pt>
                <c:pt idx="4384">
                  <c:v>-63.025440000000003</c:v>
                </c:pt>
                <c:pt idx="4385">
                  <c:v>-63.280670000000001</c:v>
                </c:pt>
                <c:pt idx="4386">
                  <c:v>-63.022080000000003</c:v>
                </c:pt>
                <c:pt idx="4387">
                  <c:v>-62.566220000000001</c:v>
                </c:pt>
                <c:pt idx="4388">
                  <c:v>-62.586320000000001</c:v>
                </c:pt>
                <c:pt idx="4389">
                  <c:v>-62.429349999999999</c:v>
                </c:pt>
                <c:pt idx="4390">
                  <c:v>-62.735199999999899</c:v>
                </c:pt>
                <c:pt idx="4391">
                  <c:v>-62.335290000000001</c:v>
                </c:pt>
                <c:pt idx="4392">
                  <c:v>-62.662970000000001</c:v>
                </c:pt>
                <c:pt idx="4393">
                  <c:v>-62.634419999999899</c:v>
                </c:pt>
                <c:pt idx="4394">
                  <c:v>-62.692999999999998</c:v>
                </c:pt>
                <c:pt idx="4395">
                  <c:v>-63.414349999999999</c:v>
                </c:pt>
                <c:pt idx="4396">
                  <c:v>-62.886090000000003</c:v>
                </c:pt>
                <c:pt idx="4397">
                  <c:v>-62.805030000000002</c:v>
                </c:pt>
                <c:pt idx="4398">
                  <c:v>-62.455089999999998</c:v>
                </c:pt>
                <c:pt idx="4399">
                  <c:v>-63.258589999999998</c:v>
                </c:pt>
                <c:pt idx="4400">
                  <c:v>-62.893300000000004</c:v>
                </c:pt>
                <c:pt idx="4401">
                  <c:v>-63.268140000000002</c:v>
                </c:pt>
                <c:pt idx="4402">
                  <c:v>-62.800199999999997</c:v>
                </c:pt>
                <c:pt idx="4403">
                  <c:v>-63.108879999999999</c:v>
                </c:pt>
                <c:pt idx="4404">
                  <c:v>-63.219650000000001</c:v>
                </c:pt>
                <c:pt idx="4405">
                  <c:v>-63.066009999999999</c:v>
                </c:pt>
                <c:pt idx="4406">
                  <c:v>-63.030439999999999</c:v>
                </c:pt>
                <c:pt idx="4407">
                  <c:v>-63.052689999999998</c:v>
                </c:pt>
                <c:pt idx="4408">
                  <c:v>-63.293210000000002</c:v>
                </c:pt>
                <c:pt idx="4409">
                  <c:v>-63.663049999999998</c:v>
                </c:pt>
                <c:pt idx="4410">
                  <c:v>-63.373350000000002</c:v>
                </c:pt>
                <c:pt idx="4411">
                  <c:v>-63.840049999999998</c:v>
                </c:pt>
                <c:pt idx="4412">
                  <c:v>-63.272109999999998</c:v>
                </c:pt>
                <c:pt idx="4413">
                  <c:v>-63.407580000000003</c:v>
                </c:pt>
                <c:pt idx="4414">
                  <c:v>-63.922809999999998</c:v>
                </c:pt>
                <c:pt idx="4415">
                  <c:v>-63.696080000000002</c:v>
                </c:pt>
                <c:pt idx="4416">
                  <c:v>-63.83605</c:v>
                </c:pt>
                <c:pt idx="4417">
                  <c:v>-63.750879999999903</c:v>
                </c:pt>
                <c:pt idx="4418">
                  <c:v>-64.049949999999995</c:v>
                </c:pt>
                <c:pt idx="4419">
                  <c:v>-63.977789999999999</c:v>
                </c:pt>
                <c:pt idx="4420">
                  <c:v>-64.085210000000004</c:v>
                </c:pt>
                <c:pt idx="4421">
                  <c:v>-64.626490000000004</c:v>
                </c:pt>
                <c:pt idx="4422">
                  <c:v>-64.127549999999999</c:v>
                </c:pt>
                <c:pt idx="4423">
                  <c:v>-64.142269999999996</c:v>
                </c:pt>
                <c:pt idx="4424">
                  <c:v>-64.547669999999997</c:v>
                </c:pt>
                <c:pt idx="4425">
                  <c:v>-64.50376</c:v>
                </c:pt>
                <c:pt idx="4426">
                  <c:v>-64.519239999999996</c:v>
                </c:pt>
                <c:pt idx="4427">
                  <c:v>-64.390680000000003</c:v>
                </c:pt>
                <c:pt idx="4428">
                  <c:v>-64.930319999999995</c:v>
                </c:pt>
                <c:pt idx="4429">
                  <c:v>-65.066109999999995</c:v>
                </c:pt>
                <c:pt idx="4430">
                  <c:v>-64.857680000000002</c:v>
                </c:pt>
                <c:pt idx="4431">
                  <c:v>-64.988990000000001</c:v>
                </c:pt>
                <c:pt idx="4432">
                  <c:v>-65.181470000000004</c:v>
                </c:pt>
                <c:pt idx="4433">
                  <c:v>-65.440870000000004</c:v>
                </c:pt>
                <c:pt idx="4434">
                  <c:v>-64.989859999999993</c:v>
                </c:pt>
                <c:pt idx="4435">
                  <c:v>-65.616470000000007</c:v>
                </c:pt>
                <c:pt idx="4436">
                  <c:v>-65.436350000000004</c:v>
                </c:pt>
                <c:pt idx="4437">
                  <c:v>-66.078779999999995</c:v>
                </c:pt>
                <c:pt idx="4438">
                  <c:v>-66.008889999999994</c:v>
                </c:pt>
                <c:pt idx="4439">
                  <c:v>-66.665059999999997</c:v>
                </c:pt>
                <c:pt idx="4440">
                  <c:v>-66.469549999999998</c:v>
                </c:pt>
                <c:pt idx="4441">
                  <c:v>-66.602710000000002</c:v>
                </c:pt>
                <c:pt idx="4442">
                  <c:v>-66.997699999999995</c:v>
                </c:pt>
                <c:pt idx="4443">
                  <c:v>-67.265219999999999</c:v>
                </c:pt>
                <c:pt idx="4444">
                  <c:v>-66.944320000000005</c:v>
                </c:pt>
                <c:pt idx="4445">
                  <c:v>-66.175409999999999</c:v>
                </c:pt>
                <c:pt idx="4446">
                  <c:v>-67.799809999999994</c:v>
                </c:pt>
                <c:pt idx="4447">
                  <c:v>-66.989490000000004</c:v>
                </c:pt>
                <c:pt idx="4448">
                  <c:v>-67.288359999999997</c:v>
                </c:pt>
                <c:pt idx="4449">
                  <c:v>-67.117410000000007</c:v>
                </c:pt>
                <c:pt idx="4450">
                  <c:v>-66.677430000000001</c:v>
                </c:pt>
                <c:pt idx="4451">
                  <c:v>-66.391220000000004</c:v>
                </c:pt>
                <c:pt idx="4452">
                  <c:v>-67.917649999999995</c:v>
                </c:pt>
                <c:pt idx="4453">
                  <c:v>-67.602270000000004</c:v>
                </c:pt>
                <c:pt idx="4454">
                  <c:v>-67.121480000000005</c:v>
                </c:pt>
                <c:pt idx="4455">
                  <c:v>-67.054469999999995</c:v>
                </c:pt>
                <c:pt idx="4456">
                  <c:v>-67.171049999999994</c:v>
                </c:pt>
                <c:pt idx="4457">
                  <c:v>-67.144220000000004</c:v>
                </c:pt>
                <c:pt idx="4458">
                  <c:v>-67.101330000000004</c:v>
                </c:pt>
                <c:pt idx="4459">
                  <c:v>-67.660520000000005</c:v>
                </c:pt>
                <c:pt idx="4460">
                  <c:v>-67.395250000000004</c:v>
                </c:pt>
                <c:pt idx="4461">
                  <c:v>-67.206249999999997</c:v>
                </c:pt>
                <c:pt idx="4462">
                  <c:v>-67.838589999999996</c:v>
                </c:pt>
                <c:pt idx="4463">
                  <c:v>-67.854759999999999</c:v>
                </c:pt>
                <c:pt idx="4464">
                  <c:v>-67.568529999999996</c:v>
                </c:pt>
                <c:pt idx="4465">
                  <c:v>-67.186999999999998</c:v>
                </c:pt>
                <c:pt idx="4466">
                  <c:v>-68.24933</c:v>
                </c:pt>
                <c:pt idx="4467">
                  <c:v>-67.232489999999999</c:v>
                </c:pt>
                <c:pt idx="4468">
                  <c:v>-67.943119999999993</c:v>
                </c:pt>
                <c:pt idx="4469">
                  <c:v>-67.7423</c:v>
                </c:pt>
                <c:pt idx="4470">
                  <c:v>-67.140929999999997</c:v>
                </c:pt>
                <c:pt idx="4471">
                  <c:v>-68.228660000000005</c:v>
                </c:pt>
                <c:pt idx="4472">
                  <c:v>-68.439899999999994</c:v>
                </c:pt>
                <c:pt idx="4473">
                  <c:v>-68.171440000000004</c:v>
                </c:pt>
                <c:pt idx="4474">
                  <c:v>-67.537670000000006</c:v>
                </c:pt>
                <c:pt idx="4475">
                  <c:v>-68.319999999999993</c:v>
                </c:pt>
                <c:pt idx="4476">
                  <c:v>-69.241889999999998</c:v>
                </c:pt>
                <c:pt idx="4477">
                  <c:v>-68.533069999999995</c:v>
                </c:pt>
                <c:pt idx="4478">
                  <c:v>-68.233630000000005</c:v>
                </c:pt>
                <c:pt idx="4479">
                  <c:v>-68.249629999999996</c:v>
                </c:pt>
                <c:pt idx="4480">
                  <c:v>-68.648619999999994</c:v>
                </c:pt>
                <c:pt idx="4481">
                  <c:v>-68.24539</c:v>
                </c:pt>
                <c:pt idx="4482">
                  <c:v>-68.002139999999997</c:v>
                </c:pt>
                <c:pt idx="4483">
                  <c:v>-68.595249999999993</c:v>
                </c:pt>
                <c:pt idx="4484">
                  <c:v>-68.842460000000003</c:v>
                </c:pt>
                <c:pt idx="4485">
                  <c:v>-69.049419999999998</c:v>
                </c:pt>
                <c:pt idx="4486">
                  <c:v>-68.469279999999998</c:v>
                </c:pt>
                <c:pt idx="4487">
                  <c:v>-69.179230000000004</c:v>
                </c:pt>
                <c:pt idx="4488">
                  <c:v>-68.785290000000003</c:v>
                </c:pt>
                <c:pt idx="4489">
                  <c:v>-69.107299999999995</c:v>
                </c:pt>
                <c:pt idx="4490">
                  <c:v>-68.497699999999995</c:v>
                </c:pt>
                <c:pt idx="4491">
                  <c:v>-69.015199999999993</c:v>
                </c:pt>
                <c:pt idx="4492">
                  <c:v>-68.937799999999996</c:v>
                </c:pt>
                <c:pt idx="4493">
                  <c:v>-68.471559999999997</c:v>
                </c:pt>
                <c:pt idx="4494">
                  <c:v>-69.618129999999994</c:v>
                </c:pt>
                <c:pt idx="4495">
                  <c:v>-68.850040000000007</c:v>
                </c:pt>
                <c:pt idx="4496">
                  <c:v>-68.824169999999995</c:v>
                </c:pt>
                <c:pt idx="4497">
                  <c:v>-68.443560000000005</c:v>
                </c:pt>
                <c:pt idx="4498">
                  <c:v>-70.165790000000001</c:v>
                </c:pt>
                <c:pt idx="4499">
                  <c:v>-69.415189999999996</c:v>
                </c:pt>
                <c:pt idx="4500">
                  <c:v>-69.693560000000005</c:v>
                </c:pt>
                <c:pt idx="4501">
                  <c:v>-69.541730000000001</c:v>
                </c:pt>
                <c:pt idx="4502">
                  <c:v>-68.879949999999994</c:v>
                </c:pt>
                <c:pt idx="4503">
                  <c:v>-68.588939999999994</c:v>
                </c:pt>
                <c:pt idx="4504">
                  <c:v>-68.732690000000005</c:v>
                </c:pt>
                <c:pt idx="4505">
                  <c:v>-68.852519999999998</c:v>
                </c:pt>
                <c:pt idx="4506">
                  <c:v>-68.537819999999996</c:v>
                </c:pt>
                <c:pt idx="4507">
                  <c:v>-69.903989999999993</c:v>
                </c:pt>
                <c:pt idx="4508">
                  <c:v>-68.840879999999999</c:v>
                </c:pt>
                <c:pt idx="4509">
                  <c:v>-68.713229999999996</c:v>
                </c:pt>
                <c:pt idx="4510">
                  <c:v>-70.395740000000004</c:v>
                </c:pt>
                <c:pt idx="4511">
                  <c:v>-68.638540000000006</c:v>
                </c:pt>
                <c:pt idx="4512">
                  <c:v>-68.929379999999995</c:v>
                </c:pt>
                <c:pt idx="4513">
                  <c:v>-70.118049999999997</c:v>
                </c:pt>
                <c:pt idx="4514">
                  <c:v>-68.833209999999994</c:v>
                </c:pt>
                <c:pt idx="4515">
                  <c:v>-69.613069999999993</c:v>
                </c:pt>
                <c:pt idx="4516">
                  <c:v>-68.658270000000002</c:v>
                </c:pt>
                <c:pt idx="4517">
                  <c:v>-69.600909999999999</c:v>
                </c:pt>
                <c:pt idx="4518">
                  <c:v>-68.951490000000007</c:v>
                </c:pt>
                <c:pt idx="4519">
                  <c:v>-68.949619999999996</c:v>
                </c:pt>
                <c:pt idx="4520">
                  <c:v>-69.013890000000004</c:v>
                </c:pt>
                <c:pt idx="4521">
                  <c:v>-68.766999999999996</c:v>
                </c:pt>
                <c:pt idx="4522">
                  <c:v>-69.004599999999996</c:v>
                </c:pt>
                <c:pt idx="4523">
                  <c:v>-69.244680000000002</c:v>
                </c:pt>
                <c:pt idx="4524">
                  <c:v>-69.305130000000005</c:v>
                </c:pt>
                <c:pt idx="4525">
                  <c:v>-68.977329999999995</c:v>
                </c:pt>
                <c:pt idx="4526">
                  <c:v>-68.607669999999999</c:v>
                </c:pt>
                <c:pt idx="4527">
                  <c:v>-68.609499999999997</c:v>
                </c:pt>
                <c:pt idx="4528">
                  <c:v>-69.11551</c:v>
                </c:pt>
                <c:pt idx="4529">
                  <c:v>-69.238650000000007</c:v>
                </c:pt>
                <c:pt idx="4530">
                  <c:v>-68.447360000000003</c:v>
                </c:pt>
                <c:pt idx="4531">
                  <c:v>-69.59693</c:v>
                </c:pt>
                <c:pt idx="4532">
                  <c:v>-68.91704</c:v>
                </c:pt>
                <c:pt idx="4533">
                  <c:v>-68.930520000000001</c:v>
                </c:pt>
                <c:pt idx="4534">
                  <c:v>-69.206100000000006</c:v>
                </c:pt>
                <c:pt idx="4535">
                  <c:v>-69.466530000000006</c:v>
                </c:pt>
                <c:pt idx="4536">
                  <c:v>-69.245660000000001</c:v>
                </c:pt>
                <c:pt idx="4537">
                  <c:v>-68.957390000000004</c:v>
                </c:pt>
                <c:pt idx="4538">
                  <c:v>-68.570750000000004</c:v>
                </c:pt>
                <c:pt idx="4539">
                  <c:v>-68.793999999999997</c:v>
                </c:pt>
                <c:pt idx="4540">
                  <c:v>-68.127799999999993</c:v>
                </c:pt>
                <c:pt idx="4541">
                  <c:v>-68.451189999999997</c:v>
                </c:pt>
                <c:pt idx="4542">
                  <c:v>-68.004390000000001</c:v>
                </c:pt>
                <c:pt idx="4543">
                  <c:v>-67.90052</c:v>
                </c:pt>
                <c:pt idx="4544">
                  <c:v>-68.389529999999993</c:v>
                </c:pt>
                <c:pt idx="4545">
                  <c:v>-67.881320000000002</c:v>
                </c:pt>
                <c:pt idx="4546">
                  <c:v>-67.785830000000004</c:v>
                </c:pt>
                <c:pt idx="4547">
                  <c:v>-68.635390000000001</c:v>
                </c:pt>
                <c:pt idx="4548">
                  <c:v>-67.302009999999996</c:v>
                </c:pt>
                <c:pt idx="4549">
                  <c:v>-68.060010000000005</c:v>
                </c:pt>
                <c:pt idx="4550">
                  <c:v>-68.239900000000006</c:v>
                </c:pt>
                <c:pt idx="4551">
                  <c:v>-67.674899999999994</c:v>
                </c:pt>
                <c:pt idx="4552">
                  <c:v>-68.558840000000004</c:v>
                </c:pt>
                <c:pt idx="4553">
                  <c:v>-67.554169999999999</c:v>
                </c:pt>
                <c:pt idx="4554">
                  <c:v>-67.063779999999994</c:v>
                </c:pt>
                <c:pt idx="4555">
                  <c:v>-68.353480000000005</c:v>
                </c:pt>
                <c:pt idx="4556">
                  <c:v>-67.676100000000005</c:v>
                </c:pt>
                <c:pt idx="4557">
                  <c:v>-68.015379999999993</c:v>
                </c:pt>
                <c:pt idx="4558">
                  <c:v>-67.668019999999999</c:v>
                </c:pt>
                <c:pt idx="4559">
                  <c:v>-67.812290000000004</c:v>
                </c:pt>
                <c:pt idx="4560">
                  <c:v>-67.562119999999993</c:v>
                </c:pt>
                <c:pt idx="4561">
                  <c:v>-66.966660000000005</c:v>
                </c:pt>
                <c:pt idx="4562">
                  <c:v>-67.243219999999994</c:v>
                </c:pt>
                <c:pt idx="4563">
                  <c:v>-67.611940000000004</c:v>
                </c:pt>
                <c:pt idx="4564">
                  <c:v>-67.834310000000002</c:v>
                </c:pt>
                <c:pt idx="4565">
                  <c:v>-67.590320000000006</c:v>
                </c:pt>
                <c:pt idx="4566">
                  <c:v>-67.643879999999996</c:v>
                </c:pt>
                <c:pt idx="4567">
                  <c:v>-66.629530000000003</c:v>
                </c:pt>
                <c:pt idx="4568">
                  <c:v>-67.032709999999994</c:v>
                </c:pt>
                <c:pt idx="4569">
                  <c:v>-66.819900000000004</c:v>
                </c:pt>
                <c:pt idx="4570">
                  <c:v>-66.601860000000002</c:v>
                </c:pt>
                <c:pt idx="4571">
                  <c:v>-66.535219999999995</c:v>
                </c:pt>
                <c:pt idx="4572">
                  <c:v>-66.589969999999994</c:v>
                </c:pt>
                <c:pt idx="4573">
                  <c:v>-66.726609999999994</c:v>
                </c:pt>
                <c:pt idx="4574">
                  <c:v>-66.800610000000006</c:v>
                </c:pt>
                <c:pt idx="4575">
                  <c:v>-66.509569999999997</c:v>
                </c:pt>
                <c:pt idx="4576">
                  <c:v>-66.511679999999998</c:v>
                </c:pt>
                <c:pt idx="4577">
                  <c:v>-66.365049999999997</c:v>
                </c:pt>
                <c:pt idx="4578">
                  <c:v>-65.928229999999999</c:v>
                </c:pt>
                <c:pt idx="4579">
                  <c:v>-66.329490000000007</c:v>
                </c:pt>
                <c:pt idx="4580">
                  <c:v>-66.146029999999996</c:v>
                </c:pt>
                <c:pt idx="4581">
                  <c:v>-66.081720000000004</c:v>
                </c:pt>
                <c:pt idx="4582">
                  <c:v>-66.208910000000003</c:v>
                </c:pt>
                <c:pt idx="4583">
                  <c:v>-66.209919999999997</c:v>
                </c:pt>
                <c:pt idx="4584">
                  <c:v>-66.240530000000007</c:v>
                </c:pt>
                <c:pt idx="4585">
                  <c:v>-65.608249999999998</c:v>
                </c:pt>
                <c:pt idx="4586">
                  <c:v>-65.220070000000007</c:v>
                </c:pt>
                <c:pt idx="4587">
                  <c:v>-65.368189999999998</c:v>
                </c:pt>
                <c:pt idx="4588">
                  <c:v>-66.103909999999999</c:v>
                </c:pt>
                <c:pt idx="4589">
                  <c:v>-66.009039999999999</c:v>
                </c:pt>
                <c:pt idx="4590">
                  <c:v>-65.439359999999994</c:v>
                </c:pt>
                <c:pt idx="4591">
                  <c:v>-65.618350000000007</c:v>
                </c:pt>
                <c:pt idx="4592">
                  <c:v>-65.750200000000007</c:v>
                </c:pt>
                <c:pt idx="4593">
                  <c:v>-65.871809999999996</c:v>
                </c:pt>
                <c:pt idx="4594">
                  <c:v>-65.25712</c:v>
                </c:pt>
                <c:pt idx="4595">
                  <c:v>-65.845500000000001</c:v>
                </c:pt>
                <c:pt idx="4596">
                  <c:v>-65.092979999999997</c:v>
                </c:pt>
                <c:pt idx="4597">
                  <c:v>-64.835549999999998</c:v>
                </c:pt>
                <c:pt idx="4598">
                  <c:v>-65.036510000000007</c:v>
                </c:pt>
                <c:pt idx="4599">
                  <c:v>-65.419719999999998</c:v>
                </c:pt>
                <c:pt idx="4600">
                  <c:v>-64.707080000000005</c:v>
                </c:pt>
                <c:pt idx="4601">
                  <c:v>-64.794319999999999</c:v>
                </c:pt>
                <c:pt idx="4602">
                  <c:v>-64.822490000000002</c:v>
                </c:pt>
                <c:pt idx="4603">
                  <c:v>-64.57244</c:v>
                </c:pt>
                <c:pt idx="4604">
                  <c:v>-64.926379999999995</c:v>
                </c:pt>
                <c:pt idx="4605">
                  <c:v>-64.281739999999999</c:v>
                </c:pt>
                <c:pt idx="4606">
                  <c:v>-64.326769999999996</c:v>
                </c:pt>
                <c:pt idx="4607">
                  <c:v>-64.74306</c:v>
                </c:pt>
                <c:pt idx="4608">
                  <c:v>-65.232339999999994</c:v>
                </c:pt>
                <c:pt idx="4609">
                  <c:v>-64.692329999999998</c:v>
                </c:pt>
                <c:pt idx="4610">
                  <c:v>-64.226129999999998</c:v>
                </c:pt>
                <c:pt idx="4611">
                  <c:v>-64.890039999999999</c:v>
                </c:pt>
                <c:pt idx="4612">
                  <c:v>-64.20608</c:v>
                </c:pt>
                <c:pt idx="4613">
                  <c:v>-64.592429999999993</c:v>
                </c:pt>
                <c:pt idx="4614">
                  <c:v>-64.232849999999999</c:v>
                </c:pt>
                <c:pt idx="4615">
                  <c:v>-64.808840000000004</c:v>
                </c:pt>
                <c:pt idx="4616">
                  <c:v>-64.276269999999997</c:v>
                </c:pt>
                <c:pt idx="4617">
                  <c:v>-64.059669999999997</c:v>
                </c:pt>
                <c:pt idx="4618">
                  <c:v>-64.35136</c:v>
                </c:pt>
                <c:pt idx="4619">
                  <c:v>-63.98404</c:v>
                </c:pt>
                <c:pt idx="4620">
                  <c:v>-64.015469999999993</c:v>
                </c:pt>
                <c:pt idx="4621">
                  <c:v>-64.01567</c:v>
                </c:pt>
                <c:pt idx="4622">
                  <c:v>-63.770400000000002</c:v>
                </c:pt>
                <c:pt idx="4623">
                  <c:v>-63.86347</c:v>
                </c:pt>
                <c:pt idx="4624">
                  <c:v>-63.725749999999898</c:v>
                </c:pt>
                <c:pt idx="4625">
                  <c:v>-63.453969999999998</c:v>
                </c:pt>
                <c:pt idx="4626">
                  <c:v>-63.674340000000001</c:v>
                </c:pt>
                <c:pt idx="4627">
                  <c:v>-63.878889999999998</c:v>
                </c:pt>
                <c:pt idx="4628">
                  <c:v>-63.726509999999898</c:v>
                </c:pt>
                <c:pt idx="4629">
                  <c:v>-63.55847</c:v>
                </c:pt>
                <c:pt idx="4630">
                  <c:v>-63.336219999999997</c:v>
                </c:pt>
                <c:pt idx="4631">
                  <c:v>-63.304169999999999</c:v>
                </c:pt>
                <c:pt idx="4632">
                  <c:v>-63.320549999999997</c:v>
                </c:pt>
                <c:pt idx="4633">
                  <c:v>-63.062950000000001</c:v>
                </c:pt>
                <c:pt idx="4634">
                  <c:v>-63.689019999999999</c:v>
                </c:pt>
                <c:pt idx="4635">
                  <c:v>-63.596789999999999</c:v>
                </c:pt>
                <c:pt idx="4636">
                  <c:v>-63.628779999999999</c:v>
                </c:pt>
                <c:pt idx="4637">
                  <c:v>-63.561959999999999</c:v>
                </c:pt>
                <c:pt idx="4638">
                  <c:v>-63.872</c:v>
                </c:pt>
                <c:pt idx="4639">
                  <c:v>-63.351249999999901</c:v>
                </c:pt>
                <c:pt idx="4640">
                  <c:v>-63.511969999999998</c:v>
                </c:pt>
                <c:pt idx="4641">
                  <c:v>-63.27393</c:v>
                </c:pt>
                <c:pt idx="4642">
                  <c:v>-63.03349</c:v>
                </c:pt>
                <c:pt idx="4643">
                  <c:v>-63.568510000000003</c:v>
                </c:pt>
                <c:pt idx="4644">
                  <c:v>-63.54269</c:v>
                </c:pt>
                <c:pt idx="4645">
                  <c:v>-63.343139999999998</c:v>
                </c:pt>
                <c:pt idx="4646">
                  <c:v>-63.146729999999998</c:v>
                </c:pt>
                <c:pt idx="4647">
                  <c:v>-63.752380000000002</c:v>
                </c:pt>
                <c:pt idx="4648">
                  <c:v>-63.221469999999997</c:v>
                </c:pt>
                <c:pt idx="4649">
                  <c:v>-63.14743</c:v>
                </c:pt>
                <c:pt idx="4650">
                  <c:v>-63.14967</c:v>
                </c:pt>
                <c:pt idx="4651">
                  <c:v>-63.674869999999999</c:v>
                </c:pt>
                <c:pt idx="4652">
                  <c:v>-63.55959</c:v>
                </c:pt>
                <c:pt idx="4653">
                  <c:v>-63.403640000000003</c:v>
                </c:pt>
                <c:pt idx="4654">
                  <c:v>-63.746119999999998</c:v>
                </c:pt>
                <c:pt idx="4655">
                  <c:v>-63.510819999999903</c:v>
                </c:pt>
                <c:pt idx="4656">
                  <c:v>-63.884459999999997</c:v>
                </c:pt>
                <c:pt idx="4657">
                  <c:v>-63.358130000000003</c:v>
                </c:pt>
                <c:pt idx="4658">
                  <c:v>-63.85886</c:v>
                </c:pt>
                <c:pt idx="4659">
                  <c:v>-63.574249999999999</c:v>
                </c:pt>
                <c:pt idx="4660">
                  <c:v>-63.694839999999999</c:v>
                </c:pt>
                <c:pt idx="4661">
                  <c:v>-64.042119999999997</c:v>
                </c:pt>
                <c:pt idx="4662">
                  <c:v>-64.194710000000001</c:v>
                </c:pt>
                <c:pt idx="4663">
                  <c:v>-64.078810000000004</c:v>
                </c:pt>
                <c:pt idx="4664">
                  <c:v>-64.601320000000001</c:v>
                </c:pt>
                <c:pt idx="4665">
                  <c:v>-64.348249999999993</c:v>
                </c:pt>
                <c:pt idx="4666">
                  <c:v>-64.5137</c:v>
                </c:pt>
                <c:pt idx="4667">
                  <c:v>-64.3459</c:v>
                </c:pt>
                <c:pt idx="4668">
                  <c:v>-64.748059999999995</c:v>
                </c:pt>
                <c:pt idx="4669">
                  <c:v>-64.761700000000005</c:v>
                </c:pt>
                <c:pt idx="4670">
                  <c:v>-64.908659999999998</c:v>
                </c:pt>
                <c:pt idx="4671">
                  <c:v>-64.826080000000005</c:v>
                </c:pt>
                <c:pt idx="4672">
                  <c:v>-64.587689999999995</c:v>
                </c:pt>
                <c:pt idx="4673">
                  <c:v>-65.131569999999996</c:v>
                </c:pt>
                <c:pt idx="4674">
                  <c:v>-65.087479999999999</c:v>
                </c:pt>
                <c:pt idx="4675">
                  <c:v>-65.362750000000005</c:v>
                </c:pt>
                <c:pt idx="4676">
                  <c:v>-65.13167</c:v>
                </c:pt>
                <c:pt idx="4677">
                  <c:v>-65.086759999999998</c:v>
                </c:pt>
                <c:pt idx="4678">
                  <c:v>-65.151340000000005</c:v>
                </c:pt>
                <c:pt idx="4679">
                  <c:v>-65.617670000000004</c:v>
                </c:pt>
                <c:pt idx="4680">
                  <c:v>-65.810959999999994</c:v>
                </c:pt>
                <c:pt idx="4681">
                  <c:v>-65.396259999999998</c:v>
                </c:pt>
                <c:pt idx="4682">
                  <c:v>-66.822609999999997</c:v>
                </c:pt>
                <c:pt idx="4683">
                  <c:v>-65.801689999999994</c:v>
                </c:pt>
                <c:pt idx="4684">
                  <c:v>-66.191969999999998</c:v>
                </c:pt>
                <c:pt idx="4685">
                  <c:v>-66.073229999999995</c:v>
                </c:pt>
                <c:pt idx="4686">
                  <c:v>-66.809129999999996</c:v>
                </c:pt>
                <c:pt idx="4687">
                  <c:v>-66.041650000000004</c:v>
                </c:pt>
                <c:pt idx="4688">
                  <c:v>-67.343829999999997</c:v>
                </c:pt>
                <c:pt idx="4689">
                  <c:v>-67.827029999999993</c:v>
                </c:pt>
                <c:pt idx="4690">
                  <c:v>-67.724119999999999</c:v>
                </c:pt>
                <c:pt idx="4691">
                  <c:v>-69.420559999999995</c:v>
                </c:pt>
                <c:pt idx="4692">
                  <c:v>-70.641480000000001</c:v>
                </c:pt>
                <c:pt idx="4693">
                  <c:v>-71.806629999999998</c:v>
                </c:pt>
                <c:pt idx="4694">
                  <c:v>-72.2286</c:v>
                </c:pt>
                <c:pt idx="4695">
                  <c:v>-73.437629999999999</c:v>
                </c:pt>
                <c:pt idx="4696">
                  <c:v>-75.565150000000003</c:v>
                </c:pt>
                <c:pt idx="4697">
                  <c:v>-74.899990000000003</c:v>
                </c:pt>
                <c:pt idx="4698">
                  <c:v>-76.05641</c:v>
                </c:pt>
                <c:pt idx="4699">
                  <c:v>-75.547569999999993</c:v>
                </c:pt>
                <c:pt idx="4700">
                  <c:v>-74.315749999999994</c:v>
                </c:pt>
                <c:pt idx="4701">
                  <c:v>-74.535889999999995</c:v>
                </c:pt>
                <c:pt idx="4702">
                  <c:v>-73.380449999999996</c:v>
                </c:pt>
                <c:pt idx="4703">
                  <c:v>-73.178309999999996</c:v>
                </c:pt>
                <c:pt idx="4704">
                  <c:v>-73.029989999999998</c:v>
                </c:pt>
                <c:pt idx="4705">
                  <c:v>-72.031710000000004</c:v>
                </c:pt>
                <c:pt idx="4706">
                  <c:v>-72.301460000000006</c:v>
                </c:pt>
                <c:pt idx="4707">
                  <c:v>-70.688850000000002</c:v>
                </c:pt>
                <c:pt idx="4708">
                  <c:v>-70.728800000000007</c:v>
                </c:pt>
                <c:pt idx="4709">
                  <c:v>-70.403180000000006</c:v>
                </c:pt>
                <c:pt idx="4710">
                  <c:v>-70.733590000000007</c:v>
                </c:pt>
                <c:pt idx="4711">
                  <c:v>-69.516630000000006</c:v>
                </c:pt>
                <c:pt idx="4712">
                  <c:v>-68.841440000000006</c:v>
                </c:pt>
                <c:pt idx="4713">
                  <c:v>-69.046379999999999</c:v>
                </c:pt>
                <c:pt idx="4714">
                  <c:v>-69.308599999999998</c:v>
                </c:pt>
                <c:pt idx="4715">
                  <c:v>-68.422219999999996</c:v>
                </c:pt>
                <c:pt idx="4716">
                  <c:v>-67.925960000000003</c:v>
                </c:pt>
                <c:pt idx="4717">
                  <c:v>-66.919759999999997</c:v>
                </c:pt>
                <c:pt idx="4718">
                  <c:v>-67.15119</c:v>
                </c:pt>
                <c:pt idx="4719">
                  <c:v>-66.467320000000001</c:v>
                </c:pt>
                <c:pt idx="4720">
                  <c:v>-66.477059999999994</c:v>
                </c:pt>
                <c:pt idx="4721">
                  <c:v>-65.551500000000004</c:v>
                </c:pt>
                <c:pt idx="4722">
                  <c:v>-65.604640000000003</c:v>
                </c:pt>
                <c:pt idx="4723">
                  <c:v>-65.038510000000002</c:v>
                </c:pt>
                <c:pt idx="4724">
                  <c:v>-64.790660000000003</c:v>
                </c:pt>
                <c:pt idx="4725">
                  <c:v>-64.564160000000001</c:v>
                </c:pt>
                <c:pt idx="4726">
                  <c:v>-63.97457</c:v>
                </c:pt>
                <c:pt idx="4727">
                  <c:v>-63.553910000000002</c:v>
                </c:pt>
                <c:pt idx="4728">
                  <c:v>-63.50179</c:v>
                </c:pt>
                <c:pt idx="4729">
                  <c:v>-63.019480000000001</c:v>
                </c:pt>
                <c:pt idx="4730">
                  <c:v>-62.748339999999999</c:v>
                </c:pt>
                <c:pt idx="4731">
                  <c:v>-62.485990000000001</c:v>
                </c:pt>
                <c:pt idx="4732">
                  <c:v>-62.628680000000003</c:v>
                </c:pt>
                <c:pt idx="4733">
                  <c:v>-62.519179999999999</c:v>
                </c:pt>
                <c:pt idx="4734">
                  <c:v>-62.450360000000003</c:v>
                </c:pt>
                <c:pt idx="4735">
                  <c:v>-62.375249999999902</c:v>
                </c:pt>
                <c:pt idx="4736">
                  <c:v>-62.7686899999999</c:v>
                </c:pt>
                <c:pt idx="4737">
                  <c:v>-62.84601</c:v>
                </c:pt>
                <c:pt idx="4738">
                  <c:v>-62.930729999999997</c:v>
                </c:pt>
                <c:pt idx="4739">
                  <c:v>-63.150669999999998</c:v>
                </c:pt>
                <c:pt idx="4740">
                  <c:v>-63.068150000000003</c:v>
                </c:pt>
                <c:pt idx="4741">
                  <c:v>-63.32403</c:v>
                </c:pt>
                <c:pt idx="4742">
                  <c:v>-62.814970000000002</c:v>
                </c:pt>
                <c:pt idx="4743">
                  <c:v>-63.522060000000003</c:v>
                </c:pt>
                <c:pt idx="4744">
                  <c:v>-64.131219999999999</c:v>
                </c:pt>
                <c:pt idx="4745">
                  <c:v>-64.529340000000005</c:v>
                </c:pt>
                <c:pt idx="4746">
                  <c:v>-63.867690000000003</c:v>
                </c:pt>
                <c:pt idx="4747">
                  <c:v>-64.291319999999999</c:v>
                </c:pt>
                <c:pt idx="4748">
                  <c:v>-64.71866</c:v>
                </c:pt>
                <c:pt idx="4749">
                  <c:v>-65.214010000000002</c:v>
                </c:pt>
                <c:pt idx="4750">
                  <c:v>-65.522559999999999</c:v>
                </c:pt>
                <c:pt idx="4751">
                  <c:v>-65.514489999999995</c:v>
                </c:pt>
                <c:pt idx="4752">
                  <c:v>-65.80556</c:v>
                </c:pt>
                <c:pt idx="4753">
                  <c:v>-65.801959999999994</c:v>
                </c:pt>
                <c:pt idx="4754">
                  <c:v>-65.504850000000005</c:v>
                </c:pt>
                <c:pt idx="4755">
                  <c:v>-67.138239999999996</c:v>
                </c:pt>
                <c:pt idx="4756">
                  <c:v>-66.442350000000005</c:v>
                </c:pt>
                <c:pt idx="4757">
                  <c:v>-66.458420000000004</c:v>
                </c:pt>
                <c:pt idx="4758">
                  <c:v>-67.296019999999999</c:v>
                </c:pt>
                <c:pt idx="4759">
                  <c:v>-66.845870000000005</c:v>
                </c:pt>
                <c:pt idx="4760">
                  <c:v>-67.629900000000006</c:v>
                </c:pt>
                <c:pt idx="4761">
                  <c:v>-66.911069999999995</c:v>
                </c:pt>
                <c:pt idx="4762">
                  <c:v>-67.282480000000007</c:v>
                </c:pt>
                <c:pt idx="4763">
                  <c:v>-67.636359999999996</c:v>
                </c:pt>
                <c:pt idx="4764">
                  <c:v>-68.153999999999996</c:v>
                </c:pt>
                <c:pt idx="4765">
                  <c:v>-67.528139999999993</c:v>
                </c:pt>
                <c:pt idx="4766">
                  <c:v>-68.551060000000007</c:v>
                </c:pt>
                <c:pt idx="4767">
                  <c:v>-68.018129999999999</c:v>
                </c:pt>
                <c:pt idx="4768">
                  <c:v>-68.598740000000006</c:v>
                </c:pt>
                <c:pt idx="4769">
                  <c:v>-68.481290000000001</c:v>
                </c:pt>
                <c:pt idx="4770">
                  <c:v>-68.693290000000005</c:v>
                </c:pt>
                <c:pt idx="4771">
                  <c:v>-68.714429999999993</c:v>
                </c:pt>
                <c:pt idx="4772">
                  <c:v>-68.63167</c:v>
                </c:pt>
                <c:pt idx="4773">
                  <c:v>-69.205569999999994</c:v>
                </c:pt>
                <c:pt idx="4774">
                  <c:v>-68.988380000000006</c:v>
                </c:pt>
                <c:pt idx="4775">
                  <c:v>-69.628609999999995</c:v>
                </c:pt>
                <c:pt idx="4776">
                  <c:v>-69.948400000000007</c:v>
                </c:pt>
                <c:pt idx="4777">
                  <c:v>-69.200580000000002</c:v>
                </c:pt>
                <c:pt idx="4778">
                  <c:v>-69.646569999999997</c:v>
                </c:pt>
                <c:pt idx="4779">
                  <c:v>-69.228949999999998</c:v>
                </c:pt>
                <c:pt idx="4780">
                  <c:v>-69.106269999999995</c:v>
                </c:pt>
                <c:pt idx="4781">
                  <c:v>-69.847809999999996</c:v>
                </c:pt>
                <c:pt idx="4782">
                  <c:v>-70.423670000000001</c:v>
                </c:pt>
                <c:pt idx="4783">
                  <c:v>-70.823779999999999</c:v>
                </c:pt>
                <c:pt idx="4784">
                  <c:v>-70.864170000000001</c:v>
                </c:pt>
                <c:pt idx="4785">
                  <c:v>-70.253420000000006</c:v>
                </c:pt>
                <c:pt idx="4786">
                  <c:v>-70.204549999999998</c:v>
                </c:pt>
                <c:pt idx="4787">
                  <c:v>-70.549449999999993</c:v>
                </c:pt>
                <c:pt idx="4788">
                  <c:v>-70.841419999999999</c:v>
                </c:pt>
                <c:pt idx="4789">
                  <c:v>-69.913610000000006</c:v>
                </c:pt>
                <c:pt idx="4790">
                  <c:v>-71.381709999999998</c:v>
                </c:pt>
                <c:pt idx="4791">
                  <c:v>-70.118639999999999</c:v>
                </c:pt>
                <c:pt idx="4792">
                  <c:v>-71.201710000000006</c:v>
                </c:pt>
                <c:pt idx="4793">
                  <c:v>-70.475740000000002</c:v>
                </c:pt>
                <c:pt idx="4794">
                  <c:v>-69.926630000000003</c:v>
                </c:pt>
                <c:pt idx="4795">
                  <c:v>-71.453000000000003</c:v>
                </c:pt>
                <c:pt idx="4796">
                  <c:v>-70.937640000000002</c:v>
                </c:pt>
                <c:pt idx="4797">
                  <c:v>-71.387559999999993</c:v>
                </c:pt>
                <c:pt idx="4798">
                  <c:v>-71.059309999999996</c:v>
                </c:pt>
                <c:pt idx="4799">
                  <c:v>-71.298199999999994</c:v>
                </c:pt>
                <c:pt idx="4800">
                  <c:v>-70.589849999999998</c:v>
                </c:pt>
                <c:pt idx="4801">
                  <c:v>-70.642669999999995</c:v>
                </c:pt>
                <c:pt idx="4802">
                  <c:v>-71.45496</c:v>
                </c:pt>
                <c:pt idx="4803">
                  <c:v>-71.503780000000006</c:v>
                </c:pt>
                <c:pt idx="4804">
                  <c:v>-72.376930000000002</c:v>
                </c:pt>
                <c:pt idx="4805">
                  <c:v>-72.701080000000005</c:v>
                </c:pt>
                <c:pt idx="4806">
                  <c:v>-71.845839999999995</c:v>
                </c:pt>
                <c:pt idx="4807">
                  <c:v>-71.642539999999997</c:v>
                </c:pt>
                <c:pt idx="4808">
                  <c:v>-72.321610000000007</c:v>
                </c:pt>
                <c:pt idx="4809">
                  <c:v>-72.077830000000006</c:v>
                </c:pt>
                <c:pt idx="4810">
                  <c:v>-71.651529999999994</c:v>
                </c:pt>
                <c:pt idx="4811">
                  <c:v>-73.008989999999997</c:v>
                </c:pt>
                <c:pt idx="4812">
                  <c:v>-72.207700000000003</c:v>
                </c:pt>
                <c:pt idx="4813">
                  <c:v>-71.966160000000002</c:v>
                </c:pt>
                <c:pt idx="4814">
                  <c:v>-73.255830000000003</c:v>
                </c:pt>
                <c:pt idx="4815">
                  <c:v>-72.010810000000006</c:v>
                </c:pt>
                <c:pt idx="4816">
                  <c:v>-72.359539999999996</c:v>
                </c:pt>
                <c:pt idx="4817">
                  <c:v>-72.290880000000001</c:v>
                </c:pt>
                <c:pt idx="4818">
                  <c:v>-74.288669999999996</c:v>
                </c:pt>
                <c:pt idx="4819">
                  <c:v>-72.406409999999994</c:v>
                </c:pt>
                <c:pt idx="4820">
                  <c:v>-72.877629999999996</c:v>
                </c:pt>
                <c:pt idx="4821">
                  <c:v>-72.184560000000005</c:v>
                </c:pt>
                <c:pt idx="4822">
                  <c:v>-72.244730000000004</c:v>
                </c:pt>
                <c:pt idx="4823">
                  <c:v>-73.633250000000004</c:v>
                </c:pt>
                <c:pt idx="4824">
                  <c:v>-72.422939999999997</c:v>
                </c:pt>
                <c:pt idx="4825">
                  <c:v>-74.7119</c:v>
                </c:pt>
                <c:pt idx="4826">
                  <c:v>-73.717020000000005</c:v>
                </c:pt>
                <c:pt idx="4827">
                  <c:v>-73.597989999999996</c:v>
                </c:pt>
                <c:pt idx="4828">
                  <c:v>-74.416420000000002</c:v>
                </c:pt>
                <c:pt idx="4829">
                  <c:v>-74.247789999999995</c:v>
                </c:pt>
                <c:pt idx="4830">
                  <c:v>-74.760069999999999</c:v>
                </c:pt>
                <c:pt idx="4831">
                  <c:v>-73.48639</c:v>
                </c:pt>
                <c:pt idx="4832">
                  <c:v>-73.812309999999997</c:v>
                </c:pt>
                <c:pt idx="4833">
                  <c:v>-73.642439999999993</c:v>
                </c:pt>
                <c:pt idx="4834">
                  <c:v>-73.580489999999998</c:v>
                </c:pt>
                <c:pt idx="4835">
                  <c:v>-74.803809999999999</c:v>
                </c:pt>
                <c:pt idx="4836">
                  <c:v>-74.640969999999996</c:v>
                </c:pt>
                <c:pt idx="4837">
                  <c:v>-74.035669999999996</c:v>
                </c:pt>
                <c:pt idx="4838">
                  <c:v>-75.564130000000006</c:v>
                </c:pt>
                <c:pt idx="4839">
                  <c:v>-74.030739999999994</c:v>
                </c:pt>
                <c:pt idx="4840">
                  <c:v>-73.407539999999997</c:v>
                </c:pt>
                <c:pt idx="4841">
                  <c:v>-73.226330000000004</c:v>
                </c:pt>
                <c:pt idx="4842">
                  <c:v>-75.949160000000006</c:v>
                </c:pt>
                <c:pt idx="4843">
                  <c:v>-76.004390000000001</c:v>
                </c:pt>
                <c:pt idx="4844">
                  <c:v>-74.99127</c:v>
                </c:pt>
                <c:pt idx="4845">
                  <c:v>-74.962890000000002</c:v>
                </c:pt>
                <c:pt idx="4846">
                  <c:v>-75.291560000000004</c:v>
                </c:pt>
                <c:pt idx="4847">
                  <c:v>-76.094790000000003</c:v>
                </c:pt>
                <c:pt idx="4848">
                  <c:v>-77.011830000000003</c:v>
                </c:pt>
                <c:pt idx="4849">
                  <c:v>-75.959990000000005</c:v>
                </c:pt>
                <c:pt idx="4850">
                  <c:v>-75.121049999999997</c:v>
                </c:pt>
                <c:pt idx="4851">
                  <c:v>-74.53201</c:v>
                </c:pt>
                <c:pt idx="4852">
                  <c:v>-76.643270000000001</c:v>
                </c:pt>
                <c:pt idx="4853">
                  <c:v>-76.459400000000002</c:v>
                </c:pt>
                <c:pt idx="4854">
                  <c:v>-78.027450000000002</c:v>
                </c:pt>
                <c:pt idx="4855">
                  <c:v>-77.761049999999997</c:v>
                </c:pt>
                <c:pt idx="4856">
                  <c:v>-79.019549999999995</c:v>
                </c:pt>
                <c:pt idx="4857">
                  <c:v>-77.851510000000005</c:v>
                </c:pt>
                <c:pt idx="4858">
                  <c:v>-76.447770000000006</c:v>
                </c:pt>
                <c:pt idx="4859">
                  <c:v>-77.294259999999994</c:v>
                </c:pt>
                <c:pt idx="4860">
                  <c:v>-78.977760000000004</c:v>
                </c:pt>
                <c:pt idx="4861">
                  <c:v>-76.856160000000003</c:v>
                </c:pt>
                <c:pt idx="4862">
                  <c:v>-76.990589999999997</c:v>
                </c:pt>
                <c:pt idx="4863">
                  <c:v>-78.096969999999999</c:v>
                </c:pt>
                <c:pt idx="4864">
                  <c:v>-80.984930000000006</c:v>
                </c:pt>
                <c:pt idx="4865">
                  <c:v>-78.598249999999993</c:v>
                </c:pt>
                <c:pt idx="4866">
                  <c:v>-78.465329999999994</c:v>
                </c:pt>
                <c:pt idx="4867">
                  <c:v>-80.049610000000001</c:v>
                </c:pt>
                <c:pt idx="4868">
                  <c:v>-82.818380000000005</c:v>
                </c:pt>
                <c:pt idx="4869">
                  <c:v>-80.612610000000004</c:v>
                </c:pt>
                <c:pt idx="4870">
                  <c:v>-80.144760000000005</c:v>
                </c:pt>
                <c:pt idx="4871">
                  <c:v>-84.488200000000006</c:v>
                </c:pt>
                <c:pt idx="4872">
                  <c:v>-89.296400000000006</c:v>
                </c:pt>
                <c:pt idx="4873">
                  <c:v>-89.805980000000005</c:v>
                </c:pt>
                <c:pt idx="4874">
                  <c:v>-81.765339999999995</c:v>
                </c:pt>
                <c:pt idx="4875">
                  <c:v>-82.260210000000001</c:v>
                </c:pt>
                <c:pt idx="4876">
                  <c:v>-82.657550000000001</c:v>
                </c:pt>
                <c:pt idx="4877">
                  <c:v>-82.769480000000001</c:v>
                </c:pt>
                <c:pt idx="4878">
                  <c:v>-79.104910000000004</c:v>
                </c:pt>
                <c:pt idx="4879">
                  <c:v>-78.079660000000004</c:v>
                </c:pt>
                <c:pt idx="4880">
                  <c:v>-76.272239999999996</c:v>
                </c:pt>
                <c:pt idx="4881">
                  <c:v>-74.106639999999999</c:v>
                </c:pt>
                <c:pt idx="4882">
                  <c:v>-73.346890000000002</c:v>
                </c:pt>
                <c:pt idx="4883">
                  <c:v>-71.748090000000005</c:v>
                </c:pt>
                <c:pt idx="4884">
                  <c:v>-69.727630000000005</c:v>
                </c:pt>
                <c:pt idx="4885">
                  <c:v>-68.456109999999995</c:v>
                </c:pt>
                <c:pt idx="4886">
                  <c:v>-66.691760000000002</c:v>
                </c:pt>
                <c:pt idx="4887">
                  <c:v>-67.116550000000004</c:v>
                </c:pt>
                <c:pt idx="4888">
                  <c:v>-66.250739999999993</c:v>
                </c:pt>
                <c:pt idx="4889">
                  <c:v>-65.6858</c:v>
                </c:pt>
                <c:pt idx="4890">
                  <c:v>-65.078789999999998</c:v>
                </c:pt>
                <c:pt idx="4891">
                  <c:v>-65.602530000000002</c:v>
                </c:pt>
                <c:pt idx="4892">
                  <c:v>-65.978700000000003</c:v>
                </c:pt>
                <c:pt idx="4893">
                  <c:v>-66.170649999999995</c:v>
                </c:pt>
                <c:pt idx="4894">
                  <c:v>-66.96978</c:v>
                </c:pt>
                <c:pt idx="4895">
                  <c:v>-66.747519999999994</c:v>
                </c:pt>
                <c:pt idx="4896">
                  <c:v>-66.885099999999994</c:v>
                </c:pt>
                <c:pt idx="4897">
                  <c:v>-67.392660000000006</c:v>
                </c:pt>
                <c:pt idx="4898">
                  <c:v>-67.632620000000003</c:v>
                </c:pt>
                <c:pt idx="4899">
                  <c:v>-67.751530000000002</c:v>
                </c:pt>
                <c:pt idx="4900">
                  <c:v>-68.595280000000002</c:v>
                </c:pt>
                <c:pt idx="4901">
                  <c:v>-68.520110000000003</c:v>
                </c:pt>
                <c:pt idx="4902">
                  <c:v>-69.835790000000003</c:v>
                </c:pt>
                <c:pt idx="4903">
                  <c:v>-68.686009999999996</c:v>
                </c:pt>
                <c:pt idx="4904">
                  <c:v>-68.331720000000004</c:v>
                </c:pt>
                <c:pt idx="4905">
                  <c:v>-69.957250000000002</c:v>
                </c:pt>
                <c:pt idx="4906">
                  <c:v>-69.243179999999995</c:v>
                </c:pt>
                <c:pt idx="4907">
                  <c:v>-71.140879999999996</c:v>
                </c:pt>
                <c:pt idx="4908">
                  <c:v>-70.7376</c:v>
                </c:pt>
                <c:pt idx="4909">
                  <c:v>-69.644779999999997</c:v>
                </c:pt>
                <c:pt idx="4910">
                  <c:v>-70.803219999999996</c:v>
                </c:pt>
                <c:pt idx="4911">
                  <c:v>-69.850269999999995</c:v>
                </c:pt>
                <c:pt idx="4912">
                  <c:v>-70.184659999999994</c:v>
                </c:pt>
                <c:pt idx="4913">
                  <c:v>-70.284379999999999</c:v>
                </c:pt>
                <c:pt idx="4914">
                  <c:v>-71.010239999999996</c:v>
                </c:pt>
                <c:pt idx="4915">
                  <c:v>-71.526009999999999</c:v>
                </c:pt>
                <c:pt idx="4916">
                  <c:v>-72.770480000000006</c:v>
                </c:pt>
                <c:pt idx="4917">
                  <c:v>-71.071129999999997</c:v>
                </c:pt>
                <c:pt idx="4918">
                  <c:v>-72.203500000000005</c:v>
                </c:pt>
                <c:pt idx="4919">
                  <c:v>-74.435940000000002</c:v>
                </c:pt>
                <c:pt idx="4920">
                  <c:v>-72.711100000000002</c:v>
                </c:pt>
                <c:pt idx="4921">
                  <c:v>-73.905240000000006</c:v>
                </c:pt>
                <c:pt idx="4922">
                  <c:v>-75.619320000000002</c:v>
                </c:pt>
                <c:pt idx="4923">
                  <c:v>-72.298810000000003</c:v>
                </c:pt>
                <c:pt idx="4924">
                  <c:v>-71.536379999999994</c:v>
                </c:pt>
                <c:pt idx="4925">
                  <c:v>-71.799359999999993</c:v>
                </c:pt>
                <c:pt idx="4926">
                  <c:v>-72.463440000000006</c:v>
                </c:pt>
                <c:pt idx="4927">
                  <c:v>-73.299120000000002</c:v>
                </c:pt>
                <c:pt idx="4928">
                  <c:v>-73.517070000000004</c:v>
                </c:pt>
                <c:pt idx="4929">
                  <c:v>-74.234669999999994</c:v>
                </c:pt>
                <c:pt idx="4930">
                  <c:v>-74.925970000000007</c:v>
                </c:pt>
                <c:pt idx="4931">
                  <c:v>-73.998679999999993</c:v>
                </c:pt>
                <c:pt idx="4932">
                  <c:v>-74.079650000000001</c:v>
                </c:pt>
                <c:pt idx="4933">
                  <c:v>-75.22466</c:v>
                </c:pt>
                <c:pt idx="4934">
                  <c:v>-75.398669999999996</c:v>
                </c:pt>
                <c:pt idx="4935">
                  <c:v>-75.061419999999998</c:v>
                </c:pt>
                <c:pt idx="4936">
                  <c:v>-76.939570000000003</c:v>
                </c:pt>
                <c:pt idx="4937">
                  <c:v>-76.878110000000007</c:v>
                </c:pt>
                <c:pt idx="4938">
                  <c:v>-76.549859999999995</c:v>
                </c:pt>
                <c:pt idx="4939">
                  <c:v>-76.858000000000004</c:v>
                </c:pt>
                <c:pt idx="4940">
                  <c:v>-78.575620000000001</c:v>
                </c:pt>
                <c:pt idx="4941">
                  <c:v>-77.150710000000004</c:v>
                </c:pt>
                <c:pt idx="4942">
                  <c:v>-78.519689999999997</c:v>
                </c:pt>
                <c:pt idx="4943">
                  <c:v>-79.888220000000004</c:v>
                </c:pt>
                <c:pt idx="4944">
                  <c:v>-79.334050000000005</c:v>
                </c:pt>
                <c:pt idx="4945">
                  <c:v>-78.932360000000003</c:v>
                </c:pt>
                <c:pt idx="4946">
                  <c:v>-81.497609999999995</c:v>
                </c:pt>
                <c:pt idx="4947">
                  <c:v>-82.440889999999996</c:v>
                </c:pt>
                <c:pt idx="4948">
                  <c:v>-82.713089999999994</c:v>
                </c:pt>
                <c:pt idx="4949">
                  <c:v>-79.647620000000003</c:v>
                </c:pt>
                <c:pt idx="4950">
                  <c:v>-78.899910000000006</c:v>
                </c:pt>
                <c:pt idx="4951">
                  <c:v>-77.563180000000003</c:v>
                </c:pt>
                <c:pt idx="4952">
                  <c:v>-77.212350000000001</c:v>
                </c:pt>
                <c:pt idx="4953">
                  <c:v>-76.331389999999999</c:v>
                </c:pt>
                <c:pt idx="4954">
                  <c:v>-74.882069999999999</c:v>
                </c:pt>
                <c:pt idx="4955">
                  <c:v>-73.470219999999998</c:v>
                </c:pt>
                <c:pt idx="4956">
                  <c:v>-72.630359999999996</c:v>
                </c:pt>
                <c:pt idx="4957">
                  <c:v>-71.86694</c:v>
                </c:pt>
                <c:pt idx="4958">
                  <c:v>-69.310569999999998</c:v>
                </c:pt>
                <c:pt idx="4959">
                  <c:v>-69.897440000000003</c:v>
                </c:pt>
                <c:pt idx="4960">
                  <c:v>-68.363600000000005</c:v>
                </c:pt>
                <c:pt idx="4961">
                  <c:v>-68.688950000000006</c:v>
                </c:pt>
                <c:pt idx="4962">
                  <c:v>-68.486490000000003</c:v>
                </c:pt>
                <c:pt idx="4963">
                  <c:v>-67.841849999999994</c:v>
                </c:pt>
                <c:pt idx="4964">
                  <c:v>-67.273820000000001</c:v>
                </c:pt>
                <c:pt idx="4965">
                  <c:v>-67.144159999999999</c:v>
                </c:pt>
                <c:pt idx="4966">
                  <c:v>-66.707700000000003</c:v>
                </c:pt>
                <c:pt idx="4967">
                  <c:v>-66.55941</c:v>
                </c:pt>
                <c:pt idx="4968">
                  <c:v>-66.975070000000002</c:v>
                </c:pt>
                <c:pt idx="4969">
                  <c:v>-65.871039999999994</c:v>
                </c:pt>
                <c:pt idx="4970">
                  <c:v>-66.720339999999993</c:v>
                </c:pt>
                <c:pt idx="4971">
                  <c:v>-66.829260000000005</c:v>
                </c:pt>
                <c:pt idx="4972">
                  <c:v>-66.223730000000003</c:v>
                </c:pt>
                <c:pt idx="4973">
                  <c:v>-66.122450000000001</c:v>
                </c:pt>
                <c:pt idx="4974">
                  <c:v>-65.806460000000001</c:v>
                </c:pt>
                <c:pt idx="4975">
                  <c:v>-66.099850000000004</c:v>
                </c:pt>
                <c:pt idx="4976">
                  <c:v>-66.052980000000005</c:v>
                </c:pt>
                <c:pt idx="4977">
                  <c:v>-65.983239999999995</c:v>
                </c:pt>
                <c:pt idx="4978">
                  <c:v>-65.984999999999999</c:v>
                </c:pt>
                <c:pt idx="4979">
                  <c:v>-66.006469999999993</c:v>
                </c:pt>
                <c:pt idx="4980">
                  <c:v>-65.100080000000005</c:v>
                </c:pt>
                <c:pt idx="4981">
                  <c:v>-65.596699999999998</c:v>
                </c:pt>
                <c:pt idx="4982">
                  <c:v>-65.575280000000006</c:v>
                </c:pt>
                <c:pt idx="4983">
                  <c:v>-66.242769999999993</c:v>
                </c:pt>
                <c:pt idx="4984">
                  <c:v>-65.281099999999995</c:v>
                </c:pt>
                <c:pt idx="4985">
                  <c:v>-65.58014</c:v>
                </c:pt>
                <c:pt idx="4986">
                  <c:v>-65.73751</c:v>
                </c:pt>
                <c:pt idx="4987">
                  <c:v>-65.507620000000003</c:v>
                </c:pt>
                <c:pt idx="4988">
                  <c:v>-66.117750000000001</c:v>
                </c:pt>
                <c:pt idx="4989">
                  <c:v>-65.127449999999996</c:v>
                </c:pt>
                <c:pt idx="4990">
                  <c:v>-65.718980000000002</c:v>
                </c:pt>
                <c:pt idx="4991">
                  <c:v>-65.214560000000006</c:v>
                </c:pt>
                <c:pt idx="4992">
                  <c:v>-65.376379999999997</c:v>
                </c:pt>
                <c:pt idx="4993">
                  <c:v>-65.758459999999999</c:v>
                </c:pt>
                <c:pt idx="4994">
                  <c:v>-64.785970000000006</c:v>
                </c:pt>
                <c:pt idx="4995">
                  <c:v>-65.138900000000007</c:v>
                </c:pt>
                <c:pt idx="4996">
                  <c:v>-65.462379999999996</c:v>
                </c:pt>
                <c:pt idx="4997">
                  <c:v>-65.600729999999999</c:v>
                </c:pt>
                <c:pt idx="4998">
                  <c:v>-64.902950000000004</c:v>
                </c:pt>
                <c:pt idx="4999">
                  <c:v>-65.078879999999998</c:v>
                </c:pt>
                <c:pt idx="5000">
                  <c:v>-64.961470000000006</c:v>
                </c:pt>
                <c:pt idx="5001">
                  <c:v>-64.383120000000005</c:v>
                </c:pt>
                <c:pt idx="5002">
                  <c:v>-64.877340000000004</c:v>
                </c:pt>
                <c:pt idx="5003">
                  <c:v>-64.391599999999997</c:v>
                </c:pt>
                <c:pt idx="5004">
                  <c:v>-64.879829999999998</c:v>
                </c:pt>
                <c:pt idx="5005">
                  <c:v>-64.422989999999999</c:v>
                </c:pt>
                <c:pt idx="5006">
                  <c:v>-64.458780000000004</c:v>
                </c:pt>
                <c:pt idx="5007">
                  <c:v>-64.626679999999993</c:v>
                </c:pt>
                <c:pt idx="5008">
                  <c:v>-65.202449999999999</c:v>
                </c:pt>
                <c:pt idx="5009">
                  <c:v>-64.434560000000005</c:v>
                </c:pt>
                <c:pt idx="5010">
                  <c:v>-65.512609999999995</c:v>
                </c:pt>
                <c:pt idx="5011">
                  <c:v>-65.314049999999995</c:v>
                </c:pt>
                <c:pt idx="5012">
                  <c:v>-65.601179999999999</c:v>
                </c:pt>
                <c:pt idx="5013">
                  <c:v>-65.288799999999995</c:v>
                </c:pt>
                <c:pt idx="5014">
                  <c:v>-65.882400000000004</c:v>
                </c:pt>
                <c:pt idx="5015">
                  <c:v>-66.269300000000001</c:v>
                </c:pt>
                <c:pt idx="5016">
                  <c:v>-66.647880000000001</c:v>
                </c:pt>
                <c:pt idx="5017">
                  <c:v>-66.940830000000005</c:v>
                </c:pt>
                <c:pt idx="5018">
                  <c:v>-66.495679999999993</c:v>
                </c:pt>
                <c:pt idx="5019">
                  <c:v>-66.141379999999998</c:v>
                </c:pt>
                <c:pt idx="5020">
                  <c:v>-66.245810000000006</c:v>
                </c:pt>
                <c:pt idx="5021">
                  <c:v>-65.726070000000007</c:v>
                </c:pt>
                <c:pt idx="5022">
                  <c:v>-66.102869999999996</c:v>
                </c:pt>
                <c:pt idx="5023">
                  <c:v>-65.690309999999997</c:v>
                </c:pt>
                <c:pt idx="5024">
                  <c:v>-65.774720000000002</c:v>
                </c:pt>
                <c:pt idx="5025">
                  <c:v>-65.835849999999994</c:v>
                </c:pt>
                <c:pt idx="5026">
                  <c:v>-66.118009999999998</c:v>
                </c:pt>
                <c:pt idx="5027">
                  <c:v>-65.85181</c:v>
                </c:pt>
                <c:pt idx="5028">
                  <c:v>-65.086489999999998</c:v>
                </c:pt>
                <c:pt idx="5029">
                  <c:v>-65.263140000000007</c:v>
                </c:pt>
                <c:pt idx="5030">
                  <c:v>-65.0839</c:v>
                </c:pt>
                <c:pt idx="5031">
                  <c:v>-64.992260000000002</c:v>
                </c:pt>
                <c:pt idx="5032">
                  <c:v>-65.257429999999999</c:v>
                </c:pt>
                <c:pt idx="5033">
                  <c:v>-65.607410000000002</c:v>
                </c:pt>
                <c:pt idx="5034">
                  <c:v>-64.726950000000002</c:v>
                </c:pt>
                <c:pt idx="5035">
                  <c:v>-65.11788</c:v>
                </c:pt>
                <c:pt idx="5036">
                  <c:v>-64.816929999999999</c:v>
                </c:pt>
                <c:pt idx="5037">
                  <c:v>-65.649950000000004</c:v>
                </c:pt>
                <c:pt idx="5038">
                  <c:v>-64.596620000000001</c:v>
                </c:pt>
                <c:pt idx="5039">
                  <c:v>-64.795860000000005</c:v>
                </c:pt>
                <c:pt idx="5040">
                  <c:v>-64.567939999999993</c:v>
                </c:pt>
                <c:pt idx="5041">
                  <c:v>-64.766810000000007</c:v>
                </c:pt>
                <c:pt idx="5042">
                  <c:v>-64.367769999999993</c:v>
                </c:pt>
                <c:pt idx="5043">
                  <c:v>-64.597939999999994</c:v>
                </c:pt>
                <c:pt idx="5044">
                  <c:v>-63.870069999999998</c:v>
                </c:pt>
                <c:pt idx="5045">
                  <c:v>-63.902050000000003</c:v>
                </c:pt>
                <c:pt idx="5046">
                  <c:v>-64.040930000000003</c:v>
                </c:pt>
                <c:pt idx="5047">
                  <c:v>-64.037570000000002</c:v>
                </c:pt>
                <c:pt idx="5048">
                  <c:v>-64.357939999999999</c:v>
                </c:pt>
                <c:pt idx="5049">
                  <c:v>-63.529800000000002</c:v>
                </c:pt>
                <c:pt idx="5050">
                  <c:v>-63.944310000000002</c:v>
                </c:pt>
                <c:pt idx="5051">
                  <c:v>-63.687460000000002</c:v>
                </c:pt>
                <c:pt idx="5052">
                  <c:v>-63.760240000000003</c:v>
                </c:pt>
                <c:pt idx="5053">
                  <c:v>-63.95899</c:v>
                </c:pt>
                <c:pt idx="5054">
                  <c:v>-63.671340000000001</c:v>
                </c:pt>
                <c:pt idx="5055">
                  <c:v>-63.59478</c:v>
                </c:pt>
                <c:pt idx="5056">
                  <c:v>-63.980329999999903</c:v>
                </c:pt>
                <c:pt idx="5057">
                  <c:v>-63.211730000000003</c:v>
                </c:pt>
                <c:pt idx="5058">
                  <c:v>-63.732059999999997</c:v>
                </c:pt>
                <c:pt idx="5059">
                  <c:v>-63.683819999999997</c:v>
                </c:pt>
                <c:pt idx="5060">
                  <c:v>-63.301990000000004</c:v>
                </c:pt>
                <c:pt idx="5061">
                  <c:v>-63.205089999999998</c:v>
                </c:pt>
                <c:pt idx="5062">
                  <c:v>-63.090419999999902</c:v>
                </c:pt>
                <c:pt idx="5063">
                  <c:v>-63.198720000000002</c:v>
                </c:pt>
                <c:pt idx="5064">
                  <c:v>-62.890270000000001</c:v>
                </c:pt>
                <c:pt idx="5065">
                  <c:v>-63.260069999999999</c:v>
                </c:pt>
                <c:pt idx="5066">
                  <c:v>-63.322450000000003</c:v>
                </c:pt>
                <c:pt idx="5067">
                  <c:v>-62.584119999999999</c:v>
                </c:pt>
                <c:pt idx="5068">
                  <c:v>-62.757100000000001</c:v>
                </c:pt>
                <c:pt idx="5069">
                  <c:v>-62.566859999999998</c:v>
                </c:pt>
                <c:pt idx="5070">
                  <c:v>-62.481059999999999</c:v>
                </c:pt>
                <c:pt idx="5071">
                  <c:v>-62.342939999999999</c:v>
                </c:pt>
                <c:pt idx="5072">
                  <c:v>-62.562820000000002</c:v>
                </c:pt>
                <c:pt idx="5073">
                  <c:v>-62.328299999999999</c:v>
                </c:pt>
                <c:pt idx="5074">
                  <c:v>-62.185400000000001</c:v>
                </c:pt>
                <c:pt idx="5075">
                  <c:v>-62.577919999999999</c:v>
                </c:pt>
                <c:pt idx="5076">
                  <c:v>-61.714880000000001</c:v>
                </c:pt>
                <c:pt idx="5077">
                  <c:v>-62.0854</c:v>
                </c:pt>
                <c:pt idx="5078">
                  <c:v>-62.244219999999999</c:v>
                </c:pt>
                <c:pt idx="5079">
                  <c:v>-61.799499999999902</c:v>
                </c:pt>
                <c:pt idx="5080">
                  <c:v>-61.940249999999999</c:v>
                </c:pt>
                <c:pt idx="5081">
                  <c:v>-61.700969999999998</c:v>
                </c:pt>
                <c:pt idx="5082">
                  <c:v>-61.497869999999999</c:v>
                </c:pt>
                <c:pt idx="5083">
                  <c:v>-61.73742</c:v>
                </c:pt>
                <c:pt idx="5084">
                  <c:v>-61.230789999999999</c:v>
                </c:pt>
                <c:pt idx="5085">
                  <c:v>-61.458390000000001</c:v>
                </c:pt>
                <c:pt idx="5086">
                  <c:v>-61.305100000000003</c:v>
                </c:pt>
                <c:pt idx="5087">
                  <c:v>-61.135980000000004</c:v>
                </c:pt>
                <c:pt idx="5088">
                  <c:v>-61.349130000000002</c:v>
                </c:pt>
                <c:pt idx="5089">
                  <c:v>-61.289740000000002</c:v>
                </c:pt>
                <c:pt idx="5090">
                  <c:v>-60.873959999999997</c:v>
                </c:pt>
                <c:pt idx="5091">
                  <c:v>-60.953400000000002</c:v>
                </c:pt>
                <c:pt idx="5092">
                  <c:v>-61.145000000000003</c:v>
                </c:pt>
                <c:pt idx="5093">
                  <c:v>-61.222020000000001</c:v>
                </c:pt>
                <c:pt idx="5094">
                  <c:v>-61.617440000000002</c:v>
                </c:pt>
                <c:pt idx="5095">
                  <c:v>-61.639069999999997</c:v>
                </c:pt>
                <c:pt idx="5096">
                  <c:v>-62.291899999999998</c:v>
                </c:pt>
                <c:pt idx="5097">
                  <c:v>-62.63494</c:v>
                </c:pt>
                <c:pt idx="5098">
                  <c:v>-63.114199999999997</c:v>
                </c:pt>
                <c:pt idx="5099">
                  <c:v>-63.947690000000001</c:v>
                </c:pt>
                <c:pt idx="5100">
                  <c:v>-64.162779999999998</c:v>
                </c:pt>
                <c:pt idx="5101">
                  <c:v>-64.896659999999997</c:v>
                </c:pt>
                <c:pt idx="5102">
                  <c:v>-66.112840000000006</c:v>
                </c:pt>
                <c:pt idx="5103">
                  <c:v>-66.537819999999996</c:v>
                </c:pt>
                <c:pt idx="5104">
                  <c:v>-67.287869999999998</c:v>
                </c:pt>
                <c:pt idx="5105">
                  <c:v>-68.115470000000002</c:v>
                </c:pt>
                <c:pt idx="5106">
                  <c:v>-68.880200000000002</c:v>
                </c:pt>
                <c:pt idx="5107">
                  <c:v>-68.914330000000007</c:v>
                </c:pt>
                <c:pt idx="5108">
                  <c:v>-70.769620000000003</c:v>
                </c:pt>
                <c:pt idx="5109">
                  <c:v>-71.639120000000005</c:v>
                </c:pt>
                <c:pt idx="5110">
                  <c:v>-71.882339999999999</c:v>
                </c:pt>
                <c:pt idx="5111">
                  <c:v>-73.662000000000006</c:v>
                </c:pt>
                <c:pt idx="5112">
                  <c:v>-73.305430000000001</c:v>
                </c:pt>
                <c:pt idx="5113">
                  <c:v>-74.116280000000003</c:v>
                </c:pt>
                <c:pt idx="5114">
                  <c:v>-75.075729999999993</c:v>
                </c:pt>
                <c:pt idx="5115">
                  <c:v>-74.767939999999996</c:v>
                </c:pt>
                <c:pt idx="5116">
                  <c:v>-73.883960000000002</c:v>
                </c:pt>
                <c:pt idx="5117">
                  <c:v>-74.031750000000002</c:v>
                </c:pt>
                <c:pt idx="5118">
                  <c:v>-75.236379999999997</c:v>
                </c:pt>
                <c:pt idx="5119">
                  <c:v>-73.785690000000002</c:v>
                </c:pt>
                <c:pt idx="5120">
                  <c:v>-73.637510000000006</c:v>
                </c:pt>
                <c:pt idx="5121">
                  <c:v>-74.637730000000005</c:v>
                </c:pt>
                <c:pt idx="5122">
                  <c:v>-74.502629999999996</c:v>
                </c:pt>
                <c:pt idx="5123">
                  <c:v>-72.899730000000005</c:v>
                </c:pt>
                <c:pt idx="5124">
                  <c:v>-74.487650000000002</c:v>
                </c:pt>
                <c:pt idx="5125">
                  <c:v>-73.235159999999993</c:v>
                </c:pt>
                <c:pt idx="5126">
                  <c:v>-71.999970000000005</c:v>
                </c:pt>
                <c:pt idx="5127">
                  <c:v>-72.195679999999996</c:v>
                </c:pt>
                <c:pt idx="5128">
                  <c:v>-72.628659999999996</c:v>
                </c:pt>
                <c:pt idx="5129">
                  <c:v>-71.445589999999996</c:v>
                </c:pt>
                <c:pt idx="5130">
                  <c:v>-71.810159999999996</c:v>
                </c:pt>
                <c:pt idx="5131">
                  <c:v>-72.792109999999994</c:v>
                </c:pt>
                <c:pt idx="5132">
                  <c:v>-71.956959999999995</c:v>
                </c:pt>
                <c:pt idx="5133">
                  <c:v>-72.187719999999999</c:v>
                </c:pt>
                <c:pt idx="5134">
                  <c:v>-71.199820000000003</c:v>
                </c:pt>
                <c:pt idx="5135">
                  <c:v>-72.323779999999999</c:v>
                </c:pt>
                <c:pt idx="5136">
                  <c:v>-72.065269999999998</c:v>
                </c:pt>
                <c:pt idx="5137">
                  <c:v>-72.012900000000002</c:v>
                </c:pt>
                <c:pt idx="5138">
                  <c:v>-71.992580000000004</c:v>
                </c:pt>
                <c:pt idx="5139">
                  <c:v>-71.100059999999999</c:v>
                </c:pt>
                <c:pt idx="5140">
                  <c:v>-72.135019999999997</c:v>
                </c:pt>
                <c:pt idx="5141">
                  <c:v>-71.323310000000006</c:v>
                </c:pt>
                <c:pt idx="5142">
                  <c:v>-71.255129999999994</c:v>
                </c:pt>
                <c:pt idx="5143">
                  <c:v>-70.825739999999996</c:v>
                </c:pt>
                <c:pt idx="5144">
                  <c:v>-72.107349999999997</c:v>
                </c:pt>
                <c:pt idx="5145">
                  <c:v>-71.963570000000004</c:v>
                </c:pt>
                <c:pt idx="5146">
                  <c:v>-69.999769999999998</c:v>
                </c:pt>
                <c:pt idx="5147">
                  <c:v>-71.012450000000001</c:v>
                </c:pt>
                <c:pt idx="5148">
                  <c:v>-71.252160000000003</c:v>
                </c:pt>
                <c:pt idx="5149">
                  <c:v>-70.331010000000006</c:v>
                </c:pt>
                <c:pt idx="5150">
                  <c:v>-70.603610000000003</c:v>
                </c:pt>
                <c:pt idx="5151">
                  <c:v>-70.604129999999998</c:v>
                </c:pt>
                <c:pt idx="5152">
                  <c:v>-70.026480000000006</c:v>
                </c:pt>
                <c:pt idx="5153">
                  <c:v>-71.373099999999994</c:v>
                </c:pt>
                <c:pt idx="5154">
                  <c:v>-70.743489999999994</c:v>
                </c:pt>
                <c:pt idx="5155">
                  <c:v>-70.321070000000006</c:v>
                </c:pt>
                <c:pt idx="5156">
                  <c:v>-70.552250000000001</c:v>
                </c:pt>
                <c:pt idx="5157">
                  <c:v>-71.001509999999996</c:v>
                </c:pt>
                <c:pt idx="5158">
                  <c:v>-71.388999999999996</c:v>
                </c:pt>
                <c:pt idx="5159">
                  <c:v>-69.280249999999995</c:v>
                </c:pt>
                <c:pt idx="5160">
                  <c:v>-70.999459999999999</c:v>
                </c:pt>
                <c:pt idx="5161">
                  <c:v>-70.458500000000001</c:v>
                </c:pt>
                <c:pt idx="5162">
                  <c:v>-71.22927</c:v>
                </c:pt>
                <c:pt idx="5163">
                  <c:v>-69.331310000000002</c:v>
                </c:pt>
                <c:pt idx="5164">
                  <c:v>-71.757530000000003</c:v>
                </c:pt>
                <c:pt idx="5165">
                  <c:v>-70.317419999999998</c:v>
                </c:pt>
                <c:pt idx="5166">
                  <c:v>-69.869410000000002</c:v>
                </c:pt>
                <c:pt idx="5167">
                  <c:v>-69.496600000000001</c:v>
                </c:pt>
                <c:pt idx="5168">
                  <c:v>-69.147589999999994</c:v>
                </c:pt>
                <c:pt idx="5169">
                  <c:v>-70.02037</c:v>
                </c:pt>
                <c:pt idx="5170">
                  <c:v>-68.8459</c:v>
                </c:pt>
                <c:pt idx="5171">
                  <c:v>-68.980710000000002</c:v>
                </c:pt>
                <c:pt idx="5172">
                  <c:v>-69.579549999999998</c:v>
                </c:pt>
                <c:pt idx="5173">
                  <c:v>-69.713939999999994</c:v>
                </c:pt>
                <c:pt idx="5174">
                  <c:v>-70.092290000000006</c:v>
                </c:pt>
                <c:pt idx="5175">
                  <c:v>-70.328159999999997</c:v>
                </c:pt>
                <c:pt idx="5176">
                  <c:v>-69.670119999999997</c:v>
                </c:pt>
                <c:pt idx="5177">
                  <c:v>-69.498410000000007</c:v>
                </c:pt>
                <c:pt idx="5178">
                  <c:v>-69.834599999999995</c:v>
                </c:pt>
                <c:pt idx="5179">
                  <c:v>-68.608689999999996</c:v>
                </c:pt>
                <c:pt idx="5180">
                  <c:v>-69.656890000000004</c:v>
                </c:pt>
                <c:pt idx="5181">
                  <c:v>-69.568730000000002</c:v>
                </c:pt>
                <c:pt idx="5182">
                  <c:v>-69.045720000000003</c:v>
                </c:pt>
                <c:pt idx="5183">
                  <c:v>-69.717849999999999</c:v>
                </c:pt>
                <c:pt idx="5184">
                  <c:v>-69.862589999999997</c:v>
                </c:pt>
                <c:pt idx="5185">
                  <c:v>-69.34366</c:v>
                </c:pt>
                <c:pt idx="5186">
                  <c:v>-69.773759999999996</c:v>
                </c:pt>
                <c:pt idx="5187">
                  <c:v>-69.894540000000006</c:v>
                </c:pt>
                <c:pt idx="5188">
                  <c:v>-69.410570000000007</c:v>
                </c:pt>
                <c:pt idx="5189">
                  <c:v>-70.3429</c:v>
                </c:pt>
                <c:pt idx="5190">
                  <c:v>-69.730850000000004</c:v>
                </c:pt>
                <c:pt idx="5191">
                  <c:v>-70.344279999999998</c:v>
                </c:pt>
                <c:pt idx="5192">
                  <c:v>-69.359800000000007</c:v>
                </c:pt>
                <c:pt idx="5193">
                  <c:v>-69.451329999999999</c:v>
                </c:pt>
                <c:pt idx="5194">
                  <c:v>-69.706220000000002</c:v>
                </c:pt>
                <c:pt idx="5195">
                  <c:v>-69.923860000000005</c:v>
                </c:pt>
                <c:pt idx="5196">
                  <c:v>-69.423090000000002</c:v>
                </c:pt>
                <c:pt idx="5197">
                  <c:v>-70.633939999999996</c:v>
                </c:pt>
                <c:pt idx="5198">
                  <c:v>-69.974490000000003</c:v>
                </c:pt>
                <c:pt idx="5199">
                  <c:v>-71.493350000000007</c:v>
                </c:pt>
                <c:pt idx="5200">
                  <c:v>-70.209320000000005</c:v>
                </c:pt>
                <c:pt idx="5201">
                  <c:v>-70.446799999999996</c:v>
                </c:pt>
                <c:pt idx="5202">
                  <c:v>-69.889110000000002</c:v>
                </c:pt>
                <c:pt idx="5203">
                  <c:v>-69.435969999999998</c:v>
                </c:pt>
                <c:pt idx="5204">
                  <c:v>-69.857489999999999</c:v>
                </c:pt>
                <c:pt idx="5205">
                  <c:v>-69.411699999999996</c:v>
                </c:pt>
                <c:pt idx="5206">
                  <c:v>-69.769369999999995</c:v>
                </c:pt>
                <c:pt idx="5207">
                  <c:v>-70.660939999999997</c:v>
                </c:pt>
                <c:pt idx="5208">
                  <c:v>-69.871949999999998</c:v>
                </c:pt>
                <c:pt idx="5209">
                  <c:v>-69.680179999999993</c:v>
                </c:pt>
                <c:pt idx="5210">
                  <c:v>-69.877650000000003</c:v>
                </c:pt>
                <c:pt idx="5211">
                  <c:v>-69.916839999999993</c:v>
                </c:pt>
                <c:pt idx="5212">
                  <c:v>-70.02319</c:v>
                </c:pt>
                <c:pt idx="5213">
                  <c:v>-70.166290000000004</c:v>
                </c:pt>
                <c:pt idx="5214">
                  <c:v>-69.561089999999993</c:v>
                </c:pt>
                <c:pt idx="5215">
                  <c:v>-69.689959999999999</c:v>
                </c:pt>
                <c:pt idx="5216">
                  <c:v>-70.441389999999998</c:v>
                </c:pt>
                <c:pt idx="5217">
                  <c:v>-70.098749999999995</c:v>
                </c:pt>
                <c:pt idx="5218">
                  <c:v>-69.236360000000005</c:v>
                </c:pt>
                <c:pt idx="5219">
                  <c:v>-70.373310000000004</c:v>
                </c:pt>
                <c:pt idx="5220">
                  <c:v>-69.989720000000005</c:v>
                </c:pt>
                <c:pt idx="5221">
                  <c:v>-69.206249999999997</c:v>
                </c:pt>
                <c:pt idx="5222">
                  <c:v>-70.0441</c:v>
                </c:pt>
                <c:pt idx="5223">
                  <c:v>-70.224050000000005</c:v>
                </c:pt>
                <c:pt idx="5224">
                  <c:v>-70.38964</c:v>
                </c:pt>
                <c:pt idx="5225">
                  <c:v>-70.423460000000006</c:v>
                </c:pt>
                <c:pt idx="5226">
                  <c:v>-70.022099999999995</c:v>
                </c:pt>
                <c:pt idx="5227">
                  <c:v>-70.096040000000002</c:v>
                </c:pt>
                <c:pt idx="5228">
                  <c:v>-71.027460000000005</c:v>
                </c:pt>
                <c:pt idx="5229">
                  <c:v>-70.663030000000006</c:v>
                </c:pt>
                <c:pt idx="5230">
                  <c:v>-69.906270000000006</c:v>
                </c:pt>
                <c:pt idx="5231">
                  <c:v>-70.596180000000004</c:v>
                </c:pt>
                <c:pt idx="5232">
                  <c:v>-70.469340000000003</c:v>
                </c:pt>
                <c:pt idx="5233">
                  <c:v>-69.686769999999996</c:v>
                </c:pt>
                <c:pt idx="5234">
                  <c:v>-70.378460000000004</c:v>
                </c:pt>
                <c:pt idx="5235">
                  <c:v>-70.810779999999994</c:v>
                </c:pt>
                <c:pt idx="5236">
                  <c:v>-70.785319999999999</c:v>
                </c:pt>
                <c:pt idx="5237">
                  <c:v>-70.836680000000001</c:v>
                </c:pt>
                <c:pt idx="5238">
                  <c:v>-70.523089999999996</c:v>
                </c:pt>
                <c:pt idx="5239">
                  <c:v>-70.980429999999998</c:v>
                </c:pt>
                <c:pt idx="5240">
                  <c:v>-71.1023</c:v>
                </c:pt>
                <c:pt idx="5241">
                  <c:v>-69.908760000000001</c:v>
                </c:pt>
                <c:pt idx="5242">
                  <c:v>-72.371989999999997</c:v>
                </c:pt>
                <c:pt idx="5243">
                  <c:v>-70.708410000000001</c:v>
                </c:pt>
                <c:pt idx="5244">
                  <c:v>-69.854299999999995</c:v>
                </c:pt>
                <c:pt idx="5245">
                  <c:v>-70.678420000000003</c:v>
                </c:pt>
                <c:pt idx="5246">
                  <c:v>-71.411670000000001</c:v>
                </c:pt>
                <c:pt idx="5247">
                  <c:v>-70.022120000000001</c:v>
                </c:pt>
                <c:pt idx="5248">
                  <c:v>-70.827799999999996</c:v>
                </c:pt>
                <c:pt idx="5249">
                  <c:v>-70.580650000000006</c:v>
                </c:pt>
                <c:pt idx="5250">
                  <c:v>-71.436539999999994</c:v>
                </c:pt>
                <c:pt idx="5251">
                  <c:v>-69.977969999999999</c:v>
                </c:pt>
                <c:pt idx="5252">
                  <c:v>-70.650490000000005</c:v>
                </c:pt>
                <c:pt idx="5253">
                  <c:v>-71.971400000000003</c:v>
                </c:pt>
                <c:pt idx="5254">
                  <c:v>-71.316659999999999</c:v>
                </c:pt>
                <c:pt idx="5255">
                  <c:v>-72.310910000000007</c:v>
                </c:pt>
                <c:pt idx="5256">
                  <c:v>-71.182879999999997</c:v>
                </c:pt>
                <c:pt idx="5257">
                  <c:v>-71.305989999999994</c:v>
                </c:pt>
                <c:pt idx="5258">
                  <c:v>-71.996690000000001</c:v>
                </c:pt>
                <c:pt idx="5259">
                  <c:v>-71.214070000000007</c:v>
                </c:pt>
                <c:pt idx="5260">
                  <c:v>-71.517859999999999</c:v>
                </c:pt>
                <c:pt idx="5261">
                  <c:v>-71.191029999999998</c:v>
                </c:pt>
                <c:pt idx="5262">
                  <c:v>-70.900180000000006</c:v>
                </c:pt>
                <c:pt idx="5263">
                  <c:v>-72.405940000000001</c:v>
                </c:pt>
                <c:pt idx="5264">
                  <c:v>-70.887690000000006</c:v>
                </c:pt>
                <c:pt idx="5265">
                  <c:v>-71.946150000000003</c:v>
                </c:pt>
                <c:pt idx="5266">
                  <c:v>-71.201790000000003</c:v>
                </c:pt>
                <c:pt idx="5267">
                  <c:v>-71.653310000000005</c:v>
                </c:pt>
                <c:pt idx="5268">
                  <c:v>-71.853909999999999</c:v>
                </c:pt>
                <c:pt idx="5269">
                  <c:v>-72.156409999999994</c:v>
                </c:pt>
                <c:pt idx="5270">
                  <c:v>-71.961770000000001</c:v>
                </c:pt>
                <c:pt idx="5271">
                  <c:v>-71.847350000000006</c:v>
                </c:pt>
                <c:pt idx="5272">
                  <c:v>-72.0929</c:v>
                </c:pt>
                <c:pt idx="5273">
                  <c:v>-73.530479999999997</c:v>
                </c:pt>
                <c:pt idx="5274">
                  <c:v>-73.333470000000005</c:v>
                </c:pt>
                <c:pt idx="5275">
                  <c:v>-71.662180000000006</c:v>
                </c:pt>
                <c:pt idx="5276">
                  <c:v>-73.598740000000006</c:v>
                </c:pt>
                <c:pt idx="5277">
                  <c:v>-71.741079999999997</c:v>
                </c:pt>
                <c:pt idx="5278">
                  <c:v>-72.187039999999996</c:v>
                </c:pt>
                <c:pt idx="5279">
                  <c:v>-71.710009999999997</c:v>
                </c:pt>
                <c:pt idx="5280">
                  <c:v>-73.017240000000001</c:v>
                </c:pt>
                <c:pt idx="5281">
                  <c:v>-72.071520000000007</c:v>
                </c:pt>
                <c:pt idx="5282">
                  <c:v>-71.933220000000006</c:v>
                </c:pt>
                <c:pt idx="5283">
                  <c:v>-72.760210000000001</c:v>
                </c:pt>
                <c:pt idx="5284">
                  <c:v>-73.810950000000005</c:v>
                </c:pt>
                <c:pt idx="5285">
                  <c:v>-72.992649999999998</c:v>
                </c:pt>
                <c:pt idx="5286">
                  <c:v>-72.401359999999997</c:v>
                </c:pt>
                <c:pt idx="5287">
                  <c:v>-72.896230000000003</c:v>
                </c:pt>
                <c:pt idx="5288">
                  <c:v>-72.191590000000005</c:v>
                </c:pt>
                <c:pt idx="5289">
                  <c:v>-74.702500000000001</c:v>
                </c:pt>
                <c:pt idx="5290">
                  <c:v>-72.524929999999998</c:v>
                </c:pt>
                <c:pt idx="5291">
                  <c:v>-73.496480000000005</c:v>
                </c:pt>
                <c:pt idx="5292">
                  <c:v>-72.950389999999999</c:v>
                </c:pt>
                <c:pt idx="5293">
                  <c:v>-73.704329999999999</c:v>
                </c:pt>
                <c:pt idx="5294">
                  <c:v>-72.134749999999997</c:v>
                </c:pt>
                <c:pt idx="5295">
                  <c:v>-72.948149999999998</c:v>
                </c:pt>
                <c:pt idx="5296">
                  <c:v>-74.883260000000007</c:v>
                </c:pt>
                <c:pt idx="5297">
                  <c:v>-73.472629999999995</c:v>
                </c:pt>
                <c:pt idx="5298">
                  <c:v>-73.399230000000003</c:v>
                </c:pt>
                <c:pt idx="5299">
                  <c:v>-75.074520000000007</c:v>
                </c:pt>
                <c:pt idx="5300">
                  <c:v>-75.094809999999995</c:v>
                </c:pt>
                <c:pt idx="5301">
                  <c:v>-74.354640000000003</c:v>
                </c:pt>
                <c:pt idx="5302">
                  <c:v>-75.352459999999994</c:v>
                </c:pt>
                <c:pt idx="5303">
                  <c:v>-74.604789999999994</c:v>
                </c:pt>
                <c:pt idx="5304">
                  <c:v>-74.314639999999997</c:v>
                </c:pt>
                <c:pt idx="5305">
                  <c:v>-74.314250000000001</c:v>
                </c:pt>
                <c:pt idx="5306">
                  <c:v>-74.323409999999996</c:v>
                </c:pt>
                <c:pt idx="5307">
                  <c:v>-75.533199999999994</c:v>
                </c:pt>
                <c:pt idx="5308">
                  <c:v>-75.488749999999996</c:v>
                </c:pt>
                <c:pt idx="5309">
                  <c:v>-74.903120000000001</c:v>
                </c:pt>
                <c:pt idx="5310">
                  <c:v>-74.695549999999997</c:v>
                </c:pt>
                <c:pt idx="5311">
                  <c:v>-75.199939999999998</c:v>
                </c:pt>
                <c:pt idx="5312">
                  <c:v>-76.313850000000002</c:v>
                </c:pt>
                <c:pt idx="5313">
                  <c:v>-73.912850000000006</c:v>
                </c:pt>
                <c:pt idx="5314">
                  <c:v>-75.85857</c:v>
                </c:pt>
                <c:pt idx="5315">
                  <c:v>-75.435990000000004</c:v>
                </c:pt>
                <c:pt idx="5316">
                  <c:v>-73.771389999999997</c:v>
                </c:pt>
                <c:pt idx="5317">
                  <c:v>-73.841300000000004</c:v>
                </c:pt>
                <c:pt idx="5318">
                  <c:v>-74.184539999999998</c:v>
                </c:pt>
                <c:pt idx="5319">
                  <c:v>-74.221909999999994</c:v>
                </c:pt>
                <c:pt idx="5320">
                  <c:v>-78.747810000000001</c:v>
                </c:pt>
                <c:pt idx="5321">
                  <c:v>-76.123720000000006</c:v>
                </c:pt>
                <c:pt idx="5322">
                  <c:v>-75.408230000000003</c:v>
                </c:pt>
                <c:pt idx="5323">
                  <c:v>-75.648939999999996</c:v>
                </c:pt>
                <c:pt idx="5324">
                  <c:v>-75.939400000000006</c:v>
                </c:pt>
                <c:pt idx="5325">
                  <c:v>-74.824190000000002</c:v>
                </c:pt>
                <c:pt idx="5326">
                  <c:v>-76.348039999999997</c:v>
                </c:pt>
                <c:pt idx="5327">
                  <c:v>-76.661609999999996</c:v>
                </c:pt>
                <c:pt idx="5328">
                  <c:v>-76.465699999999998</c:v>
                </c:pt>
                <c:pt idx="5329">
                  <c:v>-75.212479999999999</c:v>
                </c:pt>
                <c:pt idx="5330">
                  <c:v>-76.659509999999997</c:v>
                </c:pt>
                <c:pt idx="5331">
                  <c:v>-75.540000000000006</c:v>
                </c:pt>
                <c:pt idx="5332">
                  <c:v>-76.67398</c:v>
                </c:pt>
                <c:pt idx="5333">
                  <c:v>-74.936440000000005</c:v>
                </c:pt>
                <c:pt idx="5334">
                  <c:v>-76.844319999999996</c:v>
                </c:pt>
                <c:pt idx="5335">
                  <c:v>-78.92456</c:v>
                </c:pt>
                <c:pt idx="5336">
                  <c:v>-75.9405</c:v>
                </c:pt>
                <c:pt idx="5337">
                  <c:v>-76.527529999999999</c:v>
                </c:pt>
                <c:pt idx="5338">
                  <c:v>-75.20626</c:v>
                </c:pt>
                <c:pt idx="5339">
                  <c:v>-74.15428</c:v>
                </c:pt>
                <c:pt idx="5340">
                  <c:v>-77.758099999999999</c:v>
                </c:pt>
                <c:pt idx="5341">
                  <c:v>-77.392960000000002</c:v>
                </c:pt>
                <c:pt idx="5342">
                  <c:v>-75.638530000000003</c:v>
                </c:pt>
                <c:pt idx="5343">
                  <c:v>-78.483170000000001</c:v>
                </c:pt>
                <c:pt idx="5344">
                  <c:v>-79.094160000000002</c:v>
                </c:pt>
                <c:pt idx="5345">
                  <c:v>-78.856480000000005</c:v>
                </c:pt>
                <c:pt idx="5346">
                  <c:v>-77.191019999999995</c:v>
                </c:pt>
                <c:pt idx="5347">
                  <c:v>-76.747799999999998</c:v>
                </c:pt>
                <c:pt idx="5348">
                  <c:v>-76.337729999999993</c:v>
                </c:pt>
                <c:pt idx="5349">
                  <c:v>-79.655659999999997</c:v>
                </c:pt>
                <c:pt idx="5350">
                  <c:v>-76.309430000000006</c:v>
                </c:pt>
                <c:pt idx="5351">
                  <c:v>-75.721130000000002</c:v>
                </c:pt>
                <c:pt idx="5352">
                  <c:v>-78.338419999999999</c:v>
                </c:pt>
                <c:pt idx="5353">
                  <c:v>-76.173940000000002</c:v>
                </c:pt>
                <c:pt idx="5354">
                  <c:v>-76.532679999999999</c:v>
                </c:pt>
                <c:pt idx="5355">
                  <c:v>-77.612719999999996</c:v>
                </c:pt>
                <c:pt idx="5356">
                  <c:v>-76.117329999999995</c:v>
                </c:pt>
                <c:pt idx="5357">
                  <c:v>-78.189459999999997</c:v>
                </c:pt>
                <c:pt idx="5358">
                  <c:v>-77.955060000000003</c:v>
                </c:pt>
                <c:pt idx="5359">
                  <c:v>-77.031630000000007</c:v>
                </c:pt>
                <c:pt idx="5360">
                  <c:v>-79.103840000000005</c:v>
                </c:pt>
                <c:pt idx="5361">
                  <c:v>-78.501180000000005</c:v>
                </c:pt>
                <c:pt idx="5362">
                  <c:v>-77.797550000000001</c:v>
                </c:pt>
                <c:pt idx="5363">
                  <c:v>-79.540469999999999</c:v>
                </c:pt>
                <c:pt idx="5364">
                  <c:v>-77.819810000000004</c:v>
                </c:pt>
                <c:pt idx="5365">
                  <c:v>-79.25018</c:v>
                </c:pt>
                <c:pt idx="5366">
                  <c:v>-77.046940000000006</c:v>
                </c:pt>
                <c:pt idx="5367">
                  <c:v>-80.917079999999999</c:v>
                </c:pt>
                <c:pt idx="5368">
                  <c:v>-80.436210000000003</c:v>
                </c:pt>
                <c:pt idx="5369">
                  <c:v>-80.926060000000007</c:v>
                </c:pt>
                <c:pt idx="5370">
                  <c:v>-77.909949999999995</c:v>
                </c:pt>
                <c:pt idx="5371">
                  <c:v>-77.10718</c:v>
                </c:pt>
                <c:pt idx="5372">
                  <c:v>-77.209059999999994</c:v>
                </c:pt>
                <c:pt idx="5373">
                  <c:v>-77.942049999999995</c:v>
                </c:pt>
                <c:pt idx="5374">
                  <c:v>-78.814530000000005</c:v>
                </c:pt>
                <c:pt idx="5375">
                  <c:v>-78.078040000000001</c:v>
                </c:pt>
                <c:pt idx="5376">
                  <c:v>-77.345979999999997</c:v>
                </c:pt>
                <c:pt idx="5377">
                  <c:v>-80.133899999999997</c:v>
                </c:pt>
                <c:pt idx="5378">
                  <c:v>-79.718050000000005</c:v>
                </c:pt>
                <c:pt idx="5379">
                  <c:v>-82.16986</c:v>
                </c:pt>
                <c:pt idx="5380">
                  <c:v>-78.381929999999997</c:v>
                </c:pt>
                <c:pt idx="5381">
                  <c:v>-78.759219999999999</c:v>
                </c:pt>
                <c:pt idx="5382">
                  <c:v>-79.855069999999998</c:v>
                </c:pt>
                <c:pt idx="5383">
                  <c:v>-82.083460000000002</c:v>
                </c:pt>
                <c:pt idx="5384">
                  <c:v>-77.148700000000005</c:v>
                </c:pt>
                <c:pt idx="5385">
                  <c:v>-77.174679999999995</c:v>
                </c:pt>
                <c:pt idx="5386">
                  <c:v>-78.901539999999997</c:v>
                </c:pt>
                <c:pt idx="5387">
                  <c:v>-79.243160000000003</c:v>
                </c:pt>
                <c:pt idx="5388">
                  <c:v>-78.741659999999996</c:v>
                </c:pt>
                <c:pt idx="5389">
                  <c:v>-78.227530000000002</c:v>
                </c:pt>
                <c:pt idx="5390">
                  <c:v>-81.114009999999993</c:v>
                </c:pt>
                <c:pt idx="5391">
                  <c:v>-81.185720000000003</c:v>
                </c:pt>
                <c:pt idx="5392">
                  <c:v>-82.463459999999998</c:v>
                </c:pt>
                <c:pt idx="5393">
                  <c:v>-78.257239999999996</c:v>
                </c:pt>
                <c:pt idx="5394">
                  <c:v>-77.872309999999999</c:v>
                </c:pt>
                <c:pt idx="5395">
                  <c:v>-81.297659999999993</c:v>
                </c:pt>
                <c:pt idx="5396">
                  <c:v>-78.666150000000002</c:v>
                </c:pt>
                <c:pt idx="5397">
                  <c:v>-78.958219999999997</c:v>
                </c:pt>
                <c:pt idx="5398">
                  <c:v>-83.064449999999994</c:v>
                </c:pt>
                <c:pt idx="5399">
                  <c:v>-79.608800000000002</c:v>
                </c:pt>
                <c:pt idx="5400">
                  <c:v>-80.323629999999994</c:v>
                </c:pt>
                <c:pt idx="5401">
                  <c:v>-81.801079999999999</c:v>
                </c:pt>
                <c:pt idx="5402">
                  <c:v>-80.599109999999996</c:v>
                </c:pt>
                <c:pt idx="5403">
                  <c:v>-77.803049999999999</c:v>
                </c:pt>
                <c:pt idx="5404">
                  <c:v>-82.065659999999895</c:v>
                </c:pt>
                <c:pt idx="5405">
                  <c:v>-77.858779999999996</c:v>
                </c:pt>
                <c:pt idx="5406">
                  <c:v>-79.164730000000006</c:v>
                </c:pt>
                <c:pt idx="5407">
                  <c:v>-82.471710000000002</c:v>
                </c:pt>
                <c:pt idx="5408">
                  <c:v>-78.09666</c:v>
                </c:pt>
                <c:pt idx="5409">
                  <c:v>-78.166510000000002</c:v>
                </c:pt>
                <c:pt idx="5410">
                  <c:v>-83.285039999999896</c:v>
                </c:pt>
                <c:pt idx="5411">
                  <c:v>-84.078499999999906</c:v>
                </c:pt>
                <c:pt idx="5412">
                  <c:v>-82.600719999999995</c:v>
                </c:pt>
                <c:pt idx="5413">
                  <c:v>-78.241240000000005</c:v>
                </c:pt>
                <c:pt idx="5414">
                  <c:v>-78.789649999999995</c:v>
                </c:pt>
                <c:pt idx="5415">
                  <c:v>-82.17013</c:v>
                </c:pt>
                <c:pt idx="5416">
                  <c:v>-82.447230000000005</c:v>
                </c:pt>
                <c:pt idx="5417">
                  <c:v>-79.639409999999998</c:v>
                </c:pt>
                <c:pt idx="5418">
                  <c:v>-81.883790000000005</c:v>
                </c:pt>
                <c:pt idx="5419">
                  <c:v>-80.843459999999993</c:v>
                </c:pt>
                <c:pt idx="5420">
                  <c:v>-80.970879999999994</c:v>
                </c:pt>
                <c:pt idx="5421">
                  <c:v>-80.687899999999999</c:v>
                </c:pt>
                <c:pt idx="5422">
                  <c:v>-78.743489999999994</c:v>
                </c:pt>
                <c:pt idx="5423">
                  <c:v>-80.587329999999994</c:v>
                </c:pt>
                <c:pt idx="5424">
                  <c:v>-78.839119999999994</c:v>
                </c:pt>
                <c:pt idx="5425">
                  <c:v>-80.999560000000002</c:v>
                </c:pt>
                <c:pt idx="5426">
                  <c:v>-82.102919999999898</c:v>
                </c:pt>
                <c:pt idx="5427">
                  <c:v>-81.248390000000001</c:v>
                </c:pt>
                <c:pt idx="5428">
                  <c:v>-80.941090000000003</c:v>
                </c:pt>
                <c:pt idx="5429">
                  <c:v>-81.336179999999999</c:v>
                </c:pt>
                <c:pt idx="5430">
                  <c:v>-81.765349999999998</c:v>
                </c:pt>
                <c:pt idx="5431">
                  <c:v>-79.332279999999997</c:v>
                </c:pt>
                <c:pt idx="5432">
                  <c:v>-85.522450000000006</c:v>
                </c:pt>
                <c:pt idx="5433">
                  <c:v>-83.124309999999994</c:v>
                </c:pt>
                <c:pt idx="5434">
                  <c:v>-81.31765</c:v>
                </c:pt>
                <c:pt idx="5435">
                  <c:v>-80.937960000000004</c:v>
                </c:pt>
                <c:pt idx="5436">
                  <c:v>-79.841459999999998</c:v>
                </c:pt>
                <c:pt idx="5437">
                  <c:v>-79.921549999999996</c:v>
                </c:pt>
                <c:pt idx="5438">
                  <c:v>-82.977590000000006</c:v>
                </c:pt>
                <c:pt idx="5439">
                  <c:v>-78.680959999999999</c:v>
                </c:pt>
                <c:pt idx="5440">
                  <c:v>-79.091980000000007</c:v>
                </c:pt>
                <c:pt idx="5441">
                  <c:v>-80.590410000000006</c:v>
                </c:pt>
                <c:pt idx="5442">
                  <c:v>-80.11542</c:v>
                </c:pt>
                <c:pt idx="5443">
                  <c:v>-82.086569999999995</c:v>
                </c:pt>
                <c:pt idx="5444">
                  <c:v>-82.072839999999999</c:v>
                </c:pt>
                <c:pt idx="5445">
                  <c:v>-79.448620000000005</c:v>
                </c:pt>
                <c:pt idx="5446">
                  <c:v>-79.346900000000005</c:v>
                </c:pt>
                <c:pt idx="5447">
                  <c:v>-79.537599999999998</c:v>
                </c:pt>
                <c:pt idx="5448">
                  <c:v>-82.042469999999895</c:v>
                </c:pt>
                <c:pt idx="5449">
                  <c:v>-81.022300000000001</c:v>
                </c:pt>
                <c:pt idx="5450">
                  <c:v>-85.092839999999995</c:v>
                </c:pt>
                <c:pt idx="5451">
                  <c:v>-78.339709999999997</c:v>
                </c:pt>
                <c:pt idx="5452">
                  <c:v>-80.296149999999997</c:v>
                </c:pt>
                <c:pt idx="5453">
                  <c:v>-81.071380000000005</c:v>
                </c:pt>
                <c:pt idx="5454">
                  <c:v>-78.537199999999999</c:v>
                </c:pt>
                <c:pt idx="5455">
                  <c:v>-79.990480000000005</c:v>
                </c:pt>
                <c:pt idx="5456">
                  <c:v>-81.558890000000005</c:v>
                </c:pt>
                <c:pt idx="5457">
                  <c:v>-78.101690000000005</c:v>
                </c:pt>
                <c:pt idx="5458">
                  <c:v>-79.218310000000002</c:v>
                </c:pt>
                <c:pt idx="5459">
                  <c:v>-81.96754</c:v>
                </c:pt>
                <c:pt idx="5460">
                  <c:v>-82.200799999999902</c:v>
                </c:pt>
                <c:pt idx="5461">
                  <c:v>-81.185580000000002</c:v>
                </c:pt>
                <c:pt idx="5462">
                  <c:v>-79.515919999999994</c:v>
                </c:pt>
                <c:pt idx="5463">
                  <c:v>-81.360259999999997</c:v>
                </c:pt>
                <c:pt idx="5464">
                  <c:v>-79.625579999999999</c:v>
                </c:pt>
                <c:pt idx="5465">
                  <c:v>-78.300190000000001</c:v>
                </c:pt>
                <c:pt idx="5466">
                  <c:v>-80.933700000000002</c:v>
                </c:pt>
                <c:pt idx="5467">
                  <c:v>-78.360209999999995</c:v>
                </c:pt>
                <c:pt idx="5468">
                  <c:v>-77.718199999999996</c:v>
                </c:pt>
                <c:pt idx="5469">
                  <c:v>-81.215909999999894</c:v>
                </c:pt>
                <c:pt idx="5470">
                  <c:v>-76.623260000000002</c:v>
                </c:pt>
                <c:pt idx="5471">
                  <c:v>-79.050319999999999</c:v>
                </c:pt>
                <c:pt idx="5472">
                  <c:v>-81.998580000000004</c:v>
                </c:pt>
                <c:pt idx="5473">
                  <c:v>-79.078059999999994</c:v>
                </c:pt>
                <c:pt idx="5474">
                  <c:v>-79.114329999999995</c:v>
                </c:pt>
                <c:pt idx="5475">
                  <c:v>-78.314790000000002</c:v>
                </c:pt>
                <c:pt idx="5476">
                  <c:v>-78.318349999999995</c:v>
                </c:pt>
                <c:pt idx="5477">
                  <c:v>-83.105089999999905</c:v>
                </c:pt>
                <c:pt idx="5478">
                  <c:v>-77.610280000000003</c:v>
                </c:pt>
                <c:pt idx="5479">
                  <c:v>-79.172340000000005</c:v>
                </c:pt>
                <c:pt idx="5480">
                  <c:v>-78.488219999999998</c:v>
                </c:pt>
                <c:pt idx="5481">
                  <c:v>-80.376199999999997</c:v>
                </c:pt>
                <c:pt idx="5482">
                  <c:v>-77.501419999999996</c:v>
                </c:pt>
                <c:pt idx="5483">
                  <c:v>-80.005449999999996</c:v>
                </c:pt>
                <c:pt idx="5484">
                  <c:v>-79.554460000000006</c:v>
                </c:pt>
                <c:pt idx="5485">
                  <c:v>-81.022009999999995</c:v>
                </c:pt>
                <c:pt idx="5486">
                  <c:v>-78.413250000000005</c:v>
                </c:pt>
                <c:pt idx="5487">
                  <c:v>-83.350750000000005</c:v>
                </c:pt>
                <c:pt idx="5488">
                  <c:v>-77.197400000000002</c:v>
                </c:pt>
                <c:pt idx="5489">
                  <c:v>-80.112610000000004</c:v>
                </c:pt>
                <c:pt idx="5490">
                  <c:v>-76.557060000000007</c:v>
                </c:pt>
                <c:pt idx="5491">
                  <c:v>-78.710499999999996</c:v>
                </c:pt>
                <c:pt idx="5492">
                  <c:v>-78.966650000000001</c:v>
                </c:pt>
                <c:pt idx="5493">
                  <c:v>-77.885720000000006</c:v>
                </c:pt>
                <c:pt idx="5494">
                  <c:v>-77.322749999999999</c:v>
                </c:pt>
                <c:pt idx="5495">
                  <c:v>-79.687529999999995</c:v>
                </c:pt>
                <c:pt idx="5496">
                  <c:v>-76.47242</c:v>
                </c:pt>
                <c:pt idx="5497">
                  <c:v>-77.394369999999995</c:v>
                </c:pt>
                <c:pt idx="5498">
                  <c:v>-76.445899999999995</c:v>
                </c:pt>
                <c:pt idx="5499">
                  <c:v>-76.206320000000005</c:v>
                </c:pt>
                <c:pt idx="5500">
                  <c:v>-80.010509999999996</c:v>
                </c:pt>
                <c:pt idx="5501">
                  <c:v>-78.100629999999995</c:v>
                </c:pt>
                <c:pt idx="5502">
                  <c:v>-78.388120000000001</c:v>
                </c:pt>
                <c:pt idx="5503">
                  <c:v>-77.688689999999994</c:v>
                </c:pt>
                <c:pt idx="5504">
                  <c:v>-80.319699999999997</c:v>
                </c:pt>
                <c:pt idx="5505">
                  <c:v>-80.925560000000004</c:v>
                </c:pt>
                <c:pt idx="5506">
                  <c:v>-78.128730000000004</c:v>
                </c:pt>
                <c:pt idx="5507">
                  <c:v>-79.086579999999998</c:v>
                </c:pt>
                <c:pt idx="5508">
                  <c:v>-79.761269999999996</c:v>
                </c:pt>
                <c:pt idx="5509">
                  <c:v>-81.770259999999993</c:v>
                </c:pt>
                <c:pt idx="5510">
                  <c:v>-84.498990000000006</c:v>
                </c:pt>
                <c:pt idx="5511">
                  <c:v>-83.248509999999897</c:v>
                </c:pt>
                <c:pt idx="5512">
                  <c:v>-87.838809999999995</c:v>
                </c:pt>
                <c:pt idx="5513">
                  <c:v>-86.919199999999904</c:v>
                </c:pt>
                <c:pt idx="5514">
                  <c:v>-81.06362</c:v>
                </c:pt>
                <c:pt idx="5515">
                  <c:v>-99.336690000000004</c:v>
                </c:pt>
                <c:pt idx="5516">
                  <c:v>-84.565259999999995</c:v>
                </c:pt>
                <c:pt idx="5517">
                  <c:v>-87.472589999999997</c:v>
                </c:pt>
                <c:pt idx="5518">
                  <c:v>-88.697499999999906</c:v>
                </c:pt>
                <c:pt idx="5519">
                  <c:v>-91.009590000000003</c:v>
                </c:pt>
                <c:pt idx="5520">
                  <c:v>-90.158879999999996</c:v>
                </c:pt>
                <c:pt idx="5521">
                  <c:v>-83.881379999999993</c:v>
                </c:pt>
                <c:pt idx="5522">
                  <c:v>-93.885580000000004</c:v>
                </c:pt>
                <c:pt idx="5523">
                  <c:v>-89.21069</c:v>
                </c:pt>
                <c:pt idx="5524">
                  <c:v>-88.031400000000005</c:v>
                </c:pt>
                <c:pt idx="5525">
                  <c:v>-98.052109999999999</c:v>
                </c:pt>
                <c:pt idx="5526">
                  <c:v>-84.357759999999999</c:v>
                </c:pt>
                <c:pt idx="5527">
                  <c:v>-89.919560000000004</c:v>
                </c:pt>
                <c:pt idx="5528">
                  <c:v>-87.015460000000004</c:v>
                </c:pt>
                <c:pt idx="5529">
                  <c:v>-88.908680000000004</c:v>
                </c:pt>
                <c:pt idx="5530">
                  <c:v>-92.456800000000001</c:v>
                </c:pt>
                <c:pt idx="5531">
                  <c:v>-83.349159999999998</c:v>
                </c:pt>
                <c:pt idx="5532">
                  <c:v>-89.917779999999993</c:v>
                </c:pt>
                <c:pt idx="5533">
                  <c:v>-89.409530000000004</c:v>
                </c:pt>
                <c:pt idx="5534">
                  <c:v>-95.473349999999996</c:v>
                </c:pt>
                <c:pt idx="5535">
                  <c:v>-88.901129999999995</c:v>
                </c:pt>
                <c:pt idx="5536">
                  <c:v>-88.023290000000003</c:v>
                </c:pt>
                <c:pt idx="5537">
                  <c:v>-90.371510000000001</c:v>
                </c:pt>
                <c:pt idx="5538">
                  <c:v>-91.334000000000003</c:v>
                </c:pt>
                <c:pt idx="5539">
                  <c:v>-82.790409999999994</c:v>
                </c:pt>
                <c:pt idx="5540">
                  <c:v>-85.389420000000001</c:v>
                </c:pt>
                <c:pt idx="5541">
                  <c:v>-92.11703</c:v>
                </c:pt>
                <c:pt idx="5542">
                  <c:v>-92.245009999999994</c:v>
                </c:pt>
                <c:pt idx="5543">
                  <c:v>-81.426050000000004</c:v>
                </c:pt>
                <c:pt idx="5544">
                  <c:v>-94.050319999999999</c:v>
                </c:pt>
                <c:pt idx="5545">
                  <c:v>-82.504230000000007</c:v>
                </c:pt>
                <c:pt idx="5546">
                  <c:v>-89.565370000000001</c:v>
                </c:pt>
                <c:pt idx="5547">
                  <c:v>-83.39461</c:v>
                </c:pt>
                <c:pt idx="5548">
                  <c:v>-81.323909999999998</c:v>
                </c:pt>
                <c:pt idx="5549">
                  <c:v>-89.311099999999996</c:v>
                </c:pt>
                <c:pt idx="5550">
                  <c:v>-89.125949999999904</c:v>
                </c:pt>
                <c:pt idx="5551">
                  <c:v>-84.811409999999995</c:v>
                </c:pt>
                <c:pt idx="5552">
                  <c:v>-89.303340000000006</c:v>
                </c:pt>
                <c:pt idx="5553">
                  <c:v>-93.837389999999999</c:v>
                </c:pt>
                <c:pt idx="5554">
                  <c:v>-81.157619999999994</c:v>
                </c:pt>
                <c:pt idx="5555">
                  <c:v>-83.551739999999995</c:v>
                </c:pt>
                <c:pt idx="5556">
                  <c:v>-82.446560000000005</c:v>
                </c:pt>
                <c:pt idx="5557">
                  <c:v>-88.488519999999994</c:v>
                </c:pt>
                <c:pt idx="5558">
                  <c:v>-83.261110000000002</c:v>
                </c:pt>
                <c:pt idx="5559">
                  <c:v>-92.874679999999998</c:v>
                </c:pt>
                <c:pt idx="5560">
                  <c:v>-83.202119999999994</c:v>
                </c:pt>
                <c:pt idx="5561">
                  <c:v>-95.646500000000003</c:v>
                </c:pt>
                <c:pt idx="5562">
                  <c:v>-92.499549999999999</c:v>
                </c:pt>
                <c:pt idx="5563">
                  <c:v>-91.150710000000004</c:v>
                </c:pt>
                <c:pt idx="5564">
                  <c:v>-84.844159999999903</c:v>
                </c:pt>
                <c:pt idx="5565">
                  <c:v>-83.833659999999895</c:v>
                </c:pt>
                <c:pt idx="5566">
                  <c:v>-88.761629999999997</c:v>
                </c:pt>
                <c:pt idx="5567">
                  <c:v>-83.883510000000001</c:v>
                </c:pt>
                <c:pt idx="5568">
                  <c:v>-86.733490000000003</c:v>
                </c:pt>
                <c:pt idx="5569">
                  <c:v>-83.303229999999999</c:v>
                </c:pt>
                <c:pt idx="5570">
                  <c:v>-87.947779999999995</c:v>
                </c:pt>
                <c:pt idx="5571">
                  <c:v>-82.997590000000002</c:v>
                </c:pt>
                <c:pt idx="5572">
                  <c:v>-85.869910000000004</c:v>
                </c:pt>
                <c:pt idx="5573">
                  <c:v>-97.182329999999993</c:v>
                </c:pt>
                <c:pt idx="5574">
                  <c:v>-83.069950000000006</c:v>
                </c:pt>
                <c:pt idx="5575">
                  <c:v>-89.362279999999998</c:v>
                </c:pt>
                <c:pt idx="5576">
                  <c:v>-84.794600000000003</c:v>
                </c:pt>
                <c:pt idx="5577">
                  <c:v>-86.245540000000005</c:v>
                </c:pt>
                <c:pt idx="5578">
                  <c:v>-89.936940000000007</c:v>
                </c:pt>
                <c:pt idx="5579">
                  <c:v>-84.250110000000006</c:v>
                </c:pt>
                <c:pt idx="5580">
                  <c:v>-85.972650000000002</c:v>
                </c:pt>
                <c:pt idx="5581">
                  <c:v>-85.343900000000005</c:v>
                </c:pt>
                <c:pt idx="5582">
                  <c:v>-83.646460000000005</c:v>
                </c:pt>
                <c:pt idx="5583">
                  <c:v>-89.848159999999893</c:v>
                </c:pt>
                <c:pt idx="5584">
                  <c:v>-86.614739999999998</c:v>
                </c:pt>
                <c:pt idx="5585">
                  <c:v>-88.586780000000005</c:v>
                </c:pt>
                <c:pt idx="5586">
                  <c:v>-84.258049999999997</c:v>
                </c:pt>
                <c:pt idx="5587">
                  <c:v>-84.479799999999997</c:v>
                </c:pt>
                <c:pt idx="5588">
                  <c:v>-84.576750000000004</c:v>
                </c:pt>
                <c:pt idx="5589">
                  <c:v>-83.114080000000001</c:v>
                </c:pt>
                <c:pt idx="5590">
                  <c:v>-81.36739</c:v>
                </c:pt>
                <c:pt idx="5591">
                  <c:v>-82.304659999999998</c:v>
                </c:pt>
                <c:pt idx="5592">
                  <c:v>-85.319320000000005</c:v>
                </c:pt>
                <c:pt idx="5593">
                  <c:v>-80.926299999999998</c:v>
                </c:pt>
                <c:pt idx="5594">
                  <c:v>-85.257949999999994</c:v>
                </c:pt>
                <c:pt idx="5595">
                  <c:v>-88.262829999999994</c:v>
                </c:pt>
                <c:pt idx="5596">
                  <c:v>-87.034220000000005</c:v>
                </c:pt>
                <c:pt idx="5597">
                  <c:v>-84.935490000000001</c:v>
                </c:pt>
                <c:pt idx="5598">
                  <c:v>-91.563090000000003</c:v>
                </c:pt>
                <c:pt idx="5599">
                  <c:v>-82.155889999999999</c:v>
                </c:pt>
                <c:pt idx="5600">
                  <c:v>-96.789969999999897</c:v>
                </c:pt>
                <c:pt idx="5601">
                  <c:v>-82.735609999999994</c:v>
                </c:pt>
                <c:pt idx="5602">
                  <c:v>-84.617580000000004</c:v>
                </c:pt>
                <c:pt idx="5603">
                  <c:v>-86.366590000000002</c:v>
                </c:pt>
                <c:pt idx="5604">
                  <c:v>-85.512789999999995</c:v>
                </c:pt>
                <c:pt idx="5605">
                  <c:v>-89.722239999999999</c:v>
                </c:pt>
                <c:pt idx="5606">
                  <c:v>-85.915169999999904</c:v>
                </c:pt>
                <c:pt idx="5607">
                  <c:v>-84.97748</c:v>
                </c:pt>
                <c:pt idx="5608">
                  <c:v>-91.962000000000003</c:v>
                </c:pt>
                <c:pt idx="5609">
                  <c:v>-100.6259</c:v>
                </c:pt>
                <c:pt idx="5610">
                  <c:v>-82.535869999999903</c:v>
                </c:pt>
                <c:pt idx="5611">
                  <c:v>-82.772880000000001</c:v>
                </c:pt>
                <c:pt idx="5612">
                  <c:v>-89.439310000000006</c:v>
                </c:pt>
                <c:pt idx="5613">
                  <c:v>-84.381439999999998</c:v>
                </c:pt>
                <c:pt idx="5614">
                  <c:v>-93.473439999999997</c:v>
                </c:pt>
                <c:pt idx="5615">
                  <c:v>-86.155839999999998</c:v>
                </c:pt>
                <c:pt idx="5616">
                  <c:v>-88.703550000000007</c:v>
                </c:pt>
                <c:pt idx="5617">
                  <c:v>-86.458590000000001</c:v>
                </c:pt>
                <c:pt idx="5618">
                  <c:v>-86.608389999999901</c:v>
                </c:pt>
                <c:pt idx="5619">
                  <c:v>-96.997039999999998</c:v>
                </c:pt>
                <c:pt idx="5620">
                  <c:v>-82.220060000000004</c:v>
                </c:pt>
                <c:pt idx="5621">
                  <c:v>-83.868759999999995</c:v>
                </c:pt>
                <c:pt idx="5622">
                  <c:v>-89.383840000000006</c:v>
                </c:pt>
                <c:pt idx="5623">
                  <c:v>-83.160730000000001</c:v>
                </c:pt>
                <c:pt idx="5624">
                  <c:v>-82.568629999999899</c:v>
                </c:pt>
                <c:pt idx="5625">
                  <c:v>-91.767589999999998</c:v>
                </c:pt>
                <c:pt idx="5626">
                  <c:v>-82.72842</c:v>
                </c:pt>
                <c:pt idx="5627">
                  <c:v>-85.487449999999995</c:v>
                </c:pt>
                <c:pt idx="5628">
                  <c:v>-84.856030000000004</c:v>
                </c:pt>
                <c:pt idx="5629">
                  <c:v>-80.49512</c:v>
                </c:pt>
                <c:pt idx="5630">
                  <c:v>-87.703760000000003</c:v>
                </c:pt>
                <c:pt idx="5631">
                  <c:v>-85.434730000000002</c:v>
                </c:pt>
                <c:pt idx="5632">
                  <c:v>-83.550369999999901</c:v>
                </c:pt>
                <c:pt idx="5633">
                  <c:v>-89.630269999999996</c:v>
                </c:pt>
                <c:pt idx="5634">
                  <c:v>-82.241379999999893</c:v>
                </c:pt>
                <c:pt idx="5635">
                  <c:v>-88.548879999999997</c:v>
                </c:pt>
                <c:pt idx="5636">
                  <c:v>-85.632090000000005</c:v>
                </c:pt>
                <c:pt idx="5637">
                  <c:v>-91.02167</c:v>
                </c:pt>
                <c:pt idx="5638">
                  <c:v>-86.466930000000005</c:v>
                </c:pt>
                <c:pt idx="5639">
                  <c:v>-88.033559999999994</c:v>
                </c:pt>
                <c:pt idx="5640">
                  <c:v>-89.465320000000006</c:v>
                </c:pt>
                <c:pt idx="5641">
                  <c:v>-85.020979999999994</c:v>
                </c:pt>
                <c:pt idx="5642">
                  <c:v>-94.113709999999998</c:v>
                </c:pt>
                <c:pt idx="5643">
                  <c:v>-84.827640000000002</c:v>
                </c:pt>
                <c:pt idx="5644">
                  <c:v>-83.510260000000002</c:v>
                </c:pt>
                <c:pt idx="5645">
                  <c:v>-85.645769999999999</c:v>
                </c:pt>
                <c:pt idx="5646">
                  <c:v>-86.565830000000005</c:v>
                </c:pt>
                <c:pt idx="5647">
                  <c:v>-83.326969999999903</c:v>
                </c:pt>
                <c:pt idx="5648">
                  <c:v>-87.630170000000007</c:v>
                </c:pt>
                <c:pt idx="5649">
                  <c:v>-84.264579999999995</c:v>
                </c:pt>
                <c:pt idx="5650">
                  <c:v>-87.303460000000001</c:v>
                </c:pt>
                <c:pt idx="5651">
                  <c:v>-84.487099999999998</c:v>
                </c:pt>
                <c:pt idx="5652">
                  <c:v>-87.207920000000001</c:v>
                </c:pt>
                <c:pt idx="5653">
                  <c:v>-83.314949999999996</c:v>
                </c:pt>
                <c:pt idx="5654">
                  <c:v>-84.948580000000007</c:v>
                </c:pt>
                <c:pt idx="5655">
                  <c:v>-87.974850000000004</c:v>
                </c:pt>
                <c:pt idx="5656">
                  <c:v>-81.665989999999994</c:v>
                </c:pt>
                <c:pt idx="5657">
                  <c:v>-87.404960000000003</c:v>
                </c:pt>
                <c:pt idx="5658">
                  <c:v>-84.710970000000003</c:v>
                </c:pt>
                <c:pt idx="5659">
                  <c:v>-83.591549999999998</c:v>
                </c:pt>
                <c:pt idx="5660">
                  <c:v>-84.267160000000004</c:v>
                </c:pt>
                <c:pt idx="5661">
                  <c:v>-85.417420000000007</c:v>
                </c:pt>
                <c:pt idx="5662">
                  <c:v>-84.559759999999997</c:v>
                </c:pt>
                <c:pt idx="5663">
                  <c:v>-86.611109999999996</c:v>
                </c:pt>
                <c:pt idx="5664">
                  <c:v>-85.466629999999896</c:v>
                </c:pt>
                <c:pt idx="5665">
                  <c:v>-84.101879999999994</c:v>
                </c:pt>
                <c:pt idx="5666">
                  <c:v>-92.46902</c:v>
                </c:pt>
                <c:pt idx="5667">
                  <c:v>-81.864659999999901</c:v>
                </c:pt>
                <c:pt idx="5668">
                  <c:v>-86.444839999999999</c:v>
                </c:pt>
                <c:pt idx="5669">
                  <c:v>-84.896289999999993</c:v>
                </c:pt>
                <c:pt idx="5670">
                  <c:v>-90.830459999999903</c:v>
                </c:pt>
                <c:pt idx="5671">
                  <c:v>-83.810640000000006</c:v>
                </c:pt>
                <c:pt idx="5672">
                  <c:v>-88.338009999999997</c:v>
                </c:pt>
                <c:pt idx="5673">
                  <c:v>-82.867230000000006</c:v>
                </c:pt>
                <c:pt idx="5674">
                  <c:v>-84.587289999999996</c:v>
                </c:pt>
                <c:pt idx="5675">
                  <c:v>-88.151510000000002</c:v>
                </c:pt>
                <c:pt idx="5676">
                  <c:v>-97.838949999999997</c:v>
                </c:pt>
                <c:pt idx="5677">
                  <c:v>-84.9088899999999</c:v>
                </c:pt>
                <c:pt idx="5678">
                  <c:v>-84.569339999999997</c:v>
                </c:pt>
                <c:pt idx="5679">
                  <c:v>-93.856679999999898</c:v>
                </c:pt>
                <c:pt idx="5680">
                  <c:v>-84.870009999999994</c:v>
                </c:pt>
                <c:pt idx="5681">
                  <c:v>-85.783179999999902</c:v>
                </c:pt>
                <c:pt idx="5682">
                  <c:v>-82.94914</c:v>
                </c:pt>
                <c:pt idx="5683">
                  <c:v>-95.776700000000005</c:v>
                </c:pt>
                <c:pt idx="5684">
                  <c:v>-86.54477</c:v>
                </c:pt>
                <c:pt idx="5685">
                  <c:v>-88.708830000000006</c:v>
                </c:pt>
                <c:pt idx="5686">
                  <c:v>-83.377219999999994</c:v>
                </c:pt>
                <c:pt idx="5687">
                  <c:v>-89.551130000000001</c:v>
                </c:pt>
                <c:pt idx="5688">
                  <c:v>-94.741829999999993</c:v>
                </c:pt>
                <c:pt idx="5689">
                  <c:v>-93.890429999999995</c:v>
                </c:pt>
                <c:pt idx="5690">
                  <c:v>-84.592140000000001</c:v>
                </c:pt>
                <c:pt idx="5691">
                  <c:v>-84.899489999999901</c:v>
                </c:pt>
                <c:pt idx="5692">
                  <c:v>-90.790109999999999</c:v>
                </c:pt>
                <c:pt idx="5693">
                  <c:v>-84.428100000000001</c:v>
                </c:pt>
                <c:pt idx="5694">
                  <c:v>-96.509659999999997</c:v>
                </c:pt>
                <c:pt idx="5695">
                  <c:v>-90.731290000000001</c:v>
                </c:pt>
                <c:pt idx="5696">
                  <c:v>-83.962280000000007</c:v>
                </c:pt>
                <c:pt idx="5697">
                  <c:v>-85.629490000000004</c:v>
                </c:pt>
                <c:pt idx="5698">
                  <c:v>-83.432829999999996</c:v>
                </c:pt>
                <c:pt idx="5699">
                  <c:v>-82.395659999999907</c:v>
                </c:pt>
                <c:pt idx="5700">
                  <c:v>-86.914180000000002</c:v>
                </c:pt>
                <c:pt idx="5701">
                  <c:v>-85.710930000000005</c:v>
                </c:pt>
                <c:pt idx="5702">
                  <c:v>-82.077869999999905</c:v>
                </c:pt>
                <c:pt idx="5703">
                  <c:v>-86.024180000000001</c:v>
                </c:pt>
                <c:pt idx="5704">
                  <c:v>-83.985150000000004</c:v>
                </c:pt>
                <c:pt idx="5705">
                  <c:v>-83.32132</c:v>
                </c:pt>
                <c:pt idx="5706">
                  <c:v>-79.924220000000005</c:v>
                </c:pt>
                <c:pt idx="5707">
                  <c:v>-86.549040000000005</c:v>
                </c:pt>
                <c:pt idx="5708">
                  <c:v>-84.212980000000002</c:v>
                </c:pt>
                <c:pt idx="5709">
                  <c:v>-86.334410000000005</c:v>
                </c:pt>
                <c:pt idx="5710">
                  <c:v>-91.564089999999993</c:v>
                </c:pt>
                <c:pt idx="5711">
                  <c:v>-84.688630000000003</c:v>
                </c:pt>
                <c:pt idx="5712">
                  <c:v>-88.902640000000005</c:v>
                </c:pt>
                <c:pt idx="5713">
                  <c:v>-90.946169999999995</c:v>
                </c:pt>
                <c:pt idx="5714">
                  <c:v>-86.335539999999995</c:v>
                </c:pt>
                <c:pt idx="5715">
                  <c:v>-91.552220000000005</c:v>
                </c:pt>
                <c:pt idx="5716">
                  <c:v>-85.5087299999999</c:v>
                </c:pt>
                <c:pt idx="5717">
                  <c:v>-83.829189999999997</c:v>
                </c:pt>
                <c:pt idx="5718">
                  <c:v>-82.130809999999997</c:v>
                </c:pt>
                <c:pt idx="5719">
                  <c:v>-85.28237</c:v>
                </c:pt>
                <c:pt idx="5720">
                  <c:v>-86.765469999999993</c:v>
                </c:pt>
                <c:pt idx="5721">
                  <c:v>-89.587099999999893</c:v>
                </c:pt>
                <c:pt idx="5722">
                  <c:v>-86.728769999999997</c:v>
                </c:pt>
                <c:pt idx="5723">
                  <c:v>-85.340609999999998</c:v>
                </c:pt>
                <c:pt idx="5724">
                  <c:v>-86.923439999999999</c:v>
                </c:pt>
                <c:pt idx="5725">
                  <c:v>-79.942639999999997</c:v>
                </c:pt>
                <c:pt idx="5726">
                  <c:v>-85.928349999999995</c:v>
                </c:pt>
                <c:pt idx="5727">
                  <c:v>-81.906239999999997</c:v>
                </c:pt>
                <c:pt idx="5728">
                  <c:v>-89.751800000000003</c:v>
                </c:pt>
                <c:pt idx="5729">
                  <c:v>-99.848079999999996</c:v>
                </c:pt>
                <c:pt idx="5730">
                  <c:v>-86.138689999999997</c:v>
                </c:pt>
                <c:pt idx="5731">
                  <c:v>-89.814819999999997</c:v>
                </c:pt>
                <c:pt idx="5732">
                  <c:v>-84.948639999999997</c:v>
                </c:pt>
                <c:pt idx="5733">
                  <c:v>-80.492590000000007</c:v>
                </c:pt>
                <c:pt idx="5734">
                  <c:v>-85.508989999999997</c:v>
                </c:pt>
                <c:pt idx="5735">
                  <c:v>-87.929820000000007</c:v>
                </c:pt>
                <c:pt idx="5736">
                  <c:v>-97.703190000000006</c:v>
                </c:pt>
                <c:pt idx="5737">
                  <c:v>-84.573660000000004</c:v>
                </c:pt>
                <c:pt idx="5738">
                  <c:v>-85.065749999999994</c:v>
                </c:pt>
                <c:pt idx="5739">
                  <c:v>-80.417060000000006</c:v>
                </c:pt>
                <c:pt idx="5740">
                  <c:v>-81.532269999999997</c:v>
                </c:pt>
                <c:pt idx="5741">
                  <c:v>-97.152510000000007</c:v>
                </c:pt>
                <c:pt idx="5742">
                  <c:v>-87.0806299999999</c:v>
                </c:pt>
                <c:pt idx="5743">
                  <c:v>-86.510230000000007</c:v>
                </c:pt>
                <c:pt idx="5744">
                  <c:v>-84.9729999999999</c:v>
                </c:pt>
                <c:pt idx="5745">
                  <c:v>-83.441829999999996</c:v>
                </c:pt>
                <c:pt idx="5746">
                  <c:v>-81.59778</c:v>
                </c:pt>
                <c:pt idx="5747">
                  <c:v>-83.288650000000004</c:v>
                </c:pt>
                <c:pt idx="5748">
                  <c:v>-82.577399999999997</c:v>
                </c:pt>
                <c:pt idx="5749">
                  <c:v>-86.935329999999993</c:v>
                </c:pt>
                <c:pt idx="5750">
                  <c:v>-86.93477</c:v>
                </c:pt>
                <c:pt idx="5751">
                  <c:v>-84.299350000000004</c:v>
                </c:pt>
                <c:pt idx="5752">
                  <c:v>-86.431430000000006</c:v>
                </c:pt>
                <c:pt idx="5753">
                  <c:v>-85.029570000000007</c:v>
                </c:pt>
                <c:pt idx="5754">
                  <c:v>-89.268960000000007</c:v>
                </c:pt>
                <c:pt idx="5755">
                  <c:v>-84.124650000000003</c:v>
                </c:pt>
                <c:pt idx="5756">
                  <c:v>-85.357470000000006</c:v>
                </c:pt>
                <c:pt idx="5757">
                  <c:v>-91.131510000000006</c:v>
                </c:pt>
                <c:pt idx="5758">
                  <c:v>-87.639219999999995</c:v>
                </c:pt>
                <c:pt idx="5759">
                  <c:v>-85.092219999999998</c:v>
                </c:pt>
                <c:pt idx="5760">
                  <c:v>-87.456630000000004</c:v>
                </c:pt>
                <c:pt idx="5761">
                  <c:v>-82.273969999999906</c:v>
                </c:pt>
                <c:pt idx="5762">
                  <c:v>-82.757760000000005</c:v>
                </c:pt>
                <c:pt idx="5763">
                  <c:v>-85.034059999999997</c:v>
                </c:pt>
                <c:pt idx="5764">
                  <c:v>-89.719769999999897</c:v>
                </c:pt>
                <c:pt idx="5765">
                  <c:v>-81.161850000000001</c:v>
                </c:pt>
                <c:pt idx="5766">
                  <c:v>-84.572959999999995</c:v>
                </c:pt>
                <c:pt idx="5767">
                  <c:v>-85.005769999999998</c:v>
                </c:pt>
                <c:pt idx="5768">
                  <c:v>-79.583070000000006</c:v>
                </c:pt>
                <c:pt idx="5769">
                  <c:v>-86.411600000000007</c:v>
                </c:pt>
                <c:pt idx="5770">
                  <c:v>-91.626390000000001</c:v>
                </c:pt>
                <c:pt idx="5771">
                  <c:v>-82.878950000000003</c:v>
                </c:pt>
                <c:pt idx="5772">
                  <c:v>-82.002219999999994</c:v>
                </c:pt>
                <c:pt idx="5773">
                  <c:v>-83.353470000000002</c:v>
                </c:pt>
                <c:pt idx="5774">
                  <c:v>-81.437420000000003</c:v>
                </c:pt>
                <c:pt idx="5775">
                  <c:v>-83.80162</c:v>
                </c:pt>
                <c:pt idx="5776">
                  <c:v>-78.034639999999996</c:v>
                </c:pt>
                <c:pt idx="5777">
                  <c:v>-84.135919999999999</c:v>
                </c:pt>
                <c:pt idx="5778">
                  <c:v>-79.536609999999996</c:v>
                </c:pt>
                <c:pt idx="5779">
                  <c:v>-83.524839999999998</c:v>
                </c:pt>
                <c:pt idx="5780">
                  <c:v>-84.902780000000007</c:v>
                </c:pt>
                <c:pt idx="5781">
                  <c:v>-84.214280000000002</c:v>
                </c:pt>
                <c:pt idx="5782">
                  <c:v>-90.324070000000006</c:v>
                </c:pt>
                <c:pt idx="5783">
                  <c:v>-84.148709999999994</c:v>
                </c:pt>
                <c:pt idx="5784">
                  <c:v>-85.970499999999902</c:v>
                </c:pt>
                <c:pt idx="5785">
                  <c:v>-79.960400000000007</c:v>
                </c:pt>
                <c:pt idx="5786">
                  <c:v>-90.369209999999995</c:v>
                </c:pt>
                <c:pt idx="5787">
                  <c:v>-84.267849999999896</c:v>
                </c:pt>
                <c:pt idx="5788">
                  <c:v>-83.995779999999996</c:v>
                </c:pt>
                <c:pt idx="5789">
                  <c:v>-84.841949999999997</c:v>
                </c:pt>
                <c:pt idx="5790">
                  <c:v>-81.576430000000002</c:v>
                </c:pt>
                <c:pt idx="5791">
                  <c:v>-88.657269999999997</c:v>
                </c:pt>
                <c:pt idx="5792">
                  <c:v>-83.464709999999997</c:v>
                </c:pt>
                <c:pt idx="5793">
                  <c:v>-86.17989</c:v>
                </c:pt>
                <c:pt idx="5794">
                  <c:v>-89.153899999999993</c:v>
                </c:pt>
                <c:pt idx="5795">
                  <c:v>-85.268540000000002</c:v>
                </c:pt>
                <c:pt idx="5796">
                  <c:v>-85.624830000000003</c:v>
                </c:pt>
                <c:pt idx="5797">
                  <c:v>-83.546709999999905</c:v>
                </c:pt>
                <c:pt idx="5798">
                  <c:v>-82.508579999999995</c:v>
                </c:pt>
                <c:pt idx="5799">
                  <c:v>-81.763030000000001</c:v>
                </c:pt>
                <c:pt idx="5800">
                  <c:v>-86.326580000000007</c:v>
                </c:pt>
                <c:pt idx="5801">
                  <c:v>-81.869230000000002</c:v>
                </c:pt>
                <c:pt idx="5802">
                  <c:v>-83.272999999999996</c:v>
                </c:pt>
                <c:pt idx="5803">
                  <c:v>-81.822760000000002</c:v>
                </c:pt>
                <c:pt idx="5804">
                  <c:v>-89.6412499999999</c:v>
                </c:pt>
                <c:pt idx="5805">
                  <c:v>-80.910889999999995</c:v>
                </c:pt>
                <c:pt idx="5806">
                  <c:v>-78.566320000000005</c:v>
                </c:pt>
                <c:pt idx="5807">
                  <c:v>-80.634569999999997</c:v>
                </c:pt>
                <c:pt idx="5808">
                  <c:v>-84.848910000000004</c:v>
                </c:pt>
                <c:pt idx="5809">
                  <c:v>-79.025390000000002</c:v>
                </c:pt>
                <c:pt idx="5810">
                  <c:v>-79.102720000000005</c:v>
                </c:pt>
                <c:pt idx="5811">
                  <c:v>-82.750550000000004</c:v>
                </c:pt>
                <c:pt idx="5812">
                  <c:v>-80.798060000000007</c:v>
                </c:pt>
                <c:pt idx="5813">
                  <c:v>-80.858729999999994</c:v>
                </c:pt>
                <c:pt idx="5814">
                  <c:v>-78.603110000000001</c:v>
                </c:pt>
                <c:pt idx="5815">
                  <c:v>-81.274720000000002</c:v>
                </c:pt>
                <c:pt idx="5816">
                  <c:v>-77.901830000000004</c:v>
                </c:pt>
                <c:pt idx="5817">
                  <c:v>-83.064639999999997</c:v>
                </c:pt>
                <c:pt idx="5818">
                  <c:v>-79.076560000000001</c:v>
                </c:pt>
                <c:pt idx="5819">
                  <c:v>-83.907229999999998</c:v>
                </c:pt>
                <c:pt idx="5820">
                  <c:v>-80.178749999999994</c:v>
                </c:pt>
                <c:pt idx="5821">
                  <c:v>-79.585759999999993</c:v>
                </c:pt>
                <c:pt idx="5822">
                  <c:v>-78.575100000000006</c:v>
                </c:pt>
                <c:pt idx="5823">
                  <c:v>-80.381720000000001</c:v>
                </c:pt>
                <c:pt idx="5824">
                  <c:v>-84.295389999999998</c:v>
                </c:pt>
                <c:pt idx="5825">
                  <c:v>-80.537809999999993</c:v>
                </c:pt>
                <c:pt idx="5826">
                  <c:v>-81.235789999999994</c:v>
                </c:pt>
                <c:pt idx="5827">
                  <c:v>-79.043660000000003</c:v>
                </c:pt>
                <c:pt idx="5828">
                  <c:v>-81.793689999999998</c:v>
                </c:pt>
                <c:pt idx="5829">
                  <c:v>-78.354789999999994</c:v>
                </c:pt>
                <c:pt idx="5830">
                  <c:v>-80.081609999999998</c:v>
                </c:pt>
                <c:pt idx="5831">
                  <c:v>-78.594489999999993</c:v>
                </c:pt>
                <c:pt idx="5832">
                  <c:v>-80.347459999999998</c:v>
                </c:pt>
                <c:pt idx="5833">
                  <c:v>-83.162040000000005</c:v>
                </c:pt>
                <c:pt idx="5834">
                  <c:v>-80.432360000000003</c:v>
                </c:pt>
                <c:pt idx="5835">
                  <c:v>-77.557090000000002</c:v>
                </c:pt>
                <c:pt idx="5836">
                  <c:v>-76.808210000000003</c:v>
                </c:pt>
                <c:pt idx="5837">
                  <c:v>-77.602770000000007</c:v>
                </c:pt>
                <c:pt idx="5838">
                  <c:v>-76.572659999999999</c:v>
                </c:pt>
                <c:pt idx="5839">
                  <c:v>-79.356979999999993</c:v>
                </c:pt>
                <c:pt idx="5840">
                  <c:v>-78.163420000000002</c:v>
                </c:pt>
                <c:pt idx="5841">
                  <c:v>-75.647679999999994</c:v>
                </c:pt>
                <c:pt idx="5842">
                  <c:v>-77.738979999999998</c:v>
                </c:pt>
                <c:pt idx="5843">
                  <c:v>-75.156750000000002</c:v>
                </c:pt>
                <c:pt idx="5844">
                  <c:v>-74.51003</c:v>
                </c:pt>
                <c:pt idx="5845">
                  <c:v>-75.566329999999994</c:v>
                </c:pt>
                <c:pt idx="5846">
                  <c:v>-73.404070000000004</c:v>
                </c:pt>
                <c:pt idx="5847">
                  <c:v>-75.320419999999999</c:v>
                </c:pt>
                <c:pt idx="5848">
                  <c:v>-75.293080000000003</c:v>
                </c:pt>
                <c:pt idx="5849">
                  <c:v>-71.847390000000004</c:v>
                </c:pt>
                <c:pt idx="5850">
                  <c:v>-73.502589999999998</c:v>
                </c:pt>
                <c:pt idx="5851">
                  <c:v>-72.412769999999995</c:v>
                </c:pt>
                <c:pt idx="5852">
                  <c:v>-70.237210000000005</c:v>
                </c:pt>
                <c:pt idx="5853">
                  <c:v>-69.442570000000003</c:v>
                </c:pt>
                <c:pt idx="5854">
                  <c:v>-67.732249999999993</c:v>
                </c:pt>
                <c:pt idx="5855">
                  <c:v>-66.493809999999996</c:v>
                </c:pt>
                <c:pt idx="5856">
                  <c:v>-64.293000000000006</c:v>
                </c:pt>
                <c:pt idx="5857">
                  <c:v>-61.515099999999997</c:v>
                </c:pt>
                <c:pt idx="5858">
                  <c:v>-58.606020000000001</c:v>
                </c:pt>
                <c:pt idx="5859">
                  <c:v>-56.568269999999998</c:v>
                </c:pt>
                <c:pt idx="5860">
                  <c:v>-59.724820000000001</c:v>
                </c:pt>
                <c:pt idx="5861">
                  <c:v>-63.66028</c:v>
                </c:pt>
                <c:pt idx="5862">
                  <c:v>-66.049419999999998</c:v>
                </c:pt>
                <c:pt idx="5863">
                  <c:v>-67.967269999999999</c:v>
                </c:pt>
                <c:pt idx="5864">
                  <c:v>-70.108860000000007</c:v>
                </c:pt>
                <c:pt idx="5865">
                  <c:v>-72.629300000000001</c:v>
                </c:pt>
                <c:pt idx="5866">
                  <c:v>-72.970680000000002</c:v>
                </c:pt>
                <c:pt idx="5867">
                  <c:v>-75.799270000000007</c:v>
                </c:pt>
                <c:pt idx="5868">
                  <c:v>-75.017060000000001</c:v>
                </c:pt>
                <c:pt idx="5869">
                  <c:v>-74.536079999999998</c:v>
                </c:pt>
                <c:pt idx="5870">
                  <c:v>-77.458929999999995</c:v>
                </c:pt>
                <c:pt idx="5871">
                  <c:v>-76.300730000000001</c:v>
                </c:pt>
                <c:pt idx="5872">
                  <c:v>-78.654120000000006</c:v>
                </c:pt>
                <c:pt idx="5873">
                  <c:v>-76.872950000000003</c:v>
                </c:pt>
                <c:pt idx="5874">
                  <c:v>-78.24391</c:v>
                </c:pt>
                <c:pt idx="5875">
                  <c:v>-78.851259999999996</c:v>
                </c:pt>
                <c:pt idx="5876">
                  <c:v>-77.639210000000006</c:v>
                </c:pt>
                <c:pt idx="5877">
                  <c:v>-77.721779999999995</c:v>
                </c:pt>
                <c:pt idx="5878">
                  <c:v>-81.195279999999997</c:v>
                </c:pt>
                <c:pt idx="5879">
                  <c:v>-76.164869999999993</c:v>
                </c:pt>
                <c:pt idx="5880">
                  <c:v>-77.524360000000001</c:v>
                </c:pt>
                <c:pt idx="5881">
                  <c:v>-74.536969999999997</c:v>
                </c:pt>
                <c:pt idx="5882">
                  <c:v>-77.579520000000002</c:v>
                </c:pt>
                <c:pt idx="5883">
                  <c:v>-76.023129999999995</c:v>
                </c:pt>
                <c:pt idx="5884">
                  <c:v>-80.616560000000007</c:v>
                </c:pt>
                <c:pt idx="5885">
                  <c:v>-79.992800000000003</c:v>
                </c:pt>
                <c:pt idx="5886">
                  <c:v>-77.832390000000004</c:v>
                </c:pt>
                <c:pt idx="5887">
                  <c:v>-81.154060000000001</c:v>
                </c:pt>
                <c:pt idx="5888">
                  <c:v>-82.421319999999994</c:v>
                </c:pt>
                <c:pt idx="5889">
                  <c:v>-80.348730000000003</c:v>
                </c:pt>
                <c:pt idx="5890">
                  <c:v>-88.625879999999995</c:v>
                </c:pt>
                <c:pt idx="5891">
                  <c:v>-83.77319</c:v>
                </c:pt>
                <c:pt idx="5892">
                  <c:v>-108.2915</c:v>
                </c:pt>
                <c:pt idx="5893">
                  <c:v>-90.446470000000005</c:v>
                </c:pt>
                <c:pt idx="5894">
                  <c:v>-87.891390000000001</c:v>
                </c:pt>
                <c:pt idx="5895">
                  <c:v>-86.09845</c:v>
                </c:pt>
                <c:pt idx="5896">
                  <c:v>-86.445719999999994</c:v>
                </c:pt>
                <c:pt idx="5897">
                  <c:v>-82.873019999999997</c:v>
                </c:pt>
                <c:pt idx="5898">
                  <c:v>-88.210210000000004</c:v>
                </c:pt>
                <c:pt idx="5899">
                  <c:v>-89.466489999999993</c:v>
                </c:pt>
                <c:pt idx="5900">
                  <c:v>-90.405640000000005</c:v>
                </c:pt>
                <c:pt idx="5901">
                  <c:v>-93.944400000000002</c:v>
                </c:pt>
                <c:pt idx="5902">
                  <c:v>-85.678039999999896</c:v>
                </c:pt>
                <c:pt idx="5903">
                  <c:v>-89.707359999999994</c:v>
                </c:pt>
                <c:pt idx="5904">
                  <c:v>-97.526330000000002</c:v>
                </c:pt>
                <c:pt idx="5905">
                  <c:v>-85.595759999999999</c:v>
                </c:pt>
                <c:pt idx="5906">
                  <c:v>-84.49691</c:v>
                </c:pt>
                <c:pt idx="5907">
                  <c:v>-91.610039999999998</c:v>
                </c:pt>
                <c:pt idx="5908">
                  <c:v>-94.823769999999996</c:v>
                </c:pt>
                <c:pt idx="5909">
                  <c:v>-94.227289999999996</c:v>
                </c:pt>
                <c:pt idx="5910">
                  <c:v>-84.379779999999997</c:v>
                </c:pt>
                <c:pt idx="5911">
                  <c:v>-87.749679999999998</c:v>
                </c:pt>
                <c:pt idx="5912">
                  <c:v>-96.898970000000006</c:v>
                </c:pt>
                <c:pt idx="5913">
                  <c:v>-89.089759999999899</c:v>
                </c:pt>
                <c:pt idx="5914">
                  <c:v>-85.141850000000005</c:v>
                </c:pt>
                <c:pt idx="5915">
                  <c:v>-83.328969999999998</c:v>
                </c:pt>
                <c:pt idx="5916">
                  <c:v>-99.999920000000003</c:v>
                </c:pt>
                <c:pt idx="5917">
                  <c:v>-89.773669999999996</c:v>
                </c:pt>
                <c:pt idx="5918">
                  <c:v>-87.432239999999993</c:v>
                </c:pt>
                <c:pt idx="5919">
                  <c:v>-92.981049999999996</c:v>
                </c:pt>
                <c:pt idx="5920">
                  <c:v>-90.652119999999996</c:v>
                </c:pt>
                <c:pt idx="5921">
                  <c:v>-85.048630000000003</c:v>
                </c:pt>
                <c:pt idx="5922">
                  <c:v>-94.108189999999993</c:v>
                </c:pt>
                <c:pt idx="5923">
                  <c:v>-90.056449999999998</c:v>
                </c:pt>
                <c:pt idx="5924">
                  <c:v>-91.943439999999995</c:v>
                </c:pt>
                <c:pt idx="5925">
                  <c:v>-88.654399999999995</c:v>
                </c:pt>
                <c:pt idx="5926">
                  <c:v>-89.195700000000002</c:v>
                </c:pt>
                <c:pt idx="5927">
                  <c:v>-88.403670000000005</c:v>
                </c:pt>
                <c:pt idx="5928">
                  <c:v>-87.880789999999905</c:v>
                </c:pt>
                <c:pt idx="5929">
                  <c:v>-87.679040000000001</c:v>
                </c:pt>
                <c:pt idx="5930">
                  <c:v>-95.378399999999999</c:v>
                </c:pt>
                <c:pt idx="5931">
                  <c:v>-89.337059999999994</c:v>
                </c:pt>
                <c:pt idx="5932">
                  <c:v>-88.321929999999995</c:v>
                </c:pt>
                <c:pt idx="5933">
                  <c:v>-89.732299999999995</c:v>
                </c:pt>
                <c:pt idx="5934">
                  <c:v>-89.230140000000006</c:v>
                </c:pt>
                <c:pt idx="5935">
                  <c:v>-98.04562</c:v>
                </c:pt>
                <c:pt idx="5936">
                  <c:v>-90.617500000000007</c:v>
                </c:pt>
                <c:pt idx="5937">
                  <c:v>-95.912949999999995</c:v>
                </c:pt>
                <c:pt idx="5938">
                  <c:v>-84.828440000000001</c:v>
                </c:pt>
                <c:pt idx="5939">
                  <c:v>-88.543340000000001</c:v>
                </c:pt>
                <c:pt idx="5940">
                  <c:v>-86.575329999999994</c:v>
                </c:pt>
                <c:pt idx="5941">
                  <c:v>-91.270020000000002</c:v>
                </c:pt>
                <c:pt idx="5942">
                  <c:v>-92.021619999999999</c:v>
                </c:pt>
                <c:pt idx="5943">
                  <c:v>-83.143299999999996</c:v>
                </c:pt>
                <c:pt idx="5944">
                  <c:v>-89.072320000000005</c:v>
                </c:pt>
                <c:pt idx="5945">
                  <c:v>-88.181309999999996</c:v>
                </c:pt>
                <c:pt idx="5946">
                  <c:v>-89.292479999999998</c:v>
                </c:pt>
                <c:pt idx="5947">
                  <c:v>-90.354640000000003</c:v>
                </c:pt>
                <c:pt idx="5948">
                  <c:v>-93.638409999999993</c:v>
                </c:pt>
                <c:pt idx="5949">
                  <c:v>-87.979929999999996</c:v>
                </c:pt>
                <c:pt idx="5950">
                  <c:v>-87.772009999999995</c:v>
                </c:pt>
                <c:pt idx="5951">
                  <c:v>-93.203599999999994</c:v>
                </c:pt>
                <c:pt idx="5952">
                  <c:v>-88.980689999999996</c:v>
                </c:pt>
                <c:pt idx="5953">
                  <c:v>-87.189089999999993</c:v>
                </c:pt>
                <c:pt idx="5954">
                  <c:v>-84.884870000000006</c:v>
                </c:pt>
                <c:pt idx="5955">
                  <c:v>-91.879739999999998</c:v>
                </c:pt>
                <c:pt idx="5956">
                  <c:v>-83.885269999999906</c:v>
                </c:pt>
                <c:pt idx="5957">
                  <c:v>-83.110999999999905</c:v>
                </c:pt>
                <c:pt idx="5958">
                  <c:v>-92.344530000000006</c:v>
                </c:pt>
                <c:pt idx="5959">
                  <c:v>-102.3843</c:v>
                </c:pt>
                <c:pt idx="5960">
                  <c:v>-83.521410000000003</c:v>
                </c:pt>
                <c:pt idx="5961">
                  <c:v>-83.238529999999997</c:v>
                </c:pt>
                <c:pt idx="5962">
                  <c:v>-97.453090000000003</c:v>
                </c:pt>
                <c:pt idx="5963">
                  <c:v>-92.444000000000003</c:v>
                </c:pt>
                <c:pt idx="5964">
                  <c:v>-88.288830000000004</c:v>
                </c:pt>
                <c:pt idx="5965">
                  <c:v>-90.400899999999993</c:v>
                </c:pt>
                <c:pt idx="5966">
                  <c:v>-92.794489999999996</c:v>
                </c:pt>
                <c:pt idx="5967">
                  <c:v>-84.592339999999894</c:v>
                </c:pt>
                <c:pt idx="5968">
                  <c:v>-92.863829999999993</c:v>
                </c:pt>
                <c:pt idx="5969">
                  <c:v>-97.298320000000004</c:v>
                </c:pt>
                <c:pt idx="5970">
                  <c:v>-83.744630000000001</c:v>
                </c:pt>
                <c:pt idx="5971">
                  <c:v>-84.316019999999995</c:v>
                </c:pt>
                <c:pt idx="5972">
                  <c:v>-93.074160000000006</c:v>
                </c:pt>
                <c:pt idx="5973">
                  <c:v>-82.08811</c:v>
                </c:pt>
                <c:pt idx="5974">
                  <c:v>-81.885149999999896</c:v>
                </c:pt>
                <c:pt idx="5975">
                  <c:v>-89.521649999999994</c:v>
                </c:pt>
                <c:pt idx="5976">
                  <c:v>-91.349789999999999</c:v>
                </c:pt>
                <c:pt idx="5977">
                  <c:v>-88.065610000000007</c:v>
                </c:pt>
                <c:pt idx="5978">
                  <c:v>-86.039019999999994</c:v>
                </c:pt>
                <c:pt idx="5979">
                  <c:v>-88.829120000000003</c:v>
                </c:pt>
                <c:pt idx="5980">
                  <c:v>-95.725960000000001</c:v>
                </c:pt>
                <c:pt idx="5981">
                  <c:v>-85.93665</c:v>
                </c:pt>
                <c:pt idx="5982">
                  <c:v>-81.895709999999994</c:v>
                </c:pt>
                <c:pt idx="5983">
                  <c:v>-87.115459999999999</c:v>
                </c:pt>
                <c:pt idx="5984">
                  <c:v>-86.554850000000002</c:v>
                </c:pt>
                <c:pt idx="5985">
                  <c:v>-86.880660000000006</c:v>
                </c:pt>
                <c:pt idx="5986">
                  <c:v>-88.345619999999997</c:v>
                </c:pt>
                <c:pt idx="5987">
                  <c:v>-91.583439999999996</c:v>
                </c:pt>
                <c:pt idx="5988">
                  <c:v>-91.305710000000005</c:v>
                </c:pt>
                <c:pt idx="5989">
                  <c:v>-87.249629999999996</c:v>
                </c:pt>
                <c:pt idx="5990">
                  <c:v>-87.973990000000001</c:v>
                </c:pt>
                <c:pt idx="5991">
                  <c:v>-92.650260000000003</c:v>
                </c:pt>
                <c:pt idx="5992">
                  <c:v>-83.612459999999999</c:v>
                </c:pt>
                <c:pt idx="5993">
                  <c:v>-84.075620000000001</c:v>
                </c:pt>
                <c:pt idx="5994">
                  <c:v>-86.27937</c:v>
                </c:pt>
                <c:pt idx="5995">
                  <c:v>-87.085129999999893</c:v>
                </c:pt>
                <c:pt idx="5996">
                  <c:v>-89.607230000000001</c:v>
                </c:pt>
                <c:pt idx="5997">
                  <c:v>-83.651070000000004</c:v>
                </c:pt>
                <c:pt idx="5998">
                  <c:v>-85.431269999999998</c:v>
                </c:pt>
                <c:pt idx="5999">
                  <c:v>-88.264150000000001</c:v>
                </c:pt>
                <c:pt idx="6000">
                  <c:v>-90.4185599999999</c:v>
                </c:pt>
                <c:pt idx="6001">
                  <c:v>-89.143780000000007</c:v>
                </c:pt>
                <c:pt idx="6002">
                  <c:v>-86.194190000000006</c:v>
                </c:pt>
                <c:pt idx="6003">
                  <c:v>-95.281940000000006</c:v>
                </c:pt>
                <c:pt idx="6004">
                  <c:v>-85.117089999999905</c:v>
                </c:pt>
                <c:pt idx="6005">
                  <c:v>-88.043710000000004</c:v>
                </c:pt>
                <c:pt idx="6006">
                  <c:v>-86.684820000000002</c:v>
                </c:pt>
                <c:pt idx="6007">
                  <c:v>-90.00085</c:v>
                </c:pt>
                <c:pt idx="6008">
                  <c:v>-92.076700000000002</c:v>
                </c:pt>
                <c:pt idx="6009">
                  <c:v>-87.288390000000007</c:v>
                </c:pt>
                <c:pt idx="6010">
                  <c:v>-84.085260000000005</c:v>
                </c:pt>
                <c:pt idx="6011">
                  <c:v>-85.089299999999994</c:v>
                </c:pt>
                <c:pt idx="6012">
                  <c:v>-90.49118</c:v>
                </c:pt>
                <c:pt idx="6013">
                  <c:v>-98.376109999999898</c:v>
                </c:pt>
                <c:pt idx="6014">
                  <c:v>-86.255430000000004</c:v>
                </c:pt>
                <c:pt idx="6015">
                  <c:v>-90.811359999999993</c:v>
                </c:pt>
                <c:pt idx="6016">
                  <c:v>-94.432770000000005</c:v>
                </c:pt>
                <c:pt idx="6017">
                  <c:v>-89.601579999999998</c:v>
                </c:pt>
                <c:pt idx="6018">
                  <c:v>-97.284350000000003</c:v>
                </c:pt>
                <c:pt idx="6019">
                  <c:v>-93.812299999999993</c:v>
                </c:pt>
                <c:pt idx="6020">
                  <c:v>-97.935370000000006</c:v>
                </c:pt>
                <c:pt idx="6021">
                  <c:v>-87.487750000000005</c:v>
                </c:pt>
                <c:pt idx="6022">
                  <c:v>-88.003029999999995</c:v>
                </c:pt>
                <c:pt idx="6023">
                  <c:v>-94.462459999999993</c:v>
                </c:pt>
                <c:pt idx="6024">
                  <c:v>-92.774379999999994</c:v>
                </c:pt>
                <c:pt idx="6025">
                  <c:v>-88.238699999999994</c:v>
                </c:pt>
                <c:pt idx="6026">
                  <c:v>-98.962090000000003</c:v>
                </c:pt>
                <c:pt idx="6027">
                  <c:v>-84.211250000000007</c:v>
                </c:pt>
                <c:pt idx="6028">
                  <c:v>-89.037989999999994</c:v>
                </c:pt>
                <c:pt idx="6029">
                  <c:v>-90.906480000000002</c:v>
                </c:pt>
                <c:pt idx="6030">
                  <c:v>-89.251729999999995</c:v>
                </c:pt>
                <c:pt idx="6031">
                  <c:v>-98.904150000000001</c:v>
                </c:pt>
                <c:pt idx="6032">
                  <c:v>-102.545099999999</c:v>
                </c:pt>
                <c:pt idx="6033">
                  <c:v>-96.02413</c:v>
                </c:pt>
                <c:pt idx="6034">
                  <c:v>-88.891580000000005</c:v>
                </c:pt>
                <c:pt idx="6035">
                  <c:v>-88.840990000000005</c:v>
                </c:pt>
                <c:pt idx="6036">
                  <c:v>-86.558909999999997</c:v>
                </c:pt>
                <c:pt idx="6037">
                  <c:v>-88.442890000000006</c:v>
                </c:pt>
                <c:pt idx="6038">
                  <c:v>-92.788560000000004</c:v>
                </c:pt>
                <c:pt idx="6039">
                  <c:v>-97.488219999999998</c:v>
                </c:pt>
                <c:pt idx="6040">
                  <c:v>-94.494640000000004</c:v>
                </c:pt>
                <c:pt idx="6041">
                  <c:v>-96.347130000000007</c:v>
                </c:pt>
                <c:pt idx="6042">
                  <c:v>-91.160200000000003</c:v>
                </c:pt>
                <c:pt idx="6043">
                  <c:v>-95.663909999999902</c:v>
                </c:pt>
                <c:pt idx="6044">
                  <c:v>-91.51464</c:v>
                </c:pt>
                <c:pt idx="6045">
                  <c:v>-101.70339999999899</c:v>
                </c:pt>
                <c:pt idx="6046">
                  <c:v>-94.719210000000004</c:v>
                </c:pt>
                <c:pt idx="6047">
                  <c:v>-92.775329999999997</c:v>
                </c:pt>
                <c:pt idx="6048">
                  <c:v>-84.824330000000003</c:v>
                </c:pt>
                <c:pt idx="6049">
                  <c:v>-94.748459999999994</c:v>
                </c:pt>
                <c:pt idx="6050">
                  <c:v>-96.627939999999995</c:v>
                </c:pt>
                <c:pt idx="6051">
                  <c:v>-84.407880000000006</c:v>
                </c:pt>
                <c:pt idx="6052">
                  <c:v>-95.481750000000005</c:v>
                </c:pt>
                <c:pt idx="6053">
                  <c:v>-93.181579999999997</c:v>
                </c:pt>
                <c:pt idx="6054">
                  <c:v>-92.964389999999995</c:v>
                </c:pt>
                <c:pt idx="6055">
                  <c:v>-83.14461</c:v>
                </c:pt>
                <c:pt idx="6056">
                  <c:v>-91.155140000000003</c:v>
                </c:pt>
                <c:pt idx="6057">
                  <c:v>-84.909949999999995</c:v>
                </c:pt>
                <c:pt idx="6058">
                  <c:v>-90.495819999999995</c:v>
                </c:pt>
                <c:pt idx="6059">
                  <c:v>-81.926959999999994</c:v>
                </c:pt>
                <c:pt idx="6060">
                  <c:v>-81.680629999999994</c:v>
                </c:pt>
                <c:pt idx="6061">
                  <c:v>-82.727350000000001</c:v>
                </c:pt>
                <c:pt idx="6062">
                  <c:v>-85.095410000000001</c:v>
                </c:pt>
                <c:pt idx="6063">
                  <c:v>-91.726200000000006</c:v>
                </c:pt>
                <c:pt idx="6064">
                  <c:v>-84.515420000000006</c:v>
                </c:pt>
                <c:pt idx="6065">
                  <c:v>-87.066000000000003</c:v>
                </c:pt>
                <c:pt idx="6066">
                  <c:v>-87.487920000000003</c:v>
                </c:pt>
                <c:pt idx="6067">
                  <c:v>-82.651399999999995</c:v>
                </c:pt>
                <c:pt idx="6068">
                  <c:v>-86.77552</c:v>
                </c:pt>
                <c:pt idx="6069">
                  <c:v>-85.423059999999893</c:v>
                </c:pt>
                <c:pt idx="6070">
                  <c:v>-85.593069999999997</c:v>
                </c:pt>
                <c:pt idx="6071">
                  <c:v>-86.448139999999995</c:v>
                </c:pt>
                <c:pt idx="6072">
                  <c:v>-84.930160000000001</c:v>
                </c:pt>
                <c:pt idx="6073">
                  <c:v>-96.72533</c:v>
                </c:pt>
                <c:pt idx="6074">
                  <c:v>-85.50403</c:v>
                </c:pt>
                <c:pt idx="6075">
                  <c:v>-83.2177199999999</c:v>
                </c:pt>
                <c:pt idx="6076">
                  <c:v>-88.891660000000002</c:v>
                </c:pt>
                <c:pt idx="6077">
                  <c:v>-90.86739</c:v>
                </c:pt>
                <c:pt idx="6078">
                  <c:v>-94.933059999999998</c:v>
                </c:pt>
                <c:pt idx="6079">
                  <c:v>-88.728539999999995</c:v>
                </c:pt>
                <c:pt idx="6080">
                  <c:v>-90.432950000000005</c:v>
                </c:pt>
                <c:pt idx="6081">
                  <c:v>-99.137889999999999</c:v>
                </c:pt>
                <c:pt idx="6082">
                  <c:v>-86.094639999999998</c:v>
                </c:pt>
                <c:pt idx="6083">
                  <c:v>-94.217730000000003</c:v>
                </c:pt>
                <c:pt idx="6084">
                  <c:v>-92.629529999999903</c:v>
                </c:pt>
                <c:pt idx="6085">
                  <c:v>-86.607579999999999</c:v>
                </c:pt>
                <c:pt idx="6086">
                  <c:v>-85.887829999999994</c:v>
                </c:pt>
                <c:pt idx="6087">
                  <c:v>-86.728369999999998</c:v>
                </c:pt>
                <c:pt idx="6088">
                  <c:v>-90.41395</c:v>
                </c:pt>
                <c:pt idx="6089">
                  <c:v>-86.316900000000004</c:v>
                </c:pt>
                <c:pt idx="6090">
                  <c:v>-97.12894</c:v>
                </c:pt>
                <c:pt idx="6091">
                  <c:v>-86.241820000000004</c:v>
                </c:pt>
                <c:pt idx="6092">
                  <c:v>-89.731639999999999</c:v>
                </c:pt>
                <c:pt idx="6093">
                  <c:v>-83.629099999999994</c:v>
                </c:pt>
                <c:pt idx="6094">
                  <c:v>-85.047700000000006</c:v>
                </c:pt>
                <c:pt idx="6095">
                  <c:v>-91.648449999999997</c:v>
                </c:pt>
                <c:pt idx="6096">
                  <c:v>-83.72627</c:v>
                </c:pt>
                <c:pt idx="6097">
                  <c:v>-83.673559999999995</c:v>
                </c:pt>
                <c:pt idx="6098">
                  <c:v>-84.129620000000003</c:v>
                </c:pt>
                <c:pt idx="6099">
                  <c:v>-84.102519999999998</c:v>
                </c:pt>
                <c:pt idx="6100">
                  <c:v>-93.948430000000002</c:v>
                </c:pt>
                <c:pt idx="6101">
                  <c:v>-88.469840000000005</c:v>
                </c:pt>
                <c:pt idx="6102">
                  <c:v>-85.607249999999993</c:v>
                </c:pt>
                <c:pt idx="6103">
                  <c:v>-89.271270000000001</c:v>
                </c:pt>
                <c:pt idx="6104">
                  <c:v>-85.314139999999995</c:v>
                </c:pt>
                <c:pt idx="6105">
                  <c:v>-115.2954</c:v>
                </c:pt>
                <c:pt idx="6106">
                  <c:v>-93.256619999999998</c:v>
                </c:pt>
                <c:pt idx="6107">
                  <c:v>-99.262</c:v>
                </c:pt>
                <c:pt idx="6108">
                  <c:v>-91.187020000000004</c:v>
                </c:pt>
                <c:pt idx="6109">
                  <c:v>-91.104439999999997</c:v>
                </c:pt>
                <c:pt idx="6110">
                  <c:v>-90.033050000000003</c:v>
                </c:pt>
                <c:pt idx="6111">
                  <c:v>-86.865160000000003</c:v>
                </c:pt>
                <c:pt idx="6112">
                  <c:v>-85.861260000000001</c:v>
                </c:pt>
                <c:pt idx="6113">
                  <c:v>-85.480850000000004</c:v>
                </c:pt>
                <c:pt idx="6114">
                  <c:v>-91.6862899999999</c:v>
                </c:pt>
                <c:pt idx="6115">
                  <c:v>-93.140349999999998</c:v>
                </c:pt>
                <c:pt idx="6116">
                  <c:v>-88.182239999999993</c:v>
                </c:pt>
                <c:pt idx="6117">
                  <c:v>-86.02167</c:v>
                </c:pt>
                <c:pt idx="6118">
                  <c:v>-85.575360000000003</c:v>
                </c:pt>
                <c:pt idx="6119">
                  <c:v>-92.852649999999898</c:v>
                </c:pt>
                <c:pt idx="6120">
                  <c:v>-94.027550000000005</c:v>
                </c:pt>
                <c:pt idx="6121">
                  <c:v>-88.677030000000002</c:v>
                </c:pt>
                <c:pt idx="6122">
                  <c:v>-87.060190000000006</c:v>
                </c:pt>
                <c:pt idx="6123">
                  <c:v>-82.937639999999902</c:v>
                </c:pt>
                <c:pt idx="6124">
                  <c:v>-94.04092</c:v>
                </c:pt>
                <c:pt idx="6125">
                  <c:v>-83.077749999999995</c:v>
                </c:pt>
                <c:pt idx="6126">
                  <c:v>-92.406549999999996</c:v>
                </c:pt>
                <c:pt idx="6127">
                  <c:v>-88.456909999999993</c:v>
                </c:pt>
                <c:pt idx="6128">
                  <c:v>-87.553979999999996</c:v>
                </c:pt>
                <c:pt idx="6129">
                  <c:v>-87.537409999999994</c:v>
                </c:pt>
                <c:pt idx="6130">
                  <c:v>-96.240759999999995</c:v>
                </c:pt>
                <c:pt idx="6131">
                  <c:v>-91.828199999999995</c:v>
                </c:pt>
                <c:pt idx="6132">
                  <c:v>-90.233429999999998</c:v>
                </c:pt>
                <c:pt idx="6133">
                  <c:v>-101.7816</c:v>
                </c:pt>
                <c:pt idx="6134">
                  <c:v>-85.391089999999906</c:v>
                </c:pt>
                <c:pt idx="6135">
                  <c:v>-90.664270000000002</c:v>
                </c:pt>
                <c:pt idx="6136">
                  <c:v>-83.963679999999897</c:v>
                </c:pt>
                <c:pt idx="6137">
                  <c:v>-98.689179999999993</c:v>
                </c:pt>
                <c:pt idx="6138">
                  <c:v>-92.969970000000004</c:v>
                </c:pt>
                <c:pt idx="6139">
                  <c:v>-97.415379999999999</c:v>
                </c:pt>
                <c:pt idx="6140">
                  <c:v>-88.448840000000004</c:v>
                </c:pt>
                <c:pt idx="6141">
                  <c:v>-86.566220000000001</c:v>
                </c:pt>
                <c:pt idx="6142">
                  <c:v>-97.352710000000002</c:v>
                </c:pt>
                <c:pt idx="6143">
                  <c:v>-92.420029999999997</c:v>
                </c:pt>
                <c:pt idx="6144">
                  <c:v>-85.092730000000003</c:v>
                </c:pt>
                <c:pt idx="6145">
                  <c:v>-88.403179999999907</c:v>
                </c:pt>
                <c:pt idx="6146">
                  <c:v>-82.956889999999902</c:v>
                </c:pt>
                <c:pt idx="6147">
                  <c:v>-90.031750000000002</c:v>
                </c:pt>
                <c:pt idx="6148">
                  <c:v>-85.536320000000003</c:v>
                </c:pt>
                <c:pt idx="6149">
                  <c:v>-87.481949999999898</c:v>
                </c:pt>
                <c:pt idx="6150">
                  <c:v>-91.004810000000006</c:v>
                </c:pt>
                <c:pt idx="6151">
                  <c:v>-88.404979999999995</c:v>
                </c:pt>
                <c:pt idx="6152">
                  <c:v>-81.890839999999997</c:v>
                </c:pt>
                <c:pt idx="6153">
                  <c:v>-86.69538</c:v>
                </c:pt>
                <c:pt idx="6154">
                  <c:v>-91.488759999999999</c:v>
                </c:pt>
                <c:pt idx="6155">
                  <c:v>-83.047359999999998</c:v>
                </c:pt>
                <c:pt idx="6156">
                  <c:v>-88.320580000000007</c:v>
                </c:pt>
                <c:pt idx="6157">
                  <c:v>-86.825569999999999</c:v>
                </c:pt>
                <c:pt idx="6158">
                  <c:v>-87.304929999999899</c:v>
                </c:pt>
                <c:pt idx="6159">
                  <c:v>-87.491770000000002</c:v>
                </c:pt>
                <c:pt idx="6160">
                  <c:v>-87.522090000000006</c:v>
                </c:pt>
                <c:pt idx="6161">
                  <c:v>-90.487049999999996</c:v>
                </c:pt>
                <c:pt idx="6162">
                  <c:v>-92.079269999999994</c:v>
                </c:pt>
                <c:pt idx="6163">
                  <c:v>-88.072669999999903</c:v>
                </c:pt>
                <c:pt idx="6164">
                  <c:v>-90.766419999999997</c:v>
                </c:pt>
                <c:pt idx="6165">
                  <c:v>-85.471360000000004</c:v>
                </c:pt>
                <c:pt idx="6166">
                  <c:v>-88.750239999999906</c:v>
                </c:pt>
                <c:pt idx="6167">
                  <c:v>-94.873009999999994</c:v>
                </c:pt>
                <c:pt idx="6168">
                  <c:v>-97.468889999999902</c:v>
                </c:pt>
                <c:pt idx="6169">
                  <c:v>-83.934439999999995</c:v>
                </c:pt>
                <c:pt idx="6170">
                  <c:v>-90.044110000000003</c:v>
                </c:pt>
                <c:pt idx="6171">
                  <c:v>-91.714830000000006</c:v>
                </c:pt>
                <c:pt idx="6172">
                  <c:v>-98.723789999999894</c:v>
                </c:pt>
                <c:pt idx="6173">
                  <c:v>-93.747640000000004</c:v>
                </c:pt>
                <c:pt idx="6174">
                  <c:v>-86.739440000000002</c:v>
                </c:pt>
                <c:pt idx="6175">
                  <c:v>-87.36148</c:v>
                </c:pt>
                <c:pt idx="6176">
                  <c:v>-93.087720000000004</c:v>
                </c:pt>
                <c:pt idx="6177">
                  <c:v>-86.74991</c:v>
                </c:pt>
                <c:pt idx="6178">
                  <c:v>-89.626859999999994</c:v>
                </c:pt>
                <c:pt idx="6179">
                  <c:v>-89.433260000000004</c:v>
                </c:pt>
                <c:pt idx="6180">
                  <c:v>-85.786569999999998</c:v>
                </c:pt>
                <c:pt idx="6181">
                  <c:v>-85.472830000000002</c:v>
                </c:pt>
                <c:pt idx="6182">
                  <c:v>-98.504279999999994</c:v>
                </c:pt>
                <c:pt idx="6183">
                  <c:v>-93.210579999999993</c:v>
                </c:pt>
                <c:pt idx="6184">
                  <c:v>-89.063869999999895</c:v>
                </c:pt>
                <c:pt idx="6185">
                  <c:v>-98.461749999999995</c:v>
                </c:pt>
                <c:pt idx="6186">
                  <c:v>-80.978890000000007</c:v>
                </c:pt>
                <c:pt idx="6187">
                  <c:v>-88.124789999999905</c:v>
                </c:pt>
                <c:pt idx="6188">
                  <c:v>-86.910709999999995</c:v>
                </c:pt>
                <c:pt idx="6189">
                  <c:v>-84.248360000000005</c:v>
                </c:pt>
                <c:pt idx="6190">
                  <c:v>-87.292529999999999</c:v>
                </c:pt>
                <c:pt idx="6191">
                  <c:v>-88.346499999999907</c:v>
                </c:pt>
                <c:pt idx="6192">
                  <c:v>-87.491320000000002</c:v>
                </c:pt>
                <c:pt idx="6193">
                  <c:v>-89.449649999999906</c:v>
                </c:pt>
                <c:pt idx="6194">
                  <c:v>-105.2287</c:v>
                </c:pt>
                <c:pt idx="6195">
                  <c:v>-89.478819999999999</c:v>
                </c:pt>
                <c:pt idx="6196">
                  <c:v>-83.517560000000003</c:v>
                </c:pt>
                <c:pt idx="6197">
                  <c:v>-94.823899999999895</c:v>
                </c:pt>
                <c:pt idx="6198">
                  <c:v>-84.464290000000005</c:v>
                </c:pt>
                <c:pt idx="6199">
                  <c:v>-86.164389999999997</c:v>
                </c:pt>
                <c:pt idx="6200">
                  <c:v>-90.207560000000001</c:v>
                </c:pt>
                <c:pt idx="6201">
                  <c:v>-87.988939999999999</c:v>
                </c:pt>
                <c:pt idx="6202">
                  <c:v>-90.697229999999905</c:v>
                </c:pt>
                <c:pt idx="6203">
                  <c:v>-86.031630000000007</c:v>
                </c:pt>
                <c:pt idx="6204">
                  <c:v>-84.368390000000005</c:v>
                </c:pt>
                <c:pt idx="6205">
                  <c:v>-89.503900000000002</c:v>
                </c:pt>
                <c:pt idx="6206">
                  <c:v>-91.44802</c:v>
                </c:pt>
                <c:pt idx="6207">
                  <c:v>-91.883769999999998</c:v>
                </c:pt>
                <c:pt idx="6208">
                  <c:v>-94.899289999999993</c:v>
                </c:pt>
                <c:pt idx="6209">
                  <c:v>-91.836250000000007</c:v>
                </c:pt>
                <c:pt idx="6210">
                  <c:v>-93.26746</c:v>
                </c:pt>
                <c:pt idx="6211">
                  <c:v>-94.074190000000002</c:v>
                </c:pt>
                <c:pt idx="6212">
                  <c:v>-83.83408</c:v>
                </c:pt>
                <c:pt idx="6213">
                  <c:v>-87.298869999999994</c:v>
                </c:pt>
                <c:pt idx="6214">
                  <c:v>-97.060770000000005</c:v>
                </c:pt>
                <c:pt idx="6215">
                  <c:v>-88.83305</c:v>
                </c:pt>
                <c:pt idx="6216">
                  <c:v>-82.667280000000005</c:v>
                </c:pt>
                <c:pt idx="6217">
                  <c:v>-91.104410000000001</c:v>
                </c:pt>
                <c:pt idx="6218">
                  <c:v>-88.09778</c:v>
                </c:pt>
                <c:pt idx="6219">
                  <c:v>-91.415539999999993</c:v>
                </c:pt>
                <c:pt idx="6220">
                  <c:v>-89.736609999999999</c:v>
                </c:pt>
                <c:pt idx="6221">
                  <c:v>-87.325289999999995</c:v>
                </c:pt>
                <c:pt idx="6222">
                  <c:v>-102.3027</c:v>
                </c:pt>
                <c:pt idx="6223">
                  <c:v>-91.101100000000002</c:v>
                </c:pt>
                <c:pt idx="6224">
                  <c:v>-92.346620000000001</c:v>
                </c:pt>
                <c:pt idx="6225">
                  <c:v>-88.651759999999996</c:v>
                </c:pt>
                <c:pt idx="6226">
                  <c:v>-86.96763</c:v>
                </c:pt>
                <c:pt idx="6227">
                  <c:v>-90.940299999999993</c:v>
                </c:pt>
                <c:pt idx="6228">
                  <c:v>-91.295519999999996</c:v>
                </c:pt>
                <c:pt idx="6229">
                  <c:v>-88.391909999999996</c:v>
                </c:pt>
                <c:pt idx="6230">
                  <c:v>-86.483779999999996</c:v>
                </c:pt>
                <c:pt idx="6231">
                  <c:v>-86.978260000000006</c:v>
                </c:pt>
                <c:pt idx="6232">
                  <c:v>-95.233999999999895</c:v>
                </c:pt>
                <c:pt idx="6233">
                  <c:v>-85.711500000000001</c:v>
                </c:pt>
                <c:pt idx="6234">
                  <c:v>-87.733149999999995</c:v>
                </c:pt>
                <c:pt idx="6235">
                  <c:v>-91.754180000000005</c:v>
                </c:pt>
                <c:pt idx="6236">
                  <c:v>-92.393590000000003</c:v>
                </c:pt>
                <c:pt idx="6237">
                  <c:v>-90.133560000000003</c:v>
                </c:pt>
                <c:pt idx="6238">
                  <c:v>-82.462549999999993</c:v>
                </c:pt>
                <c:pt idx="6239">
                  <c:v>-90.298019999999994</c:v>
                </c:pt>
                <c:pt idx="6240">
                  <c:v>-91.117530000000002</c:v>
                </c:pt>
                <c:pt idx="6241">
                  <c:v>-88.931209999999993</c:v>
                </c:pt>
                <c:pt idx="6242">
                  <c:v>-87.732929999999897</c:v>
                </c:pt>
                <c:pt idx="6243">
                  <c:v>-83.71472</c:v>
                </c:pt>
                <c:pt idx="6244">
                  <c:v>-87.686359999999993</c:v>
                </c:pt>
                <c:pt idx="6245">
                  <c:v>-89.370270000000005</c:v>
                </c:pt>
                <c:pt idx="6246">
                  <c:v>-86.687960000000004</c:v>
                </c:pt>
                <c:pt idx="6247">
                  <c:v>-89.486099999999993</c:v>
                </c:pt>
                <c:pt idx="6248">
                  <c:v>-89.478769999999997</c:v>
                </c:pt>
                <c:pt idx="6249">
                  <c:v>-85.133610000000004</c:v>
                </c:pt>
                <c:pt idx="6250">
                  <c:v>-85.933969999999903</c:v>
                </c:pt>
                <c:pt idx="6251">
                  <c:v>-85.763919999999999</c:v>
                </c:pt>
                <c:pt idx="6252">
                  <c:v>-84.730310000000003</c:v>
                </c:pt>
                <c:pt idx="6253">
                  <c:v>-85.520359999999997</c:v>
                </c:pt>
                <c:pt idx="6254">
                  <c:v>-83.523750000000007</c:v>
                </c:pt>
                <c:pt idx="6255">
                  <c:v>-84.349540000000005</c:v>
                </c:pt>
                <c:pt idx="6256">
                  <c:v>-85.716170000000005</c:v>
                </c:pt>
                <c:pt idx="6257">
                  <c:v>-93.411959999999993</c:v>
                </c:pt>
                <c:pt idx="6258">
                  <c:v>-85.100769999999898</c:v>
                </c:pt>
                <c:pt idx="6259">
                  <c:v>-83.64143</c:v>
                </c:pt>
                <c:pt idx="6260">
                  <c:v>-86.62106</c:v>
                </c:pt>
                <c:pt idx="6261">
                  <c:v>-87.452129999999997</c:v>
                </c:pt>
                <c:pt idx="6262">
                  <c:v>-83.406409999999994</c:v>
                </c:pt>
                <c:pt idx="6263">
                  <c:v>-84.005529999999993</c:v>
                </c:pt>
                <c:pt idx="6264">
                  <c:v>-106.1371</c:v>
                </c:pt>
                <c:pt idx="6265">
                  <c:v>-84.71472</c:v>
                </c:pt>
                <c:pt idx="6266">
                  <c:v>-89.01746</c:v>
                </c:pt>
                <c:pt idx="6267">
                  <c:v>-93.748090000000005</c:v>
                </c:pt>
                <c:pt idx="6268">
                  <c:v>-102.08750000000001</c:v>
                </c:pt>
                <c:pt idx="6269">
                  <c:v>-88.301839999999999</c:v>
                </c:pt>
                <c:pt idx="6270">
                  <c:v>-81.805459999999997</c:v>
                </c:pt>
                <c:pt idx="6271">
                  <c:v>-96.413799999999995</c:v>
                </c:pt>
                <c:pt idx="6272">
                  <c:v>-82.263069999999999</c:v>
                </c:pt>
                <c:pt idx="6273">
                  <c:v>-90.591589999999997</c:v>
                </c:pt>
                <c:pt idx="6274">
                  <c:v>-81.834379999999896</c:v>
                </c:pt>
                <c:pt idx="6275">
                  <c:v>-88.795509999999993</c:v>
                </c:pt>
                <c:pt idx="6276">
                  <c:v>-91.849279999999993</c:v>
                </c:pt>
                <c:pt idx="6277">
                  <c:v>-86.660449999999997</c:v>
                </c:pt>
                <c:pt idx="6278">
                  <c:v>-82.32647</c:v>
                </c:pt>
                <c:pt idx="6279">
                  <c:v>-87.088849999999894</c:v>
                </c:pt>
                <c:pt idx="6280">
                  <c:v>-92.04419</c:v>
                </c:pt>
                <c:pt idx="6281">
                  <c:v>-81.958889999999997</c:v>
                </c:pt>
                <c:pt idx="6282">
                  <c:v>-82.802250000000001</c:v>
                </c:pt>
                <c:pt idx="6283">
                  <c:v>-83.976059999999904</c:v>
                </c:pt>
                <c:pt idx="6284">
                  <c:v>-83.963499999999996</c:v>
                </c:pt>
                <c:pt idx="6285">
                  <c:v>-83.125780000000006</c:v>
                </c:pt>
                <c:pt idx="6286">
                  <c:v>-85.091250000000002</c:v>
                </c:pt>
                <c:pt idx="6287">
                  <c:v>-86.098039999999997</c:v>
                </c:pt>
                <c:pt idx="6288">
                  <c:v>-95.485640000000004</c:v>
                </c:pt>
                <c:pt idx="6289">
                  <c:v>-93.413759999999996</c:v>
                </c:pt>
                <c:pt idx="6290">
                  <c:v>-87.221159999999998</c:v>
                </c:pt>
                <c:pt idx="6291">
                  <c:v>-89.684399999999997</c:v>
                </c:pt>
                <c:pt idx="6292">
                  <c:v>-87.556939999999997</c:v>
                </c:pt>
                <c:pt idx="6293">
                  <c:v>-81.329120000000003</c:v>
                </c:pt>
                <c:pt idx="6294">
                  <c:v>-82.218419999999895</c:v>
                </c:pt>
                <c:pt idx="6295">
                  <c:v>-81.208460000000002</c:v>
                </c:pt>
                <c:pt idx="6296">
                  <c:v>-82.168000000000006</c:v>
                </c:pt>
                <c:pt idx="6297">
                  <c:v>-82.876840000000001</c:v>
                </c:pt>
                <c:pt idx="6298">
                  <c:v>-79.753609999999995</c:v>
                </c:pt>
                <c:pt idx="6299">
                  <c:v>-81.908119999999997</c:v>
                </c:pt>
                <c:pt idx="6300">
                  <c:v>-88.440020000000004</c:v>
                </c:pt>
                <c:pt idx="6301">
                  <c:v>-84.986419999999995</c:v>
                </c:pt>
                <c:pt idx="6302">
                  <c:v>-84.101230000000001</c:v>
                </c:pt>
                <c:pt idx="6303">
                  <c:v>-79.173389999999998</c:v>
                </c:pt>
                <c:pt idx="6304">
                  <c:v>-89.47681</c:v>
                </c:pt>
                <c:pt idx="6305">
                  <c:v>-81.721129999999903</c:v>
                </c:pt>
                <c:pt idx="6306">
                  <c:v>-82.328370000000007</c:v>
                </c:pt>
                <c:pt idx="6307">
                  <c:v>-82.311399999999907</c:v>
                </c:pt>
                <c:pt idx="6308">
                  <c:v>-81.700979999999902</c:v>
                </c:pt>
                <c:pt idx="6309">
                  <c:v>-82.128270000000001</c:v>
                </c:pt>
                <c:pt idx="6310">
                  <c:v>-85.538070000000005</c:v>
                </c:pt>
                <c:pt idx="6311">
                  <c:v>-81.1541</c:v>
                </c:pt>
                <c:pt idx="6312">
                  <c:v>-87.474000000000004</c:v>
                </c:pt>
                <c:pt idx="6313">
                  <c:v>-83.288120000000006</c:v>
                </c:pt>
                <c:pt idx="6314">
                  <c:v>-88.285070000000005</c:v>
                </c:pt>
                <c:pt idx="6315">
                  <c:v>-90.220780000000005</c:v>
                </c:pt>
                <c:pt idx="6316">
                  <c:v>-82.461160000000007</c:v>
                </c:pt>
                <c:pt idx="6317">
                  <c:v>-83.424490000000006</c:v>
                </c:pt>
                <c:pt idx="6318">
                  <c:v>-84.211820000000003</c:v>
                </c:pt>
                <c:pt idx="6319">
                  <c:v>-82.270359999999997</c:v>
                </c:pt>
                <c:pt idx="6320">
                  <c:v>-79.912099999999995</c:v>
                </c:pt>
                <c:pt idx="6321">
                  <c:v>-84.419420000000002</c:v>
                </c:pt>
                <c:pt idx="6322">
                  <c:v>-89.312070000000006</c:v>
                </c:pt>
                <c:pt idx="6323">
                  <c:v>-85.233949999999993</c:v>
                </c:pt>
                <c:pt idx="6324">
                  <c:v>-80.349810000000005</c:v>
                </c:pt>
                <c:pt idx="6325">
                  <c:v>-83.097030000000004</c:v>
                </c:pt>
                <c:pt idx="6326">
                  <c:v>-81.342479999999995</c:v>
                </c:pt>
                <c:pt idx="6327">
                  <c:v>-90.964060000000003</c:v>
                </c:pt>
                <c:pt idx="6328">
                  <c:v>-81.870229999999907</c:v>
                </c:pt>
                <c:pt idx="6329">
                  <c:v>-86.340540000000004</c:v>
                </c:pt>
                <c:pt idx="6330">
                  <c:v>-82.177130000000005</c:v>
                </c:pt>
                <c:pt idx="6331">
                  <c:v>-82.691410000000005</c:v>
                </c:pt>
                <c:pt idx="6332">
                  <c:v>-80.20496</c:v>
                </c:pt>
                <c:pt idx="6333">
                  <c:v>-84.324359999999899</c:v>
                </c:pt>
                <c:pt idx="6334">
                  <c:v>-86.641040000000004</c:v>
                </c:pt>
                <c:pt idx="6335">
                  <c:v>-84.599919999999997</c:v>
                </c:pt>
                <c:pt idx="6336">
                  <c:v>-82.468369999999993</c:v>
                </c:pt>
                <c:pt idx="6337">
                  <c:v>-87.221100000000007</c:v>
                </c:pt>
                <c:pt idx="6338">
                  <c:v>-87.937650000000005</c:v>
                </c:pt>
                <c:pt idx="6339">
                  <c:v>-89.459729999999894</c:v>
                </c:pt>
                <c:pt idx="6340">
                  <c:v>-81.512759999999901</c:v>
                </c:pt>
                <c:pt idx="6341">
                  <c:v>-83.687169999999995</c:v>
                </c:pt>
                <c:pt idx="6342">
                  <c:v>-83.938999999999993</c:v>
                </c:pt>
                <c:pt idx="6343">
                  <c:v>-85.961070000000007</c:v>
                </c:pt>
                <c:pt idx="6344">
                  <c:v>-85.971620000000001</c:v>
                </c:pt>
                <c:pt idx="6345">
                  <c:v>-82.032960000000003</c:v>
                </c:pt>
                <c:pt idx="6346">
                  <c:v>-84.017930000000007</c:v>
                </c:pt>
                <c:pt idx="6347">
                  <c:v>-80.843670000000003</c:v>
                </c:pt>
                <c:pt idx="6348">
                  <c:v>-81.072029999999998</c:v>
                </c:pt>
                <c:pt idx="6349">
                  <c:v>-82.059449999999998</c:v>
                </c:pt>
                <c:pt idx="6350">
                  <c:v>-84.038340000000005</c:v>
                </c:pt>
                <c:pt idx="6351">
                  <c:v>-78.573660000000004</c:v>
                </c:pt>
                <c:pt idx="6352">
                  <c:v>-80.190200000000004</c:v>
                </c:pt>
                <c:pt idx="6353">
                  <c:v>-81.229219999999998</c:v>
                </c:pt>
                <c:pt idx="6354">
                  <c:v>-81.321849999999998</c:v>
                </c:pt>
                <c:pt idx="6355">
                  <c:v>-82.013779999999997</c:v>
                </c:pt>
                <c:pt idx="6356">
                  <c:v>-81.857439999999997</c:v>
                </c:pt>
                <c:pt idx="6357">
                  <c:v>-81.353560000000002</c:v>
                </c:pt>
                <c:pt idx="6358">
                  <c:v>-79.626710000000003</c:v>
                </c:pt>
                <c:pt idx="6359">
                  <c:v>-78.766229999999993</c:v>
                </c:pt>
                <c:pt idx="6360">
                  <c:v>-80.309060000000002</c:v>
                </c:pt>
                <c:pt idx="6361">
                  <c:v>-80.034519999999901</c:v>
                </c:pt>
                <c:pt idx="6362">
                  <c:v>-84.623130000000003</c:v>
                </c:pt>
                <c:pt idx="6363">
                  <c:v>-79.410610000000005</c:v>
                </c:pt>
                <c:pt idx="6364">
                  <c:v>-80.494659999999897</c:v>
                </c:pt>
                <c:pt idx="6365">
                  <c:v>-81.852189999999993</c:v>
                </c:pt>
                <c:pt idx="6366">
                  <c:v>-79.495189999999994</c:v>
                </c:pt>
                <c:pt idx="6367">
                  <c:v>-79.608090000000004</c:v>
                </c:pt>
                <c:pt idx="6368">
                  <c:v>-81.182910000000007</c:v>
                </c:pt>
                <c:pt idx="6369">
                  <c:v>-77.88982</c:v>
                </c:pt>
                <c:pt idx="6370">
                  <c:v>-80.432119999999998</c:v>
                </c:pt>
                <c:pt idx="6371">
                  <c:v>-79.061409999999995</c:v>
                </c:pt>
                <c:pt idx="6372">
                  <c:v>-79.864540000000005</c:v>
                </c:pt>
                <c:pt idx="6373">
                  <c:v>-78.660480000000007</c:v>
                </c:pt>
                <c:pt idx="6374">
                  <c:v>-79.904650000000004</c:v>
                </c:pt>
                <c:pt idx="6375">
                  <c:v>-79.38212</c:v>
                </c:pt>
                <c:pt idx="6376">
                  <c:v>-80.360469999999907</c:v>
                </c:pt>
                <c:pt idx="6377">
                  <c:v>-80.962810000000005</c:v>
                </c:pt>
                <c:pt idx="6378">
                  <c:v>-79.883080000000007</c:v>
                </c:pt>
                <c:pt idx="6379">
                  <c:v>-77.572940000000003</c:v>
                </c:pt>
                <c:pt idx="6380">
                  <c:v>-78.617519999999999</c:v>
                </c:pt>
                <c:pt idx="6381">
                  <c:v>-81.065250000000006</c:v>
                </c:pt>
                <c:pt idx="6382">
                  <c:v>-79.769959999999998</c:v>
                </c:pt>
                <c:pt idx="6383">
                  <c:v>-79.70044</c:v>
                </c:pt>
                <c:pt idx="6384">
                  <c:v>-79.126000000000005</c:v>
                </c:pt>
                <c:pt idx="6385">
                  <c:v>-79.557919999999996</c:v>
                </c:pt>
                <c:pt idx="6386">
                  <c:v>-76.748710000000003</c:v>
                </c:pt>
                <c:pt idx="6387">
                  <c:v>-76.151309999999995</c:v>
                </c:pt>
                <c:pt idx="6388">
                  <c:v>-76.169319999999999</c:v>
                </c:pt>
                <c:pt idx="6389">
                  <c:v>-77.812550000000002</c:v>
                </c:pt>
                <c:pt idx="6390">
                  <c:v>-76.757890000000003</c:v>
                </c:pt>
                <c:pt idx="6391">
                  <c:v>-77.253550000000004</c:v>
                </c:pt>
                <c:pt idx="6392">
                  <c:v>-76.492509999999996</c:v>
                </c:pt>
                <c:pt idx="6393">
                  <c:v>-76.004390000000001</c:v>
                </c:pt>
                <c:pt idx="6394">
                  <c:v>-76.607749999999996</c:v>
                </c:pt>
                <c:pt idx="6395">
                  <c:v>-77.189809999999994</c:v>
                </c:pt>
                <c:pt idx="6396">
                  <c:v>-74.970740000000006</c:v>
                </c:pt>
                <c:pt idx="6397">
                  <c:v>-74.304460000000006</c:v>
                </c:pt>
                <c:pt idx="6398">
                  <c:v>-75.716440000000006</c:v>
                </c:pt>
                <c:pt idx="6399">
                  <c:v>-75.126140000000007</c:v>
                </c:pt>
                <c:pt idx="6400">
                  <c:v>-73.47869</c:v>
                </c:pt>
                <c:pt idx="6401">
                  <c:v>-74.584479999999999</c:v>
                </c:pt>
                <c:pt idx="6402">
                  <c:v>-73.065110000000004</c:v>
                </c:pt>
                <c:pt idx="6403">
                  <c:v>-73.466470000000001</c:v>
                </c:pt>
                <c:pt idx="6404">
                  <c:v>-73.547060000000002</c:v>
                </c:pt>
                <c:pt idx="6405">
                  <c:v>-72.786230000000003</c:v>
                </c:pt>
                <c:pt idx="6406">
                  <c:v>-71.726609999999994</c:v>
                </c:pt>
                <c:pt idx="6407">
                  <c:v>-72.236590000000007</c:v>
                </c:pt>
                <c:pt idx="6408">
                  <c:v>-72.877799999999993</c:v>
                </c:pt>
                <c:pt idx="6409">
                  <c:v>-71.570599999999999</c:v>
                </c:pt>
                <c:pt idx="6410">
                  <c:v>-70.391599999999997</c:v>
                </c:pt>
                <c:pt idx="6411">
                  <c:v>-70.07217</c:v>
                </c:pt>
                <c:pt idx="6412">
                  <c:v>-69.290310000000005</c:v>
                </c:pt>
                <c:pt idx="6413">
                  <c:v>-69.436790000000002</c:v>
                </c:pt>
                <c:pt idx="6414">
                  <c:v>-68.937849999999997</c:v>
                </c:pt>
                <c:pt idx="6415">
                  <c:v>-67.729550000000003</c:v>
                </c:pt>
                <c:pt idx="6416">
                  <c:v>-68.187430000000006</c:v>
                </c:pt>
                <c:pt idx="6417">
                  <c:v>-68.263720000000006</c:v>
                </c:pt>
                <c:pt idx="6418">
                  <c:v>-68.135750000000002</c:v>
                </c:pt>
                <c:pt idx="6419">
                  <c:v>-68.677480000000003</c:v>
                </c:pt>
                <c:pt idx="6420">
                  <c:v>-69.90558</c:v>
                </c:pt>
                <c:pt idx="6421">
                  <c:v>-71.380679999999998</c:v>
                </c:pt>
                <c:pt idx="6422">
                  <c:v>-73.542680000000004</c:v>
                </c:pt>
                <c:pt idx="6423">
                  <c:v>-75.085210000000004</c:v>
                </c:pt>
                <c:pt idx="6424">
                  <c:v>-76.419139999999999</c:v>
                </c:pt>
                <c:pt idx="6425">
                  <c:v>-76.422430000000006</c:v>
                </c:pt>
                <c:pt idx="6426">
                  <c:v>-78.745310000000003</c:v>
                </c:pt>
                <c:pt idx="6427">
                  <c:v>-79.522989999999993</c:v>
                </c:pt>
                <c:pt idx="6428">
                  <c:v>-84.764560000000003</c:v>
                </c:pt>
                <c:pt idx="6429">
                  <c:v>-82.978729999999899</c:v>
                </c:pt>
                <c:pt idx="6430">
                  <c:v>-90.783709999999999</c:v>
                </c:pt>
                <c:pt idx="6431">
                  <c:v>-82.363740000000007</c:v>
                </c:pt>
                <c:pt idx="6432">
                  <c:v>-86.334869999999995</c:v>
                </c:pt>
                <c:pt idx="6433">
                  <c:v>-84.258210000000005</c:v>
                </c:pt>
                <c:pt idx="6434">
                  <c:v>-85.051100000000005</c:v>
                </c:pt>
                <c:pt idx="6435">
                  <c:v>-84.257750000000001</c:v>
                </c:pt>
                <c:pt idx="6436">
                  <c:v>-84.262949999999904</c:v>
                </c:pt>
                <c:pt idx="6437">
                  <c:v>-81.407939999999996</c:v>
                </c:pt>
                <c:pt idx="6438">
                  <c:v>-81.600809999999996</c:v>
                </c:pt>
                <c:pt idx="6439">
                  <c:v>-80.315550000000002</c:v>
                </c:pt>
                <c:pt idx="6440">
                  <c:v>-81.436959999999999</c:v>
                </c:pt>
                <c:pt idx="6441">
                  <c:v>-80.415969999999902</c:v>
                </c:pt>
                <c:pt idx="6442">
                  <c:v>-82.146600000000007</c:v>
                </c:pt>
                <c:pt idx="6443">
                  <c:v>-80.843649999999997</c:v>
                </c:pt>
                <c:pt idx="6444">
                  <c:v>-84.334540000000004</c:v>
                </c:pt>
                <c:pt idx="6445">
                  <c:v>-79.633690000000001</c:v>
                </c:pt>
                <c:pt idx="6446">
                  <c:v>-82.428899999999999</c:v>
                </c:pt>
                <c:pt idx="6447">
                  <c:v>-82.413430000000005</c:v>
                </c:pt>
                <c:pt idx="6448">
                  <c:v>-83.948170000000005</c:v>
                </c:pt>
                <c:pt idx="6449">
                  <c:v>-93.475070000000002</c:v>
                </c:pt>
                <c:pt idx="6450">
                  <c:v>-86.308159999999901</c:v>
                </c:pt>
                <c:pt idx="6451">
                  <c:v>-85.098070000000007</c:v>
                </c:pt>
                <c:pt idx="6452">
                  <c:v>-98.781999999999996</c:v>
                </c:pt>
                <c:pt idx="6453">
                  <c:v>-90.986729999999994</c:v>
                </c:pt>
                <c:pt idx="6454">
                  <c:v>-96.233559999999997</c:v>
                </c:pt>
                <c:pt idx="6455">
                  <c:v>-85.242069999999998</c:v>
                </c:pt>
                <c:pt idx="6456">
                  <c:v>-85.836160000000007</c:v>
                </c:pt>
                <c:pt idx="6457">
                  <c:v>-88.869320000000002</c:v>
                </c:pt>
                <c:pt idx="6458">
                  <c:v>-85.530450000000002</c:v>
                </c:pt>
                <c:pt idx="6459">
                  <c:v>-87.94359</c:v>
                </c:pt>
                <c:pt idx="6460">
                  <c:v>-84.799899999999994</c:v>
                </c:pt>
                <c:pt idx="6461">
                  <c:v>-90.322100000000006</c:v>
                </c:pt>
                <c:pt idx="6462">
                  <c:v>-87.648349999999994</c:v>
                </c:pt>
                <c:pt idx="6463">
                  <c:v>-89.143789999999996</c:v>
                </c:pt>
                <c:pt idx="6464">
                  <c:v>-86.853890000000007</c:v>
                </c:pt>
                <c:pt idx="6465">
                  <c:v>-84.976929999999996</c:v>
                </c:pt>
                <c:pt idx="6466">
                  <c:v>-88.217489999999998</c:v>
                </c:pt>
                <c:pt idx="6467">
                  <c:v>-87.931259999999995</c:v>
                </c:pt>
                <c:pt idx="6468">
                  <c:v>-94.164230000000003</c:v>
                </c:pt>
                <c:pt idx="6469">
                  <c:v>-92.779880000000006</c:v>
                </c:pt>
                <c:pt idx="6470">
                  <c:v>-92.657200000000003</c:v>
                </c:pt>
                <c:pt idx="6471">
                  <c:v>-86.285409999999999</c:v>
                </c:pt>
                <c:pt idx="6472">
                  <c:v>-98.800129999999996</c:v>
                </c:pt>
                <c:pt idx="6473">
                  <c:v>-94.63458</c:v>
                </c:pt>
                <c:pt idx="6474">
                  <c:v>-93.475319999999996</c:v>
                </c:pt>
                <c:pt idx="6475">
                  <c:v>-87.179820000000007</c:v>
                </c:pt>
                <c:pt idx="6476">
                  <c:v>-86.295150000000007</c:v>
                </c:pt>
                <c:pt idx="6477">
                  <c:v>-85.845529999999997</c:v>
                </c:pt>
                <c:pt idx="6478">
                  <c:v>-93.191090000000003</c:v>
                </c:pt>
                <c:pt idx="6479">
                  <c:v>-89.379779999999997</c:v>
                </c:pt>
                <c:pt idx="6480">
                  <c:v>-90.169399999999996</c:v>
                </c:pt>
                <c:pt idx="6481">
                  <c:v>-85.400989999999993</c:v>
                </c:pt>
                <c:pt idx="6482">
                  <c:v>-88.801850000000002</c:v>
                </c:pt>
                <c:pt idx="6483">
                  <c:v>-86.528300000000002</c:v>
                </c:pt>
                <c:pt idx="6484">
                  <c:v>-87.315759999999997</c:v>
                </c:pt>
                <c:pt idx="6485">
                  <c:v>-90.369349999999997</c:v>
                </c:pt>
                <c:pt idx="6486">
                  <c:v>-89.524990000000003</c:v>
                </c:pt>
                <c:pt idx="6487">
                  <c:v>-87.96566</c:v>
                </c:pt>
                <c:pt idx="6488">
                  <c:v>-84.201179999999994</c:v>
                </c:pt>
                <c:pt idx="6489">
                  <c:v>-90.77731</c:v>
                </c:pt>
                <c:pt idx="6490">
                  <c:v>-84.566630000000004</c:v>
                </c:pt>
                <c:pt idx="6491">
                  <c:v>-82.832380000000001</c:v>
                </c:pt>
                <c:pt idx="6492">
                  <c:v>-82.620990000000006</c:v>
                </c:pt>
                <c:pt idx="6493">
                  <c:v>-82.657259999999994</c:v>
                </c:pt>
                <c:pt idx="6494">
                  <c:v>-81.17062</c:v>
                </c:pt>
                <c:pt idx="6495">
                  <c:v>-84.315510000000003</c:v>
                </c:pt>
                <c:pt idx="6496">
                  <c:v>-86.491489999999999</c:v>
                </c:pt>
                <c:pt idx="6497">
                  <c:v>-83.6447</c:v>
                </c:pt>
                <c:pt idx="6498">
                  <c:v>-84.839849999999998</c:v>
                </c:pt>
                <c:pt idx="6499">
                  <c:v>-79.154539999999997</c:v>
                </c:pt>
                <c:pt idx="6500">
                  <c:v>-82.834670000000003</c:v>
                </c:pt>
                <c:pt idx="6501">
                  <c:v>-80.575140000000005</c:v>
                </c:pt>
                <c:pt idx="6502">
                  <c:v>-81.284809999999993</c:v>
                </c:pt>
                <c:pt idx="6503">
                  <c:v>-83.1023</c:v>
                </c:pt>
                <c:pt idx="6504">
                  <c:v>-81.876279999999994</c:v>
                </c:pt>
                <c:pt idx="6505">
                  <c:v>-82.217420000000004</c:v>
                </c:pt>
                <c:pt idx="6506">
                  <c:v>-81.821149999999903</c:v>
                </c:pt>
                <c:pt idx="6507">
                  <c:v>-77.726770000000002</c:v>
                </c:pt>
                <c:pt idx="6508">
                  <c:v>-80.373289999999997</c:v>
                </c:pt>
                <c:pt idx="6509">
                  <c:v>-82.508780000000002</c:v>
                </c:pt>
                <c:pt idx="6510">
                  <c:v>-83.507170000000002</c:v>
                </c:pt>
                <c:pt idx="6511">
                  <c:v>-79.768460000000005</c:v>
                </c:pt>
                <c:pt idx="6512">
                  <c:v>-79.858729999999994</c:v>
                </c:pt>
                <c:pt idx="6513">
                  <c:v>-77.835269999999994</c:v>
                </c:pt>
                <c:pt idx="6514">
                  <c:v>-79.916759999999996</c:v>
                </c:pt>
                <c:pt idx="6515">
                  <c:v>-80.806460000000001</c:v>
                </c:pt>
                <c:pt idx="6516">
                  <c:v>-75.982339999999994</c:v>
                </c:pt>
                <c:pt idx="6517">
                  <c:v>-82.086100000000002</c:v>
                </c:pt>
                <c:pt idx="6518">
                  <c:v>-77.728620000000006</c:v>
                </c:pt>
                <c:pt idx="6519">
                  <c:v>-82.960729999999998</c:v>
                </c:pt>
                <c:pt idx="6520">
                  <c:v>-78.409930000000003</c:v>
                </c:pt>
                <c:pt idx="6521">
                  <c:v>-78.334919999999997</c:v>
                </c:pt>
                <c:pt idx="6522">
                  <c:v>-79.567779999999999</c:v>
                </c:pt>
                <c:pt idx="6523">
                  <c:v>-78.918689999999998</c:v>
                </c:pt>
                <c:pt idx="6524">
                  <c:v>-78.053700000000006</c:v>
                </c:pt>
                <c:pt idx="6525">
                  <c:v>-79.859170000000006</c:v>
                </c:pt>
                <c:pt idx="6526">
                  <c:v>-78.472149999999999</c:v>
                </c:pt>
                <c:pt idx="6527">
                  <c:v>-80.055869999999999</c:v>
                </c:pt>
                <c:pt idx="6528">
                  <c:v>-77.736980000000003</c:v>
                </c:pt>
                <c:pt idx="6529">
                  <c:v>-77.644480000000001</c:v>
                </c:pt>
                <c:pt idx="6530">
                  <c:v>-77.545500000000004</c:v>
                </c:pt>
                <c:pt idx="6531">
                  <c:v>-78.243459999999999</c:v>
                </c:pt>
                <c:pt idx="6532">
                  <c:v>-77.417019999999994</c:v>
                </c:pt>
                <c:pt idx="6533">
                  <c:v>-78.374629999999996</c:v>
                </c:pt>
                <c:pt idx="6534">
                  <c:v>-77.072280000000006</c:v>
                </c:pt>
                <c:pt idx="6535">
                  <c:v>-77.021259999999998</c:v>
                </c:pt>
                <c:pt idx="6536">
                  <c:v>-77.131519999999995</c:v>
                </c:pt>
                <c:pt idx="6537">
                  <c:v>-76.496889999999993</c:v>
                </c:pt>
                <c:pt idx="6538">
                  <c:v>-77.349429999999998</c:v>
                </c:pt>
                <c:pt idx="6539">
                  <c:v>-77.221919999999997</c:v>
                </c:pt>
                <c:pt idx="6540">
                  <c:v>-78.975700000000003</c:v>
                </c:pt>
                <c:pt idx="6541">
                  <c:v>-75.600049999999996</c:v>
                </c:pt>
                <c:pt idx="6542">
                  <c:v>-76.154529999999994</c:v>
                </c:pt>
                <c:pt idx="6543">
                  <c:v>-76.083259999999996</c:v>
                </c:pt>
                <c:pt idx="6544">
                  <c:v>-75.896140000000003</c:v>
                </c:pt>
                <c:pt idx="6545">
                  <c:v>-75.032449999999997</c:v>
                </c:pt>
                <c:pt idx="6546">
                  <c:v>-75.132999999999996</c:v>
                </c:pt>
                <c:pt idx="6547">
                  <c:v>-76.142030000000005</c:v>
                </c:pt>
                <c:pt idx="6548">
                  <c:v>-75.030690000000007</c:v>
                </c:pt>
                <c:pt idx="6549">
                  <c:v>-75.119990000000001</c:v>
                </c:pt>
                <c:pt idx="6550">
                  <c:v>-77.150940000000006</c:v>
                </c:pt>
                <c:pt idx="6551">
                  <c:v>-75.119810000000001</c:v>
                </c:pt>
                <c:pt idx="6552">
                  <c:v>-75.334000000000003</c:v>
                </c:pt>
                <c:pt idx="6553">
                  <c:v>-74.840649999999997</c:v>
                </c:pt>
                <c:pt idx="6554">
                  <c:v>-73.393439999999998</c:v>
                </c:pt>
                <c:pt idx="6555">
                  <c:v>-73.355919999999998</c:v>
                </c:pt>
                <c:pt idx="6556">
                  <c:v>-75.956770000000006</c:v>
                </c:pt>
                <c:pt idx="6557">
                  <c:v>-76.219250000000002</c:v>
                </c:pt>
                <c:pt idx="6558">
                  <c:v>-75.109229999999997</c:v>
                </c:pt>
                <c:pt idx="6559">
                  <c:v>-73.582809999999995</c:v>
                </c:pt>
                <c:pt idx="6560">
                  <c:v>-74.040090000000006</c:v>
                </c:pt>
                <c:pt idx="6561">
                  <c:v>-73.859099999999998</c:v>
                </c:pt>
                <c:pt idx="6562">
                  <c:v>-73.839650000000006</c:v>
                </c:pt>
                <c:pt idx="6563">
                  <c:v>-73.656099999999995</c:v>
                </c:pt>
                <c:pt idx="6564">
                  <c:v>-73.190479999999994</c:v>
                </c:pt>
                <c:pt idx="6565">
                  <c:v>-73.836600000000004</c:v>
                </c:pt>
                <c:pt idx="6566">
                  <c:v>-74.797970000000007</c:v>
                </c:pt>
                <c:pt idx="6567">
                  <c:v>-73.396039999999999</c:v>
                </c:pt>
                <c:pt idx="6568">
                  <c:v>-74.933869999999999</c:v>
                </c:pt>
                <c:pt idx="6569">
                  <c:v>-73.547939999999997</c:v>
                </c:pt>
                <c:pt idx="6570">
                  <c:v>-72.797269999999997</c:v>
                </c:pt>
                <c:pt idx="6571">
                  <c:v>-74.536929999999998</c:v>
                </c:pt>
                <c:pt idx="6572">
                  <c:v>-74.513009999999994</c:v>
                </c:pt>
                <c:pt idx="6573">
                  <c:v>-74.07687</c:v>
                </c:pt>
                <c:pt idx="6574">
                  <c:v>-73.172370000000001</c:v>
                </c:pt>
                <c:pt idx="6575">
                  <c:v>-73.471680000000006</c:v>
                </c:pt>
                <c:pt idx="6576">
                  <c:v>-72.676190000000005</c:v>
                </c:pt>
                <c:pt idx="6577">
                  <c:v>-73.650869999999998</c:v>
                </c:pt>
                <c:pt idx="6578">
                  <c:v>-72.424239999999998</c:v>
                </c:pt>
                <c:pt idx="6579">
                  <c:v>-71.731139999999996</c:v>
                </c:pt>
                <c:pt idx="6580">
                  <c:v>-72.003450000000001</c:v>
                </c:pt>
                <c:pt idx="6581">
                  <c:v>-72.330489999999998</c:v>
                </c:pt>
                <c:pt idx="6582">
                  <c:v>-72.848740000000006</c:v>
                </c:pt>
                <c:pt idx="6583">
                  <c:v>-72.108260000000001</c:v>
                </c:pt>
                <c:pt idx="6584">
                  <c:v>-74.215130000000002</c:v>
                </c:pt>
                <c:pt idx="6585">
                  <c:v>-72.387420000000006</c:v>
                </c:pt>
                <c:pt idx="6586">
                  <c:v>-74.315770000000001</c:v>
                </c:pt>
                <c:pt idx="6587">
                  <c:v>-72.136020000000002</c:v>
                </c:pt>
                <c:pt idx="6588">
                  <c:v>-72.053060000000002</c:v>
                </c:pt>
                <c:pt idx="6589">
                  <c:v>-72.02149</c:v>
                </c:pt>
                <c:pt idx="6590">
                  <c:v>-71.478740000000002</c:v>
                </c:pt>
                <c:pt idx="6591">
                  <c:v>-71.521749999999997</c:v>
                </c:pt>
                <c:pt idx="6592">
                  <c:v>-72.340609999999998</c:v>
                </c:pt>
                <c:pt idx="6593">
                  <c:v>-72.968639999999994</c:v>
                </c:pt>
                <c:pt idx="6594">
                  <c:v>-72.340699999999998</c:v>
                </c:pt>
                <c:pt idx="6595">
                  <c:v>-72.032539999999997</c:v>
                </c:pt>
                <c:pt idx="6596">
                  <c:v>-72.553309999999996</c:v>
                </c:pt>
                <c:pt idx="6597">
                  <c:v>-71.964969999999994</c:v>
                </c:pt>
                <c:pt idx="6598">
                  <c:v>-72.368790000000004</c:v>
                </c:pt>
                <c:pt idx="6599">
                  <c:v>-72.504409999999993</c:v>
                </c:pt>
                <c:pt idx="6600">
                  <c:v>-70.814449999999994</c:v>
                </c:pt>
                <c:pt idx="6601">
                  <c:v>-71.355400000000003</c:v>
                </c:pt>
                <c:pt idx="6602">
                  <c:v>-72.585239999999999</c:v>
                </c:pt>
                <c:pt idx="6603">
                  <c:v>-72.657889999999995</c:v>
                </c:pt>
                <c:pt idx="6604">
                  <c:v>-71.897059999999996</c:v>
                </c:pt>
                <c:pt idx="6605">
                  <c:v>-71.888170000000002</c:v>
                </c:pt>
                <c:pt idx="6606">
                  <c:v>-72.675780000000003</c:v>
                </c:pt>
                <c:pt idx="6607">
                  <c:v>-72.424419999999998</c:v>
                </c:pt>
                <c:pt idx="6608">
                  <c:v>-72.26182</c:v>
                </c:pt>
                <c:pt idx="6609">
                  <c:v>-73.228210000000004</c:v>
                </c:pt>
                <c:pt idx="6610">
                  <c:v>-71.656570000000002</c:v>
                </c:pt>
                <c:pt idx="6611">
                  <c:v>-71.64143</c:v>
                </c:pt>
                <c:pt idx="6612">
                  <c:v>-72.630269999999996</c:v>
                </c:pt>
                <c:pt idx="6613">
                  <c:v>-70.842020000000005</c:v>
                </c:pt>
                <c:pt idx="6614">
                  <c:v>-72.572900000000004</c:v>
                </c:pt>
                <c:pt idx="6615">
                  <c:v>-72.13252</c:v>
                </c:pt>
                <c:pt idx="6616">
                  <c:v>-70.411479999999997</c:v>
                </c:pt>
                <c:pt idx="6617">
                  <c:v>-71.630799999999994</c:v>
                </c:pt>
                <c:pt idx="6618">
                  <c:v>-71.08905</c:v>
                </c:pt>
                <c:pt idx="6619">
                  <c:v>-70.949520000000007</c:v>
                </c:pt>
                <c:pt idx="6620">
                  <c:v>-71.797610000000006</c:v>
                </c:pt>
                <c:pt idx="6621">
                  <c:v>-71.54271</c:v>
                </c:pt>
                <c:pt idx="6622">
                  <c:v>-70.258219999999994</c:v>
                </c:pt>
                <c:pt idx="6623">
                  <c:v>-71.439340000000001</c:v>
                </c:pt>
                <c:pt idx="6624">
                  <c:v>-70.732889999999998</c:v>
                </c:pt>
                <c:pt idx="6625">
                  <c:v>-70.943359999999998</c:v>
                </c:pt>
                <c:pt idx="6626">
                  <c:v>-70.253950000000003</c:v>
                </c:pt>
                <c:pt idx="6627">
                  <c:v>-69.832859999999997</c:v>
                </c:pt>
                <c:pt idx="6628">
                  <c:v>-71.037009999999995</c:v>
                </c:pt>
                <c:pt idx="6629">
                  <c:v>-70.521829999999994</c:v>
                </c:pt>
                <c:pt idx="6630">
                  <c:v>-70.587209999999999</c:v>
                </c:pt>
                <c:pt idx="6631">
                  <c:v>-70.552359999999993</c:v>
                </c:pt>
                <c:pt idx="6632">
                  <c:v>-70.156899999999993</c:v>
                </c:pt>
                <c:pt idx="6633">
                  <c:v>-69.860529999999997</c:v>
                </c:pt>
                <c:pt idx="6634">
                  <c:v>-70.574799999999996</c:v>
                </c:pt>
                <c:pt idx="6635">
                  <c:v>-70.060770000000005</c:v>
                </c:pt>
                <c:pt idx="6636">
                  <c:v>-69.682929999999999</c:v>
                </c:pt>
                <c:pt idx="6637">
                  <c:v>-70.028689999999997</c:v>
                </c:pt>
                <c:pt idx="6638">
                  <c:v>-70.54101</c:v>
                </c:pt>
                <c:pt idx="6639">
                  <c:v>-70.300989999999999</c:v>
                </c:pt>
                <c:pt idx="6640">
                  <c:v>-71.593559999999997</c:v>
                </c:pt>
                <c:pt idx="6641">
                  <c:v>-71.052049999999994</c:v>
                </c:pt>
                <c:pt idx="6642">
                  <c:v>-72.055859999999996</c:v>
                </c:pt>
                <c:pt idx="6643">
                  <c:v>-71.329009999999997</c:v>
                </c:pt>
                <c:pt idx="6644">
                  <c:v>-72.080780000000004</c:v>
                </c:pt>
                <c:pt idx="6645">
                  <c:v>-72.851429999999993</c:v>
                </c:pt>
                <c:pt idx="6646">
                  <c:v>-73.689920000000001</c:v>
                </c:pt>
                <c:pt idx="6647">
                  <c:v>-72.500829999999993</c:v>
                </c:pt>
                <c:pt idx="6648">
                  <c:v>-72.534419999999997</c:v>
                </c:pt>
                <c:pt idx="6649">
                  <c:v>-72.727609999999999</c:v>
                </c:pt>
                <c:pt idx="6650">
                  <c:v>-72.793099999999995</c:v>
                </c:pt>
                <c:pt idx="6651">
                  <c:v>-71.306529999999995</c:v>
                </c:pt>
                <c:pt idx="6652">
                  <c:v>-71.963049999999996</c:v>
                </c:pt>
                <c:pt idx="6653">
                  <c:v>-71.616650000000007</c:v>
                </c:pt>
                <c:pt idx="6654">
                  <c:v>-70.683629999999994</c:v>
                </c:pt>
                <c:pt idx="6655">
                  <c:v>-70.456850000000003</c:v>
                </c:pt>
                <c:pt idx="6656">
                  <c:v>-70.89855</c:v>
                </c:pt>
                <c:pt idx="6657">
                  <c:v>-69.507090000000005</c:v>
                </c:pt>
                <c:pt idx="6658">
                  <c:v>-70.28434</c:v>
                </c:pt>
                <c:pt idx="6659">
                  <c:v>-69.459090000000003</c:v>
                </c:pt>
                <c:pt idx="6660">
                  <c:v>-70.268379999999993</c:v>
                </c:pt>
                <c:pt idx="6661">
                  <c:v>-69.979280000000003</c:v>
                </c:pt>
                <c:pt idx="6662">
                  <c:v>-69.815070000000006</c:v>
                </c:pt>
                <c:pt idx="6663">
                  <c:v>-69.054299999999998</c:v>
                </c:pt>
                <c:pt idx="6664">
                  <c:v>-68.136939999999996</c:v>
                </c:pt>
                <c:pt idx="6665">
                  <c:v>-68.851920000000007</c:v>
                </c:pt>
                <c:pt idx="6666">
                  <c:v>-69.010689999999997</c:v>
                </c:pt>
                <c:pt idx="6667">
                  <c:v>-69.571330000000003</c:v>
                </c:pt>
                <c:pt idx="6668">
                  <c:v>-68.548109999999994</c:v>
                </c:pt>
                <c:pt idx="6669">
                  <c:v>-68.793180000000007</c:v>
                </c:pt>
                <c:pt idx="6670">
                  <c:v>-68.114630000000005</c:v>
                </c:pt>
                <c:pt idx="6671">
                  <c:v>-68.725449999999995</c:v>
                </c:pt>
                <c:pt idx="6672">
                  <c:v>-67.350070000000002</c:v>
                </c:pt>
                <c:pt idx="6673">
                  <c:v>-68.136070000000004</c:v>
                </c:pt>
                <c:pt idx="6674">
                  <c:v>-67.950810000000004</c:v>
                </c:pt>
                <c:pt idx="6675">
                  <c:v>-67.638850000000005</c:v>
                </c:pt>
                <c:pt idx="6676">
                  <c:v>-67.708929999999995</c:v>
                </c:pt>
                <c:pt idx="6677">
                  <c:v>-67.67116</c:v>
                </c:pt>
                <c:pt idx="6678">
                  <c:v>-66.872669999999999</c:v>
                </c:pt>
                <c:pt idx="6679">
                  <c:v>-67.355980000000002</c:v>
                </c:pt>
                <c:pt idx="6680">
                  <c:v>-66.580100000000002</c:v>
                </c:pt>
                <c:pt idx="6681">
                  <c:v>-67.272720000000007</c:v>
                </c:pt>
                <c:pt idx="6682">
                  <c:v>-67.019649999999999</c:v>
                </c:pt>
                <c:pt idx="6683">
                  <c:v>-66.389430000000004</c:v>
                </c:pt>
                <c:pt idx="6684">
                  <c:v>-67.015180000000001</c:v>
                </c:pt>
                <c:pt idx="6685">
                  <c:v>-66.764049999999997</c:v>
                </c:pt>
                <c:pt idx="6686">
                  <c:v>-66.993539999999996</c:v>
                </c:pt>
                <c:pt idx="6687">
                  <c:v>-66.781880000000001</c:v>
                </c:pt>
                <c:pt idx="6688">
                  <c:v>-66.017340000000004</c:v>
                </c:pt>
                <c:pt idx="6689">
                  <c:v>-66.847880000000004</c:v>
                </c:pt>
                <c:pt idx="6690">
                  <c:v>-66.366619999999998</c:v>
                </c:pt>
                <c:pt idx="6691">
                  <c:v>-66.347530000000006</c:v>
                </c:pt>
                <c:pt idx="6692">
                  <c:v>-66.76267</c:v>
                </c:pt>
                <c:pt idx="6693">
                  <c:v>-65.748859999999993</c:v>
                </c:pt>
                <c:pt idx="6694">
                  <c:v>-65.896450000000002</c:v>
                </c:pt>
                <c:pt idx="6695">
                  <c:v>-66.311539999999994</c:v>
                </c:pt>
                <c:pt idx="6696">
                  <c:v>-65.964979999999997</c:v>
                </c:pt>
                <c:pt idx="6697">
                  <c:v>-65.723240000000004</c:v>
                </c:pt>
                <c:pt idx="6698">
                  <c:v>-65.595820000000003</c:v>
                </c:pt>
                <c:pt idx="6699">
                  <c:v>-66.019940000000005</c:v>
                </c:pt>
                <c:pt idx="6700">
                  <c:v>-65.558549999999997</c:v>
                </c:pt>
                <c:pt idx="6701">
                  <c:v>-64.977170000000001</c:v>
                </c:pt>
                <c:pt idx="6702">
                  <c:v>-65.635300000000001</c:v>
                </c:pt>
                <c:pt idx="6703">
                  <c:v>-65.643079999999998</c:v>
                </c:pt>
                <c:pt idx="6704">
                  <c:v>-65.56514</c:v>
                </c:pt>
                <c:pt idx="6705">
                  <c:v>-65.398759999999996</c:v>
                </c:pt>
                <c:pt idx="6706">
                  <c:v>-65.805490000000006</c:v>
                </c:pt>
                <c:pt idx="6707">
                  <c:v>-65.226920000000007</c:v>
                </c:pt>
                <c:pt idx="6708">
                  <c:v>-65.641559999999998</c:v>
                </c:pt>
                <c:pt idx="6709">
                  <c:v>-65.643069999999994</c:v>
                </c:pt>
                <c:pt idx="6710">
                  <c:v>-65.123260000000002</c:v>
                </c:pt>
                <c:pt idx="6711">
                  <c:v>-66.074579999999997</c:v>
                </c:pt>
                <c:pt idx="6712">
                  <c:v>-65.894850000000005</c:v>
                </c:pt>
                <c:pt idx="6713">
                  <c:v>-65.898880000000005</c:v>
                </c:pt>
                <c:pt idx="6714">
                  <c:v>-65.325460000000007</c:v>
                </c:pt>
                <c:pt idx="6715">
                  <c:v>-66.038380000000004</c:v>
                </c:pt>
                <c:pt idx="6716">
                  <c:v>-66.114040000000003</c:v>
                </c:pt>
                <c:pt idx="6717">
                  <c:v>-65.704089999999994</c:v>
                </c:pt>
                <c:pt idx="6718">
                  <c:v>-66.163420000000002</c:v>
                </c:pt>
                <c:pt idx="6719">
                  <c:v>-65.501109999999997</c:v>
                </c:pt>
                <c:pt idx="6720">
                  <c:v>-66.325299999999999</c:v>
                </c:pt>
                <c:pt idx="6721">
                  <c:v>-66.366230000000002</c:v>
                </c:pt>
                <c:pt idx="6722">
                  <c:v>-66.514210000000006</c:v>
                </c:pt>
                <c:pt idx="6723">
                  <c:v>-66.60154</c:v>
                </c:pt>
                <c:pt idx="6724">
                  <c:v>-66.959630000000004</c:v>
                </c:pt>
                <c:pt idx="6725">
                  <c:v>-67.448790000000002</c:v>
                </c:pt>
                <c:pt idx="6726">
                  <c:v>-68.765569999999997</c:v>
                </c:pt>
                <c:pt idx="6727">
                  <c:v>-68.983469999999997</c:v>
                </c:pt>
                <c:pt idx="6728">
                  <c:v>-69.431089999999998</c:v>
                </c:pt>
                <c:pt idx="6729">
                  <c:v>-70.768270000000001</c:v>
                </c:pt>
                <c:pt idx="6730">
                  <c:v>-72.920270000000002</c:v>
                </c:pt>
                <c:pt idx="6731">
                  <c:v>-74.05247</c:v>
                </c:pt>
                <c:pt idx="6732">
                  <c:v>-77.291700000000006</c:v>
                </c:pt>
                <c:pt idx="6733">
                  <c:v>-78.33005</c:v>
                </c:pt>
                <c:pt idx="6734">
                  <c:v>-88.465410000000006</c:v>
                </c:pt>
                <c:pt idx="6735">
                  <c:v>-86.579909999999899</c:v>
                </c:pt>
                <c:pt idx="6736">
                  <c:v>-93.994330000000005</c:v>
                </c:pt>
                <c:pt idx="6737">
                  <c:v>-98.069770000000005</c:v>
                </c:pt>
                <c:pt idx="6738">
                  <c:v>-88.776039999999995</c:v>
                </c:pt>
                <c:pt idx="6739">
                  <c:v>-80.901129999999995</c:v>
                </c:pt>
                <c:pt idx="6740">
                  <c:v>-80.651299999999907</c:v>
                </c:pt>
                <c:pt idx="6741">
                  <c:v>-82.794070000000005</c:v>
                </c:pt>
                <c:pt idx="6742">
                  <c:v>-77.861900000000006</c:v>
                </c:pt>
                <c:pt idx="6743">
                  <c:v>-80.568269999999998</c:v>
                </c:pt>
                <c:pt idx="6744">
                  <c:v>-75.325190000000006</c:v>
                </c:pt>
                <c:pt idx="6745">
                  <c:v>-74.987139999999997</c:v>
                </c:pt>
                <c:pt idx="6746">
                  <c:v>-74.409409999999994</c:v>
                </c:pt>
                <c:pt idx="6747">
                  <c:v>-74.408280000000005</c:v>
                </c:pt>
                <c:pt idx="6748">
                  <c:v>-72.823189999999997</c:v>
                </c:pt>
                <c:pt idx="6749">
                  <c:v>-71.00215</c:v>
                </c:pt>
                <c:pt idx="6750">
                  <c:v>-70.451629999999994</c:v>
                </c:pt>
                <c:pt idx="6751">
                  <c:v>-68.704909999999998</c:v>
                </c:pt>
                <c:pt idx="6752">
                  <c:v>-67.510159999999999</c:v>
                </c:pt>
                <c:pt idx="6753">
                  <c:v>-66.192099999999996</c:v>
                </c:pt>
                <c:pt idx="6754">
                  <c:v>-65.376289999999997</c:v>
                </c:pt>
                <c:pt idx="6755">
                  <c:v>-63.835009999999997</c:v>
                </c:pt>
                <c:pt idx="6756">
                  <c:v>-62.737009999999998</c:v>
                </c:pt>
                <c:pt idx="6757">
                  <c:v>-61.945320000000002</c:v>
                </c:pt>
                <c:pt idx="6758">
                  <c:v>-61.247300000000003</c:v>
                </c:pt>
                <c:pt idx="6759">
                  <c:v>-61.247579999999999</c:v>
                </c:pt>
                <c:pt idx="6760">
                  <c:v>-60.932369999999999</c:v>
                </c:pt>
                <c:pt idx="6761">
                  <c:v>-60.983379999999997</c:v>
                </c:pt>
                <c:pt idx="6762">
                  <c:v>-61.262009999999997</c:v>
                </c:pt>
                <c:pt idx="6763">
                  <c:v>-61.77234</c:v>
                </c:pt>
                <c:pt idx="6764">
                  <c:v>-62.164380000000001</c:v>
                </c:pt>
                <c:pt idx="6765">
                  <c:v>-62.32029</c:v>
                </c:pt>
                <c:pt idx="6766">
                  <c:v>-62.813450000000003</c:v>
                </c:pt>
                <c:pt idx="6767">
                  <c:v>-62.899459999999998</c:v>
                </c:pt>
                <c:pt idx="6768">
                  <c:v>-63.584910000000001</c:v>
                </c:pt>
                <c:pt idx="6769">
                  <c:v>-64.008219999999994</c:v>
                </c:pt>
                <c:pt idx="6770">
                  <c:v>-63.697769999999998</c:v>
                </c:pt>
                <c:pt idx="6771">
                  <c:v>-64.648139999999998</c:v>
                </c:pt>
                <c:pt idx="6772">
                  <c:v>-65.448340000000002</c:v>
                </c:pt>
                <c:pt idx="6773">
                  <c:v>-64.816400000000002</c:v>
                </c:pt>
                <c:pt idx="6774">
                  <c:v>-65.53125</c:v>
                </c:pt>
                <c:pt idx="6775">
                  <c:v>-66.022409999999994</c:v>
                </c:pt>
                <c:pt idx="6776">
                  <c:v>-66.124129999999994</c:v>
                </c:pt>
                <c:pt idx="6777">
                  <c:v>-66.796210000000002</c:v>
                </c:pt>
                <c:pt idx="6778">
                  <c:v>-67.515500000000003</c:v>
                </c:pt>
                <c:pt idx="6779">
                  <c:v>-67.302989999999994</c:v>
                </c:pt>
                <c:pt idx="6780">
                  <c:v>-66.937529999999995</c:v>
                </c:pt>
                <c:pt idx="6781">
                  <c:v>-66.446619999999996</c:v>
                </c:pt>
                <c:pt idx="6782">
                  <c:v>-67.785380000000004</c:v>
                </c:pt>
                <c:pt idx="6783">
                  <c:v>-67.279520000000005</c:v>
                </c:pt>
                <c:pt idx="6784">
                  <c:v>-67.960679999999996</c:v>
                </c:pt>
                <c:pt idx="6785">
                  <c:v>-68.215670000000003</c:v>
                </c:pt>
                <c:pt idx="6786">
                  <c:v>-67.579700000000003</c:v>
                </c:pt>
                <c:pt idx="6787">
                  <c:v>-68.230909999999994</c:v>
                </c:pt>
                <c:pt idx="6788">
                  <c:v>-67.779520000000005</c:v>
                </c:pt>
                <c:pt idx="6789">
                  <c:v>-68.319050000000004</c:v>
                </c:pt>
                <c:pt idx="6790">
                  <c:v>-68.334789999999998</c:v>
                </c:pt>
                <c:pt idx="6791">
                  <c:v>-67.8733</c:v>
                </c:pt>
                <c:pt idx="6792">
                  <c:v>-68.611360000000005</c:v>
                </c:pt>
                <c:pt idx="6793">
                  <c:v>-68.850740000000002</c:v>
                </c:pt>
                <c:pt idx="6794">
                  <c:v>-69.11506</c:v>
                </c:pt>
                <c:pt idx="6795">
                  <c:v>-68.931179999999998</c:v>
                </c:pt>
                <c:pt idx="6796">
                  <c:v>-69.525540000000007</c:v>
                </c:pt>
                <c:pt idx="6797">
                  <c:v>-68.373270000000005</c:v>
                </c:pt>
                <c:pt idx="6798">
                  <c:v>-69.194599999999994</c:v>
                </c:pt>
                <c:pt idx="6799">
                  <c:v>-70.318529999999996</c:v>
                </c:pt>
                <c:pt idx="6800">
                  <c:v>-69.750919999999994</c:v>
                </c:pt>
                <c:pt idx="6801">
                  <c:v>-69.408569999999997</c:v>
                </c:pt>
                <c:pt idx="6802">
                  <c:v>-69.936840000000004</c:v>
                </c:pt>
                <c:pt idx="6803">
                  <c:v>-69.49203</c:v>
                </c:pt>
                <c:pt idx="6804">
                  <c:v>-69.38897</c:v>
                </c:pt>
                <c:pt idx="6805">
                  <c:v>-70.294430000000006</c:v>
                </c:pt>
                <c:pt idx="6806">
                  <c:v>-70.01276</c:v>
                </c:pt>
                <c:pt idx="6807">
                  <c:v>-70.110960000000006</c:v>
                </c:pt>
                <c:pt idx="6808">
                  <c:v>-69.878960000000006</c:v>
                </c:pt>
                <c:pt idx="6809">
                  <c:v>-69.598219999999998</c:v>
                </c:pt>
                <c:pt idx="6810">
                  <c:v>-70.191190000000006</c:v>
                </c:pt>
                <c:pt idx="6811">
                  <c:v>-70.68683</c:v>
                </c:pt>
                <c:pt idx="6812">
                  <c:v>-70.21123</c:v>
                </c:pt>
                <c:pt idx="6813">
                  <c:v>-70.747600000000006</c:v>
                </c:pt>
                <c:pt idx="6814">
                  <c:v>-70.439790000000002</c:v>
                </c:pt>
                <c:pt idx="6815">
                  <c:v>-70.290660000000003</c:v>
                </c:pt>
                <c:pt idx="6816">
                  <c:v>-70.122630000000001</c:v>
                </c:pt>
                <c:pt idx="6817">
                  <c:v>-70.812160000000006</c:v>
                </c:pt>
                <c:pt idx="6818">
                  <c:v>-70.922070000000005</c:v>
                </c:pt>
                <c:pt idx="6819">
                  <c:v>-69.880610000000004</c:v>
                </c:pt>
                <c:pt idx="6820">
                  <c:v>-71.123080000000002</c:v>
                </c:pt>
                <c:pt idx="6821">
                  <c:v>-70.882509999999996</c:v>
                </c:pt>
                <c:pt idx="6822">
                  <c:v>-70.783050000000003</c:v>
                </c:pt>
                <c:pt idx="6823">
                  <c:v>-70.933509999999998</c:v>
                </c:pt>
                <c:pt idx="6824">
                  <c:v>-71.081379999999996</c:v>
                </c:pt>
                <c:pt idx="6825">
                  <c:v>-71.092399999999998</c:v>
                </c:pt>
                <c:pt idx="6826">
                  <c:v>-70.956810000000004</c:v>
                </c:pt>
                <c:pt idx="6827">
                  <c:v>-72.24239</c:v>
                </c:pt>
                <c:pt idx="6828">
                  <c:v>-71.245689999999996</c:v>
                </c:pt>
                <c:pt idx="6829">
                  <c:v>-70.814170000000004</c:v>
                </c:pt>
                <c:pt idx="6830">
                  <c:v>-71.715680000000006</c:v>
                </c:pt>
                <c:pt idx="6831">
                  <c:v>-72.091399999999993</c:v>
                </c:pt>
                <c:pt idx="6832">
                  <c:v>-71.35427</c:v>
                </c:pt>
                <c:pt idx="6833">
                  <c:v>-72.355580000000003</c:v>
                </c:pt>
                <c:pt idx="6834">
                  <c:v>-72.356120000000004</c:v>
                </c:pt>
                <c:pt idx="6835">
                  <c:v>-71.828450000000004</c:v>
                </c:pt>
                <c:pt idx="6836">
                  <c:v>-72.166079999999994</c:v>
                </c:pt>
                <c:pt idx="6837">
                  <c:v>-71.955579999999998</c:v>
                </c:pt>
                <c:pt idx="6838">
                  <c:v>-72.804239999999993</c:v>
                </c:pt>
                <c:pt idx="6839">
                  <c:v>-71.74051</c:v>
                </c:pt>
                <c:pt idx="6840">
                  <c:v>-71.114689999999996</c:v>
                </c:pt>
                <c:pt idx="6841">
                  <c:v>-73.110230000000001</c:v>
                </c:pt>
                <c:pt idx="6842">
                  <c:v>-71.464169999999996</c:v>
                </c:pt>
                <c:pt idx="6843">
                  <c:v>-71.733230000000006</c:v>
                </c:pt>
                <c:pt idx="6844">
                  <c:v>-72.046880000000002</c:v>
                </c:pt>
                <c:pt idx="6845">
                  <c:v>-72.534869999999998</c:v>
                </c:pt>
                <c:pt idx="6846">
                  <c:v>-71.926739999999995</c:v>
                </c:pt>
                <c:pt idx="6847">
                  <c:v>-71.301900000000003</c:v>
                </c:pt>
                <c:pt idx="6848">
                  <c:v>-71.546000000000006</c:v>
                </c:pt>
                <c:pt idx="6849">
                  <c:v>-72.124160000000003</c:v>
                </c:pt>
                <c:pt idx="6850">
                  <c:v>-71.987769999999998</c:v>
                </c:pt>
                <c:pt idx="6851">
                  <c:v>-71.273430000000005</c:v>
                </c:pt>
                <c:pt idx="6852">
                  <c:v>-71.731610000000003</c:v>
                </c:pt>
                <c:pt idx="6853">
                  <c:v>-71.908850000000001</c:v>
                </c:pt>
                <c:pt idx="6854">
                  <c:v>-71.759249999999994</c:v>
                </c:pt>
                <c:pt idx="6855">
                  <c:v>-71.647890000000004</c:v>
                </c:pt>
                <c:pt idx="6856">
                  <c:v>-71.385040000000004</c:v>
                </c:pt>
                <c:pt idx="6857">
                  <c:v>-70.820920000000001</c:v>
                </c:pt>
                <c:pt idx="6858">
                  <c:v>-73.269599999999997</c:v>
                </c:pt>
                <c:pt idx="6859">
                  <c:v>-72.566789999999997</c:v>
                </c:pt>
                <c:pt idx="6860">
                  <c:v>-71.627780000000001</c:v>
                </c:pt>
                <c:pt idx="6861">
                  <c:v>-72.387630000000001</c:v>
                </c:pt>
                <c:pt idx="6862">
                  <c:v>-71.883309999999994</c:v>
                </c:pt>
                <c:pt idx="6863">
                  <c:v>-72.0959</c:v>
                </c:pt>
                <c:pt idx="6864">
                  <c:v>-71.852029999999999</c:v>
                </c:pt>
                <c:pt idx="6865">
                  <c:v>-73.038939999999997</c:v>
                </c:pt>
                <c:pt idx="6866">
                  <c:v>-71.046970000000002</c:v>
                </c:pt>
                <c:pt idx="6867">
                  <c:v>-72.120320000000007</c:v>
                </c:pt>
                <c:pt idx="6868">
                  <c:v>-71.746650000000002</c:v>
                </c:pt>
                <c:pt idx="6869">
                  <c:v>-71.397390000000001</c:v>
                </c:pt>
                <c:pt idx="6870">
                  <c:v>-72.852540000000005</c:v>
                </c:pt>
                <c:pt idx="6871">
                  <c:v>-73.270570000000006</c:v>
                </c:pt>
                <c:pt idx="6872">
                  <c:v>-72.87473</c:v>
                </c:pt>
                <c:pt idx="6873">
                  <c:v>-74.35051</c:v>
                </c:pt>
                <c:pt idx="6874">
                  <c:v>-71.497820000000004</c:v>
                </c:pt>
                <c:pt idx="6875">
                  <c:v>-73.062659999999994</c:v>
                </c:pt>
                <c:pt idx="6876">
                  <c:v>-71.708439999999996</c:v>
                </c:pt>
                <c:pt idx="6877">
                  <c:v>-72.009919999999994</c:v>
                </c:pt>
                <c:pt idx="6878">
                  <c:v>-71.512690000000006</c:v>
                </c:pt>
                <c:pt idx="6879">
                  <c:v>-73.208780000000004</c:v>
                </c:pt>
                <c:pt idx="6880">
                  <c:v>-71.835710000000006</c:v>
                </c:pt>
                <c:pt idx="6881">
                  <c:v>-71.922079999999994</c:v>
                </c:pt>
                <c:pt idx="6882">
                  <c:v>-72.876570000000001</c:v>
                </c:pt>
                <c:pt idx="6883">
                  <c:v>-72.786749999999998</c:v>
                </c:pt>
                <c:pt idx="6884">
                  <c:v>-73.170919999999995</c:v>
                </c:pt>
                <c:pt idx="6885">
                  <c:v>-73.273290000000003</c:v>
                </c:pt>
                <c:pt idx="6886">
                  <c:v>-73.335049999999995</c:v>
                </c:pt>
                <c:pt idx="6887">
                  <c:v>-71.788790000000006</c:v>
                </c:pt>
                <c:pt idx="6888">
                  <c:v>-72.3339</c:v>
                </c:pt>
                <c:pt idx="6889">
                  <c:v>-71.5608</c:v>
                </c:pt>
                <c:pt idx="6890">
                  <c:v>-70.729879999999994</c:v>
                </c:pt>
                <c:pt idx="6891">
                  <c:v>-72.527299999999997</c:v>
                </c:pt>
                <c:pt idx="6892">
                  <c:v>-71.817740000000001</c:v>
                </c:pt>
                <c:pt idx="6893">
                  <c:v>-71.344250000000002</c:v>
                </c:pt>
                <c:pt idx="6894">
                  <c:v>-71.326099999999997</c:v>
                </c:pt>
                <c:pt idx="6895">
                  <c:v>-71.572029999999998</c:v>
                </c:pt>
                <c:pt idx="6896">
                  <c:v>-71.798850000000002</c:v>
                </c:pt>
                <c:pt idx="6897">
                  <c:v>-71.775069999999999</c:v>
                </c:pt>
                <c:pt idx="6898">
                  <c:v>-71.978920000000002</c:v>
                </c:pt>
                <c:pt idx="6899">
                  <c:v>-71.774429999999995</c:v>
                </c:pt>
                <c:pt idx="6900">
                  <c:v>-71.862639999999999</c:v>
                </c:pt>
                <c:pt idx="6901">
                  <c:v>-72.124830000000003</c:v>
                </c:pt>
                <c:pt idx="6902">
                  <c:v>-72.394270000000006</c:v>
                </c:pt>
                <c:pt idx="6903">
                  <c:v>-72.847390000000004</c:v>
                </c:pt>
                <c:pt idx="6904">
                  <c:v>-71.953770000000006</c:v>
                </c:pt>
                <c:pt idx="6905">
                  <c:v>-71.750370000000004</c:v>
                </c:pt>
                <c:pt idx="6906">
                  <c:v>-71.476100000000002</c:v>
                </c:pt>
                <c:pt idx="6907">
                  <c:v>-71.515379999999993</c:v>
                </c:pt>
                <c:pt idx="6908">
                  <c:v>-72.317099999999996</c:v>
                </c:pt>
                <c:pt idx="6909">
                  <c:v>-72.735060000000004</c:v>
                </c:pt>
                <c:pt idx="6910">
                  <c:v>-72.974819999999994</c:v>
                </c:pt>
                <c:pt idx="6911">
                  <c:v>-73.401619999999994</c:v>
                </c:pt>
                <c:pt idx="6912">
                  <c:v>-71.720759999999999</c:v>
                </c:pt>
                <c:pt idx="6913">
                  <c:v>-71.409970000000001</c:v>
                </c:pt>
                <c:pt idx="6914">
                  <c:v>-71.273840000000007</c:v>
                </c:pt>
                <c:pt idx="6915">
                  <c:v>-72.181389999999993</c:v>
                </c:pt>
                <c:pt idx="6916">
                  <c:v>-72.17962</c:v>
                </c:pt>
                <c:pt idx="6917">
                  <c:v>-71.473320000000001</c:v>
                </c:pt>
                <c:pt idx="6918">
                  <c:v>-72.735690000000005</c:v>
                </c:pt>
                <c:pt idx="6919">
                  <c:v>-71.741849999999999</c:v>
                </c:pt>
                <c:pt idx="6920">
                  <c:v>-72.027289999999994</c:v>
                </c:pt>
                <c:pt idx="6921">
                  <c:v>-72.722489999999993</c:v>
                </c:pt>
                <c:pt idx="6922">
                  <c:v>-71.936859999999996</c:v>
                </c:pt>
                <c:pt idx="6923">
                  <c:v>-73.652559999999994</c:v>
                </c:pt>
                <c:pt idx="6924">
                  <c:v>-73.144080000000002</c:v>
                </c:pt>
                <c:pt idx="6925">
                  <c:v>-73.08081</c:v>
                </c:pt>
                <c:pt idx="6926">
                  <c:v>-73.761799999999994</c:v>
                </c:pt>
                <c:pt idx="6927">
                  <c:v>-73.409739999999999</c:v>
                </c:pt>
                <c:pt idx="6928">
                  <c:v>-73.417760000000001</c:v>
                </c:pt>
                <c:pt idx="6929">
                  <c:v>-73.603020000000001</c:v>
                </c:pt>
                <c:pt idx="6930">
                  <c:v>-73.193340000000006</c:v>
                </c:pt>
                <c:pt idx="6931">
                  <c:v>-72.094340000000003</c:v>
                </c:pt>
                <c:pt idx="6932">
                  <c:v>-72.837159999999997</c:v>
                </c:pt>
                <c:pt idx="6933">
                  <c:v>-73.540899999999993</c:v>
                </c:pt>
                <c:pt idx="6934">
                  <c:v>-73.383669999999995</c:v>
                </c:pt>
                <c:pt idx="6935">
                  <c:v>-74.760549999999995</c:v>
                </c:pt>
                <c:pt idx="6936">
                  <c:v>-72.62182</c:v>
                </c:pt>
                <c:pt idx="6937">
                  <c:v>-73.646690000000007</c:v>
                </c:pt>
                <c:pt idx="6938">
                  <c:v>-73.641679999999994</c:v>
                </c:pt>
                <c:pt idx="6939">
                  <c:v>-73.594700000000003</c:v>
                </c:pt>
                <c:pt idx="6940">
                  <c:v>-73.239249999999998</c:v>
                </c:pt>
                <c:pt idx="6941">
                  <c:v>-74.230019999999996</c:v>
                </c:pt>
                <c:pt idx="6942">
                  <c:v>-73.558909999999997</c:v>
                </c:pt>
                <c:pt idx="6943">
                  <c:v>-74.80471</c:v>
                </c:pt>
                <c:pt idx="6944">
                  <c:v>-73.672640000000001</c:v>
                </c:pt>
                <c:pt idx="6945">
                  <c:v>-74.707549999999998</c:v>
                </c:pt>
                <c:pt idx="6946">
                  <c:v>-74.759150000000005</c:v>
                </c:pt>
                <c:pt idx="6947">
                  <c:v>-74.755769999999998</c:v>
                </c:pt>
                <c:pt idx="6948">
                  <c:v>-74.592590000000001</c:v>
                </c:pt>
                <c:pt idx="6949">
                  <c:v>-74.480710000000002</c:v>
                </c:pt>
                <c:pt idx="6950">
                  <c:v>-74.712190000000007</c:v>
                </c:pt>
                <c:pt idx="6951">
                  <c:v>-75.71678</c:v>
                </c:pt>
                <c:pt idx="6952">
                  <c:v>-74.004440000000002</c:v>
                </c:pt>
                <c:pt idx="6953">
                  <c:v>-73.864609999999999</c:v>
                </c:pt>
                <c:pt idx="6954">
                  <c:v>-76.822209999999998</c:v>
                </c:pt>
                <c:pt idx="6955">
                  <c:v>-74.82217</c:v>
                </c:pt>
                <c:pt idx="6956">
                  <c:v>-75.208650000000006</c:v>
                </c:pt>
                <c:pt idx="6957">
                  <c:v>-75.452799999999996</c:v>
                </c:pt>
                <c:pt idx="6958">
                  <c:v>-75.128960000000006</c:v>
                </c:pt>
                <c:pt idx="6959">
                  <c:v>-74.974119999999999</c:v>
                </c:pt>
                <c:pt idx="6960">
                  <c:v>-75.832560000000001</c:v>
                </c:pt>
                <c:pt idx="6961">
                  <c:v>-75.357669999999999</c:v>
                </c:pt>
                <c:pt idx="6962">
                  <c:v>-75.426910000000007</c:v>
                </c:pt>
                <c:pt idx="6963">
                  <c:v>-76.736339999999998</c:v>
                </c:pt>
                <c:pt idx="6964">
                  <c:v>-76.006129999999999</c:v>
                </c:pt>
                <c:pt idx="6965">
                  <c:v>-76.57996</c:v>
                </c:pt>
                <c:pt idx="6966">
                  <c:v>-74.929150000000007</c:v>
                </c:pt>
                <c:pt idx="6967">
                  <c:v>-77.500360000000001</c:v>
                </c:pt>
                <c:pt idx="6968">
                  <c:v>-75.714230000000001</c:v>
                </c:pt>
                <c:pt idx="6969">
                  <c:v>-74.615399999999994</c:v>
                </c:pt>
                <c:pt idx="6970">
                  <c:v>-74.816680000000005</c:v>
                </c:pt>
                <c:pt idx="6971">
                  <c:v>-74.481229999999996</c:v>
                </c:pt>
                <c:pt idx="6972">
                  <c:v>-74.093220000000002</c:v>
                </c:pt>
                <c:pt idx="6973">
                  <c:v>-74.361400000000003</c:v>
                </c:pt>
                <c:pt idx="6974">
                  <c:v>-75.453310000000002</c:v>
                </c:pt>
                <c:pt idx="6975">
                  <c:v>-74.300970000000007</c:v>
                </c:pt>
                <c:pt idx="6976">
                  <c:v>-76.186570000000003</c:v>
                </c:pt>
                <c:pt idx="6977">
                  <c:v>-74.097020000000001</c:v>
                </c:pt>
                <c:pt idx="6978">
                  <c:v>-74.519229999999993</c:v>
                </c:pt>
                <c:pt idx="6979">
                  <c:v>-76.980869999999996</c:v>
                </c:pt>
                <c:pt idx="6980">
                  <c:v>-73.720709999999997</c:v>
                </c:pt>
                <c:pt idx="6981">
                  <c:v>-74.076089999999994</c:v>
                </c:pt>
                <c:pt idx="6982">
                  <c:v>-74.456460000000007</c:v>
                </c:pt>
                <c:pt idx="6983">
                  <c:v>-73.441360000000003</c:v>
                </c:pt>
                <c:pt idx="6984">
                  <c:v>-71.733739999999997</c:v>
                </c:pt>
                <c:pt idx="6985">
                  <c:v>-72.426389999999998</c:v>
                </c:pt>
                <c:pt idx="6986">
                  <c:v>-71.817459999999997</c:v>
                </c:pt>
                <c:pt idx="6987">
                  <c:v>-73.72242</c:v>
                </c:pt>
                <c:pt idx="6988">
                  <c:v>-72.587389999999999</c:v>
                </c:pt>
                <c:pt idx="6989">
                  <c:v>-71.492530000000002</c:v>
                </c:pt>
                <c:pt idx="6990">
                  <c:v>-71.306709999999995</c:v>
                </c:pt>
                <c:pt idx="6991">
                  <c:v>-70.505430000000004</c:v>
                </c:pt>
                <c:pt idx="6992">
                  <c:v>-70.227149999999995</c:v>
                </c:pt>
                <c:pt idx="6993">
                  <c:v>-70.325389999999999</c:v>
                </c:pt>
                <c:pt idx="6994">
                  <c:v>-69.728570000000005</c:v>
                </c:pt>
                <c:pt idx="6995">
                  <c:v>-69.788759999999996</c:v>
                </c:pt>
                <c:pt idx="6996">
                  <c:v>-68.348150000000004</c:v>
                </c:pt>
                <c:pt idx="6997">
                  <c:v>-69.179259999999999</c:v>
                </c:pt>
                <c:pt idx="6998">
                  <c:v>-68.280789999999996</c:v>
                </c:pt>
                <c:pt idx="6999">
                  <c:v>-67.431319999999999</c:v>
                </c:pt>
                <c:pt idx="7000">
                  <c:v>-67.001869999999997</c:v>
                </c:pt>
                <c:pt idx="7001">
                  <c:v>-66.748090000000005</c:v>
                </c:pt>
                <c:pt idx="7002">
                  <c:v>-66.515699999999995</c:v>
                </c:pt>
                <c:pt idx="7003">
                  <c:v>-66.058909999999997</c:v>
                </c:pt>
                <c:pt idx="7004">
                  <c:v>-65.914779999999993</c:v>
                </c:pt>
                <c:pt idx="7005">
                  <c:v>-65.812070000000006</c:v>
                </c:pt>
                <c:pt idx="7006">
                  <c:v>-64.978639999999999</c:v>
                </c:pt>
                <c:pt idx="7007">
                  <c:v>-64.789209999999997</c:v>
                </c:pt>
                <c:pt idx="7008">
                  <c:v>-64.843900000000005</c:v>
                </c:pt>
                <c:pt idx="7009">
                  <c:v>-64.583519999999993</c:v>
                </c:pt>
                <c:pt idx="7010">
                  <c:v>-64.083889999999997</c:v>
                </c:pt>
                <c:pt idx="7011">
                  <c:v>-63.306449999999998</c:v>
                </c:pt>
                <c:pt idx="7012">
                  <c:v>-63.579859999999996</c:v>
                </c:pt>
                <c:pt idx="7013">
                  <c:v>-63.242759999999898</c:v>
                </c:pt>
                <c:pt idx="7014">
                  <c:v>-62.96302</c:v>
                </c:pt>
                <c:pt idx="7015">
                  <c:v>-62.982709999999997</c:v>
                </c:pt>
                <c:pt idx="7016">
                  <c:v>-63.109940000000002</c:v>
                </c:pt>
                <c:pt idx="7017">
                  <c:v>-63.0639099999999</c:v>
                </c:pt>
                <c:pt idx="7018">
                  <c:v>-62.870350000000002</c:v>
                </c:pt>
                <c:pt idx="7019">
                  <c:v>-62.6066</c:v>
                </c:pt>
                <c:pt idx="7020">
                  <c:v>-62.501939999999998</c:v>
                </c:pt>
                <c:pt idx="7021">
                  <c:v>-62.992400000000004</c:v>
                </c:pt>
                <c:pt idx="7022">
                  <c:v>-63.172110000000004</c:v>
                </c:pt>
                <c:pt idx="7023">
                  <c:v>-63.275489999999898</c:v>
                </c:pt>
                <c:pt idx="7024">
                  <c:v>-63.598950000000002</c:v>
                </c:pt>
                <c:pt idx="7025">
                  <c:v>-63.465800000000002</c:v>
                </c:pt>
                <c:pt idx="7026">
                  <c:v>-63.684669999999997</c:v>
                </c:pt>
                <c:pt idx="7027">
                  <c:v>-64.18777</c:v>
                </c:pt>
                <c:pt idx="7028">
                  <c:v>-64.586420000000004</c:v>
                </c:pt>
                <c:pt idx="7029">
                  <c:v>-65.344909999999999</c:v>
                </c:pt>
                <c:pt idx="7030">
                  <c:v>-66.048749999999998</c:v>
                </c:pt>
                <c:pt idx="7031">
                  <c:v>-66.761480000000006</c:v>
                </c:pt>
                <c:pt idx="7032">
                  <c:v>-67.652810000000002</c:v>
                </c:pt>
                <c:pt idx="7033">
                  <c:v>-68.510199999999998</c:v>
                </c:pt>
                <c:pt idx="7034">
                  <c:v>-69.759559999999993</c:v>
                </c:pt>
                <c:pt idx="7035">
                  <c:v>-68.936930000000004</c:v>
                </c:pt>
                <c:pt idx="7036">
                  <c:v>-70.329740000000001</c:v>
                </c:pt>
                <c:pt idx="7037">
                  <c:v>-72.719470000000001</c:v>
                </c:pt>
                <c:pt idx="7038">
                  <c:v>-74.043180000000007</c:v>
                </c:pt>
                <c:pt idx="7039">
                  <c:v>-74.436059999999998</c:v>
                </c:pt>
                <c:pt idx="7040">
                  <c:v>-75.329629999999995</c:v>
                </c:pt>
                <c:pt idx="7041">
                  <c:v>-79.622929999999997</c:v>
                </c:pt>
                <c:pt idx="7042">
                  <c:v>-81.332899999999995</c:v>
                </c:pt>
                <c:pt idx="7043">
                  <c:v>-82.240359999999995</c:v>
                </c:pt>
                <c:pt idx="7044">
                  <c:v>-86.257379999999998</c:v>
                </c:pt>
                <c:pt idx="7045">
                  <c:v>-82.763180000000006</c:v>
                </c:pt>
                <c:pt idx="7046">
                  <c:v>-84.35866</c:v>
                </c:pt>
                <c:pt idx="7047">
                  <c:v>-89.558419999999998</c:v>
                </c:pt>
                <c:pt idx="7048">
                  <c:v>-94.148060000000001</c:v>
                </c:pt>
                <c:pt idx="7049">
                  <c:v>-102.10290000000001</c:v>
                </c:pt>
                <c:pt idx="7050">
                  <c:v>-89.184389999999993</c:v>
                </c:pt>
                <c:pt idx="7051">
                  <c:v>-96.557019999999994</c:v>
                </c:pt>
                <c:pt idx="7052">
                  <c:v>-88.245140000000006</c:v>
                </c:pt>
                <c:pt idx="7053">
                  <c:v>-84.51728</c:v>
                </c:pt>
                <c:pt idx="7054">
                  <c:v>-87.661879999999996</c:v>
                </c:pt>
                <c:pt idx="7055">
                  <c:v>-94.307220000000001</c:v>
                </c:pt>
                <c:pt idx="7056">
                  <c:v>-81.783760000000001</c:v>
                </c:pt>
                <c:pt idx="7057">
                  <c:v>-86.406930000000003</c:v>
                </c:pt>
                <c:pt idx="7058">
                  <c:v>-86.617859999999993</c:v>
                </c:pt>
                <c:pt idx="7059">
                  <c:v>-80.198239999999998</c:v>
                </c:pt>
                <c:pt idx="7060">
                  <c:v>-84.730710000000002</c:v>
                </c:pt>
                <c:pt idx="7061">
                  <c:v>-84.970619999999997</c:v>
                </c:pt>
                <c:pt idx="7062">
                  <c:v>-85.048100000000005</c:v>
                </c:pt>
                <c:pt idx="7063">
                  <c:v>-86.618560000000002</c:v>
                </c:pt>
                <c:pt idx="7064">
                  <c:v>-80.566180000000003</c:v>
                </c:pt>
                <c:pt idx="7065">
                  <c:v>-83.06859</c:v>
                </c:pt>
                <c:pt idx="7066">
                  <c:v>-83.072490000000002</c:v>
                </c:pt>
                <c:pt idx="7067">
                  <c:v>-82.596810000000005</c:v>
                </c:pt>
                <c:pt idx="7068">
                  <c:v>-83.040270000000007</c:v>
                </c:pt>
                <c:pt idx="7069">
                  <c:v>-79.834220000000002</c:v>
                </c:pt>
                <c:pt idx="7070">
                  <c:v>-77.907600000000002</c:v>
                </c:pt>
                <c:pt idx="7071">
                  <c:v>-80.484099999999998</c:v>
                </c:pt>
                <c:pt idx="7072">
                  <c:v>-78.297070000000005</c:v>
                </c:pt>
                <c:pt idx="7073">
                  <c:v>-79.474869999999996</c:v>
                </c:pt>
                <c:pt idx="7074">
                  <c:v>-78.411289999999994</c:v>
                </c:pt>
                <c:pt idx="7075">
                  <c:v>-78.30583</c:v>
                </c:pt>
                <c:pt idx="7076">
                  <c:v>-78.667360000000002</c:v>
                </c:pt>
                <c:pt idx="7077">
                  <c:v>-81.107339999999994</c:v>
                </c:pt>
                <c:pt idx="7078">
                  <c:v>-79.629339999999999</c:v>
                </c:pt>
                <c:pt idx="7079">
                  <c:v>-79.165750000000003</c:v>
                </c:pt>
                <c:pt idx="7080">
                  <c:v>-76.965729999999994</c:v>
                </c:pt>
                <c:pt idx="7081">
                  <c:v>-77.660589999999999</c:v>
                </c:pt>
                <c:pt idx="7082">
                  <c:v>-79.893259999999998</c:v>
                </c:pt>
                <c:pt idx="7083">
                  <c:v>-78.008260000000007</c:v>
                </c:pt>
                <c:pt idx="7084">
                  <c:v>-78.70505</c:v>
                </c:pt>
                <c:pt idx="7085">
                  <c:v>-80.89255</c:v>
                </c:pt>
                <c:pt idx="7086">
                  <c:v>-77.860169999999997</c:v>
                </c:pt>
                <c:pt idx="7087">
                  <c:v>-77.250500000000002</c:v>
                </c:pt>
                <c:pt idx="7088">
                  <c:v>-77.975880000000004</c:v>
                </c:pt>
                <c:pt idx="7089">
                  <c:v>-77.598460000000003</c:v>
                </c:pt>
                <c:pt idx="7090">
                  <c:v>-78.480270000000004</c:v>
                </c:pt>
                <c:pt idx="7091">
                  <c:v>-75.548559999999995</c:v>
                </c:pt>
                <c:pt idx="7092">
                  <c:v>-74.548060000000007</c:v>
                </c:pt>
                <c:pt idx="7093">
                  <c:v>-78.875770000000003</c:v>
                </c:pt>
                <c:pt idx="7094">
                  <c:v>-75.807969999999997</c:v>
                </c:pt>
                <c:pt idx="7095">
                  <c:v>-75.643469999999994</c:v>
                </c:pt>
                <c:pt idx="7096">
                  <c:v>-74.67859</c:v>
                </c:pt>
                <c:pt idx="7097">
                  <c:v>-75.609620000000007</c:v>
                </c:pt>
                <c:pt idx="7098">
                  <c:v>-76.031030000000001</c:v>
                </c:pt>
                <c:pt idx="7099">
                  <c:v>-75.098770000000002</c:v>
                </c:pt>
                <c:pt idx="7100">
                  <c:v>-76.726519999999994</c:v>
                </c:pt>
                <c:pt idx="7101">
                  <c:v>-75.698859999999996</c:v>
                </c:pt>
                <c:pt idx="7102">
                  <c:v>-74.84254</c:v>
                </c:pt>
                <c:pt idx="7103">
                  <c:v>-74.962890000000002</c:v>
                </c:pt>
                <c:pt idx="7104">
                  <c:v>-73.808729999999997</c:v>
                </c:pt>
                <c:pt idx="7105">
                  <c:v>-74.38964</c:v>
                </c:pt>
                <c:pt idx="7106">
                  <c:v>-75.463930000000005</c:v>
                </c:pt>
                <c:pt idx="7107">
                  <c:v>-74.999489999999994</c:v>
                </c:pt>
                <c:pt idx="7108">
                  <c:v>-74.971459999999993</c:v>
                </c:pt>
                <c:pt idx="7109">
                  <c:v>-74.095359999999999</c:v>
                </c:pt>
                <c:pt idx="7110">
                  <c:v>-74.608490000000003</c:v>
                </c:pt>
                <c:pt idx="7111">
                  <c:v>-74.348399999999998</c:v>
                </c:pt>
                <c:pt idx="7112">
                  <c:v>-74.177710000000005</c:v>
                </c:pt>
                <c:pt idx="7113">
                  <c:v>-73.450209999999998</c:v>
                </c:pt>
                <c:pt idx="7114">
                  <c:v>-74.841700000000003</c:v>
                </c:pt>
                <c:pt idx="7115">
                  <c:v>-73.595780000000005</c:v>
                </c:pt>
                <c:pt idx="7116">
                  <c:v>-73.064819999999997</c:v>
                </c:pt>
                <c:pt idx="7117">
                  <c:v>-74.027119999999996</c:v>
                </c:pt>
                <c:pt idx="7118">
                  <c:v>-72.406580000000005</c:v>
                </c:pt>
                <c:pt idx="7119">
                  <c:v>-72.710210000000004</c:v>
                </c:pt>
                <c:pt idx="7120">
                  <c:v>-72.483040000000003</c:v>
                </c:pt>
                <c:pt idx="7121">
                  <c:v>-72.034980000000004</c:v>
                </c:pt>
                <c:pt idx="7122">
                  <c:v>-72.189570000000003</c:v>
                </c:pt>
                <c:pt idx="7123">
                  <c:v>-71.872029999999995</c:v>
                </c:pt>
                <c:pt idx="7124">
                  <c:v>-71.802809999999994</c:v>
                </c:pt>
                <c:pt idx="7125">
                  <c:v>-71.097040000000007</c:v>
                </c:pt>
                <c:pt idx="7126">
                  <c:v>-71.118350000000007</c:v>
                </c:pt>
                <c:pt idx="7127">
                  <c:v>-71.140289999999993</c:v>
                </c:pt>
                <c:pt idx="7128">
                  <c:v>-70.453990000000005</c:v>
                </c:pt>
                <c:pt idx="7129">
                  <c:v>-70.8249</c:v>
                </c:pt>
                <c:pt idx="7130">
                  <c:v>-71.226900000000001</c:v>
                </c:pt>
                <c:pt idx="7131">
                  <c:v>-71.188940000000002</c:v>
                </c:pt>
                <c:pt idx="7132">
                  <c:v>-70.319879999999998</c:v>
                </c:pt>
                <c:pt idx="7133">
                  <c:v>-69.774690000000007</c:v>
                </c:pt>
                <c:pt idx="7134">
                  <c:v>-70.681200000000004</c:v>
                </c:pt>
                <c:pt idx="7135">
                  <c:v>-69.305340000000001</c:v>
                </c:pt>
                <c:pt idx="7136">
                  <c:v>-70.153229999999994</c:v>
                </c:pt>
                <c:pt idx="7137">
                  <c:v>-69.165909999999997</c:v>
                </c:pt>
                <c:pt idx="7138">
                  <c:v>-69.509209999999996</c:v>
                </c:pt>
                <c:pt idx="7139">
                  <c:v>-69.633150000000001</c:v>
                </c:pt>
                <c:pt idx="7140">
                  <c:v>-70.156570000000002</c:v>
                </c:pt>
                <c:pt idx="7141">
                  <c:v>-68.648439999999994</c:v>
                </c:pt>
                <c:pt idx="7142">
                  <c:v>-70.128919999999994</c:v>
                </c:pt>
                <c:pt idx="7143">
                  <c:v>-68.49821</c:v>
                </c:pt>
                <c:pt idx="7144">
                  <c:v>-69.226380000000006</c:v>
                </c:pt>
                <c:pt idx="7145">
                  <c:v>-68.998689999999996</c:v>
                </c:pt>
                <c:pt idx="7146">
                  <c:v>-67.443550000000002</c:v>
                </c:pt>
                <c:pt idx="7147">
                  <c:v>-68.583370000000002</c:v>
                </c:pt>
                <c:pt idx="7148">
                  <c:v>-68.825659999999999</c:v>
                </c:pt>
                <c:pt idx="7149">
                  <c:v>-68.755030000000005</c:v>
                </c:pt>
                <c:pt idx="7150">
                  <c:v>-68.479939999999999</c:v>
                </c:pt>
                <c:pt idx="7151">
                  <c:v>-68.23357</c:v>
                </c:pt>
                <c:pt idx="7152">
                  <c:v>-67.503990000000002</c:v>
                </c:pt>
                <c:pt idx="7153">
                  <c:v>-68.719290000000001</c:v>
                </c:pt>
                <c:pt idx="7154">
                  <c:v>-67.671319999999994</c:v>
                </c:pt>
                <c:pt idx="7155">
                  <c:v>-67.083730000000003</c:v>
                </c:pt>
                <c:pt idx="7156">
                  <c:v>-67.317800000000005</c:v>
                </c:pt>
                <c:pt idx="7157">
                  <c:v>-67.461730000000003</c:v>
                </c:pt>
                <c:pt idx="7158">
                  <c:v>-67.764660000000006</c:v>
                </c:pt>
                <c:pt idx="7159">
                  <c:v>-66.822580000000002</c:v>
                </c:pt>
                <c:pt idx="7160">
                  <c:v>-68.251589999999993</c:v>
                </c:pt>
                <c:pt idx="7161">
                  <c:v>-67.00855</c:v>
                </c:pt>
                <c:pt idx="7162">
                  <c:v>-67.347610000000003</c:v>
                </c:pt>
                <c:pt idx="7163">
                  <c:v>-67.023809999999997</c:v>
                </c:pt>
                <c:pt idx="7164">
                  <c:v>-66.279330000000002</c:v>
                </c:pt>
                <c:pt idx="7165">
                  <c:v>-67.202780000000004</c:v>
                </c:pt>
                <c:pt idx="7166">
                  <c:v>-66.626149999999996</c:v>
                </c:pt>
                <c:pt idx="7167">
                  <c:v>-66.020989999999998</c:v>
                </c:pt>
                <c:pt idx="7168">
                  <c:v>-66.410030000000006</c:v>
                </c:pt>
                <c:pt idx="7169">
                  <c:v>-67.175179999999997</c:v>
                </c:pt>
                <c:pt idx="7170">
                  <c:v>-67.331389999999999</c:v>
                </c:pt>
                <c:pt idx="7171">
                  <c:v>-66.554389999999998</c:v>
                </c:pt>
                <c:pt idx="7172">
                  <c:v>-66.955950000000001</c:v>
                </c:pt>
                <c:pt idx="7173">
                  <c:v>-67.224940000000004</c:v>
                </c:pt>
                <c:pt idx="7174">
                  <c:v>-66.829490000000007</c:v>
                </c:pt>
                <c:pt idx="7175">
                  <c:v>-66.934550000000002</c:v>
                </c:pt>
                <c:pt idx="7176">
                  <c:v>-66.473420000000004</c:v>
                </c:pt>
                <c:pt idx="7177">
                  <c:v>-67.031890000000004</c:v>
                </c:pt>
                <c:pt idx="7178">
                  <c:v>-67.021649999999994</c:v>
                </c:pt>
                <c:pt idx="7179">
                  <c:v>-66.308940000000007</c:v>
                </c:pt>
                <c:pt idx="7180">
                  <c:v>-66.921250000000001</c:v>
                </c:pt>
                <c:pt idx="7181">
                  <c:v>-66.20438</c:v>
                </c:pt>
                <c:pt idx="7182">
                  <c:v>-65.920310000000001</c:v>
                </c:pt>
                <c:pt idx="7183">
                  <c:v>-66.656130000000005</c:v>
                </c:pt>
                <c:pt idx="7184">
                  <c:v>-66.268360000000001</c:v>
                </c:pt>
                <c:pt idx="7185">
                  <c:v>-66.437700000000007</c:v>
                </c:pt>
                <c:pt idx="7186">
                  <c:v>-66.314760000000007</c:v>
                </c:pt>
                <c:pt idx="7187">
                  <c:v>-66.264790000000005</c:v>
                </c:pt>
                <c:pt idx="7188">
                  <c:v>-66.315610000000007</c:v>
                </c:pt>
                <c:pt idx="7189">
                  <c:v>-66.377139999999997</c:v>
                </c:pt>
                <c:pt idx="7190">
                  <c:v>-66.697109999999995</c:v>
                </c:pt>
                <c:pt idx="7191">
                  <c:v>-66.299009999999996</c:v>
                </c:pt>
                <c:pt idx="7192">
                  <c:v>-66.242400000000004</c:v>
                </c:pt>
                <c:pt idx="7193">
                  <c:v>-66.239369999999994</c:v>
                </c:pt>
                <c:pt idx="7194">
                  <c:v>-65.961100000000002</c:v>
                </c:pt>
                <c:pt idx="7195">
                  <c:v>-66.225380000000001</c:v>
                </c:pt>
                <c:pt idx="7196">
                  <c:v>-66.531769999999995</c:v>
                </c:pt>
                <c:pt idx="7197">
                  <c:v>-66.570650000000001</c:v>
                </c:pt>
                <c:pt idx="7198">
                  <c:v>-65.996780000000001</c:v>
                </c:pt>
                <c:pt idx="7199">
                  <c:v>-65.696359999999999</c:v>
                </c:pt>
                <c:pt idx="7200">
                  <c:v>-65.871530000000007</c:v>
                </c:pt>
                <c:pt idx="7201">
                  <c:v>-65.600849999999994</c:v>
                </c:pt>
                <c:pt idx="7202">
                  <c:v>-66.080330000000004</c:v>
                </c:pt>
                <c:pt idx="7203">
                  <c:v>-66.026870000000002</c:v>
                </c:pt>
                <c:pt idx="7204">
                  <c:v>-66.486869999999996</c:v>
                </c:pt>
                <c:pt idx="7205">
                  <c:v>-65.964920000000006</c:v>
                </c:pt>
                <c:pt idx="7206">
                  <c:v>-65.667559999999995</c:v>
                </c:pt>
                <c:pt idx="7207">
                  <c:v>-66.193669999999997</c:v>
                </c:pt>
                <c:pt idx="7208">
                  <c:v>-65.639319999999998</c:v>
                </c:pt>
                <c:pt idx="7209">
                  <c:v>-64.936689999999999</c:v>
                </c:pt>
                <c:pt idx="7210">
                  <c:v>-65.629080000000002</c:v>
                </c:pt>
                <c:pt idx="7211">
                  <c:v>-65.654790000000006</c:v>
                </c:pt>
                <c:pt idx="7212">
                  <c:v>-65.326160000000002</c:v>
                </c:pt>
                <c:pt idx="7213">
                  <c:v>-66.022689999999997</c:v>
                </c:pt>
                <c:pt idx="7214">
                  <c:v>-65.274270000000001</c:v>
                </c:pt>
                <c:pt idx="7215">
                  <c:v>-65.871560000000002</c:v>
                </c:pt>
                <c:pt idx="7216">
                  <c:v>-65.892499999999998</c:v>
                </c:pt>
                <c:pt idx="7217">
                  <c:v>-65.799719999999994</c:v>
                </c:pt>
                <c:pt idx="7218">
                  <c:v>-65.54768</c:v>
                </c:pt>
                <c:pt idx="7219">
                  <c:v>-65.293430000000001</c:v>
                </c:pt>
                <c:pt idx="7220">
                  <c:v>-65.905100000000004</c:v>
                </c:pt>
                <c:pt idx="7221">
                  <c:v>-65.244739999999993</c:v>
                </c:pt>
                <c:pt idx="7222">
                  <c:v>-65.548950000000005</c:v>
                </c:pt>
                <c:pt idx="7223">
                  <c:v>-65.716049999999996</c:v>
                </c:pt>
                <c:pt idx="7224">
                  <c:v>-64.982990000000001</c:v>
                </c:pt>
                <c:pt idx="7225">
                  <c:v>-65.149810000000002</c:v>
                </c:pt>
                <c:pt idx="7226">
                  <c:v>-65.335170000000005</c:v>
                </c:pt>
                <c:pt idx="7227">
                  <c:v>-64.940719999999999</c:v>
                </c:pt>
                <c:pt idx="7228">
                  <c:v>-65.381410000000002</c:v>
                </c:pt>
                <c:pt idx="7229">
                  <c:v>-65.313919999999996</c:v>
                </c:pt>
                <c:pt idx="7230">
                  <c:v>-64.794460000000001</c:v>
                </c:pt>
                <c:pt idx="7231">
                  <c:v>-65.048060000000007</c:v>
                </c:pt>
                <c:pt idx="7232">
                  <c:v>-65.565960000000004</c:v>
                </c:pt>
                <c:pt idx="7233">
                  <c:v>-64.856729999999999</c:v>
                </c:pt>
                <c:pt idx="7234">
                  <c:v>-64.907929999999993</c:v>
                </c:pt>
                <c:pt idx="7235">
                  <c:v>-64.856780000000001</c:v>
                </c:pt>
                <c:pt idx="7236">
                  <c:v>-64.982839999999996</c:v>
                </c:pt>
                <c:pt idx="7237">
                  <c:v>-64.992869999999996</c:v>
                </c:pt>
                <c:pt idx="7238">
                  <c:v>-64.959019999999995</c:v>
                </c:pt>
                <c:pt idx="7239">
                  <c:v>-64.872010000000003</c:v>
                </c:pt>
                <c:pt idx="7240">
                  <c:v>-64.331339999999997</c:v>
                </c:pt>
                <c:pt idx="7241">
                  <c:v>-64.754199999999997</c:v>
                </c:pt>
                <c:pt idx="7242">
                  <c:v>-64.460890000000006</c:v>
                </c:pt>
                <c:pt idx="7243">
                  <c:v>-64.360990000000001</c:v>
                </c:pt>
                <c:pt idx="7244">
                  <c:v>-65.123660000000001</c:v>
                </c:pt>
                <c:pt idx="7245">
                  <c:v>-64.541610000000006</c:v>
                </c:pt>
                <c:pt idx="7246">
                  <c:v>-64.609800000000007</c:v>
                </c:pt>
                <c:pt idx="7247">
                  <c:v>-64.589290000000005</c:v>
                </c:pt>
                <c:pt idx="7248">
                  <c:v>-65.04025</c:v>
                </c:pt>
                <c:pt idx="7249">
                  <c:v>-64.894069999999999</c:v>
                </c:pt>
                <c:pt idx="7250">
                  <c:v>-64.123930000000001</c:v>
                </c:pt>
                <c:pt idx="7251">
                  <c:v>-64.177620000000005</c:v>
                </c:pt>
                <c:pt idx="7252">
                  <c:v>-64.777829999999994</c:v>
                </c:pt>
                <c:pt idx="7253">
                  <c:v>-64.317970000000003</c:v>
                </c:pt>
                <c:pt idx="7254">
                  <c:v>-64.189899999999994</c:v>
                </c:pt>
                <c:pt idx="7255">
                  <c:v>-64.316760000000002</c:v>
                </c:pt>
                <c:pt idx="7256">
                  <c:v>-64.007170000000002</c:v>
                </c:pt>
                <c:pt idx="7257">
                  <c:v>-64.355189999999993</c:v>
                </c:pt>
                <c:pt idx="7258">
                  <c:v>-64.746719999999996</c:v>
                </c:pt>
                <c:pt idx="7259">
                  <c:v>-64.066000000000003</c:v>
                </c:pt>
                <c:pt idx="7260">
                  <c:v>-64.595230000000001</c:v>
                </c:pt>
                <c:pt idx="7261">
                  <c:v>-64.281239999999997</c:v>
                </c:pt>
                <c:pt idx="7262">
                  <c:v>-64.192800000000005</c:v>
                </c:pt>
                <c:pt idx="7263">
                  <c:v>-64.136750000000006</c:v>
                </c:pt>
                <c:pt idx="7264">
                  <c:v>-64.680869999999999</c:v>
                </c:pt>
                <c:pt idx="7265">
                  <c:v>-63.838179999999902</c:v>
                </c:pt>
                <c:pt idx="7266">
                  <c:v>-63.592750000000002</c:v>
                </c:pt>
                <c:pt idx="7267">
                  <c:v>-64.085980000000006</c:v>
                </c:pt>
                <c:pt idx="7268">
                  <c:v>-64.179180000000002</c:v>
                </c:pt>
                <c:pt idx="7269">
                  <c:v>-63.995800000000003</c:v>
                </c:pt>
                <c:pt idx="7270">
                  <c:v>-63.760869999999997</c:v>
                </c:pt>
                <c:pt idx="7271">
                  <c:v>-63.471760000000003</c:v>
                </c:pt>
                <c:pt idx="7272">
                  <c:v>-63.795099999999998</c:v>
                </c:pt>
                <c:pt idx="7273">
                  <c:v>-64.179910000000007</c:v>
                </c:pt>
                <c:pt idx="7274">
                  <c:v>-63.573729999999998</c:v>
                </c:pt>
                <c:pt idx="7275">
                  <c:v>-64.177109999999999</c:v>
                </c:pt>
                <c:pt idx="7276">
                  <c:v>-63.820099999999996</c:v>
                </c:pt>
                <c:pt idx="7277">
                  <c:v>-63.646259999999998</c:v>
                </c:pt>
                <c:pt idx="7278">
                  <c:v>-63.782589999999999</c:v>
                </c:pt>
                <c:pt idx="7279">
                  <c:v>-63.260820000000002</c:v>
                </c:pt>
                <c:pt idx="7280">
                  <c:v>-63.429270000000002</c:v>
                </c:pt>
                <c:pt idx="7281">
                  <c:v>-63.032559999999897</c:v>
                </c:pt>
                <c:pt idx="7282">
                  <c:v>-63.469230000000003</c:v>
                </c:pt>
                <c:pt idx="7283">
                  <c:v>-63.571269999999998</c:v>
                </c:pt>
                <c:pt idx="7284">
                  <c:v>-63.800379999999997</c:v>
                </c:pt>
                <c:pt idx="7285">
                  <c:v>-63.677660000000003</c:v>
                </c:pt>
                <c:pt idx="7286">
                  <c:v>-64.166749999999993</c:v>
                </c:pt>
                <c:pt idx="7287">
                  <c:v>-64.207930000000005</c:v>
                </c:pt>
                <c:pt idx="7288">
                  <c:v>-66.015820000000005</c:v>
                </c:pt>
                <c:pt idx="7289">
                  <c:v>-70.348470000000006</c:v>
                </c:pt>
                <c:pt idx="7290">
                  <c:v>-76.154820000000001</c:v>
                </c:pt>
                <c:pt idx="7291">
                  <c:v>-67.626140000000007</c:v>
                </c:pt>
                <c:pt idx="7292">
                  <c:v>-64.702209999999994</c:v>
                </c:pt>
                <c:pt idx="7293">
                  <c:v>-63.657200000000003</c:v>
                </c:pt>
                <c:pt idx="7294">
                  <c:v>-63.296149999999997</c:v>
                </c:pt>
                <c:pt idx="7295">
                  <c:v>-62.813879999999997</c:v>
                </c:pt>
                <c:pt idx="7296">
                  <c:v>-62.892189999999999</c:v>
                </c:pt>
                <c:pt idx="7297">
                  <c:v>-62.891390000000001</c:v>
                </c:pt>
                <c:pt idx="7298">
                  <c:v>-62.402900000000002</c:v>
                </c:pt>
                <c:pt idx="7299">
                  <c:v>-62.013089999999998</c:v>
                </c:pt>
                <c:pt idx="7300">
                  <c:v>-62.192799999999899</c:v>
                </c:pt>
                <c:pt idx="7301">
                  <c:v>-61.974150000000002</c:v>
                </c:pt>
                <c:pt idx="7302">
                  <c:v>-62.368719999999897</c:v>
                </c:pt>
                <c:pt idx="7303">
                  <c:v>-62.89649</c:v>
                </c:pt>
                <c:pt idx="7304">
                  <c:v>-62.627609999999898</c:v>
                </c:pt>
                <c:pt idx="7305">
                  <c:v>-62.647889999999997</c:v>
                </c:pt>
                <c:pt idx="7306">
                  <c:v>-63.187370000000001</c:v>
                </c:pt>
                <c:pt idx="7307">
                  <c:v>-63.184600000000003</c:v>
                </c:pt>
                <c:pt idx="7308">
                  <c:v>-62.675910000000002</c:v>
                </c:pt>
                <c:pt idx="7309">
                  <c:v>-62.9816</c:v>
                </c:pt>
                <c:pt idx="7310">
                  <c:v>-62.681829999999998</c:v>
                </c:pt>
                <c:pt idx="7311">
                  <c:v>-62.040750000000003</c:v>
                </c:pt>
                <c:pt idx="7312">
                  <c:v>-61.6017399999999</c:v>
                </c:pt>
                <c:pt idx="7313">
                  <c:v>-61.74042</c:v>
                </c:pt>
                <c:pt idx="7314">
                  <c:v>-61.397579999999998</c:v>
                </c:pt>
                <c:pt idx="7315">
                  <c:v>-61.029490000000003</c:v>
                </c:pt>
                <c:pt idx="7316">
                  <c:v>-61.513350000000003</c:v>
                </c:pt>
                <c:pt idx="7317">
                  <c:v>-60.985219999999998</c:v>
                </c:pt>
                <c:pt idx="7318">
                  <c:v>-60.668790000000001</c:v>
                </c:pt>
                <c:pt idx="7319">
                  <c:v>-60.712530000000001</c:v>
                </c:pt>
                <c:pt idx="7320">
                  <c:v>-60.58858</c:v>
                </c:pt>
                <c:pt idx="7321">
                  <c:v>-60.428780000000003</c:v>
                </c:pt>
                <c:pt idx="7322">
                  <c:v>-60.578130000000002</c:v>
                </c:pt>
                <c:pt idx="7323">
                  <c:v>-60.495840000000001</c:v>
                </c:pt>
                <c:pt idx="7324">
                  <c:v>-60.909210000000002</c:v>
                </c:pt>
                <c:pt idx="7325">
                  <c:v>-60.81156</c:v>
                </c:pt>
                <c:pt idx="7326">
                  <c:v>-61.409579999999899</c:v>
                </c:pt>
                <c:pt idx="7327">
                  <c:v>-62.219149999999999</c:v>
                </c:pt>
                <c:pt idx="7328">
                  <c:v>-63.045520000000003</c:v>
                </c:pt>
                <c:pt idx="7329">
                  <c:v>-64.039199999999994</c:v>
                </c:pt>
                <c:pt idx="7330">
                  <c:v>-66.103449999999995</c:v>
                </c:pt>
                <c:pt idx="7331">
                  <c:v>-67.855919999999998</c:v>
                </c:pt>
                <c:pt idx="7332">
                  <c:v>-70.47166</c:v>
                </c:pt>
                <c:pt idx="7333">
                  <c:v>-74.294309999999996</c:v>
                </c:pt>
                <c:pt idx="7334">
                  <c:v>-75.065489999999997</c:v>
                </c:pt>
                <c:pt idx="7335">
                  <c:v>-75.569929999999999</c:v>
                </c:pt>
                <c:pt idx="7336">
                  <c:v>-73.425870000000003</c:v>
                </c:pt>
                <c:pt idx="7337">
                  <c:v>-72.335700000000003</c:v>
                </c:pt>
                <c:pt idx="7338">
                  <c:v>-69.125299999999996</c:v>
                </c:pt>
                <c:pt idx="7339">
                  <c:v>-68.709959999999995</c:v>
                </c:pt>
                <c:pt idx="7340">
                  <c:v>-67.962320000000005</c:v>
                </c:pt>
                <c:pt idx="7341">
                  <c:v>-66.674620000000004</c:v>
                </c:pt>
                <c:pt idx="7342">
                  <c:v>-65.853269999999995</c:v>
                </c:pt>
                <c:pt idx="7343">
                  <c:v>-65.199529999999996</c:v>
                </c:pt>
                <c:pt idx="7344">
                  <c:v>-64.352950000000007</c:v>
                </c:pt>
                <c:pt idx="7345">
                  <c:v>-64.530619999999999</c:v>
                </c:pt>
                <c:pt idx="7346">
                  <c:v>-63.803339999999899</c:v>
                </c:pt>
                <c:pt idx="7347">
                  <c:v>-63.709649999999897</c:v>
                </c:pt>
                <c:pt idx="7348">
                  <c:v>-63.232259999999997</c:v>
                </c:pt>
                <c:pt idx="7349">
                  <c:v>-63.098050000000001</c:v>
                </c:pt>
                <c:pt idx="7350">
                  <c:v>-63.049309999999998</c:v>
                </c:pt>
                <c:pt idx="7351">
                  <c:v>-62.928669999999997</c:v>
                </c:pt>
                <c:pt idx="7352">
                  <c:v>-62.969589999999997</c:v>
                </c:pt>
                <c:pt idx="7353">
                  <c:v>-62.570459999999997</c:v>
                </c:pt>
                <c:pt idx="7354">
                  <c:v>-62.670009999999998</c:v>
                </c:pt>
                <c:pt idx="7355">
                  <c:v>-63.155180000000001</c:v>
                </c:pt>
                <c:pt idx="7356">
                  <c:v>-63.00515</c:v>
                </c:pt>
                <c:pt idx="7357">
                  <c:v>-63.723030000000001</c:v>
                </c:pt>
                <c:pt idx="7358">
                  <c:v>-63.191499999999998</c:v>
                </c:pt>
                <c:pt idx="7359">
                  <c:v>-63.967370000000003</c:v>
                </c:pt>
                <c:pt idx="7360">
                  <c:v>-64.321839999999995</c:v>
                </c:pt>
                <c:pt idx="7361">
                  <c:v>-65.282129999999995</c:v>
                </c:pt>
                <c:pt idx="7362">
                  <c:v>-65.796210000000002</c:v>
                </c:pt>
                <c:pt idx="7363">
                  <c:v>-66.093829999999997</c:v>
                </c:pt>
                <c:pt idx="7364">
                  <c:v>-67.481459999999998</c:v>
                </c:pt>
                <c:pt idx="7365">
                  <c:v>-67.779579999999996</c:v>
                </c:pt>
                <c:pt idx="7366">
                  <c:v>-69.027529999999999</c:v>
                </c:pt>
                <c:pt idx="7367">
                  <c:v>-70.719040000000007</c:v>
                </c:pt>
                <c:pt idx="7368">
                  <c:v>-71.751189999999994</c:v>
                </c:pt>
                <c:pt idx="7369">
                  <c:v>-74.176190000000005</c:v>
                </c:pt>
                <c:pt idx="7370">
                  <c:v>-73.051259999999999</c:v>
                </c:pt>
                <c:pt idx="7371">
                  <c:v>-76.245930000000001</c:v>
                </c:pt>
                <c:pt idx="7372">
                  <c:v>-77.821569999999994</c:v>
                </c:pt>
                <c:pt idx="7373">
                  <c:v>-79.56241</c:v>
                </c:pt>
                <c:pt idx="7374">
                  <c:v>-79.774529999999999</c:v>
                </c:pt>
                <c:pt idx="7375">
                  <c:v>-81.484559999999902</c:v>
                </c:pt>
                <c:pt idx="7376">
                  <c:v>-81.866309999999999</c:v>
                </c:pt>
                <c:pt idx="7377">
                  <c:v>-87.606920000000002</c:v>
                </c:pt>
                <c:pt idx="7378">
                  <c:v>-88.284880000000001</c:v>
                </c:pt>
                <c:pt idx="7379">
                  <c:v>-94.755740000000003</c:v>
                </c:pt>
                <c:pt idx="7380">
                  <c:v>-88.642669999999995</c:v>
                </c:pt>
                <c:pt idx="7381">
                  <c:v>-85.339690000000004</c:v>
                </c:pt>
                <c:pt idx="7382">
                  <c:v>-82.830219999999997</c:v>
                </c:pt>
                <c:pt idx="7383">
                  <c:v>-81.797059999999902</c:v>
                </c:pt>
                <c:pt idx="7384">
                  <c:v>-82.493200000000002</c:v>
                </c:pt>
                <c:pt idx="7385">
                  <c:v>-77.776849999999996</c:v>
                </c:pt>
                <c:pt idx="7386">
                  <c:v>-77.810299999999998</c:v>
                </c:pt>
                <c:pt idx="7387">
                  <c:v>-75.579610000000002</c:v>
                </c:pt>
                <c:pt idx="7388">
                  <c:v>-76.449510000000004</c:v>
                </c:pt>
                <c:pt idx="7389">
                  <c:v>-75.139600000000002</c:v>
                </c:pt>
                <c:pt idx="7390">
                  <c:v>-73.74485</c:v>
                </c:pt>
                <c:pt idx="7391">
                  <c:v>-72.235919999999993</c:v>
                </c:pt>
                <c:pt idx="7392">
                  <c:v>-74.282290000000003</c:v>
                </c:pt>
                <c:pt idx="7393">
                  <c:v>-71.849959999999996</c:v>
                </c:pt>
                <c:pt idx="7394">
                  <c:v>-71.909260000000003</c:v>
                </c:pt>
                <c:pt idx="7395">
                  <c:v>-72.370599999999996</c:v>
                </c:pt>
                <c:pt idx="7396">
                  <c:v>-72.601060000000004</c:v>
                </c:pt>
                <c:pt idx="7397">
                  <c:v>-72.389769999999999</c:v>
                </c:pt>
                <c:pt idx="7398">
                  <c:v>-72.740369999999999</c:v>
                </c:pt>
                <c:pt idx="7399">
                  <c:v>-71.092550000000003</c:v>
                </c:pt>
                <c:pt idx="7400">
                  <c:v>-71.840440000000001</c:v>
                </c:pt>
                <c:pt idx="7401">
                  <c:v>-70.937970000000007</c:v>
                </c:pt>
                <c:pt idx="7402">
                  <c:v>-71.439920000000001</c:v>
                </c:pt>
                <c:pt idx="7403">
                  <c:v>-70.365589999999997</c:v>
                </c:pt>
                <c:pt idx="7404">
                  <c:v>-70.155249999999995</c:v>
                </c:pt>
                <c:pt idx="7405">
                  <c:v>-70.114850000000004</c:v>
                </c:pt>
                <c:pt idx="7406">
                  <c:v>-69.104900000000001</c:v>
                </c:pt>
                <c:pt idx="7407">
                  <c:v>-69.935590000000005</c:v>
                </c:pt>
                <c:pt idx="7408">
                  <c:v>-69.055970000000002</c:v>
                </c:pt>
                <c:pt idx="7409">
                  <c:v>-69.599559999999997</c:v>
                </c:pt>
                <c:pt idx="7410">
                  <c:v>-68.751140000000007</c:v>
                </c:pt>
                <c:pt idx="7411">
                  <c:v>-69.969220000000007</c:v>
                </c:pt>
                <c:pt idx="7412">
                  <c:v>-69.085260000000005</c:v>
                </c:pt>
                <c:pt idx="7413">
                  <c:v>-68.755960000000002</c:v>
                </c:pt>
                <c:pt idx="7414">
                  <c:v>-68.848190000000002</c:v>
                </c:pt>
                <c:pt idx="7415">
                  <c:v>-68.921409999999995</c:v>
                </c:pt>
                <c:pt idx="7416">
                  <c:v>-68.926919999999996</c:v>
                </c:pt>
                <c:pt idx="7417">
                  <c:v>-69.385360000000006</c:v>
                </c:pt>
                <c:pt idx="7418">
                  <c:v>-69.129480000000001</c:v>
                </c:pt>
                <c:pt idx="7419">
                  <c:v>-68.316419999999994</c:v>
                </c:pt>
                <c:pt idx="7420">
                  <c:v>-68.412580000000005</c:v>
                </c:pt>
                <c:pt idx="7421">
                  <c:v>-68.0261</c:v>
                </c:pt>
                <c:pt idx="7422">
                  <c:v>-68.451120000000003</c:v>
                </c:pt>
                <c:pt idx="7423">
                  <c:v>-68.916349999999994</c:v>
                </c:pt>
                <c:pt idx="7424">
                  <c:v>-68.52216</c:v>
                </c:pt>
                <c:pt idx="7425">
                  <c:v>-67.409459999999996</c:v>
                </c:pt>
                <c:pt idx="7426">
                  <c:v>-68.041629999999998</c:v>
                </c:pt>
                <c:pt idx="7427">
                  <c:v>-67.738550000000004</c:v>
                </c:pt>
                <c:pt idx="7428">
                  <c:v>-67.083529999999996</c:v>
                </c:pt>
                <c:pt idx="7429">
                  <c:v>-67.809010000000001</c:v>
                </c:pt>
                <c:pt idx="7430">
                  <c:v>-67.009360000000001</c:v>
                </c:pt>
                <c:pt idx="7431">
                  <c:v>-67.245710000000003</c:v>
                </c:pt>
                <c:pt idx="7432">
                  <c:v>-67.11318</c:v>
                </c:pt>
                <c:pt idx="7433">
                  <c:v>-67.855630000000005</c:v>
                </c:pt>
                <c:pt idx="7434">
                  <c:v>-67.02852</c:v>
                </c:pt>
                <c:pt idx="7435">
                  <c:v>-67.663089999999997</c:v>
                </c:pt>
                <c:pt idx="7436">
                  <c:v>-66.665130000000005</c:v>
                </c:pt>
                <c:pt idx="7437">
                  <c:v>-66.966939999999994</c:v>
                </c:pt>
                <c:pt idx="7438">
                  <c:v>-67.060829999999996</c:v>
                </c:pt>
                <c:pt idx="7439">
                  <c:v>-66.138199999999998</c:v>
                </c:pt>
                <c:pt idx="7440">
                  <c:v>-66.611599999999996</c:v>
                </c:pt>
                <c:pt idx="7441">
                  <c:v>-67.447800000000001</c:v>
                </c:pt>
                <c:pt idx="7442">
                  <c:v>-67.376609999999999</c:v>
                </c:pt>
                <c:pt idx="7443">
                  <c:v>-65.616849999999999</c:v>
                </c:pt>
                <c:pt idx="7444">
                  <c:v>-66.238470000000007</c:v>
                </c:pt>
                <c:pt idx="7445">
                  <c:v>-65.873400000000004</c:v>
                </c:pt>
                <c:pt idx="7446">
                  <c:v>-66.154799999999994</c:v>
                </c:pt>
                <c:pt idx="7447">
                  <c:v>-65.408690000000007</c:v>
                </c:pt>
                <c:pt idx="7448">
                  <c:v>-65.344610000000003</c:v>
                </c:pt>
                <c:pt idx="7449">
                  <c:v>-65.270039999999995</c:v>
                </c:pt>
                <c:pt idx="7450">
                  <c:v>-65.431950000000001</c:v>
                </c:pt>
                <c:pt idx="7451">
                  <c:v>-65.678240000000002</c:v>
                </c:pt>
                <c:pt idx="7452">
                  <c:v>-65.069280000000006</c:v>
                </c:pt>
                <c:pt idx="7453">
                  <c:v>-65.344620000000006</c:v>
                </c:pt>
                <c:pt idx="7454">
                  <c:v>-65.325599999999994</c:v>
                </c:pt>
                <c:pt idx="7455">
                  <c:v>-65.112380000000002</c:v>
                </c:pt>
                <c:pt idx="7456">
                  <c:v>-64.748769999999993</c:v>
                </c:pt>
                <c:pt idx="7457">
                  <c:v>-64.414609999999996</c:v>
                </c:pt>
                <c:pt idx="7458">
                  <c:v>-64.622799999999998</c:v>
                </c:pt>
                <c:pt idx="7459">
                  <c:v>-64.584230000000005</c:v>
                </c:pt>
                <c:pt idx="7460">
                  <c:v>-64.418850000000006</c:v>
                </c:pt>
                <c:pt idx="7461">
                  <c:v>-64.859870000000001</c:v>
                </c:pt>
                <c:pt idx="7462">
                  <c:v>-64.280249999999995</c:v>
                </c:pt>
                <c:pt idx="7463">
                  <c:v>-63.827449999999999</c:v>
                </c:pt>
                <c:pt idx="7464">
                  <c:v>-64.448490000000007</c:v>
                </c:pt>
                <c:pt idx="7465">
                  <c:v>-64.511110000000002</c:v>
                </c:pt>
                <c:pt idx="7466">
                  <c:v>-64.046499999999995</c:v>
                </c:pt>
                <c:pt idx="7467">
                  <c:v>-64.090479999999999</c:v>
                </c:pt>
                <c:pt idx="7468">
                  <c:v>-63.825189999999999</c:v>
                </c:pt>
                <c:pt idx="7469">
                  <c:v>-64.399069999999995</c:v>
                </c:pt>
                <c:pt idx="7470">
                  <c:v>-64.042599999999993</c:v>
                </c:pt>
                <c:pt idx="7471">
                  <c:v>-64.050439999999995</c:v>
                </c:pt>
                <c:pt idx="7472">
                  <c:v>-63.918340000000001</c:v>
                </c:pt>
                <c:pt idx="7473">
                  <c:v>-63.738709999999998</c:v>
                </c:pt>
                <c:pt idx="7474">
                  <c:v>-64.081249999999997</c:v>
                </c:pt>
                <c:pt idx="7475">
                  <c:v>-63.4550699999999</c:v>
                </c:pt>
                <c:pt idx="7476">
                  <c:v>-64.310990000000004</c:v>
                </c:pt>
                <c:pt idx="7477">
                  <c:v>-63.365229999999997</c:v>
                </c:pt>
                <c:pt idx="7478">
                  <c:v>-63.344239999999999</c:v>
                </c:pt>
                <c:pt idx="7479">
                  <c:v>-63.486809999999998</c:v>
                </c:pt>
                <c:pt idx="7480">
                  <c:v>-63.049949999999903</c:v>
                </c:pt>
                <c:pt idx="7481">
                  <c:v>-63.961419999999897</c:v>
                </c:pt>
                <c:pt idx="7482">
                  <c:v>-63.98742</c:v>
                </c:pt>
                <c:pt idx="7483">
                  <c:v>-63.696570000000001</c:v>
                </c:pt>
                <c:pt idx="7484">
                  <c:v>-63.604329999999997</c:v>
                </c:pt>
                <c:pt idx="7485">
                  <c:v>-63.043399999999998</c:v>
                </c:pt>
                <c:pt idx="7486">
                  <c:v>-63.263420000000004</c:v>
                </c:pt>
                <c:pt idx="7487">
                  <c:v>-63.734299999999998</c:v>
                </c:pt>
                <c:pt idx="7488">
                  <c:v>-63.069110000000002</c:v>
                </c:pt>
                <c:pt idx="7489">
                  <c:v>-63.172379999999997</c:v>
                </c:pt>
                <c:pt idx="7490">
                  <c:v>-63.177570000000003</c:v>
                </c:pt>
                <c:pt idx="7491">
                  <c:v>-63.454529999999998</c:v>
                </c:pt>
                <c:pt idx="7492">
                  <c:v>-63.353380000000001</c:v>
                </c:pt>
                <c:pt idx="7493">
                  <c:v>-63.358530000000002</c:v>
                </c:pt>
                <c:pt idx="7494">
                  <c:v>-63.208559999999999</c:v>
                </c:pt>
                <c:pt idx="7495">
                  <c:v>-63.04401</c:v>
                </c:pt>
                <c:pt idx="7496">
                  <c:v>-62.744019999999999</c:v>
                </c:pt>
                <c:pt idx="7497">
                  <c:v>-63.064970000000002</c:v>
                </c:pt>
                <c:pt idx="7498">
                  <c:v>-63.078589999999998</c:v>
                </c:pt>
                <c:pt idx="7499">
                  <c:v>-63.031059999999997</c:v>
                </c:pt>
                <c:pt idx="7500">
                  <c:v>-62.891260000000003</c:v>
                </c:pt>
                <c:pt idx="7501">
                  <c:v>-62.73715</c:v>
                </c:pt>
                <c:pt idx="7502">
                  <c:v>-63.079189999999997</c:v>
                </c:pt>
                <c:pt idx="7503">
                  <c:v>-63.051409999999997</c:v>
                </c:pt>
                <c:pt idx="7504">
                  <c:v>-63.214190000000002</c:v>
                </c:pt>
                <c:pt idx="7505">
                  <c:v>-63.534529999999997</c:v>
                </c:pt>
                <c:pt idx="7506">
                  <c:v>-63.07761</c:v>
                </c:pt>
                <c:pt idx="7507">
                  <c:v>-63.547190000000001</c:v>
                </c:pt>
                <c:pt idx="7508">
                  <c:v>-63.331339999999997</c:v>
                </c:pt>
                <c:pt idx="7509">
                  <c:v>-63.244909999999997</c:v>
                </c:pt>
                <c:pt idx="7510">
                  <c:v>-63.383540000000004</c:v>
                </c:pt>
                <c:pt idx="7511">
                  <c:v>-63.654519999999899</c:v>
                </c:pt>
                <c:pt idx="7512">
                  <c:v>-63.705939999999998</c:v>
                </c:pt>
                <c:pt idx="7513">
                  <c:v>-63.717599999999997</c:v>
                </c:pt>
                <c:pt idx="7514">
                  <c:v>-63.886279999999999</c:v>
                </c:pt>
                <c:pt idx="7515">
                  <c:v>-64.136200000000002</c:v>
                </c:pt>
                <c:pt idx="7516">
                  <c:v>-63.74662</c:v>
                </c:pt>
                <c:pt idx="7517">
                  <c:v>-64.004450000000006</c:v>
                </c:pt>
                <c:pt idx="7518">
                  <c:v>-63.849150000000002</c:v>
                </c:pt>
                <c:pt idx="7519">
                  <c:v>-64.394419999999997</c:v>
                </c:pt>
                <c:pt idx="7520">
                  <c:v>-64.097830000000002</c:v>
                </c:pt>
                <c:pt idx="7521">
                  <c:v>-64.13109</c:v>
                </c:pt>
                <c:pt idx="7522">
                  <c:v>-64.503789999999995</c:v>
                </c:pt>
                <c:pt idx="7523">
                  <c:v>-64.553870000000003</c:v>
                </c:pt>
                <c:pt idx="7524">
                  <c:v>-64.375789999999995</c:v>
                </c:pt>
                <c:pt idx="7525">
                  <c:v>-64.583190000000002</c:v>
                </c:pt>
                <c:pt idx="7526">
                  <c:v>-64.493859999999998</c:v>
                </c:pt>
                <c:pt idx="7527">
                  <c:v>-65.075500000000005</c:v>
                </c:pt>
                <c:pt idx="7528">
                  <c:v>-64.83708</c:v>
                </c:pt>
                <c:pt idx="7529">
                  <c:v>-65.161900000000003</c:v>
                </c:pt>
                <c:pt idx="7530">
                  <c:v>-64.778369999999995</c:v>
                </c:pt>
                <c:pt idx="7531">
                  <c:v>-65.154859999999999</c:v>
                </c:pt>
                <c:pt idx="7532">
                  <c:v>-65.980779999999996</c:v>
                </c:pt>
                <c:pt idx="7533">
                  <c:v>-66.065520000000006</c:v>
                </c:pt>
                <c:pt idx="7534">
                  <c:v>-67.413079999999994</c:v>
                </c:pt>
                <c:pt idx="7535">
                  <c:v>-67.780820000000006</c:v>
                </c:pt>
                <c:pt idx="7536">
                  <c:v>-70.592410000000001</c:v>
                </c:pt>
                <c:pt idx="7537">
                  <c:v>-72.397450000000006</c:v>
                </c:pt>
                <c:pt idx="7538">
                  <c:v>-74.533619999999999</c:v>
                </c:pt>
                <c:pt idx="7539">
                  <c:v>-80.188479999999998</c:v>
                </c:pt>
                <c:pt idx="7540">
                  <c:v>-85.636359999999996</c:v>
                </c:pt>
                <c:pt idx="7541">
                  <c:v>-85.86157</c:v>
                </c:pt>
                <c:pt idx="7542">
                  <c:v>-83.685839999999999</c:v>
                </c:pt>
                <c:pt idx="7543">
                  <c:v>-77.148629999999997</c:v>
                </c:pt>
                <c:pt idx="7544">
                  <c:v>-75.1922</c:v>
                </c:pt>
                <c:pt idx="7545">
                  <c:v>-73.289820000000006</c:v>
                </c:pt>
                <c:pt idx="7546">
                  <c:v>-72.734070000000003</c:v>
                </c:pt>
                <c:pt idx="7547">
                  <c:v>-70.181690000000003</c:v>
                </c:pt>
                <c:pt idx="7548">
                  <c:v>-70.244550000000004</c:v>
                </c:pt>
                <c:pt idx="7549">
                  <c:v>-68.619770000000003</c:v>
                </c:pt>
                <c:pt idx="7550">
                  <c:v>-68.402209999999997</c:v>
                </c:pt>
                <c:pt idx="7551">
                  <c:v>-67.319829999999996</c:v>
                </c:pt>
                <c:pt idx="7552">
                  <c:v>-66.203630000000004</c:v>
                </c:pt>
                <c:pt idx="7553">
                  <c:v>-64.993979999999993</c:v>
                </c:pt>
                <c:pt idx="7554">
                  <c:v>-63.398290000000003</c:v>
                </c:pt>
                <c:pt idx="7555">
                  <c:v>-63.410229999999999</c:v>
                </c:pt>
                <c:pt idx="7556">
                  <c:v>-65.714479999999995</c:v>
                </c:pt>
                <c:pt idx="7557">
                  <c:v>-67.317760000000007</c:v>
                </c:pt>
                <c:pt idx="7558">
                  <c:v>-69.08014</c:v>
                </c:pt>
                <c:pt idx="7559">
                  <c:v>-68.359390000000005</c:v>
                </c:pt>
                <c:pt idx="7560">
                  <c:v>-68.216149999999999</c:v>
                </c:pt>
                <c:pt idx="7561">
                  <c:v>-68.346459999999993</c:v>
                </c:pt>
                <c:pt idx="7562">
                  <c:v>-68.503429999999994</c:v>
                </c:pt>
                <c:pt idx="7563">
                  <c:v>-68.079250000000002</c:v>
                </c:pt>
                <c:pt idx="7564">
                  <c:v>-67.662949999999995</c:v>
                </c:pt>
                <c:pt idx="7565">
                  <c:v>-67.665080000000003</c:v>
                </c:pt>
                <c:pt idx="7566">
                  <c:v>-67.757649999999998</c:v>
                </c:pt>
                <c:pt idx="7567">
                  <c:v>-67.739930000000001</c:v>
                </c:pt>
                <c:pt idx="7568">
                  <c:v>-67.325410000000005</c:v>
                </c:pt>
                <c:pt idx="7569">
                  <c:v>-67.156779999999998</c:v>
                </c:pt>
                <c:pt idx="7570">
                  <c:v>-68.044520000000006</c:v>
                </c:pt>
                <c:pt idx="7571">
                  <c:v>-67.037819999999996</c:v>
                </c:pt>
                <c:pt idx="7572">
                  <c:v>-67.417760000000001</c:v>
                </c:pt>
                <c:pt idx="7573">
                  <c:v>-67.363060000000004</c:v>
                </c:pt>
                <c:pt idx="7574">
                  <c:v>-67.600040000000007</c:v>
                </c:pt>
                <c:pt idx="7575">
                  <c:v>-66.99512</c:v>
                </c:pt>
                <c:pt idx="7576">
                  <c:v>-67.225759999999994</c:v>
                </c:pt>
                <c:pt idx="7577">
                  <c:v>-67.52843</c:v>
                </c:pt>
                <c:pt idx="7578">
                  <c:v>-67.092789999999994</c:v>
                </c:pt>
                <c:pt idx="7579">
                  <c:v>-66.733750000000001</c:v>
                </c:pt>
                <c:pt idx="7580">
                  <c:v>-67.215829999999997</c:v>
                </c:pt>
                <c:pt idx="7581">
                  <c:v>-67.308710000000005</c:v>
                </c:pt>
                <c:pt idx="7582">
                  <c:v>-67.125990000000002</c:v>
                </c:pt>
                <c:pt idx="7583">
                  <c:v>-66.836780000000005</c:v>
                </c:pt>
                <c:pt idx="7584">
                  <c:v>-66.502889999999994</c:v>
                </c:pt>
                <c:pt idx="7585">
                  <c:v>-66.346459999999993</c:v>
                </c:pt>
                <c:pt idx="7586">
                  <c:v>-66.133039999999994</c:v>
                </c:pt>
                <c:pt idx="7587">
                  <c:v>-65.423100000000005</c:v>
                </c:pt>
                <c:pt idx="7588">
                  <c:v>-65.499719999999996</c:v>
                </c:pt>
                <c:pt idx="7589">
                  <c:v>-64.542940000000002</c:v>
                </c:pt>
                <c:pt idx="7590">
                  <c:v>-65.126040000000003</c:v>
                </c:pt>
                <c:pt idx="7591">
                  <c:v>-64.127099999999999</c:v>
                </c:pt>
                <c:pt idx="7592">
                  <c:v>-64.262339999999995</c:v>
                </c:pt>
                <c:pt idx="7593">
                  <c:v>-64.39228</c:v>
                </c:pt>
                <c:pt idx="7594">
                  <c:v>-63.508800000000001</c:v>
                </c:pt>
                <c:pt idx="7595">
                  <c:v>-63.56559</c:v>
                </c:pt>
                <c:pt idx="7596">
                  <c:v>-63.540390000000002</c:v>
                </c:pt>
                <c:pt idx="7597">
                  <c:v>-63.324129999999997</c:v>
                </c:pt>
                <c:pt idx="7598">
                  <c:v>-62.5498499999999</c:v>
                </c:pt>
                <c:pt idx="7599">
                  <c:v>-62.444989999999898</c:v>
                </c:pt>
                <c:pt idx="7600">
                  <c:v>-62.375</c:v>
                </c:pt>
                <c:pt idx="7601">
                  <c:v>-61.738010000000003</c:v>
                </c:pt>
                <c:pt idx="7602">
                  <c:v>-62.32302</c:v>
                </c:pt>
                <c:pt idx="7603">
                  <c:v>-61.799039999999998</c:v>
                </c:pt>
                <c:pt idx="7604">
                  <c:v>-61.7244999999999</c:v>
                </c:pt>
                <c:pt idx="7605">
                  <c:v>-61.517420000000001</c:v>
                </c:pt>
                <c:pt idx="7606">
                  <c:v>-60.990989999999996</c:v>
                </c:pt>
                <c:pt idx="7607">
                  <c:v>-60.85154</c:v>
                </c:pt>
                <c:pt idx="7608">
                  <c:v>-60.964199999999998</c:v>
                </c:pt>
                <c:pt idx="7609">
                  <c:v>-60.755949999999999</c:v>
                </c:pt>
                <c:pt idx="7610">
                  <c:v>-61.021380000000001</c:v>
                </c:pt>
                <c:pt idx="7611">
                  <c:v>-60.88832</c:v>
                </c:pt>
                <c:pt idx="7612">
                  <c:v>-61.515749999999997</c:v>
                </c:pt>
                <c:pt idx="7613">
                  <c:v>-62.17886</c:v>
                </c:pt>
                <c:pt idx="7614">
                  <c:v>-62.905230000000003</c:v>
                </c:pt>
                <c:pt idx="7615">
                  <c:v>-63.368740000000003</c:v>
                </c:pt>
                <c:pt idx="7616">
                  <c:v>-65.634389999999996</c:v>
                </c:pt>
                <c:pt idx="7617">
                  <c:v>-67.379450000000006</c:v>
                </c:pt>
                <c:pt idx="7618">
                  <c:v>-69.838369999999998</c:v>
                </c:pt>
                <c:pt idx="7619">
                  <c:v>-70.974109999999996</c:v>
                </c:pt>
                <c:pt idx="7620">
                  <c:v>-76.970950000000002</c:v>
                </c:pt>
                <c:pt idx="7621">
                  <c:v>-81.699569999999994</c:v>
                </c:pt>
                <c:pt idx="7622">
                  <c:v>-80.578059999999994</c:v>
                </c:pt>
                <c:pt idx="7623">
                  <c:v>-93.553060000000002</c:v>
                </c:pt>
                <c:pt idx="7624">
                  <c:v>-109.4067</c:v>
                </c:pt>
                <c:pt idx="7625">
                  <c:v>-87.903509999999997</c:v>
                </c:pt>
                <c:pt idx="7626">
                  <c:v>-91.768190000000004</c:v>
                </c:pt>
                <c:pt idx="7627">
                  <c:v>-88.771469999999994</c:v>
                </c:pt>
                <c:pt idx="7628">
                  <c:v>-84.658690000000007</c:v>
                </c:pt>
                <c:pt idx="7629">
                  <c:v>-84.828590000000005</c:v>
                </c:pt>
                <c:pt idx="7630">
                  <c:v>-85.692149999999998</c:v>
                </c:pt>
                <c:pt idx="7631">
                  <c:v>-82.267070000000004</c:v>
                </c:pt>
                <c:pt idx="7632">
                  <c:v>-86.614940000000004</c:v>
                </c:pt>
                <c:pt idx="7633">
                  <c:v>-86.46772</c:v>
                </c:pt>
                <c:pt idx="7634">
                  <c:v>-92.235900000000001</c:v>
                </c:pt>
                <c:pt idx="7635">
                  <c:v>-85.325869999999995</c:v>
                </c:pt>
                <c:pt idx="7636">
                  <c:v>-86.833259999999996</c:v>
                </c:pt>
                <c:pt idx="7637">
                  <c:v>-86.56183</c:v>
                </c:pt>
                <c:pt idx="7638">
                  <c:v>-90.188220000000001</c:v>
                </c:pt>
                <c:pt idx="7639">
                  <c:v>-85.065759999999898</c:v>
                </c:pt>
                <c:pt idx="7640">
                  <c:v>-83.336119999999994</c:v>
                </c:pt>
                <c:pt idx="7641">
                  <c:v>-84.82441</c:v>
                </c:pt>
                <c:pt idx="7642">
                  <c:v>-93.379589999999993</c:v>
                </c:pt>
                <c:pt idx="7643">
                  <c:v>-83.850499999999997</c:v>
                </c:pt>
                <c:pt idx="7644">
                  <c:v>-80.860709999999997</c:v>
                </c:pt>
                <c:pt idx="7645">
                  <c:v>-83.555939999999893</c:v>
                </c:pt>
                <c:pt idx="7646">
                  <c:v>-79.155330000000006</c:v>
                </c:pt>
                <c:pt idx="7647">
                  <c:v>-79.294169999999994</c:v>
                </c:pt>
                <c:pt idx="7648">
                  <c:v>-82.565510000000003</c:v>
                </c:pt>
                <c:pt idx="7649">
                  <c:v>-79.0749</c:v>
                </c:pt>
                <c:pt idx="7650">
                  <c:v>-77.055409999999995</c:v>
                </c:pt>
                <c:pt idx="7651">
                  <c:v>-75.546850000000006</c:v>
                </c:pt>
                <c:pt idx="7652">
                  <c:v>-76.856219999999993</c:v>
                </c:pt>
                <c:pt idx="7653">
                  <c:v>-75.403450000000007</c:v>
                </c:pt>
                <c:pt idx="7654">
                  <c:v>-73.747919999999993</c:v>
                </c:pt>
                <c:pt idx="7655">
                  <c:v>-74.466939999999994</c:v>
                </c:pt>
                <c:pt idx="7656">
                  <c:v>-75.092699999999994</c:v>
                </c:pt>
                <c:pt idx="7657">
                  <c:v>-73.721239999999995</c:v>
                </c:pt>
                <c:pt idx="7658">
                  <c:v>-74.170289999999994</c:v>
                </c:pt>
                <c:pt idx="7659">
                  <c:v>-73.761529999999993</c:v>
                </c:pt>
                <c:pt idx="7660">
                  <c:v>-73.604910000000004</c:v>
                </c:pt>
                <c:pt idx="7661">
                  <c:v>-74.053359999999998</c:v>
                </c:pt>
                <c:pt idx="7662">
                  <c:v>-74.510099999999994</c:v>
                </c:pt>
                <c:pt idx="7663">
                  <c:v>-74.080290000000005</c:v>
                </c:pt>
                <c:pt idx="7664">
                  <c:v>-73.917420000000007</c:v>
                </c:pt>
                <c:pt idx="7665">
                  <c:v>-76.321309999999997</c:v>
                </c:pt>
                <c:pt idx="7666">
                  <c:v>-73.200460000000007</c:v>
                </c:pt>
                <c:pt idx="7667">
                  <c:v>-74.651780000000002</c:v>
                </c:pt>
                <c:pt idx="7668">
                  <c:v>-76.157910000000001</c:v>
                </c:pt>
                <c:pt idx="7669">
                  <c:v>-76.475830000000002</c:v>
                </c:pt>
                <c:pt idx="7670">
                  <c:v>-77.285589999999999</c:v>
                </c:pt>
                <c:pt idx="7671">
                  <c:v>-75.530779999999993</c:v>
                </c:pt>
                <c:pt idx="7672">
                  <c:v>-77.659499999999994</c:v>
                </c:pt>
                <c:pt idx="7673">
                  <c:v>-78.390600000000006</c:v>
                </c:pt>
                <c:pt idx="7674">
                  <c:v>-78.663200000000003</c:v>
                </c:pt>
                <c:pt idx="7675">
                  <c:v>-79.023470000000003</c:v>
                </c:pt>
                <c:pt idx="7676">
                  <c:v>-78.830380000000005</c:v>
                </c:pt>
                <c:pt idx="7677">
                  <c:v>-81.343540000000004</c:v>
                </c:pt>
                <c:pt idx="7678">
                  <c:v>-78.258979999999994</c:v>
                </c:pt>
                <c:pt idx="7679">
                  <c:v>-76.758750000000006</c:v>
                </c:pt>
                <c:pt idx="7680">
                  <c:v>-73.317080000000004</c:v>
                </c:pt>
                <c:pt idx="7681">
                  <c:v>-73.246690000000001</c:v>
                </c:pt>
                <c:pt idx="7682">
                  <c:v>-71.183930000000004</c:v>
                </c:pt>
                <c:pt idx="7683">
                  <c:v>-69.964669999999998</c:v>
                </c:pt>
                <c:pt idx="7684">
                  <c:v>-68.569140000000004</c:v>
                </c:pt>
                <c:pt idx="7685">
                  <c:v>-66.119479999999996</c:v>
                </c:pt>
                <c:pt idx="7686">
                  <c:v>-64.095070000000007</c:v>
                </c:pt>
                <c:pt idx="7687">
                  <c:v>-62.582189999999997</c:v>
                </c:pt>
                <c:pt idx="7688">
                  <c:v>-60.464660000000002</c:v>
                </c:pt>
                <c:pt idx="7689">
                  <c:v>-58.794849999999997</c:v>
                </c:pt>
                <c:pt idx="7690">
                  <c:v>-57.49709</c:v>
                </c:pt>
                <c:pt idx="7691">
                  <c:v>-56.82799</c:v>
                </c:pt>
                <c:pt idx="7692">
                  <c:v>-57.025539999999999</c:v>
                </c:pt>
                <c:pt idx="7693">
                  <c:v>-57.371189999999999</c:v>
                </c:pt>
                <c:pt idx="7694">
                  <c:v>-57.971490000000003</c:v>
                </c:pt>
                <c:pt idx="7695">
                  <c:v>-58.775599999999997</c:v>
                </c:pt>
                <c:pt idx="7696">
                  <c:v>-59.750610000000002</c:v>
                </c:pt>
                <c:pt idx="7697">
                  <c:v>-60.16874</c:v>
                </c:pt>
                <c:pt idx="7698">
                  <c:v>-60.973179999999999</c:v>
                </c:pt>
                <c:pt idx="7699">
                  <c:v>-61.539639999999999</c:v>
                </c:pt>
                <c:pt idx="7700">
                  <c:v>-62.124099999999999</c:v>
                </c:pt>
                <c:pt idx="7701">
                  <c:v>-62.304310000000001</c:v>
                </c:pt>
                <c:pt idx="7702">
                  <c:v>-62.55265</c:v>
                </c:pt>
                <c:pt idx="7703">
                  <c:v>-62.622869999999999</c:v>
                </c:pt>
                <c:pt idx="7704">
                  <c:v>-63.15269</c:v>
                </c:pt>
                <c:pt idx="7705">
                  <c:v>-63.484610000000004</c:v>
                </c:pt>
                <c:pt idx="7706">
                  <c:v>-63.817729999999997</c:v>
                </c:pt>
                <c:pt idx="7707">
                  <c:v>-63.980559999999997</c:v>
                </c:pt>
                <c:pt idx="7708">
                  <c:v>-64.445859999999996</c:v>
                </c:pt>
                <c:pt idx="7709">
                  <c:v>-64.197540000000004</c:v>
                </c:pt>
                <c:pt idx="7710">
                  <c:v>-64.391689999999997</c:v>
                </c:pt>
                <c:pt idx="7711">
                  <c:v>-65.217100000000002</c:v>
                </c:pt>
                <c:pt idx="7712">
                  <c:v>-64.993669999999995</c:v>
                </c:pt>
                <c:pt idx="7713">
                  <c:v>-64.847399999999993</c:v>
                </c:pt>
                <c:pt idx="7714">
                  <c:v>-65.220259999999996</c:v>
                </c:pt>
                <c:pt idx="7715">
                  <c:v>-65.432190000000006</c:v>
                </c:pt>
                <c:pt idx="7716">
                  <c:v>-65.437150000000003</c:v>
                </c:pt>
                <c:pt idx="7717">
                  <c:v>-65.20026</c:v>
                </c:pt>
                <c:pt idx="7718">
                  <c:v>-65.166759999999996</c:v>
                </c:pt>
                <c:pt idx="7719">
                  <c:v>-65.822479999999999</c:v>
                </c:pt>
                <c:pt idx="7720">
                  <c:v>-65.441760000000002</c:v>
                </c:pt>
                <c:pt idx="7721">
                  <c:v>-65.557959999999994</c:v>
                </c:pt>
                <c:pt idx="7722">
                  <c:v>-65.599609999999998</c:v>
                </c:pt>
                <c:pt idx="7723">
                  <c:v>-65.9649</c:v>
                </c:pt>
                <c:pt idx="7724">
                  <c:v>-65.588459999999998</c:v>
                </c:pt>
                <c:pt idx="7725">
                  <c:v>-65.861599999999996</c:v>
                </c:pt>
                <c:pt idx="7726">
                  <c:v>-65.848020000000005</c:v>
                </c:pt>
                <c:pt idx="7727">
                  <c:v>-65.842939999999999</c:v>
                </c:pt>
                <c:pt idx="7728">
                  <c:v>-66.208889999999997</c:v>
                </c:pt>
                <c:pt idx="7729">
                  <c:v>-65.315989999999999</c:v>
                </c:pt>
                <c:pt idx="7730">
                  <c:v>-66.325159999999997</c:v>
                </c:pt>
                <c:pt idx="7731">
                  <c:v>-65.772199999999998</c:v>
                </c:pt>
                <c:pt idx="7732">
                  <c:v>-65.876400000000004</c:v>
                </c:pt>
                <c:pt idx="7733">
                  <c:v>-65.751499999999993</c:v>
                </c:pt>
                <c:pt idx="7734">
                  <c:v>-65.899159999999995</c:v>
                </c:pt>
                <c:pt idx="7735">
                  <c:v>-65.878889999999998</c:v>
                </c:pt>
                <c:pt idx="7736">
                  <c:v>-65.943449999999999</c:v>
                </c:pt>
                <c:pt idx="7737">
                  <c:v>-65.69462</c:v>
                </c:pt>
                <c:pt idx="7738">
                  <c:v>-65.252470000000002</c:v>
                </c:pt>
                <c:pt idx="7739">
                  <c:v>-65.913979999999995</c:v>
                </c:pt>
                <c:pt idx="7740">
                  <c:v>-66.548349999999999</c:v>
                </c:pt>
                <c:pt idx="7741">
                  <c:v>-66.157319999999999</c:v>
                </c:pt>
                <c:pt idx="7742">
                  <c:v>-66.15822</c:v>
                </c:pt>
                <c:pt idx="7743">
                  <c:v>-65.589240000000004</c:v>
                </c:pt>
                <c:pt idx="7744">
                  <c:v>-66.102220000000003</c:v>
                </c:pt>
                <c:pt idx="7745">
                  <c:v>-65.957679999999996</c:v>
                </c:pt>
                <c:pt idx="7746">
                  <c:v>-66.385480000000001</c:v>
                </c:pt>
                <c:pt idx="7747">
                  <c:v>-65.622770000000003</c:v>
                </c:pt>
                <c:pt idx="7748">
                  <c:v>-66.003659999999996</c:v>
                </c:pt>
                <c:pt idx="7749">
                  <c:v>-66.647679999999994</c:v>
                </c:pt>
                <c:pt idx="7750">
                  <c:v>-65.500129999999999</c:v>
                </c:pt>
                <c:pt idx="7751">
                  <c:v>-66.307659999999998</c:v>
                </c:pt>
                <c:pt idx="7752">
                  <c:v>-65.995080000000002</c:v>
                </c:pt>
                <c:pt idx="7753">
                  <c:v>-65.287999999999997</c:v>
                </c:pt>
                <c:pt idx="7754">
                  <c:v>-65.889129999999994</c:v>
                </c:pt>
                <c:pt idx="7755">
                  <c:v>-66.223979999999997</c:v>
                </c:pt>
                <c:pt idx="7756">
                  <c:v>-65.536709999999999</c:v>
                </c:pt>
                <c:pt idx="7757">
                  <c:v>-65.661180000000002</c:v>
                </c:pt>
                <c:pt idx="7758">
                  <c:v>-65.908519999999996</c:v>
                </c:pt>
                <c:pt idx="7759">
                  <c:v>-66.331710000000001</c:v>
                </c:pt>
                <c:pt idx="7760">
                  <c:v>-65.259209999999996</c:v>
                </c:pt>
                <c:pt idx="7761">
                  <c:v>-65.719660000000005</c:v>
                </c:pt>
                <c:pt idx="7762">
                  <c:v>-65.438789999999997</c:v>
                </c:pt>
                <c:pt idx="7763">
                  <c:v>-65.583439999999996</c:v>
                </c:pt>
                <c:pt idx="7764">
                  <c:v>-65.289240000000007</c:v>
                </c:pt>
                <c:pt idx="7765">
                  <c:v>-64.948790000000002</c:v>
                </c:pt>
                <c:pt idx="7766">
                  <c:v>-65.629620000000003</c:v>
                </c:pt>
                <c:pt idx="7767">
                  <c:v>-65.329030000000003</c:v>
                </c:pt>
                <c:pt idx="7768">
                  <c:v>-65.654579999999996</c:v>
                </c:pt>
                <c:pt idx="7769">
                  <c:v>-65.747420000000005</c:v>
                </c:pt>
                <c:pt idx="7770">
                  <c:v>-65.224189999999993</c:v>
                </c:pt>
                <c:pt idx="7771">
                  <c:v>-64.799400000000006</c:v>
                </c:pt>
                <c:pt idx="7772">
                  <c:v>-65.481639999999999</c:v>
                </c:pt>
                <c:pt idx="7773">
                  <c:v>-65.110640000000004</c:v>
                </c:pt>
                <c:pt idx="7774">
                  <c:v>-64.770169999999993</c:v>
                </c:pt>
                <c:pt idx="7775">
                  <c:v>-65.26276</c:v>
                </c:pt>
                <c:pt idx="7776">
                  <c:v>-64.852770000000007</c:v>
                </c:pt>
                <c:pt idx="7777">
                  <c:v>-64.994699999999995</c:v>
                </c:pt>
                <c:pt idx="7778">
                  <c:v>-64.852149999999995</c:v>
                </c:pt>
                <c:pt idx="7779">
                  <c:v>-65.028189999999995</c:v>
                </c:pt>
                <c:pt idx="7780">
                  <c:v>-64.425870000000003</c:v>
                </c:pt>
                <c:pt idx="7781">
                  <c:v>-64.436629999999994</c:v>
                </c:pt>
                <c:pt idx="7782">
                  <c:v>-64.934809999999999</c:v>
                </c:pt>
                <c:pt idx="7783">
                  <c:v>-64.908730000000006</c:v>
                </c:pt>
                <c:pt idx="7784">
                  <c:v>-64.62724</c:v>
                </c:pt>
                <c:pt idx="7785">
                  <c:v>-64.736630000000005</c:v>
                </c:pt>
                <c:pt idx="7786">
                  <c:v>-64.588409999999996</c:v>
                </c:pt>
                <c:pt idx="7787">
                  <c:v>-64.661289999999994</c:v>
                </c:pt>
                <c:pt idx="7788">
                  <c:v>-64.468019999999996</c:v>
                </c:pt>
                <c:pt idx="7789">
                  <c:v>-64.284570000000002</c:v>
                </c:pt>
                <c:pt idx="7790">
                  <c:v>-64.332989999999995</c:v>
                </c:pt>
                <c:pt idx="7791">
                  <c:v>-64.258390000000006</c:v>
                </c:pt>
                <c:pt idx="7792">
                  <c:v>-64.184439999999995</c:v>
                </c:pt>
                <c:pt idx="7793">
                  <c:v>-64.498660000000001</c:v>
                </c:pt>
                <c:pt idx="7794">
                  <c:v>-64.65925</c:v>
                </c:pt>
                <c:pt idx="7795">
                  <c:v>-64.246939999999995</c:v>
                </c:pt>
                <c:pt idx="7796">
                  <c:v>-63.695489999999999</c:v>
                </c:pt>
                <c:pt idx="7797">
                  <c:v>-63.960880000000003</c:v>
                </c:pt>
                <c:pt idx="7798">
                  <c:v>-63.904690000000002</c:v>
                </c:pt>
                <c:pt idx="7799">
                  <c:v>-63.956589999999998</c:v>
                </c:pt>
                <c:pt idx="7800">
                  <c:v>-64.029319999999998</c:v>
                </c:pt>
                <c:pt idx="7801">
                  <c:v>-63.624099999999999</c:v>
                </c:pt>
                <c:pt idx="7802">
                  <c:v>-63.800820000000002</c:v>
                </c:pt>
                <c:pt idx="7803">
                  <c:v>-63.792650000000002</c:v>
                </c:pt>
                <c:pt idx="7804">
                  <c:v>-63.872709999999998</c:v>
                </c:pt>
                <c:pt idx="7805">
                  <c:v>-63.328679999999899</c:v>
                </c:pt>
                <c:pt idx="7806">
                  <c:v>-63.444909999999901</c:v>
                </c:pt>
                <c:pt idx="7807">
                  <c:v>-63.737549999999999</c:v>
                </c:pt>
                <c:pt idx="7808">
                  <c:v>-63.411439999999999</c:v>
                </c:pt>
                <c:pt idx="7809">
                  <c:v>-63.5314499999999</c:v>
                </c:pt>
                <c:pt idx="7810">
                  <c:v>-63.46313</c:v>
                </c:pt>
                <c:pt idx="7811">
                  <c:v>-63.9651899999999</c:v>
                </c:pt>
                <c:pt idx="7812">
                  <c:v>-62.854930000000003</c:v>
                </c:pt>
                <c:pt idx="7813">
                  <c:v>-63.091920000000002</c:v>
                </c:pt>
                <c:pt idx="7814">
                  <c:v>-62.877740000000003</c:v>
                </c:pt>
                <c:pt idx="7815">
                  <c:v>-62.975769999999997</c:v>
                </c:pt>
                <c:pt idx="7816">
                  <c:v>-62.862830000000002</c:v>
                </c:pt>
                <c:pt idx="7817">
                  <c:v>-63.306069999999998</c:v>
                </c:pt>
                <c:pt idx="7818">
                  <c:v>-62.209510000000002</c:v>
                </c:pt>
                <c:pt idx="7819">
                  <c:v>-62.895119999999999</c:v>
                </c:pt>
                <c:pt idx="7820">
                  <c:v>-62.791229999999999</c:v>
                </c:pt>
                <c:pt idx="7821">
                  <c:v>-63.089979999999997</c:v>
                </c:pt>
                <c:pt idx="7822">
                  <c:v>-63.00553</c:v>
                </c:pt>
                <c:pt idx="7823">
                  <c:v>-63.007069999999999</c:v>
                </c:pt>
                <c:pt idx="7824">
                  <c:v>-62.9485799999999</c:v>
                </c:pt>
                <c:pt idx="7825">
                  <c:v>-63.164679999999997</c:v>
                </c:pt>
                <c:pt idx="7826">
                  <c:v>-63.04551</c:v>
                </c:pt>
                <c:pt idx="7827">
                  <c:v>-62.673029999999997</c:v>
                </c:pt>
                <c:pt idx="7828">
                  <c:v>-62.621319999999997</c:v>
                </c:pt>
                <c:pt idx="7829">
                  <c:v>-62.614109999999997</c:v>
                </c:pt>
                <c:pt idx="7830">
                  <c:v>-62.3684399999999</c:v>
                </c:pt>
                <c:pt idx="7831">
                  <c:v>-63.058190000000003</c:v>
                </c:pt>
                <c:pt idx="7832">
                  <c:v>-62.308070000000001</c:v>
                </c:pt>
                <c:pt idx="7833">
                  <c:v>-62.349779999999903</c:v>
                </c:pt>
                <c:pt idx="7834">
                  <c:v>-62.602580000000003</c:v>
                </c:pt>
                <c:pt idx="7835">
                  <c:v>-62.418599999999998</c:v>
                </c:pt>
                <c:pt idx="7836">
                  <c:v>-62.321150000000003</c:v>
                </c:pt>
                <c:pt idx="7837">
                  <c:v>-62.097720000000002</c:v>
                </c:pt>
                <c:pt idx="7838">
                  <c:v>-62.3373699999999</c:v>
                </c:pt>
                <c:pt idx="7839">
                  <c:v>-61.9142399999999</c:v>
                </c:pt>
                <c:pt idx="7840">
                  <c:v>-61.432490000000001</c:v>
                </c:pt>
                <c:pt idx="7841">
                  <c:v>-61.337539999999997</c:v>
                </c:pt>
                <c:pt idx="7842">
                  <c:v>-61.133949999999999</c:v>
                </c:pt>
                <c:pt idx="7843">
                  <c:v>-60.6351399999999</c:v>
                </c:pt>
                <c:pt idx="7844">
                  <c:v>-62.401060000000001</c:v>
                </c:pt>
                <c:pt idx="7845">
                  <c:v>-64.830780000000004</c:v>
                </c:pt>
                <c:pt idx="7846">
                  <c:v>-64.577799999999996</c:v>
                </c:pt>
                <c:pt idx="7847">
                  <c:v>-64.003969999999995</c:v>
                </c:pt>
                <c:pt idx="7848">
                  <c:v>-63.87574</c:v>
                </c:pt>
                <c:pt idx="7849">
                  <c:v>-63.551879999999997</c:v>
                </c:pt>
                <c:pt idx="7850">
                  <c:v>-63.910559999999997</c:v>
                </c:pt>
                <c:pt idx="7851">
                  <c:v>-63.123800000000003</c:v>
                </c:pt>
                <c:pt idx="7852">
                  <c:v>-63.036259999999999</c:v>
                </c:pt>
                <c:pt idx="7853">
                  <c:v>-63.219580000000001</c:v>
                </c:pt>
                <c:pt idx="7854">
                  <c:v>-62.954050000000002</c:v>
                </c:pt>
                <c:pt idx="7855">
                  <c:v>-62.750880000000002</c:v>
                </c:pt>
                <c:pt idx="7856">
                  <c:v>-62.162019999999998</c:v>
                </c:pt>
                <c:pt idx="7857">
                  <c:v>-62.334600000000002</c:v>
                </c:pt>
                <c:pt idx="7858">
                  <c:v>-61.820880000000002</c:v>
                </c:pt>
                <c:pt idx="7859">
                  <c:v>-61.88926</c:v>
                </c:pt>
                <c:pt idx="7860">
                  <c:v>-61.496769999999998</c:v>
                </c:pt>
                <c:pt idx="7861">
                  <c:v>-61.505489999999902</c:v>
                </c:pt>
                <c:pt idx="7862">
                  <c:v>-61.414540000000002</c:v>
                </c:pt>
                <c:pt idx="7863">
                  <c:v>-60.971910000000001</c:v>
                </c:pt>
                <c:pt idx="7864">
                  <c:v>-60.67915</c:v>
                </c:pt>
                <c:pt idx="7865">
                  <c:v>-60.468089999999997</c:v>
                </c:pt>
                <c:pt idx="7866">
                  <c:v>-60.240130000000001</c:v>
                </c:pt>
                <c:pt idx="7867">
                  <c:v>-59.947130000000001</c:v>
                </c:pt>
                <c:pt idx="7868">
                  <c:v>-59.519129999999898</c:v>
                </c:pt>
                <c:pt idx="7869">
                  <c:v>-59.314790000000002</c:v>
                </c:pt>
                <c:pt idx="7870">
                  <c:v>-58.879939999999998</c:v>
                </c:pt>
                <c:pt idx="7871">
                  <c:v>-58.44905</c:v>
                </c:pt>
                <c:pt idx="7872">
                  <c:v>-58.156100000000002</c:v>
                </c:pt>
                <c:pt idx="7873">
                  <c:v>-58.016710000000003</c:v>
                </c:pt>
                <c:pt idx="7874">
                  <c:v>-57.519010000000002</c:v>
                </c:pt>
                <c:pt idx="7875">
                  <c:v>-56.842289999999998</c:v>
                </c:pt>
                <c:pt idx="7876">
                  <c:v>-56.092689999999898</c:v>
                </c:pt>
                <c:pt idx="7877">
                  <c:v>-55.395829999999997</c:v>
                </c:pt>
                <c:pt idx="7878">
                  <c:v>-54.400410000000001</c:v>
                </c:pt>
                <c:pt idx="7879">
                  <c:v>-53.230289999999997</c:v>
                </c:pt>
                <c:pt idx="7880">
                  <c:v>-54.223230000000001</c:v>
                </c:pt>
                <c:pt idx="7881">
                  <c:v>-58.145339999999997</c:v>
                </c:pt>
                <c:pt idx="7882">
                  <c:v>-60.691389999999998</c:v>
                </c:pt>
                <c:pt idx="7883">
                  <c:v>-65.802819999999997</c:v>
                </c:pt>
                <c:pt idx="7884">
                  <c:v>-77.598089999999999</c:v>
                </c:pt>
                <c:pt idx="7885">
                  <c:v>-71.022120000000001</c:v>
                </c:pt>
                <c:pt idx="7886">
                  <c:v>-65.595219999999998</c:v>
                </c:pt>
                <c:pt idx="7887">
                  <c:v>-63.306570000000001</c:v>
                </c:pt>
                <c:pt idx="7888">
                  <c:v>-61.558770000000003</c:v>
                </c:pt>
                <c:pt idx="7889">
                  <c:v>-60.377690000000001</c:v>
                </c:pt>
                <c:pt idx="7890">
                  <c:v>-59.594810000000003</c:v>
                </c:pt>
                <c:pt idx="7891">
                  <c:v>-58.794989999999999</c:v>
                </c:pt>
                <c:pt idx="7892">
                  <c:v>-58.108739999999997</c:v>
                </c:pt>
                <c:pt idx="7893">
                  <c:v>-57.708089999999999</c:v>
                </c:pt>
                <c:pt idx="7894">
                  <c:v>-57.471469999999997</c:v>
                </c:pt>
                <c:pt idx="7895">
                  <c:v>-57.12576</c:v>
                </c:pt>
                <c:pt idx="7896">
                  <c:v>-57.038460000000001</c:v>
                </c:pt>
                <c:pt idx="7897">
                  <c:v>-56.571330000000003</c:v>
                </c:pt>
                <c:pt idx="7898">
                  <c:v>-56.563040000000001</c:v>
                </c:pt>
                <c:pt idx="7899">
                  <c:v>-56.64866</c:v>
                </c:pt>
                <c:pt idx="7900">
                  <c:v>-56.6926699999999</c:v>
                </c:pt>
                <c:pt idx="7901">
                  <c:v>-56.913049999999998</c:v>
                </c:pt>
                <c:pt idx="7902">
                  <c:v>-57.229170000000003</c:v>
                </c:pt>
                <c:pt idx="7903">
                  <c:v>-57.576610000000002</c:v>
                </c:pt>
                <c:pt idx="7904">
                  <c:v>-57.572589999999899</c:v>
                </c:pt>
                <c:pt idx="7905">
                  <c:v>-58.124029999999998</c:v>
                </c:pt>
                <c:pt idx="7906">
                  <c:v>-58.491990000000001</c:v>
                </c:pt>
                <c:pt idx="7907">
                  <c:v>-58.935229999999997</c:v>
                </c:pt>
                <c:pt idx="7908">
                  <c:v>-59.566279999999999</c:v>
                </c:pt>
                <c:pt idx="7909">
                  <c:v>-60.564160000000001</c:v>
                </c:pt>
                <c:pt idx="7910">
                  <c:v>-61.353619999999999</c:v>
                </c:pt>
                <c:pt idx="7911">
                  <c:v>-61.763069999999999</c:v>
                </c:pt>
                <c:pt idx="7912">
                  <c:v>-62.773629999999997</c:v>
                </c:pt>
                <c:pt idx="7913">
                  <c:v>-63.333170000000003</c:v>
                </c:pt>
                <c:pt idx="7914">
                  <c:v>-64.935289999999995</c:v>
                </c:pt>
                <c:pt idx="7915">
                  <c:v>-66.313670000000002</c:v>
                </c:pt>
                <c:pt idx="7916">
                  <c:v>-67.837689999999995</c:v>
                </c:pt>
                <c:pt idx="7917">
                  <c:v>-69.555120000000002</c:v>
                </c:pt>
                <c:pt idx="7918">
                  <c:v>-72.381789999999995</c:v>
                </c:pt>
                <c:pt idx="7919">
                  <c:v>-74.230580000000003</c:v>
                </c:pt>
                <c:pt idx="7920">
                  <c:v>-81.433329999999998</c:v>
                </c:pt>
                <c:pt idx="7921">
                  <c:v>-106.4284</c:v>
                </c:pt>
                <c:pt idx="7922">
                  <c:v>-81.995270000000005</c:v>
                </c:pt>
                <c:pt idx="7923">
                  <c:v>-75.196789999999993</c:v>
                </c:pt>
                <c:pt idx="7924">
                  <c:v>-72.568989999999999</c:v>
                </c:pt>
                <c:pt idx="7925">
                  <c:v>-70.160240000000002</c:v>
                </c:pt>
                <c:pt idx="7926">
                  <c:v>-66.945589999999996</c:v>
                </c:pt>
                <c:pt idx="7927">
                  <c:v>-65.481679999999997</c:v>
                </c:pt>
                <c:pt idx="7928">
                  <c:v>-63.8703</c:v>
                </c:pt>
                <c:pt idx="7929">
                  <c:v>-62.71801</c:v>
                </c:pt>
                <c:pt idx="7930">
                  <c:v>-61.37921</c:v>
                </c:pt>
                <c:pt idx="7931">
                  <c:v>-60.685659999999999</c:v>
                </c:pt>
                <c:pt idx="7932">
                  <c:v>-59.826210000000003</c:v>
                </c:pt>
                <c:pt idx="7933">
                  <c:v>-58.67174</c:v>
                </c:pt>
                <c:pt idx="7934">
                  <c:v>-57.664109999999901</c:v>
                </c:pt>
                <c:pt idx="7935">
                  <c:v>-56.715299999999999</c:v>
                </c:pt>
                <c:pt idx="7936">
                  <c:v>-56.016350000000003</c:v>
                </c:pt>
                <c:pt idx="7937">
                  <c:v>-55.262909999999998</c:v>
                </c:pt>
                <c:pt idx="7938">
                  <c:v>-54.722189999999998</c:v>
                </c:pt>
                <c:pt idx="7939">
                  <c:v>-54.402279999999898</c:v>
                </c:pt>
                <c:pt idx="7940">
                  <c:v>-54.216340000000002</c:v>
                </c:pt>
                <c:pt idx="7941">
                  <c:v>-54.752179999999903</c:v>
                </c:pt>
                <c:pt idx="7942">
                  <c:v>-55.584130000000002</c:v>
                </c:pt>
                <c:pt idx="7943">
                  <c:v>-56.847229999999897</c:v>
                </c:pt>
                <c:pt idx="7944">
                  <c:v>-57.218110000000003</c:v>
                </c:pt>
                <c:pt idx="7945">
                  <c:v>-57.229840000000003</c:v>
                </c:pt>
                <c:pt idx="7946">
                  <c:v>-56.466340000000002</c:v>
                </c:pt>
                <c:pt idx="7947">
                  <c:v>-55.858379999999997</c:v>
                </c:pt>
                <c:pt idx="7948">
                  <c:v>-54.777839999999998</c:v>
                </c:pt>
                <c:pt idx="7949">
                  <c:v>-54.007080000000002</c:v>
                </c:pt>
                <c:pt idx="7950">
                  <c:v>-53.232190000000003</c:v>
                </c:pt>
                <c:pt idx="7951">
                  <c:v>-52.550370000000001</c:v>
                </c:pt>
                <c:pt idx="7952">
                  <c:v>-52.024790000000003</c:v>
                </c:pt>
                <c:pt idx="7953">
                  <c:v>-51.404000000000003</c:v>
                </c:pt>
                <c:pt idx="7954">
                  <c:v>-50.949170000000002</c:v>
                </c:pt>
                <c:pt idx="7955">
                  <c:v>-50.426130000000001</c:v>
                </c:pt>
                <c:pt idx="7956">
                  <c:v>-49.920830000000002</c:v>
                </c:pt>
                <c:pt idx="7957">
                  <c:v>-49.676969999999997</c:v>
                </c:pt>
                <c:pt idx="7958">
                  <c:v>-49.375250000000001</c:v>
                </c:pt>
                <c:pt idx="7959">
                  <c:v>-49.063560000000003</c:v>
                </c:pt>
                <c:pt idx="7960">
                  <c:v>-48.94802</c:v>
                </c:pt>
                <c:pt idx="7961">
                  <c:v>-48.788879999999999</c:v>
                </c:pt>
                <c:pt idx="7962">
                  <c:v>-48.524810000000002</c:v>
                </c:pt>
                <c:pt idx="7963">
                  <c:v>-48.444760000000002</c:v>
                </c:pt>
                <c:pt idx="7964">
                  <c:v>-48.3066999999999</c:v>
                </c:pt>
                <c:pt idx="7965">
                  <c:v>-48.15269</c:v>
                </c:pt>
                <c:pt idx="7966">
                  <c:v>-48.152559999999902</c:v>
                </c:pt>
                <c:pt idx="7967">
                  <c:v>-48.097110000000001</c:v>
                </c:pt>
                <c:pt idx="7968">
                  <c:v>-48.021279999999997</c:v>
                </c:pt>
                <c:pt idx="7969">
                  <c:v>-48.000149999999998</c:v>
                </c:pt>
                <c:pt idx="7970">
                  <c:v>-47.949420000000003</c:v>
                </c:pt>
                <c:pt idx="7971">
                  <c:v>-47.984569999999998</c:v>
                </c:pt>
                <c:pt idx="7972">
                  <c:v>-47.885939999999998</c:v>
                </c:pt>
                <c:pt idx="7973">
                  <c:v>-47.862400000000001</c:v>
                </c:pt>
                <c:pt idx="7974">
                  <c:v>-47.849299999999999</c:v>
                </c:pt>
                <c:pt idx="7975">
                  <c:v>-47.855800000000002</c:v>
                </c:pt>
                <c:pt idx="7976">
                  <c:v>-47.815199999999997</c:v>
                </c:pt>
                <c:pt idx="7977">
                  <c:v>-47.831719999999997</c:v>
                </c:pt>
                <c:pt idx="7978">
                  <c:v>-47.80433</c:v>
                </c:pt>
                <c:pt idx="7979">
                  <c:v>-47.733420000000002</c:v>
                </c:pt>
                <c:pt idx="7980">
                  <c:v>-47.849930000000001</c:v>
                </c:pt>
                <c:pt idx="7981">
                  <c:v>-47.802210000000002</c:v>
                </c:pt>
                <c:pt idx="7982">
                  <c:v>-47.793889999999998</c:v>
                </c:pt>
                <c:pt idx="7983">
                  <c:v>-47.816189999999999</c:v>
                </c:pt>
                <c:pt idx="7984">
                  <c:v>-47.921469999999999</c:v>
                </c:pt>
                <c:pt idx="7985">
                  <c:v>-48.00976</c:v>
                </c:pt>
                <c:pt idx="7986">
                  <c:v>-48.102379999999997</c:v>
                </c:pt>
                <c:pt idx="7987">
                  <c:v>-48.349379999999996</c:v>
                </c:pt>
                <c:pt idx="7988">
                  <c:v>-48.601379999999999</c:v>
                </c:pt>
                <c:pt idx="7989">
                  <c:v>-48.956719999999898</c:v>
                </c:pt>
                <c:pt idx="7990">
                  <c:v>-49.393389999999997</c:v>
                </c:pt>
                <c:pt idx="7991">
                  <c:v>-49.942989999999902</c:v>
                </c:pt>
                <c:pt idx="7992">
                  <c:v>-50.442570000000003</c:v>
                </c:pt>
                <c:pt idx="7993">
                  <c:v>-51.080849999999998</c:v>
                </c:pt>
                <c:pt idx="7994">
                  <c:v>-51.803879999999999</c:v>
                </c:pt>
                <c:pt idx="7995">
                  <c:v>-52.704579999999901</c:v>
                </c:pt>
                <c:pt idx="7996">
                  <c:v>-53.481229999999996</c:v>
                </c:pt>
                <c:pt idx="7997">
                  <c:v>-54.333620000000003</c:v>
                </c:pt>
                <c:pt idx="7998">
                  <c:v>-55.553660000000001</c:v>
                </c:pt>
                <c:pt idx="7999">
                  <c:v>-56.394239999999897</c:v>
                </c:pt>
                <c:pt idx="8000">
                  <c:v>-57.75215</c:v>
                </c:pt>
                <c:pt idx="8001">
                  <c:v>-59.105930000000001</c:v>
                </c:pt>
                <c:pt idx="8002">
                  <c:v>-61.096220000000002</c:v>
                </c:pt>
                <c:pt idx="8003">
                  <c:v>-64.317490000000006</c:v>
                </c:pt>
                <c:pt idx="8004">
                  <c:v>-68.878770000000003</c:v>
                </c:pt>
                <c:pt idx="8005">
                  <c:v>-69.204750000000004</c:v>
                </c:pt>
                <c:pt idx="8006">
                  <c:v>-66.864009999999993</c:v>
                </c:pt>
                <c:pt idx="8007">
                  <c:v>-57.870679999999901</c:v>
                </c:pt>
                <c:pt idx="8008">
                  <c:v>-54.554290000000002</c:v>
                </c:pt>
                <c:pt idx="8009">
                  <c:v>-53.646729999999998</c:v>
                </c:pt>
                <c:pt idx="8010">
                  <c:v>-53.3244299999999</c:v>
                </c:pt>
                <c:pt idx="8011">
                  <c:v>-53.247459999999897</c:v>
                </c:pt>
                <c:pt idx="8012">
                  <c:v>-53.436630000000001</c:v>
                </c:pt>
                <c:pt idx="8013">
                  <c:v>-53.489240000000002</c:v>
                </c:pt>
                <c:pt idx="8014">
                  <c:v>-53.445049999999902</c:v>
                </c:pt>
                <c:pt idx="8015">
                  <c:v>-53.559780000000003</c:v>
                </c:pt>
                <c:pt idx="8016">
                  <c:v>-53.549250000000001</c:v>
                </c:pt>
                <c:pt idx="8017">
                  <c:v>-53.626800000000003</c:v>
                </c:pt>
                <c:pt idx="8018">
                  <c:v>-53.873949999999901</c:v>
                </c:pt>
                <c:pt idx="8019">
                  <c:v>-54.058</c:v>
                </c:pt>
                <c:pt idx="8020">
                  <c:v>-54.153549999999903</c:v>
                </c:pt>
                <c:pt idx="8021">
                  <c:v>-54.322899999999997</c:v>
                </c:pt>
                <c:pt idx="8022">
                  <c:v>-54.72298</c:v>
                </c:pt>
                <c:pt idx="8023">
                  <c:v>-54.933390000000003</c:v>
                </c:pt>
                <c:pt idx="8024">
                  <c:v>-55.566859999999998</c:v>
                </c:pt>
                <c:pt idx="8025">
                  <c:v>-56.224049999999998</c:v>
                </c:pt>
                <c:pt idx="8026">
                  <c:v>-56.906100000000002</c:v>
                </c:pt>
                <c:pt idx="8027">
                  <c:v>-57.506509999999899</c:v>
                </c:pt>
                <c:pt idx="8028">
                  <c:v>-58.48404</c:v>
                </c:pt>
                <c:pt idx="8029">
                  <c:v>-58.917580000000001</c:v>
                </c:pt>
                <c:pt idx="8030">
                  <c:v>-59.821919999999899</c:v>
                </c:pt>
                <c:pt idx="8031">
                  <c:v>-61.22148</c:v>
                </c:pt>
                <c:pt idx="8032">
                  <c:v>-62.326079999999997</c:v>
                </c:pt>
                <c:pt idx="8033">
                  <c:v>-63.370800000000003</c:v>
                </c:pt>
                <c:pt idx="8034">
                  <c:v>-64.034980000000004</c:v>
                </c:pt>
                <c:pt idx="8035">
                  <c:v>-65.391990000000007</c:v>
                </c:pt>
                <c:pt idx="8036">
                  <c:v>-66.447460000000007</c:v>
                </c:pt>
                <c:pt idx="8037">
                  <c:v>-67.92841</c:v>
                </c:pt>
                <c:pt idx="8038">
                  <c:v>-67.816220000000001</c:v>
                </c:pt>
                <c:pt idx="8039">
                  <c:v>-69.915520000000001</c:v>
                </c:pt>
                <c:pt idx="8040">
                  <c:v>-71.134360000000001</c:v>
                </c:pt>
                <c:pt idx="8041">
                  <c:v>-72.939089999999993</c:v>
                </c:pt>
                <c:pt idx="8042">
                  <c:v>-72.18759</c:v>
                </c:pt>
                <c:pt idx="8043">
                  <c:v>-73.204570000000004</c:v>
                </c:pt>
                <c:pt idx="8044">
                  <c:v>-73.923150000000007</c:v>
                </c:pt>
                <c:pt idx="8045">
                  <c:v>-72.907960000000003</c:v>
                </c:pt>
                <c:pt idx="8046">
                  <c:v>-73.061059999999998</c:v>
                </c:pt>
                <c:pt idx="8047">
                  <c:v>-71.586029999999994</c:v>
                </c:pt>
                <c:pt idx="8048">
                  <c:v>-71.724289999999996</c:v>
                </c:pt>
                <c:pt idx="8049">
                  <c:v>-71.536540000000002</c:v>
                </c:pt>
                <c:pt idx="8050">
                  <c:v>-70.684330000000003</c:v>
                </c:pt>
                <c:pt idx="8051">
                  <c:v>-69.868459999999999</c:v>
                </c:pt>
                <c:pt idx="8052">
                  <c:v>-69.213139999999996</c:v>
                </c:pt>
                <c:pt idx="8053">
                  <c:v>-69.116140000000001</c:v>
                </c:pt>
                <c:pt idx="8054">
                  <c:v>-68.202489999999997</c:v>
                </c:pt>
                <c:pt idx="8055">
                  <c:v>-68.534790000000001</c:v>
                </c:pt>
                <c:pt idx="8056">
                  <c:v>-68.138919999999999</c:v>
                </c:pt>
                <c:pt idx="8057">
                  <c:v>-67.733739999999997</c:v>
                </c:pt>
                <c:pt idx="8058">
                  <c:v>-66.85848</c:v>
                </c:pt>
                <c:pt idx="8059">
                  <c:v>-66.90455</c:v>
                </c:pt>
                <c:pt idx="8060">
                  <c:v>-66.856999999999999</c:v>
                </c:pt>
                <c:pt idx="8061">
                  <c:v>-66.519379999999998</c:v>
                </c:pt>
                <c:pt idx="8062">
                  <c:v>-66.017740000000003</c:v>
                </c:pt>
                <c:pt idx="8063">
                  <c:v>-66.154349999999994</c:v>
                </c:pt>
                <c:pt idx="8064">
                  <c:v>-65.696950000000001</c:v>
                </c:pt>
                <c:pt idx="8065">
                  <c:v>-65.329310000000007</c:v>
                </c:pt>
                <c:pt idx="8066">
                  <c:v>-65.314949999999996</c:v>
                </c:pt>
                <c:pt idx="8067">
                  <c:v>-65.172129999999996</c:v>
                </c:pt>
                <c:pt idx="8068">
                  <c:v>-64.925389999999993</c:v>
                </c:pt>
                <c:pt idx="8069">
                  <c:v>-64.987899999999996</c:v>
                </c:pt>
                <c:pt idx="8070">
                  <c:v>-64.934330000000003</c:v>
                </c:pt>
                <c:pt idx="8071">
                  <c:v>-64.588920000000002</c:v>
                </c:pt>
                <c:pt idx="8072">
                  <c:v>-65.240799999999993</c:v>
                </c:pt>
                <c:pt idx="8073">
                  <c:v>-64.62303</c:v>
                </c:pt>
                <c:pt idx="8074">
                  <c:v>-64.659379999999999</c:v>
                </c:pt>
                <c:pt idx="8075">
                  <c:v>-64.670850000000002</c:v>
                </c:pt>
                <c:pt idx="8076">
                  <c:v>-64.846090000000004</c:v>
                </c:pt>
                <c:pt idx="8077">
                  <c:v>-64.828559999999996</c:v>
                </c:pt>
                <c:pt idx="8078">
                  <c:v>-64.938230000000004</c:v>
                </c:pt>
                <c:pt idx="8079">
                  <c:v>-64.724710000000002</c:v>
                </c:pt>
                <c:pt idx="8080">
                  <c:v>-64.622540000000001</c:v>
                </c:pt>
                <c:pt idx="8081">
                  <c:v>-64.436920000000001</c:v>
                </c:pt>
                <c:pt idx="8082">
                  <c:v>-64.536299999999997</c:v>
                </c:pt>
                <c:pt idx="8083">
                  <c:v>-64.686279999999996</c:v>
                </c:pt>
                <c:pt idx="8084">
                  <c:v>-64.787880000000001</c:v>
                </c:pt>
                <c:pt idx="8085">
                  <c:v>-64.316389999999998</c:v>
                </c:pt>
                <c:pt idx="8086">
                  <c:v>-64.892539999999997</c:v>
                </c:pt>
                <c:pt idx="8087">
                  <c:v>-63.704210000000003</c:v>
                </c:pt>
                <c:pt idx="8088">
                  <c:v>-64.328419999999994</c:v>
                </c:pt>
                <c:pt idx="8089">
                  <c:v>-64.114869999999996</c:v>
                </c:pt>
                <c:pt idx="8090">
                  <c:v>-64.345740000000006</c:v>
                </c:pt>
                <c:pt idx="8091">
                  <c:v>-64.275300000000001</c:v>
                </c:pt>
                <c:pt idx="8092">
                  <c:v>-63.622529999999998</c:v>
                </c:pt>
                <c:pt idx="8093">
                  <c:v>-64.171930000000003</c:v>
                </c:pt>
                <c:pt idx="8094">
                  <c:v>-63.654969999999899</c:v>
                </c:pt>
                <c:pt idx="8095">
                  <c:v>-63.582790000000003</c:v>
                </c:pt>
                <c:pt idx="8096">
                  <c:v>-63.552280000000003</c:v>
                </c:pt>
                <c:pt idx="8097">
                  <c:v>-63.814810000000001</c:v>
                </c:pt>
                <c:pt idx="8098">
                  <c:v>-63.037590000000002</c:v>
                </c:pt>
                <c:pt idx="8099">
                  <c:v>-63.24286</c:v>
                </c:pt>
                <c:pt idx="8100">
                  <c:v>-63.523679999999999</c:v>
                </c:pt>
                <c:pt idx="8101">
                  <c:v>-62.829859999999996</c:v>
                </c:pt>
                <c:pt idx="8102">
                  <c:v>-62.900689999999997</c:v>
                </c:pt>
                <c:pt idx="8103">
                  <c:v>-63.229079999999897</c:v>
                </c:pt>
                <c:pt idx="8104">
                  <c:v>-62.574120000000001</c:v>
                </c:pt>
                <c:pt idx="8105">
                  <c:v>-62.353639999999999</c:v>
                </c:pt>
                <c:pt idx="8106">
                  <c:v>-62.400219999999997</c:v>
                </c:pt>
                <c:pt idx="8107">
                  <c:v>-62.319279999999999</c:v>
                </c:pt>
                <c:pt idx="8108">
                  <c:v>-62.124319999999997</c:v>
                </c:pt>
                <c:pt idx="8109">
                  <c:v>-62.226770000000002</c:v>
                </c:pt>
                <c:pt idx="8110">
                  <c:v>-63.113309999999998</c:v>
                </c:pt>
                <c:pt idx="8111">
                  <c:v>-64.3703</c:v>
                </c:pt>
                <c:pt idx="8112">
                  <c:v>-63.209180000000003</c:v>
                </c:pt>
                <c:pt idx="8113">
                  <c:v>-61.539099999999998</c:v>
                </c:pt>
                <c:pt idx="8114">
                  <c:v>-61.111539999999998</c:v>
                </c:pt>
                <c:pt idx="8115">
                  <c:v>-60.738289999999999</c:v>
                </c:pt>
                <c:pt idx="8116">
                  <c:v>-60.6342</c:v>
                </c:pt>
                <c:pt idx="8117">
                  <c:v>-60.3588599999999</c:v>
                </c:pt>
                <c:pt idx="8118">
                  <c:v>-60.25844</c:v>
                </c:pt>
                <c:pt idx="8119">
                  <c:v>-60.178890000000003</c:v>
                </c:pt>
                <c:pt idx="8120">
                  <c:v>-60.125950000000003</c:v>
                </c:pt>
                <c:pt idx="8121">
                  <c:v>-60.090890000000002</c:v>
                </c:pt>
                <c:pt idx="8122">
                  <c:v>-59.876860000000001</c:v>
                </c:pt>
                <c:pt idx="8123">
                  <c:v>-59.813630000000003</c:v>
                </c:pt>
                <c:pt idx="8124">
                  <c:v>-60.02149</c:v>
                </c:pt>
                <c:pt idx="8125">
                  <c:v>-59.863610000000001</c:v>
                </c:pt>
                <c:pt idx="8126">
                  <c:v>-59.976019999999998</c:v>
                </c:pt>
                <c:pt idx="8127">
                  <c:v>-59.729159999999901</c:v>
                </c:pt>
                <c:pt idx="8128">
                  <c:v>-59.369900000000001</c:v>
                </c:pt>
                <c:pt idx="8129">
                  <c:v>-59.506869999999999</c:v>
                </c:pt>
                <c:pt idx="8130">
                  <c:v>-59.43918</c:v>
                </c:pt>
                <c:pt idx="8131">
                  <c:v>-59.437550000000002</c:v>
                </c:pt>
                <c:pt idx="8132">
                  <c:v>-59.316469999999903</c:v>
                </c:pt>
                <c:pt idx="8133">
                  <c:v>-59.334560000000003</c:v>
                </c:pt>
                <c:pt idx="8134">
                  <c:v>-59.481859999999998</c:v>
                </c:pt>
                <c:pt idx="8135">
                  <c:v>-59.184089999999998</c:v>
                </c:pt>
                <c:pt idx="8136">
                  <c:v>-59.364280000000001</c:v>
                </c:pt>
                <c:pt idx="8137">
                  <c:v>-59.410139999999998</c:v>
                </c:pt>
                <c:pt idx="8138">
                  <c:v>-59.293819999999997</c:v>
                </c:pt>
                <c:pt idx="8139">
                  <c:v>-59.16207</c:v>
                </c:pt>
                <c:pt idx="8140">
                  <c:v>-59.149549999999998</c:v>
                </c:pt>
                <c:pt idx="8141">
                  <c:v>-59.911799999999999</c:v>
                </c:pt>
                <c:pt idx="8142">
                  <c:v>-60.941670000000002</c:v>
                </c:pt>
                <c:pt idx="8143">
                  <c:v>-60.510669999999998</c:v>
                </c:pt>
                <c:pt idx="8144">
                  <c:v>-59.63259</c:v>
                </c:pt>
                <c:pt idx="8145">
                  <c:v>-59.131149999999899</c:v>
                </c:pt>
                <c:pt idx="8146">
                  <c:v>-59.033819999999999</c:v>
                </c:pt>
                <c:pt idx="8147">
                  <c:v>-59.062069999999999</c:v>
                </c:pt>
                <c:pt idx="8148">
                  <c:v>-58.765389999999996</c:v>
                </c:pt>
                <c:pt idx="8149">
                  <c:v>-58.976179999999999</c:v>
                </c:pt>
                <c:pt idx="8150">
                  <c:v>-58.997520000000002</c:v>
                </c:pt>
                <c:pt idx="8151">
                  <c:v>-58.872079999999997</c:v>
                </c:pt>
                <c:pt idx="8152">
                  <c:v>-58.905729999999998</c:v>
                </c:pt>
                <c:pt idx="8153">
                  <c:v>-58.926949999999998</c:v>
                </c:pt>
                <c:pt idx="8154">
                  <c:v>-58.689219999999899</c:v>
                </c:pt>
                <c:pt idx="8155">
                  <c:v>-58.617040000000003</c:v>
                </c:pt>
                <c:pt idx="8156">
                  <c:v>-58.784979999999997</c:v>
                </c:pt>
                <c:pt idx="8157">
                  <c:v>-58.7498</c:v>
                </c:pt>
                <c:pt idx="8158">
                  <c:v>-58.699460000000002</c:v>
                </c:pt>
                <c:pt idx="8159">
                  <c:v>-58.874450000000003</c:v>
                </c:pt>
                <c:pt idx="8160">
                  <c:v>-58.753239999999998</c:v>
                </c:pt>
                <c:pt idx="8161">
                  <c:v>-58.701740000000001</c:v>
                </c:pt>
                <c:pt idx="8162">
                  <c:v>-58.643720000000002</c:v>
                </c:pt>
                <c:pt idx="8163">
                  <c:v>-58.715609999999998</c:v>
                </c:pt>
                <c:pt idx="8164">
                  <c:v>-58.581879999999998</c:v>
                </c:pt>
                <c:pt idx="8165">
                  <c:v>-58.634450000000001</c:v>
                </c:pt>
                <c:pt idx="8166">
                  <c:v>-58.239999999999903</c:v>
                </c:pt>
                <c:pt idx="8167">
                  <c:v>-58.534170000000003</c:v>
                </c:pt>
                <c:pt idx="8168">
                  <c:v>-58.32743</c:v>
                </c:pt>
                <c:pt idx="8169">
                  <c:v>-58.349240000000002</c:v>
                </c:pt>
                <c:pt idx="8170">
                  <c:v>-58.128590000000003</c:v>
                </c:pt>
                <c:pt idx="8171">
                  <c:v>-57.749540000000003</c:v>
                </c:pt>
                <c:pt idx="8172">
                  <c:v>-57.818800000000003</c:v>
                </c:pt>
                <c:pt idx="8173">
                  <c:v>-57.798139999999997</c:v>
                </c:pt>
                <c:pt idx="8174">
                  <c:v>-57.443689999999997</c:v>
                </c:pt>
                <c:pt idx="8175">
                  <c:v>-57.234859999999998</c:v>
                </c:pt>
                <c:pt idx="8176">
                  <c:v>-56.863700000000001</c:v>
                </c:pt>
                <c:pt idx="8177">
                  <c:v>-56.315719999999999</c:v>
                </c:pt>
                <c:pt idx="8178">
                  <c:v>-55.690080000000002</c:v>
                </c:pt>
                <c:pt idx="8179">
                  <c:v>-55.042549999999999</c:v>
                </c:pt>
                <c:pt idx="8180">
                  <c:v>-54.300280000000001</c:v>
                </c:pt>
                <c:pt idx="8181">
                  <c:v>-54.017009999999999</c:v>
                </c:pt>
                <c:pt idx="8182">
                  <c:v>-53.417870000000001</c:v>
                </c:pt>
                <c:pt idx="8183">
                  <c:v>-53.276130000000002</c:v>
                </c:pt>
                <c:pt idx="8184">
                  <c:v>-53.38165</c:v>
                </c:pt>
                <c:pt idx="8185">
                  <c:v>-53.616810000000001</c:v>
                </c:pt>
                <c:pt idx="8186">
                  <c:v>-53.793300000000002</c:v>
                </c:pt>
                <c:pt idx="8187">
                  <c:v>-54.073259999999898</c:v>
                </c:pt>
                <c:pt idx="8188">
                  <c:v>-54.299230000000001</c:v>
                </c:pt>
                <c:pt idx="8189">
                  <c:v>-54.289389999999997</c:v>
                </c:pt>
                <c:pt idx="8190">
                  <c:v>-54.513590000000001</c:v>
                </c:pt>
                <c:pt idx="8191">
                  <c:v>-54.790140000000001</c:v>
                </c:pt>
                <c:pt idx="8192">
                  <c:v>-54.816949999999999</c:v>
                </c:pt>
                <c:pt idx="8193">
                  <c:v>-54.978259999999999</c:v>
                </c:pt>
                <c:pt idx="8194">
                  <c:v>-54.778379999999999</c:v>
                </c:pt>
                <c:pt idx="8195">
                  <c:v>-55.006010000000003</c:v>
                </c:pt>
                <c:pt idx="8196">
                  <c:v>-54.993659999999998</c:v>
                </c:pt>
                <c:pt idx="8197">
                  <c:v>-54.911110000000001</c:v>
                </c:pt>
                <c:pt idx="8198">
                  <c:v>-55.034199999999998</c:v>
                </c:pt>
                <c:pt idx="8199">
                  <c:v>-54.973159999999901</c:v>
                </c:pt>
                <c:pt idx="8200">
                  <c:v>-54.935699999999997</c:v>
                </c:pt>
                <c:pt idx="8201">
                  <c:v>-55.263100000000001</c:v>
                </c:pt>
                <c:pt idx="8202">
                  <c:v>-54.949680000000001</c:v>
                </c:pt>
                <c:pt idx="8203">
                  <c:v>-54.966340000000002</c:v>
                </c:pt>
                <c:pt idx="8204">
                  <c:v>-54.900069999999999</c:v>
                </c:pt>
                <c:pt idx="8205">
                  <c:v>-55.034970000000001</c:v>
                </c:pt>
                <c:pt idx="8206">
                  <c:v>-54.824640000000002</c:v>
                </c:pt>
                <c:pt idx="8207">
                  <c:v>-54.806359999999998</c:v>
                </c:pt>
                <c:pt idx="8208">
                  <c:v>-54.95608</c:v>
                </c:pt>
                <c:pt idx="8209">
                  <c:v>-54.872100000000003</c:v>
                </c:pt>
                <c:pt idx="8210">
                  <c:v>-54.956879999999998</c:v>
                </c:pt>
                <c:pt idx="8211">
                  <c:v>-55.037930000000003</c:v>
                </c:pt>
                <c:pt idx="8212">
                  <c:v>-54.9672499999999</c:v>
                </c:pt>
                <c:pt idx="8213">
                  <c:v>-54.905720000000002</c:v>
                </c:pt>
                <c:pt idx="8214">
                  <c:v>-55.182289999999902</c:v>
                </c:pt>
                <c:pt idx="8215">
                  <c:v>-54.809800000000003</c:v>
                </c:pt>
                <c:pt idx="8216">
                  <c:v>-54.996369999999999</c:v>
                </c:pt>
                <c:pt idx="8217">
                  <c:v>-54.952359999999999</c:v>
                </c:pt>
                <c:pt idx="8218">
                  <c:v>-55.050739999999998</c:v>
                </c:pt>
                <c:pt idx="8219">
                  <c:v>-54.930779999999999</c:v>
                </c:pt>
                <c:pt idx="8220">
                  <c:v>-54.874009999999998</c:v>
                </c:pt>
                <c:pt idx="8221">
                  <c:v>-55.020240000000001</c:v>
                </c:pt>
                <c:pt idx="8222">
                  <c:v>-54.862209999999997</c:v>
                </c:pt>
                <c:pt idx="8223">
                  <c:v>-54.759390000000003</c:v>
                </c:pt>
                <c:pt idx="8224">
                  <c:v>-54.707459999999998</c:v>
                </c:pt>
                <c:pt idx="8225">
                  <c:v>-54.768470000000001</c:v>
                </c:pt>
                <c:pt idx="8226">
                  <c:v>-54.422440000000002</c:v>
                </c:pt>
                <c:pt idx="8227">
                  <c:v>-54.421809999999901</c:v>
                </c:pt>
                <c:pt idx="8228">
                  <c:v>-54.178259999999902</c:v>
                </c:pt>
                <c:pt idx="8229">
                  <c:v>-54.072150000000001</c:v>
                </c:pt>
                <c:pt idx="8230">
                  <c:v>-53.976260000000003</c:v>
                </c:pt>
                <c:pt idx="8231">
                  <c:v>-53.758870000000002</c:v>
                </c:pt>
                <c:pt idx="8232">
                  <c:v>-53.594189999999998</c:v>
                </c:pt>
                <c:pt idx="8233">
                  <c:v>-53.604100000000003</c:v>
                </c:pt>
                <c:pt idx="8234">
                  <c:v>-53.363799999999998</c:v>
                </c:pt>
                <c:pt idx="8235">
                  <c:v>-53.099629999999998</c:v>
                </c:pt>
                <c:pt idx="8236">
                  <c:v>-52.944159999999997</c:v>
                </c:pt>
                <c:pt idx="8237">
                  <c:v>-52.490269999999903</c:v>
                </c:pt>
                <c:pt idx="8238">
                  <c:v>-52.272399999999998</c:v>
                </c:pt>
                <c:pt idx="8239">
                  <c:v>-52.156579999999899</c:v>
                </c:pt>
                <c:pt idx="8240">
                  <c:v>-51.861779999999897</c:v>
                </c:pt>
                <c:pt idx="8241">
                  <c:v>-51.69614</c:v>
                </c:pt>
                <c:pt idx="8242">
                  <c:v>-51.411700000000003</c:v>
                </c:pt>
                <c:pt idx="8243">
                  <c:v>-50.971980000000002</c:v>
                </c:pt>
                <c:pt idx="8244">
                  <c:v>-50.750140000000002</c:v>
                </c:pt>
                <c:pt idx="8245">
                  <c:v>-50.374270000000003</c:v>
                </c:pt>
                <c:pt idx="8246">
                  <c:v>-50.328989999999997</c:v>
                </c:pt>
                <c:pt idx="8247">
                  <c:v>-49.786969999999997</c:v>
                </c:pt>
                <c:pt idx="8248">
                  <c:v>-49.601849999999999</c:v>
                </c:pt>
                <c:pt idx="8249">
                  <c:v>-49.422460000000001</c:v>
                </c:pt>
                <c:pt idx="8250">
                  <c:v>-49.210590000000003</c:v>
                </c:pt>
                <c:pt idx="8251">
                  <c:v>-49.279580000000003</c:v>
                </c:pt>
                <c:pt idx="8252">
                  <c:v>-50.335329999999999</c:v>
                </c:pt>
                <c:pt idx="8253">
                  <c:v>-52.399339999999903</c:v>
                </c:pt>
                <c:pt idx="8254">
                  <c:v>-49.996369999999999</c:v>
                </c:pt>
                <c:pt idx="8255">
                  <c:v>-49.348860000000002</c:v>
                </c:pt>
                <c:pt idx="8256">
                  <c:v>-49.102649999999997</c:v>
                </c:pt>
                <c:pt idx="8257">
                  <c:v>-48.844729999999998</c:v>
                </c:pt>
                <c:pt idx="8258">
                  <c:v>-48.974550000000001</c:v>
                </c:pt>
                <c:pt idx="8259">
                  <c:v>-49.145499999999998</c:v>
                </c:pt>
                <c:pt idx="8260">
                  <c:v>-49.158279999999898</c:v>
                </c:pt>
                <c:pt idx="8261">
                  <c:v>-49.46123</c:v>
                </c:pt>
                <c:pt idx="8262">
                  <c:v>-49.660879999999999</c:v>
                </c:pt>
                <c:pt idx="8263">
                  <c:v>-50.002960000000002</c:v>
                </c:pt>
                <c:pt idx="8264">
                  <c:v>-50.280709999999999</c:v>
                </c:pt>
                <c:pt idx="8265">
                  <c:v>-50.646090000000001</c:v>
                </c:pt>
                <c:pt idx="8266">
                  <c:v>-51.058799999999998</c:v>
                </c:pt>
                <c:pt idx="8267">
                  <c:v>-51.531500000000001</c:v>
                </c:pt>
                <c:pt idx="8268">
                  <c:v>-51.9425799999999</c:v>
                </c:pt>
                <c:pt idx="8269">
                  <c:v>-52.245800000000003</c:v>
                </c:pt>
                <c:pt idx="8270">
                  <c:v>-52.791969999999999</c:v>
                </c:pt>
                <c:pt idx="8271">
                  <c:v>-53.202170000000002</c:v>
                </c:pt>
                <c:pt idx="8272">
                  <c:v>-53.94903</c:v>
                </c:pt>
                <c:pt idx="8273">
                  <c:v>-54.527250000000002</c:v>
                </c:pt>
                <c:pt idx="8274">
                  <c:v>-55.716799999999999</c:v>
                </c:pt>
                <c:pt idx="8275">
                  <c:v>-54.64134</c:v>
                </c:pt>
                <c:pt idx="8276">
                  <c:v>-53.535290000000003</c:v>
                </c:pt>
                <c:pt idx="8277">
                  <c:v>-53.888480000000001</c:v>
                </c:pt>
                <c:pt idx="8278">
                  <c:v>-54.371179999999903</c:v>
                </c:pt>
                <c:pt idx="8279">
                  <c:v>-54.852440000000001</c:v>
                </c:pt>
                <c:pt idx="8280">
                  <c:v>-55.264710000000001</c:v>
                </c:pt>
                <c:pt idx="8281">
                  <c:v>-55.619069999999901</c:v>
                </c:pt>
                <c:pt idx="8282">
                  <c:v>-55.836979999999997</c:v>
                </c:pt>
                <c:pt idx="8283">
                  <c:v>-56.295059999999999</c:v>
                </c:pt>
                <c:pt idx="8284">
                  <c:v>-56.401499999999999</c:v>
                </c:pt>
                <c:pt idx="8285">
                  <c:v>-56.810160000000003</c:v>
                </c:pt>
                <c:pt idx="8286">
                  <c:v>-57.150069999999999</c:v>
                </c:pt>
                <c:pt idx="8287">
                  <c:v>-57.311300000000003</c:v>
                </c:pt>
                <c:pt idx="8288">
                  <c:v>-57.847239999999999</c:v>
                </c:pt>
                <c:pt idx="8289">
                  <c:v>-58.0489099999999</c:v>
                </c:pt>
                <c:pt idx="8290">
                  <c:v>-58.28134</c:v>
                </c:pt>
                <c:pt idx="8291">
                  <c:v>-58.206940000000003</c:v>
                </c:pt>
                <c:pt idx="8292">
                  <c:v>-58.592779999999998</c:v>
                </c:pt>
                <c:pt idx="8293">
                  <c:v>-59.274000000000001</c:v>
                </c:pt>
                <c:pt idx="8294">
                  <c:v>-59.086649999999999</c:v>
                </c:pt>
                <c:pt idx="8295">
                  <c:v>-59.706319999999998</c:v>
                </c:pt>
                <c:pt idx="8296">
                  <c:v>-59.688029999999998</c:v>
                </c:pt>
                <c:pt idx="8297">
                  <c:v>-59.943660000000001</c:v>
                </c:pt>
                <c:pt idx="8298">
                  <c:v>-60.328800000000001</c:v>
                </c:pt>
                <c:pt idx="8299">
                  <c:v>-60.698869999999999</c:v>
                </c:pt>
                <c:pt idx="8300">
                  <c:v>-61.140909999999998</c:v>
                </c:pt>
                <c:pt idx="8301">
                  <c:v>-61.031460000000003</c:v>
                </c:pt>
                <c:pt idx="8302">
                  <c:v>-61.219049999999903</c:v>
                </c:pt>
                <c:pt idx="8303">
                  <c:v>-61.578560000000003</c:v>
                </c:pt>
                <c:pt idx="8304">
                  <c:v>-62.157870000000003</c:v>
                </c:pt>
                <c:pt idx="8305">
                  <c:v>-62.273629999999997</c:v>
                </c:pt>
                <c:pt idx="8306">
                  <c:v>-62.76332</c:v>
                </c:pt>
                <c:pt idx="8307">
                  <c:v>-63.135559999999998</c:v>
                </c:pt>
                <c:pt idx="8308">
                  <c:v>-64.159440000000004</c:v>
                </c:pt>
                <c:pt idx="8309">
                  <c:v>-65.741810000000001</c:v>
                </c:pt>
                <c:pt idx="8310">
                  <c:v>-66.831959999999995</c:v>
                </c:pt>
                <c:pt idx="8311">
                  <c:v>-68.105230000000006</c:v>
                </c:pt>
                <c:pt idx="8312">
                  <c:v>-69.145290000000003</c:v>
                </c:pt>
                <c:pt idx="8313">
                  <c:v>-69.528450000000007</c:v>
                </c:pt>
                <c:pt idx="8314">
                  <c:v>-71.360479999999995</c:v>
                </c:pt>
                <c:pt idx="8315">
                  <c:v>-71.93723</c:v>
                </c:pt>
                <c:pt idx="8316">
                  <c:v>-73.610039999999998</c:v>
                </c:pt>
                <c:pt idx="8317">
                  <c:v>-74.028509999999997</c:v>
                </c:pt>
                <c:pt idx="8318">
                  <c:v>-74.434269999999998</c:v>
                </c:pt>
                <c:pt idx="8319">
                  <c:v>-73.857159999999993</c:v>
                </c:pt>
                <c:pt idx="8320">
                  <c:v>-74.922610000000006</c:v>
                </c:pt>
                <c:pt idx="8321">
                  <c:v>-74.417900000000003</c:v>
                </c:pt>
                <c:pt idx="8322">
                  <c:v>-76.452539999999999</c:v>
                </c:pt>
                <c:pt idx="8323">
                  <c:v>-75.190250000000006</c:v>
                </c:pt>
                <c:pt idx="8324">
                  <c:v>-75.120149999999995</c:v>
                </c:pt>
                <c:pt idx="8325">
                  <c:v>-76.60154</c:v>
                </c:pt>
                <c:pt idx="8326">
                  <c:v>-78.498739999999998</c:v>
                </c:pt>
                <c:pt idx="8327">
                  <c:v>-78.631420000000006</c:v>
                </c:pt>
                <c:pt idx="8328">
                  <c:v>-78.278840000000002</c:v>
                </c:pt>
                <c:pt idx="8329">
                  <c:v>-77.583709999999996</c:v>
                </c:pt>
                <c:pt idx="8330">
                  <c:v>-76.772689999999997</c:v>
                </c:pt>
                <c:pt idx="8331">
                  <c:v>-81.519819999999996</c:v>
                </c:pt>
                <c:pt idx="8332">
                  <c:v>-82.071550000000002</c:v>
                </c:pt>
                <c:pt idx="8333">
                  <c:v>-81.19614</c:v>
                </c:pt>
                <c:pt idx="8334">
                  <c:v>-81.826819999999998</c:v>
                </c:pt>
                <c:pt idx="8335">
                  <c:v>-80.594399999999894</c:v>
                </c:pt>
                <c:pt idx="8336">
                  <c:v>-84.857929999999996</c:v>
                </c:pt>
                <c:pt idx="8337">
                  <c:v>-80.71369</c:v>
                </c:pt>
                <c:pt idx="8338">
                  <c:v>-88.026219999999995</c:v>
                </c:pt>
                <c:pt idx="8339">
                  <c:v>-93.003719999999902</c:v>
                </c:pt>
                <c:pt idx="8340">
                  <c:v>-87.383930000000007</c:v>
                </c:pt>
                <c:pt idx="8341">
                  <c:v>-90.513099999999994</c:v>
                </c:pt>
                <c:pt idx="8342">
                  <c:v>-92.540629999999993</c:v>
                </c:pt>
                <c:pt idx="8343">
                  <c:v>-87.349239999999995</c:v>
                </c:pt>
                <c:pt idx="8344">
                  <c:v>-83.109949999999998</c:v>
                </c:pt>
                <c:pt idx="8345">
                  <c:v>-85.530829999999995</c:v>
                </c:pt>
                <c:pt idx="8346">
                  <c:v>-92.220730000000003</c:v>
                </c:pt>
                <c:pt idx="8347">
                  <c:v>-102.62139999999999</c:v>
                </c:pt>
                <c:pt idx="8348">
                  <c:v>-88.667240000000007</c:v>
                </c:pt>
                <c:pt idx="8349">
                  <c:v>-93.939390000000003</c:v>
                </c:pt>
                <c:pt idx="8350">
                  <c:v>-86.356250000000003</c:v>
                </c:pt>
                <c:pt idx="8351">
                  <c:v>-83.981740000000002</c:v>
                </c:pt>
                <c:pt idx="8352">
                  <c:v>-84.232949999999903</c:v>
                </c:pt>
                <c:pt idx="8353">
                  <c:v>-87.344729999999998</c:v>
                </c:pt>
                <c:pt idx="8354">
                  <c:v>-81.442210000000003</c:v>
                </c:pt>
                <c:pt idx="8355">
                  <c:v>-88.028459999999995</c:v>
                </c:pt>
                <c:pt idx="8356">
                  <c:v>-80.364459999999994</c:v>
                </c:pt>
                <c:pt idx="8357">
                  <c:v>-82.052310000000006</c:v>
                </c:pt>
                <c:pt idx="8358">
                  <c:v>-84.672240000000002</c:v>
                </c:pt>
                <c:pt idx="8359">
                  <c:v>-84.042370000000005</c:v>
                </c:pt>
                <c:pt idx="8360">
                  <c:v>-84.21472</c:v>
                </c:pt>
                <c:pt idx="8361">
                  <c:v>-80.674509999999998</c:v>
                </c:pt>
                <c:pt idx="8362">
                  <c:v>-81.120019999999997</c:v>
                </c:pt>
                <c:pt idx="8363">
                  <c:v>-80.694990000000004</c:v>
                </c:pt>
                <c:pt idx="8364">
                  <c:v>-79.869600000000005</c:v>
                </c:pt>
                <c:pt idx="8365">
                  <c:v>-82.198229999999995</c:v>
                </c:pt>
                <c:pt idx="8366">
                  <c:v>-81.018349999999998</c:v>
                </c:pt>
                <c:pt idx="8367">
                  <c:v>-78.256569999999996</c:v>
                </c:pt>
                <c:pt idx="8368">
                  <c:v>-78.857200000000006</c:v>
                </c:pt>
                <c:pt idx="8369">
                  <c:v>-81.735399999999998</c:v>
                </c:pt>
                <c:pt idx="8370">
                  <c:v>-78.550259999999994</c:v>
                </c:pt>
                <c:pt idx="8371">
                  <c:v>-79.139210000000006</c:v>
                </c:pt>
                <c:pt idx="8372">
                  <c:v>-78.175929999999994</c:v>
                </c:pt>
                <c:pt idx="8373">
                  <c:v>-77.716570000000004</c:v>
                </c:pt>
                <c:pt idx="8374">
                  <c:v>-77.522540000000006</c:v>
                </c:pt>
                <c:pt idx="8375">
                  <c:v>-77.782629999999997</c:v>
                </c:pt>
                <c:pt idx="8376">
                  <c:v>-78.526970000000006</c:v>
                </c:pt>
                <c:pt idx="8377">
                  <c:v>-79.328940000000003</c:v>
                </c:pt>
                <c:pt idx="8378">
                  <c:v>-76.626819999999995</c:v>
                </c:pt>
                <c:pt idx="8379">
                  <c:v>-77.225409999999997</c:v>
                </c:pt>
                <c:pt idx="8380">
                  <c:v>-76.863280000000003</c:v>
                </c:pt>
                <c:pt idx="8381">
                  <c:v>-76.957890000000006</c:v>
                </c:pt>
                <c:pt idx="8382">
                  <c:v>-76.431460000000001</c:v>
                </c:pt>
                <c:pt idx="8383">
                  <c:v>-77.907550000000001</c:v>
                </c:pt>
                <c:pt idx="8384">
                  <c:v>-77.003200000000007</c:v>
                </c:pt>
                <c:pt idx="8385">
                  <c:v>-74.436139999999995</c:v>
                </c:pt>
                <c:pt idx="8386">
                  <c:v>-74.17792</c:v>
                </c:pt>
                <c:pt idx="8387">
                  <c:v>-75.846209999999999</c:v>
                </c:pt>
                <c:pt idx="8388">
                  <c:v>-74.573790000000002</c:v>
                </c:pt>
                <c:pt idx="8389">
                  <c:v>-73.596890000000002</c:v>
                </c:pt>
                <c:pt idx="8390">
                  <c:v>-73.581739999999996</c:v>
                </c:pt>
                <c:pt idx="8391">
                  <c:v>-73.099019999999996</c:v>
                </c:pt>
                <c:pt idx="8392">
                  <c:v>-72.385490000000004</c:v>
                </c:pt>
                <c:pt idx="8393">
                  <c:v>-72.394599999999997</c:v>
                </c:pt>
                <c:pt idx="8394">
                  <c:v>-73.106939999999994</c:v>
                </c:pt>
                <c:pt idx="8395">
                  <c:v>-71.403570000000002</c:v>
                </c:pt>
                <c:pt idx="8396">
                  <c:v>-69.873459999999994</c:v>
                </c:pt>
                <c:pt idx="8397">
                  <c:v>-69.771860000000004</c:v>
                </c:pt>
                <c:pt idx="8398">
                  <c:v>-69.056719999999999</c:v>
                </c:pt>
                <c:pt idx="8399">
                  <c:v>-68.418019999999999</c:v>
                </c:pt>
                <c:pt idx="8400">
                  <c:v>-67.026989999999998</c:v>
                </c:pt>
                <c:pt idx="8401">
                  <c:v>-66.130899999999997</c:v>
                </c:pt>
                <c:pt idx="8402">
                  <c:v>-65.848860000000002</c:v>
                </c:pt>
                <c:pt idx="8403">
                  <c:v>-65.821600000000004</c:v>
                </c:pt>
                <c:pt idx="8404">
                  <c:v>-69.385390000000001</c:v>
                </c:pt>
                <c:pt idx="8405">
                  <c:v>-70.667619999999999</c:v>
                </c:pt>
                <c:pt idx="8406">
                  <c:v>-72.845830000000007</c:v>
                </c:pt>
                <c:pt idx="8407">
                  <c:v>-73.561250000000001</c:v>
                </c:pt>
                <c:pt idx="8408">
                  <c:v>-77.666449999999998</c:v>
                </c:pt>
                <c:pt idx="8409">
                  <c:v>-79.2226</c:v>
                </c:pt>
                <c:pt idx="8410">
                  <c:v>-79.541309999999996</c:v>
                </c:pt>
                <c:pt idx="8411">
                  <c:v>-76.844390000000004</c:v>
                </c:pt>
                <c:pt idx="8412">
                  <c:v>-78.292090000000002</c:v>
                </c:pt>
                <c:pt idx="8413">
                  <c:v>-76.482619999999997</c:v>
                </c:pt>
                <c:pt idx="8414">
                  <c:v>-74.337639999999993</c:v>
                </c:pt>
                <c:pt idx="8415">
                  <c:v>-73.71884</c:v>
                </c:pt>
                <c:pt idx="8416">
                  <c:v>-73.743939999999995</c:v>
                </c:pt>
                <c:pt idx="8417">
                  <c:v>-72.442139999999995</c:v>
                </c:pt>
                <c:pt idx="8418">
                  <c:v>-72.882810000000006</c:v>
                </c:pt>
                <c:pt idx="8419">
                  <c:v>-73.963530000000006</c:v>
                </c:pt>
                <c:pt idx="8420">
                  <c:v>-74.83417</c:v>
                </c:pt>
                <c:pt idx="8421">
                  <c:v>-77.657359999999997</c:v>
                </c:pt>
                <c:pt idx="8422">
                  <c:v>-81.780820000000006</c:v>
                </c:pt>
                <c:pt idx="8423">
                  <c:v>-84.709900000000005</c:v>
                </c:pt>
                <c:pt idx="8424">
                  <c:v>-82.377330000000001</c:v>
                </c:pt>
                <c:pt idx="8425">
                  <c:v>-108.8737</c:v>
                </c:pt>
                <c:pt idx="8426">
                  <c:v>-86.415509999999998</c:v>
                </c:pt>
                <c:pt idx="8427">
                  <c:v>-101.9019</c:v>
                </c:pt>
                <c:pt idx="8428">
                  <c:v>-84.455640000000002</c:v>
                </c:pt>
                <c:pt idx="8429">
                  <c:v>-90.257170000000002</c:v>
                </c:pt>
                <c:pt idx="8430">
                  <c:v>-81.171599999999998</c:v>
                </c:pt>
                <c:pt idx="8431">
                  <c:v>-78.970849999999999</c:v>
                </c:pt>
                <c:pt idx="8432">
                  <c:v>-79.377769999999998</c:v>
                </c:pt>
                <c:pt idx="8433">
                  <c:v>-79.818780000000004</c:v>
                </c:pt>
                <c:pt idx="8434">
                  <c:v>-79.631870000000006</c:v>
                </c:pt>
                <c:pt idx="8435">
                  <c:v>-79.063379999999995</c:v>
                </c:pt>
                <c:pt idx="8436">
                  <c:v>-78.354669999999999</c:v>
                </c:pt>
                <c:pt idx="8437">
                  <c:v>-78.007940000000005</c:v>
                </c:pt>
                <c:pt idx="8438">
                  <c:v>-76.558390000000003</c:v>
                </c:pt>
                <c:pt idx="8439">
                  <c:v>-76.281049999999993</c:v>
                </c:pt>
                <c:pt idx="8440">
                  <c:v>-76.145330000000001</c:v>
                </c:pt>
                <c:pt idx="8441">
                  <c:v>-75.954819999999998</c:v>
                </c:pt>
                <c:pt idx="8442">
                  <c:v>-76.192800000000005</c:v>
                </c:pt>
                <c:pt idx="8443">
                  <c:v>-76.27216</c:v>
                </c:pt>
                <c:pt idx="8444">
                  <c:v>-75.153720000000007</c:v>
                </c:pt>
                <c:pt idx="8445">
                  <c:v>-76.233360000000005</c:v>
                </c:pt>
                <c:pt idx="8446">
                  <c:v>-74.412199999999999</c:v>
                </c:pt>
                <c:pt idx="8447">
                  <c:v>-74.62867</c:v>
                </c:pt>
                <c:pt idx="8448">
                  <c:v>-73.467439999999996</c:v>
                </c:pt>
                <c:pt idx="8449">
                  <c:v>-73.459990000000005</c:v>
                </c:pt>
                <c:pt idx="8450">
                  <c:v>-72.716719999999995</c:v>
                </c:pt>
                <c:pt idx="8451">
                  <c:v>-73.847819999999999</c:v>
                </c:pt>
                <c:pt idx="8452">
                  <c:v>-74.204149999999998</c:v>
                </c:pt>
                <c:pt idx="8453">
                  <c:v>-72.779579999999996</c:v>
                </c:pt>
                <c:pt idx="8454">
                  <c:v>-72.295910000000006</c:v>
                </c:pt>
                <c:pt idx="8455">
                  <c:v>-71.958759999999998</c:v>
                </c:pt>
                <c:pt idx="8456">
                  <c:v>-71.812759999999997</c:v>
                </c:pt>
                <c:pt idx="8457">
                  <c:v>-71.866650000000007</c:v>
                </c:pt>
                <c:pt idx="8458">
                  <c:v>-72.204449999999994</c:v>
                </c:pt>
                <c:pt idx="8459">
                  <c:v>-72.352220000000003</c:v>
                </c:pt>
                <c:pt idx="8460">
                  <c:v>-71.652919999999995</c:v>
                </c:pt>
                <c:pt idx="8461">
                  <c:v>-71.278790000000001</c:v>
                </c:pt>
                <c:pt idx="8462">
                  <c:v>-71.671679999999995</c:v>
                </c:pt>
                <c:pt idx="8463">
                  <c:v>-70.390280000000004</c:v>
                </c:pt>
                <c:pt idx="8464">
                  <c:v>-71.180170000000004</c:v>
                </c:pt>
                <c:pt idx="8465">
                  <c:v>-69.364710000000002</c:v>
                </c:pt>
                <c:pt idx="8466">
                  <c:v>-69.918620000000004</c:v>
                </c:pt>
                <c:pt idx="8467">
                  <c:v>-70.448530000000005</c:v>
                </c:pt>
                <c:pt idx="8468">
                  <c:v>-69.283029999999997</c:v>
                </c:pt>
                <c:pt idx="8469">
                  <c:v>-70.300179999999997</c:v>
                </c:pt>
                <c:pt idx="8470">
                  <c:v>-69.161289999999994</c:v>
                </c:pt>
                <c:pt idx="8471">
                  <c:v>-69.60248</c:v>
                </c:pt>
                <c:pt idx="8472">
                  <c:v>-68.145880000000005</c:v>
                </c:pt>
                <c:pt idx="8473">
                  <c:v>-69.288709999999995</c:v>
                </c:pt>
                <c:pt idx="8474">
                  <c:v>-69.181939999999997</c:v>
                </c:pt>
                <c:pt idx="8475">
                  <c:v>-68.694609999999997</c:v>
                </c:pt>
                <c:pt idx="8476">
                  <c:v>-67.80565</c:v>
                </c:pt>
                <c:pt idx="8477">
                  <c:v>-68.017920000000004</c:v>
                </c:pt>
                <c:pt idx="8478">
                  <c:v>-67.557460000000006</c:v>
                </c:pt>
                <c:pt idx="8479">
                  <c:v>-67.881379999999993</c:v>
                </c:pt>
                <c:pt idx="8480">
                  <c:v>-67.031329999999997</c:v>
                </c:pt>
                <c:pt idx="8481">
                  <c:v>-67.204480000000004</c:v>
                </c:pt>
                <c:pt idx="8482">
                  <c:v>-67.0899</c:v>
                </c:pt>
                <c:pt idx="8483">
                  <c:v>-66.547460000000001</c:v>
                </c:pt>
                <c:pt idx="8484">
                  <c:v>-66.478570000000005</c:v>
                </c:pt>
                <c:pt idx="8485">
                  <c:v>-66.236109999999996</c:v>
                </c:pt>
                <c:pt idx="8486">
                  <c:v>-66.158169999999998</c:v>
                </c:pt>
                <c:pt idx="8487">
                  <c:v>-66.15146</c:v>
                </c:pt>
                <c:pt idx="8488">
                  <c:v>-65.849050000000005</c:v>
                </c:pt>
                <c:pt idx="8489">
                  <c:v>-65.779560000000004</c:v>
                </c:pt>
                <c:pt idx="8490">
                  <c:v>-65.288129999999995</c:v>
                </c:pt>
                <c:pt idx="8491">
                  <c:v>-65.864050000000006</c:v>
                </c:pt>
                <c:pt idx="8492">
                  <c:v>-65.792689999999993</c:v>
                </c:pt>
                <c:pt idx="8493">
                  <c:v>-65.618979999999993</c:v>
                </c:pt>
                <c:pt idx="8494">
                  <c:v>-64.981380000000001</c:v>
                </c:pt>
                <c:pt idx="8495">
                  <c:v>-64.293859999999995</c:v>
                </c:pt>
                <c:pt idx="8496">
                  <c:v>-63.13702</c:v>
                </c:pt>
                <c:pt idx="8497">
                  <c:v>-60.767670000000003</c:v>
                </c:pt>
                <c:pt idx="8498">
                  <c:v>-59.027009999999997</c:v>
                </c:pt>
                <c:pt idx="8499">
                  <c:v>-57.194270000000003</c:v>
                </c:pt>
                <c:pt idx="8500">
                  <c:v>-56.55997</c:v>
                </c:pt>
                <c:pt idx="8501">
                  <c:v>-55.79757</c:v>
                </c:pt>
                <c:pt idx="8502">
                  <c:v>-55.60857</c:v>
                </c:pt>
                <c:pt idx="8503">
                  <c:v>-55.493459999999999</c:v>
                </c:pt>
                <c:pt idx="8504">
                  <c:v>-55.209240000000001</c:v>
                </c:pt>
                <c:pt idx="8505">
                  <c:v>-54.986660000000001</c:v>
                </c:pt>
                <c:pt idx="8506">
                  <c:v>-54.66377</c:v>
                </c:pt>
                <c:pt idx="8507">
                  <c:v>-54.293370000000003</c:v>
                </c:pt>
                <c:pt idx="8508">
                  <c:v>-54.053109999999897</c:v>
                </c:pt>
                <c:pt idx="8509">
                  <c:v>-53.639240000000001</c:v>
                </c:pt>
                <c:pt idx="8510">
                  <c:v>-53.146239999999999</c:v>
                </c:pt>
                <c:pt idx="8511">
                  <c:v>-52.608269999999997</c:v>
                </c:pt>
                <c:pt idx="8512">
                  <c:v>-52.17098</c:v>
                </c:pt>
                <c:pt idx="8513">
                  <c:v>-51.540900000000001</c:v>
                </c:pt>
                <c:pt idx="8514">
                  <c:v>-51.149649999999902</c:v>
                </c:pt>
                <c:pt idx="8515">
                  <c:v>-50.6066</c:v>
                </c:pt>
                <c:pt idx="8516">
                  <c:v>-50.07497</c:v>
                </c:pt>
                <c:pt idx="8517">
                  <c:v>-49.63805</c:v>
                </c:pt>
                <c:pt idx="8518">
                  <c:v>-49.225960000000001</c:v>
                </c:pt>
                <c:pt idx="8519">
                  <c:v>-48.89479</c:v>
                </c:pt>
                <c:pt idx="8520">
                  <c:v>-48.574689999999997</c:v>
                </c:pt>
                <c:pt idx="8521">
                  <c:v>-48.6158</c:v>
                </c:pt>
                <c:pt idx="8522">
                  <c:v>-48.870550000000001</c:v>
                </c:pt>
                <c:pt idx="8523">
                  <c:v>-48.770350000000001</c:v>
                </c:pt>
                <c:pt idx="8524">
                  <c:v>-48.731960000000001</c:v>
                </c:pt>
                <c:pt idx="8525">
                  <c:v>-48.954839999999997</c:v>
                </c:pt>
                <c:pt idx="8526">
                  <c:v>-49.367859999999901</c:v>
                </c:pt>
                <c:pt idx="8527">
                  <c:v>-49.737450000000003</c:v>
                </c:pt>
                <c:pt idx="8528">
                  <c:v>-50.245919999999998</c:v>
                </c:pt>
                <c:pt idx="8529">
                  <c:v>-50.660809999999998</c:v>
                </c:pt>
                <c:pt idx="8530">
                  <c:v>-50.807079999999999</c:v>
                </c:pt>
                <c:pt idx="8531">
                  <c:v>-51.093290000000003</c:v>
                </c:pt>
                <c:pt idx="8532">
                  <c:v>-51.560949999999998</c:v>
                </c:pt>
                <c:pt idx="8533">
                  <c:v>-51.937080000000002</c:v>
                </c:pt>
                <c:pt idx="8534">
                  <c:v>-52.262360000000001</c:v>
                </c:pt>
                <c:pt idx="8535">
                  <c:v>-52.477420000000002</c:v>
                </c:pt>
                <c:pt idx="8536">
                  <c:v>-52.7956</c:v>
                </c:pt>
                <c:pt idx="8537">
                  <c:v>-52.923470000000002</c:v>
                </c:pt>
                <c:pt idx="8538">
                  <c:v>-53.026789999999899</c:v>
                </c:pt>
                <c:pt idx="8539">
                  <c:v>-53.200690000000002</c:v>
                </c:pt>
                <c:pt idx="8540">
                  <c:v>-53.133870000000002</c:v>
                </c:pt>
                <c:pt idx="8541">
                  <c:v>-53.313040000000001</c:v>
                </c:pt>
                <c:pt idx="8542">
                  <c:v>-53.666469999999997</c:v>
                </c:pt>
                <c:pt idx="8543">
                  <c:v>-54.581299999999999</c:v>
                </c:pt>
                <c:pt idx="8544">
                  <c:v>-55.745359999999998</c:v>
                </c:pt>
                <c:pt idx="8545">
                  <c:v>-57.402090000000001</c:v>
                </c:pt>
                <c:pt idx="8546">
                  <c:v>-58.372439999999997</c:v>
                </c:pt>
                <c:pt idx="8547">
                  <c:v>-59.44802</c:v>
                </c:pt>
                <c:pt idx="8548">
                  <c:v>-60.495190000000001</c:v>
                </c:pt>
                <c:pt idx="8549">
                  <c:v>-60.890709999999999</c:v>
                </c:pt>
                <c:pt idx="8550">
                  <c:v>-61.410110000000003</c:v>
                </c:pt>
                <c:pt idx="8551">
                  <c:v>-61.695830000000001</c:v>
                </c:pt>
                <c:pt idx="8552">
                  <c:v>-62.487180000000002</c:v>
                </c:pt>
                <c:pt idx="8553">
                  <c:v>-62.8246099999999</c:v>
                </c:pt>
                <c:pt idx="8554">
                  <c:v>-63.102760000000004</c:v>
                </c:pt>
                <c:pt idx="8555">
                  <c:v>-63.377690000000001</c:v>
                </c:pt>
                <c:pt idx="8556">
                  <c:v>-64.151830000000004</c:v>
                </c:pt>
                <c:pt idx="8557">
                  <c:v>-64.760729999999995</c:v>
                </c:pt>
                <c:pt idx="8558">
                  <c:v>-65.486959999999996</c:v>
                </c:pt>
                <c:pt idx="8559">
                  <c:v>-66.024240000000006</c:v>
                </c:pt>
                <c:pt idx="8560">
                  <c:v>-66.471220000000002</c:v>
                </c:pt>
                <c:pt idx="8561">
                  <c:v>-67.710130000000007</c:v>
                </c:pt>
                <c:pt idx="8562">
                  <c:v>-68.078059999999994</c:v>
                </c:pt>
                <c:pt idx="8563">
                  <c:v>-69.107680000000002</c:v>
                </c:pt>
                <c:pt idx="8564">
                  <c:v>-70.685649999999995</c:v>
                </c:pt>
                <c:pt idx="8565">
                  <c:v>-71.033280000000005</c:v>
                </c:pt>
                <c:pt idx="8566">
                  <c:v>-72.565929999999994</c:v>
                </c:pt>
                <c:pt idx="8567">
                  <c:v>-74.094399999999993</c:v>
                </c:pt>
                <c:pt idx="8568">
                  <c:v>-75.586849999999998</c:v>
                </c:pt>
                <c:pt idx="8569">
                  <c:v>-77.350020000000001</c:v>
                </c:pt>
                <c:pt idx="8570">
                  <c:v>-77.919359999999998</c:v>
                </c:pt>
                <c:pt idx="8571">
                  <c:v>-79.426289999999995</c:v>
                </c:pt>
                <c:pt idx="8572">
                  <c:v>-76.722939999999994</c:v>
                </c:pt>
                <c:pt idx="8573">
                  <c:v>-75.576689999999999</c:v>
                </c:pt>
                <c:pt idx="8574">
                  <c:v>-73.260940000000005</c:v>
                </c:pt>
                <c:pt idx="8575">
                  <c:v>-71.12236</c:v>
                </c:pt>
                <c:pt idx="8576">
                  <c:v>-69.707620000000006</c:v>
                </c:pt>
                <c:pt idx="8577">
                  <c:v>-68.83775</c:v>
                </c:pt>
                <c:pt idx="8578">
                  <c:v>-67.546589999999995</c:v>
                </c:pt>
                <c:pt idx="8579">
                  <c:v>-66.311660000000003</c:v>
                </c:pt>
                <c:pt idx="8580">
                  <c:v>-65.221299999999999</c:v>
                </c:pt>
                <c:pt idx="8581">
                  <c:v>-64.027839999999998</c:v>
                </c:pt>
                <c:pt idx="8582">
                  <c:v>-63.620310000000003</c:v>
                </c:pt>
                <c:pt idx="8583">
                  <c:v>-62.426220000000001</c:v>
                </c:pt>
                <c:pt idx="8584">
                  <c:v>-61.231200000000001</c:v>
                </c:pt>
                <c:pt idx="8585">
                  <c:v>-60.690770000000001</c:v>
                </c:pt>
                <c:pt idx="8586">
                  <c:v>-59.532789999999999</c:v>
                </c:pt>
                <c:pt idx="8587">
                  <c:v>-58.634279999999997</c:v>
                </c:pt>
                <c:pt idx="8588">
                  <c:v>-58.008629999999997</c:v>
                </c:pt>
                <c:pt idx="8589">
                  <c:v>-57.142029999999899</c:v>
                </c:pt>
                <c:pt idx="8590">
                  <c:v>-56.589619999999996</c:v>
                </c:pt>
                <c:pt idx="8591">
                  <c:v>-56.034509999999997</c:v>
                </c:pt>
                <c:pt idx="8592">
                  <c:v>-55.847410000000004</c:v>
                </c:pt>
                <c:pt idx="8593">
                  <c:v>-55.609369999999998</c:v>
                </c:pt>
                <c:pt idx="8594">
                  <c:v>-55.587870000000002</c:v>
                </c:pt>
                <c:pt idx="8595">
                  <c:v>-55.976709999999997</c:v>
                </c:pt>
                <c:pt idx="8596">
                  <c:v>-56.27955</c:v>
                </c:pt>
                <c:pt idx="8597">
                  <c:v>-56.582689999999999</c:v>
                </c:pt>
                <c:pt idx="8598">
                  <c:v>-56.96931</c:v>
                </c:pt>
                <c:pt idx="8599">
                  <c:v>-57.666449999999998</c:v>
                </c:pt>
                <c:pt idx="8600">
                  <c:v>-58.528309999999998</c:v>
                </c:pt>
                <c:pt idx="8601">
                  <c:v>-59.42895</c:v>
                </c:pt>
                <c:pt idx="8602">
                  <c:v>-61.27928</c:v>
                </c:pt>
                <c:pt idx="8603">
                  <c:v>-61.526820000000001</c:v>
                </c:pt>
                <c:pt idx="8604">
                  <c:v>-61.844650000000001</c:v>
                </c:pt>
                <c:pt idx="8605">
                  <c:v>-62.299619999999997</c:v>
                </c:pt>
                <c:pt idx="8606">
                  <c:v>-63.28463</c:v>
                </c:pt>
                <c:pt idx="8607">
                  <c:v>-63.15428</c:v>
                </c:pt>
                <c:pt idx="8608">
                  <c:v>-63.851579999999998</c:v>
                </c:pt>
                <c:pt idx="8609">
                  <c:v>-64.525450000000006</c:v>
                </c:pt>
                <c:pt idx="8610">
                  <c:v>-64.903919999999999</c:v>
                </c:pt>
                <c:pt idx="8611">
                  <c:v>-65.793170000000003</c:v>
                </c:pt>
                <c:pt idx="8612">
                  <c:v>-66.347120000000004</c:v>
                </c:pt>
                <c:pt idx="8613">
                  <c:v>-66.716040000000007</c:v>
                </c:pt>
                <c:pt idx="8614">
                  <c:v>-66.461209999999994</c:v>
                </c:pt>
                <c:pt idx="8615">
                  <c:v>-67.184619999999995</c:v>
                </c:pt>
                <c:pt idx="8616">
                  <c:v>-67.900689999999997</c:v>
                </c:pt>
                <c:pt idx="8617">
                  <c:v>-67.913759999999996</c:v>
                </c:pt>
                <c:pt idx="8618">
                  <c:v>-68.000569999999996</c:v>
                </c:pt>
                <c:pt idx="8619">
                  <c:v>-67.902709999999999</c:v>
                </c:pt>
                <c:pt idx="8620">
                  <c:v>-67.900180000000006</c:v>
                </c:pt>
                <c:pt idx="8621">
                  <c:v>-68.081450000000004</c:v>
                </c:pt>
                <c:pt idx="8622">
                  <c:v>-68.360550000000003</c:v>
                </c:pt>
                <c:pt idx="8623">
                  <c:v>-68.254720000000006</c:v>
                </c:pt>
                <c:pt idx="8624">
                  <c:v>-68.830529999999996</c:v>
                </c:pt>
                <c:pt idx="8625">
                  <c:v>-69.017200000000003</c:v>
                </c:pt>
                <c:pt idx="8626">
                  <c:v>-69.031379999999999</c:v>
                </c:pt>
                <c:pt idx="8627">
                  <c:v>-69.547420000000002</c:v>
                </c:pt>
                <c:pt idx="8628">
                  <c:v>-70.532110000000003</c:v>
                </c:pt>
                <c:pt idx="8629">
                  <c:v>-69.670640000000006</c:v>
                </c:pt>
                <c:pt idx="8630">
                  <c:v>-70.985380000000006</c:v>
                </c:pt>
                <c:pt idx="8631">
                  <c:v>-70.238780000000006</c:v>
                </c:pt>
                <c:pt idx="8632">
                  <c:v>-71.413690000000003</c:v>
                </c:pt>
                <c:pt idx="8633">
                  <c:v>-70.679320000000004</c:v>
                </c:pt>
                <c:pt idx="8634">
                  <c:v>-70.021529999999998</c:v>
                </c:pt>
                <c:pt idx="8635">
                  <c:v>-72.070570000000004</c:v>
                </c:pt>
                <c:pt idx="8636">
                  <c:v>-70.890929999999997</c:v>
                </c:pt>
                <c:pt idx="8637">
                  <c:v>-72.692959999999999</c:v>
                </c:pt>
                <c:pt idx="8638">
                  <c:v>-72.043859999999995</c:v>
                </c:pt>
                <c:pt idx="8639">
                  <c:v>-73.178820000000002</c:v>
                </c:pt>
                <c:pt idx="8640">
                  <c:v>-73.796880000000002</c:v>
                </c:pt>
                <c:pt idx="8641">
                  <c:v>-73.59469</c:v>
                </c:pt>
                <c:pt idx="8642">
                  <c:v>-73.13955</c:v>
                </c:pt>
                <c:pt idx="8643">
                  <c:v>-73.548379999999995</c:v>
                </c:pt>
                <c:pt idx="8644">
                  <c:v>-73.799729999999997</c:v>
                </c:pt>
                <c:pt idx="8645">
                  <c:v>-73.029660000000007</c:v>
                </c:pt>
                <c:pt idx="8646">
                  <c:v>-72.110420000000005</c:v>
                </c:pt>
                <c:pt idx="8647">
                  <c:v>-73.679940000000002</c:v>
                </c:pt>
                <c:pt idx="8648">
                  <c:v>-74.648110000000003</c:v>
                </c:pt>
                <c:pt idx="8649">
                  <c:v>-73.91037</c:v>
                </c:pt>
                <c:pt idx="8650">
                  <c:v>-75.084339999999997</c:v>
                </c:pt>
                <c:pt idx="8651">
                  <c:v>-74.960629999999995</c:v>
                </c:pt>
                <c:pt idx="8652">
                  <c:v>-77.970489999999998</c:v>
                </c:pt>
                <c:pt idx="8653">
                  <c:v>-75.091970000000003</c:v>
                </c:pt>
                <c:pt idx="8654">
                  <c:v>-77.695620000000005</c:v>
                </c:pt>
                <c:pt idx="8655">
                  <c:v>-76.863119999999995</c:v>
                </c:pt>
                <c:pt idx="8656">
                  <c:v>-76.619309999999999</c:v>
                </c:pt>
                <c:pt idx="8657">
                  <c:v>-78.711820000000003</c:v>
                </c:pt>
                <c:pt idx="8658">
                  <c:v>-77.702250000000006</c:v>
                </c:pt>
                <c:pt idx="8659">
                  <c:v>-78.294669999999996</c:v>
                </c:pt>
                <c:pt idx="8660">
                  <c:v>-77.296260000000004</c:v>
                </c:pt>
                <c:pt idx="8661">
                  <c:v>-79.228589999999997</c:v>
                </c:pt>
                <c:pt idx="8662">
                  <c:v>-80.853219999999993</c:v>
                </c:pt>
                <c:pt idx="8663">
                  <c:v>-81.425200000000004</c:v>
                </c:pt>
                <c:pt idx="8664">
                  <c:v>-80.776110000000003</c:v>
                </c:pt>
                <c:pt idx="8665">
                  <c:v>-82.528790000000001</c:v>
                </c:pt>
                <c:pt idx="8666">
                  <c:v>-84.672569999999993</c:v>
                </c:pt>
                <c:pt idx="8667">
                  <c:v>-85.622389999999996</c:v>
                </c:pt>
                <c:pt idx="8668">
                  <c:v>-86.502489999999995</c:v>
                </c:pt>
                <c:pt idx="8669">
                  <c:v>-87.599720000000005</c:v>
                </c:pt>
                <c:pt idx="8670">
                  <c:v>-94.198830000000001</c:v>
                </c:pt>
                <c:pt idx="8671">
                  <c:v>-92.09796</c:v>
                </c:pt>
                <c:pt idx="8672">
                  <c:v>-92.101339999999993</c:v>
                </c:pt>
                <c:pt idx="8673">
                  <c:v>-89.649239999999907</c:v>
                </c:pt>
                <c:pt idx="8674">
                  <c:v>-94.145479999999907</c:v>
                </c:pt>
                <c:pt idx="8675">
                  <c:v>-99.72936</c:v>
                </c:pt>
                <c:pt idx="8676">
                  <c:v>-87.991510000000005</c:v>
                </c:pt>
                <c:pt idx="8677">
                  <c:v>-96.451830000000001</c:v>
                </c:pt>
                <c:pt idx="8678">
                  <c:v>-91.584800000000001</c:v>
                </c:pt>
                <c:pt idx="8679">
                  <c:v>-86.893879999999996</c:v>
                </c:pt>
                <c:pt idx="8680">
                  <c:v>-86.900459999999896</c:v>
                </c:pt>
                <c:pt idx="8681">
                  <c:v>-82.021730000000005</c:v>
                </c:pt>
                <c:pt idx="8682">
                  <c:v>-87.744799999999998</c:v>
                </c:pt>
                <c:pt idx="8683">
                  <c:v>-87.390020000000007</c:v>
                </c:pt>
                <c:pt idx="8684">
                  <c:v>-86.813659999999999</c:v>
                </c:pt>
                <c:pt idx="8685">
                  <c:v>-82.400499999999994</c:v>
                </c:pt>
                <c:pt idx="8686">
                  <c:v>-91.849919999999997</c:v>
                </c:pt>
                <c:pt idx="8687">
                  <c:v>-89.27467</c:v>
                </c:pt>
                <c:pt idx="8688">
                  <c:v>-90.697540000000004</c:v>
                </c:pt>
                <c:pt idx="8689">
                  <c:v>-90.174149999999997</c:v>
                </c:pt>
                <c:pt idx="8690">
                  <c:v>-85.196920000000006</c:v>
                </c:pt>
                <c:pt idx="8691">
                  <c:v>-90.591099999999997</c:v>
                </c:pt>
                <c:pt idx="8692">
                  <c:v>-91.207170000000005</c:v>
                </c:pt>
                <c:pt idx="8693">
                  <c:v>-94.653779999999998</c:v>
                </c:pt>
                <c:pt idx="8694">
                  <c:v>-83.133160000000004</c:v>
                </c:pt>
                <c:pt idx="8695">
                  <c:v>-89.853309999999993</c:v>
                </c:pt>
                <c:pt idx="8696">
                  <c:v>-87.008489999999995</c:v>
                </c:pt>
                <c:pt idx="8697">
                  <c:v>-100.05359999999899</c:v>
                </c:pt>
                <c:pt idx="8698">
                  <c:v>-92.931330000000003</c:v>
                </c:pt>
                <c:pt idx="8699">
                  <c:v>-85.198700000000002</c:v>
                </c:pt>
                <c:pt idx="8700">
                  <c:v>-91.446280000000002</c:v>
                </c:pt>
                <c:pt idx="8701">
                  <c:v>-86.895109999999903</c:v>
                </c:pt>
                <c:pt idx="8702">
                  <c:v>-89.972179999999994</c:v>
                </c:pt>
                <c:pt idx="8703">
                  <c:v>-84.275909999999996</c:v>
                </c:pt>
                <c:pt idx="8704">
                  <c:v>-87.268990000000002</c:v>
                </c:pt>
                <c:pt idx="8705">
                  <c:v>-87.141919999999999</c:v>
                </c:pt>
                <c:pt idx="8706">
                  <c:v>-89.167509999999993</c:v>
                </c:pt>
                <c:pt idx="8707">
                  <c:v>-95.415819999999997</c:v>
                </c:pt>
                <c:pt idx="8708">
                  <c:v>-87.896879999999996</c:v>
                </c:pt>
                <c:pt idx="8709">
                  <c:v>-91.912180000000006</c:v>
                </c:pt>
                <c:pt idx="8710">
                  <c:v>-89.368539999999996</c:v>
                </c:pt>
                <c:pt idx="8711">
                  <c:v>-94.593810000000005</c:v>
                </c:pt>
                <c:pt idx="8712">
                  <c:v>-96.922799999999995</c:v>
                </c:pt>
                <c:pt idx="8713">
                  <c:v>-100.9504</c:v>
                </c:pt>
                <c:pt idx="8714">
                  <c:v>-109.532899999999</c:v>
                </c:pt>
                <c:pt idx="8715">
                  <c:v>-90.265789999999996</c:v>
                </c:pt>
                <c:pt idx="8716">
                  <c:v>-90.153750000000002</c:v>
                </c:pt>
                <c:pt idx="8717">
                  <c:v>-93.969470000000001</c:v>
                </c:pt>
                <c:pt idx="8718">
                  <c:v>-96.271680000000003</c:v>
                </c:pt>
                <c:pt idx="8719">
                  <c:v>-93.624759999999995</c:v>
                </c:pt>
                <c:pt idx="8720">
                  <c:v>-88.212850000000003</c:v>
                </c:pt>
                <c:pt idx="8721">
                  <c:v>-92.588089999999994</c:v>
                </c:pt>
                <c:pt idx="8722">
                  <c:v>-98.44426</c:v>
                </c:pt>
                <c:pt idx="8723">
                  <c:v>-84.856009999999998</c:v>
                </c:pt>
                <c:pt idx="8724">
                  <c:v>-93.485590000000002</c:v>
                </c:pt>
                <c:pt idx="8725">
                  <c:v>-93.239609999999999</c:v>
                </c:pt>
                <c:pt idx="8726">
                  <c:v>-97.317340000000002</c:v>
                </c:pt>
                <c:pt idx="8727">
                  <c:v>-94.584760000000003</c:v>
                </c:pt>
                <c:pt idx="8728">
                  <c:v>-90.539990000000003</c:v>
                </c:pt>
                <c:pt idx="8729">
                  <c:v>-84.544790000000006</c:v>
                </c:pt>
                <c:pt idx="8730">
                  <c:v>-84.011560000000003</c:v>
                </c:pt>
                <c:pt idx="8731">
                  <c:v>-84.329350000000005</c:v>
                </c:pt>
                <c:pt idx="8732">
                  <c:v>-84.124719999999996</c:v>
                </c:pt>
                <c:pt idx="8733">
                  <c:v>-80.989549999999994</c:v>
                </c:pt>
                <c:pt idx="8734">
                  <c:v>-79.368200000000002</c:v>
                </c:pt>
                <c:pt idx="8735">
                  <c:v>-82.707539999999995</c:v>
                </c:pt>
                <c:pt idx="8736">
                  <c:v>-81.284179999999907</c:v>
                </c:pt>
                <c:pt idx="8737">
                  <c:v>-79.703649999999996</c:v>
                </c:pt>
                <c:pt idx="8738">
                  <c:v>-78.173779999999994</c:v>
                </c:pt>
                <c:pt idx="8739">
                  <c:v>-80.337680000000006</c:v>
                </c:pt>
                <c:pt idx="8740">
                  <c:v>-79.875259999999997</c:v>
                </c:pt>
                <c:pt idx="8741">
                  <c:v>-78.580569999999994</c:v>
                </c:pt>
                <c:pt idx="8742">
                  <c:v>-78.455089999999998</c:v>
                </c:pt>
                <c:pt idx="8743">
                  <c:v>-80.389989999999997</c:v>
                </c:pt>
                <c:pt idx="8744">
                  <c:v>-81.282070000000004</c:v>
                </c:pt>
                <c:pt idx="8745">
                  <c:v>-86.228729999999999</c:v>
                </c:pt>
                <c:pt idx="8746">
                  <c:v>-80.967969999999895</c:v>
                </c:pt>
                <c:pt idx="8747">
                  <c:v>-80.787959999999998</c:v>
                </c:pt>
                <c:pt idx="8748">
                  <c:v>-82.550190000000001</c:v>
                </c:pt>
                <c:pt idx="8749">
                  <c:v>-80.927930000000003</c:v>
                </c:pt>
                <c:pt idx="8750">
                  <c:v>-83.035420000000002</c:v>
                </c:pt>
                <c:pt idx="8751">
                  <c:v>-83.463049999999996</c:v>
                </c:pt>
                <c:pt idx="8752">
                  <c:v>-87.348249999999993</c:v>
                </c:pt>
                <c:pt idx="8753">
                  <c:v>-89.865659999999906</c:v>
                </c:pt>
                <c:pt idx="8754">
                  <c:v>-85.973209999999995</c:v>
                </c:pt>
                <c:pt idx="8755">
                  <c:v>-84.518659999999898</c:v>
                </c:pt>
                <c:pt idx="8756">
                  <c:v>-88.306229999999999</c:v>
                </c:pt>
                <c:pt idx="8757">
                  <c:v>-96.12133</c:v>
                </c:pt>
                <c:pt idx="8758">
                  <c:v>-93.182199999999995</c:v>
                </c:pt>
                <c:pt idx="8759">
                  <c:v>-87.609659999999906</c:v>
                </c:pt>
                <c:pt idx="8760">
                  <c:v>-87.446010000000001</c:v>
                </c:pt>
                <c:pt idx="8761">
                  <c:v>-94.310839999999999</c:v>
                </c:pt>
                <c:pt idx="8762">
                  <c:v>-95.105059999999995</c:v>
                </c:pt>
                <c:pt idx="8763">
                  <c:v>-88.425049999999999</c:v>
                </c:pt>
                <c:pt idx="8764">
                  <c:v>-85.164479999999998</c:v>
                </c:pt>
                <c:pt idx="8765">
                  <c:v>-91.051339999999996</c:v>
                </c:pt>
                <c:pt idx="8766">
                  <c:v>-82.885840000000002</c:v>
                </c:pt>
                <c:pt idx="8767">
                  <c:v>-80.86027</c:v>
                </c:pt>
                <c:pt idx="8768">
                  <c:v>-83.700159999999997</c:v>
                </c:pt>
                <c:pt idx="8769">
                  <c:v>-87.551459999999906</c:v>
                </c:pt>
                <c:pt idx="8770">
                  <c:v>-85.389939999999996</c:v>
                </c:pt>
                <c:pt idx="8771">
                  <c:v>-84.848510000000005</c:v>
                </c:pt>
                <c:pt idx="8772">
                  <c:v>-86.086669999999998</c:v>
                </c:pt>
                <c:pt idx="8773">
                  <c:v>-84.733919999999998</c:v>
                </c:pt>
                <c:pt idx="8774">
                  <c:v>-82.854910000000004</c:v>
                </c:pt>
                <c:pt idx="8775">
                  <c:v>-83.253129999999999</c:v>
                </c:pt>
                <c:pt idx="8776">
                  <c:v>-87.494380000000007</c:v>
                </c:pt>
                <c:pt idx="8777">
                  <c:v>-88.411320000000003</c:v>
                </c:pt>
                <c:pt idx="8778">
                  <c:v>-84.751090000000005</c:v>
                </c:pt>
                <c:pt idx="8779">
                  <c:v>-90.146389999999997</c:v>
                </c:pt>
                <c:pt idx="8780">
                  <c:v>-88.042490000000001</c:v>
                </c:pt>
                <c:pt idx="8781">
                  <c:v>-88.132429999999999</c:v>
                </c:pt>
                <c:pt idx="8782">
                  <c:v>-87.123710000000003</c:v>
                </c:pt>
                <c:pt idx="8783">
                  <c:v>-87.634829999999994</c:v>
                </c:pt>
                <c:pt idx="8784">
                  <c:v>-84.445009999999996</c:v>
                </c:pt>
                <c:pt idx="8785">
                  <c:v>-83.372810000000001</c:v>
                </c:pt>
                <c:pt idx="8786">
                  <c:v>-93.22336</c:v>
                </c:pt>
                <c:pt idx="8787">
                  <c:v>-89.811080000000004</c:v>
                </c:pt>
                <c:pt idx="8788">
                  <c:v>-95.691509999999994</c:v>
                </c:pt>
                <c:pt idx="8789">
                  <c:v>-84.025509999999997</c:v>
                </c:pt>
                <c:pt idx="8790">
                  <c:v>-87.930049999999994</c:v>
                </c:pt>
                <c:pt idx="8791">
                  <c:v>-86.941789999999997</c:v>
                </c:pt>
                <c:pt idx="8792">
                  <c:v>-89.991749999999996</c:v>
                </c:pt>
                <c:pt idx="8793">
                  <c:v>-88.466290000000001</c:v>
                </c:pt>
                <c:pt idx="8794">
                  <c:v>-92.698819999999898</c:v>
                </c:pt>
                <c:pt idx="8795">
                  <c:v>-89.799239999999998</c:v>
                </c:pt>
                <c:pt idx="8796">
                  <c:v>-92.482780000000005</c:v>
                </c:pt>
                <c:pt idx="8797">
                  <c:v>-85.447900000000004</c:v>
                </c:pt>
                <c:pt idx="8798">
                  <c:v>-94.784589999999994</c:v>
                </c:pt>
                <c:pt idx="8799">
                  <c:v>-95.057789999999997</c:v>
                </c:pt>
                <c:pt idx="8800">
                  <c:v>-95.3994</c:v>
                </c:pt>
                <c:pt idx="8801">
                  <c:v>-106.51049999999999</c:v>
                </c:pt>
                <c:pt idx="8802">
                  <c:v>-87.179540000000003</c:v>
                </c:pt>
                <c:pt idx="8803">
                  <c:v>-92.380689999999902</c:v>
                </c:pt>
                <c:pt idx="8804">
                  <c:v>-88.630579999999895</c:v>
                </c:pt>
                <c:pt idx="8805">
                  <c:v>-85.913179999999997</c:v>
                </c:pt>
                <c:pt idx="8806">
                  <c:v>-102.4378</c:v>
                </c:pt>
                <c:pt idx="8807">
                  <c:v>-88.908569999999997</c:v>
                </c:pt>
                <c:pt idx="8808">
                  <c:v>-94.767690000000002</c:v>
                </c:pt>
                <c:pt idx="8809">
                  <c:v>-96.376090000000005</c:v>
                </c:pt>
                <c:pt idx="8810">
                  <c:v>-89.460070000000002</c:v>
                </c:pt>
                <c:pt idx="8811">
                  <c:v>-92.136369999999999</c:v>
                </c:pt>
                <c:pt idx="8812">
                  <c:v>-95.523079999999993</c:v>
                </c:pt>
                <c:pt idx="8813">
                  <c:v>-93.774600000000007</c:v>
                </c:pt>
                <c:pt idx="8814">
                  <c:v>-91.570279999999997</c:v>
                </c:pt>
                <c:pt idx="8815">
                  <c:v>-95.405969999999996</c:v>
                </c:pt>
                <c:pt idx="8816">
                  <c:v>-98.24006</c:v>
                </c:pt>
                <c:pt idx="8817">
                  <c:v>-88.274119999999897</c:v>
                </c:pt>
                <c:pt idx="8818">
                  <c:v>-91.574079999999995</c:v>
                </c:pt>
                <c:pt idx="8819">
                  <c:v>-83.09178</c:v>
                </c:pt>
                <c:pt idx="8820">
                  <c:v>-90.384159999999994</c:v>
                </c:pt>
                <c:pt idx="8821">
                  <c:v>-86.842110000000005</c:v>
                </c:pt>
                <c:pt idx="8822">
                  <c:v>-85.675420000000003</c:v>
                </c:pt>
                <c:pt idx="8823">
                  <c:v>-81.075029999999998</c:v>
                </c:pt>
                <c:pt idx="8824">
                  <c:v>-82.475480000000005</c:v>
                </c:pt>
                <c:pt idx="8825">
                  <c:v>-86.156940000000006</c:v>
                </c:pt>
                <c:pt idx="8826">
                  <c:v>-82.434600000000003</c:v>
                </c:pt>
                <c:pt idx="8827">
                  <c:v>-82.046099999999996</c:v>
                </c:pt>
                <c:pt idx="8828">
                  <c:v>-80.333079999999995</c:v>
                </c:pt>
                <c:pt idx="8829">
                  <c:v>-80.970110000000005</c:v>
                </c:pt>
                <c:pt idx="8830">
                  <c:v>-87.441479999999899</c:v>
                </c:pt>
                <c:pt idx="8831">
                  <c:v>-81.84836</c:v>
                </c:pt>
                <c:pt idx="8832">
                  <c:v>-85.4482</c:v>
                </c:pt>
                <c:pt idx="8833">
                  <c:v>-82.897710000000004</c:v>
                </c:pt>
                <c:pt idx="8834">
                  <c:v>-86.357789999999994</c:v>
                </c:pt>
                <c:pt idx="8835">
                  <c:v>-85.189279999999997</c:v>
                </c:pt>
                <c:pt idx="8836">
                  <c:v>-92.133830000000003</c:v>
                </c:pt>
                <c:pt idx="8837">
                  <c:v>-87.37612</c:v>
                </c:pt>
                <c:pt idx="8838">
                  <c:v>-87.020529999999994</c:v>
                </c:pt>
                <c:pt idx="8839">
                  <c:v>-82.891739999999999</c:v>
                </c:pt>
                <c:pt idx="8840">
                  <c:v>-89.283249999999995</c:v>
                </c:pt>
                <c:pt idx="8841">
                  <c:v>-92.786360000000002</c:v>
                </c:pt>
                <c:pt idx="8842">
                  <c:v>-99.812430000000006</c:v>
                </c:pt>
                <c:pt idx="8843">
                  <c:v>-102.8552</c:v>
                </c:pt>
                <c:pt idx="8844">
                  <c:v>-98.733710000000002</c:v>
                </c:pt>
                <c:pt idx="8845">
                  <c:v>-104.792</c:v>
                </c:pt>
                <c:pt idx="8846">
                  <c:v>-101.9676</c:v>
                </c:pt>
                <c:pt idx="8847">
                  <c:v>-87.802130000000005</c:v>
                </c:pt>
                <c:pt idx="8848">
                  <c:v>-91.85763</c:v>
                </c:pt>
                <c:pt idx="8849">
                  <c:v>-90.105549999999994</c:v>
                </c:pt>
                <c:pt idx="8850">
                  <c:v>-95.408029999999997</c:v>
                </c:pt>
                <c:pt idx="8851">
                  <c:v>-86.804029999999997</c:v>
                </c:pt>
                <c:pt idx="8852">
                  <c:v>-87.397360000000006</c:v>
                </c:pt>
                <c:pt idx="8853">
                  <c:v>-87.135649999999998</c:v>
                </c:pt>
                <c:pt idx="8854">
                  <c:v>-94.152090000000001</c:v>
                </c:pt>
                <c:pt idx="8855">
                  <c:v>-83.200280000000006</c:v>
                </c:pt>
                <c:pt idx="8856">
                  <c:v>-84.053420000000003</c:v>
                </c:pt>
                <c:pt idx="8857">
                  <c:v>-84.881079999999997</c:v>
                </c:pt>
                <c:pt idx="8858">
                  <c:v>-81.905609999999996</c:v>
                </c:pt>
                <c:pt idx="8859">
                  <c:v>-84.431169999999995</c:v>
                </c:pt>
                <c:pt idx="8860">
                  <c:v>-88.820709999999906</c:v>
                </c:pt>
                <c:pt idx="8861">
                  <c:v>-86.336879999999994</c:v>
                </c:pt>
                <c:pt idx="8862">
                  <c:v>-91.507499999999993</c:v>
                </c:pt>
                <c:pt idx="8863">
                  <c:v>-89.983620000000002</c:v>
                </c:pt>
                <c:pt idx="8864">
                  <c:v>-87.482640000000004</c:v>
                </c:pt>
                <c:pt idx="8865">
                  <c:v>-95.525970000000001</c:v>
                </c:pt>
                <c:pt idx="8866">
                  <c:v>-92.896450000000002</c:v>
                </c:pt>
                <c:pt idx="8867">
                  <c:v>-84.268320000000003</c:v>
                </c:pt>
                <c:pt idx="8868">
                  <c:v>-84.775400000000005</c:v>
                </c:pt>
                <c:pt idx="8869">
                  <c:v>-85.823089999999894</c:v>
                </c:pt>
                <c:pt idx="8870">
                  <c:v>-83.210390000000004</c:v>
                </c:pt>
                <c:pt idx="8871">
                  <c:v>-84.494290000000007</c:v>
                </c:pt>
                <c:pt idx="8872">
                  <c:v>-86.347099999999998</c:v>
                </c:pt>
                <c:pt idx="8873">
                  <c:v>-80.927530000000004</c:v>
                </c:pt>
                <c:pt idx="8874">
                  <c:v>-83.578410000000005</c:v>
                </c:pt>
                <c:pt idx="8875">
                  <c:v>-84.463660000000004</c:v>
                </c:pt>
                <c:pt idx="8876">
                  <c:v>-81.533739999999995</c:v>
                </c:pt>
                <c:pt idx="8877">
                  <c:v>-80.887129999999999</c:v>
                </c:pt>
                <c:pt idx="8878">
                  <c:v>-80.800020000000004</c:v>
                </c:pt>
                <c:pt idx="8879">
                  <c:v>-81.15504</c:v>
                </c:pt>
                <c:pt idx="8880">
                  <c:v>-77.881979999999999</c:v>
                </c:pt>
                <c:pt idx="8881">
                  <c:v>-76.072739999999996</c:v>
                </c:pt>
                <c:pt idx="8882">
                  <c:v>-76.563280000000006</c:v>
                </c:pt>
                <c:pt idx="8883">
                  <c:v>-75.607939999999999</c:v>
                </c:pt>
                <c:pt idx="8884">
                  <c:v>-74.574200000000005</c:v>
                </c:pt>
                <c:pt idx="8885">
                  <c:v>-74.030029999999996</c:v>
                </c:pt>
                <c:pt idx="8886">
                  <c:v>-74.113240000000005</c:v>
                </c:pt>
                <c:pt idx="8887">
                  <c:v>-73.276009999999999</c:v>
                </c:pt>
                <c:pt idx="8888">
                  <c:v>-72.902659999999997</c:v>
                </c:pt>
                <c:pt idx="8889">
                  <c:v>-76.085999999999999</c:v>
                </c:pt>
                <c:pt idx="8890">
                  <c:v>-76.840220000000002</c:v>
                </c:pt>
                <c:pt idx="8891">
                  <c:v>-77.602620000000002</c:v>
                </c:pt>
                <c:pt idx="8892">
                  <c:v>-77.65334</c:v>
                </c:pt>
                <c:pt idx="8893">
                  <c:v>-81.224170000000001</c:v>
                </c:pt>
                <c:pt idx="8894">
                  <c:v>-83.387550000000005</c:v>
                </c:pt>
                <c:pt idx="8895">
                  <c:v>-84.737070000000003</c:v>
                </c:pt>
                <c:pt idx="8896">
                  <c:v>-81.331479999999999</c:v>
                </c:pt>
                <c:pt idx="8897">
                  <c:v>-88.005809999999997</c:v>
                </c:pt>
                <c:pt idx="8898">
                  <c:v>-81.991050000000001</c:v>
                </c:pt>
                <c:pt idx="8899">
                  <c:v>-81.637149999999906</c:v>
                </c:pt>
                <c:pt idx="8900">
                  <c:v>-84.983170000000001</c:v>
                </c:pt>
                <c:pt idx="8901">
                  <c:v>-91.477639999999894</c:v>
                </c:pt>
                <c:pt idx="8902">
                  <c:v>-82.401420000000002</c:v>
                </c:pt>
                <c:pt idx="8903">
                  <c:v>-86.693079999999995</c:v>
                </c:pt>
                <c:pt idx="8904">
                  <c:v>-81.283469999999994</c:v>
                </c:pt>
                <c:pt idx="8905">
                  <c:v>-88.801000000000002</c:v>
                </c:pt>
                <c:pt idx="8906">
                  <c:v>-87.803280000000001</c:v>
                </c:pt>
                <c:pt idx="8907">
                  <c:v>-83.942899999999995</c:v>
                </c:pt>
                <c:pt idx="8908">
                  <c:v>-88.926760000000002</c:v>
                </c:pt>
                <c:pt idx="8909">
                  <c:v>-93.185100000000006</c:v>
                </c:pt>
                <c:pt idx="8910">
                  <c:v>-94.922070000000005</c:v>
                </c:pt>
                <c:pt idx="8911">
                  <c:v>-90.027349999999998</c:v>
                </c:pt>
                <c:pt idx="8912">
                  <c:v>-90.442350000000005</c:v>
                </c:pt>
                <c:pt idx="8913">
                  <c:v>-102.5784</c:v>
                </c:pt>
                <c:pt idx="8914">
                  <c:v>-96.306870000000004</c:v>
                </c:pt>
                <c:pt idx="8915">
                  <c:v>-96.08681</c:v>
                </c:pt>
                <c:pt idx="8916">
                  <c:v>-87.840990000000005</c:v>
                </c:pt>
                <c:pt idx="8917">
                  <c:v>-88.41301</c:v>
                </c:pt>
                <c:pt idx="8918">
                  <c:v>-87.934749999999994</c:v>
                </c:pt>
                <c:pt idx="8919">
                  <c:v>-90.994349999999997</c:v>
                </c:pt>
                <c:pt idx="8920">
                  <c:v>-85.140590000000003</c:v>
                </c:pt>
                <c:pt idx="8921">
                  <c:v>-89.981229999999996</c:v>
                </c:pt>
                <c:pt idx="8922">
                  <c:v>-88.931569999999994</c:v>
                </c:pt>
                <c:pt idx="8923">
                  <c:v>-92.668350000000004</c:v>
                </c:pt>
                <c:pt idx="8924">
                  <c:v>-88.260840000000002</c:v>
                </c:pt>
                <c:pt idx="8925">
                  <c:v>-100.5881</c:v>
                </c:pt>
                <c:pt idx="8926">
                  <c:v>-93.769890000000004</c:v>
                </c:pt>
                <c:pt idx="8927">
                  <c:v>-90.117199999999997</c:v>
                </c:pt>
                <c:pt idx="8928">
                  <c:v>-89.622829999999993</c:v>
                </c:pt>
                <c:pt idx="8929">
                  <c:v>-95.44699</c:v>
                </c:pt>
                <c:pt idx="8930">
                  <c:v>-88.4953</c:v>
                </c:pt>
                <c:pt idx="8931">
                  <c:v>-90.659629999999893</c:v>
                </c:pt>
                <c:pt idx="8932">
                  <c:v>-92.548589999999905</c:v>
                </c:pt>
                <c:pt idx="8933">
                  <c:v>-87.995329999999996</c:v>
                </c:pt>
                <c:pt idx="8934">
                  <c:v>-89.306110000000004</c:v>
                </c:pt>
                <c:pt idx="8935">
                  <c:v>-95.814689999999999</c:v>
                </c:pt>
                <c:pt idx="8936">
                  <c:v>-87.166430000000005</c:v>
                </c:pt>
                <c:pt idx="8937">
                  <c:v>-93.95335</c:v>
                </c:pt>
                <c:pt idx="8938">
                  <c:v>-99.677679999999995</c:v>
                </c:pt>
                <c:pt idx="8939">
                  <c:v>-93.437640000000002</c:v>
                </c:pt>
                <c:pt idx="8940">
                  <c:v>-97.393540000000002</c:v>
                </c:pt>
                <c:pt idx="8941">
                  <c:v>-102.7226</c:v>
                </c:pt>
                <c:pt idx="8942">
                  <c:v>-94.107230000000001</c:v>
                </c:pt>
                <c:pt idx="8943">
                  <c:v>-88.74691</c:v>
                </c:pt>
                <c:pt idx="8944">
                  <c:v>-92.730009999999993</c:v>
                </c:pt>
                <c:pt idx="8945">
                  <c:v>-91.445729999999998</c:v>
                </c:pt>
                <c:pt idx="8946">
                  <c:v>-101.1285</c:v>
                </c:pt>
                <c:pt idx="8947">
                  <c:v>-95.735740000000007</c:v>
                </c:pt>
                <c:pt idx="8948">
                  <c:v>-89.225790000000003</c:v>
                </c:pt>
                <c:pt idx="8949">
                  <c:v>-92.771180000000001</c:v>
                </c:pt>
                <c:pt idx="8950">
                  <c:v>-91.966920000000002</c:v>
                </c:pt>
                <c:pt idx="8951">
                  <c:v>-84.300520000000006</c:v>
                </c:pt>
                <c:pt idx="8952">
                  <c:v>-88.189390000000003</c:v>
                </c:pt>
                <c:pt idx="8953">
                  <c:v>-93.140460000000004</c:v>
                </c:pt>
                <c:pt idx="8954">
                  <c:v>-88.036419999999893</c:v>
                </c:pt>
                <c:pt idx="8955">
                  <c:v>-89.891509999999997</c:v>
                </c:pt>
                <c:pt idx="8956">
                  <c:v>-95.664330000000007</c:v>
                </c:pt>
                <c:pt idx="8957">
                  <c:v>-92.576629999999994</c:v>
                </c:pt>
                <c:pt idx="8958">
                  <c:v>-87.576729999999998</c:v>
                </c:pt>
                <c:pt idx="8959">
                  <c:v>-99.721360000000004</c:v>
                </c:pt>
                <c:pt idx="8960">
                  <c:v>-98.009129999999999</c:v>
                </c:pt>
                <c:pt idx="8961">
                  <c:v>-88.689099999999996</c:v>
                </c:pt>
                <c:pt idx="8962">
                  <c:v>-100.8249</c:v>
                </c:pt>
                <c:pt idx="8963">
                  <c:v>-95.89273</c:v>
                </c:pt>
                <c:pt idx="8964">
                  <c:v>-88.540890000000005</c:v>
                </c:pt>
                <c:pt idx="8965">
                  <c:v>-92.969549999999998</c:v>
                </c:pt>
                <c:pt idx="8966">
                  <c:v>-84.425439999999995</c:v>
                </c:pt>
                <c:pt idx="8967">
                  <c:v>-86.03407</c:v>
                </c:pt>
                <c:pt idx="8968">
                  <c:v>-85.764780000000002</c:v>
                </c:pt>
                <c:pt idx="8969">
                  <c:v>-85.224069999999998</c:v>
                </c:pt>
                <c:pt idx="8970">
                  <c:v>-93.008470000000003</c:v>
                </c:pt>
                <c:pt idx="8971">
                  <c:v>-90.443650000000005</c:v>
                </c:pt>
                <c:pt idx="8972">
                  <c:v>-89.437510000000003</c:v>
                </c:pt>
                <c:pt idx="8973">
                  <c:v>-82.90231</c:v>
                </c:pt>
                <c:pt idx="8974">
                  <c:v>-84.765090000000001</c:v>
                </c:pt>
                <c:pt idx="8975">
                  <c:v>-83.974599999999896</c:v>
                </c:pt>
                <c:pt idx="8976">
                  <c:v>-80.669740000000004</c:v>
                </c:pt>
                <c:pt idx="8977">
                  <c:v>-84.853859999999997</c:v>
                </c:pt>
                <c:pt idx="8978">
                  <c:v>-79.534149999999997</c:v>
                </c:pt>
                <c:pt idx="8979">
                  <c:v>-83.501199999999997</c:v>
                </c:pt>
                <c:pt idx="8980">
                  <c:v>-80.444360000000003</c:v>
                </c:pt>
                <c:pt idx="8981">
                  <c:v>-81.167699999999996</c:v>
                </c:pt>
                <c:pt idx="8982">
                  <c:v>-80.633830000000003</c:v>
                </c:pt>
                <c:pt idx="8983">
                  <c:v>-80.681569999999994</c:v>
                </c:pt>
                <c:pt idx="8984">
                  <c:v>-82.611530000000002</c:v>
                </c:pt>
                <c:pt idx="8985">
                  <c:v>-82.383870000000002</c:v>
                </c:pt>
                <c:pt idx="8986">
                  <c:v>-83.431939999999997</c:v>
                </c:pt>
                <c:pt idx="8987">
                  <c:v>-82.847830000000002</c:v>
                </c:pt>
                <c:pt idx="8988">
                  <c:v>-82.201650000000001</c:v>
                </c:pt>
                <c:pt idx="8989">
                  <c:v>-83.372219999999999</c:v>
                </c:pt>
                <c:pt idx="8990">
                  <c:v>-83.431920000000005</c:v>
                </c:pt>
                <c:pt idx="8991">
                  <c:v>-82.169759999999997</c:v>
                </c:pt>
                <c:pt idx="8992">
                  <c:v>-85.692419999999998</c:v>
                </c:pt>
                <c:pt idx="8993">
                  <c:v>-88.872039999999998</c:v>
                </c:pt>
                <c:pt idx="8994">
                  <c:v>-89.828180000000003</c:v>
                </c:pt>
                <c:pt idx="8995">
                  <c:v>-85.474410000000006</c:v>
                </c:pt>
                <c:pt idx="8996">
                  <c:v>-97.989519999999999</c:v>
                </c:pt>
                <c:pt idx="8997">
                  <c:v>-88.345110000000005</c:v>
                </c:pt>
                <c:pt idx="8998">
                  <c:v>-86.892719999999997</c:v>
                </c:pt>
                <c:pt idx="8999">
                  <c:v>-88.505970000000005</c:v>
                </c:pt>
                <c:pt idx="9000">
                  <c:v>-88.979489999999998</c:v>
                </c:pt>
                <c:pt idx="9001">
                  <c:v>-99.614180000000005</c:v>
                </c:pt>
                <c:pt idx="9002">
                  <c:v>-90.490279999999998</c:v>
                </c:pt>
                <c:pt idx="9003">
                  <c:v>-86.456270000000004</c:v>
                </c:pt>
                <c:pt idx="9004">
                  <c:v>-87.829639999999998</c:v>
                </c:pt>
                <c:pt idx="9005">
                  <c:v>-83.895739999999904</c:v>
                </c:pt>
                <c:pt idx="9006">
                  <c:v>-94.569739999999996</c:v>
                </c:pt>
                <c:pt idx="9007">
                  <c:v>-116.1611</c:v>
                </c:pt>
                <c:pt idx="9008">
                  <c:v>-90.045109999999994</c:v>
                </c:pt>
                <c:pt idx="9009">
                  <c:v>-90.075019999999995</c:v>
                </c:pt>
                <c:pt idx="9010">
                  <c:v>-103.844799999999</c:v>
                </c:pt>
                <c:pt idx="9011">
                  <c:v>-96.153639999999996</c:v>
                </c:pt>
                <c:pt idx="9012">
                  <c:v>-86.044839999999994</c:v>
                </c:pt>
                <c:pt idx="9013">
                  <c:v>-85.441469999999896</c:v>
                </c:pt>
                <c:pt idx="9014">
                  <c:v>-86.378569999999996</c:v>
                </c:pt>
                <c:pt idx="9015">
                  <c:v>-93.138909999999996</c:v>
                </c:pt>
                <c:pt idx="9016">
                  <c:v>-86.600030000000004</c:v>
                </c:pt>
                <c:pt idx="9017">
                  <c:v>-87.721329999999995</c:v>
                </c:pt>
                <c:pt idx="9018">
                  <c:v>-95.454919999999902</c:v>
                </c:pt>
                <c:pt idx="9019">
                  <c:v>-86.456370000000007</c:v>
                </c:pt>
                <c:pt idx="9020">
                  <c:v>-93.538610000000006</c:v>
                </c:pt>
                <c:pt idx="9021">
                  <c:v>-84.180790000000002</c:v>
                </c:pt>
                <c:pt idx="9022">
                  <c:v>-93.7273</c:v>
                </c:pt>
                <c:pt idx="9023">
                  <c:v>-89.82132</c:v>
                </c:pt>
                <c:pt idx="9024">
                  <c:v>-84.065259999999995</c:v>
                </c:pt>
                <c:pt idx="9025">
                  <c:v>-88.205929999999995</c:v>
                </c:pt>
                <c:pt idx="9026">
                  <c:v>-94.377759999999995</c:v>
                </c:pt>
                <c:pt idx="9027">
                  <c:v>-87.372540000000001</c:v>
                </c:pt>
                <c:pt idx="9028">
                  <c:v>-85.41104</c:v>
                </c:pt>
                <c:pt idx="9029">
                  <c:v>-97.973479999999995</c:v>
                </c:pt>
                <c:pt idx="9030">
                  <c:v>-89.735469999999907</c:v>
                </c:pt>
                <c:pt idx="9031">
                  <c:v>-86.432929999999999</c:v>
                </c:pt>
                <c:pt idx="9032">
                  <c:v>-102.9948</c:v>
                </c:pt>
                <c:pt idx="9033">
                  <c:v>-91.280959999999993</c:v>
                </c:pt>
                <c:pt idx="9034">
                  <c:v>-91.838220000000007</c:v>
                </c:pt>
                <c:pt idx="9035">
                  <c:v>-94.380690000000001</c:v>
                </c:pt>
                <c:pt idx="9036">
                  <c:v>-91.722309999999993</c:v>
                </c:pt>
                <c:pt idx="9037">
                  <c:v>-86.395399999999995</c:v>
                </c:pt>
                <c:pt idx="9038">
                  <c:v>-91.775300000000001</c:v>
                </c:pt>
                <c:pt idx="9039">
                  <c:v>-89.200850000000003</c:v>
                </c:pt>
                <c:pt idx="9040">
                  <c:v>-90.587220000000002</c:v>
                </c:pt>
                <c:pt idx="9041">
                  <c:v>-97.747720000000001</c:v>
                </c:pt>
                <c:pt idx="9042">
                  <c:v>-98.695939999999993</c:v>
                </c:pt>
                <c:pt idx="9043">
                  <c:v>-92.193849999999998</c:v>
                </c:pt>
                <c:pt idx="9044">
                  <c:v>-86.133690000000001</c:v>
                </c:pt>
                <c:pt idx="9045">
                  <c:v>-98.664839999999998</c:v>
                </c:pt>
                <c:pt idx="9046">
                  <c:v>-88.452550000000002</c:v>
                </c:pt>
                <c:pt idx="9047">
                  <c:v>-106.7633</c:v>
                </c:pt>
                <c:pt idx="9048">
                  <c:v>-108.781199999999</c:v>
                </c:pt>
                <c:pt idx="9049">
                  <c:v>-95.241129999999998</c:v>
                </c:pt>
                <c:pt idx="9050">
                  <c:v>-93.796169999999904</c:v>
                </c:pt>
                <c:pt idx="9051">
                  <c:v>-100.1815</c:v>
                </c:pt>
                <c:pt idx="9052">
                  <c:v>-90.113169999999997</c:v>
                </c:pt>
                <c:pt idx="9053">
                  <c:v>-89.046529999999905</c:v>
                </c:pt>
                <c:pt idx="9054">
                  <c:v>-95.684389999999993</c:v>
                </c:pt>
                <c:pt idx="9055">
                  <c:v>-94.351389999999995</c:v>
                </c:pt>
                <c:pt idx="9056">
                  <c:v>-101.6807</c:v>
                </c:pt>
                <c:pt idx="9057">
                  <c:v>-91.774180000000001</c:v>
                </c:pt>
                <c:pt idx="9058">
                  <c:v>-97.790099999999995</c:v>
                </c:pt>
                <c:pt idx="9059">
                  <c:v>-87.297899999999998</c:v>
                </c:pt>
                <c:pt idx="9060">
                  <c:v>-89.338840000000005</c:v>
                </c:pt>
                <c:pt idx="9061">
                  <c:v>-93.308319999999995</c:v>
                </c:pt>
                <c:pt idx="9062">
                  <c:v>-100.9598</c:v>
                </c:pt>
                <c:pt idx="9063">
                  <c:v>-106.522499999999</c:v>
                </c:pt>
                <c:pt idx="9064">
                  <c:v>-108.565</c:v>
                </c:pt>
                <c:pt idx="9065">
                  <c:v>-94.172520000000006</c:v>
                </c:pt>
                <c:pt idx="9066">
                  <c:v>-86.943049999999999</c:v>
                </c:pt>
                <c:pt idx="9067">
                  <c:v>-99.502589999999998</c:v>
                </c:pt>
                <c:pt idx="9068">
                  <c:v>-89.848169999999996</c:v>
                </c:pt>
                <c:pt idx="9069">
                  <c:v>-97.174139999999994</c:v>
                </c:pt>
                <c:pt idx="9070">
                  <c:v>-93.874610000000004</c:v>
                </c:pt>
                <c:pt idx="9071">
                  <c:v>-92.476789999999994</c:v>
                </c:pt>
                <c:pt idx="9072">
                  <c:v>-88.948369999999898</c:v>
                </c:pt>
                <c:pt idx="9073">
                  <c:v>-89.573779999999999</c:v>
                </c:pt>
                <c:pt idx="9074">
                  <c:v>-86.779290000000003</c:v>
                </c:pt>
                <c:pt idx="9075">
                  <c:v>-90.354519999999994</c:v>
                </c:pt>
                <c:pt idx="9076">
                  <c:v>-86.952430000000007</c:v>
                </c:pt>
                <c:pt idx="9077">
                  <c:v>-85.908820000000006</c:v>
                </c:pt>
                <c:pt idx="9078">
                  <c:v>-95.580389999999994</c:v>
                </c:pt>
                <c:pt idx="9079">
                  <c:v>-90.394080000000002</c:v>
                </c:pt>
                <c:pt idx="9080">
                  <c:v>-94.474779999999996</c:v>
                </c:pt>
                <c:pt idx="9081">
                  <c:v>-85.884919999999994</c:v>
                </c:pt>
                <c:pt idx="9082">
                  <c:v>-86.819869999999995</c:v>
                </c:pt>
                <c:pt idx="9083">
                  <c:v>-88.730329999999995</c:v>
                </c:pt>
                <c:pt idx="9084">
                  <c:v>-87.391800000000003</c:v>
                </c:pt>
                <c:pt idx="9085">
                  <c:v>-98.901759999999996</c:v>
                </c:pt>
                <c:pt idx="9086">
                  <c:v>-91.914339999999996</c:v>
                </c:pt>
                <c:pt idx="9087">
                  <c:v>-92.237729999999999</c:v>
                </c:pt>
                <c:pt idx="9088">
                  <c:v>-88.795670000000001</c:v>
                </c:pt>
                <c:pt idx="9089">
                  <c:v>-91.295810000000003</c:v>
                </c:pt>
                <c:pt idx="9090">
                  <c:v>-87.796989999999994</c:v>
                </c:pt>
                <c:pt idx="9091">
                  <c:v>-86.843789999999998</c:v>
                </c:pt>
                <c:pt idx="9092">
                  <c:v>-88.357020000000006</c:v>
                </c:pt>
                <c:pt idx="9093">
                  <c:v>-91.283829999999995</c:v>
                </c:pt>
                <c:pt idx="9094">
                  <c:v>-92.781360000000006</c:v>
                </c:pt>
                <c:pt idx="9095">
                  <c:v>-91.852789999999999</c:v>
                </c:pt>
                <c:pt idx="9096">
                  <c:v>-89.482209999999995</c:v>
                </c:pt>
                <c:pt idx="9097">
                  <c:v>-99.904570000000007</c:v>
                </c:pt>
                <c:pt idx="9098">
                  <c:v>-97.149019999999894</c:v>
                </c:pt>
                <c:pt idx="9099">
                  <c:v>-89.810130000000001</c:v>
                </c:pt>
                <c:pt idx="9100">
                  <c:v>-87.32817</c:v>
                </c:pt>
                <c:pt idx="9101">
                  <c:v>-95.334509999999995</c:v>
                </c:pt>
                <c:pt idx="9102">
                  <c:v>-85.08081</c:v>
                </c:pt>
                <c:pt idx="9103">
                  <c:v>-84.707859999999997</c:v>
                </c:pt>
                <c:pt idx="9104">
                  <c:v>-87.991950000000003</c:v>
                </c:pt>
                <c:pt idx="9105">
                  <c:v>-91.394180000000006</c:v>
                </c:pt>
                <c:pt idx="9106">
                  <c:v>-96.252129999999994</c:v>
                </c:pt>
                <c:pt idx="9107">
                  <c:v>-90.011750000000006</c:v>
                </c:pt>
                <c:pt idx="9108">
                  <c:v>-91.444999999999993</c:v>
                </c:pt>
                <c:pt idx="9109">
                  <c:v>-93.997029999999995</c:v>
                </c:pt>
                <c:pt idx="9110">
                  <c:v>-94.036900000000003</c:v>
                </c:pt>
                <c:pt idx="9111">
                  <c:v>-92.108689999999996</c:v>
                </c:pt>
                <c:pt idx="9112">
                  <c:v>-91.779690000000002</c:v>
                </c:pt>
                <c:pt idx="9113">
                  <c:v>-86.783090000000001</c:v>
                </c:pt>
                <c:pt idx="9114">
                  <c:v>-87.301209999999998</c:v>
                </c:pt>
                <c:pt idx="9115">
                  <c:v>-89.308520000000001</c:v>
                </c:pt>
                <c:pt idx="9116">
                  <c:v>-89.443280000000001</c:v>
                </c:pt>
                <c:pt idx="9117">
                  <c:v>-88.357640000000004</c:v>
                </c:pt>
                <c:pt idx="9118">
                  <c:v>-89.721260000000001</c:v>
                </c:pt>
                <c:pt idx="9119">
                  <c:v>-93.480450000000005</c:v>
                </c:pt>
                <c:pt idx="9120">
                  <c:v>-98.620509999999996</c:v>
                </c:pt>
                <c:pt idx="9121">
                  <c:v>-90.840209999999999</c:v>
                </c:pt>
                <c:pt idx="9122">
                  <c:v>-94.207030000000003</c:v>
                </c:pt>
                <c:pt idx="9123">
                  <c:v>-90.412329999999997</c:v>
                </c:pt>
                <c:pt idx="9124">
                  <c:v>-90.088200000000001</c:v>
                </c:pt>
                <c:pt idx="9125">
                  <c:v>-97.246799999999993</c:v>
                </c:pt>
                <c:pt idx="9126">
                  <c:v>-86.350800000000007</c:v>
                </c:pt>
                <c:pt idx="9127">
                  <c:v>-88.643389999999997</c:v>
                </c:pt>
                <c:pt idx="9128">
                  <c:v>-88.912040000000005</c:v>
                </c:pt>
                <c:pt idx="9129">
                  <c:v>-94.210599999999999</c:v>
                </c:pt>
                <c:pt idx="9130">
                  <c:v>-92.525909999999897</c:v>
                </c:pt>
                <c:pt idx="9131">
                  <c:v>-88.589730000000003</c:v>
                </c:pt>
                <c:pt idx="9132">
                  <c:v>-103.95140000000001</c:v>
                </c:pt>
                <c:pt idx="9133">
                  <c:v>-90.852119999999999</c:v>
                </c:pt>
                <c:pt idx="9134">
                  <c:v>-95.868789999999905</c:v>
                </c:pt>
                <c:pt idx="9135">
                  <c:v>-104.001</c:v>
                </c:pt>
                <c:pt idx="9136">
                  <c:v>-93.122479999999996</c:v>
                </c:pt>
                <c:pt idx="9137">
                  <c:v>-88.193039999999996</c:v>
                </c:pt>
                <c:pt idx="9138">
                  <c:v>-93.526529999999994</c:v>
                </c:pt>
                <c:pt idx="9139">
                  <c:v>-87.248050000000006</c:v>
                </c:pt>
                <c:pt idx="9140">
                  <c:v>-91.176159999999996</c:v>
                </c:pt>
                <c:pt idx="9141">
                  <c:v>-109.17339999999901</c:v>
                </c:pt>
                <c:pt idx="9142">
                  <c:v>-89.393259999999998</c:v>
                </c:pt>
                <c:pt idx="9143">
                  <c:v>-86.522180000000006</c:v>
                </c:pt>
                <c:pt idx="9144">
                  <c:v>-97.891000000000005</c:v>
                </c:pt>
                <c:pt idx="9145">
                  <c:v>-107.1872</c:v>
                </c:pt>
                <c:pt idx="9146">
                  <c:v>-91.943929999999995</c:v>
                </c:pt>
                <c:pt idx="9147">
                  <c:v>-91.589510000000004</c:v>
                </c:pt>
                <c:pt idx="9148">
                  <c:v>-85.604780000000005</c:v>
                </c:pt>
                <c:pt idx="9149">
                  <c:v>-97.949690000000004</c:v>
                </c:pt>
                <c:pt idx="9150">
                  <c:v>-94.941100000000006</c:v>
                </c:pt>
                <c:pt idx="9151">
                  <c:v>-93.019009999999994</c:v>
                </c:pt>
                <c:pt idx="9152">
                  <c:v>-86.638869999999997</c:v>
                </c:pt>
                <c:pt idx="9153">
                  <c:v>-89.905059999999906</c:v>
                </c:pt>
                <c:pt idx="9154">
                  <c:v>-87.522979999999905</c:v>
                </c:pt>
                <c:pt idx="9155">
                  <c:v>-91.003270000000001</c:v>
                </c:pt>
                <c:pt idx="9156">
                  <c:v>-91.905169999999998</c:v>
                </c:pt>
                <c:pt idx="9157">
                  <c:v>-92.173249999999996</c:v>
                </c:pt>
                <c:pt idx="9158">
                  <c:v>-88.667810000000003</c:v>
                </c:pt>
                <c:pt idx="9159">
                  <c:v>-89.294880000000006</c:v>
                </c:pt>
                <c:pt idx="9160">
                  <c:v>-91.025859999999994</c:v>
                </c:pt>
                <c:pt idx="9161">
                  <c:v>-87.302090000000007</c:v>
                </c:pt>
                <c:pt idx="9162">
                  <c:v>-91.185130000000001</c:v>
                </c:pt>
                <c:pt idx="9163">
                  <c:v>-87.957139999999995</c:v>
                </c:pt>
                <c:pt idx="9164">
                  <c:v>-91.716160000000002</c:v>
                </c:pt>
                <c:pt idx="9165">
                  <c:v>-88.974850000000004</c:v>
                </c:pt>
                <c:pt idx="9166">
                  <c:v>-85.025229999999993</c:v>
                </c:pt>
                <c:pt idx="9167">
                  <c:v>-96.829549999999998</c:v>
                </c:pt>
                <c:pt idx="9168">
                  <c:v>-87.114980000000003</c:v>
                </c:pt>
                <c:pt idx="9169">
                  <c:v>-87.705479999999994</c:v>
                </c:pt>
                <c:pt idx="9170">
                  <c:v>-89.030159999999995</c:v>
                </c:pt>
                <c:pt idx="9171">
                  <c:v>-92.646299999999997</c:v>
                </c:pt>
                <c:pt idx="9172">
                  <c:v>-92.420509999999993</c:v>
                </c:pt>
                <c:pt idx="9173">
                  <c:v>-86.588170000000005</c:v>
                </c:pt>
                <c:pt idx="9174">
                  <c:v>-92.397639999999996</c:v>
                </c:pt>
                <c:pt idx="9175">
                  <c:v>-93.148139999999998</c:v>
                </c:pt>
                <c:pt idx="9176">
                  <c:v>-86.59796</c:v>
                </c:pt>
                <c:pt idx="9177">
                  <c:v>-94.505200000000002</c:v>
                </c:pt>
                <c:pt idx="9178">
                  <c:v>-85.583740000000006</c:v>
                </c:pt>
                <c:pt idx="9179">
                  <c:v>-88.296909999999997</c:v>
                </c:pt>
                <c:pt idx="9180">
                  <c:v>-90.001059999999995</c:v>
                </c:pt>
                <c:pt idx="9181">
                  <c:v>-85.81344</c:v>
                </c:pt>
                <c:pt idx="9182">
                  <c:v>-95.992590000000007</c:v>
                </c:pt>
                <c:pt idx="9183">
                  <c:v>-89.44041</c:v>
                </c:pt>
                <c:pt idx="9184">
                  <c:v>-94.398290000000003</c:v>
                </c:pt>
                <c:pt idx="9185">
                  <c:v>-97.984269999999995</c:v>
                </c:pt>
                <c:pt idx="9186">
                  <c:v>-92.647689999999997</c:v>
                </c:pt>
                <c:pt idx="9187">
                  <c:v>-89.202250000000006</c:v>
                </c:pt>
                <c:pt idx="9188">
                  <c:v>-88.525630000000007</c:v>
                </c:pt>
                <c:pt idx="9189">
                  <c:v>-90.72148</c:v>
                </c:pt>
                <c:pt idx="9190">
                  <c:v>-89.733909999999995</c:v>
                </c:pt>
                <c:pt idx="9191">
                  <c:v>-87.938280000000006</c:v>
                </c:pt>
                <c:pt idx="9192">
                  <c:v>-91.313449999999904</c:v>
                </c:pt>
                <c:pt idx="9193">
                  <c:v>-88.434809999999999</c:v>
                </c:pt>
                <c:pt idx="9194">
                  <c:v>-97.349899999999906</c:v>
                </c:pt>
                <c:pt idx="9195">
                  <c:v>-92.303239999999903</c:v>
                </c:pt>
                <c:pt idx="9196">
                  <c:v>-99.755589999999998</c:v>
                </c:pt>
                <c:pt idx="9197">
                  <c:v>-87.4301099999999</c:v>
                </c:pt>
                <c:pt idx="9198">
                  <c:v>-91.174369999999897</c:v>
                </c:pt>
                <c:pt idx="9199">
                  <c:v>-94.849760000000003</c:v>
                </c:pt>
                <c:pt idx="9200">
                  <c:v>-89.742679999999893</c:v>
                </c:pt>
                <c:pt idx="9201">
                  <c:v>-89.298749999999899</c:v>
                </c:pt>
                <c:pt idx="9202">
                  <c:v>-86.040499999999994</c:v>
                </c:pt>
                <c:pt idx="9203">
                  <c:v>-92.477499999999907</c:v>
                </c:pt>
                <c:pt idx="9204">
                  <c:v>-93.681009999999901</c:v>
                </c:pt>
                <c:pt idx="9205">
                  <c:v>-92.45147</c:v>
                </c:pt>
                <c:pt idx="9206">
                  <c:v>-104.5564</c:v>
                </c:pt>
                <c:pt idx="9207">
                  <c:v>-97.039100000000005</c:v>
                </c:pt>
                <c:pt idx="9208">
                  <c:v>-94.583519999999993</c:v>
                </c:pt>
                <c:pt idx="9209">
                  <c:v>-97.781059999999997</c:v>
                </c:pt>
                <c:pt idx="9210">
                  <c:v>-93.467969999999895</c:v>
                </c:pt>
                <c:pt idx="9211">
                  <c:v>-95.06053</c:v>
                </c:pt>
                <c:pt idx="9212">
                  <c:v>-94.620739999999998</c:v>
                </c:pt>
                <c:pt idx="9213">
                  <c:v>-115.565</c:v>
                </c:pt>
                <c:pt idx="9214">
                  <c:v>-109.53319999999999</c:v>
                </c:pt>
                <c:pt idx="9215">
                  <c:v>-93.490089999999896</c:v>
                </c:pt>
                <c:pt idx="9216">
                  <c:v>-96.22269</c:v>
                </c:pt>
                <c:pt idx="9217">
                  <c:v>-87.548010000000005</c:v>
                </c:pt>
                <c:pt idx="9218">
                  <c:v>-93.208730000000003</c:v>
                </c:pt>
                <c:pt idx="9219">
                  <c:v>-86.664490000000001</c:v>
                </c:pt>
                <c:pt idx="9220">
                  <c:v>-89.910079999999994</c:v>
                </c:pt>
                <c:pt idx="9221">
                  <c:v>-89.088769999999997</c:v>
                </c:pt>
                <c:pt idx="9222">
                  <c:v>-87.722549999999998</c:v>
                </c:pt>
                <c:pt idx="9223">
                  <c:v>-90.312259999999995</c:v>
                </c:pt>
                <c:pt idx="9224">
                  <c:v>-95.259309999999999</c:v>
                </c:pt>
                <c:pt idx="9225">
                  <c:v>-108.4315</c:v>
                </c:pt>
                <c:pt idx="9226">
                  <c:v>-102.3952</c:v>
                </c:pt>
                <c:pt idx="9227">
                  <c:v>-102.3823</c:v>
                </c:pt>
                <c:pt idx="9228">
                  <c:v>-92.458609999999993</c:v>
                </c:pt>
                <c:pt idx="9229">
                  <c:v>-95.377989999999997</c:v>
                </c:pt>
                <c:pt idx="9230">
                  <c:v>-108.4051</c:v>
                </c:pt>
                <c:pt idx="9231">
                  <c:v>-98.211340000000007</c:v>
                </c:pt>
                <c:pt idx="9232">
                  <c:v>-92.118200000000002</c:v>
                </c:pt>
                <c:pt idx="9233">
                  <c:v>-98.219809999999995</c:v>
                </c:pt>
                <c:pt idx="9234">
                  <c:v>-86.77713</c:v>
                </c:pt>
                <c:pt idx="9235">
                  <c:v>-91.296189999999996</c:v>
                </c:pt>
                <c:pt idx="9236">
                  <c:v>-99.351920000000007</c:v>
                </c:pt>
                <c:pt idx="9237">
                  <c:v>-84.245810000000006</c:v>
                </c:pt>
                <c:pt idx="9238">
                  <c:v>-96.098730000000003</c:v>
                </c:pt>
                <c:pt idx="9239">
                  <c:v>-99.816569999999999</c:v>
                </c:pt>
                <c:pt idx="9240">
                  <c:v>-88.735839999999996</c:v>
                </c:pt>
                <c:pt idx="9241">
                  <c:v>-88.523210000000006</c:v>
                </c:pt>
                <c:pt idx="9242">
                  <c:v>-89.102189999999993</c:v>
                </c:pt>
                <c:pt idx="9243">
                  <c:v>-104.251</c:v>
                </c:pt>
                <c:pt idx="9244">
                  <c:v>-85.319159999999897</c:v>
                </c:pt>
                <c:pt idx="9245">
                  <c:v>-98.233770000000007</c:v>
                </c:pt>
                <c:pt idx="9246">
                  <c:v>-88.994839999999996</c:v>
                </c:pt>
                <c:pt idx="9247">
                  <c:v>-88.312539999999998</c:v>
                </c:pt>
                <c:pt idx="9248">
                  <c:v>-91.328329999999994</c:v>
                </c:pt>
                <c:pt idx="9249">
                  <c:v>-86.810010000000005</c:v>
                </c:pt>
                <c:pt idx="9250">
                  <c:v>-103.12090000000001</c:v>
                </c:pt>
                <c:pt idx="9251">
                  <c:v>-86.630169999999893</c:v>
                </c:pt>
                <c:pt idx="9252">
                  <c:v>-90.821979999999996</c:v>
                </c:pt>
                <c:pt idx="9253">
                  <c:v>-92.00197</c:v>
                </c:pt>
                <c:pt idx="9254">
                  <c:v>-96.827330000000003</c:v>
                </c:pt>
                <c:pt idx="9255">
                  <c:v>-87.073849999999993</c:v>
                </c:pt>
                <c:pt idx="9256">
                  <c:v>-102.456899999999</c:v>
                </c:pt>
                <c:pt idx="9257">
                  <c:v>-98.246600000000001</c:v>
                </c:pt>
                <c:pt idx="9258">
                  <c:v>-90.175349999999895</c:v>
                </c:pt>
                <c:pt idx="9259">
                  <c:v>-87.107600000000005</c:v>
                </c:pt>
                <c:pt idx="9260">
                  <c:v>-96.003789999999995</c:v>
                </c:pt>
                <c:pt idx="9261">
                  <c:v>-90.874219999999994</c:v>
                </c:pt>
                <c:pt idx="9262">
                  <c:v>-101.5616</c:v>
                </c:pt>
                <c:pt idx="9263">
                  <c:v>-88.974069999999998</c:v>
                </c:pt>
                <c:pt idx="9264">
                  <c:v>-102.5539</c:v>
                </c:pt>
                <c:pt idx="9265">
                  <c:v>-88.997990000000001</c:v>
                </c:pt>
                <c:pt idx="9266">
                  <c:v>-87.18562</c:v>
                </c:pt>
                <c:pt idx="9267">
                  <c:v>-97.446119999999993</c:v>
                </c:pt>
                <c:pt idx="9268">
                  <c:v>-90.431790000000007</c:v>
                </c:pt>
                <c:pt idx="9269">
                  <c:v>-93.569199999999995</c:v>
                </c:pt>
                <c:pt idx="9270">
                  <c:v>-103.56780000000001</c:v>
                </c:pt>
                <c:pt idx="9271">
                  <c:v>-97.576149999999998</c:v>
                </c:pt>
                <c:pt idx="9272">
                  <c:v>-89.893370000000004</c:v>
                </c:pt>
                <c:pt idx="9273">
                  <c:v>-97.324439999999996</c:v>
                </c:pt>
                <c:pt idx="9274">
                  <c:v>-92.218500000000006</c:v>
                </c:pt>
                <c:pt idx="9275">
                  <c:v>-90.062139999999999</c:v>
                </c:pt>
                <c:pt idx="9276">
                  <c:v>-92.025779999999997</c:v>
                </c:pt>
                <c:pt idx="9277">
                  <c:v>-85.796989999999994</c:v>
                </c:pt>
                <c:pt idx="9278">
                  <c:v>-91.048150000000007</c:v>
                </c:pt>
                <c:pt idx="9279">
                  <c:v>-86.061099999999996</c:v>
                </c:pt>
                <c:pt idx="9280">
                  <c:v>-88.379170000000002</c:v>
                </c:pt>
                <c:pt idx="9281">
                  <c:v>-93.799260000000004</c:v>
                </c:pt>
                <c:pt idx="9282">
                  <c:v>-85.694370000000006</c:v>
                </c:pt>
                <c:pt idx="9283">
                  <c:v>-83.967789999999894</c:v>
                </c:pt>
                <c:pt idx="9284">
                  <c:v>-85.91301</c:v>
                </c:pt>
                <c:pt idx="9285">
                  <c:v>-90.722899999999896</c:v>
                </c:pt>
                <c:pt idx="9286">
                  <c:v>-88.992599999999996</c:v>
                </c:pt>
                <c:pt idx="9287">
                  <c:v>-86.685559999999896</c:v>
                </c:pt>
                <c:pt idx="9288">
                  <c:v>-88.167249999999996</c:v>
                </c:pt>
                <c:pt idx="9289">
                  <c:v>-84.501599999999996</c:v>
                </c:pt>
                <c:pt idx="9290">
                  <c:v>-94.517510000000001</c:v>
                </c:pt>
                <c:pt idx="9291">
                  <c:v>-92.439710000000005</c:v>
                </c:pt>
                <c:pt idx="9292">
                  <c:v>-85.212400000000002</c:v>
                </c:pt>
                <c:pt idx="9293">
                  <c:v>-89.620149999999995</c:v>
                </c:pt>
                <c:pt idx="9294">
                  <c:v>-89.030900000000003</c:v>
                </c:pt>
                <c:pt idx="9295">
                  <c:v>-84.083870000000005</c:v>
                </c:pt>
                <c:pt idx="9296">
                  <c:v>-89.896019999999993</c:v>
                </c:pt>
                <c:pt idx="9297">
                  <c:v>-85.836150000000004</c:v>
                </c:pt>
                <c:pt idx="9298">
                  <c:v>-94.325999999999993</c:v>
                </c:pt>
                <c:pt idx="9299">
                  <c:v>-86.866799999999898</c:v>
                </c:pt>
                <c:pt idx="9300">
                  <c:v>-87.436260000000004</c:v>
                </c:pt>
                <c:pt idx="9301">
                  <c:v>-80.654039999999995</c:v>
                </c:pt>
                <c:pt idx="9302">
                  <c:v>-91.318730000000002</c:v>
                </c:pt>
                <c:pt idx="9303">
                  <c:v>-92.976050000000001</c:v>
                </c:pt>
                <c:pt idx="9304">
                  <c:v>-85.145870000000002</c:v>
                </c:pt>
                <c:pt idx="9305">
                  <c:v>-90.894369999999995</c:v>
                </c:pt>
                <c:pt idx="9306">
                  <c:v>-83.612690000000001</c:v>
                </c:pt>
                <c:pt idx="9307">
                  <c:v>-85.291579999999897</c:v>
                </c:pt>
                <c:pt idx="9308">
                  <c:v>-84.355729999999994</c:v>
                </c:pt>
                <c:pt idx="9309">
                  <c:v>-86.965440000000001</c:v>
                </c:pt>
                <c:pt idx="9310">
                  <c:v>-87.375550000000004</c:v>
                </c:pt>
                <c:pt idx="9311">
                  <c:v>-84.927819999999997</c:v>
                </c:pt>
                <c:pt idx="9312">
                  <c:v>-84.46866</c:v>
                </c:pt>
                <c:pt idx="9313">
                  <c:v>-84.594329999999999</c:v>
                </c:pt>
                <c:pt idx="9314">
                  <c:v>-81.925309999999996</c:v>
                </c:pt>
                <c:pt idx="9315">
                  <c:v>-83.409019999999998</c:v>
                </c:pt>
                <c:pt idx="9316">
                  <c:v>-81.845820000000003</c:v>
                </c:pt>
                <c:pt idx="9317">
                  <c:v>-80.469579999999993</c:v>
                </c:pt>
                <c:pt idx="9318">
                  <c:v>-83.354590000000002</c:v>
                </c:pt>
                <c:pt idx="9319">
                  <c:v>-80.947630000000004</c:v>
                </c:pt>
                <c:pt idx="9320">
                  <c:v>-80.923869999999994</c:v>
                </c:pt>
                <c:pt idx="9321">
                  <c:v>-83.212369999999893</c:v>
                </c:pt>
                <c:pt idx="9322">
                  <c:v>-79.996440000000007</c:v>
                </c:pt>
                <c:pt idx="9323">
                  <c:v>-79.774090000000001</c:v>
                </c:pt>
                <c:pt idx="9324">
                  <c:v>-79.298180000000002</c:v>
                </c:pt>
                <c:pt idx="9325">
                  <c:v>-83.147469999999998</c:v>
                </c:pt>
                <c:pt idx="9326">
                  <c:v>-79.029679999999999</c:v>
                </c:pt>
                <c:pt idx="9327">
                  <c:v>-83.055710000000005</c:v>
                </c:pt>
                <c:pt idx="9328">
                  <c:v>-83.55986</c:v>
                </c:pt>
                <c:pt idx="9329">
                  <c:v>-83.850030000000004</c:v>
                </c:pt>
                <c:pt idx="9330">
                  <c:v>-85.937979999999996</c:v>
                </c:pt>
                <c:pt idx="9331">
                  <c:v>-86.047210000000007</c:v>
                </c:pt>
                <c:pt idx="9332">
                  <c:v>-90.831500000000005</c:v>
                </c:pt>
                <c:pt idx="9333">
                  <c:v>-84.059169999999995</c:v>
                </c:pt>
                <c:pt idx="9334">
                  <c:v>-83.436800000000005</c:v>
                </c:pt>
                <c:pt idx="9335">
                  <c:v>-89.594390000000004</c:v>
                </c:pt>
                <c:pt idx="9336">
                  <c:v>-88.512360000000001</c:v>
                </c:pt>
                <c:pt idx="9337">
                  <c:v>-88.956490000000002</c:v>
                </c:pt>
                <c:pt idx="9338">
                  <c:v>-89.930459999999997</c:v>
                </c:pt>
                <c:pt idx="9339">
                  <c:v>-88.059449999999998</c:v>
                </c:pt>
                <c:pt idx="9340">
                  <c:v>-95.943749999999994</c:v>
                </c:pt>
                <c:pt idx="9341">
                  <c:v>-83.411619999999999</c:v>
                </c:pt>
                <c:pt idx="9342">
                  <c:v>-85.425529999999995</c:v>
                </c:pt>
                <c:pt idx="9343">
                  <c:v>-87.743679999999898</c:v>
                </c:pt>
                <c:pt idx="9344">
                  <c:v>-92.436030000000002</c:v>
                </c:pt>
                <c:pt idx="9345">
                  <c:v>-83.599360000000004</c:v>
                </c:pt>
                <c:pt idx="9346">
                  <c:v>-91.731589999999997</c:v>
                </c:pt>
                <c:pt idx="9347">
                  <c:v>-82.785619999999994</c:v>
                </c:pt>
                <c:pt idx="9348">
                  <c:v>-87.722549999999998</c:v>
                </c:pt>
                <c:pt idx="9349">
                  <c:v>-88.868609999999904</c:v>
                </c:pt>
                <c:pt idx="9350">
                  <c:v>-84.208820000000003</c:v>
                </c:pt>
                <c:pt idx="9351">
                  <c:v>-80.782439999999994</c:v>
                </c:pt>
                <c:pt idx="9352">
                  <c:v>-84.022239999999996</c:v>
                </c:pt>
                <c:pt idx="9353">
                  <c:v>-79.712559999999996</c:v>
                </c:pt>
                <c:pt idx="9354">
                  <c:v>-83.323580000000007</c:v>
                </c:pt>
                <c:pt idx="9355">
                  <c:v>-80.372370000000004</c:v>
                </c:pt>
                <c:pt idx="9356">
                  <c:v>-78.684269999999998</c:v>
                </c:pt>
                <c:pt idx="9357">
                  <c:v>-79.08802</c:v>
                </c:pt>
                <c:pt idx="9358">
                  <c:v>-78.173010000000005</c:v>
                </c:pt>
                <c:pt idx="9359">
                  <c:v>-82.836839999999995</c:v>
                </c:pt>
                <c:pt idx="9360">
                  <c:v>-82.819789999999998</c:v>
                </c:pt>
                <c:pt idx="9361">
                  <c:v>-94.528090000000006</c:v>
                </c:pt>
                <c:pt idx="9362">
                  <c:v>-86.165210000000002</c:v>
                </c:pt>
                <c:pt idx="9363">
                  <c:v>-90.554450000000003</c:v>
                </c:pt>
                <c:pt idx="9364">
                  <c:v>-115.8052</c:v>
                </c:pt>
                <c:pt idx="9365">
                  <c:v>-88.437269999999998</c:v>
                </c:pt>
                <c:pt idx="9366">
                  <c:v>-90.451580000000007</c:v>
                </c:pt>
                <c:pt idx="9367">
                  <c:v>-99.617829999999998</c:v>
                </c:pt>
                <c:pt idx="9368">
                  <c:v>-93.999129999999994</c:v>
                </c:pt>
                <c:pt idx="9369">
                  <c:v>-92.751990000000006</c:v>
                </c:pt>
                <c:pt idx="9370">
                  <c:v>-108.6866</c:v>
                </c:pt>
                <c:pt idx="9371">
                  <c:v>-95.115080000000006</c:v>
                </c:pt>
                <c:pt idx="9372">
                  <c:v>-91.281800000000004</c:v>
                </c:pt>
                <c:pt idx="9373">
                  <c:v>-91.789410000000004</c:v>
                </c:pt>
                <c:pt idx="9374">
                  <c:v>-87.931209999999993</c:v>
                </c:pt>
                <c:pt idx="9375">
                  <c:v>-83.359250000000003</c:v>
                </c:pt>
                <c:pt idx="9376">
                  <c:v>-88.159440000000004</c:v>
                </c:pt>
                <c:pt idx="9377">
                  <c:v>-84.298289999999994</c:v>
                </c:pt>
                <c:pt idx="9378">
                  <c:v>-90.829800000000006</c:v>
                </c:pt>
                <c:pt idx="9379">
                  <c:v>-83.506050000000002</c:v>
                </c:pt>
                <c:pt idx="9380">
                  <c:v>-81.978260000000006</c:v>
                </c:pt>
                <c:pt idx="9381">
                  <c:v>-100.381299999999</c:v>
                </c:pt>
                <c:pt idx="9382">
                  <c:v>-86.044600000000003</c:v>
                </c:pt>
                <c:pt idx="9383">
                  <c:v>-89.882939999999905</c:v>
                </c:pt>
                <c:pt idx="9384">
                  <c:v>-82.765360000000001</c:v>
                </c:pt>
                <c:pt idx="9385">
                  <c:v>-81.949029999999993</c:v>
                </c:pt>
                <c:pt idx="9386">
                  <c:v>-91.691630000000004</c:v>
                </c:pt>
                <c:pt idx="9387">
                  <c:v>-84.658600000000007</c:v>
                </c:pt>
                <c:pt idx="9388">
                  <c:v>-96.980119999999999</c:v>
                </c:pt>
                <c:pt idx="9389">
                  <c:v>-93.250960000000006</c:v>
                </c:pt>
                <c:pt idx="9390">
                  <c:v>-87.750579999999999</c:v>
                </c:pt>
                <c:pt idx="9391">
                  <c:v>-87.736900000000006</c:v>
                </c:pt>
                <c:pt idx="9392">
                  <c:v>-90.192800000000005</c:v>
                </c:pt>
                <c:pt idx="9393">
                  <c:v>-100.178</c:v>
                </c:pt>
                <c:pt idx="9394">
                  <c:v>-90.869550000000004</c:v>
                </c:pt>
                <c:pt idx="9395">
                  <c:v>-95.910340000000005</c:v>
                </c:pt>
                <c:pt idx="9396">
                  <c:v>-86.160740000000004</c:v>
                </c:pt>
                <c:pt idx="9397">
                  <c:v>-86.102010000000007</c:v>
                </c:pt>
                <c:pt idx="9398">
                  <c:v>-93.437709999999996</c:v>
                </c:pt>
                <c:pt idx="9399">
                  <c:v>-86.14913</c:v>
                </c:pt>
                <c:pt idx="9400">
                  <c:v>-88.285830000000004</c:v>
                </c:pt>
                <c:pt idx="9401">
                  <c:v>-88.972999999999999</c:v>
                </c:pt>
                <c:pt idx="9402">
                  <c:v>-85.780670000000001</c:v>
                </c:pt>
                <c:pt idx="9403">
                  <c:v>-84.847570000000005</c:v>
                </c:pt>
                <c:pt idx="9404">
                  <c:v>-89.825270000000003</c:v>
                </c:pt>
                <c:pt idx="9405">
                  <c:v>-87.482129999999998</c:v>
                </c:pt>
                <c:pt idx="9406">
                  <c:v>-88.082329999999999</c:v>
                </c:pt>
                <c:pt idx="9407">
                  <c:v>-80.877099999999999</c:v>
                </c:pt>
                <c:pt idx="9408">
                  <c:v>-85.528300000000002</c:v>
                </c:pt>
                <c:pt idx="9409">
                  <c:v>-87.553849999999997</c:v>
                </c:pt>
                <c:pt idx="9410">
                  <c:v>-94.997720000000001</c:v>
                </c:pt>
                <c:pt idx="9411">
                  <c:v>-80.772130000000004</c:v>
                </c:pt>
                <c:pt idx="9412">
                  <c:v>-80.78058</c:v>
                </c:pt>
                <c:pt idx="9413">
                  <c:v>-79.208860000000001</c:v>
                </c:pt>
                <c:pt idx="9414">
                  <c:v>-83.058970000000002</c:v>
                </c:pt>
                <c:pt idx="9415">
                  <c:v>-78.649619999999999</c:v>
                </c:pt>
                <c:pt idx="9416">
                  <c:v>-76.026859999999999</c:v>
                </c:pt>
                <c:pt idx="9417">
                  <c:v>-77.994770000000003</c:v>
                </c:pt>
                <c:pt idx="9418">
                  <c:v>-76.802520000000001</c:v>
                </c:pt>
                <c:pt idx="9419">
                  <c:v>-79.091250000000002</c:v>
                </c:pt>
                <c:pt idx="9420">
                  <c:v>-77.338419999999999</c:v>
                </c:pt>
                <c:pt idx="9421">
                  <c:v>-77.769419999999997</c:v>
                </c:pt>
                <c:pt idx="9422">
                  <c:v>-80.94238</c:v>
                </c:pt>
                <c:pt idx="9423">
                  <c:v>-78.515429999999995</c:v>
                </c:pt>
                <c:pt idx="9424">
                  <c:v>-78.160169999999994</c:v>
                </c:pt>
                <c:pt idx="9425">
                  <c:v>-78.577920000000006</c:v>
                </c:pt>
                <c:pt idx="9426">
                  <c:v>-80.265129999999999</c:v>
                </c:pt>
                <c:pt idx="9427">
                  <c:v>-77.881510000000006</c:v>
                </c:pt>
                <c:pt idx="9428">
                  <c:v>-78.491640000000004</c:v>
                </c:pt>
                <c:pt idx="9429">
                  <c:v>-80.804339999999996</c:v>
                </c:pt>
                <c:pt idx="9430">
                  <c:v>-78.988849999999999</c:v>
                </c:pt>
                <c:pt idx="9431">
                  <c:v>-80.517949999999999</c:v>
                </c:pt>
                <c:pt idx="9432">
                  <c:v>-83.456180000000003</c:v>
                </c:pt>
                <c:pt idx="9433">
                  <c:v>-82.678020000000004</c:v>
                </c:pt>
                <c:pt idx="9434">
                  <c:v>-80.611429999999999</c:v>
                </c:pt>
                <c:pt idx="9435">
                  <c:v>-81.36018</c:v>
                </c:pt>
                <c:pt idx="9436">
                  <c:v>-83.977289999999996</c:v>
                </c:pt>
                <c:pt idx="9437">
                  <c:v>-81.455309999999997</c:v>
                </c:pt>
                <c:pt idx="9438">
                  <c:v>-81.469570000000004</c:v>
                </c:pt>
                <c:pt idx="9439">
                  <c:v>-83.61336</c:v>
                </c:pt>
                <c:pt idx="9440">
                  <c:v>-80.506479999999897</c:v>
                </c:pt>
                <c:pt idx="9441">
                  <c:v>-79.552509999999998</c:v>
                </c:pt>
                <c:pt idx="9442">
                  <c:v>-80.039249999999896</c:v>
                </c:pt>
                <c:pt idx="9443">
                  <c:v>-79.359440000000006</c:v>
                </c:pt>
                <c:pt idx="9444">
                  <c:v>-80.708939999999899</c:v>
                </c:pt>
                <c:pt idx="9445">
                  <c:v>-82.468090000000004</c:v>
                </c:pt>
                <c:pt idx="9446">
                  <c:v>-83.265299999999996</c:v>
                </c:pt>
                <c:pt idx="9447">
                  <c:v>-80.944749999999999</c:v>
                </c:pt>
                <c:pt idx="9448">
                  <c:v>-79.595519999999993</c:v>
                </c:pt>
                <c:pt idx="9449">
                  <c:v>-82.918459999999996</c:v>
                </c:pt>
                <c:pt idx="9450">
                  <c:v>-82.678349999999995</c:v>
                </c:pt>
                <c:pt idx="9451">
                  <c:v>-83.037289999999999</c:v>
                </c:pt>
                <c:pt idx="9452">
                  <c:v>-86.824619999999996</c:v>
                </c:pt>
                <c:pt idx="9453">
                  <c:v>-80.952650000000006</c:v>
                </c:pt>
                <c:pt idx="9454">
                  <c:v>-87.466009999999997</c:v>
                </c:pt>
                <c:pt idx="9455">
                  <c:v>-86.946439999999996</c:v>
                </c:pt>
                <c:pt idx="9456">
                  <c:v>-85.350099999999998</c:v>
                </c:pt>
                <c:pt idx="9457">
                  <c:v>-79.915329999999997</c:v>
                </c:pt>
                <c:pt idx="9458">
                  <c:v>-79.541880000000006</c:v>
                </c:pt>
                <c:pt idx="9459">
                  <c:v>-80.032829999999905</c:v>
                </c:pt>
                <c:pt idx="9460">
                  <c:v>-77.968670000000003</c:v>
                </c:pt>
                <c:pt idx="9461">
                  <c:v>-77.441850000000002</c:v>
                </c:pt>
                <c:pt idx="9462">
                  <c:v>-77.089650000000006</c:v>
                </c:pt>
                <c:pt idx="9463">
                  <c:v>-76.608099999999993</c:v>
                </c:pt>
                <c:pt idx="9464">
                  <c:v>-76.418819999999997</c:v>
                </c:pt>
                <c:pt idx="9465">
                  <c:v>-75.983080000000001</c:v>
                </c:pt>
                <c:pt idx="9466">
                  <c:v>-75.399649999999994</c:v>
                </c:pt>
                <c:pt idx="9467">
                  <c:v>-76.048199999999994</c:v>
                </c:pt>
                <c:pt idx="9468">
                  <c:v>-75.098709999999997</c:v>
                </c:pt>
                <c:pt idx="9469">
                  <c:v>-75.155100000000004</c:v>
                </c:pt>
                <c:pt idx="9470">
                  <c:v>-74.634630000000001</c:v>
                </c:pt>
                <c:pt idx="9471">
                  <c:v>-73.744020000000006</c:v>
                </c:pt>
                <c:pt idx="9472">
                  <c:v>-74.495609999999999</c:v>
                </c:pt>
                <c:pt idx="9473">
                  <c:v>-74.613519999999994</c:v>
                </c:pt>
                <c:pt idx="9474">
                  <c:v>-74.36242</c:v>
                </c:pt>
                <c:pt idx="9475">
                  <c:v>-75.168769999999995</c:v>
                </c:pt>
                <c:pt idx="9476">
                  <c:v>-74.316630000000004</c:v>
                </c:pt>
                <c:pt idx="9477">
                  <c:v>-75.165090000000006</c:v>
                </c:pt>
                <c:pt idx="9478">
                  <c:v>-73.56277</c:v>
                </c:pt>
                <c:pt idx="9479">
                  <c:v>-73.432590000000005</c:v>
                </c:pt>
                <c:pt idx="9480">
                  <c:v>-73.80001</c:v>
                </c:pt>
                <c:pt idx="9481">
                  <c:v>-72.532250000000005</c:v>
                </c:pt>
                <c:pt idx="9482">
                  <c:v>-74.510120000000001</c:v>
                </c:pt>
                <c:pt idx="9483">
                  <c:v>-73.607550000000003</c:v>
                </c:pt>
                <c:pt idx="9484">
                  <c:v>-71.052509999999998</c:v>
                </c:pt>
                <c:pt idx="9485">
                  <c:v>-71.417500000000004</c:v>
                </c:pt>
                <c:pt idx="9486">
                  <c:v>-70.29853</c:v>
                </c:pt>
                <c:pt idx="9487">
                  <c:v>-70.818209999999993</c:v>
                </c:pt>
                <c:pt idx="9488">
                  <c:v>-70.273619999999994</c:v>
                </c:pt>
                <c:pt idx="9489">
                  <c:v>-69.550319999999999</c:v>
                </c:pt>
                <c:pt idx="9490">
                  <c:v>-68.350830000000002</c:v>
                </c:pt>
                <c:pt idx="9491">
                  <c:v>-68.209810000000004</c:v>
                </c:pt>
                <c:pt idx="9492">
                  <c:v>-67.416259999999994</c:v>
                </c:pt>
                <c:pt idx="9493">
                  <c:v>-67.747519999999994</c:v>
                </c:pt>
                <c:pt idx="9494">
                  <c:v>-68.417609999999996</c:v>
                </c:pt>
                <c:pt idx="9495">
                  <c:v>-68.933920000000001</c:v>
                </c:pt>
                <c:pt idx="9496">
                  <c:v>-69.929389999999998</c:v>
                </c:pt>
                <c:pt idx="9497">
                  <c:v>-72.278490000000005</c:v>
                </c:pt>
                <c:pt idx="9498">
                  <c:v>-72.462999999999994</c:v>
                </c:pt>
                <c:pt idx="9499">
                  <c:v>-72.026880000000006</c:v>
                </c:pt>
                <c:pt idx="9500">
                  <c:v>-72.536349999999999</c:v>
                </c:pt>
                <c:pt idx="9501">
                  <c:v>-74.743539999999996</c:v>
                </c:pt>
                <c:pt idx="9502">
                  <c:v>-76.0214</c:v>
                </c:pt>
                <c:pt idx="9503">
                  <c:v>-73.612629999999996</c:v>
                </c:pt>
                <c:pt idx="9504">
                  <c:v>-75.327010000000001</c:v>
                </c:pt>
                <c:pt idx="9505">
                  <c:v>-77.513689999999997</c:v>
                </c:pt>
                <c:pt idx="9506">
                  <c:v>-75.656649999999999</c:v>
                </c:pt>
                <c:pt idx="9507">
                  <c:v>-79.914630000000002</c:v>
                </c:pt>
                <c:pt idx="9508">
                  <c:v>-79.308040000000005</c:v>
                </c:pt>
                <c:pt idx="9509">
                  <c:v>-76.347859999999997</c:v>
                </c:pt>
                <c:pt idx="9510">
                  <c:v>-78.827079999999995</c:v>
                </c:pt>
                <c:pt idx="9511">
                  <c:v>-80.264830000000003</c:v>
                </c:pt>
                <c:pt idx="9512">
                  <c:v>-79.212999999999994</c:v>
                </c:pt>
                <c:pt idx="9513">
                  <c:v>-80.406989999999993</c:v>
                </c:pt>
                <c:pt idx="9514">
                  <c:v>-80.132059999999996</c:v>
                </c:pt>
                <c:pt idx="9515">
                  <c:v>-79.653989999999993</c:v>
                </c:pt>
                <c:pt idx="9516">
                  <c:v>-79.426640000000006</c:v>
                </c:pt>
                <c:pt idx="9517">
                  <c:v>-79.84</c:v>
                </c:pt>
                <c:pt idx="9518">
                  <c:v>-84.026070000000004</c:v>
                </c:pt>
                <c:pt idx="9519">
                  <c:v>-82.309240000000003</c:v>
                </c:pt>
                <c:pt idx="9520">
                  <c:v>-81.633629999999997</c:v>
                </c:pt>
                <c:pt idx="9521">
                  <c:v>-79.500479999999996</c:v>
                </c:pt>
                <c:pt idx="9522">
                  <c:v>-83.341220000000007</c:v>
                </c:pt>
                <c:pt idx="9523">
                  <c:v>-82.754249999999999</c:v>
                </c:pt>
                <c:pt idx="9524">
                  <c:v>-83.861339999999998</c:v>
                </c:pt>
                <c:pt idx="9525">
                  <c:v>-84.020319999999998</c:v>
                </c:pt>
                <c:pt idx="9526">
                  <c:v>-82.147670000000005</c:v>
                </c:pt>
                <c:pt idx="9527">
                  <c:v>-86.214320000000001</c:v>
                </c:pt>
                <c:pt idx="9528">
                  <c:v>-82.553790000000006</c:v>
                </c:pt>
                <c:pt idx="9529">
                  <c:v>-83.18741</c:v>
                </c:pt>
                <c:pt idx="9530">
                  <c:v>-87.493780000000001</c:v>
                </c:pt>
                <c:pt idx="9531">
                  <c:v>-80.774079999999998</c:v>
                </c:pt>
                <c:pt idx="9532">
                  <c:v>-86.371229999999997</c:v>
                </c:pt>
                <c:pt idx="9533">
                  <c:v>-86.075689999999994</c:v>
                </c:pt>
                <c:pt idx="9534">
                  <c:v>-88.236680000000007</c:v>
                </c:pt>
                <c:pt idx="9535">
                  <c:v>-84.001180000000005</c:v>
                </c:pt>
                <c:pt idx="9536">
                  <c:v>-85.486040000000003</c:v>
                </c:pt>
                <c:pt idx="9537">
                  <c:v>-84.711560000000006</c:v>
                </c:pt>
                <c:pt idx="9538">
                  <c:v>-91.059209999999894</c:v>
                </c:pt>
                <c:pt idx="9539">
                  <c:v>-86.003339999999994</c:v>
                </c:pt>
                <c:pt idx="9540">
                  <c:v>-85.525959999999998</c:v>
                </c:pt>
                <c:pt idx="9541">
                  <c:v>-87.911109999999994</c:v>
                </c:pt>
                <c:pt idx="9542">
                  <c:v>-86.035979999999995</c:v>
                </c:pt>
                <c:pt idx="9543">
                  <c:v>-88.403310000000005</c:v>
                </c:pt>
                <c:pt idx="9544">
                  <c:v>-85.6822599999999</c:v>
                </c:pt>
                <c:pt idx="9545">
                  <c:v>-84.598290000000006</c:v>
                </c:pt>
                <c:pt idx="9546">
                  <c:v>-89.783069999999995</c:v>
                </c:pt>
                <c:pt idx="9547">
                  <c:v>-90.810850000000002</c:v>
                </c:pt>
                <c:pt idx="9548">
                  <c:v>-103.8021</c:v>
                </c:pt>
                <c:pt idx="9549">
                  <c:v>-90.096500000000006</c:v>
                </c:pt>
                <c:pt idx="9550">
                  <c:v>-85.419049999999999</c:v>
                </c:pt>
                <c:pt idx="9551">
                  <c:v>-83.877809999999997</c:v>
                </c:pt>
                <c:pt idx="9552">
                  <c:v>-88.518959999999893</c:v>
                </c:pt>
                <c:pt idx="9553">
                  <c:v>-82.793620000000004</c:v>
                </c:pt>
                <c:pt idx="9554">
                  <c:v>-84.2363</c:v>
                </c:pt>
                <c:pt idx="9555">
                  <c:v>-88.982969999999995</c:v>
                </c:pt>
                <c:pt idx="9556">
                  <c:v>-91.752440000000007</c:v>
                </c:pt>
                <c:pt idx="9557">
                  <c:v>-86.874470000000002</c:v>
                </c:pt>
                <c:pt idx="9558">
                  <c:v>-87.222120000000004</c:v>
                </c:pt>
                <c:pt idx="9559">
                  <c:v>-87.848209999999995</c:v>
                </c:pt>
                <c:pt idx="9560">
                  <c:v>-82.557040000000001</c:v>
                </c:pt>
                <c:pt idx="9561">
                  <c:v>-85.725899999999996</c:v>
                </c:pt>
                <c:pt idx="9562">
                  <c:v>-82.195120000000003</c:v>
                </c:pt>
                <c:pt idx="9563">
                  <c:v>-83.603009999999998</c:v>
                </c:pt>
                <c:pt idx="9564">
                  <c:v>-86.158429999999996</c:v>
                </c:pt>
                <c:pt idx="9565">
                  <c:v>-82.614159999999998</c:v>
                </c:pt>
                <c:pt idx="9566">
                  <c:v>-79.328890000000001</c:v>
                </c:pt>
                <c:pt idx="9567">
                  <c:v>-83.250500000000002</c:v>
                </c:pt>
                <c:pt idx="9568">
                  <c:v>-80.245919999999998</c:v>
                </c:pt>
                <c:pt idx="9569">
                  <c:v>-79.449569999999994</c:v>
                </c:pt>
                <c:pt idx="9570">
                  <c:v>-81.633809999999997</c:v>
                </c:pt>
                <c:pt idx="9571">
                  <c:v>-81.765659999999997</c:v>
                </c:pt>
                <c:pt idx="9572">
                  <c:v>-79.340389999999999</c:v>
                </c:pt>
                <c:pt idx="9573">
                  <c:v>-81.901560000000003</c:v>
                </c:pt>
                <c:pt idx="9574">
                  <c:v>-82.56053</c:v>
                </c:pt>
                <c:pt idx="9575">
                  <c:v>-86.767380000000003</c:v>
                </c:pt>
                <c:pt idx="9576">
                  <c:v>-85.412189999999995</c:v>
                </c:pt>
                <c:pt idx="9577">
                  <c:v>-82.762960000000007</c:v>
                </c:pt>
                <c:pt idx="9578">
                  <c:v>-87.162379999999999</c:v>
                </c:pt>
                <c:pt idx="9579">
                  <c:v>-90.186679999999996</c:v>
                </c:pt>
                <c:pt idx="9580">
                  <c:v>-89.670330000000007</c:v>
                </c:pt>
                <c:pt idx="9581">
                  <c:v>-83.095709999999997</c:v>
                </c:pt>
                <c:pt idx="9582">
                  <c:v>-88.860410000000002</c:v>
                </c:pt>
                <c:pt idx="9583">
                  <c:v>-87.375479999999996</c:v>
                </c:pt>
                <c:pt idx="9584">
                  <c:v>-86.225340000000003</c:v>
                </c:pt>
                <c:pt idx="9585">
                  <c:v>-85.663600000000002</c:v>
                </c:pt>
                <c:pt idx="9586">
                  <c:v>-90.532550000000001</c:v>
                </c:pt>
                <c:pt idx="9587">
                  <c:v>-83.358969999999999</c:v>
                </c:pt>
                <c:pt idx="9588">
                  <c:v>-84.144049999999993</c:v>
                </c:pt>
                <c:pt idx="9589">
                  <c:v>-88.97166</c:v>
                </c:pt>
                <c:pt idx="9590">
                  <c:v>-83.453109999999896</c:v>
                </c:pt>
                <c:pt idx="9591">
                  <c:v>-83.934330000000003</c:v>
                </c:pt>
                <c:pt idx="9592">
                  <c:v>-89.557719999999904</c:v>
                </c:pt>
                <c:pt idx="9593">
                  <c:v>-86.821709999999996</c:v>
                </c:pt>
                <c:pt idx="9594">
                  <c:v>-86.395600000000002</c:v>
                </c:pt>
                <c:pt idx="9595">
                  <c:v>-81.324079999999995</c:v>
                </c:pt>
                <c:pt idx="9596">
                  <c:v>-84.836039999999997</c:v>
                </c:pt>
                <c:pt idx="9597">
                  <c:v>-97.359899999999996</c:v>
                </c:pt>
                <c:pt idx="9598">
                  <c:v>-84.638720000000006</c:v>
                </c:pt>
                <c:pt idx="9599">
                  <c:v>-86.481949999999998</c:v>
                </c:pt>
                <c:pt idx="9600">
                  <c:v>-84.253439999999898</c:v>
                </c:pt>
                <c:pt idx="9601">
                  <c:v>-86.157610000000005</c:v>
                </c:pt>
                <c:pt idx="9602">
                  <c:v>-91.75215</c:v>
                </c:pt>
                <c:pt idx="9603">
                  <c:v>-91.953659999999999</c:v>
                </c:pt>
                <c:pt idx="9604">
                  <c:v>-91.237519999999904</c:v>
                </c:pt>
                <c:pt idx="9605">
                  <c:v>-84.602900000000005</c:v>
                </c:pt>
                <c:pt idx="9606">
                  <c:v>-90.038340000000005</c:v>
                </c:pt>
                <c:pt idx="9607">
                  <c:v>-88.785610000000005</c:v>
                </c:pt>
                <c:pt idx="9608">
                  <c:v>-82.980549999999994</c:v>
                </c:pt>
                <c:pt idx="9609">
                  <c:v>-84.549030000000002</c:v>
                </c:pt>
                <c:pt idx="9610">
                  <c:v>-83.364310000000003</c:v>
                </c:pt>
                <c:pt idx="9611">
                  <c:v>-84.272189999999995</c:v>
                </c:pt>
                <c:pt idx="9612">
                  <c:v>-85.607330000000005</c:v>
                </c:pt>
                <c:pt idx="9613">
                  <c:v>-87.796379999999999</c:v>
                </c:pt>
                <c:pt idx="9614">
                  <c:v>-83.665480000000002</c:v>
                </c:pt>
                <c:pt idx="9615">
                  <c:v>-84.872060000000005</c:v>
                </c:pt>
                <c:pt idx="9616">
                  <c:v>-83.885589999999993</c:v>
                </c:pt>
                <c:pt idx="9617">
                  <c:v>-86.494879999999995</c:v>
                </c:pt>
                <c:pt idx="9618">
                  <c:v>-82.129850000000005</c:v>
                </c:pt>
                <c:pt idx="9619">
                  <c:v>-85.946430000000007</c:v>
                </c:pt>
                <c:pt idx="9620">
                  <c:v>-81.605699999999999</c:v>
                </c:pt>
                <c:pt idx="9621">
                  <c:v>-85.963650000000001</c:v>
                </c:pt>
                <c:pt idx="9622">
                  <c:v>-85.894319999999993</c:v>
                </c:pt>
                <c:pt idx="9623">
                  <c:v>-83.739630000000005</c:v>
                </c:pt>
                <c:pt idx="9624">
                  <c:v>-83.397819999999996</c:v>
                </c:pt>
                <c:pt idx="9625">
                  <c:v>-82.835440000000006</c:v>
                </c:pt>
                <c:pt idx="9626">
                  <c:v>-90.081280000000007</c:v>
                </c:pt>
                <c:pt idx="9627">
                  <c:v>-82.728319999999997</c:v>
                </c:pt>
                <c:pt idx="9628">
                  <c:v>-83.018039999999999</c:v>
                </c:pt>
                <c:pt idx="9629">
                  <c:v>-88.792119999999898</c:v>
                </c:pt>
                <c:pt idx="9630">
                  <c:v>-85.953649999999996</c:v>
                </c:pt>
                <c:pt idx="9631">
                  <c:v>-86.189859999999996</c:v>
                </c:pt>
                <c:pt idx="9632">
                  <c:v>-85.92895</c:v>
                </c:pt>
                <c:pt idx="9633">
                  <c:v>-82.846440000000001</c:v>
                </c:pt>
                <c:pt idx="9634">
                  <c:v>-83.363280000000003</c:v>
                </c:pt>
                <c:pt idx="9635">
                  <c:v>-86.653899999999993</c:v>
                </c:pt>
                <c:pt idx="9636">
                  <c:v>-86.367369999999994</c:v>
                </c:pt>
                <c:pt idx="9637">
                  <c:v>-88.493349999999893</c:v>
                </c:pt>
                <c:pt idx="9638">
                  <c:v>-83.606309999999993</c:v>
                </c:pt>
                <c:pt idx="9639">
                  <c:v>-80.717410000000001</c:v>
                </c:pt>
                <c:pt idx="9640">
                  <c:v>-81.233710000000002</c:v>
                </c:pt>
                <c:pt idx="9641">
                  <c:v>-80.28546</c:v>
                </c:pt>
                <c:pt idx="9642">
                  <c:v>-82.126499999999993</c:v>
                </c:pt>
                <c:pt idx="9643">
                  <c:v>-80.583439999999996</c:v>
                </c:pt>
                <c:pt idx="9644">
                  <c:v>-84.792280000000005</c:v>
                </c:pt>
                <c:pt idx="9645">
                  <c:v>-76.531859999999995</c:v>
                </c:pt>
                <c:pt idx="9646">
                  <c:v>-75.432270000000003</c:v>
                </c:pt>
                <c:pt idx="9647">
                  <c:v>-74.405289999999994</c:v>
                </c:pt>
                <c:pt idx="9648">
                  <c:v>-73.398709999999994</c:v>
                </c:pt>
                <c:pt idx="9649">
                  <c:v>-72.558350000000004</c:v>
                </c:pt>
                <c:pt idx="9650">
                  <c:v>-72.911659999999998</c:v>
                </c:pt>
                <c:pt idx="9651">
                  <c:v>-72.812849999999997</c:v>
                </c:pt>
                <c:pt idx="9652">
                  <c:v>-73.085409999999996</c:v>
                </c:pt>
                <c:pt idx="9653">
                  <c:v>-72.535229999999999</c:v>
                </c:pt>
                <c:pt idx="9654">
                  <c:v>-72.703360000000004</c:v>
                </c:pt>
                <c:pt idx="9655">
                  <c:v>-72.566019999999995</c:v>
                </c:pt>
                <c:pt idx="9656">
                  <c:v>-70.665859999999995</c:v>
                </c:pt>
                <c:pt idx="9657">
                  <c:v>-71.512169999999998</c:v>
                </c:pt>
                <c:pt idx="9658">
                  <c:v>-72.681870000000004</c:v>
                </c:pt>
                <c:pt idx="9659">
                  <c:v>-72.276840000000007</c:v>
                </c:pt>
                <c:pt idx="9660">
                  <c:v>-74.534739999999999</c:v>
                </c:pt>
                <c:pt idx="9661">
                  <c:v>-73.011279999999999</c:v>
                </c:pt>
                <c:pt idx="9662">
                  <c:v>-75.344710000000006</c:v>
                </c:pt>
                <c:pt idx="9663">
                  <c:v>-74.592399999999998</c:v>
                </c:pt>
                <c:pt idx="9664">
                  <c:v>-74.989649999999997</c:v>
                </c:pt>
                <c:pt idx="9665">
                  <c:v>-76.725629999999995</c:v>
                </c:pt>
                <c:pt idx="9666">
                  <c:v>-77.025409999999994</c:v>
                </c:pt>
                <c:pt idx="9667">
                  <c:v>-75.43871</c:v>
                </c:pt>
                <c:pt idx="9668">
                  <c:v>-79.099100000000007</c:v>
                </c:pt>
                <c:pt idx="9669">
                  <c:v>-78.609129999999993</c:v>
                </c:pt>
                <c:pt idx="9670">
                  <c:v>-78.570059999999998</c:v>
                </c:pt>
                <c:pt idx="9671">
                  <c:v>-77.102429999999998</c:v>
                </c:pt>
                <c:pt idx="9672">
                  <c:v>-83.434520000000006</c:v>
                </c:pt>
                <c:pt idx="9673">
                  <c:v>-80.187010000000001</c:v>
                </c:pt>
                <c:pt idx="9674">
                  <c:v>-82.562309999999997</c:v>
                </c:pt>
                <c:pt idx="9675">
                  <c:v>-82.183090000000007</c:v>
                </c:pt>
                <c:pt idx="9676">
                  <c:v>-86.40061</c:v>
                </c:pt>
                <c:pt idx="9677">
                  <c:v>-83.824649999999906</c:v>
                </c:pt>
                <c:pt idx="9678">
                  <c:v>-88.251519999999999</c:v>
                </c:pt>
                <c:pt idx="9679">
                  <c:v>-84.357320000000001</c:v>
                </c:pt>
                <c:pt idx="9680">
                  <c:v>-85.681650000000005</c:v>
                </c:pt>
                <c:pt idx="9681">
                  <c:v>-85.30001</c:v>
                </c:pt>
                <c:pt idx="9682">
                  <c:v>-85.679010000000005</c:v>
                </c:pt>
                <c:pt idx="9683">
                  <c:v>-81.5320099999999</c:v>
                </c:pt>
                <c:pt idx="9684">
                  <c:v>-98.262649999999994</c:v>
                </c:pt>
                <c:pt idx="9685">
                  <c:v>-83.943479999999994</c:v>
                </c:pt>
                <c:pt idx="9686">
                  <c:v>-92.579440000000005</c:v>
                </c:pt>
                <c:pt idx="9687">
                  <c:v>-89.694329999999894</c:v>
                </c:pt>
                <c:pt idx="9688">
                  <c:v>-84.962050000000005</c:v>
                </c:pt>
                <c:pt idx="9689">
                  <c:v>-81.795400000000001</c:v>
                </c:pt>
                <c:pt idx="9690">
                  <c:v>-83.947839999999999</c:v>
                </c:pt>
                <c:pt idx="9691">
                  <c:v>-82.585980000000006</c:v>
                </c:pt>
                <c:pt idx="9692">
                  <c:v>-85.612750000000005</c:v>
                </c:pt>
                <c:pt idx="9693">
                  <c:v>-88.165040000000005</c:v>
                </c:pt>
                <c:pt idx="9694">
                  <c:v>-90.515960000000007</c:v>
                </c:pt>
                <c:pt idx="9695">
                  <c:v>-89.941289999999995</c:v>
                </c:pt>
                <c:pt idx="9696">
                  <c:v>-87.95223</c:v>
                </c:pt>
                <c:pt idx="9697">
                  <c:v>-96.298109999999994</c:v>
                </c:pt>
                <c:pt idx="9698">
                  <c:v>-93.059020000000004</c:v>
                </c:pt>
                <c:pt idx="9699">
                  <c:v>-85.913989999999899</c:v>
                </c:pt>
                <c:pt idx="9700">
                  <c:v>-95.62</c:v>
                </c:pt>
                <c:pt idx="9701">
                  <c:v>-91.482139999999902</c:v>
                </c:pt>
                <c:pt idx="9702">
                  <c:v>-91.147139999999993</c:v>
                </c:pt>
                <c:pt idx="9703">
                  <c:v>-88.262689999999907</c:v>
                </c:pt>
                <c:pt idx="9704">
                  <c:v>-85.650980000000004</c:v>
                </c:pt>
                <c:pt idx="9705">
                  <c:v>-94.321799999999996</c:v>
                </c:pt>
                <c:pt idx="9706">
                  <c:v>-93.089219999999898</c:v>
                </c:pt>
                <c:pt idx="9707">
                  <c:v>-90.544889999999995</c:v>
                </c:pt>
                <c:pt idx="9708">
                  <c:v>-90.045370000000005</c:v>
                </c:pt>
                <c:pt idx="9709">
                  <c:v>-88.216819999999899</c:v>
                </c:pt>
                <c:pt idx="9710">
                  <c:v>-89.402910000000006</c:v>
                </c:pt>
                <c:pt idx="9711">
                  <c:v>-88.514539999999997</c:v>
                </c:pt>
                <c:pt idx="9712">
                  <c:v>-92.73133</c:v>
                </c:pt>
                <c:pt idx="9713">
                  <c:v>-95.675870000000003</c:v>
                </c:pt>
                <c:pt idx="9714">
                  <c:v>-92.565129999999996</c:v>
                </c:pt>
                <c:pt idx="9715">
                  <c:v>-89.429109999999895</c:v>
                </c:pt>
                <c:pt idx="9716">
                  <c:v>-106.1352</c:v>
                </c:pt>
                <c:pt idx="9717">
                  <c:v>-95.675669999999997</c:v>
                </c:pt>
                <c:pt idx="9718">
                  <c:v>-96.385319999999993</c:v>
                </c:pt>
                <c:pt idx="9719">
                  <c:v>-98.504269999999906</c:v>
                </c:pt>
                <c:pt idx="9720">
                  <c:v>-94.584630000000004</c:v>
                </c:pt>
                <c:pt idx="9721">
                  <c:v>-89.173990000000003</c:v>
                </c:pt>
                <c:pt idx="9722">
                  <c:v>-89.635270000000006</c:v>
                </c:pt>
                <c:pt idx="9723">
                  <c:v>-87.126639999999995</c:v>
                </c:pt>
                <c:pt idx="9724">
                  <c:v>-87.988699999999994</c:v>
                </c:pt>
                <c:pt idx="9725">
                  <c:v>-87.878519999999995</c:v>
                </c:pt>
                <c:pt idx="9726">
                  <c:v>-88.724329999999995</c:v>
                </c:pt>
                <c:pt idx="9727">
                  <c:v>-88.509299999999996</c:v>
                </c:pt>
                <c:pt idx="9728">
                  <c:v>-91.238139999999902</c:v>
                </c:pt>
                <c:pt idx="9729">
                  <c:v>-91.690169999999995</c:v>
                </c:pt>
                <c:pt idx="9730">
                  <c:v>-87.376140000000007</c:v>
                </c:pt>
                <c:pt idx="9731">
                  <c:v>-88.542699999999996</c:v>
                </c:pt>
                <c:pt idx="9732">
                  <c:v>-88.720169999999996</c:v>
                </c:pt>
                <c:pt idx="9733">
                  <c:v>-97.433610000000002</c:v>
                </c:pt>
                <c:pt idx="9734">
                  <c:v>-88.387780000000006</c:v>
                </c:pt>
                <c:pt idx="9735">
                  <c:v>-85.448329999999999</c:v>
                </c:pt>
                <c:pt idx="9736">
                  <c:v>-84.5983599999999</c:v>
                </c:pt>
                <c:pt idx="9737">
                  <c:v>-81.956680000000006</c:v>
                </c:pt>
                <c:pt idx="9738">
                  <c:v>-83.187219999999996</c:v>
                </c:pt>
                <c:pt idx="9739">
                  <c:v>-82.966269999999994</c:v>
                </c:pt>
                <c:pt idx="9740">
                  <c:v>-83.139060000000001</c:v>
                </c:pt>
                <c:pt idx="9741">
                  <c:v>-80.264939999999996</c:v>
                </c:pt>
                <c:pt idx="9742">
                  <c:v>-82.639219999999995</c:v>
                </c:pt>
                <c:pt idx="9743">
                  <c:v>-81.79477</c:v>
                </c:pt>
                <c:pt idx="9744">
                  <c:v>-79.898349999999994</c:v>
                </c:pt>
                <c:pt idx="9745">
                  <c:v>-84.613</c:v>
                </c:pt>
                <c:pt idx="9746">
                  <c:v>-80.415419999999997</c:v>
                </c:pt>
                <c:pt idx="9747">
                  <c:v>-77.106139999999996</c:v>
                </c:pt>
                <c:pt idx="9748">
                  <c:v>-85.466970000000003</c:v>
                </c:pt>
                <c:pt idx="9749">
                  <c:v>-80.423900000000003</c:v>
                </c:pt>
                <c:pt idx="9750">
                  <c:v>-81.479169999999996</c:v>
                </c:pt>
                <c:pt idx="9751">
                  <c:v>-77.396910000000005</c:v>
                </c:pt>
                <c:pt idx="9752">
                  <c:v>-80.734070000000003</c:v>
                </c:pt>
                <c:pt idx="9753">
                  <c:v>-80.891559999999998</c:v>
                </c:pt>
                <c:pt idx="9754">
                  <c:v>-79.012770000000003</c:v>
                </c:pt>
                <c:pt idx="9755">
                  <c:v>-80.840159999999997</c:v>
                </c:pt>
                <c:pt idx="9756">
                  <c:v>-80.639819999999901</c:v>
                </c:pt>
                <c:pt idx="9757">
                  <c:v>-81.157250000000005</c:v>
                </c:pt>
                <c:pt idx="9758">
                  <c:v>-83.302639999999997</c:v>
                </c:pt>
                <c:pt idx="9759">
                  <c:v>-80.443160000000006</c:v>
                </c:pt>
                <c:pt idx="9760">
                  <c:v>-84.492769999999894</c:v>
                </c:pt>
                <c:pt idx="9761">
                  <c:v>-80.64</c:v>
                </c:pt>
                <c:pt idx="9762">
                  <c:v>-83.522980000000004</c:v>
                </c:pt>
                <c:pt idx="9763">
                  <c:v>-84.413089999999997</c:v>
                </c:pt>
                <c:pt idx="9764">
                  <c:v>-91.867979999999903</c:v>
                </c:pt>
                <c:pt idx="9765">
                  <c:v>-81.57056</c:v>
                </c:pt>
                <c:pt idx="9766">
                  <c:v>-87.043899999999994</c:v>
                </c:pt>
                <c:pt idx="9767">
                  <c:v>-92.187510000000003</c:v>
                </c:pt>
                <c:pt idx="9768">
                  <c:v>-82.410079999999994</c:v>
                </c:pt>
                <c:pt idx="9769">
                  <c:v>-83.388859999999994</c:v>
                </c:pt>
                <c:pt idx="9770">
                  <c:v>-90.016940000000005</c:v>
                </c:pt>
                <c:pt idx="9771">
                  <c:v>-81.010419999999996</c:v>
                </c:pt>
                <c:pt idx="9772">
                  <c:v>-80.839239999999904</c:v>
                </c:pt>
                <c:pt idx="9773">
                  <c:v>-80.638749999999902</c:v>
                </c:pt>
                <c:pt idx="9774">
                  <c:v>-82.726159999999993</c:v>
                </c:pt>
                <c:pt idx="9775">
                  <c:v>-79.598600000000005</c:v>
                </c:pt>
                <c:pt idx="9776">
                  <c:v>-78.555520000000001</c:v>
                </c:pt>
                <c:pt idx="9777">
                  <c:v>-82.063469999999995</c:v>
                </c:pt>
                <c:pt idx="9778">
                  <c:v>-86.232140000000001</c:v>
                </c:pt>
                <c:pt idx="9779">
                  <c:v>-87.979979999999998</c:v>
                </c:pt>
                <c:pt idx="9780">
                  <c:v>-87.164400000000001</c:v>
                </c:pt>
                <c:pt idx="9781">
                  <c:v>-105.4782</c:v>
                </c:pt>
                <c:pt idx="9782">
                  <c:v>-91.552279999999996</c:v>
                </c:pt>
                <c:pt idx="9783">
                  <c:v>-87.645319999999998</c:v>
                </c:pt>
                <c:pt idx="9784">
                  <c:v>-94.634069999999994</c:v>
                </c:pt>
                <c:pt idx="9785">
                  <c:v>-83.137979999999999</c:v>
                </c:pt>
                <c:pt idx="9786">
                  <c:v>-86.472009999999898</c:v>
                </c:pt>
                <c:pt idx="9787">
                  <c:v>-92.605249999999998</c:v>
                </c:pt>
                <c:pt idx="9788">
                  <c:v>-96.610749999999996</c:v>
                </c:pt>
                <c:pt idx="9789">
                  <c:v>-86.696869999999905</c:v>
                </c:pt>
                <c:pt idx="9790">
                  <c:v>-92.083640000000003</c:v>
                </c:pt>
                <c:pt idx="9791">
                  <c:v>-91.601219999999998</c:v>
                </c:pt>
                <c:pt idx="9792">
                  <c:v>-95.16628</c:v>
                </c:pt>
                <c:pt idx="9793">
                  <c:v>-84.376649999999898</c:v>
                </c:pt>
                <c:pt idx="9794">
                  <c:v>-85.635440000000003</c:v>
                </c:pt>
                <c:pt idx="9795">
                  <c:v>-87.649159999999995</c:v>
                </c:pt>
                <c:pt idx="9796">
                  <c:v>-91.480270000000004</c:v>
                </c:pt>
                <c:pt idx="9797">
                  <c:v>-88.280320000000003</c:v>
                </c:pt>
                <c:pt idx="9798">
                  <c:v>-86.769990000000007</c:v>
                </c:pt>
                <c:pt idx="9799">
                  <c:v>-88.873109999999997</c:v>
                </c:pt>
                <c:pt idx="9800">
                  <c:v>-88.45675</c:v>
                </c:pt>
                <c:pt idx="9801">
                  <c:v>-84.053690000000003</c:v>
                </c:pt>
                <c:pt idx="9802">
                  <c:v>-86.87303</c:v>
                </c:pt>
                <c:pt idx="9803">
                  <c:v>-88.012969999999996</c:v>
                </c:pt>
                <c:pt idx="9804">
                  <c:v>-88.145629999999997</c:v>
                </c:pt>
                <c:pt idx="9805">
                  <c:v>-89.332089999999994</c:v>
                </c:pt>
                <c:pt idx="9806">
                  <c:v>-92.024100000000004</c:v>
                </c:pt>
                <c:pt idx="9807">
                  <c:v>-90.331590000000006</c:v>
                </c:pt>
                <c:pt idx="9808">
                  <c:v>-94.401430000000005</c:v>
                </c:pt>
                <c:pt idx="9809">
                  <c:v>-87.7135099999999</c:v>
                </c:pt>
                <c:pt idx="9810">
                  <c:v>-100.625299999999</c:v>
                </c:pt>
                <c:pt idx="9811">
                  <c:v>-99.082740000000001</c:v>
                </c:pt>
                <c:pt idx="9812">
                  <c:v>-95.366519999999994</c:v>
                </c:pt>
                <c:pt idx="9813">
                  <c:v>-86.316929999999999</c:v>
                </c:pt>
                <c:pt idx="9814">
                  <c:v>-89.400829999999999</c:v>
                </c:pt>
                <c:pt idx="9815">
                  <c:v>-88.339510000000004</c:v>
                </c:pt>
                <c:pt idx="9816">
                  <c:v>-90.588440000000006</c:v>
                </c:pt>
                <c:pt idx="9817">
                  <c:v>-94.749279999999999</c:v>
                </c:pt>
                <c:pt idx="9818">
                  <c:v>-88.583060000000003</c:v>
                </c:pt>
                <c:pt idx="9819">
                  <c:v>-102.495</c:v>
                </c:pt>
                <c:pt idx="9820">
                  <c:v>-102.5001</c:v>
                </c:pt>
                <c:pt idx="9821">
                  <c:v>-91.651589999999999</c:v>
                </c:pt>
                <c:pt idx="9822">
                  <c:v>-87.682199999999995</c:v>
                </c:pt>
                <c:pt idx="9823">
                  <c:v>-91.997320000000002</c:v>
                </c:pt>
                <c:pt idx="9824">
                  <c:v>-92.753559999999993</c:v>
                </c:pt>
                <c:pt idx="9825">
                  <c:v>-97.766800000000003</c:v>
                </c:pt>
                <c:pt idx="9826">
                  <c:v>-89.51276</c:v>
                </c:pt>
                <c:pt idx="9827">
                  <c:v>-90.73169</c:v>
                </c:pt>
                <c:pt idx="9828">
                  <c:v>-101.9593</c:v>
                </c:pt>
                <c:pt idx="9829">
                  <c:v>-88.012289999999993</c:v>
                </c:pt>
                <c:pt idx="9830">
                  <c:v>-89.989750000000001</c:v>
                </c:pt>
                <c:pt idx="9831">
                  <c:v>-82.835120000000003</c:v>
                </c:pt>
                <c:pt idx="9832">
                  <c:v>-95.071479999999994</c:v>
                </c:pt>
                <c:pt idx="9833">
                  <c:v>-79.530469999999994</c:v>
                </c:pt>
                <c:pt idx="9834">
                  <c:v>-84.313509999999994</c:v>
                </c:pt>
                <c:pt idx="9835">
                  <c:v>-80.956019999999995</c:v>
                </c:pt>
                <c:pt idx="9836">
                  <c:v>-78.711200000000005</c:v>
                </c:pt>
                <c:pt idx="9837">
                  <c:v>-76.461680000000001</c:v>
                </c:pt>
                <c:pt idx="9838">
                  <c:v>-74.793729999999996</c:v>
                </c:pt>
                <c:pt idx="9839">
                  <c:v>-75.642420000000001</c:v>
                </c:pt>
                <c:pt idx="9840">
                  <c:v>-73.683880000000002</c:v>
                </c:pt>
                <c:pt idx="9841">
                  <c:v>-75.345820000000003</c:v>
                </c:pt>
                <c:pt idx="9842">
                  <c:v>-75.546599999999998</c:v>
                </c:pt>
                <c:pt idx="9843">
                  <c:v>-76.350239999999999</c:v>
                </c:pt>
                <c:pt idx="9844">
                  <c:v>-75.51473</c:v>
                </c:pt>
                <c:pt idx="9845">
                  <c:v>-78.359719999999996</c:v>
                </c:pt>
                <c:pt idx="9846">
                  <c:v>-79.326819999999998</c:v>
                </c:pt>
                <c:pt idx="9847">
                  <c:v>-79.259399999999999</c:v>
                </c:pt>
                <c:pt idx="9848">
                  <c:v>-80.279139999999899</c:v>
                </c:pt>
                <c:pt idx="9849">
                  <c:v>-81.165979999999905</c:v>
                </c:pt>
                <c:pt idx="9850">
                  <c:v>-79.055109999999999</c:v>
                </c:pt>
                <c:pt idx="9851">
                  <c:v>-80.21575</c:v>
                </c:pt>
                <c:pt idx="9852">
                  <c:v>-78.67559</c:v>
                </c:pt>
                <c:pt idx="9853">
                  <c:v>-80.101669999999899</c:v>
                </c:pt>
                <c:pt idx="9854">
                  <c:v>-83.387129999999999</c:v>
                </c:pt>
                <c:pt idx="9855">
                  <c:v>-81.876499999999993</c:v>
                </c:pt>
                <c:pt idx="9856">
                  <c:v>-83.315489999999897</c:v>
                </c:pt>
                <c:pt idx="9857">
                  <c:v>-82.314120000000003</c:v>
                </c:pt>
                <c:pt idx="9858">
                  <c:v>-81.443740000000005</c:v>
                </c:pt>
                <c:pt idx="9859">
                  <c:v>-82.611710000000002</c:v>
                </c:pt>
                <c:pt idx="9860">
                  <c:v>-83.297349999999994</c:v>
                </c:pt>
                <c:pt idx="9861">
                  <c:v>-85.687979999999996</c:v>
                </c:pt>
                <c:pt idx="9862">
                  <c:v>-84.332099999999997</c:v>
                </c:pt>
                <c:pt idx="9863">
                  <c:v>-85.972759999999994</c:v>
                </c:pt>
                <c:pt idx="9864">
                  <c:v>-79.621700000000004</c:v>
                </c:pt>
                <c:pt idx="9865">
                  <c:v>-85.736789999999999</c:v>
                </c:pt>
                <c:pt idx="9866">
                  <c:v>-79.661019999999994</c:v>
                </c:pt>
                <c:pt idx="9867">
                  <c:v>-81.813119999999998</c:v>
                </c:pt>
                <c:pt idx="9868">
                  <c:v>-80.336950000000002</c:v>
                </c:pt>
                <c:pt idx="9869">
                  <c:v>-82.154089999999997</c:v>
                </c:pt>
                <c:pt idx="9870">
                  <c:v>-86.1387</c:v>
                </c:pt>
                <c:pt idx="9871">
                  <c:v>-84.086619999999996</c:v>
                </c:pt>
                <c:pt idx="9872">
                  <c:v>-78.520150000000001</c:v>
                </c:pt>
                <c:pt idx="9873">
                  <c:v>-86.438019999999995</c:v>
                </c:pt>
                <c:pt idx="9874">
                  <c:v>-81.366230000000002</c:v>
                </c:pt>
                <c:pt idx="9875">
                  <c:v>-80.191469999999995</c:v>
                </c:pt>
                <c:pt idx="9876">
                  <c:v>-81.688299999999998</c:v>
                </c:pt>
                <c:pt idx="9877">
                  <c:v>-80.415349999999904</c:v>
                </c:pt>
                <c:pt idx="9878">
                  <c:v>-79.510949999999994</c:v>
                </c:pt>
                <c:pt idx="9879">
                  <c:v>-78.594070000000002</c:v>
                </c:pt>
                <c:pt idx="9880">
                  <c:v>-80.833449999999999</c:v>
                </c:pt>
                <c:pt idx="9881">
                  <c:v>-78.935959999999994</c:v>
                </c:pt>
                <c:pt idx="9882">
                  <c:v>-80.980710000000002</c:v>
                </c:pt>
                <c:pt idx="9883">
                  <c:v>-80.348159999999993</c:v>
                </c:pt>
                <c:pt idx="9884">
                  <c:v>-81.624529999999993</c:v>
                </c:pt>
                <c:pt idx="9885">
                  <c:v>-83.152140000000003</c:v>
                </c:pt>
                <c:pt idx="9886">
                  <c:v>-77.357820000000004</c:v>
                </c:pt>
                <c:pt idx="9887">
                  <c:v>-78.231279999999998</c:v>
                </c:pt>
                <c:pt idx="9888">
                  <c:v>-79.998900000000006</c:v>
                </c:pt>
                <c:pt idx="9889">
                  <c:v>-78.908910000000006</c:v>
                </c:pt>
                <c:pt idx="9890">
                  <c:v>-78.519980000000004</c:v>
                </c:pt>
                <c:pt idx="9891">
                  <c:v>-77.871750000000006</c:v>
                </c:pt>
                <c:pt idx="9892">
                  <c:v>-79.408649999999994</c:v>
                </c:pt>
                <c:pt idx="9893">
                  <c:v>-80.835009999999997</c:v>
                </c:pt>
                <c:pt idx="9894">
                  <c:v>-77.877160000000003</c:v>
                </c:pt>
                <c:pt idx="9895">
                  <c:v>-80.557069999999996</c:v>
                </c:pt>
                <c:pt idx="9896">
                  <c:v>-78.179079999999999</c:v>
                </c:pt>
                <c:pt idx="9897">
                  <c:v>-76.562579999999997</c:v>
                </c:pt>
                <c:pt idx="9898">
                  <c:v>-79.387910000000005</c:v>
                </c:pt>
                <c:pt idx="9899">
                  <c:v>-77.118380000000002</c:v>
                </c:pt>
                <c:pt idx="9900">
                  <c:v>-77.024109999999993</c:v>
                </c:pt>
                <c:pt idx="9901">
                  <c:v>-75.123599999999996</c:v>
                </c:pt>
                <c:pt idx="9902">
                  <c:v>-76.591480000000004</c:v>
                </c:pt>
                <c:pt idx="9903">
                  <c:v>-76.981679999999997</c:v>
                </c:pt>
                <c:pt idx="9904">
                  <c:v>-78.264279999999999</c:v>
                </c:pt>
                <c:pt idx="9905">
                  <c:v>-75.426559999999995</c:v>
                </c:pt>
                <c:pt idx="9906">
                  <c:v>-74.470929999999996</c:v>
                </c:pt>
                <c:pt idx="9907">
                  <c:v>-75.237870000000001</c:v>
                </c:pt>
                <c:pt idx="9908">
                  <c:v>-75.933599999999998</c:v>
                </c:pt>
                <c:pt idx="9909">
                  <c:v>-76.494169999999997</c:v>
                </c:pt>
                <c:pt idx="9910">
                  <c:v>-74.099149999999995</c:v>
                </c:pt>
                <c:pt idx="9911">
                  <c:v>-73.803920000000005</c:v>
                </c:pt>
                <c:pt idx="9912">
                  <c:v>-72.585759999999993</c:v>
                </c:pt>
                <c:pt idx="9913">
                  <c:v>-72.179090000000002</c:v>
                </c:pt>
                <c:pt idx="9914">
                  <c:v>-72.016829999999999</c:v>
                </c:pt>
                <c:pt idx="9915">
                  <c:v>-72.225549999999998</c:v>
                </c:pt>
                <c:pt idx="9916">
                  <c:v>-70.714020000000005</c:v>
                </c:pt>
                <c:pt idx="9917">
                  <c:v>-71.165130000000005</c:v>
                </c:pt>
                <c:pt idx="9918">
                  <c:v>-71.240009999999998</c:v>
                </c:pt>
                <c:pt idx="9919">
                  <c:v>-71.109179999999995</c:v>
                </c:pt>
                <c:pt idx="9920">
                  <c:v>-70.813010000000006</c:v>
                </c:pt>
                <c:pt idx="9921">
                  <c:v>-70.959059999999994</c:v>
                </c:pt>
                <c:pt idx="9922">
                  <c:v>-73.457070000000002</c:v>
                </c:pt>
                <c:pt idx="9923">
                  <c:v>-73.213790000000003</c:v>
                </c:pt>
                <c:pt idx="9924">
                  <c:v>-74.701849999999993</c:v>
                </c:pt>
                <c:pt idx="9925">
                  <c:v>-74.347809999999996</c:v>
                </c:pt>
                <c:pt idx="9926">
                  <c:v>-72.680449999999993</c:v>
                </c:pt>
                <c:pt idx="9927">
                  <c:v>-73.082629999999995</c:v>
                </c:pt>
                <c:pt idx="9928">
                  <c:v>-72.629000000000005</c:v>
                </c:pt>
                <c:pt idx="9929">
                  <c:v>-73.668130000000005</c:v>
                </c:pt>
                <c:pt idx="9930">
                  <c:v>-71.116370000000003</c:v>
                </c:pt>
                <c:pt idx="9931">
                  <c:v>-71.290090000000006</c:v>
                </c:pt>
                <c:pt idx="9932">
                  <c:v>-70.860230000000001</c:v>
                </c:pt>
                <c:pt idx="9933">
                  <c:v>-70.102869999999996</c:v>
                </c:pt>
                <c:pt idx="9934">
                  <c:v>-68.461429999999993</c:v>
                </c:pt>
                <c:pt idx="9935">
                  <c:v>-68.98066</c:v>
                </c:pt>
                <c:pt idx="9936">
                  <c:v>-68.086489999999998</c:v>
                </c:pt>
                <c:pt idx="9937">
                  <c:v>-68.38203</c:v>
                </c:pt>
                <c:pt idx="9938">
                  <c:v>-68.950130000000001</c:v>
                </c:pt>
                <c:pt idx="9939">
                  <c:v>-68.505700000000004</c:v>
                </c:pt>
                <c:pt idx="9940">
                  <c:v>-69.430689999999998</c:v>
                </c:pt>
                <c:pt idx="9941">
                  <c:v>-69.381489999999999</c:v>
                </c:pt>
                <c:pt idx="9942">
                  <c:v>-70.363479999999996</c:v>
                </c:pt>
                <c:pt idx="9943">
                  <c:v>-71.385069999999999</c:v>
                </c:pt>
                <c:pt idx="9944">
                  <c:v>-71.420900000000003</c:v>
                </c:pt>
                <c:pt idx="9945">
                  <c:v>-72.456860000000006</c:v>
                </c:pt>
                <c:pt idx="9946">
                  <c:v>-74.567369999999997</c:v>
                </c:pt>
                <c:pt idx="9947">
                  <c:v>-74.70299</c:v>
                </c:pt>
                <c:pt idx="9948">
                  <c:v>-76.303650000000005</c:v>
                </c:pt>
                <c:pt idx="9949">
                  <c:v>-76.026769999999999</c:v>
                </c:pt>
                <c:pt idx="9950">
                  <c:v>-76.915400000000005</c:v>
                </c:pt>
                <c:pt idx="9951">
                  <c:v>-77.490620000000007</c:v>
                </c:pt>
                <c:pt idx="9952">
                  <c:v>-82.0688099999999</c:v>
                </c:pt>
                <c:pt idx="9953">
                  <c:v>-83.922179999999997</c:v>
                </c:pt>
                <c:pt idx="9954">
                  <c:v>-82.868849999999995</c:v>
                </c:pt>
                <c:pt idx="9955">
                  <c:v>-79.202330000000003</c:v>
                </c:pt>
                <c:pt idx="9956">
                  <c:v>-78.911119999999997</c:v>
                </c:pt>
                <c:pt idx="9957">
                  <c:v>-83.887820000000005</c:v>
                </c:pt>
                <c:pt idx="9958">
                  <c:v>-81.588449999999995</c:v>
                </c:pt>
                <c:pt idx="9959">
                  <c:v>-77.558840000000004</c:v>
                </c:pt>
                <c:pt idx="9960">
                  <c:v>-80.402640000000005</c:v>
                </c:pt>
                <c:pt idx="9961">
                  <c:v>-76.167490000000001</c:v>
                </c:pt>
                <c:pt idx="9962">
                  <c:v>-74.725880000000004</c:v>
                </c:pt>
                <c:pt idx="9963">
                  <c:v>-72.274609999999996</c:v>
                </c:pt>
                <c:pt idx="9964">
                  <c:v>-71.799409999999995</c:v>
                </c:pt>
                <c:pt idx="9965">
                  <c:v>-70.127870000000001</c:v>
                </c:pt>
                <c:pt idx="9966">
                  <c:v>-71.222949999999997</c:v>
                </c:pt>
                <c:pt idx="9967">
                  <c:v>-71.017700000000005</c:v>
                </c:pt>
                <c:pt idx="9968">
                  <c:v>-72.388599999999997</c:v>
                </c:pt>
                <c:pt idx="9969">
                  <c:v>-72.133449999999996</c:v>
                </c:pt>
                <c:pt idx="9970">
                  <c:v>-72.696730000000002</c:v>
                </c:pt>
                <c:pt idx="9971">
                  <c:v>-73.876540000000006</c:v>
                </c:pt>
                <c:pt idx="9972">
                  <c:v>-74.549719999999994</c:v>
                </c:pt>
                <c:pt idx="9973">
                  <c:v>-75.647949999999994</c:v>
                </c:pt>
                <c:pt idx="9974">
                  <c:v>-76.647040000000004</c:v>
                </c:pt>
                <c:pt idx="9975">
                  <c:v>-75.11318</c:v>
                </c:pt>
                <c:pt idx="9976">
                  <c:v>-76.826310000000007</c:v>
                </c:pt>
                <c:pt idx="9977">
                  <c:v>-77.775919999999999</c:v>
                </c:pt>
                <c:pt idx="9978">
                  <c:v>-79.879409999999993</c:v>
                </c:pt>
                <c:pt idx="9979">
                  <c:v>-80.076939999999993</c:v>
                </c:pt>
                <c:pt idx="9980">
                  <c:v>-78.565749999999994</c:v>
                </c:pt>
                <c:pt idx="9981">
                  <c:v>-77.064689999999999</c:v>
                </c:pt>
                <c:pt idx="9982">
                  <c:v>-79.786429999999996</c:v>
                </c:pt>
                <c:pt idx="9983">
                  <c:v>-77.855220000000003</c:v>
                </c:pt>
                <c:pt idx="9984">
                  <c:v>-80.098100000000002</c:v>
                </c:pt>
                <c:pt idx="9985">
                  <c:v>-78.32432</c:v>
                </c:pt>
                <c:pt idx="9986">
                  <c:v>-79.299509999999998</c:v>
                </c:pt>
                <c:pt idx="9987">
                  <c:v>-79.466489999999993</c:v>
                </c:pt>
                <c:pt idx="9988">
                  <c:v>-78.698909999999998</c:v>
                </c:pt>
                <c:pt idx="9989">
                  <c:v>-83.422020000000003</c:v>
                </c:pt>
                <c:pt idx="9990">
                  <c:v>-80.781030000000001</c:v>
                </c:pt>
                <c:pt idx="9991">
                  <c:v>-79.45917</c:v>
                </c:pt>
                <c:pt idx="9992">
                  <c:v>-81.226249999999993</c:v>
                </c:pt>
                <c:pt idx="9993">
                  <c:v>-81.894459999999995</c:v>
                </c:pt>
                <c:pt idx="9994">
                  <c:v>-84.641549999999995</c:v>
                </c:pt>
                <c:pt idx="9995">
                  <c:v>-84.638009999999994</c:v>
                </c:pt>
                <c:pt idx="9996">
                  <c:v>-85.865039999999993</c:v>
                </c:pt>
                <c:pt idx="9997">
                  <c:v>-81.803809999999999</c:v>
                </c:pt>
                <c:pt idx="9998">
                  <c:v>-88.871399999999994</c:v>
                </c:pt>
                <c:pt idx="9999">
                  <c:v>-83.56514</c:v>
                </c:pt>
                <c:pt idx="10000">
                  <c:v>-85.313450000000003</c:v>
                </c:pt>
                <c:pt idx="10001">
                  <c:v>-91.935559999999995</c:v>
                </c:pt>
                <c:pt idx="10002">
                  <c:v>-83.180970000000002</c:v>
                </c:pt>
                <c:pt idx="10003">
                  <c:v>-87.826160000000002</c:v>
                </c:pt>
                <c:pt idx="10004">
                  <c:v>-88.630709999999993</c:v>
                </c:pt>
                <c:pt idx="10005">
                  <c:v>-101.9203</c:v>
                </c:pt>
                <c:pt idx="10006">
                  <c:v>-88.383539999999897</c:v>
                </c:pt>
                <c:pt idx="10007">
                  <c:v>-90.286050000000003</c:v>
                </c:pt>
                <c:pt idx="10008">
                  <c:v>-81.043980000000005</c:v>
                </c:pt>
                <c:pt idx="10009">
                  <c:v>-93.36327</c:v>
                </c:pt>
                <c:pt idx="10010">
                  <c:v>-84.099459999999993</c:v>
                </c:pt>
                <c:pt idx="10011">
                  <c:v>-88.15992</c:v>
                </c:pt>
                <c:pt idx="10012">
                  <c:v>-87.858860000000007</c:v>
                </c:pt>
                <c:pt idx="10013">
                  <c:v>-88.373689999999897</c:v>
                </c:pt>
                <c:pt idx="10014">
                  <c:v>-103.91379999999999</c:v>
                </c:pt>
                <c:pt idx="10015">
                  <c:v>-87.680449999999993</c:v>
                </c:pt>
                <c:pt idx="10016">
                  <c:v>-93.712459999999993</c:v>
                </c:pt>
                <c:pt idx="10017">
                  <c:v>-88.093889999999902</c:v>
                </c:pt>
                <c:pt idx="10018">
                  <c:v>-85.674760000000006</c:v>
                </c:pt>
                <c:pt idx="10019">
                  <c:v>-91.286670000000001</c:v>
                </c:pt>
                <c:pt idx="10020">
                  <c:v>-87.158090000000001</c:v>
                </c:pt>
                <c:pt idx="10021">
                  <c:v>-93.791640000000001</c:v>
                </c:pt>
                <c:pt idx="10022">
                  <c:v>-87.072760000000002</c:v>
                </c:pt>
                <c:pt idx="10023">
                  <c:v>-93.456010000000006</c:v>
                </c:pt>
                <c:pt idx="10024">
                  <c:v>-95.147970000000001</c:v>
                </c:pt>
                <c:pt idx="10025">
                  <c:v>-88.525409999999994</c:v>
                </c:pt>
                <c:pt idx="10026">
                  <c:v>-94.520930000000007</c:v>
                </c:pt>
                <c:pt idx="10027">
                  <c:v>-93.559849999999997</c:v>
                </c:pt>
                <c:pt idx="10028">
                  <c:v>-90.957300000000004</c:v>
                </c:pt>
                <c:pt idx="10029">
                  <c:v>-98.660110000000003</c:v>
                </c:pt>
                <c:pt idx="10030">
                  <c:v>-99.181619999999896</c:v>
                </c:pt>
                <c:pt idx="10031">
                  <c:v>-93.50009</c:v>
                </c:pt>
                <c:pt idx="10032">
                  <c:v>-91.038529999999994</c:v>
                </c:pt>
                <c:pt idx="10033">
                  <c:v>-92.198480000000004</c:v>
                </c:pt>
                <c:pt idx="10034">
                  <c:v>-94.143360000000001</c:v>
                </c:pt>
                <c:pt idx="10035">
                  <c:v>-88.557490000000001</c:v>
                </c:pt>
                <c:pt idx="10036">
                  <c:v>-92.034760000000006</c:v>
                </c:pt>
                <c:pt idx="10037">
                  <c:v>-90.158929999999998</c:v>
                </c:pt>
                <c:pt idx="10038">
                  <c:v>-99.091579999999993</c:v>
                </c:pt>
                <c:pt idx="10039">
                  <c:v>-88.281850000000006</c:v>
                </c:pt>
                <c:pt idx="10040">
                  <c:v>-87.249769999999899</c:v>
                </c:pt>
                <c:pt idx="10041">
                  <c:v>-85.924130000000005</c:v>
                </c:pt>
                <c:pt idx="10042">
                  <c:v>-85.157759999999996</c:v>
                </c:pt>
                <c:pt idx="10043">
                  <c:v>-87.531090000000006</c:v>
                </c:pt>
                <c:pt idx="10044">
                  <c:v>-90.546080000000003</c:v>
                </c:pt>
                <c:pt idx="10045">
                  <c:v>-97.065209999999894</c:v>
                </c:pt>
                <c:pt idx="10046">
                  <c:v>-81.554129999999901</c:v>
                </c:pt>
                <c:pt idx="10047">
                  <c:v>-88.630790000000005</c:v>
                </c:pt>
                <c:pt idx="10048">
                  <c:v>-99.6121499999999</c:v>
                </c:pt>
                <c:pt idx="10049">
                  <c:v>-88.284109999999998</c:v>
                </c:pt>
                <c:pt idx="10050">
                  <c:v>-87.176860000000005</c:v>
                </c:pt>
                <c:pt idx="10051">
                  <c:v>-88.752600000000001</c:v>
                </c:pt>
                <c:pt idx="10052">
                  <c:v>-83.005969999999905</c:v>
                </c:pt>
                <c:pt idx="10053">
                  <c:v>-85.284099999999995</c:v>
                </c:pt>
                <c:pt idx="10054">
                  <c:v>-80.759590000000003</c:v>
                </c:pt>
                <c:pt idx="10055">
                  <c:v>-82.479169999999996</c:v>
                </c:pt>
                <c:pt idx="10056">
                  <c:v>-85.427059999999898</c:v>
                </c:pt>
                <c:pt idx="10057">
                  <c:v>-82.331439999999901</c:v>
                </c:pt>
                <c:pt idx="10058">
                  <c:v>-80.809969999999893</c:v>
                </c:pt>
                <c:pt idx="10059">
                  <c:v>-82.190259999999995</c:v>
                </c:pt>
                <c:pt idx="10060">
                  <c:v>-82.996099999999998</c:v>
                </c:pt>
                <c:pt idx="10061">
                  <c:v>-85.018749999999997</c:v>
                </c:pt>
                <c:pt idx="10062">
                  <c:v>-83.592489999999998</c:v>
                </c:pt>
                <c:pt idx="10063">
                  <c:v>-77.113870000000006</c:v>
                </c:pt>
                <c:pt idx="10064">
                  <c:v>-76.830389999999994</c:v>
                </c:pt>
                <c:pt idx="10065">
                  <c:v>-77.720740000000006</c:v>
                </c:pt>
                <c:pt idx="10066">
                  <c:v>-78.607919999999993</c:v>
                </c:pt>
                <c:pt idx="10067">
                  <c:v>-74.643640000000005</c:v>
                </c:pt>
                <c:pt idx="10068">
                  <c:v>-74.853189999999998</c:v>
                </c:pt>
                <c:pt idx="10069">
                  <c:v>-73.457589999999996</c:v>
                </c:pt>
                <c:pt idx="10070">
                  <c:v>-73.12079</c:v>
                </c:pt>
                <c:pt idx="10071">
                  <c:v>-72.246979999999994</c:v>
                </c:pt>
                <c:pt idx="10072">
                  <c:v>-72.915300000000002</c:v>
                </c:pt>
                <c:pt idx="10073">
                  <c:v>-71.040790000000001</c:v>
                </c:pt>
                <c:pt idx="10074">
                  <c:v>-71.06241</c:v>
                </c:pt>
                <c:pt idx="10075">
                  <c:v>-71.548779999999994</c:v>
                </c:pt>
                <c:pt idx="10076">
                  <c:v>-70.097560000000001</c:v>
                </c:pt>
                <c:pt idx="10077">
                  <c:v>-70.451440000000005</c:v>
                </c:pt>
                <c:pt idx="10078">
                  <c:v>-70.380859999999998</c:v>
                </c:pt>
                <c:pt idx="10079">
                  <c:v>-69.944550000000007</c:v>
                </c:pt>
                <c:pt idx="10080">
                  <c:v>-69.698849999999993</c:v>
                </c:pt>
                <c:pt idx="10081">
                  <c:v>-68.6905</c:v>
                </c:pt>
                <c:pt idx="10082">
                  <c:v>-68.086129999999997</c:v>
                </c:pt>
                <c:pt idx="10083">
                  <c:v>-67.486440000000002</c:v>
                </c:pt>
                <c:pt idx="10084">
                  <c:v>-67.352080000000001</c:v>
                </c:pt>
                <c:pt idx="10085">
                  <c:v>-66.967160000000007</c:v>
                </c:pt>
                <c:pt idx="10086">
                  <c:v>-66.484579999999994</c:v>
                </c:pt>
                <c:pt idx="10087">
                  <c:v>-66.628739999999993</c:v>
                </c:pt>
                <c:pt idx="10088">
                  <c:v>-65.566940000000002</c:v>
                </c:pt>
                <c:pt idx="10089">
                  <c:v>-65.092209999999994</c:v>
                </c:pt>
                <c:pt idx="10090">
                  <c:v>-64.179259999999999</c:v>
                </c:pt>
                <c:pt idx="10091">
                  <c:v>-63.973329999999997</c:v>
                </c:pt>
                <c:pt idx="10092">
                  <c:v>-63.237850000000002</c:v>
                </c:pt>
                <c:pt idx="10093">
                  <c:v>-63.261389999999899</c:v>
                </c:pt>
                <c:pt idx="10094">
                  <c:v>-62.737769999999998</c:v>
                </c:pt>
                <c:pt idx="10095">
                  <c:v>-62.03998</c:v>
                </c:pt>
                <c:pt idx="10096">
                  <c:v>-61.803449999999998</c:v>
                </c:pt>
                <c:pt idx="10097">
                  <c:v>-61.221310000000003</c:v>
                </c:pt>
                <c:pt idx="10098">
                  <c:v>-61.155180000000001</c:v>
                </c:pt>
                <c:pt idx="10099">
                  <c:v>-60.600290000000001</c:v>
                </c:pt>
                <c:pt idx="10100">
                  <c:v>-60.312249999999999</c:v>
                </c:pt>
                <c:pt idx="10101">
                  <c:v>-60.095089999999999</c:v>
                </c:pt>
                <c:pt idx="10102">
                  <c:v>-60.233400000000003</c:v>
                </c:pt>
                <c:pt idx="10103">
                  <c:v>-60.206470000000003</c:v>
                </c:pt>
                <c:pt idx="10104">
                  <c:v>-59.876440000000002</c:v>
                </c:pt>
                <c:pt idx="10105">
                  <c:v>-60.156779999999998</c:v>
                </c:pt>
                <c:pt idx="10106">
                  <c:v>-60.179189999999998</c:v>
                </c:pt>
                <c:pt idx="10107">
                  <c:v>-60.568689999999997</c:v>
                </c:pt>
                <c:pt idx="10108">
                  <c:v>-60.520200000000003</c:v>
                </c:pt>
                <c:pt idx="10109">
                  <c:v>-60.961019999999998</c:v>
                </c:pt>
                <c:pt idx="10110">
                  <c:v>-61.247909999999997</c:v>
                </c:pt>
                <c:pt idx="10111">
                  <c:v>-61.523409999999998</c:v>
                </c:pt>
                <c:pt idx="10112">
                  <c:v>-62.034149999999997</c:v>
                </c:pt>
                <c:pt idx="10113">
                  <c:v>-61.877049999999997</c:v>
                </c:pt>
                <c:pt idx="10114">
                  <c:v>-62.290599999999998</c:v>
                </c:pt>
                <c:pt idx="10115">
                  <c:v>-62.280610000000003</c:v>
                </c:pt>
                <c:pt idx="10116">
                  <c:v>-63.41207</c:v>
                </c:pt>
                <c:pt idx="10117">
                  <c:v>-62.977139999999999</c:v>
                </c:pt>
                <c:pt idx="10118">
                  <c:v>-62.667209999999997</c:v>
                </c:pt>
                <c:pt idx="10119">
                  <c:v>-63.585340000000002</c:v>
                </c:pt>
                <c:pt idx="10120">
                  <c:v>-63.080159999999999</c:v>
                </c:pt>
                <c:pt idx="10121">
                  <c:v>-63.276299999999999</c:v>
                </c:pt>
                <c:pt idx="10122">
                  <c:v>-63.893059999999899</c:v>
                </c:pt>
                <c:pt idx="10123">
                  <c:v>-63.88252</c:v>
                </c:pt>
                <c:pt idx="10124">
                  <c:v>-64.083870000000005</c:v>
                </c:pt>
                <c:pt idx="10125">
                  <c:v>-63.951160000000002</c:v>
                </c:pt>
                <c:pt idx="10126">
                  <c:v>-64.094170000000005</c:v>
                </c:pt>
                <c:pt idx="10127">
                  <c:v>-63.665089999999999</c:v>
                </c:pt>
                <c:pt idx="10128">
                  <c:v>-64.759249999999994</c:v>
                </c:pt>
                <c:pt idx="10129">
                  <c:v>-64.248630000000006</c:v>
                </c:pt>
                <c:pt idx="10130">
                  <c:v>-64.238910000000004</c:v>
                </c:pt>
                <c:pt idx="10131">
                  <c:v>-64.274590000000003</c:v>
                </c:pt>
                <c:pt idx="10132">
                  <c:v>-64.380600000000001</c:v>
                </c:pt>
                <c:pt idx="10133">
                  <c:v>-64.69023</c:v>
                </c:pt>
                <c:pt idx="10134">
                  <c:v>-64.964020000000005</c:v>
                </c:pt>
                <c:pt idx="10135">
                  <c:v>-65.624359999999996</c:v>
                </c:pt>
                <c:pt idx="10136">
                  <c:v>-65.043559999999999</c:v>
                </c:pt>
                <c:pt idx="10137">
                  <c:v>-66.102559999999997</c:v>
                </c:pt>
                <c:pt idx="10138">
                  <c:v>-66.005020000000002</c:v>
                </c:pt>
                <c:pt idx="10139">
                  <c:v>-66.066649999999996</c:v>
                </c:pt>
                <c:pt idx="10140">
                  <c:v>-66.039670000000001</c:v>
                </c:pt>
                <c:pt idx="10141">
                  <c:v>-65.828000000000003</c:v>
                </c:pt>
                <c:pt idx="10142">
                  <c:v>-66.868560000000002</c:v>
                </c:pt>
                <c:pt idx="10143">
                  <c:v>-66.746970000000005</c:v>
                </c:pt>
                <c:pt idx="10144">
                  <c:v>-65.876350000000002</c:v>
                </c:pt>
                <c:pt idx="10145">
                  <c:v>-66.973100000000002</c:v>
                </c:pt>
                <c:pt idx="10146">
                  <c:v>-66.846059999999994</c:v>
                </c:pt>
                <c:pt idx="10147">
                  <c:v>-67.238630000000001</c:v>
                </c:pt>
                <c:pt idx="10148">
                  <c:v>-66.801460000000006</c:v>
                </c:pt>
                <c:pt idx="10149">
                  <c:v>-66.749219999999994</c:v>
                </c:pt>
                <c:pt idx="10150">
                  <c:v>-66.804739999999995</c:v>
                </c:pt>
                <c:pt idx="10151">
                  <c:v>-66.427070000000001</c:v>
                </c:pt>
                <c:pt idx="10152">
                  <c:v>-66.84581</c:v>
                </c:pt>
                <c:pt idx="10153">
                  <c:v>-66.799940000000007</c:v>
                </c:pt>
                <c:pt idx="10154">
                  <c:v>-66.842910000000003</c:v>
                </c:pt>
                <c:pt idx="10155">
                  <c:v>-67.419560000000004</c:v>
                </c:pt>
                <c:pt idx="10156">
                  <c:v>-67.189840000000004</c:v>
                </c:pt>
                <c:pt idx="10157">
                  <c:v>-67.318430000000006</c:v>
                </c:pt>
                <c:pt idx="10158">
                  <c:v>-66.869389999999996</c:v>
                </c:pt>
                <c:pt idx="10159">
                  <c:v>-67.497309999999999</c:v>
                </c:pt>
                <c:pt idx="10160">
                  <c:v>-67.885869999999997</c:v>
                </c:pt>
                <c:pt idx="10161">
                  <c:v>-67.391549999999995</c:v>
                </c:pt>
                <c:pt idx="10162">
                  <c:v>-67.487909999999999</c:v>
                </c:pt>
                <c:pt idx="10163">
                  <c:v>-67.260109999999997</c:v>
                </c:pt>
                <c:pt idx="10164">
                  <c:v>-67.406999999999996</c:v>
                </c:pt>
                <c:pt idx="10165">
                  <c:v>-67.243930000000006</c:v>
                </c:pt>
                <c:pt idx="10166">
                  <c:v>-67.131590000000003</c:v>
                </c:pt>
                <c:pt idx="10167">
                  <c:v>-67.772859999999994</c:v>
                </c:pt>
                <c:pt idx="10168">
                  <c:v>-67.677340000000001</c:v>
                </c:pt>
                <c:pt idx="10169">
                  <c:v>-67.448480000000004</c:v>
                </c:pt>
                <c:pt idx="10170">
                  <c:v>-67.984979999999993</c:v>
                </c:pt>
                <c:pt idx="10171">
                  <c:v>-67.103989999999996</c:v>
                </c:pt>
                <c:pt idx="10172">
                  <c:v>-67.002319999999997</c:v>
                </c:pt>
                <c:pt idx="10173">
                  <c:v>-67.361350000000002</c:v>
                </c:pt>
                <c:pt idx="10174">
                  <c:v>-67.287629999999993</c:v>
                </c:pt>
                <c:pt idx="10175">
                  <c:v>-67.623130000000003</c:v>
                </c:pt>
                <c:pt idx="10176">
                  <c:v>-67.875559999999993</c:v>
                </c:pt>
                <c:pt idx="10177">
                  <c:v>-67.477050000000006</c:v>
                </c:pt>
                <c:pt idx="10178">
                  <c:v>-67.143600000000006</c:v>
                </c:pt>
                <c:pt idx="10179">
                  <c:v>-68.202389999999994</c:v>
                </c:pt>
                <c:pt idx="10180">
                  <c:v>-67.511309999999995</c:v>
                </c:pt>
                <c:pt idx="10181">
                  <c:v>-67.622619999999998</c:v>
                </c:pt>
                <c:pt idx="10182">
                  <c:v>-67.585480000000004</c:v>
                </c:pt>
                <c:pt idx="10183">
                  <c:v>-68.39152</c:v>
                </c:pt>
                <c:pt idx="10184">
                  <c:v>-67.79298</c:v>
                </c:pt>
                <c:pt idx="10185">
                  <c:v>-68.098749999999995</c:v>
                </c:pt>
                <c:pt idx="10186">
                  <c:v>-68.08126</c:v>
                </c:pt>
                <c:pt idx="10187">
                  <c:v>-67.221459999999993</c:v>
                </c:pt>
                <c:pt idx="10188">
                  <c:v>-65.514480000000006</c:v>
                </c:pt>
                <c:pt idx="10189">
                  <c:v>-64.564179999999993</c:v>
                </c:pt>
                <c:pt idx="10190">
                  <c:v>-63.471530000000001</c:v>
                </c:pt>
                <c:pt idx="10191">
                  <c:v>-62.95046</c:v>
                </c:pt>
                <c:pt idx="10192">
                  <c:v>-62.295310000000001</c:v>
                </c:pt>
                <c:pt idx="10193">
                  <c:v>-62.434359999999998</c:v>
                </c:pt>
                <c:pt idx="10194">
                  <c:v>-62.1128</c:v>
                </c:pt>
                <c:pt idx="10195">
                  <c:v>-62.307729999999999</c:v>
                </c:pt>
                <c:pt idx="10196">
                  <c:v>-62.282249999999998</c:v>
                </c:pt>
                <c:pt idx="10197">
                  <c:v>-62.730240000000002</c:v>
                </c:pt>
                <c:pt idx="10198">
                  <c:v>-62.277799999999999</c:v>
                </c:pt>
                <c:pt idx="10199">
                  <c:v>-62.902009999999997</c:v>
                </c:pt>
                <c:pt idx="10200">
                  <c:v>-62.377659999999999</c:v>
                </c:pt>
                <c:pt idx="10201">
                  <c:v>-62.56767</c:v>
                </c:pt>
                <c:pt idx="10202">
                  <c:v>-62.245550000000001</c:v>
                </c:pt>
                <c:pt idx="10203">
                  <c:v>-62.354640000000003</c:v>
                </c:pt>
                <c:pt idx="10204">
                  <c:v>-62.487830000000002</c:v>
                </c:pt>
                <c:pt idx="10205">
                  <c:v>-62.420859999999998</c:v>
                </c:pt>
                <c:pt idx="10206">
                  <c:v>-62.504959999999997</c:v>
                </c:pt>
                <c:pt idx="10207">
                  <c:v>-61.786290000000001</c:v>
                </c:pt>
                <c:pt idx="10208">
                  <c:v>-62.11177</c:v>
                </c:pt>
                <c:pt idx="10209">
                  <c:v>-61.673079999999999</c:v>
                </c:pt>
                <c:pt idx="10210">
                  <c:v>-61.983029999999999</c:v>
                </c:pt>
                <c:pt idx="10211">
                  <c:v>-61.673960000000001</c:v>
                </c:pt>
                <c:pt idx="10212">
                  <c:v>-61.413580000000003</c:v>
                </c:pt>
                <c:pt idx="10213">
                  <c:v>-61.800229999999999</c:v>
                </c:pt>
                <c:pt idx="10214">
                  <c:v>-61.077120000000001</c:v>
                </c:pt>
                <c:pt idx="10215">
                  <c:v>-61.244829999999901</c:v>
                </c:pt>
                <c:pt idx="10216">
                  <c:v>-61.148780000000002</c:v>
                </c:pt>
                <c:pt idx="10217">
                  <c:v>-60.770699999999998</c:v>
                </c:pt>
                <c:pt idx="10218">
                  <c:v>-60.51773</c:v>
                </c:pt>
                <c:pt idx="10219">
                  <c:v>-60.490819999999999</c:v>
                </c:pt>
                <c:pt idx="10220">
                  <c:v>-60.108690000000003</c:v>
                </c:pt>
                <c:pt idx="10221">
                  <c:v>-59.940519999999999</c:v>
                </c:pt>
                <c:pt idx="10222">
                  <c:v>-59.538530000000002</c:v>
                </c:pt>
                <c:pt idx="10223">
                  <c:v>-59.28539</c:v>
                </c:pt>
                <c:pt idx="10224">
                  <c:v>-59.017330000000001</c:v>
                </c:pt>
                <c:pt idx="10225">
                  <c:v>-58.68441</c:v>
                </c:pt>
                <c:pt idx="10226">
                  <c:v>-58.785339999999998</c:v>
                </c:pt>
                <c:pt idx="10227">
                  <c:v>-58.698259999999998</c:v>
                </c:pt>
                <c:pt idx="10228">
                  <c:v>-58.653129999999997</c:v>
                </c:pt>
                <c:pt idx="10229">
                  <c:v>-58.911000000000001</c:v>
                </c:pt>
                <c:pt idx="10230">
                  <c:v>-59.237929999999999</c:v>
                </c:pt>
                <c:pt idx="10231">
                  <c:v>-59.284100000000002</c:v>
                </c:pt>
                <c:pt idx="10232">
                  <c:v>-59.611510000000003</c:v>
                </c:pt>
                <c:pt idx="10233">
                  <c:v>-60.089509999999997</c:v>
                </c:pt>
                <c:pt idx="10234">
                  <c:v>-59.73827</c:v>
                </c:pt>
                <c:pt idx="10235">
                  <c:v>-59.70044</c:v>
                </c:pt>
                <c:pt idx="10236">
                  <c:v>-59.817259999999997</c:v>
                </c:pt>
                <c:pt idx="10237">
                  <c:v>-59.808160000000001</c:v>
                </c:pt>
                <c:pt idx="10238">
                  <c:v>-59.88214</c:v>
                </c:pt>
                <c:pt idx="10239">
                  <c:v>-59.90896</c:v>
                </c:pt>
                <c:pt idx="10240">
                  <c:v>-60.277569999999997</c:v>
                </c:pt>
                <c:pt idx="10241">
                  <c:v>-61.394759999999998</c:v>
                </c:pt>
                <c:pt idx="10242">
                  <c:v>-62.422040000000003</c:v>
                </c:pt>
                <c:pt idx="10243">
                  <c:v>-64.355940000000004</c:v>
                </c:pt>
                <c:pt idx="10244">
                  <c:v>-64.816810000000004</c:v>
                </c:pt>
                <c:pt idx="10245">
                  <c:v>-66.270219999999995</c:v>
                </c:pt>
                <c:pt idx="10246">
                  <c:v>-66.310749999999999</c:v>
                </c:pt>
                <c:pt idx="10247">
                  <c:v>-66.903120000000001</c:v>
                </c:pt>
                <c:pt idx="10248">
                  <c:v>-66.972800000000007</c:v>
                </c:pt>
                <c:pt idx="10249">
                  <c:v>-66.390770000000003</c:v>
                </c:pt>
                <c:pt idx="10250">
                  <c:v>-67.026470000000003</c:v>
                </c:pt>
                <c:pt idx="10251">
                  <c:v>-65.538539999999998</c:v>
                </c:pt>
                <c:pt idx="10252">
                  <c:v>-65.864310000000003</c:v>
                </c:pt>
                <c:pt idx="10253">
                  <c:v>-64.602729999999994</c:v>
                </c:pt>
                <c:pt idx="10254">
                  <c:v>-65.286609999999996</c:v>
                </c:pt>
                <c:pt idx="10255">
                  <c:v>-65.802580000000006</c:v>
                </c:pt>
                <c:pt idx="10256">
                  <c:v>-65.427019999999999</c:v>
                </c:pt>
                <c:pt idx="10257">
                  <c:v>-65.486760000000004</c:v>
                </c:pt>
                <c:pt idx="10258">
                  <c:v>-65.040869999999998</c:v>
                </c:pt>
                <c:pt idx="10259">
                  <c:v>-65.225409999999997</c:v>
                </c:pt>
                <c:pt idx="10260">
                  <c:v>-65.084630000000004</c:v>
                </c:pt>
                <c:pt idx="10261">
                  <c:v>-65.311959999999999</c:v>
                </c:pt>
                <c:pt idx="10262">
                  <c:v>-66.090100000000007</c:v>
                </c:pt>
                <c:pt idx="10263">
                  <c:v>-65.474930000000001</c:v>
                </c:pt>
                <c:pt idx="10264">
                  <c:v>-65.499219999999994</c:v>
                </c:pt>
                <c:pt idx="10265">
                  <c:v>-65.765699999999995</c:v>
                </c:pt>
                <c:pt idx="10266">
                  <c:v>-65.937619999999995</c:v>
                </c:pt>
                <c:pt idx="10267">
                  <c:v>-66.035510000000002</c:v>
                </c:pt>
                <c:pt idx="10268">
                  <c:v>-65.348150000000004</c:v>
                </c:pt>
                <c:pt idx="10269">
                  <c:v>-66.076980000000006</c:v>
                </c:pt>
                <c:pt idx="10270">
                  <c:v>-66.736339999999998</c:v>
                </c:pt>
                <c:pt idx="10271">
                  <c:v>-66.900080000000003</c:v>
                </c:pt>
                <c:pt idx="10272">
                  <c:v>-67.693299999999994</c:v>
                </c:pt>
                <c:pt idx="10273">
                  <c:v>-67.000709999999998</c:v>
                </c:pt>
                <c:pt idx="10274">
                  <c:v>-67.993620000000007</c:v>
                </c:pt>
                <c:pt idx="10275">
                  <c:v>-68.70635</c:v>
                </c:pt>
                <c:pt idx="10276">
                  <c:v>-69.445819999999998</c:v>
                </c:pt>
                <c:pt idx="10277">
                  <c:v>-69.905349999999999</c:v>
                </c:pt>
                <c:pt idx="10278">
                  <c:v>-72.588700000000003</c:v>
                </c:pt>
                <c:pt idx="10279">
                  <c:v>-76.896889999999999</c:v>
                </c:pt>
                <c:pt idx="10280">
                  <c:v>-85.336619999999996</c:v>
                </c:pt>
                <c:pt idx="10281">
                  <c:v>-77.020489999999995</c:v>
                </c:pt>
                <c:pt idx="10282">
                  <c:v>-70.117440000000002</c:v>
                </c:pt>
                <c:pt idx="10283">
                  <c:v>-64.95111</c:v>
                </c:pt>
                <c:pt idx="10284">
                  <c:v>-61.921080000000003</c:v>
                </c:pt>
                <c:pt idx="10285">
                  <c:v>-60.451810000000002</c:v>
                </c:pt>
                <c:pt idx="10286">
                  <c:v>-59.581429999999997</c:v>
                </c:pt>
                <c:pt idx="10287">
                  <c:v>-58.97871</c:v>
                </c:pt>
                <c:pt idx="10288">
                  <c:v>-59.27957</c:v>
                </c:pt>
                <c:pt idx="10289">
                  <c:v>-59.673099999999899</c:v>
                </c:pt>
                <c:pt idx="10290">
                  <c:v>-60.26502</c:v>
                </c:pt>
                <c:pt idx="10291">
                  <c:v>-60.679810000000003</c:v>
                </c:pt>
                <c:pt idx="10292">
                  <c:v>-61.891590000000001</c:v>
                </c:pt>
                <c:pt idx="10293">
                  <c:v>-63.401980000000002</c:v>
                </c:pt>
                <c:pt idx="10294">
                  <c:v>-64.493639999999999</c:v>
                </c:pt>
                <c:pt idx="10295">
                  <c:v>-65.93723</c:v>
                </c:pt>
                <c:pt idx="10296">
                  <c:v>-67.397989999999993</c:v>
                </c:pt>
                <c:pt idx="10297">
                  <c:v>-68.172399999999996</c:v>
                </c:pt>
                <c:pt idx="10298">
                  <c:v>-70.636179999999996</c:v>
                </c:pt>
                <c:pt idx="10299">
                  <c:v>-70.67698</c:v>
                </c:pt>
                <c:pt idx="10300">
                  <c:v>-73.11936</c:v>
                </c:pt>
                <c:pt idx="10301">
                  <c:v>-74.998279999999994</c:v>
                </c:pt>
                <c:pt idx="10302">
                  <c:v>-74.292950000000005</c:v>
                </c:pt>
                <c:pt idx="10303">
                  <c:v>-75.584350000000001</c:v>
                </c:pt>
                <c:pt idx="10304">
                  <c:v>-77.946510000000004</c:v>
                </c:pt>
                <c:pt idx="10305">
                  <c:v>-78.039069999999995</c:v>
                </c:pt>
                <c:pt idx="10306">
                  <c:v>-79.208259999999996</c:v>
                </c:pt>
                <c:pt idx="10307">
                  <c:v>-78.387069999999994</c:v>
                </c:pt>
                <c:pt idx="10308">
                  <c:v>-79.76173</c:v>
                </c:pt>
                <c:pt idx="10309">
                  <c:v>-79.726910000000004</c:v>
                </c:pt>
                <c:pt idx="10310">
                  <c:v>-80.380660000000006</c:v>
                </c:pt>
                <c:pt idx="10311">
                  <c:v>-81.216650000000001</c:v>
                </c:pt>
                <c:pt idx="10312">
                  <c:v>-79.412970000000001</c:v>
                </c:pt>
                <c:pt idx="10313">
                  <c:v>-77.59863</c:v>
                </c:pt>
                <c:pt idx="10314">
                  <c:v>-76.737369999999999</c:v>
                </c:pt>
                <c:pt idx="10315">
                  <c:v>-77.686329999999998</c:v>
                </c:pt>
                <c:pt idx="10316">
                  <c:v>-77.722009999999997</c:v>
                </c:pt>
                <c:pt idx="10317">
                  <c:v>-77.983310000000003</c:v>
                </c:pt>
                <c:pt idx="10318">
                  <c:v>-77.36103</c:v>
                </c:pt>
                <c:pt idx="10319">
                  <c:v>-78.187550000000002</c:v>
                </c:pt>
                <c:pt idx="10320">
                  <c:v>-76.01052</c:v>
                </c:pt>
                <c:pt idx="10321">
                  <c:v>-76.459509999999995</c:v>
                </c:pt>
                <c:pt idx="10322">
                  <c:v>-75.976590000000002</c:v>
                </c:pt>
                <c:pt idx="10323">
                  <c:v>-74.853740000000002</c:v>
                </c:pt>
                <c:pt idx="10324">
                  <c:v>-77.789510000000007</c:v>
                </c:pt>
                <c:pt idx="10325">
                  <c:v>-74.813980000000001</c:v>
                </c:pt>
                <c:pt idx="10326">
                  <c:v>-77.07347</c:v>
                </c:pt>
                <c:pt idx="10327">
                  <c:v>-76.93486</c:v>
                </c:pt>
                <c:pt idx="10328">
                  <c:v>-75.870339999999999</c:v>
                </c:pt>
                <c:pt idx="10329">
                  <c:v>-76.911789999999996</c:v>
                </c:pt>
                <c:pt idx="10330">
                  <c:v>-75.164119999999997</c:v>
                </c:pt>
                <c:pt idx="10331">
                  <c:v>-75.666089999999997</c:v>
                </c:pt>
                <c:pt idx="10332">
                  <c:v>-76.012770000000003</c:v>
                </c:pt>
                <c:pt idx="10333">
                  <c:v>-77.114109999999997</c:v>
                </c:pt>
                <c:pt idx="10334">
                  <c:v>-75.634429999999995</c:v>
                </c:pt>
                <c:pt idx="10335">
                  <c:v>-75.314710000000005</c:v>
                </c:pt>
                <c:pt idx="10336">
                  <c:v>-75.232389999999995</c:v>
                </c:pt>
                <c:pt idx="10337">
                  <c:v>-72.986059999999995</c:v>
                </c:pt>
                <c:pt idx="10338">
                  <c:v>-74.760419999999996</c:v>
                </c:pt>
                <c:pt idx="10339">
                  <c:v>-75.310159999999996</c:v>
                </c:pt>
                <c:pt idx="10340">
                  <c:v>-75.636380000000003</c:v>
                </c:pt>
                <c:pt idx="10341">
                  <c:v>-77.569450000000003</c:v>
                </c:pt>
                <c:pt idx="10342">
                  <c:v>-75.021540000000002</c:v>
                </c:pt>
                <c:pt idx="10343">
                  <c:v>-76.356099999999998</c:v>
                </c:pt>
                <c:pt idx="10344">
                  <c:v>-75.461029999999994</c:v>
                </c:pt>
                <c:pt idx="10345">
                  <c:v>-75.383399999999995</c:v>
                </c:pt>
                <c:pt idx="10346">
                  <c:v>-74.014619999999994</c:v>
                </c:pt>
                <c:pt idx="10347">
                  <c:v>-76.12912</c:v>
                </c:pt>
                <c:pt idx="10348">
                  <c:v>-75.72439</c:v>
                </c:pt>
                <c:pt idx="10349">
                  <c:v>-75.230819999999994</c:v>
                </c:pt>
                <c:pt idx="10350">
                  <c:v>-75.818600000000004</c:v>
                </c:pt>
                <c:pt idx="10351">
                  <c:v>-76.381259999999997</c:v>
                </c:pt>
                <c:pt idx="10352">
                  <c:v>-74.124719999999996</c:v>
                </c:pt>
                <c:pt idx="10353">
                  <c:v>-73.388930000000002</c:v>
                </c:pt>
                <c:pt idx="10354">
                  <c:v>-76.994129999999998</c:v>
                </c:pt>
                <c:pt idx="10355">
                  <c:v>-74.814949999999996</c:v>
                </c:pt>
                <c:pt idx="10356">
                  <c:v>-74.549440000000004</c:v>
                </c:pt>
                <c:pt idx="10357">
                  <c:v>-74.237799999999993</c:v>
                </c:pt>
                <c:pt idx="10358">
                  <c:v>-75.075770000000006</c:v>
                </c:pt>
                <c:pt idx="10359">
                  <c:v>-73.097130000000007</c:v>
                </c:pt>
                <c:pt idx="10360">
                  <c:v>-74.093400000000003</c:v>
                </c:pt>
                <c:pt idx="10361">
                  <c:v>-76.088350000000005</c:v>
                </c:pt>
                <c:pt idx="10362">
                  <c:v>-73.718050000000005</c:v>
                </c:pt>
                <c:pt idx="10363">
                  <c:v>-74.980159999999998</c:v>
                </c:pt>
                <c:pt idx="10364">
                  <c:v>-74.085449999999994</c:v>
                </c:pt>
                <c:pt idx="10365">
                  <c:v>-74.737780000000001</c:v>
                </c:pt>
                <c:pt idx="10366">
                  <c:v>-73.518140000000002</c:v>
                </c:pt>
                <c:pt idx="10367">
                  <c:v>-74.006619999999998</c:v>
                </c:pt>
                <c:pt idx="10368">
                  <c:v>-75.137829999999994</c:v>
                </c:pt>
                <c:pt idx="10369">
                  <c:v>-73.457369999999997</c:v>
                </c:pt>
                <c:pt idx="10370">
                  <c:v>-74.971670000000003</c:v>
                </c:pt>
                <c:pt idx="10371">
                  <c:v>-73.604920000000007</c:v>
                </c:pt>
                <c:pt idx="10372">
                  <c:v>-74.922870000000003</c:v>
                </c:pt>
                <c:pt idx="10373">
                  <c:v>-73.589290000000005</c:v>
                </c:pt>
                <c:pt idx="10374">
                  <c:v>-75.623419999999996</c:v>
                </c:pt>
                <c:pt idx="10375">
                  <c:v>-74.490620000000007</c:v>
                </c:pt>
                <c:pt idx="10376">
                  <c:v>-74.62903</c:v>
                </c:pt>
                <c:pt idx="10377">
                  <c:v>-74.514070000000004</c:v>
                </c:pt>
                <c:pt idx="10378">
                  <c:v>-74.135570000000001</c:v>
                </c:pt>
                <c:pt idx="10379">
                  <c:v>-75.257400000000004</c:v>
                </c:pt>
                <c:pt idx="10380">
                  <c:v>-75.153930000000003</c:v>
                </c:pt>
                <c:pt idx="10381">
                  <c:v>-74.321290000000005</c:v>
                </c:pt>
                <c:pt idx="10382">
                  <c:v>-73.937700000000007</c:v>
                </c:pt>
                <c:pt idx="10383">
                  <c:v>-72.907539999999997</c:v>
                </c:pt>
                <c:pt idx="10384">
                  <c:v>-73.285340000000005</c:v>
                </c:pt>
                <c:pt idx="10385">
                  <c:v>-75.10342</c:v>
                </c:pt>
                <c:pt idx="10386">
                  <c:v>-72.38955</c:v>
                </c:pt>
                <c:pt idx="10387">
                  <c:v>-73.858000000000004</c:v>
                </c:pt>
                <c:pt idx="10388">
                  <c:v>-73.581860000000006</c:v>
                </c:pt>
                <c:pt idx="10389">
                  <c:v>-72.635469999999998</c:v>
                </c:pt>
                <c:pt idx="10390">
                  <c:v>-73.449280000000002</c:v>
                </c:pt>
                <c:pt idx="10391">
                  <c:v>-72.934780000000003</c:v>
                </c:pt>
                <c:pt idx="10392">
                  <c:v>-73.338679999999997</c:v>
                </c:pt>
                <c:pt idx="10393">
                  <c:v>-73.238609999999994</c:v>
                </c:pt>
                <c:pt idx="10394">
                  <c:v>-73.461889999999997</c:v>
                </c:pt>
                <c:pt idx="10395">
                  <c:v>-72.871399999999994</c:v>
                </c:pt>
                <c:pt idx="10396">
                  <c:v>-73.374780000000001</c:v>
                </c:pt>
                <c:pt idx="10397">
                  <c:v>-73.459000000000003</c:v>
                </c:pt>
                <c:pt idx="10398">
                  <c:v>-73.641419999999997</c:v>
                </c:pt>
                <c:pt idx="10399">
                  <c:v>-73.642160000000004</c:v>
                </c:pt>
                <c:pt idx="10400">
                  <c:v>-72.836600000000004</c:v>
                </c:pt>
                <c:pt idx="10401">
                  <c:v>-75.139330000000001</c:v>
                </c:pt>
                <c:pt idx="10402">
                  <c:v>-72.659009999999995</c:v>
                </c:pt>
                <c:pt idx="10403">
                  <c:v>-72.421430000000001</c:v>
                </c:pt>
                <c:pt idx="10404">
                  <c:v>-73.250380000000007</c:v>
                </c:pt>
                <c:pt idx="10405">
                  <c:v>-72.117959999999997</c:v>
                </c:pt>
                <c:pt idx="10406">
                  <c:v>-72.106960000000001</c:v>
                </c:pt>
                <c:pt idx="10407">
                  <c:v>-73.000860000000003</c:v>
                </c:pt>
                <c:pt idx="10408">
                  <c:v>-71.958659999999995</c:v>
                </c:pt>
                <c:pt idx="10409">
                  <c:v>-72.322940000000003</c:v>
                </c:pt>
                <c:pt idx="10410">
                  <c:v>-72.741919999999993</c:v>
                </c:pt>
                <c:pt idx="10411">
                  <c:v>-72.497770000000003</c:v>
                </c:pt>
                <c:pt idx="10412">
                  <c:v>-73.669439999999994</c:v>
                </c:pt>
                <c:pt idx="10413">
                  <c:v>-72.735190000000003</c:v>
                </c:pt>
                <c:pt idx="10414">
                  <c:v>-73.120429999999999</c:v>
                </c:pt>
                <c:pt idx="10415">
                  <c:v>-72.986760000000004</c:v>
                </c:pt>
                <c:pt idx="10416">
                  <c:v>-72.550889999999995</c:v>
                </c:pt>
                <c:pt idx="10417">
                  <c:v>-72.413129999999995</c:v>
                </c:pt>
                <c:pt idx="10418">
                  <c:v>-72.343720000000005</c:v>
                </c:pt>
                <c:pt idx="10419">
                  <c:v>-72.157880000000006</c:v>
                </c:pt>
                <c:pt idx="10420">
                  <c:v>-72.060500000000005</c:v>
                </c:pt>
                <c:pt idx="10421">
                  <c:v>-71.321839999999995</c:v>
                </c:pt>
                <c:pt idx="10422">
                  <c:v>-71.839920000000006</c:v>
                </c:pt>
                <c:pt idx="10423">
                  <c:v>-71.640730000000005</c:v>
                </c:pt>
                <c:pt idx="10424">
                  <c:v>-71.533879999999996</c:v>
                </c:pt>
                <c:pt idx="10425">
                  <c:v>-71.485140000000001</c:v>
                </c:pt>
                <c:pt idx="10426">
                  <c:v>-72.647540000000006</c:v>
                </c:pt>
                <c:pt idx="10427">
                  <c:v>-71.722880000000004</c:v>
                </c:pt>
                <c:pt idx="10428">
                  <c:v>-72.764690000000002</c:v>
                </c:pt>
                <c:pt idx="10429">
                  <c:v>-72.370840000000001</c:v>
                </c:pt>
                <c:pt idx="10430">
                  <c:v>-72.855040000000002</c:v>
                </c:pt>
                <c:pt idx="10431">
                  <c:v>-74.517570000000006</c:v>
                </c:pt>
                <c:pt idx="10432">
                  <c:v>-73.610680000000002</c:v>
                </c:pt>
                <c:pt idx="10433">
                  <c:v>-75.66695</c:v>
                </c:pt>
                <c:pt idx="10434">
                  <c:v>-76.099059999999994</c:v>
                </c:pt>
                <c:pt idx="10435">
                  <c:v>-76.383669999999995</c:v>
                </c:pt>
                <c:pt idx="10436">
                  <c:v>-79.206630000000004</c:v>
                </c:pt>
                <c:pt idx="10437">
                  <c:v>-77.853769999999997</c:v>
                </c:pt>
                <c:pt idx="10438">
                  <c:v>-80.335189999999997</c:v>
                </c:pt>
                <c:pt idx="10439">
                  <c:v>-84.560050000000004</c:v>
                </c:pt>
                <c:pt idx="10440">
                  <c:v>-89.010279999999995</c:v>
                </c:pt>
                <c:pt idx="10441">
                  <c:v>-83.865430000000003</c:v>
                </c:pt>
                <c:pt idx="10442">
                  <c:v>-89.449579999999997</c:v>
                </c:pt>
                <c:pt idx="10443">
                  <c:v>-94.171469999999999</c:v>
                </c:pt>
                <c:pt idx="10444">
                  <c:v>-92.86</c:v>
                </c:pt>
                <c:pt idx="10445">
                  <c:v>-89.695049999999995</c:v>
                </c:pt>
                <c:pt idx="10446">
                  <c:v>-93.117559999999997</c:v>
                </c:pt>
                <c:pt idx="10447">
                  <c:v>-85.293459999999996</c:v>
                </c:pt>
                <c:pt idx="10448">
                  <c:v>-85.038669999999996</c:v>
                </c:pt>
                <c:pt idx="10449">
                  <c:v>-80.281440000000003</c:v>
                </c:pt>
                <c:pt idx="10450">
                  <c:v>-82.840489999999903</c:v>
                </c:pt>
                <c:pt idx="10451">
                  <c:v>-85.146379999999994</c:v>
                </c:pt>
                <c:pt idx="10452">
                  <c:v>-81.490340000000003</c:v>
                </c:pt>
                <c:pt idx="10453">
                  <c:v>-83.463840000000005</c:v>
                </c:pt>
                <c:pt idx="10454">
                  <c:v>-82.736050000000006</c:v>
                </c:pt>
                <c:pt idx="10455">
                  <c:v>-80.163539999999998</c:v>
                </c:pt>
                <c:pt idx="10456">
                  <c:v>-80.517150000000001</c:v>
                </c:pt>
                <c:pt idx="10457">
                  <c:v>-79.998599999999996</c:v>
                </c:pt>
                <c:pt idx="10458">
                  <c:v>-79.958789999999993</c:v>
                </c:pt>
                <c:pt idx="10459">
                  <c:v>-76.670370000000005</c:v>
                </c:pt>
                <c:pt idx="10460">
                  <c:v>-80.426230000000004</c:v>
                </c:pt>
                <c:pt idx="10461">
                  <c:v>-78.328299999999999</c:v>
                </c:pt>
                <c:pt idx="10462">
                  <c:v>-79.681749999999994</c:v>
                </c:pt>
                <c:pt idx="10463">
                  <c:v>-77.407129999999995</c:v>
                </c:pt>
                <c:pt idx="10464">
                  <c:v>-80.144059999999996</c:v>
                </c:pt>
                <c:pt idx="10465">
                  <c:v>-82.548309999999901</c:v>
                </c:pt>
                <c:pt idx="10466">
                  <c:v>-76.735309999999998</c:v>
                </c:pt>
                <c:pt idx="10467">
                  <c:v>-75.850650000000002</c:v>
                </c:pt>
                <c:pt idx="10468">
                  <c:v>-75.098150000000004</c:v>
                </c:pt>
                <c:pt idx="10469">
                  <c:v>-75.495220000000003</c:v>
                </c:pt>
                <c:pt idx="10470">
                  <c:v>-75.046350000000004</c:v>
                </c:pt>
                <c:pt idx="10471">
                  <c:v>-73.562839999999994</c:v>
                </c:pt>
                <c:pt idx="10472">
                  <c:v>-74.727940000000004</c:v>
                </c:pt>
                <c:pt idx="10473">
                  <c:v>-75.365430000000003</c:v>
                </c:pt>
                <c:pt idx="10474">
                  <c:v>-74.406850000000006</c:v>
                </c:pt>
                <c:pt idx="10475">
                  <c:v>-74.752809999999997</c:v>
                </c:pt>
                <c:pt idx="10476">
                  <c:v>-73.609989999999996</c:v>
                </c:pt>
                <c:pt idx="10477">
                  <c:v>-73.911109999999994</c:v>
                </c:pt>
                <c:pt idx="10478">
                  <c:v>-74.834530000000001</c:v>
                </c:pt>
                <c:pt idx="10479">
                  <c:v>-75.623009999999994</c:v>
                </c:pt>
                <c:pt idx="10480">
                  <c:v>-75.449470000000005</c:v>
                </c:pt>
                <c:pt idx="10481">
                  <c:v>-73.539360000000002</c:v>
                </c:pt>
                <c:pt idx="10482">
                  <c:v>-75.673670000000001</c:v>
                </c:pt>
                <c:pt idx="10483">
                  <c:v>-72.998710000000003</c:v>
                </c:pt>
                <c:pt idx="10484">
                  <c:v>-72.804109999999994</c:v>
                </c:pt>
                <c:pt idx="10485">
                  <c:v>-73.488510000000005</c:v>
                </c:pt>
                <c:pt idx="10486">
                  <c:v>-74.221519999999998</c:v>
                </c:pt>
                <c:pt idx="10487">
                  <c:v>-74.402770000000004</c:v>
                </c:pt>
                <c:pt idx="10488">
                  <c:v>-72.719499999999996</c:v>
                </c:pt>
                <c:pt idx="10489">
                  <c:v>-72.834620000000001</c:v>
                </c:pt>
                <c:pt idx="10490">
                  <c:v>-72.229759999999999</c:v>
                </c:pt>
                <c:pt idx="10491">
                  <c:v>-73.649090000000001</c:v>
                </c:pt>
                <c:pt idx="10492">
                  <c:v>-72.302760000000006</c:v>
                </c:pt>
                <c:pt idx="10493">
                  <c:v>-73.278800000000004</c:v>
                </c:pt>
                <c:pt idx="10494">
                  <c:v>-71.342250000000007</c:v>
                </c:pt>
                <c:pt idx="10495">
                  <c:v>-70.960319999999996</c:v>
                </c:pt>
                <c:pt idx="10496">
                  <c:v>-72.585369999999998</c:v>
                </c:pt>
                <c:pt idx="10497">
                  <c:v>-70.725120000000004</c:v>
                </c:pt>
                <c:pt idx="10498">
                  <c:v>-72.315910000000002</c:v>
                </c:pt>
                <c:pt idx="10499">
                  <c:v>-70.344189999999998</c:v>
                </c:pt>
                <c:pt idx="10500">
                  <c:v>-70.725470000000001</c:v>
                </c:pt>
                <c:pt idx="10501">
                  <c:v>-71.064400000000006</c:v>
                </c:pt>
                <c:pt idx="10502">
                  <c:v>-70.142910000000001</c:v>
                </c:pt>
                <c:pt idx="10503">
                  <c:v>-70.382530000000003</c:v>
                </c:pt>
                <c:pt idx="10504">
                  <c:v>-70.783330000000007</c:v>
                </c:pt>
                <c:pt idx="10505">
                  <c:v>-70.920289999999994</c:v>
                </c:pt>
                <c:pt idx="10506">
                  <c:v>-70.436930000000004</c:v>
                </c:pt>
                <c:pt idx="10507">
                  <c:v>-70.055130000000005</c:v>
                </c:pt>
                <c:pt idx="10508">
                  <c:v>-69.439959999999999</c:v>
                </c:pt>
                <c:pt idx="10509">
                  <c:v>-69.740409999999997</c:v>
                </c:pt>
                <c:pt idx="10510">
                  <c:v>-69.541989999999998</c:v>
                </c:pt>
                <c:pt idx="10511">
                  <c:v>-69.320400000000006</c:v>
                </c:pt>
                <c:pt idx="10512">
                  <c:v>-69.059250000000006</c:v>
                </c:pt>
                <c:pt idx="10513">
                  <c:v>-68.801760000000002</c:v>
                </c:pt>
                <c:pt idx="10514">
                  <c:v>-68.720190000000002</c:v>
                </c:pt>
                <c:pt idx="10515">
                  <c:v>-68.306910000000002</c:v>
                </c:pt>
                <c:pt idx="10516">
                  <c:v>-68.376819999999995</c:v>
                </c:pt>
                <c:pt idx="10517">
                  <c:v>-67.531549999999996</c:v>
                </c:pt>
                <c:pt idx="10518">
                  <c:v>-67.510220000000004</c:v>
                </c:pt>
                <c:pt idx="10519">
                  <c:v>-66.70917</c:v>
                </c:pt>
                <c:pt idx="10520">
                  <c:v>-66.558369999999996</c:v>
                </c:pt>
                <c:pt idx="10521">
                  <c:v>-66.800690000000003</c:v>
                </c:pt>
                <c:pt idx="10522">
                  <c:v>-65.763779999999997</c:v>
                </c:pt>
                <c:pt idx="10523">
                  <c:v>-65.979879999999994</c:v>
                </c:pt>
                <c:pt idx="10524">
                  <c:v>-65.859189999999998</c:v>
                </c:pt>
                <c:pt idx="10525">
                  <c:v>-65.449340000000007</c:v>
                </c:pt>
                <c:pt idx="10526">
                  <c:v>-65.247330000000005</c:v>
                </c:pt>
                <c:pt idx="10527">
                  <c:v>-64.240170000000006</c:v>
                </c:pt>
                <c:pt idx="10528">
                  <c:v>-64.356039999999993</c:v>
                </c:pt>
                <c:pt idx="10529">
                  <c:v>-63.542870000000001</c:v>
                </c:pt>
                <c:pt idx="10530">
                  <c:v>-63.19679</c:v>
                </c:pt>
                <c:pt idx="10531">
                  <c:v>-63.50027</c:v>
                </c:pt>
                <c:pt idx="10532">
                  <c:v>-62.533259999999999</c:v>
                </c:pt>
                <c:pt idx="10533">
                  <c:v>-61.791110000000003</c:v>
                </c:pt>
                <c:pt idx="10534">
                  <c:v>-61.608780000000003</c:v>
                </c:pt>
                <c:pt idx="10535">
                  <c:v>-61.049990000000001</c:v>
                </c:pt>
                <c:pt idx="10536">
                  <c:v>-60.645400000000002</c:v>
                </c:pt>
                <c:pt idx="10537">
                  <c:v>-59.799750000000003</c:v>
                </c:pt>
                <c:pt idx="10538">
                  <c:v>-59.73077</c:v>
                </c:pt>
                <c:pt idx="10539">
                  <c:v>-58.861980000000003</c:v>
                </c:pt>
                <c:pt idx="10540">
                  <c:v>-58.276299999999999</c:v>
                </c:pt>
                <c:pt idx="10541">
                  <c:v>-57.423009999999898</c:v>
                </c:pt>
                <c:pt idx="10542">
                  <c:v>-56.934100000000001</c:v>
                </c:pt>
                <c:pt idx="10543">
                  <c:v>-56.247329999999998</c:v>
                </c:pt>
                <c:pt idx="10544">
                  <c:v>-55.257539999999999</c:v>
                </c:pt>
                <c:pt idx="10545">
                  <c:v>-54.721609999999998</c:v>
                </c:pt>
                <c:pt idx="10546">
                  <c:v>-53.9923</c:v>
                </c:pt>
                <c:pt idx="10547">
                  <c:v>-53.569719999999997</c:v>
                </c:pt>
                <c:pt idx="10548">
                  <c:v>-53.182609999999997</c:v>
                </c:pt>
                <c:pt idx="10549">
                  <c:v>-52.875120000000003</c:v>
                </c:pt>
                <c:pt idx="10550">
                  <c:v>-52.915430000000001</c:v>
                </c:pt>
                <c:pt idx="10551">
                  <c:v>-52.908249999999903</c:v>
                </c:pt>
                <c:pt idx="10552">
                  <c:v>-53.601129999999998</c:v>
                </c:pt>
                <c:pt idx="10553">
                  <c:v>-54.258139999999997</c:v>
                </c:pt>
                <c:pt idx="10554">
                  <c:v>-54.810119999999998</c:v>
                </c:pt>
                <c:pt idx="10555">
                  <c:v>-55.31532</c:v>
                </c:pt>
                <c:pt idx="10556">
                  <c:v>-56.091859999999997</c:v>
                </c:pt>
                <c:pt idx="10557">
                  <c:v>-56.727159999999998</c:v>
                </c:pt>
                <c:pt idx="10558">
                  <c:v>-57.726320000000001</c:v>
                </c:pt>
                <c:pt idx="10559">
                  <c:v>-58.214030000000001</c:v>
                </c:pt>
                <c:pt idx="10560">
                  <c:v>-59.233199999999997</c:v>
                </c:pt>
                <c:pt idx="10561">
                  <c:v>-59.005789999999998</c:v>
                </c:pt>
                <c:pt idx="10562">
                  <c:v>-60.227469999999997</c:v>
                </c:pt>
                <c:pt idx="10563">
                  <c:v>-61.135080000000002</c:v>
                </c:pt>
                <c:pt idx="10564">
                  <c:v>-61.376950000000001</c:v>
                </c:pt>
                <c:pt idx="10565">
                  <c:v>-62.179349999999999</c:v>
                </c:pt>
                <c:pt idx="10566">
                  <c:v>-62.193730000000002</c:v>
                </c:pt>
                <c:pt idx="10567">
                  <c:v>-62.690759999999997</c:v>
                </c:pt>
                <c:pt idx="10568">
                  <c:v>-63.161529999999999</c:v>
                </c:pt>
                <c:pt idx="10569">
                  <c:v>-63.410349999999902</c:v>
                </c:pt>
                <c:pt idx="10570">
                  <c:v>-64.110669999999999</c:v>
                </c:pt>
                <c:pt idx="10571">
                  <c:v>-64.315640000000002</c:v>
                </c:pt>
                <c:pt idx="10572">
                  <c:v>-64.719970000000004</c:v>
                </c:pt>
                <c:pt idx="10573">
                  <c:v>-65.638639999999995</c:v>
                </c:pt>
                <c:pt idx="10574">
                  <c:v>-66.20608</c:v>
                </c:pt>
                <c:pt idx="10575">
                  <c:v>-65.998490000000004</c:v>
                </c:pt>
                <c:pt idx="10576">
                  <c:v>-66.6464</c:v>
                </c:pt>
                <c:pt idx="10577">
                  <c:v>-67.303179999999998</c:v>
                </c:pt>
                <c:pt idx="10578">
                  <c:v>-67.475669999999994</c:v>
                </c:pt>
                <c:pt idx="10579">
                  <c:v>-67.648099999999999</c:v>
                </c:pt>
                <c:pt idx="10580">
                  <c:v>-67.472459999999998</c:v>
                </c:pt>
                <c:pt idx="10581">
                  <c:v>-68.701859999999996</c:v>
                </c:pt>
                <c:pt idx="10582">
                  <c:v>-69.726799999999997</c:v>
                </c:pt>
                <c:pt idx="10583">
                  <c:v>-68.896339999999995</c:v>
                </c:pt>
                <c:pt idx="10584">
                  <c:v>-69.691590000000005</c:v>
                </c:pt>
                <c:pt idx="10585">
                  <c:v>-70.567210000000003</c:v>
                </c:pt>
                <c:pt idx="10586">
                  <c:v>-69.642319999999998</c:v>
                </c:pt>
                <c:pt idx="10587">
                  <c:v>-70.626800000000003</c:v>
                </c:pt>
                <c:pt idx="10588">
                  <c:v>-69.946929999999995</c:v>
                </c:pt>
                <c:pt idx="10589">
                  <c:v>-69.566919999999996</c:v>
                </c:pt>
                <c:pt idx="10590">
                  <c:v>-71.173770000000005</c:v>
                </c:pt>
                <c:pt idx="10591">
                  <c:v>-70.645510000000002</c:v>
                </c:pt>
                <c:pt idx="10592">
                  <c:v>-70.561809999999994</c:v>
                </c:pt>
                <c:pt idx="10593">
                  <c:v>-70.324280000000002</c:v>
                </c:pt>
                <c:pt idx="10594">
                  <c:v>-70.335380000000001</c:v>
                </c:pt>
                <c:pt idx="10595">
                  <c:v>-70.401250000000005</c:v>
                </c:pt>
                <c:pt idx="10596">
                  <c:v>-68.991889999999998</c:v>
                </c:pt>
                <c:pt idx="10597">
                  <c:v>-68.652910000000006</c:v>
                </c:pt>
                <c:pt idx="10598">
                  <c:v>-68.030940000000001</c:v>
                </c:pt>
                <c:pt idx="10599">
                  <c:v>-67.322900000000004</c:v>
                </c:pt>
                <c:pt idx="10600">
                  <c:v>-68.218590000000006</c:v>
                </c:pt>
                <c:pt idx="10601">
                  <c:v>-67.473209999999995</c:v>
                </c:pt>
                <c:pt idx="10602">
                  <c:v>-70.768420000000006</c:v>
                </c:pt>
                <c:pt idx="10603">
                  <c:v>-75.602609999999999</c:v>
                </c:pt>
                <c:pt idx="10604">
                  <c:v>-80.055239999999998</c:v>
                </c:pt>
                <c:pt idx="10605">
                  <c:v>-76.050079999999994</c:v>
                </c:pt>
                <c:pt idx="10606">
                  <c:v>-74.4268</c:v>
                </c:pt>
                <c:pt idx="10607">
                  <c:v>-73.820670000000007</c:v>
                </c:pt>
                <c:pt idx="10608">
                  <c:v>-72.551950000000005</c:v>
                </c:pt>
                <c:pt idx="10609">
                  <c:v>-73.890150000000006</c:v>
                </c:pt>
                <c:pt idx="10610">
                  <c:v>-72.326840000000004</c:v>
                </c:pt>
                <c:pt idx="10611">
                  <c:v>-72.105919999999998</c:v>
                </c:pt>
                <c:pt idx="10612">
                  <c:v>-71.437399999999997</c:v>
                </c:pt>
                <c:pt idx="10613">
                  <c:v>-71.549449999999993</c:v>
                </c:pt>
                <c:pt idx="10614">
                  <c:v>-71.842190000000002</c:v>
                </c:pt>
                <c:pt idx="10615">
                  <c:v>-73.057689999999994</c:v>
                </c:pt>
                <c:pt idx="10616">
                  <c:v>-72.430809999999994</c:v>
                </c:pt>
                <c:pt idx="10617">
                  <c:v>-73.387529999999998</c:v>
                </c:pt>
                <c:pt idx="10618">
                  <c:v>-74.525639999999996</c:v>
                </c:pt>
                <c:pt idx="10619">
                  <c:v>-72.955699999999993</c:v>
                </c:pt>
                <c:pt idx="10620">
                  <c:v>-73.873360000000005</c:v>
                </c:pt>
                <c:pt idx="10621">
                  <c:v>-73.526169999999993</c:v>
                </c:pt>
                <c:pt idx="10622">
                  <c:v>-72.217740000000006</c:v>
                </c:pt>
                <c:pt idx="10623">
                  <c:v>-72.013919999999999</c:v>
                </c:pt>
                <c:pt idx="10624">
                  <c:v>-70.192790000000002</c:v>
                </c:pt>
                <c:pt idx="10625">
                  <c:v>-72.268609999999995</c:v>
                </c:pt>
                <c:pt idx="10626">
                  <c:v>-71.183350000000004</c:v>
                </c:pt>
                <c:pt idx="10627">
                  <c:v>-72.282309999999995</c:v>
                </c:pt>
                <c:pt idx="10628">
                  <c:v>-72.66865</c:v>
                </c:pt>
                <c:pt idx="10629">
                  <c:v>-73.400009999999995</c:v>
                </c:pt>
                <c:pt idx="10630">
                  <c:v>-73.254239999999996</c:v>
                </c:pt>
                <c:pt idx="10631">
                  <c:v>-74.775480000000002</c:v>
                </c:pt>
                <c:pt idx="10632">
                  <c:v>-74.351500000000001</c:v>
                </c:pt>
                <c:pt idx="10633">
                  <c:v>-74.972989999999996</c:v>
                </c:pt>
                <c:pt idx="10634">
                  <c:v>-75.175359999999998</c:v>
                </c:pt>
                <c:pt idx="10635">
                  <c:v>-75.369290000000007</c:v>
                </c:pt>
                <c:pt idx="10636">
                  <c:v>-74.060370000000006</c:v>
                </c:pt>
                <c:pt idx="10637">
                  <c:v>-75.673469999999995</c:v>
                </c:pt>
                <c:pt idx="10638">
                  <c:v>-75.978970000000004</c:v>
                </c:pt>
                <c:pt idx="10639">
                  <c:v>-75.312939999999998</c:v>
                </c:pt>
                <c:pt idx="10640">
                  <c:v>-75.805040000000005</c:v>
                </c:pt>
                <c:pt idx="10641">
                  <c:v>-77.704509999999999</c:v>
                </c:pt>
                <c:pt idx="10642">
                  <c:v>-75.513440000000003</c:v>
                </c:pt>
                <c:pt idx="10643">
                  <c:v>-75.714860000000002</c:v>
                </c:pt>
                <c:pt idx="10644">
                  <c:v>-75.769570000000002</c:v>
                </c:pt>
                <c:pt idx="10645">
                  <c:v>-76.981650000000002</c:v>
                </c:pt>
                <c:pt idx="10646">
                  <c:v>-77.363560000000007</c:v>
                </c:pt>
                <c:pt idx="10647">
                  <c:v>-74.679509999999993</c:v>
                </c:pt>
                <c:pt idx="10648">
                  <c:v>-76.301760000000002</c:v>
                </c:pt>
                <c:pt idx="10649">
                  <c:v>-76.824939999999998</c:v>
                </c:pt>
                <c:pt idx="10650">
                  <c:v>-75.766549999999995</c:v>
                </c:pt>
                <c:pt idx="10651">
                  <c:v>-77.328299999999999</c:v>
                </c:pt>
                <c:pt idx="10652">
                  <c:v>-75.428749999999994</c:v>
                </c:pt>
                <c:pt idx="10653">
                  <c:v>-76.362780000000001</c:v>
                </c:pt>
                <c:pt idx="10654">
                  <c:v>-77.072109999999995</c:v>
                </c:pt>
                <c:pt idx="10655">
                  <c:v>-77.672979999999995</c:v>
                </c:pt>
                <c:pt idx="10656">
                  <c:v>-75.218969999999999</c:v>
                </c:pt>
                <c:pt idx="10657">
                  <c:v>-76.952839999999995</c:v>
                </c:pt>
                <c:pt idx="10658">
                  <c:v>-75.166809999999998</c:v>
                </c:pt>
                <c:pt idx="10659">
                  <c:v>-75.407179999999997</c:v>
                </c:pt>
                <c:pt idx="10660">
                  <c:v>-77.076210000000003</c:v>
                </c:pt>
                <c:pt idx="10661">
                  <c:v>-76.658779999999993</c:v>
                </c:pt>
                <c:pt idx="10662">
                  <c:v>-76.357060000000004</c:v>
                </c:pt>
                <c:pt idx="10663">
                  <c:v>-76.201279999999997</c:v>
                </c:pt>
                <c:pt idx="10664">
                  <c:v>-76.856380000000001</c:v>
                </c:pt>
                <c:pt idx="10665">
                  <c:v>-75.153319999999994</c:v>
                </c:pt>
                <c:pt idx="10666">
                  <c:v>-76.406710000000004</c:v>
                </c:pt>
                <c:pt idx="10667">
                  <c:v>-77.345330000000004</c:v>
                </c:pt>
                <c:pt idx="10668">
                  <c:v>-76.563140000000004</c:v>
                </c:pt>
                <c:pt idx="10669">
                  <c:v>-80.174790000000002</c:v>
                </c:pt>
                <c:pt idx="10670">
                  <c:v>-77.309430000000006</c:v>
                </c:pt>
                <c:pt idx="10671">
                  <c:v>-77.900069999999999</c:v>
                </c:pt>
                <c:pt idx="10672">
                  <c:v>-77.417519999999996</c:v>
                </c:pt>
                <c:pt idx="10673">
                  <c:v>-84.564359999999994</c:v>
                </c:pt>
                <c:pt idx="10674">
                  <c:v>-81.561329999999998</c:v>
                </c:pt>
                <c:pt idx="10675">
                  <c:v>-79.769069999999999</c:v>
                </c:pt>
                <c:pt idx="10676">
                  <c:v>-80.157550000000001</c:v>
                </c:pt>
                <c:pt idx="10677">
                  <c:v>-78.156270000000006</c:v>
                </c:pt>
                <c:pt idx="10678">
                  <c:v>-82.935159999999996</c:v>
                </c:pt>
                <c:pt idx="10679">
                  <c:v>-78.020120000000006</c:v>
                </c:pt>
                <c:pt idx="10680">
                  <c:v>-75.189949999999996</c:v>
                </c:pt>
                <c:pt idx="10681">
                  <c:v>-77.640379999999993</c:v>
                </c:pt>
                <c:pt idx="10682">
                  <c:v>-77.575699999999998</c:v>
                </c:pt>
                <c:pt idx="10683">
                  <c:v>-75.447029999999998</c:v>
                </c:pt>
                <c:pt idx="10684">
                  <c:v>-79.764290000000003</c:v>
                </c:pt>
                <c:pt idx="10685">
                  <c:v>-76.517910000000001</c:v>
                </c:pt>
                <c:pt idx="10686">
                  <c:v>-74.820549999999997</c:v>
                </c:pt>
                <c:pt idx="10687">
                  <c:v>-73.991780000000006</c:v>
                </c:pt>
                <c:pt idx="10688">
                  <c:v>-73.742310000000003</c:v>
                </c:pt>
                <c:pt idx="10689">
                  <c:v>-72.925030000000007</c:v>
                </c:pt>
                <c:pt idx="10690">
                  <c:v>-75.173850000000002</c:v>
                </c:pt>
                <c:pt idx="10691">
                  <c:v>-72.793869999999998</c:v>
                </c:pt>
                <c:pt idx="10692">
                  <c:v>-73.954070000000002</c:v>
                </c:pt>
                <c:pt idx="10693">
                  <c:v>-72.528149999999997</c:v>
                </c:pt>
                <c:pt idx="10694">
                  <c:v>-72.057010000000005</c:v>
                </c:pt>
                <c:pt idx="10695">
                  <c:v>-71.484660000000005</c:v>
                </c:pt>
                <c:pt idx="10696">
                  <c:v>-72.970619999999997</c:v>
                </c:pt>
                <c:pt idx="10697">
                  <c:v>-71.925169999999994</c:v>
                </c:pt>
                <c:pt idx="10698">
                  <c:v>-71.146360000000001</c:v>
                </c:pt>
                <c:pt idx="10699">
                  <c:v>-70.545689999999993</c:v>
                </c:pt>
                <c:pt idx="10700">
                  <c:v>-70.258449999999996</c:v>
                </c:pt>
                <c:pt idx="10701">
                  <c:v>-69.482069999999993</c:v>
                </c:pt>
                <c:pt idx="10702">
                  <c:v>-69.003910000000005</c:v>
                </c:pt>
                <c:pt idx="10703">
                  <c:v>-69.551659999999998</c:v>
                </c:pt>
                <c:pt idx="10704">
                  <c:v>-68.478449999999995</c:v>
                </c:pt>
                <c:pt idx="10705">
                  <c:v>-68.631330000000005</c:v>
                </c:pt>
                <c:pt idx="10706">
                  <c:v>-68.645870000000002</c:v>
                </c:pt>
                <c:pt idx="10707">
                  <c:v>-67.983310000000003</c:v>
                </c:pt>
                <c:pt idx="10708">
                  <c:v>-67.458659999999995</c:v>
                </c:pt>
                <c:pt idx="10709">
                  <c:v>-67.263050000000007</c:v>
                </c:pt>
                <c:pt idx="10710">
                  <c:v>-66.886560000000003</c:v>
                </c:pt>
                <c:pt idx="10711">
                  <c:v>-66.498450000000005</c:v>
                </c:pt>
                <c:pt idx="10712">
                  <c:v>-65.948639999999997</c:v>
                </c:pt>
                <c:pt idx="10713">
                  <c:v>-65.731179999999995</c:v>
                </c:pt>
                <c:pt idx="10714">
                  <c:v>-65.458600000000004</c:v>
                </c:pt>
                <c:pt idx="10715">
                  <c:v>-64.180750000000003</c:v>
                </c:pt>
                <c:pt idx="10716">
                  <c:v>-64.498270000000005</c:v>
                </c:pt>
                <c:pt idx="10717">
                  <c:v>-64.082189999999997</c:v>
                </c:pt>
                <c:pt idx="10718">
                  <c:v>-63.359070000000003</c:v>
                </c:pt>
                <c:pt idx="10719">
                  <c:v>-63.396380000000001</c:v>
                </c:pt>
                <c:pt idx="10720">
                  <c:v>-62.850340000000003</c:v>
                </c:pt>
                <c:pt idx="10721">
                  <c:v>-62.636139999999997</c:v>
                </c:pt>
                <c:pt idx="10722">
                  <c:v>-62.119569999999896</c:v>
                </c:pt>
                <c:pt idx="10723">
                  <c:v>-61.701650000000001</c:v>
                </c:pt>
                <c:pt idx="10724">
                  <c:v>-61.040179999999999</c:v>
                </c:pt>
                <c:pt idx="10725">
                  <c:v>-60.432160000000003</c:v>
                </c:pt>
                <c:pt idx="10726">
                  <c:v>-60.511789999999898</c:v>
                </c:pt>
                <c:pt idx="10727">
                  <c:v>-60.042909999999999</c:v>
                </c:pt>
                <c:pt idx="10728">
                  <c:v>-59.829529999999998</c:v>
                </c:pt>
                <c:pt idx="10729">
                  <c:v>-59.767580000000002</c:v>
                </c:pt>
                <c:pt idx="10730">
                  <c:v>-59.042409999999997</c:v>
                </c:pt>
                <c:pt idx="10731">
                  <c:v>-59.067270000000001</c:v>
                </c:pt>
                <c:pt idx="10732">
                  <c:v>-58.576329999999999</c:v>
                </c:pt>
                <c:pt idx="10733">
                  <c:v>-58.8461</c:v>
                </c:pt>
                <c:pt idx="10734">
                  <c:v>-58.380980000000001</c:v>
                </c:pt>
                <c:pt idx="10735">
                  <c:v>-58.444839999999999</c:v>
                </c:pt>
                <c:pt idx="10736">
                  <c:v>-58.425849999999997</c:v>
                </c:pt>
                <c:pt idx="10737">
                  <c:v>-58.321750000000002</c:v>
                </c:pt>
                <c:pt idx="10738">
                  <c:v>-58.2453</c:v>
                </c:pt>
                <c:pt idx="10739">
                  <c:v>-58.774560000000001</c:v>
                </c:pt>
                <c:pt idx="10740">
                  <c:v>-58.501049999999999</c:v>
                </c:pt>
                <c:pt idx="10741">
                  <c:v>-59.044060000000002</c:v>
                </c:pt>
                <c:pt idx="10742">
                  <c:v>-59.304310000000001</c:v>
                </c:pt>
                <c:pt idx="10743">
                  <c:v>-59.54392</c:v>
                </c:pt>
                <c:pt idx="10744">
                  <c:v>-59.47916</c:v>
                </c:pt>
                <c:pt idx="10745">
                  <c:v>-60.228560000000002</c:v>
                </c:pt>
                <c:pt idx="10746">
                  <c:v>-60.340620000000001</c:v>
                </c:pt>
                <c:pt idx="10747">
                  <c:v>-60.609679999999997</c:v>
                </c:pt>
                <c:pt idx="10748">
                  <c:v>-60.983159999999998</c:v>
                </c:pt>
                <c:pt idx="10749">
                  <c:v>-61.306899999999999</c:v>
                </c:pt>
                <c:pt idx="10750">
                  <c:v>-61.7194</c:v>
                </c:pt>
                <c:pt idx="10751">
                  <c:v>-61.932559999999903</c:v>
                </c:pt>
                <c:pt idx="10752">
                  <c:v>-62.828960000000002</c:v>
                </c:pt>
                <c:pt idx="10753">
                  <c:v>-62.888770000000001</c:v>
                </c:pt>
                <c:pt idx="10754">
                  <c:v>-63.247450000000001</c:v>
                </c:pt>
                <c:pt idx="10755">
                  <c:v>-63.60304</c:v>
                </c:pt>
                <c:pt idx="10756">
                  <c:v>-64.448719999999994</c:v>
                </c:pt>
                <c:pt idx="10757">
                  <c:v>-65.542429999999996</c:v>
                </c:pt>
                <c:pt idx="10758">
                  <c:v>-65.883020000000002</c:v>
                </c:pt>
                <c:pt idx="10759">
                  <c:v>-65.145390000000006</c:v>
                </c:pt>
                <c:pt idx="10760">
                  <c:v>-65.625479999999996</c:v>
                </c:pt>
                <c:pt idx="10761">
                  <c:v>-66.428610000000006</c:v>
                </c:pt>
                <c:pt idx="10762">
                  <c:v>-66.484719999999996</c:v>
                </c:pt>
                <c:pt idx="10763">
                  <c:v>-67.592140000000001</c:v>
                </c:pt>
                <c:pt idx="10764">
                  <c:v>-67.843580000000003</c:v>
                </c:pt>
                <c:pt idx="10765">
                  <c:v>-67.68356</c:v>
                </c:pt>
                <c:pt idx="10766">
                  <c:v>-67.434269999999998</c:v>
                </c:pt>
                <c:pt idx="10767">
                  <c:v>-68.464609999999993</c:v>
                </c:pt>
                <c:pt idx="10768">
                  <c:v>-69</c:v>
                </c:pt>
                <c:pt idx="10769">
                  <c:v>-68.917439999999999</c:v>
                </c:pt>
                <c:pt idx="10770">
                  <c:v>-68.607590000000002</c:v>
                </c:pt>
                <c:pt idx="10771">
                  <c:v>-68.461860000000001</c:v>
                </c:pt>
                <c:pt idx="10772">
                  <c:v>-68.5291</c:v>
                </c:pt>
                <c:pt idx="10773">
                  <c:v>-68.953739999999996</c:v>
                </c:pt>
                <c:pt idx="10774">
                  <c:v>-68.642619999999994</c:v>
                </c:pt>
                <c:pt idx="10775">
                  <c:v>-68.37079</c:v>
                </c:pt>
                <c:pt idx="10776">
                  <c:v>-68.161169999999998</c:v>
                </c:pt>
                <c:pt idx="10777">
                  <c:v>-70.028170000000003</c:v>
                </c:pt>
                <c:pt idx="10778">
                  <c:v>-70.170439999999999</c:v>
                </c:pt>
                <c:pt idx="10779">
                  <c:v>-70.513729999999995</c:v>
                </c:pt>
                <c:pt idx="10780">
                  <c:v>-71.311359999999993</c:v>
                </c:pt>
                <c:pt idx="10781">
                  <c:v>-71.190330000000003</c:v>
                </c:pt>
                <c:pt idx="10782">
                  <c:v>-71.731470000000002</c:v>
                </c:pt>
                <c:pt idx="10783">
                  <c:v>-72.310910000000007</c:v>
                </c:pt>
                <c:pt idx="10784">
                  <c:v>-71.046949999999995</c:v>
                </c:pt>
                <c:pt idx="10785">
                  <c:v>-71.942329999999998</c:v>
                </c:pt>
                <c:pt idx="10786">
                  <c:v>-72.472040000000007</c:v>
                </c:pt>
                <c:pt idx="10787">
                  <c:v>-70.834000000000003</c:v>
                </c:pt>
                <c:pt idx="10788">
                  <c:v>-68.737269999999995</c:v>
                </c:pt>
                <c:pt idx="10789">
                  <c:v>-66.512360000000001</c:v>
                </c:pt>
                <c:pt idx="10790">
                  <c:v>-68.0899</c:v>
                </c:pt>
                <c:pt idx="10791">
                  <c:v>-74.79889</c:v>
                </c:pt>
                <c:pt idx="10792">
                  <c:v>-78.185680000000005</c:v>
                </c:pt>
                <c:pt idx="10793">
                  <c:v>-83.485770000000002</c:v>
                </c:pt>
                <c:pt idx="10794">
                  <c:v>-85.355680000000007</c:v>
                </c:pt>
                <c:pt idx="10795">
                  <c:v>-84.404759999999996</c:v>
                </c:pt>
                <c:pt idx="10796">
                  <c:v>-84.237819999999999</c:v>
                </c:pt>
                <c:pt idx="10797">
                  <c:v>-85.939099999999996</c:v>
                </c:pt>
                <c:pt idx="10798">
                  <c:v>-95.288889999999995</c:v>
                </c:pt>
                <c:pt idx="10799">
                  <c:v>-84.163179999999997</c:v>
                </c:pt>
                <c:pt idx="10800">
                  <c:v>-86.293299999999903</c:v>
                </c:pt>
                <c:pt idx="10801">
                  <c:v>-89.778899999999993</c:v>
                </c:pt>
                <c:pt idx="10802">
                  <c:v>-86.376580000000004</c:v>
                </c:pt>
                <c:pt idx="10803">
                  <c:v>-87.09008</c:v>
                </c:pt>
                <c:pt idx="10804">
                  <c:v>-89.703109999999896</c:v>
                </c:pt>
                <c:pt idx="10805">
                  <c:v>-88.984350000000006</c:v>
                </c:pt>
                <c:pt idx="10806">
                  <c:v>-85.704459999999997</c:v>
                </c:pt>
                <c:pt idx="10807">
                  <c:v>-86.936610000000002</c:v>
                </c:pt>
                <c:pt idx="10808">
                  <c:v>-83.60172</c:v>
                </c:pt>
                <c:pt idx="10809">
                  <c:v>-95.942549999999997</c:v>
                </c:pt>
                <c:pt idx="10810">
                  <c:v>-98.056550000000001</c:v>
                </c:pt>
                <c:pt idx="10811">
                  <c:v>-90.913939999999997</c:v>
                </c:pt>
                <c:pt idx="10812">
                  <c:v>-88.909260000000003</c:v>
                </c:pt>
                <c:pt idx="10813">
                  <c:v>-83.397559999999999</c:v>
                </c:pt>
                <c:pt idx="10814">
                  <c:v>-89.282240000000002</c:v>
                </c:pt>
                <c:pt idx="10815">
                  <c:v>-97.91328</c:v>
                </c:pt>
                <c:pt idx="10816">
                  <c:v>-90.8266899999999</c:v>
                </c:pt>
                <c:pt idx="10817">
                  <c:v>-93.084689999999995</c:v>
                </c:pt>
                <c:pt idx="10818">
                  <c:v>-91.504390000000001</c:v>
                </c:pt>
                <c:pt idx="10819">
                  <c:v>-87.340119999999999</c:v>
                </c:pt>
                <c:pt idx="10820">
                  <c:v>-92.235870000000006</c:v>
                </c:pt>
                <c:pt idx="10821">
                  <c:v>-91.789550000000006</c:v>
                </c:pt>
                <c:pt idx="10822">
                  <c:v>-90.365520000000004</c:v>
                </c:pt>
                <c:pt idx="10823">
                  <c:v>-90.027640000000005</c:v>
                </c:pt>
                <c:pt idx="10824">
                  <c:v>-86.437749999999994</c:v>
                </c:pt>
                <c:pt idx="10825">
                  <c:v>-88.463729999999998</c:v>
                </c:pt>
                <c:pt idx="10826">
                  <c:v>-92.065529999999995</c:v>
                </c:pt>
                <c:pt idx="10827">
                  <c:v>-77.252979999999994</c:v>
                </c:pt>
                <c:pt idx="10828">
                  <c:v>-77.978750000000005</c:v>
                </c:pt>
                <c:pt idx="10829">
                  <c:v>-78.213189999999997</c:v>
                </c:pt>
                <c:pt idx="10830">
                  <c:v>-80.604910000000004</c:v>
                </c:pt>
                <c:pt idx="10831">
                  <c:v>-80.188299999999998</c:v>
                </c:pt>
                <c:pt idx="10832">
                  <c:v>-79.650739999999999</c:v>
                </c:pt>
                <c:pt idx="10833">
                  <c:v>-81.858559999999997</c:v>
                </c:pt>
                <c:pt idx="10834">
                  <c:v>-79.640190000000004</c:v>
                </c:pt>
                <c:pt idx="10835">
                  <c:v>-85.751450000000006</c:v>
                </c:pt>
                <c:pt idx="10836">
                  <c:v>-84.8386</c:v>
                </c:pt>
                <c:pt idx="10837">
                  <c:v>-84.305999999999997</c:v>
                </c:pt>
                <c:pt idx="10838">
                  <c:v>-82.931340000000006</c:v>
                </c:pt>
                <c:pt idx="10839">
                  <c:v>-81.975470000000001</c:v>
                </c:pt>
                <c:pt idx="10840">
                  <c:v>-83.533510000000007</c:v>
                </c:pt>
                <c:pt idx="10841">
                  <c:v>-80.149990000000003</c:v>
                </c:pt>
                <c:pt idx="10842">
                  <c:v>-78.847679999999997</c:v>
                </c:pt>
                <c:pt idx="10843">
                  <c:v>-79.127359999999996</c:v>
                </c:pt>
                <c:pt idx="10844">
                  <c:v>-77.103729999999999</c:v>
                </c:pt>
                <c:pt idx="10845">
                  <c:v>-75.321470000000005</c:v>
                </c:pt>
                <c:pt idx="10846">
                  <c:v>-77.103219999999993</c:v>
                </c:pt>
                <c:pt idx="10847">
                  <c:v>-79.55453</c:v>
                </c:pt>
                <c:pt idx="10848">
                  <c:v>-78.258989999999997</c:v>
                </c:pt>
                <c:pt idx="10849">
                  <c:v>-75.167209999999997</c:v>
                </c:pt>
                <c:pt idx="10850">
                  <c:v>-76.819649999999996</c:v>
                </c:pt>
                <c:pt idx="10851">
                  <c:v>-76.6554</c:v>
                </c:pt>
                <c:pt idx="10852">
                  <c:v>-82.292990000000003</c:v>
                </c:pt>
                <c:pt idx="10853">
                  <c:v>-78.12527</c:v>
                </c:pt>
                <c:pt idx="10854">
                  <c:v>-79.324619999999996</c:v>
                </c:pt>
                <c:pt idx="10855">
                  <c:v>-77.552040000000005</c:v>
                </c:pt>
                <c:pt idx="10856">
                  <c:v>-79.778440000000003</c:v>
                </c:pt>
                <c:pt idx="10857">
                  <c:v>-80.715180000000004</c:v>
                </c:pt>
                <c:pt idx="10858">
                  <c:v>-80.666640000000001</c:v>
                </c:pt>
                <c:pt idx="10859">
                  <c:v>-80.854320000000001</c:v>
                </c:pt>
                <c:pt idx="10860">
                  <c:v>-80.120059999999995</c:v>
                </c:pt>
                <c:pt idx="10861">
                  <c:v>-84.598939999999999</c:v>
                </c:pt>
                <c:pt idx="10862">
                  <c:v>-81.393690000000007</c:v>
                </c:pt>
                <c:pt idx="10863">
                  <c:v>-79.783190000000005</c:v>
                </c:pt>
                <c:pt idx="10864">
                  <c:v>-78.424840000000003</c:v>
                </c:pt>
                <c:pt idx="10865">
                  <c:v>-78.139489999999995</c:v>
                </c:pt>
                <c:pt idx="10866">
                  <c:v>-76.02543</c:v>
                </c:pt>
                <c:pt idx="10867">
                  <c:v>-74.749539999999996</c:v>
                </c:pt>
                <c:pt idx="10868">
                  <c:v>-75.647310000000004</c:v>
                </c:pt>
                <c:pt idx="10869">
                  <c:v>-76.623900000000006</c:v>
                </c:pt>
                <c:pt idx="10870">
                  <c:v>-73.324399999999997</c:v>
                </c:pt>
                <c:pt idx="10871">
                  <c:v>-75.010760000000005</c:v>
                </c:pt>
                <c:pt idx="10872">
                  <c:v>-74.813130000000001</c:v>
                </c:pt>
                <c:pt idx="10873">
                  <c:v>-72.973889999999997</c:v>
                </c:pt>
                <c:pt idx="10874">
                  <c:v>-72.814819999999997</c:v>
                </c:pt>
                <c:pt idx="10875">
                  <c:v>-72.808700000000002</c:v>
                </c:pt>
                <c:pt idx="10876">
                  <c:v>-72.368340000000003</c:v>
                </c:pt>
                <c:pt idx="10877">
                  <c:v>-71.820740000000001</c:v>
                </c:pt>
                <c:pt idx="10878">
                  <c:v>-69.464479999999995</c:v>
                </c:pt>
                <c:pt idx="10879">
                  <c:v>-68.748140000000006</c:v>
                </c:pt>
                <c:pt idx="10880">
                  <c:v>-66.920109999999994</c:v>
                </c:pt>
                <c:pt idx="10881">
                  <c:v>-66.414389999999997</c:v>
                </c:pt>
                <c:pt idx="10882">
                  <c:v>-65.644800000000004</c:v>
                </c:pt>
                <c:pt idx="10883">
                  <c:v>-64.718500000000006</c:v>
                </c:pt>
                <c:pt idx="10884">
                  <c:v>-63.909689999999998</c:v>
                </c:pt>
                <c:pt idx="10885">
                  <c:v>-63.350740000000002</c:v>
                </c:pt>
                <c:pt idx="10886">
                  <c:v>-63.409669999999998</c:v>
                </c:pt>
                <c:pt idx="10887">
                  <c:v>-63.801450000000003</c:v>
                </c:pt>
                <c:pt idx="10888">
                  <c:v>-64.017910000000001</c:v>
                </c:pt>
                <c:pt idx="10889">
                  <c:v>-64.307000000000002</c:v>
                </c:pt>
                <c:pt idx="10890">
                  <c:v>-65.003690000000006</c:v>
                </c:pt>
                <c:pt idx="10891">
                  <c:v>-66.204359999999994</c:v>
                </c:pt>
                <c:pt idx="10892">
                  <c:v>-66.979069999999993</c:v>
                </c:pt>
                <c:pt idx="10893">
                  <c:v>-67.439359999999994</c:v>
                </c:pt>
                <c:pt idx="10894">
                  <c:v>-68.649860000000004</c:v>
                </c:pt>
                <c:pt idx="10895">
                  <c:v>-69.41807</c:v>
                </c:pt>
                <c:pt idx="10896">
                  <c:v>-70.284350000000003</c:v>
                </c:pt>
                <c:pt idx="10897">
                  <c:v>-70.645330000000001</c:v>
                </c:pt>
                <c:pt idx="10898">
                  <c:v>-71.985010000000003</c:v>
                </c:pt>
                <c:pt idx="10899">
                  <c:v>-72.734269999999995</c:v>
                </c:pt>
                <c:pt idx="10900">
                  <c:v>-72.196389999999994</c:v>
                </c:pt>
                <c:pt idx="10901">
                  <c:v>-73.261930000000007</c:v>
                </c:pt>
                <c:pt idx="10902">
                  <c:v>-74.088130000000007</c:v>
                </c:pt>
                <c:pt idx="10903">
                  <c:v>-75.247870000000006</c:v>
                </c:pt>
                <c:pt idx="10904">
                  <c:v>-75.416340000000005</c:v>
                </c:pt>
                <c:pt idx="10905">
                  <c:v>-75.747789999999995</c:v>
                </c:pt>
                <c:pt idx="10906">
                  <c:v>-75.194289999999995</c:v>
                </c:pt>
                <c:pt idx="10907">
                  <c:v>-77.396389999999997</c:v>
                </c:pt>
                <c:pt idx="10908">
                  <c:v>-77.505269999999996</c:v>
                </c:pt>
                <c:pt idx="10909">
                  <c:v>-78.169499999999999</c:v>
                </c:pt>
                <c:pt idx="10910">
                  <c:v>-79.211219999999997</c:v>
                </c:pt>
                <c:pt idx="10911">
                  <c:v>-78.532889999999995</c:v>
                </c:pt>
                <c:pt idx="10912">
                  <c:v>-81.384680000000003</c:v>
                </c:pt>
                <c:pt idx="10913">
                  <c:v>-76.316410000000005</c:v>
                </c:pt>
                <c:pt idx="10914">
                  <c:v>-76.670069999999996</c:v>
                </c:pt>
                <c:pt idx="10915">
                  <c:v>-79.888210000000001</c:v>
                </c:pt>
                <c:pt idx="10916">
                  <c:v>-79.50994</c:v>
                </c:pt>
                <c:pt idx="10917">
                  <c:v>-85.778040000000004</c:v>
                </c:pt>
                <c:pt idx="10918">
                  <c:v>-83.151899999999998</c:v>
                </c:pt>
                <c:pt idx="10919">
                  <c:v>-81.380529999999993</c:v>
                </c:pt>
                <c:pt idx="10920">
                  <c:v>-87.752569999999906</c:v>
                </c:pt>
                <c:pt idx="10921">
                  <c:v>-79.874309999999994</c:v>
                </c:pt>
                <c:pt idx="10922">
                  <c:v>-78.01643</c:v>
                </c:pt>
                <c:pt idx="10923">
                  <c:v>-80.088359999999994</c:v>
                </c:pt>
                <c:pt idx="10924">
                  <c:v>-78.701660000000004</c:v>
                </c:pt>
                <c:pt idx="10925">
                  <c:v>-77.685429999999997</c:v>
                </c:pt>
                <c:pt idx="10926">
                  <c:v>-82.692790000000002</c:v>
                </c:pt>
                <c:pt idx="10927">
                  <c:v>-85.277339999999896</c:v>
                </c:pt>
                <c:pt idx="10928">
                  <c:v>-81.637559999999993</c:v>
                </c:pt>
                <c:pt idx="10929">
                  <c:v>-84.147989999999993</c:v>
                </c:pt>
                <c:pt idx="10930">
                  <c:v>-82.954440000000005</c:v>
                </c:pt>
                <c:pt idx="10931">
                  <c:v>-85.806129999999996</c:v>
                </c:pt>
                <c:pt idx="10932">
                  <c:v>-87.110429999999994</c:v>
                </c:pt>
                <c:pt idx="10933">
                  <c:v>-87.686319999999995</c:v>
                </c:pt>
                <c:pt idx="10934">
                  <c:v>-82.540210000000002</c:v>
                </c:pt>
                <c:pt idx="10935">
                  <c:v>-89.931240000000003</c:v>
                </c:pt>
                <c:pt idx="10936">
                  <c:v>-92.774910000000006</c:v>
                </c:pt>
                <c:pt idx="10937">
                  <c:v>-99.297219999999996</c:v>
                </c:pt>
                <c:pt idx="10938">
                  <c:v>-85.083820000000003</c:v>
                </c:pt>
                <c:pt idx="10939">
                  <c:v>-95.411299999999898</c:v>
                </c:pt>
                <c:pt idx="10940">
                  <c:v>-99.763829999999999</c:v>
                </c:pt>
                <c:pt idx="10941">
                  <c:v>-90.264629999999997</c:v>
                </c:pt>
                <c:pt idx="10942">
                  <c:v>-85.074479999999994</c:v>
                </c:pt>
                <c:pt idx="10943">
                  <c:v>-91.192449999999994</c:v>
                </c:pt>
                <c:pt idx="10944">
                  <c:v>-86.446730000000002</c:v>
                </c:pt>
                <c:pt idx="10945">
                  <c:v>-82.0825999999999</c:v>
                </c:pt>
                <c:pt idx="10946">
                  <c:v>-79.05762</c:v>
                </c:pt>
                <c:pt idx="10947">
                  <c:v>-77.088030000000003</c:v>
                </c:pt>
                <c:pt idx="10948">
                  <c:v>-76.913129999999995</c:v>
                </c:pt>
                <c:pt idx="10949">
                  <c:v>-77.711259999999996</c:v>
                </c:pt>
                <c:pt idx="10950">
                  <c:v>-77.693759999999997</c:v>
                </c:pt>
                <c:pt idx="10951">
                  <c:v>-78.284009999999995</c:v>
                </c:pt>
                <c:pt idx="10952">
                  <c:v>-77.639340000000004</c:v>
                </c:pt>
                <c:pt idx="10953">
                  <c:v>-76.069950000000006</c:v>
                </c:pt>
                <c:pt idx="10954">
                  <c:v>-77.44547</c:v>
                </c:pt>
                <c:pt idx="10955">
                  <c:v>-75.462249999999997</c:v>
                </c:pt>
                <c:pt idx="10956">
                  <c:v>-74.794070000000005</c:v>
                </c:pt>
                <c:pt idx="10957">
                  <c:v>-74.201329999999999</c:v>
                </c:pt>
                <c:pt idx="10958">
                  <c:v>-74.752219999999994</c:v>
                </c:pt>
                <c:pt idx="10959">
                  <c:v>-77.062520000000006</c:v>
                </c:pt>
                <c:pt idx="10960">
                  <c:v>-75.478290000000001</c:v>
                </c:pt>
                <c:pt idx="10961">
                  <c:v>-75.64452</c:v>
                </c:pt>
                <c:pt idx="10962">
                  <c:v>-78.704610000000002</c:v>
                </c:pt>
                <c:pt idx="10963">
                  <c:v>-81.334289999999996</c:v>
                </c:pt>
                <c:pt idx="10964">
                  <c:v>-83.346219999999903</c:v>
                </c:pt>
                <c:pt idx="10965">
                  <c:v>-82.530169999999998</c:v>
                </c:pt>
                <c:pt idx="10966">
                  <c:v>-81.296999999999997</c:v>
                </c:pt>
                <c:pt idx="10967">
                  <c:v>-83.226209999999995</c:v>
                </c:pt>
                <c:pt idx="10968">
                  <c:v>-85.715429999999998</c:v>
                </c:pt>
                <c:pt idx="10969">
                  <c:v>-84.065389999999894</c:v>
                </c:pt>
                <c:pt idx="10970">
                  <c:v>-79.977850000000004</c:v>
                </c:pt>
                <c:pt idx="10971">
                  <c:v>-86.915989999999994</c:v>
                </c:pt>
                <c:pt idx="10972">
                  <c:v>-84.237449999999995</c:v>
                </c:pt>
                <c:pt idx="10973">
                  <c:v>-83.879000000000005</c:v>
                </c:pt>
                <c:pt idx="10974">
                  <c:v>-83.890010000000004</c:v>
                </c:pt>
                <c:pt idx="10975">
                  <c:v>-79.914270000000002</c:v>
                </c:pt>
                <c:pt idx="10976">
                  <c:v>-91.298860000000005</c:v>
                </c:pt>
                <c:pt idx="10977">
                  <c:v>-80.703500000000005</c:v>
                </c:pt>
                <c:pt idx="10978">
                  <c:v>-82.516279999999995</c:v>
                </c:pt>
                <c:pt idx="10979">
                  <c:v>-85.460729999999998</c:v>
                </c:pt>
                <c:pt idx="10980">
                  <c:v>-98.620900000000006</c:v>
                </c:pt>
                <c:pt idx="10981">
                  <c:v>-83.592820000000003</c:v>
                </c:pt>
                <c:pt idx="10982">
                  <c:v>-88.699250000000006</c:v>
                </c:pt>
                <c:pt idx="10983">
                  <c:v>-84.035269999999997</c:v>
                </c:pt>
                <c:pt idx="10984">
                  <c:v>-95.1</c:v>
                </c:pt>
                <c:pt idx="10985">
                  <c:v>-90.43338</c:v>
                </c:pt>
                <c:pt idx="10986">
                  <c:v>-88.711519999999894</c:v>
                </c:pt>
                <c:pt idx="10987">
                  <c:v>-90.043809999999894</c:v>
                </c:pt>
                <c:pt idx="10988">
                  <c:v>-96.759699999999995</c:v>
                </c:pt>
                <c:pt idx="10989">
                  <c:v>-84.326400000000007</c:v>
                </c:pt>
                <c:pt idx="10990">
                  <c:v>-87.697460000000007</c:v>
                </c:pt>
                <c:pt idx="10991">
                  <c:v>-86.151960000000003</c:v>
                </c:pt>
                <c:pt idx="10992">
                  <c:v>-85.788139999999999</c:v>
                </c:pt>
                <c:pt idx="10993">
                  <c:v>-84.183930000000004</c:v>
                </c:pt>
                <c:pt idx="10994">
                  <c:v>-98.989140000000006</c:v>
                </c:pt>
                <c:pt idx="10995">
                  <c:v>-95.989789999999999</c:v>
                </c:pt>
                <c:pt idx="10996">
                  <c:v>-86.006450000000001</c:v>
                </c:pt>
                <c:pt idx="10997">
                  <c:v>-87.403210000000001</c:v>
                </c:pt>
                <c:pt idx="10998">
                  <c:v>-84.989890000000003</c:v>
                </c:pt>
                <c:pt idx="10999">
                  <c:v>-87.053030000000007</c:v>
                </c:pt>
                <c:pt idx="11000">
                  <c:v>-82.549090000000007</c:v>
                </c:pt>
                <c:pt idx="11001">
                  <c:v>-81.262</c:v>
                </c:pt>
                <c:pt idx="11002">
                  <c:v>-82.673479999999998</c:v>
                </c:pt>
                <c:pt idx="11003">
                  <c:v>-82.671779999999998</c:v>
                </c:pt>
                <c:pt idx="11004">
                  <c:v>-86.691720000000004</c:v>
                </c:pt>
                <c:pt idx="11005">
                  <c:v>-81.185010000000005</c:v>
                </c:pt>
                <c:pt idx="11006">
                  <c:v>-86.45693</c:v>
                </c:pt>
                <c:pt idx="11007">
                  <c:v>-84.536799999999999</c:v>
                </c:pt>
                <c:pt idx="11008">
                  <c:v>-80.520470000000003</c:v>
                </c:pt>
                <c:pt idx="11009">
                  <c:v>-84.323710000000005</c:v>
                </c:pt>
                <c:pt idx="11010">
                  <c:v>-83.625550000000004</c:v>
                </c:pt>
                <c:pt idx="11011">
                  <c:v>-80.620980000000003</c:v>
                </c:pt>
                <c:pt idx="11012">
                  <c:v>-83.978980000000007</c:v>
                </c:pt>
                <c:pt idx="11013">
                  <c:v>-80.484250000000003</c:v>
                </c:pt>
                <c:pt idx="11014">
                  <c:v>-80.981529999999907</c:v>
                </c:pt>
                <c:pt idx="11015">
                  <c:v>-77.582980000000006</c:v>
                </c:pt>
                <c:pt idx="11016">
                  <c:v>-80.075540000000004</c:v>
                </c:pt>
                <c:pt idx="11017">
                  <c:v>-84.065420000000003</c:v>
                </c:pt>
                <c:pt idx="11018">
                  <c:v>-79.353849999999994</c:v>
                </c:pt>
                <c:pt idx="11019">
                  <c:v>-80.382230000000007</c:v>
                </c:pt>
                <c:pt idx="11020">
                  <c:v>-82.495159999999998</c:v>
                </c:pt>
                <c:pt idx="11021">
                  <c:v>-77.412890000000004</c:v>
                </c:pt>
                <c:pt idx="11022">
                  <c:v>-83.142830000000004</c:v>
                </c:pt>
                <c:pt idx="11023">
                  <c:v>-79.13109</c:v>
                </c:pt>
                <c:pt idx="11024">
                  <c:v>-78.713179999999994</c:v>
                </c:pt>
                <c:pt idx="11025">
                  <c:v>-78.150390000000002</c:v>
                </c:pt>
                <c:pt idx="11026">
                  <c:v>-81.831159999999997</c:v>
                </c:pt>
                <c:pt idx="11027">
                  <c:v>-81.023340000000005</c:v>
                </c:pt>
                <c:pt idx="11028">
                  <c:v>-78.033320000000003</c:v>
                </c:pt>
                <c:pt idx="11029">
                  <c:v>-78.113560000000007</c:v>
                </c:pt>
                <c:pt idx="11030">
                  <c:v>-79.311509999999998</c:v>
                </c:pt>
                <c:pt idx="11031">
                  <c:v>-80.259649999999993</c:v>
                </c:pt>
                <c:pt idx="11032">
                  <c:v>-77.581710000000001</c:v>
                </c:pt>
                <c:pt idx="11033">
                  <c:v>-77.991330000000005</c:v>
                </c:pt>
                <c:pt idx="11034">
                  <c:v>-79.151769999999999</c:v>
                </c:pt>
                <c:pt idx="11035">
                  <c:v>-77.302819999999997</c:v>
                </c:pt>
                <c:pt idx="11036">
                  <c:v>-77.547110000000004</c:v>
                </c:pt>
                <c:pt idx="11037">
                  <c:v>-77.373679999999993</c:v>
                </c:pt>
                <c:pt idx="11038">
                  <c:v>-78.49803</c:v>
                </c:pt>
                <c:pt idx="11039">
                  <c:v>-78.248480000000001</c:v>
                </c:pt>
                <c:pt idx="11040">
                  <c:v>-77.979389999999995</c:v>
                </c:pt>
                <c:pt idx="11041">
                  <c:v>-75.682720000000003</c:v>
                </c:pt>
                <c:pt idx="11042">
                  <c:v>-77.670739999999995</c:v>
                </c:pt>
                <c:pt idx="11043">
                  <c:v>-78.371610000000004</c:v>
                </c:pt>
                <c:pt idx="11044">
                  <c:v>-76.984819999999999</c:v>
                </c:pt>
                <c:pt idx="11045">
                  <c:v>-74.989580000000004</c:v>
                </c:pt>
                <c:pt idx="11046">
                  <c:v>-76.316779999999994</c:v>
                </c:pt>
                <c:pt idx="11047">
                  <c:v>-76.360929999999996</c:v>
                </c:pt>
                <c:pt idx="11048">
                  <c:v>-77.880430000000004</c:v>
                </c:pt>
                <c:pt idx="11049">
                  <c:v>-75.721500000000006</c:v>
                </c:pt>
                <c:pt idx="11050">
                  <c:v>-76.876350000000002</c:v>
                </c:pt>
                <c:pt idx="11051">
                  <c:v>-76.135400000000004</c:v>
                </c:pt>
                <c:pt idx="11052">
                  <c:v>-75.315960000000004</c:v>
                </c:pt>
                <c:pt idx="11053">
                  <c:v>-73.887630000000001</c:v>
                </c:pt>
                <c:pt idx="11054">
                  <c:v>-74.394949999999994</c:v>
                </c:pt>
                <c:pt idx="11055">
                  <c:v>-74.234530000000007</c:v>
                </c:pt>
                <c:pt idx="11056">
                  <c:v>-72.955690000000004</c:v>
                </c:pt>
                <c:pt idx="11057">
                  <c:v>-76.003200000000007</c:v>
                </c:pt>
                <c:pt idx="11058">
                  <c:v>-73.551460000000006</c:v>
                </c:pt>
                <c:pt idx="11059">
                  <c:v>-72.636889999999994</c:v>
                </c:pt>
                <c:pt idx="11060">
                  <c:v>-73.104420000000005</c:v>
                </c:pt>
                <c:pt idx="11061">
                  <c:v>-74.418800000000005</c:v>
                </c:pt>
                <c:pt idx="11062">
                  <c:v>-73.940309999999997</c:v>
                </c:pt>
                <c:pt idx="11063">
                  <c:v>-73.569969999999998</c:v>
                </c:pt>
                <c:pt idx="11064">
                  <c:v>-73.427369999999996</c:v>
                </c:pt>
                <c:pt idx="11065">
                  <c:v>-71.929900000000004</c:v>
                </c:pt>
                <c:pt idx="11066">
                  <c:v>-73.921549999999996</c:v>
                </c:pt>
                <c:pt idx="11067">
                  <c:v>-73.640559999999994</c:v>
                </c:pt>
                <c:pt idx="11068">
                  <c:v>-71.583699999999993</c:v>
                </c:pt>
                <c:pt idx="11069">
                  <c:v>-71.453900000000004</c:v>
                </c:pt>
                <c:pt idx="11070">
                  <c:v>-71.926479999999998</c:v>
                </c:pt>
                <c:pt idx="11071">
                  <c:v>-72.167659999999998</c:v>
                </c:pt>
                <c:pt idx="11072">
                  <c:v>-70.479079999999996</c:v>
                </c:pt>
                <c:pt idx="11073">
                  <c:v>-71.542969999999997</c:v>
                </c:pt>
                <c:pt idx="11074">
                  <c:v>-71.291370000000001</c:v>
                </c:pt>
                <c:pt idx="11075">
                  <c:v>-71.820440000000005</c:v>
                </c:pt>
                <c:pt idx="11076">
                  <c:v>-70.547179999999997</c:v>
                </c:pt>
                <c:pt idx="11077">
                  <c:v>-70.627870000000001</c:v>
                </c:pt>
                <c:pt idx="11078">
                  <c:v>-71.131540000000001</c:v>
                </c:pt>
                <c:pt idx="11079">
                  <c:v>-70.976939999999999</c:v>
                </c:pt>
                <c:pt idx="11080">
                  <c:v>-70.76361</c:v>
                </c:pt>
                <c:pt idx="11081">
                  <c:v>-70.971029999999999</c:v>
                </c:pt>
                <c:pt idx="11082">
                  <c:v>-70.124709999999993</c:v>
                </c:pt>
                <c:pt idx="11083">
                  <c:v>-69.890600000000006</c:v>
                </c:pt>
                <c:pt idx="11084">
                  <c:v>-69.586669999999998</c:v>
                </c:pt>
                <c:pt idx="11085">
                  <c:v>-68.742990000000006</c:v>
                </c:pt>
                <c:pt idx="11086">
                  <c:v>-68.993759999999995</c:v>
                </c:pt>
                <c:pt idx="11087">
                  <c:v>-68.784980000000004</c:v>
                </c:pt>
                <c:pt idx="11088">
                  <c:v>-68.236660000000001</c:v>
                </c:pt>
                <c:pt idx="11089">
                  <c:v>-69.420339999999996</c:v>
                </c:pt>
                <c:pt idx="11090">
                  <c:v>-68.959479999999999</c:v>
                </c:pt>
                <c:pt idx="11091">
                  <c:v>-67.464579999999998</c:v>
                </c:pt>
                <c:pt idx="11092">
                  <c:v>-67.778970000000001</c:v>
                </c:pt>
                <c:pt idx="11093">
                  <c:v>-67.543279999999996</c:v>
                </c:pt>
                <c:pt idx="11094">
                  <c:v>-66.56635</c:v>
                </c:pt>
                <c:pt idx="11095">
                  <c:v>-66.899609999999996</c:v>
                </c:pt>
                <c:pt idx="11096">
                  <c:v>-66.921430000000001</c:v>
                </c:pt>
                <c:pt idx="11097">
                  <c:v>-65.833629999999999</c:v>
                </c:pt>
                <c:pt idx="11098">
                  <c:v>-65.679389999999998</c:v>
                </c:pt>
                <c:pt idx="11099">
                  <c:v>-64.760369999999995</c:v>
                </c:pt>
                <c:pt idx="11100">
                  <c:v>-65.14152</c:v>
                </c:pt>
                <c:pt idx="11101">
                  <c:v>-64.180049999999994</c:v>
                </c:pt>
                <c:pt idx="11102">
                  <c:v>-63.943489999999997</c:v>
                </c:pt>
                <c:pt idx="11103">
                  <c:v>-63.170140000000004</c:v>
                </c:pt>
                <c:pt idx="11104">
                  <c:v>-62.952799999999897</c:v>
                </c:pt>
                <c:pt idx="11105">
                  <c:v>-62.577109999999998</c:v>
                </c:pt>
                <c:pt idx="11106">
                  <c:v>-61.537640000000003</c:v>
                </c:pt>
                <c:pt idx="11107">
                  <c:v>-61.13411</c:v>
                </c:pt>
                <c:pt idx="11108">
                  <c:v>-60.37773</c:v>
                </c:pt>
                <c:pt idx="11109">
                  <c:v>-60.378259999999997</c:v>
                </c:pt>
                <c:pt idx="11110">
                  <c:v>-59.299949999999903</c:v>
                </c:pt>
                <c:pt idx="11111">
                  <c:v>-58.629289999999997</c:v>
                </c:pt>
                <c:pt idx="11112">
                  <c:v>-58.025730000000003</c:v>
                </c:pt>
                <c:pt idx="11113">
                  <c:v>-56.999200000000002</c:v>
                </c:pt>
                <c:pt idx="11114">
                  <c:v>-56.223979999999997</c:v>
                </c:pt>
                <c:pt idx="11115">
                  <c:v>-55.430149999999998</c:v>
                </c:pt>
                <c:pt idx="11116">
                  <c:v>-54.198360000000001</c:v>
                </c:pt>
                <c:pt idx="11117">
                  <c:v>-53.136090000000003</c:v>
                </c:pt>
                <c:pt idx="11118">
                  <c:v>-51.899369999999998</c:v>
                </c:pt>
                <c:pt idx="11119">
                  <c:v>-50.547240000000002</c:v>
                </c:pt>
                <c:pt idx="11120">
                  <c:v>-48.867800000000003</c:v>
                </c:pt>
                <c:pt idx="11121">
                  <c:v>-47.096649999999997</c:v>
                </c:pt>
                <c:pt idx="11122">
                  <c:v>-45.267470000000003</c:v>
                </c:pt>
                <c:pt idx="11123">
                  <c:v>-43.586399999999998</c:v>
                </c:pt>
                <c:pt idx="11124">
                  <c:v>-42.869950000000003</c:v>
                </c:pt>
                <c:pt idx="11125">
                  <c:v>-43.76885</c:v>
                </c:pt>
                <c:pt idx="11126">
                  <c:v>-45.328949999999999</c:v>
                </c:pt>
                <c:pt idx="11127">
                  <c:v>-47.177860000000003</c:v>
                </c:pt>
                <c:pt idx="11128">
                  <c:v>-48.73657</c:v>
                </c:pt>
                <c:pt idx="11129">
                  <c:v>-50.3765</c:v>
                </c:pt>
                <c:pt idx="11130">
                  <c:v>-51.489739999999998</c:v>
                </c:pt>
                <c:pt idx="11131">
                  <c:v>-52.534059999999997</c:v>
                </c:pt>
                <c:pt idx="11132">
                  <c:v>-53.666649999999898</c:v>
                </c:pt>
                <c:pt idx="11133">
                  <c:v>-54.447869999999902</c:v>
                </c:pt>
                <c:pt idx="11134">
                  <c:v>-55.229379999999999</c:v>
                </c:pt>
                <c:pt idx="11135">
                  <c:v>-56.151710000000001</c:v>
                </c:pt>
                <c:pt idx="11136">
                  <c:v>-56.727509999999903</c:v>
                </c:pt>
                <c:pt idx="11137">
                  <c:v>-57.10116</c:v>
                </c:pt>
                <c:pt idx="11138">
                  <c:v>-57.752130000000001</c:v>
                </c:pt>
                <c:pt idx="11139">
                  <c:v>-58.22457</c:v>
                </c:pt>
                <c:pt idx="11140">
                  <c:v>-58.61401</c:v>
                </c:pt>
                <c:pt idx="11141">
                  <c:v>-58.693660000000001</c:v>
                </c:pt>
                <c:pt idx="11142">
                  <c:v>-59.275779999999997</c:v>
                </c:pt>
                <c:pt idx="11143">
                  <c:v>-59.605370000000001</c:v>
                </c:pt>
                <c:pt idx="11144">
                  <c:v>-59.912889999999997</c:v>
                </c:pt>
                <c:pt idx="11145">
                  <c:v>-60.405410000000003</c:v>
                </c:pt>
                <c:pt idx="11146">
                  <c:v>-60.948549999999997</c:v>
                </c:pt>
                <c:pt idx="11147">
                  <c:v>-60.63129</c:v>
                </c:pt>
                <c:pt idx="11148">
                  <c:v>-60.716369999999998</c:v>
                </c:pt>
                <c:pt idx="11149">
                  <c:v>-60.719769999999997</c:v>
                </c:pt>
                <c:pt idx="11150">
                  <c:v>-61.683320000000002</c:v>
                </c:pt>
                <c:pt idx="11151">
                  <c:v>-61.949109999999898</c:v>
                </c:pt>
                <c:pt idx="11152">
                  <c:v>-61.414859999999997</c:v>
                </c:pt>
                <c:pt idx="11153">
                  <c:v>-61.558320000000002</c:v>
                </c:pt>
                <c:pt idx="11154">
                  <c:v>-61.647489999999998</c:v>
                </c:pt>
                <c:pt idx="11155">
                  <c:v>-61.421930000000003</c:v>
                </c:pt>
                <c:pt idx="11156">
                  <c:v>-61.892769999999999</c:v>
                </c:pt>
                <c:pt idx="11157">
                  <c:v>-61.733789999999999</c:v>
                </c:pt>
                <c:pt idx="11158">
                  <c:v>-62.002499999999998</c:v>
                </c:pt>
                <c:pt idx="11159">
                  <c:v>-61.632800000000003</c:v>
                </c:pt>
                <c:pt idx="11160">
                  <c:v>-61.465600000000002</c:v>
                </c:pt>
                <c:pt idx="11161">
                  <c:v>-61.72448</c:v>
                </c:pt>
                <c:pt idx="11162">
                  <c:v>-61.805099999999896</c:v>
                </c:pt>
                <c:pt idx="11163">
                  <c:v>-61.562669999999997</c:v>
                </c:pt>
                <c:pt idx="11164">
                  <c:v>-61.370469999999997</c:v>
                </c:pt>
                <c:pt idx="11165">
                  <c:v>-61.521079999999998</c:v>
                </c:pt>
                <c:pt idx="11166">
                  <c:v>-61.184480000000001</c:v>
                </c:pt>
                <c:pt idx="11167">
                  <c:v>-61.01746</c:v>
                </c:pt>
                <c:pt idx="11168">
                  <c:v>-61.373779999999996</c:v>
                </c:pt>
                <c:pt idx="11169">
                  <c:v>-61.892679999999999</c:v>
                </c:pt>
                <c:pt idx="11170">
                  <c:v>-61.652540000000002</c:v>
                </c:pt>
                <c:pt idx="11171">
                  <c:v>-61.557119999999998</c:v>
                </c:pt>
                <c:pt idx="11172">
                  <c:v>-62.1035299999999</c:v>
                </c:pt>
                <c:pt idx="11173">
                  <c:v>-62.574579999999997</c:v>
                </c:pt>
                <c:pt idx="11174">
                  <c:v>-62.974690000000002</c:v>
                </c:pt>
                <c:pt idx="11175">
                  <c:v>-63.881869999999999</c:v>
                </c:pt>
                <c:pt idx="11176">
                  <c:v>-64.321910000000003</c:v>
                </c:pt>
                <c:pt idx="11177">
                  <c:v>-65.09778</c:v>
                </c:pt>
                <c:pt idx="11178">
                  <c:v>-66.328569999999999</c:v>
                </c:pt>
                <c:pt idx="11179">
                  <c:v>-66.701359999999994</c:v>
                </c:pt>
                <c:pt idx="11180">
                  <c:v>-67.773380000000003</c:v>
                </c:pt>
                <c:pt idx="11181">
                  <c:v>-68.108140000000006</c:v>
                </c:pt>
                <c:pt idx="11182">
                  <c:v>-69.893940000000001</c:v>
                </c:pt>
                <c:pt idx="11183">
                  <c:v>-70.946680000000001</c:v>
                </c:pt>
                <c:pt idx="11184">
                  <c:v>-72.199269999999999</c:v>
                </c:pt>
                <c:pt idx="11185">
                  <c:v>-71.123559999999998</c:v>
                </c:pt>
                <c:pt idx="11186">
                  <c:v>-72.838999999999999</c:v>
                </c:pt>
                <c:pt idx="11187">
                  <c:v>-73.34863</c:v>
                </c:pt>
                <c:pt idx="11188">
                  <c:v>-75.412300000000002</c:v>
                </c:pt>
                <c:pt idx="11189">
                  <c:v>-75.681209999999993</c:v>
                </c:pt>
                <c:pt idx="11190">
                  <c:v>-74.857039999999998</c:v>
                </c:pt>
                <c:pt idx="11191">
                  <c:v>-75.826909999999998</c:v>
                </c:pt>
                <c:pt idx="11192">
                  <c:v>-77.0578</c:v>
                </c:pt>
                <c:pt idx="11193">
                  <c:v>-78.126530000000002</c:v>
                </c:pt>
                <c:pt idx="11194">
                  <c:v>-77.315010000000001</c:v>
                </c:pt>
                <c:pt idx="11195">
                  <c:v>-78.07029</c:v>
                </c:pt>
                <c:pt idx="11196">
                  <c:v>-78.334569999999999</c:v>
                </c:pt>
                <c:pt idx="11197">
                  <c:v>-78.260999999999996</c:v>
                </c:pt>
                <c:pt idx="11198">
                  <c:v>-76.71069</c:v>
                </c:pt>
                <c:pt idx="11199">
                  <c:v>-85.115769999999998</c:v>
                </c:pt>
                <c:pt idx="11200">
                  <c:v>-81.67174</c:v>
                </c:pt>
                <c:pt idx="11201">
                  <c:v>-79.423910000000006</c:v>
                </c:pt>
                <c:pt idx="11202">
                  <c:v>-80.87321</c:v>
                </c:pt>
                <c:pt idx="11203">
                  <c:v>-78.543869999999998</c:v>
                </c:pt>
                <c:pt idx="11204">
                  <c:v>-81.935329999999993</c:v>
                </c:pt>
                <c:pt idx="11205">
                  <c:v>-85.10172</c:v>
                </c:pt>
                <c:pt idx="11206">
                  <c:v>-81.981089999999995</c:v>
                </c:pt>
                <c:pt idx="11207">
                  <c:v>-81.350530000000006</c:v>
                </c:pt>
                <c:pt idx="11208">
                  <c:v>-83.592979999999898</c:v>
                </c:pt>
                <c:pt idx="11209">
                  <c:v>-79.392489999999995</c:v>
                </c:pt>
                <c:pt idx="11210">
                  <c:v>-81.064319999999995</c:v>
                </c:pt>
                <c:pt idx="11211">
                  <c:v>-82.751559999999898</c:v>
                </c:pt>
                <c:pt idx="11212">
                  <c:v>-82.051189999999906</c:v>
                </c:pt>
                <c:pt idx="11213">
                  <c:v>-84.338800000000006</c:v>
                </c:pt>
                <c:pt idx="11214">
                  <c:v>-83.687060000000002</c:v>
                </c:pt>
                <c:pt idx="11215">
                  <c:v>-82.425529999999995</c:v>
                </c:pt>
                <c:pt idx="11216">
                  <c:v>-86.569990000000004</c:v>
                </c:pt>
                <c:pt idx="11217">
                  <c:v>-80.5428</c:v>
                </c:pt>
                <c:pt idx="11218">
                  <c:v>-86.019469999999899</c:v>
                </c:pt>
                <c:pt idx="11219">
                  <c:v>-87.366079999999997</c:v>
                </c:pt>
                <c:pt idx="11220">
                  <c:v>-85.849850000000004</c:v>
                </c:pt>
                <c:pt idx="11221">
                  <c:v>-88.423869999999994</c:v>
                </c:pt>
                <c:pt idx="11222">
                  <c:v>-91.65155</c:v>
                </c:pt>
                <c:pt idx="11223">
                  <c:v>-83.155879999999996</c:v>
                </c:pt>
                <c:pt idx="11224">
                  <c:v>-88.208749999999995</c:v>
                </c:pt>
                <c:pt idx="11225">
                  <c:v>-95.3279</c:v>
                </c:pt>
                <c:pt idx="11226">
                  <c:v>-87.393590000000003</c:v>
                </c:pt>
                <c:pt idx="11227">
                  <c:v>-88.418260000000004</c:v>
                </c:pt>
                <c:pt idx="11228">
                  <c:v>-88.874129999999894</c:v>
                </c:pt>
                <c:pt idx="11229">
                  <c:v>-84.341669999999993</c:v>
                </c:pt>
                <c:pt idx="11230">
                  <c:v>-89.094269999999995</c:v>
                </c:pt>
                <c:pt idx="11231">
                  <c:v>-88.383219999999994</c:v>
                </c:pt>
                <c:pt idx="11232">
                  <c:v>-81.973439999999997</c:v>
                </c:pt>
                <c:pt idx="11233">
                  <c:v>-78.462459999999993</c:v>
                </c:pt>
                <c:pt idx="11234">
                  <c:v>-74.041520000000006</c:v>
                </c:pt>
                <c:pt idx="11235">
                  <c:v>-73.622259999999997</c:v>
                </c:pt>
                <c:pt idx="11236">
                  <c:v>-74.141720000000007</c:v>
                </c:pt>
                <c:pt idx="11237">
                  <c:v>-74.056259999999995</c:v>
                </c:pt>
                <c:pt idx="11238">
                  <c:v>-74.211179999999999</c:v>
                </c:pt>
                <c:pt idx="11239">
                  <c:v>-73.29786</c:v>
                </c:pt>
                <c:pt idx="11240">
                  <c:v>-72.633390000000006</c:v>
                </c:pt>
                <c:pt idx="11241">
                  <c:v>-73.765010000000004</c:v>
                </c:pt>
                <c:pt idx="11242">
                  <c:v>-74.825289999999995</c:v>
                </c:pt>
                <c:pt idx="11243">
                  <c:v>-73.975489999999994</c:v>
                </c:pt>
                <c:pt idx="11244">
                  <c:v>-73.819010000000006</c:v>
                </c:pt>
                <c:pt idx="11245">
                  <c:v>-73.872129999999999</c:v>
                </c:pt>
                <c:pt idx="11246">
                  <c:v>-72.204229999999995</c:v>
                </c:pt>
                <c:pt idx="11247">
                  <c:v>-73.386939999999996</c:v>
                </c:pt>
                <c:pt idx="11248">
                  <c:v>-73.225589999999997</c:v>
                </c:pt>
                <c:pt idx="11249">
                  <c:v>-72.534779999999998</c:v>
                </c:pt>
                <c:pt idx="11250">
                  <c:v>-71.700280000000006</c:v>
                </c:pt>
                <c:pt idx="11251">
                  <c:v>-71.568219999999997</c:v>
                </c:pt>
                <c:pt idx="11252">
                  <c:v>-71.903760000000005</c:v>
                </c:pt>
                <c:pt idx="11253">
                  <c:v>-69.59366</c:v>
                </c:pt>
                <c:pt idx="11254">
                  <c:v>-68.432770000000005</c:v>
                </c:pt>
                <c:pt idx="11255">
                  <c:v>-68.12576</c:v>
                </c:pt>
                <c:pt idx="11256">
                  <c:v>-68.963729999999998</c:v>
                </c:pt>
                <c:pt idx="11257">
                  <c:v>-69.45017</c:v>
                </c:pt>
                <c:pt idx="11258">
                  <c:v>-71.442419999999998</c:v>
                </c:pt>
                <c:pt idx="11259">
                  <c:v>-74.785169999999994</c:v>
                </c:pt>
                <c:pt idx="11260">
                  <c:v>-74.672849999999997</c:v>
                </c:pt>
                <c:pt idx="11261">
                  <c:v>-72.670609999999996</c:v>
                </c:pt>
                <c:pt idx="11262">
                  <c:v>-70.659570000000002</c:v>
                </c:pt>
                <c:pt idx="11263">
                  <c:v>-70.695070000000001</c:v>
                </c:pt>
                <c:pt idx="11264">
                  <c:v>-68.993539999999996</c:v>
                </c:pt>
                <c:pt idx="11265">
                  <c:v>-69.207669999999993</c:v>
                </c:pt>
                <c:pt idx="11266">
                  <c:v>-67.705280000000002</c:v>
                </c:pt>
                <c:pt idx="11267">
                  <c:v>-66.948989999999995</c:v>
                </c:pt>
                <c:pt idx="11268">
                  <c:v>-65.986869999999996</c:v>
                </c:pt>
                <c:pt idx="11269">
                  <c:v>-64.708619999999996</c:v>
                </c:pt>
                <c:pt idx="11270">
                  <c:v>-64.370080000000002</c:v>
                </c:pt>
                <c:pt idx="11271">
                  <c:v>-62.932720000000003</c:v>
                </c:pt>
                <c:pt idx="11272">
                  <c:v>-61.59984</c:v>
                </c:pt>
                <c:pt idx="11273">
                  <c:v>-60.72936</c:v>
                </c:pt>
                <c:pt idx="11274">
                  <c:v>-59.281129999999997</c:v>
                </c:pt>
                <c:pt idx="11275">
                  <c:v>-58.525410000000001</c:v>
                </c:pt>
                <c:pt idx="11276">
                  <c:v>-58.335900000000002</c:v>
                </c:pt>
                <c:pt idx="11277">
                  <c:v>-60.023969999999998</c:v>
                </c:pt>
                <c:pt idx="11278">
                  <c:v>-62.4482</c:v>
                </c:pt>
                <c:pt idx="11279">
                  <c:v>-65.561639999999997</c:v>
                </c:pt>
                <c:pt idx="11280">
                  <c:v>-68.602800000000002</c:v>
                </c:pt>
                <c:pt idx="11281">
                  <c:v>-69.899169999999998</c:v>
                </c:pt>
                <c:pt idx="11282">
                  <c:v>-68.972729999999999</c:v>
                </c:pt>
                <c:pt idx="11283">
                  <c:v>-66.921210000000002</c:v>
                </c:pt>
                <c:pt idx="11284">
                  <c:v>-65.35933</c:v>
                </c:pt>
                <c:pt idx="11285">
                  <c:v>-65.181349999999995</c:v>
                </c:pt>
                <c:pt idx="11286">
                  <c:v>-64.292310000000001</c:v>
                </c:pt>
                <c:pt idx="11287">
                  <c:v>-64.173469999999995</c:v>
                </c:pt>
                <c:pt idx="11288">
                  <c:v>-64.200220000000002</c:v>
                </c:pt>
                <c:pt idx="11289">
                  <c:v>-63.945830000000001</c:v>
                </c:pt>
                <c:pt idx="11290">
                  <c:v>-64.102090000000004</c:v>
                </c:pt>
                <c:pt idx="11291">
                  <c:v>-63.690300000000001</c:v>
                </c:pt>
                <c:pt idx="11292">
                  <c:v>-63.554029999999997</c:v>
                </c:pt>
                <c:pt idx="11293">
                  <c:v>-63.456899999999898</c:v>
                </c:pt>
                <c:pt idx="11294">
                  <c:v>-63.29121</c:v>
                </c:pt>
                <c:pt idx="11295">
                  <c:v>-63.167499999999997</c:v>
                </c:pt>
                <c:pt idx="11296">
                  <c:v>-63.208950000000002</c:v>
                </c:pt>
                <c:pt idx="11297">
                  <c:v>-63.163379999999997</c:v>
                </c:pt>
                <c:pt idx="11298">
                  <c:v>-62.996360000000003</c:v>
                </c:pt>
                <c:pt idx="11299">
                  <c:v>-63.30059</c:v>
                </c:pt>
                <c:pt idx="11300">
                  <c:v>-63.299019999999999</c:v>
                </c:pt>
                <c:pt idx="11301">
                  <c:v>-63.425910000000002</c:v>
                </c:pt>
                <c:pt idx="11302">
                  <c:v>-63.415349999999997</c:v>
                </c:pt>
                <c:pt idx="11303">
                  <c:v>-63.391330000000004</c:v>
                </c:pt>
                <c:pt idx="11304">
                  <c:v>-63.602580000000003</c:v>
                </c:pt>
                <c:pt idx="11305">
                  <c:v>-64.354619999999997</c:v>
                </c:pt>
                <c:pt idx="11306">
                  <c:v>-64.904970000000006</c:v>
                </c:pt>
                <c:pt idx="11307">
                  <c:v>-64.98657</c:v>
                </c:pt>
                <c:pt idx="11308">
                  <c:v>-65.044550000000001</c:v>
                </c:pt>
                <c:pt idx="11309">
                  <c:v>-65.455219999999997</c:v>
                </c:pt>
                <c:pt idx="11310">
                  <c:v>-65.809169999999995</c:v>
                </c:pt>
                <c:pt idx="11311">
                  <c:v>-66.32208</c:v>
                </c:pt>
                <c:pt idx="11312">
                  <c:v>-66.408420000000007</c:v>
                </c:pt>
                <c:pt idx="11313">
                  <c:v>-66.76858</c:v>
                </c:pt>
                <c:pt idx="11314">
                  <c:v>-66.964730000000003</c:v>
                </c:pt>
                <c:pt idx="11315">
                  <c:v>-67.472909999999999</c:v>
                </c:pt>
                <c:pt idx="11316">
                  <c:v>-67.87218</c:v>
                </c:pt>
                <c:pt idx="11317">
                  <c:v>-67.925970000000007</c:v>
                </c:pt>
                <c:pt idx="11318">
                  <c:v>-68.322180000000003</c:v>
                </c:pt>
                <c:pt idx="11319">
                  <c:v>-68.682959999999994</c:v>
                </c:pt>
                <c:pt idx="11320">
                  <c:v>-69.513059999999996</c:v>
                </c:pt>
                <c:pt idx="11321">
                  <c:v>-69.058040000000005</c:v>
                </c:pt>
                <c:pt idx="11322">
                  <c:v>-69.674930000000003</c:v>
                </c:pt>
                <c:pt idx="11323">
                  <c:v>-70.227260000000001</c:v>
                </c:pt>
                <c:pt idx="11324">
                  <c:v>-69.838430000000002</c:v>
                </c:pt>
                <c:pt idx="11325">
                  <c:v>-71.082980000000006</c:v>
                </c:pt>
                <c:pt idx="11326">
                  <c:v>-70.668080000000003</c:v>
                </c:pt>
                <c:pt idx="11327">
                  <c:v>-70.424329999999998</c:v>
                </c:pt>
                <c:pt idx="11328">
                  <c:v>-69.537959999999998</c:v>
                </c:pt>
                <c:pt idx="11329">
                  <c:v>-69.65361</c:v>
                </c:pt>
                <c:pt idx="11330">
                  <c:v>-70.129180000000005</c:v>
                </c:pt>
                <c:pt idx="11331">
                  <c:v>-72.480419999999995</c:v>
                </c:pt>
                <c:pt idx="11332">
                  <c:v>-71.015469999999993</c:v>
                </c:pt>
                <c:pt idx="11333">
                  <c:v>-71.02364</c:v>
                </c:pt>
                <c:pt idx="11334">
                  <c:v>-71.757660000000001</c:v>
                </c:pt>
                <c:pt idx="11335">
                  <c:v>-72.918099999999995</c:v>
                </c:pt>
                <c:pt idx="11336">
                  <c:v>-72.816500000000005</c:v>
                </c:pt>
                <c:pt idx="11337">
                  <c:v>-71.339179999999999</c:v>
                </c:pt>
                <c:pt idx="11338">
                  <c:v>-71.440020000000004</c:v>
                </c:pt>
                <c:pt idx="11339">
                  <c:v>-72.928749999999994</c:v>
                </c:pt>
                <c:pt idx="11340">
                  <c:v>-72.561999999999998</c:v>
                </c:pt>
                <c:pt idx="11341">
                  <c:v>-73.838560000000001</c:v>
                </c:pt>
                <c:pt idx="11342">
                  <c:v>-73.318479999999994</c:v>
                </c:pt>
                <c:pt idx="11343">
                  <c:v>-71.969049999999996</c:v>
                </c:pt>
                <c:pt idx="11344">
                  <c:v>-72.215739999999997</c:v>
                </c:pt>
                <c:pt idx="11345">
                  <c:v>-73.433890000000005</c:v>
                </c:pt>
                <c:pt idx="11346">
                  <c:v>-73.324010000000001</c:v>
                </c:pt>
                <c:pt idx="11347">
                  <c:v>-72.73854</c:v>
                </c:pt>
                <c:pt idx="11348">
                  <c:v>-73.725560000000002</c:v>
                </c:pt>
                <c:pt idx="11349">
                  <c:v>-74.812330000000003</c:v>
                </c:pt>
                <c:pt idx="11350">
                  <c:v>-73.091909999999999</c:v>
                </c:pt>
                <c:pt idx="11351">
                  <c:v>-73.991259999999997</c:v>
                </c:pt>
                <c:pt idx="11352">
                  <c:v>-74.832189999999997</c:v>
                </c:pt>
                <c:pt idx="11353">
                  <c:v>-73.193129999999996</c:v>
                </c:pt>
                <c:pt idx="11354">
                  <c:v>-74.170370000000005</c:v>
                </c:pt>
                <c:pt idx="11355">
                  <c:v>-74.518330000000006</c:v>
                </c:pt>
                <c:pt idx="11356">
                  <c:v>-73.825109999999995</c:v>
                </c:pt>
                <c:pt idx="11357">
                  <c:v>-74.57732</c:v>
                </c:pt>
                <c:pt idx="11358">
                  <c:v>-73.456220000000002</c:v>
                </c:pt>
                <c:pt idx="11359">
                  <c:v>-73.606049999999996</c:v>
                </c:pt>
                <c:pt idx="11360">
                  <c:v>-74.030150000000006</c:v>
                </c:pt>
                <c:pt idx="11361">
                  <c:v>-74.051969999999997</c:v>
                </c:pt>
                <c:pt idx="11362">
                  <c:v>-73.568910000000002</c:v>
                </c:pt>
                <c:pt idx="11363">
                  <c:v>-73.898679999999999</c:v>
                </c:pt>
                <c:pt idx="11364">
                  <c:v>-75.502949999999998</c:v>
                </c:pt>
                <c:pt idx="11365">
                  <c:v>-77.386219999999994</c:v>
                </c:pt>
                <c:pt idx="11366">
                  <c:v>-78.201740000000001</c:v>
                </c:pt>
                <c:pt idx="11367">
                  <c:v>-76.720399999999998</c:v>
                </c:pt>
                <c:pt idx="11368">
                  <c:v>-75.964560000000006</c:v>
                </c:pt>
                <c:pt idx="11369">
                  <c:v>-75.004360000000005</c:v>
                </c:pt>
                <c:pt idx="11370">
                  <c:v>-75.497209999999995</c:v>
                </c:pt>
                <c:pt idx="11371">
                  <c:v>-77.213899999999995</c:v>
                </c:pt>
                <c:pt idx="11372">
                  <c:v>-76.581699999999998</c:v>
                </c:pt>
                <c:pt idx="11373">
                  <c:v>-76.816289999999995</c:v>
                </c:pt>
                <c:pt idx="11374">
                  <c:v>-74.680639999999997</c:v>
                </c:pt>
                <c:pt idx="11375">
                  <c:v>-75.288589999999999</c:v>
                </c:pt>
                <c:pt idx="11376">
                  <c:v>-76.355530000000002</c:v>
                </c:pt>
                <c:pt idx="11377">
                  <c:v>-77.208010000000002</c:v>
                </c:pt>
                <c:pt idx="11378">
                  <c:v>-73.873260000000002</c:v>
                </c:pt>
                <c:pt idx="11379">
                  <c:v>-76.692869999999999</c:v>
                </c:pt>
                <c:pt idx="11380">
                  <c:v>-76.817949999999996</c:v>
                </c:pt>
                <c:pt idx="11381">
                  <c:v>-75.819090000000003</c:v>
                </c:pt>
                <c:pt idx="11382">
                  <c:v>-78.198340000000002</c:v>
                </c:pt>
                <c:pt idx="11383">
                  <c:v>-75.650970000000001</c:v>
                </c:pt>
                <c:pt idx="11384">
                  <c:v>-77.884370000000004</c:v>
                </c:pt>
                <c:pt idx="11385">
                  <c:v>-76.514139999999998</c:v>
                </c:pt>
                <c:pt idx="11386">
                  <c:v>-77.565209999999993</c:v>
                </c:pt>
                <c:pt idx="11387">
                  <c:v>-76.755769999999998</c:v>
                </c:pt>
                <c:pt idx="11388">
                  <c:v>-77.586160000000007</c:v>
                </c:pt>
                <c:pt idx="11389">
                  <c:v>-75.583510000000004</c:v>
                </c:pt>
                <c:pt idx="11390">
                  <c:v>-77.327889999999996</c:v>
                </c:pt>
                <c:pt idx="11391">
                  <c:v>-77.477170000000001</c:v>
                </c:pt>
                <c:pt idx="11392">
                  <c:v>-76.232169999999996</c:v>
                </c:pt>
                <c:pt idx="11393">
                  <c:v>-81.207509999999999</c:v>
                </c:pt>
                <c:pt idx="11394">
                  <c:v>-74.967730000000003</c:v>
                </c:pt>
                <c:pt idx="11395">
                  <c:v>-79.314229999999995</c:v>
                </c:pt>
                <c:pt idx="11396">
                  <c:v>-75.581019999999995</c:v>
                </c:pt>
                <c:pt idx="11397">
                  <c:v>-78.536789999999996</c:v>
                </c:pt>
                <c:pt idx="11398">
                  <c:v>-77.809340000000006</c:v>
                </c:pt>
                <c:pt idx="11399">
                  <c:v>-77.642129999999995</c:v>
                </c:pt>
                <c:pt idx="11400">
                  <c:v>-75.974320000000006</c:v>
                </c:pt>
                <c:pt idx="11401">
                  <c:v>-81.089640000000003</c:v>
                </c:pt>
                <c:pt idx="11402">
                  <c:v>-78.330680000000001</c:v>
                </c:pt>
                <c:pt idx="11403">
                  <c:v>-77.205039999999997</c:v>
                </c:pt>
                <c:pt idx="11404">
                  <c:v>-78.495959999999997</c:v>
                </c:pt>
                <c:pt idx="11405">
                  <c:v>-75.231719999999996</c:v>
                </c:pt>
                <c:pt idx="11406">
                  <c:v>-76.386840000000007</c:v>
                </c:pt>
                <c:pt idx="11407">
                  <c:v>-79.348579999999998</c:v>
                </c:pt>
                <c:pt idx="11408">
                  <c:v>-77.664100000000005</c:v>
                </c:pt>
                <c:pt idx="11409">
                  <c:v>-78.194839999999999</c:v>
                </c:pt>
                <c:pt idx="11410">
                  <c:v>-78.907250000000005</c:v>
                </c:pt>
                <c:pt idx="11411">
                  <c:v>-79.152829999999994</c:v>
                </c:pt>
                <c:pt idx="11412">
                  <c:v>-79.310410000000005</c:v>
                </c:pt>
                <c:pt idx="11413">
                  <c:v>-76.934489999999997</c:v>
                </c:pt>
                <c:pt idx="11414">
                  <c:v>-76.218519999999998</c:v>
                </c:pt>
                <c:pt idx="11415">
                  <c:v>-77.691850000000002</c:v>
                </c:pt>
                <c:pt idx="11416">
                  <c:v>-77.546580000000006</c:v>
                </c:pt>
                <c:pt idx="11417">
                  <c:v>-78.432569999999998</c:v>
                </c:pt>
                <c:pt idx="11418">
                  <c:v>-79.640699999999995</c:v>
                </c:pt>
                <c:pt idx="11419">
                  <c:v>-79.881829999999994</c:v>
                </c:pt>
                <c:pt idx="11420">
                  <c:v>-77.363919999999993</c:v>
                </c:pt>
                <c:pt idx="11421">
                  <c:v>-80.103530000000006</c:v>
                </c:pt>
                <c:pt idx="11422">
                  <c:v>-78.556709999999995</c:v>
                </c:pt>
                <c:pt idx="11423">
                  <c:v>-79.587540000000004</c:v>
                </c:pt>
                <c:pt idx="11424">
                  <c:v>-79.060029999999998</c:v>
                </c:pt>
                <c:pt idx="11425">
                  <c:v>-78.608069999999998</c:v>
                </c:pt>
                <c:pt idx="11426">
                  <c:v>-79.2453</c:v>
                </c:pt>
                <c:pt idx="11427">
                  <c:v>-80.372979999999998</c:v>
                </c:pt>
                <c:pt idx="11428">
                  <c:v>-80.805409999999995</c:v>
                </c:pt>
                <c:pt idx="11429">
                  <c:v>-78.644509999999997</c:v>
                </c:pt>
                <c:pt idx="11430">
                  <c:v>-80.319140000000004</c:v>
                </c:pt>
                <c:pt idx="11431">
                  <c:v>-80.658360000000002</c:v>
                </c:pt>
                <c:pt idx="11432">
                  <c:v>-80.540359999999893</c:v>
                </c:pt>
                <c:pt idx="11433">
                  <c:v>-81.626949999999994</c:v>
                </c:pt>
                <c:pt idx="11434">
                  <c:v>-79.048400000000001</c:v>
                </c:pt>
                <c:pt idx="11435">
                  <c:v>-78.663830000000004</c:v>
                </c:pt>
                <c:pt idx="11436">
                  <c:v>-79.562539999999998</c:v>
                </c:pt>
                <c:pt idx="11437">
                  <c:v>-78.271680000000003</c:v>
                </c:pt>
                <c:pt idx="11438">
                  <c:v>-79.590419999999995</c:v>
                </c:pt>
                <c:pt idx="11439">
                  <c:v>-80.305959999999999</c:v>
                </c:pt>
                <c:pt idx="11440">
                  <c:v>-81.011309999999895</c:v>
                </c:pt>
                <c:pt idx="11441">
                  <c:v>-78.876549999999995</c:v>
                </c:pt>
                <c:pt idx="11442">
                  <c:v>-82.905550000000005</c:v>
                </c:pt>
                <c:pt idx="11443">
                  <c:v>-82.244820000000004</c:v>
                </c:pt>
                <c:pt idx="11444">
                  <c:v>-85.29177</c:v>
                </c:pt>
                <c:pt idx="11445">
                  <c:v>-82.428749999999994</c:v>
                </c:pt>
                <c:pt idx="11446">
                  <c:v>-83.990070000000003</c:v>
                </c:pt>
                <c:pt idx="11447">
                  <c:v>-84.774479999999897</c:v>
                </c:pt>
                <c:pt idx="11448">
                  <c:v>-89.849090000000004</c:v>
                </c:pt>
                <c:pt idx="11449">
                  <c:v>-84.092259999999996</c:v>
                </c:pt>
                <c:pt idx="11450">
                  <c:v>-80.531360000000006</c:v>
                </c:pt>
                <c:pt idx="11451">
                  <c:v>-80.736620000000002</c:v>
                </c:pt>
                <c:pt idx="11452">
                  <c:v>-80.543689999999998</c:v>
                </c:pt>
                <c:pt idx="11453">
                  <c:v>-77.403790000000001</c:v>
                </c:pt>
                <c:pt idx="11454">
                  <c:v>-79.005250000000004</c:v>
                </c:pt>
                <c:pt idx="11455">
                  <c:v>-77.78537</c:v>
                </c:pt>
                <c:pt idx="11456">
                  <c:v>-77.83287</c:v>
                </c:pt>
                <c:pt idx="11457">
                  <c:v>-77.575500000000005</c:v>
                </c:pt>
                <c:pt idx="11458">
                  <c:v>-77.180369999999996</c:v>
                </c:pt>
                <c:pt idx="11459">
                  <c:v>-80.602029999999999</c:v>
                </c:pt>
                <c:pt idx="11460">
                  <c:v>-77.37321</c:v>
                </c:pt>
                <c:pt idx="11461">
                  <c:v>-77.371099999999998</c:v>
                </c:pt>
                <c:pt idx="11462">
                  <c:v>-80.435509999999994</c:v>
                </c:pt>
                <c:pt idx="11463">
                  <c:v>-80.184150000000002</c:v>
                </c:pt>
                <c:pt idx="11464">
                  <c:v>-79.572090000000003</c:v>
                </c:pt>
                <c:pt idx="11465">
                  <c:v>-80.540639999999996</c:v>
                </c:pt>
                <c:pt idx="11466">
                  <c:v>-78.998639999999995</c:v>
                </c:pt>
                <c:pt idx="11467">
                  <c:v>-79.928200000000004</c:v>
                </c:pt>
                <c:pt idx="11468">
                  <c:v>-81.10051</c:v>
                </c:pt>
                <c:pt idx="11469">
                  <c:v>-79.734589999999997</c:v>
                </c:pt>
                <c:pt idx="11470">
                  <c:v>-79.378600000000006</c:v>
                </c:pt>
                <c:pt idx="11471">
                  <c:v>-81.773399999999995</c:v>
                </c:pt>
                <c:pt idx="11472">
                  <c:v>-83.116280000000003</c:v>
                </c:pt>
                <c:pt idx="11473">
                  <c:v>-80.473979999999997</c:v>
                </c:pt>
                <c:pt idx="11474">
                  <c:v>-82.807540000000003</c:v>
                </c:pt>
                <c:pt idx="11475">
                  <c:v>-81.481759999999994</c:v>
                </c:pt>
                <c:pt idx="11476">
                  <c:v>-87.848119999999994</c:v>
                </c:pt>
                <c:pt idx="11477">
                  <c:v>-84.059399999999997</c:v>
                </c:pt>
                <c:pt idx="11478">
                  <c:v>-85.047479999999993</c:v>
                </c:pt>
                <c:pt idx="11479">
                  <c:v>-83.622669999999999</c:v>
                </c:pt>
                <c:pt idx="11480">
                  <c:v>-92.410139999999998</c:v>
                </c:pt>
                <c:pt idx="11481">
                  <c:v>-90.993949999999998</c:v>
                </c:pt>
                <c:pt idx="11482">
                  <c:v>-94.315519999999907</c:v>
                </c:pt>
                <c:pt idx="11483">
                  <c:v>-91.486689999999996</c:v>
                </c:pt>
                <c:pt idx="11484">
                  <c:v>-94.652389999999997</c:v>
                </c:pt>
                <c:pt idx="11485">
                  <c:v>-100.5652</c:v>
                </c:pt>
                <c:pt idx="11486">
                  <c:v>-92.735330000000005</c:v>
                </c:pt>
                <c:pt idx="11487">
                  <c:v>-97.017269999999996</c:v>
                </c:pt>
                <c:pt idx="11488">
                  <c:v>-93.968109999999996</c:v>
                </c:pt>
                <c:pt idx="11489">
                  <c:v>-95.576650000000001</c:v>
                </c:pt>
                <c:pt idx="11490">
                  <c:v>-89.520589999999999</c:v>
                </c:pt>
                <c:pt idx="11491">
                  <c:v>-87.919070000000005</c:v>
                </c:pt>
                <c:pt idx="11492">
                  <c:v>-89.166120000000006</c:v>
                </c:pt>
                <c:pt idx="11493">
                  <c:v>-91.448920000000001</c:v>
                </c:pt>
                <c:pt idx="11494">
                  <c:v>-91.712000000000003</c:v>
                </c:pt>
                <c:pt idx="11495">
                  <c:v>-86.804349999999999</c:v>
                </c:pt>
                <c:pt idx="11496">
                  <c:v>-82.962339999999998</c:v>
                </c:pt>
                <c:pt idx="11497">
                  <c:v>-84.340310000000002</c:v>
                </c:pt>
                <c:pt idx="11498">
                  <c:v>-82.722269999999995</c:v>
                </c:pt>
                <c:pt idx="11499">
                  <c:v>-82.839820000000003</c:v>
                </c:pt>
                <c:pt idx="11500">
                  <c:v>-83.186530000000005</c:v>
                </c:pt>
                <c:pt idx="11501">
                  <c:v>-84.010619999999903</c:v>
                </c:pt>
                <c:pt idx="11502">
                  <c:v>-83.528529999999904</c:v>
                </c:pt>
                <c:pt idx="11503">
                  <c:v>-82.343890000000002</c:v>
                </c:pt>
                <c:pt idx="11504">
                  <c:v>-82.0121299999999</c:v>
                </c:pt>
                <c:pt idx="11505">
                  <c:v>-79.230980000000002</c:v>
                </c:pt>
                <c:pt idx="11506">
                  <c:v>-79.512900000000002</c:v>
                </c:pt>
                <c:pt idx="11507">
                  <c:v>-80.080669999999998</c:v>
                </c:pt>
                <c:pt idx="11508">
                  <c:v>-76.688310000000001</c:v>
                </c:pt>
                <c:pt idx="11509">
                  <c:v>-76.329939999999993</c:v>
                </c:pt>
                <c:pt idx="11510">
                  <c:v>-75.389150000000001</c:v>
                </c:pt>
                <c:pt idx="11511">
                  <c:v>-75.877870000000001</c:v>
                </c:pt>
                <c:pt idx="11512">
                  <c:v>-75.323939999999993</c:v>
                </c:pt>
                <c:pt idx="11513">
                  <c:v>-74.276619999999994</c:v>
                </c:pt>
                <c:pt idx="11514">
                  <c:v>-74.281130000000005</c:v>
                </c:pt>
                <c:pt idx="11515">
                  <c:v>-73.122799999999998</c:v>
                </c:pt>
                <c:pt idx="11516">
                  <c:v>-71.962990000000005</c:v>
                </c:pt>
                <c:pt idx="11517">
                  <c:v>-71.257469999999998</c:v>
                </c:pt>
                <c:pt idx="11518">
                  <c:v>-70.597629999999995</c:v>
                </c:pt>
                <c:pt idx="11519">
                  <c:v>-69.209379999999996</c:v>
                </c:pt>
                <c:pt idx="11520">
                  <c:v>-69.737009999999998</c:v>
                </c:pt>
                <c:pt idx="11521">
                  <c:v>-69.605459999999994</c:v>
                </c:pt>
                <c:pt idx="11522">
                  <c:v>-67.736059999999995</c:v>
                </c:pt>
                <c:pt idx="11523">
                  <c:v>-67.260900000000007</c:v>
                </c:pt>
                <c:pt idx="11524">
                  <c:v>-67.196020000000004</c:v>
                </c:pt>
                <c:pt idx="11525">
                  <c:v>-66.335819999999998</c:v>
                </c:pt>
                <c:pt idx="11526">
                  <c:v>-65.026020000000003</c:v>
                </c:pt>
                <c:pt idx="11527">
                  <c:v>-64.164450000000002</c:v>
                </c:pt>
                <c:pt idx="11528">
                  <c:v>-63.885599999999997</c:v>
                </c:pt>
                <c:pt idx="11529">
                  <c:v>-62.78378</c:v>
                </c:pt>
                <c:pt idx="11530">
                  <c:v>-61.935110000000002</c:v>
                </c:pt>
                <c:pt idx="11531">
                  <c:v>-60.964570000000002</c:v>
                </c:pt>
                <c:pt idx="11532">
                  <c:v>-59.846339999999998</c:v>
                </c:pt>
                <c:pt idx="11533">
                  <c:v>-58.766489999999997</c:v>
                </c:pt>
                <c:pt idx="11534">
                  <c:v>-57.615859999999998</c:v>
                </c:pt>
                <c:pt idx="11535">
                  <c:v>-56.580939999999998</c:v>
                </c:pt>
                <c:pt idx="11536">
                  <c:v>-55.283250000000002</c:v>
                </c:pt>
                <c:pt idx="11537">
                  <c:v>-54.063929999999999</c:v>
                </c:pt>
                <c:pt idx="11538">
                  <c:v>-52.960560000000001</c:v>
                </c:pt>
                <c:pt idx="11539">
                  <c:v>-51.988300000000002</c:v>
                </c:pt>
                <c:pt idx="11540">
                  <c:v>-51.274160000000002</c:v>
                </c:pt>
                <c:pt idx="11541">
                  <c:v>-51.208120000000001</c:v>
                </c:pt>
                <c:pt idx="11542">
                  <c:v>-51.314570000000003</c:v>
                </c:pt>
                <c:pt idx="11543">
                  <c:v>-51.924669999999999</c:v>
                </c:pt>
                <c:pt idx="11544">
                  <c:v>-52.688630000000003</c:v>
                </c:pt>
                <c:pt idx="11545">
                  <c:v>-53.434249999999999</c:v>
                </c:pt>
                <c:pt idx="11546">
                  <c:v>-53.950659999999999</c:v>
                </c:pt>
                <c:pt idx="11547">
                  <c:v>-54.870660000000001</c:v>
                </c:pt>
                <c:pt idx="11548">
                  <c:v>-55.583170000000003</c:v>
                </c:pt>
                <c:pt idx="11549">
                  <c:v>-56.121130000000001</c:v>
                </c:pt>
                <c:pt idx="11550">
                  <c:v>-56.760829999999999</c:v>
                </c:pt>
                <c:pt idx="11551">
                  <c:v>-57.198599999999999</c:v>
                </c:pt>
                <c:pt idx="11552">
                  <c:v>-57.556089999999998</c:v>
                </c:pt>
                <c:pt idx="11553">
                  <c:v>-58.115839999999999</c:v>
                </c:pt>
                <c:pt idx="11554">
                  <c:v>-58.439190000000004</c:v>
                </c:pt>
                <c:pt idx="11555">
                  <c:v>-58.936729999999997</c:v>
                </c:pt>
                <c:pt idx="11556">
                  <c:v>-58.901310000000002</c:v>
                </c:pt>
                <c:pt idx="11557">
                  <c:v>-59.318860000000001</c:v>
                </c:pt>
                <c:pt idx="11558">
                  <c:v>-59.69594</c:v>
                </c:pt>
                <c:pt idx="11559">
                  <c:v>-59.809820000000002</c:v>
                </c:pt>
                <c:pt idx="11560">
                  <c:v>-60.046970000000002</c:v>
                </c:pt>
                <c:pt idx="11561">
                  <c:v>-60.231399999999901</c:v>
                </c:pt>
                <c:pt idx="11562">
                  <c:v>-60.406599999999997</c:v>
                </c:pt>
                <c:pt idx="11563">
                  <c:v>-60.896249999999903</c:v>
                </c:pt>
                <c:pt idx="11564">
                  <c:v>-60.699370000000002</c:v>
                </c:pt>
                <c:pt idx="11565">
                  <c:v>-60.813899999999997</c:v>
                </c:pt>
                <c:pt idx="11566">
                  <c:v>-61.009309999999999</c:v>
                </c:pt>
                <c:pt idx="11567">
                  <c:v>-61.502229999999997</c:v>
                </c:pt>
                <c:pt idx="11568">
                  <c:v>-61.582129999999999</c:v>
                </c:pt>
                <c:pt idx="11569">
                  <c:v>-61.4953</c:v>
                </c:pt>
                <c:pt idx="11570">
                  <c:v>-61.429200000000002</c:v>
                </c:pt>
                <c:pt idx="11571">
                  <c:v>-61.601199999999999</c:v>
                </c:pt>
                <c:pt idx="11572">
                  <c:v>-62.206690000000002</c:v>
                </c:pt>
                <c:pt idx="11573">
                  <c:v>-62.324730000000002</c:v>
                </c:pt>
                <c:pt idx="11574">
                  <c:v>-62.257179999999998</c:v>
                </c:pt>
                <c:pt idx="11575">
                  <c:v>-62.340049999999998</c:v>
                </c:pt>
                <c:pt idx="11576">
                  <c:v>-63.222269999999902</c:v>
                </c:pt>
                <c:pt idx="11577">
                  <c:v>-62.288200000000003</c:v>
                </c:pt>
                <c:pt idx="11578">
                  <c:v>-62.986220000000003</c:v>
                </c:pt>
                <c:pt idx="11579">
                  <c:v>-63.028230000000001</c:v>
                </c:pt>
                <c:pt idx="11580">
                  <c:v>-63.330080000000002</c:v>
                </c:pt>
                <c:pt idx="11581">
                  <c:v>-63.803829999999998</c:v>
                </c:pt>
                <c:pt idx="11582">
                  <c:v>-63.319969999999998</c:v>
                </c:pt>
                <c:pt idx="11583">
                  <c:v>-63.961759999999998</c:v>
                </c:pt>
                <c:pt idx="11584">
                  <c:v>-63.577969999999901</c:v>
                </c:pt>
                <c:pt idx="11585">
                  <c:v>-63.497439999999997</c:v>
                </c:pt>
                <c:pt idx="11586">
                  <c:v>-64.358990000000006</c:v>
                </c:pt>
                <c:pt idx="11587">
                  <c:v>-64.718190000000007</c:v>
                </c:pt>
                <c:pt idx="11588">
                  <c:v>-65.161180000000002</c:v>
                </c:pt>
                <c:pt idx="11589">
                  <c:v>-64.444839999999999</c:v>
                </c:pt>
                <c:pt idx="11590">
                  <c:v>-64.705389999999994</c:v>
                </c:pt>
                <c:pt idx="11591">
                  <c:v>-64.979249999999993</c:v>
                </c:pt>
                <c:pt idx="11592">
                  <c:v>-65.105599999999995</c:v>
                </c:pt>
                <c:pt idx="11593">
                  <c:v>-65.711560000000006</c:v>
                </c:pt>
                <c:pt idx="11594">
                  <c:v>-65.78201</c:v>
                </c:pt>
                <c:pt idx="11595">
                  <c:v>-66.489090000000004</c:v>
                </c:pt>
                <c:pt idx="11596">
                  <c:v>-66.805449999999993</c:v>
                </c:pt>
                <c:pt idx="11597">
                  <c:v>-67.295569999999998</c:v>
                </c:pt>
                <c:pt idx="11598">
                  <c:v>-68.682950000000005</c:v>
                </c:pt>
                <c:pt idx="11599">
                  <c:v>-69.411770000000004</c:v>
                </c:pt>
                <c:pt idx="11600">
                  <c:v>-70.166669999999996</c:v>
                </c:pt>
                <c:pt idx="11601">
                  <c:v>-71.251580000000004</c:v>
                </c:pt>
                <c:pt idx="11602">
                  <c:v>-72.927310000000006</c:v>
                </c:pt>
                <c:pt idx="11603">
                  <c:v>-71.328999999999994</c:v>
                </c:pt>
                <c:pt idx="11604">
                  <c:v>-68.550290000000004</c:v>
                </c:pt>
                <c:pt idx="11605">
                  <c:v>-64.862809999999996</c:v>
                </c:pt>
                <c:pt idx="11606">
                  <c:v>-61.914069999999903</c:v>
                </c:pt>
                <c:pt idx="11607">
                  <c:v>-59.358750000000001</c:v>
                </c:pt>
                <c:pt idx="11608">
                  <c:v>-57.951349999999998</c:v>
                </c:pt>
                <c:pt idx="11609">
                  <c:v>-58.018219999999999</c:v>
                </c:pt>
                <c:pt idx="11610">
                  <c:v>-58.125520000000002</c:v>
                </c:pt>
                <c:pt idx="11611">
                  <c:v>-58.390270000000001</c:v>
                </c:pt>
                <c:pt idx="11612">
                  <c:v>-58.796300000000002</c:v>
                </c:pt>
                <c:pt idx="11613">
                  <c:v>-58.829189999999997</c:v>
                </c:pt>
                <c:pt idx="11614">
                  <c:v>-59.152810000000002</c:v>
                </c:pt>
                <c:pt idx="11615">
                  <c:v>-59.619320000000002</c:v>
                </c:pt>
                <c:pt idx="11616">
                  <c:v>-59.722050000000003</c:v>
                </c:pt>
                <c:pt idx="11617">
                  <c:v>-59.989199999999997</c:v>
                </c:pt>
                <c:pt idx="11618">
                  <c:v>-59.895150000000001</c:v>
                </c:pt>
                <c:pt idx="11619">
                  <c:v>-60.284649999999999</c:v>
                </c:pt>
                <c:pt idx="11620">
                  <c:v>-60.29665</c:v>
                </c:pt>
                <c:pt idx="11621">
                  <c:v>-60.6543899999999</c:v>
                </c:pt>
                <c:pt idx="11622">
                  <c:v>-60.920900000000003</c:v>
                </c:pt>
                <c:pt idx="11623">
                  <c:v>-60.7988199999999</c:v>
                </c:pt>
                <c:pt idx="11624">
                  <c:v>-61.24776</c:v>
                </c:pt>
                <c:pt idx="11625">
                  <c:v>-61.3123</c:v>
                </c:pt>
                <c:pt idx="11626">
                  <c:v>-61.385480000000001</c:v>
                </c:pt>
                <c:pt idx="11627">
                  <c:v>-61.774720000000002</c:v>
                </c:pt>
                <c:pt idx="11628">
                  <c:v>-62.135939999999998</c:v>
                </c:pt>
                <c:pt idx="11629">
                  <c:v>-61.968710000000002</c:v>
                </c:pt>
                <c:pt idx="11630">
                  <c:v>-62.147869999999998</c:v>
                </c:pt>
                <c:pt idx="11631">
                  <c:v>-62.491059999999898</c:v>
                </c:pt>
                <c:pt idx="11632">
                  <c:v>-63.089919999999999</c:v>
                </c:pt>
                <c:pt idx="11633">
                  <c:v>-63.4129</c:v>
                </c:pt>
                <c:pt idx="11634">
                  <c:v>-63.501339999999999</c:v>
                </c:pt>
                <c:pt idx="11635">
                  <c:v>-64.055499999999995</c:v>
                </c:pt>
                <c:pt idx="11636">
                  <c:v>-64.080680000000001</c:v>
                </c:pt>
                <c:pt idx="11637">
                  <c:v>-63.904919999999997</c:v>
                </c:pt>
                <c:pt idx="11638">
                  <c:v>-64.306700000000006</c:v>
                </c:pt>
                <c:pt idx="11639">
                  <c:v>-63.644120000000001</c:v>
                </c:pt>
                <c:pt idx="11640">
                  <c:v>-62.823309999999999</c:v>
                </c:pt>
                <c:pt idx="11641">
                  <c:v>-61.448450000000001</c:v>
                </c:pt>
                <c:pt idx="11642">
                  <c:v>-59.929040000000001</c:v>
                </c:pt>
                <c:pt idx="11643">
                  <c:v>-58.212330000000001</c:v>
                </c:pt>
                <c:pt idx="11644">
                  <c:v>-56.31344</c:v>
                </c:pt>
                <c:pt idx="11645">
                  <c:v>-54.582070000000002</c:v>
                </c:pt>
                <c:pt idx="11646">
                  <c:v>-53.028979999999997</c:v>
                </c:pt>
                <c:pt idx="11647">
                  <c:v>-51.49606</c:v>
                </c:pt>
                <c:pt idx="11648">
                  <c:v>-50.284050000000001</c:v>
                </c:pt>
                <c:pt idx="11649">
                  <c:v>-49.448769999999897</c:v>
                </c:pt>
                <c:pt idx="11650">
                  <c:v>-48.934080000000002</c:v>
                </c:pt>
                <c:pt idx="11651">
                  <c:v>-48.714969999999902</c:v>
                </c:pt>
                <c:pt idx="11652">
                  <c:v>-48.74532</c:v>
                </c:pt>
                <c:pt idx="11653">
                  <c:v>-48.943129999999996</c:v>
                </c:pt>
                <c:pt idx="11654">
                  <c:v>-49.205680000000001</c:v>
                </c:pt>
                <c:pt idx="11655">
                  <c:v>-49.449420000000003</c:v>
                </c:pt>
                <c:pt idx="11656">
                  <c:v>-49.830280000000002</c:v>
                </c:pt>
                <c:pt idx="11657">
                  <c:v>-50.013829999999999</c:v>
                </c:pt>
                <c:pt idx="11658">
                  <c:v>-50.358530000000002</c:v>
                </c:pt>
                <c:pt idx="11659">
                  <c:v>-50.702759999999998</c:v>
                </c:pt>
                <c:pt idx="11660">
                  <c:v>-50.88458</c:v>
                </c:pt>
                <c:pt idx="11661">
                  <c:v>-51.212400000000002</c:v>
                </c:pt>
                <c:pt idx="11662">
                  <c:v>-51.453679999999899</c:v>
                </c:pt>
                <c:pt idx="11663">
                  <c:v>-51.581109999999903</c:v>
                </c:pt>
                <c:pt idx="11664">
                  <c:v>-51.693210000000001</c:v>
                </c:pt>
                <c:pt idx="11665">
                  <c:v>-51.977809999999998</c:v>
                </c:pt>
                <c:pt idx="11666">
                  <c:v>-52.136519999999997</c:v>
                </c:pt>
                <c:pt idx="11667">
                  <c:v>-52.415950000000002</c:v>
                </c:pt>
                <c:pt idx="11668">
                  <c:v>-52.622459999999897</c:v>
                </c:pt>
                <c:pt idx="11669">
                  <c:v>-52.889609999999998</c:v>
                </c:pt>
                <c:pt idx="11670">
                  <c:v>-53.12303</c:v>
                </c:pt>
                <c:pt idx="11671">
                  <c:v>-53.418080000000003</c:v>
                </c:pt>
                <c:pt idx="11672">
                  <c:v>-54.16339</c:v>
                </c:pt>
                <c:pt idx="11673">
                  <c:v>-54.850929999999998</c:v>
                </c:pt>
                <c:pt idx="11674">
                  <c:v>-55.474359999999898</c:v>
                </c:pt>
                <c:pt idx="11675">
                  <c:v>-55.870719999999999</c:v>
                </c:pt>
                <c:pt idx="11676">
                  <c:v>-56.302610000000001</c:v>
                </c:pt>
                <c:pt idx="11677">
                  <c:v>-56.977679999999999</c:v>
                </c:pt>
                <c:pt idx="11678">
                  <c:v>-57.022320000000001</c:v>
                </c:pt>
                <c:pt idx="11679">
                  <c:v>-57.52</c:v>
                </c:pt>
                <c:pt idx="11680">
                  <c:v>-57.176459999999999</c:v>
                </c:pt>
                <c:pt idx="11681">
                  <c:v>-57.538359999999997</c:v>
                </c:pt>
                <c:pt idx="11682">
                  <c:v>-57.494659999999897</c:v>
                </c:pt>
                <c:pt idx="11683">
                  <c:v>-57.721980000000002</c:v>
                </c:pt>
                <c:pt idx="11684">
                  <c:v>-57.729709999999997</c:v>
                </c:pt>
                <c:pt idx="11685">
                  <c:v>-57.817929999999997</c:v>
                </c:pt>
                <c:pt idx="11686">
                  <c:v>-58.022759999999998</c:v>
                </c:pt>
                <c:pt idx="11687">
                  <c:v>-58.137219999999999</c:v>
                </c:pt>
                <c:pt idx="11688">
                  <c:v>-57.991430000000001</c:v>
                </c:pt>
                <c:pt idx="11689">
                  <c:v>-58.283459999999998</c:v>
                </c:pt>
                <c:pt idx="11690">
                  <c:v>-58.306100000000001</c:v>
                </c:pt>
                <c:pt idx="11691">
                  <c:v>-58.549009999999903</c:v>
                </c:pt>
                <c:pt idx="11692">
                  <c:v>-58.278480000000002</c:v>
                </c:pt>
                <c:pt idx="11693">
                  <c:v>-58.369909999999898</c:v>
                </c:pt>
                <c:pt idx="11694">
                  <c:v>-58.276580000000003</c:v>
                </c:pt>
                <c:pt idx="11695">
                  <c:v>-58.164299999999997</c:v>
                </c:pt>
                <c:pt idx="11696">
                  <c:v>-58.265140000000002</c:v>
                </c:pt>
                <c:pt idx="11697">
                  <c:v>-58.158149999999999</c:v>
                </c:pt>
                <c:pt idx="11698">
                  <c:v>-58.119019999999999</c:v>
                </c:pt>
                <c:pt idx="11699">
                  <c:v>-57.979410000000001</c:v>
                </c:pt>
                <c:pt idx="11700">
                  <c:v>-57.725859999999997</c:v>
                </c:pt>
                <c:pt idx="11701">
                  <c:v>-58.104460000000003</c:v>
                </c:pt>
                <c:pt idx="11702">
                  <c:v>-58.26831</c:v>
                </c:pt>
                <c:pt idx="11703">
                  <c:v>-58.433889999999998</c:v>
                </c:pt>
                <c:pt idx="11704">
                  <c:v>-58.36271</c:v>
                </c:pt>
                <c:pt idx="11705">
                  <c:v>-58.590150000000001</c:v>
                </c:pt>
                <c:pt idx="11706">
                  <c:v>-59.114780000000003</c:v>
                </c:pt>
                <c:pt idx="11707">
                  <c:v>-59.1796399999999</c:v>
                </c:pt>
                <c:pt idx="11708">
                  <c:v>-59.201949999999997</c:v>
                </c:pt>
                <c:pt idx="11709">
                  <c:v>-59.670659999999998</c:v>
                </c:pt>
                <c:pt idx="11710">
                  <c:v>-59.827579999999998</c:v>
                </c:pt>
                <c:pt idx="11711">
                  <c:v>-59.5633699999999</c:v>
                </c:pt>
                <c:pt idx="11712">
                  <c:v>-60.058050000000001</c:v>
                </c:pt>
                <c:pt idx="11713">
                  <c:v>-60.027749999999997</c:v>
                </c:pt>
                <c:pt idx="11714">
                  <c:v>-60.303890000000003</c:v>
                </c:pt>
                <c:pt idx="11715">
                  <c:v>-60.358260000000001</c:v>
                </c:pt>
                <c:pt idx="11716">
                  <c:v>-60.413649999999997</c:v>
                </c:pt>
                <c:pt idx="11717">
                  <c:v>-60.751359999999998</c:v>
                </c:pt>
                <c:pt idx="11718">
                  <c:v>-60.933010000000003</c:v>
                </c:pt>
                <c:pt idx="11719">
                  <c:v>-60.635669999999998</c:v>
                </c:pt>
                <c:pt idx="11720">
                  <c:v>-60.978879999999897</c:v>
                </c:pt>
                <c:pt idx="11721">
                  <c:v>-60.916460000000001</c:v>
                </c:pt>
                <c:pt idx="11722">
                  <c:v>-61.326169999999998</c:v>
                </c:pt>
                <c:pt idx="11723">
                  <c:v>-60.889029999999998</c:v>
                </c:pt>
                <c:pt idx="11724">
                  <c:v>-61.25647</c:v>
                </c:pt>
                <c:pt idx="11725">
                  <c:v>-61.849870000000003</c:v>
                </c:pt>
                <c:pt idx="11726">
                  <c:v>-61.636839999999999</c:v>
                </c:pt>
                <c:pt idx="11727">
                  <c:v>-61.826629999999902</c:v>
                </c:pt>
                <c:pt idx="11728">
                  <c:v>-61.6879699999999</c:v>
                </c:pt>
                <c:pt idx="11729">
                  <c:v>-62.154649999999997</c:v>
                </c:pt>
                <c:pt idx="11730">
                  <c:v>-62.059530000000002</c:v>
                </c:pt>
                <c:pt idx="11731">
                  <c:v>-61.633849999999903</c:v>
                </c:pt>
                <c:pt idx="11732">
                  <c:v>-62.313400000000001</c:v>
                </c:pt>
                <c:pt idx="11733">
                  <c:v>-61.940640000000002</c:v>
                </c:pt>
                <c:pt idx="11734">
                  <c:v>-63.128349999999998</c:v>
                </c:pt>
                <c:pt idx="11735">
                  <c:v>-62.501939999999998</c:v>
                </c:pt>
                <c:pt idx="11736">
                  <c:v>-62.601199999999999</c:v>
                </c:pt>
                <c:pt idx="11737">
                  <c:v>-62.712599999999902</c:v>
                </c:pt>
                <c:pt idx="11738">
                  <c:v>-62.80556</c:v>
                </c:pt>
                <c:pt idx="11739">
                  <c:v>-62.682499999999997</c:v>
                </c:pt>
                <c:pt idx="11740">
                  <c:v>-62.757069999999999</c:v>
                </c:pt>
                <c:pt idx="11741">
                  <c:v>-63.245009999999901</c:v>
                </c:pt>
                <c:pt idx="11742">
                  <c:v>-63.238549999999996</c:v>
                </c:pt>
                <c:pt idx="11743">
                  <c:v>-63.464700000000001</c:v>
                </c:pt>
                <c:pt idx="11744">
                  <c:v>-63.757010000000001</c:v>
                </c:pt>
                <c:pt idx="11745">
                  <c:v>-63.642719999999997</c:v>
                </c:pt>
                <c:pt idx="11746">
                  <c:v>-64.351889999999997</c:v>
                </c:pt>
                <c:pt idx="11747">
                  <c:v>-64.46978</c:v>
                </c:pt>
                <c:pt idx="11748">
                  <c:v>-63.80124</c:v>
                </c:pt>
                <c:pt idx="11749">
                  <c:v>-64.287109999999998</c:v>
                </c:pt>
                <c:pt idx="11750">
                  <c:v>-64.578220000000002</c:v>
                </c:pt>
                <c:pt idx="11751">
                  <c:v>-64.790989999999994</c:v>
                </c:pt>
                <c:pt idx="11752">
                  <c:v>-64.619399999999999</c:v>
                </c:pt>
                <c:pt idx="11753">
                  <c:v>-65.022900000000007</c:v>
                </c:pt>
                <c:pt idx="11754">
                  <c:v>-65.675160000000005</c:v>
                </c:pt>
                <c:pt idx="11755">
                  <c:v>-65.147279999999995</c:v>
                </c:pt>
                <c:pt idx="11756">
                  <c:v>-65.226870000000005</c:v>
                </c:pt>
                <c:pt idx="11757">
                  <c:v>-66.115710000000007</c:v>
                </c:pt>
                <c:pt idx="11758">
                  <c:v>-66.308970000000002</c:v>
                </c:pt>
                <c:pt idx="11759">
                  <c:v>-65.941050000000004</c:v>
                </c:pt>
                <c:pt idx="11760">
                  <c:v>-66.121709999999993</c:v>
                </c:pt>
                <c:pt idx="11761">
                  <c:v>-66.482550000000003</c:v>
                </c:pt>
                <c:pt idx="11762">
                  <c:v>-66.307220000000001</c:v>
                </c:pt>
                <c:pt idx="11763">
                  <c:v>-66.150739999999999</c:v>
                </c:pt>
                <c:pt idx="11764">
                  <c:v>-65.534090000000006</c:v>
                </c:pt>
                <c:pt idx="11765">
                  <c:v>-65.225149999999999</c:v>
                </c:pt>
                <c:pt idx="11766">
                  <c:v>-65.395600000000002</c:v>
                </c:pt>
                <c:pt idx="11767">
                  <c:v>-66.029640000000001</c:v>
                </c:pt>
                <c:pt idx="11768">
                  <c:v>-66.993719999999996</c:v>
                </c:pt>
                <c:pt idx="11769">
                  <c:v>-66.237049999999996</c:v>
                </c:pt>
                <c:pt idx="11770">
                  <c:v>-62.897949999999902</c:v>
                </c:pt>
                <c:pt idx="11771">
                  <c:v>-60.1616</c:v>
                </c:pt>
                <c:pt idx="11772">
                  <c:v>-56.982140000000001</c:v>
                </c:pt>
                <c:pt idx="11773">
                  <c:v>-54.878520000000002</c:v>
                </c:pt>
                <c:pt idx="11774">
                  <c:v>-53.418019999999999</c:v>
                </c:pt>
                <c:pt idx="11775">
                  <c:v>-52.530289999999901</c:v>
                </c:pt>
                <c:pt idx="11776">
                  <c:v>-52.439489999999999</c:v>
                </c:pt>
                <c:pt idx="11777">
                  <c:v>-52.671129999999998</c:v>
                </c:pt>
                <c:pt idx="11778">
                  <c:v>-53.321710000000003</c:v>
                </c:pt>
                <c:pt idx="11779">
                  <c:v>-54.147499999999901</c:v>
                </c:pt>
                <c:pt idx="11780">
                  <c:v>-54.795029999999997</c:v>
                </c:pt>
                <c:pt idx="11781">
                  <c:v>-55.764629999999997</c:v>
                </c:pt>
                <c:pt idx="11782">
                  <c:v>-56.581940000000003</c:v>
                </c:pt>
                <c:pt idx="11783">
                  <c:v>-57.897170000000003</c:v>
                </c:pt>
                <c:pt idx="11784">
                  <c:v>-58.936869999999999</c:v>
                </c:pt>
                <c:pt idx="11785">
                  <c:v>-59.86063</c:v>
                </c:pt>
                <c:pt idx="11786">
                  <c:v>-59.049669999999999</c:v>
                </c:pt>
                <c:pt idx="11787">
                  <c:v>-56.357840000000003</c:v>
                </c:pt>
                <c:pt idx="11788">
                  <c:v>-54.560469999999903</c:v>
                </c:pt>
                <c:pt idx="11789">
                  <c:v>-54.082210000000003</c:v>
                </c:pt>
                <c:pt idx="11790">
                  <c:v>-54.22701</c:v>
                </c:pt>
                <c:pt idx="11791">
                  <c:v>-54.53539</c:v>
                </c:pt>
                <c:pt idx="11792">
                  <c:v>-54.860660000000003</c:v>
                </c:pt>
                <c:pt idx="11793">
                  <c:v>-55.077469999999998</c:v>
                </c:pt>
                <c:pt idx="11794">
                  <c:v>-55.731490000000001</c:v>
                </c:pt>
                <c:pt idx="11795">
                  <c:v>-55.807270000000003</c:v>
                </c:pt>
                <c:pt idx="11796">
                  <c:v>-55.844479999999997</c:v>
                </c:pt>
                <c:pt idx="11797">
                  <c:v>-55.945270000000001</c:v>
                </c:pt>
                <c:pt idx="11798">
                  <c:v>-56.022300000000001</c:v>
                </c:pt>
                <c:pt idx="11799">
                  <c:v>-56.374780000000001</c:v>
                </c:pt>
                <c:pt idx="11800">
                  <c:v>-56.427199999999999</c:v>
                </c:pt>
                <c:pt idx="11801">
                  <c:v>-56.423259999999999</c:v>
                </c:pt>
                <c:pt idx="11802">
                  <c:v>-56.375360000000001</c:v>
                </c:pt>
                <c:pt idx="11803">
                  <c:v>-56.382800000000003</c:v>
                </c:pt>
                <c:pt idx="11804">
                  <c:v>-56.60501</c:v>
                </c:pt>
                <c:pt idx="11805">
                  <c:v>-56.976849999999999</c:v>
                </c:pt>
                <c:pt idx="11806">
                  <c:v>-57.589350000000003</c:v>
                </c:pt>
                <c:pt idx="11807">
                  <c:v>-57.8964</c:v>
                </c:pt>
                <c:pt idx="11808">
                  <c:v>-57.453940000000003</c:v>
                </c:pt>
                <c:pt idx="11809">
                  <c:v>-57.390249999999902</c:v>
                </c:pt>
                <c:pt idx="11810">
                  <c:v>-57.394350000000003</c:v>
                </c:pt>
                <c:pt idx="11811">
                  <c:v>-57.162239999999997</c:v>
                </c:pt>
                <c:pt idx="11812">
                  <c:v>-57.094790000000003</c:v>
                </c:pt>
                <c:pt idx="11813">
                  <c:v>-57.109180000000002</c:v>
                </c:pt>
                <c:pt idx="11814">
                  <c:v>-57.039769999999997</c:v>
                </c:pt>
                <c:pt idx="11815">
                  <c:v>-57.088880000000003</c:v>
                </c:pt>
                <c:pt idx="11816">
                  <c:v>-57.136380000000003</c:v>
                </c:pt>
                <c:pt idx="11817">
                  <c:v>-56.964979999999997</c:v>
                </c:pt>
                <c:pt idx="11818">
                  <c:v>-56.861639999999902</c:v>
                </c:pt>
                <c:pt idx="11819">
                  <c:v>-56.722790000000003</c:v>
                </c:pt>
                <c:pt idx="11820">
                  <c:v>-56.602649999999997</c:v>
                </c:pt>
                <c:pt idx="11821">
                  <c:v>-56.542789999999997</c:v>
                </c:pt>
                <c:pt idx="11822">
                  <c:v>-56.343019999999903</c:v>
                </c:pt>
                <c:pt idx="11823">
                  <c:v>-56.042929999999998</c:v>
                </c:pt>
                <c:pt idx="11824">
                  <c:v>-55.977069999999998</c:v>
                </c:pt>
                <c:pt idx="11825">
                  <c:v>-55.737310000000001</c:v>
                </c:pt>
                <c:pt idx="11826">
                  <c:v>-55.2257999999999</c:v>
                </c:pt>
                <c:pt idx="11827">
                  <c:v>-55.009</c:v>
                </c:pt>
                <c:pt idx="11828">
                  <c:v>-54.9817999999999</c:v>
                </c:pt>
                <c:pt idx="11829">
                  <c:v>-54.6094399999999</c:v>
                </c:pt>
                <c:pt idx="11830">
                  <c:v>-55.258859999999999</c:v>
                </c:pt>
                <c:pt idx="11831">
                  <c:v>-56.4435</c:v>
                </c:pt>
                <c:pt idx="11832">
                  <c:v>-59.787189999999903</c:v>
                </c:pt>
                <c:pt idx="11833">
                  <c:v>-69.072149999999993</c:v>
                </c:pt>
                <c:pt idx="11834">
                  <c:v>-70.963369999999998</c:v>
                </c:pt>
                <c:pt idx="11835">
                  <c:v>-64.147930000000002</c:v>
                </c:pt>
                <c:pt idx="11836">
                  <c:v>-62.143090000000001</c:v>
                </c:pt>
                <c:pt idx="11837">
                  <c:v>-61.5563</c:v>
                </c:pt>
                <c:pt idx="11838">
                  <c:v>-60.976779999999998</c:v>
                </c:pt>
                <c:pt idx="11839">
                  <c:v>-60.408999999999999</c:v>
                </c:pt>
                <c:pt idx="11840">
                  <c:v>-60.154699999999998</c:v>
                </c:pt>
                <c:pt idx="11841">
                  <c:v>-59.752699999999997</c:v>
                </c:pt>
                <c:pt idx="11842">
                  <c:v>-59.585070000000002</c:v>
                </c:pt>
                <c:pt idx="11843">
                  <c:v>-58.925719999999998</c:v>
                </c:pt>
                <c:pt idx="11844">
                  <c:v>-58.924779999999998</c:v>
                </c:pt>
                <c:pt idx="11845">
                  <c:v>-58.692799999999998</c:v>
                </c:pt>
                <c:pt idx="11846">
                  <c:v>-58.459409999999998</c:v>
                </c:pt>
                <c:pt idx="11847">
                  <c:v>-57.996369999999999</c:v>
                </c:pt>
                <c:pt idx="11848">
                  <c:v>-57.823340000000002</c:v>
                </c:pt>
                <c:pt idx="11849">
                  <c:v>-57.130139999999997</c:v>
                </c:pt>
                <c:pt idx="11850">
                  <c:v>-56.865349999999999</c:v>
                </c:pt>
                <c:pt idx="11851">
                  <c:v>-56.264850000000003</c:v>
                </c:pt>
                <c:pt idx="11852">
                  <c:v>-55.625329999999998</c:v>
                </c:pt>
                <c:pt idx="11853">
                  <c:v>-55.024329999999999</c:v>
                </c:pt>
                <c:pt idx="11854">
                  <c:v>-54.3354</c:v>
                </c:pt>
                <c:pt idx="11855">
                  <c:v>-54.818510000000003</c:v>
                </c:pt>
                <c:pt idx="11856">
                  <c:v>-58.1233</c:v>
                </c:pt>
                <c:pt idx="11857">
                  <c:v>-61.553179999999998</c:v>
                </c:pt>
                <c:pt idx="11858">
                  <c:v>-61.5961</c:v>
                </c:pt>
                <c:pt idx="11859">
                  <c:v>-60.254480000000001</c:v>
                </c:pt>
                <c:pt idx="11860">
                  <c:v>-59.381680000000003</c:v>
                </c:pt>
                <c:pt idx="11861">
                  <c:v>-57.953719999999997</c:v>
                </c:pt>
                <c:pt idx="11862">
                  <c:v>-57.098570000000002</c:v>
                </c:pt>
                <c:pt idx="11863">
                  <c:v>-56.158250000000002</c:v>
                </c:pt>
                <c:pt idx="11864">
                  <c:v>-55.42942</c:v>
                </c:pt>
                <c:pt idx="11865">
                  <c:v>-54.512749999999997</c:v>
                </c:pt>
                <c:pt idx="11866">
                  <c:v>-53.609299999999998</c:v>
                </c:pt>
                <c:pt idx="11867">
                  <c:v>-52.352989999999899</c:v>
                </c:pt>
                <c:pt idx="11868">
                  <c:v>-51.425530000000002</c:v>
                </c:pt>
                <c:pt idx="11869">
                  <c:v>-50.369959999999999</c:v>
                </c:pt>
                <c:pt idx="11870">
                  <c:v>-50.155790000000003</c:v>
                </c:pt>
                <c:pt idx="11871">
                  <c:v>-50.868769999999998</c:v>
                </c:pt>
                <c:pt idx="11872">
                  <c:v>-52.764919999999897</c:v>
                </c:pt>
                <c:pt idx="11873">
                  <c:v>-55.107190000000003</c:v>
                </c:pt>
                <c:pt idx="11874">
                  <c:v>-57.1806699999999</c:v>
                </c:pt>
                <c:pt idx="11875">
                  <c:v>-59.957880000000003</c:v>
                </c:pt>
                <c:pt idx="11876">
                  <c:v>-62.00394</c:v>
                </c:pt>
                <c:pt idx="11877">
                  <c:v>-63.8568</c:v>
                </c:pt>
                <c:pt idx="11878">
                  <c:v>-65.646529999999998</c:v>
                </c:pt>
                <c:pt idx="11879">
                  <c:v>-66.82253</c:v>
                </c:pt>
                <c:pt idx="11880">
                  <c:v>-67.442520000000002</c:v>
                </c:pt>
                <c:pt idx="11881">
                  <c:v>-67.51549</c:v>
                </c:pt>
                <c:pt idx="11882">
                  <c:v>-67.800039999999996</c:v>
                </c:pt>
                <c:pt idx="11883">
                  <c:v>-67.452299999999994</c:v>
                </c:pt>
                <c:pt idx="11884">
                  <c:v>-67.016050000000007</c:v>
                </c:pt>
                <c:pt idx="11885">
                  <c:v>-66.764129999999994</c:v>
                </c:pt>
                <c:pt idx="11886">
                  <c:v>-66.882850000000005</c:v>
                </c:pt>
                <c:pt idx="11887">
                  <c:v>-67.567319999999995</c:v>
                </c:pt>
                <c:pt idx="11888">
                  <c:v>-68.113730000000004</c:v>
                </c:pt>
                <c:pt idx="11889">
                  <c:v>-67.919359999999998</c:v>
                </c:pt>
                <c:pt idx="11890">
                  <c:v>-69.904880000000006</c:v>
                </c:pt>
                <c:pt idx="11891">
                  <c:v>-70.555700000000002</c:v>
                </c:pt>
                <c:pt idx="11892">
                  <c:v>-70.841059999999999</c:v>
                </c:pt>
                <c:pt idx="11893">
                  <c:v>-70.049379999999999</c:v>
                </c:pt>
                <c:pt idx="11894">
                  <c:v>-67.613150000000005</c:v>
                </c:pt>
                <c:pt idx="11895">
                  <c:v>-66.976020000000005</c:v>
                </c:pt>
                <c:pt idx="11896">
                  <c:v>-64.743570000000005</c:v>
                </c:pt>
                <c:pt idx="11897">
                  <c:v>-62.584359999999997</c:v>
                </c:pt>
                <c:pt idx="11898">
                  <c:v>-61.587600000000002</c:v>
                </c:pt>
                <c:pt idx="11899">
                  <c:v>-60.344430000000003</c:v>
                </c:pt>
                <c:pt idx="11900">
                  <c:v>-60.307600000000001</c:v>
                </c:pt>
                <c:pt idx="11901">
                  <c:v>-60.040819999999997</c:v>
                </c:pt>
                <c:pt idx="11902">
                  <c:v>-59.928809999999999</c:v>
                </c:pt>
                <c:pt idx="11903">
                  <c:v>-59.720140000000001</c:v>
                </c:pt>
                <c:pt idx="11904">
                  <c:v>-59.813020000000002</c:v>
                </c:pt>
                <c:pt idx="11905">
                  <c:v>-59.232700000000001</c:v>
                </c:pt>
                <c:pt idx="11906">
                  <c:v>-59.263359999999999</c:v>
                </c:pt>
                <c:pt idx="11907">
                  <c:v>-59.342919999999999</c:v>
                </c:pt>
                <c:pt idx="11908">
                  <c:v>-58.862940000000002</c:v>
                </c:pt>
                <c:pt idx="11909">
                  <c:v>-58.786670000000001</c:v>
                </c:pt>
                <c:pt idx="11910">
                  <c:v>-58.389209999999999</c:v>
                </c:pt>
                <c:pt idx="11911">
                  <c:v>-58.301670000000001</c:v>
                </c:pt>
                <c:pt idx="11912">
                  <c:v>-57.992710000000002</c:v>
                </c:pt>
                <c:pt idx="11913">
                  <c:v>-57.80059</c:v>
                </c:pt>
                <c:pt idx="11914">
                  <c:v>-57.606340000000003</c:v>
                </c:pt>
                <c:pt idx="11915">
                  <c:v>-57.261710000000001</c:v>
                </c:pt>
                <c:pt idx="11916">
                  <c:v>-56.940280000000001</c:v>
                </c:pt>
                <c:pt idx="11917">
                  <c:v>-56.382579999999997</c:v>
                </c:pt>
                <c:pt idx="11918">
                  <c:v>-55.724080000000001</c:v>
                </c:pt>
                <c:pt idx="11919">
                  <c:v>-55.753050000000002</c:v>
                </c:pt>
                <c:pt idx="11920">
                  <c:v>-55.254640000000002</c:v>
                </c:pt>
                <c:pt idx="11921">
                  <c:v>-54.879579999999997</c:v>
                </c:pt>
                <c:pt idx="11922">
                  <c:v>-54.794269999999997</c:v>
                </c:pt>
                <c:pt idx="11923">
                  <c:v>-54.27337</c:v>
                </c:pt>
                <c:pt idx="11924">
                  <c:v>-54.028359999999999</c:v>
                </c:pt>
                <c:pt idx="11925">
                  <c:v>-53.547519999999899</c:v>
                </c:pt>
                <c:pt idx="11926">
                  <c:v>-53.248139999999999</c:v>
                </c:pt>
                <c:pt idx="11927">
                  <c:v>-52.975349999999999</c:v>
                </c:pt>
                <c:pt idx="11928">
                  <c:v>-52.362659999999998</c:v>
                </c:pt>
                <c:pt idx="11929">
                  <c:v>-51.869309999999999</c:v>
                </c:pt>
                <c:pt idx="11930">
                  <c:v>-51.476649999999999</c:v>
                </c:pt>
                <c:pt idx="11931">
                  <c:v>-50.977260000000001</c:v>
                </c:pt>
                <c:pt idx="11932">
                  <c:v>-50.487560000000002</c:v>
                </c:pt>
                <c:pt idx="11933">
                  <c:v>-49.81859</c:v>
                </c:pt>
                <c:pt idx="11934">
                  <c:v>-49.30359</c:v>
                </c:pt>
                <c:pt idx="11935">
                  <c:v>-48.693370000000002</c:v>
                </c:pt>
                <c:pt idx="11936">
                  <c:v>-48.234319999999997</c:v>
                </c:pt>
                <c:pt idx="11937">
                  <c:v>-47.690109999999997</c:v>
                </c:pt>
                <c:pt idx="11938">
                  <c:v>-47.345779999999998</c:v>
                </c:pt>
                <c:pt idx="11939">
                  <c:v>-47.232100000000003</c:v>
                </c:pt>
                <c:pt idx="11940">
                  <c:v>-47.339680000000001</c:v>
                </c:pt>
                <c:pt idx="11941">
                  <c:v>-47.898670000000003</c:v>
                </c:pt>
                <c:pt idx="11942">
                  <c:v>-48.702219999999997</c:v>
                </c:pt>
                <c:pt idx="11943">
                  <c:v>-49.971899999999998</c:v>
                </c:pt>
                <c:pt idx="11944">
                  <c:v>-51.470289999999999</c:v>
                </c:pt>
                <c:pt idx="11945">
                  <c:v>-53.211840000000002</c:v>
                </c:pt>
                <c:pt idx="11946">
                  <c:v>-55.4893</c:v>
                </c:pt>
                <c:pt idx="11947">
                  <c:v>-58.336590000000001</c:v>
                </c:pt>
                <c:pt idx="11948">
                  <c:v>-62.865639999999999</c:v>
                </c:pt>
                <c:pt idx="11949">
                  <c:v>-72.292109999999994</c:v>
                </c:pt>
                <c:pt idx="11950">
                  <c:v>-67.091949999999997</c:v>
                </c:pt>
                <c:pt idx="11951">
                  <c:v>-59.16086</c:v>
                </c:pt>
                <c:pt idx="11952">
                  <c:v>-54.924129999999998</c:v>
                </c:pt>
                <c:pt idx="11953">
                  <c:v>-52.920279999999998</c:v>
                </c:pt>
                <c:pt idx="11954">
                  <c:v>-51.702620000000003</c:v>
                </c:pt>
                <c:pt idx="11955">
                  <c:v>-51.205919999999999</c:v>
                </c:pt>
                <c:pt idx="11956">
                  <c:v>-50.749720000000003</c:v>
                </c:pt>
                <c:pt idx="11957">
                  <c:v>-50.516249999999999</c:v>
                </c:pt>
                <c:pt idx="11958">
                  <c:v>-50.118429999999996</c:v>
                </c:pt>
                <c:pt idx="11959">
                  <c:v>-49.737169999999999</c:v>
                </c:pt>
                <c:pt idx="11960">
                  <c:v>-49.277829999999902</c:v>
                </c:pt>
                <c:pt idx="11961">
                  <c:v>-48.834020000000002</c:v>
                </c:pt>
                <c:pt idx="11962">
                  <c:v>-48.344140000000003</c:v>
                </c:pt>
                <c:pt idx="11963">
                  <c:v>-47.748860000000001</c:v>
                </c:pt>
                <c:pt idx="11964">
                  <c:v>-47.171349999999997</c:v>
                </c:pt>
                <c:pt idx="11965">
                  <c:v>-46.767079999999901</c:v>
                </c:pt>
                <c:pt idx="11966">
                  <c:v>-46.233499999999999</c:v>
                </c:pt>
                <c:pt idx="11967">
                  <c:v>-45.897319999999901</c:v>
                </c:pt>
                <c:pt idx="11968">
                  <c:v>-45.4148</c:v>
                </c:pt>
                <c:pt idx="11969">
                  <c:v>-45.19061</c:v>
                </c:pt>
                <c:pt idx="11970">
                  <c:v>-45.015289999999901</c:v>
                </c:pt>
                <c:pt idx="11971">
                  <c:v>-44.945909999999998</c:v>
                </c:pt>
                <c:pt idx="11972">
                  <c:v>-45.081530000000001</c:v>
                </c:pt>
                <c:pt idx="11973">
                  <c:v>-45.189599999999999</c:v>
                </c:pt>
                <c:pt idx="11974">
                  <c:v>-45.556699999999999</c:v>
                </c:pt>
                <c:pt idx="11975">
                  <c:v>-45.817430000000002</c:v>
                </c:pt>
                <c:pt idx="11976">
                  <c:v>-46.388570000000001</c:v>
                </c:pt>
                <c:pt idx="11977">
                  <c:v>-46.762369999999997</c:v>
                </c:pt>
                <c:pt idx="11978">
                  <c:v>-47.318440000000002</c:v>
                </c:pt>
                <c:pt idx="11979">
                  <c:v>-47.742449999999998</c:v>
                </c:pt>
                <c:pt idx="11980">
                  <c:v>-48.347700000000003</c:v>
                </c:pt>
                <c:pt idx="11981">
                  <c:v>-48.821730000000002</c:v>
                </c:pt>
                <c:pt idx="11982">
                  <c:v>-49.298699999999997</c:v>
                </c:pt>
                <c:pt idx="11983">
                  <c:v>-49.752879999999998</c:v>
                </c:pt>
                <c:pt idx="11984">
                  <c:v>-50.43967</c:v>
                </c:pt>
                <c:pt idx="11985">
                  <c:v>-50.935389999999998</c:v>
                </c:pt>
                <c:pt idx="11986">
                  <c:v>-51.597499999999997</c:v>
                </c:pt>
                <c:pt idx="11987">
                  <c:v>-52.248159999999999</c:v>
                </c:pt>
                <c:pt idx="11988">
                  <c:v>-53.246690000000001</c:v>
                </c:pt>
                <c:pt idx="11989">
                  <c:v>-54.28096</c:v>
                </c:pt>
                <c:pt idx="11990">
                  <c:v>-55.389119999999998</c:v>
                </c:pt>
                <c:pt idx="11991">
                  <c:v>-56.764360000000003</c:v>
                </c:pt>
                <c:pt idx="11992">
                  <c:v>-58.433309999999999</c:v>
                </c:pt>
                <c:pt idx="11993">
                  <c:v>-60.190989999999999</c:v>
                </c:pt>
                <c:pt idx="11994">
                  <c:v>-62.228949999999998</c:v>
                </c:pt>
                <c:pt idx="11995">
                  <c:v>-64.457239999999999</c:v>
                </c:pt>
                <c:pt idx="11996">
                  <c:v>-66.343100000000007</c:v>
                </c:pt>
                <c:pt idx="11997">
                  <c:v>-68.018569999999997</c:v>
                </c:pt>
                <c:pt idx="11998">
                  <c:v>-69.473979999999997</c:v>
                </c:pt>
                <c:pt idx="11999">
                  <c:v>-70.788520000000005</c:v>
                </c:pt>
                <c:pt idx="12000">
                  <c:v>-71.391229999999993</c:v>
                </c:pt>
                <c:pt idx="12001">
                  <c:v>-69.067220000000006</c:v>
                </c:pt>
                <c:pt idx="12002">
                  <c:v>-66.963449999999995</c:v>
                </c:pt>
                <c:pt idx="12003">
                  <c:v>-64.034210000000002</c:v>
                </c:pt>
                <c:pt idx="12004">
                  <c:v>-61.029470000000003</c:v>
                </c:pt>
                <c:pt idx="12005">
                  <c:v>-58.005760000000002</c:v>
                </c:pt>
                <c:pt idx="12006">
                  <c:v>-55.353679999999997</c:v>
                </c:pt>
                <c:pt idx="12007">
                  <c:v>-52.443240000000003</c:v>
                </c:pt>
                <c:pt idx="12008">
                  <c:v>-49.847029999999997</c:v>
                </c:pt>
                <c:pt idx="12009">
                  <c:v>-47.9202399999999</c:v>
                </c:pt>
                <c:pt idx="12010">
                  <c:v>-47.346629999999898</c:v>
                </c:pt>
                <c:pt idx="12011">
                  <c:v>-47.690820000000002</c:v>
                </c:pt>
                <c:pt idx="12012">
                  <c:v>-48.248959999999997</c:v>
                </c:pt>
                <c:pt idx="12013">
                  <c:v>-48.777369999999998</c:v>
                </c:pt>
                <c:pt idx="12014">
                  <c:v>-49.0033799999999</c:v>
                </c:pt>
                <c:pt idx="12015">
                  <c:v>-48.791310000000003</c:v>
                </c:pt>
                <c:pt idx="12016">
                  <c:v>-48.310369999999999</c:v>
                </c:pt>
                <c:pt idx="12017">
                  <c:v>-48.139409999999998</c:v>
                </c:pt>
                <c:pt idx="12018">
                  <c:v>-50.324449999999999</c:v>
                </c:pt>
                <c:pt idx="12019">
                  <c:v>-55.271999999999998</c:v>
                </c:pt>
                <c:pt idx="12020">
                  <c:v>-60.487219999999901</c:v>
                </c:pt>
                <c:pt idx="12021">
                  <c:v>-65.7941</c:v>
                </c:pt>
                <c:pt idx="12022">
                  <c:v>-70.294820000000001</c:v>
                </c:pt>
                <c:pt idx="12023">
                  <c:v>-74.318219999999997</c:v>
                </c:pt>
                <c:pt idx="12024">
                  <c:v>-73.835369999999998</c:v>
                </c:pt>
                <c:pt idx="12025">
                  <c:v>-74.175179999999997</c:v>
                </c:pt>
                <c:pt idx="12026">
                  <c:v>-73.538420000000002</c:v>
                </c:pt>
                <c:pt idx="12027">
                  <c:v>-76.24127</c:v>
                </c:pt>
                <c:pt idx="12028">
                  <c:v>-73.801519999999996</c:v>
                </c:pt>
                <c:pt idx="12029">
                  <c:v>-76.006489999999999</c:v>
                </c:pt>
                <c:pt idx="12030">
                  <c:v>-75.890810000000002</c:v>
                </c:pt>
                <c:pt idx="12031">
                  <c:v>-76.650390000000002</c:v>
                </c:pt>
                <c:pt idx="12032">
                  <c:v>-73.781009999999995</c:v>
                </c:pt>
                <c:pt idx="12033">
                  <c:v>-72.960679999999996</c:v>
                </c:pt>
                <c:pt idx="12034">
                  <c:v>-69.911659999999998</c:v>
                </c:pt>
                <c:pt idx="12035">
                  <c:v>-68.62594</c:v>
                </c:pt>
                <c:pt idx="12036">
                  <c:v>-65.028509999999997</c:v>
                </c:pt>
                <c:pt idx="12037">
                  <c:v>-62.602690000000003</c:v>
                </c:pt>
                <c:pt idx="12038">
                  <c:v>-60.117240000000002</c:v>
                </c:pt>
                <c:pt idx="12039">
                  <c:v>-57.498080000000002</c:v>
                </c:pt>
                <c:pt idx="12040">
                  <c:v>-55.219450000000002</c:v>
                </c:pt>
                <c:pt idx="12041">
                  <c:v>-53.447200000000002</c:v>
                </c:pt>
                <c:pt idx="12042">
                  <c:v>-52.748170000000002</c:v>
                </c:pt>
                <c:pt idx="12043">
                  <c:v>-53.157719999999998</c:v>
                </c:pt>
                <c:pt idx="12044">
                  <c:v>-54.019970000000001</c:v>
                </c:pt>
                <c:pt idx="12045">
                  <c:v>-55.070449999999902</c:v>
                </c:pt>
                <c:pt idx="12046">
                  <c:v>-56.017220000000002</c:v>
                </c:pt>
                <c:pt idx="12047">
                  <c:v>-57.051430000000003</c:v>
                </c:pt>
                <c:pt idx="12048">
                  <c:v>-57.8174899999999</c:v>
                </c:pt>
                <c:pt idx="12049">
                  <c:v>-58.552840000000003</c:v>
                </c:pt>
                <c:pt idx="12050">
                  <c:v>-59.226230000000001</c:v>
                </c:pt>
                <c:pt idx="12051">
                  <c:v>-59.810180000000003</c:v>
                </c:pt>
                <c:pt idx="12052">
                  <c:v>-60.637189999999997</c:v>
                </c:pt>
                <c:pt idx="12053">
                  <c:v>-61.049579999999999</c:v>
                </c:pt>
                <c:pt idx="12054">
                  <c:v>-61.35284</c:v>
                </c:pt>
                <c:pt idx="12055">
                  <c:v>-62.172739999999997</c:v>
                </c:pt>
                <c:pt idx="12056">
                  <c:v>-62.505929999999999</c:v>
                </c:pt>
                <c:pt idx="12057">
                  <c:v>-62.73068</c:v>
                </c:pt>
                <c:pt idx="12058">
                  <c:v>-62.828969999999998</c:v>
                </c:pt>
                <c:pt idx="12059">
                  <c:v>-63.706249999999997</c:v>
                </c:pt>
                <c:pt idx="12060">
                  <c:v>-63.820599999999999</c:v>
                </c:pt>
                <c:pt idx="12061">
                  <c:v>-64.584310000000002</c:v>
                </c:pt>
                <c:pt idx="12062">
                  <c:v>-65.136719999999997</c:v>
                </c:pt>
                <c:pt idx="12063">
                  <c:v>-64.918430000000001</c:v>
                </c:pt>
                <c:pt idx="12064">
                  <c:v>-65.338200000000001</c:v>
                </c:pt>
                <c:pt idx="12065">
                  <c:v>-65.578019999999995</c:v>
                </c:pt>
                <c:pt idx="12066">
                  <c:v>-66.047370000000001</c:v>
                </c:pt>
                <c:pt idx="12067">
                  <c:v>-66.945490000000007</c:v>
                </c:pt>
                <c:pt idx="12068">
                  <c:v>-66.951999999999998</c:v>
                </c:pt>
                <c:pt idx="12069">
                  <c:v>-67.528679999999994</c:v>
                </c:pt>
                <c:pt idx="12070">
                  <c:v>-68.100170000000006</c:v>
                </c:pt>
                <c:pt idx="12071">
                  <c:v>-68.755669999999995</c:v>
                </c:pt>
                <c:pt idx="12072">
                  <c:v>-69.473839999999996</c:v>
                </c:pt>
                <c:pt idx="12073">
                  <c:v>-69.652289999999994</c:v>
                </c:pt>
                <c:pt idx="12074">
                  <c:v>-70.915229999999994</c:v>
                </c:pt>
                <c:pt idx="12075">
                  <c:v>-71.698089999999993</c:v>
                </c:pt>
                <c:pt idx="12076">
                  <c:v>-71.943430000000006</c:v>
                </c:pt>
                <c:pt idx="12077">
                  <c:v>-73.343019999999996</c:v>
                </c:pt>
                <c:pt idx="12078">
                  <c:v>-74.209460000000007</c:v>
                </c:pt>
                <c:pt idx="12079">
                  <c:v>-73.723140000000001</c:v>
                </c:pt>
                <c:pt idx="12080">
                  <c:v>-77.42962</c:v>
                </c:pt>
                <c:pt idx="12081">
                  <c:v>-76.640209999999996</c:v>
                </c:pt>
                <c:pt idx="12082">
                  <c:v>-77.296639999999996</c:v>
                </c:pt>
                <c:pt idx="12083">
                  <c:v>-82.1727699999999</c:v>
                </c:pt>
                <c:pt idx="12084">
                  <c:v>-80.521379999999994</c:v>
                </c:pt>
                <c:pt idx="12085">
                  <c:v>-81.991439999999997</c:v>
                </c:pt>
                <c:pt idx="12086">
                  <c:v>-81.810180000000003</c:v>
                </c:pt>
                <c:pt idx="12087">
                  <c:v>-79.360699999999994</c:v>
                </c:pt>
                <c:pt idx="12088">
                  <c:v>-79.425730000000001</c:v>
                </c:pt>
                <c:pt idx="12089">
                  <c:v>-76.576400000000007</c:v>
                </c:pt>
                <c:pt idx="12090">
                  <c:v>-73.777280000000005</c:v>
                </c:pt>
                <c:pt idx="12091">
                  <c:v>-72.465140000000005</c:v>
                </c:pt>
                <c:pt idx="12092">
                  <c:v>-71.763339999999999</c:v>
                </c:pt>
                <c:pt idx="12093">
                  <c:v>-69.987899999999996</c:v>
                </c:pt>
                <c:pt idx="12094">
                  <c:v>-69.417320000000004</c:v>
                </c:pt>
                <c:pt idx="12095">
                  <c:v>-67.702529999999996</c:v>
                </c:pt>
                <c:pt idx="12096">
                  <c:v>-66.30086</c:v>
                </c:pt>
                <c:pt idx="12097">
                  <c:v>-65.989630000000005</c:v>
                </c:pt>
                <c:pt idx="12098">
                  <c:v>-64.997140000000002</c:v>
                </c:pt>
                <c:pt idx="12099">
                  <c:v>-64.003770000000003</c:v>
                </c:pt>
                <c:pt idx="12100">
                  <c:v>-62.587539999999997</c:v>
                </c:pt>
                <c:pt idx="12101">
                  <c:v>-62.203220000000002</c:v>
                </c:pt>
                <c:pt idx="12102">
                  <c:v>-61.404359999999997</c:v>
                </c:pt>
                <c:pt idx="12103">
                  <c:v>-61.155810000000002</c:v>
                </c:pt>
                <c:pt idx="12104">
                  <c:v>-60.426490000000001</c:v>
                </c:pt>
                <c:pt idx="12105">
                  <c:v>-60.148470000000003</c:v>
                </c:pt>
                <c:pt idx="12106">
                  <c:v>-59.69753</c:v>
                </c:pt>
                <c:pt idx="12107">
                  <c:v>-59.89958</c:v>
                </c:pt>
                <c:pt idx="12108">
                  <c:v>-59.829149999999998</c:v>
                </c:pt>
                <c:pt idx="12109">
                  <c:v>-60.066659999999999</c:v>
                </c:pt>
                <c:pt idx="12110">
                  <c:v>-60.108089999999997</c:v>
                </c:pt>
                <c:pt idx="12111">
                  <c:v>-60.396549999999998</c:v>
                </c:pt>
                <c:pt idx="12112">
                  <c:v>-60.53342</c:v>
                </c:pt>
                <c:pt idx="12113">
                  <c:v>-60.89235</c:v>
                </c:pt>
                <c:pt idx="12114">
                  <c:v>-61.517899999999997</c:v>
                </c:pt>
                <c:pt idx="12115">
                  <c:v>-61.080730000000003</c:v>
                </c:pt>
                <c:pt idx="12116">
                  <c:v>-60.67353</c:v>
                </c:pt>
                <c:pt idx="12117">
                  <c:v>-59.836500000000001</c:v>
                </c:pt>
                <c:pt idx="12118">
                  <c:v>-58.54242</c:v>
                </c:pt>
                <c:pt idx="12119">
                  <c:v>-56.984270000000002</c:v>
                </c:pt>
                <c:pt idx="12120">
                  <c:v>-55.797040000000003</c:v>
                </c:pt>
                <c:pt idx="12121">
                  <c:v>-54.169589999999999</c:v>
                </c:pt>
                <c:pt idx="12122">
                  <c:v>-52.726699999999902</c:v>
                </c:pt>
                <c:pt idx="12123">
                  <c:v>-51.989960000000004</c:v>
                </c:pt>
                <c:pt idx="12124">
                  <c:v>-51.405259999999998</c:v>
                </c:pt>
                <c:pt idx="12125">
                  <c:v>-51.2622</c:v>
                </c:pt>
                <c:pt idx="12126">
                  <c:v>-51.41028</c:v>
                </c:pt>
                <c:pt idx="12127">
                  <c:v>-51.649009999999997</c:v>
                </c:pt>
                <c:pt idx="12128">
                  <c:v>-51.943840000000002</c:v>
                </c:pt>
                <c:pt idx="12129">
                  <c:v>-52.369109999999999</c:v>
                </c:pt>
                <c:pt idx="12130">
                  <c:v>-52.770769999999999</c:v>
                </c:pt>
                <c:pt idx="12131">
                  <c:v>-53.133609999999997</c:v>
                </c:pt>
                <c:pt idx="12132">
                  <c:v>-53.560200000000002</c:v>
                </c:pt>
                <c:pt idx="12133">
                  <c:v>-53.987380000000002</c:v>
                </c:pt>
                <c:pt idx="12134">
                  <c:v>-54.345779999999998</c:v>
                </c:pt>
                <c:pt idx="12135">
                  <c:v>-54.190440000000002</c:v>
                </c:pt>
                <c:pt idx="12136">
                  <c:v>-54.249229999999997</c:v>
                </c:pt>
                <c:pt idx="12137">
                  <c:v>-53.615220000000001</c:v>
                </c:pt>
                <c:pt idx="12138">
                  <c:v>-52.977899999999998</c:v>
                </c:pt>
                <c:pt idx="12139">
                  <c:v>-52.198700000000002</c:v>
                </c:pt>
                <c:pt idx="12140">
                  <c:v>-51.520609999999998</c:v>
                </c:pt>
                <c:pt idx="12141">
                  <c:v>-50.897109999999998</c:v>
                </c:pt>
                <c:pt idx="12142">
                  <c:v>-50.228000000000002</c:v>
                </c:pt>
                <c:pt idx="12143">
                  <c:v>-49.834090000000003</c:v>
                </c:pt>
                <c:pt idx="12144">
                  <c:v>-49.618859999999998</c:v>
                </c:pt>
                <c:pt idx="12145">
                  <c:v>-49.454070000000002</c:v>
                </c:pt>
                <c:pt idx="12146">
                  <c:v>-49.343609999999998</c:v>
                </c:pt>
                <c:pt idx="12147">
                  <c:v>-49.353529999999999</c:v>
                </c:pt>
                <c:pt idx="12148">
                  <c:v>-49.37133</c:v>
                </c:pt>
                <c:pt idx="12149">
                  <c:v>-49.59395</c:v>
                </c:pt>
                <c:pt idx="12150">
                  <c:v>-49.687240000000003</c:v>
                </c:pt>
                <c:pt idx="12151">
                  <c:v>-49.841309999999901</c:v>
                </c:pt>
                <c:pt idx="12152">
                  <c:v>-50.130499999999998</c:v>
                </c:pt>
                <c:pt idx="12153">
                  <c:v>-50.229480000000002</c:v>
                </c:pt>
                <c:pt idx="12154">
                  <c:v>-50.696950000000001</c:v>
                </c:pt>
                <c:pt idx="12155">
                  <c:v>-51.512540000000001</c:v>
                </c:pt>
                <c:pt idx="12156">
                  <c:v>-53.977119999999999</c:v>
                </c:pt>
                <c:pt idx="12157">
                  <c:v>-55.842280000000002</c:v>
                </c:pt>
                <c:pt idx="12158">
                  <c:v>-56.341059999999999</c:v>
                </c:pt>
                <c:pt idx="12159">
                  <c:v>-55.856589999999997</c:v>
                </c:pt>
                <c:pt idx="12160">
                  <c:v>-55.594669999999901</c:v>
                </c:pt>
                <c:pt idx="12161">
                  <c:v>-55.043349999999897</c:v>
                </c:pt>
                <c:pt idx="12162">
                  <c:v>-53.852040000000002</c:v>
                </c:pt>
                <c:pt idx="12163">
                  <c:v>-52.908430000000003</c:v>
                </c:pt>
                <c:pt idx="12164">
                  <c:v>-52.558419999999998</c:v>
                </c:pt>
                <c:pt idx="12165">
                  <c:v>-52.794350000000001</c:v>
                </c:pt>
                <c:pt idx="12166">
                  <c:v>-53.428460000000001</c:v>
                </c:pt>
                <c:pt idx="12167">
                  <c:v>-54.287170000000003</c:v>
                </c:pt>
                <c:pt idx="12168">
                  <c:v>-55.301850000000002</c:v>
                </c:pt>
                <c:pt idx="12169">
                  <c:v>-56.759779999999999</c:v>
                </c:pt>
                <c:pt idx="12170">
                  <c:v>-57.334040000000002</c:v>
                </c:pt>
                <c:pt idx="12171">
                  <c:v>-52.651960000000003</c:v>
                </c:pt>
                <c:pt idx="12172">
                  <c:v>-47.088740000000001</c:v>
                </c:pt>
                <c:pt idx="12173">
                  <c:v>-45.865489999999902</c:v>
                </c:pt>
                <c:pt idx="12174">
                  <c:v>-46.739949999999901</c:v>
                </c:pt>
                <c:pt idx="12175">
                  <c:v>-47.66272</c:v>
                </c:pt>
                <c:pt idx="12176">
                  <c:v>-48.338160000000002</c:v>
                </c:pt>
                <c:pt idx="12177">
                  <c:v>-48.786810000000003</c:v>
                </c:pt>
                <c:pt idx="12178">
                  <c:v>-49.189700000000002</c:v>
                </c:pt>
                <c:pt idx="12179">
                  <c:v>-49.424810000000001</c:v>
                </c:pt>
                <c:pt idx="12180">
                  <c:v>-49.625830000000001</c:v>
                </c:pt>
                <c:pt idx="12181">
                  <c:v>-49.793349999999997</c:v>
                </c:pt>
                <c:pt idx="12182">
                  <c:v>-49.894509999999997</c:v>
                </c:pt>
                <c:pt idx="12183">
                  <c:v>-50.048029999999997</c:v>
                </c:pt>
                <c:pt idx="12184">
                  <c:v>-50.050840000000001</c:v>
                </c:pt>
                <c:pt idx="12185">
                  <c:v>-50.106569999999998</c:v>
                </c:pt>
                <c:pt idx="12186">
                  <c:v>-50.039940000000001</c:v>
                </c:pt>
                <c:pt idx="12187">
                  <c:v>-49.929760000000002</c:v>
                </c:pt>
                <c:pt idx="12188">
                  <c:v>-50.005229999999997</c:v>
                </c:pt>
                <c:pt idx="12189">
                  <c:v>-49.956240000000001</c:v>
                </c:pt>
                <c:pt idx="12190">
                  <c:v>-49.848480000000002</c:v>
                </c:pt>
                <c:pt idx="12191">
                  <c:v>-49.703870000000002</c:v>
                </c:pt>
                <c:pt idx="12192">
                  <c:v>-49.609589999999997</c:v>
                </c:pt>
                <c:pt idx="12193">
                  <c:v>-49.402109999999901</c:v>
                </c:pt>
                <c:pt idx="12194">
                  <c:v>-49.05189</c:v>
                </c:pt>
                <c:pt idx="12195">
                  <c:v>-48.847380000000001</c:v>
                </c:pt>
                <c:pt idx="12196">
                  <c:v>-48.337620000000001</c:v>
                </c:pt>
                <c:pt idx="12197">
                  <c:v>-47.636600000000001</c:v>
                </c:pt>
                <c:pt idx="12198">
                  <c:v>-47.019449999999999</c:v>
                </c:pt>
                <c:pt idx="12199">
                  <c:v>-47.301049999999996</c:v>
                </c:pt>
                <c:pt idx="12200">
                  <c:v>-48.435199999999902</c:v>
                </c:pt>
                <c:pt idx="12201">
                  <c:v>-49.272910000000003</c:v>
                </c:pt>
                <c:pt idx="12202">
                  <c:v>-49.56212</c:v>
                </c:pt>
                <c:pt idx="12203">
                  <c:v>-49.965170000000001</c:v>
                </c:pt>
                <c:pt idx="12204">
                  <c:v>-50.78998</c:v>
                </c:pt>
                <c:pt idx="12205">
                  <c:v>-52.101669999999999</c:v>
                </c:pt>
                <c:pt idx="12206">
                  <c:v>-54.045560000000002</c:v>
                </c:pt>
                <c:pt idx="12207">
                  <c:v>-55.393360000000001</c:v>
                </c:pt>
                <c:pt idx="12208">
                  <c:v>-55.997770000000003</c:v>
                </c:pt>
                <c:pt idx="12209">
                  <c:v>-55.775669999999998</c:v>
                </c:pt>
                <c:pt idx="12210">
                  <c:v>-55.1751</c:v>
                </c:pt>
                <c:pt idx="12211">
                  <c:v>-54.56362</c:v>
                </c:pt>
                <c:pt idx="12212">
                  <c:v>-53.709350000000001</c:v>
                </c:pt>
                <c:pt idx="12213">
                  <c:v>-53.19097</c:v>
                </c:pt>
                <c:pt idx="12214">
                  <c:v>-52.848109999999899</c:v>
                </c:pt>
                <c:pt idx="12215">
                  <c:v>-52.13185</c:v>
                </c:pt>
                <c:pt idx="12216">
                  <c:v>-51.680900000000001</c:v>
                </c:pt>
                <c:pt idx="12217">
                  <c:v>-51.419510000000002</c:v>
                </c:pt>
                <c:pt idx="12218">
                  <c:v>-51.174160000000001</c:v>
                </c:pt>
                <c:pt idx="12219">
                  <c:v>-50.793039999999998</c:v>
                </c:pt>
                <c:pt idx="12220">
                  <c:v>-50.3293099999999</c:v>
                </c:pt>
                <c:pt idx="12221">
                  <c:v>-50.030200000000001</c:v>
                </c:pt>
                <c:pt idx="12222">
                  <c:v>-49.68441</c:v>
                </c:pt>
                <c:pt idx="12223">
                  <c:v>-49.351120000000002</c:v>
                </c:pt>
                <c:pt idx="12224">
                  <c:v>-49.033940000000001</c:v>
                </c:pt>
                <c:pt idx="12225">
                  <c:v>-48.658070000000002</c:v>
                </c:pt>
                <c:pt idx="12226">
                  <c:v>-48.371459999999999</c:v>
                </c:pt>
                <c:pt idx="12227">
                  <c:v>-48.02581</c:v>
                </c:pt>
                <c:pt idx="12228">
                  <c:v>-47.626550000000002</c:v>
                </c:pt>
                <c:pt idx="12229">
                  <c:v>-47.326729999999998</c:v>
                </c:pt>
                <c:pt idx="12230">
                  <c:v>-46.933030000000002</c:v>
                </c:pt>
                <c:pt idx="12231">
                  <c:v>-46.55395</c:v>
                </c:pt>
                <c:pt idx="12232">
                  <c:v>-46.192830000000001</c:v>
                </c:pt>
                <c:pt idx="12233">
                  <c:v>-45.726689999999898</c:v>
                </c:pt>
                <c:pt idx="12234">
                  <c:v>-45.2824799999999</c:v>
                </c:pt>
                <c:pt idx="12235">
                  <c:v>-44.869959999999899</c:v>
                </c:pt>
                <c:pt idx="12236">
                  <c:v>-44.42633</c:v>
                </c:pt>
                <c:pt idx="12237">
                  <c:v>-43.993819999999999</c:v>
                </c:pt>
                <c:pt idx="12238">
                  <c:v>-43.533830000000002</c:v>
                </c:pt>
                <c:pt idx="12239">
                  <c:v>-42.997140000000002</c:v>
                </c:pt>
                <c:pt idx="12240">
                  <c:v>-42.63814</c:v>
                </c:pt>
                <c:pt idx="12241">
                  <c:v>-42.228819999999999</c:v>
                </c:pt>
                <c:pt idx="12242">
                  <c:v>-41.875779999999999</c:v>
                </c:pt>
                <c:pt idx="12243">
                  <c:v>-41.534970000000001</c:v>
                </c:pt>
                <c:pt idx="12244">
                  <c:v>-41.277740000000001</c:v>
                </c:pt>
                <c:pt idx="12245">
                  <c:v>-41.139870000000002</c:v>
                </c:pt>
                <c:pt idx="12246">
                  <c:v>-41.167610000000003</c:v>
                </c:pt>
                <c:pt idx="12247">
                  <c:v>-41.241309999999999</c:v>
                </c:pt>
                <c:pt idx="12248">
                  <c:v>-41.579940000000001</c:v>
                </c:pt>
                <c:pt idx="12249">
                  <c:v>-41.91234</c:v>
                </c:pt>
                <c:pt idx="12250">
                  <c:v>-42.178469999999997</c:v>
                </c:pt>
                <c:pt idx="12251">
                  <c:v>-42.52373</c:v>
                </c:pt>
                <c:pt idx="12252">
                  <c:v>-42.916780000000003</c:v>
                </c:pt>
                <c:pt idx="12253">
                  <c:v>-43.427610000000001</c:v>
                </c:pt>
                <c:pt idx="12254">
                  <c:v>-44.013159999999999</c:v>
                </c:pt>
                <c:pt idx="12255">
                  <c:v>-44.515839999999997</c:v>
                </c:pt>
                <c:pt idx="12256">
                  <c:v>-45.134810000000002</c:v>
                </c:pt>
                <c:pt idx="12257">
                  <c:v>-45.684529999999903</c:v>
                </c:pt>
                <c:pt idx="12258">
                  <c:v>-46.289829999999903</c:v>
                </c:pt>
                <c:pt idx="12259">
                  <c:v>-46.85783</c:v>
                </c:pt>
                <c:pt idx="12260">
                  <c:v>-47.45993</c:v>
                </c:pt>
                <c:pt idx="12261">
                  <c:v>-48.05162</c:v>
                </c:pt>
                <c:pt idx="12262">
                  <c:v>-48.746429999999997</c:v>
                </c:pt>
                <c:pt idx="12263">
                  <c:v>-49.435299999999998</c:v>
                </c:pt>
                <c:pt idx="12264">
                  <c:v>-50.109830000000002</c:v>
                </c:pt>
                <c:pt idx="12265">
                  <c:v>-50.954680000000003</c:v>
                </c:pt>
                <c:pt idx="12266">
                  <c:v>-51.633189999999999</c:v>
                </c:pt>
                <c:pt idx="12267">
                  <c:v>-52.185699999999997</c:v>
                </c:pt>
                <c:pt idx="12268">
                  <c:v>-51.974220000000003</c:v>
                </c:pt>
                <c:pt idx="12269">
                  <c:v>-50.03633</c:v>
                </c:pt>
                <c:pt idx="12270">
                  <c:v>-47.803979999999903</c:v>
                </c:pt>
                <c:pt idx="12271">
                  <c:v>-46.926600000000001</c:v>
                </c:pt>
                <c:pt idx="12272">
                  <c:v>-47.234909999999999</c:v>
                </c:pt>
                <c:pt idx="12273">
                  <c:v>-47.900550000000003</c:v>
                </c:pt>
                <c:pt idx="12274">
                  <c:v>-48.577889999999996</c:v>
                </c:pt>
                <c:pt idx="12275">
                  <c:v>-49.173929999999999</c:v>
                </c:pt>
                <c:pt idx="12276">
                  <c:v>-49.760399999999898</c:v>
                </c:pt>
                <c:pt idx="12277">
                  <c:v>-50.270919999999997</c:v>
                </c:pt>
                <c:pt idx="12278">
                  <c:v>-50.738039999999998</c:v>
                </c:pt>
                <c:pt idx="12279">
                  <c:v>-51.210509999999999</c:v>
                </c:pt>
                <c:pt idx="12280">
                  <c:v>-51.681899999999999</c:v>
                </c:pt>
                <c:pt idx="12281">
                  <c:v>-51.943269999999998</c:v>
                </c:pt>
                <c:pt idx="12282">
                  <c:v>-52.555039999999998</c:v>
                </c:pt>
                <c:pt idx="12283">
                  <c:v>-53.256050000000002</c:v>
                </c:pt>
                <c:pt idx="12284">
                  <c:v>-53.912300000000002</c:v>
                </c:pt>
                <c:pt idx="12285">
                  <c:v>-54.777970000000003</c:v>
                </c:pt>
                <c:pt idx="12286">
                  <c:v>-55.795999999999999</c:v>
                </c:pt>
                <c:pt idx="12287">
                  <c:v>-56.805160000000001</c:v>
                </c:pt>
                <c:pt idx="12288">
                  <c:v>-58.326839999999997</c:v>
                </c:pt>
                <c:pt idx="12289">
                  <c:v>-59.271569999999997</c:v>
                </c:pt>
                <c:pt idx="12290">
                  <c:v>-60.669759999999997</c:v>
                </c:pt>
                <c:pt idx="12291">
                  <c:v>-61.865920000000003</c:v>
                </c:pt>
                <c:pt idx="12292">
                  <c:v>-62.993659999999998</c:v>
                </c:pt>
                <c:pt idx="12293">
                  <c:v>-63.623069999999998</c:v>
                </c:pt>
                <c:pt idx="12294">
                  <c:v>-64.58672</c:v>
                </c:pt>
                <c:pt idx="12295">
                  <c:v>-64.499769999999998</c:v>
                </c:pt>
                <c:pt idx="12296">
                  <c:v>-64.958060000000003</c:v>
                </c:pt>
                <c:pt idx="12297">
                  <c:v>-65.642319999999998</c:v>
                </c:pt>
                <c:pt idx="12298">
                  <c:v>-65.203000000000003</c:v>
                </c:pt>
                <c:pt idx="12299">
                  <c:v>-65.00703</c:v>
                </c:pt>
                <c:pt idx="12300">
                  <c:v>-65.586039999999997</c:v>
                </c:pt>
                <c:pt idx="12301">
                  <c:v>-65.903859999999995</c:v>
                </c:pt>
                <c:pt idx="12302">
                  <c:v>-65.794499999999999</c:v>
                </c:pt>
                <c:pt idx="12303">
                  <c:v>-66.389960000000002</c:v>
                </c:pt>
                <c:pt idx="12304">
                  <c:v>-66.670609999999996</c:v>
                </c:pt>
                <c:pt idx="12305">
                  <c:v>-66.761750000000006</c:v>
                </c:pt>
                <c:pt idx="12306">
                  <c:v>-67.299980000000005</c:v>
                </c:pt>
                <c:pt idx="12307">
                  <c:v>-67.532139999999998</c:v>
                </c:pt>
                <c:pt idx="12308">
                  <c:v>-68.122789999999995</c:v>
                </c:pt>
                <c:pt idx="12309">
                  <c:v>-68.762299999999996</c:v>
                </c:pt>
                <c:pt idx="12310">
                  <c:v>-69.094239999999999</c:v>
                </c:pt>
                <c:pt idx="12311">
                  <c:v>-69.813270000000003</c:v>
                </c:pt>
                <c:pt idx="12312">
                  <c:v>-71.053970000000007</c:v>
                </c:pt>
                <c:pt idx="12313">
                  <c:v>-71.945939999999993</c:v>
                </c:pt>
                <c:pt idx="12314">
                  <c:v>-73.399010000000004</c:v>
                </c:pt>
                <c:pt idx="12315">
                  <c:v>-74.420019999999994</c:v>
                </c:pt>
                <c:pt idx="12316">
                  <c:v>-77.301479999999998</c:v>
                </c:pt>
                <c:pt idx="12317">
                  <c:v>-83.142269999999996</c:v>
                </c:pt>
                <c:pt idx="12318">
                  <c:v>-82.036590000000004</c:v>
                </c:pt>
                <c:pt idx="12319">
                  <c:v>-81.657639999999901</c:v>
                </c:pt>
                <c:pt idx="12320">
                  <c:v>-76.66986</c:v>
                </c:pt>
                <c:pt idx="12321">
                  <c:v>-73.334239999999994</c:v>
                </c:pt>
                <c:pt idx="12322">
                  <c:v>-71.576700000000002</c:v>
                </c:pt>
                <c:pt idx="12323">
                  <c:v>-68.517380000000003</c:v>
                </c:pt>
                <c:pt idx="12324">
                  <c:v>-66.025319999999994</c:v>
                </c:pt>
                <c:pt idx="12325">
                  <c:v>-63.754170000000002</c:v>
                </c:pt>
                <c:pt idx="12326">
                  <c:v>-61.41084</c:v>
                </c:pt>
                <c:pt idx="12327">
                  <c:v>-59.576340000000002</c:v>
                </c:pt>
                <c:pt idx="12328">
                  <c:v>-58.017519999999998</c:v>
                </c:pt>
                <c:pt idx="12329">
                  <c:v>-56.348280000000003</c:v>
                </c:pt>
                <c:pt idx="12330">
                  <c:v>-54.779179999999997</c:v>
                </c:pt>
                <c:pt idx="12331">
                  <c:v>-53.019869999999997</c:v>
                </c:pt>
                <c:pt idx="12332">
                  <c:v>-51.37876</c:v>
                </c:pt>
                <c:pt idx="12333">
                  <c:v>-50.478250000000003</c:v>
                </c:pt>
                <c:pt idx="12334">
                  <c:v>-50.601999999999997</c:v>
                </c:pt>
                <c:pt idx="12335">
                  <c:v>-52.366259999999997</c:v>
                </c:pt>
                <c:pt idx="12336">
                  <c:v>-55.262450000000001</c:v>
                </c:pt>
                <c:pt idx="12337">
                  <c:v>-58.436869999999999</c:v>
                </c:pt>
                <c:pt idx="12338">
                  <c:v>-61.448949999999897</c:v>
                </c:pt>
                <c:pt idx="12339">
                  <c:v>-64.656450000000007</c:v>
                </c:pt>
                <c:pt idx="12340">
                  <c:v>-66.376000000000005</c:v>
                </c:pt>
                <c:pt idx="12341">
                  <c:v>-66.152029999999996</c:v>
                </c:pt>
                <c:pt idx="12342">
                  <c:v>-64.916089999999997</c:v>
                </c:pt>
                <c:pt idx="12343">
                  <c:v>-63.135829999999999</c:v>
                </c:pt>
                <c:pt idx="12344">
                  <c:v>-61.791179999999997</c:v>
                </c:pt>
                <c:pt idx="12345">
                  <c:v>-60.177019999999999</c:v>
                </c:pt>
                <c:pt idx="12346">
                  <c:v>-58.88523</c:v>
                </c:pt>
                <c:pt idx="12347">
                  <c:v>-57.589970000000001</c:v>
                </c:pt>
                <c:pt idx="12348">
                  <c:v>-56.393700000000003</c:v>
                </c:pt>
                <c:pt idx="12349">
                  <c:v>-55.20129</c:v>
                </c:pt>
                <c:pt idx="12350">
                  <c:v>-54.294690000000003</c:v>
                </c:pt>
                <c:pt idx="12351">
                  <c:v>-53.200339999999997</c:v>
                </c:pt>
                <c:pt idx="12352">
                  <c:v>-52.172899999999998</c:v>
                </c:pt>
                <c:pt idx="12353">
                  <c:v>-51.247750000000003</c:v>
                </c:pt>
                <c:pt idx="12354">
                  <c:v>-50.326050000000002</c:v>
                </c:pt>
                <c:pt idx="12355">
                  <c:v>-49.546779999999998</c:v>
                </c:pt>
                <c:pt idx="12356">
                  <c:v>-49.051600000000001</c:v>
                </c:pt>
                <c:pt idx="12357">
                  <c:v>-48.947339999999997</c:v>
                </c:pt>
                <c:pt idx="12358">
                  <c:v>-49.165100000000002</c:v>
                </c:pt>
                <c:pt idx="12359">
                  <c:v>-49.503479999999897</c:v>
                </c:pt>
                <c:pt idx="12360">
                  <c:v>-49.710120000000003</c:v>
                </c:pt>
                <c:pt idx="12361">
                  <c:v>-49.884309999999999</c:v>
                </c:pt>
                <c:pt idx="12362">
                  <c:v>-49.92024</c:v>
                </c:pt>
                <c:pt idx="12363">
                  <c:v>-49.801079999999999</c:v>
                </c:pt>
                <c:pt idx="12364">
                  <c:v>-49.812190000000001</c:v>
                </c:pt>
                <c:pt idx="12365">
                  <c:v>-49.813980000000001</c:v>
                </c:pt>
                <c:pt idx="12366">
                  <c:v>-50.24906</c:v>
                </c:pt>
                <c:pt idx="12367">
                  <c:v>-51.578710000000001</c:v>
                </c:pt>
                <c:pt idx="12368">
                  <c:v>-53.719029999999997</c:v>
                </c:pt>
                <c:pt idx="12369">
                  <c:v>-56.342820000000003</c:v>
                </c:pt>
                <c:pt idx="12370">
                  <c:v>-58.146740000000001</c:v>
                </c:pt>
                <c:pt idx="12371">
                  <c:v>-59.038930000000001</c:v>
                </c:pt>
                <c:pt idx="12372">
                  <c:v>-58.919089999999997</c:v>
                </c:pt>
                <c:pt idx="12373">
                  <c:v>-58.977499999999999</c:v>
                </c:pt>
                <c:pt idx="12374">
                  <c:v>-58.715960000000003</c:v>
                </c:pt>
                <c:pt idx="12375">
                  <c:v>-58.359819999999999</c:v>
                </c:pt>
                <c:pt idx="12376">
                  <c:v>-58.170900000000003</c:v>
                </c:pt>
                <c:pt idx="12377">
                  <c:v>-57.953629999999997</c:v>
                </c:pt>
                <c:pt idx="12378">
                  <c:v>-58.214320000000001</c:v>
                </c:pt>
                <c:pt idx="12379">
                  <c:v>-57.858960000000003</c:v>
                </c:pt>
                <c:pt idx="12380">
                  <c:v>-57.685110000000002</c:v>
                </c:pt>
                <c:pt idx="12381">
                  <c:v>-57.460839999999997</c:v>
                </c:pt>
                <c:pt idx="12382">
                  <c:v>-57.719810000000003</c:v>
                </c:pt>
                <c:pt idx="12383">
                  <c:v>-57.685569999999998</c:v>
                </c:pt>
                <c:pt idx="12384">
                  <c:v>-57.660980000000002</c:v>
                </c:pt>
                <c:pt idx="12385">
                  <c:v>-57.674230000000001</c:v>
                </c:pt>
                <c:pt idx="12386">
                  <c:v>-57.798079999999999</c:v>
                </c:pt>
                <c:pt idx="12387">
                  <c:v>-57.64649</c:v>
                </c:pt>
                <c:pt idx="12388">
                  <c:v>-57.63599</c:v>
                </c:pt>
                <c:pt idx="12389">
                  <c:v>-57.787779999999998</c:v>
                </c:pt>
                <c:pt idx="12390">
                  <c:v>-57.780119999999997</c:v>
                </c:pt>
                <c:pt idx="12391">
                  <c:v>-57.636479999999999</c:v>
                </c:pt>
                <c:pt idx="12392">
                  <c:v>-57.667720000000003</c:v>
                </c:pt>
                <c:pt idx="12393">
                  <c:v>-57.672870000000003</c:v>
                </c:pt>
                <c:pt idx="12394">
                  <c:v>-57.598089999999999</c:v>
                </c:pt>
                <c:pt idx="12395">
                  <c:v>-57.60371</c:v>
                </c:pt>
                <c:pt idx="12396">
                  <c:v>-57.737050000000004</c:v>
                </c:pt>
                <c:pt idx="12397">
                  <c:v>-57.528739999999999</c:v>
                </c:pt>
                <c:pt idx="12398">
                  <c:v>-57.555329999999998</c:v>
                </c:pt>
                <c:pt idx="12399">
                  <c:v>-57.539270000000002</c:v>
                </c:pt>
                <c:pt idx="12400">
                  <c:v>-57.472239999999999</c:v>
                </c:pt>
                <c:pt idx="12401">
                  <c:v>-57.247320000000002</c:v>
                </c:pt>
                <c:pt idx="12402">
                  <c:v>-57.232929999999897</c:v>
                </c:pt>
                <c:pt idx="12403">
                  <c:v>-57.427549999999997</c:v>
                </c:pt>
                <c:pt idx="12404">
                  <c:v>-57.0413899999999</c:v>
                </c:pt>
                <c:pt idx="12405">
                  <c:v>-57.154490000000003</c:v>
                </c:pt>
                <c:pt idx="12406">
                  <c:v>-56.922939999999997</c:v>
                </c:pt>
                <c:pt idx="12407">
                  <c:v>-56.751159999999999</c:v>
                </c:pt>
                <c:pt idx="12408">
                  <c:v>-56.384999999999998</c:v>
                </c:pt>
                <c:pt idx="12409">
                  <c:v>-56.428339999999999</c:v>
                </c:pt>
                <c:pt idx="12410">
                  <c:v>-55.949579999999997</c:v>
                </c:pt>
                <c:pt idx="12411">
                  <c:v>-55.846150000000002</c:v>
                </c:pt>
                <c:pt idx="12412">
                  <c:v>-55.52955</c:v>
                </c:pt>
                <c:pt idx="12413">
                  <c:v>-55.385620000000003</c:v>
                </c:pt>
                <c:pt idx="12414">
                  <c:v>-55.065919999999899</c:v>
                </c:pt>
                <c:pt idx="12415">
                  <c:v>-55.214770000000001</c:v>
                </c:pt>
                <c:pt idx="12416">
                  <c:v>-55.304839999999999</c:v>
                </c:pt>
                <c:pt idx="12417">
                  <c:v>-56.184289999999997</c:v>
                </c:pt>
                <c:pt idx="12418">
                  <c:v>-57.037729999999897</c:v>
                </c:pt>
                <c:pt idx="12419">
                  <c:v>-58.449089999999998</c:v>
                </c:pt>
                <c:pt idx="12420">
                  <c:v>-59.719769999999997</c:v>
                </c:pt>
                <c:pt idx="12421">
                  <c:v>-60.744190000000003</c:v>
                </c:pt>
                <c:pt idx="12422">
                  <c:v>-61.539479999999998</c:v>
                </c:pt>
                <c:pt idx="12423">
                  <c:v>-62.227690000000003</c:v>
                </c:pt>
                <c:pt idx="12424">
                  <c:v>-63.460720000000002</c:v>
                </c:pt>
                <c:pt idx="12425">
                  <c:v>-64.07593</c:v>
                </c:pt>
                <c:pt idx="12426">
                  <c:v>-65.104240000000004</c:v>
                </c:pt>
                <c:pt idx="12427">
                  <c:v>-65.936210000000003</c:v>
                </c:pt>
                <c:pt idx="12428">
                  <c:v>-66.372420000000005</c:v>
                </c:pt>
                <c:pt idx="12429">
                  <c:v>-67.00761</c:v>
                </c:pt>
                <c:pt idx="12430">
                  <c:v>-66.952460000000002</c:v>
                </c:pt>
                <c:pt idx="12431">
                  <c:v>-67.249600000000001</c:v>
                </c:pt>
                <c:pt idx="12432">
                  <c:v>-67.716800000000006</c:v>
                </c:pt>
                <c:pt idx="12433">
                  <c:v>-67.37106</c:v>
                </c:pt>
                <c:pt idx="12434">
                  <c:v>-67.642269999999996</c:v>
                </c:pt>
                <c:pt idx="12435">
                  <c:v>-67.472070000000002</c:v>
                </c:pt>
                <c:pt idx="12436">
                  <c:v>-66.078800000000001</c:v>
                </c:pt>
                <c:pt idx="12437">
                  <c:v>-65.3977</c:v>
                </c:pt>
                <c:pt idx="12438">
                  <c:v>-64.089200000000005</c:v>
                </c:pt>
                <c:pt idx="12439">
                  <c:v>-63.44332</c:v>
                </c:pt>
                <c:pt idx="12440">
                  <c:v>-61.622059999999898</c:v>
                </c:pt>
                <c:pt idx="12441">
                  <c:v>-60.013800000000003</c:v>
                </c:pt>
                <c:pt idx="12442">
                  <c:v>-58.631419999999999</c:v>
                </c:pt>
                <c:pt idx="12443">
                  <c:v>-57.40475</c:v>
                </c:pt>
                <c:pt idx="12444">
                  <c:v>-56.7562</c:v>
                </c:pt>
                <c:pt idx="12445">
                  <c:v>-56.217109999999899</c:v>
                </c:pt>
                <c:pt idx="12446">
                  <c:v>-56.113909999999898</c:v>
                </c:pt>
                <c:pt idx="12447">
                  <c:v>-56.080539999999999</c:v>
                </c:pt>
                <c:pt idx="12448">
                  <c:v>-56.594929999999898</c:v>
                </c:pt>
                <c:pt idx="12449">
                  <c:v>-56.448860000000003</c:v>
                </c:pt>
                <c:pt idx="12450">
                  <c:v>-56.419969999999999</c:v>
                </c:pt>
                <c:pt idx="12451">
                  <c:v>-56.621119999999998</c:v>
                </c:pt>
                <c:pt idx="12452">
                  <c:v>-56.629950000000001</c:v>
                </c:pt>
                <c:pt idx="12453">
                  <c:v>-56.74156</c:v>
                </c:pt>
                <c:pt idx="12454">
                  <c:v>-56.826529999999998</c:v>
                </c:pt>
                <c:pt idx="12455">
                  <c:v>-56.363410000000002</c:v>
                </c:pt>
                <c:pt idx="12456">
                  <c:v>-56.511299999999999</c:v>
                </c:pt>
                <c:pt idx="12457">
                  <c:v>-56.402419999999999</c:v>
                </c:pt>
                <c:pt idx="12458">
                  <c:v>-56.467709999999997</c:v>
                </c:pt>
                <c:pt idx="12459">
                  <c:v>-55.941679999999998</c:v>
                </c:pt>
                <c:pt idx="12460">
                  <c:v>-56.039839999999998</c:v>
                </c:pt>
                <c:pt idx="12461">
                  <c:v>-55.638210000000001</c:v>
                </c:pt>
                <c:pt idx="12462">
                  <c:v>-55.342529999999996</c:v>
                </c:pt>
                <c:pt idx="12463">
                  <c:v>-55.003230000000002</c:v>
                </c:pt>
                <c:pt idx="12464">
                  <c:v>-54.623139999999999</c:v>
                </c:pt>
                <c:pt idx="12465">
                  <c:v>-54.593769999999999</c:v>
                </c:pt>
                <c:pt idx="12466">
                  <c:v>-54.538290000000003</c:v>
                </c:pt>
                <c:pt idx="12467">
                  <c:v>-55.183929999999997</c:v>
                </c:pt>
                <c:pt idx="12468">
                  <c:v>-55.946879999999901</c:v>
                </c:pt>
                <c:pt idx="12469">
                  <c:v>-56.397979999999997</c:v>
                </c:pt>
                <c:pt idx="12470">
                  <c:v>-56.41883</c:v>
                </c:pt>
                <c:pt idx="12471">
                  <c:v>-56.086500000000001</c:v>
                </c:pt>
                <c:pt idx="12472">
                  <c:v>-55.64837</c:v>
                </c:pt>
                <c:pt idx="12473">
                  <c:v>-55.01491</c:v>
                </c:pt>
                <c:pt idx="12474">
                  <c:v>-54.664929999999998</c:v>
                </c:pt>
                <c:pt idx="12475">
                  <c:v>-54.132530000000003</c:v>
                </c:pt>
                <c:pt idx="12476">
                  <c:v>-53.640230000000003</c:v>
                </c:pt>
                <c:pt idx="12477">
                  <c:v>-53.217390000000002</c:v>
                </c:pt>
                <c:pt idx="12478">
                  <c:v>-53.101840000000003</c:v>
                </c:pt>
                <c:pt idx="12479">
                  <c:v>-52.679549999999999</c:v>
                </c:pt>
                <c:pt idx="12480">
                  <c:v>-52.727930000000001</c:v>
                </c:pt>
                <c:pt idx="12481">
                  <c:v>-52.784370000000003</c:v>
                </c:pt>
                <c:pt idx="12482">
                  <c:v>-53.103589999999997</c:v>
                </c:pt>
                <c:pt idx="12483">
                  <c:v>-53.698759999999901</c:v>
                </c:pt>
                <c:pt idx="12484">
                  <c:v>-54.440989999999999</c:v>
                </c:pt>
                <c:pt idx="12485">
                  <c:v>-53.98272</c:v>
                </c:pt>
                <c:pt idx="12486">
                  <c:v>-53.320219999999999</c:v>
                </c:pt>
                <c:pt idx="12487">
                  <c:v>-53.131740000000001</c:v>
                </c:pt>
                <c:pt idx="12488">
                  <c:v>-53.127569999999899</c:v>
                </c:pt>
                <c:pt idx="12489">
                  <c:v>-53.132280000000002</c:v>
                </c:pt>
                <c:pt idx="12490">
                  <c:v>-53.284619999999997</c:v>
                </c:pt>
                <c:pt idx="12491">
                  <c:v>-53.423000000000002</c:v>
                </c:pt>
                <c:pt idx="12492">
                  <c:v>-53.899099999999997</c:v>
                </c:pt>
                <c:pt idx="12493">
                  <c:v>-54.188670000000002</c:v>
                </c:pt>
                <c:pt idx="12494">
                  <c:v>-54.537959999999998</c:v>
                </c:pt>
                <c:pt idx="12495">
                  <c:v>-54.984459999999999</c:v>
                </c:pt>
                <c:pt idx="12496">
                  <c:v>-55.518630000000002</c:v>
                </c:pt>
                <c:pt idx="12497">
                  <c:v>-55.911720000000003</c:v>
                </c:pt>
                <c:pt idx="12498">
                  <c:v>-56.526670000000003</c:v>
                </c:pt>
                <c:pt idx="12499">
                  <c:v>-57.046129999999998</c:v>
                </c:pt>
                <c:pt idx="12500">
                  <c:v>-57.471939999999996</c:v>
                </c:pt>
                <c:pt idx="12501">
                  <c:v>-58.333469999999998</c:v>
                </c:pt>
                <c:pt idx="12502">
                  <c:v>-58.95496</c:v>
                </c:pt>
                <c:pt idx="12503">
                  <c:v>-59.437550000000002</c:v>
                </c:pt>
                <c:pt idx="12504">
                  <c:v>-60.357399999999998</c:v>
                </c:pt>
                <c:pt idx="12505">
                  <c:v>-60.44867</c:v>
                </c:pt>
                <c:pt idx="12506">
                  <c:v>-61.3598</c:v>
                </c:pt>
                <c:pt idx="12507">
                  <c:v>-61.23518</c:v>
                </c:pt>
                <c:pt idx="12508">
                  <c:v>-61.311660000000003</c:v>
                </c:pt>
                <c:pt idx="12509">
                  <c:v>-61.995570000000001</c:v>
                </c:pt>
                <c:pt idx="12510">
                  <c:v>-61.836479999999902</c:v>
                </c:pt>
                <c:pt idx="12511">
                  <c:v>-61.6402</c:v>
                </c:pt>
                <c:pt idx="12512">
                  <c:v>-60.960990000000002</c:v>
                </c:pt>
                <c:pt idx="12513">
                  <c:v>-60.628609999999902</c:v>
                </c:pt>
                <c:pt idx="12514">
                  <c:v>-59.500120000000003</c:v>
                </c:pt>
                <c:pt idx="12515">
                  <c:v>-58.68835</c:v>
                </c:pt>
                <c:pt idx="12516">
                  <c:v>-57.862499999999997</c:v>
                </c:pt>
                <c:pt idx="12517">
                  <c:v>-56.882549999999902</c:v>
                </c:pt>
                <c:pt idx="12518">
                  <c:v>-56.33681</c:v>
                </c:pt>
                <c:pt idx="12519">
                  <c:v>-56.050930000000001</c:v>
                </c:pt>
                <c:pt idx="12520">
                  <c:v>-56.005699999999898</c:v>
                </c:pt>
                <c:pt idx="12521">
                  <c:v>-56.193399999999997</c:v>
                </c:pt>
                <c:pt idx="12522">
                  <c:v>-56.81223</c:v>
                </c:pt>
                <c:pt idx="12523">
                  <c:v>-57.669249999999998</c:v>
                </c:pt>
                <c:pt idx="12524">
                  <c:v>-58.429119999999998</c:v>
                </c:pt>
                <c:pt idx="12525">
                  <c:v>-58.982159999999901</c:v>
                </c:pt>
                <c:pt idx="12526">
                  <c:v>-60.05809</c:v>
                </c:pt>
                <c:pt idx="12527">
                  <c:v>-60.464379999999998</c:v>
                </c:pt>
                <c:pt idx="12528">
                  <c:v>-61.064059999999998</c:v>
                </c:pt>
                <c:pt idx="12529">
                  <c:v>-62.07846</c:v>
                </c:pt>
                <c:pt idx="12530">
                  <c:v>-62.785179999999997</c:v>
                </c:pt>
                <c:pt idx="12531">
                  <c:v>-63.45194</c:v>
                </c:pt>
                <c:pt idx="12532">
                  <c:v>-63.99136</c:v>
                </c:pt>
                <c:pt idx="12533">
                  <c:v>-64.402240000000006</c:v>
                </c:pt>
                <c:pt idx="12534">
                  <c:v>-64.928839999999994</c:v>
                </c:pt>
                <c:pt idx="12535">
                  <c:v>-65.505769999999998</c:v>
                </c:pt>
                <c:pt idx="12536">
                  <c:v>-65.778819999999996</c:v>
                </c:pt>
                <c:pt idx="12537">
                  <c:v>-66.513599999999997</c:v>
                </c:pt>
                <c:pt idx="12538">
                  <c:v>-67.575999999999993</c:v>
                </c:pt>
                <c:pt idx="12539">
                  <c:v>-67.467399999999998</c:v>
                </c:pt>
                <c:pt idx="12540">
                  <c:v>-67.686449999999994</c:v>
                </c:pt>
                <c:pt idx="12541">
                  <c:v>-68.537999999999997</c:v>
                </c:pt>
                <c:pt idx="12542">
                  <c:v>-69.113569999999996</c:v>
                </c:pt>
                <c:pt idx="12543">
                  <c:v>-70.389970000000005</c:v>
                </c:pt>
                <c:pt idx="12544">
                  <c:v>-70.394030000000001</c:v>
                </c:pt>
                <c:pt idx="12545">
                  <c:v>-70.7393</c:v>
                </c:pt>
                <c:pt idx="12546">
                  <c:v>-70.62764</c:v>
                </c:pt>
                <c:pt idx="12547">
                  <c:v>-71.676360000000003</c:v>
                </c:pt>
                <c:pt idx="12548">
                  <c:v>-71.511880000000005</c:v>
                </c:pt>
                <c:pt idx="12549">
                  <c:v>-72.194090000000003</c:v>
                </c:pt>
                <c:pt idx="12550">
                  <c:v>-71.489980000000003</c:v>
                </c:pt>
                <c:pt idx="12551">
                  <c:v>-71.535550000000001</c:v>
                </c:pt>
                <c:pt idx="12552">
                  <c:v>-72.888639999999995</c:v>
                </c:pt>
                <c:pt idx="12553">
                  <c:v>-73.143640000000005</c:v>
                </c:pt>
                <c:pt idx="12554">
                  <c:v>-72.70102</c:v>
                </c:pt>
                <c:pt idx="12555">
                  <c:v>-71.537490000000005</c:v>
                </c:pt>
                <c:pt idx="12556">
                  <c:v>-71.120519999999999</c:v>
                </c:pt>
                <c:pt idx="12557">
                  <c:v>-71.41865</c:v>
                </c:pt>
                <c:pt idx="12558">
                  <c:v>-70.77046</c:v>
                </c:pt>
                <c:pt idx="12559">
                  <c:v>-71.385180000000005</c:v>
                </c:pt>
                <c:pt idx="12560">
                  <c:v>-70.244910000000004</c:v>
                </c:pt>
                <c:pt idx="12561">
                  <c:v>-69.956699999999998</c:v>
                </c:pt>
                <c:pt idx="12562">
                  <c:v>-71.659800000000004</c:v>
                </c:pt>
                <c:pt idx="12563">
                  <c:v>-72.609769999999997</c:v>
                </c:pt>
                <c:pt idx="12564">
                  <c:v>-72.792050000000003</c:v>
                </c:pt>
                <c:pt idx="12565">
                  <c:v>-73.680139999999994</c:v>
                </c:pt>
                <c:pt idx="12566">
                  <c:v>-80.138630000000006</c:v>
                </c:pt>
                <c:pt idx="12567">
                  <c:v>-81.590599999999995</c:v>
                </c:pt>
                <c:pt idx="12568">
                  <c:v>-92.360529999999997</c:v>
                </c:pt>
                <c:pt idx="12569">
                  <c:v>-87.627369999999999</c:v>
                </c:pt>
                <c:pt idx="12570">
                  <c:v>-82.102749999999901</c:v>
                </c:pt>
                <c:pt idx="12571">
                  <c:v>-73.522260000000003</c:v>
                </c:pt>
                <c:pt idx="12572">
                  <c:v>-69.393420000000006</c:v>
                </c:pt>
                <c:pt idx="12573">
                  <c:v>-65.438779999999994</c:v>
                </c:pt>
                <c:pt idx="12574">
                  <c:v>-62.557749999999999</c:v>
                </c:pt>
                <c:pt idx="12575">
                  <c:v>-59.608849999999897</c:v>
                </c:pt>
                <c:pt idx="12576">
                  <c:v>-57.555160000000001</c:v>
                </c:pt>
                <c:pt idx="12577">
                  <c:v>-56.571640000000002</c:v>
                </c:pt>
                <c:pt idx="12578">
                  <c:v>-56.58663</c:v>
                </c:pt>
                <c:pt idx="12579">
                  <c:v>-58.056600000000003</c:v>
                </c:pt>
                <c:pt idx="12580">
                  <c:v>-59.089669999999998</c:v>
                </c:pt>
                <c:pt idx="12581">
                  <c:v>-60.691850000000002</c:v>
                </c:pt>
                <c:pt idx="12582">
                  <c:v>-61.72354</c:v>
                </c:pt>
                <c:pt idx="12583">
                  <c:v>-62.760080000000002</c:v>
                </c:pt>
                <c:pt idx="12584">
                  <c:v>-63.998150000000003</c:v>
                </c:pt>
                <c:pt idx="12585">
                  <c:v>-64.981780000000001</c:v>
                </c:pt>
                <c:pt idx="12586">
                  <c:v>-65.379130000000004</c:v>
                </c:pt>
                <c:pt idx="12587">
                  <c:v>-66.384690000000006</c:v>
                </c:pt>
                <c:pt idx="12588">
                  <c:v>-66.615279999999998</c:v>
                </c:pt>
                <c:pt idx="12589">
                  <c:v>-67.756140000000002</c:v>
                </c:pt>
                <c:pt idx="12590">
                  <c:v>-67.632199999999997</c:v>
                </c:pt>
                <c:pt idx="12591">
                  <c:v>-68.519530000000003</c:v>
                </c:pt>
                <c:pt idx="12592">
                  <c:v>-69.211510000000004</c:v>
                </c:pt>
                <c:pt idx="12593">
                  <c:v>-70.246530000000007</c:v>
                </c:pt>
                <c:pt idx="12594">
                  <c:v>-70.319590000000005</c:v>
                </c:pt>
                <c:pt idx="12595">
                  <c:v>-69.557850000000002</c:v>
                </c:pt>
                <c:pt idx="12596">
                  <c:v>-73.03895</c:v>
                </c:pt>
                <c:pt idx="12597">
                  <c:v>-70.526529999999994</c:v>
                </c:pt>
                <c:pt idx="12598">
                  <c:v>-71.787170000000003</c:v>
                </c:pt>
                <c:pt idx="12599">
                  <c:v>-73.973759999999999</c:v>
                </c:pt>
                <c:pt idx="12600">
                  <c:v>-73.002179999999996</c:v>
                </c:pt>
                <c:pt idx="12601">
                  <c:v>-72.898200000000003</c:v>
                </c:pt>
                <c:pt idx="12602">
                  <c:v>-74.191760000000002</c:v>
                </c:pt>
                <c:pt idx="12603">
                  <c:v>-74.559709999999995</c:v>
                </c:pt>
                <c:pt idx="12604">
                  <c:v>-74.495509999999996</c:v>
                </c:pt>
                <c:pt idx="12605">
                  <c:v>-74.226089999999999</c:v>
                </c:pt>
                <c:pt idx="12606">
                  <c:v>-74.786709999999999</c:v>
                </c:pt>
                <c:pt idx="12607">
                  <c:v>-74.968680000000006</c:v>
                </c:pt>
                <c:pt idx="12608">
                  <c:v>-74.151349999999994</c:v>
                </c:pt>
                <c:pt idx="12609">
                  <c:v>-75.648840000000007</c:v>
                </c:pt>
                <c:pt idx="12610">
                  <c:v>-79.176100000000005</c:v>
                </c:pt>
                <c:pt idx="12611">
                  <c:v>-74.831890000000001</c:v>
                </c:pt>
                <c:pt idx="12612">
                  <c:v>-76.472340000000003</c:v>
                </c:pt>
                <c:pt idx="12613">
                  <c:v>-77.843879999999999</c:v>
                </c:pt>
                <c:pt idx="12614">
                  <c:v>-76.580359999999999</c:v>
                </c:pt>
                <c:pt idx="12615">
                  <c:v>-77.975179999999995</c:v>
                </c:pt>
                <c:pt idx="12616">
                  <c:v>-78.466660000000005</c:v>
                </c:pt>
                <c:pt idx="12617">
                  <c:v>-78.808170000000004</c:v>
                </c:pt>
                <c:pt idx="12618">
                  <c:v>-79.352900000000005</c:v>
                </c:pt>
                <c:pt idx="12619">
                  <c:v>-81.627690000000001</c:v>
                </c:pt>
                <c:pt idx="12620">
                  <c:v>-78.78201</c:v>
                </c:pt>
                <c:pt idx="12621">
                  <c:v>-81.542779999999993</c:v>
                </c:pt>
                <c:pt idx="12622">
                  <c:v>-81.373649999999998</c:v>
                </c:pt>
                <c:pt idx="12623">
                  <c:v>-80.179990000000004</c:v>
                </c:pt>
                <c:pt idx="12624">
                  <c:v>-82.698580000000007</c:v>
                </c:pt>
                <c:pt idx="12625">
                  <c:v>-86.948099999999997</c:v>
                </c:pt>
                <c:pt idx="12626">
                  <c:v>-81.198350000000005</c:v>
                </c:pt>
                <c:pt idx="12627">
                  <c:v>-84.284239999999997</c:v>
                </c:pt>
                <c:pt idx="12628">
                  <c:v>-83.140110000000007</c:v>
                </c:pt>
                <c:pt idx="12629">
                  <c:v>-82.732780000000005</c:v>
                </c:pt>
                <c:pt idx="12630">
                  <c:v>-86.439970000000002</c:v>
                </c:pt>
                <c:pt idx="12631">
                  <c:v>-90.747399999999999</c:v>
                </c:pt>
                <c:pt idx="12632">
                  <c:v>-81.713769999999997</c:v>
                </c:pt>
                <c:pt idx="12633">
                  <c:v>-91.016970000000001</c:v>
                </c:pt>
                <c:pt idx="12634">
                  <c:v>-90.410959999999903</c:v>
                </c:pt>
                <c:pt idx="12635">
                  <c:v>-84.944659999999999</c:v>
                </c:pt>
                <c:pt idx="12636">
                  <c:v>-87.1782299999999</c:v>
                </c:pt>
                <c:pt idx="12637">
                  <c:v>-82.248260000000002</c:v>
                </c:pt>
                <c:pt idx="12638">
                  <c:v>-83.640039999999999</c:v>
                </c:pt>
                <c:pt idx="12639">
                  <c:v>-90.991320000000002</c:v>
                </c:pt>
                <c:pt idx="12640">
                  <c:v>-89.908010000000004</c:v>
                </c:pt>
                <c:pt idx="12641">
                  <c:v>-93.45496</c:v>
                </c:pt>
                <c:pt idx="12642">
                  <c:v>-94.568839999999994</c:v>
                </c:pt>
                <c:pt idx="12643">
                  <c:v>-94.697959999999995</c:v>
                </c:pt>
                <c:pt idx="12644">
                  <c:v>-83.593149999999895</c:v>
                </c:pt>
                <c:pt idx="12645">
                  <c:v>-98.068969999999993</c:v>
                </c:pt>
                <c:pt idx="12646">
                  <c:v>-92.880260000000007</c:v>
                </c:pt>
                <c:pt idx="12647">
                  <c:v>-87.118989999999997</c:v>
                </c:pt>
                <c:pt idx="12648">
                  <c:v>-88.451499999999996</c:v>
                </c:pt>
                <c:pt idx="12649">
                  <c:v>-83.17313</c:v>
                </c:pt>
                <c:pt idx="12650">
                  <c:v>-88.342820000000003</c:v>
                </c:pt>
                <c:pt idx="12651">
                  <c:v>-83.3483599999999</c:v>
                </c:pt>
                <c:pt idx="12652">
                  <c:v>-83.944969999999998</c:v>
                </c:pt>
                <c:pt idx="12653">
                  <c:v>-80.672659999999993</c:v>
                </c:pt>
                <c:pt idx="12654">
                  <c:v>-80.092609999999894</c:v>
                </c:pt>
                <c:pt idx="12655">
                  <c:v>-77.468199999999996</c:v>
                </c:pt>
                <c:pt idx="12656">
                  <c:v>-76.068759999999997</c:v>
                </c:pt>
                <c:pt idx="12657">
                  <c:v>-75.595209999999994</c:v>
                </c:pt>
                <c:pt idx="12658">
                  <c:v>-76.658690000000007</c:v>
                </c:pt>
                <c:pt idx="12659">
                  <c:v>-78.287909999999997</c:v>
                </c:pt>
                <c:pt idx="12660">
                  <c:v>-76.373230000000007</c:v>
                </c:pt>
                <c:pt idx="12661">
                  <c:v>-76.267060000000001</c:v>
                </c:pt>
                <c:pt idx="12662">
                  <c:v>-78.740160000000003</c:v>
                </c:pt>
                <c:pt idx="12663">
                  <c:v>-79.618530000000007</c:v>
                </c:pt>
                <c:pt idx="12664">
                  <c:v>-81.768559999999994</c:v>
                </c:pt>
                <c:pt idx="12665">
                  <c:v>-80.601299999999995</c:v>
                </c:pt>
                <c:pt idx="12666">
                  <c:v>-82.709879999999998</c:v>
                </c:pt>
                <c:pt idx="12667">
                  <c:v>-79.513249999999999</c:v>
                </c:pt>
                <c:pt idx="12668">
                  <c:v>-82.145600000000002</c:v>
                </c:pt>
                <c:pt idx="12669">
                  <c:v>-78.983689999999996</c:v>
                </c:pt>
                <c:pt idx="12670">
                  <c:v>-82.684839999999994</c:v>
                </c:pt>
                <c:pt idx="12671">
                  <c:v>-85.809430000000006</c:v>
                </c:pt>
                <c:pt idx="12672">
                  <c:v>-85.073700000000002</c:v>
                </c:pt>
                <c:pt idx="12673">
                  <c:v>-87.422259999999994</c:v>
                </c:pt>
                <c:pt idx="12674">
                  <c:v>-82.600480000000005</c:v>
                </c:pt>
                <c:pt idx="12675">
                  <c:v>-86.462639999999993</c:v>
                </c:pt>
                <c:pt idx="12676">
                  <c:v>-81.794200000000004</c:v>
                </c:pt>
                <c:pt idx="12677">
                  <c:v>-84.567859999999996</c:v>
                </c:pt>
                <c:pt idx="12678">
                  <c:v>-87.649519999999995</c:v>
                </c:pt>
                <c:pt idx="12679">
                  <c:v>-82.745239999999995</c:v>
                </c:pt>
                <c:pt idx="12680">
                  <c:v>-87.897199999999998</c:v>
                </c:pt>
                <c:pt idx="12681">
                  <c:v>-88.369759999999999</c:v>
                </c:pt>
                <c:pt idx="12682">
                  <c:v>-87.059799999999996</c:v>
                </c:pt>
                <c:pt idx="12683">
                  <c:v>-82.145139999999998</c:v>
                </c:pt>
                <c:pt idx="12684">
                  <c:v>-87.553749999999994</c:v>
                </c:pt>
                <c:pt idx="12685">
                  <c:v>-82.676370000000006</c:v>
                </c:pt>
                <c:pt idx="12686">
                  <c:v>-84.776979999999995</c:v>
                </c:pt>
                <c:pt idx="12687">
                  <c:v>-87.851290000000006</c:v>
                </c:pt>
                <c:pt idx="12688">
                  <c:v>-80.320169999999905</c:v>
                </c:pt>
                <c:pt idx="12689">
                  <c:v>-84.767480000000006</c:v>
                </c:pt>
                <c:pt idx="12690">
                  <c:v>-80.314660000000003</c:v>
                </c:pt>
                <c:pt idx="12691">
                  <c:v>-78.901380000000003</c:v>
                </c:pt>
                <c:pt idx="12692">
                  <c:v>-79.746560000000002</c:v>
                </c:pt>
                <c:pt idx="12693">
                  <c:v>-77.291659999999993</c:v>
                </c:pt>
                <c:pt idx="12694">
                  <c:v>-75.628889999999998</c:v>
                </c:pt>
                <c:pt idx="12695">
                  <c:v>-76.158600000000007</c:v>
                </c:pt>
                <c:pt idx="12696">
                  <c:v>-76.696789999999993</c:v>
                </c:pt>
                <c:pt idx="12697">
                  <c:v>-75.585040000000006</c:v>
                </c:pt>
                <c:pt idx="12698">
                  <c:v>-73.106700000000004</c:v>
                </c:pt>
                <c:pt idx="12699">
                  <c:v>-73.149010000000004</c:v>
                </c:pt>
                <c:pt idx="12700">
                  <c:v>-72.076920000000001</c:v>
                </c:pt>
                <c:pt idx="12701">
                  <c:v>-72.314880000000002</c:v>
                </c:pt>
                <c:pt idx="12702">
                  <c:v>-71.749080000000006</c:v>
                </c:pt>
                <c:pt idx="12703">
                  <c:v>-71.726529999999997</c:v>
                </c:pt>
                <c:pt idx="12704">
                  <c:v>-72.000960000000006</c:v>
                </c:pt>
                <c:pt idx="12705">
                  <c:v>-71.673959999999994</c:v>
                </c:pt>
                <c:pt idx="12706">
                  <c:v>-71.046719999999993</c:v>
                </c:pt>
                <c:pt idx="12707">
                  <c:v>-71.312020000000004</c:v>
                </c:pt>
                <c:pt idx="12708">
                  <c:v>-71.45599</c:v>
                </c:pt>
                <c:pt idx="12709">
                  <c:v>-70.871949999999998</c:v>
                </c:pt>
                <c:pt idx="12710">
                  <c:v>-70.709090000000003</c:v>
                </c:pt>
                <c:pt idx="12711">
                  <c:v>-70.919690000000003</c:v>
                </c:pt>
                <c:pt idx="12712">
                  <c:v>-70.080359999999999</c:v>
                </c:pt>
                <c:pt idx="12713">
                  <c:v>-69.948040000000006</c:v>
                </c:pt>
                <c:pt idx="12714">
                  <c:v>-69.387050000000002</c:v>
                </c:pt>
                <c:pt idx="12715">
                  <c:v>-69.160700000000006</c:v>
                </c:pt>
                <c:pt idx="12716">
                  <c:v>-69.77834</c:v>
                </c:pt>
                <c:pt idx="12717">
                  <c:v>-68.380690000000001</c:v>
                </c:pt>
                <c:pt idx="12718">
                  <c:v>-69.097579999999994</c:v>
                </c:pt>
                <c:pt idx="12719">
                  <c:v>-68.758319999999998</c:v>
                </c:pt>
                <c:pt idx="12720">
                  <c:v>-68.610169999999997</c:v>
                </c:pt>
                <c:pt idx="12721">
                  <c:v>-67.650750000000002</c:v>
                </c:pt>
                <c:pt idx="12722">
                  <c:v>-67.343819999999994</c:v>
                </c:pt>
                <c:pt idx="12723">
                  <c:v>-66.848749999999995</c:v>
                </c:pt>
                <c:pt idx="12724">
                  <c:v>-66.746340000000004</c:v>
                </c:pt>
                <c:pt idx="12725">
                  <c:v>-66.065510000000003</c:v>
                </c:pt>
                <c:pt idx="12726">
                  <c:v>-65.796970000000002</c:v>
                </c:pt>
                <c:pt idx="12727">
                  <c:v>-65.362710000000007</c:v>
                </c:pt>
                <c:pt idx="12728">
                  <c:v>-64.930539999999993</c:v>
                </c:pt>
                <c:pt idx="12729">
                  <c:v>-64.228790000000004</c:v>
                </c:pt>
                <c:pt idx="12730">
                  <c:v>-64.206199999999995</c:v>
                </c:pt>
                <c:pt idx="12731">
                  <c:v>-63.484499999999997</c:v>
                </c:pt>
                <c:pt idx="12732">
                  <c:v>-63.292250000000003</c:v>
                </c:pt>
                <c:pt idx="12733">
                  <c:v>-62.372920000000001</c:v>
                </c:pt>
                <c:pt idx="12734">
                  <c:v>-61.6202299999999</c:v>
                </c:pt>
                <c:pt idx="12735">
                  <c:v>-61.134799999999998</c:v>
                </c:pt>
                <c:pt idx="12736">
                  <c:v>-60.225290000000001</c:v>
                </c:pt>
                <c:pt idx="12737">
                  <c:v>-59.624969999999998</c:v>
                </c:pt>
                <c:pt idx="12738">
                  <c:v>-58.758830000000003</c:v>
                </c:pt>
                <c:pt idx="12739">
                  <c:v>-58.031190000000002</c:v>
                </c:pt>
                <c:pt idx="12740">
                  <c:v>-57.160349999999902</c:v>
                </c:pt>
                <c:pt idx="12741">
                  <c:v>-56.465380000000003</c:v>
                </c:pt>
                <c:pt idx="12742">
                  <c:v>-55.5672</c:v>
                </c:pt>
                <c:pt idx="12743">
                  <c:v>-54.749949999999998</c:v>
                </c:pt>
                <c:pt idx="12744">
                  <c:v>-54.118949999999998</c:v>
                </c:pt>
                <c:pt idx="12745">
                  <c:v>-53.651910000000001</c:v>
                </c:pt>
                <c:pt idx="12746">
                  <c:v>-53.483069999999998</c:v>
                </c:pt>
                <c:pt idx="12747">
                  <c:v>-53.77899</c:v>
                </c:pt>
                <c:pt idx="12748">
                  <c:v>-54.210509999999999</c:v>
                </c:pt>
                <c:pt idx="12749">
                  <c:v>-54.770079999999901</c:v>
                </c:pt>
                <c:pt idx="12750">
                  <c:v>-55.159559999999999</c:v>
                </c:pt>
                <c:pt idx="12751">
                  <c:v>-56.031489999999998</c:v>
                </c:pt>
                <c:pt idx="12752">
                  <c:v>-56.773099999999999</c:v>
                </c:pt>
                <c:pt idx="12753">
                  <c:v>-57.680030000000002</c:v>
                </c:pt>
                <c:pt idx="12754">
                  <c:v>-58.26332</c:v>
                </c:pt>
                <c:pt idx="12755">
                  <c:v>-59.126289999999997</c:v>
                </c:pt>
                <c:pt idx="12756">
                  <c:v>-59.564079999999997</c:v>
                </c:pt>
                <c:pt idx="12757">
                  <c:v>-60.075029999999998</c:v>
                </c:pt>
                <c:pt idx="12758">
                  <c:v>-61.06</c:v>
                </c:pt>
                <c:pt idx="12759">
                  <c:v>-61.190730000000002</c:v>
                </c:pt>
                <c:pt idx="12760">
                  <c:v>-61.935119999999998</c:v>
                </c:pt>
                <c:pt idx="12761">
                  <c:v>-62.752949999999998</c:v>
                </c:pt>
                <c:pt idx="12762">
                  <c:v>-62.656829999999999</c:v>
                </c:pt>
                <c:pt idx="12763">
                  <c:v>-62.697209999999998</c:v>
                </c:pt>
                <c:pt idx="12764">
                  <c:v>-63.397449999999999</c:v>
                </c:pt>
                <c:pt idx="12765">
                  <c:v>-63.477510000000002</c:v>
                </c:pt>
                <c:pt idx="12766">
                  <c:v>-64.033349999999999</c:v>
                </c:pt>
                <c:pt idx="12767">
                  <c:v>-64.750020000000006</c:v>
                </c:pt>
                <c:pt idx="12768">
                  <c:v>-64.958179999999999</c:v>
                </c:pt>
                <c:pt idx="12769">
                  <c:v>-65.645409999999998</c:v>
                </c:pt>
                <c:pt idx="12770">
                  <c:v>-65.339690000000004</c:v>
                </c:pt>
                <c:pt idx="12771">
                  <c:v>-65.527389999999997</c:v>
                </c:pt>
                <c:pt idx="12772">
                  <c:v>-65.925359999999998</c:v>
                </c:pt>
                <c:pt idx="12773">
                  <c:v>-65.847459999999998</c:v>
                </c:pt>
                <c:pt idx="12774">
                  <c:v>-66.381519999999995</c:v>
                </c:pt>
                <c:pt idx="12775">
                  <c:v>-67.273629999999997</c:v>
                </c:pt>
                <c:pt idx="12776">
                  <c:v>-67.070549999999997</c:v>
                </c:pt>
                <c:pt idx="12777">
                  <c:v>-67.483810000000005</c:v>
                </c:pt>
                <c:pt idx="12778">
                  <c:v>-68.468369999999993</c:v>
                </c:pt>
                <c:pt idx="12779">
                  <c:v>-68.015259999999998</c:v>
                </c:pt>
                <c:pt idx="12780">
                  <c:v>-67.370369999999994</c:v>
                </c:pt>
                <c:pt idx="12781">
                  <c:v>-67.745900000000006</c:v>
                </c:pt>
                <c:pt idx="12782">
                  <c:v>-68.359139999999996</c:v>
                </c:pt>
                <c:pt idx="12783">
                  <c:v>-68.145709999999994</c:v>
                </c:pt>
                <c:pt idx="12784">
                  <c:v>-68.421729999999997</c:v>
                </c:pt>
                <c:pt idx="12785">
                  <c:v>-68.281220000000005</c:v>
                </c:pt>
                <c:pt idx="12786">
                  <c:v>-69.126310000000004</c:v>
                </c:pt>
                <c:pt idx="12787">
                  <c:v>-68.977919999999997</c:v>
                </c:pt>
                <c:pt idx="12788">
                  <c:v>-68.828999999999994</c:v>
                </c:pt>
                <c:pt idx="12789">
                  <c:v>-69.511409999999998</c:v>
                </c:pt>
                <c:pt idx="12790">
                  <c:v>-68.904719999999998</c:v>
                </c:pt>
                <c:pt idx="12791">
                  <c:v>-70.129059999999996</c:v>
                </c:pt>
                <c:pt idx="12792">
                  <c:v>-69.606560000000002</c:v>
                </c:pt>
                <c:pt idx="12793">
                  <c:v>-69.211280000000002</c:v>
                </c:pt>
                <c:pt idx="12794">
                  <c:v>-68.868629999999996</c:v>
                </c:pt>
                <c:pt idx="12795">
                  <c:v>-69.715069999999997</c:v>
                </c:pt>
                <c:pt idx="12796">
                  <c:v>-69.541939999999997</c:v>
                </c:pt>
                <c:pt idx="12797">
                  <c:v>-70.630970000000005</c:v>
                </c:pt>
                <c:pt idx="12798">
                  <c:v>-71.195800000000006</c:v>
                </c:pt>
                <c:pt idx="12799">
                  <c:v>-70.514089999999996</c:v>
                </c:pt>
                <c:pt idx="12800">
                  <c:v>-70.543130000000005</c:v>
                </c:pt>
                <c:pt idx="12801">
                  <c:v>-70.647099999999995</c:v>
                </c:pt>
                <c:pt idx="12802">
                  <c:v>-71.205650000000006</c:v>
                </c:pt>
                <c:pt idx="12803">
                  <c:v>-71.294200000000004</c:v>
                </c:pt>
                <c:pt idx="12804">
                  <c:v>-71.20617</c:v>
                </c:pt>
                <c:pt idx="12805">
                  <c:v>-70.471149999999994</c:v>
                </c:pt>
                <c:pt idx="12806">
                  <c:v>-71.784880000000001</c:v>
                </c:pt>
                <c:pt idx="12807">
                  <c:v>-72.048339999999996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A50-492A-92D2-B4AEAD2BD41F}"/>
            </c:ext>
          </c:extLst>
        </c:ser>
        <c:ser>
          <c:idx val="1"/>
          <c:order val="1"/>
          <c:tx>
            <c:strRef>
              <c:f>Hoja1!$D$1</c:f>
              <c:strCache>
                <c:ptCount val="1"/>
                <c:pt idx="0">
                  <c:v>S21 Damper to Damper [dB]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Hoja1!$C$2:$C$11208</c:f>
              <c:numCache>
                <c:formatCode>General</c:formatCode>
                <c:ptCount val="11207"/>
                <c:pt idx="0">
                  <c:v>1500</c:v>
                </c:pt>
                <c:pt idx="1">
                  <c:v>1500.3125</c:v>
                </c:pt>
                <c:pt idx="2">
                  <c:v>1500.625</c:v>
                </c:pt>
                <c:pt idx="3">
                  <c:v>1500.9375</c:v>
                </c:pt>
                <c:pt idx="4">
                  <c:v>1501.25</c:v>
                </c:pt>
                <c:pt idx="5">
                  <c:v>1501.5625</c:v>
                </c:pt>
                <c:pt idx="6">
                  <c:v>1501.875</c:v>
                </c:pt>
                <c:pt idx="7">
                  <c:v>1502.1875</c:v>
                </c:pt>
                <c:pt idx="8">
                  <c:v>1502.5</c:v>
                </c:pt>
                <c:pt idx="9">
                  <c:v>1502.8125</c:v>
                </c:pt>
                <c:pt idx="10">
                  <c:v>1503.125</c:v>
                </c:pt>
                <c:pt idx="11">
                  <c:v>1503.4375</c:v>
                </c:pt>
                <c:pt idx="12">
                  <c:v>1503.75</c:v>
                </c:pt>
                <c:pt idx="13">
                  <c:v>1504.0625</c:v>
                </c:pt>
                <c:pt idx="14">
                  <c:v>1504.375</c:v>
                </c:pt>
                <c:pt idx="15">
                  <c:v>1504.6875</c:v>
                </c:pt>
                <c:pt idx="16">
                  <c:v>1505</c:v>
                </c:pt>
                <c:pt idx="17">
                  <c:v>1505.3125</c:v>
                </c:pt>
                <c:pt idx="18">
                  <c:v>1505.625</c:v>
                </c:pt>
                <c:pt idx="19">
                  <c:v>1505.9375</c:v>
                </c:pt>
                <c:pt idx="20">
                  <c:v>1506.25</c:v>
                </c:pt>
                <c:pt idx="21">
                  <c:v>1506.5625</c:v>
                </c:pt>
                <c:pt idx="22">
                  <c:v>1506.875</c:v>
                </c:pt>
                <c:pt idx="23">
                  <c:v>1507.1875</c:v>
                </c:pt>
                <c:pt idx="24">
                  <c:v>1507.5</c:v>
                </c:pt>
                <c:pt idx="25">
                  <c:v>1507.8125</c:v>
                </c:pt>
                <c:pt idx="26">
                  <c:v>1508.125</c:v>
                </c:pt>
                <c:pt idx="27">
                  <c:v>1508.4375</c:v>
                </c:pt>
                <c:pt idx="28">
                  <c:v>1508.75</c:v>
                </c:pt>
                <c:pt idx="29">
                  <c:v>1509.0625</c:v>
                </c:pt>
                <c:pt idx="30">
                  <c:v>1509.375</c:v>
                </c:pt>
                <c:pt idx="31">
                  <c:v>1509.6875</c:v>
                </c:pt>
                <c:pt idx="32">
                  <c:v>1510</c:v>
                </c:pt>
                <c:pt idx="33">
                  <c:v>1510.3125</c:v>
                </c:pt>
                <c:pt idx="34">
                  <c:v>1510.625</c:v>
                </c:pt>
                <c:pt idx="35">
                  <c:v>1510.9375</c:v>
                </c:pt>
                <c:pt idx="36">
                  <c:v>1511.25</c:v>
                </c:pt>
                <c:pt idx="37">
                  <c:v>1511.5625</c:v>
                </c:pt>
                <c:pt idx="38">
                  <c:v>1511.875</c:v>
                </c:pt>
                <c:pt idx="39">
                  <c:v>1512.1875</c:v>
                </c:pt>
                <c:pt idx="40">
                  <c:v>1512.5</c:v>
                </c:pt>
                <c:pt idx="41">
                  <c:v>1512.8125</c:v>
                </c:pt>
                <c:pt idx="42">
                  <c:v>1513.125</c:v>
                </c:pt>
                <c:pt idx="43">
                  <c:v>1513.4375</c:v>
                </c:pt>
                <c:pt idx="44">
                  <c:v>1513.75</c:v>
                </c:pt>
                <c:pt idx="45">
                  <c:v>1514.0625</c:v>
                </c:pt>
                <c:pt idx="46">
                  <c:v>1514.375</c:v>
                </c:pt>
                <c:pt idx="47">
                  <c:v>1514.6875</c:v>
                </c:pt>
                <c:pt idx="48">
                  <c:v>1515</c:v>
                </c:pt>
                <c:pt idx="49">
                  <c:v>1515.3125</c:v>
                </c:pt>
                <c:pt idx="50">
                  <c:v>1515.625</c:v>
                </c:pt>
                <c:pt idx="51">
                  <c:v>1515.9375</c:v>
                </c:pt>
                <c:pt idx="52">
                  <c:v>1516.25</c:v>
                </c:pt>
                <c:pt idx="53">
                  <c:v>1516.5625</c:v>
                </c:pt>
                <c:pt idx="54">
                  <c:v>1516.875</c:v>
                </c:pt>
                <c:pt idx="55">
                  <c:v>1517.1875</c:v>
                </c:pt>
                <c:pt idx="56">
                  <c:v>1517.5</c:v>
                </c:pt>
                <c:pt idx="57">
                  <c:v>1517.8125</c:v>
                </c:pt>
                <c:pt idx="58">
                  <c:v>1518.125</c:v>
                </c:pt>
                <c:pt idx="59">
                  <c:v>1518.4375</c:v>
                </c:pt>
                <c:pt idx="60">
                  <c:v>1518.75</c:v>
                </c:pt>
                <c:pt idx="61">
                  <c:v>1519.0625</c:v>
                </c:pt>
                <c:pt idx="62">
                  <c:v>1519.375</c:v>
                </c:pt>
                <c:pt idx="63">
                  <c:v>1519.6875</c:v>
                </c:pt>
                <c:pt idx="64">
                  <c:v>1520</c:v>
                </c:pt>
                <c:pt idx="65">
                  <c:v>1520.3125</c:v>
                </c:pt>
                <c:pt idx="66">
                  <c:v>1520.625</c:v>
                </c:pt>
                <c:pt idx="67">
                  <c:v>1520.9375</c:v>
                </c:pt>
                <c:pt idx="68">
                  <c:v>1521.25</c:v>
                </c:pt>
                <c:pt idx="69">
                  <c:v>1521.5625</c:v>
                </c:pt>
                <c:pt idx="70">
                  <c:v>1521.875</c:v>
                </c:pt>
                <c:pt idx="71">
                  <c:v>1522.1875</c:v>
                </c:pt>
                <c:pt idx="72">
                  <c:v>1522.5</c:v>
                </c:pt>
                <c:pt idx="73">
                  <c:v>1522.8125</c:v>
                </c:pt>
                <c:pt idx="74">
                  <c:v>1523.125</c:v>
                </c:pt>
                <c:pt idx="75">
                  <c:v>1523.4375</c:v>
                </c:pt>
                <c:pt idx="76">
                  <c:v>1523.75</c:v>
                </c:pt>
                <c:pt idx="77">
                  <c:v>1524.0625</c:v>
                </c:pt>
                <c:pt idx="78">
                  <c:v>1524.375</c:v>
                </c:pt>
                <c:pt idx="79">
                  <c:v>1524.6875</c:v>
                </c:pt>
                <c:pt idx="80">
                  <c:v>1525</c:v>
                </c:pt>
                <c:pt idx="81">
                  <c:v>1525.3125</c:v>
                </c:pt>
                <c:pt idx="82">
                  <c:v>1525.625</c:v>
                </c:pt>
                <c:pt idx="83">
                  <c:v>1525.9375</c:v>
                </c:pt>
                <c:pt idx="84">
                  <c:v>1526.25</c:v>
                </c:pt>
                <c:pt idx="85">
                  <c:v>1526.5625</c:v>
                </c:pt>
                <c:pt idx="86">
                  <c:v>1526.875</c:v>
                </c:pt>
                <c:pt idx="87">
                  <c:v>1527.1875</c:v>
                </c:pt>
                <c:pt idx="88">
                  <c:v>1527.5</c:v>
                </c:pt>
                <c:pt idx="89">
                  <c:v>1527.8125</c:v>
                </c:pt>
                <c:pt idx="90">
                  <c:v>1528.125</c:v>
                </c:pt>
                <c:pt idx="91">
                  <c:v>1528.4375</c:v>
                </c:pt>
                <c:pt idx="92">
                  <c:v>1528.75</c:v>
                </c:pt>
                <c:pt idx="93">
                  <c:v>1529.0625</c:v>
                </c:pt>
                <c:pt idx="94">
                  <c:v>1529.375</c:v>
                </c:pt>
                <c:pt idx="95">
                  <c:v>1529.6875</c:v>
                </c:pt>
                <c:pt idx="96">
                  <c:v>1530</c:v>
                </c:pt>
                <c:pt idx="97">
                  <c:v>1530.3125</c:v>
                </c:pt>
                <c:pt idx="98">
                  <c:v>1530.625</c:v>
                </c:pt>
                <c:pt idx="99">
                  <c:v>1530.9375</c:v>
                </c:pt>
                <c:pt idx="100">
                  <c:v>1531.25</c:v>
                </c:pt>
                <c:pt idx="101">
                  <c:v>1531.5625</c:v>
                </c:pt>
                <c:pt idx="102">
                  <c:v>1531.875</c:v>
                </c:pt>
                <c:pt idx="103">
                  <c:v>1532.1875</c:v>
                </c:pt>
                <c:pt idx="104">
                  <c:v>1532.5</c:v>
                </c:pt>
                <c:pt idx="105">
                  <c:v>1532.8125</c:v>
                </c:pt>
                <c:pt idx="106">
                  <c:v>1533.125</c:v>
                </c:pt>
                <c:pt idx="107">
                  <c:v>1533.4375</c:v>
                </c:pt>
                <c:pt idx="108">
                  <c:v>1533.75</c:v>
                </c:pt>
                <c:pt idx="109">
                  <c:v>1534.0625</c:v>
                </c:pt>
                <c:pt idx="110">
                  <c:v>1534.375</c:v>
                </c:pt>
                <c:pt idx="111">
                  <c:v>1534.6875</c:v>
                </c:pt>
                <c:pt idx="112">
                  <c:v>1535</c:v>
                </c:pt>
                <c:pt idx="113">
                  <c:v>1535.3125</c:v>
                </c:pt>
                <c:pt idx="114">
                  <c:v>1535.625</c:v>
                </c:pt>
                <c:pt idx="115">
                  <c:v>1535.9375</c:v>
                </c:pt>
                <c:pt idx="116">
                  <c:v>1536.25</c:v>
                </c:pt>
                <c:pt idx="117">
                  <c:v>1536.5625</c:v>
                </c:pt>
                <c:pt idx="118">
                  <c:v>1536.875</c:v>
                </c:pt>
                <c:pt idx="119">
                  <c:v>1537.1875</c:v>
                </c:pt>
                <c:pt idx="120">
                  <c:v>1537.5</c:v>
                </c:pt>
                <c:pt idx="121">
                  <c:v>1537.8125</c:v>
                </c:pt>
                <c:pt idx="122">
                  <c:v>1538.125</c:v>
                </c:pt>
                <c:pt idx="123">
                  <c:v>1538.4375</c:v>
                </c:pt>
                <c:pt idx="124">
                  <c:v>1538.75</c:v>
                </c:pt>
                <c:pt idx="125">
                  <c:v>1539.0625</c:v>
                </c:pt>
                <c:pt idx="126">
                  <c:v>1539.375</c:v>
                </c:pt>
                <c:pt idx="127">
                  <c:v>1539.6875</c:v>
                </c:pt>
                <c:pt idx="128">
                  <c:v>1540</c:v>
                </c:pt>
                <c:pt idx="129">
                  <c:v>1540.3125</c:v>
                </c:pt>
                <c:pt idx="130">
                  <c:v>1540.625</c:v>
                </c:pt>
                <c:pt idx="131">
                  <c:v>1540.9375</c:v>
                </c:pt>
                <c:pt idx="132">
                  <c:v>1541.25</c:v>
                </c:pt>
                <c:pt idx="133">
                  <c:v>1541.5625</c:v>
                </c:pt>
                <c:pt idx="134">
                  <c:v>1541.875</c:v>
                </c:pt>
                <c:pt idx="135">
                  <c:v>1542.1875</c:v>
                </c:pt>
                <c:pt idx="136">
                  <c:v>1542.5</c:v>
                </c:pt>
                <c:pt idx="137">
                  <c:v>1542.8125</c:v>
                </c:pt>
                <c:pt idx="138">
                  <c:v>1543.125</c:v>
                </c:pt>
                <c:pt idx="139">
                  <c:v>1543.4375</c:v>
                </c:pt>
                <c:pt idx="140">
                  <c:v>1543.75</c:v>
                </c:pt>
                <c:pt idx="141">
                  <c:v>1544.0625</c:v>
                </c:pt>
                <c:pt idx="142">
                  <c:v>1544.375</c:v>
                </c:pt>
                <c:pt idx="143">
                  <c:v>1544.6875</c:v>
                </c:pt>
                <c:pt idx="144">
                  <c:v>1545</c:v>
                </c:pt>
                <c:pt idx="145">
                  <c:v>1545.3125</c:v>
                </c:pt>
                <c:pt idx="146">
                  <c:v>1545.625</c:v>
                </c:pt>
                <c:pt idx="147">
                  <c:v>1545.9375</c:v>
                </c:pt>
                <c:pt idx="148">
                  <c:v>1546.25</c:v>
                </c:pt>
                <c:pt idx="149">
                  <c:v>1546.5625</c:v>
                </c:pt>
                <c:pt idx="150">
                  <c:v>1546.875</c:v>
                </c:pt>
                <c:pt idx="151">
                  <c:v>1547.1875</c:v>
                </c:pt>
                <c:pt idx="152">
                  <c:v>1547.5</c:v>
                </c:pt>
                <c:pt idx="153">
                  <c:v>1547.8125</c:v>
                </c:pt>
                <c:pt idx="154">
                  <c:v>1548.125</c:v>
                </c:pt>
                <c:pt idx="155">
                  <c:v>1548.4375</c:v>
                </c:pt>
                <c:pt idx="156">
                  <c:v>1548.75</c:v>
                </c:pt>
                <c:pt idx="157">
                  <c:v>1549.0625</c:v>
                </c:pt>
                <c:pt idx="158">
                  <c:v>1549.375</c:v>
                </c:pt>
                <c:pt idx="159">
                  <c:v>1549.6875</c:v>
                </c:pt>
                <c:pt idx="160">
                  <c:v>1550</c:v>
                </c:pt>
                <c:pt idx="161">
                  <c:v>1550.3125</c:v>
                </c:pt>
                <c:pt idx="162">
                  <c:v>1550.625</c:v>
                </c:pt>
                <c:pt idx="163">
                  <c:v>1550.9375</c:v>
                </c:pt>
                <c:pt idx="164">
                  <c:v>1551.25</c:v>
                </c:pt>
                <c:pt idx="165">
                  <c:v>1551.5625</c:v>
                </c:pt>
                <c:pt idx="166">
                  <c:v>1551.875</c:v>
                </c:pt>
                <c:pt idx="167">
                  <c:v>1552.1875</c:v>
                </c:pt>
                <c:pt idx="168">
                  <c:v>1552.5</c:v>
                </c:pt>
                <c:pt idx="169">
                  <c:v>1552.8125</c:v>
                </c:pt>
                <c:pt idx="170">
                  <c:v>1553.125</c:v>
                </c:pt>
                <c:pt idx="171">
                  <c:v>1553.4375</c:v>
                </c:pt>
                <c:pt idx="172">
                  <c:v>1553.75</c:v>
                </c:pt>
                <c:pt idx="173">
                  <c:v>1554.0625</c:v>
                </c:pt>
                <c:pt idx="174">
                  <c:v>1554.375</c:v>
                </c:pt>
                <c:pt idx="175">
                  <c:v>1554.6875</c:v>
                </c:pt>
                <c:pt idx="176">
                  <c:v>1555</c:v>
                </c:pt>
                <c:pt idx="177">
                  <c:v>1555.3125</c:v>
                </c:pt>
                <c:pt idx="178">
                  <c:v>1555.625</c:v>
                </c:pt>
                <c:pt idx="179">
                  <c:v>1555.9375</c:v>
                </c:pt>
                <c:pt idx="180">
                  <c:v>1556.25</c:v>
                </c:pt>
                <c:pt idx="181">
                  <c:v>1556.5625</c:v>
                </c:pt>
                <c:pt idx="182">
                  <c:v>1556.875</c:v>
                </c:pt>
                <c:pt idx="183">
                  <c:v>1557.1875</c:v>
                </c:pt>
                <c:pt idx="184">
                  <c:v>1557.5</c:v>
                </c:pt>
                <c:pt idx="185">
                  <c:v>1557.8125</c:v>
                </c:pt>
                <c:pt idx="186">
                  <c:v>1558.125</c:v>
                </c:pt>
                <c:pt idx="187">
                  <c:v>1558.4375</c:v>
                </c:pt>
                <c:pt idx="188">
                  <c:v>1558.75</c:v>
                </c:pt>
                <c:pt idx="189">
                  <c:v>1559.0625</c:v>
                </c:pt>
                <c:pt idx="190">
                  <c:v>1559.375</c:v>
                </c:pt>
                <c:pt idx="191">
                  <c:v>1559.6875</c:v>
                </c:pt>
                <c:pt idx="192">
                  <c:v>1560</c:v>
                </c:pt>
                <c:pt idx="193">
                  <c:v>1560.3125</c:v>
                </c:pt>
                <c:pt idx="194">
                  <c:v>1560.625</c:v>
                </c:pt>
                <c:pt idx="195">
                  <c:v>1560.9375</c:v>
                </c:pt>
                <c:pt idx="196">
                  <c:v>1561.25</c:v>
                </c:pt>
                <c:pt idx="197">
                  <c:v>1561.5625</c:v>
                </c:pt>
                <c:pt idx="198">
                  <c:v>1561.875</c:v>
                </c:pt>
                <c:pt idx="199">
                  <c:v>1562.1875</c:v>
                </c:pt>
                <c:pt idx="200">
                  <c:v>1562.5</c:v>
                </c:pt>
                <c:pt idx="201">
                  <c:v>1562.8125</c:v>
                </c:pt>
                <c:pt idx="202">
                  <c:v>1563.125</c:v>
                </c:pt>
                <c:pt idx="203">
                  <c:v>1563.4375</c:v>
                </c:pt>
                <c:pt idx="204">
                  <c:v>1563.75</c:v>
                </c:pt>
                <c:pt idx="205">
                  <c:v>1564.0625</c:v>
                </c:pt>
                <c:pt idx="206">
                  <c:v>1564.375</c:v>
                </c:pt>
                <c:pt idx="207">
                  <c:v>1564.6875</c:v>
                </c:pt>
                <c:pt idx="208">
                  <c:v>1565</c:v>
                </c:pt>
                <c:pt idx="209">
                  <c:v>1565.3125</c:v>
                </c:pt>
                <c:pt idx="210">
                  <c:v>1565.625</c:v>
                </c:pt>
                <c:pt idx="211">
                  <c:v>1565.9375</c:v>
                </c:pt>
                <c:pt idx="212">
                  <c:v>1566.25</c:v>
                </c:pt>
                <c:pt idx="213">
                  <c:v>1566.5625</c:v>
                </c:pt>
                <c:pt idx="214">
                  <c:v>1566.875</c:v>
                </c:pt>
                <c:pt idx="215">
                  <c:v>1567.1875</c:v>
                </c:pt>
                <c:pt idx="216">
                  <c:v>1567.5</c:v>
                </c:pt>
                <c:pt idx="217">
                  <c:v>1567.8125</c:v>
                </c:pt>
                <c:pt idx="218">
                  <c:v>1568.125</c:v>
                </c:pt>
                <c:pt idx="219">
                  <c:v>1568.4375</c:v>
                </c:pt>
                <c:pt idx="220">
                  <c:v>1568.75</c:v>
                </c:pt>
                <c:pt idx="221">
                  <c:v>1569.0625</c:v>
                </c:pt>
                <c:pt idx="222">
                  <c:v>1569.375</c:v>
                </c:pt>
                <c:pt idx="223">
                  <c:v>1569.6875</c:v>
                </c:pt>
                <c:pt idx="224">
                  <c:v>1570</c:v>
                </c:pt>
                <c:pt idx="225">
                  <c:v>1570.3125</c:v>
                </c:pt>
                <c:pt idx="226">
                  <c:v>1570.625</c:v>
                </c:pt>
                <c:pt idx="227">
                  <c:v>1570.9375</c:v>
                </c:pt>
                <c:pt idx="228">
                  <c:v>1571.25</c:v>
                </c:pt>
                <c:pt idx="229">
                  <c:v>1571.5625</c:v>
                </c:pt>
                <c:pt idx="230">
                  <c:v>1571.875</c:v>
                </c:pt>
                <c:pt idx="231">
                  <c:v>1572.1875</c:v>
                </c:pt>
                <c:pt idx="232">
                  <c:v>1572.5</c:v>
                </c:pt>
                <c:pt idx="233">
                  <c:v>1572.8125</c:v>
                </c:pt>
                <c:pt idx="234">
                  <c:v>1573.125</c:v>
                </c:pt>
                <c:pt idx="235">
                  <c:v>1573.4375</c:v>
                </c:pt>
                <c:pt idx="236">
                  <c:v>1573.75</c:v>
                </c:pt>
                <c:pt idx="237">
                  <c:v>1574.0625</c:v>
                </c:pt>
                <c:pt idx="238">
                  <c:v>1574.375</c:v>
                </c:pt>
                <c:pt idx="239">
                  <c:v>1574.6875</c:v>
                </c:pt>
                <c:pt idx="240">
                  <c:v>1575</c:v>
                </c:pt>
                <c:pt idx="241">
                  <c:v>1575.3125</c:v>
                </c:pt>
                <c:pt idx="242">
                  <c:v>1575.625</c:v>
                </c:pt>
                <c:pt idx="243">
                  <c:v>1575.9375</c:v>
                </c:pt>
                <c:pt idx="244">
                  <c:v>1576.25</c:v>
                </c:pt>
                <c:pt idx="245">
                  <c:v>1576.5625</c:v>
                </c:pt>
                <c:pt idx="246">
                  <c:v>1576.875</c:v>
                </c:pt>
                <c:pt idx="247">
                  <c:v>1577.1875</c:v>
                </c:pt>
                <c:pt idx="248">
                  <c:v>1577.5</c:v>
                </c:pt>
                <c:pt idx="249">
                  <c:v>1577.8125</c:v>
                </c:pt>
                <c:pt idx="250">
                  <c:v>1578.125</c:v>
                </c:pt>
                <c:pt idx="251">
                  <c:v>1578.4375</c:v>
                </c:pt>
                <c:pt idx="252">
                  <c:v>1578.75</c:v>
                </c:pt>
                <c:pt idx="253">
                  <c:v>1579.0625</c:v>
                </c:pt>
                <c:pt idx="254">
                  <c:v>1579.375</c:v>
                </c:pt>
                <c:pt idx="255">
                  <c:v>1579.6875</c:v>
                </c:pt>
                <c:pt idx="256">
                  <c:v>1580</c:v>
                </c:pt>
                <c:pt idx="257">
                  <c:v>1580.3125</c:v>
                </c:pt>
                <c:pt idx="258">
                  <c:v>1580.625</c:v>
                </c:pt>
                <c:pt idx="259">
                  <c:v>1580.9375</c:v>
                </c:pt>
                <c:pt idx="260">
                  <c:v>1581.25</c:v>
                </c:pt>
                <c:pt idx="261">
                  <c:v>1581.5625</c:v>
                </c:pt>
                <c:pt idx="262">
                  <c:v>1581.875</c:v>
                </c:pt>
                <c:pt idx="263">
                  <c:v>1582.1875</c:v>
                </c:pt>
                <c:pt idx="264">
                  <c:v>1582.5</c:v>
                </c:pt>
                <c:pt idx="265">
                  <c:v>1582.8125</c:v>
                </c:pt>
                <c:pt idx="266">
                  <c:v>1583.125</c:v>
                </c:pt>
                <c:pt idx="267">
                  <c:v>1583.4375</c:v>
                </c:pt>
                <c:pt idx="268">
                  <c:v>1583.75</c:v>
                </c:pt>
                <c:pt idx="269">
                  <c:v>1584.0625</c:v>
                </c:pt>
                <c:pt idx="270">
                  <c:v>1584.375</c:v>
                </c:pt>
                <c:pt idx="271">
                  <c:v>1584.6875</c:v>
                </c:pt>
                <c:pt idx="272">
                  <c:v>1585</c:v>
                </c:pt>
                <c:pt idx="273">
                  <c:v>1585.3125</c:v>
                </c:pt>
                <c:pt idx="274">
                  <c:v>1585.625</c:v>
                </c:pt>
                <c:pt idx="275">
                  <c:v>1585.9375</c:v>
                </c:pt>
                <c:pt idx="276">
                  <c:v>1586.25</c:v>
                </c:pt>
                <c:pt idx="277">
                  <c:v>1586.5625</c:v>
                </c:pt>
                <c:pt idx="278">
                  <c:v>1586.875</c:v>
                </c:pt>
                <c:pt idx="279">
                  <c:v>1587.1875</c:v>
                </c:pt>
                <c:pt idx="280">
                  <c:v>1587.5</c:v>
                </c:pt>
                <c:pt idx="281">
                  <c:v>1587.8125</c:v>
                </c:pt>
                <c:pt idx="282">
                  <c:v>1588.125</c:v>
                </c:pt>
                <c:pt idx="283">
                  <c:v>1588.4375</c:v>
                </c:pt>
                <c:pt idx="284">
                  <c:v>1588.75</c:v>
                </c:pt>
                <c:pt idx="285">
                  <c:v>1589.0625</c:v>
                </c:pt>
                <c:pt idx="286">
                  <c:v>1589.375</c:v>
                </c:pt>
                <c:pt idx="287">
                  <c:v>1589.6875</c:v>
                </c:pt>
                <c:pt idx="288">
                  <c:v>1590</c:v>
                </c:pt>
                <c:pt idx="289">
                  <c:v>1590.3125</c:v>
                </c:pt>
                <c:pt idx="290">
                  <c:v>1590.625</c:v>
                </c:pt>
                <c:pt idx="291">
                  <c:v>1590.9375</c:v>
                </c:pt>
                <c:pt idx="292">
                  <c:v>1591.25</c:v>
                </c:pt>
                <c:pt idx="293">
                  <c:v>1591.5625</c:v>
                </c:pt>
                <c:pt idx="294">
                  <c:v>1591.875</c:v>
                </c:pt>
                <c:pt idx="295">
                  <c:v>1592.1875</c:v>
                </c:pt>
                <c:pt idx="296">
                  <c:v>1592.5</c:v>
                </c:pt>
                <c:pt idx="297">
                  <c:v>1592.8125</c:v>
                </c:pt>
                <c:pt idx="298">
                  <c:v>1593.125</c:v>
                </c:pt>
                <c:pt idx="299">
                  <c:v>1593.4375</c:v>
                </c:pt>
                <c:pt idx="300">
                  <c:v>1593.75</c:v>
                </c:pt>
                <c:pt idx="301">
                  <c:v>1594.0625</c:v>
                </c:pt>
                <c:pt idx="302">
                  <c:v>1594.375</c:v>
                </c:pt>
                <c:pt idx="303">
                  <c:v>1594.6875</c:v>
                </c:pt>
                <c:pt idx="304">
                  <c:v>1595</c:v>
                </c:pt>
                <c:pt idx="305">
                  <c:v>1595.3125</c:v>
                </c:pt>
                <c:pt idx="306">
                  <c:v>1595.625</c:v>
                </c:pt>
                <c:pt idx="307">
                  <c:v>1595.9375</c:v>
                </c:pt>
                <c:pt idx="308">
                  <c:v>1596.25</c:v>
                </c:pt>
                <c:pt idx="309">
                  <c:v>1596.5625</c:v>
                </c:pt>
                <c:pt idx="310">
                  <c:v>1596.875</c:v>
                </c:pt>
                <c:pt idx="311">
                  <c:v>1597.1875</c:v>
                </c:pt>
                <c:pt idx="312">
                  <c:v>1597.5</c:v>
                </c:pt>
                <c:pt idx="313">
                  <c:v>1597.8125</c:v>
                </c:pt>
                <c:pt idx="314">
                  <c:v>1598.125</c:v>
                </c:pt>
                <c:pt idx="315">
                  <c:v>1598.4375</c:v>
                </c:pt>
                <c:pt idx="316">
                  <c:v>1598.75</c:v>
                </c:pt>
                <c:pt idx="317">
                  <c:v>1599.0625</c:v>
                </c:pt>
                <c:pt idx="318">
                  <c:v>1599.375</c:v>
                </c:pt>
                <c:pt idx="319">
                  <c:v>1599.6875</c:v>
                </c:pt>
                <c:pt idx="320">
                  <c:v>1600</c:v>
                </c:pt>
                <c:pt idx="321">
                  <c:v>1600.3125</c:v>
                </c:pt>
                <c:pt idx="322">
                  <c:v>1600.625</c:v>
                </c:pt>
                <c:pt idx="323">
                  <c:v>1600.9375</c:v>
                </c:pt>
                <c:pt idx="324">
                  <c:v>1601.25</c:v>
                </c:pt>
                <c:pt idx="325">
                  <c:v>1601.5625</c:v>
                </c:pt>
                <c:pt idx="326">
                  <c:v>1601.875</c:v>
                </c:pt>
                <c:pt idx="327">
                  <c:v>1602.1875</c:v>
                </c:pt>
                <c:pt idx="328">
                  <c:v>1602.5</c:v>
                </c:pt>
                <c:pt idx="329">
                  <c:v>1602.8125</c:v>
                </c:pt>
                <c:pt idx="330">
                  <c:v>1603.125</c:v>
                </c:pt>
                <c:pt idx="331">
                  <c:v>1603.4375</c:v>
                </c:pt>
                <c:pt idx="332">
                  <c:v>1603.75</c:v>
                </c:pt>
                <c:pt idx="333">
                  <c:v>1604.0625</c:v>
                </c:pt>
                <c:pt idx="334">
                  <c:v>1604.375</c:v>
                </c:pt>
                <c:pt idx="335">
                  <c:v>1604.6875</c:v>
                </c:pt>
                <c:pt idx="336">
                  <c:v>1605</c:v>
                </c:pt>
                <c:pt idx="337">
                  <c:v>1605.3125</c:v>
                </c:pt>
                <c:pt idx="338">
                  <c:v>1605.625</c:v>
                </c:pt>
                <c:pt idx="339">
                  <c:v>1605.9375</c:v>
                </c:pt>
                <c:pt idx="340">
                  <c:v>1606.25</c:v>
                </c:pt>
                <c:pt idx="341">
                  <c:v>1606.5625</c:v>
                </c:pt>
                <c:pt idx="342">
                  <c:v>1606.875</c:v>
                </c:pt>
                <c:pt idx="343">
                  <c:v>1607.1875</c:v>
                </c:pt>
                <c:pt idx="344">
                  <c:v>1607.5</c:v>
                </c:pt>
                <c:pt idx="345">
                  <c:v>1607.8125</c:v>
                </c:pt>
                <c:pt idx="346">
                  <c:v>1608.125</c:v>
                </c:pt>
                <c:pt idx="347">
                  <c:v>1608.4375</c:v>
                </c:pt>
                <c:pt idx="348">
                  <c:v>1608.75</c:v>
                </c:pt>
                <c:pt idx="349">
                  <c:v>1609.0625</c:v>
                </c:pt>
                <c:pt idx="350">
                  <c:v>1609.375</c:v>
                </c:pt>
                <c:pt idx="351">
                  <c:v>1609.6875</c:v>
                </c:pt>
                <c:pt idx="352">
                  <c:v>1610</c:v>
                </c:pt>
                <c:pt idx="353">
                  <c:v>1610.3125</c:v>
                </c:pt>
                <c:pt idx="354">
                  <c:v>1610.625</c:v>
                </c:pt>
                <c:pt idx="355">
                  <c:v>1610.9375</c:v>
                </c:pt>
                <c:pt idx="356">
                  <c:v>1611.25</c:v>
                </c:pt>
                <c:pt idx="357">
                  <c:v>1611.5625</c:v>
                </c:pt>
                <c:pt idx="358">
                  <c:v>1611.875</c:v>
                </c:pt>
                <c:pt idx="359">
                  <c:v>1612.1875</c:v>
                </c:pt>
                <c:pt idx="360">
                  <c:v>1612.5</c:v>
                </c:pt>
                <c:pt idx="361">
                  <c:v>1612.8125</c:v>
                </c:pt>
                <c:pt idx="362">
                  <c:v>1613.125</c:v>
                </c:pt>
                <c:pt idx="363">
                  <c:v>1613.4375</c:v>
                </c:pt>
                <c:pt idx="364">
                  <c:v>1613.75</c:v>
                </c:pt>
                <c:pt idx="365">
                  <c:v>1614.0625</c:v>
                </c:pt>
                <c:pt idx="366">
                  <c:v>1614.375</c:v>
                </c:pt>
                <c:pt idx="367">
                  <c:v>1614.6875</c:v>
                </c:pt>
                <c:pt idx="368">
                  <c:v>1615</c:v>
                </c:pt>
                <c:pt idx="369">
                  <c:v>1615.3125</c:v>
                </c:pt>
                <c:pt idx="370">
                  <c:v>1615.625</c:v>
                </c:pt>
                <c:pt idx="371">
                  <c:v>1615.9375</c:v>
                </c:pt>
                <c:pt idx="372">
                  <c:v>1616.25</c:v>
                </c:pt>
                <c:pt idx="373">
                  <c:v>1616.5625</c:v>
                </c:pt>
                <c:pt idx="374">
                  <c:v>1616.875</c:v>
                </c:pt>
                <c:pt idx="375">
                  <c:v>1617.1875</c:v>
                </c:pt>
                <c:pt idx="376">
                  <c:v>1617.5</c:v>
                </c:pt>
                <c:pt idx="377">
                  <c:v>1617.8125</c:v>
                </c:pt>
                <c:pt idx="378">
                  <c:v>1618.125</c:v>
                </c:pt>
                <c:pt idx="379">
                  <c:v>1618.4375</c:v>
                </c:pt>
                <c:pt idx="380">
                  <c:v>1618.75</c:v>
                </c:pt>
                <c:pt idx="381">
                  <c:v>1619.0625</c:v>
                </c:pt>
                <c:pt idx="382">
                  <c:v>1619.375</c:v>
                </c:pt>
                <c:pt idx="383">
                  <c:v>1619.6875</c:v>
                </c:pt>
                <c:pt idx="384">
                  <c:v>1620</c:v>
                </c:pt>
                <c:pt idx="385">
                  <c:v>1620.3125</c:v>
                </c:pt>
                <c:pt idx="386">
                  <c:v>1620.625</c:v>
                </c:pt>
                <c:pt idx="387">
                  <c:v>1620.9375</c:v>
                </c:pt>
                <c:pt idx="388">
                  <c:v>1621.25</c:v>
                </c:pt>
                <c:pt idx="389">
                  <c:v>1621.5625</c:v>
                </c:pt>
                <c:pt idx="390">
                  <c:v>1621.875</c:v>
                </c:pt>
                <c:pt idx="391">
                  <c:v>1622.1875</c:v>
                </c:pt>
                <c:pt idx="392">
                  <c:v>1622.5</c:v>
                </c:pt>
                <c:pt idx="393">
                  <c:v>1622.8125</c:v>
                </c:pt>
                <c:pt idx="394">
                  <c:v>1623.125</c:v>
                </c:pt>
                <c:pt idx="395">
                  <c:v>1623.4375</c:v>
                </c:pt>
                <c:pt idx="396">
                  <c:v>1623.75</c:v>
                </c:pt>
                <c:pt idx="397">
                  <c:v>1624.0625</c:v>
                </c:pt>
                <c:pt idx="398">
                  <c:v>1624.375</c:v>
                </c:pt>
                <c:pt idx="399">
                  <c:v>1624.6875</c:v>
                </c:pt>
                <c:pt idx="400">
                  <c:v>1625</c:v>
                </c:pt>
                <c:pt idx="401">
                  <c:v>1625.3125</c:v>
                </c:pt>
                <c:pt idx="402">
                  <c:v>1625.625</c:v>
                </c:pt>
                <c:pt idx="403">
                  <c:v>1625.9375</c:v>
                </c:pt>
                <c:pt idx="404">
                  <c:v>1626.25</c:v>
                </c:pt>
                <c:pt idx="405">
                  <c:v>1626.5625</c:v>
                </c:pt>
                <c:pt idx="406">
                  <c:v>1626.875</c:v>
                </c:pt>
                <c:pt idx="407">
                  <c:v>1627.1875</c:v>
                </c:pt>
                <c:pt idx="408">
                  <c:v>1627.5</c:v>
                </c:pt>
                <c:pt idx="409">
                  <c:v>1627.8125</c:v>
                </c:pt>
                <c:pt idx="410">
                  <c:v>1628.125</c:v>
                </c:pt>
                <c:pt idx="411">
                  <c:v>1628.4375</c:v>
                </c:pt>
                <c:pt idx="412">
                  <c:v>1628.75</c:v>
                </c:pt>
                <c:pt idx="413">
                  <c:v>1629.0625</c:v>
                </c:pt>
                <c:pt idx="414">
                  <c:v>1629.375</c:v>
                </c:pt>
                <c:pt idx="415">
                  <c:v>1629.6875</c:v>
                </c:pt>
                <c:pt idx="416">
                  <c:v>1630</c:v>
                </c:pt>
                <c:pt idx="417">
                  <c:v>1630.3125</c:v>
                </c:pt>
                <c:pt idx="418">
                  <c:v>1630.625</c:v>
                </c:pt>
                <c:pt idx="419">
                  <c:v>1630.9375</c:v>
                </c:pt>
                <c:pt idx="420">
                  <c:v>1631.25</c:v>
                </c:pt>
                <c:pt idx="421">
                  <c:v>1631.5625</c:v>
                </c:pt>
                <c:pt idx="422">
                  <c:v>1631.875</c:v>
                </c:pt>
                <c:pt idx="423">
                  <c:v>1632.1875</c:v>
                </c:pt>
                <c:pt idx="424">
                  <c:v>1632.5</c:v>
                </c:pt>
                <c:pt idx="425">
                  <c:v>1632.8125</c:v>
                </c:pt>
                <c:pt idx="426">
                  <c:v>1633.125</c:v>
                </c:pt>
                <c:pt idx="427">
                  <c:v>1633.4375</c:v>
                </c:pt>
                <c:pt idx="428">
                  <c:v>1633.75</c:v>
                </c:pt>
                <c:pt idx="429">
                  <c:v>1634.0625</c:v>
                </c:pt>
                <c:pt idx="430">
                  <c:v>1634.375</c:v>
                </c:pt>
                <c:pt idx="431">
                  <c:v>1634.6875</c:v>
                </c:pt>
                <c:pt idx="432">
                  <c:v>1635</c:v>
                </c:pt>
                <c:pt idx="433">
                  <c:v>1635.3125</c:v>
                </c:pt>
                <c:pt idx="434">
                  <c:v>1635.625</c:v>
                </c:pt>
                <c:pt idx="435">
                  <c:v>1635.9375</c:v>
                </c:pt>
                <c:pt idx="436">
                  <c:v>1636.25</c:v>
                </c:pt>
                <c:pt idx="437">
                  <c:v>1636.5625</c:v>
                </c:pt>
                <c:pt idx="438">
                  <c:v>1636.875</c:v>
                </c:pt>
                <c:pt idx="439">
                  <c:v>1637.1875</c:v>
                </c:pt>
                <c:pt idx="440">
                  <c:v>1637.5</c:v>
                </c:pt>
                <c:pt idx="441">
                  <c:v>1637.8125</c:v>
                </c:pt>
                <c:pt idx="442">
                  <c:v>1638.125</c:v>
                </c:pt>
                <c:pt idx="443">
                  <c:v>1638.4375</c:v>
                </c:pt>
                <c:pt idx="444">
                  <c:v>1638.75</c:v>
                </c:pt>
                <c:pt idx="445">
                  <c:v>1639.0625</c:v>
                </c:pt>
                <c:pt idx="446">
                  <c:v>1639.375</c:v>
                </c:pt>
                <c:pt idx="447">
                  <c:v>1639.6875</c:v>
                </c:pt>
                <c:pt idx="448">
                  <c:v>1640</c:v>
                </c:pt>
                <c:pt idx="449">
                  <c:v>1640.3125</c:v>
                </c:pt>
                <c:pt idx="450">
                  <c:v>1640.625</c:v>
                </c:pt>
                <c:pt idx="451">
                  <c:v>1640.9375</c:v>
                </c:pt>
                <c:pt idx="452">
                  <c:v>1641.25</c:v>
                </c:pt>
                <c:pt idx="453">
                  <c:v>1641.5625</c:v>
                </c:pt>
                <c:pt idx="454">
                  <c:v>1641.875</c:v>
                </c:pt>
                <c:pt idx="455">
                  <c:v>1642.1875</c:v>
                </c:pt>
                <c:pt idx="456">
                  <c:v>1642.5</c:v>
                </c:pt>
                <c:pt idx="457">
                  <c:v>1642.8125</c:v>
                </c:pt>
                <c:pt idx="458">
                  <c:v>1643.125</c:v>
                </c:pt>
                <c:pt idx="459">
                  <c:v>1643.4375</c:v>
                </c:pt>
                <c:pt idx="460">
                  <c:v>1643.75</c:v>
                </c:pt>
                <c:pt idx="461">
                  <c:v>1644.0625</c:v>
                </c:pt>
                <c:pt idx="462">
                  <c:v>1644.375</c:v>
                </c:pt>
                <c:pt idx="463">
                  <c:v>1644.6875</c:v>
                </c:pt>
                <c:pt idx="464">
                  <c:v>1645</c:v>
                </c:pt>
                <c:pt idx="465">
                  <c:v>1645.3125</c:v>
                </c:pt>
                <c:pt idx="466">
                  <c:v>1645.625</c:v>
                </c:pt>
                <c:pt idx="467">
                  <c:v>1645.9375</c:v>
                </c:pt>
                <c:pt idx="468">
                  <c:v>1646.25</c:v>
                </c:pt>
                <c:pt idx="469">
                  <c:v>1646.5625</c:v>
                </c:pt>
                <c:pt idx="470">
                  <c:v>1646.875</c:v>
                </c:pt>
                <c:pt idx="471">
                  <c:v>1647.1875</c:v>
                </c:pt>
                <c:pt idx="472">
                  <c:v>1647.5</c:v>
                </c:pt>
                <c:pt idx="473">
                  <c:v>1647.8125</c:v>
                </c:pt>
                <c:pt idx="474">
                  <c:v>1648.125</c:v>
                </c:pt>
                <c:pt idx="475">
                  <c:v>1648.4375</c:v>
                </c:pt>
                <c:pt idx="476">
                  <c:v>1648.75</c:v>
                </c:pt>
                <c:pt idx="477">
                  <c:v>1649.0625</c:v>
                </c:pt>
                <c:pt idx="478">
                  <c:v>1649.375</c:v>
                </c:pt>
                <c:pt idx="479">
                  <c:v>1649.6875</c:v>
                </c:pt>
                <c:pt idx="480">
                  <c:v>1650</c:v>
                </c:pt>
                <c:pt idx="481">
                  <c:v>1650.3125</c:v>
                </c:pt>
                <c:pt idx="482">
                  <c:v>1650.625</c:v>
                </c:pt>
                <c:pt idx="483">
                  <c:v>1650.9375</c:v>
                </c:pt>
                <c:pt idx="484">
                  <c:v>1651.25</c:v>
                </c:pt>
                <c:pt idx="485">
                  <c:v>1651.5625</c:v>
                </c:pt>
                <c:pt idx="486">
                  <c:v>1651.875</c:v>
                </c:pt>
                <c:pt idx="487">
                  <c:v>1652.1875</c:v>
                </c:pt>
                <c:pt idx="488">
                  <c:v>1652.5</c:v>
                </c:pt>
                <c:pt idx="489">
                  <c:v>1652.8125</c:v>
                </c:pt>
                <c:pt idx="490">
                  <c:v>1653.125</c:v>
                </c:pt>
                <c:pt idx="491">
                  <c:v>1653.4375</c:v>
                </c:pt>
                <c:pt idx="492">
                  <c:v>1653.75</c:v>
                </c:pt>
                <c:pt idx="493">
                  <c:v>1654.0625</c:v>
                </c:pt>
                <c:pt idx="494">
                  <c:v>1654.375</c:v>
                </c:pt>
                <c:pt idx="495">
                  <c:v>1654.6875</c:v>
                </c:pt>
                <c:pt idx="496">
                  <c:v>1655</c:v>
                </c:pt>
                <c:pt idx="497">
                  <c:v>1655.3125</c:v>
                </c:pt>
                <c:pt idx="498">
                  <c:v>1655.625</c:v>
                </c:pt>
                <c:pt idx="499">
                  <c:v>1655.9375</c:v>
                </c:pt>
                <c:pt idx="500">
                  <c:v>1656.25</c:v>
                </c:pt>
                <c:pt idx="501">
                  <c:v>1656.5625</c:v>
                </c:pt>
                <c:pt idx="502">
                  <c:v>1656.875</c:v>
                </c:pt>
                <c:pt idx="503">
                  <c:v>1657.1875</c:v>
                </c:pt>
                <c:pt idx="504">
                  <c:v>1657.5</c:v>
                </c:pt>
                <c:pt idx="505">
                  <c:v>1657.8125</c:v>
                </c:pt>
                <c:pt idx="506">
                  <c:v>1658.125</c:v>
                </c:pt>
                <c:pt idx="507">
                  <c:v>1658.4375</c:v>
                </c:pt>
                <c:pt idx="508">
                  <c:v>1658.75</c:v>
                </c:pt>
                <c:pt idx="509">
                  <c:v>1659.0625</c:v>
                </c:pt>
                <c:pt idx="510">
                  <c:v>1659.375</c:v>
                </c:pt>
                <c:pt idx="511">
                  <c:v>1659.6875</c:v>
                </c:pt>
                <c:pt idx="512">
                  <c:v>1660</c:v>
                </c:pt>
                <c:pt idx="513">
                  <c:v>1660.3125</c:v>
                </c:pt>
                <c:pt idx="514">
                  <c:v>1660.625</c:v>
                </c:pt>
                <c:pt idx="515">
                  <c:v>1660.9375</c:v>
                </c:pt>
                <c:pt idx="516">
                  <c:v>1661.25</c:v>
                </c:pt>
                <c:pt idx="517">
                  <c:v>1661.5625</c:v>
                </c:pt>
                <c:pt idx="518">
                  <c:v>1661.875</c:v>
                </c:pt>
                <c:pt idx="519">
                  <c:v>1662.1875</c:v>
                </c:pt>
                <c:pt idx="520">
                  <c:v>1662.5</c:v>
                </c:pt>
                <c:pt idx="521">
                  <c:v>1662.8125</c:v>
                </c:pt>
                <c:pt idx="522">
                  <c:v>1663.125</c:v>
                </c:pt>
                <c:pt idx="523">
                  <c:v>1663.4375</c:v>
                </c:pt>
                <c:pt idx="524">
                  <c:v>1663.75</c:v>
                </c:pt>
                <c:pt idx="525">
                  <c:v>1664.0625</c:v>
                </c:pt>
                <c:pt idx="526">
                  <c:v>1664.375</c:v>
                </c:pt>
                <c:pt idx="527">
                  <c:v>1664.6875</c:v>
                </c:pt>
                <c:pt idx="528">
                  <c:v>1665</c:v>
                </c:pt>
                <c:pt idx="529">
                  <c:v>1665.3125</c:v>
                </c:pt>
                <c:pt idx="530">
                  <c:v>1665.625</c:v>
                </c:pt>
                <c:pt idx="531">
                  <c:v>1665.9375</c:v>
                </c:pt>
                <c:pt idx="532">
                  <c:v>1666.25</c:v>
                </c:pt>
                <c:pt idx="533">
                  <c:v>1666.5625</c:v>
                </c:pt>
                <c:pt idx="534">
                  <c:v>1666.875</c:v>
                </c:pt>
                <c:pt idx="535">
                  <c:v>1667.1875</c:v>
                </c:pt>
                <c:pt idx="536">
                  <c:v>1667.5</c:v>
                </c:pt>
                <c:pt idx="537">
                  <c:v>1667.8125</c:v>
                </c:pt>
                <c:pt idx="538">
                  <c:v>1668.125</c:v>
                </c:pt>
                <c:pt idx="539">
                  <c:v>1668.4375</c:v>
                </c:pt>
                <c:pt idx="540">
                  <c:v>1668.75</c:v>
                </c:pt>
                <c:pt idx="541">
                  <c:v>1669.0625</c:v>
                </c:pt>
                <c:pt idx="542">
                  <c:v>1669.375</c:v>
                </c:pt>
                <c:pt idx="543">
                  <c:v>1669.6875</c:v>
                </c:pt>
                <c:pt idx="544">
                  <c:v>1670</c:v>
                </c:pt>
                <c:pt idx="545">
                  <c:v>1670.3125</c:v>
                </c:pt>
                <c:pt idx="546">
                  <c:v>1670.625</c:v>
                </c:pt>
                <c:pt idx="547">
                  <c:v>1670.9375</c:v>
                </c:pt>
                <c:pt idx="548">
                  <c:v>1671.25</c:v>
                </c:pt>
                <c:pt idx="549">
                  <c:v>1671.5625</c:v>
                </c:pt>
                <c:pt idx="550">
                  <c:v>1671.875</c:v>
                </c:pt>
                <c:pt idx="551">
                  <c:v>1672.1875</c:v>
                </c:pt>
                <c:pt idx="552">
                  <c:v>1672.5</c:v>
                </c:pt>
                <c:pt idx="553">
                  <c:v>1672.8125</c:v>
                </c:pt>
                <c:pt idx="554">
                  <c:v>1673.125</c:v>
                </c:pt>
                <c:pt idx="555">
                  <c:v>1673.4375</c:v>
                </c:pt>
                <c:pt idx="556">
                  <c:v>1673.75</c:v>
                </c:pt>
                <c:pt idx="557">
                  <c:v>1674.0625</c:v>
                </c:pt>
                <c:pt idx="558">
                  <c:v>1674.375</c:v>
                </c:pt>
                <c:pt idx="559">
                  <c:v>1674.6875</c:v>
                </c:pt>
                <c:pt idx="560">
                  <c:v>1675</c:v>
                </c:pt>
                <c:pt idx="561">
                  <c:v>1675.3125</c:v>
                </c:pt>
                <c:pt idx="562">
                  <c:v>1675.625</c:v>
                </c:pt>
                <c:pt idx="563">
                  <c:v>1675.9375</c:v>
                </c:pt>
                <c:pt idx="564">
                  <c:v>1676.25</c:v>
                </c:pt>
                <c:pt idx="565">
                  <c:v>1676.5625</c:v>
                </c:pt>
                <c:pt idx="566">
                  <c:v>1676.875</c:v>
                </c:pt>
                <c:pt idx="567">
                  <c:v>1677.1875</c:v>
                </c:pt>
                <c:pt idx="568">
                  <c:v>1677.5</c:v>
                </c:pt>
                <c:pt idx="569">
                  <c:v>1677.8125</c:v>
                </c:pt>
                <c:pt idx="570">
                  <c:v>1678.125</c:v>
                </c:pt>
                <c:pt idx="571">
                  <c:v>1678.4375</c:v>
                </c:pt>
                <c:pt idx="572">
                  <c:v>1678.75</c:v>
                </c:pt>
                <c:pt idx="573">
                  <c:v>1679.0625</c:v>
                </c:pt>
                <c:pt idx="574">
                  <c:v>1679.375</c:v>
                </c:pt>
                <c:pt idx="575">
                  <c:v>1679.6875</c:v>
                </c:pt>
                <c:pt idx="576">
                  <c:v>1680</c:v>
                </c:pt>
                <c:pt idx="577">
                  <c:v>1680.3125</c:v>
                </c:pt>
                <c:pt idx="578">
                  <c:v>1680.625</c:v>
                </c:pt>
                <c:pt idx="579">
                  <c:v>1680.9375</c:v>
                </c:pt>
                <c:pt idx="580">
                  <c:v>1681.25</c:v>
                </c:pt>
                <c:pt idx="581">
                  <c:v>1681.5625</c:v>
                </c:pt>
                <c:pt idx="582">
                  <c:v>1681.875</c:v>
                </c:pt>
                <c:pt idx="583">
                  <c:v>1682.1875</c:v>
                </c:pt>
                <c:pt idx="584">
                  <c:v>1682.5</c:v>
                </c:pt>
                <c:pt idx="585">
                  <c:v>1682.8125</c:v>
                </c:pt>
                <c:pt idx="586">
                  <c:v>1683.125</c:v>
                </c:pt>
                <c:pt idx="587">
                  <c:v>1683.4375</c:v>
                </c:pt>
                <c:pt idx="588">
                  <c:v>1683.75</c:v>
                </c:pt>
                <c:pt idx="589">
                  <c:v>1684.0625</c:v>
                </c:pt>
                <c:pt idx="590">
                  <c:v>1684.375</c:v>
                </c:pt>
                <c:pt idx="591">
                  <c:v>1684.6875</c:v>
                </c:pt>
                <c:pt idx="592">
                  <c:v>1685</c:v>
                </c:pt>
                <c:pt idx="593">
                  <c:v>1685.3125</c:v>
                </c:pt>
                <c:pt idx="594">
                  <c:v>1685.625</c:v>
                </c:pt>
                <c:pt idx="595">
                  <c:v>1685.9375</c:v>
                </c:pt>
                <c:pt idx="596">
                  <c:v>1686.25</c:v>
                </c:pt>
                <c:pt idx="597">
                  <c:v>1686.5625</c:v>
                </c:pt>
                <c:pt idx="598">
                  <c:v>1686.875</c:v>
                </c:pt>
                <c:pt idx="599">
                  <c:v>1687.1875</c:v>
                </c:pt>
                <c:pt idx="600">
                  <c:v>1687.5</c:v>
                </c:pt>
                <c:pt idx="601">
                  <c:v>1687.8125</c:v>
                </c:pt>
                <c:pt idx="602">
                  <c:v>1688.125</c:v>
                </c:pt>
                <c:pt idx="603">
                  <c:v>1688.4375</c:v>
                </c:pt>
                <c:pt idx="604">
                  <c:v>1688.75</c:v>
                </c:pt>
                <c:pt idx="605">
                  <c:v>1689.0625</c:v>
                </c:pt>
                <c:pt idx="606">
                  <c:v>1689.375</c:v>
                </c:pt>
                <c:pt idx="607">
                  <c:v>1689.6875</c:v>
                </c:pt>
                <c:pt idx="608">
                  <c:v>1690</c:v>
                </c:pt>
                <c:pt idx="609">
                  <c:v>1690.3125</c:v>
                </c:pt>
                <c:pt idx="610">
                  <c:v>1690.625</c:v>
                </c:pt>
                <c:pt idx="611">
                  <c:v>1690.9375</c:v>
                </c:pt>
                <c:pt idx="612">
                  <c:v>1691.25</c:v>
                </c:pt>
                <c:pt idx="613">
                  <c:v>1691.5625</c:v>
                </c:pt>
                <c:pt idx="614">
                  <c:v>1691.875</c:v>
                </c:pt>
                <c:pt idx="615">
                  <c:v>1692.1875</c:v>
                </c:pt>
                <c:pt idx="616">
                  <c:v>1692.5</c:v>
                </c:pt>
                <c:pt idx="617">
                  <c:v>1692.8125</c:v>
                </c:pt>
                <c:pt idx="618">
                  <c:v>1693.125</c:v>
                </c:pt>
                <c:pt idx="619">
                  <c:v>1693.4375</c:v>
                </c:pt>
                <c:pt idx="620">
                  <c:v>1693.75</c:v>
                </c:pt>
                <c:pt idx="621">
                  <c:v>1694.0625</c:v>
                </c:pt>
                <c:pt idx="622">
                  <c:v>1694.375</c:v>
                </c:pt>
                <c:pt idx="623">
                  <c:v>1694.6875</c:v>
                </c:pt>
                <c:pt idx="624">
                  <c:v>1695</c:v>
                </c:pt>
                <c:pt idx="625">
                  <c:v>1695.3125</c:v>
                </c:pt>
                <c:pt idx="626">
                  <c:v>1695.625</c:v>
                </c:pt>
                <c:pt idx="627">
                  <c:v>1695.9375</c:v>
                </c:pt>
                <c:pt idx="628">
                  <c:v>1696.25</c:v>
                </c:pt>
                <c:pt idx="629">
                  <c:v>1696.5625</c:v>
                </c:pt>
                <c:pt idx="630">
                  <c:v>1696.875</c:v>
                </c:pt>
                <c:pt idx="631">
                  <c:v>1697.1875</c:v>
                </c:pt>
                <c:pt idx="632">
                  <c:v>1697.5</c:v>
                </c:pt>
                <c:pt idx="633">
                  <c:v>1697.8125</c:v>
                </c:pt>
                <c:pt idx="634">
                  <c:v>1698.125</c:v>
                </c:pt>
                <c:pt idx="635">
                  <c:v>1698.4375</c:v>
                </c:pt>
                <c:pt idx="636">
                  <c:v>1698.75</c:v>
                </c:pt>
                <c:pt idx="637">
                  <c:v>1699.0625</c:v>
                </c:pt>
                <c:pt idx="638">
                  <c:v>1699.375</c:v>
                </c:pt>
                <c:pt idx="639">
                  <c:v>1699.6875</c:v>
                </c:pt>
                <c:pt idx="640">
                  <c:v>1700</c:v>
                </c:pt>
                <c:pt idx="641">
                  <c:v>1700.3125</c:v>
                </c:pt>
                <c:pt idx="642">
                  <c:v>1700.625</c:v>
                </c:pt>
                <c:pt idx="643">
                  <c:v>1700.9375</c:v>
                </c:pt>
                <c:pt idx="644">
                  <c:v>1701.25</c:v>
                </c:pt>
                <c:pt idx="645">
                  <c:v>1701.5625</c:v>
                </c:pt>
                <c:pt idx="646">
                  <c:v>1701.875</c:v>
                </c:pt>
                <c:pt idx="647">
                  <c:v>1702.1875</c:v>
                </c:pt>
                <c:pt idx="648">
                  <c:v>1702.5</c:v>
                </c:pt>
                <c:pt idx="649">
                  <c:v>1702.8125</c:v>
                </c:pt>
                <c:pt idx="650">
                  <c:v>1703.125</c:v>
                </c:pt>
                <c:pt idx="651">
                  <c:v>1703.4375</c:v>
                </c:pt>
                <c:pt idx="652">
                  <c:v>1703.75</c:v>
                </c:pt>
                <c:pt idx="653">
                  <c:v>1704.0625</c:v>
                </c:pt>
                <c:pt idx="654">
                  <c:v>1704.375</c:v>
                </c:pt>
                <c:pt idx="655">
                  <c:v>1704.6875</c:v>
                </c:pt>
                <c:pt idx="656">
                  <c:v>1705</c:v>
                </c:pt>
                <c:pt idx="657">
                  <c:v>1705.3125</c:v>
                </c:pt>
                <c:pt idx="658">
                  <c:v>1705.625</c:v>
                </c:pt>
                <c:pt idx="659">
                  <c:v>1705.9375</c:v>
                </c:pt>
                <c:pt idx="660">
                  <c:v>1706.25</c:v>
                </c:pt>
                <c:pt idx="661">
                  <c:v>1706.5625</c:v>
                </c:pt>
                <c:pt idx="662">
                  <c:v>1706.875</c:v>
                </c:pt>
                <c:pt idx="663">
                  <c:v>1707.1875</c:v>
                </c:pt>
                <c:pt idx="664">
                  <c:v>1707.5</c:v>
                </c:pt>
                <c:pt idx="665">
                  <c:v>1707.8125</c:v>
                </c:pt>
                <c:pt idx="666">
                  <c:v>1708.125</c:v>
                </c:pt>
                <c:pt idx="667">
                  <c:v>1708.4375</c:v>
                </c:pt>
                <c:pt idx="668">
                  <c:v>1708.75</c:v>
                </c:pt>
                <c:pt idx="669">
                  <c:v>1709.0625</c:v>
                </c:pt>
                <c:pt idx="670">
                  <c:v>1709.375</c:v>
                </c:pt>
                <c:pt idx="671">
                  <c:v>1709.6875</c:v>
                </c:pt>
                <c:pt idx="672">
                  <c:v>1710</c:v>
                </c:pt>
                <c:pt idx="673">
                  <c:v>1710.3125</c:v>
                </c:pt>
                <c:pt idx="674">
                  <c:v>1710.625</c:v>
                </c:pt>
                <c:pt idx="675">
                  <c:v>1710.9375</c:v>
                </c:pt>
                <c:pt idx="676">
                  <c:v>1711.25</c:v>
                </c:pt>
                <c:pt idx="677">
                  <c:v>1711.5625</c:v>
                </c:pt>
                <c:pt idx="678">
                  <c:v>1711.875</c:v>
                </c:pt>
                <c:pt idx="679">
                  <c:v>1712.1875</c:v>
                </c:pt>
                <c:pt idx="680">
                  <c:v>1712.5</c:v>
                </c:pt>
                <c:pt idx="681">
                  <c:v>1712.8125</c:v>
                </c:pt>
                <c:pt idx="682">
                  <c:v>1713.125</c:v>
                </c:pt>
                <c:pt idx="683">
                  <c:v>1713.4375</c:v>
                </c:pt>
                <c:pt idx="684">
                  <c:v>1713.75</c:v>
                </c:pt>
                <c:pt idx="685">
                  <c:v>1714.0625</c:v>
                </c:pt>
                <c:pt idx="686">
                  <c:v>1714.375</c:v>
                </c:pt>
                <c:pt idx="687">
                  <c:v>1714.6875</c:v>
                </c:pt>
                <c:pt idx="688">
                  <c:v>1715</c:v>
                </c:pt>
                <c:pt idx="689">
                  <c:v>1715.3125</c:v>
                </c:pt>
                <c:pt idx="690">
                  <c:v>1715.625</c:v>
                </c:pt>
                <c:pt idx="691">
                  <c:v>1715.9375</c:v>
                </c:pt>
                <c:pt idx="692">
                  <c:v>1716.25</c:v>
                </c:pt>
                <c:pt idx="693">
                  <c:v>1716.5625</c:v>
                </c:pt>
                <c:pt idx="694">
                  <c:v>1716.875</c:v>
                </c:pt>
                <c:pt idx="695">
                  <c:v>1717.1875</c:v>
                </c:pt>
                <c:pt idx="696">
                  <c:v>1717.5</c:v>
                </c:pt>
                <c:pt idx="697">
                  <c:v>1717.8125</c:v>
                </c:pt>
                <c:pt idx="698">
                  <c:v>1718.125</c:v>
                </c:pt>
                <c:pt idx="699">
                  <c:v>1718.4375</c:v>
                </c:pt>
                <c:pt idx="700">
                  <c:v>1718.75</c:v>
                </c:pt>
                <c:pt idx="701">
                  <c:v>1719.0625</c:v>
                </c:pt>
                <c:pt idx="702">
                  <c:v>1719.375</c:v>
                </c:pt>
                <c:pt idx="703">
                  <c:v>1719.6875</c:v>
                </c:pt>
                <c:pt idx="704">
                  <c:v>1720</c:v>
                </c:pt>
                <c:pt idx="705">
                  <c:v>1720.3125</c:v>
                </c:pt>
                <c:pt idx="706">
                  <c:v>1720.625</c:v>
                </c:pt>
                <c:pt idx="707">
                  <c:v>1720.9375</c:v>
                </c:pt>
                <c:pt idx="708">
                  <c:v>1721.25</c:v>
                </c:pt>
                <c:pt idx="709">
                  <c:v>1721.5625</c:v>
                </c:pt>
                <c:pt idx="710">
                  <c:v>1721.875</c:v>
                </c:pt>
                <c:pt idx="711">
                  <c:v>1722.1875</c:v>
                </c:pt>
                <c:pt idx="712">
                  <c:v>1722.5</c:v>
                </c:pt>
                <c:pt idx="713">
                  <c:v>1722.8125</c:v>
                </c:pt>
                <c:pt idx="714">
                  <c:v>1723.125</c:v>
                </c:pt>
                <c:pt idx="715">
                  <c:v>1723.4375</c:v>
                </c:pt>
                <c:pt idx="716">
                  <c:v>1723.75</c:v>
                </c:pt>
                <c:pt idx="717">
                  <c:v>1724.0625</c:v>
                </c:pt>
                <c:pt idx="718">
                  <c:v>1724.375</c:v>
                </c:pt>
                <c:pt idx="719">
                  <c:v>1724.6875</c:v>
                </c:pt>
                <c:pt idx="720">
                  <c:v>1725</c:v>
                </c:pt>
                <c:pt idx="721">
                  <c:v>1725.3125</c:v>
                </c:pt>
                <c:pt idx="722">
                  <c:v>1725.625</c:v>
                </c:pt>
                <c:pt idx="723">
                  <c:v>1725.9375</c:v>
                </c:pt>
                <c:pt idx="724">
                  <c:v>1726.25</c:v>
                </c:pt>
                <c:pt idx="725">
                  <c:v>1726.5625</c:v>
                </c:pt>
                <c:pt idx="726">
                  <c:v>1726.875</c:v>
                </c:pt>
                <c:pt idx="727">
                  <c:v>1727.1875</c:v>
                </c:pt>
                <c:pt idx="728">
                  <c:v>1727.5</c:v>
                </c:pt>
                <c:pt idx="729">
                  <c:v>1727.8125</c:v>
                </c:pt>
                <c:pt idx="730">
                  <c:v>1728.125</c:v>
                </c:pt>
                <c:pt idx="731">
                  <c:v>1728.4375</c:v>
                </c:pt>
                <c:pt idx="732">
                  <c:v>1728.75</c:v>
                </c:pt>
                <c:pt idx="733">
                  <c:v>1729.0625</c:v>
                </c:pt>
                <c:pt idx="734">
                  <c:v>1729.375</c:v>
                </c:pt>
                <c:pt idx="735">
                  <c:v>1729.6875</c:v>
                </c:pt>
                <c:pt idx="736">
                  <c:v>1730</c:v>
                </c:pt>
                <c:pt idx="737">
                  <c:v>1730.3125</c:v>
                </c:pt>
                <c:pt idx="738">
                  <c:v>1730.625</c:v>
                </c:pt>
                <c:pt idx="739">
                  <c:v>1730.9375</c:v>
                </c:pt>
                <c:pt idx="740">
                  <c:v>1731.25</c:v>
                </c:pt>
                <c:pt idx="741">
                  <c:v>1731.5625</c:v>
                </c:pt>
                <c:pt idx="742">
                  <c:v>1731.875</c:v>
                </c:pt>
                <c:pt idx="743">
                  <c:v>1732.1875</c:v>
                </c:pt>
                <c:pt idx="744">
                  <c:v>1732.5</c:v>
                </c:pt>
                <c:pt idx="745">
                  <c:v>1732.8125</c:v>
                </c:pt>
                <c:pt idx="746">
                  <c:v>1733.125</c:v>
                </c:pt>
                <c:pt idx="747">
                  <c:v>1733.4375</c:v>
                </c:pt>
                <c:pt idx="748">
                  <c:v>1733.75</c:v>
                </c:pt>
                <c:pt idx="749">
                  <c:v>1734.0625</c:v>
                </c:pt>
                <c:pt idx="750">
                  <c:v>1734.375</c:v>
                </c:pt>
                <c:pt idx="751">
                  <c:v>1734.6875</c:v>
                </c:pt>
                <c:pt idx="752">
                  <c:v>1735</c:v>
                </c:pt>
                <c:pt idx="753">
                  <c:v>1735.3125</c:v>
                </c:pt>
                <c:pt idx="754">
                  <c:v>1735.625</c:v>
                </c:pt>
                <c:pt idx="755">
                  <c:v>1735.9375</c:v>
                </c:pt>
                <c:pt idx="756">
                  <c:v>1736.25</c:v>
                </c:pt>
                <c:pt idx="757">
                  <c:v>1736.5625</c:v>
                </c:pt>
                <c:pt idx="758">
                  <c:v>1736.875</c:v>
                </c:pt>
                <c:pt idx="759">
                  <c:v>1737.1875</c:v>
                </c:pt>
                <c:pt idx="760">
                  <c:v>1737.5</c:v>
                </c:pt>
                <c:pt idx="761">
                  <c:v>1737.8125</c:v>
                </c:pt>
                <c:pt idx="762">
                  <c:v>1738.125</c:v>
                </c:pt>
                <c:pt idx="763">
                  <c:v>1738.4375</c:v>
                </c:pt>
                <c:pt idx="764">
                  <c:v>1738.75</c:v>
                </c:pt>
                <c:pt idx="765">
                  <c:v>1739.0625</c:v>
                </c:pt>
                <c:pt idx="766">
                  <c:v>1739.375</c:v>
                </c:pt>
                <c:pt idx="767">
                  <c:v>1739.6875</c:v>
                </c:pt>
                <c:pt idx="768">
                  <c:v>1740</c:v>
                </c:pt>
                <c:pt idx="769">
                  <c:v>1740.3125</c:v>
                </c:pt>
                <c:pt idx="770">
                  <c:v>1740.625</c:v>
                </c:pt>
                <c:pt idx="771">
                  <c:v>1740.9375</c:v>
                </c:pt>
                <c:pt idx="772">
                  <c:v>1741.25</c:v>
                </c:pt>
                <c:pt idx="773">
                  <c:v>1741.5625</c:v>
                </c:pt>
                <c:pt idx="774">
                  <c:v>1741.875</c:v>
                </c:pt>
                <c:pt idx="775">
                  <c:v>1742.1875</c:v>
                </c:pt>
                <c:pt idx="776">
                  <c:v>1742.5</c:v>
                </c:pt>
                <c:pt idx="777">
                  <c:v>1742.8125</c:v>
                </c:pt>
                <c:pt idx="778">
                  <c:v>1743.125</c:v>
                </c:pt>
                <c:pt idx="779">
                  <c:v>1743.4375</c:v>
                </c:pt>
                <c:pt idx="780">
                  <c:v>1743.75</c:v>
                </c:pt>
                <c:pt idx="781">
                  <c:v>1744.0625</c:v>
                </c:pt>
                <c:pt idx="782">
                  <c:v>1744.375</c:v>
                </c:pt>
                <c:pt idx="783">
                  <c:v>1744.6875</c:v>
                </c:pt>
                <c:pt idx="784">
                  <c:v>1745</c:v>
                </c:pt>
                <c:pt idx="785">
                  <c:v>1745.3125</c:v>
                </c:pt>
                <c:pt idx="786">
                  <c:v>1745.625</c:v>
                </c:pt>
                <c:pt idx="787">
                  <c:v>1745.9375</c:v>
                </c:pt>
                <c:pt idx="788">
                  <c:v>1746.25</c:v>
                </c:pt>
                <c:pt idx="789">
                  <c:v>1746.5625</c:v>
                </c:pt>
                <c:pt idx="790">
                  <c:v>1746.875</c:v>
                </c:pt>
                <c:pt idx="791">
                  <c:v>1747.1875</c:v>
                </c:pt>
                <c:pt idx="792">
                  <c:v>1747.5</c:v>
                </c:pt>
                <c:pt idx="793">
                  <c:v>1747.8125</c:v>
                </c:pt>
                <c:pt idx="794">
                  <c:v>1748.125</c:v>
                </c:pt>
                <c:pt idx="795">
                  <c:v>1748.4375</c:v>
                </c:pt>
                <c:pt idx="796">
                  <c:v>1748.75</c:v>
                </c:pt>
                <c:pt idx="797">
                  <c:v>1749.0625</c:v>
                </c:pt>
                <c:pt idx="798">
                  <c:v>1749.375</c:v>
                </c:pt>
                <c:pt idx="799">
                  <c:v>1749.6875</c:v>
                </c:pt>
                <c:pt idx="800">
                  <c:v>1750</c:v>
                </c:pt>
                <c:pt idx="801">
                  <c:v>1750.3125</c:v>
                </c:pt>
                <c:pt idx="802">
                  <c:v>1750.625</c:v>
                </c:pt>
                <c:pt idx="803">
                  <c:v>1750.9375</c:v>
                </c:pt>
                <c:pt idx="804">
                  <c:v>1751.25</c:v>
                </c:pt>
                <c:pt idx="805">
                  <c:v>1751.5625</c:v>
                </c:pt>
                <c:pt idx="806">
                  <c:v>1751.875</c:v>
                </c:pt>
                <c:pt idx="807">
                  <c:v>1752.1875</c:v>
                </c:pt>
                <c:pt idx="808">
                  <c:v>1752.5</c:v>
                </c:pt>
                <c:pt idx="809">
                  <c:v>1752.8125</c:v>
                </c:pt>
                <c:pt idx="810">
                  <c:v>1753.125</c:v>
                </c:pt>
                <c:pt idx="811">
                  <c:v>1753.4375</c:v>
                </c:pt>
                <c:pt idx="812">
                  <c:v>1753.75</c:v>
                </c:pt>
                <c:pt idx="813">
                  <c:v>1754.0625</c:v>
                </c:pt>
                <c:pt idx="814">
                  <c:v>1754.375</c:v>
                </c:pt>
                <c:pt idx="815">
                  <c:v>1754.6875</c:v>
                </c:pt>
                <c:pt idx="816">
                  <c:v>1755</c:v>
                </c:pt>
                <c:pt idx="817">
                  <c:v>1755.3125</c:v>
                </c:pt>
                <c:pt idx="818">
                  <c:v>1755.625</c:v>
                </c:pt>
                <c:pt idx="819">
                  <c:v>1755.9375</c:v>
                </c:pt>
                <c:pt idx="820">
                  <c:v>1756.25</c:v>
                </c:pt>
                <c:pt idx="821">
                  <c:v>1756.5625</c:v>
                </c:pt>
                <c:pt idx="822">
                  <c:v>1756.875</c:v>
                </c:pt>
                <c:pt idx="823">
                  <c:v>1757.1875</c:v>
                </c:pt>
                <c:pt idx="824">
                  <c:v>1757.5</c:v>
                </c:pt>
                <c:pt idx="825">
                  <c:v>1757.8125</c:v>
                </c:pt>
                <c:pt idx="826">
                  <c:v>1758.125</c:v>
                </c:pt>
                <c:pt idx="827">
                  <c:v>1758.4375</c:v>
                </c:pt>
                <c:pt idx="828">
                  <c:v>1758.75</c:v>
                </c:pt>
                <c:pt idx="829">
                  <c:v>1759.0625</c:v>
                </c:pt>
                <c:pt idx="830">
                  <c:v>1759.375</c:v>
                </c:pt>
                <c:pt idx="831">
                  <c:v>1759.6875</c:v>
                </c:pt>
                <c:pt idx="832">
                  <c:v>1760</c:v>
                </c:pt>
                <c:pt idx="833">
                  <c:v>1760.3125</c:v>
                </c:pt>
                <c:pt idx="834">
                  <c:v>1760.625</c:v>
                </c:pt>
                <c:pt idx="835">
                  <c:v>1760.9375</c:v>
                </c:pt>
                <c:pt idx="836">
                  <c:v>1761.25</c:v>
                </c:pt>
                <c:pt idx="837">
                  <c:v>1761.5625</c:v>
                </c:pt>
                <c:pt idx="838">
                  <c:v>1761.875</c:v>
                </c:pt>
                <c:pt idx="839">
                  <c:v>1762.1875</c:v>
                </c:pt>
                <c:pt idx="840">
                  <c:v>1762.5</c:v>
                </c:pt>
                <c:pt idx="841">
                  <c:v>1762.8125</c:v>
                </c:pt>
                <c:pt idx="842">
                  <c:v>1763.125</c:v>
                </c:pt>
                <c:pt idx="843">
                  <c:v>1763.4375</c:v>
                </c:pt>
                <c:pt idx="844">
                  <c:v>1763.75</c:v>
                </c:pt>
                <c:pt idx="845">
                  <c:v>1764.0625</c:v>
                </c:pt>
                <c:pt idx="846">
                  <c:v>1764.375</c:v>
                </c:pt>
                <c:pt idx="847">
                  <c:v>1764.6875</c:v>
                </c:pt>
                <c:pt idx="848">
                  <c:v>1765</c:v>
                </c:pt>
                <c:pt idx="849">
                  <c:v>1765.3125</c:v>
                </c:pt>
                <c:pt idx="850">
                  <c:v>1765.625</c:v>
                </c:pt>
                <c:pt idx="851">
                  <c:v>1765.9375</c:v>
                </c:pt>
                <c:pt idx="852">
                  <c:v>1766.25</c:v>
                </c:pt>
                <c:pt idx="853">
                  <c:v>1766.5625</c:v>
                </c:pt>
                <c:pt idx="854">
                  <c:v>1766.875</c:v>
                </c:pt>
                <c:pt idx="855">
                  <c:v>1767.1875</c:v>
                </c:pt>
                <c:pt idx="856">
                  <c:v>1767.5</c:v>
                </c:pt>
                <c:pt idx="857">
                  <c:v>1767.8125</c:v>
                </c:pt>
                <c:pt idx="858">
                  <c:v>1768.125</c:v>
                </c:pt>
                <c:pt idx="859">
                  <c:v>1768.4375</c:v>
                </c:pt>
                <c:pt idx="860">
                  <c:v>1768.75</c:v>
                </c:pt>
                <c:pt idx="861">
                  <c:v>1769.0625</c:v>
                </c:pt>
                <c:pt idx="862">
                  <c:v>1769.375</c:v>
                </c:pt>
                <c:pt idx="863">
                  <c:v>1769.6875</c:v>
                </c:pt>
                <c:pt idx="864">
                  <c:v>1770</c:v>
                </c:pt>
                <c:pt idx="865">
                  <c:v>1770.3125</c:v>
                </c:pt>
                <c:pt idx="866">
                  <c:v>1770.625</c:v>
                </c:pt>
                <c:pt idx="867">
                  <c:v>1770.9375</c:v>
                </c:pt>
                <c:pt idx="868">
                  <c:v>1771.25</c:v>
                </c:pt>
                <c:pt idx="869">
                  <c:v>1771.5625</c:v>
                </c:pt>
                <c:pt idx="870">
                  <c:v>1771.875</c:v>
                </c:pt>
                <c:pt idx="871">
                  <c:v>1772.1875</c:v>
                </c:pt>
                <c:pt idx="872">
                  <c:v>1772.5</c:v>
                </c:pt>
                <c:pt idx="873">
                  <c:v>1772.8125</c:v>
                </c:pt>
                <c:pt idx="874">
                  <c:v>1773.125</c:v>
                </c:pt>
                <c:pt idx="875">
                  <c:v>1773.4375</c:v>
                </c:pt>
                <c:pt idx="876">
                  <c:v>1773.75</c:v>
                </c:pt>
                <c:pt idx="877">
                  <c:v>1774.0625</c:v>
                </c:pt>
                <c:pt idx="878">
                  <c:v>1774.375</c:v>
                </c:pt>
                <c:pt idx="879">
                  <c:v>1774.6875</c:v>
                </c:pt>
                <c:pt idx="880">
                  <c:v>1775</c:v>
                </c:pt>
                <c:pt idx="881">
                  <c:v>1775.3125</c:v>
                </c:pt>
                <c:pt idx="882">
                  <c:v>1775.625</c:v>
                </c:pt>
                <c:pt idx="883">
                  <c:v>1775.9375</c:v>
                </c:pt>
                <c:pt idx="884">
                  <c:v>1776.25</c:v>
                </c:pt>
                <c:pt idx="885">
                  <c:v>1776.5625</c:v>
                </c:pt>
                <c:pt idx="886">
                  <c:v>1776.875</c:v>
                </c:pt>
                <c:pt idx="887">
                  <c:v>1777.1875</c:v>
                </c:pt>
                <c:pt idx="888">
                  <c:v>1777.5</c:v>
                </c:pt>
                <c:pt idx="889">
                  <c:v>1777.8125</c:v>
                </c:pt>
                <c:pt idx="890">
                  <c:v>1778.125</c:v>
                </c:pt>
                <c:pt idx="891">
                  <c:v>1778.4375</c:v>
                </c:pt>
                <c:pt idx="892">
                  <c:v>1778.75</c:v>
                </c:pt>
                <c:pt idx="893">
                  <c:v>1779.0625</c:v>
                </c:pt>
                <c:pt idx="894">
                  <c:v>1779.375</c:v>
                </c:pt>
                <c:pt idx="895">
                  <c:v>1779.6875</c:v>
                </c:pt>
                <c:pt idx="896">
                  <c:v>1780</c:v>
                </c:pt>
                <c:pt idx="897">
                  <c:v>1780.3125</c:v>
                </c:pt>
                <c:pt idx="898">
                  <c:v>1780.625</c:v>
                </c:pt>
                <c:pt idx="899">
                  <c:v>1780.9375</c:v>
                </c:pt>
                <c:pt idx="900">
                  <c:v>1781.25</c:v>
                </c:pt>
                <c:pt idx="901">
                  <c:v>1781.5625</c:v>
                </c:pt>
                <c:pt idx="902">
                  <c:v>1781.875</c:v>
                </c:pt>
                <c:pt idx="903">
                  <c:v>1782.1875</c:v>
                </c:pt>
                <c:pt idx="904">
                  <c:v>1782.5</c:v>
                </c:pt>
                <c:pt idx="905">
                  <c:v>1782.8125</c:v>
                </c:pt>
                <c:pt idx="906">
                  <c:v>1783.125</c:v>
                </c:pt>
                <c:pt idx="907">
                  <c:v>1783.4375</c:v>
                </c:pt>
                <c:pt idx="908">
                  <c:v>1783.75</c:v>
                </c:pt>
                <c:pt idx="909">
                  <c:v>1784.0625</c:v>
                </c:pt>
                <c:pt idx="910">
                  <c:v>1784.375</c:v>
                </c:pt>
                <c:pt idx="911">
                  <c:v>1784.6875</c:v>
                </c:pt>
                <c:pt idx="912">
                  <c:v>1785</c:v>
                </c:pt>
                <c:pt idx="913">
                  <c:v>1785.3125</c:v>
                </c:pt>
                <c:pt idx="914">
                  <c:v>1785.625</c:v>
                </c:pt>
                <c:pt idx="915">
                  <c:v>1785.9375</c:v>
                </c:pt>
                <c:pt idx="916">
                  <c:v>1786.25</c:v>
                </c:pt>
                <c:pt idx="917">
                  <c:v>1786.5625</c:v>
                </c:pt>
                <c:pt idx="918">
                  <c:v>1786.875</c:v>
                </c:pt>
                <c:pt idx="919">
                  <c:v>1787.1875</c:v>
                </c:pt>
                <c:pt idx="920">
                  <c:v>1787.5</c:v>
                </c:pt>
                <c:pt idx="921">
                  <c:v>1787.8125</c:v>
                </c:pt>
                <c:pt idx="922">
                  <c:v>1788.125</c:v>
                </c:pt>
                <c:pt idx="923">
                  <c:v>1788.4375</c:v>
                </c:pt>
                <c:pt idx="924">
                  <c:v>1788.75</c:v>
                </c:pt>
                <c:pt idx="925">
                  <c:v>1789.0625</c:v>
                </c:pt>
                <c:pt idx="926">
                  <c:v>1789.375</c:v>
                </c:pt>
                <c:pt idx="927">
                  <c:v>1789.6875</c:v>
                </c:pt>
                <c:pt idx="928">
                  <c:v>1790</c:v>
                </c:pt>
                <c:pt idx="929">
                  <c:v>1790.3125</c:v>
                </c:pt>
                <c:pt idx="930">
                  <c:v>1790.625</c:v>
                </c:pt>
                <c:pt idx="931">
                  <c:v>1790.9375</c:v>
                </c:pt>
                <c:pt idx="932">
                  <c:v>1791.25</c:v>
                </c:pt>
                <c:pt idx="933">
                  <c:v>1791.5625</c:v>
                </c:pt>
                <c:pt idx="934">
                  <c:v>1791.875</c:v>
                </c:pt>
                <c:pt idx="935">
                  <c:v>1792.1875</c:v>
                </c:pt>
                <c:pt idx="936">
                  <c:v>1792.5</c:v>
                </c:pt>
                <c:pt idx="937">
                  <c:v>1792.8125</c:v>
                </c:pt>
                <c:pt idx="938">
                  <c:v>1793.125</c:v>
                </c:pt>
                <c:pt idx="939">
                  <c:v>1793.4375</c:v>
                </c:pt>
                <c:pt idx="940">
                  <c:v>1793.75</c:v>
                </c:pt>
                <c:pt idx="941">
                  <c:v>1794.0625</c:v>
                </c:pt>
                <c:pt idx="942">
                  <c:v>1794.375</c:v>
                </c:pt>
                <c:pt idx="943">
                  <c:v>1794.6875</c:v>
                </c:pt>
                <c:pt idx="944">
                  <c:v>1795</c:v>
                </c:pt>
                <c:pt idx="945">
                  <c:v>1795.3125</c:v>
                </c:pt>
                <c:pt idx="946">
                  <c:v>1795.625</c:v>
                </c:pt>
                <c:pt idx="947">
                  <c:v>1795.9375</c:v>
                </c:pt>
                <c:pt idx="948">
                  <c:v>1796.25</c:v>
                </c:pt>
                <c:pt idx="949">
                  <c:v>1796.5625</c:v>
                </c:pt>
                <c:pt idx="950">
                  <c:v>1796.875</c:v>
                </c:pt>
                <c:pt idx="951">
                  <c:v>1797.1875</c:v>
                </c:pt>
                <c:pt idx="952">
                  <c:v>1797.5</c:v>
                </c:pt>
                <c:pt idx="953">
                  <c:v>1797.8125</c:v>
                </c:pt>
                <c:pt idx="954">
                  <c:v>1798.125</c:v>
                </c:pt>
                <c:pt idx="955">
                  <c:v>1798.4375</c:v>
                </c:pt>
                <c:pt idx="956">
                  <c:v>1798.75</c:v>
                </c:pt>
                <c:pt idx="957">
                  <c:v>1799.0625</c:v>
                </c:pt>
                <c:pt idx="958">
                  <c:v>1799.375</c:v>
                </c:pt>
                <c:pt idx="959">
                  <c:v>1799.6875</c:v>
                </c:pt>
                <c:pt idx="960">
                  <c:v>1800</c:v>
                </c:pt>
                <c:pt idx="961">
                  <c:v>1800.3125</c:v>
                </c:pt>
                <c:pt idx="962">
                  <c:v>1800.625</c:v>
                </c:pt>
                <c:pt idx="963">
                  <c:v>1800.9375</c:v>
                </c:pt>
                <c:pt idx="964">
                  <c:v>1801.25</c:v>
                </c:pt>
                <c:pt idx="965">
                  <c:v>1801.5625</c:v>
                </c:pt>
                <c:pt idx="966">
                  <c:v>1801.875</c:v>
                </c:pt>
                <c:pt idx="967">
                  <c:v>1802.1875</c:v>
                </c:pt>
                <c:pt idx="968">
                  <c:v>1802.5</c:v>
                </c:pt>
                <c:pt idx="969">
                  <c:v>1802.8125</c:v>
                </c:pt>
                <c:pt idx="970">
                  <c:v>1803.125</c:v>
                </c:pt>
                <c:pt idx="971">
                  <c:v>1803.4375</c:v>
                </c:pt>
                <c:pt idx="972">
                  <c:v>1803.75</c:v>
                </c:pt>
                <c:pt idx="973">
                  <c:v>1804.0625</c:v>
                </c:pt>
                <c:pt idx="974">
                  <c:v>1804.375</c:v>
                </c:pt>
                <c:pt idx="975">
                  <c:v>1804.6875</c:v>
                </c:pt>
                <c:pt idx="976">
                  <c:v>1805</c:v>
                </c:pt>
                <c:pt idx="977">
                  <c:v>1805.3125</c:v>
                </c:pt>
                <c:pt idx="978">
                  <c:v>1805.625</c:v>
                </c:pt>
                <c:pt idx="979">
                  <c:v>1805.9375</c:v>
                </c:pt>
                <c:pt idx="980">
                  <c:v>1806.25</c:v>
                </c:pt>
                <c:pt idx="981">
                  <c:v>1806.5625</c:v>
                </c:pt>
                <c:pt idx="982">
                  <c:v>1806.875</c:v>
                </c:pt>
                <c:pt idx="983">
                  <c:v>1807.1875</c:v>
                </c:pt>
                <c:pt idx="984">
                  <c:v>1807.5</c:v>
                </c:pt>
                <c:pt idx="985">
                  <c:v>1807.8125</c:v>
                </c:pt>
                <c:pt idx="986">
                  <c:v>1808.125</c:v>
                </c:pt>
                <c:pt idx="987">
                  <c:v>1808.4375</c:v>
                </c:pt>
                <c:pt idx="988">
                  <c:v>1808.75</c:v>
                </c:pt>
                <c:pt idx="989">
                  <c:v>1809.0625</c:v>
                </c:pt>
                <c:pt idx="990">
                  <c:v>1809.375</c:v>
                </c:pt>
                <c:pt idx="991">
                  <c:v>1809.6875</c:v>
                </c:pt>
                <c:pt idx="992">
                  <c:v>1810</c:v>
                </c:pt>
                <c:pt idx="993">
                  <c:v>1810.3125</c:v>
                </c:pt>
                <c:pt idx="994">
                  <c:v>1810.625</c:v>
                </c:pt>
                <c:pt idx="995">
                  <c:v>1810.9375</c:v>
                </c:pt>
                <c:pt idx="996">
                  <c:v>1811.25</c:v>
                </c:pt>
                <c:pt idx="997">
                  <c:v>1811.5625</c:v>
                </c:pt>
                <c:pt idx="998">
                  <c:v>1811.875</c:v>
                </c:pt>
                <c:pt idx="999">
                  <c:v>1812.1875</c:v>
                </c:pt>
                <c:pt idx="1000">
                  <c:v>1812.5</c:v>
                </c:pt>
                <c:pt idx="1001">
                  <c:v>1812.8125</c:v>
                </c:pt>
                <c:pt idx="1002">
                  <c:v>1813.125</c:v>
                </c:pt>
                <c:pt idx="1003">
                  <c:v>1813.4375</c:v>
                </c:pt>
                <c:pt idx="1004">
                  <c:v>1813.75</c:v>
                </c:pt>
                <c:pt idx="1005">
                  <c:v>1814.0625</c:v>
                </c:pt>
                <c:pt idx="1006">
                  <c:v>1814.375</c:v>
                </c:pt>
                <c:pt idx="1007">
                  <c:v>1814.6875</c:v>
                </c:pt>
                <c:pt idx="1008">
                  <c:v>1815</c:v>
                </c:pt>
                <c:pt idx="1009">
                  <c:v>1815.3125</c:v>
                </c:pt>
                <c:pt idx="1010">
                  <c:v>1815.625</c:v>
                </c:pt>
                <c:pt idx="1011">
                  <c:v>1815.9375</c:v>
                </c:pt>
                <c:pt idx="1012">
                  <c:v>1816.25</c:v>
                </c:pt>
                <c:pt idx="1013">
                  <c:v>1816.5625</c:v>
                </c:pt>
                <c:pt idx="1014">
                  <c:v>1816.875</c:v>
                </c:pt>
                <c:pt idx="1015">
                  <c:v>1817.1875</c:v>
                </c:pt>
                <c:pt idx="1016">
                  <c:v>1817.5</c:v>
                </c:pt>
                <c:pt idx="1017">
                  <c:v>1817.8125</c:v>
                </c:pt>
                <c:pt idx="1018">
                  <c:v>1818.125</c:v>
                </c:pt>
                <c:pt idx="1019">
                  <c:v>1818.4375</c:v>
                </c:pt>
                <c:pt idx="1020">
                  <c:v>1818.75</c:v>
                </c:pt>
                <c:pt idx="1021">
                  <c:v>1819.0625</c:v>
                </c:pt>
                <c:pt idx="1022">
                  <c:v>1819.375</c:v>
                </c:pt>
                <c:pt idx="1023">
                  <c:v>1819.6875</c:v>
                </c:pt>
                <c:pt idx="1024">
                  <c:v>1820</c:v>
                </c:pt>
                <c:pt idx="1025">
                  <c:v>1820.3125</c:v>
                </c:pt>
                <c:pt idx="1026">
                  <c:v>1820.625</c:v>
                </c:pt>
                <c:pt idx="1027">
                  <c:v>1820.9375</c:v>
                </c:pt>
                <c:pt idx="1028">
                  <c:v>1821.25</c:v>
                </c:pt>
                <c:pt idx="1029">
                  <c:v>1821.5625</c:v>
                </c:pt>
                <c:pt idx="1030">
                  <c:v>1821.875</c:v>
                </c:pt>
                <c:pt idx="1031">
                  <c:v>1822.1875</c:v>
                </c:pt>
                <c:pt idx="1032">
                  <c:v>1822.5</c:v>
                </c:pt>
                <c:pt idx="1033">
                  <c:v>1822.8125</c:v>
                </c:pt>
                <c:pt idx="1034">
                  <c:v>1823.125</c:v>
                </c:pt>
                <c:pt idx="1035">
                  <c:v>1823.4375</c:v>
                </c:pt>
                <c:pt idx="1036">
                  <c:v>1823.75</c:v>
                </c:pt>
                <c:pt idx="1037">
                  <c:v>1824.0625</c:v>
                </c:pt>
                <c:pt idx="1038">
                  <c:v>1824.375</c:v>
                </c:pt>
                <c:pt idx="1039">
                  <c:v>1824.6875</c:v>
                </c:pt>
                <c:pt idx="1040">
                  <c:v>1825</c:v>
                </c:pt>
                <c:pt idx="1041">
                  <c:v>1825.3125</c:v>
                </c:pt>
                <c:pt idx="1042">
                  <c:v>1825.625</c:v>
                </c:pt>
                <c:pt idx="1043">
                  <c:v>1825.9375</c:v>
                </c:pt>
                <c:pt idx="1044">
                  <c:v>1826.25</c:v>
                </c:pt>
                <c:pt idx="1045">
                  <c:v>1826.5625</c:v>
                </c:pt>
                <c:pt idx="1046">
                  <c:v>1826.875</c:v>
                </c:pt>
                <c:pt idx="1047">
                  <c:v>1827.1875</c:v>
                </c:pt>
                <c:pt idx="1048">
                  <c:v>1827.5</c:v>
                </c:pt>
                <c:pt idx="1049">
                  <c:v>1827.8125</c:v>
                </c:pt>
                <c:pt idx="1050">
                  <c:v>1828.125</c:v>
                </c:pt>
                <c:pt idx="1051">
                  <c:v>1828.4375</c:v>
                </c:pt>
                <c:pt idx="1052">
                  <c:v>1828.75</c:v>
                </c:pt>
                <c:pt idx="1053">
                  <c:v>1829.0625</c:v>
                </c:pt>
                <c:pt idx="1054">
                  <c:v>1829.375</c:v>
                </c:pt>
                <c:pt idx="1055">
                  <c:v>1829.6875</c:v>
                </c:pt>
                <c:pt idx="1056">
                  <c:v>1830</c:v>
                </c:pt>
                <c:pt idx="1057">
                  <c:v>1830.3125</c:v>
                </c:pt>
                <c:pt idx="1058">
                  <c:v>1830.625</c:v>
                </c:pt>
                <c:pt idx="1059">
                  <c:v>1830.9375</c:v>
                </c:pt>
                <c:pt idx="1060">
                  <c:v>1831.25</c:v>
                </c:pt>
                <c:pt idx="1061">
                  <c:v>1831.5625</c:v>
                </c:pt>
                <c:pt idx="1062">
                  <c:v>1831.875</c:v>
                </c:pt>
                <c:pt idx="1063">
                  <c:v>1832.1875</c:v>
                </c:pt>
                <c:pt idx="1064">
                  <c:v>1832.5</c:v>
                </c:pt>
                <c:pt idx="1065">
                  <c:v>1832.8125</c:v>
                </c:pt>
                <c:pt idx="1066">
                  <c:v>1833.125</c:v>
                </c:pt>
                <c:pt idx="1067">
                  <c:v>1833.4375</c:v>
                </c:pt>
                <c:pt idx="1068">
                  <c:v>1833.75</c:v>
                </c:pt>
                <c:pt idx="1069">
                  <c:v>1834.0625</c:v>
                </c:pt>
                <c:pt idx="1070">
                  <c:v>1834.375</c:v>
                </c:pt>
                <c:pt idx="1071">
                  <c:v>1834.6875</c:v>
                </c:pt>
                <c:pt idx="1072">
                  <c:v>1835</c:v>
                </c:pt>
                <c:pt idx="1073">
                  <c:v>1835.3125</c:v>
                </c:pt>
                <c:pt idx="1074">
                  <c:v>1835.625</c:v>
                </c:pt>
                <c:pt idx="1075">
                  <c:v>1835.9375</c:v>
                </c:pt>
                <c:pt idx="1076">
                  <c:v>1836.25</c:v>
                </c:pt>
                <c:pt idx="1077">
                  <c:v>1836.5625</c:v>
                </c:pt>
                <c:pt idx="1078">
                  <c:v>1836.875</c:v>
                </c:pt>
                <c:pt idx="1079">
                  <c:v>1837.1875</c:v>
                </c:pt>
                <c:pt idx="1080">
                  <c:v>1837.5</c:v>
                </c:pt>
                <c:pt idx="1081">
                  <c:v>1837.8125</c:v>
                </c:pt>
                <c:pt idx="1082">
                  <c:v>1838.125</c:v>
                </c:pt>
                <c:pt idx="1083">
                  <c:v>1838.4375</c:v>
                </c:pt>
                <c:pt idx="1084">
                  <c:v>1838.75</c:v>
                </c:pt>
                <c:pt idx="1085">
                  <c:v>1839.0625</c:v>
                </c:pt>
                <c:pt idx="1086">
                  <c:v>1839.375</c:v>
                </c:pt>
                <c:pt idx="1087">
                  <c:v>1839.6875</c:v>
                </c:pt>
                <c:pt idx="1088">
                  <c:v>1840</c:v>
                </c:pt>
                <c:pt idx="1089">
                  <c:v>1840.3125</c:v>
                </c:pt>
                <c:pt idx="1090">
                  <c:v>1840.625</c:v>
                </c:pt>
                <c:pt idx="1091">
                  <c:v>1840.9375</c:v>
                </c:pt>
                <c:pt idx="1092">
                  <c:v>1841.25</c:v>
                </c:pt>
                <c:pt idx="1093">
                  <c:v>1841.5625</c:v>
                </c:pt>
                <c:pt idx="1094">
                  <c:v>1841.875</c:v>
                </c:pt>
                <c:pt idx="1095">
                  <c:v>1842.1875</c:v>
                </c:pt>
                <c:pt idx="1096">
                  <c:v>1842.5</c:v>
                </c:pt>
                <c:pt idx="1097">
                  <c:v>1842.8125</c:v>
                </c:pt>
                <c:pt idx="1098">
                  <c:v>1843.125</c:v>
                </c:pt>
                <c:pt idx="1099">
                  <c:v>1843.4375</c:v>
                </c:pt>
                <c:pt idx="1100">
                  <c:v>1843.75</c:v>
                </c:pt>
                <c:pt idx="1101">
                  <c:v>1844.0625</c:v>
                </c:pt>
                <c:pt idx="1102">
                  <c:v>1844.375</c:v>
                </c:pt>
                <c:pt idx="1103">
                  <c:v>1844.6875</c:v>
                </c:pt>
                <c:pt idx="1104">
                  <c:v>1845</c:v>
                </c:pt>
                <c:pt idx="1105">
                  <c:v>1845.3125</c:v>
                </c:pt>
                <c:pt idx="1106">
                  <c:v>1845.625</c:v>
                </c:pt>
                <c:pt idx="1107">
                  <c:v>1845.9375</c:v>
                </c:pt>
                <c:pt idx="1108">
                  <c:v>1846.25</c:v>
                </c:pt>
                <c:pt idx="1109">
                  <c:v>1846.5625</c:v>
                </c:pt>
                <c:pt idx="1110">
                  <c:v>1846.875</c:v>
                </c:pt>
                <c:pt idx="1111">
                  <c:v>1847.1875</c:v>
                </c:pt>
                <c:pt idx="1112">
                  <c:v>1847.5</c:v>
                </c:pt>
                <c:pt idx="1113">
                  <c:v>1847.8125</c:v>
                </c:pt>
                <c:pt idx="1114">
                  <c:v>1848.125</c:v>
                </c:pt>
                <c:pt idx="1115">
                  <c:v>1848.4375</c:v>
                </c:pt>
                <c:pt idx="1116">
                  <c:v>1848.75</c:v>
                </c:pt>
                <c:pt idx="1117">
                  <c:v>1849.0625</c:v>
                </c:pt>
                <c:pt idx="1118">
                  <c:v>1849.375</c:v>
                </c:pt>
                <c:pt idx="1119">
                  <c:v>1849.6875</c:v>
                </c:pt>
                <c:pt idx="1120">
                  <c:v>1850</c:v>
                </c:pt>
                <c:pt idx="1121">
                  <c:v>1850.3125</c:v>
                </c:pt>
                <c:pt idx="1122">
                  <c:v>1850.625</c:v>
                </c:pt>
                <c:pt idx="1123">
                  <c:v>1850.9375</c:v>
                </c:pt>
                <c:pt idx="1124">
                  <c:v>1851.25</c:v>
                </c:pt>
                <c:pt idx="1125">
                  <c:v>1851.5625</c:v>
                </c:pt>
                <c:pt idx="1126">
                  <c:v>1851.875</c:v>
                </c:pt>
                <c:pt idx="1127">
                  <c:v>1852.1875</c:v>
                </c:pt>
                <c:pt idx="1128">
                  <c:v>1852.5</c:v>
                </c:pt>
                <c:pt idx="1129">
                  <c:v>1852.8125</c:v>
                </c:pt>
                <c:pt idx="1130">
                  <c:v>1853.125</c:v>
                </c:pt>
                <c:pt idx="1131">
                  <c:v>1853.4375</c:v>
                </c:pt>
                <c:pt idx="1132">
                  <c:v>1853.75</c:v>
                </c:pt>
                <c:pt idx="1133">
                  <c:v>1854.0625</c:v>
                </c:pt>
                <c:pt idx="1134">
                  <c:v>1854.375</c:v>
                </c:pt>
                <c:pt idx="1135">
                  <c:v>1854.6875</c:v>
                </c:pt>
                <c:pt idx="1136">
                  <c:v>1855</c:v>
                </c:pt>
                <c:pt idx="1137">
                  <c:v>1855.3125</c:v>
                </c:pt>
                <c:pt idx="1138">
                  <c:v>1855.625</c:v>
                </c:pt>
                <c:pt idx="1139">
                  <c:v>1855.9375</c:v>
                </c:pt>
                <c:pt idx="1140">
                  <c:v>1856.25</c:v>
                </c:pt>
                <c:pt idx="1141">
                  <c:v>1856.5625</c:v>
                </c:pt>
                <c:pt idx="1142">
                  <c:v>1856.875</c:v>
                </c:pt>
                <c:pt idx="1143">
                  <c:v>1857.1875</c:v>
                </c:pt>
                <c:pt idx="1144">
                  <c:v>1857.5</c:v>
                </c:pt>
                <c:pt idx="1145">
                  <c:v>1857.8125</c:v>
                </c:pt>
                <c:pt idx="1146">
                  <c:v>1858.125</c:v>
                </c:pt>
                <c:pt idx="1147">
                  <c:v>1858.4375</c:v>
                </c:pt>
                <c:pt idx="1148">
                  <c:v>1858.75</c:v>
                </c:pt>
                <c:pt idx="1149">
                  <c:v>1859.0625</c:v>
                </c:pt>
                <c:pt idx="1150">
                  <c:v>1859.375</c:v>
                </c:pt>
                <c:pt idx="1151">
                  <c:v>1859.6875</c:v>
                </c:pt>
                <c:pt idx="1152">
                  <c:v>1860</c:v>
                </c:pt>
                <c:pt idx="1153">
                  <c:v>1860.3125</c:v>
                </c:pt>
                <c:pt idx="1154">
                  <c:v>1860.625</c:v>
                </c:pt>
                <c:pt idx="1155">
                  <c:v>1860.9375</c:v>
                </c:pt>
                <c:pt idx="1156">
                  <c:v>1861.25</c:v>
                </c:pt>
                <c:pt idx="1157">
                  <c:v>1861.5625</c:v>
                </c:pt>
                <c:pt idx="1158">
                  <c:v>1861.875</c:v>
                </c:pt>
                <c:pt idx="1159">
                  <c:v>1862.1875</c:v>
                </c:pt>
                <c:pt idx="1160">
                  <c:v>1862.5</c:v>
                </c:pt>
                <c:pt idx="1161">
                  <c:v>1862.8125</c:v>
                </c:pt>
                <c:pt idx="1162">
                  <c:v>1863.125</c:v>
                </c:pt>
                <c:pt idx="1163">
                  <c:v>1863.4375</c:v>
                </c:pt>
                <c:pt idx="1164">
                  <c:v>1863.75</c:v>
                </c:pt>
                <c:pt idx="1165">
                  <c:v>1864.0625</c:v>
                </c:pt>
                <c:pt idx="1166">
                  <c:v>1864.375</c:v>
                </c:pt>
                <c:pt idx="1167">
                  <c:v>1864.6875</c:v>
                </c:pt>
                <c:pt idx="1168">
                  <c:v>1865</c:v>
                </c:pt>
                <c:pt idx="1169">
                  <c:v>1865.3125</c:v>
                </c:pt>
                <c:pt idx="1170">
                  <c:v>1865.625</c:v>
                </c:pt>
                <c:pt idx="1171">
                  <c:v>1865.9375</c:v>
                </c:pt>
                <c:pt idx="1172">
                  <c:v>1866.25</c:v>
                </c:pt>
                <c:pt idx="1173">
                  <c:v>1866.5625</c:v>
                </c:pt>
                <c:pt idx="1174">
                  <c:v>1866.875</c:v>
                </c:pt>
                <c:pt idx="1175">
                  <c:v>1867.1875</c:v>
                </c:pt>
                <c:pt idx="1176">
                  <c:v>1867.5</c:v>
                </c:pt>
                <c:pt idx="1177">
                  <c:v>1867.8125</c:v>
                </c:pt>
                <c:pt idx="1178">
                  <c:v>1868.125</c:v>
                </c:pt>
                <c:pt idx="1179">
                  <c:v>1868.4375</c:v>
                </c:pt>
                <c:pt idx="1180">
                  <c:v>1868.75</c:v>
                </c:pt>
                <c:pt idx="1181">
                  <c:v>1869.0625</c:v>
                </c:pt>
                <c:pt idx="1182">
                  <c:v>1869.375</c:v>
                </c:pt>
                <c:pt idx="1183">
                  <c:v>1869.6875</c:v>
                </c:pt>
                <c:pt idx="1184">
                  <c:v>1870</c:v>
                </c:pt>
                <c:pt idx="1185">
                  <c:v>1870.3125</c:v>
                </c:pt>
                <c:pt idx="1186">
                  <c:v>1870.625</c:v>
                </c:pt>
                <c:pt idx="1187">
                  <c:v>1870.9375</c:v>
                </c:pt>
                <c:pt idx="1188">
                  <c:v>1871.25</c:v>
                </c:pt>
                <c:pt idx="1189">
                  <c:v>1871.5625</c:v>
                </c:pt>
                <c:pt idx="1190">
                  <c:v>1871.875</c:v>
                </c:pt>
                <c:pt idx="1191">
                  <c:v>1872.1875</c:v>
                </c:pt>
                <c:pt idx="1192">
                  <c:v>1872.5</c:v>
                </c:pt>
                <c:pt idx="1193">
                  <c:v>1872.8125</c:v>
                </c:pt>
                <c:pt idx="1194">
                  <c:v>1873.125</c:v>
                </c:pt>
                <c:pt idx="1195">
                  <c:v>1873.4375</c:v>
                </c:pt>
                <c:pt idx="1196">
                  <c:v>1873.75</c:v>
                </c:pt>
                <c:pt idx="1197">
                  <c:v>1874.0625</c:v>
                </c:pt>
                <c:pt idx="1198">
                  <c:v>1874.375</c:v>
                </c:pt>
                <c:pt idx="1199">
                  <c:v>1874.6875</c:v>
                </c:pt>
                <c:pt idx="1200">
                  <c:v>1875</c:v>
                </c:pt>
                <c:pt idx="1201">
                  <c:v>1875.3125</c:v>
                </c:pt>
                <c:pt idx="1202">
                  <c:v>1875.625</c:v>
                </c:pt>
                <c:pt idx="1203">
                  <c:v>1875.9375</c:v>
                </c:pt>
                <c:pt idx="1204">
                  <c:v>1876.25</c:v>
                </c:pt>
                <c:pt idx="1205">
                  <c:v>1876.5625</c:v>
                </c:pt>
                <c:pt idx="1206">
                  <c:v>1876.875</c:v>
                </c:pt>
                <c:pt idx="1207">
                  <c:v>1877.1875</c:v>
                </c:pt>
                <c:pt idx="1208">
                  <c:v>1877.5</c:v>
                </c:pt>
                <c:pt idx="1209">
                  <c:v>1877.8125</c:v>
                </c:pt>
                <c:pt idx="1210">
                  <c:v>1878.125</c:v>
                </c:pt>
                <c:pt idx="1211">
                  <c:v>1878.4375</c:v>
                </c:pt>
                <c:pt idx="1212">
                  <c:v>1878.75</c:v>
                </c:pt>
                <c:pt idx="1213">
                  <c:v>1879.0625</c:v>
                </c:pt>
                <c:pt idx="1214">
                  <c:v>1879.375</c:v>
                </c:pt>
                <c:pt idx="1215">
                  <c:v>1879.6875</c:v>
                </c:pt>
                <c:pt idx="1216">
                  <c:v>1880</c:v>
                </c:pt>
                <c:pt idx="1217">
                  <c:v>1880.3125</c:v>
                </c:pt>
                <c:pt idx="1218">
                  <c:v>1880.625</c:v>
                </c:pt>
                <c:pt idx="1219">
                  <c:v>1880.9375</c:v>
                </c:pt>
                <c:pt idx="1220">
                  <c:v>1881.25</c:v>
                </c:pt>
                <c:pt idx="1221">
                  <c:v>1881.5625</c:v>
                </c:pt>
                <c:pt idx="1222">
                  <c:v>1881.875</c:v>
                </c:pt>
                <c:pt idx="1223">
                  <c:v>1882.1875</c:v>
                </c:pt>
                <c:pt idx="1224">
                  <c:v>1882.5</c:v>
                </c:pt>
                <c:pt idx="1225">
                  <c:v>1882.8125</c:v>
                </c:pt>
                <c:pt idx="1226">
                  <c:v>1883.125</c:v>
                </c:pt>
                <c:pt idx="1227">
                  <c:v>1883.4375</c:v>
                </c:pt>
                <c:pt idx="1228">
                  <c:v>1883.75</c:v>
                </c:pt>
                <c:pt idx="1229">
                  <c:v>1884.0625</c:v>
                </c:pt>
                <c:pt idx="1230">
                  <c:v>1884.375</c:v>
                </c:pt>
                <c:pt idx="1231">
                  <c:v>1884.6875</c:v>
                </c:pt>
                <c:pt idx="1232">
                  <c:v>1885</c:v>
                </c:pt>
                <c:pt idx="1233">
                  <c:v>1885.3125</c:v>
                </c:pt>
                <c:pt idx="1234">
                  <c:v>1885.625</c:v>
                </c:pt>
                <c:pt idx="1235">
                  <c:v>1885.9375</c:v>
                </c:pt>
                <c:pt idx="1236">
                  <c:v>1886.25</c:v>
                </c:pt>
                <c:pt idx="1237">
                  <c:v>1886.5625</c:v>
                </c:pt>
                <c:pt idx="1238">
                  <c:v>1886.875</c:v>
                </c:pt>
                <c:pt idx="1239">
                  <c:v>1887.1875</c:v>
                </c:pt>
                <c:pt idx="1240">
                  <c:v>1887.5</c:v>
                </c:pt>
                <c:pt idx="1241">
                  <c:v>1887.8125</c:v>
                </c:pt>
                <c:pt idx="1242">
                  <c:v>1888.125</c:v>
                </c:pt>
                <c:pt idx="1243">
                  <c:v>1888.4375</c:v>
                </c:pt>
                <c:pt idx="1244">
                  <c:v>1888.75</c:v>
                </c:pt>
                <c:pt idx="1245">
                  <c:v>1889.0625</c:v>
                </c:pt>
                <c:pt idx="1246">
                  <c:v>1889.375</c:v>
                </c:pt>
                <c:pt idx="1247">
                  <c:v>1889.6875</c:v>
                </c:pt>
                <c:pt idx="1248">
                  <c:v>1890</c:v>
                </c:pt>
                <c:pt idx="1249">
                  <c:v>1890.3125</c:v>
                </c:pt>
                <c:pt idx="1250">
                  <c:v>1890.625</c:v>
                </c:pt>
                <c:pt idx="1251">
                  <c:v>1890.9375</c:v>
                </c:pt>
                <c:pt idx="1252">
                  <c:v>1891.25</c:v>
                </c:pt>
                <c:pt idx="1253">
                  <c:v>1891.5625</c:v>
                </c:pt>
                <c:pt idx="1254">
                  <c:v>1891.875</c:v>
                </c:pt>
                <c:pt idx="1255">
                  <c:v>1892.1875</c:v>
                </c:pt>
                <c:pt idx="1256">
                  <c:v>1892.5</c:v>
                </c:pt>
                <c:pt idx="1257">
                  <c:v>1892.8125</c:v>
                </c:pt>
                <c:pt idx="1258">
                  <c:v>1893.125</c:v>
                </c:pt>
                <c:pt idx="1259">
                  <c:v>1893.4375</c:v>
                </c:pt>
                <c:pt idx="1260">
                  <c:v>1893.75</c:v>
                </c:pt>
                <c:pt idx="1261">
                  <c:v>1894.0625</c:v>
                </c:pt>
                <c:pt idx="1262">
                  <c:v>1894.375</c:v>
                </c:pt>
                <c:pt idx="1263">
                  <c:v>1894.6875</c:v>
                </c:pt>
                <c:pt idx="1264">
                  <c:v>1895</c:v>
                </c:pt>
                <c:pt idx="1265">
                  <c:v>1895.3125</c:v>
                </c:pt>
                <c:pt idx="1266">
                  <c:v>1895.625</c:v>
                </c:pt>
                <c:pt idx="1267">
                  <c:v>1895.9375</c:v>
                </c:pt>
                <c:pt idx="1268">
                  <c:v>1896.25</c:v>
                </c:pt>
                <c:pt idx="1269">
                  <c:v>1896.5625</c:v>
                </c:pt>
                <c:pt idx="1270">
                  <c:v>1896.875</c:v>
                </c:pt>
                <c:pt idx="1271">
                  <c:v>1897.1875</c:v>
                </c:pt>
                <c:pt idx="1272">
                  <c:v>1897.5</c:v>
                </c:pt>
                <c:pt idx="1273">
                  <c:v>1897.8125</c:v>
                </c:pt>
                <c:pt idx="1274">
                  <c:v>1898.125</c:v>
                </c:pt>
                <c:pt idx="1275">
                  <c:v>1898.4375</c:v>
                </c:pt>
                <c:pt idx="1276">
                  <c:v>1898.75</c:v>
                </c:pt>
                <c:pt idx="1277">
                  <c:v>1899.0625</c:v>
                </c:pt>
                <c:pt idx="1278">
                  <c:v>1899.375</c:v>
                </c:pt>
                <c:pt idx="1279">
                  <c:v>1899.6875</c:v>
                </c:pt>
                <c:pt idx="1280">
                  <c:v>1900</c:v>
                </c:pt>
                <c:pt idx="1281">
                  <c:v>1900.3125</c:v>
                </c:pt>
                <c:pt idx="1282">
                  <c:v>1900.625</c:v>
                </c:pt>
                <c:pt idx="1283">
                  <c:v>1900.9375</c:v>
                </c:pt>
                <c:pt idx="1284">
                  <c:v>1901.25</c:v>
                </c:pt>
                <c:pt idx="1285">
                  <c:v>1901.5625</c:v>
                </c:pt>
                <c:pt idx="1286">
                  <c:v>1901.875</c:v>
                </c:pt>
                <c:pt idx="1287">
                  <c:v>1902.1875</c:v>
                </c:pt>
                <c:pt idx="1288">
                  <c:v>1902.5</c:v>
                </c:pt>
                <c:pt idx="1289">
                  <c:v>1902.8125</c:v>
                </c:pt>
                <c:pt idx="1290">
                  <c:v>1903.125</c:v>
                </c:pt>
                <c:pt idx="1291">
                  <c:v>1903.4375</c:v>
                </c:pt>
                <c:pt idx="1292">
                  <c:v>1903.75</c:v>
                </c:pt>
                <c:pt idx="1293">
                  <c:v>1904.0625</c:v>
                </c:pt>
                <c:pt idx="1294">
                  <c:v>1904.375</c:v>
                </c:pt>
                <c:pt idx="1295">
                  <c:v>1904.6875</c:v>
                </c:pt>
                <c:pt idx="1296">
                  <c:v>1905</c:v>
                </c:pt>
                <c:pt idx="1297">
                  <c:v>1905.3125</c:v>
                </c:pt>
                <c:pt idx="1298">
                  <c:v>1905.625</c:v>
                </c:pt>
                <c:pt idx="1299">
                  <c:v>1905.9375</c:v>
                </c:pt>
                <c:pt idx="1300">
                  <c:v>1906.25</c:v>
                </c:pt>
                <c:pt idx="1301">
                  <c:v>1906.5625</c:v>
                </c:pt>
                <c:pt idx="1302">
                  <c:v>1906.875</c:v>
                </c:pt>
                <c:pt idx="1303">
                  <c:v>1907.1875</c:v>
                </c:pt>
                <c:pt idx="1304">
                  <c:v>1907.5</c:v>
                </c:pt>
                <c:pt idx="1305">
                  <c:v>1907.8125</c:v>
                </c:pt>
                <c:pt idx="1306">
                  <c:v>1908.125</c:v>
                </c:pt>
                <c:pt idx="1307">
                  <c:v>1908.4375</c:v>
                </c:pt>
                <c:pt idx="1308">
                  <c:v>1908.75</c:v>
                </c:pt>
                <c:pt idx="1309">
                  <c:v>1909.0625</c:v>
                </c:pt>
                <c:pt idx="1310">
                  <c:v>1909.375</c:v>
                </c:pt>
                <c:pt idx="1311">
                  <c:v>1909.6875</c:v>
                </c:pt>
                <c:pt idx="1312">
                  <c:v>1910</c:v>
                </c:pt>
                <c:pt idx="1313">
                  <c:v>1910.3125</c:v>
                </c:pt>
                <c:pt idx="1314">
                  <c:v>1910.625</c:v>
                </c:pt>
                <c:pt idx="1315">
                  <c:v>1910.9375</c:v>
                </c:pt>
                <c:pt idx="1316">
                  <c:v>1911.25</c:v>
                </c:pt>
                <c:pt idx="1317">
                  <c:v>1911.5625</c:v>
                </c:pt>
                <c:pt idx="1318">
                  <c:v>1911.875</c:v>
                </c:pt>
                <c:pt idx="1319">
                  <c:v>1912.1875</c:v>
                </c:pt>
                <c:pt idx="1320">
                  <c:v>1912.5</c:v>
                </c:pt>
                <c:pt idx="1321">
                  <c:v>1912.8125</c:v>
                </c:pt>
                <c:pt idx="1322">
                  <c:v>1913.125</c:v>
                </c:pt>
                <c:pt idx="1323">
                  <c:v>1913.4375</c:v>
                </c:pt>
                <c:pt idx="1324">
                  <c:v>1913.75</c:v>
                </c:pt>
                <c:pt idx="1325">
                  <c:v>1914.0625</c:v>
                </c:pt>
                <c:pt idx="1326">
                  <c:v>1914.375</c:v>
                </c:pt>
                <c:pt idx="1327">
                  <c:v>1914.6875</c:v>
                </c:pt>
                <c:pt idx="1328">
                  <c:v>1915</c:v>
                </c:pt>
                <c:pt idx="1329">
                  <c:v>1915.3125</c:v>
                </c:pt>
                <c:pt idx="1330">
                  <c:v>1915.625</c:v>
                </c:pt>
                <c:pt idx="1331">
                  <c:v>1915.9375</c:v>
                </c:pt>
                <c:pt idx="1332">
                  <c:v>1916.25</c:v>
                </c:pt>
                <c:pt idx="1333">
                  <c:v>1916.5625</c:v>
                </c:pt>
                <c:pt idx="1334">
                  <c:v>1916.875</c:v>
                </c:pt>
                <c:pt idx="1335">
                  <c:v>1917.1875</c:v>
                </c:pt>
                <c:pt idx="1336">
                  <c:v>1917.5</c:v>
                </c:pt>
                <c:pt idx="1337">
                  <c:v>1917.8125</c:v>
                </c:pt>
                <c:pt idx="1338">
                  <c:v>1918.125</c:v>
                </c:pt>
                <c:pt idx="1339">
                  <c:v>1918.4375</c:v>
                </c:pt>
                <c:pt idx="1340">
                  <c:v>1918.75</c:v>
                </c:pt>
                <c:pt idx="1341">
                  <c:v>1919.0625</c:v>
                </c:pt>
                <c:pt idx="1342">
                  <c:v>1919.375</c:v>
                </c:pt>
                <c:pt idx="1343">
                  <c:v>1919.6875</c:v>
                </c:pt>
                <c:pt idx="1344">
                  <c:v>1920</c:v>
                </c:pt>
                <c:pt idx="1345">
                  <c:v>1920.3125</c:v>
                </c:pt>
                <c:pt idx="1346">
                  <c:v>1920.625</c:v>
                </c:pt>
                <c:pt idx="1347">
                  <c:v>1920.9375</c:v>
                </c:pt>
                <c:pt idx="1348">
                  <c:v>1921.25</c:v>
                </c:pt>
                <c:pt idx="1349">
                  <c:v>1921.5625</c:v>
                </c:pt>
                <c:pt idx="1350">
                  <c:v>1921.875</c:v>
                </c:pt>
                <c:pt idx="1351">
                  <c:v>1922.1875</c:v>
                </c:pt>
                <c:pt idx="1352">
                  <c:v>1922.5</c:v>
                </c:pt>
                <c:pt idx="1353">
                  <c:v>1922.8125</c:v>
                </c:pt>
                <c:pt idx="1354">
                  <c:v>1923.125</c:v>
                </c:pt>
                <c:pt idx="1355">
                  <c:v>1923.4375</c:v>
                </c:pt>
                <c:pt idx="1356">
                  <c:v>1923.75</c:v>
                </c:pt>
                <c:pt idx="1357">
                  <c:v>1924.0625</c:v>
                </c:pt>
                <c:pt idx="1358">
                  <c:v>1924.375</c:v>
                </c:pt>
                <c:pt idx="1359">
                  <c:v>1924.6875</c:v>
                </c:pt>
                <c:pt idx="1360">
                  <c:v>1925</c:v>
                </c:pt>
                <c:pt idx="1361">
                  <c:v>1925.3125</c:v>
                </c:pt>
                <c:pt idx="1362">
                  <c:v>1925.625</c:v>
                </c:pt>
                <c:pt idx="1363">
                  <c:v>1925.9375</c:v>
                </c:pt>
                <c:pt idx="1364">
                  <c:v>1926.25</c:v>
                </c:pt>
                <c:pt idx="1365">
                  <c:v>1926.5625</c:v>
                </c:pt>
                <c:pt idx="1366">
                  <c:v>1926.875</c:v>
                </c:pt>
                <c:pt idx="1367">
                  <c:v>1927.1875</c:v>
                </c:pt>
                <c:pt idx="1368">
                  <c:v>1927.5</c:v>
                </c:pt>
                <c:pt idx="1369">
                  <c:v>1927.8125</c:v>
                </c:pt>
                <c:pt idx="1370">
                  <c:v>1928.125</c:v>
                </c:pt>
                <c:pt idx="1371">
                  <c:v>1928.4375</c:v>
                </c:pt>
                <c:pt idx="1372">
                  <c:v>1928.75</c:v>
                </c:pt>
                <c:pt idx="1373">
                  <c:v>1929.0625</c:v>
                </c:pt>
                <c:pt idx="1374">
                  <c:v>1929.375</c:v>
                </c:pt>
                <c:pt idx="1375">
                  <c:v>1929.6875</c:v>
                </c:pt>
                <c:pt idx="1376">
                  <c:v>1930</c:v>
                </c:pt>
                <c:pt idx="1377">
                  <c:v>1930.3125</c:v>
                </c:pt>
                <c:pt idx="1378">
                  <c:v>1930.625</c:v>
                </c:pt>
                <c:pt idx="1379">
                  <c:v>1930.9375</c:v>
                </c:pt>
                <c:pt idx="1380">
                  <c:v>1931.25</c:v>
                </c:pt>
                <c:pt idx="1381">
                  <c:v>1931.5625</c:v>
                </c:pt>
                <c:pt idx="1382">
                  <c:v>1931.875</c:v>
                </c:pt>
                <c:pt idx="1383">
                  <c:v>1932.1875</c:v>
                </c:pt>
                <c:pt idx="1384">
                  <c:v>1932.5</c:v>
                </c:pt>
                <c:pt idx="1385">
                  <c:v>1932.8125</c:v>
                </c:pt>
                <c:pt idx="1386">
                  <c:v>1933.125</c:v>
                </c:pt>
                <c:pt idx="1387">
                  <c:v>1933.4375</c:v>
                </c:pt>
                <c:pt idx="1388">
                  <c:v>1933.75</c:v>
                </c:pt>
                <c:pt idx="1389">
                  <c:v>1934.0625</c:v>
                </c:pt>
                <c:pt idx="1390">
                  <c:v>1934.375</c:v>
                </c:pt>
                <c:pt idx="1391">
                  <c:v>1934.6875</c:v>
                </c:pt>
                <c:pt idx="1392">
                  <c:v>1935</c:v>
                </c:pt>
                <c:pt idx="1393">
                  <c:v>1935.3125</c:v>
                </c:pt>
                <c:pt idx="1394">
                  <c:v>1935.625</c:v>
                </c:pt>
                <c:pt idx="1395">
                  <c:v>1935.9375</c:v>
                </c:pt>
                <c:pt idx="1396">
                  <c:v>1936.25</c:v>
                </c:pt>
                <c:pt idx="1397">
                  <c:v>1936.5625</c:v>
                </c:pt>
                <c:pt idx="1398">
                  <c:v>1936.875</c:v>
                </c:pt>
                <c:pt idx="1399">
                  <c:v>1937.1875</c:v>
                </c:pt>
                <c:pt idx="1400">
                  <c:v>1937.5</c:v>
                </c:pt>
                <c:pt idx="1401">
                  <c:v>1937.8125</c:v>
                </c:pt>
                <c:pt idx="1402">
                  <c:v>1938.125</c:v>
                </c:pt>
                <c:pt idx="1403">
                  <c:v>1938.4375</c:v>
                </c:pt>
                <c:pt idx="1404">
                  <c:v>1938.75</c:v>
                </c:pt>
                <c:pt idx="1405">
                  <c:v>1939.0625</c:v>
                </c:pt>
                <c:pt idx="1406">
                  <c:v>1939.375</c:v>
                </c:pt>
                <c:pt idx="1407">
                  <c:v>1939.6875</c:v>
                </c:pt>
                <c:pt idx="1408">
                  <c:v>1940</c:v>
                </c:pt>
                <c:pt idx="1409">
                  <c:v>1940.3125</c:v>
                </c:pt>
                <c:pt idx="1410">
                  <c:v>1940.625</c:v>
                </c:pt>
                <c:pt idx="1411">
                  <c:v>1940.9375</c:v>
                </c:pt>
                <c:pt idx="1412">
                  <c:v>1941.25</c:v>
                </c:pt>
                <c:pt idx="1413">
                  <c:v>1941.5625</c:v>
                </c:pt>
                <c:pt idx="1414">
                  <c:v>1941.875</c:v>
                </c:pt>
                <c:pt idx="1415">
                  <c:v>1942.1875</c:v>
                </c:pt>
                <c:pt idx="1416">
                  <c:v>1942.5</c:v>
                </c:pt>
                <c:pt idx="1417">
                  <c:v>1942.8125</c:v>
                </c:pt>
                <c:pt idx="1418">
                  <c:v>1943.125</c:v>
                </c:pt>
                <c:pt idx="1419">
                  <c:v>1943.4375</c:v>
                </c:pt>
                <c:pt idx="1420">
                  <c:v>1943.75</c:v>
                </c:pt>
                <c:pt idx="1421">
                  <c:v>1944.0625</c:v>
                </c:pt>
                <c:pt idx="1422">
                  <c:v>1944.375</c:v>
                </c:pt>
                <c:pt idx="1423">
                  <c:v>1944.6875</c:v>
                </c:pt>
                <c:pt idx="1424">
                  <c:v>1945</c:v>
                </c:pt>
                <c:pt idx="1425">
                  <c:v>1945.3125</c:v>
                </c:pt>
                <c:pt idx="1426">
                  <c:v>1945.625</c:v>
                </c:pt>
                <c:pt idx="1427">
                  <c:v>1945.9375</c:v>
                </c:pt>
                <c:pt idx="1428">
                  <c:v>1946.25</c:v>
                </c:pt>
                <c:pt idx="1429">
                  <c:v>1946.5625</c:v>
                </c:pt>
                <c:pt idx="1430">
                  <c:v>1946.875</c:v>
                </c:pt>
                <c:pt idx="1431">
                  <c:v>1947.1875</c:v>
                </c:pt>
                <c:pt idx="1432">
                  <c:v>1947.5</c:v>
                </c:pt>
                <c:pt idx="1433">
                  <c:v>1947.8125</c:v>
                </c:pt>
                <c:pt idx="1434">
                  <c:v>1948.125</c:v>
                </c:pt>
                <c:pt idx="1435">
                  <c:v>1948.4375</c:v>
                </c:pt>
                <c:pt idx="1436">
                  <c:v>1948.75</c:v>
                </c:pt>
                <c:pt idx="1437">
                  <c:v>1949.0625</c:v>
                </c:pt>
                <c:pt idx="1438">
                  <c:v>1949.375</c:v>
                </c:pt>
                <c:pt idx="1439">
                  <c:v>1949.6875</c:v>
                </c:pt>
                <c:pt idx="1440">
                  <c:v>1950</c:v>
                </c:pt>
                <c:pt idx="1441">
                  <c:v>1950.3125</c:v>
                </c:pt>
                <c:pt idx="1442">
                  <c:v>1950.625</c:v>
                </c:pt>
                <c:pt idx="1443">
                  <c:v>1950.9375</c:v>
                </c:pt>
                <c:pt idx="1444">
                  <c:v>1951.25</c:v>
                </c:pt>
                <c:pt idx="1445">
                  <c:v>1951.5625</c:v>
                </c:pt>
                <c:pt idx="1446">
                  <c:v>1951.875</c:v>
                </c:pt>
                <c:pt idx="1447">
                  <c:v>1952.1875</c:v>
                </c:pt>
                <c:pt idx="1448">
                  <c:v>1952.5</c:v>
                </c:pt>
                <c:pt idx="1449">
                  <c:v>1952.8125</c:v>
                </c:pt>
                <c:pt idx="1450">
                  <c:v>1953.125</c:v>
                </c:pt>
                <c:pt idx="1451">
                  <c:v>1953.4375</c:v>
                </c:pt>
                <c:pt idx="1452">
                  <c:v>1953.75</c:v>
                </c:pt>
                <c:pt idx="1453">
                  <c:v>1954.0625</c:v>
                </c:pt>
                <c:pt idx="1454">
                  <c:v>1954.375</c:v>
                </c:pt>
                <c:pt idx="1455">
                  <c:v>1954.6875</c:v>
                </c:pt>
                <c:pt idx="1456">
                  <c:v>1955</c:v>
                </c:pt>
                <c:pt idx="1457">
                  <c:v>1955.3125</c:v>
                </c:pt>
                <c:pt idx="1458">
                  <c:v>1955.625</c:v>
                </c:pt>
                <c:pt idx="1459">
                  <c:v>1955.9375</c:v>
                </c:pt>
                <c:pt idx="1460">
                  <c:v>1956.25</c:v>
                </c:pt>
                <c:pt idx="1461">
                  <c:v>1956.5625</c:v>
                </c:pt>
                <c:pt idx="1462">
                  <c:v>1956.875</c:v>
                </c:pt>
                <c:pt idx="1463">
                  <c:v>1957.1875</c:v>
                </c:pt>
                <c:pt idx="1464">
                  <c:v>1957.5</c:v>
                </c:pt>
                <c:pt idx="1465">
                  <c:v>1957.8125</c:v>
                </c:pt>
                <c:pt idx="1466">
                  <c:v>1958.125</c:v>
                </c:pt>
                <c:pt idx="1467">
                  <c:v>1958.4375</c:v>
                </c:pt>
                <c:pt idx="1468">
                  <c:v>1958.75</c:v>
                </c:pt>
                <c:pt idx="1469">
                  <c:v>1959.0625</c:v>
                </c:pt>
                <c:pt idx="1470">
                  <c:v>1959.375</c:v>
                </c:pt>
                <c:pt idx="1471">
                  <c:v>1959.6875</c:v>
                </c:pt>
                <c:pt idx="1472">
                  <c:v>1960</c:v>
                </c:pt>
                <c:pt idx="1473">
                  <c:v>1960.3125</c:v>
                </c:pt>
                <c:pt idx="1474">
                  <c:v>1960.625</c:v>
                </c:pt>
                <c:pt idx="1475">
                  <c:v>1960.9375</c:v>
                </c:pt>
                <c:pt idx="1476">
                  <c:v>1961.25</c:v>
                </c:pt>
                <c:pt idx="1477">
                  <c:v>1961.5625</c:v>
                </c:pt>
                <c:pt idx="1478">
                  <c:v>1961.875</c:v>
                </c:pt>
                <c:pt idx="1479">
                  <c:v>1962.1875</c:v>
                </c:pt>
                <c:pt idx="1480">
                  <c:v>1962.5</c:v>
                </c:pt>
                <c:pt idx="1481">
                  <c:v>1962.8125</c:v>
                </c:pt>
                <c:pt idx="1482">
                  <c:v>1963.125</c:v>
                </c:pt>
                <c:pt idx="1483">
                  <c:v>1963.4375</c:v>
                </c:pt>
                <c:pt idx="1484">
                  <c:v>1963.75</c:v>
                </c:pt>
                <c:pt idx="1485">
                  <c:v>1964.0625</c:v>
                </c:pt>
                <c:pt idx="1486">
                  <c:v>1964.375</c:v>
                </c:pt>
                <c:pt idx="1487">
                  <c:v>1964.6875</c:v>
                </c:pt>
                <c:pt idx="1488">
                  <c:v>1965</c:v>
                </c:pt>
                <c:pt idx="1489">
                  <c:v>1965.3125</c:v>
                </c:pt>
                <c:pt idx="1490">
                  <c:v>1965.625</c:v>
                </c:pt>
                <c:pt idx="1491">
                  <c:v>1965.9375</c:v>
                </c:pt>
                <c:pt idx="1492">
                  <c:v>1966.25</c:v>
                </c:pt>
                <c:pt idx="1493">
                  <c:v>1966.5625</c:v>
                </c:pt>
                <c:pt idx="1494">
                  <c:v>1966.875</c:v>
                </c:pt>
                <c:pt idx="1495">
                  <c:v>1967.1875</c:v>
                </c:pt>
                <c:pt idx="1496">
                  <c:v>1967.5</c:v>
                </c:pt>
                <c:pt idx="1497">
                  <c:v>1967.8125</c:v>
                </c:pt>
                <c:pt idx="1498">
                  <c:v>1968.125</c:v>
                </c:pt>
                <c:pt idx="1499">
                  <c:v>1968.4375</c:v>
                </c:pt>
                <c:pt idx="1500">
                  <c:v>1968.75</c:v>
                </c:pt>
                <c:pt idx="1501">
                  <c:v>1969.0625</c:v>
                </c:pt>
                <c:pt idx="1502">
                  <c:v>1969.375</c:v>
                </c:pt>
                <c:pt idx="1503">
                  <c:v>1969.6875</c:v>
                </c:pt>
                <c:pt idx="1504">
                  <c:v>1970</c:v>
                </c:pt>
                <c:pt idx="1505">
                  <c:v>1970.3125</c:v>
                </c:pt>
                <c:pt idx="1506">
                  <c:v>1970.625</c:v>
                </c:pt>
                <c:pt idx="1507">
                  <c:v>1970.9375</c:v>
                </c:pt>
                <c:pt idx="1508">
                  <c:v>1971.25</c:v>
                </c:pt>
                <c:pt idx="1509">
                  <c:v>1971.5625</c:v>
                </c:pt>
                <c:pt idx="1510">
                  <c:v>1971.875</c:v>
                </c:pt>
                <c:pt idx="1511">
                  <c:v>1972.1875</c:v>
                </c:pt>
                <c:pt idx="1512">
                  <c:v>1972.5</c:v>
                </c:pt>
                <c:pt idx="1513">
                  <c:v>1972.8125</c:v>
                </c:pt>
                <c:pt idx="1514">
                  <c:v>1973.125</c:v>
                </c:pt>
                <c:pt idx="1515">
                  <c:v>1973.4375</c:v>
                </c:pt>
                <c:pt idx="1516">
                  <c:v>1973.75</c:v>
                </c:pt>
                <c:pt idx="1517">
                  <c:v>1974.0625</c:v>
                </c:pt>
                <c:pt idx="1518">
                  <c:v>1974.375</c:v>
                </c:pt>
                <c:pt idx="1519">
                  <c:v>1974.6875</c:v>
                </c:pt>
                <c:pt idx="1520">
                  <c:v>1975</c:v>
                </c:pt>
                <c:pt idx="1521">
                  <c:v>1975.3125</c:v>
                </c:pt>
                <c:pt idx="1522">
                  <c:v>1975.625</c:v>
                </c:pt>
                <c:pt idx="1523">
                  <c:v>1975.9375</c:v>
                </c:pt>
                <c:pt idx="1524">
                  <c:v>1976.25</c:v>
                </c:pt>
                <c:pt idx="1525">
                  <c:v>1976.5625</c:v>
                </c:pt>
                <c:pt idx="1526">
                  <c:v>1976.875</c:v>
                </c:pt>
                <c:pt idx="1527">
                  <c:v>1977.1875</c:v>
                </c:pt>
                <c:pt idx="1528">
                  <c:v>1977.5</c:v>
                </c:pt>
                <c:pt idx="1529">
                  <c:v>1977.8125</c:v>
                </c:pt>
                <c:pt idx="1530">
                  <c:v>1978.125</c:v>
                </c:pt>
                <c:pt idx="1531">
                  <c:v>1978.4375</c:v>
                </c:pt>
                <c:pt idx="1532">
                  <c:v>1978.75</c:v>
                </c:pt>
                <c:pt idx="1533">
                  <c:v>1979.0625</c:v>
                </c:pt>
                <c:pt idx="1534">
                  <c:v>1979.375</c:v>
                </c:pt>
                <c:pt idx="1535">
                  <c:v>1979.6875</c:v>
                </c:pt>
                <c:pt idx="1536">
                  <c:v>1980</c:v>
                </c:pt>
                <c:pt idx="1537">
                  <c:v>1980.3125</c:v>
                </c:pt>
                <c:pt idx="1538">
                  <c:v>1980.625</c:v>
                </c:pt>
                <c:pt idx="1539">
                  <c:v>1980.9375</c:v>
                </c:pt>
                <c:pt idx="1540">
                  <c:v>1981.25</c:v>
                </c:pt>
                <c:pt idx="1541">
                  <c:v>1981.5625</c:v>
                </c:pt>
                <c:pt idx="1542">
                  <c:v>1981.875</c:v>
                </c:pt>
                <c:pt idx="1543">
                  <c:v>1982.1875</c:v>
                </c:pt>
                <c:pt idx="1544">
                  <c:v>1982.5</c:v>
                </c:pt>
                <c:pt idx="1545">
                  <c:v>1982.8125</c:v>
                </c:pt>
                <c:pt idx="1546">
                  <c:v>1983.125</c:v>
                </c:pt>
                <c:pt idx="1547">
                  <c:v>1983.4375</c:v>
                </c:pt>
                <c:pt idx="1548">
                  <c:v>1983.75</c:v>
                </c:pt>
                <c:pt idx="1549">
                  <c:v>1984.0625</c:v>
                </c:pt>
                <c:pt idx="1550">
                  <c:v>1984.375</c:v>
                </c:pt>
                <c:pt idx="1551">
                  <c:v>1984.6875</c:v>
                </c:pt>
                <c:pt idx="1552">
                  <c:v>1985</c:v>
                </c:pt>
                <c:pt idx="1553">
                  <c:v>1985.3125</c:v>
                </c:pt>
                <c:pt idx="1554">
                  <c:v>1985.625</c:v>
                </c:pt>
                <c:pt idx="1555">
                  <c:v>1985.9375</c:v>
                </c:pt>
                <c:pt idx="1556">
                  <c:v>1986.25</c:v>
                </c:pt>
                <c:pt idx="1557">
                  <c:v>1986.5625</c:v>
                </c:pt>
                <c:pt idx="1558">
                  <c:v>1986.875</c:v>
                </c:pt>
                <c:pt idx="1559">
                  <c:v>1987.1875</c:v>
                </c:pt>
                <c:pt idx="1560">
                  <c:v>1987.5</c:v>
                </c:pt>
                <c:pt idx="1561">
                  <c:v>1987.8125</c:v>
                </c:pt>
                <c:pt idx="1562">
                  <c:v>1988.125</c:v>
                </c:pt>
                <c:pt idx="1563">
                  <c:v>1988.4375</c:v>
                </c:pt>
                <c:pt idx="1564">
                  <c:v>1988.75</c:v>
                </c:pt>
                <c:pt idx="1565">
                  <c:v>1989.0625</c:v>
                </c:pt>
                <c:pt idx="1566">
                  <c:v>1989.375</c:v>
                </c:pt>
                <c:pt idx="1567">
                  <c:v>1989.6875</c:v>
                </c:pt>
                <c:pt idx="1568">
                  <c:v>1990</c:v>
                </c:pt>
                <c:pt idx="1569">
                  <c:v>1990.3125</c:v>
                </c:pt>
                <c:pt idx="1570">
                  <c:v>1990.625</c:v>
                </c:pt>
                <c:pt idx="1571">
                  <c:v>1990.9375</c:v>
                </c:pt>
                <c:pt idx="1572">
                  <c:v>1991.25</c:v>
                </c:pt>
                <c:pt idx="1573">
                  <c:v>1991.5625</c:v>
                </c:pt>
                <c:pt idx="1574">
                  <c:v>1991.875</c:v>
                </c:pt>
                <c:pt idx="1575">
                  <c:v>1992.1875</c:v>
                </c:pt>
                <c:pt idx="1576">
                  <c:v>1992.5</c:v>
                </c:pt>
                <c:pt idx="1577">
                  <c:v>1992.8125</c:v>
                </c:pt>
                <c:pt idx="1578">
                  <c:v>1993.125</c:v>
                </c:pt>
                <c:pt idx="1579">
                  <c:v>1993.4375</c:v>
                </c:pt>
                <c:pt idx="1580">
                  <c:v>1993.75</c:v>
                </c:pt>
                <c:pt idx="1581">
                  <c:v>1994.0625</c:v>
                </c:pt>
                <c:pt idx="1582">
                  <c:v>1994.375</c:v>
                </c:pt>
                <c:pt idx="1583">
                  <c:v>1994.6875</c:v>
                </c:pt>
                <c:pt idx="1584">
                  <c:v>1995</c:v>
                </c:pt>
                <c:pt idx="1585">
                  <c:v>1995.3125</c:v>
                </c:pt>
                <c:pt idx="1586">
                  <c:v>1995.625</c:v>
                </c:pt>
                <c:pt idx="1587">
                  <c:v>1995.9375</c:v>
                </c:pt>
                <c:pt idx="1588">
                  <c:v>1996.25</c:v>
                </c:pt>
                <c:pt idx="1589">
                  <c:v>1996.5625</c:v>
                </c:pt>
                <c:pt idx="1590">
                  <c:v>1996.875</c:v>
                </c:pt>
                <c:pt idx="1591">
                  <c:v>1997.1875</c:v>
                </c:pt>
                <c:pt idx="1592">
                  <c:v>1997.5</c:v>
                </c:pt>
                <c:pt idx="1593">
                  <c:v>1997.8125</c:v>
                </c:pt>
                <c:pt idx="1594">
                  <c:v>1998.125</c:v>
                </c:pt>
                <c:pt idx="1595">
                  <c:v>1998.4375</c:v>
                </c:pt>
                <c:pt idx="1596">
                  <c:v>1998.75</c:v>
                </c:pt>
                <c:pt idx="1597">
                  <c:v>1999.0625</c:v>
                </c:pt>
                <c:pt idx="1598">
                  <c:v>1999.375</c:v>
                </c:pt>
                <c:pt idx="1599">
                  <c:v>1999.6875</c:v>
                </c:pt>
                <c:pt idx="1600">
                  <c:v>2000</c:v>
                </c:pt>
                <c:pt idx="1601">
                  <c:v>2000</c:v>
                </c:pt>
                <c:pt idx="1602">
                  <c:v>2000.3125</c:v>
                </c:pt>
                <c:pt idx="1603">
                  <c:v>2000.625</c:v>
                </c:pt>
                <c:pt idx="1604">
                  <c:v>2000.9375</c:v>
                </c:pt>
                <c:pt idx="1605">
                  <c:v>2001.25</c:v>
                </c:pt>
                <c:pt idx="1606">
                  <c:v>2001.5625</c:v>
                </c:pt>
                <c:pt idx="1607">
                  <c:v>2001.875</c:v>
                </c:pt>
                <c:pt idx="1608">
                  <c:v>2002.1875</c:v>
                </c:pt>
                <c:pt idx="1609">
                  <c:v>2002.5</c:v>
                </c:pt>
                <c:pt idx="1610">
                  <c:v>2002.8125</c:v>
                </c:pt>
                <c:pt idx="1611">
                  <c:v>2003.125</c:v>
                </c:pt>
                <c:pt idx="1612">
                  <c:v>2003.4375</c:v>
                </c:pt>
                <c:pt idx="1613">
                  <c:v>2003.75</c:v>
                </c:pt>
                <c:pt idx="1614">
                  <c:v>2004.0625</c:v>
                </c:pt>
                <c:pt idx="1615">
                  <c:v>2004.375</c:v>
                </c:pt>
                <c:pt idx="1616">
                  <c:v>2004.6875</c:v>
                </c:pt>
                <c:pt idx="1617">
                  <c:v>2005</c:v>
                </c:pt>
                <c:pt idx="1618">
                  <c:v>2005.3125</c:v>
                </c:pt>
                <c:pt idx="1619">
                  <c:v>2005.625</c:v>
                </c:pt>
                <c:pt idx="1620">
                  <c:v>2005.9375</c:v>
                </c:pt>
                <c:pt idx="1621">
                  <c:v>2006.25</c:v>
                </c:pt>
                <c:pt idx="1622">
                  <c:v>2006.5625</c:v>
                </c:pt>
                <c:pt idx="1623">
                  <c:v>2006.875</c:v>
                </c:pt>
                <c:pt idx="1624">
                  <c:v>2007.1875</c:v>
                </c:pt>
                <c:pt idx="1625">
                  <c:v>2007.5</c:v>
                </c:pt>
                <c:pt idx="1626">
                  <c:v>2007.8125</c:v>
                </c:pt>
                <c:pt idx="1627">
                  <c:v>2008.125</c:v>
                </c:pt>
                <c:pt idx="1628">
                  <c:v>2008.4375</c:v>
                </c:pt>
                <c:pt idx="1629">
                  <c:v>2008.75</c:v>
                </c:pt>
                <c:pt idx="1630">
                  <c:v>2009.0625</c:v>
                </c:pt>
                <c:pt idx="1631">
                  <c:v>2009.375</c:v>
                </c:pt>
                <c:pt idx="1632">
                  <c:v>2009.6875</c:v>
                </c:pt>
                <c:pt idx="1633">
                  <c:v>2010</c:v>
                </c:pt>
                <c:pt idx="1634">
                  <c:v>2010.3125</c:v>
                </c:pt>
                <c:pt idx="1635">
                  <c:v>2010.625</c:v>
                </c:pt>
                <c:pt idx="1636">
                  <c:v>2010.9375</c:v>
                </c:pt>
                <c:pt idx="1637">
                  <c:v>2011.25</c:v>
                </c:pt>
                <c:pt idx="1638">
                  <c:v>2011.5625</c:v>
                </c:pt>
                <c:pt idx="1639">
                  <c:v>2011.875</c:v>
                </c:pt>
                <c:pt idx="1640">
                  <c:v>2012.1875</c:v>
                </c:pt>
                <c:pt idx="1641">
                  <c:v>2012.5</c:v>
                </c:pt>
                <c:pt idx="1642">
                  <c:v>2012.8125</c:v>
                </c:pt>
                <c:pt idx="1643">
                  <c:v>2013.125</c:v>
                </c:pt>
                <c:pt idx="1644">
                  <c:v>2013.4375</c:v>
                </c:pt>
                <c:pt idx="1645">
                  <c:v>2013.75</c:v>
                </c:pt>
                <c:pt idx="1646">
                  <c:v>2014.0625</c:v>
                </c:pt>
                <c:pt idx="1647">
                  <c:v>2014.375</c:v>
                </c:pt>
                <c:pt idx="1648">
                  <c:v>2014.6875</c:v>
                </c:pt>
                <c:pt idx="1649">
                  <c:v>2015</c:v>
                </c:pt>
                <c:pt idx="1650">
                  <c:v>2015.3125</c:v>
                </c:pt>
                <c:pt idx="1651">
                  <c:v>2015.625</c:v>
                </c:pt>
                <c:pt idx="1652">
                  <c:v>2015.9375</c:v>
                </c:pt>
                <c:pt idx="1653">
                  <c:v>2016.25</c:v>
                </c:pt>
                <c:pt idx="1654">
                  <c:v>2016.5625</c:v>
                </c:pt>
                <c:pt idx="1655">
                  <c:v>2016.875</c:v>
                </c:pt>
                <c:pt idx="1656">
                  <c:v>2017.1875</c:v>
                </c:pt>
                <c:pt idx="1657">
                  <c:v>2017.5</c:v>
                </c:pt>
                <c:pt idx="1658">
                  <c:v>2017.8125</c:v>
                </c:pt>
                <c:pt idx="1659">
                  <c:v>2018.125</c:v>
                </c:pt>
                <c:pt idx="1660">
                  <c:v>2018.4375</c:v>
                </c:pt>
                <c:pt idx="1661">
                  <c:v>2018.75</c:v>
                </c:pt>
                <c:pt idx="1662">
                  <c:v>2019.0625</c:v>
                </c:pt>
                <c:pt idx="1663">
                  <c:v>2019.375</c:v>
                </c:pt>
                <c:pt idx="1664">
                  <c:v>2019.6875</c:v>
                </c:pt>
                <c:pt idx="1665">
                  <c:v>2020</c:v>
                </c:pt>
                <c:pt idx="1666">
                  <c:v>2020.3125</c:v>
                </c:pt>
                <c:pt idx="1667">
                  <c:v>2020.625</c:v>
                </c:pt>
                <c:pt idx="1668">
                  <c:v>2020.9375</c:v>
                </c:pt>
                <c:pt idx="1669">
                  <c:v>2021.25</c:v>
                </c:pt>
                <c:pt idx="1670">
                  <c:v>2021.5625</c:v>
                </c:pt>
                <c:pt idx="1671">
                  <c:v>2021.875</c:v>
                </c:pt>
                <c:pt idx="1672">
                  <c:v>2022.1875</c:v>
                </c:pt>
                <c:pt idx="1673">
                  <c:v>2022.5</c:v>
                </c:pt>
                <c:pt idx="1674">
                  <c:v>2022.8125</c:v>
                </c:pt>
                <c:pt idx="1675">
                  <c:v>2023.125</c:v>
                </c:pt>
                <c:pt idx="1676">
                  <c:v>2023.4375</c:v>
                </c:pt>
                <c:pt idx="1677">
                  <c:v>2023.75</c:v>
                </c:pt>
                <c:pt idx="1678">
                  <c:v>2024.0625</c:v>
                </c:pt>
                <c:pt idx="1679">
                  <c:v>2024.375</c:v>
                </c:pt>
                <c:pt idx="1680">
                  <c:v>2024.6875</c:v>
                </c:pt>
                <c:pt idx="1681">
                  <c:v>2025</c:v>
                </c:pt>
                <c:pt idx="1682">
                  <c:v>2025.3125</c:v>
                </c:pt>
                <c:pt idx="1683">
                  <c:v>2025.625</c:v>
                </c:pt>
                <c:pt idx="1684">
                  <c:v>2025.9375</c:v>
                </c:pt>
                <c:pt idx="1685">
                  <c:v>2026.25</c:v>
                </c:pt>
                <c:pt idx="1686">
                  <c:v>2026.5625</c:v>
                </c:pt>
                <c:pt idx="1687">
                  <c:v>2026.875</c:v>
                </c:pt>
                <c:pt idx="1688">
                  <c:v>2027.1875</c:v>
                </c:pt>
                <c:pt idx="1689">
                  <c:v>2027.5</c:v>
                </c:pt>
                <c:pt idx="1690">
                  <c:v>2027.8125</c:v>
                </c:pt>
                <c:pt idx="1691">
                  <c:v>2028.125</c:v>
                </c:pt>
                <c:pt idx="1692">
                  <c:v>2028.4375</c:v>
                </c:pt>
                <c:pt idx="1693">
                  <c:v>2028.75</c:v>
                </c:pt>
                <c:pt idx="1694">
                  <c:v>2029.0625</c:v>
                </c:pt>
                <c:pt idx="1695">
                  <c:v>2029.375</c:v>
                </c:pt>
                <c:pt idx="1696">
                  <c:v>2029.6875</c:v>
                </c:pt>
                <c:pt idx="1697">
                  <c:v>2030</c:v>
                </c:pt>
                <c:pt idx="1698">
                  <c:v>2030.3125</c:v>
                </c:pt>
                <c:pt idx="1699">
                  <c:v>2030.625</c:v>
                </c:pt>
                <c:pt idx="1700">
                  <c:v>2030.9375</c:v>
                </c:pt>
                <c:pt idx="1701">
                  <c:v>2031.25</c:v>
                </c:pt>
                <c:pt idx="1702">
                  <c:v>2031.5625</c:v>
                </c:pt>
                <c:pt idx="1703">
                  <c:v>2031.875</c:v>
                </c:pt>
                <c:pt idx="1704">
                  <c:v>2032.1875</c:v>
                </c:pt>
                <c:pt idx="1705">
                  <c:v>2032.5</c:v>
                </c:pt>
                <c:pt idx="1706">
                  <c:v>2032.8125</c:v>
                </c:pt>
                <c:pt idx="1707">
                  <c:v>2033.125</c:v>
                </c:pt>
                <c:pt idx="1708">
                  <c:v>2033.4375</c:v>
                </c:pt>
                <c:pt idx="1709">
                  <c:v>2033.75</c:v>
                </c:pt>
                <c:pt idx="1710">
                  <c:v>2034.0625</c:v>
                </c:pt>
                <c:pt idx="1711">
                  <c:v>2034.375</c:v>
                </c:pt>
                <c:pt idx="1712">
                  <c:v>2034.6875</c:v>
                </c:pt>
                <c:pt idx="1713">
                  <c:v>2035</c:v>
                </c:pt>
                <c:pt idx="1714">
                  <c:v>2035.3125</c:v>
                </c:pt>
                <c:pt idx="1715">
                  <c:v>2035.625</c:v>
                </c:pt>
                <c:pt idx="1716">
                  <c:v>2035.9375</c:v>
                </c:pt>
                <c:pt idx="1717">
                  <c:v>2036.25</c:v>
                </c:pt>
                <c:pt idx="1718">
                  <c:v>2036.5625</c:v>
                </c:pt>
                <c:pt idx="1719">
                  <c:v>2036.875</c:v>
                </c:pt>
                <c:pt idx="1720">
                  <c:v>2037.1875</c:v>
                </c:pt>
                <c:pt idx="1721">
                  <c:v>2037.5</c:v>
                </c:pt>
                <c:pt idx="1722">
                  <c:v>2037.8125</c:v>
                </c:pt>
                <c:pt idx="1723">
                  <c:v>2038.125</c:v>
                </c:pt>
                <c:pt idx="1724">
                  <c:v>2038.4375</c:v>
                </c:pt>
                <c:pt idx="1725">
                  <c:v>2038.75</c:v>
                </c:pt>
                <c:pt idx="1726">
                  <c:v>2039.0625</c:v>
                </c:pt>
                <c:pt idx="1727">
                  <c:v>2039.375</c:v>
                </c:pt>
                <c:pt idx="1728">
                  <c:v>2039.6875</c:v>
                </c:pt>
                <c:pt idx="1729">
                  <c:v>2040</c:v>
                </c:pt>
                <c:pt idx="1730">
                  <c:v>2040.3125</c:v>
                </c:pt>
                <c:pt idx="1731">
                  <c:v>2040.625</c:v>
                </c:pt>
                <c:pt idx="1732">
                  <c:v>2040.9375</c:v>
                </c:pt>
                <c:pt idx="1733">
                  <c:v>2041.25</c:v>
                </c:pt>
                <c:pt idx="1734">
                  <c:v>2041.5625</c:v>
                </c:pt>
                <c:pt idx="1735">
                  <c:v>2041.875</c:v>
                </c:pt>
                <c:pt idx="1736">
                  <c:v>2042.1875</c:v>
                </c:pt>
                <c:pt idx="1737">
                  <c:v>2042.5</c:v>
                </c:pt>
                <c:pt idx="1738">
                  <c:v>2042.8125</c:v>
                </c:pt>
                <c:pt idx="1739">
                  <c:v>2043.125</c:v>
                </c:pt>
                <c:pt idx="1740">
                  <c:v>2043.4375</c:v>
                </c:pt>
                <c:pt idx="1741">
                  <c:v>2043.75</c:v>
                </c:pt>
                <c:pt idx="1742">
                  <c:v>2044.0625</c:v>
                </c:pt>
                <c:pt idx="1743">
                  <c:v>2044.375</c:v>
                </c:pt>
                <c:pt idx="1744">
                  <c:v>2044.6875</c:v>
                </c:pt>
                <c:pt idx="1745">
                  <c:v>2045</c:v>
                </c:pt>
                <c:pt idx="1746">
                  <c:v>2045.3125</c:v>
                </c:pt>
                <c:pt idx="1747">
                  <c:v>2045.625</c:v>
                </c:pt>
                <c:pt idx="1748">
                  <c:v>2045.9375</c:v>
                </c:pt>
                <c:pt idx="1749">
                  <c:v>2046.25</c:v>
                </c:pt>
                <c:pt idx="1750">
                  <c:v>2046.5625</c:v>
                </c:pt>
                <c:pt idx="1751">
                  <c:v>2046.875</c:v>
                </c:pt>
                <c:pt idx="1752">
                  <c:v>2047.1875</c:v>
                </c:pt>
                <c:pt idx="1753">
                  <c:v>2047.5</c:v>
                </c:pt>
                <c:pt idx="1754">
                  <c:v>2047.8125</c:v>
                </c:pt>
                <c:pt idx="1755">
                  <c:v>2048.125</c:v>
                </c:pt>
                <c:pt idx="1756">
                  <c:v>2048.4375</c:v>
                </c:pt>
                <c:pt idx="1757">
                  <c:v>2048.75</c:v>
                </c:pt>
                <c:pt idx="1758">
                  <c:v>2049.0625</c:v>
                </c:pt>
                <c:pt idx="1759">
                  <c:v>2049.375</c:v>
                </c:pt>
                <c:pt idx="1760">
                  <c:v>2049.6875</c:v>
                </c:pt>
                <c:pt idx="1761">
                  <c:v>2050</c:v>
                </c:pt>
                <c:pt idx="1762">
                  <c:v>2050.3125</c:v>
                </c:pt>
                <c:pt idx="1763">
                  <c:v>2050.625</c:v>
                </c:pt>
                <c:pt idx="1764">
                  <c:v>2050.9375</c:v>
                </c:pt>
                <c:pt idx="1765">
                  <c:v>2051.25</c:v>
                </c:pt>
                <c:pt idx="1766">
                  <c:v>2051.5625</c:v>
                </c:pt>
                <c:pt idx="1767">
                  <c:v>2051.875</c:v>
                </c:pt>
                <c:pt idx="1768">
                  <c:v>2052.1875</c:v>
                </c:pt>
                <c:pt idx="1769">
                  <c:v>2052.5</c:v>
                </c:pt>
                <c:pt idx="1770">
                  <c:v>2052.8125</c:v>
                </c:pt>
                <c:pt idx="1771">
                  <c:v>2053.125</c:v>
                </c:pt>
                <c:pt idx="1772">
                  <c:v>2053.4375</c:v>
                </c:pt>
                <c:pt idx="1773">
                  <c:v>2053.75</c:v>
                </c:pt>
                <c:pt idx="1774">
                  <c:v>2054.0625</c:v>
                </c:pt>
                <c:pt idx="1775">
                  <c:v>2054.375</c:v>
                </c:pt>
                <c:pt idx="1776">
                  <c:v>2054.6875</c:v>
                </c:pt>
                <c:pt idx="1777">
                  <c:v>2055</c:v>
                </c:pt>
                <c:pt idx="1778">
                  <c:v>2055.3125</c:v>
                </c:pt>
                <c:pt idx="1779">
                  <c:v>2055.625</c:v>
                </c:pt>
                <c:pt idx="1780">
                  <c:v>2055.9375</c:v>
                </c:pt>
                <c:pt idx="1781">
                  <c:v>2056.25</c:v>
                </c:pt>
                <c:pt idx="1782">
                  <c:v>2056.5625</c:v>
                </c:pt>
                <c:pt idx="1783">
                  <c:v>2056.875</c:v>
                </c:pt>
                <c:pt idx="1784">
                  <c:v>2057.1875</c:v>
                </c:pt>
                <c:pt idx="1785">
                  <c:v>2057.5</c:v>
                </c:pt>
                <c:pt idx="1786">
                  <c:v>2057.8125</c:v>
                </c:pt>
                <c:pt idx="1787">
                  <c:v>2058.125</c:v>
                </c:pt>
                <c:pt idx="1788">
                  <c:v>2058.4375</c:v>
                </c:pt>
                <c:pt idx="1789">
                  <c:v>2058.75</c:v>
                </c:pt>
                <c:pt idx="1790">
                  <c:v>2059.0625</c:v>
                </c:pt>
                <c:pt idx="1791">
                  <c:v>2059.375</c:v>
                </c:pt>
                <c:pt idx="1792">
                  <c:v>2059.6875</c:v>
                </c:pt>
                <c:pt idx="1793">
                  <c:v>2060</c:v>
                </c:pt>
                <c:pt idx="1794">
                  <c:v>2060.3125</c:v>
                </c:pt>
                <c:pt idx="1795">
                  <c:v>2060.625</c:v>
                </c:pt>
                <c:pt idx="1796">
                  <c:v>2060.9375</c:v>
                </c:pt>
                <c:pt idx="1797">
                  <c:v>2061.25</c:v>
                </c:pt>
                <c:pt idx="1798">
                  <c:v>2061.5625</c:v>
                </c:pt>
                <c:pt idx="1799">
                  <c:v>2061.875</c:v>
                </c:pt>
                <c:pt idx="1800">
                  <c:v>2062.1875</c:v>
                </c:pt>
                <c:pt idx="1801">
                  <c:v>2062.5</c:v>
                </c:pt>
                <c:pt idx="1802">
                  <c:v>2062.8125</c:v>
                </c:pt>
                <c:pt idx="1803">
                  <c:v>2063.125</c:v>
                </c:pt>
                <c:pt idx="1804">
                  <c:v>2063.4375</c:v>
                </c:pt>
                <c:pt idx="1805">
                  <c:v>2063.75</c:v>
                </c:pt>
                <c:pt idx="1806">
                  <c:v>2064.0625</c:v>
                </c:pt>
                <c:pt idx="1807">
                  <c:v>2064.375</c:v>
                </c:pt>
                <c:pt idx="1808">
                  <c:v>2064.6875</c:v>
                </c:pt>
                <c:pt idx="1809">
                  <c:v>2065</c:v>
                </c:pt>
                <c:pt idx="1810">
                  <c:v>2065.3125</c:v>
                </c:pt>
                <c:pt idx="1811">
                  <c:v>2065.625</c:v>
                </c:pt>
                <c:pt idx="1812">
                  <c:v>2065.9375</c:v>
                </c:pt>
                <c:pt idx="1813">
                  <c:v>2066.25</c:v>
                </c:pt>
                <c:pt idx="1814">
                  <c:v>2066.5625</c:v>
                </c:pt>
                <c:pt idx="1815">
                  <c:v>2066.875</c:v>
                </c:pt>
                <c:pt idx="1816">
                  <c:v>2067.1875</c:v>
                </c:pt>
                <c:pt idx="1817">
                  <c:v>2067.5</c:v>
                </c:pt>
                <c:pt idx="1818">
                  <c:v>2067.8125</c:v>
                </c:pt>
                <c:pt idx="1819">
                  <c:v>2068.125</c:v>
                </c:pt>
                <c:pt idx="1820">
                  <c:v>2068.4375</c:v>
                </c:pt>
                <c:pt idx="1821">
                  <c:v>2068.75</c:v>
                </c:pt>
                <c:pt idx="1822">
                  <c:v>2069.0625</c:v>
                </c:pt>
                <c:pt idx="1823">
                  <c:v>2069.375</c:v>
                </c:pt>
                <c:pt idx="1824">
                  <c:v>2069.6875</c:v>
                </c:pt>
                <c:pt idx="1825">
                  <c:v>2070</c:v>
                </c:pt>
                <c:pt idx="1826">
                  <c:v>2070.3125</c:v>
                </c:pt>
                <c:pt idx="1827">
                  <c:v>2070.625</c:v>
                </c:pt>
                <c:pt idx="1828">
                  <c:v>2070.9375</c:v>
                </c:pt>
                <c:pt idx="1829">
                  <c:v>2071.25</c:v>
                </c:pt>
                <c:pt idx="1830">
                  <c:v>2071.5625</c:v>
                </c:pt>
                <c:pt idx="1831">
                  <c:v>2071.875</c:v>
                </c:pt>
                <c:pt idx="1832">
                  <c:v>2072.1875</c:v>
                </c:pt>
                <c:pt idx="1833">
                  <c:v>2072.5</c:v>
                </c:pt>
                <c:pt idx="1834">
                  <c:v>2072.8125</c:v>
                </c:pt>
                <c:pt idx="1835">
                  <c:v>2073.125</c:v>
                </c:pt>
                <c:pt idx="1836">
                  <c:v>2073.4375</c:v>
                </c:pt>
                <c:pt idx="1837">
                  <c:v>2073.75</c:v>
                </c:pt>
                <c:pt idx="1838">
                  <c:v>2074.0625</c:v>
                </c:pt>
                <c:pt idx="1839">
                  <c:v>2074.375</c:v>
                </c:pt>
                <c:pt idx="1840">
                  <c:v>2074.6875</c:v>
                </c:pt>
                <c:pt idx="1841">
                  <c:v>2075</c:v>
                </c:pt>
                <c:pt idx="1842">
                  <c:v>2075.3125</c:v>
                </c:pt>
                <c:pt idx="1843">
                  <c:v>2075.625</c:v>
                </c:pt>
                <c:pt idx="1844">
                  <c:v>2075.9375</c:v>
                </c:pt>
                <c:pt idx="1845">
                  <c:v>2076.25</c:v>
                </c:pt>
                <c:pt idx="1846">
                  <c:v>2076.5625</c:v>
                </c:pt>
                <c:pt idx="1847">
                  <c:v>2076.875</c:v>
                </c:pt>
                <c:pt idx="1848">
                  <c:v>2077.1875</c:v>
                </c:pt>
                <c:pt idx="1849">
                  <c:v>2077.5</c:v>
                </c:pt>
                <c:pt idx="1850">
                  <c:v>2077.8125</c:v>
                </c:pt>
                <c:pt idx="1851">
                  <c:v>2078.125</c:v>
                </c:pt>
                <c:pt idx="1852">
                  <c:v>2078.4375</c:v>
                </c:pt>
                <c:pt idx="1853">
                  <c:v>2078.75</c:v>
                </c:pt>
                <c:pt idx="1854">
                  <c:v>2079.0625</c:v>
                </c:pt>
                <c:pt idx="1855">
                  <c:v>2079.375</c:v>
                </c:pt>
                <c:pt idx="1856">
                  <c:v>2079.6875</c:v>
                </c:pt>
                <c:pt idx="1857">
                  <c:v>2080</c:v>
                </c:pt>
                <c:pt idx="1858">
                  <c:v>2080.3125</c:v>
                </c:pt>
                <c:pt idx="1859">
                  <c:v>2080.625</c:v>
                </c:pt>
                <c:pt idx="1860">
                  <c:v>2080.9375</c:v>
                </c:pt>
                <c:pt idx="1861">
                  <c:v>2081.25</c:v>
                </c:pt>
                <c:pt idx="1862">
                  <c:v>2081.5625</c:v>
                </c:pt>
                <c:pt idx="1863">
                  <c:v>2081.875</c:v>
                </c:pt>
                <c:pt idx="1864">
                  <c:v>2082.1875</c:v>
                </c:pt>
                <c:pt idx="1865">
                  <c:v>2082.5</c:v>
                </c:pt>
                <c:pt idx="1866">
                  <c:v>2082.8125</c:v>
                </c:pt>
                <c:pt idx="1867">
                  <c:v>2083.125</c:v>
                </c:pt>
                <c:pt idx="1868">
                  <c:v>2083.4375</c:v>
                </c:pt>
                <c:pt idx="1869">
                  <c:v>2083.75</c:v>
                </c:pt>
                <c:pt idx="1870">
                  <c:v>2084.0625</c:v>
                </c:pt>
                <c:pt idx="1871">
                  <c:v>2084.375</c:v>
                </c:pt>
                <c:pt idx="1872">
                  <c:v>2084.6875</c:v>
                </c:pt>
                <c:pt idx="1873">
                  <c:v>2085</c:v>
                </c:pt>
                <c:pt idx="1874">
                  <c:v>2085.3125</c:v>
                </c:pt>
                <c:pt idx="1875">
                  <c:v>2085.625</c:v>
                </c:pt>
                <c:pt idx="1876">
                  <c:v>2085.9375</c:v>
                </c:pt>
                <c:pt idx="1877">
                  <c:v>2086.25</c:v>
                </c:pt>
                <c:pt idx="1878">
                  <c:v>2086.5625</c:v>
                </c:pt>
                <c:pt idx="1879">
                  <c:v>2086.875</c:v>
                </c:pt>
                <c:pt idx="1880">
                  <c:v>2087.1875</c:v>
                </c:pt>
                <c:pt idx="1881">
                  <c:v>2087.5</c:v>
                </c:pt>
                <c:pt idx="1882">
                  <c:v>2087.8125</c:v>
                </c:pt>
                <c:pt idx="1883">
                  <c:v>2088.125</c:v>
                </c:pt>
                <c:pt idx="1884">
                  <c:v>2088.4375</c:v>
                </c:pt>
                <c:pt idx="1885">
                  <c:v>2088.75</c:v>
                </c:pt>
                <c:pt idx="1886">
                  <c:v>2089.0625</c:v>
                </c:pt>
                <c:pt idx="1887">
                  <c:v>2089.375</c:v>
                </c:pt>
                <c:pt idx="1888">
                  <c:v>2089.6875</c:v>
                </c:pt>
                <c:pt idx="1889">
                  <c:v>2090</c:v>
                </c:pt>
                <c:pt idx="1890">
                  <c:v>2090.3125</c:v>
                </c:pt>
                <c:pt idx="1891">
                  <c:v>2090.625</c:v>
                </c:pt>
                <c:pt idx="1892">
                  <c:v>2090.9375</c:v>
                </c:pt>
                <c:pt idx="1893">
                  <c:v>2091.25</c:v>
                </c:pt>
                <c:pt idx="1894">
                  <c:v>2091.5625</c:v>
                </c:pt>
                <c:pt idx="1895">
                  <c:v>2091.875</c:v>
                </c:pt>
                <c:pt idx="1896">
                  <c:v>2092.1875</c:v>
                </c:pt>
                <c:pt idx="1897">
                  <c:v>2092.5</c:v>
                </c:pt>
                <c:pt idx="1898">
                  <c:v>2092.8125</c:v>
                </c:pt>
                <c:pt idx="1899">
                  <c:v>2093.125</c:v>
                </c:pt>
                <c:pt idx="1900">
                  <c:v>2093.4375</c:v>
                </c:pt>
                <c:pt idx="1901">
                  <c:v>2093.75</c:v>
                </c:pt>
                <c:pt idx="1902">
                  <c:v>2094.0625</c:v>
                </c:pt>
                <c:pt idx="1903">
                  <c:v>2094.375</c:v>
                </c:pt>
                <c:pt idx="1904">
                  <c:v>2094.6875</c:v>
                </c:pt>
                <c:pt idx="1905">
                  <c:v>2095</c:v>
                </c:pt>
                <c:pt idx="1906">
                  <c:v>2095.3125</c:v>
                </c:pt>
                <c:pt idx="1907">
                  <c:v>2095.625</c:v>
                </c:pt>
                <c:pt idx="1908">
                  <c:v>2095.9375</c:v>
                </c:pt>
                <c:pt idx="1909">
                  <c:v>2096.25</c:v>
                </c:pt>
                <c:pt idx="1910">
                  <c:v>2096.5625</c:v>
                </c:pt>
                <c:pt idx="1911">
                  <c:v>2096.875</c:v>
                </c:pt>
                <c:pt idx="1912">
                  <c:v>2097.1875</c:v>
                </c:pt>
                <c:pt idx="1913">
                  <c:v>2097.5</c:v>
                </c:pt>
                <c:pt idx="1914">
                  <c:v>2097.8125</c:v>
                </c:pt>
                <c:pt idx="1915">
                  <c:v>2098.125</c:v>
                </c:pt>
                <c:pt idx="1916">
                  <c:v>2098.4375</c:v>
                </c:pt>
                <c:pt idx="1917">
                  <c:v>2098.75</c:v>
                </c:pt>
                <c:pt idx="1918">
                  <c:v>2099.0625</c:v>
                </c:pt>
                <c:pt idx="1919">
                  <c:v>2099.375</c:v>
                </c:pt>
                <c:pt idx="1920">
                  <c:v>2099.6875</c:v>
                </c:pt>
                <c:pt idx="1921">
                  <c:v>2100</c:v>
                </c:pt>
                <c:pt idx="1922">
                  <c:v>2100.3125</c:v>
                </c:pt>
                <c:pt idx="1923">
                  <c:v>2100.625</c:v>
                </c:pt>
                <c:pt idx="1924">
                  <c:v>2100.9375</c:v>
                </c:pt>
                <c:pt idx="1925">
                  <c:v>2101.25</c:v>
                </c:pt>
                <c:pt idx="1926">
                  <c:v>2101.5625</c:v>
                </c:pt>
                <c:pt idx="1927">
                  <c:v>2101.875</c:v>
                </c:pt>
                <c:pt idx="1928">
                  <c:v>2102.1875</c:v>
                </c:pt>
                <c:pt idx="1929">
                  <c:v>2102.5</c:v>
                </c:pt>
                <c:pt idx="1930">
                  <c:v>2102.8125</c:v>
                </c:pt>
                <c:pt idx="1931">
                  <c:v>2103.125</c:v>
                </c:pt>
                <c:pt idx="1932">
                  <c:v>2103.4375</c:v>
                </c:pt>
                <c:pt idx="1933">
                  <c:v>2103.75</c:v>
                </c:pt>
                <c:pt idx="1934">
                  <c:v>2104.0625</c:v>
                </c:pt>
                <c:pt idx="1935">
                  <c:v>2104.375</c:v>
                </c:pt>
                <c:pt idx="1936">
                  <c:v>2104.6875</c:v>
                </c:pt>
                <c:pt idx="1937">
                  <c:v>2105</c:v>
                </c:pt>
                <c:pt idx="1938">
                  <c:v>2105.3125</c:v>
                </c:pt>
                <c:pt idx="1939">
                  <c:v>2105.625</c:v>
                </c:pt>
                <c:pt idx="1940">
                  <c:v>2105.9375</c:v>
                </c:pt>
                <c:pt idx="1941">
                  <c:v>2106.25</c:v>
                </c:pt>
                <c:pt idx="1942">
                  <c:v>2106.5625</c:v>
                </c:pt>
                <c:pt idx="1943">
                  <c:v>2106.875</c:v>
                </c:pt>
                <c:pt idx="1944">
                  <c:v>2107.1875</c:v>
                </c:pt>
                <c:pt idx="1945">
                  <c:v>2107.5</c:v>
                </c:pt>
                <c:pt idx="1946">
                  <c:v>2107.8125</c:v>
                </c:pt>
                <c:pt idx="1947">
                  <c:v>2108.125</c:v>
                </c:pt>
                <c:pt idx="1948">
                  <c:v>2108.4375</c:v>
                </c:pt>
                <c:pt idx="1949">
                  <c:v>2108.75</c:v>
                </c:pt>
                <c:pt idx="1950">
                  <c:v>2109.0625</c:v>
                </c:pt>
                <c:pt idx="1951">
                  <c:v>2109.375</c:v>
                </c:pt>
                <c:pt idx="1952">
                  <c:v>2109.6875</c:v>
                </c:pt>
                <c:pt idx="1953">
                  <c:v>2110</c:v>
                </c:pt>
                <c:pt idx="1954">
                  <c:v>2110.3125</c:v>
                </c:pt>
                <c:pt idx="1955">
                  <c:v>2110.625</c:v>
                </c:pt>
                <c:pt idx="1956">
                  <c:v>2110.9375</c:v>
                </c:pt>
                <c:pt idx="1957">
                  <c:v>2111.25</c:v>
                </c:pt>
                <c:pt idx="1958">
                  <c:v>2111.5625</c:v>
                </c:pt>
                <c:pt idx="1959">
                  <c:v>2111.875</c:v>
                </c:pt>
                <c:pt idx="1960">
                  <c:v>2112.1875</c:v>
                </c:pt>
                <c:pt idx="1961">
                  <c:v>2112.5</c:v>
                </c:pt>
                <c:pt idx="1962">
                  <c:v>2112.8125</c:v>
                </c:pt>
                <c:pt idx="1963">
                  <c:v>2113.125</c:v>
                </c:pt>
                <c:pt idx="1964">
                  <c:v>2113.4375</c:v>
                </c:pt>
                <c:pt idx="1965">
                  <c:v>2113.75</c:v>
                </c:pt>
                <c:pt idx="1966">
                  <c:v>2114.0625</c:v>
                </c:pt>
                <c:pt idx="1967">
                  <c:v>2114.375</c:v>
                </c:pt>
                <c:pt idx="1968">
                  <c:v>2114.6875</c:v>
                </c:pt>
                <c:pt idx="1969">
                  <c:v>2115</c:v>
                </c:pt>
                <c:pt idx="1970">
                  <c:v>2115.3125</c:v>
                </c:pt>
                <c:pt idx="1971">
                  <c:v>2115.625</c:v>
                </c:pt>
                <c:pt idx="1972">
                  <c:v>2115.9375</c:v>
                </c:pt>
                <c:pt idx="1973">
                  <c:v>2116.25</c:v>
                </c:pt>
                <c:pt idx="1974">
                  <c:v>2116.5625</c:v>
                </c:pt>
                <c:pt idx="1975">
                  <c:v>2116.875</c:v>
                </c:pt>
                <c:pt idx="1976">
                  <c:v>2117.1875</c:v>
                </c:pt>
                <c:pt idx="1977">
                  <c:v>2117.5</c:v>
                </c:pt>
                <c:pt idx="1978">
                  <c:v>2117.8125</c:v>
                </c:pt>
                <c:pt idx="1979">
                  <c:v>2118.125</c:v>
                </c:pt>
                <c:pt idx="1980">
                  <c:v>2118.4375</c:v>
                </c:pt>
                <c:pt idx="1981">
                  <c:v>2118.75</c:v>
                </c:pt>
                <c:pt idx="1982">
                  <c:v>2119.0625</c:v>
                </c:pt>
                <c:pt idx="1983">
                  <c:v>2119.375</c:v>
                </c:pt>
                <c:pt idx="1984">
                  <c:v>2119.6875</c:v>
                </c:pt>
                <c:pt idx="1985">
                  <c:v>2120</c:v>
                </c:pt>
                <c:pt idx="1986">
                  <c:v>2120.3125</c:v>
                </c:pt>
                <c:pt idx="1987">
                  <c:v>2120.625</c:v>
                </c:pt>
                <c:pt idx="1988">
                  <c:v>2120.9375</c:v>
                </c:pt>
                <c:pt idx="1989">
                  <c:v>2121.25</c:v>
                </c:pt>
                <c:pt idx="1990">
                  <c:v>2121.5625</c:v>
                </c:pt>
                <c:pt idx="1991">
                  <c:v>2121.875</c:v>
                </c:pt>
                <c:pt idx="1992">
                  <c:v>2122.1875</c:v>
                </c:pt>
                <c:pt idx="1993">
                  <c:v>2122.5</c:v>
                </c:pt>
                <c:pt idx="1994">
                  <c:v>2122.8125</c:v>
                </c:pt>
                <c:pt idx="1995">
                  <c:v>2123.125</c:v>
                </c:pt>
                <c:pt idx="1996">
                  <c:v>2123.4375</c:v>
                </c:pt>
                <c:pt idx="1997">
                  <c:v>2123.75</c:v>
                </c:pt>
                <c:pt idx="1998">
                  <c:v>2124.0625</c:v>
                </c:pt>
                <c:pt idx="1999">
                  <c:v>2124.375</c:v>
                </c:pt>
                <c:pt idx="2000">
                  <c:v>2124.6875</c:v>
                </c:pt>
                <c:pt idx="2001">
                  <c:v>2125</c:v>
                </c:pt>
                <c:pt idx="2002">
                  <c:v>2125.3125</c:v>
                </c:pt>
                <c:pt idx="2003">
                  <c:v>2125.625</c:v>
                </c:pt>
                <c:pt idx="2004">
                  <c:v>2125.9375</c:v>
                </c:pt>
                <c:pt idx="2005">
                  <c:v>2126.25</c:v>
                </c:pt>
                <c:pt idx="2006">
                  <c:v>2126.5625</c:v>
                </c:pt>
                <c:pt idx="2007">
                  <c:v>2126.875</c:v>
                </c:pt>
                <c:pt idx="2008">
                  <c:v>2127.1875</c:v>
                </c:pt>
                <c:pt idx="2009">
                  <c:v>2127.5</c:v>
                </c:pt>
                <c:pt idx="2010">
                  <c:v>2127.8125</c:v>
                </c:pt>
                <c:pt idx="2011">
                  <c:v>2128.125</c:v>
                </c:pt>
                <c:pt idx="2012">
                  <c:v>2128.4375</c:v>
                </c:pt>
                <c:pt idx="2013">
                  <c:v>2128.75</c:v>
                </c:pt>
                <c:pt idx="2014">
                  <c:v>2129.0625</c:v>
                </c:pt>
                <c:pt idx="2015">
                  <c:v>2129.375</c:v>
                </c:pt>
                <c:pt idx="2016">
                  <c:v>2129.6875</c:v>
                </c:pt>
                <c:pt idx="2017">
                  <c:v>2130</c:v>
                </c:pt>
                <c:pt idx="2018">
                  <c:v>2130.3125</c:v>
                </c:pt>
                <c:pt idx="2019">
                  <c:v>2130.625</c:v>
                </c:pt>
                <c:pt idx="2020">
                  <c:v>2130.9375</c:v>
                </c:pt>
                <c:pt idx="2021">
                  <c:v>2131.25</c:v>
                </c:pt>
                <c:pt idx="2022">
                  <c:v>2131.5625</c:v>
                </c:pt>
                <c:pt idx="2023">
                  <c:v>2131.875</c:v>
                </c:pt>
                <c:pt idx="2024">
                  <c:v>2132.1875</c:v>
                </c:pt>
                <c:pt idx="2025">
                  <c:v>2132.5</c:v>
                </c:pt>
                <c:pt idx="2026">
                  <c:v>2132.8125</c:v>
                </c:pt>
                <c:pt idx="2027">
                  <c:v>2133.125</c:v>
                </c:pt>
                <c:pt idx="2028">
                  <c:v>2133.4375</c:v>
                </c:pt>
                <c:pt idx="2029">
                  <c:v>2133.75</c:v>
                </c:pt>
                <c:pt idx="2030">
                  <c:v>2134.0625</c:v>
                </c:pt>
                <c:pt idx="2031">
                  <c:v>2134.375</c:v>
                </c:pt>
                <c:pt idx="2032">
                  <c:v>2134.6875</c:v>
                </c:pt>
                <c:pt idx="2033">
                  <c:v>2135</c:v>
                </c:pt>
                <c:pt idx="2034">
                  <c:v>2135.3125</c:v>
                </c:pt>
                <c:pt idx="2035">
                  <c:v>2135.625</c:v>
                </c:pt>
                <c:pt idx="2036">
                  <c:v>2135.9375</c:v>
                </c:pt>
                <c:pt idx="2037">
                  <c:v>2136.25</c:v>
                </c:pt>
                <c:pt idx="2038">
                  <c:v>2136.5625</c:v>
                </c:pt>
                <c:pt idx="2039">
                  <c:v>2136.875</c:v>
                </c:pt>
                <c:pt idx="2040">
                  <c:v>2137.1875</c:v>
                </c:pt>
                <c:pt idx="2041">
                  <c:v>2137.5</c:v>
                </c:pt>
                <c:pt idx="2042">
                  <c:v>2137.8125</c:v>
                </c:pt>
                <c:pt idx="2043">
                  <c:v>2138.125</c:v>
                </c:pt>
                <c:pt idx="2044">
                  <c:v>2138.4375</c:v>
                </c:pt>
                <c:pt idx="2045">
                  <c:v>2138.75</c:v>
                </c:pt>
                <c:pt idx="2046">
                  <c:v>2139.0625</c:v>
                </c:pt>
                <c:pt idx="2047">
                  <c:v>2139.375</c:v>
                </c:pt>
                <c:pt idx="2048">
                  <c:v>2139.6875</c:v>
                </c:pt>
                <c:pt idx="2049">
                  <c:v>2140</c:v>
                </c:pt>
                <c:pt idx="2050">
                  <c:v>2140.3125</c:v>
                </c:pt>
                <c:pt idx="2051">
                  <c:v>2140.625</c:v>
                </c:pt>
                <c:pt idx="2052">
                  <c:v>2140.9375</c:v>
                </c:pt>
                <c:pt idx="2053">
                  <c:v>2141.25</c:v>
                </c:pt>
                <c:pt idx="2054">
                  <c:v>2141.5625</c:v>
                </c:pt>
                <c:pt idx="2055">
                  <c:v>2141.875</c:v>
                </c:pt>
                <c:pt idx="2056">
                  <c:v>2142.1875</c:v>
                </c:pt>
                <c:pt idx="2057">
                  <c:v>2142.5</c:v>
                </c:pt>
                <c:pt idx="2058">
                  <c:v>2142.8125</c:v>
                </c:pt>
                <c:pt idx="2059">
                  <c:v>2143.125</c:v>
                </c:pt>
                <c:pt idx="2060">
                  <c:v>2143.4375</c:v>
                </c:pt>
                <c:pt idx="2061">
                  <c:v>2143.75</c:v>
                </c:pt>
                <c:pt idx="2062">
                  <c:v>2144.0625</c:v>
                </c:pt>
                <c:pt idx="2063">
                  <c:v>2144.375</c:v>
                </c:pt>
                <c:pt idx="2064">
                  <c:v>2144.6875</c:v>
                </c:pt>
                <c:pt idx="2065">
                  <c:v>2145</c:v>
                </c:pt>
                <c:pt idx="2066">
                  <c:v>2145.3125</c:v>
                </c:pt>
                <c:pt idx="2067">
                  <c:v>2145.625</c:v>
                </c:pt>
                <c:pt idx="2068">
                  <c:v>2145.9375</c:v>
                </c:pt>
                <c:pt idx="2069">
                  <c:v>2146.25</c:v>
                </c:pt>
                <c:pt idx="2070">
                  <c:v>2146.5625</c:v>
                </c:pt>
                <c:pt idx="2071">
                  <c:v>2146.875</c:v>
                </c:pt>
                <c:pt idx="2072">
                  <c:v>2147.1875</c:v>
                </c:pt>
                <c:pt idx="2073">
                  <c:v>2147.5</c:v>
                </c:pt>
                <c:pt idx="2074">
                  <c:v>2147.8125</c:v>
                </c:pt>
                <c:pt idx="2075">
                  <c:v>2148.125</c:v>
                </c:pt>
                <c:pt idx="2076">
                  <c:v>2148.4375</c:v>
                </c:pt>
                <c:pt idx="2077">
                  <c:v>2148.75</c:v>
                </c:pt>
                <c:pt idx="2078">
                  <c:v>2149.0625</c:v>
                </c:pt>
                <c:pt idx="2079">
                  <c:v>2149.375</c:v>
                </c:pt>
                <c:pt idx="2080">
                  <c:v>2149.6875</c:v>
                </c:pt>
                <c:pt idx="2081">
                  <c:v>2150</c:v>
                </c:pt>
                <c:pt idx="2082">
                  <c:v>2150.3125</c:v>
                </c:pt>
                <c:pt idx="2083">
                  <c:v>2150.625</c:v>
                </c:pt>
                <c:pt idx="2084">
                  <c:v>2150.9375</c:v>
                </c:pt>
                <c:pt idx="2085">
                  <c:v>2151.25</c:v>
                </c:pt>
                <c:pt idx="2086">
                  <c:v>2151.5625</c:v>
                </c:pt>
                <c:pt idx="2087">
                  <c:v>2151.875</c:v>
                </c:pt>
                <c:pt idx="2088">
                  <c:v>2152.1875</c:v>
                </c:pt>
                <c:pt idx="2089">
                  <c:v>2152.5</c:v>
                </c:pt>
                <c:pt idx="2090">
                  <c:v>2152.8125</c:v>
                </c:pt>
                <c:pt idx="2091">
                  <c:v>2153.125</c:v>
                </c:pt>
                <c:pt idx="2092">
                  <c:v>2153.4375</c:v>
                </c:pt>
                <c:pt idx="2093">
                  <c:v>2153.75</c:v>
                </c:pt>
                <c:pt idx="2094">
                  <c:v>2154.0625</c:v>
                </c:pt>
                <c:pt idx="2095">
                  <c:v>2154.375</c:v>
                </c:pt>
                <c:pt idx="2096">
                  <c:v>2154.6875</c:v>
                </c:pt>
                <c:pt idx="2097">
                  <c:v>2155</c:v>
                </c:pt>
                <c:pt idx="2098">
                  <c:v>2155.3125</c:v>
                </c:pt>
                <c:pt idx="2099">
                  <c:v>2155.625</c:v>
                </c:pt>
                <c:pt idx="2100">
                  <c:v>2155.9375</c:v>
                </c:pt>
                <c:pt idx="2101">
                  <c:v>2156.25</c:v>
                </c:pt>
                <c:pt idx="2102">
                  <c:v>2156.5625</c:v>
                </c:pt>
                <c:pt idx="2103">
                  <c:v>2156.875</c:v>
                </c:pt>
                <c:pt idx="2104">
                  <c:v>2157.1875</c:v>
                </c:pt>
                <c:pt idx="2105">
                  <c:v>2157.5</c:v>
                </c:pt>
                <c:pt idx="2106">
                  <c:v>2157.8125</c:v>
                </c:pt>
                <c:pt idx="2107">
                  <c:v>2158.125</c:v>
                </c:pt>
                <c:pt idx="2108">
                  <c:v>2158.4375</c:v>
                </c:pt>
                <c:pt idx="2109">
                  <c:v>2158.75</c:v>
                </c:pt>
                <c:pt idx="2110">
                  <c:v>2159.0625</c:v>
                </c:pt>
                <c:pt idx="2111">
                  <c:v>2159.375</c:v>
                </c:pt>
                <c:pt idx="2112">
                  <c:v>2159.6875</c:v>
                </c:pt>
                <c:pt idx="2113">
                  <c:v>2160</c:v>
                </c:pt>
                <c:pt idx="2114">
                  <c:v>2160.3125</c:v>
                </c:pt>
                <c:pt idx="2115">
                  <c:v>2160.625</c:v>
                </c:pt>
                <c:pt idx="2116">
                  <c:v>2160.9375</c:v>
                </c:pt>
                <c:pt idx="2117">
                  <c:v>2161.25</c:v>
                </c:pt>
                <c:pt idx="2118">
                  <c:v>2161.5625</c:v>
                </c:pt>
                <c:pt idx="2119">
                  <c:v>2161.875</c:v>
                </c:pt>
                <c:pt idx="2120">
                  <c:v>2162.1875</c:v>
                </c:pt>
                <c:pt idx="2121">
                  <c:v>2162.5</c:v>
                </c:pt>
                <c:pt idx="2122">
                  <c:v>2162.8125</c:v>
                </c:pt>
                <c:pt idx="2123">
                  <c:v>2163.125</c:v>
                </c:pt>
                <c:pt idx="2124">
                  <c:v>2163.4375</c:v>
                </c:pt>
                <c:pt idx="2125">
                  <c:v>2163.75</c:v>
                </c:pt>
                <c:pt idx="2126">
                  <c:v>2164.0625</c:v>
                </c:pt>
                <c:pt idx="2127">
                  <c:v>2164.375</c:v>
                </c:pt>
                <c:pt idx="2128">
                  <c:v>2164.6875</c:v>
                </c:pt>
                <c:pt idx="2129">
                  <c:v>2165</c:v>
                </c:pt>
                <c:pt idx="2130">
                  <c:v>2165.3125</c:v>
                </c:pt>
                <c:pt idx="2131">
                  <c:v>2165.625</c:v>
                </c:pt>
                <c:pt idx="2132">
                  <c:v>2165.9375</c:v>
                </c:pt>
                <c:pt idx="2133">
                  <c:v>2166.25</c:v>
                </c:pt>
                <c:pt idx="2134">
                  <c:v>2166.5625</c:v>
                </c:pt>
                <c:pt idx="2135">
                  <c:v>2166.875</c:v>
                </c:pt>
                <c:pt idx="2136">
                  <c:v>2167.1875</c:v>
                </c:pt>
                <c:pt idx="2137">
                  <c:v>2167.5</c:v>
                </c:pt>
                <c:pt idx="2138">
                  <c:v>2167.8125</c:v>
                </c:pt>
                <c:pt idx="2139">
                  <c:v>2168.125</c:v>
                </c:pt>
                <c:pt idx="2140">
                  <c:v>2168.4375</c:v>
                </c:pt>
                <c:pt idx="2141">
                  <c:v>2168.75</c:v>
                </c:pt>
                <c:pt idx="2142">
                  <c:v>2169.0625</c:v>
                </c:pt>
                <c:pt idx="2143">
                  <c:v>2169.375</c:v>
                </c:pt>
                <c:pt idx="2144">
                  <c:v>2169.6875</c:v>
                </c:pt>
                <c:pt idx="2145">
                  <c:v>2170</c:v>
                </c:pt>
                <c:pt idx="2146">
                  <c:v>2170.3125</c:v>
                </c:pt>
                <c:pt idx="2147">
                  <c:v>2170.625</c:v>
                </c:pt>
                <c:pt idx="2148">
                  <c:v>2170.9375</c:v>
                </c:pt>
                <c:pt idx="2149">
                  <c:v>2171.25</c:v>
                </c:pt>
                <c:pt idx="2150">
                  <c:v>2171.5625</c:v>
                </c:pt>
                <c:pt idx="2151">
                  <c:v>2171.875</c:v>
                </c:pt>
                <c:pt idx="2152">
                  <c:v>2172.1875</c:v>
                </c:pt>
                <c:pt idx="2153">
                  <c:v>2172.5</c:v>
                </c:pt>
                <c:pt idx="2154">
                  <c:v>2172.8125</c:v>
                </c:pt>
                <c:pt idx="2155">
                  <c:v>2173.125</c:v>
                </c:pt>
                <c:pt idx="2156">
                  <c:v>2173.4375</c:v>
                </c:pt>
                <c:pt idx="2157">
                  <c:v>2173.75</c:v>
                </c:pt>
                <c:pt idx="2158">
                  <c:v>2174.0625</c:v>
                </c:pt>
                <c:pt idx="2159">
                  <c:v>2174.375</c:v>
                </c:pt>
                <c:pt idx="2160">
                  <c:v>2174.6875</c:v>
                </c:pt>
                <c:pt idx="2161">
                  <c:v>2175</c:v>
                </c:pt>
                <c:pt idx="2162">
                  <c:v>2175.3125</c:v>
                </c:pt>
                <c:pt idx="2163">
                  <c:v>2175.625</c:v>
                </c:pt>
                <c:pt idx="2164">
                  <c:v>2175.9375</c:v>
                </c:pt>
                <c:pt idx="2165">
                  <c:v>2176.25</c:v>
                </c:pt>
                <c:pt idx="2166">
                  <c:v>2176.5625</c:v>
                </c:pt>
                <c:pt idx="2167">
                  <c:v>2176.875</c:v>
                </c:pt>
                <c:pt idx="2168">
                  <c:v>2177.1875</c:v>
                </c:pt>
                <c:pt idx="2169">
                  <c:v>2177.5</c:v>
                </c:pt>
                <c:pt idx="2170">
                  <c:v>2177.8125</c:v>
                </c:pt>
                <c:pt idx="2171">
                  <c:v>2178.125</c:v>
                </c:pt>
                <c:pt idx="2172">
                  <c:v>2178.4375</c:v>
                </c:pt>
                <c:pt idx="2173">
                  <c:v>2178.75</c:v>
                </c:pt>
                <c:pt idx="2174">
                  <c:v>2179.0625</c:v>
                </c:pt>
                <c:pt idx="2175">
                  <c:v>2179.375</c:v>
                </c:pt>
                <c:pt idx="2176">
                  <c:v>2179.6875</c:v>
                </c:pt>
                <c:pt idx="2177">
                  <c:v>2180</c:v>
                </c:pt>
                <c:pt idx="2178">
                  <c:v>2180.3125</c:v>
                </c:pt>
                <c:pt idx="2179">
                  <c:v>2180.625</c:v>
                </c:pt>
                <c:pt idx="2180">
                  <c:v>2180.9375</c:v>
                </c:pt>
                <c:pt idx="2181">
                  <c:v>2181.25</c:v>
                </c:pt>
                <c:pt idx="2182">
                  <c:v>2181.5625</c:v>
                </c:pt>
                <c:pt idx="2183">
                  <c:v>2181.875</c:v>
                </c:pt>
                <c:pt idx="2184">
                  <c:v>2182.1875</c:v>
                </c:pt>
                <c:pt idx="2185">
                  <c:v>2182.5</c:v>
                </c:pt>
                <c:pt idx="2186">
                  <c:v>2182.8125</c:v>
                </c:pt>
                <c:pt idx="2187">
                  <c:v>2183.125</c:v>
                </c:pt>
                <c:pt idx="2188">
                  <c:v>2183.4375</c:v>
                </c:pt>
                <c:pt idx="2189">
                  <c:v>2183.75</c:v>
                </c:pt>
                <c:pt idx="2190">
                  <c:v>2184.0625</c:v>
                </c:pt>
                <c:pt idx="2191">
                  <c:v>2184.375</c:v>
                </c:pt>
                <c:pt idx="2192">
                  <c:v>2184.6875</c:v>
                </c:pt>
                <c:pt idx="2193">
                  <c:v>2185</c:v>
                </c:pt>
                <c:pt idx="2194">
                  <c:v>2185.3125</c:v>
                </c:pt>
                <c:pt idx="2195">
                  <c:v>2185.625</c:v>
                </c:pt>
                <c:pt idx="2196">
                  <c:v>2185.9375</c:v>
                </c:pt>
                <c:pt idx="2197">
                  <c:v>2186.25</c:v>
                </c:pt>
                <c:pt idx="2198">
                  <c:v>2186.5625</c:v>
                </c:pt>
                <c:pt idx="2199">
                  <c:v>2186.875</c:v>
                </c:pt>
                <c:pt idx="2200">
                  <c:v>2187.1875</c:v>
                </c:pt>
                <c:pt idx="2201">
                  <c:v>2187.5</c:v>
                </c:pt>
                <c:pt idx="2202">
                  <c:v>2187.8125</c:v>
                </c:pt>
                <c:pt idx="2203">
                  <c:v>2188.125</c:v>
                </c:pt>
                <c:pt idx="2204">
                  <c:v>2188.4375</c:v>
                </c:pt>
                <c:pt idx="2205">
                  <c:v>2188.75</c:v>
                </c:pt>
                <c:pt idx="2206">
                  <c:v>2189.0625</c:v>
                </c:pt>
                <c:pt idx="2207">
                  <c:v>2189.375</c:v>
                </c:pt>
                <c:pt idx="2208">
                  <c:v>2189.6875</c:v>
                </c:pt>
                <c:pt idx="2209">
                  <c:v>2190</c:v>
                </c:pt>
                <c:pt idx="2210">
                  <c:v>2190.3125</c:v>
                </c:pt>
                <c:pt idx="2211">
                  <c:v>2190.625</c:v>
                </c:pt>
                <c:pt idx="2212">
                  <c:v>2190.9375</c:v>
                </c:pt>
                <c:pt idx="2213">
                  <c:v>2191.25</c:v>
                </c:pt>
                <c:pt idx="2214">
                  <c:v>2191.5625</c:v>
                </c:pt>
                <c:pt idx="2215">
                  <c:v>2191.875</c:v>
                </c:pt>
                <c:pt idx="2216">
                  <c:v>2192.1875</c:v>
                </c:pt>
                <c:pt idx="2217">
                  <c:v>2192.5</c:v>
                </c:pt>
                <c:pt idx="2218">
                  <c:v>2192.8125</c:v>
                </c:pt>
                <c:pt idx="2219">
                  <c:v>2193.125</c:v>
                </c:pt>
                <c:pt idx="2220">
                  <c:v>2193.4375</c:v>
                </c:pt>
                <c:pt idx="2221">
                  <c:v>2193.75</c:v>
                </c:pt>
                <c:pt idx="2222">
                  <c:v>2194.0625</c:v>
                </c:pt>
                <c:pt idx="2223">
                  <c:v>2194.375</c:v>
                </c:pt>
                <c:pt idx="2224">
                  <c:v>2194.6875</c:v>
                </c:pt>
                <c:pt idx="2225">
                  <c:v>2195</c:v>
                </c:pt>
                <c:pt idx="2226">
                  <c:v>2195.3125</c:v>
                </c:pt>
                <c:pt idx="2227">
                  <c:v>2195.625</c:v>
                </c:pt>
                <c:pt idx="2228">
                  <c:v>2195.9375</c:v>
                </c:pt>
                <c:pt idx="2229">
                  <c:v>2196.25</c:v>
                </c:pt>
                <c:pt idx="2230">
                  <c:v>2196.5625</c:v>
                </c:pt>
                <c:pt idx="2231">
                  <c:v>2196.875</c:v>
                </c:pt>
                <c:pt idx="2232">
                  <c:v>2197.1875</c:v>
                </c:pt>
                <c:pt idx="2233">
                  <c:v>2197.5</c:v>
                </c:pt>
                <c:pt idx="2234">
                  <c:v>2197.8125</c:v>
                </c:pt>
                <c:pt idx="2235">
                  <c:v>2198.125</c:v>
                </c:pt>
                <c:pt idx="2236">
                  <c:v>2198.4375</c:v>
                </c:pt>
                <c:pt idx="2237">
                  <c:v>2198.75</c:v>
                </c:pt>
                <c:pt idx="2238">
                  <c:v>2199.0625</c:v>
                </c:pt>
                <c:pt idx="2239">
                  <c:v>2199.375</c:v>
                </c:pt>
                <c:pt idx="2240">
                  <c:v>2199.6875</c:v>
                </c:pt>
                <c:pt idx="2241">
                  <c:v>2200</c:v>
                </c:pt>
                <c:pt idx="2242">
                  <c:v>2200.3125</c:v>
                </c:pt>
                <c:pt idx="2243">
                  <c:v>2200.625</c:v>
                </c:pt>
                <c:pt idx="2244">
                  <c:v>2200.9375</c:v>
                </c:pt>
                <c:pt idx="2245">
                  <c:v>2201.25</c:v>
                </c:pt>
                <c:pt idx="2246">
                  <c:v>2201.5625</c:v>
                </c:pt>
                <c:pt idx="2247">
                  <c:v>2201.875</c:v>
                </c:pt>
                <c:pt idx="2248">
                  <c:v>2202.1875</c:v>
                </c:pt>
                <c:pt idx="2249">
                  <c:v>2202.5</c:v>
                </c:pt>
                <c:pt idx="2250">
                  <c:v>2202.8125</c:v>
                </c:pt>
                <c:pt idx="2251">
                  <c:v>2203.125</c:v>
                </c:pt>
                <c:pt idx="2252">
                  <c:v>2203.4375</c:v>
                </c:pt>
                <c:pt idx="2253">
                  <c:v>2203.75</c:v>
                </c:pt>
                <c:pt idx="2254">
                  <c:v>2204.0625</c:v>
                </c:pt>
                <c:pt idx="2255">
                  <c:v>2204.375</c:v>
                </c:pt>
                <c:pt idx="2256">
                  <c:v>2204.6875</c:v>
                </c:pt>
                <c:pt idx="2257">
                  <c:v>2205</c:v>
                </c:pt>
                <c:pt idx="2258">
                  <c:v>2205.3125</c:v>
                </c:pt>
                <c:pt idx="2259">
                  <c:v>2205.625</c:v>
                </c:pt>
                <c:pt idx="2260">
                  <c:v>2205.9375</c:v>
                </c:pt>
                <c:pt idx="2261">
                  <c:v>2206.25</c:v>
                </c:pt>
                <c:pt idx="2262">
                  <c:v>2206.5625</c:v>
                </c:pt>
                <c:pt idx="2263">
                  <c:v>2206.875</c:v>
                </c:pt>
                <c:pt idx="2264">
                  <c:v>2207.1875</c:v>
                </c:pt>
                <c:pt idx="2265">
                  <c:v>2207.5</c:v>
                </c:pt>
                <c:pt idx="2266">
                  <c:v>2207.8125</c:v>
                </c:pt>
                <c:pt idx="2267">
                  <c:v>2208.125</c:v>
                </c:pt>
                <c:pt idx="2268">
                  <c:v>2208.4375</c:v>
                </c:pt>
                <c:pt idx="2269">
                  <c:v>2208.75</c:v>
                </c:pt>
                <c:pt idx="2270">
                  <c:v>2209.0625</c:v>
                </c:pt>
                <c:pt idx="2271">
                  <c:v>2209.375</c:v>
                </c:pt>
                <c:pt idx="2272">
                  <c:v>2209.6875</c:v>
                </c:pt>
                <c:pt idx="2273">
                  <c:v>2210</c:v>
                </c:pt>
                <c:pt idx="2274">
                  <c:v>2210.3125</c:v>
                </c:pt>
                <c:pt idx="2275">
                  <c:v>2210.625</c:v>
                </c:pt>
                <c:pt idx="2276">
                  <c:v>2210.9375</c:v>
                </c:pt>
                <c:pt idx="2277">
                  <c:v>2211.25</c:v>
                </c:pt>
                <c:pt idx="2278">
                  <c:v>2211.5625</c:v>
                </c:pt>
                <c:pt idx="2279">
                  <c:v>2211.875</c:v>
                </c:pt>
                <c:pt idx="2280">
                  <c:v>2212.1875</c:v>
                </c:pt>
                <c:pt idx="2281">
                  <c:v>2212.5</c:v>
                </c:pt>
                <c:pt idx="2282">
                  <c:v>2212.8125</c:v>
                </c:pt>
                <c:pt idx="2283">
                  <c:v>2213.125</c:v>
                </c:pt>
                <c:pt idx="2284">
                  <c:v>2213.4375</c:v>
                </c:pt>
                <c:pt idx="2285">
                  <c:v>2213.75</c:v>
                </c:pt>
                <c:pt idx="2286">
                  <c:v>2214.0625</c:v>
                </c:pt>
                <c:pt idx="2287">
                  <c:v>2214.375</c:v>
                </c:pt>
                <c:pt idx="2288">
                  <c:v>2214.6875</c:v>
                </c:pt>
                <c:pt idx="2289">
                  <c:v>2215</c:v>
                </c:pt>
                <c:pt idx="2290">
                  <c:v>2215.3125</c:v>
                </c:pt>
                <c:pt idx="2291">
                  <c:v>2215.625</c:v>
                </c:pt>
                <c:pt idx="2292">
                  <c:v>2215.9375</c:v>
                </c:pt>
                <c:pt idx="2293">
                  <c:v>2216.25</c:v>
                </c:pt>
                <c:pt idx="2294">
                  <c:v>2216.5625</c:v>
                </c:pt>
                <c:pt idx="2295">
                  <c:v>2216.875</c:v>
                </c:pt>
                <c:pt idx="2296">
                  <c:v>2217.1875</c:v>
                </c:pt>
                <c:pt idx="2297">
                  <c:v>2217.5</c:v>
                </c:pt>
                <c:pt idx="2298">
                  <c:v>2217.8125</c:v>
                </c:pt>
                <c:pt idx="2299">
                  <c:v>2218.125</c:v>
                </c:pt>
                <c:pt idx="2300">
                  <c:v>2218.4375</c:v>
                </c:pt>
                <c:pt idx="2301">
                  <c:v>2218.75</c:v>
                </c:pt>
                <c:pt idx="2302">
                  <c:v>2219.0625</c:v>
                </c:pt>
                <c:pt idx="2303">
                  <c:v>2219.375</c:v>
                </c:pt>
                <c:pt idx="2304">
                  <c:v>2219.6875</c:v>
                </c:pt>
                <c:pt idx="2305">
                  <c:v>2220</c:v>
                </c:pt>
                <c:pt idx="2306">
                  <c:v>2220.3125</c:v>
                </c:pt>
                <c:pt idx="2307">
                  <c:v>2220.625</c:v>
                </c:pt>
                <c:pt idx="2308">
                  <c:v>2220.9375</c:v>
                </c:pt>
                <c:pt idx="2309">
                  <c:v>2221.25</c:v>
                </c:pt>
                <c:pt idx="2310">
                  <c:v>2221.5625</c:v>
                </c:pt>
                <c:pt idx="2311">
                  <c:v>2221.875</c:v>
                </c:pt>
                <c:pt idx="2312">
                  <c:v>2222.1875</c:v>
                </c:pt>
                <c:pt idx="2313">
                  <c:v>2222.5</c:v>
                </c:pt>
                <c:pt idx="2314">
                  <c:v>2222.8125</c:v>
                </c:pt>
                <c:pt idx="2315">
                  <c:v>2223.125</c:v>
                </c:pt>
                <c:pt idx="2316">
                  <c:v>2223.4375</c:v>
                </c:pt>
                <c:pt idx="2317">
                  <c:v>2223.75</c:v>
                </c:pt>
                <c:pt idx="2318">
                  <c:v>2224.0625</c:v>
                </c:pt>
                <c:pt idx="2319">
                  <c:v>2224.375</c:v>
                </c:pt>
                <c:pt idx="2320">
                  <c:v>2224.6875</c:v>
                </c:pt>
                <c:pt idx="2321">
                  <c:v>2225</c:v>
                </c:pt>
                <c:pt idx="2322">
                  <c:v>2225.3125</c:v>
                </c:pt>
                <c:pt idx="2323">
                  <c:v>2225.625</c:v>
                </c:pt>
                <c:pt idx="2324">
                  <c:v>2225.9375</c:v>
                </c:pt>
                <c:pt idx="2325">
                  <c:v>2226.25</c:v>
                </c:pt>
                <c:pt idx="2326">
                  <c:v>2226.5625</c:v>
                </c:pt>
                <c:pt idx="2327">
                  <c:v>2226.875</c:v>
                </c:pt>
                <c:pt idx="2328">
                  <c:v>2227.1875</c:v>
                </c:pt>
                <c:pt idx="2329">
                  <c:v>2227.5</c:v>
                </c:pt>
                <c:pt idx="2330">
                  <c:v>2227.8125</c:v>
                </c:pt>
                <c:pt idx="2331">
                  <c:v>2228.125</c:v>
                </c:pt>
                <c:pt idx="2332">
                  <c:v>2228.4375</c:v>
                </c:pt>
                <c:pt idx="2333">
                  <c:v>2228.75</c:v>
                </c:pt>
                <c:pt idx="2334">
                  <c:v>2229.0625</c:v>
                </c:pt>
                <c:pt idx="2335">
                  <c:v>2229.375</c:v>
                </c:pt>
                <c:pt idx="2336">
                  <c:v>2229.6875</c:v>
                </c:pt>
                <c:pt idx="2337">
                  <c:v>2230</c:v>
                </c:pt>
                <c:pt idx="2338">
                  <c:v>2230.3125</c:v>
                </c:pt>
                <c:pt idx="2339">
                  <c:v>2230.625</c:v>
                </c:pt>
                <c:pt idx="2340">
                  <c:v>2230.9375</c:v>
                </c:pt>
                <c:pt idx="2341">
                  <c:v>2231.25</c:v>
                </c:pt>
                <c:pt idx="2342">
                  <c:v>2231.5625</c:v>
                </c:pt>
                <c:pt idx="2343">
                  <c:v>2231.875</c:v>
                </c:pt>
                <c:pt idx="2344">
                  <c:v>2232.1875</c:v>
                </c:pt>
                <c:pt idx="2345">
                  <c:v>2232.5</c:v>
                </c:pt>
                <c:pt idx="2346">
                  <c:v>2232.8125</c:v>
                </c:pt>
                <c:pt idx="2347">
                  <c:v>2233.125</c:v>
                </c:pt>
                <c:pt idx="2348">
                  <c:v>2233.4375</c:v>
                </c:pt>
                <c:pt idx="2349">
                  <c:v>2233.75</c:v>
                </c:pt>
                <c:pt idx="2350">
                  <c:v>2234.0625</c:v>
                </c:pt>
                <c:pt idx="2351">
                  <c:v>2234.375</c:v>
                </c:pt>
                <c:pt idx="2352">
                  <c:v>2234.6875</c:v>
                </c:pt>
                <c:pt idx="2353">
                  <c:v>2235</c:v>
                </c:pt>
                <c:pt idx="2354">
                  <c:v>2235.3125</c:v>
                </c:pt>
                <c:pt idx="2355">
                  <c:v>2235.625</c:v>
                </c:pt>
                <c:pt idx="2356">
                  <c:v>2235.9375</c:v>
                </c:pt>
                <c:pt idx="2357">
                  <c:v>2236.25</c:v>
                </c:pt>
                <c:pt idx="2358">
                  <c:v>2236.5625</c:v>
                </c:pt>
                <c:pt idx="2359">
                  <c:v>2236.875</c:v>
                </c:pt>
                <c:pt idx="2360">
                  <c:v>2237.1875</c:v>
                </c:pt>
                <c:pt idx="2361">
                  <c:v>2237.5</c:v>
                </c:pt>
                <c:pt idx="2362">
                  <c:v>2237.8125</c:v>
                </c:pt>
                <c:pt idx="2363">
                  <c:v>2238.125</c:v>
                </c:pt>
                <c:pt idx="2364">
                  <c:v>2238.4375</c:v>
                </c:pt>
                <c:pt idx="2365">
                  <c:v>2238.75</c:v>
                </c:pt>
                <c:pt idx="2366">
                  <c:v>2239.0625</c:v>
                </c:pt>
                <c:pt idx="2367">
                  <c:v>2239.375</c:v>
                </c:pt>
                <c:pt idx="2368">
                  <c:v>2239.6875</c:v>
                </c:pt>
                <c:pt idx="2369">
                  <c:v>2240</c:v>
                </c:pt>
                <c:pt idx="2370">
                  <c:v>2240.3125</c:v>
                </c:pt>
                <c:pt idx="2371">
                  <c:v>2240.625</c:v>
                </c:pt>
                <c:pt idx="2372">
                  <c:v>2240.9375</c:v>
                </c:pt>
                <c:pt idx="2373">
                  <c:v>2241.25</c:v>
                </c:pt>
                <c:pt idx="2374">
                  <c:v>2241.5625</c:v>
                </c:pt>
                <c:pt idx="2375">
                  <c:v>2241.875</c:v>
                </c:pt>
                <c:pt idx="2376">
                  <c:v>2242.1875</c:v>
                </c:pt>
                <c:pt idx="2377">
                  <c:v>2242.5</c:v>
                </c:pt>
                <c:pt idx="2378">
                  <c:v>2242.8125</c:v>
                </c:pt>
                <c:pt idx="2379">
                  <c:v>2243.125</c:v>
                </c:pt>
                <c:pt idx="2380">
                  <c:v>2243.4375</c:v>
                </c:pt>
                <c:pt idx="2381">
                  <c:v>2243.75</c:v>
                </c:pt>
                <c:pt idx="2382">
                  <c:v>2244.0625</c:v>
                </c:pt>
                <c:pt idx="2383">
                  <c:v>2244.375</c:v>
                </c:pt>
                <c:pt idx="2384">
                  <c:v>2244.6875</c:v>
                </c:pt>
                <c:pt idx="2385">
                  <c:v>2245</c:v>
                </c:pt>
                <c:pt idx="2386">
                  <c:v>2245.3125</c:v>
                </c:pt>
                <c:pt idx="2387">
                  <c:v>2245.625</c:v>
                </c:pt>
                <c:pt idx="2388">
                  <c:v>2245.9375</c:v>
                </c:pt>
                <c:pt idx="2389">
                  <c:v>2246.25</c:v>
                </c:pt>
                <c:pt idx="2390">
                  <c:v>2246.5625</c:v>
                </c:pt>
                <c:pt idx="2391">
                  <c:v>2246.875</c:v>
                </c:pt>
                <c:pt idx="2392">
                  <c:v>2247.1875</c:v>
                </c:pt>
                <c:pt idx="2393">
                  <c:v>2247.5</c:v>
                </c:pt>
                <c:pt idx="2394">
                  <c:v>2247.8125</c:v>
                </c:pt>
                <c:pt idx="2395">
                  <c:v>2248.125</c:v>
                </c:pt>
                <c:pt idx="2396">
                  <c:v>2248.4375</c:v>
                </c:pt>
                <c:pt idx="2397">
                  <c:v>2248.75</c:v>
                </c:pt>
                <c:pt idx="2398">
                  <c:v>2249.0625</c:v>
                </c:pt>
                <c:pt idx="2399">
                  <c:v>2249.375</c:v>
                </c:pt>
                <c:pt idx="2400">
                  <c:v>2249.6875</c:v>
                </c:pt>
                <c:pt idx="2401">
                  <c:v>2250</c:v>
                </c:pt>
                <c:pt idx="2402">
                  <c:v>2250.3125</c:v>
                </c:pt>
                <c:pt idx="2403">
                  <c:v>2250.625</c:v>
                </c:pt>
                <c:pt idx="2404">
                  <c:v>2250.9375</c:v>
                </c:pt>
                <c:pt idx="2405">
                  <c:v>2251.25</c:v>
                </c:pt>
                <c:pt idx="2406">
                  <c:v>2251.5625</c:v>
                </c:pt>
                <c:pt idx="2407">
                  <c:v>2251.875</c:v>
                </c:pt>
                <c:pt idx="2408">
                  <c:v>2252.1875</c:v>
                </c:pt>
                <c:pt idx="2409">
                  <c:v>2252.5</c:v>
                </c:pt>
                <c:pt idx="2410">
                  <c:v>2252.8125</c:v>
                </c:pt>
                <c:pt idx="2411">
                  <c:v>2253.125</c:v>
                </c:pt>
                <c:pt idx="2412">
                  <c:v>2253.4375</c:v>
                </c:pt>
                <c:pt idx="2413">
                  <c:v>2253.75</c:v>
                </c:pt>
                <c:pt idx="2414">
                  <c:v>2254.0625</c:v>
                </c:pt>
                <c:pt idx="2415">
                  <c:v>2254.375</c:v>
                </c:pt>
                <c:pt idx="2416">
                  <c:v>2254.6875</c:v>
                </c:pt>
                <c:pt idx="2417">
                  <c:v>2255</c:v>
                </c:pt>
                <c:pt idx="2418">
                  <c:v>2255.3125</c:v>
                </c:pt>
                <c:pt idx="2419">
                  <c:v>2255.625</c:v>
                </c:pt>
                <c:pt idx="2420">
                  <c:v>2255.9375</c:v>
                </c:pt>
                <c:pt idx="2421">
                  <c:v>2256.25</c:v>
                </c:pt>
                <c:pt idx="2422">
                  <c:v>2256.5625</c:v>
                </c:pt>
                <c:pt idx="2423">
                  <c:v>2256.875</c:v>
                </c:pt>
                <c:pt idx="2424">
                  <c:v>2257.1875</c:v>
                </c:pt>
                <c:pt idx="2425">
                  <c:v>2257.5</c:v>
                </c:pt>
                <c:pt idx="2426">
                  <c:v>2257.8125</c:v>
                </c:pt>
                <c:pt idx="2427">
                  <c:v>2258.125</c:v>
                </c:pt>
                <c:pt idx="2428">
                  <c:v>2258.4375</c:v>
                </c:pt>
                <c:pt idx="2429">
                  <c:v>2258.75</c:v>
                </c:pt>
                <c:pt idx="2430">
                  <c:v>2259.0625</c:v>
                </c:pt>
                <c:pt idx="2431">
                  <c:v>2259.375</c:v>
                </c:pt>
                <c:pt idx="2432">
                  <c:v>2259.6875</c:v>
                </c:pt>
                <c:pt idx="2433">
                  <c:v>2260</c:v>
                </c:pt>
                <c:pt idx="2434">
                  <c:v>2260.3125</c:v>
                </c:pt>
                <c:pt idx="2435">
                  <c:v>2260.625</c:v>
                </c:pt>
                <c:pt idx="2436">
                  <c:v>2260.9375</c:v>
                </c:pt>
                <c:pt idx="2437">
                  <c:v>2261.25</c:v>
                </c:pt>
                <c:pt idx="2438">
                  <c:v>2261.5625</c:v>
                </c:pt>
                <c:pt idx="2439">
                  <c:v>2261.875</c:v>
                </c:pt>
                <c:pt idx="2440">
                  <c:v>2262.1875</c:v>
                </c:pt>
                <c:pt idx="2441">
                  <c:v>2262.5</c:v>
                </c:pt>
                <c:pt idx="2442">
                  <c:v>2262.8125</c:v>
                </c:pt>
                <c:pt idx="2443">
                  <c:v>2263.125</c:v>
                </c:pt>
                <c:pt idx="2444">
                  <c:v>2263.4375</c:v>
                </c:pt>
                <c:pt idx="2445">
                  <c:v>2263.75</c:v>
                </c:pt>
                <c:pt idx="2446">
                  <c:v>2264.0625</c:v>
                </c:pt>
                <c:pt idx="2447">
                  <c:v>2264.375</c:v>
                </c:pt>
                <c:pt idx="2448">
                  <c:v>2264.6875</c:v>
                </c:pt>
                <c:pt idx="2449">
                  <c:v>2265</c:v>
                </c:pt>
                <c:pt idx="2450">
                  <c:v>2265.3125</c:v>
                </c:pt>
                <c:pt idx="2451">
                  <c:v>2265.625</c:v>
                </c:pt>
                <c:pt idx="2452">
                  <c:v>2265.9375</c:v>
                </c:pt>
                <c:pt idx="2453">
                  <c:v>2266.25</c:v>
                </c:pt>
                <c:pt idx="2454">
                  <c:v>2266.5625</c:v>
                </c:pt>
                <c:pt idx="2455">
                  <c:v>2266.875</c:v>
                </c:pt>
                <c:pt idx="2456">
                  <c:v>2267.1875</c:v>
                </c:pt>
                <c:pt idx="2457">
                  <c:v>2267.5</c:v>
                </c:pt>
                <c:pt idx="2458">
                  <c:v>2267.8125</c:v>
                </c:pt>
                <c:pt idx="2459">
                  <c:v>2268.125</c:v>
                </c:pt>
                <c:pt idx="2460">
                  <c:v>2268.4375</c:v>
                </c:pt>
                <c:pt idx="2461">
                  <c:v>2268.75</c:v>
                </c:pt>
                <c:pt idx="2462">
                  <c:v>2269.0625</c:v>
                </c:pt>
                <c:pt idx="2463">
                  <c:v>2269.375</c:v>
                </c:pt>
                <c:pt idx="2464">
                  <c:v>2269.6875</c:v>
                </c:pt>
                <c:pt idx="2465">
                  <c:v>2270</c:v>
                </c:pt>
                <c:pt idx="2466">
                  <c:v>2270.3125</c:v>
                </c:pt>
                <c:pt idx="2467">
                  <c:v>2270.625</c:v>
                </c:pt>
                <c:pt idx="2468">
                  <c:v>2270.9375</c:v>
                </c:pt>
                <c:pt idx="2469">
                  <c:v>2271.25</c:v>
                </c:pt>
                <c:pt idx="2470">
                  <c:v>2271.5625</c:v>
                </c:pt>
                <c:pt idx="2471">
                  <c:v>2271.875</c:v>
                </c:pt>
                <c:pt idx="2472">
                  <c:v>2272.1875</c:v>
                </c:pt>
                <c:pt idx="2473">
                  <c:v>2272.5</c:v>
                </c:pt>
                <c:pt idx="2474">
                  <c:v>2272.8125</c:v>
                </c:pt>
                <c:pt idx="2475">
                  <c:v>2273.125</c:v>
                </c:pt>
                <c:pt idx="2476">
                  <c:v>2273.4375</c:v>
                </c:pt>
                <c:pt idx="2477">
                  <c:v>2273.75</c:v>
                </c:pt>
                <c:pt idx="2478">
                  <c:v>2274.0625</c:v>
                </c:pt>
                <c:pt idx="2479">
                  <c:v>2274.375</c:v>
                </c:pt>
                <c:pt idx="2480">
                  <c:v>2274.6875</c:v>
                </c:pt>
                <c:pt idx="2481">
                  <c:v>2275</c:v>
                </c:pt>
                <c:pt idx="2482">
                  <c:v>2275.3125</c:v>
                </c:pt>
                <c:pt idx="2483">
                  <c:v>2275.625</c:v>
                </c:pt>
                <c:pt idx="2484">
                  <c:v>2275.9375</c:v>
                </c:pt>
                <c:pt idx="2485">
                  <c:v>2276.25</c:v>
                </c:pt>
                <c:pt idx="2486">
                  <c:v>2276.5625</c:v>
                </c:pt>
                <c:pt idx="2487">
                  <c:v>2276.875</c:v>
                </c:pt>
                <c:pt idx="2488">
                  <c:v>2277.1875</c:v>
                </c:pt>
                <c:pt idx="2489">
                  <c:v>2277.5</c:v>
                </c:pt>
                <c:pt idx="2490">
                  <c:v>2277.8125</c:v>
                </c:pt>
                <c:pt idx="2491">
                  <c:v>2278.125</c:v>
                </c:pt>
                <c:pt idx="2492">
                  <c:v>2278.4375</c:v>
                </c:pt>
                <c:pt idx="2493">
                  <c:v>2278.75</c:v>
                </c:pt>
                <c:pt idx="2494">
                  <c:v>2279.0625</c:v>
                </c:pt>
                <c:pt idx="2495">
                  <c:v>2279.375</c:v>
                </c:pt>
                <c:pt idx="2496">
                  <c:v>2279.6875</c:v>
                </c:pt>
                <c:pt idx="2497">
                  <c:v>2280</c:v>
                </c:pt>
                <c:pt idx="2498">
                  <c:v>2280.3125</c:v>
                </c:pt>
                <c:pt idx="2499">
                  <c:v>2280.625</c:v>
                </c:pt>
                <c:pt idx="2500">
                  <c:v>2280.9375</c:v>
                </c:pt>
                <c:pt idx="2501">
                  <c:v>2281.25</c:v>
                </c:pt>
                <c:pt idx="2502">
                  <c:v>2281.5625</c:v>
                </c:pt>
                <c:pt idx="2503">
                  <c:v>2281.875</c:v>
                </c:pt>
                <c:pt idx="2504">
                  <c:v>2282.1875</c:v>
                </c:pt>
                <c:pt idx="2505">
                  <c:v>2282.5</c:v>
                </c:pt>
                <c:pt idx="2506">
                  <c:v>2282.8125</c:v>
                </c:pt>
                <c:pt idx="2507">
                  <c:v>2283.125</c:v>
                </c:pt>
                <c:pt idx="2508">
                  <c:v>2283.4375</c:v>
                </c:pt>
                <c:pt idx="2509">
                  <c:v>2283.75</c:v>
                </c:pt>
                <c:pt idx="2510">
                  <c:v>2284.0625</c:v>
                </c:pt>
                <c:pt idx="2511">
                  <c:v>2284.375</c:v>
                </c:pt>
                <c:pt idx="2512">
                  <c:v>2284.6875</c:v>
                </c:pt>
                <c:pt idx="2513">
                  <c:v>2285</c:v>
                </c:pt>
                <c:pt idx="2514">
                  <c:v>2285.3125</c:v>
                </c:pt>
                <c:pt idx="2515">
                  <c:v>2285.625</c:v>
                </c:pt>
                <c:pt idx="2516">
                  <c:v>2285.9375</c:v>
                </c:pt>
                <c:pt idx="2517">
                  <c:v>2286.25</c:v>
                </c:pt>
                <c:pt idx="2518">
                  <c:v>2286.5625</c:v>
                </c:pt>
                <c:pt idx="2519">
                  <c:v>2286.875</c:v>
                </c:pt>
                <c:pt idx="2520">
                  <c:v>2287.1875</c:v>
                </c:pt>
                <c:pt idx="2521">
                  <c:v>2287.5</c:v>
                </c:pt>
                <c:pt idx="2522">
                  <c:v>2287.8125</c:v>
                </c:pt>
                <c:pt idx="2523">
                  <c:v>2288.125</c:v>
                </c:pt>
                <c:pt idx="2524">
                  <c:v>2288.4375</c:v>
                </c:pt>
                <c:pt idx="2525">
                  <c:v>2288.75</c:v>
                </c:pt>
                <c:pt idx="2526">
                  <c:v>2289.0625</c:v>
                </c:pt>
                <c:pt idx="2527">
                  <c:v>2289.375</c:v>
                </c:pt>
                <c:pt idx="2528">
                  <c:v>2289.6875</c:v>
                </c:pt>
                <c:pt idx="2529">
                  <c:v>2290</c:v>
                </c:pt>
                <c:pt idx="2530">
                  <c:v>2290.3125</c:v>
                </c:pt>
                <c:pt idx="2531">
                  <c:v>2290.625</c:v>
                </c:pt>
                <c:pt idx="2532">
                  <c:v>2290.9375</c:v>
                </c:pt>
                <c:pt idx="2533">
                  <c:v>2291.25</c:v>
                </c:pt>
                <c:pt idx="2534">
                  <c:v>2291.5625</c:v>
                </c:pt>
                <c:pt idx="2535">
                  <c:v>2291.875</c:v>
                </c:pt>
                <c:pt idx="2536">
                  <c:v>2292.1875</c:v>
                </c:pt>
                <c:pt idx="2537">
                  <c:v>2292.5</c:v>
                </c:pt>
                <c:pt idx="2538">
                  <c:v>2292.8125</c:v>
                </c:pt>
                <c:pt idx="2539">
                  <c:v>2293.125</c:v>
                </c:pt>
                <c:pt idx="2540">
                  <c:v>2293.4375</c:v>
                </c:pt>
                <c:pt idx="2541">
                  <c:v>2293.75</c:v>
                </c:pt>
                <c:pt idx="2542">
                  <c:v>2294.0625</c:v>
                </c:pt>
                <c:pt idx="2543">
                  <c:v>2294.375</c:v>
                </c:pt>
                <c:pt idx="2544">
                  <c:v>2294.6875</c:v>
                </c:pt>
                <c:pt idx="2545">
                  <c:v>2295</c:v>
                </c:pt>
                <c:pt idx="2546">
                  <c:v>2295.3125</c:v>
                </c:pt>
                <c:pt idx="2547">
                  <c:v>2295.625</c:v>
                </c:pt>
                <c:pt idx="2548">
                  <c:v>2295.9375</c:v>
                </c:pt>
                <c:pt idx="2549">
                  <c:v>2296.25</c:v>
                </c:pt>
                <c:pt idx="2550">
                  <c:v>2296.5625</c:v>
                </c:pt>
                <c:pt idx="2551">
                  <c:v>2296.875</c:v>
                </c:pt>
                <c:pt idx="2552">
                  <c:v>2297.1875</c:v>
                </c:pt>
                <c:pt idx="2553">
                  <c:v>2297.5</c:v>
                </c:pt>
                <c:pt idx="2554">
                  <c:v>2297.8125</c:v>
                </c:pt>
                <c:pt idx="2555">
                  <c:v>2298.125</c:v>
                </c:pt>
                <c:pt idx="2556">
                  <c:v>2298.4375</c:v>
                </c:pt>
                <c:pt idx="2557">
                  <c:v>2298.75</c:v>
                </c:pt>
                <c:pt idx="2558">
                  <c:v>2299.0625</c:v>
                </c:pt>
                <c:pt idx="2559">
                  <c:v>2299.375</c:v>
                </c:pt>
                <c:pt idx="2560">
                  <c:v>2299.6875</c:v>
                </c:pt>
                <c:pt idx="2561">
                  <c:v>2300</c:v>
                </c:pt>
                <c:pt idx="2562">
                  <c:v>2300.3125</c:v>
                </c:pt>
                <c:pt idx="2563">
                  <c:v>2300.625</c:v>
                </c:pt>
                <c:pt idx="2564">
                  <c:v>2300.9375</c:v>
                </c:pt>
                <c:pt idx="2565">
                  <c:v>2301.25</c:v>
                </c:pt>
                <c:pt idx="2566">
                  <c:v>2301.5625</c:v>
                </c:pt>
                <c:pt idx="2567">
                  <c:v>2301.875</c:v>
                </c:pt>
                <c:pt idx="2568">
                  <c:v>2302.1875</c:v>
                </c:pt>
                <c:pt idx="2569">
                  <c:v>2302.5</c:v>
                </c:pt>
                <c:pt idx="2570">
                  <c:v>2302.8125</c:v>
                </c:pt>
                <c:pt idx="2571">
                  <c:v>2303.125</c:v>
                </c:pt>
                <c:pt idx="2572">
                  <c:v>2303.4375</c:v>
                </c:pt>
                <c:pt idx="2573">
                  <c:v>2303.75</c:v>
                </c:pt>
                <c:pt idx="2574">
                  <c:v>2304.0625</c:v>
                </c:pt>
                <c:pt idx="2575">
                  <c:v>2304.375</c:v>
                </c:pt>
                <c:pt idx="2576">
                  <c:v>2304.6875</c:v>
                </c:pt>
                <c:pt idx="2577">
                  <c:v>2305</c:v>
                </c:pt>
                <c:pt idx="2578">
                  <c:v>2305.3125</c:v>
                </c:pt>
                <c:pt idx="2579">
                  <c:v>2305.625</c:v>
                </c:pt>
                <c:pt idx="2580">
                  <c:v>2305.9375</c:v>
                </c:pt>
                <c:pt idx="2581">
                  <c:v>2306.25</c:v>
                </c:pt>
                <c:pt idx="2582">
                  <c:v>2306.5625</c:v>
                </c:pt>
                <c:pt idx="2583">
                  <c:v>2306.875</c:v>
                </c:pt>
                <c:pt idx="2584">
                  <c:v>2307.1875</c:v>
                </c:pt>
                <c:pt idx="2585">
                  <c:v>2307.5</c:v>
                </c:pt>
                <c:pt idx="2586">
                  <c:v>2307.8125</c:v>
                </c:pt>
                <c:pt idx="2587">
                  <c:v>2308.125</c:v>
                </c:pt>
                <c:pt idx="2588">
                  <c:v>2308.4375</c:v>
                </c:pt>
                <c:pt idx="2589">
                  <c:v>2308.75</c:v>
                </c:pt>
                <c:pt idx="2590">
                  <c:v>2309.0625</c:v>
                </c:pt>
                <c:pt idx="2591">
                  <c:v>2309.375</c:v>
                </c:pt>
                <c:pt idx="2592">
                  <c:v>2309.6875</c:v>
                </c:pt>
                <c:pt idx="2593">
                  <c:v>2310</c:v>
                </c:pt>
                <c:pt idx="2594">
                  <c:v>2310.3125</c:v>
                </c:pt>
                <c:pt idx="2595">
                  <c:v>2310.625</c:v>
                </c:pt>
                <c:pt idx="2596">
                  <c:v>2310.9375</c:v>
                </c:pt>
                <c:pt idx="2597">
                  <c:v>2311.25</c:v>
                </c:pt>
                <c:pt idx="2598">
                  <c:v>2311.5625</c:v>
                </c:pt>
                <c:pt idx="2599">
                  <c:v>2311.875</c:v>
                </c:pt>
                <c:pt idx="2600">
                  <c:v>2312.1875</c:v>
                </c:pt>
                <c:pt idx="2601">
                  <c:v>2312.5</c:v>
                </c:pt>
                <c:pt idx="2602">
                  <c:v>2312.8125</c:v>
                </c:pt>
                <c:pt idx="2603">
                  <c:v>2313.125</c:v>
                </c:pt>
                <c:pt idx="2604">
                  <c:v>2313.4375</c:v>
                </c:pt>
                <c:pt idx="2605">
                  <c:v>2313.75</c:v>
                </c:pt>
                <c:pt idx="2606">
                  <c:v>2314.0625</c:v>
                </c:pt>
                <c:pt idx="2607">
                  <c:v>2314.375</c:v>
                </c:pt>
                <c:pt idx="2608">
                  <c:v>2314.6875</c:v>
                </c:pt>
                <c:pt idx="2609">
                  <c:v>2315</c:v>
                </c:pt>
                <c:pt idx="2610">
                  <c:v>2315.3125</c:v>
                </c:pt>
                <c:pt idx="2611">
                  <c:v>2315.625</c:v>
                </c:pt>
                <c:pt idx="2612">
                  <c:v>2315.9375</c:v>
                </c:pt>
                <c:pt idx="2613">
                  <c:v>2316.25</c:v>
                </c:pt>
                <c:pt idx="2614">
                  <c:v>2316.5625</c:v>
                </c:pt>
                <c:pt idx="2615">
                  <c:v>2316.875</c:v>
                </c:pt>
                <c:pt idx="2616">
                  <c:v>2317.1875</c:v>
                </c:pt>
                <c:pt idx="2617">
                  <c:v>2317.5</c:v>
                </c:pt>
                <c:pt idx="2618">
                  <c:v>2317.8125</c:v>
                </c:pt>
                <c:pt idx="2619">
                  <c:v>2318.125</c:v>
                </c:pt>
                <c:pt idx="2620">
                  <c:v>2318.4375</c:v>
                </c:pt>
                <c:pt idx="2621">
                  <c:v>2318.75</c:v>
                </c:pt>
                <c:pt idx="2622">
                  <c:v>2319.0625</c:v>
                </c:pt>
                <c:pt idx="2623">
                  <c:v>2319.375</c:v>
                </c:pt>
                <c:pt idx="2624">
                  <c:v>2319.6875</c:v>
                </c:pt>
                <c:pt idx="2625">
                  <c:v>2320</c:v>
                </c:pt>
                <c:pt idx="2626">
                  <c:v>2320.3125</c:v>
                </c:pt>
                <c:pt idx="2627">
                  <c:v>2320.625</c:v>
                </c:pt>
                <c:pt idx="2628">
                  <c:v>2320.9375</c:v>
                </c:pt>
                <c:pt idx="2629">
                  <c:v>2321.25</c:v>
                </c:pt>
                <c:pt idx="2630">
                  <c:v>2321.5625</c:v>
                </c:pt>
                <c:pt idx="2631">
                  <c:v>2321.875</c:v>
                </c:pt>
                <c:pt idx="2632">
                  <c:v>2322.1875</c:v>
                </c:pt>
                <c:pt idx="2633">
                  <c:v>2322.5</c:v>
                </c:pt>
                <c:pt idx="2634">
                  <c:v>2322.8125</c:v>
                </c:pt>
                <c:pt idx="2635">
                  <c:v>2323.125</c:v>
                </c:pt>
                <c:pt idx="2636">
                  <c:v>2323.4375</c:v>
                </c:pt>
                <c:pt idx="2637">
                  <c:v>2323.75</c:v>
                </c:pt>
                <c:pt idx="2638">
                  <c:v>2324.0625</c:v>
                </c:pt>
                <c:pt idx="2639">
                  <c:v>2324.375</c:v>
                </c:pt>
                <c:pt idx="2640">
                  <c:v>2324.6875</c:v>
                </c:pt>
                <c:pt idx="2641">
                  <c:v>2325</c:v>
                </c:pt>
                <c:pt idx="2642">
                  <c:v>2325.3125</c:v>
                </c:pt>
                <c:pt idx="2643">
                  <c:v>2325.625</c:v>
                </c:pt>
                <c:pt idx="2644">
                  <c:v>2325.9375</c:v>
                </c:pt>
                <c:pt idx="2645">
                  <c:v>2326.25</c:v>
                </c:pt>
                <c:pt idx="2646">
                  <c:v>2326.5625</c:v>
                </c:pt>
                <c:pt idx="2647">
                  <c:v>2326.875</c:v>
                </c:pt>
                <c:pt idx="2648">
                  <c:v>2327.1875</c:v>
                </c:pt>
                <c:pt idx="2649">
                  <c:v>2327.5</c:v>
                </c:pt>
                <c:pt idx="2650">
                  <c:v>2327.8125</c:v>
                </c:pt>
                <c:pt idx="2651">
                  <c:v>2328.125</c:v>
                </c:pt>
                <c:pt idx="2652">
                  <c:v>2328.4375</c:v>
                </c:pt>
                <c:pt idx="2653">
                  <c:v>2328.75</c:v>
                </c:pt>
                <c:pt idx="2654">
                  <c:v>2329.0625</c:v>
                </c:pt>
                <c:pt idx="2655">
                  <c:v>2329.375</c:v>
                </c:pt>
                <c:pt idx="2656">
                  <c:v>2329.6875</c:v>
                </c:pt>
                <c:pt idx="2657">
                  <c:v>2330</c:v>
                </c:pt>
                <c:pt idx="2658">
                  <c:v>2330.3125</c:v>
                </c:pt>
                <c:pt idx="2659">
                  <c:v>2330.625</c:v>
                </c:pt>
                <c:pt idx="2660">
                  <c:v>2330.9375</c:v>
                </c:pt>
                <c:pt idx="2661">
                  <c:v>2331.25</c:v>
                </c:pt>
                <c:pt idx="2662">
                  <c:v>2331.5625</c:v>
                </c:pt>
                <c:pt idx="2663">
                  <c:v>2331.875</c:v>
                </c:pt>
                <c:pt idx="2664">
                  <c:v>2332.1875</c:v>
                </c:pt>
                <c:pt idx="2665">
                  <c:v>2332.5</c:v>
                </c:pt>
                <c:pt idx="2666">
                  <c:v>2332.8125</c:v>
                </c:pt>
                <c:pt idx="2667">
                  <c:v>2333.125</c:v>
                </c:pt>
                <c:pt idx="2668">
                  <c:v>2333.4375</c:v>
                </c:pt>
                <c:pt idx="2669">
                  <c:v>2333.75</c:v>
                </c:pt>
                <c:pt idx="2670">
                  <c:v>2334.0625</c:v>
                </c:pt>
                <c:pt idx="2671">
                  <c:v>2334.375</c:v>
                </c:pt>
                <c:pt idx="2672">
                  <c:v>2334.6875</c:v>
                </c:pt>
                <c:pt idx="2673">
                  <c:v>2335</c:v>
                </c:pt>
                <c:pt idx="2674">
                  <c:v>2335.3125</c:v>
                </c:pt>
                <c:pt idx="2675">
                  <c:v>2335.625</c:v>
                </c:pt>
                <c:pt idx="2676">
                  <c:v>2335.9375</c:v>
                </c:pt>
                <c:pt idx="2677">
                  <c:v>2336.25</c:v>
                </c:pt>
                <c:pt idx="2678">
                  <c:v>2336.5625</c:v>
                </c:pt>
                <c:pt idx="2679">
                  <c:v>2336.875</c:v>
                </c:pt>
                <c:pt idx="2680">
                  <c:v>2337.1875</c:v>
                </c:pt>
                <c:pt idx="2681">
                  <c:v>2337.5</c:v>
                </c:pt>
                <c:pt idx="2682">
                  <c:v>2337.8125</c:v>
                </c:pt>
                <c:pt idx="2683">
                  <c:v>2338.125</c:v>
                </c:pt>
                <c:pt idx="2684">
                  <c:v>2338.4375</c:v>
                </c:pt>
                <c:pt idx="2685">
                  <c:v>2338.75</c:v>
                </c:pt>
                <c:pt idx="2686">
                  <c:v>2339.0625</c:v>
                </c:pt>
                <c:pt idx="2687">
                  <c:v>2339.375</c:v>
                </c:pt>
                <c:pt idx="2688">
                  <c:v>2339.6875</c:v>
                </c:pt>
                <c:pt idx="2689">
                  <c:v>2340</c:v>
                </c:pt>
                <c:pt idx="2690">
                  <c:v>2340.3125</c:v>
                </c:pt>
                <c:pt idx="2691">
                  <c:v>2340.625</c:v>
                </c:pt>
                <c:pt idx="2692">
                  <c:v>2340.9375</c:v>
                </c:pt>
                <c:pt idx="2693">
                  <c:v>2341.25</c:v>
                </c:pt>
                <c:pt idx="2694">
                  <c:v>2341.5625</c:v>
                </c:pt>
                <c:pt idx="2695">
                  <c:v>2341.875</c:v>
                </c:pt>
                <c:pt idx="2696">
                  <c:v>2342.1875</c:v>
                </c:pt>
                <c:pt idx="2697">
                  <c:v>2342.5</c:v>
                </c:pt>
                <c:pt idx="2698">
                  <c:v>2342.8125</c:v>
                </c:pt>
                <c:pt idx="2699">
                  <c:v>2343.125</c:v>
                </c:pt>
                <c:pt idx="2700">
                  <c:v>2343.4375</c:v>
                </c:pt>
                <c:pt idx="2701">
                  <c:v>2343.75</c:v>
                </c:pt>
                <c:pt idx="2702">
                  <c:v>2344.0625</c:v>
                </c:pt>
                <c:pt idx="2703">
                  <c:v>2344.375</c:v>
                </c:pt>
                <c:pt idx="2704">
                  <c:v>2344.6875</c:v>
                </c:pt>
                <c:pt idx="2705">
                  <c:v>2345</c:v>
                </c:pt>
                <c:pt idx="2706">
                  <c:v>2345.3125</c:v>
                </c:pt>
                <c:pt idx="2707">
                  <c:v>2345.625</c:v>
                </c:pt>
                <c:pt idx="2708">
                  <c:v>2345.9375</c:v>
                </c:pt>
                <c:pt idx="2709">
                  <c:v>2346.25</c:v>
                </c:pt>
                <c:pt idx="2710">
                  <c:v>2346.5625</c:v>
                </c:pt>
                <c:pt idx="2711">
                  <c:v>2346.875</c:v>
                </c:pt>
                <c:pt idx="2712">
                  <c:v>2347.1875</c:v>
                </c:pt>
                <c:pt idx="2713">
                  <c:v>2347.5</c:v>
                </c:pt>
                <c:pt idx="2714">
                  <c:v>2347.8125</c:v>
                </c:pt>
                <c:pt idx="2715">
                  <c:v>2348.125</c:v>
                </c:pt>
                <c:pt idx="2716">
                  <c:v>2348.4375</c:v>
                </c:pt>
                <c:pt idx="2717">
                  <c:v>2348.75</c:v>
                </c:pt>
                <c:pt idx="2718">
                  <c:v>2349.0625</c:v>
                </c:pt>
                <c:pt idx="2719">
                  <c:v>2349.375</c:v>
                </c:pt>
                <c:pt idx="2720">
                  <c:v>2349.6875</c:v>
                </c:pt>
                <c:pt idx="2721">
                  <c:v>2350</c:v>
                </c:pt>
                <c:pt idx="2722">
                  <c:v>2350.3125</c:v>
                </c:pt>
                <c:pt idx="2723">
                  <c:v>2350.625</c:v>
                </c:pt>
                <c:pt idx="2724">
                  <c:v>2350.9375</c:v>
                </c:pt>
                <c:pt idx="2725">
                  <c:v>2351.25</c:v>
                </c:pt>
                <c:pt idx="2726">
                  <c:v>2351.5625</c:v>
                </c:pt>
                <c:pt idx="2727">
                  <c:v>2351.875</c:v>
                </c:pt>
                <c:pt idx="2728">
                  <c:v>2352.1875</c:v>
                </c:pt>
                <c:pt idx="2729">
                  <c:v>2352.5</c:v>
                </c:pt>
                <c:pt idx="2730">
                  <c:v>2352.8125</c:v>
                </c:pt>
                <c:pt idx="2731">
                  <c:v>2353.125</c:v>
                </c:pt>
                <c:pt idx="2732">
                  <c:v>2353.4375</c:v>
                </c:pt>
                <c:pt idx="2733">
                  <c:v>2353.75</c:v>
                </c:pt>
                <c:pt idx="2734">
                  <c:v>2354.0625</c:v>
                </c:pt>
                <c:pt idx="2735">
                  <c:v>2354.375</c:v>
                </c:pt>
                <c:pt idx="2736">
                  <c:v>2354.6875</c:v>
                </c:pt>
                <c:pt idx="2737">
                  <c:v>2355</c:v>
                </c:pt>
                <c:pt idx="2738">
                  <c:v>2355.3125</c:v>
                </c:pt>
                <c:pt idx="2739">
                  <c:v>2355.625</c:v>
                </c:pt>
                <c:pt idx="2740">
                  <c:v>2355.9375</c:v>
                </c:pt>
                <c:pt idx="2741">
                  <c:v>2356.25</c:v>
                </c:pt>
                <c:pt idx="2742">
                  <c:v>2356.5625</c:v>
                </c:pt>
                <c:pt idx="2743">
                  <c:v>2356.875</c:v>
                </c:pt>
                <c:pt idx="2744">
                  <c:v>2357.1875</c:v>
                </c:pt>
                <c:pt idx="2745">
                  <c:v>2357.5</c:v>
                </c:pt>
                <c:pt idx="2746">
                  <c:v>2357.8125</c:v>
                </c:pt>
                <c:pt idx="2747">
                  <c:v>2358.125</c:v>
                </c:pt>
                <c:pt idx="2748">
                  <c:v>2358.4375</c:v>
                </c:pt>
                <c:pt idx="2749">
                  <c:v>2358.75</c:v>
                </c:pt>
                <c:pt idx="2750">
                  <c:v>2359.0625</c:v>
                </c:pt>
                <c:pt idx="2751">
                  <c:v>2359.375</c:v>
                </c:pt>
                <c:pt idx="2752">
                  <c:v>2359.6875</c:v>
                </c:pt>
                <c:pt idx="2753">
                  <c:v>2360</c:v>
                </c:pt>
                <c:pt idx="2754">
                  <c:v>2360.3125</c:v>
                </c:pt>
                <c:pt idx="2755">
                  <c:v>2360.625</c:v>
                </c:pt>
                <c:pt idx="2756">
                  <c:v>2360.9375</c:v>
                </c:pt>
                <c:pt idx="2757">
                  <c:v>2361.25</c:v>
                </c:pt>
                <c:pt idx="2758">
                  <c:v>2361.5625</c:v>
                </c:pt>
                <c:pt idx="2759">
                  <c:v>2361.875</c:v>
                </c:pt>
                <c:pt idx="2760">
                  <c:v>2362.1875</c:v>
                </c:pt>
                <c:pt idx="2761">
                  <c:v>2362.5</c:v>
                </c:pt>
                <c:pt idx="2762">
                  <c:v>2362.8125</c:v>
                </c:pt>
                <c:pt idx="2763">
                  <c:v>2363.125</c:v>
                </c:pt>
                <c:pt idx="2764">
                  <c:v>2363.4375</c:v>
                </c:pt>
                <c:pt idx="2765">
                  <c:v>2363.75</c:v>
                </c:pt>
                <c:pt idx="2766">
                  <c:v>2364.0625</c:v>
                </c:pt>
                <c:pt idx="2767">
                  <c:v>2364.375</c:v>
                </c:pt>
                <c:pt idx="2768">
                  <c:v>2364.6875</c:v>
                </c:pt>
                <c:pt idx="2769">
                  <c:v>2365</c:v>
                </c:pt>
                <c:pt idx="2770">
                  <c:v>2365.3125</c:v>
                </c:pt>
                <c:pt idx="2771">
                  <c:v>2365.625</c:v>
                </c:pt>
                <c:pt idx="2772">
                  <c:v>2365.9375</c:v>
                </c:pt>
                <c:pt idx="2773">
                  <c:v>2366.25</c:v>
                </c:pt>
                <c:pt idx="2774">
                  <c:v>2366.5625</c:v>
                </c:pt>
                <c:pt idx="2775">
                  <c:v>2366.875</c:v>
                </c:pt>
                <c:pt idx="2776">
                  <c:v>2367.1875</c:v>
                </c:pt>
                <c:pt idx="2777">
                  <c:v>2367.5</c:v>
                </c:pt>
                <c:pt idx="2778">
                  <c:v>2367.8125</c:v>
                </c:pt>
                <c:pt idx="2779">
                  <c:v>2368.125</c:v>
                </c:pt>
                <c:pt idx="2780">
                  <c:v>2368.4375</c:v>
                </c:pt>
                <c:pt idx="2781">
                  <c:v>2368.75</c:v>
                </c:pt>
                <c:pt idx="2782">
                  <c:v>2369.0625</c:v>
                </c:pt>
                <c:pt idx="2783">
                  <c:v>2369.375</c:v>
                </c:pt>
                <c:pt idx="2784">
                  <c:v>2369.6875</c:v>
                </c:pt>
                <c:pt idx="2785">
                  <c:v>2370</c:v>
                </c:pt>
                <c:pt idx="2786">
                  <c:v>2370.3125</c:v>
                </c:pt>
                <c:pt idx="2787">
                  <c:v>2370.625</c:v>
                </c:pt>
                <c:pt idx="2788">
                  <c:v>2370.9375</c:v>
                </c:pt>
                <c:pt idx="2789">
                  <c:v>2371.25</c:v>
                </c:pt>
                <c:pt idx="2790">
                  <c:v>2371.5625</c:v>
                </c:pt>
                <c:pt idx="2791">
                  <c:v>2371.875</c:v>
                </c:pt>
                <c:pt idx="2792">
                  <c:v>2372.1875</c:v>
                </c:pt>
                <c:pt idx="2793">
                  <c:v>2372.5</c:v>
                </c:pt>
                <c:pt idx="2794">
                  <c:v>2372.8125</c:v>
                </c:pt>
                <c:pt idx="2795">
                  <c:v>2373.125</c:v>
                </c:pt>
                <c:pt idx="2796">
                  <c:v>2373.4375</c:v>
                </c:pt>
                <c:pt idx="2797">
                  <c:v>2373.75</c:v>
                </c:pt>
                <c:pt idx="2798">
                  <c:v>2374.0625</c:v>
                </c:pt>
                <c:pt idx="2799">
                  <c:v>2374.375</c:v>
                </c:pt>
                <c:pt idx="2800">
                  <c:v>2374.6875</c:v>
                </c:pt>
                <c:pt idx="2801">
                  <c:v>2375</c:v>
                </c:pt>
                <c:pt idx="2802">
                  <c:v>2375.3125</c:v>
                </c:pt>
                <c:pt idx="2803">
                  <c:v>2375.625</c:v>
                </c:pt>
                <c:pt idx="2804">
                  <c:v>2375.9375</c:v>
                </c:pt>
                <c:pt idx="2805">
                  <c:v>2376.25</c:v>
                </c:pt>
                <c:pt idx="2806">
                  <c:v>2376.5625</c:v>
                </c:pt>
                <c:pt idx="2807">
                  <c:v>2376.875</c:v>
                </c:pt>
                <c:pt idx="2808">
                  <c:v>2377.1875</c:v>
                </c:pt>
                <c:pt idx="2809">
                  <c:v>2377.5</c:v>
                </c:pt>
                <c:pt idx="2810">
                  <c:v>2377.8125</c:v>
                </c:pt>
                <c:pt idx="2811">
                  <c:v>2378.125</c:v>
                </c:pt>
                <c:pt idx="2812">
                  <c:v>2378.4375</c:v>
                </c:pt>
                <c:pt idx="2813">
                  <c:v>2378.75</c:v>
                </c:pt>
                <c:pt idx="2814">
                  <c:v>2379.0625</c:v>
                </c:pt>
                <c:pt idx="2815">
                  <c:v>2379.375</c:v>
                </c:pt>
                <c:pt idx="2816">
                  <c:v>2379.6875</c:v>
                </c:pt>
                <c:pt idx="2817">
                  <c:v>2380</c:v>
                </c:pt>
                <c:pt idx="2818">
                  <c:v>2380.3125</c:v>
                </c:pt>
                <c:pt idx="2819">
                  <c:v>2380.625</c:v>
                </c:pt>
                <c:pt idx="2820">
                  <c:v>2380.9375</c:v>
                </c:pt>
                <c:pt idx="2821">
                  <c:v>2381.25</c:v>
                </c:pt>
                <c:pt idx="2822">
                  <c:v>2381.5625</c:v>
                </c:pt>
                <c:pt idx="2823">
                  <c:v>2381.875</c:v>
                </c:pt>
                <c:pt idx="2824">
                  <c:v>2382.1875</c:v>
                </c:pt>
                <c:pt idx="2825">
                  <c:v>2382.5</c:v>
                </c:pt>
                <c:pt idx="2826">
                  <c:v>2382.8125</c:v>
                </c:pt>
                <c:pt idx="2827">
                  <c:v>2383.125</c:v>
                </c:pt>
                <c:pt idx="2828">
                  <c:v>2383.4375</c:v>
                </c:pt>
                <c:pt idx="2829">
                  <c:v>2383.75</c:v>
                </c:pt>
                <c:pt idx="2830">
                  <c:v>2384.0625</c:v>
                </c:pt>
                <c:pt idx="2831">
                  <c:v>2384.375</c:v>
                </c:pt>
                <c:pt idx="2832">
                  <c:v>2384.6875</c:v>
                </c:pt>
                <c:pt idx="2833">
                  <c:v>2385</c:v>
                </c:pt>
                <c:pt idx="2834">
                  <c:v>2385.3125</c:v>
                </c:pt>
                <c:pt idx="2835">
                  <c:v>2385.625</c:v>
                </c:pt>
                <c:pt idx="2836">
                  <c:v>2385.9375</c:v>
                </c:pt>
                <c:pt idx="2837">
                  <c:v>2386.25</c:v>
                </c:pt>
                <c:pt idx="2838">
                  <c:v>2386.5625</c:v>
                </c:pt>
                <c:pt idx="2839">
                  <c:v>2386.875</c:v>
                </c:pt>
                <c:pt idx="2840">
                  <c:v>2387.1875</c:v>
                </c:pt>
                <c:pt idx="2841">
                  <c:v>2387.5</c:v>
                </c:pt>
                <c:pt idx="2842">
                  <c:v>2387.8125</c:v>
                </c:pt>
                <c:pt idx="2843">
                  <c:v>2388.125</c:v>
                </c:pt>
                <c:pt idx="2844">
                  <c:v>2388.4375</c:v>
                </c:pt>
                <c:pt idx="2845">
                  <c:v>2388.75</c:v>
                </c:pt>
                <c:pt idx="2846">
                  <c:v>2389.0625</c:v>
                </c:pt>
                <c:pt idx="2847">
                  <c:v>2389.375</c:v>
                </c:pt>
                <c:pt idx="2848">
                  <c:v>2389.6875</c:v>
                </c:pt>
                <c:pt idx="2849">
                  <c:v>2390</c:v>
                </c:pt>
                <c:pt idx="2850">
                  <c:v>2390.3125</c:v>
                </c:pt>
                <c:pt idx="2851">
                  <c:v>2390.625</c:v>
                </c:pt>
                <c:pt idx="2852">
                  <c:v>2390.9375</c:v>
                </c:pt>
                <c:pt idx="2853">
                  <c:v>2391.25</c:v>
                </c:pt>
                <c:pt idx="2854">
                  <c:v>2391.5625</c:v>
                </c:pt>
                <c:pt idx="2855">
                  <c:v>2391.875</c:v>
                </c:pt>
                <c:pt idx="2856">
                  <c:v>2392.1875</c:v>
                </c:pt>
                <c:pt idx="2857">
                  <c:v>2392.5</c:v>
                </c:pt>
                <c:pt idx="2858">
                  <c:v>2392.8125</c:v>
                </c:pt>
                <c:pt idx="2859">
                  <c:v>2393.125</c:v>
                </c:pt>
                <c:pt idx="2860">
                  <c:v>2393.4375</c:v>
                </c:pt>
                <c:pt idx="2861">
                  <c:v>2393.75</c:v>
                </c:pt>
                <c:pt idx="2862">
                  <c:v>2394.0625</c:v>
                </c:pt>
                <c:pt idx="2863">
                  <c:v>2394.375</c:v>
                </c:pt>
                <c:pt idx="2864">
                  <c:v>2394.6875</c:v>
                </c:pt>
                <c:pt idx="2865">
                  <c:v>2395</c:v>
                </c:pt>
                <c:pt idx="2866">
                  <c:v>2395.3125</c:v>
                </c:pt>
                <c:pt idx="2867">
                  <c:v>2395.625</c:v>
                </c:pt>
                <c:pt idx="2868">
                  <c:v>2395.9375</c:v>
                </c:pt>
                <c:pt idx="2869">
                  <c:v>2396.25</c:v>
                </c:pt>
                <c:pt idx="2870">
                  <c:v>2396.5625</c:v>
                </c:pt>
                <c:pt idx="2871">
                  <c:v>2396.875</c:v>
                </c:pt>
                <c:pt idx="2872">
                  <c:v>2397.1875</c:v>
                </c:pt>
                <c:pt idx="2873">
                  <c:v>2397.5</c:v>
                </c:pt>
                <c:pt idx="2874">
                  <c:v>2397.8125</c:v>
                </c:pt>
                <c:pt idx="2875">
                  <c:v>2398.125</c:v>
                </c:pt>
                <c:pt idx="2876">
                  <c:v>2398.4375</c:v>
                </c:pt>
                <c:pt idx="2877">
                  <c:v>2398.75</c:v>
                </c:pt>
                <c:pt idx="2878">
                  <c:v>2399.0625</c:v>
                </c:pt>
                <c:pt idx="2879">
                  <c:v>2399.375</c:v>
                </c:pt>
                <c:pt idx="2880">
                  <c:v>2399.6875</c:v>
                </c:pt>
                <c:pt idx="2881">
                  <c:v>2400</c:v>
                </c:pt>
                <c:pt idx="2882">
                  <c:v>2400.3125</c:v>
                </c:pt>
                <c:pt idx="2883">
                  <c:v>2400.625</c:v>
                </c:pt>
                <c:pt idx="2884">
                  <c:v>2400.9375</c:v>
                </c:pt>
                <c:pt idx="2885">
                  <c:v>2401.25</c:v>
                </c:pt>
                <c:pt idx="2886">
                  <c:v>2401.5625</c:v>
                </c:pt>
                <c:pt idx="2887">
                  <c:v>2401.875</c:v>
                </c:pt>
                <c:pt idx="2888">
                  <c:v>2402.1875</c:v>
                </c:pt>
                <c:pt idx="2889">
                  <c:v>2402.5</c:v>
                </c:pt>
                <c:pt idx="2890">
                  <c:v>2402.8125</c:v>
                </c:pt>
                <c:pt idx="2891">
                  <c:v>2403.125</c:v>
                </c:pt>
                <c:pt idx="2892">
                  <c:v>2403.4375</c:v>
                </c:pt>
                <c:pt idx="2893">
                  <c:v>2403.75</c:v>
                </c:pt>
                <c:pt idx="2894">
                  <c:v>2404.0625</c:v>
                </c:pt>
                <c:pt idx="2895">
                  <c:v>2404.375</c:v>
                </c:pt>
                <c:pt idx="2896">
                  <c:v>2404.6875</c:v>
                </c:pt>
                <c:pt idx="2897">
                  <c:v>2405</c:v>
                </c:pt>
                <c:pt idx="2898">
                  <c:v>2405.3125</c:v>
                </c:pt>
                <c:pt idx="2899">
                  <c:v>2405.625</c:v>
                </c:pt>
                <c:pt idx="2900">
                  <c:v>2405.9375</c:v>
                </c:pt>
                <c:pt idx="2901">
                  <c:v>2406.25</c:v>
                </c:pt>
                <c:pt idx="2902">
                  <c:v>2406.5625</c:v>
                </c:pt>
                <c:pt idx="2903">
                  <c:v>2406.875</c:v>
                </c:pt>
                <c:pt idx="2904">
                  <c:v>2407.1875</c:v>
                </c:pt>
                <c:pt idx="2905">
                  <c:v>2407.5</c:v>
                </c:pt>
                <c:pt idx="2906">
                  <c:v>2407.8125</c:v>
                </c:pt>
                <c:pt idx="2907">
                  <c:v>2408.125</c:v>
                </c:pt>
                <c:pt idx="2908">
                  <c:v>2408.4375</c:v>
                </c:pt>
                <c:pt idx="2909">
                  <c:v>2408.75</c:v>
                </c:pt>
                <c:pt idx="2910">
                  <c:v>2409.0625</c:v>
                </c:pt>
                <c:pt idx="2911">
                  <c:v>2409.375</c:v>
                </c:pt>
                <c:pt idx="2912">
                  <c:v>2409.6875</c:v>
                </c:pt>
                <c:pt idx="2913">
                  <c:v>2410</c:v>
                </c:pt>
                <c:pt idx="2914">
                  <c:v>2410.3125</c:v>
                </c:pt>
                <c:pt idx="2915">
                  <c:v>2410.625</c:v>
                </c:pt>
                <c:pt idx="2916">
                  <c:v>2410.9375</c:v>
                </c:pt>
                <c:pt idx="2917">
                  <c:v>2411.25</c:v>
                </c:pt>
                <c:pt idx="2918">
                  <c:v>2411.5625</c:v>
                </c:pt>
                <c:pt idx="2919">
                  <c:v>2411.875</c:v>
                </c:pt>
                <c:pt idx="2920">
                  <c:v>2412.1875</c:v>
                </c:pt>
                <c:pt idx="2921">
                  <c:v>2412.5</c:v>
                </c:pt>
                <c:pt idx="2922">
                  <c:v>2412.8125</c:v>
                </c:pt>
                <c:pt idx="2923">
                  <c:v>2413.125</c:v>
                </c:pt>
                <c:pt idx="2924">
                  <c:v>2413.4375</c:v>
                </c:pt>
                <c:pt idx="2925">
                  <c:v>2413.75</c:v>
                </c:pt>
                <c:pt idx="2926">
                  <c:v>2414.0625</c:v>
                </c:pt>
                <c:pt idx="2927">
                  <c:v>2414.375</c:v>
                </c:pt>
                <c:pt idx="2928">
                  <c:v>2414.6875</c:v>
                </c:pt>
                <c:pt idx="2929">
                  <c:v>2415</c:v>
                </c:pt>
                <c:pt idx="2930">
                  <c:v>2415.3125</c:v>
                </c:pt>
                <c:pt idx="2931">
                  <c:v>2415.625</c:v>
                </c:pt>
                <c:pt idx="2932">
                  <c:v>2415.9375</c:v>
                </c:pt>
                <c:pt idx="2933">
                  <c:v>2416.25</c:v>
                </c:pt>
                <c:pt idx="2934">
                  <c:v>2416.5625</c:v>
                </c:pt>
                <c:pt idx="2935">
                  <c:v>2416.875</c:v>
                </c:pt>
                <c:pt idx="2936">
                  <c:v>2417.1875</c:v>
                </c:pt>
                <c:pt idx="2937">
                  <c:v>2417.5</c:v>
                </c:pt>
                <c:pt idx="2938">
                  <c:v>2417.8125</c:v>
                </c:pt>
                <c:pt idx="2939">
                  <c:v>2418.125</c:v>
                </c:pt>
                <c:pt idx="2940">
                  <c:v>2418.4375</c:v>
                </c:pt>
                <c:pt idx="2941">
                  <c:v>2418.75</c:v>
                </c:pt>
                <c:pt idx="2942">
                  <c:v>2419.0625</c:v>
                </c:pt>
                <c:pt idx="2943">
                  <c:v>2419.375</c:v>
                </c:pt>
                <c:pt idx="2944">
                  <c:v>2419.6875</c:v>
                </c:pt>
                <c:pt idx="2945">
                  <c:v>2420</c:v>
                </c:pt>
                <c:pt idx="2946">
                  <c:v>2420.3125</c:v>
                </c:pt>
                <c:pt idx="2947">
                  <c:v>2420.625</c:v>
                </c:pt>
                <c:pt idx="2948">
                  <c:v>2420.9375</c:v>
                </c:pt>
                <c:pt idx="2949">
                  <c:v>2421.25</c:v>
                </c:pt>
                <c:pt idx="2950">
                  <c:v>2421.5625</c:v>
                </c:pt>
                <c:pt idx="2951">
                  <c:v>2421.875</c:v>
                </c:pt>
                <c:pt idx="2952">
                  <c:v>2422.1875</c:v>
                </c:pt>
                <c:pt idx="2953">
                  <c:v>2422.5</c:v>
                </c:pt>
                <c:pt idx="2954">
                  <c:v>2422.8125</c:v>
                </c:pt>
                <c:pt idx="2955">
                  <c:v>2423.125</c:v>
                </c:pt>
                <c:pt idx="2956">
                  <c:v>2423.4375</c:v>
                </c:pt>
                <c:pt idx="2957">
                  <c:v>2423.75</c:v>
                </c:pt>
                <c:pt idx="2958">
                  <c:v>2424.0625</c:v>
                </c:pt>
                <c:pt idx="2959">
                  <c:v>2424.375</c:v>
                </c:pt>
                <c:pt idx="2960">
                  <c:v>2424.6875</c:v>
                </c:pt>
                <c:pt idx="2961">
                  <c:v>2425</c:v>
                </c:pt>
                <c:pt idx="2962">
                  <c:v>2425.3125</c:v>
                </c:pt>
                <c:pt idx="2963">
                  <c:v>2425.625</c:v>
                </c:pt>
                <c:pt idx="2964">
                  <c:v>2425.9375</c:v>
                </c:pt>
                <c:pt idx="2965">
                  <c:v>2426.25</c:v>
                </c:pt>
                <c:pt idx="2966">
                  <c:v>2426.5625</c:v>
                </c:pt>
                <c:pt idx="2967">
                  <c:v>2426.875</c:v>
                </c:pt>
                <c:pt idx="2968">
                  <c:v>2427.1875</c:v>
                </c:pt>
                <c:pt idx="2969">
                  <c:v>2427.5</c:v>
                </c:pt>
                <c:pt idx="2970">
                  <c:v>2427.8125</c:v>
                </c:pt>
                <c:pt idx="2971">
                  <c:v>2428.125</c:v>
                </c:pt>
                <c:pt idx="2972">
                  <c:v>2428.4375</c:v>
                </c:pt>
                <c:pt idx="2973">
                  <c:v>2428.75</c:v>
                </c:pt>
                <c:pt idx="2974">
                  <c:v>2429.0625</c:v>
                </c:pt>
                <c:pt idx="2975">
                  <c:v>2429.375</c:v>
                </c:pt>
                <c:pt idx="2976">
                  <c:v>2429.6875</c:v>
                </c:pt>
                <c:pt idx="2977">
                  <c:v>2430</c:v>
                </c:pt>
                <c:pt idx="2978">
                  <c:v>2430.3125</c:v>
                </c:pt>
                <c:pt idx="2979">
                  <c:v>2430.625</c:v>
                </c:pt>
                <c:pt idx="2980">
                  <c:v>2430.9375</c:v>
                </c:pt>
                <c:pt idx="2981">
                  <c:v>2431.25</c:v>
                </c:pt>
                <c:pt idx="2982">
                  <c:v>2431.5625</c:v>
                </c:pt>
                <c:pt idx="2983">
                  <c:v>2431.875</c:v>
                </c:pt>
                <c:pt idx="2984">
                  <c:v>2432.1875</c:v>
                </c:pt>
                <c:pt idx="2985">
                  <c:v>2432.5</c:v>
                </c:pt>
                <c:pt idx="2986">
                  <c:v>2432.8125</c:v>
                </c:pt>
                <c:pt idx="2987">
                  <c:v>2433.125</c:v>
                </c:pt>
                <c:pt idx="2988">
                  <c:v>2433.4375</c:v>
                </c:pt>
                <c:pt idx="2989">
                  <c:v>2433.75</c:v>
                </c:pt>
                <c:pt idx="2990">
                  <c:v>2434.0625</c:v>
                </c:pt>
                <c:pt idx="2991">
                  <c:v>2434.375</c:v>
                </c:pt>
                <c:pt idx="2992">
                  <c:v>2434.6875</c:v>
                </c:pt>
                <c:pt idx="2993">
                  <c:v>2435</c:v>
                </c:pt>
                <c:pt idx="2994">
                  <c:v>2435.3125</c:v>
                </c:pt>
                <c:pt idx="2995">
                  <c:v>2435.625</c:v>
                </c:pt>
                <c:pt idx="2996">
                  <c:v>2435.9375</c:v>
                </c:pt>
                <c:pt idx="2997">
                  <c:v>2436.25</c:v>
                </c:pt>
                <c:pt idx="2998">
                  <c:v>2436.5625</c:v>
                </c:pt>
                <c:pt idx="2999">
                  <c:v>2436.875</c:v>
                </c:pt>
                <c:pt idx="3000">
                  <c:v>2437.1875</c:v>
                </c:pt>
                <c:pt idx="3001">
                  <c:v>2437.5</c:v>
                </c:pt>
                <c:pt idx="3002">
                  <c:v>2437.8125</c:v>
                </c:pt>
                <c:pt idx="3003">
                  <c:v>2438.125</c:v>
                </c:pt>
                <c:pt idx="3004">
                  <c:v>2438.4375</c:v>
                </c:pt>
                <c:pt idx="3005">
                  <c:v>2438.75</c:v>
                </c:pt>
                <c:pt idx="3006">
                  <c:v>2439.0625</c:v>
                </c:pt>
                <c:pt idx="3007">
                  <c:v>2439.375</c:v>
                </c:pt>
                <c:pt idx="3008">
                  <c:v>2439.6875</c:v>
                </c:pt>
                <c:pt idx="3009">
                  <c:v>2440</c:v>
                </c:pt>
                <c:pt idx="3010">
                  <c:v>2440.3125</c:v>
                </c:pt>
                <c:pt idx="3011">
                  <c:v>2440.625</c:v>
                </c:pt>
                <c:pt idx="3012">
                  <c:v>2440.9375</c:v>
                </c:pt>
                <c:pt idx="3013">
                  <c:v>2441.25</c:v>
                </c:pt>
                <c:pt idx="3014">
                  <c:v>2441.5625</c:v>
                </c:pt>
                <c:pt idx="3015">
                  <c:v>2441.875</c:v>
                </c:pt>
                <c:pt idx="3016">
                  <c:v>2442.1875</c:v>
                </c:pt>
                <c:pt idx="3017">
                  <c:v>2442.5</c:v>
                </c:pt>
                <c:pt idx="3018">
                  <c:v>2442.8125</c:v>
                </c:pt>
                <c:pt idx="3019">
                  <c:v>2443.125</c:v>
                </c:pt>
                <c:pt idx="3020">
                  <c:v>2443.4375</c:v>
                </c:pt>
                <c:pt idx="3021">
                  <c:v>2443.75</c:v>
                </c:pt>
                <c:pt idx="3022">
                  <c:v>2444.0625</c:v>
                </c:pt>
                <c:pt idx="3023">
                  <c:v>2444.375</c:v>
                </c:pt>
                <c:pt idx="3024">
                  <c:v>2444.6875</c:v>
                </c:pt>
                <c:pt idx="3025">
                  <c:v>2445</c:v>
                </c:pt>
                <c:pt idx="3026">
                  <c:v>2445.3125</c:v>
                </c:pt>
                <c:pt idx="3027">
                  <c:v>2445.625</c:v>
                </c:pt>
                <c:pt idx="3028">
                  <c:v>2445.9375</c:v>
                </c:pt>
                <c:pt idx="3029">
                  <c:v>2446.25</c:v>
                </c:pt>
                <c:pt idx="3030">
                  <c:v>2446.5625</c:v>
                </c:pt>
                <c:pt idx="3031">
                  <c:v>2446.875</c:v>
                </c:pt>
                <c:pt idx="3032">
                  <c:v>2447.1875</c:v>
                </c:pt>
                <c:pt idx="3033">
                  <c:v>2447.5</c:v>
                </c:pt>
                <c:pt idx="3034">
                  <c:v>2447.8125</c:v>
                </c:pt>
                <c:pt idx="3035">
                  <c:v>2448.125</c:v>
                </c:pt>
                <c:pt idx="3036">
                  <c:v>2448.4375</c:v>
                </c:pt>
                <c:pt idx="3037">
                  <c:v>2448.75</c:v>
                </c:pt>
                <c:pt idx="3038">
                  <c:v>2449.0625</c:v>
                </c:pt>
                <c:pt idx="3039">
                  <c:v>2449.375</c:v>
                </c:pt>
                <c:pt idx="3040">
                  <c:v>2449.6875</c:v>
                </c:pt>
                <c:pt idx="3041">
                  <c:v>2450</c:v>
                </c:pt>
                <c:pt idx="3042">
                  <c:v>2450.3125</c:v>
                </c:pt>
                <c:pt idx="3043">
                  <c:v>2450.625</c:v>
                </c:pt>
                <c:pt idx="3044">
                  <c:v>2450.9375</c:v>
                </c:pt>
                <c:pt idx="3045">
                  <c:v>2451.25</c:v>
                </c:pt>
                <c:pt idx="3046">
                  <c:v>2451.5625</c:v>
                </c:pt>
                <c:pt idx="3047">
                  <c:v>2451.875</c:v>
                </c:pt>
                <c:pt idx="3048">
                  <c:v>2452.1875</c:v>
                </c:pt>
                <c:pt idx="3049">
                  <c:v>2452.5</c:v>
                </c:pt>
                <c:pt idx="3050">
                  <c:v>2452.8125</c:v>
                </c:pt>
                <c:pt idx="3051">
                  <c:v>2453.125</c:v>
                </c:pt>
                <c:pt idx="3052">
                  <c:v>2453.4375</c:v>
                </c:pt>
                <c:pt idx="3053">
                  <c:v>2453.75</c:v>
                </c:pt>
                <c:pt idx="3054">
                  <c:v>2454.0625</c:v>
                </c:pt>
                <c:pt idx="3055">
                  <c:v>2454.375</c:v>
                </c:pt>
                <c:pt idx="3056">
                  <c:v>2454.6875</c:v>
                </c:pt>
                <c:pt idx="3057">
                  <c:v>2455</c:v>
                </c:pt>
                <c:pt idx="3058">
                  <c:v>2455.3125</c:v>
                </c:pt>
                <c:pt idx="3059">
                  <c:v>2455.625</c:v>
                </c:pt>
                <c:pt idx="3060">
                  <c:v>2455.9375</c:v>
                </c:pt>
                <c:pt idx="3061">
                  <c:v>2456.25</c:v>
                </c:pt>
                <c:pt idx="3062">
                  <c:v>2456.5625</c:v>
                </c:pt>
                <c:pt idx="3063">
                  <c:v>2456.875</c:v>
                </c:pt>
                <c:pt idx="3064">
                  <c:v>2457.1875</c:v>
                </c:pt>
                <c:pt idx="3065">
                  <c:v>2457.5</c:v>
                </c:pt>
                <c:pt idx="3066">
                  <c:v>2457.8125</c:v>
                </c:pt>
                <c:pt idx="3067">
                  <c:v>2458.125</c:v>
                </c:pt>
                <c:pt idx="3068">
                  <c:v>2458.4375</c:v>
                </c:pt>
                <c:pt idx="3069">
                  <c:v>2458.75</c:v>
                </c:pt>
                <c:pt idx="3070">
                  <c:v>2459.0625</c:v>
                </c:pt>
                <c:pt idx="3071">
                  <c:v>2459.375</c:v>
                </c:pt>
                <c:pt idx="3072">
                  <c:v>2459.6875</c:v>
                </c:pt>
                <c:pt idx="3073">
                  <c:v>2460</c:v>
                </c:pt>
                <c:pt idx="3074">
                  <c:v>2460.3125</c:v>
                </c:pt>
                <c:pt idx="3075">
                  <c:v>2460.625</c:v>
                </c:pt>
                <c:pt idx="3076">
                  <c:v>2460.9375</c:v>
                </c:pt>
                <c:pt idx="3077">
                  <c:v>2461.25</c:v>
                </c:pt>
                <c:pt idx="3078">
                  <c:v>2461.5625</c:v>
                </c:pt>
                <c:pt idx="3079">
                  <c:v>2461.875</c:v>
                </c:pt>
                <c:pt idx="3080">
                  <c:v>2462.1875</c:v>
                </c:pt>
                <c:pt idx="3081">
                  <c:v>2462.5</c:v>
                </c:pt>
                <c:pt idx="3082">
                  <c:v>2462.8125</c:v>
                </c:pt>
                <c:pt idx="3083">
                  <c:v>2463.125</c:v>
                </c:pt>
                <c:pt idx="3084">
                  <c:v>2463.4375</c:v>
                </c:pt>
                <c:pt idx="3085">
                  <c:v>2463.75</c:v>
                </c:pt>
                <c:pt idx="3086">
                  <c:v>2464.0625</c:v>
                </c:pt>
                <c:pt idx="3087">
                  <c:v>2464.375</c:v>
                </c:pt>
                <c:pt idx="3088">
                  <c:v>2464.6875</c:v>
                </c:pt>
                <c:pt idx="3089">
                  <c:v>2465</c:v>
                </c:pt>
                <c:pt idx="3090">
                  <c:v>2465.3125</c:v>
                </c:pt>
                <c:pt idx="3091">
                  <c:v>2465.625</c:v>
                </c:pt>
                <c:pt idx="3092">
                  <c:v>2465.9375</c:v>
                </c:pt>
                <c:pt idx="3093">
                  <c:v>2466.25</c:v>
                </c:pt>
                <c:pt idx="3094">
                  <c:v>2466.5625</c:v>
                </c:pt>
                <c:pt idx="3095">
                  <c:v>2466.875</c:v>
                </c:pt>
                <c:pt idx="3096">
                  <c:v>2467.1875</c:v>
                </c:pt>
                <c:pt idx="3097">
                  <c:v>2467.5</c:v>
                </c:pt>
                <c:pt idx="3098">
                  <c:v>2467.8125</c:v>
                </c:pt>
                <c:pt idx="3099">
                  <c:v>2468.125</c:v>
                </c:pt>
                <c:pt idx="3100">
                  <c:v>2468.4375</c:v>
                </c:pt>
                <c:pt idx="3101">
                  <c:v>2468.75</c:v>
                </c:pt>
                <c:pt idx="3102">
                  <c:v>2469.0625</c:v>
                </c:pt>
                <c:pt idx="3103">
                  <c:v>2469.375</c:v>
                </c:pt>
                <c:pt idx="3104">
                  <c:v>2469.6875</c:v>
                </c:pt>
                <c:pt idx="3105">
                  <c:v>2470</c:v>
                </c:pt>
                <c:pt idx="3106">
                  <c:v>2470.3125</c:v>
                </c:pt>
                <c:pt idx="3107">
                  <c:v>2470.625</c:v>
                </c:pt>
                <c:pt idx="3108">
                  <c:v>2470.9375</c:v>
                </c:pt>
                <c:pt idx="3109">
                  <c:v>2471.25</c:v>
                </c:pt>
                <c:pt idx="3110">
                  <c:v>2471.5625</c:v>
                </c:pt>
                <c:pt idx="3111">
                  <c:v>2471.875</c:v>
                </c:pt>
                <c:pt idx="3112">
                  <c:v>2472.1875</c:v>
                </c:pt>
                <c:pt idx="3113">
                  <c:v>2472.5</c:v>
                </c:pt>
                <c:pt idx="3114">
                  <c:v>2472.8125</c:v>
                </c:pt>
                <c:pt idx="3115">
                  <c:v>2473.125</c:v>
                </c:pt>
                <c:pt idx="3116">
                  <c:v>2473.4375</c:v>
                </c:pt>
                <c:pt idx="3117">
                  <c:v>2473.75</c:v>
                </c:pt>
                <c:pt idx="3118">
                  <c:v>2474.0625</c:v>
                </c:pt>
                <c:pt idx="3119">
                  <c:v>2474.375</c:v>
                </c:pt>
                <c:pt idx="3120">
                  <c:v>2474.6875</c:v>
                </c:pt>
                <c:pt idx="3121">
                  <c:v>2475</c:v>
                </c:pt>
                <c:pt idx="3122">
                  <c:v>2475.3125</c:v>
                </c:pt>
                <c:pt idx="3123">
                  <c:v>2475.625</c:v>
                </c:pt>
                <c:pt idx="3124">
                  <c:v>2475.9375</c:v>
                </c:pt>
                <c:pt idx="3125">
                  <c:v>2476.25</c:v>
                </c:pt>
                <c:pt idx="3126">
                  <c:v>2476.5625</c:v>
                </c:pt>
                <c:pt idx="3127">
                  <c:v>2476.875</c:v>
                </c:pt>
                <c:pt idx="3128">
                  <c:v>2477.1875</c:v>
                </c:pt>
                <c:pt idx="3129">
                  <c:v>2477.5</c:v>
                </c:pt>
                <c:pt idx="3130">
                  <c:v>2477.8125</c:v>
                </c:pt>
                <c:pt idx="3131">
                  <c:v>2478.125</c:v>
                </c:pt>
                <c:pt idx="3132">
                  <c:v>2478.4375</c:v>
                </c:pt>
                <c:pt idx="3133">
                  <c:v>2478.75</c:v>
                </c:pt>
                <c:pt idx="3134">
                  <c:v>2479.0625</c:v>
                </c:pt>
                <c:pt idx="3135">
                  <c:v>2479.375</c:v>
                </c:pt>
                <c:pt idx="3136">
                  <c:v>2479.6875</c:v>
                </c:pt>
                <c:pt idx="3137">
                  <c:v>2480</c:v>
                </c:pt>
                <c:pt idx="3138">
                  <c:v>2480.3125</c:v>
                </c:pt>
                <c:pt idx="3139">
                  <c:v>2480.625</c:v>
                </c:pt>
                <c:pt idx="3140">
                  <c:v>2480.9375</c:v>
                </c:pt>
                <c:pt idx="3141">
                  <c:v>2481.25</c:v>
                </c:pt>
                <c:pt idx="3142">
                  <c:v>2481.5625</c:v>
                </c:pt>
                <c:pt idx="3143">
                  <c:v>2481.875</c:v>
                </c:pt>
                <c:pt idx="3144">
                  <c:v>2482.1875</c:v>
                </c:pt>
                <c:pt idx="3145">
                  <c:v>2482.5</c:v>
                </c:pt>
                <c:pt idx="3146">
                  <c:v>2482.8125</c:v>
                </c:pt>
                <c:pt idx="3147">
                  <c:v>2483.125</c:v>
                </c:pt>
                <c:pt idx="3148">
                  <c:v>2483.4375</c:v>
                </c:pt>
                <c:pt idx="3149">
                  <c:v>2483.75</c:v>
                </c:pt>
                <c:pt idx="3150">
                  <c:v>2484.0625</c:v>
                </c:pt>
                <c:pt idx="3151">
                  <c:v>2484.375</c:v>
                </c:pt>
                <c:pt idx="3152">
                  <c:v>2484.6875</c:v>
                </c:pt>
                <c:pt idx="3153">
                  <c:v>2485</c:v>
                </c:pt>
                <c:pt idx="3154">
                  <c:v>2485.3125</c:v>
                </c:pt>
                <c:pt idx="3155">
                  <c:v>2485.625</c:v>
                </c:pt>
                <c:pt idx="3156">
                  <c:v>2485.9375</c:v>
                </c:pt>
                <c:pt idx="3157">
                  <c:v>2486.25</c:v>
                </c:pt>
                <c:pt idx="3158">
                  <c:v>2486.5625</c:v>
                </c:pt>
                <c:pt idx="3159">
                  <c:v>2486.875</c:v>
                </c:pt>
                <c:pt idx="3160">
                  <c:v>2487.1875</c:v>
                </c:pt>
                <c:pt idx="3161">
                  <c:v>2487.5</c:v>
                </c:pt>
                <c:pt idx="3162">
                  <c:v>2487.8125</c:v>
                </c:pt>
                <c:pt idx="3163">
                  <c:v>2488.125</c:v>
                </c:pt>
                <c:pt idx="3164">
                  <c:v>2488.4375</c:v>
                </c:pt>
                <c:pt idx="3165">
                  <c:v>2488.75</c:v>
                </c:pt>
                <c:pt idx="3166">
                  <c:v>2489.0625</c:v>
                </c:pt>
                <c:pt idx="3167">
                  <c:v>2489.375</c:v>
                </c:pt>
                <c:pt idx="3168">
                  <c:v>2489.6875</c:v>
                </c:pt>
                <c:pt idx="3169">
                  <c:v>2490</c:v>
                </c:pt>
                <c:pt idx="3170">
                  <c:v>2490.3125</c:v>
                </c:pt>
                <c:pt idx="3171">
                  <c:v>2490.625</c:v>
                </c:pt>
                <c:pt idx="3172">
                  <c:v>2490.9375</c:v>
                </c:pt>
                <c:pt idx="3173">
                  <c:v>2491.25</c:v>
                </c:pt>
                <c:pt idx="3174">
                  <c:v>2491.5625</c:v>
                </c:pt>
                <c:pt idx="3175">
                  <c:v>2491.875</c:v>
                </c:pt>
                <c:pt idx="3176">
                  <c:v>2492.1875</c:v>
                </c:pt>
                <c:pt idx="3177">
                  <c:v>2492.5</c:v>
                </c:pt>
                <c:pt idx="3178">
                  <c:v>2492.8125</c:v>
                </c:pt>
                <c:pt idx="3179">
                  <c:v>2493.125</c:v>
                </c:pt>
                <c:pt idx="3180">
                  <c:v>2493.4375</c:v>
                </c:pt>
                <c:pt idx="3181">
                  <c:v>2493.75</c:v>
                </c:pt>
                <c:pt idx="3182">
                  <c:v>2494.0625</c:v>
                </c:pt>
                <c:pt idx="3183">
                  <c:v>2494.375</c:v>
                </c:pt>
                <c:pt idx="3184">
                  <c:v>2494.6875</c:v>
                </c:pt>
                <c:pt idx="3185">
                  <c:v>2495</c:v>
                </c:pt>
                <c:pt idx="3186">
                  <c:v>2495.3125</c:v>
                </c:pt>
                <c:pt idx="3187">
                  <c:v>2495.625</c:v>
                </c:pt>
                <c:pt idx="3188">
                  <c:v>2495.9375</c:v>
                </c:pt>
                <c:pt idx="3189">
                  <c:v>2496.25</c:v>
                </c:pt>
                <c:pt idx="3190">
                  <c:v>2496.5625</c:v>
                </c:pt>
                <c:pt idx="3191">
                  <c:v>2496.875</c:v>
                </c:pt>
                <c:pt idx="3192">
                  <c:v>2497.1875</c:v>
                </c:pt>
                <c:pt idx="3193">
                  <c:v>2497.5</c:v>
                </c:pt>
                <c:pt idx="3194">
                  <c:v>2497.8125</c:v>
                </c:pt>
                <c:pt idx="3195">
                  <c:v>2498.125</c:v>
                </c:pt>
                <c:pt idx="3196">
                  <c:v>2498.4375</c:v>
                </c:pt>
                <c:pt idx="3197">
                  <c:v>2498.75</c:v>
                </c:pt>
                <c:pt idx="3198">
                  <c:v>2499.0625</c:v>
                </c:pt>
                <c:pt idx="3199">
                  <c:v>2499.375</c:v>
                </c:pt>
                <c:pt idx="3200">
                  <c:v>2499.6875</c:v>
                </c:pt>
                <c:pt idx="3201">
                  <c:v>2500</c:v>
                </c:pt>
                <c:pt idx="3202">
                  <c:v>2500</c:v>
                </c:pt>
                <c:pt idx="3203">
                  <c:v>2500.3125</c:v>
                </c:pt>
                <c:pt idx="3204">
                  <c:v>2500.625</c:v>
                </c:pt>
                <c:pt idx="3205">
                  <c:v>2500.9375</c:v>
                </c:pt>
                <c:pt idx="3206">
                  <c:v>2501.25</c:v>
                </c:pt>
                <c:pt idx="3207">
                  <c:v>2501.5625</c:v>
                </c:pt>
                <c:pt idx="3208">
                  <c:v>2501.875</c:v>
                </c:pt>
                <c:pt idx="3209">
                  <c:v>2502.1875</c:v>
                </c:pt>
                <c:pt idx="3210">
                  <c:v>2502.5</c:v>
                </c:pt>
                <c:pt idx="3211">
                  <c:v>2502.8125</c:v>
                </c:pt>
                <c:pt idx="3212">
                  <c:v>2503.125</c:v>
                </c:pt>
                <c:pt idx="3213">
                  <c:v>2503.4375</c:v>
                </c:pt>
                <c:pt idx="3214">
                  <c:v>2503.75</c:v>
                </c:pt>
                <c:pt idx="3215">
                  <c:v>2504.0625</c:v>
                </c:pt>
                <c:pt idx="3216">
                  <c:v>2504.375</c:v>
                </c:pt>
                <c:pt idx="3217">
                  <c:v>2504.6875</c:v>
                </c:pt>
                <c:pt idx="3218">
                  <c:v>2505</c:v>
                </c:pt>
                <c:pt idx="3219">
                  <c:v>2505.3125</c:v>
                </c:pt>
                <c:pt idx="3220">
                  <c:v>2505.625</c:v>
                </c:pt>
                <c:pt idx="3221">
                  <c:v>2505.9375</c:v>
                </c:pt>
                <c:pt idx="3222">
                  <c:v>2506.25</c:v>
                </c:pt>
                <c:pt idx="3223">
                  <c:v>2506.5625</c:v>
                </c:pt>
                <c:pt idx="3224">
                  <c:v>2506.875</c:v>
                </c:pt>
                <c:pt idx="3225">
                  <c:v>2507.1875</c:v>
                </c:pt>
                <c:pt idx="3226">
                  <c:v>2507.5</c:v>
                </c:pt>
                <c:pt idx="3227">
                  <c:v>2507.8125</c:v>
                </c:pt>
                <c:pt idx="3228">
                  <c:v>2508.125</c:v>
                </c:pt>
                <c:pt idx="3229">
                  <c:v>2508.4375</c:v>
                </c:pt>
                <c:pt idx="3230">
                  <c:v>2508.75</c:v>
                </c:pt>
                <c:pt idx="3231">
                  <c:v>2509.0625</c:v>
                </c:pt>
                <c:pt idx="3232">
                  <c:v>2509.375</c:v>
                </c:pt>
                <c:pt idx="3233">
                  <c:v>2509.6875</c:v>
                </c:pt>
                <c:pt idx="3234">
                  <c:v>2510</c:v>
                </c:pt>
                <c:pt idx="3235">
                  <c:v>2510.3125</c:v>
                </c:pt>
                <c:pt idx="3236">
                  <c:v>2510.625</c:v>
                </c:pt>
                <c:pt idx="3237">
                  <c:v>2510.9375</c:v>
                </c:pt>
                <c:pt idx="3238">
                  <c:v>2511.25</c:v>
                </c:pt>
                <c:pt idx="3239">
                  <c:v>2511.5625</c:v>
                </c:pt>
                <c:pt idx="3240">
                  <c:v>2511.875</c:v>
                </c:pt>
                <c:pt idx="3241">
                  <c:v>2512.1875</c:v>
                </c:pt>
                <c:pt idx="3242">
                  <c:v>2512.5</c:v>
                </c:pt>
                <c:pt idx="3243">
                  <c:v>2512.8125</c:v>
                </c:pt>
                <c:pt idx="3244">
                  <c:v>2513.125</c:v>
                </c:pt>
                <c:pt idx="3245">
                  <c:v>2513.4375</c:v>
                </c:pt>
                <c:pt idx="3246">
                  <c:v>2513.75</c:v>
                </c:pt>
                <c:pt idx="3247">
                  <c:v>2514.0625</c:v>
                </c:pt>
                <c:pt idx="3248">
                  <c:v>2514.375</c:v>
                </c:pt>
                <c:pt idx="3249">
                  <c:v>2514.6875</c:v>
                </c:pt>
                <c:pt idx="3250">
                  <c:v>2515</c:v>
                </c:pt>
                <c:pt idx="3251">
                  <c:v>2515.3125</c:v>
                </c:pt>
                <c:pt idx="3252">
                  <c:v>2515.625</c:v>
                </c:pt>
                <c:pt idx="3253">
                  <c:v>2515.9375</c:v>
                </c:pt>
                <c:pt idx="3254">
                  <c:v>2516.25</c:v>
                </c:pt>
                <c:pt idx="3255">
                  <c:v>2516.5625</c:v>
                </c:pt>
                <c:pt idx="3256">
                  <c:v>2516.875</c:v>
                </c:pt>
                <c:pt idx="3257">
                  <c:v>2517.1875</c:v>
                </c:pt>
                <c:pt idx="3258">
                  <c:v>2517.5</c:v>
                </c:pt>
                <c:pt idx="3259">
                  <c:v>2517.8125</c:v>
                </c:pt>
                <c:pt idx="3260">
                  <c:v>2518.125</c:v>
                </c:pt>
                <c:pt idx="3261">
                  <c:v>2518.4375</c:v>
                </c:pt>
                <c:pt idx="3262">
                  <c:v>2518.75</c:v>
                </c:pt>
                <c:pt idx="3263">
                  <c:v>2519.0625</c:v>
                </c:pt>
                <c:pt idx="3264">
                  <c:v>2519.375</c:v>
                </c:pt>
                <c:pt idx="3265">
                  <c:v>2519.6875</c:v>
                </c:pt>
                <c:pt idx="3266">
                  <c:v>2520</c:v>
                </c:pt>
                <c:pt idx="3267">
                  <c:v>2520.3125</c:v>
                </c:pt>
                <c:pt idx="3268">
                  <c:v>2520.625</c:v>
                </c:pt>
                <c:pt idx="3269">
                  <c:v>2520.9375</c:v>
                </c:pt>
                <c:pt idx="3270">
                  <c:v>2521.25</c:v>
                </c:pt>
                <c:pt idx="3271">
                  <c:v>2521.5625</c:v>
                </c:pt>
                <c:pt idx="3272">
                  <c:v>2521.875</c:v>
                </c:pt>
                <c:pt idx="3273">
                  <c:v>2522.1875</c:v>
                </c:pt>
                <c:pt idx="3274">
                  <c:v>2522.5</c:v>
                </c:pt>
                <c:pt idx="3275">
                  <c:v>2522.8125</c:v>
                </c:pt>
                <c:pt idx="3276">
                  <c:v>2523.125</c:v>
                </c:pt>
                <c:pt idx="3277">
                  <c:v>2523.4375</c:v>
                </c:pt>
                <c:pt idx="3278">
                  <c:v>2523.75</c:v>
                </c:pt>
                <c:pt idx="3279">
                  <c:v>2524.0625</c:v>
                </c:pt>
                <c:pt idx="3280">
                  <c:v>2524.375</c:v>
                </c:pt>
                <c:pt idx="3281">
                  <c:v>2524.6875</c:v>
                </c:pt>
                <c:pt idx="3282">
                  <c:v>2525</c:v>
                </c:pt>
                <c:pt idx="3283">
                  <c:v>2525.3125</c:v>
                </c:pt>
                <c:pt idx="3284">
                  <c:v>2525.625</c:v>
                </c:pt>
                <c:pt idx="3285">
                  <c:v>2525.9375</c:v>
                </c:pt>
                <c:pt idx="3286">
                  <c:v>2526.25</c:v>
                </c:pt>
                <c:pt idx="3287">
                  <c:v>2526.5625</c:v>
                </c:pt>
                <c:pt idx="3288">
                  <c:v>2526.875</c:v>
                </c:pt>
                <c:pt idx="3289">
                  <c:v>2527.1875</c:v>
                </c:pt>
                <c:pt idx="3290">
                  <c:v>2527.5</c:v>
                </c:pt>
                <c:pt idx="3291">
                  <c:v>2527.8125</c:v>
                </c:pt>
                <c:pt idx="3292">
                  <c:v>2528.125</c:v>
                </c:pt>
                <c:pt idx="3293">
                  <c:v>2528.4375</c:v>
                </c:pt>
                <c:pt idx="3294">
                  <c:v>2528.75</c:v>
                </c:pt>
                <c:pt idx="3295">
                  <c:v>2529.0625</c:v>
                </c:pt>
                <c:pt idx="3296">
                  <c:v>2529.375</c:v>
                </c:pt>
                <c:pt idx="3297">
                  <c:v>2529.6875</c:v>
                </c:pt>
                <c:pt idx="3298">
                  <c:v>2530</c:v>
                </c:pt>
                <c:pt idx="3299">
                  <c:v>2530.3125</c:v>
                </c:pt>
                <c:pt idx="3300">
                  <c:v>2530.625</c:v>
                </c:pt>
                <c:pt idx="3301">
                  <c:v>2530.9375</c:v>
                </c:pt>
                <c:pt idx="3302">
                  <c:v>2531.25</c:v>
                </c:pt>
                <c:pt idx="3303">
                  <c:v>2531.5625</c:v>
                </c:pt>
                <c:pt idx="3304">
                  <c:v>2531.875</c:v>
                </c:pt>
                <c:pt idx="3305">
                  <c:v>2532.1875</c:v>
                </c:pt>
                <c:pt idx="3306">
                  <c:v>2532.5</c:v>
                </c:pt>
                <c:pt idx="3307">
                  <c:v>2532.8125</c:v>
                </c:pt>
                <c:pt idx="3308">
                  <c:v>2533.125</c:v>
                </c:pt>
                <c:pt idx="3309">
                  <c:v>2533.4375</c:v>
                </c:pt>
                <c:pt idx="3310">
                  <c:v>2533.75</c:v>
                </c:pt>
                <c:pt idx="3311">
                  <c:v>2534.0625</c:v>
                </c:pt>
                <c:pt idx="3312">
                  <c:v>2534.375</c:v>
                </c:pt>
                <c:pt idx="3313">
                  <c:v>2534.6875</c:v>
                </c:pt>
                <c:pt idx="3314">
                  <c:v>2535</c:v>
                </c:pt>
                <c:pt idx="3315">
                  <c:v>2535.3125</c:v>
                </c:pt>
                <c:pt idx="3316">
                  <c:v>2535.625</c:v>
                </c:pt>
                <c:pt idx="3317">
                  <c:v>2535.9375</c:v>
                </c:pt>
                <c:pt idx="3318">
                  <c:v>2536.25</c:v>
                </c:pt>
                <c:pt idx="3319">
                  <c:v>2536.5625</c:v>
                </c:pt>
                <c:pt idx="3320">
                  <c:v>2536.875</c:v>
                </c:pt>
                <c:pt idx="3321">
                  <c:v>2537.1875</c:v>
                </c:pt>
                <c:pt idx="3322">
                  <c:v>2537.5</c:v>
                </c:pt>
                <c:pt idx="3323">
                  <c:v>2537.8125</c:v>
                </c:pt>
                <c:pt idx="3324">
                  <c:v>2538.125</c:v>
                </c:pt>
                <c:pt idx="3325">
                  <c:v>2538.4375</c:v>
                </c:pt>
                <c:pt idx="3326">
                  <c:v>2538.75</c:v>
                </c:pt>
                <c:pt idx="3327">
                  <c:v>2539.0625</c:v>
                </c:pt>
                <c:pt idx="3328">
                  <c:v>2539.375</c:v>
                </c:pt>
                <c:pt idx="3329">
                  <c:v>2539.6875</c:v>
                </c:pt>
                <c:pt idx="3330">
                  <c:v>2540</c:v>
                </c:pt>
                <c:pt idx="3331">
                  <c:v>2540.3125</c:v>
                </c:pt>
                <c:pt idx="3332">
                  <c:v>2540.625</c:v>
                </c:pt>
                <c:pt idx="3333">
                  <c:v>2540.9375</c:v>
                </c:pt>
                <c:pt idx="3334">
                  <c:v>2541.25</c:v>
                </c:pt>
                <c:pt idx="3335">
                  <c:v>2541.5625</c:v>
                </c:pt>
                <c:pt idx="3336">
                  <c:v>2541.875</c:v>
                </c:pt>
                <c:pt idx="3337">
                  <c:v>2542.1875</c:v>
                </c:pt>
                <c:pt idx="3338">
                  <c:v>2542.5</c:v>
                </c:pt>
                <c:pt idx="3339">
                  <c:v>2542.8125</c:v>
                </c:pt>
                <c:pt idx="3340">
                  <c:v>2543.125</c:v>
                </c:pt>
                <c:pt idx="3341">
                  <c:v>2543.4375</c:v>
                </c:pt>
                <c:pt idx="3342">
                  <c:v>2543.75</c:v>
                </c:pt>
                <c:pt idx="3343">
                  <c:v>2544.0625</c:v>
                </c:pt>
                <c:pt idx="3344">
                  <c:v>2544.375</c:v>
                </c:pt>
                <c:pt idx="3345">
                  <c:v>2544.6875</c:v>
                </c:pt>
                <c:pt idx="3346">
                  <c:v>2545</c:v>
                </c:pt>
                <c:pt idx="3347">
                  <c:v>2545.3125</c:v>
                </c:pt>
                <c:pt idx="3348">
                  <c:v>2545.625</c:v>
                </c:pt>
                <c:pt idx="3349">
                  <c:v>2545.9375</c:v>
                </c:pt>
                <c:pt idx="3350">
                  <c:v>2546.25</c:v>
                </c:pt>
                <c:pt idx="3351">
                  <c:v>2546.5625</c:v>
                </c:pt>
                <c:pt idx="3352">
                  <c:v>2546.875</c:v>
                </c:pt>
                <c:pt idx="3353">
                  <c:v>2547.1875</c:v>
                </c:pt>
                <c:pt idx="3354">
                  <c:v>2547.5</c:v>
                </c:pt>
                <c:pt idx="3355">
                  <c:v>2547.8125</c:v>
                </c:pt>
                <c:pt idx="3356">
                  <c:v>2548.125</c:v>
                </c:pt>
                <c:pt idx="3357">
                  <c:v>2548.4375</c:v>
                </c:pt>
                <c:pt idx="3358">
                  <c:v>2548.75</c:v>
                </c:pt>
                <c:pt idx="3359">
                  <c:v>2549.0625</c:v>
                </c:pt>
                <c:pt idx="3360">
                  <c:v>2549.375</c:v>
                </c:pt>
                <c:pt idx="3361">
                  <c:v>2549.6875</c:v>
                </c:pt>
                <c:pt idx="3362">
                  <c:v>2550</c:v>
                </c:pt>
                <c:pt idx="3363">
                  <c:v>2550.3125</c:v>
                </c:pt>
                <c:pt idx="3364">
                  <c:v>2550.625</c:v>
                </c:pt>
                <c:pt idx="3365">
                  <c:v>2550.9375</c:v>
                </c:pt>
                <c:pt idx="3366">
                  <c:v>2551.25</c:v>
                </c:pt>
                <c:pt idx="3367">
                  <c:v>2551.5625</c:v>
                </c:pt>
                <c:pt idx="3368">
                  <c:v>2551.875</c:v>
                </c:pt>
                <c:pt idx="3369">
                  <c:v>2552.1875</c:v>
                </c:pt>
                <c:pt idx="3370">
                  <c:v>2552.5</c:v>
                </c:pt>
                <c:pt idx="3371">
                  <c:v>2552.8125</c:v>
                </c:pt>
                <c:pt idx="3372">
                  <c:v>2553.125</c:v>
                </c:pt>
                <c:pt idx="3373">
                  <c:v>2553.4375</c:v>
                </c:pt>
                <c:pt idx="3374">
                  <c:v>2553.75</c:v>
                </c:pt>
                <c:pt idx="3375">
                  <c:v>2554.0625</c:v>
                </c:pt>
                <c:pt idx="3376">
                  <c:v>2554.375</c:v>
                </c:pt>
                <c:pt idx="3377">
                  <c:v>2554.6875</c:v>
                </c:pt>
                <c:pt idx="3378">
                  <c:v>2555</c:v>
                </c:pt>
                <c:pt idx="3379">
                  <c:v>2555.3125</c:v>
                </c:pt>
                <c:pt idx="3380">
                  <c:v>2555.625</c:v>
                </c:pt>
                <c:pt idx="3381">
                  <c:v>2555.9375</c:v>
                </c:pt>
                <c:pt idx="3382">
                  <c:v>2556.25</c:v>
                </c:pt>
                <c:pt idx="3383">
                  <c:v>2556.5625</c:v>
                </c:pt>
                <c:pt idx="3384">
                  <c:v>2556.875</c:v>
                </c:pt>
                <c:pt idx="3385">
                  <c:v>2557.1875</c:v>
                </c:pt>
                <c:pt idx="3386">
                  <c:v>2557.5</c:v>
                </c:pt>
                <c:pt idx="3387">
                  <c:v>2557.8125</c:v>
                </c:pt>
                <c:pt idx="3388">
                  <c:v>2558.125</c:v>
                </c:pt>
                <c:pt idx="3389">
                  <c:v>2558.4375</c:v>
                </c:pt>
                <c:pt idx="3390">
                  <c:v>2558.75</c:v>
                </c:pt>
                <c:pt idx="3391">
                  <c:v>2559.0625</c:v>
                </c:pt>
                <c:pt idx="3392">
                  <c:v>2559.375</c:v>
                </c:pt>
                <c:pt idx="3393">
                  <c:v>2559.6875</c:v>
                </c:pt>
                <c:pt idx="3394">
                  <c:v>2560</c:v>
                </c:pt>
                <c:pt idx="3395">
                  <c:v>2560.3125</c:v>
                </c:pt>
                <c:pt idx="3396">
                  <c:v>2560.625</c:v>
                </c:pt>
                <c:pt idx="3397">
                  <c:v>2560.9375</c:v>
                </c:pt>
                <c:pt idx="3398">
                  <c:v>2561.25</c:v>
                </c:pt>
                <c:pt idx="3399">
                  <c:v>2561.5625</c:v>
                </c:pt>
                <c:pt idx="3400">
                  <c:v>2561.875</c:v>
                </c:pt>
                <c:pt idx="3401">
                  <c:v>2562.1875</c:v>
                </c:pt>
                <c:pt idx="3402">
                  <c:v>2562.5</c:v>
                </c:pt>
                <c:pt idx="3403">
                  <c:v>2562.8125</c:v>
                </c:pt>
                <c:pt idx="3404">
                  <c:v>2563.125</c:v>
                </c:pt>
                <c:pt idx="3405">
                  <c:v>2563.4375</c:v>
                </c:pt>
                <c:pt idx="3406">
                  <c:v>2563.75</c:v>
                </c:pt>
                <c:pt idx="3407">
                  <c:v>2564.0625</c:v>
                </c:pt>
                <c:pt idx="3408">
                  <c:v>2564.375</c:v>
                </c:pt>
                <c:pt idx="3409">
                  <c:v>2564.6875</c:v>
                </c:pt>
                <c:pt idx="3410">
                  <c:v>2565</c:v>
                </c:pt>
                <c:pt idx="3411">
                  <c:v>2565.3125</c:v>
                </c:pt>
                <c:pt idx="3412">
                  <c:v>2565.625</c:v>
                </c:pt>
                <c:pt idx="3413">
                  <c:v>2565.9375</c:v>
                </c:pt>
                <c:pt idx="3414">
                  <c:v>2566.25</c:v>
                </c:pt>
                <c:pt idx="3415">
                  <c:v>2566.5625</c:v>
                </c:pt>
                <c:pt idx="3416">
                  <c:v>2566.875</c:v>
                </c:pt>
                <c:pt idx="3417">
                  <c:v>2567.1875</c:v>
                </c:pt>
                <c:pt idx="3418">
                  <c:v>2567.5</c:v>
                </c:pt>
                <c:pt idx="3419">
                  <c:v>2567.8125</c:v>
                </c:pt>
                <c:pt idx="3420">
                  <c:v>2568.125</c:v>
                </c:pt>
                <c:pt idx="3421">
                  <c:v>2568.4375</c:v>
                </c:pt>
                <c:pt idx="3422">
                  <c:v>2568.75</c:v>
                </c:pt>
                <c:pt idx="3423">
                  <c:v>2569.0625</c:v>
                </c:pt>
                <c:pt idx="3424">
                  <c:v>2569.375</c:v>
                </c:pt>
                <c:pt idx="3425">
                  <c:v>2569.6875</c:v>
                </c:pt>
                <c:pt idx="3426">
                  <c:v>2570</c:v>
                </c:pt>
                <c:pt idx="3427">
                  <c:v>2570.3125</c:v>
                </c:pt>
                <c:pt idx="3428">
                  <c:v>2570.625</c:v>
                </c:pt>
                <c:pt idx="3429">
                  <c:v>2570.9375</c:v>
                </c:pt>
                <c:pt idx="3430">
                  <c:v>2571.25</c:v>
                </c:pt>
                <c:pt idx="3431">
                  <c:v>2571.5625</c:v>
                </c:pt>
                <c:pt idx="3432">
                  <c:v>2571.875</c:v>
                </c:pt>
                <c:pt idx="3433">
                  <c:v>2572.1875</c:v>
                </c:pt>
                <c:pt idx="3434">
                  <c:v>2572.5</c:v>
                </c:pt>
                <c:pt idx="3435">
                  <c:v>2572.8125</c:v>
                </c:pt>
                <c:pt idx="3436">
                  <c:v>2573.125</c:v>
                </c:pt>
                <c:pt idx="3437">
                  <c:v>2573.4375</c:v>
                </c:pt>
                <c:pt idx="3438">
                  <c:v>2573.75</c:v>
                </c:pt>
                <c:pt idx="3439">
                  <c:v>2574.0625</c:v>
                </c:pt>
                <c:pt idx="3440">
                  <c:v>2574.375</c:v>
                </c:pt>
                <c:pt idx="3441">
                  <c:v>2574.6875</c:v>
                </c:pt>
                <c:pt idx="3442">
                  <c:v>2575</c:v>
                </c:pt>
                <c:pt idx="3443">
                  <c:v>2575.3125</c:v>
                </c:pt>
                <c:pt idx="3444">
                  <c:v>2575.625</c:v>
                </c:pt>
                <c:pt idx="3445">
                  <c:v>2575.9375</c:v>
                </c:pt>
                <c:pt idx="3446">
                  <c:v>2576.25</c:v>
                </c:pt>
                <c:pt idx="3447">
                  <c:v>2576.5625</c:v>
                </c:pt>
                <c:pt idx="3448">
                  <c:v>2576.875</c:v>
                </c:pt>
                <c:pt idx="3449">
                  <c:v>2577.1875</c:v>
                </c:pt>
                <c:pt idx="3450">
                  <c:v>2577.5</c:v>
                </c:pt>
                <c:pt idx="3451">
                  <c:v>2577.8125</c:v>
                </c:pt>
                <c:pt idx="3452">
                  <c:v>2578.125</c:v>
                </c:pt>
                <c:pt idx="3453">
                  <c:v>2578.4375</c:v>
                </c:pt>
                <c:pt idx="3454">
                  <c:v>2578.75</c:v>
                </c:pt>
                <c:pt idx="3455">
                  <c:v>2579.0625</c:v>
                </c:pt>
                <c:pt idx="3456">
                  <c:v>2579.375</c:v>
                </c:pt>
                <c:pt idx="3457">
                  <c:v>2579.6875</c:v>
                </c:pt>
                <c:pt idx="3458">
                  <c:v>2580</c:v>
                </c:pt>
                <c:pt idx="3459">
                  <c:v>2580.3125</c:v>
                </c:pt>
                <c:pt idx="3460">
                  <c:v>2580.625</c:v>
                </c:pt>
                <c:pt idx="3461">
                  <c:v>2580.9375</c:v>
                </c:pt>
                <c:pt idx="3462">
                  <c:v>2581.25</c:v>
                </c:pt>
                <c:pt idx="3463">
                  <c:v>2581.5625</c:v>
                </c:pt>
                <c:pt idx="3464">
                  <c:v>2581.875</c:v>
                </c:pt>
                <c:pt idx="3465">
                  <c:v>2582.1875</c:v>
                </c:pt>
                <c:pt idx="3466">
                  <c:v>2582.5</c:v>
                </c:pt>
                <c:pt idx="3467">
                  <c:v>2582.8125</c:v>
                </c:pt>
                <c:pt idx="3468">
                  <c:v>2583.125</c:v>
                </c:pt>
                <c:pt idx="3469">
                  <c:v>2583.4375</c:v>
                </c:pt>
                <c:pt idx="3470">
                  <c:v>2583.75</c:v>
                </c:pt>
                <c:pt idx="3471">
                  <c:v>2584.0625</c:v>
                </c:pt>
                <c:pt idx="3472">
                  <c:v>2584.375</c:v>
                </c:pt>
                <c:pt idx="3473">
                  <c:v>2584.6875</c:v>
                </c:pt>
                <c:pt idx="3474">
                  <c:v>2585</c:v>
                </c:pt>
                <c:pt idx="3475">
                  <c:v>2585.3125</c:v>
                </c:pt>
                <c:pt idx="3476">
                  <c:v>2585.625</c:v>
                </c:pt>
                <c:pt idx="3477">
                  <c:v>2585.9375</c:v>
                </c:pt>
                <c:pt idx="3478">
                  <c:v>2586.25</c:v>
                </c:pt>
                <c:pt idx="3479">
                  <c:v>2586.5625</c:v>
                </c:pt>
                <c:pt idx="3480">
                  <c:v>2586.875</c:v>
                </c:pt>
                <c:pt idx="3481">
                  <c:v>2587.1875</c:v>
                </c:pt>
                <c:pt idx="3482">
                  <c:v>2587.5</c:v>
                </c:pt>
                <c:pt idx="3483">
                  <c:v>2587.8125</c:v>
                </c:pt>
                <c:pt idx="3484">
                  <c:v>2588.125</c:v>
                </c:pt>
                <c:pt idx="3485">
                  <c:v>2588.4375</c:v>
                </c:pt>
                <c:pt idx="3486">
                  <c:v>2588.75</c:v>
                </c:pt>
                <c:pt idx="3487">
                  <c:v>2589.0625</c:v>
                </c:pt>
                <c:pt idx="3488">
                  <c:v>2589.375</c:v>
                </c:pt>
                <c:pt idx="3489">
                  <c:v>2589.6875</c:v>
                </c:pt>
                <c:pt idx="3490">
                  <c:v>2590</c:v>
                </c:pt>
                <c:pt idx="3491">
                  <c:v>2590.3125</c:v>
                </c:pt>
                <c:pt idx="3492">
                  <c:v>2590.625</c:v>
                </c:pt>
                <c:pt idx="3493">
                  <c:v>2590.9375</c:v>
                </c:pt>
                <c:pt idx="3494">
                  <c:v>2591.25</c:v>
                </c:pt>
                <c:pt idx="3495">
                  <c:v>2591.5625</c:v>
                </c:pt>
                <c:pt idx="3496">
                  <c:v>2591.875</c:v>
                </c:pt>
                <c:pt idx="3497">
                  <c:v>2592.1875</c:v>
                </c:pt>
                <c:pt idx="3498">
                  <c:v>2592.5</c:v>
                </c:pt>
                <c:pt idx="3499">
                  <c:v>2592.8125</c:v>
                </c:pt>
                <c:pt idx="3500">
                  <c:v>2593.125</c:v>
                </c:pt>
                <c:pt idx="3501">
                  <c:v>2593.4375</c:v>
                </c:pt>
                <c:pt idx="3502">
                  <c:v>2593.75</c:v>
                </c:pt>
                <c:pt idx="3503">
                  <c:v>2594.0625</c:v>
                </c:pt>
                <c:pt idx="3504">
                  <c:v>2594.375</c:v>
                </c:pt>
                <c:pt idx="3505">
                  <c:v>2594.6875</c:v>
                </c:pt>
                <c:pt idx="3506">
                  <c:v>2595</c:v>
                </c:pt>
                <c:pt idx="3507">
                  <c:v>2595.3125</c:v>
                </c:pt>
                <c:pt idx="3508">
                  <c:v>2595.625</c:v>
                </c:pt>
                <c:pt idx="3509">
                  <c:v>2595.9375</c:v>
                </c:pt>
                <c:pt idx="3510">
                  <c:v>2596.25</c:v>
                </c:pt>
                <c:pt idx="3511">
                  <c:v>2596.5625</c:v>
                </c:pt>
                <c:pt idx="3512">
                  <c:v>2596.875</c:v>
                </c:pt>
                <c:pt idx="3513">
                  <c:v>2597.1875</c:v>
                </c:pt>
                <c:pt idx="3514">
                  <c:v>2597.5</c:v>
                </c:pt>
                <c:pt idx="3515">
                  <c:v>2597.8125</c:v>
                </c:pt>
                <c:pt idx="3516">
                  <c:v>2598.125</c:v>
                </c:pt>
                <c:pt idx="3517">
                  <c:v>2598.4375</c:v>
                </c:pt>
                <c:pt idx="3518">
                  <c:v>2598.75</c:v>
                </c:pt>
                <c:pt idx="3519">
                  <c:v>2599.0625</c:v>
                </c:pt>
                <c:pt idx="3520">
                  <c:v>2599.375</c:v>
                </c:pt>
                <c:pt idx="3521">
                  <c:v>2599.6875</c:v>
                </c:pt>
                <c:pt idx="3522">
                  <c:v>2600</c:v>
                </c:pt>
                <c:pt idx="3523">
                  <c:v>2600.3125</c:v>
                </c:pt>
                <c:pt idx="3524">
                  <c:v>2600.625</c:v>
                </c:pt>
                <c:pt idx="3525">
                  <c:v>2600.9375</c:v>
                </c:pt>
                <c:pt idx="3526">
                  <c:v>2601.25</c:v>
                </c:pt>
                <c:pt idx="3527">
                  <c:v>2601.5625</c:v>
                </c:pt>
                <c:pt idx="3528">
                  <c:v>2601.875</c:v>
                </c:pt>
                <c:pt idx="3529">
                  <c:v>2602.1875</c:v>
                </c:pt>
                <c:pt idx="3530">
                  <c:v>2602.5</c:v>
                </c:pt>
                <c:pt idx="3531">
                  <c:v>2602.8125</c:v>
                </c:pt>
                <c:pt idx="3532">
                  <c:v>2603.125</c:v>
                </c:pt>
                <c:pt idx="3533">
                  <c:v>2603.4375</c:v>
                </c:pt>
                <c:pt idx="3534">
                  <c:v>2603.75</c:v>
                </c:pt>
                <c:pt idx="3535">
                  <c:v>2604.0625</c:v>
                </c:pt>
                <c:pt idx="3536">
                  <c:v>2604.375</c:v>
                </c:pt>
                <c:pt idx="3537">
                  <c:v>2604.6875</c:v>
                </c:pt>
                <c:pt idx="3538">
                  <c:v>2605</c:v>
                </c:pt>
                <c:pt idx="3539">
                  <c:v>2605.3125</c:v>
                </c:pt>
                <c:pt idx="3540">
                  <c:v>2605.625</c:v>
                </c:pt>
                <c:pt idx="3541">
                  <c:v>2605.9375</c:v>
                </c:pt>
                <c:pt idx="3542">
                  <c:v>2606.25</c:v>
                </c:pt>
                <c:pt idx="3543">
                  <c:v>2606.5625</c:v>
                </c:pt>
                <c:pt idx="3544">
                  <c:v>2606.875</c:v>
                </c:pt>
                <c:pt idx="3545">
                  <c:v>2607.1875</c:v>
                </c:pt>
                <c:pt idx="3546">
                  <c:v>2607.5</c:v>
                </c:pt>
                <c:pt idx="3547">
                  <c:v>2607.8125</c:v>
                </c:pt>
                <c:pt idx="3548">
                  <c:v>2608.125</c:v>
                </c:pt>
                <c:pt idx="3549">
                  <c:v>2608.4375</c:v>
                </c:pt>
                <c:pt idx="3550">
                  <c:v>2608.75</c:v>
                </c:pt>
                <c:pt idx="3551">
                  <c:v>2609.0625</c:v>
                </c:pt>
                <c:pt idx="3552">
                  <c:v>2609.375</c:v>
                </c:pt>
                <c:pt idx="3553">
                  <c:v>2609.6875</c:v>
                </c:pt>
                <c:pt idx="3554">
                  <c:v>2610</c:v>
                </c:pt>
                <c:pt idx="3555">
                  <c:v>2610.3125</c:v>
                </c:pt>
                <c:pt idx="3556">
                  <c:v>2610.625</c:v>
                </c:pt>
                <c:pt idx="3557">
                  <c:v>2610.9375</c:v>
                </c:pt>
                <c:pt idx="3558">
                  <c:v>2611.25</c:v>
                </c:pt>
                <c:pt idx="3559">
                  <c:v>2611.5625</c:v>
                </c:pt>
                <c:pt idx="3560">
                  <c:v>2611.875</c:v>
                </c:pt>
                <c:pt idx="3561">
                  <c:v>2612.1875</c:v>
                </c:pt>
                <c:pt idx="3562">
                  <c:v>2612.5</c:v>
                </c:pt>
                <c:pt idx="3563">
                  <c:v>2612.8125</c:v>
                </c:pt>
                <c:pt idx="3564">
                  <c:v>2613.125</c:v>
                </c:pt>
                <c:pt idx="3565">
                  <c:v>2613.4375</c:v>
                </c:pt>
                <c:pt idx="3566">
                  <c:v>2613.75</c:v>
                </c:pt>
                <c:pt idx="3567">
                  <c:v>2614.0625</c:v>
                </c:pt>
                <c:pt idx="3568">
                  <c:v>2614.375</c:v>
                </c:pt>
                <c:pt idx="3569">
                  <c:v>2614.6875</c:v>
                </c:pt>
                <c:pt idx="3570">
                  <c:v>2615</c:v>
                </c:pt>
                <c:pt idx="3571">
                  <c:v>2615.3125</c:v>
                </c:pt>
                <c:pt idx="3572">
                  <c:v>2615.625</c:v>
                </c:pt>
                <c:pt idx="3573">
                  <c:v>2615.9375</c:v>
                </c:pt>
                <c:pt idx="3574">
                  <c:v>2616.25</c:v>
                </c:pt>
                <c:pt idx="3575">
                  <c:v>2616.5625</c:v>
                </c:pt>
                <c:pt idx="3576">
                  <c:v>2616.875</c:v>
                </c:pt>
                <c:pt idx="3577">
                  <c:v>2617.1875</c:v>
                </c:pt>
                <c:pt idx="3578">
                  <c:v>2617.5</c:v>
                </c:pt>
                <c:pt idx="3579">
                  <c:v>2617.8125</c:v>
                </c:pt>
                <c:pt idx="3580">
                  <c:v>2618.125</c:v>
                </c:pt>
                <c:pt idx="3581">
                  <c:v>2618.4375</c:v>
                </c:pt>
                <c:pt idx="3582">
                  <c:v>2618.75</c:v>
                </c:pt>
                <c:pt idx="3583">
                  <c:v>2619.0625</c:v>
                </c:pt>
                <c:pt idx="3584">
                  <c:v>2619.375</c:v>
                </c:pt>
                <c:pt idx="3585">
                  <c:v>2619.6875</c:v>
                </c:pt>
                <c:pt idx="3586">
                  <c:v>2620</c:v>
                </c:pt>
                <c:pt idx="3587">
                  <c:v>2620.3125</c:v>
                </c:pt>
                <c:pt idx="3588">
                  <c:v>2620.625</c:v>
                </c:pt>
                <c:pt idx="3589">
                  <c:v>2620.9375</c:v>
                </c:pt>
                <c:pt idx="3590">
                  <c:v>2621.25</c:v>
                </c:pt>
                <c:pt idx="3591">
                  <c:v>2621.5625</c:v>
                </c:pt>
                <c:pt idx="3592">
                  <c:v>2621.875</c:v>
                </c:pt>
                <c:pt idx="3593">
                  <c:v>2622.1875</c:v>
                </c:pt>
                <c:pt idx="3594">
                  <c:v>2622.5</c:v>
                </c:pt>
                <c:pt idx="3595">
                  <c:v>2622.8125</c:v>
                </c:pt>
                <c:pt idx="3596">
                  <c:v>2623.125</c:v>
                </c:pt>
                <c:pt idx="3597">
                  <c:v>2623.4375</c:v>
                </c:pt>
                <c:pt idx="3598">
                  <c:v>2623.75</c:v>
                </c:pt>
                <c:pt idx="3599">
                  <c:v>2624.0625</c:v>
                </c:pt>
                <c:pt idx="3600">
                  <c:v>2624.375</c:v>
                </c:pt>
                <c:pt idx="3601">
                  <c:v>2624.6875</c:v>
                </c:pt>
                <c:pt idx="3602">
                  <c:v>2625</c:v>
                </c:pt>
                <c:pt idx="3603">
                  <c:v>2625.3125</c:v>
                </c:pt>
                <c:pt idx="3604">
                  <c:v>2625.625</c:v>
                </c:pt>
                <c:pt idx="3605">
                  <c:v>2625.9375</c:v>
                </c:pt>
                <c:pt idx="3606">
                  <c:v>2626.25</c:v>
                </c:pt>
                <c:pt idx="3607">
                  <c:v>2626.5625</c:v>
                </c:pt>
                <c:pt idx="3608">
                  <c:v>2626.875</c:v>
                </c:pt>
                <c:pt idx="3609">
                  <c:v>2627.1875</c:v>
                </c:pt>
                <c:pt idx="3610">
                  <c:v>2627.5</c:v>
                </c:pt>
                <c:pt idx="3611">
                  <c:v>2627.8125</c:v>
                </c:pt>
                <c:pt idx="3612">
                  <c:v>2628.125</c:v>
                </c:pt>
                <c:pt idx="3613">
                  <c:v>2628.4375</c:v>
                </c:pt>
                <c:pt idx="3614">
                  <c:v>2628.75</c:v>
                </c:pt>
                <c:pt idx="3615">
                  <c:v>2629.0625</c:v>
                </c:pt>
                <c:pt idx="3616">
                  <c:v>2629.375</c:v>
                </c:pt>
                <c:pt idx="3617">
                  <c:v>2629.6875</c:v>
                </c:pt>
                <c:pt idx="3618">
                  <c:v>2630</c:v>
                </c:pt>
                <c:pt idx="3619">
                  <c:v>2630.3125</c:v>
                </c:pt>
                <c:pt idx="3620">
                  <c:v>2630.625</c:v>
                </c:pt>
                <c:pt idx="3621">
                  <c:v>2630.9375</c:v>
                </c:pt>
                <c:pt idx="3622">
                  <c:v>2631.25</c:v>
                </c:pt>
                <c:pt idx="3623">
                  <c:v>2631.5625</c:v>
                </c:pt>
                <c:pt idx="3624">
                  <c:v>2631.875</c:v>
                </c:pt>
                <c:pt idx="3625">
                  <c:v>2632.1875</c:v>
                </c:pt>
                <c:pt idx="3626">
                  <c:v>2632.5</c:v>
                </c:pt>
                <c:pt idx="3627">
                  <c:v>2632.8125</c:v>
                </c:pt>
                <c:pt idx="3628">
                  <c:v>2633.125</c:v>
                </c:pt>
                <c:pt idx="3629">
                  <c:v>2633.4375</c:v>
                </c:pt>
                <c:pt idx="3630">
                  <c:v>2633.75</c:v>
                </c:pt>
                <c:pt idx="3631">
                  <c:v>2634.0625</c:v>
                </c:pt>
                <c:pt idx="3632">
                  <c:v>2634.375</c:v>
                </c:pt>
                <c:pt idx="3633">
                  <c:v>2634.6875</c:v>
                </c:pt>
                <c:pt idx="3634">
                  <c:v>2635</c:v>
                </c:pt>
                <c:pt idx="3635">
                  <c:v>2635.3125</c:v>
                </c:pt>
                <c:pt idx="3636">
                  <c:v>2635.625</c:v>
                </c:pt>
                <c:pt idx="3637">
                  <c:v>2635.9375</c:v>
                </c:pt>
                <c:pt idx="3638">
                  <c:v>2636.25</c:v>
                </c:pt>
                <c:pt idx="3639">
                  <c:v>2636.5625</c:v>
                </c:pt>
                <c:pt idx="3640">
                  <c:v>2636.875</c:v>
                </c:pt>
                <c:pt idx="3641">
                  <c:v>2637.1875</c:v>
                </c:pt>
                <c:pt idx="3642">
                  <c:v>2637.5</c:v>
                </c:pt>
                <c:pt idx="3643">
                  <c:v>2637.8125</c:v>
                </c:pt>
                <c:pt idx="3644">
                  <c:v>2638.125</c:v>
                </c:pt>
                <c:pt idx="3645">
                  <c:v>2638.4375</c:v>
                </c:pt>
                <c:pt idx="3646">
                  <c:v>2638.75</c:v>
                </c:pt>
                <c:pt idx="3647">
                  <c:v>2639.0625</c:v>
                </c:pt>
                <c:pt idx="3648">
                  <c:v>2639.375</c:v>
                </c:pt>
                <c:pt idx="3649">
                  <c:v>2639.6875</c:v>
                </c:pt>
                <c:pt idx="3650">
                  <c:v>2640</c:v>
                </c:pt>
                <c:pt idx="3651">
                  <c:v>2640.3125</c:v>
                </c:pt>
                <c:pt idx="3652">
                  <c:v>2640.625</c:v>
                </c:pt>
                <c:pt idx="3653">
                  <c:v>2640.9375</c:v>
                </c:pt>
                <c:pt idx="3654">
                  <c:v>2641.25</c:v>
                </c:pt>
                <c:pt idx="3655">
                  <c:v>2641.5625</c:v>
                </c:pt>
                <c:pt idx="3656">
                  <c:v>2641.875</c:v>
                </c:pt>
                <c:pt idx="3657">
                  <c:v>2642.1875</c:v>
                </c:pt>
                <c:pt idx="3658">
                  <c:v>2642.5</c:v>
                </c:pt>
                <c:pt idx="3659">
                  <c:v>2642.8125</c:v>
                </c:pt>
                <c:pt idx="3660">
                  <c:v>2643.125</c:v>
                </c:pt>
                <c:pt idx="3661">
                  <c:v>2643.4375</c:v>
                </c:pt>
                <c:pt idx="3662">
                  <c:v>2643.75</c:v>
                </c:pt>
                <c:pt idx="3663">
                  <c:v>2644.0625</c:v>
                </c:pt>
                <c:pt idx="3664">
                  <c:v>2644.375</c:v>
                </c:pt>
                <c:pt idx="3665">
                  <c:v>2644.6875</c:v>
                </c:pt>
                <c:pt idx="3666">
                  <c:v>2645</c:v>
                </c:pt>
                <c:pt idx="3667">
                  <c:v>2645.3125</c:v>
                </c:pt>
                <c:pt idx="3668">
                  <c:v>2645.625</c:v>
                </c:pt>
                <c:pt idx="3669">
                  <c:v>2645.9375</c:v>
                </c:pt>
                <c:pt idx="3670">
                  <c:v>2646.25</c:v>
                </c:pt>
                <c:pt idx="3671">
                  <c:v>2646.5625</c:v>
                </c:pt>
                <c:pt idx="3672">
                  <c:v>2646.875</c:v>
                </c:pt>
                <c:pt idx="3673">
                  <c:v>2647.1875</c:v>
                </c:pt>
                <c:pt idx="3674">
                  <c:v>2647.5</c:v>
                </c:pt>
                <c:pt idx="3675">
                  <c:v>2647.8125</c:v>
                </c:pt>
                <c:pt idx="3676">
                  <c:v>2648.125</c:v>
                </c:pt>
                <c:pt idx="3677">
                  <c:v>2648.4375</c:v>
                </c:pt>
                <c:pt idx="3678">
                  <c:v>2648.75</c:v>
                </c:pt>
                <c:pt idx="3679">
                  <c:v>2649.0625</c:v>
                </c:pt>
                <c:pt idx="3680">
                  <c:v>2649.375</c:v>
                </c:pt>
                <c:pt idx="3681">
                  <c:v>2649.6875</c:v>
                </c:pt>
                <c:pt idx="3682">
                  <c:v>2650</c:v>
                </c:pt>
                <c:pt idx="3683">
                  <c:v>2650.3125</c:v>
                </c:pt>
                <c:pt idx="3684">
                  <c:v>2650.625</c:v>
                </c:pt>
                <c:pt idx="3685">
                  <c:v>2650.9375</c:v>
                </c:pt>
                <c:pt idx="3686">
                  <c:v>2651.25</c:v>
                </c:pt>
                <c:pt idx="3687">
                  <c:v>2651.5625</c:v>
                </c:pt>
                <c:pt idx="3688">
                  <c:v>2651.875</c:v>
                </c:pt>
                <c:pt idx="3689">
                  <c:v>2652.1875</c:v>
                </c:pt>
                <c:pt idx="3690">
                  <c:v>2652.5</c:v>
                </c:pt>
                <c:pt idx="3691">
                  <c:v>2652.8125</c:v>
                </c:pt>
                <c:pt idx="3692">
                  <c:v>2653.125</c:v>
                </c:pt>
                <c:pt idx="3693">
                  <c:v>2653.4375</c:v>
                </c:pt>
                <c:pt idx="3694">
                  <c:v>2653.75</c:v>
                </c:pt>
                <c:pt idx="3695">
                  <c:v>2654.0625</c:v>
                </c:pt>
                <c:pt idx="3696">
                  <c:v>2654.375</c:v>
                </c:pt>
                <c:pt idx="3697">
                  <c:v>2654.6875</c:v>
                </c:pt>
                <c:pt idx="3698">
                  <c:v>2655</c:v>
                </c:pt>
                <c:pt idx="3699">
                  <c:v>2655.3125</c:v>
                </c:pt>
                <c:pt idx="3700">
                  <c:v>2655.625</c:v>
                </c:pt>
                <c:pt idx="3701">
                  <c:v>2655.9375</c:v>
                </c:pt>
                <c:pt idx="3702">
                  <c:v>2656.25</c:v>
                </c:pt>
                <c:pt idx="3703">
                  <c:v>2656.5625</c:v>
                </c:pt>
                <c:pt idx="3704">
                  <c:v>2656.875</c:v>
                </c:pt>
                <c:pt idx="3705">
                  <c:v>2657.1875</c:v>
                </c:pt>
                <c:pt idx="3706">
                  <c:v>2657.5</c:v>
                </c:pt>
                <c:pt idx="3707">
                  <c:v>2657.8125</c:v>
                </c:pt>
                <c:pt idx="3708">
                  <c:v>2658.125</c:v>
                </c:pt>
                <c:pt idx="3709">
                  <c:v>2658.4375</c:v>
                </c:pt>
                <c:pt idx="3710">
                  <c:v>2658.75</c:v>
                </c:pt>
                <c:pt idx="3711">
                  <c:v>2659.0625</c:v>
                </c:pt>
                <c:pt idx="3712">
                  <c:v>2659.375</c:v>
                </c:pt>
                <c:pt idx="3713">
                  <c:v>2659.6875</c:v>
                </c:pt>
                <c:pt idx="3714">
                  <c:v>2660</c:v>
                </c:pt>
                <c:pt idx="3715">
                  <c:v>2660.3125</c:v>
                </c:pt>
                <c:pt idx="3716">
                  <c:v>2660.625</c:v>
                </c:pt>
                <c:pt idx="3717">
                  <c:v>2660.9375</c:v>
                </c:pt>
                <c:pt idx="3718">
                  <c:v>2661.25</c:v>
                </c:pt>
                <c:pt idx="3719">
                  <c:v>2661.5625</c:v>
                </c:pt>
                <c:pt idx="3720">
                  <c:v>2661.875</c:v>
                </c:pt>
                <c:pt idx="3721">
                  <c:v>2662.1875</c:v>
                </c:pt>
                <c:pt idx="3722">
                  <c:v>2662.5</c:v>
                </c:pt>
                <c:pt idx="3723">
                  <c:v>2662.8125</c:v>
                </c:pt>
                <c:pt idx="3724">
                  <c:v>2663.125</c:v>
                </c:pt>
                <c:pt idx="3725">
                  <c:v>2663.4375</c:v>
                </c:pt>
                <c:pt idx="3726">
                  <c:v>2663.75</c:v>
                </c:pt>
                <c:pt idx="3727">
                  <c:v>2664.0625</c:v>
                </c:pt>
                <c:pt idx="3728">
                  <c:v>2664.375</c:v>
                </c:pt>
                <c:pt idx="3729">
                  <c:v>2664.6875</c:v>
                </c:pt>
                <c:pt idx="3730">
                  <c:v>2665</c:v>
                </c:pt>
                <c:pt idx="3731">
                  <c:v>2665.3125</c:v>
                </c:pt>
                <c:pt idx="3732">
                  <c:v>2665.625</c:v>
                </c:pt>
                <c:pt idx="3733">
                  <c:v>2665.9375</c:v>
                </c:pt>
                <c:pt idx="3734">
                  <c:v>2666.25</c:v>
                </c:pt>
                <c:pt idx="3735">
                  <c:v>2666.5625</c:v>
                </c:pt>
                <c:pt idx="3736">
                  <c:v>2666.875</c:v>
                </c:pt>
                <c:pt idx="3737">
                  <c:v>2667.1875</c:v>
                </c:pt>
                <c:pt idx="3738">
                  <c:v>2667.5</c:v>
                </c:pt>
                <c:pt idx="3739">
                  <c:v>2667.8125</c:v>
                </c:pt>
                <c:pt idx="3740">
                  <c:v>2668.125</c:v>
                </c:pt>
                <c:pt idx="3741">
                  <c:v>2668.4375</c:v>
                </c:pt>
                <c:pt idx="3742">
                  <c:v>2668.75</c:v>
                </c:pt>
                <c:pt idx="3743">
                  <c:v>2669.0625</c:v>
                </c:pt>
                <c:pt idx="3744">
                  <c:v>2669.375</c:v>
                </c:pt>
                <c:pt idx="3745">
                  <c:v>2669.6875</c:v>
                </c:pt>
                <c:pt idx="3746">
                  <c:v>2670</c:v>
                </c:pt>
                <c:pt idx="3747">
                  <c:v>2670.3125</c:v>
                </c:pt>
                <c:pt idx="3748">
                  <c:v>2670.625</c:v>
                </c:pt>
                <c:pt idx="3749">
                  <c:v>2670.9375</c:v>
                </c:pt>
                <c:pt idx="3750">
                  <c:v>2671.25</c:v>
                </c:pt>
                <c:pt idx="3751">
                  <c:v>2671.5625</c:v>
                </c:pt>
                <c:pt idx="3752">
                  <c:v>2671.875</c:v>
                </c:pt>
                <c:pt idx="3753">
                  <c:v>2672.1875</c:v>
                </c:pt>
                <c:pt idx="3754">
                  <c:v>2672.5</c:v>
                </c:pt>
                <c:pt idx="3755">
                  <c:v>2672.8125</c:v>
                </c:pt>
                <c:pt idx="3756">
                  <c:v>2673.125</c:v>
                </c:pt>
                <c:pt idx="3757">
                  <c:v>2673.4375</c:v>
                </c:pt>
                <c:pt idx="3758">
                  <c:v>2673.75</c:v>
                </c:pt>
                <c:pt idx="3759">
                  <c:v>2674.0625</c:v>
                </c:pt>
                <c:pt idx="3760">
                  <c:v>2674.375</c:v>
                </c:pt>
                <c:pt idx="3761">
                  <c:v>2674.6875</c:v>
                </c:pt>
                <c:pt idx="3762">
                  <c:v>2675</c:v>
                </c:pt>
                <c:pt idx="3763">
                  <c:v>2675.3125</c:v>
                </c:pt>
                <c:pt idx="3764">
                  <c:v>2675.625</c:v>
                </c:pt>
                <c:pt idx="3765">
                  <c:v>2675.9375</c:v>
                </c:pt>
                <c:pt idx="3766">
                  <c:v>2676.25</c:v>
                </c:pt>
                <c:pt idx="3767">
                  <c:v>2676.5625</c:v>
                </c:pt>
                <c:pt idx="3768">
                  <c:v>2676.875</c:v>
                </c:pt>
                <c:pt idx="3769">
                  <c:v>2677.1875</c:v>
                </c:pt>
                <c:pt idx="3770">
                  <c:v>2677.5</c:v>
                </c:pt>
                <c:pt idx="3771">
                  <c:v>2677.8125</c:v>
                </c:pt>
                <c:pt idx="3772">
                  <c:v>2678.125</c:v>
                </c:pt>
                <c:pt idx="3773">
                  <c:v>2678.4375</c:v>
                </c:pt>
                <c:pt idx="3774">
                  <c:v>2678.75</c:v>
                </c:pt>
                <c:pt idx="3775">
                  <c:v>2679.0625</c:v>
                </c:pt>
                <c:pt idx="3776">
                  <c:v>2679.375</c:v>
                </c:pt>
                <c:pt idx="3777">
                  <c:v>2679.6875</c:v>
                </c:pt>
                <c:pt idx="3778">
                  <c:v>2680</c:v>
                </c:pt>
                <c:pt idx="3779">
                  <c:v>2680.3125</c:v>
                </c:pt>
                <c:pt idx="3780">
                  <c:v>2680.625</c:v>
                </c:pt>
                <c:pt idx="3781">
                  <c:v>2680.9375</c:v>
                </c:pt>
                <c:pt idx="3782">
                  <c:v>2681.25</c:v>
                </c:pt>
                <c:pt idx="3783">
                  <c:v>2681.5625</c:v>
                </c:pt>
                <c:pt idx="3784">
                  <c:v>2681.875</c:v>
                </c:pt>
                <c:pt idx="3785">
                  <c:v>2682.1875</c:v>
                </c:pt>
                <c:pt idx="3786">
                  <c:v>2682.5</c:v>
                </c:pt>
                <c:pt idx="3787">
                  <c:v>2682.8125</c:v>
                </c:pt>
                <c:pt idx="3788">
                  <c:v>2683.125</c:v>
                </c:pt>
                <c:pt idx="3789">
                  <c:v>2683.4375</c:v>
                </c:pt>
                <c:pt idx="3790">
                  <c:v>2683.75</c:v>
                </c:pt>
                <c:pt idx="3791">
                  <c:v>2684.0625</c:v>
                </c:pt>
                <c:pt idx="3792">
                  <c:v>2684.375</c:v>
                </c:pt>
                <c:pt idx="3793">
                  <c:v>2684.6875</c:v>
                </c:pt>
                <c:pt idx="3794">
                  <c:v>2685</c:v>
                </c:pt>
                <c:pt idx="3795">
                  <c:v>2685.3125</c:v>
                </c:pt>
                <c:pt idx="3796">
                  <c:v>2685.625</c:v>
                </c:pt>
                <c:pt idx="3797">
                  <c:v>2685.9375</c:v>
                </c:pt>
                <c:pt idx="3798">
                  <c:v>2686.25</c:v>
                </c:pt>
                <c:pt idx="3799">
                  <c:v>2686.5625</c:v>
                </c:pt>
                <c:pt idx="3800">
                  <c:v>2686.875</c:v>
                </c:pt>
                <c:pt idx="3801">
                  <c:v>2687.1875</c:v>
                </c:pt>
                <c:pt idx="3802">
                  <c:v>2687.5</c:v>
                </c:pt>
                <c:pt idx="3803">
                  <c:v>2687.8125</c:v>
                </c:pt>
                <c:pt idx="3804">
                  <c:v>2688.125</c:v>
                </c:pt>
                <c:pt idx="3805">
                  <c:v>2688.4375</c:v>
                </c:pt>
                <c:pt idx="3806">
                  <c:v>2688.75</c:v>
                </c:pt>
                <c:pt idx="3807">
                  <c:v>2689.0625</c:v>
                </c:pt>
                <c:pt idx="3808">
                  <c:v>2689.375</c:v>
                </c:pt>
                <c:pt idx="3809">
                  <c:v>2689.6875</c:v>
                </c:pt>
                <c:pt idx="3810">
                  <c:v>2690</c:v>
                </c:pt>
                <c:pt idx="3811">
                  <c:v>2690.3125</c:v>
                </c:pt>
                <c:pt idx="3812">
                  <c:v>2690.625</c:v>
                </c:pt>
                <c:pt idx="3813">
                  <c:v>2690.9375</c:v>
                </c:pt>
                <c:pt idx="3814">
                  <c:v>2691.25</c:v>
                </c:pt>
                <c:pt idx="3815">
                  <c:v>2691.5625</c:v>
                </c:pt>
                <c:pt idx="3816">
                  <c:v>2691.875</c:v>
                </c:pt>
                <c:pt idx="3817">
                  <c:v>2692.1875</c:v>
                </c:pt>
                <c:pt idx="3818">
                  <c:v>2692.5</c:v>
                </c:pt>
                <c:pt idx="3819">
                  <c:v>2692.8125</c:v>
                </c:pt>
                <c:pt idx="3820">
                  <c:v>2693.125</c:v>
                </c:pt>
                <c:pt idx="3821">
                  <c:v>2693.4375</c:v>
                </c:pt>
                <c:pt idx="3822">
                  <c:v>2693.75</c:v>
                </c:pt>
                <c:pt idx="3823">
                  <c:v>2694.0625</c:v>
                </c:pt>
                <c:pt idx="3824">
                  <c:v>2694.375</c:v>
                </c:pt>
                <c:pt idx="3825">
                  <c:v>2694.6875</c:v>
                </c:pt>
                <c:pt idx="3826">
                  <c:v>2695</c:v>
                </c:pt>
                <c:pt idx="3827">
                  <c:v>2695.3125</c:v>
                </c:pt>
                <c:pt idx="3828">
                  <c:v>2695.625</c:v>
                </c:pt>
                <c:pt idx="3829">
                  <c:v>2695.9375</c:v>
                </c:pt>
                <c:pt idx="3830">
                  <c:v>2696.25</c:v>
                </c:pt>
                <c:pt idx="3831">
                  <c:v>2696.5625</c:v>
                </c:pt>
                <c:pt idx="3832">
                  <c:v>2696.875</c:v>
                </c:pt>
                <c:pt idx="3833">
                  <c:v>2697.1875</c:v>
                </c:pt>
                <c:pt idx="3834">
                  <c:v>2697.5</c:v>
                </c:pt>
                <c:pt idx="3835">
                  <c:v>2697.8125</c:v>
                </c:pt>
                <c:pt idx="3836">
                  <c:v>2698.125</c:v>
                </c:pt>
                <c:pt idx="3837">
                  <c:v>2698.4375</c:v>
                </c:pt>
                <c:pt idx="3838">
                  <c:v>2698.75</c:v>
                </c:pt>
                <c:pt idx="3839">
                  <c:v>2699.0625</c:v>
                </c:pt>
                <c:pt idx="3840">
                  <c:v>2699.375</c:v>
                </c:pt>
                <c:pt idx="3841">
                  <c:v>2699.6875</c:v>
                </c:pt>
                <c:pt idx="3842">
                  <c:v>2700</c:v>
                </c:pt>
                <c:pt idx="3843">
                  <c:v>2700.3125</c:v>
                </c:pt>
                <c:pt idx="3844">
                  <c:v>2700.625</c:v>
                </c:pt>
                <c:pt idx="3845">
                  <c:v>2700.9375</c:v>
                </c:pt>
                <c:pt idx="3846">
                  <c:v>2701.25</c:v>
                </c:pt>
                <c:pt idx="3847">
                  <c:v>2701.5625</c:v>
                </c:pt>
                <c:pt idx="3848">
                  <c:v>2701.875</c:v>
                </c:pt>
                <c:pt idx="3849">
                  <c:v>2702.1875</c:v>
                </c:pt>
                <c:pt idx="3850">
                  <c:v>2702.5</c:v>
                </c:pt>
                <c:pt idx="3851">
                  <c:v>2702.8125</c:v>
                </c:pt>
                <c:pt idx="3852">
                  <c:v>2703.125</c:v>
                </c:pt>
                <c:pt idx="3853">
                  <c:v>2703.4375</c:v>
                </c:pt>
                <c:pt idx="3854">
                  <c:v>2703.75</c:v>
                </c:pt>
                <c:pt idx="3855">
                  <c:v>2704.0625</c:v>
                </c:pt>
                <c:pt idx="3856">
                  <c:v>2704.375</c:v>
                </c:pt>
                <c:pt idx="3857">
                  <c:v>2704.6875</c:v>
                </c:pt>
                <c:pt idx="3858">
                  <c:v>2705</c:v>
                </c:pt>
                <c:pt idx="3859">
                  <c:v>2705.3125</c:v>
                </c:pt>
                <c:pt idx="3860">
                  <c:v>2705.625</c:v>
                </c:pt>
                <c:pt idx="3861">
                  <c:v>2705.9375</c:v>
                </c:pt>
                <c:pt idx="3862">
                  <c:v>2706.25</c:v>
                </c:pt>
                <c:pt idx="3863">
                  <c:v>2706.5625</c:v>
                </c:pt>
                <c:pt idx="3864">
                  <c:v>2706.875</c:v>
                </c:pt>
                <c:pt idx="3865">
                  <c:v>2707.1875</c:v>
                </c:pt>
                <c:pt idx="3866">
                  <c:v>2707.5</c:v>
                </c:pt>
                <c:pt idx="3867">
                  <c:v>2707.8125</c:v>
                </c:pt>
                <c:pt idx="3868">
                  <c:v>2708.125</c:v>
                </c:pt>
                <c:pt idx="3869">
                  <c:v>2708.4375</c:v>
                </c:pt>
                <c:pt idx="3870">
                  <c:v>2708.75</c:v>
                </c:pt>
                <c:pt idx="3871">
                  <c:v>2709.0625</c:v>
                </c:pt>
                <c:pt idx="3872">
                  <c:v>2709.375</c:v>
                </c:pt>
                <c:pt idx="3873">
                  <c:v>2709.6875</c:v>
                </c:pt>
                <c:pt idx="3874">
                  <c:v>2710</c:v>
                </c:pt>
                <c:pt idx="3875">
                  <c:v>2710.3125</c:v>
                </c:pt>
                <c:pt idx="3876">
                  <c:v>2710.625</c:v>
                </c:pt>
                <c:pt idx="3877">
                  <c:v>2710.9375</c:v>
                </c:pt>
                <c:pt idx="3878">
                  <c:v>2711.25</c:v>
                </c:pt>
                <c:pt idx="3879">
                  <c:v>2711.5625</c:v>
                </c:pt>
                <c:pt idx="3880">
                  <c:v>2711.875</c:v>
                </c:pt>
                <c:pt idx="3881">
                  <c:v>2712.1875</c:v>
                </c:pt>
                <c:pt idx="3882">
                  <c:v>2712.5</c:v>
                </c:pt>
                <c:pt idx="3883">
                  <c:v>2712.8125</c:v>
                </c:pt>
                <c:pt idx="3884">
                  <c:v>2713.125</c:v>
                </c:pt>
                <c:pt idx="3885">
                  <c:v>2713.4375</c:v>
                </c:pt>
                <c:pt idx="3886">
                  <c:v>2713.75</c:v>
                </c:pt>
                <c:pt idx="3887">
                  <c:v>2714.0625</c:v>
                </c:pt>
                <c:pt idx="3888">
                  <c:v>2714.375</c:v>
                </c:pt>
                <c:pt idx="3889">
                  <c:v>2714.6875</c:v>
                </c:pt>
                <c:pt idx="3890">
                  <c:v>2715</c:v>
                </c:pt>
                <c:pt idx="3891">
                  <c:v>2715.3125</c:v>
                </c:pt>
                <c:pt idx="3892">
                  <c:v>2715.625</c:v>
                </c:pt>
                <c:pt idx="3893">
                  <c:v>2715.9375</c:v>
                </c:pt>
                <c:pt idx="3894">
                  <c:v>2716.25</c:v>
                </c:pt>
                <c:pt idx="3895">
                  <c:v>2716.5625</c:v>
                </c:pt>
                <c:pt idx="3896">
                  <c:v>2716.875</c:v>
                </c:pt>
                <c:pt idx="3897">
                  <c:v>2717.1875</c:v>
                </c:pt>
                <c:pt idx="3898">
                  <c:v>2717.5</c:v>
                </c:pt>
                <c:pt idx="3899">
                  <c:v>2717.8125</c:v>
                </c:pt>
                <c:pt idx="3900">
                  <c:v>2718.125</c:v>
                </c:pt>
                <c:pt idx="3901">
                  <c:v>2718.4375</c:v>
                </c:pt>
                <c:pt idx="3902">
                  <c:v>2718.75</c:v>
                </c:pt>
                <c:pt idx="3903">
                  <c:v>2719.0625</c:v>
                </c:pt>
                <c:pt idx="3904">
                  <c:v>2719.375</c:v>
                </c:pt>
                <c:pt idx="3905">
                  <c:v>2719.6875</c:v>
                </c:pt>
                <c:pt idx="3906">
                  <c:v>2720</c:v>
                </c:pt>
                <c:pt idx="3907">
                  <c:v>2720.3125</c:v>
                </c:pt>
                <c:pt idx="3908">
                  <c:v>2720.625</c:v>
                </c:pt>
                <c:pt idx="3909">
                  <c:v>2720.9375</c:v>
                </c:pt>
                <c:pt idx="3910">
                  <c:v>2721.25</c:v>
                </c:pt>
                <c:pt idx="3911">
                  <c:v>2721.5625</c:v>
                </c:pt>
                <c:pt idx="3912">
                  <c:v>2721.875</c:v>
                </c:pt>
                <c:pt idx="3913">
                  <c:v>2722.1875</c:v>
                </c:pt>
                <c:pt idx="3914">
                  <c:v>2722.5</c:v>
                </c:pt>
                <c:pt idx="3915">
                  <c:v>2722.8125</c:v>
                </c:pt>
                <c:pt idx="3916">
                  <c:v>2723.125</c:v>
                </c:pt>
                <c:pt idx="3917">
                  <c:v>2723.4375</c:v>
                </c:pt>
                <c:pt idx="3918">
                  <c:v>2723.75</c:v>
                </c:pt>
                <c:pt idx="3919">
                  <c:v>2724.0625</c:v>
                </c:pt>
                <c:pt idx="3920">
                  <c:v>2724.375</c:v>
                </c:pt>
                <c:pt idx="3921">
                  <c:v>2724.6875</c:v>
                </c:pt>
                <c:pt idx="3922">
                  <c:v>2725</c:v>
                </c:pt>
                <c:pt idx="3923">
                  <c:v>2725.3125</c:v>
                </c:pt>
                <c:pt idx="3924">
                  <c:v>2725.625</c:v>
                </c:pt>
                <c:pt idx="3925">
                  <c:v>2725.9375</c:v>
                </c:pt>
                <c:pt idx="3926">
                  <c:v>2726.25</c:v>
                </c:pt>
                <c:pt idx="3927">
                  <c:v>2726.5625</c:v>
                </c:pt>
                <c:pt idx="3928">
                  <c:v>2726.875</c:v>
                </c:pt>
                <c:pt idx="3929">
                  <c:v>2727.1875</c:v>
                </c:pt>
                <c:pt idx="3930">
                  <c:v>2727.5</c:v>
                </c:pt>
                <c:pt idx="3931">
                  <c:v>2727.8125</c:v>
                </c:pt>
                <c:pt idx="3932">
                  <c:v>2728.125</c:v>
                </c:pt>
                <c:pt idx="3933">
                  <c:v>2728.4375</c:v>
                </c:pt>
                <c:pt idx="3934">
                  <c:v>2728.75</c:v>
                </c:pt>
                <c:pt idx="3935">
                  <c:v>2729.0625</c:v>
                </c:pt>
                <c:pt idx="3936">
                  <c:v>2729.375</c:v>
                </c:pt>
                <c:pt idx="3937">
                  <c:v>2729.6875</c:v>
                </c:pt>
                <c:pt idx="3938">
                  <c:v>2730</c:v>
                </c:pt>
                <c:pt idx="3939">
                  <c:v>2730.3125</c:v>
                </c:pt>
                <c:pt idx="3940">
                  <c:v>2730.625</c:v>
                </c:pt>
                <c:pt idx="3941">
                  <c:v>2730.9375</c:v>
                </c:pt>
                <c:pt idx="3942">
                  <c:v>2731.25</c:v>
                </c:pt>
                <c:pt idx="3943">
                  <c:v>2731.5625</c:v>
                </c:pt>
                <c:pt idx="3944">
                  <c:v>2731.875</c:v>
                </c:pt>
                <c:pt idx="3945">
                  <c:v>2732.1875</c:v>
                </c:pt>
                <c:pt idx="3946">
                  <c:v>2732.5</c:v>
                </c:pt>
                <c:pt idx="3947">
                  <c:v>2732.8125</c:v>
                </c:pt>
                <c:pt idx="3948">
                  <c:v>2733.125</c:v>
                </c:pt>
                <c:pt idx="3949">
                  <c:v>2733.4375</c:v>
                </c:pt>
                <c:pt idx="3950">
                  <c:v>2733.75</c:v>
                </c:pt>
                <c:pt idx="3951">
                  <c:v>2734.0625</c:v>
                </c:pt>
                <c:pt idx="3952">
                  <c:v>2734.375</c:v>
                </c:pt>
                <c:pt idx="3953">
                  <c:v>2734.6875</c:v>
                </c:pt>
                <c:pt idx="3954">
                  <c:v>2735</c:v>
                </c:pt>
                <c:pt idx="3955">
                  <c:v>2735.3125</c:v>
                </c:pt>
                <c:pt idx="3956">
                  <c:v>2735.625</c:v>
                </c:pt>
                <c:pt idx="3957">
                  <c:v>2735.9375</c:v>
                </c:pt>
                <c:pt idx="3958">
                  <c:v>2736.25</c:v>
                </c:pt>
                <c:pt idx="3959">
                  <c:v>2736.5625</c:v>
                </c:pt>
                <c:pt idx="3960">
                  <c:v>2736.875</c:v>
                </c:pt>
                <c:pt idx="3961">
                  <c:v>2737.1875</c:v>
                </c:pt>
                <c:pt idx="3962">
                  <c:v>2737.5</c:v>
                </c:pt>
                <c:pt idx="3963">
                  <c:v>2737.8125</c:v>
                </c:pt>
                <c:pt idx="3964">
                  <c:v>2738.125</c:v>
                </c:pt>
                <c:pt idx="3965">
                  <c:v>2738.4375</c:v>
                </c:pt>
                <c:pt idx="3966">
                  <c:v>2738.75</c:v>
                </c:pt>
                <c:pt idx="3967">
                  <c:v>2739.0625</c:v>
                </c:pt>
                <c:pt idx="3968">
                  <c:v>2739.375</c:v>
                </c:pt>
                <c:pt idx="3969">
                  <c:v>2739.6875</c:v>
                </c:pt>
                <c:pt idx="3970">
                  <c:v>2740</c:v>
                </c:pt>
                <c:pt idx="3971">
                  <c:v>2740.3125</c:v>
                </c:pt>
                <c:pt idx="3972">
                  <c:v>2740.625</c:v>
                </c:pt>
                <c:pt idx="3973">
                  <c:v>2740.9375</c:v>
                </c:pt>
                <c:pt idx="3974">
                  <c:v>2741.25</c:v>
                </c:pt>
                <c:pt idx="3975">
                  <c:v>2741.5625</c:v>
                </c:pt>
                <c:pt idx="3976">
                  <c:v>2741.875</c:v>
                </c:pt>
                <c:pt idx="3977">
                  <c:v>2742.1875</c:v>
                </c:pt>
                <c:pt idx="3978">
                  <c:v>2742.5</c:v>
                </c:pt>
                <c:pt idx="3979">
                  <c:v>2742.8125</c:v>
                </c:pt>
                <c:pt idx="3980">
                  <c:v>2743.125</c:v>
                </c:pt>
                <c:pt idx="3981">
                  <c:v>2743.4375</c:v>
                </c:pt>
                <c:pt idx="3982">
                  <c:v>2743.75</c:v>
                </c:pt>
                <c:pt idx="3983">
                  <c:v>2744.0625</c:v>
                </c:pt>
                <c:pt idx="3984">
                  <c:v>2744.375</c:v>
                </c:pt>
                <c:pt idx="3985">
                  <c:v>2744.6875</c:v>
                </c:pt>
                <c:pt idx="3986">
                  <c:v>2745</c:v>
                </c:pt>
                <c:pt idx="3987">
                  <c:v>2745.3125</c:v>
                </c:pt>
                <c:pt idx="3988">
                  <c:v>2745.625</c:v>
                </c:pt>
                <c:pt idx="3989">
                  <c:v>2745.9375</c:v>
                </c:pt>
                <c:pt idx="3990">
                  <c:v>2746.25</c:v>
                </c:pt>
                <c:pt idx="3991">
                  <c:v>2746.5625</c:v>
                </c:pt>
                <c:pt idx="3992">
                  <c:v>2746.875</c:v>
                </c:pt>
                <c:pt idx="3993">
                  <c:v>2747.1875</c:v>
                </c:pt>
                <c:pt idx="3994">
                  <c:v>2747.5</c:v>
                </c:pt>
                <c:pt idx="3995">
                  <c:v>2747.8125</c:v>
                </c:pt>
                <c:pt idx="3996">
                  <c:v>2748.125</c:v>
                </c:pt>
                <c:pt idx="3997">
                  <c:v>2748.4375</c:v>
                </c:pt>
                <c:pt idx="3998">
                  <c:v>2748.75</c:v>
                </c:pt>
                <c:pt idx="3999">
                  <c:v>2749.0625</c:v>
                </c:pt>
                <c:pt idx="4000">
                  <c:v>2749.375</c:v>
                </c:pt>
                <c:pt idx="4001">
                  <c:v>2749.6875</c:v>
                </c:pt>
                <c:pt idx="4002">
                  <c:v>2750</c:v>
                </c:pt>
                <c:pt idx="4003">
                  <c:v>2750.3125</c:v>
                </c:pt>
                <c:pt idx="4004">
                  <c:v>2750.625</c:v>
                </c:pt>
                <c:pt idx="4005">
                  <c:v>2750.9375</c:v>
                </c:pt>
                <c:pt idx="4006">
                  <c:v>2751.25</c:v>
                </c:pt>
                <c:pt idx="4007">
                  <c:v>2751.5625</c:v>
                </c:pt>
                <c:pt idx="4008">
                  <c:v>2751.875</c:v>
                </c:pt>
                <c:pt idx="4009">
                  <c:v>2752.1875</c:v>
                </c:pt>
                <c:pt idx="4010">
                  <c:v>2752.5</c:v>
                </c:pt>
                <c:pt idx="4011">
                  <c:v>2752.8125</c:v>
                </c:pt>
                <c:pt idx="4012">
                  <c:v>2753.125</c:v>
                </c:pt>
                <c:pt idx="4013">
                  <c:v>2753.4375</c:v>
                </c:pt>
                <c:pt idx="4014">
                  <c:v>2753.75</c:v>
                </c:pt>
                <c:pt idx="4015">
                  <c:v>2754.0625</c:v>
                </c:pt>
                <c:pt idx="4016">
                  <c:v>2754.375</c:v>
                </c:pt>
                <c:pt idx="4017">
                  <c:v>2754.6875</c:v>
                </c:pt>
                <c:pt idx="4018">
                  <c:v>2755</c:v>
                </c:pt>
                <c:pt idx="4019">
                  <c:v>2755.3125</c:v>
                </c:pt>
                <c:pt idx="4020">
                  <c:v>2755.625</c:v>
                </c:pt>
                <c:pt idx="4021">
                  <c:v>2755.9375</c:v>
                </c:pt>
                <c:pt idx="4022">
                  <c:v>2756.25</c:v>
                </c:pt>
                <c:pt idx="4023">
                  <c:v>2756.5625</c:v>
                </c:pt>
                <c:pt idx="4024">
                  <c:v>2756.875</c:v>
                </c:pt>
                <c:pt idx="4025">
                  <c:v>2757.1875</c:v>
                </c:pt>
                <c:pt idx="4026">
                  <c:v>2757.5</c:v>
                </c:pt>
                <c:pt idx="4027">
                  <c:v>2757.8125</c:v>
                </c:pt>
                <c:pt idx="4028">
                  <c:v>2758.125</c:v>
                </c:pt>
                <c:pt idx="4029">
                  <c:v>2758.4375</c:v>
                </c:pt>
                <c:pt idx="4030">
                  <c:v>2758.75</c:v>
                </c:pt>
                <c:pt idx="4031">
                  <c:v>2759.0625</c:v>
                </c:pt>
                <c:pt idx="4032">
                  <c:v>2759.375</c:v>
                </c:pt>
                <c:pt idx="4033">
                  <c:v>2759.6875</c:v>
                </c:pt>
                <c:pt idx="4034">
                  <c:v>2760</c:v>
                </c:pt>
                <c:pt idx="4035">
                  <c:v>2760.3125</c:v>
                </c:pt>
                <c:pt idx="4036">
                  <c:v>2760.625</c:v>
                </c:pt>
                <c:pt idx="4037">
                  <c:v>2760.9375</c:v>
                </c:pt>
                <c:pt idx="4038">
                  <c:v>2761.25</c:v>
                </c:pt>
                <c:pt idx="4039">
                  <c:v>2761.5625</c:v>
                </c:pt>
                <c:pt idx="4040">
                  <c:v>2761.875</c:v>
                </c:pt>
                <c:pt idx="4041">
                  <c:v>2762.1875</c:v>
                </c:pt>
                <c:pt idx="4042">
                  <c:v>2762.5</c:v>
                </c:pt>
                <c:pt idx="4043">
                  <c:v>2762.8125</c:v>
                </c:pt>
                <c:pt idx="4044">
                  <c:v>2763.125</c:v>
                </c:pt>
                <c:pt idx="4045">
                  <c:v>2763.4375</c:v>
                </c:pt>
                <c:pt idx="4046">
                  <c:v>2763.75</c:v>
                </c:pt>
                <c:pt idx="4047">
                  <c:v>2764.0625</c:v>
                </c:pt>
                <c:pt idx="4048">
                  <c:v>2764.375</c:v>
                </c:pt>
                <c:pt idx="4049">
                  <c:v>2764.6875</c:v>
                </c:pt>
                <c:pt idx="4050">
                  <c:v>2765</c:v>
                </c:pt>
                <c:pt idx="4051">
                  <c:v>2765.3125</c:v>
                </c:pt>
                <c:pt idx="4052">
                  <c:v>2765.625</c:v>
                </c:pt>
                <c:pt idx="4053">
                  <c:v>2765.9375</c:v>
                </c:pt>
                <c:pt idx="4054">
                  <c:v>2766.25</c:v>
                </c:pt>
                <c:pt idx="4055">
                  <c:v>2766.5625</c:v>
                </c:pt>
                <c:pt idx="4056">
                  <c:v>2766.875</c:v>
                </c:pt>
                <c:pt idx="4057">
                  <c:v>2767.1875</c:v>
                </c:pt>
                <c:pt idx="4058">
                  <c:v>2767.5</c:v>
                </c:pt>
                <c:pt idx="4059">
                  <c:v>2767.8125</c:v>
                </c:pt>
                <c:pt idx="4060">
                  <c:v>2768.125</c:v>
                </c:pt>
                <c:pt idx="4061">
                  <c:v>2768.4375</c:v>
                </c:pt>
                <c:pt idx="4062">
                  <c:v>2768.75</c:v>
                </c:pt>
                <c:pt idx="4063">
                  <c:v>2769.0625</c:v>
                </c:pt>
                <c:pt idx="4064">
                  <c:v>2769.375</c:v>
                </c:pt>
                <c:pt idx="4065">
                  <c:v>2769.6875</c:v>
                </c:pt>
                <c:pt idx="4066">
                  <c:v>2770</c:v>
                </c:pt>
                <c:pt idx="4067">
                  <c:v>2770.3125</c:v>
                </c:pt>
                <c:pt idx="4068">
                  <c:v>2770.625</c:v>
                </c:pt>
                <c:pt idx="4069">
                  <c:v>2770.9375</c:v>
                </c:pt>
                <c:pt idx="4070">
                  <c:v>2771.25</c:v>
                </c:pt>
                <c:pt idx="4071">
                  <c:v>2771.5625</c:v>
                </c:pt>
                <c:pt idx="4072">
                  <c:v>2771.875</c:v>
                </c:pt>
                <c:pt idx="4073">
                  <c:v>2772.1875</c:v>
                </c:pt>
                <c:pt idx="4074">
                  <c:v>2772.5</c:v>
                </c:pt>
                <c:pt idx="4075">
                  <c:v>2772.8125</c:v>
                </c:pt>
                <c:pt idx="4076">
                  <c:v>2773.125</c:v>
                </c:pt>
                <c:pt idx="4077">
                  <c:v>2773.4375</c:v>
                </c:pt>
                <c:pt idx="4078">
                  <c:v>2773.75</c:v>
                </c:pt>
                <c:pt idx="4079">
                  <c:v>2774.0625</c:v>
                </c:pt>
                <c:pt idx="4080">
                  <c:v>2774.375</c:v>
                </c:pt>
                <c:pt idx="4081">
                  <c:v>2774.6875</c:v>
                </c:pt>
                <c:pt idx="4082">
                  <c:v>2775</c:v>
                </c:pt>
                <c:pt idx="4083">
                  <c:v>2775.3125</c:v>
                </c:pt>
                <c:pt idx="4084">
                  <c:v>2775.625</c:v>
                </c:pt>
                <c:pt idx="4085">
                  <c:v>2775.9375</c:v>
                </c:pt>
                <c:pt idx="4086">
                  <c:v>2776.25</c:v>
                </c:pt>
                <c:pt idx="4087">
                  <c:v>2776.5625</c:v>
                </c:pt>
                <c:pt idx="4088">
                  <c:v>2776.875</c:v>
                </c:pt>
                <c:pt idx="4089">
                  <c:v>2777.1875</c:v>
                </c:pt>
                <c:pt idx="4090">
                  <c:v>2777.5</c:v>
                </c:pt>
                <c:pt idx="4091">
                  <c:v>2777.8125</c:v>
                </c:pt>
                <c:pt idx="4092">
                  <c:v>2778.125</c:v>
                </c:pt>
                <c:pt idx="4093">
                  <c:v>2778.4375</c:v>
                </c:pt>
                <c:pt idx="4094">
                  <c:v>2778.75</c:v>
                </c:pt>
                <c:pt idx="4095">
                  <c:v>2779.0625</c:v>
                </c:pt>
                <c:pt idx="4096">
                  <c:v>2779.375</c:v>
                </c:pt>
                <c:pt idx="4097">
                  <c:v>2779.6875</c:v>
                </c:pt>
                <c:pt idx="4098">
                  <c:v>2780</c:v>
                </c:pt>
                <c:pt idx="4099">
                  <c:v>2780.3125</c:v>
                </c:pt>
                <c:pt idx="4100">
                  <c:v>2780.625</c:v>
                </c:pt>
                <c:pt idx="4101">
                  <c:v>2780.9375</c:v>
                </c:pt>
                <c:pt idx="4102">
                  <c:v>2781.25</c:v>
                </c:pt>
                <c:pt idx="4103">
                  <c:v>2781.5625</c:v>
                </c:pt>
                <c:pt idx="4104">
                  <c:v>2781.875</c:v>
                </c:pt>
                <c:pt idx="4105">
                  <c:v>2782.1875</c:v>
                </c:pt>
                <c:pt idx="4106">
                  <c:v>2782.5</c:v>
                </c:pt>
                <c:pt idx="4107">
                  <c:v>2782.8125</c:v>
                </c:pt>
                <c:pt idx="4108">
                  <c:v>2783.125</c:v>
                </c:pt>
                <c:pt idx="4109">
                  <c:v>2783.4375</c:v>
                </c:pt>
                <c:pt idx="4110">
                  <c:v>2783.75</c:v>
                </c:pt>
                <c:pt idx="4111">
                  <c:v>2784.0625</c:v>
                </c:pt>
                <c:pt idx="4112">
                  <c:v>2784.375</c:v>
                </c:pt>
                <c:pt idx="4113">
                  <c:v>2784.6875</c:v>
                </c:pt>
                <c:pt idx="4114">
                  <c:v>2785</c:v>
                </c:pt>
                <c:pt idx="4115">
                  <c:v>2785.3125</c:v>
                </c:pt>
                <c:pt idx="4116">
                  <c:v>2785.625</c:v>
                </c:pt>
                <c:pt idx="4117">
                  <c:v>2785.9375</c:v>
                </c:pt>
                <c:pt idx="4118">
                  <c:v>2786.25</c:v>
                </c:pt>
                <c:pt idx="4119">
                  <c:v>2786.5625</c:v>
                </c:pt>
                <c:pt idx="4120">
                  <c:v>2786.875</c:v>
                </c:pt>
                <c:pt idx="4121">
                  <c:v>2787.1875</c:v>
                </c:pt>
                <c:pt idx="4122">
                  <c:v>2787.5</c:v>
                </c:pt>
                <c:pt idx="4123">
                  <c:v>2787.8125</c:v>
                </c:pt>
                <c:pt idx="4124">
                  <c:v>2788.125</c:v>
                </c:pt>
                <c:pt idx="4125">
                  <c:v>2788.4375</c:v>
                </c:pt>
                <c:pt idx="4126">
                  <c:v>2788.75</c:v>
                </c:pt>
                <c:pt idx="4127">
                  <c:v>2789.0625</c:v>
                </c:pt>
                <c:pt idx="4128">
                  <c:v>2789.375</c:v>
                </c:pt>
                <c:pt idx="4129">
                  <c:v>2789.6875</c:v>
                </c:pt>
                <c:pt idx="4130">
                  <c:v>2790</c:v>
                </c:pt>
                <c:pt idx="4131">
                  <c:v>2790.3125</c:v>
                </c:pt>
                <c:pt idx="4132">
                  <c:v>2790.625</c:v>
                </c:pt>
                <c:pt idx="4133">
                  <c:v>2790.9375</c:v>
                </c:pt>
                <c:pt idx="4134">
                  <c:v>2791.25</c:v>
                </c:pt>
                <c:pt idx="4135">
                  <c:v>2791.5625</c:v>
                </c:pt>
                <c:pt idx="4136">
                  <c:v>2791.875</c:v>
                </c:pt>
                <c:pt idx="4137">
                  <c:v>2792.1875</c:v>
                </c:pt>
                <c:pt idx="4138">
                  <c:v>2792.5</c:v>
                </c:pt>
                <c:pt idx="4139">
                  <c:v>2792.8125</c:v>
                </c:pt>
                <c:pt idx="4140">
                  <c:v>2793.125</c:v>
                </c:pt>
                <c:pt idx="4141">
                  <c:v>2793.4375</c:v>
                </c:pt>
                <c:pt idx="4142">
                  <c:v>2793.75</c:v>
                </c:pt>
                <c:pt idx="4143">
                  <c:v>2794.0625</c:v>
                </c:pt>
                <c:pt idx="4144">
                  <c:v>2794.375</c:v>
                </c:pt>
                <c:pt idx="4145">
                  <c:v>2794.6875</c:v>
                </c:pt>
                <c:pt idx="4146">
                  <c:v>2795</c:v>
                </c:pt>
                <c:pt idx="4147">
                  <c:v>2795.3125</c:v>
                </c:pt>
                <c:pt idx="4148">
                  <c:v>2795.625</c:v>
                </c:pt>
                <c:pt idx="4149">
                  <c:v>2795.9375</c:v>
                </c:pt>
                <c:pt idx="4150">
                  <c:v>2796.25</c:v>
                </c:pt>
                <c:pt idx="4151">
                  <c:v>2796.5625</c:v>
                </c:pt>
                <c:pt idx="4152">
                  <c:v>2796.875</c:v>
                </c:pt>
                <c:pt idx="4153">
                  <c:v>2797.1875</c:v>
                </c:pt>
                <c:pt idx="4154">
                  <c:v>2797.5</c:v>
                </c:pt>
                <c:pt idx="4155">
                  <c:v>2797.8125</c:v>
                </c:pt>
                <c:pt idx="4156">
                  <c:v>2798.125</c:v>
                </c:pt>
                <c:pt idx="4157">
                  <c:v>2798.4375</c:v>
                </c:pt>
                <c:pt idx="4158">
                  <c:v>2798.75</c:v>
                </c:pt>
                <c:pt idx="4159">
                  <c:v>2799.0625</c:v>
                </c:pt>
                <c:pt idx="4160">
                  <c:v>2799.375</c:v>
                </c:pt>
                <c:pt idx="4161">
                  <c:v>2799.6875</c:v>
                </c:pt>
                <c:pt idx="4162">
                  <c:v>2800</c:v>
                </c:pt>
                <c:pt idx="4163">
                  <c:v>2800.3125</c:v>
                </c:pt>
                <c:pt idx="4164">
                  <c:v>2800.625</c:v>
                </c:pt>
                <c:pt idx="4165">
                  <c:v>2800.9375</c:v>
                </c:pt>
                <c:pt idx="4166">
                  <c:v>2801.25</c:v>
                </c:pt>
                <c:pt idx="4167">
                  <c:v>2801.5625</c:v>
                </c:pt>
                <c:pt idx="4168">
                  <c:v>2801.875</c:v>
                </c:pt>
                <c:pt idx="4169">
                  <c:v>2802.1875</c:v>
                </c:pt>
                <c:pt idx="4170">
                  <c:v>2802.5</c:v>
                </c:pt>
                <c:pt idx="4171">
                  <c:v>2802.8125</c:v>
                </c:pt>
                <c:pt idx="4172">
                  <c:v>2803.125</c:v>
                </c:pt>
                <c:pt idx="4173">
                  <c:v>2803.4375</c:v>
                </c:pt>
                <c:pt idx="4174">
                  <c:v>2803.75</c:v>
                </c:pt>
                <c:pt idx="4175">
                  <c:v>2804.0625</c:v>
                </c:pt>
                <c:pt idx="4176">
                  <c:v>2804.375</c:v>
                </c:pt>
                <c:pt idx="4177">
                  <c:v>2804.6875</c:v>
                </c:pt>
                <c:pt idx="4178">
                  <c:v>2805</c:v>
                </c:pt>
                <c:pt idx="4179">
                  <c:v>2805.3125</c:v>
                </c:pt>
                <c:pt idx="4180">
                  <c:v>2805.625</c:v>
                </c:pt>
                <c:pt idx="4181">
                  <c:v>2805.9375</c:v>
                </c:pt>
                <c:pt idx="4182">
                  <c:v>2806.25</c:v>
                </c:pt>
                <c:pt idx="4183">
                  <c:v>2806.5625</c:v>
                </c:pt>
                <c:pt idx="4184">
                  <c:v>2806.875</c:v>
                </c:pt>
                <c:pt idx="4185">
                  <c:v>2807.1875</c:v>
                </c:pt>
                <c:pt idx="4186">
                  <c:v>2807.5</c:v>
                </c:pt>
                <c:pt idx="4187">
                  <c:v>2807.8125</c:v>
                </c:pt>
                <c:pt idx="4188">
                  <c:v>2808.125</c:v>
                </c:pt>
                <c:pt idx="4189">
                  <c:v>2808.4375</c:v>
                </c:pt>
                <c:pt idx="4190">
                  <c:v>2808.75</c:v>
                </c:pt>
                <c:pt idx="4191">
                  <c:v>2809.0625</c:v>
                </c:pt>
                <c:pt idx="4192">
                  <c:v>2809.375</c:v>
                </c:pt>
                <c:pt idx="4193">
                  <c:v>2809.6875</c:v>
                </c:pt>
                <c:pt idx="4194">
                  <c:v>2810</c:v>
                </c:pt>
                <c:pt idx="4195">
                  <c:v>2810.3125</c:v>
                </c:pt>
                <c:pt idx="4196">
                  <c:v>2810.625</c:v>
                </c:pt>
                <c:pt idx="4197">
                  <c:v>2810.9375</c:v>
                </c:pt>
                <c:pt idx="4198">
                  <c:v>2811.25</c:v>
                </c:pt>
                <c:pt idx="4199">
                  <c:v>2811.5625</c:v>
                </c:pt>
                <c:pt idx="4200">
                  <c:v>2811.875</c:v>
                </c:pt>
                <c:pt idx="4201">
                  <c:v>2812.1875</c:v>
                </c:pt>
                <c:pt idx="4202">
                  <c:v>2812.5</c:v>
                </c:pt>
                <c:pt idx="4203">
                  <c:v>2812.8125</c:v>
                </c:pt>
                <c:pt idx="4204">
                  <c:v>2813.125</c:v>
                </c:pt>
                <c:pt idx="4205">
                  <c:v>2813.4375</c:v>
                </c:pt>
                <c:pt idx="4206">
                  <c:v>2813.75</c:v>
                </c:pt>
                <c:pt idx="4207">
                  <c:v>2814.0625</c:v>
                </c:pt>
                <c:pt idx="4208">
                  <c:v>2814.375</c:v>
                </c:pt>
                <c:pt idx="4209">
                  <c:v>2814.6875</c:v>
                </c:pt>
                <c:pt idx="4210">
                  <c:v>2815</c:v>
                </c:pt>
                <c:pt idx="4211">
                  <c:v>2815.3125</c:v>
                </c:pt>
                <c:pt idx="4212">
                  <c:v>2815.625</c:v>
                </c:pt>
                <c:pt idx="4213">
                  <c:v>2815.9375</c:v>
                </c:pt>
                <c:pt idx="4214">
                  <c:v>2816.25</c:v>
                </c:pt>
                <c:pt idx="4215">
                  <c:v>2816.5625</c:v>
                </c:pt>
                <c:pt idx="4216">
                  <c:v>2816.875</c:v>
                </c:pt>
                <c:pt idx="4217">
                  <c:v>2817.1875</c:v>
                </c:pt>
                <c:pt idx="4218">
                  <c:v>2817.5</c:v>
                </c:pt>
                <c:pt idx="4219">
                  <c:v>2817.8125</c:v>
                </c:pt>
                <c:pt idx="4220">
                  <c:v>2818.125</c:v>
                </c:pt>
                <c:pt idx="4221">
                  <c:v>2818.4375</c:v>
                </c:pt>
                <c:pt idx="4222">
                  <c:v>2818.75</c:v>
                </c:pt>
                <c:pt idx="4223">
                  <c:v>2819.0625</c:v>
                </c:pt>
                <c:pt idx="4224">
                  <c:v>2819.375</c:v>
                </c:pt>
                <c:pt idx="4225">
                  <c:v>2819.6875</c:v>
                </c:pt>
                <c:pt idx="4226">
                  <c:v>2820</c:v>
                </c:pt>
                <c:pt idx="4227">
                  <c:v>2820.3125</c:v>
                </c:pt>
                <c:pt idx="4228">
                  <c:v>2820.625</c:v>
                </c:pt>
                <c:pt idx="4229">
                  <c:v>2820.9375</c:v>
                </c:pt>
                <c:pt idx="4230">
                  <c:v>2821.25</c:v>
                </c:pt>
                <c:pt idx="4231">
                  <c:v>2821.5625</c:v>
                </c:pt>
                <c:pt idx="4232">
                  <c:v>2821.875</c:v>
                </c:pt>
                <c:pt idx="4233">
                  <c:v>2822.1875</c:v>
                </c:pt>
                <c:pt idx="4234">
                  <c:v>2822.5</c:v>
                </c:pt>
                <c:pt idx="4235">
                  <c:v>2822.8125</c:v>
                </c:pt>
                <c:pt idx="4236">
                  <c:v>2823.125</c:v>
                </c:pt>
                <c:pt idx="4237">
                  <c:v>2823.4375</c:v>
                </c:pt>
                <c:pt idx="4238">
                  <c:v>2823.75</c:v>
                </c:pt>
                <c:pt idx="4239">
                  <c:v>2824.0625</c:v>
                </c:pt>
                <c:pt idx="4240">
                  <c:v>2824.375</c:v>
                </c:pt>
                <c:pt idx="4241">
                  <c:v>2824.6875</c:v>
                </c:pt>
                <c:pt idx="4242">
                  <c:v>2825</c:v>
                </c:pt>
                <c:pt idx="4243">
                  <c:v>2825.3125</c:v>
                </c:pt>
                <c:pt idx="4244">
                  <c:v>2825.625</c:v>
                </c:pt>
                <c:pt idx="4245">
                  <c:v>2825.9375</c:v>
                </c:pt>
                <c:pt idx="4246">
                  <c:v>2826.25</c:v>
                </c:pt>
                <c:pt idx="4247">
                  <c:v>2826.5625</c:v>
                </c:pt>
                <c:pt idx="4248">
                  <c:v>2826.875</c:v>
                </c:pt>
                <c:pt idx="4249">
                  <c:v>2827.1875</c:v>
                </c:pt>
                <c:pt idx="4250">
                  <c:v>2827.5</c:v>
                </c:pt>
                <c:pt idx="4251">
                  <c:v>2827.8125</c:v>
                </c:pt>
                <c:pt idx="4252">
                  <c:v>2828.125</c:v>
                </c:pt>
                <c:pt idx="4253">
                  <c:v>2828.4375</c:v>
                </c:pt>
                <c:pt idx="4254">
                  <c:v>2828.75</c:v>
                </c:pt>
                <c:pt idx="4255">
                  <c:v>2829.0625</c:v>
                </c:pt>
                <c:pt idx="4256">
                  <c:v>2829.375</c:v>
                </c:pt>
                <c:pt idx="4257">
                  <c:v>2829.6875</c:v>
                </c:pt>
                <c:pt idx="4258">
                  <c:v>2830</c:v>
                </c:pt>
                <c:pt idx="4259">
                  <c:v>2830.3125</c:v>
                </c:pt>
                <c:pt idx="4260">
                  <c:v>2830.625</c:v>
                </c:pt>
                <c:pt idx="4261">
                  <c:v>2830.9375</c:v>
                </c:pt>
                <c:pt idx="4262">
                  <c:v>2831.25</c:v>
                </c:pt>
                <c:pt idx="4263">
                  <c:v>2831.5625</c:v>
                </c:pt>
                <c:pt idx="4264">
                  <c:v>2831.875</c:v>
                </c:pt>
                <c:pt idx="4265">
                  <c:v>2832.1875</c:v>
                </c:pt>
                <c:pt idx="4266">
                  <c:v>2832.5</c:v>
                </c:pt>
                <c:pt idx="4267">
                  <c:v>2832.8125</c:v>
                </c:pt>
                <c:pt idx="4268">
                  <c:v>2833.125</c:v>
                </c:pt>
                <c:pt idx="4269">
                  <c:v>2833.4375</c:v>
                </c:pt>
                <c:pt idx="4270">
                  <c:v>2833.75</c:v>
                </c:pt>
                <c:pt idx="4271">
                  <c:v>2834.0625</c:v>
                </c:pt>
                <c:pt idx="4272">
                  <c:v>2834.375</c:v>
                </c:pt>
                <c:pt idx="4273">
                  <c:v>2834.6875</c:v>
                </c:pt>
                <c:pt idx="4274">
                  <c:v>2835</c:v>
                </c:pt>
                <c:pt idx="4275">
                  <c:v>2835.3125</c:v>
                </c:pt>
                <c:pt idx="4276">
                  <c:v>2835.625</c:v>
                </c:pt>
                <c:pt idx="4277">
                  <c:v>2835.9375</c:v>
                </c:pt>
                <c:pt idx="4278">
                  <c:v>2836.25</c:v>
                </c:pt>
                <c:pt idx="4279">
                  <c:v>2836.5625</c:v>
                </c:pt>
                <c:pt idx="4280">
                  <c:v>2836.875</c:v>
                </c:pt>
                <c:pt idx="4281">
                  <c:v>2837.1875</c:v>
                </c:pt>
                <c:pt idx="4282">
                  <c:v>2837.5</c:v>
                </c:pt>
                <c:pt idx="4283">
                  <c:v>2837.8125</c:v>
                </c:pt>
                <c:pt idx="4284">
                  <c:v>2838.125</c:v>
                </c:pt>
                <c:pt idx="4285">
                  <c:v>2838.4375</c:v>
                </c:pt>
                <c:pt idx="4286">
                  <c:v>2838.75</c:v>
                </c:pt>
                <c:pt idx="4287">
                  <c:v>2839.0625</c:v>
                </c:pt>
                <c:pt idx="4288">
                  <c:v>2839.375</c:v>
                </c:pt>
                <c:pt idx="4289">
                  <c:v>2839.6875</c:v>
                </c:pt>
                <c:pt idx="4290">
                  <c:v>2840</c:v>
                </c:pt>
                <c:pt idx="4291">
                  <c:v>2840.3125</c:v>
                </c:pt>
                <c:pt idx="4292">
                  <c:v>2840.625</c:v>
                </c:pt>
                <c:pt idx="4293">
                  <c:v>2840.9375</c:v>
                </c:pt>
                <c:pt idx="4294">
                  <c:v>2841.25</c:v>
                </c:pt>
                <c:pt idx="4295">
                  <c:v>2841.5625</c:v>
                </c:pt>
                <c:pt idx="4296">
                  <c:v>2841.875</c:v>
                </c:pt>
                <c:pt idx="4297">
                  <c:v>2842.1875</c:v>
                </c:pt>
                <c:pt idx="4298">
                  <c:v>2842.5</c:v>
                </c:pt>
                <c:pt idx="4299">
                  <c:v>2842.8125</c:v>
                </c:pt>
                <c:pt idx="4300">
                  <c:v>2843.125</c:v>
                </c:pt>
                <c:pt idx="4301">
                  <c:v>2843.4375</c:v>
                </c:pt>
                <c:pt idx="4302">
                  <c:v>2843.75</c:v>
                </c:pt>
                <c:pt idx="4303">
                  <c:v>2844.0625</c:v>
                </c:pt>
                <c:pt idx="4304">
                  <c:v>2844.375</c:v>
                </c:pt>
                <c:pt idx="4305">
                  <c:v>2844.6875</c:v>
                </c:pt>
                <c:pt idx="4306">
                  <c:v>2845</c:v>
                </c:pt>
                <c:pt idx="4307">
                  <c:v>2845.3125</c:v>
                </c:pt>
                <c:pt idx="4308">
                  <c:v>2845.625</c:v>
                </c:pt>
                <c:pt idx="4309">
                  <c:v>2845.9375</c:v>
                </c:pt>
                <c:pt idx="4310">
                  <c:v>2846.25</c:v>
                </c:pt>
                <c:pt idx="4311">
                  <c:v>2846.5625</c:v>
                </c:pt>
                <c:pt idx="4312">
                  <c:v>2846.875</c:v>
                </c:pt>
                <c:pt idx="4313">
                  <c:v>2847.1875</c:v>
                </c:pt>
                <c:pt idx="4314">
                  <c:v>2847.5</c:v>
                </c:pt>
                <c:pt idx="4315">
                  <c:v>2847.8125</c:v>
                </c:pt>
                <c:pt idx="4316">
                  <c:v>2848.125</c:v>
                </c:pt>
                <c:pt idx="4317">
                  <c:v>2848.4375</c:v>
                </c:pt>
                <c:pt idx="4318">
                  <c:v>2848.75</c:v>
                </c:pt>
                <c:pt idx="4319">
                  <c:v>2849.0625</c:v>
                </c:pt>
                <c:pt idx="4320">
                  <c:v>2849.375</c:v>
                </c:pt>
                <c:pt idx="4321">
                  <c:v>2849.6875</c:v>
                </c:pt>
                <c:pt idx="4322">
                  <c:v>2850</c:v>
                </c:pt>
                <c:pt idx="4323">
                  <c:v>2850.3125</c:v>
                </c:pt>
                <c:pt idx="4324">
                  <c:v>2850.625</c:v>
                </c:pt>
                <c:pt idx="4325">
                  <c:v>2850.9375</c:v>
                </c:pt>
                <c:pt idx="4326">
                  <c:v>2851.25</c:v>
                </c:pt>
                <c:pt idx="4327">
                  <c:v>2851.5625</c:v>
                </c:pt>
                <c:pt idx="4328">
                  <c:v>2851.875</c:v>
                </c:pt>
                <c:pt idx="4329">
                  <c:v>2852.1875</c:v>
                </c:pt>
                <c:pt idx="4330">
                  <c:v>2852.5</c:v>
                </c:pt>
                <c:pt idx="4331">
                  <c:v>2852.8125</c:v>
                </c:pt>
                <c:pt idx="4332">
                  <c:v>2853.125</c:v>
                </c:pt>
                <c:pt idx="4333">
                  <c:v>2853.4375</c:v>
                </c:pt>
                <c:pt idx="4334">
                  <c:v>2853.75</c:v>
                </c:pt>
                <c:pt idx="4335">
                  <c:v>2854.0625</c:v>
                </c:pt>
                <c:pt idx="4336">
                  <c:v>2854.375</c:v>
                </c:pt>
                <c:pt idx="4337">
                  <c:v>2854.6875</c:v>
                </c:pt>
                <c:pt idx="4338">
                  <c:v>2855</c:v>
                </c:pt>
                <c:pt idx="4339">
                  <c:v>2855.3125</c:v>
                </c:pt>
                <c:pt idx="4340">
                  <c:v>2855.625</c:v>
                </c:pt>
                <c:pt idx="4341">
                  <c:v>2855.9375</c:v>
                </c:pt>
                <c:pt idx="4342">
                  <c:v>2856.25</c:v>
                </c:pt>
                <c:pt idx="4343">
                  <c:v>2856.5625</c:v>
                </c:pt>
                <c:pt idx="4344">
                  <c:v>2856.875</c:v>
                </c:pt>
                <c:pt idx="4345">
                  <c:v>2857.1875</c:v>
                </c:pt>
                <c:pt idx="4346">
                  <c:v>2857.5</c:v>
                </c:pt>
                <c:pt idx="4347">
                  <c:v>2857.8125</c:v>
                </c:pt>
                <c:pt idx="4348">
                  <c:v>2858.125</c:v>
                </c:pt>
                <c:pt idx="4349">
                  <c:v>2858.4375</c:v>
                </c:pt>
                <c:pt idx="4350">
                  <c:v>2858.75</c:v>
                </c:pt>
                <c:pt idx="4351">
                  <c:v>2859.0625</c:v>
                </c:pt>
                <c:pt idx="4352">
                  <c:v>2859.375</c:v>
                </c:pt>
                <c:pt idx="4353">
                  <c:v>2859.6875</c:v>
                </c:pt>
                <c:pt idx="4354">
                  <c:v>2860</c:v>
                </c:pt>
                <c:pt idx="4355">
                  <c:v>2860.3125</c:v>
                </c:pt>
                <c:pt idx="4356">
                  <c:v>2860.625</c:v>
                </c:pt>
                <c:pt idx="4357">
                  <c:v>2860.9375</c:v>
                </c:pt>
                <c:pt idx="4358">
                  <c:v>2861.25</c:v>
                </c:pt>
                <c:pt idx="4359">
                  <c:v>2861.5625</c:v>
                </c:pt>
                <c:pt idx="4360">
                  <c:v>2861.875</c:v>
                </c:pt>
                <c:pt idx="4361">
                  <c:v>2862.1875</c:v>
                </c:pt>
                <c:pt idx="4362">
                  <c:v>2862.5</c:v>
                </c:pt>
                <c:pt idx="4363">
                  <c:v>2862.8125</c:v>
                </c:pt>
                <c:pt idx="4364">
                  <c:v>2863.125</c:v>
                </c:pt>
                <c:pt idx="4365">
                  <c:v>2863.4375</c:v>
                </c:pt>
                <c:pt idx="4366">
                  <c:v>2863.75</c:v>
                </c:pt>
                <c:pt idx="4367">
                  <c:v>2864.0625</c:v>
                </c:pt>
                <c:pt idx="4368">
                  <c:v>2864.375</c:v>
                </c:pt>
                <c:pt idx="4369">
                  <c:v>2864.6875</c:v>
                </c:pt>
                <c:pt idx="4370">
                  <c:v>2865</c:v>
                </c:pt>
                <c:pt idx="4371">
                  <c:v>2865.3125</c:v>
                </c:pt>
                <c:pt idx="4372">
                  <c:v>2865.625</c:v>
                </c:pt>
                <c:pt idx="4373">
                  <c:v>2865.9375</c:v>
                </c:pt>
                <c:pt idx="4374">
                  <c:v>2866.25</c:v>
                </c:pt>
                <c:pt idx="4375">
                  <c:v>2866.5625</c:v>
                </c:pt>
                <c:pt idx="4376">
                  <c:v>2866.875</c:v>
                </c:pt>
                <c:pt idx="4377">
                  <c:v>2867.1875</c:v>
                </c:pt>
                <c:pt idx="4378">
                  <c:v>2867.5</c:v>
                </c:pt>
                <c:pt idx="4379">
                  <c:v>2867.8125</c:v>
                </c:pt>
                <c:pt idx="4380">
                  <c:v>2868.125</c:v>
                </c:pt>
                <c:pt idx="4381">
                  <c:v>2868.4375</c:v>
                </c:pt>
                <c:pt idx="4382">
                  <c:v>2868.75</c:v>
                </c:pt>
                <c:pt idx="4383">
                  <c:v>2869.0625</c:v>
                </c:pt>
                <c:pt idx="4384">
                  <c:v>2869.375</c:v>
                </c:pt>
                <c:pt idx="4385">
                  <c:v>2869.6875</c:v>
                </c:pt>
                <c:pt idx="4386">
                  <c:v>2870</c:v>
                </c:pt>
                <c:pt idx="4387">
                  <c:v>2870.3125</c:v>
                </c:pt>
                <c:pt idx="4388">
                  <c:v>2870.625</c:v>
                </c:pt>
                <c:pt idx="4389">
                  <c:v>2870.9375</c:v>
                </c:pt>
                <c:pt idx="4390">
                  <c:v>2871.25</c:v>
                </c:pt>
                <c:pt idx="4391">
                  <c:v>2871.5625</c:v>
                </c:pt>
                <c:pt idx="4392">
                  <c:v>2871.875</c:v>
                </c:pt>
                <c:pt idx="4393">
                  <c:v>2872.1875</c:v>
                </c:pt>
                <c:pt idx="4394">
                  <c:v>2872.5</c:v>
                </c:pt>
                <c:pt idx="4395">
                  <c:v>2872.8125</c:v>
                </c:pt>
                <c:pt idx="4396">
                  <c:v>2873.125</c:v>
                </c:pt>
                <c:pt idx="4397">
                  <c:v>2873.4375</c:v>
                </c:pt>
                <c:pt idx="4398">
                  <c:v>2873.75</c:v>
                </c:pt>
                <c:pt idx="4399">
                  <c:v>2874.0625</c:v>
                </c:pt>
                <c:pt idx="4400">
                  <c:v>2874.375</c:v>
                </c:pt>
                <c:pt idx="4401">
                  <c:v>2874.6875</c:v>
                </c:pt>
                <c:pt idx="4402">
                  <c:v>2875</c:v>
                </c:pt>
                <c:pt idx="4403">
                  <c:v>2875.3125</c:v>
                </c:pt>
                <c:pt idx="4404">
                  <c:v>2875.625</c:v>
                </c:pt>
                <c:pt idx="4405">
                  <c:v>2875.9375</c:v>
                </c:pt>
                <c:pt idx="4406">
                  <c:v>2876.25</c:v>
                </c:pt>
                <c:pt idx="4407">
                  <c:v>2876.5625</c:v>
                </c:pt>
                <c:pt idx="4408">
                  <c:v>2876.875</c:v>
                </c:pt>
                <c:pt idx="4409">
                  <c:v>2877.1875</c:v>
                </c:pt>
                <c:pt idx="4410">
                  <c:v>2877.5</c:v>
                </c:pt>
                <c:pt idx="4411">
                  <c:v>2877.8125</c:v>
                </c:pt>
                <c:pt idx="4412">
                  <c:v>2878.125</c:v>
                </c:pt>
                <c:pt idx="4413">
                  <c:v>2878.4375</c:v>
                </c:pt>
                <c:pt idx="4414">
                  <c:v>2878.75</c:v>
                </c:pt>
                <c:pt idx="4415">
                  <c:v>2879.0625</c:v>
                </c:pt>
                <c:pt idx="4416">
                  <c:v>2879.375</c:v>
                </c:pt>
                <c:pt idx="4417">
                  <c:v>2879.6875</c:v>
                </c:pt>
                <c:pt idx="4418">
                  <c:v>2880</c:v>
                </c:pt>
                <c:pt idx="4419">
                  <c:v>2880.3125</c:v>
                </c:pt>
                <c:pt idx="4420">
                  <c:v>2880.625</c:v>
                </c:pt>
                <c:pt idx="4421">
                  <c:v>2880.9375</c:v>
                </c:pt>
                <c:pt idx="4422">
                  <c:v>2881.25</c:v>
                </c:pt>
                <c:pt idx="4423">
                  <c:v>2881.5625</c:v>
                </c:pt>
                <c:pt idx="4424">
                  <c:v>2881.875</c:v>
                </c:pt>
                <c:pt idx="4425">
                  <c:v>2882.1875</c:v>
                </c:pt>
                <c:pt idx="4426">
                  <c:v>2882.5</c:v>
                </c:pt>
                <c:pt idx="4427">
                  <c:v>2882.8125</c:v>
                </c:pt>
                <c:pt idx="4428">
                  <c:v>2883.125</c:v>
                </c:pt>
                <c:pt idx="4429">
                  <c:v>2883.4375</c:v>
                </c:pt>
                <c:pt idx="4430">
                  <c:v>2883.75</c:v>
                </c:pt>
                <c:pt idx="4431">
                  <c:v>2884.0625</c:v>
                </c:pt>
                <c:pt idx="4432">
                  <c:v>2884.375</c:v>
                </c:pt>
                <c:pt idx="4433">
                  <c:v>2884.6875</c:v>
                </c:pt>
                <c:pt idx="4434">
                  <c:v>2885</c:v>
                </c:pt>
                <c:pt idx="4435">
                  <c:v>2885.3125</c:v>
                </c:pt>
                <c:pt idx="4436">
                  <c:v>2885.625</c:v>
                </c:pt>
                <c:pt idx="4437">
                  <c:v>2885.9375</c:v>
                </c:pt>
                <c:pt idx="4438">
                  <c:v>2886.25</c:v>
                </c:pt>
                <c:pt idx="4439">
                  <c:v>2886.5625</c:v>
                </c:pt>
                <c:pt idx="4440">
                  <c:v>2886.875</c:v>
                </c:pt>
                <c:pt idx="4441">
                  <c:v>2887.1875</c:v>
                </c:pt>
                <c:pt idx="4442">
                  <c:v>2887.5</c:v>
                </c:pt>
                <c:pt idx="4443">
                  <c:v>2887.8125</c:v>
                </c:pt>
                <c:pt idx="4444">
                  <c:v>2888.125</c:v>
                </c:pt>
                <c:pt idx="4445">
                  <c:v>2888.4375</c:v>
                </c:pt>
                <c:pt idx="4446">
                  <c:v>2888.75</c:v>
                </c:pt>
                <c:pt idx="4447">
                  <c:v>2889.0625</c:v>
                </c:pt>
                <c:pt idx="4448">
                  <c:v>2889.375</c:v>
                </c:pt>
                <c:pt idx="4449">
                  <c:v>2889.6875</c:v>
                </c:pt>
                <c:pt idx="4450">
                  <c:v>2890</c:v>
                </c:pt>
                <c:pt idx="4451">
                  <c:v>2890.3125</c:v>
                </c:pt>
                <c:pt idx="4452">
                  <c:v>2890.625</c:v>
                </c:pt>
                <c:pt idx="4453">
                  <c:v>2890.9375</c:v>
                </c:pt>
                <c:pt idx="4454">
                  <c:v>2891.25</c:v>
                </c:pt>
                <c:pt idx="4455">
                  <c:v>2891.5625</c:v>
                </c:pt>
                <c:pt idx="4456">
                  <c:v>2891.875</c:v>
                </c:pt>
                <c:pt idx="4457">
                  <c:v>2892.1875</c:v>
                </c:pt>
                <c:pt idx="4458">
                  <c:v>2892.5</c:v>
                </c:pt>
                <c:pt idx="4459">
                  <c:v>2892.8125</c:v>
                </c:pt>
                <c:pt idx="4460">
                  <c:v>2893.125</c:v>
                </c:pt>
                <c:pt idx="4461">
                  <c:v>2893.4375</c:v>
                </c:pt>
                <c:pt idx="4462">
                  <c:v>2893.75</c:v>
                </c:pt>
                <c:pt idx="4463">
                  <c:v>2894.0625</c:v>
                </c:pt>
                <c:pt idx="4464">
                  <c:v>2894.375</c:v>
                </c:pt>
                <c:pt idx="4465">
                  <c:v>2894.6875</c:v>
                </c:pt>
                <c:pt idx="4466">
                  <c:v>2895</c:v>
                </c:pt>
                <c:pt idx="4467">
                  <c:v>2895.3125</c:v>
                </c:pt>
                <c:pt idx="4468">
                  <c:v>2895.625</c:v>
                </c:pt>
                <c:pt idx="4469">
                  <c:v>2895.9375</c:v>
                </c:pt>
                <c:pt idx="4470">
                  <c:v>2896.25</c:v>
                </c:pt>
                <c:pt idx="4471">
                  <c:v>2896.5625</c:v>
                </c:pt>
                <c:pt idx="4472">
                  <c:v>2896.875</c:v>
                </c:pt>
                <c:pt idx="4473">
                  <c:v>2897.1875</c:v>
                </c:pt>
                <c:pt idx="4474">
                  <c:v>2897.5</c:v>
                </c:pt>
                <c:pt idx="4475">
                  <c:v>2897.8125</c:v>
                </c:pt>
                <c:pt idx="4476">
                  <c:v>2898.125</c:v>
                </c:pt>
                <c:pt idx="4477">
                  <c:v>2898.4375</c:v>
                </c:pt>
                <c:pt idx="4478">
                  <c:v>2898.75</c:v>
                </c:pt>
                <c:pt idx="4479">
                  <c:v>2899.0625</c:v>
                </c:pt>
                <c:pt idx="4480">
                  <c:v>2899.375</c:v>
                </c:pt>
                <c:pt idx="4481">
                  <c:v>2899.6875</c:v>
                </c:pt>
                <c:pt idx="4482">
                  <c:v>2900</c:v>
                </c:pt>
                <c:pt idx="4483">
                  <c:v>2900.3125</c:v>
                </c:pt>
                <c:pt idx="4484">
                  <c:v>2900.625</c:v>
                </c:pt>
                <c:pt idx="4485">
                  <c:v>2900.9375</c:v>
                </c:pt>
                <c:pt idx="4486">
                  <c:v>2901.25</c:v>
                </c:pt>
                <c:pt idx="4487">
                  <c:v>2901.5625</c:v>
                </c:pt>
                <c:pt idx="4488">
                  <c:v>2901.875</c:v>
                </c:pt>
                <c:pt idx="4489">
                  <c:v>2902.1875</c:v>
                </c:pt>
                <c:pt idx="4490">
                  <c:v>2902.5</c:v>
                </c:pt>
                <c:pt idx="4491">
                  <c:v>2902.8125</c:v>
                </c:pt>
                <c:pt idx="4492">
                  <c:v>2903.125</c:v>
                </c:pt>
                <c:pt idx="4493">
                  <c:v>2903.4375</c:v>
                </c:pt>
                <c:pt idx="4494">
                  <c:v>2903.75</c:v>
                </c:pt>
                <c:pt idx="4495">
                  <c:v>2904.0625</c:v>
                </c:pt>
                <c:pt idx="4496">
                  <c:v>2904.375</c:v>
                </c:pt>
                <c:pt idx="4497">
                  <c:v>2904.6875</c:v>
                </c:pt>
                <c:pt idx="4498">
                  <c:v>2905</c:v>
                </c:pt>
                <c:pt idx="4499">
                  <c:v>2905.3125</c:v>
                </c:pt>
                <c:pt idx="4500">
                  <c:v>2905.625</c:v>
                </c:pt>
                <c:pt idx="4501">
                  <c:v>2905.9375</c:v>
                </c:pt>
                <c:pt idx="4502">
                  <c:v>2906.25</c:v>
                </c:pt>
                <c:pt idx="4503">
                  <c:v>2906.5625</c:v>
                </c:pt>
                <c:pt idx="4504">
                  <c:v>2906.875</c:v>
                </c:pt>
                <c:pt idx="4505">
                  <c:v>2907.1875</c:v>
                </c:pt>
                <c:pt idx="4506">
                  <c:v>2907.5</c:v>
                </c:pt>
                <c:pt idx="4507">
                  <c:v>2907.8125</c:v>
                </c:pt>
                <c:pt idx="4508">
                  <c:v>2908.125</c:v>
                </c:pt>
                <c:pt idx="4509">
                  <c:v>2908.4375</c:v>
                </c:pt>
                <c:pt idx="4510">
                  <c:v>2908.75</c:v>
                </c:pt>
                <c:pt idx="4511">
                  <c:v>2909.0625</c:v>
                </c:pt>
                <c:pt idx="4512">
                  <c:v>2909.375</c:v>
                </c:pt>
                <c:pt idx="4513">
                  <c:v>2909.6875</c:v>
                </c:pt>
                <c:pt idx="4514">
                  <c:v>2910</c:v>
                </c:pt>
                <c:pt idx="4515">
                  <c:v>2910.3125</c:v>
                </c:pt>
                <c:pt idx="4516">
                  <c:v>2910.625</c:v>
                </c:pt>
                <c:pt idx="4517">
                  <c:v>2910.9375</c:v>
                </c:pt>
                <c:pt idx="4518">
                  <c:v>2911.25</c:v>
                </c:pt>
                <c:pt idx="4519">
                  <c:v>2911.5625</c:v>
                </c:pt>
                <c:pt idx="4520">
                  <c:v>2911.875</c:v>
                </c:pt>
                <c:pt idx="4521">
                  <c:v>2912.1875</c:v>
                </c:pt>
                <c:pt idx="4522">
                  <c:v>2912.5</c:v>
                </c:pt>
                <c:pt idx="4523">
                  <c:v>2912.8125</c:v>
                </c:pt>
                <c:pt idx="4524">
                  <c:v>2913.125</c:v>
                </c:pt>
                <c:pt idx="4525">
                  <c:v>2913.4375</c:v>
                </c:pt>
                <c:pt idx="4526">
                  <c:v>2913.75</c:v>
                </c:pt>
                <c:pt idx="4527">
                  <c:v>2914.0625</c:v>
                </c:pt>
                <c:pt idx="4528">
                  <c:v>2914.375</c:v>
                </c:pt>
                <c:pt idx="4529">
                  <c:v>2914.6875</c:v>
                </c:pt>
                <c:pt idx="4530">
                  <c:v>2915</c:v>
                </c:pt>
                <c:pt idx="4531">
                  <c:v>2915.3125</c:v>
                </c:pt>
                <c:pt idx="4532">
                  <c:v>2915.625</c:v>
                </c:pt>
                <c:pt idx="4533">
                  <c:v>2915.9375</c:v>
                </c:pt>
                <c:pt idx="4534">
                  <c:v>2916.25</c:v>
                </c:pt>
                <c:pt idx="4535">
                  <c:v>2916.5625</c:v>
                </c:pt>
                <c:pt idx="4536">
                  <c:v>2916.875</c:v>
                </c:pt>
                <c:pt idx="4537">
                  <c:v>2917.1875</c:v>
                </c:pt>
                <c:pt idx="4538">
                  <c:v>2917.5</c:v>
                </c:pt>
                <c:pt idx="4539">
                  <c:v>2917.8125</c:v>
                </c:pt>
                <c:pt idx="4540">
                  <c:v>2918.125</c:v>
                </c:pt>
                <c:pt idx="4541">
                  <c:v>2918.4375</c:v>
                </c:pt>
                <c:pt idx="4542">
                  <c:v>2918.75</c:v>
                </c:pt>
                <c:pt idx="4543">
                  <c:v>2919.0625</c:v>
                </c:pt>
                <c:pt idx="4544">
                  <c:v>2919.375</c:v>
                </c:pt>
                <c:pt idx="4545">
                  <c:v>2919.6875</c:v>
                </c:pt>
                <c:pt idx="4546">
                  <c:v>2920</c:v>
                </c:pt>
                <c:pt idx="4547">
                  <c:v>2920.3125</c:v>
                </c:pt>
                <c:pt idx="4548">
                  <c:v>2920.625</c:v>
                </c:pt>
                <c:pt idx="4549">
                  <c:v>2920.9375</c:v>
                </c:pt>
                <c:pt idx="4550">
                  <c:v>2921.25</c:v>
                </c:pt>
                <c:pt idx="4551">
                  <c:v>2921.5625</c:v>
                </c:pt>
                <c:pt idx="4552">
                  <c:v>2921.875</c:v>
                </c:pt>
                <c:pt idx="4553">
                  <c:v>2922.1875</c:v>
                </c:pt>
                <c:pt idx="4554">
                  <c:v>2922.5</c:v>
                </c:pt>
                <c:pt idx="4555">
                  <c:v>2922.8125</c:v>
                </c:pt>
                <c:pt idx="4556">
                  <c:v>2923.125</c:v>
                </c:pt>
                <c:pt idx="4557">
                  <c:v>2923.4375</c:v>
                </c:pt>
                <c:pt idx="4558">
                  <c:v>2923.75</c:v>
                </c:pt>
                <c:pt idx="4559">
                  <c:v>2924.0625</c:v>
                </c:pt>
                <c:pt idx="4560">
                  <c:v>2924.375</c:v>
                </c:pt>
                <c:pt idx="4561">
                  <c:v>2924.6875</c:v>
                </c:pt>
                <c:pt idx="4562">
                  <c:v>2925</c:v>
                </c:pt>
                <c:pt idx="4563">
                  <c:v>2925.3125</c:v>
                </c:pt>
                <c:pt idx="4564">
                  <c:v>2925.625</c:v>
                </c:pt>
                <c:pt idx="4565">
                  <c:v>2925.9375</c:v>
                </c:pt>
                <c:pt idx="4566">
                  <c:v>2926.25</c:v>
                </c:pt>
                <c:pt idx="4567">
                  <c:v>2926.5625</c:v>
                </c:pt>
                <c:pt idx="4568">
                  <c:v>2926.875</c:v>
                </c:pt>
                <c:pt idx="4569">
                  <c:v>2927.1875</c:v>
                </c:pt>
                <c:pt idx="4570">
                  <c:v>2927.5</c:v>
                </c:pt>
                <c:pt idx="4571">
                  <c:v>2927.8125</c:v>
                </c:pt>
                <c:pt idx="4572">
                  <c:v>2928.125</c:v>
                </c:pt>
                <c:pt idx="4573">
                  <c:v>2928.4375</c:v>
                </c:pt>
                <c:pt idx="4574">
                  <c:v>2928.75</c:v>
                </c:pt>
                <c:pt idx="4575">
                  <c:v>2929.0625</c:v>
                </c:pt>
                <c:pt idx="4576">
                  <c:v>2929.375</c:v>
                </c:pt>
                <c:pt idx="4577">
                  <c:v>2929.6875</c:v>
                </c:pt>
                <c:pt idx="4578">
                  <c:v>2930</c:v>
                </c:pt>
                <c:pt idx="4579">
                  <c:v>2930.3125</c:v>
                </c:pt>
                <c:pt idx="4580">
                  <c:v>2930.625</c:v>
                </c:pt>
                <c:pt idx="4581">
                  <c:v>2930.9375</c:v>
                </c:pt>
                <c:pt idx="4582">
                  <c:v>2931.25</c:v>
                </c:pt>
                <c:pt idx="4583">
                  <c:v>2931.5625</c:v>
                </c:pt>
                <c:pt idx="4584">
                  <c:v>2931.875</c:v>
                </c:pt>
                <c:pt idx="4585">
                  <c:v>2932.1875</c:v>
                </c:pt>
                <c:pt idx="4586">
                  <c:v>2932.5</c:v>
                </c:pt>
                <c:pt idx="4587">
                  <c:v>2932.8125</c:v>
                </c:pt>
                <c:pt idx="4588">
                  <c:v>2933.125</c:v>
                </c:pt>
                <c:pt idx="4589">
                  <c:v>2933.4375</c:v>
                </c:pt>
                <c:pt idx="4590">
                  <c:v>2933.75</c:v>
                </c:pt>
                <c:pt idx="4591">
                  <c:v>2934.0625</c:v>
                </c:pt>
                <c:pt idx="4592">
                  <c:v>2934.375</c:v>
                </c:pt>
                <c:pt idx="4593">
                  <c:v>2934.6875</c:v>
                </c:pt>
                <c:pt idx="4594">
                  <c:v>2935</c:v>
                </c:pt>
                <c:pt idx="4595">
                  <c:v>2935.3125</c:v>
                </c:pt>
                <c:pt idx="4596">
                  <c:v>2935.625</c:v>
                </c:pt>
                <c:pt idx="4597">
                  <c:v>2935.9375</c:v>
                </c:pt>
                <c:pt idx="4598">
                  <c:v>2936.25</c:v>
                </c:pt>
                <c:pt idx="4599">
                  <c:v>2936.5625</c:v>
                </c:pt>
                <c:pt idx="4600">
                  <c:v>2936.875</c:v>
                </c:pt>
                <c:pt idx="4601">
                  <c:v>2937.1875</c:v>
                </c:pt>
                <c:pt idx="4602">
                  <c:v>2937.5</c:v>
                </c:pt>
                <c:pt idx="4603">
                  <c:v>2937.8125</c:v>
                </c:pt>
                <c:pt idx="4604">
                  <c:v>2938.125</c:v>
                </c:pt>
                <c:pt idx="4605">
                  <c:v>2938.4375</c:v>
                </c:pt>
                <c:pt idx="4606">
                  <c:v>2938.75</c:v>
                </c:pt>
                <c:pt idx="4607">
                  <c:v>2939.0625</c:v>
                </c:pt>
                <c:pt idx="4608">
                  <c:v>2939.375</c:v>
                </c:pt>
                <c:pt idx="4609">
                  <c:v>2939.6875</c:v>
                </c:pt>
                <c:pt idx="4610">
                  <c:v>2940</c:v>
                </c:pt>
                <c:pt idx="4611">
                  <c:v>2940.3125</c:v>
                </c:pt>
                <c:pt idx="4612">
                  <c:v>2940.625</c:v>
                </c:pt>
                <c:pt idx="4613">
                  <c:v>2940.9375</c:v>
                </c:pt>
                <c:pt idx="4614">
                  <c:v>2941.25</c:v>
                </c:pt>
                <c:pt idx="4615">
                  <c:v>2941.5625</c:v>
                </c:pt>
                <c:pt idx="4616">
                  <c:v>2941.875</c:v>
                </c:pt>
                <c:pt idx="4617">
                  <c:v>2942.1875</c:v>
                </c:pt>
                <c:pt idx="4618">
                  <c:v>2942.5</c:v>
                </c:pt>
                <c:pt idx="4619">
                  <c:v>2942.8125</c:v>
                </c:pt>
                <c:pt idx="4620">
                  <c:v>2943.125</c:v>
                </c:pt>
                <c:pt idx="4621">
                  <c:v>2943.4375</c:v>
                </c:pt>
                <c:pt idx="4622">
                  <c:v>2943.75</c:v>
                </c:pt>
                <c:pt idx="4623">
                  <c:v>2944.0625</c:v>
                </c:pt>
                <c:pt idx="4624">
                  <c:v>2944.375</c:v>
                </c:pt>
                <c:pt idx="4625">
                  <c:v>2944.6875</c:v>
                </c:pt>
                <c:pt idx="4626">
                  <c:v>2945</c:v>
                </c:pt>
                <c:pt idx="4627">
                  <c:v>2945.3125</c:v>
                </c:pt>
                <c:pt idx="4628">
                  <c:v>2945.625</c:v>
                </c:pt>
                <c:pt idx="4629">
                  <c:v>2945.9375</c:v>
                </c:pt>
                <c:pt idx="4630">
                  <c:v>2946.25</c:v>
                </c:pt>
                <c:pt idx="4631">
                  <c:v>2946.5625</c:v>
                </c:pt>
                <c:pt idx="4632">
                  <c:v>2946.875</c:v>
                </c:pt>
                <c:pt idx="4633">
                  <c:v>2947.1875</c:v>
                </c:pt>
                <c:pt idx="4634">
                  <c:v>2947.5</c:v>
                </c:pt>
                <c:pt idx="4635">
                  <c:v>2947.8125</c:v>
                </c:pt>
                <c:pt idx="4636">
                  <c:v>2948.125</c:v>
                </c:pt>
                <c:pt idx="4637">
                  <c:v>2948.4375</c:v>
                </c:pt>
                <c:pt idx="4638">
                  <c:v>2948.75</c:v>
                </c:pt>
                <c:pt idx="4639">
                  <c:v>2949.0625</c:v>
                </c:pt>
                <c:pt idx="4640">
                  <c:v>2949.375</c:v>
                </c:pt>
                <c:pt idx="4641">
                  <c:v>2949.6875</c:v>
                </c:pt>
                <c:pt idx="4642">
                  <c:v>2950</c:v>
                </c:pt>
                <c:pt idx="4643">
                  <c:v>2950.3125</c:v>
                </c:pt>
                <c:pt idx="4644">
                  <c:v>2950.625</c:v>
                </c:pt>
                <c:pt idx="4645">
                  <c:v>2950.9375</c:v>
                </c:pt>
                <c:pt idx="4646">
                  <c:v>2951.25</c:v>
                </c:pt>
                <c:pt idx="4647">
                  <c:v>2951.5625</c:v>
                </c:pt>
                <c:pt idx="4648">
                  <c:v>2951.875</c:v>
                </c:pt>
                <c:pt idx="4649">
                  <c:v>2952.1875</c:v>
                </c:pt>
                <c:pt idx="4650">
                  <c:v>2952.5</c:v>
                </c:pt>
                <c:pt idx="4651">
                  <c:v>2952.8125</c:v>
                </c:pt>
                <c:pt idx="4652">
                  <c:v>2953.125</c:v>
                </c:pt>
                <c:pt idx="4653">
                  <c:v>2953.4375</c:v>
                </c:pt>
                <c:pt idx="4654">
                  <c:v>2953.75</c:v>
                </c:pt>
                <c:pt idx="4655">
                  <c:v>2954.0625</c:v>
                </c:pt>
                <c:pt idx="4656">
                  <c:v>2954.375</c:v>
                </c:pt>
                <c:pt idx="4657">
                  <c:v>2954.6875</c:v>
                </c:pt>
                <c:pt idx="4658">
                  <c:v>2955</c:v>
                </c:pt>
                <c:pt idx="4659">
                  <c:v>2955.3125</c:v>
                </c:pt>
                <c:pt idx="4660">
                  <c:v>2955.625</c:v>
                </c:pt>
                <c:pt idx="4661">
                  <c:v>2955.9375</c:v>
                </c:pt>
                <c:pt idx="4662">
                  <c:v>2956.25</c:v>
                </c:pt>
                <c:pt idx="4663">
                  <c:v>2956.5625</c:v>
                </c:pt>
                <c:pt idx="4664">
                  <c:v>2956.875</c:v>
                </c:pt>
                <c:pt idx="4665">
                  <c:v>2957.1875</c:v>
                </c:pt>
                <c:pt idx="4666">
                  <c:v>2957.5</c:v>
                </c:pt>
                <c:pt idx="4667">
                  <c:v>2957.8125</c:v>
                </c:pt>
                <c:pt idx="4668">
                  <c:v>2958.125</c:v>
                </c:pt>
                <c:pt idx="4669">
                  <c:v>2958.4375</c:v>
                </c:pt>
                <c:pt idx="4670">
                  <c:v>2958.75</c:v>
                </c:pt>
                <c:pt idx="4671">
                  <c:v>2959.0625</c:v>
                </c:pt>
                <c:pt idx="4672">
                  <c:v>2959.375</c:v>
                </c:pt>
                <c:pt idx="4673">
                  <c:v>2959.6875</c:v>
                </c:pt>
                <c:pt idx="4674">
                  <c:v>2960</c:v>
                </c:pt>
                <c:pt idx="4675">
                  <c:v>2960.3125</c:v>
                </c:pt>
                <c:pt idx="4676">
                  <c:v>2960.625</c:v>
                </c:pt>
                <c:pt idx="4677">
                  <c:v>2960.9375</c:v>
                </c:pt>
                <c:pt idx="4678">
                  <c:v>2961.25</c:v>
                </c:pt>
                <c:pt idx="4679">
                  <c:v>2961.5625</c:v>
                </c:pt>
                <c:pt idx="4680">
                  <c:v>2961.875</c:v>
                </c:pt>
                <c:pt idx="4681">
                  <c:v>2962.1875</c:v>
                </c:pt>
                <c:pt idx="4682">
                  <c:v>2962.5</c:v>
                </c:pt>
                <c:pt idx="4683">
                  <c:v>2962.8125</c:v>
                </c:pt>
                <c:pt idx="4684">
                  <c:v>2963.125</c:v>
                </c:pt>
                <c:pt idx="4685">
                  <c:v>2963.4375</c:v>
                </c:pt>
                <c:pt idx="4686">
                  <c:v>2963.75</c:v>
                </c:pt>
                <c:pt idx="4687">
                  <c:v>2964.0625</c:v>
                </c:pt>
                <c:pt idx="4688">
                  <c:v>2964.375</c:v>
                </c:pt>
                <c:pt idx="4689">
                  <c:v>2964.6875</c:v>
                </c:pt>
                <c:pt idx="4690">
                  <c:v>2965</c:v>
                </c:pt>
                <c:pt idx="4691">
                  <c:v>2965.3125</c:v>
                </c:pt>
                <c:pt idx="4692">
                  <c:v>2965.625</c:v>
                </c:pt>
                <c:pt idx="4693">
                  <c:v>2965.9375</c:v>
                </c:pt>
                <c:pt idx="4694">
                  <c:v>2966.25</c:v>
                </c:pt>
                <c:pt idx="4695">
                  <c:v>2966.5625</c:v>
                </c:pt>
                <c:pt idx="4696">
                  <c:v>2966.875</c:v>
                </c:pt>
                <c:pt idx="4697">
                  <c:v>2967.1875</c:v>
                </c:pt>
                <c:pt idx="4698">
                  <c:v>2967.5</c:v>
                </c:pt>
                <c:pt idx="4699">
                  <c:v>2967.8125</c:v>
                </c:pt>
                <c:pt idx="4700">
                  <c:v>2968.125</c:v>
                </c:pt>
                <c:pt idx="4701">
                  <c:v>2968.4375</c:v>
                </c:pt>
                <c:pt idx="4702">
                  <c:v>2968.75</c:v>
                </c:pt>
                <c:pt idx="4703">
                  <c:v>2969.0625</c:v>
                </c:pt>
                <c:pt idx="4704">
                  <c:v>2969.375</c:v>
                </c:pt>
                <c:pt idx="4705">
                  <c:v>2969.6875</c:v>
                </c:pt>
                <c:pt idx="4706">
                  <c:v>2970</c:v>
                </c:pt>
                <c:pt idx="4707">
                  <c:v>2970.3125</c:v>
                </c:pt>
                <c:pt idx="4708">
                  <c:v>2970.625</c:v>
                </c:pt>
                <c:pt idx="4709">
                  <c:v>2970.9375</c:v>
                </c:pt>
                <c:pt idx="4710">
                  <c:v>2971.25</c:v>
                </c:pt>
                <c:pt idx="4711">
                  <c:v>2971.5625</c:v>
                </c:pt>
                <c:pt idx="4712">
                  <c:v>2971.875</c:v>
                </c:pt>
                <c:pt idx="4713">
                  <c:v>2972.1875</c:v>
                </c:pt>
                <c:pt idx="4714">
                  <c:v>2972.5</c:v>
                </c:pt>
                <c:pt idx="4715">
                  <c:v>2972.8125</c:v>
                </c:pt>
                <c:pt idx="4716">
                  <c:v>2973.125</c:v>
                </c:pt>
                <c:pt idx="4717">
                  <c:v>2973.4375</c:v>
                </c:pt>
                <c:pt idx="4718">
                  <c:v>2973.75</c:v>
                </c:pt>
                <c:pt idx="4719">
                  <c:v>2974.0625</c:v>
                </c:pt>
                <c:pt idx="4720">
                  <c:v>2974.375</c:v>
                </c:pt>
                <c:pt idx="4721">
                  <c:v>2974.6875</c:v>
                </c:pt>
                <c:pt idx="4722">
                  <c:v>2975</c:v>
                </c:pt>
                <c:pt idx="4723">
                  <c:v>2975.3125</c:v>
                </c:pt>
                <c:pt idx="4724">
                  <c:v>2975.625</c:v>
                </c:pt>
                <c:pt idx="4725">
                  <c:v>2975.9375</c:v>
                </c:pt>
                <c:pt idx="4726">
                  <c:v>2976.25</c:v>
                </c:pt>
                <c:pt idx="4727">
                  <c:v>2976.5625</c:v>
                </c:pt>
                <c:pt idx="4728">
                  <c:v>2976.875</c:v>
                </c:pt>
                <c:pt idx="4729">
                  <c:v>2977.1875</c:v>
                </c:pt>
                <c:pt idx="4730">
                  <c:v>2977.5</c:v>
                </c:pt>
                <c:pt idx="4731">
                  <c:v>2977.8125</c:v>
                </c:pt>
                <c:pt idx="4732">
                  <c:v>2978.125</c:v>
                </c:pt>
                <c:pt idx="4733">
                  <c:v>2978.4375</c:v>
                </c:pt>
                <c:pt idx="4734">
                  <c:v>2978.75</c:v>
                </c:pt>
                <c:pt idx="4735">
                  <c:v>2979.0625</c:v>
                </c:pt>
                <c:pt idx="4736">
                  <c:v>2979.375</c:v>
                </c:pt>
                <c:pt idx="4737">
                  <c:v>2979.6875</c:v>
                </c:pt>
                <c:pt idx="4738">
                  <c:v>2980</c:v>
                </c:pt>
                <c:pt idx="4739">
                  <c:v>2980.3125</c:v>
                </c:pt>
                <c:pt idx="4740">
                  <c:v>2980.625</c:v>
                </c:pt>
                <c:pt idx="4741">
                  <c:v>2980.9375</c:v>
                </c:pt>
                <c:pt idx="4742">
                  <c:v>2981.25</c:v>
                </c:pt>
                <c:pt idx="4743">
                  <c:v>2981.5625</c:v>
                </c:pt>
                <c:pt idx="4744">
                  <c:v>2981.875</c:v>
                </c:pt>
                <c:pt idx="4745">
                  <c:v>2982.1875</c:v>
                </c:pt>
                <c:pt idx="4746">
                  <c:v>2982.5</c:v>
                </c:pt>
                <c:pt idx="4747">
                  <c:v>2982.8125</c:v>
                </c:pt>
                <c:pt idx="4748">
                  <c:v>2983.125</c:v>
                </c:pt>
                <c:pt idx="4749">
                  <c:v>2983.4375</c:v>
                </c:pt>
                <c:pt idx="4750">
                  <c:v>2983.75</c:v>
                </c:pt>
                <c:pt idx="4751">
                  <c:v>2984.0625</c:v>
                </c:pt>
                <c:pt idx="4752">
                  <c:v>2984.375</c:v>
                </c:pt>
                <c:pt idx="4753">
                  <c:v>2984.6875</c:v>
                </c:pt>
                <c:pt idx="4754">
                  <c:v>2985</c:v>
                </c:pt>
                <c:pt idx="4755">
                  <c:v>2985.3125</c:v>
                </c:pt>
                <c:pt idx="4756">
                  <c:v>2985.625</c:v>
                </c:pt>
                <c:pt idx="4757">
                  <c:v>2985.9375</c:v>
                </c:pt>
                <c:pt idx="4758">
                  <c:v>2986.25</c:v>
                </c:pt>
                <c:pt idx="4759">
                  <c:v>2986.5625</c:v>
                </c:pt>
                <c:pt idx="4760">
                  <c:v>2986.875</c:v>
                </c:pt>
                <c:pt idx="4761">
                  <c:v>2987.1875</c:v>
                </c:pt>
                <c:pt idx="4762">
                  <c:v>2987.5</c:v>
                </c:pt>
                <c:pt idx="4763">
                  <c:v>2987.8125</c:v>
                </c:pt>
                <c:pt idx="4764">
                  <c:v>2988.125</c:v>
                </c:pt>
                <c:pt idx="4765">
                  <c:v>2988.4375</c:v>
                </c:pt>
                <c:pt idx="4766">
                  <c:v>2988.75</c:v>
                </c:pt>
                <c:pt idx="4767">
                  <c:v>2989.0625</c:v>
                </c:pt>
                <c:pt idx="4768">
                  <c:v>2989.375</c:v>
                </c:pt>
                <c:pt idx="4769">
                  <c:v>2989.6875</c:v>
                </c:pt>
                <c:pt idx="4770">
                  <c:v>2990</c:v>
                </c:pt>
                <c:pt idx="4771">
                  <c:v>2990.3125</c:v>
                </c:pt>
                <c:pt idx="4772">
                  <c:v>2990.625</c:v>
                </c:pt>
                <c:pt idx="4773">
                  <c:v>2990.9375</c:v>
                </c:pt>
                <c:pt idx="4774">
                  <c:v>2991.25</c:v>
                </c:pt>
                <c:pt idx="4775">
                  <c:v>2991.5625</c:v>
                </c:pt>
                <c:pt idx="4776">
                  <c:v>2991.875</c:v>
                </c:pt>
                <c:pt idx="4777">
                  <c:v>2992.1875</c:v>
                </c:pt>
                <c:pt idx="4778">
                  <c:v>2992.5</c:v>
                </c:pt>
                <c:pt idx="4779">
                  <c:v>2992.8125</c:v>
                </c:pt>
                <c:pt idx="4780">
                  <c:v>2993.125</c:v>
                </c:pt>
                <c:pt idx="4781">
                  <c:v>2993.4375</c:v>
                </c:pt>
                <c:pt idx="4782">
                  <c:v>2993.75</c:v>
                </c:pt>
                <c:pt idx="4783">
                  <c:v>2994.0625</c:v>
                </c:pt>
                <c:pt idx="4784">
                  <c:v>2994.375</c:v>
                </c:pt>
                <c:pt idx="4785">
                  <c:v>2994.6875</c:v>
                </c:pt>
                <c:pt idx="4786">
                  <c:v>2995</c:v>
                </c:pt>
                <c:pt idx="4787">
                  <c:v>2995.3125</c:v>
                </c:pt>
                <c:pt idx="4788">
                  <c:v>2995.625</c:v>
                </c:pt>
                <c:pt idx="4789">
                  <c:v>2995.9375</c:v>
                </c:pt>
                <c:pt idx="4790">
                  <c:v>2996.25</c:v>
                </c:pt>
                <c:pt idx="4791">
                  <c:v>2996.5625</c:v>
                </c:pt>
                <c:pt idx="4792">
                  <c:v>2996.875</c:v>
                </c:pt>
                <c:pt idx="4793">
                  <c:v>2997.1875</c:v>
                </c:pt>
                <c:pt idx="4794">
                  <c:v>2997.5</c:v>
                </c:pt>
                <c:pt idx="4795">
                  <c:v>2997.8125</c:v>
                </c:pt>
                <c:pt idx="4796">
                  <c:v>2998.125</c:v>
                </c:pt>
                <c:pt idx="4797">
                  <c:v>2998.4375</c:v>
                </c:pt>
                <c:pt idx="4798">
                  <c:v>2998.75</c:v>
                </c:pt>
                <c:pt idx="4799">
                  <c:v>2999.0625</c:v>
                </c:pt>
                <c:pt idx="4800">
                  <c:v>2999.375</c:v>
                </c:pt>
                <c:pt idx="4801">
                  <c:v>2999.6875</c:v>
                </c:pt>
                <c:pt idx="4802">
                  <c:v>3000</c:v>
                </c:pt>
                <c:pt idx="4803">
                  <c:v>3000</c:v>
                </c:pt>
                <c:pt idx="4804">
                  <c:v>3000.3125</c:v>
                </c:pt>
                <c:pt idx="4805">
                  <c:v>3000.625</c:v>
                </c:pt>
                <c:pt idx="4806">
                  <c:v>3000.9375</c:v>
                </c:pt>
                <c:pt idx="4807">
                  <c:v>3001.25</c:v>
                </c:pt>
                <c:pt idx="4808">
                  <c:v>3001.5625</c:v>
                </c:pt>
                <c:pt idx="4809">
                  <c:v>3001.875</c:v>
                </c:pt>
                <c:pt idx="4810">
                  <c:v>3002.1875</c:v>
                </c:pt>
                <c:pt idx="4811">
                  <c:v>3002.5</c:v>
                </c:pt>
                <c:pt idx="4812">
                  <c:v>3002.8125</c:v>
                </c:pt>
                <c:pt idx="4813">
                  <c:v>3003.125</c:v>
                </c:pt>
                <c:pt idx="4814">
                  <c:v>3003.4375</c:v>
                </c:pt>
                <c:pt idx="4815">
                  <c:v>3003.75</c:v>
                </c:pt>
                <c:pt idx="4816">
                  <c:v>3004.0625</c:v>
                </c:pt>
                <c:pt idx="4817">
                  <c:v>3004.375</c:v>
                </c:pt>
                <c:pt idx="4818">
                  <c:v>3004.6875</c:v>
                </c:pt>
                <c:pt idx="4819">
                  <c:v>3005</c:v>
                </c:pt>
                <c:pt idx="4820">
                  <c:v>3005.3125</c:v>
                </c:pt>
                <c:pt idx="4821">
                  <c:v>3005.625</c:v>
                </c:pt>
                <c:pt idx="4822">
                  <c:v>3005.9375</c:v>
                </c:pt>
                <c:pt idx="4823">
                  <c:v>3006.25</c:v>
                </c:pt>
                <c:pt idx="4824">
                  <c:v>3006.5625</c:v>
                </c:pt>
                <c:pt idx="4825">
                  <c:v>3006.875</c:v>
                </c:pt>
                <c:pt idx="4826">
                  <c:v>3007.1875</c:v>
                </c:pt>
                <c:pt idx="4827">
                  <c:v>3007.5</c:v>
                </c:pt>
                <c:pt idx="4828">
                  <c:v>3007.8125</c:v>
                </c:pt>
                <c:pt idx="4829">
                  <c:v>3008.125</c:v>
                </c:pt>
                <c:pt idx="4830">
                  <c:v>3008.4375</c:v>
                </c:pt>
                <c:pt idx="4831">
                  <c:v>3008.75</c:v>
                </c:pt>
                <c:pt idx="4832">
                  <c:v>3009.0625</c:v>
                </c:pt>
                <c:pt idx="4833">
                  <c:v>3009.375</c:v>
                </c:pt>
                <c:pt idx="4834">
                  <c:v>3009.6875</c:v>
                </c:pt>
                <c:pt idx="4835">
                  <c:v>3010</c:v>
                </c:pt>
                <c:pt idx="4836">
                  <c:v>3010.3125</c:v>
                </c:pt>
                <c:pt idx="4837">
                  <c:v>3010.625</c:v>
                </c:pt>
                <c:pt idx="4838">
                  <c:v>3010.9375</c:v>
                </c:pt>
                <c:pt idx="4839">
                  <c:v>3011.25</c:v>
                </c:pt>
                <c:pt idx="4840">
                  <c:v>3011.5625</c:v>
                </c:pt>
                <c:pt idx="4841">
                  <c:v>3011.875</c:v>
                </c:pt>
                <c:pt idx="4842">
                  <c:v>3012.1875</c:v>
                </c:pt>
                <c:pt idx="4843">
                  <c:v>3012.5</c:v>
                </c:pt>
                <c:pt idx="4844">
                  <c:v>3012.8125</c:v>
                </c:pt>
                <c:pt idx="4845">
                  <c:v>3013.125</c:v>
                </c:pt>
                <c:pt idx="4846">
                  <c:v>3013.4375</c:v>
                </c:pt>
                <c:pt idx="4847">
                  <c:v>3013.75</c:v>
                </c:pt>
                <c:pt idx="4848">
                  <c:v>3014.0625</c:v>
                </c:pt>
                <c:pt idx="4849">
                  <c:v>3014.375</c:v>
                </c:pt>
                <c:pt idx="4850">
                  <c:v>3014.6875</c:v>
                </c:pt>
                <c:pt idx="4851">
                  <c:v>3015</c:v>
                </c:pt>
                <c:pt idx="4852">
                  <c:v>3015.3125</c:v>
                </c:pt>
                <c:pt idx="4853">
                  <c:v>3015.625</c:v>
                </c:pt>
                <c:pt idx="4854">
                  <c:v>3015.9375</c:v>
                </c:pt>
                <c:pt idx="4855">
                  <c:v>3016.25</c:v>
                </c:pt>
                <c:pt idx="4856">
                  <c:v>3016.5625</c:v>
                </c:pt>
                <c:pt idx="4857">
                  <c:v>3016.875</c:v>
                </c:pt>
                <c:pt idx="4858">
                  <c:v>3017.1875</c:v>
                </c:pt>
                <c:pt idx="4859">
                  <c:v>3017.5</c:v>
                </c:pt>
                <c:pt idx="4860">
                  <c:v>3017.8125</c:v>
                </c:pt>
                <c:pt idx="4861">
                  <c:v>3018.125</c:v>
                </c:pt>
                <c:pt idx="4862">
                  <c:v>3018.4375</c:v>
                </c:pt>
                <c:pt idx="4863">
                  <c:v>3018.75</c:v>
                </c:pt>
                <c:pt idx="4864">
                  <c:v>3019.0625</c:v>
                </c:pt>
                <c:pt idx="4865">
                  <c:v>3019.375</c:v>
                </c:pt>
                <c:pt idx="4866">
                  <c:v>3019.6875</c:v>
                </c:pt>
                <c:pt idx="4867">
                  <c:v>3020</c:v>
                </c:pt>
                <c:pt idx="4868">
                  <c:v>3020.3125</c:v>
                </c:pt>
                <c:pt idx="4869">
                  <c:v>3020.625</c:v>
                </c:pt>
                <c:pt idx="4870">
                  <c:v>3020.9375</c:v>
                </c:pt>
                <c:pt idx="4871">
                  <c:v>3021.25</c:v>
                </c:pt>
                <c:pt idx="4872">
                  <c:v>3021.5625</c:v>
                </c:pt>
                <c:pt idx="4873">
                  <c:v>3021.875</c:v>
                </c:pt>
                <c:pt idx="4874">
                  <c:v>3022.1875</c:v>
                </c:pt>
                <c:pt idx="4875">
                  <c:v>3022.5</c:v>
                </c:pt>
                <c:pt idx="4876">
                  <c:v>3022.8125</c:v>
                </c:pt>
                <c:pt idx="4877">
                  <c:v>3023.125</c:v>
                </c:pt>
                <c:pt idx="4878">
                  <c:v>3023.4375</c:v>
                </c:pt>
                <c:pt idx="4879">
                  <c:v>3023.75</c:v>
                </c:pt>
                <c:pt idx="4880">
                  <c:v>3024.0625</c:v>
                </c:pt>
                <c:pt idx="4881">
                  <c:v>3024.375</c:v>
                </c:pt>
                <c:pt idx="4882">
                  <c:v>3024.6875</c:v>
                </c:pt>
                <c:pt idx="4883">
                  <c:v>3025</c:v>
                </c:pt>
                <c:pt idx="4884">
                  <c:v>3025.3125</c:v>
                </c:pt>
                <c:pt idx="4885">
                  <c:v>3025.625</c:v>
                </c:pt>
                <c:pt idx="4886">
                  <c:v>3025.9375</c:v>
                </c:pt>
                <c:pt idx="4887">
                  <c:v>3026.25</c:v>
                </c:pt>
                <c:pt idx="4888">
                  <c:v>3026.5625</c:v>
                </c:pt>
                <c:pt idx="4889">
                  <c:v>3026.875</c:v>
                </c:pt>
                <c:pt idx="4890">
                  <c:v>3027.1875</c:v>
                </c:pt>
                <c:pt idx="4891">
                  <c:v>3027.5</c:v>
                </c:pt>
                <c:pt idx="4892">
                  <c:v>3027.8125</c:v>
                </c:pt>
                <c:pt idx="4893">
                  <c:v>3028.125</c:v>
                </c:pt>
                <c:pt idx="4894">
                  <c:v>3028.4375</c:v>
                </c:pt>
                <c:pt idx="4895">
                  <c:v>3028.75</c:v>
                </c:pt>
                <c:pt idx="4896">
                  <c:v>3029.0625</c:v>
                </c:pt>
                <c:pt idx="4897">
                  <c:v>3029.375</c:v>
                </c:pt>
                <c:pt idx="4898">
                  <c:v>3029.6875</c:v>
                </c:pt>
                <c:pt idx="4899">
                  <c:v>3030</c:v>
                </c:pt>
                <c:pt idx="4900">
                  <c:v>3030.3125</c:v>
                </c:pt>
                <c:pt idx="4901">
                  <c:v>3030.625</c:v>
                </c:pt>
                <c:pt idx="4902">
                  <c:v>3030.9375</c:v>
                </c:pt>
                <c:pt idx="4903">
                  <c:v>3031.25</c:v>
                </c:pt>
                <c:pt idx="4904">
                  <c:v>3031.5625</c:v>
                </c:pt>
                <c:pt idx="4905">
                  <c:v>3031.875</c:v>
                </c:pt>
                <c:pt idx="4906">
                  <c:v>3032.1875</c:v>
                </c:pt>
                <c:pt idx="4907">
                  <c:v>3032.5</c:v>
                </c:pt>
                <c:pt idx="4908">
                  <c:v>3032.8125</c:v>
                </c:pt>
                <c:pt idx="4909">
                  <c:v>3033.125</c:v>
                </c:pt>
                <c:pt idx="4910">
                  <c:v>3033.4375</c:v>
                </c:pt>
                <c:pt idx="4911">
                  <c:v>3033.75</c:v>
                </c:pt>
                <c:pt idx="4912">
                  <c:v>3034.0625</c:v>
                </c:pt>
                <c:pt idx="4913">
                  <c:v>3034.375</c:v>
                </c:pt>
                <c:pt idx="4914">
                  <c:v>3034.6875</c:v>
                </c:pt>
                <c:pt idx="4915">
                  <c:v>3035</c:v>
                </c:pt>
                <c:pt idx="4916">
                  <c:v>3035.3125</c:v>
                </c:pt>
                <c:pt idx="4917">
                  <c:v>3035.625</c:v>
                </c:pt>
                <c:pt idx="4918">
                  <c:v>3035.9375</c:v>
                </c:pt>
                <c:pt idx="4919">
                  <c:v>3036.25</c:v>
                </c:pt>
                <c:pt idx="4920">
                  <c:v>3036.5625</c:v>
                </c:pt>
                <c:pt idx="4921">
                  <c:v>3036.875</c:v>
                </c:pt>
                <c:pt idx="4922">
                  <c:v>3037.1875</c:v>
                </c:pt>
                <c:pt idx="4923">
                  <c:v>3037.5</c:v>
                </c:pt>
                <c:pt idx="4924">
                  <c:v>3037.8125</c:v>
                </c:pt>
                <c:pt idx="4925">
                  <c:v>3038.125</c:v>
                </c:pt>
                <c:pt idx="4926">
                  <c:v>3038.4375</c:v>
                </c:pt>
                <c:pt idx="4927">
                  <c:v>3038.75</c:v>
                </c:pt>
                <c:pt idx="4928">
                  <c:v>3039.0625</c:v>
                </c:pt>
                <c:pt idx="4929">
                  <c:v>3039.375</c:v>
                </c:pt>
                <c:pt idx="4930">
                  <c:v>3039.6875</c:v>
                </c:pt>
                <c:pt idx="4931">
                  <c:v>3040</c:v>
                </c:pt>
                <c:pt idx="4932">
                  <c:v>3040.3125</c:v>
                </c:pt>
                <c:pt idx="4933">
                  <c:v>3040.625</c:v>
                </c:pt>
                <c:pt idx="4934">
                  <c:v>3040.9375</c:v>
                </c:pt>
                <c:pt idx="4935">
                  <c:v>3041.25</c:v>
                </c:pt>
                <c:pt idx="4936">
                  <c:v>3041.5625</c:v>
                </c:pt>
                <c:pt idx="4937">
                  <c:v>3041.875</c:v>
                </c:pt>
                <c:pt idx="4938">
                  <c:v>3042.1875</c:v>
                </c:pt>
                <c:pt idx="4939">
                  <c:v>3042.5</c:v>
                </c:pt>
                <c:pt idx="4940">
                  <c:v>3042.8125</c:v>
                </c:pt>
                <c:pt idx="4941">
                  <c:v>3043.125</c:v>
                </c:pt>
                <c:pt idx="4942">
                  <c:v>3043.4375</c:v>
                </c:pt>
                <c:pt idx="4943">
                  <c:v>3043.75</c:v>
                </c:pt>
                <c:pt idx="4944">
                  <c:v>3044.0625</c:v>
                </c:pt>
                <c:pt idx="4945">
                  <c:v>3044.375</c:v>
                </c:pt>
                <c:pt idx="4946">
                  <c:v>3044.6875</c:v>
                </c:pt>
                <c:pt idx="4947">
                  <c:v>3045</c:v>
                </c:pt>
                <c:pt idx="4948">
                  <c:v>3045.3125</c:v>
                </c:pt>
                <c:pt idx="4949">
                  <c:v>3045.625</c:v>
                </c:pt>
                <c:pt idx="4950">
                  <c:v>3045.9375</c:v>
                </c:pt>
                <c:pt idx="4951">
                  <c:v>3046.25</c:v>
                </c:pt>
                <c:pt idx="4952">
                  <c:v>3046.5625</c:v>
                </c:pt>
                <c:pt idx="4953">
                  <c:v>3046.875</c:v>
                </c:pt>
                <c:pt idx="4954">
                  <c:v>3047.1875</c:v>
                </c:pt>
                <c:pt idx="4955">
                  <c:v>3047.5</c:v>
                </c:pt>
                <c:pt idx="4956">
                  <c:v>3047.8125</c:v>
                </c:pt>
                <c:pt idx="4957">
                  <c:v>3048.125</c:v>
                </c:pt>
                <c:pt idx="4958">
                  <c:v>3048.4375</c:v>
                </c:pt>
                <c:pt idx="4959">
                  <c:v>3048.75</c:v>
                </c:pt>
                <c:pt idx="4960">
                  <c:v>3049.0625</c:v>
                </c:pt>
                <c:pt idx="4961">
                  <c:v>3049.375</c:v>
                </c:pt>
                <c:pt idx="4962">
                  <c:v>3049.6875</c:v>
                </c:pt>
                <c:pt idx="4963">
                  <c:v>3050</c:v>
                </c:pt>
                <c:pt idx="4964">
                  <c:v>3050.3125</c:v>
                </c:pt>
                <c:pt idx="4965">
                  <c:v>3050.625</c:v>
                </c:pt>
                <c:pt idx="4966">
                  <c:v>3050.9375</c:v>
                </c:pt>
                <c:pt idx="4967">
                  <c:v>3051.25</c:v>
                </c:pt>
                <c:pt idx="4968">
                  <c:v>3051.5625</c:v>
                </c:pt>
                <c:pt idx="4969">
                  <c:v>3051.875</c:v>
                </c:pt>
                <c:pt idx="4970">
                  <c:v>3052.1875</c:v>
                </c:pt>
                <c:pt idx="4971">
                  <c:v>3052.5</c:v>
                </c:pt>
                <c:pt idx="4972">
                  <c:v>3052.8125</c:v>
                </c:pt>
                <c:pt idx="4973">
                  <c:v>3053.125</c:v>
                </c:pt>
                <c:pt idx="4974">
                  <c:v>3053.4375</c:v>
                </c:pt>
                <c:pt idx="4975">
                  <c:v>3053.75</c:v>
                </c:pt>
                <c:pt idx="4976">
                  <c:v>3054.0625</c:v>
                </c:pt>
                <c:pt idx="4977">
                  <c:v>3054.375</c:v>
                </c:pt>
                <c:pt idx="4978">
                  <c:v>3054.6875</c:v>
                </c:pt>
                <c:pt idx="4979">
                  <c:v>3055</c:v>
                </c:pt>
                <c:pt idx="4980">
                  <c:v>3055.3125</c:v>
                </c:pt>
                <c:pt idx="4981">
                  <c:v>3055.625</c:v>
                </c:pt>
                <c:pt idx="4982">
                  <c:v>3055.9375</c:v>
                </c:pt>
                <c:pt idx="4983">
                  <c:v>3056.25</c:v>
                </c:pt>
                <c:pt idx="4984">
                  <c:v>3056.5625</c:v>
                </c:pt>
                <c:pt idx="4985">
                  <c:v>3056.875</c:v>
                </c:pt>
                <c:pt idx="4986">
                  <c:v>3057.1875</c:v>
                </c:pt>
                <c:pt idx="4987">
                  <c:v>3057.5</c:v>
                </c:pt>
                <c:pt idx="4988">
                  <c:v>3057.8125</c:v>
                </c:pt>
                <c:pt idx="4989">
                  <c:v>3058.125</c:v>
                </c:pt>
                <c:pt idx="4990">
                  <c:v>3058.4375</c:v>
                </c:pt>
                <c:pt idx="4991">
                  <c:v>3058.75</c:v>
                </c:pt>
                <c:pt idx="4992">
                  <c:v>3059.0625</c:v>
                </c:pt>
                <c:pt idx="4993">
                  <c:v>3059.375</c:v>
                </c:pt>
                <c:pt idx="4994">
                  <c:v>3059.6875</c:v>
                </c:pt>
                <c:pt idx="4995">
                  <c:v>3060</c:v>
                </c:pt>
                <c:pt idx="4996">
                  <c:v>3060.3125</c:v>
                </c:pt>
                <c:pt idx="4997">
                  <c:v>3060.625</c:v>
                </c:pt>
                <c:pt idx="4998">
                  <c:v>3060.9375</c:v>
                </c:pt>
                <c:pt idx="4999">
                  <c:v>3061.25</c:v>
                </c:pt>
                <c:pt idx="5000">
                  <c:v>3061.5625</c:v>
                </c:pt>
                <c:pt idx="5001">
                  <c:v>3061.875</c:v>
                </c:pt>
                <c:pt idx="5002">
                  <c:v>3062.1875</c:v>
                </c:pt>
                <c:pt idx="5003">
                  <c:v>3062.5</c:v>
                </c:pt>
                <c:pt idx="5004">
                  <c:v>3062.8125</c:v>
                </c:pt>
                <c:pt idx="5005">
                  <c:v>3063.125</c:v>
                </c:pt>
                <c:pt idx="5006">
                  <c:v>3063.4375</c:v>
                </c:pt>
                <c:pt idx="5007">
                  <c:v>3063.75</c:v>
                </c:pt>
                <c:pt idx="5008">
                  <c:v>3064.0625</c:v>
                </c:pt>
                <c:pt idx="5009">
                  <c:v>3064.375</c:v>
                </c:pt>
                <c:pt idx="5010">
                  <c:v>3064.6875</c:v>
                </c:pt>
                <c:pt idx="5011">
                  <c:v>3065</c:v>
                </c:pt>
                <c:pt idx="5012">
                  <c:v>3065.3125</c:v>
                </c:pt>
                <c:pt idx="5013">
                  <c:v>3065.625</c:v>
                </c:pt>
                <c:pt idx="5014">
                  <c:v>3065.9375</c:v>
                </c:pt>
                <c:pt idx="5015">
                  <c:v>3066.25</c:v>
                </c:pt>
                <c:pt idx="5016">
                  <c:v>3066.5625</c:v>
                </c:pt>
                <c:pt idx="5017">
                  <c:v>3066.875</c:v>
                </c:pt>
                <c:pt idx="5018">
                  <c:v>3067.1875</c:v>
                </c:pt>
                <c:pt idx="5019">
                  <c:v>3067.5</c:v>
                </c:pt>
                <c:pt idx="5020">
                  <c:v>3067.8125</c:v>
                </c:pt>
                <c:pt idx="5021">
                  <c:v>3068.125</c:v>
                </c:pt>
                <c:pt idx="5022">
                  <c:v>3068.4375</c:v>
                </c:pt>
                <c:pt idx="5023">
                  <c:v>3068.75</c:v>
                </c:pt>
                <c:pt idx="5024">
                  <c:v>3069.0625</c:v>
                </c:pt>
                <c:pt idx="5025">
                  <c:v>3069.375</c:v>
                </c:pt>
                <c:pt idx="5026">
                  <c:v>3069.6875</c:v>
                </c:pt>
                <c:pt idx="5027">
                  <c:v>3070</c:v>
                </c:pt>
                <c:pt idx="5028">
                  <c:v>3070.3125</c:v>
                </c:pt>
                <c:pt idx="5029">
                  <c:v>3070.625</c:v>
                </c:pt>
                <c:pt idx="5030">
                  <c:v>3070.9375</c:v>
                </c:pt>
                <c:pt idx="5031">
                  <c:v>3071.25</c:v>
                </c:pt>
                <c:pt idx="5032">
                  <c:v>3071.5625</c:v>
                </c:pt>
                <c:pt idx="5033">
                  <c:v>3071.875</c:v>
                </c:pt>
                <c:pt idx="5034">
                  <c:v>3072.1875</c:v>
                </c:pt>
                <c:pt idx="5035">
                  <c:v>3072.5</c:v>
                </c:pt>
                <c:pt idx="5036">
                  <c:v>3072.8125</c:v>
                </c:pt>
                <c:pt idx="5037">
                  <c:v>3073.125</c:v>
                </c:pt>
                <c:pt idx="5038">
                  <c:v>3073.4375</c:v>
                </c:pt>
                <c:pt idx="5039">
                  <c:v>3073.75</c:v>
                </c:pt>
                <c:pt idx="5040">
                  <c:v>3074.0625</c:v>
                </c:pt>
                <c:pt idx="5041">
                  <c:v>3074.375</c:v>
                </c:pt>
                <c:pt idx="5042">
                  <c:v>3074.6875</c:v>
                </c:pt>
                <c:pt idx="5043">
                  <c:v>3075</c:v>
                </c:pt>
                <c:pt idx="5044">
                  <c:v>3075.3125</c:v>
                </c:pt>
                <c:pt idx="5045">
                  <c:v>3075.625</c:v>
                </c:pt>
                <c:pt idx="5046">
                  <c:v>3075.9375</c:v>
                </c:pt>
                <c:pt idx="5047">
                  <c:v>3076.25</c:v>
                </c:pt>
                <c:pt idx="5048">
                  <c:v>3076.5625</c:v>
                </c:pt>
                <c:pt idx="5049">
                  <c:v>3076.875</c:v>
                </c:pt>
                <c:pt idx="5050">
                  <c:v>3077.1875</c:v>
                </c:pt>
                <c:pt idx="5051">
                  <c:v>3077.5</c:v>
                </c:pt>
                <c:pt idx="5052">
                  <c:v>3077.8125</c:v>
                </c:pt>
                <c:pt idx="5053">
                  <c:v>3078.125</c:v>
                </c:pt>
                <c:pt idx="5054">
                  <c:v>3078.4375</c:v>
                </c:pt>
                <c:pt idx="5055">
                  <c:v>3078.75</c:v>
                </c:pt>
                <c:pt idx="5056">
                  <c:v>3079.0625</c:v>
                </c:pt>
                <c:pt idx="5057">
                  <c:v>3079.375</c:v>
                </c:pt>
                <c:pt idx="5058">
                  <c:v>3079.6875</c:v>
                </c:pt>
                <c:pt idx="5059">
                  <c:v>3080</c:v>
                </c:pt>
                <c:pt idx="5060">
                  <c:v>3080.3125</c:v>
                </c:pt>
                <c:pt idx="5061">
                  <c:v>3080.625</c:v>
                </c:pt>
                <c:pt idx="5062">
                  <c:v>3080.9375</c:v>
                </c:pt>
                <c:pt idx="5063">
                  <c:v>3081.25</c:v>
                </c:pt>
                <c:pt idx="5064">
                  <c:v>3081.5625</c:v>
                </c:pt>
                <c:pt idx="5065">
                  <c:v>3081.875</c:v>
                </c:pt>
                <c:pt idx="5066">
                  <c:v>3082.1875</c:v>
                </c:pt>
                <c:pt idx="5067">
                  <c:v>3082.5</c:v>
                </c:pt>
                <c:pt idx="5068">
                  <c:v>3082.8125</c:v>
                </c:pt>
                <c:pt idx="5069">
                  <c:v>3083.125</c:v>
                </c:pt>
                <c:pt idx="5070">
                  <c:v>3083.4375</c:v>
                </c:pt>
                <c:pt idx="5071">
                  <c:v>3083.75</c:v>
                </c:pt>
                <c:pt idx="5072">
                  <c:v>3084.0625</c:v>
                </c:pt>
                <c:pt idx="5073">
                  <c:v>3084.375</c:v>
                </c:pt>
                <c:pt idx="5074">
                  <c:v>3084.6875</c:v>
                </c:pt>
                <c:pt idx="5075">
                  <c:v>3085</c:v>
                </c:pt>
                <c:pt idx="5076">
                  <c:v>3085.3125</c:v>
                </c:pt>
                <c:pt idx="5077">
                  <c:v>3085.625</c:v>
                </c:pt>
                <c:pt idx="5078">
                  <c:v>3085.9375</c:v>
                </c:pt>
                <c:pt idx="5079">
                  <c:v>3086.25</c:v>
                </c:pt>
                <c:pt idx="5080">
                  <c:v>3086.5625</c:v>
                </c:pt>
                <c:pt idx="5081">
                  <c:v>3086.875</c:v>
                </c:pt>
                <c:pt idx="5082">
                  <c:v>3087.1875</c:v>
                </c:pt>
                <c:pt idx="5083">
                  <c:v>3087.5</c:v>
                </c:pt>
                <c:pt idx="5084">
                  <c:v>3087.8125</c:v>
                </c:pt>
                <c:pt idx="5085">
                  <c:v>3088.125</c:v>
                </c:pt>
                <c:pt idx="5086">
                  <c:v>3088.4375</c:v>
                </c:pt>
                <c:pt idx="5087">
                  <c:v>3088.75</c:v>
                </c:pt>
                <c:pt idx="5088">
                  <c:v>3089.0625</c:v>
                </c:pt>
                <c:pt idx="5089">
                  <c:v>3089.375</c:v>
                </c:pt>
                <c:pt idx="5090">
                  <c:v>3089.6875</c:v>
                </c:pt>
                <c:pt idx="5091">
                  <c:v>3090</c:v>
                </c:pt>
                <c:pt idx="5092">
                  <c:v>3090.3125</c:v>
                </c:pt>
                <c:pt idx="5093">
                  <c:v>3090.625</c:v>
                </c:pt>
                <c:pt idx="5094">
                  <c:v>3090.9375</c:v>
                </c:pt>
                <c:pt idx="5095">
                  <c:v>3091.25</c:v>
                </c:pt>
                <c:pt idx="5096">
                  <c:v>3091.5625</c:v>
                </c:pt>
                <c:pt idx="5097">
                  <c:v>3091.875</c:v>
                </c:pt>
                <c:pt idx="5098">
                  <c:v>3092.1875</c:v>
                </c:pt>
                <c:pt idx="5099">
                  <c:v>3092.5</c:v>
                </c:pt>
                <c:pt idx="5100">
                  <c:v>3092.8125</c:v>
                </c:pt>
                <c:pt idx="5101">
                  <c:v>3093.125</c:v>
                </c:pt>
                <c:pt idx="5102">
                  <c:v>3093.4375</c:v>
                </c:pt>
                <c:pt idx="5103">
                  <c:v>3093.75</c:v>
                </c:pt>
                <c:pt idx="5104">
                  <c:v>3094.0625</c:v>
                </c:pt>
                <c:pt idx="5105">
                  <c:v>3094.375</c:v>
                </c:pt>
                <c:pt idx="5106">
                  <c:v>3094.6875</c:v>
                </c:pt>
                <c:pt idx="5107">
                  <c:v>3095</c:v>
                </c:pt>
                <c:pt idx="5108">
                  <c:v>3095.3125</c:v>
                </c:pt>
                <c:pt idx="5109">
                  <c:v>3095.625</c:v>
                </c:pt>
                <c:pt idx="5110">
                  <c:v>3095.9375</c:v>
                </c:pt>
                <c:pt idx="5111">
                  <c:v>3096.25</c:v>
                </c:pt>
                <c:pt idx="5112">
                  <c:v>3096.5625</c:v>
                </c:pt>
                <c:pt idx="5113">
                  <c:v>3096.875</c:v>
                </c:pt>
                <c:pt idx="5114">
                  <c:v>3097.1875</c:v>
                </c:pt>
                <c:pt idx="5115">
                  <c:v>3097.5</c:v>
                </c:pt>
                <c:pt idx="5116">
                  <c:v>3097.8125</c:v>
                </c:pt>
                <c:pt idx="5117">
                  <c:v>3098.125</c:v>
                </c:pt>
                <c:pt idx="5118">
                  <c:v>3098.4375</c:v>
                </c:pt>
                <c:pt idx="5119">
                  <c:v>3098.75</c:v>
                </c:pt>
                <c:pt idx="5120">
                  <c:v>3099.0625</c:v>
                </c:pt>
                <c:pt idx="5121">
                  <c:v>3099.375</c:v>
                </c:pt>
                <c:pt idx="5122">
                  <c:v>3099.6875</c:v>
                </c:pt>
                <c:pt idx="5123">
                  <c:v>3100</c:v>
                </c:pt>
                <c:pt idx="5124">
                  <c:v>3100.3125</c:v>
                </c:pt>
                <c:pt idx="5125">
                  <c:v>3100.625</c:v>
                </c:pt>
                <c:pt idx="5126">
                  <c:v>3100.9375</c:v>
                </c:pt>
                <c:pt idx="5127">
                  <c:v>3101.25</c:v>
                </c:pt>
                <c:pt idx="5128">
                  <c:v>3101.5625</c:v>
                </c:pt>
                <c:pt idx="5129">
                  <c:v>3101.875</c:v>
                </c:pt>
                <c:pt idx="5130">
                  <c:v>3102.1875</c:v>
                </c:pt>
                <c:pt idx="5131">
                  <c:v>3102.5</c:v>
                </c:pt>
                <c:pt idx="5132">
                  <c:v>3102.8125</c:v>
                </c:pt>
                <c:pt idx="5133">
                  <c:v>3103.125</c:v>
                </c:pt>
                <c:pt idx="5134">
                  <c:v>3103.4375</c:v>
                </c:pt>
                <c:pt idx="5135">
                  <c:v>3103.75</c:v>
                </c:pt>
                <c:pt idx="5136">
                  <c:v>3104.0625</c:v>
                </c:pt>
                <c:pt idx="5137">
                  <c:v>3104.375</c:v>
                </c:pt>
                <c:pt idx="5138">
                  <c:v>3104.6875</c:v>
                </c:pt>
                <c:pt idx="5139">
                  <c:v>3105</c:v>
                </c:pt>
                <c:pt idx="5140">
                  <c:v>3105.3125</c:v>
                </c:pt>
                <c:pt idx="5141">
                  <c:v>3105.625</c:v>
                </c:pt>
                <c:pt idx="5142">
                  <c:v>3105.9375</c:v>
                </c:pt>
                <c:pt idx="5143">
                  <c:v>3106.25</c:v>
                </c:pt>
                <c:pt idx="5144">
                  <c:v>3106.5625</c:v>
                </c:pt>
                <c:pt idx="5145">
                  <c:v>3106.875</c:v>
                </c:pt>
                <c:pt idx="5146">
                  <c:v>3107.1875</c:v>
                </c:pt>
                <c:pt idx="5147">
                  <c:v>3107.5</c:v>
                </c:pt>
                <c:pt idx="5148">
                  <c:v>3107.8125</c:v>
                </c:pt>
                <c:pt idx="5149">
                  <c:v>3108.125</c:v>
                </c:pt>
                <c:pt idx="5150">
                  <c:v>3108.4375</c:v>
                </c:pt>
                <c:pt idx="5151">
                  <c:v>3108.75</c:v>
                </c:pt>
                <c:pt idx="5152">
                  <c:v>3109.0625</c:v>
                </c:pt>
                <c:pt idx="5153">
                  <c:v>3109.375</c:v>
                </c:pt>
                <c:pt idx="5154">
                  <c:v>3109.6875</c:v>
                </c:pt>
                <c:pt idx="5155">
                  <c:v>3110</c:v>
                </c:pt>
                <c:pt idx="5156">
                  <c:v>3110.3125</c:v>
                </c:pt>
                <c:pt idx="5157">
                  <c:v>3110.625</c:v>
                </c:pt>
                <c:pt idx="5158">
                  <c:v>3110.9375</c:v>
                </c:pt>
                <c:pt idx="5159">
                  <c:v>3111.25</c:v>
                </c:pt>
                <c:pt idx="5160">
                  <c:v>3111.5625</c:v>
                </c:pt>
                <c:pt idx="5161">
                  <c:v>3111.875</c:v>
                </c:pt>
                <c:pt idx="5162">
                  <c:v>3112.1875</c:v>
                </c:pt>
                <c:pt idx="5163">
                  <c:v>3112.5</c:v>
                </c:pt>
                <c:pt idx="5164">
                  <c:v>3112.8125</c:v>
                </c:pt>
                <c:pt idx="5165">
                  <c:v>3113.125</c:v>
                </c:pt>
                <c:pt idx="5166">
                  <c:v>3113.4375</c:v>
                </c:pt>
                <c:pt idx="5167">
                  <c:v>3113.75</c:v>
                </c:pt>
                <c:pt idx="5168">
                  <c:v>3114.0625</c:v>
                </c:pt>
                <c:pt idx="5169">
                  <c:v>3114.375</c:v>
                </c:pt>
                <c:pt idx="5170">
                  <c:v>3114.6875</c:v>
                </c:pt>
                <c:pt idx="5171">
                  <c:v>3115</c:v>
                </c:pt>
                <c:pt idx="5172">
                  <c:v>3115.3125</c:v>
                </c:pt>
                <c:pt idx="5173">
                  <c:v>3115.625</c:v>
                </c:pt>
                <c:pt idx="5174">
                  <c:v>3115.9375</c:v>
                </c:pt>
                <c:pt idx="5175">
                  <c:v>3116.25</c:v>
                </c:pt>
                <c:pt idx="5176">
                  <c:v>3116.5625</c:v>
                </c:pt>
                <c:pt idx="5177">
                  <c:v>3116.875</c:v>
                </c:pt>
                <c:pt idx="5178">
                  <c:v>3117.1875</c:v>
                </c:pt>
                <c:pt idx="5179">
                  <c:v>3117.5</c:v>
                </c:pt>
                <c:pt idx="5180">
                  <c:v>3117.8125</c:v>
                </c:pt>
                <c:pt idx="5181">
                  <c:v>3118.125</c:v>
                </c:pt>
                <c:pt idx="5182">
                  <c:v>3118.4375</c:v>
                </c:pt>
                <c:pt idx="5183">
                  <c:v>3118.75</c:v>
                </c:pt>
                <c:pt idx="5184">
                  <c:v>3119.0625</c:v>
                </c:pt>
                <c:pt idx="5185">
                  <c:v>3119.375</c:v>
                </c:pt>
                <c:pt idx="5186">
                  <c:v>3119.6875</c:v>
                </c:pt>
                <c:pt idx="5187">
                  <c:v>3120</c:v>
                </c:pt>
                <c:pt idx="5188">
                  <c:v>3120.3125</c:v>
                </c:pt>
                <c:pt idx="5189">
                  <c:v>3120.625</c:v>
                </c:pt>
                <c:pt idx="5190">
                  <c:v>3120.9375</c:v>
                </c:pt>
                <c:pt idx="5191">
                  <c:v>3121.25</c:v>
                </c:pt>
                <c:pt idx="5192">
                  <c:v>3121.5625</c:v>
                </c:pt>
                <c:pt idx="5193">
                  <c:v>3121.875</c:v>
                </c:pt>
                <c:pt idx="5194">
                  <c:v>3122.1875</c:v>
                </c:pt>
                <c:pt idx="5195">
                  <c:v>3122.5</c:v>
                </c:pt>
                <c:pt idx="5196">
                  <c:v>3122.8125</c:v>
                </c:pt>
                <c:pt idx="5197">
                  <c:v>3123.125</c:v>
                </c:pt>
                <c:pt idx="5198">
                  <c:v>3123.4375</c:v>
                </c:pt>
                <c:pt idx="5199">
                  <c:v>3123.75</c:v>
                </c:pt>
                <c:pt idx="5200">
                  <c:v>3124.0625</c:v>
                </c:pt>
                <c:pt idx="5201">
                  <c:v>3124.375</c:v>
                </c:pt>
                <c:pt idx="5202">
                  <c:v>3124.6875</c:v>
                </c:pt>
                <c:pt idx="5203">
                  <c:v>3125</c:v>
                </c:pt>
                <c:pt idx="5204">
                  <c:v>3125.3125</c:v>
                </c:pt>
                <c:pt idx="5205">
                  <c:v>3125.625</c:v>
                </c:pt>
                <c:pt idx="5206">
                  <c:v>3125.9375</c:v>
                </c:pt>
                <c:pt idx="5207">
                  <c:v>3126.25</c:v>
                </c:pt>
                <c:pt idx="5208">
                  <c:v>3126.5625</c:v>
                </c:pt>
                <c:pt idx="5209">
                  <c:v>3126.875</c:v>
                </c:pt>
                <c:pt idx="5210">
                  <c:v>3127.1875</c:v>
                </c:pt>
                <c:pt idx="5211">
                  <c:v>3127.5</c:v>
                </c:pt>
                <c:pt idx="5212">
                  <c:v>3127.8125</c:v>
                </c:pt>
                <c:pt idx="5213">
                  <c:v>3128.125</c:v>
                </c:pt>
                <c:pt idx="5214">
                  <c:v>3128.4375</c:v>
                </c:pt>
                <c:pt idx="5215">
                  <c:v>3128.75</c:v>
                </c:pt>
                <c:pt idx="5216">
                  <c:v>3129.0625</c:v>
                </c:pt>
                <c:pt idx="5217">
                  <c:v>3129.375</c:v>
                </c:pt>
                <c:pt idx="5218">
                  <c:v>3129.6875</c:v>
                </c:pt>
                <c:pt idx="5219">
                  <c:v>3130</c:v>
                </c:pt>
                <c:pt idx="5220">
                  <c:v>3130.3125</c:v>
                </c:pt>
                <c:pt idx="5221">
                  <c:v>3130.625</c:v>
                </c:pt>
                <c:pt idx="5222">
                  <c:v>3130.9375</c:v>
                </c:pt>
                <c:pt idx="5223">
                  <c:v>3131.25</c:v>
                </c:pt>
                <c:pt idx="5224">
                  <c:v>3131.5625</c:v>
                </c:pt>
                <c:pt idx="5225">
                  <c:v>3131.875</c:v>
                </c:pt>
                <c:pt idx="5226">
                  <c:v>3132.1875</c:v>
                </c:pt>
                <c:pt idx="5227">
                  <c:v>3132.5</c:v>
                </c:pt>
                <c:pt idx="5228">
                  <c:v>3132.8125</c:v>
                </c:pt>
                <c:pt idx="5229">
                  <c:v>3133.125</c:v>
                </c:pt>
                <c:pt idx="5230">
                  <c:v>3133.4375</c:v>
                </c:pt>
                <c:pt idx="5231">
                  <c:v>3133.75</c:v>
                </c:pt>
                <c:pt idx="5232">
                  <c:v>3134.0625</c:v>
                </c:pt>
                <c:pt idx="5233">
                  <c:v>3134.375</c:v>
                </c:pt>
                <c:pt idx="5234">
                  <c:v>3134.6875</c:v>
                </c:pt>
                <c:pt idx="5235">
                  <c:v>3135</c:v>
                </c:pt>
                <c:pt idx="5236">
                  <c:v>3135.3125</c:v>
                </c:pt>
                <c:pt idx="5237">
                  <c:v>3135.625</c:v>
                </c:pt>
                <c:pt idx="5238">
                  <c:v>3135.9375</c:v>
                </c:pt>
                <c:pt idx="5239">
                  <c:v>3136.25</c:v>
                </c:pt>
                <c:pt idx="5240">
                  <c:v>3136.5625</c:v>
                </c:pt>
                <c:pt idx="5241">
                  <c:v>3136.875</c:v>
                </c:pt>
                <c:pt idx="5242">
                  <c:v>3137.1875</c:v>
                </c:pt>
                <c:pt idx="5243">
                  <c:v>3137.5</c:v>
                </c:pt>
                <c:pt idx="5244">
                  <c:v>3137.8125</c:v>
                </c:pt>
                <c:pt idx="5245">
                  <c:v>3138.125</c:v>
                </c:pt>
                <c:pt idx="5246">
                  <c:v>3138.4375</c:v>
                </c:pt>
                <c:pt idx="5247">
                  <c:v>3138.75</c:v>
                </c:pt>
                <c:pt idx="5248">
                  <c:v>3139.0625</c:v>
                </c:pt>
                <c:pt idx="5249">
                  <c:v>3139.375</c:v>
                </c:pt>
                <c:pt idx="5250">
                  <c:v>3139.6875</c:v>
                </c:pt>
                <c:pt idx="5251">
                  <c:v>3140</c:v>
                </c:pt>
                <c:pt idx="5252">
                  <c:v>3140.3125</c:v>
                </c:pt>
                <c:pt idx="5253">
                  <c:v>3140.625</c:v>
                </c:pt>
                <c:pt idx="5254">
                  <c:v>3140.9375</c:v>
                </c:pt>
                <c:pt idx="5255">
                  <c:v>3141.25</c:v>
                </c:pt>
                <c:pt idx="5256">
                  <c:v>3141.5625</c:v>
                </c:pt>
                <c:pt idx="5257">
                  <c:v>3141.875</c:v>
                </c:pt>
                <c:pt idx="5258">
                  <c:v>3142.1875</c:v>
                </c:pt>
                <c:pt idx="5259">
                  <c:v>3142.5</c:v>
                </c:pt>
                <c:pt idx="5260">
                  <c:v>3142.8125</c:v>
                </c:pt>
                <c:pt idx="5261">
                  <c:v>3143.125</c:v>
                </c:pt>
                <c:pt idx="5262">
                  <c:v>3143.4375</c:v>
                </c:pt>
                <c:pt idx="5263">
                  <c:v>3143.75</c:v>
                </c:pt>
                <c:pt idx="5264">
                  <c:v>3144.0625</c:v>
                </c:pt>
                <c:pt idx="5265">
                  <c:v>3144.375</c:v>
                </c:pt>
                <c:pt idx="5266">
                  <c:v>3144.6875</c:v>
                </c:pt>
                <c:pt idx="5267">
                  <c:v>3145</c:v>
                </c:pt>
                <c:pt idx="5268">
                  <c:v>3145.3125</c:v>
                </c:pt>
                <c:pt idx="5269">
                  <c:v>3145.625</c:v>
                </c:pt>
                <c:pt idx="5270">
                  <c:v>3145.9375</c:v>
                </c:pt>
                <c:pt idx="5271">
                  <c:v>3146.25</c:v>
                </c:pt>
                <c:pt idx="5272">
                  <c:v>3146.5625</c:v>
                </c:pt>
                <c:pt idx="5273">
                  <c:v>3146.875</c:v>
                </c:pt>
                <c:pt idx="5274">
                  <c:v>3147.1875</c:v>
                </c:pt>
                <c:pt idx="5275">
                  <c:v>3147.5</c:v>
                </c:pt>
                <c:pt idx="5276">
                  <c:v>3147.8125</c:v>
                </c:pt>
                <c:pt idx="5277">
                  <c:v>3148.125</c:v>
                </c:pt>
                <c:pt idx="5278">
                  <c:v>3148.4375</c:v>
                </c:pt>
                <c:pt idx="5279">
                  <c:v>3148.75</c:v>
                </c:pt>
                <c:pt idx="5280">
                  <c:v>3149.0625</c:v>
                </c:pt>
                <c:pt idx="5281">
                  <c:v>3149.375</c:v>
                </c:pt>
                <c:pt idx="5282">
                  <c:v>3149.6875</c:v>
                </c:pt>
                <c:pt idx="5283">
                  <c:v>3150</c:v>
                </c:pt>
                <c:pt idx="5284">
                  <c:v>3150.3125</c:v>
                </c:pt>
                <c:pt idx="5285">
                  <c:v>3150.625</c:v>
                </c:pt>
                <c:pt idx="5286">
                  <c:v>3150.9375</c:v>
                </c:pt>
                <c:pt idx="5287">
                  <c:v>3151.25</c:v>
                </c:pt>
                <c:pt idx="5288">
                  <c:v>3151.5625</c:v>
                </c:pt>
                <c:pt idx="5289">
                  <c:v>3151.875</c:v>
                </c:pt>
                <c:pt idx="5290">
                  <c:v>3152.1875</c:v>
                </c:pt>
                <c:pt idx="5291">
                  <c:v>3152.5</c:v>
                </c:pt>
                <c:pt idx="5292">
                  <c:v>3152.8125</c:v>
                </c:pt>
                <c:pt idx="5293">
                  <c:v>3153.125</c:v>
                </c:pt>
                <c:pt idx="5294">
                  <c:v>3153.4375</c:v>
                </c:pt>
                <c:pt idx="5295">
                  <c:v>3153.75</c:v>
                </c:pt>
                <c:pt idx="5296">
                  <c:v>3154.0625</c:v>
                </c:pt>
                <c:pt idx="5297">
                  <c:v>3154.375</c:v>
                </c:pt>
                <c:pt idx="5298">
                  <c:v>3154.6875</c:v>
                </c:pt>
                <c:pt idx="5299">
                  <c:v>3155</c:v>
                </c:pt>
                <c:pt idx="5300">
                  <c:v>3155.3125</c:v>
                </c:pt>
                <c:pt idx="5301">
                  <c:v>3155.625</c:v>
                </c:pt>
                <c:pt idx="5302">
                  <c:v>3155.9375</c:v>
                </c:pt>
                <c:pt idx="5303">
                  <c:v>3156.25</c:v>
                </c:pt>
                <c:pt idx="5304">
                  <c:v>3156.5625</c:v>
                </c:pt>
                <c:pt idx="5305">
                  <c:v>3156.875</c:v>
                </c:pt>
                <c:pt idx="5306">
                  <c:v>3157.1875</c:v>
                </c:pt>
                <c:pt idx="5307">
                  <c:v>3157.5</c:v>
                </c:pt>
                <c:pt idx="5308">
                  <c:v>3157.8125</c:v>
                </c:pt>
                <c:pt idx="5309">
                  <c:v>3158.125</c:v>
                </c:pt>
                <c:pt idx="5310">
                  <c:v>3158.4375</c:v>
                </c:pt>
                <c:pt idx="5311">
                  <c:v>3158.75</c:v>
                </c:pt>
                <c:pt idx="5312">
                  <c:v>3159.0625</c:v>
                </c:pt>
                <c:pt idx="5313">
                  <c:v>3159.375</c:v>
                </c:pt>
                <c:pt idx="5314">
                  <c:v>3159.6875</c:v>
                </c:pt>
                <c:pt idx="5315">
                  <c:v>3160</c:v>
                </c:pt>
                <c:pt idx="5316">
                  <c:v>3160.3125</c:v>
                </c:pt>
                <c:pt idx="5317">
                  <c:v>3160.625</c:v>
                </c:pt>
                <c:pt idx="5318">
                  <c:v>3160.9375</c:v>
                </c:pt>
                <c:pt idx="5319">
                  <c:v>3161.25</c:v>
                </c:pt>
                <c:pt idx="5320">
                  <c:v>3161.5625</c:v>
                </c:pt>
                <c:pt idx="5321">
                  <c:v>3161.875</c:v>
                </c:pt>
                <c:pt idx="5322">
                  <c:v>3162.1875</c:v>
                </c:pt>
                <c:pt idx="5323">
                  <c:v>3162.5</c:v>
                </c:pt>
                <c:pt idx="5324">
                  <c:v>3162.8125</c:v>
                </c:pt>
                <c:pt idx="5325">
                  <c:v>3163.125</c:v>
                </c:pt>
                <c:pt idx="5326">
                  <c:v>3163.4375</c:v>
                </c:pt>
                <c:pt idx="5327">
                  <c:v>3163.75</c:v>
                </c:pt>
                <c:pt idx="5328">
                  <c:v>3164.0625</c:v>
                </c:pt>
                <c:pt idx="5329">
                  <c:v>3164.375</c:v>
                </c:pt>
                <c:pt idx="5330">
                  <c:v>3164.6875</c:v>
                </c:pt>
                <c:pt idx="5331">
                  <c:v>3165</c:v>
                </c:pt>
                <c:pt idx="5332">
                  <c:v>3165.3125</c:v>
                </c:pt>
                <c:pt idx="5333">
                  <c:v>3165.625</c:v>
                </c:pt>
                <c:pt idx="5334">
                  <c:v>3165.9375</c:v>
                </c:pt>
                <c:pt idx="5335">
                  <c:v>3166.25</c:v>
                </c:pt>
                <c:pt idx="5336">
                  <c:v>3166.5625</c:v>
                </c:pt>
                <c:pt idx="5337">
                  <c:v>3166.875</c:v>
                </c:pt>
                <c:pt idx="5338">
                  <c:v>3167.1875</c:v>
                </c:pt>
                <c:pt idx="5339">
                  <c:v>3167.5</c:v>
                </c:pt>
                <c:pt idx="5340">
                  <c:v>3167.8125</c:v>
                </c:pt>
                <c:pt idx="5341">
                  <c:v>3168.125</c:v>
                </c:pt>
                <c:pt idx="5342">
                  <c:v>3168.4375</c:v>
                </c:pt>
                <c:pt idx="5343">
                  <c:v>3168.75</c:v>
                </c:pt>
                <c:pt idx="5344">
                  <c:v>3169.0625</c:v>
                </c:pt>
                <c:pt idx="5345">
                  <c:v>3169.375</c:v>
                </c:pt>
                <c:pt idx="5346">
                  <c:v>3169.6875</c:v>
                </c:pt>
                <c:pt idx="5347">
                  <c:v>3170</c:v>
                </c:pt>
                <c:pt idx="5348">
                  <c:v>3170.3125</c:v>
                </c:pt>
                <c:pt idx="5349">
                  <c:v>3170.625</c:v>
                </c:pt>
                <c:pt idx="5350">
                  <c:v>3170.9375</c:v>
                </c:pt>
                <c:pt idx="5351">
                  <c:v>3171.25</c:v>
                </c:pt>
                <c:pt idx="5352">
                  <c:v>3171.5625</c:v>
                </c:pt>
                <c:pt idx="5353">
                  <c:v>3171.875</c:v>
                </c:pt>
                <c:pt idx="5354">
                  <c:v>3172.1875</c:v>
                </c:pt>
                <c:pt idx="5355">
                  <c:v>3172.5</c:v>
                </c:pt>
                <c:pt idx="5356">
                  <c:v>3172.8125</c:v>
                </c:pt>
                <c:pt idx="5357">
                  <c:v>3173.125</c:v>
                </c:pt>
                <c:pt idx="5358">
                  <c:v>3173.4375</c:v>
                </c:pt>
                <c:pt idx="5359">
                  <c:v>3173.75</c:v>
                </c:pt>
                <c:pt idx="5360">
                  <c:v>3174.0625</c:v>
                </c:pt>
                <c:pt idx="5361">
                  <c:v>3174.375</c:v>
                </c:pt>
                <c:pt idx="5362">
                  <c:v>3174.6875</c:v>
                </c:pt>
                <c:pt idx="5363">
                  <c:v>3175</c:v>
                </c:pt>
                <c:pt idx="5364">
                  <c:v>3175.3125</c:v>
                </c:pt>
                <c:pt idx="5365">
                  <c:v>3175.625</c:v>
                </c:pt>
                <c:pt idx="5366">
                  <c:v>3175.9375</c:v>
                </c:pt>
                <c:pt idx="5367">
                  <c:v>3176.25</c:v>
                </c:pt>
                <c:pt idx="5368">
                  <c:v>3176.5625</c:v>
                </c:pt>
                <c:pt idx="5369">
                  <c:v>3176.875</c:v>
                </c:pt>
                <c:pt idx="5370">
                  <c:v>3177.1875</c:v>
                </c:pt>
                <c:pt idx="5371">
                  <c:v>3177.5</c:v>
                </c:pt>
                <c:pt idx="5372">
                  <c:v>3177.8125</c:v>
                </c:pt>
                <c:pt idx="5373">
                  <c:v>3178.125</c:v>
                </c:pt>
                <c:pt idx="5374">
                  <c:v>3178.4375</c:v>
                </c:pt>
                <c:pt idx="5375">
                  <c:v>3178.75</c:v>
                </c:pt>
                <c:pt idx="5376">
                  <c:v>3179.0625</c:v>
                </c:pt>
                <c:pt idx="5377">
                  <c:v>3179.375</c:v>
                </c:pt>
                <c:pt idx="5378">
                  <c:v>3179.6875</c:v>
                </c:pt>
                <c:pt idx="5379">
                  <c:v>3180</c:v>
                </c:pt>
                <c:pt idx="5380">
                  <c:v>3180.3125</c:v>
                </c:pt>
                <c:pt idx="5381">
                  <c:v>3180.625</c:v>
                </c:pt>
                <c:pt idx="5382">
                  <c:v>3180.9375</c:v>
                </c:pt>
                <c:pt idx="5383">
                  <c:v>3181.25</c:v>
                </c:pt>
                <c:pt idx="5384">
                  <c:v>3181.5625</c:v>
                </c:pt>
                <c:pt idx="5385">
                  <c:v>3181.875</c:v>
                </c:pt>
                <c:pt idx="5386">
                  <c:v>3182.1875</c:v>
                </c:pt>
                <c:pt idx="5387">
                  <c:v>3182.5</c:v>
                </c:pt>
                <c:pt idx="5388">
                  <c:v>3182.8125</c:v>
                </c:pt>
                <c:pt idx="5389">
                  <c:v>3183.125</c:v>
                </c:pt>
                <c:pt idx="5390">
                  <c:v>3183.4375</c:v>
                </c:pt>
                <c:pt idx="5391">
                  <c:v>3183.75</c:v>
                </c:pt>
                <c:pt idx="5392">
                  <c:v>3184.0625</c:v>
                </c:pt>
                <c:pt idx="5393">
                  <c:v>3184.375</c:v>
                </c:pt>
                <c:pt idx="5394">
                  <c:v>3184.6875</c:v>
                </c:pt>
                <c:pt idx="5395">
                  <c:v>3185</c:v>
                </c:pt>
                <c:pt idx="5396">
                  <c:v>3185.3125</c:v>
                </c:pt>
                <c:pt idx="5397">
                  <c:v>3185.625</c:v>
                </c:pt>
                <c:pt idx="5398">
                  <c:v>3185.9375</c:v>
                </c:pt>
                <c:pt idx="5399">
                  <c:v>3186.25</c:v>
                </c:pt>
                <c:pt idx="5400">
                  <c:v>3186.5625</c:v>
                </c:pt>
                <c:pt idx="5401">
                  <c:v>3186.875</c:v>
                </c:pt>
                <c:pt idx="5402">
                  <c:v>3187.1875</c:v>
                </c:pt>
                <c:pt idx="5403">
                  <c:v>3187.5</c:v>
                </c:pt>
                <c:pt idx="5404">
                  <c:v>3187.8125</c:v>
                </c:pt>
                <c:pt idx="5405">
                  <c:v>3188.125</c:v>
                </c:pt>
                <c:pt idx="5406">
                  <c:v>3188.4375</c:v>
                </c:pt>
                <c:pt idx="5407">
                  <c:v>3188.75</c:v>
                </c:pt>
                <c:pt idx="5408">
                  <c:v>3189.0625</c:v>
                </c:pt>
                <c:pt idx="5409">
                  <c:v>3189.375</c:v>
                </c:pt>
                <c:pt idx="5410">
                  <c:v>3189.6875</c:v>
                </c:pt>
                <c:pt idx="5411">
                  <c:v>3190</c:v>
                </c:pt>
                <c:pt idx="5412">
                  <c:v>3190.3125</c:v>
                </c:pt>
                <c:pt idx="5413">
                  <c:v>3190.625</c:v>
                </c:pt>
                <c:pt idx="5414">
                  <c:v>3190.9375</c:v>
                </c:pt>
                <c:pt idx="5415">
                  <c:v>3191.25</c:v>
                </c:pt>
                <c:pt idx="5416">
                  <c:v>3191.5625</c:v>
                </c:pt>
                <c:pt idx="5417">
                  <c:v>3191.875</c:v>
                </c:pt>
                <c:pt idx="5418">
                  <c:v>3192.1875</c:v>
                </c:pt>
                <c:pt idx="5419">
                  <c:v>3192.5</c:v>
                </c:pt>
                <c:pt idx="5420">
                  <c:v>3192.8125</c:v>
                </c:pt>
                <c:pt idx="5421">
                  <c:v>3193.125</c:v>
                </c:pt>
                <c:pt idx="5422">
                  <c:v>3193.4375</c:v>
                </c:pt>
                <c:pt idx="5423">
                  <c:v>3193.75</c:v>
                </c:pt>
                <c:pt idx="5424">
                  <c:v>3194.0625</c:v>
                </c:pt>
                <c:pt idx="5425">
                  <c:v>3194.375</c:v>
                </c:pt>
                <c:pt idx="5426">
                  <c:v>3194.6875</c:v>
                </c:pt>
                <c:pt idx="5427">
                  <c:v>3195</c:v>
                </c:pt>
                <c:pt idx="5428">
                  <c:v>3195.3125</c:v>
                </c:pt>
                <c:pt idx="5429">
                  <c:v>3195.625</c:v>
                </c:pt>
                <c:pt idx="5430">
                  <c:v>3195.9375</c:v>
                </c:pt>
                <c:pt idx="5431">
                  <c:v>3196.25</c:v>
                </c:pt>
                <c:pt idx="5432">
                  <c:v>3196.5625</c:v>
                </c:pt>
                <c:pt idx="5433">
                  <c:v>3196.875</c:v>
                </c:pt>
                <c:pt idx="5434">
                  <c:v>3197.1875</c:v>
                </c:pt>
                <c:pt idx="5435">
                  <c:v>3197.5</c:v>
                </c:pt>
                <c:pt idx="5436">
                  <c:v>3197.8125</c:v>
                </c:pt>
                <c:pt idx="5437">
                  <c:v>3198.125</c:v>
                </c:pt>
                <c:pt idx="5438">
                  <c:v>3198.4375</c:v>
                </c:pt>
                <c:pt idx="5439">
                  <c:v>3198.75</c:v>
                </c:pt>
                <c:pt idx="5440">
                  <c:v>3199.0625</c:v>
                </c:pt>
                <c:pt idx="5441">
                  <c:v>3199.375</c:v>
                </c:pt>
                <c:pt idx="5442">
                  <c:v>3199.6875</c:v>
                </c:pt>
                <c:pt idx="5443">
                  <c:v>3200</c:v>
                </c:pt>
                <c:pt idx="5444">
                  <c:v>3200.3125</c:v>
                </c:pt>
                <c:pt idx="5445">
                  <c:v>3200.625</c:v>
                </c:pt>
                <c:pt idx="5446">
                  <c:v>3200.9375</c:v>
                </c:pt>
                <c:pt idx="5447">
                  <c:v>3201.25</c:v>
                </c:pt>
                <c:pt idx="5448">
                  <c:v>3201.5625</c:v>
                </c:pt>
                <c:pt idx="5449">
                  <c:v>3201.875</c:v>
                </c:pt>
                <c:pt idx="5450">
                  <c:v>3202.1875</c:v>
                </c:pt>
                <c:pt idx="5451">
                  <c:v>3202.5</c:v>
                </c:pt>
                <c:pt idx="5452">
                  <c:v>3202.8125</c:v>
                </c:pt>
                <c:pt idx="5453">
                  <c:v>3203.125</c:v>
                </c:pt>
                <c:pt idx="5454">
                  <c:v>3203.4375</c:v>
                </c:pt>
                <c:pt idx="5455">
                  <c:v>3203.75</c:v>
                </c:pt>
                <c:pt idx="5456">
                  <c:v>3204.0625</c:v>
                </c:pt>
                <c:pt idx="5457">
                  <c:v>3204.375</c:v>
                </c:pt>
                <c:pt idx="5458">
                  <c:v>3204.6875</c:v>
                </c:pt>
                <c:pt idx="5459">
                  <c:v>3205</c:v>
                </c:pt>
                <c:pt idx="5460">
                  <c:v>3205.3125</c:v>
                </c:pt>
                <c:pt idx="5461">
                  <c:v>3205.625</c:v>
                </c:pt>
                <c:pt idx="5462">
                  <c:v>3205.9375</c:v>
                </c:pt>
                <c:pt idx="5463">
                  <c:v>3206.25</c:v>
                </c:pt>
                <c:pt idx="5464">
                  <c:v>3206.5625</c:v>
                </c:pt>
                <c:pt idx="5465">
                  <c:v>3206.875</c:v>
                </c:pt>
                <c:pt idx="5466">
                  <c:v>3207.1875</c:v>
                </c:pt>
                <c:pt idx="5467">
                  <c:v>3207.5</c:v>
                </c:pt>
                <c:pt idx="5468">
                  <c:v>3207.8125</c:v>
                </c:pt>
                <c:pt idx="5469">
                  <c:v>3208.125</c:v>
                </c:pt>
                <c:pt idx="5470">
                  <c:v>3208.4375</c:v>
                </c:pt>
                <c:pt idx="5471">
                  <c:v>3208.75</c:v>
                </c:pt>
                <c:pt idx="5472">
                  <c:v>3209.0625</c:v>
                </c:pt>
                <c:pt idx="5473">
                  <c:v>3209.375</c:v>
                </c:pt>
                <c:pt idx="5474">
                  <c:v>3209.6875</c:v>
                </c:pt>
                <c:pt idx="5475">
                  <c:v>3210</c:v>
                </c:pt>
                <c:pt idx="5476">
                  <c:v>3210.3125</c:v>
                </c:pt>
                <c:pt idx="5477">
                  <c:v>3210.625</c:v>
                </c:pt>
                <c:pt idx="5478">
                  <c:v>3210.9375</c:v>
                </c:pt>
                <c:pt idx="5479">
                  <c:v>3211.25</c:v>
                </c:pt>
                <c:pt idx="5480">
                  <c:v>3211.5625</c:v>
                </c:pt>
                <c:pt idx="5481">
                  <c:v>3211.875</c:v>
                </c:pt>
                <c:pt idx="5482">
                  <c:v>3212.1875</c:v>
                </c:pt>
                <c:pt idx="5483">
                  <c:v>3212.5</c:v>
                </c:pt>
                <c:pt idx="5484">
                  <c:v>3212.8125</c:v>
                </c:pt>
                <c:pt idx="5485">
                  <c:v>3213.125</c:v>
                </c:pt>
                <c:pt idx="5486">
                  <c:v>3213.4375</c:v>
                </c:pt>
                <c:pt idx="5487">
                  <c:v>3213.75</c:v>
                </c:pt>
                <c:pt idx="5488">
                  <c:v>3214.0625</c:v>
                </c:pt>
                <c:pt idx="5489">
                  <c:v>3214.375</c:v>
                </c:pt>
                <c:pt idx="5490">
                  <c:v>3214.6875</c:v>
                </c:pt>
                <c:pt idx="5491">
                  <c:v>3215</c:v>
                </c:pt>
                <c:pt idx="5492">
                  <c:v>3215.3125</c:v>
                </c:pt>
                <c:pt idx="5493">
                  <c:v>3215.625</c:v>
                </c:pt>
                <c:pt idx="5494">
                  <c:v>3215.9375</c:v>
                </c:pt>
                <c:pt idx="5495">
                  <c:v>3216.25</c:v>
                </c:pt>
                <c:pt idx="5496">
                  <c:v>3216.5625</c:v>
                </c:pt>
                <c:pt idx="5497">
                  <c:v>3216.875</c:v>
                </c:pt>
                <c:pt idx="5498">
                  <c:v>3217.1875</c:v>
                </c:pt>
                <c:pt idx="5499">
                  <c:v>3217.5</c:v>
                </c:pt>
                <c:pt idx="5500">
                  <c:v>3217.8125</c:v>
                </c:pt>
                <c:pt idx="5501">
                  <c:v>3218.125</c:v>
                </c:pt>
                <c:pt idx="5502">
                  <c:v>3218.4375</c:v>
                </c:pt>
                <c:pt idx="5503">
                  <c:v>3218.75</c:v>
                </c:pt>
                <c:pt idx="5504">
                  <c:v>3219.0625</c:v>
                </c:pt>
                <c:pt idx="5505">
                  <c:v>3219.375</c:v>
                </c:pt>
                <c:pt idx="5506">
                  <c:v>3219.6875</c:v>
                </c:pt>
                <c:pt idx="5507">
                  <c:v>3220</c:v>
                </c:pt>
                <c:pt idx="5508">
                  <c:v>3220.3125</c:v>
                </c:pt>
                <c:pt idx="5509">
                  <c:v>3220.625</c:v>
                </c:pt>
                <c:pt idx="5510">
                  <c:v>3220.9375</c:v>
                </c:pt>
                <c:pt idx="5511">
                  <c:v>3221.25</c:v>
                </c:pt>
                <c:pt idx="5512">
                  <c:v>3221.5625</c:v>
                </c:pt>
                <c:pt idx="5513">
                  <c:v>3221.875</c:v>
                </c:pt>
                <c:pt idx="5514">
                  <c:v>3222.1875</c:v>
                </c:pt>
                <c:pt idx="5515">
                  <c:v>3222.5</c:v>
                </c:pt>
                <c:pt idx="5516">
                  <c:v>3222.8125</c:v>
                </c:pt>
                <c:pt idx="5517">
                  <c:v>3223.125</c:v>
                </c:pt>
                <c:pt idx="5518">
                  <c:v>3223.4375</c:v>
                </c:pt>
                <c:pt idx="5519">
                  <c:v>3223.75</c:v>
                </c:pt>
                <c:pt idx="5520">
                  <c:v>3224.0625</c:v>
                </c:pt>
                <c:pt idx="5521">
                  <c:v>3224.375</c:v>
                </c:pt>
                <c:pt idx="5522">
                  <c:v>3224.6875</c:v>
                </c:pt>
                <c:pt idx="5523">
                  <c:v>3225</c:v>
                </c:pt>
                <c:pt idx="5524">
                  <c:v>3225.3125</c:v>
                </c:pt>
                <c:pt idx="5525">
                  <c:v>3225.625</c:v>
                </c:pt>
                <c:pt idx="5526">
                  <c:v>3225.9375</c:v>
                </c:pt>
                <c:pt idx="5527">
                  <c:v>3226.25</c:v>
                </c:pt>
                <c:pt idx="5528">
                  <c:v>3226.5625</c:v>
                </c:pt>
                <c:pt idx="5529">
                  <c:v>3226.875</c:v>
                </c:pt>
                <c:pt idx="5530">
                  <c:v>3227.1875</c:v>
                </c:pt>
                <c:pt idx="5531">
                  <c:v>3227.5</c:v>
                </c:pt>
                <c:pt idx="5532">
                  <c:v>3227.8125</c:v>
                </c:pt>
                <c:pt idx="5533">
                  <c:v>3228.125</c:v>
                </c:pt>
                <c:pt idx="5534">
                  <c:v>3228.4375</c:v>
                </c:pt>
                <c:pt idx="5535">
                  <c:v>3228.75</c:v>
                </c:pt>
                <c:pt idx="5536">
                  <c:v>3229.0625</c:v>
                </c:pt>
                <c:pt idx="5537">
                  <c:v>3229.375</c:v>
                </c:pt>
                <c:pt idx="5538">
                  <c:v>3229.6875</c:v>
                </c:pt>
                <c:pt idx="5539">
                  <c:v>3230</c:v>
                </c:pt>
                <c:pt idx="5540">
                  <c:v>3230.3125</c:v>
                </c:pt>
                <c:pt idx="5541">
                  <c:v>3230.625</c:v>
                </c:pt>
                <c:pt idx="5542">
                  <c:v>3230.9375</c:v>
                </c:pt>
                <c:pt idx="5543">
                  <c:v>3231.25</c:v>
                </c:pt>
                <c:pt idx="5544">
                  <c:v>3231.5625</c:v>
                </c:pt>
                <c:pt idx="5545">
                  <c:v>3231.875</c:v>
                </c:pt>
                <c:pt idx="5546">
                  <c:v>3232.1875</c:v>
                </c:pt>
                <c:pt idx="5547">
                  <c:v>3232.5</c:v>
                </c:pt>
                <c:pt idx="5548">
                  <c:v>3232.8125</c:v>
                </c:pt>
                <c:pt idx="5549">
                  <c:v>3233.125</c:v>
                </c:pt>
                <c:pt idx="5550">
                  <c:v>3233.4375</c:v>
                </c:pt>
                <c:pt idx="5551">
                  <c:v>3233.75</c:v>
                </c:pt>
                <c:pt idx="5552">
                  <c:v>3234.0625</c:v>
                </c:pt>
                <c:pt idx="5553">
                  <c:v>3234.375</c:v>
                </c:pt>
                <c:pt idx="5554">
                  <c:v>3234.6875</c:v>
                </c:pt>
                <c:pt idx="5555">
                  <c:v>3235</c:v>
                </c:pt>
                <c:pt idx="5556">
                  <c:v>3235.3125</c:v>
                </c:pt>
                <c:pt idx="5557">
                  <c:v>3235.625</c:v>
                </c:pt>
                <c:pt idx="5558">
                  <c:v>3235.9375</c:v>
                </c:pt>
                <c:pt idx="5559">
                  <c:v>3236.25</c:v>
                </c:pt>
                <c:pt idx="5560">
                  <c:v>3236.5625</c:v>
                </c:pt>
                <c:pt idx="5561">
                  <c:v>3236.875</c:v>
                </c:pt>
                <c:pt idx="5562">
                  <c:v>3237.1875</c:v>
                </c:pt>
                <c:pt idx="5563">
                  <c:v>3237.5</c:v>
                </c:pt>
                <c:pt idx="5564">
                  <c:v>3237.8125</c:v>
                </c:pt>
                <c:pt idx="5565">
                  <c:v>3238.125</c:v>
                </c:pt>
                <c:pt idx="5566">
                  <c:v>3238.4375</c:v>
                </c:pt>
                <c:pt idx="5567">
                  <c:v>3238.75</c:v>
                </c:pt>
                <c:pt idx="5568">
                  <c:v>3239.0625</c:v>
                </c:pt>
                <c:pt idx="5569">
                  <c:v>3239.375</c:v>
                </c:pt>
                <c:pt idx="5570">
                  <c:v>3239.6875</c:v>
                </c:pt>
                <c:pt idx="5571">
                  <c:v>3240</c:v>
                </c:pt>
                <c:pt idx="5572">
                  <c:v>3240.3125</c:v>
                </c:pt>
                <c:pt idx="5573">
                  <c:v>3240.625</c:v>
                </c:pt>
                <c:pt idx="5574">
                  <c:v>3240.9375</c:v>
                </c:pt>
                <c:pt idx="5575">
                  <c:v>3241.25</c:v>
                </c:pt>
                <c:pt idx="5576">
                  <c:v>3241.5625</c:v>
                </c:pt>
                <c:pt idx="5577">
                  <c:v>3241.875</c:v>
                </c:pt>
                <c:pt idx="5578">
                  <c:v>3242.1875</c:v>
                </c:pt>
                <c:pt idx="5579">
                  <c:v>3242.5</c:v>
                </c:pt>
                <c:pt idx="5580">
                  <c:v>3242.8125</c:v>
                </c:pt>
                <c:pt idx="5581">
                  <c:v>3243.125</c:v>
                </c:pt>
                <c:pt idx="5582">
                  <c:v>3243.4375</c:v>
                </c:pt>
                <c:pt idx="5583">
                  <c:v>3243.75</c:v>
                </c:pt>
                <c:pt idx="5584">
                  <c:v>3244.0625</c:v>
                </c:pt>
                <c:pt idx="5585">
                  <c:v>3244.375</c:v>
                </c:pt>
                <c:pt idx="5586">
                  <c:v>3244.6875</c:v>
                </c:pt>
                <c:pt idx="5587">
                  <c:v>3245</c:v>
                </c:pt>
                <c:pt idx="5588">
                  <c:v>3245.3125</c:v>
                </c:pt>
                <c:pt idx="5589">
                  <c:v>3245.625</c:v>
                </c:pt>
                <c:pt idx="5590">
                  <c:v>3245.9375</c:v>
                </c:pt>
                <c:pt idx="5591">
                  <c:v>3246.25</c:v>
                </c:pt>
                <c:pt idx="5592">
                  <c:v>3246.5625</c:v>
                </c:pt>
                <c:pt idx="5593">
                  <c:v>3246.875</c:v>
                </c:pt>
                <c:pt idx="5594">
                  <c:v>3247.1875</c:v>
                </c:pt>
                <c:pt idx="5595">
                  <c:v>3247.5</c:v>
                </c:pt>
                <c:pt idx="5596">
                  <c:v>3247.8125</c:v>
                </c:pt>
                <c:pt idx="5597">
                  <c:v>3248.125</c:v>
                </c:pt>
                <c:pt idx="5598">
                  <c:v>3248.4375</c:v>
                </c:pt>
                <c:pt idx="5599">
                  <c:v>3248.75</c:v>
                </c:pt>
                <c:pt idx="5600">
                  <c:v>3249.0625</c:v>
                </c:pt>
                <c:pt idx="5601">
                  <c:v>3249.375</c:v>
                </c:pt>
                <c:pt idx="5602">
                  <c:v>3249.6875</c:v>
                </c:pt>
                <c:pt idx="5603">
                  <c:v>3250</c:v>
                </c:pt>
                <c:pt idx="5604">
                  <c:v>3250.3125</c:v>
                </c:pt>
                <c:pt idx="5605">
                  <c:v>3250.625</c:v>
                </c:pt>
                <c:pt idx="5606">
                  <c:v>3250.9375</c:v>
                </c:pt>
                <c:pt idx="5607">
                  <c:v>3251.25</c:v>
                </c:pt>
                <c:pt idx="5608">
                  <c:v>3251.5625</c:v>
                </c:pt>
                <c:pt idx="5609">
                  <c:v>3251.875</c:v>
                </c:pt>
                <c:pt idx="5610">
                  <c:v>3252.1875</c:v>
                </c:pt>
                <c:pt idx="5611">
                  <c:v>3252.5</c:v>
                </c:pt>
                <c:pt idx="5612">
                  <c:v>3252.8125</c:v>
                </c:pt>
                <c:pt idx="5613">
                  <c:v>3253.125</c:v>
                </c:pt>
                <c:pt idx="5614">
                  <c:v>3253.4375</c:v>
                </c:pt>
                <c:pt idx="5615">
                  <c:v>3253.75</c:v>
                </c:pt>
                <c:pt idx="5616">
                  <c:v>3254.0625</c:v>
                </c:pt>
                <c:pt idx="5617">
                  <c:v>3254.375</c:v>
                </c:pt>
                <c:pt idx="5618">
                  <c:v>3254.6875</c:v>
                </c:pt>
                <c:pt idx="5619">
                  <c:v>3255</c:v>
                </c:pt>
                <c:pt idx="5620">
                  <c:v>3255.3125</c:v>
                </c:pt>
                <c:pt idx="5621">
                  <c:v>3255.625</c:v>
                </c:pt>
                <c:pt idx="5622">
                  <c:v>3255.9375</c:v>
                </c:pt>
                <c:pt idx="5623">
                  <c:v>3256.25</c:v>
                </c:pt>
                <c:pt idx="5624">
                  <c:v>3256.5625</c:v>
                </c:pt>
                <c:pt idx="5625">
                  <c:v>3256.875</c:v>
                </c:pt>
                <c:pt idx="5626">
                  <c:v>3257.1875</c:v>
                </c:pt>
                <c:pt idx="5627">
                  <c:v>3257.5</c:v>
                </c:pt>
                <c:pt idx="5628">
                  <c:v>3257.8125</c:v>
                </c:pt>
                <c:pt idx="5629">
                  <c:v>3258.125</c:v>
                </c:pt>
                <c:pt idx="5630">
                  <c:v>3258.4375</c:v>
                </c:pt>
                <c:pt idx="5631">
                  <c:v>3258.75</c:v>
                </c:pt>
                <c:pt idx="5632">
                  <c:v>3259.0625</c:v>
                </c:pt>
                <c:pt idx="5633">
                  <c:v>3259.375</c:v>
                </c:pt>
                <c:pt idx="5634">
                  <c:v>3259.6875</c:v>
                </c:pt>
                <c:pt idx="5635">
                  <c:v>3260</c:v>
                </c:pt>
                <c:pt idx="5636">
                  <c:v>3260.3125</c:v>
                </c:pt>
                <c:pt idx="5637">
                  <c:v>3260.625</c:v>
                </c:pt>
                <c:pt idx="5638">
                  <c:v>3260.9375</c:v>
                </c:pt>
                <c:pt idx="5639">
                  <c:v>3261.25</c:v>
                </c:pt>
                <c:pt idx="5640">
                  <c:v>3261.5625</c:v>
                </c:pt>
                <c:pt idx="5641">
                  <c:v>3261.875</c:v>
                </c:pt>
                <c:pt idx="5642">
                  <c:v>3262.1875</c:v>
                </c:pt>
                <c:pt idx="5643">
                  <c:v>3262.5</c:v>
                </c:pt>
                <c:pt idx="5644">
                  <c:v>3262.8125</c:v>
                </c:pt>
                <c:pt idx="5645">
                  <c:v>3263.125</c:v>
                </c:pt>
                <c:pt idx="5646">
                  <c:v>3263.4375</c:v>
                </c:pt>
                <c:pt idx="5647">
                  <c:v>3263.75</c:v>
                </c:pt>
                <c:pt idx="5648">
                  <c:v>3264.0625</c:v>
                </c:pt>
                <c:pt idx="5649">
                  <c:v>3264.375</c:v>
                </c:pt>
                <c:pt idx="5650">
                  <c:v>3264.6875</c:v>
                </c:pt>
                <c:pt idx="5651">
                  <c:v>3265</c:v>
                </c:pt>
                <c:pt idx="5652">
                  <c:v>3265.3125</c:v>
                </c:pt>
                <c:pt idx="5653">
                  <c:v>3265.625</c:v>
                </c:pt>
                <c:pt idx="5654">
                  <c:v>3265.9375</c:v>
                </c:pt>
                <c:pt idx="5655">
                  <c:v>3266.25</c:v>
                </c:pt>
                <c:pt idx="5656">
                  <c:v>3266.5625</c:v>
                </c:pt>
                <c:pt idx="5657">
                  <c:v>3266.875</c:v>
                </c:pt>
                <c:pt idx="5658">
                  <c:v>3267.1875</c:v>
                </c:pt>
                <c:pt idx="5659">
                  <c:v>3267.5</c:v>
                </c:pt>
                <c:pt idx="5660">
                  <c:v>3267.8125</c:v>
                </c:pt>
                <c:pt idx="5661">
                  <c:v>3268.125</c:v>
                </c:pt>
                <c:pt idx="5662">
                  <c:v>3268.4375</c:v>
                </c:pt>
                <c:pt idx="5663">
                  <c:v>3268.75</c:v>
                </c:pt>
                <c:pt idx="5664">
                  <c:v>3269.0625</c:v>
                </c:pt>
                <c:pt idx="5665">
                  <c:v>3269.375</c:v>
                </c:pt>
                <c:pt idx="5666">
                  <c:v>3269.6875</c:v>
                </c:pt>
                <c:pt idx="5667">
                  <c:v>3270</c:v>
                </c:pt>
                <c:pt idx="5668">
                  <c:v>3270.3125</c:v>
                </c:pt>
                <c:pt idx="5669">
                  <c:v>3270.625</c:v>
                </c:pt>
                <c:pt idx="5670">
                  <c:v>3270.9375</c:v>
                </c:pt>
                <c:pt idx="5671">
                  <c:v>3271.25</c:v>
                </c:pt>
                <c:pt idx="5672">
                  <c:v>3271.5625</c:v>
                </c:pt>
                <c:pt idx="5673">
                  <c:v>3271.875</c:v>
                </c:pt>
                <c:pt idx="5674">
                  <c:v>3272.1875</c:v>
                </c:pt>
                <c:pt idx="5675">
                  <c:v>3272.5</c:v>
                </c:pt>
                <c:pt idx="5676">
                  <c:v>3272.8125</c:v>
                </c:pt>
                <c:pt idx="5677">
                  <c:v>3273.125</c:v>
                </c:pt>
                <c:pt idx="5678">
                  <c:v>3273.4375</c:v>
                </c:pt>
                <c:pt idx="5679">
                  <c:v>3273.75</c:v>
                </c:pt>
                <c:pt idx="5680">
                  <c:v>3274.0625</c:v>
                </c:pt>
                <c:pt idx="5681">
                  <c:v>3274.375</c:v>
                </c:pt>
                <c:pt idx="5682">
                  <c:v>3274.6875</c:v>
                </c:pt>
                <c:pt idx="5683">
                  <c:v>3275</c:v>
                </c:pt>
                <c:pt idx="5684">
                  <c:v>3275.3125</c:v>
                </c:pt>
                <c:pt idx="5685">
                  <c:v>3275.625</c:v>
                </c:pt>
                <c:pt idx="5686">
                  <c:v>3275.9375</c:v>
                </c:pt>
                <c:pt idx="5687">
                  <c:v>3276.25</c:v>
                </c:pt>
                <c:pt idx="5688">
                  <c:v>3276.5625</c:v>
                </c:pt>
                <c:pt idx="5689">
                  <c:v>3276.875</c:v>
                </c:pt>
                <c:pt idx="5690">
                  <c:v>3277.1875</c:v>
                </c:pt>
                <c:pt idx="5691">
                  <c:v>3277.5</c:v>
                </c:pt>
                <c:pt idx="5692">
                  <c:v>3277.8125</c:v>
                </c:pt>
                <c:pt idx="5693">
                  <c:v>3278.125</c:v>
                </c:pt>
                <c:pt idx="5694">
                  <c:v>3278.4375</c:v>
                </c:pt>
                <c:pt idx="5695">
                  <c:v>3278.75</c:v>
                </c:pt>
                <c:pt idx="5696">
                  <c:v>3279.0625</c:v>
                </c:pt>
                <c:pt idx="5697">
                  <c:v>3279.375</c:v>
                </c:pt>
                <c:pt idx="5698">
                  <c:v>3279.6875</c:v>
                </c:pt>
                <c:pt idx="5699">
                  <c:v>3280</c:v>
                </c:pt>
                <c:pt idx="5700">
                  <c:v>3280.3125</c:v>
                </c:pt>
                <c:pt idx="5701">
                  <c:v>3280.625</c:v>
                </c:pt>
                <c:pt idx="5702">
                  <c:v>3280.9375</c:v>
                </c:pt>
                <c:pt idx="5703">
                  <c:v>3281.25</c:v>
                </c:pt>
                <c:pt idx="5704">
                  <c:v>3281.5625</c:v>
                </c:pt>
                <c:pt idx="5705">
                  <c:v>3281.875</c:v>
                </c:pt>
                <c:pt idx="5706">
                  <c:v>3282.1875</c:v>
                </c:pt>
                <c:pt idx="5707">
                  <c:v>3282.5</c:v>
                </c:pt>
                <c:pt idx="5708">
                  <c:v>3282.8125</c:v>
                </c:pt>
                <c:pt idx="5709">
                  <c:v>3283.125</c:v>
                </c:pt>
                <c:pt idx="5710">
                  <c:v>3283.4375</c:v>
                </c:pt>
                <c:pt idx="5711">
                  <c:v>3283.75</c:v>
                </c:pt>
                <c:pt idx="5712">
                  <c:v>3284.0625</c:v>
                </c:pt>
                <c:pt idx="5713">
                  <c:v>3284.375</c:v>
                </c:pt>
                <c:pt idx="5714">
                  <c:v>3284.6875</c:v>
                </c:pt>
                <c:pt idx="5715">
                  <c:v>3285</c:v>
                </c:pt>
                <c:pt idx="5716">
                  <c:v>3285.3125</c:v>
                </c:pt>
                <c:pt idx="5717">
                  <c:v>3285.625</c:v>
                </c:pt>
                <c:pt idx="5718">
                  <c:v>3285.9375</c:v>
                </c:pt>
                <c:pt idx="5719">
                  <c:v>3286.25</c:v>
                </c:pt>
                <c:pt idx="5720">
                  <c:v>3286.5625</c:v>
                </c:pt>
                <c:pt idx="5721">
                  <c:v>3286.875</c:v>
                </c:pt>
                <c:pt idx="5722">
                  <c:v>3287.1875</c:v>
                </c:pt>
                <c:pt idx="5723">
                  <c:v>3287.5</c:v>
                </c:pt>
                <c:pt idx="5724">
                  <c:v>3287.8125</c:v>
                </c:pt>
                <c:pt idx="5725">
                  <c:v>3288.125</c:v>
                </c:pt>
                <c:pt idx="5726">
                  <c:v>3288.4375</c:v>
                </c:pt>
                <c:pt idx="5727">
                  <c:v>3288.75</c:v>
                </c:pt>
                <c:pt idx="5728">
                  <c:v>3289.0625</c:v>
                </c:pt>
                <c:pt idx="5729">
                  <c:v>3289.375</c:v>
                </c:pt>
                <c:pt idx="5730">
                  <c:v>3289.6875</c:v>
                </c:pt>
                <c:pt idx="5731">
                  <c:v>3290</c:v>
                </c:pt>
                <c:pt idx="5732">
                  <c:v>3290.3125</c:v>
                </c:pt>
                <c:pt idx="5733">
                  <c:v>3290.625</c:v>
                </c:pt>
                <c:pt idx="5734">
                  <c:v>3290.9375</c:v>
                </c:pt>
                <c:pt idx="5735">
                  <c:v>3291.25</c:v>
                </c:pt>
                <c:pt idx="5736">
                  <c:v>3291.5625</c:v>
                </c:pt>
                <c:pt idx="5737">
                  <c:v>3291.875</c:v>
                </c:pt>
                <c:pt idx="5738">
                  <c:v>3292.1875</c:v>
                </c:pt>
                <c:pt idx="5739">
                  <c:v>3292.5</c:v>
                </c:pt>
                <c:pt idx="5740">
                  <c:v>3292.8125</c:v>
                </c:pt>
                <c:pt idx="5741">
                  <c:v>3293.125</c:v>
                </c:pt>
                <c:pt idx="5742">
                  <c:v>3293.4375</c:v>
                </c:pt>
                <c:pt idx="5743">
                  <c:v>3293.75</c:v>
                </c:pt>
                <c:pt idx="5744">
                  <c:v>3294.0625</c:v>
                </c:pt>
                <c:pt idx="5745">
                  <c:v>3294.375</c:v>
                </c:pt>
                <c:pt idx="5746">
                  <c:v>3294.6875</c:v>
                </c:pt>
                <c:pt idx="5747">
                  <c:v>3295</c:v>
                </c:pt>
                <c:pt idx="5748">
                  <c:v>3295.3125</c:v>
                </c:pt>
                <c:pt idx="5749">
                  <c:v>3295.625</c:v>
                </c:pt>
                <c:pt idx="5750">
                  <c:v>3295.9375</c:v>
                </c:pt>
                <c:pt idx="5751">
                  <c:v>3296.25</c:v>
                </c:pt>
                <c:pt idx="5752">
                  <c:v>3296.5625</c:v>
                </c:pt>
                <c:pt idx="5753">
                  <c:v>3296.875</c:v>
                </c:pt>
                <c:pt idx="5754">
                  <c:v>3297.1875</c:v>
                </c:pt>
                <c:pt idx="5755">
                  <c:v>3297.5</c:v>
                </c:pt>
                <c:pt idx="5756">
                  <c:v>3297.8125</c:v>
                </c:pt>
                <c:pt idx="5757">
                  <c:v>3298.125</c:v>
                </c:pt>
                <c:pt idx="5758">
                  <c:v>3298.4375</c:v>
                </c:pt>
                <c:pt idx="5759">
                  <c:v>3298.75</c:v>
                </c:pt>
                <c:pt idx="5760">
                  <c:v>3299.0625</c:v>
                </c:pt>
                <c:pt idx="5761">
                  <c:v>3299.375</c:v>
                </c:pt>
                <c:pt idx="5762">
                  <c:v>3299.6875</c:v>
                </c:pt>
                <c:pt idx="5763">
                  <c:v>3300</c:v>
                </c:pt>
                <c:pt idx="5764">
                  <c:v>3300.3125</c:v>
                </c:pt>
                <c:pt idx="5765">
                  <c:v>3300.625</c:v>
                </c:pt>
                <c:pt idx="5766">
                  <c:v>3300.9375</c:v>
                </c:pt>
                <c:pt idx="5767">
                  <c:v>3301.25</c:v>
                </c:pt>
                <c:pt idx="5768">
                  <c:v>3301.5625</c:v>
                </c:pt>
                <c:pt idx="5769">
                  <c:v>3301.875</c:v>
                </c:pt>
                <c:pt idx="5770">
                  <c:v>3302.1875</c:v>
                </c:pt>
                <c:pt idx="5771">
                  <c:v>3302.5</c:v>
                </c:pt>
                <c:pt idx="5772">
                  <c:v>3302.8125</c:v>
                </c:pt>
                <c:pt idx="5773">
                  <c:v>3303.125</c:v>
                </c:pt>
                <c:pt idx="5774">
                  <c:v>3303.4375</c:v>
                </c:pt>
                <c:pt idx="5775">
                  <c:v>3303.75</c:v>
                </c:pt>
                <c:pt idx="5776">
                  <c:v>3304.0625</c:v>
                </c:pt>
                <c:pt idx="5777">
                  <c:v>3304.375</c:v>
                </c:pt>
                <c:pt idx="5778">
                  <c:v>3304.6875</c:v>
                </c:pt>
                <c:pt idx="5779">
                  <c:v>3305</c:v>
                </c:pt>
                <c:pt idx="5780">
                  <c:v>3305.3125</c:v>
                </c:pt>
                <c:pt idx="5781">
                  <c:v>3305.625</c:v>
                </c:pt>
                <c:pt idx="5782">
                  <c:v>3305.9375</c:v>
                </c:pt>
                <c:pt idx="5783">
                  <c:v>3306.25</c:v>
                </c:pt>
                <c:pt idx="5784">
                  <c:v>3306.5625</c:v>
                </c:pt>
                <c:pt idx="5785">
                  <c:v>3306.875</c:v>
                </c:pt>
                <c:pt idx="5786">
                  <c:v>3307.1875</c:v>
                </c:pt>
                <c:pt idx="5787">
                  <c:v>3307.5</c:v>
                </c:pt>
                <c:pt idx="5788">
                  <c:v>3307.8125</c:v>
                </c:pt>
                <c:pt idx="5789">
                  <c:v>3308.125</c:v>
                </c:pt>
                <c:pt idx="5790">
                  <c:v>3308.4375</c:v>
                </c:pt>
                <c:pt idx="5791">
                  <c:v>3308.75</c:v>
                </c:pt>
                <c:pt idx="5792">
                  <c:v>3309.0625</c:v>
                </c:pt>
                <c:pt idx="5793">
                  <c:v>3309.375</c:v>
                </c:pt>
                <c:pt idx="5794">
                  <c:v>3309.6875</c:v>
                </c:pt>
                <c:pt idx="5795">
                  <c:v>3310</c:v>
                </c:pt>
                <c:pt idx="5796">
                  <c:v>3310.3125</c:v>
                </c:pt>
                <c:pt idx="5797">
                  <c:v>3310.625</c:v>
                </c:pt>
                <c:pt idx="5798">
                  <c:v>3310.9375</c:v>
                </c:pt>
                <c:pt idx="5799">
                  <c:v>3311.25</c:v>
                </c:pt>
                <c:pt idx="5800">
                  <c:v>3311.5625</c:v>
                </c:pt>
                <c:pt idx="5801">
                  <c:v>3311.875</c:v>
                </c:pt>
                <c:pt idx="5802">
                  <c:v>3312.1875</c:v>
                </c:pt>
                <c:pt idx="5803">
                  <c:v>3312.5</c:v>
                </c:pt>
                <c:pt idx="5804">
                  <c:v>3312.8125</c:v>
                </c:pt>
                <c:pt idx="5805">
                  <c:v>3313.125</c:v>
                </c:pt>
                <c:pt idx="5806">
                  <c:v>3313.4375</c:v>
                </c:pt>
                <c:pt idx="5807">
                  <c:v>3313.75</c:v>
                </c:pt>
                <c:pt idx="5808">
                  <c:v>3314.0625</c:v>
                </c:pt>
                <c:pt idx="5809">
                  <c:v>3314.375</c:v>
                </c:pt>
                <c:pt idx="5810">
                  <c:v>3314.6875</c:v>
                </c:pt>
                <c:pt idx="5811">
                  <c:v>3315</c:v>
                </c:pt>
                <c:pt idx="5812">
                  <c:v>3315.3125</c:v>
                </c:pt>
                <c:pt idx="5813">
                  <c:v>3315.625</c:v>
                </c:pt>
                <c:pt idx="5814">
                  <c:v>3315.9375</c:v>
                </c:pt>
                <c:pt idx="5815">
                  <c:v>3316.25</c:v>
                </c:pt>
                <c:pt idx="5816">
                  <c:v>3316.5625</c:v>
                </c:pt>
                <c:pt idx="5817">
                  <c:v>3316.875</c:v>
                </c:pt>
                <c:pt idx="5818">
                  <c:v>3317.1875</c:v>
                </c:pt>
                <c:pt idx="5819">
                  <c:v>3317.5</c:v>
                </c:pt>
                <c:pt idx="5820">
                  <c:v>3317.8125</c:v>
                </c:pt>
                <c:pt idx="5821">
                  <c:v>3318.125</c:v>
                </c:pt>
                <c:pt idx="5822">
                  <c:v>3318.4375</c:v>
                </c:pt>
                <c:pt idx="5823">
                  <c:v>3318.75</c:v>
                </c:pt>
                <c:pt idx="5824">
                  <c:v>3319.0625</c:v>
                </c:pt>
                <c:pt idx="5825">
                  <c:v>3319.375</c:v>
                </c:pt>
                <c:pt idx="5826">
                  <c:v>3319.6875</c:v>
                </c:pt>
                <c:pt idx="5827">
                  <c:v>3320</c:v>
                </c:pt>
                <c:pt idx="5828">
                  <c:v>3320.3125</c:v>
                </c:pt>
                <c:pt idx="5829">
                  <c:v>3320.625</c:v>
                </c:pt>
                <c:pt idx="5830">
                  <c:v>3320.9375</c:v>
                </c:pt>
                <c:pt idx="5831">
                  <c:v>3321.25</c:v>
                </c:pt>
                <c:pt idx="5832">
                  <c:v>3321.5625</c:v>
                </c:pt>
                <c:pt idx="5833">
                  <c:v>3321.875</c:v>
                </c:pt>
                <c:pt idx="5834">
                  <c:v>3322.1875</c:v>
                </c:pt>
                <c:pt idx="5835">
                  <c:v>3322.5</c:v>
                </c:pt>
                <c:pt idx="5836">
                  <c:v>3322.8125</c:v>
                </c:pt>
                <c:pt idx="5837">
                  <c:v>3323.125</c:v>
                </c:pt>
                <c:pt idx="5838">
                  <c:v>3323.4375</c:v>
                </c:pt>
                <c:pt idx="5839">
                  <c:v>3323.75</c:v>
                </c:pt>
                <c:pt idx="5840">
                  <c:v>3324.0625</c:v>
                </c:pt>
                <c:pt idx="5841">
                  <c:v>3324.375</c:v>
                </c:pt>
                <c:pt idx="5842">
                  <c:v>3324.6875</c:v>
                </c:pt>
                <c:pt idx="5843">
                  <c:v>3325</c:v>
                </c:pt>
                <c:pt idx="5844">
                  <c:v>3325.3125</c:v>
                </c:pt>
                <c:pt idx="5845">
                  <c:v>3325.625</c:v>
                </c:pt>
                <c:pt idx="5846">
                  <c:v>3325.9375</c:v>
                </c:pt>
                <c:pt idx="5847">
                  <c:v>3326.25</c:v>
                </c:pt>
                <c:pt idx="5848">
                  <c:v>3326.5625</c:v>
                </c:pt>
                <c:pt idx="5849">
                  <c:v>3326.875</c:v>
                </c:pt>
                <c:pt idx="5850">
                  <c:v>3327.1875</c:v>
                </c:pt>
                <c:pt idx="5851">
                  <c:v>3327.5</c:v>
                </c:pt>
                <c:pt idx="5852">
                  <c:v>3327.8125</c:v>
                </c:pt>
                <c:pt idx="5853">
                  <c:v>3328.125</c:v>
                </c:pt>
                <c:pt idx="5854">
                  <c:v>3328.4375</c:v>
                </c:pt>
                <c:pt idx="5855">
                  <c:v>3328.75</c:v>
                </c:pt>
                <c:pt idx="5856">
                  <c:v>3329.0625</c:v>
                </c:pt>
                <c:pt idx="5857">
                  <c:v>3329.375</c:v>
                </c:pt>
                <c:pt idx="5858">
                  <c:v>3329.6875</c:v>
                </c:pt>
                <c:pt idx="5859">
                  <c:v>3330</c:v>
                </c:pt>
                <c:pt idx="5860">
                  <c:v>3330.3125</c:v>
                </c:pt>
                <c:pt idx="5861">
                  <c:v>3330.625</c:v>
                </c:pt>
                <c:pt idx="5862">
                  <c:v>3330.9375</c:v>
                </c:pt>
                <c:pt idx="5863">
                  <c:v>3331.25</c:v>
                </c:pt>
                <c:pt idx="5864">
                  <c:v>3331.5625</c:v>
                </c:pt>
                <c:pt idx="5865">
                  <c:v>3331.875</c:v>
                </c:pt>
                <c:pt idx="5866">
                  <c:v>3332.1875</c:v>
                </c:pt>
                <c:pt idx="5867">
                  <c:v>3332.5</c:v>
                </c:pt>
                <c:pt idx="5868">
                  <c:v>3332.8125</c:v>
                </c:pt>
                <c:pt idx="5869">
                  <c:v>3333.125</c:v>
                </c:pt>
                <c:pt idx="5870">
                  <c:v>3333.4375</c:v>
                </c:pt>
                <c:pt idx="5871">
                  <c:v>3333.75</c:v>
                </c:pt>
                <c:pt idx="5872">
                  <c:v>3334.0625</c:v>
                </c:pt>
                <c:pt idx="5873">
                  <c:v>3334.375</c:v>
                </c:pt>
                <c:pt idx="5874">
                  <c:v>3334.6875</c:v>
                </c:pt>
                <c:pt idx="5875">
                  <c:v>3335</c:v>
                </c:pt>
                <c:pt idx="5876">
                  <c:v>3335.3125</c:v>
                </c:pt>
                <c:pt idx="5877">
                  <c:v>3335.625</c:v>
                </c:pt>
                <c:pt idx="5878">
                  <c:v>3335.9375</c:v>
                </c:pt>
                <c:pt idx="5879">
                  <c:v>3336.25</c:v>
                </c:pt>
                <c:pt idx="5880">
                  <c:v>3336.5625</c:v>
                </c:pt>
                <c:pt idx="5881">
                  <c:v>3336.875</c:v>
                </c:pt>
                <c:pt idx="5882">
                  <c:v>3337.1875</c:v>
                </c:pt>
                <c:pt idx="5883">
                  <c:v>3337.5</c:v>
                </c:pt>
                <c:pt idx="5884">
                  <c:v>3337.8125</c:v>
                </c:pt>
                <c:pt idx="5885">
                  <c:v>3338.125</c:v>
                </c:pt>
                <c:pt idx="5886">
                  <c:v>3338.4375</c:v>
                </c:pt>
                <c:pt idx="5887">
                  <c:v>3338.75</c:v>
                </c:pt>
                <c:pt idx="5888">
                  <c:v>3339.0625</c:v>
                </c:pt>
                <c:pt idx="5889">
                  <c:v>3339.375</c:v>
                </c:pt>
                <c:pt idx="5890">
                  <c:v>3339.6875</c:v>
                </c:pt>
                <c:pt idx="5891">
                  <c:v>3340</c:v>
                </c:pt>
                <c:pt idx="5892">
                  <c:v>3340.3125</c:v>
                </c:pt>
                <c:pt idx="5893">
                  <c:v>3340.625</c:v>
                </c:pt>
                <c:pt idx="5894">
                  <c:v>3340.9375</c:v>
                </c:pt>
                <c:pt idx="5895">
                  <c:v>3341.25</c:v>
                </c:pt>
                <c:pt idx="5896">
                  <c:v>3341.5625</c:v>
                </c:pt>
                <c:pt idx="5897">
                  <c:v>3341.875</c:v>
                </c:pt>
                <c:pt idx="5898">
                  <c:v>3342.1875</c:v>
                </c:pt>
                <c:pt idx="5899">
                  <c:v>3342.5</c:v>
                </c:pt>
                <c:pt idx="5900">
                  <c:v>3342.8125</c:v>
                </c:pt>
                <c:pt idx="5901">
                  <c:v>3343.125</c:v>
                </c:pt>
                <c:pt idx="5902">
                  <c:v>3343.4375</c:v>
                </c:pt>
                <c:pt idx="5903">
                  <c:v>3343.75</c:v>
                </c:pt>
                <c:pt idx="5904">
                  <c:v>3344.0625</c:v>
                </c:pt>
                <c:pt idx="5905">
                  <c:v>3344.375</c:v>
                </c:pt>
                <c:pt idx="5906">
                  <c:v>3344.6875</c:v>
                </c:pt>
                <c:pt idx="5907">
                  <c:v>3345</c:v>
                </c:pt>
                <c:pt idx="5908">
                  <c:v>3345.3125</c:v>
                </c:pt>
                <c:pt idx="5909">
                  <c:v>3345.625</c:v>
                </c:pt>
                <c:pt idx="5910">
                  <c:v>3345.9375</c:v>
                </c:pt>
                <c:pt idx="5911">
                  <c:v>3346.25</c:v>
                </c:pt>
                <c:pt idx="5912">
                  <c:v>3346.5625</c:v>
                </c:pt>
                <c:pt idx="5913">
                  <c:v>3346.875</c:v>
                </c:pt>
                <c:pt idx="5914">
                  <c:v>3347.1875</c:v>
                </c:pt>
                <c:pt idx="5915">
                  <c:v>3347.5</c:v>
                </c:pt>
                <c:pt idx="5916">
                  <c:v>3347.8125</c:v>
                </c:pt>
                <c:pt idx="5917">
                  <c:v>3348.125</c:v>
                </c:pt>
                <c:pt idx="5918">
                  <c:v>3348.4375</c:v>
                </c:pt>
                <c:pt idx="5919">
                  <c:v>3348.75</c:v>
                </c:pt>
                <c:pt idx="5920">
                  <c:v>3349.0625</c:v>
                </c:pt>
                <c:pt idx="5921">
                  <c:v>3349.375</c:v>
                </c:pt>
                <c:pt idx="5922">
                  <c:v>3349.6875</c:v>
                </c:pt>
                <c:pt idx="5923">
                  <c:v>3350</c:v>
                </c:pt>
                <c:pt idx="5924">
                  <c:v>3350.3125</c:v>
                </c:pt>
                <c:pt idx="5925">
                  <c:v>3350.625</c:v>
                </c:pt>
                <c:pt idx="5926">
                  <c:v>3350.9375</c:v>
                </c:pt>
                <c:pt idx="5927">
                  <c:v>3351.25</c:v>
                </c:pt>
                <c:pt idx="5928">
                  <c:v>3351.5625</c:v>
                </c:pt>
                <c:pt idx="5929">
                  <c:v>3351.875</c:v>
                </c:pt>
                <c:pt idx="5930">
                  <c:v>3352.1875</c:v>
                </c:pt>
                <c:pt idx="5931">
                  <c:v>3352.5</c:v>
                </c:pt>
                <c:pt idx="5932">
                  <c:v>3352.8125</c:v>
                </c:pt>
                <c:pt idx="5933">
                  <c:v>3353.125</c:v>
                </c:pt>
                <c:pt idx="5934">
                  <c:v>3353.4375</c:v>
                </c:pt>
                <c:pt idx="5935">
                  <c:v>3353.75</c:v>
                </c:pt>
                <c:pt idx="5936">
                  <c:v>3354.0625</c:v>
                </c:pt>
                <c:pt idx="5937">
                  <c:v>3354.375</c:v>
                </c:pt>
                <c:pt idx="5938">
                  <c:v>3354.6875</c:v>
                </c:pt>
                <c:pt idx="5939">
                  <c:v>3355</c:v>
                </c:pt>
                <c:pt idx="5940">
                  <c:v>3355.3125</c:v>
                </c:pt>
                <c:pt idx="5941">
                  <c:v>3355.625</c:v>
                </c:pt>
                <c:pt idx="5942">
                  <c:v>3355.9375</c:v>
                </c:pt>
                <c:pt idx="5943">
                  <c:v>3356.25</c:v>
                </c:pt>
                <c:pt idx="5944">
                  <c:v>3356.5625</c:v>
                </c:pt>
                <c:pt idx="5945">
                  <c:v>3356.875</c:v>
                </c:pt>
                <c:pt idx="5946">
                  <c:v>3357.1875</c:v>
                </c:pt>
                <c:pt idx="5947">
                  <c:v>3357.5</c:v>
                </c:pt>
                <c:pt idx="5948">
                  <c:v>3357.8125</c:v>
                </c:pt>
                <c:pt idx="5949">
                  <c:v>3358.125</c:v>
                </c:pt>
                <c:pt idx="5950">
                  <c:v>3358.4375</c:v>
                </c:pt>
                <c:pt idx="5951">
                  <c:v>3358.75</c:v>
                </c:pt>
                <c:pt idx="5952">
                  <c:v>3359.0625</c:v>
                </c:pt>
                <c:pt idx="5953">
                  <c:v>3359.375</c:v>
                </c:pt>
                <c:pt idx="5954">
                  <c:v>3359.6875</c:v>
                </c:pt>
                <c:pt idx="5955">
                  <c:v>3360</c:v>
                </c:pt>
                <c:pt idx="5956">
                  <c:v>3360.3125</c:v>
                </c:pt>
                <c:pt idx="5957">
                  <c:v>3360.625</c:v>
                </c:pt>
                <c:pt idx="5958">
                  <c:v>3360.9375</c:v>
                </c:pt>
                <c:pt idx="5959">
                  <c:v>3361.25</c:v>
                </c:pt>
                <c:pt idx="5960">
                  <c:v>3361.5625</c:v>
                </c:pt>
                <c:pt idx="5961">
                  <c:v>3361.875</c:v>
                </c:pt>
                <c:pt idx="5962">
                  <c:v>3362.1875</c:v>
                </c:pt>
                <c:pt idx="5963">
                  <c:v>3362.5</c:v>
                </c:pt>
                <c:pt idx="5964">
                  <c:v>3362.8125</c:v>
                </c:pt>
                <c:pt idx="5965">
                  <c:v>3363.125</c:v>
                </c:pt>
                <c:pt idx="5966">
                  <c:v>3363.4375</c:v>
                </c:pt>
                <c:pt idx="5967">
                  <c:v>3363.75</c:v>
                </c:pt>
                <c:pt idx="5968">
                  <c:v>3364.0625</c:v>
                </c:pt>
                <c:pt idx="5969">
                  <c:v>3364.375</c:v>
                </c:pt>
                <c:pt idx="5970">
                  <c:v>3364.6875</c:v>
                </c:pt>
                <c:pt idx="5971">
                  <c:v>3365</c:v>
                </c:pt>
                <c:pt idx="5972">
                  <c:v>3365.3125</c:v>
                </c:pt>
                <c:pt idx="5973">
                  <c:v>3365.625</c:v>
                </c:pt>
                <c:pt idx="5974">
                  <c:v>3365.9375</c:v>
                </c:pt>
                <c:pt idx="5975">
                  <c:v>3366.25</c:v>
                </c:pt>
                <c:pt idx="5976">
                  <c:v>3366.5625</c:v>
                </c:pt>
                <c:pt idx="5977">
                  <c:v>3366.875</c:v>
                </c:pt>
                <c:pt idx="5978">
                  <c:v>3367.1875</c:v>
                </c:pt>
                <c:pt idx="5979">
                  <c:v>3367.5</c:v>
                </c:pt>
                <c:pt idx="5980">
                  <c:v>3367.8125</c:v>
                </c:pt>
                <c:pt idx="5981">
                  <c:v>3368.125</c:v>
                </c:pt>
                <c:pt idx="5982">
                  <c:v>3368.4375</c:v>
                </c:pt>
                <c:pt idx="5983">
                  <c:v>3368.75</c:v>
                </c:pt>
                <c:pt idx="5984">
                  <c:v>3369.0625</c:v>
                </c:pt>
                <c:pt idx="5985">
                  <c:v>3369.375</c:v>
                </c:pt>
                <c:pt idx="5986">
                  <c:v>3369.6875</c:v>
                </c:pt>
                <c:pt idx="5987">
                  <c:v>3370</c:v>
                </c:pt>
                <c:pt idx="5988">
                  <c:v>3370.3125</c:v>
                </c:pt>
                <c:pt idx="5989">
                  <c:v>3370.625</c:v>
                </c:pt>
                <c:pt idx="5990">
                  <c:v>3370.9375</c:v>
                </c:pt>
                <c:pt idx="5991">
                  <c:v>3371.25</c:v>
                </c:pt>
                <c:pt idx="5992">
                  <c:v>3371.5625</c:v>
                </c:pt>
                <c:pt idx="5993">
                  <c:v>3371.875</c:v>
                </c:pt>
                <c:pt idx="5994">
                  <c:v>3372.1875</c:v>
                </c:pt>
                <c:pt idx="5995">
                  <c:v>3372.5</c:v>
                </c:pt>
                <c:pt idx="5996">
                  <c:v>3372.8125</c:v>
                </c:pt>
                <c:pt idx="5997">
                  <c:v>3373.125</c:v>
                </c:pt>
                <c:pt idx="5998">
                  <c:v>3373.4375</c:v>
                </c:pt>
                <c:pt idx="5999">
                  <c:v>3373.75</c:v>
                </c:pt>
                <c:pt idx="6000">
                  <c:v>3374.0625</c:v>
                </c:pt>
                <c:pt idx="6001">
                  <c:v>3374.375</c:v>
                </c:pt>
                <c:pt idx="6002">
                  <c:v>3374.6875</c:v>
                </c:pt>
                <c:pt idx="6003">
                  <c:v>3375</c:v>
                </c:pt>
                <c:pt idx="6004">
                  <c:v>3375.3125</c:v>
                </c:pt>
                <c:pt idx="6005">
                  <c:v>3375.625</c:v>
                </c:pt>
                <c:pt idx="6006">
                  <c:v>3375.9375</c:v>
                </c:pt>
                <c:pt idx="6007">
                  <c:v>3376.25</c:v>
                </c:pt>
                <c:pt idx="6008">
                  <c:v>3376.5625</c:v>
                </c:pt>
                <c:pt idx="6009">
                  <c:v>3376.875</c:v>
                </c:pt>
                <c:pt idx="6010">
                  <c:v>3377.1875</c:v>
                </c:pt>
                <c:pt idx="6011">
                  <c:v>3377.5</c:v>
                </c:pt>
                <c:pt idx="6012">
                  <c:v>3377.8125</c:v>
                </c:pt>
                <c:pt idx="6013">
                  <c:v>3378.125</c:v>
                </c:pt>
                <c:pt idx="6014">
                  <c:v>3378.4375</c:v>
                </c:pt>
                <c:pt idx="6015">
                  <c:v>3378.75</c:v>
                </c:pt>
                <c:pt idx="6016">
                  <c:v>3379.0625</c:v>
                </c:pt>
                <c:pt idx="6017">
                  <c:v>3379.375</c:v>
                </c:pt>
                <c:pt idx="6018">
                  <c:v>3379.6875</c:v>
                </c:pt>
                <c:pt idx="6019">
                  <c:v>3380</c:v>
                </c:pt>
                <c:pt idx="6020">
                  <c:v>3380.3125</c:v>
                </c:pt>
                <c:pt idx="6021">
                  <c:v>3380.625</c:v>
                </c:pt>
                <c:pt idx="6022">
                  <c:v>3380.9375</c:v>
                </c:pt>
                <c:pt idx="6023">
                  <c:v>3381.25</c:v>
                </c:pt>
                <c:pt idx="6024">
                  <c:v>3381.5625</c:v>
                </c:pt>
                <c:pt idx="6025">
                  <c:v>3381.875</c:v>
                </c:pt>
                <c:pt idx="6026">
                  <c:v>3382.1875</c:v>
                </c:pt>
                <c:pt idx="6027">
                  <c:v>3382.5</c:v>
                </c:pt>
                <c:pt idx="6028">
                  <c:v>3382.8125</c:v>
                </c:pt>
                <c:pt idx="6029">
                  <c:v>3383.125</c:v>
                </c:pt>
                <c:pt idx="6030">
                  <c:v>3383.4375</c:v>
                </c:pt>
                <c:pt idx="6031">
                  <c:v>3383.75</c:v>
                </c:pt>
                <c:pt idx="6032">
                  <c:v>3384.0625</c:v>
                </c:pt>
                <c:pt idx="6033">
                  <c:v>3384.375</c:v>
                </c:pt>
                <c:pt idx="6034">
                  <c:v>3384.6875</c:v>
                </c:pt>
                <c:pt idx="6035">
                  <c:v>3385</c:v>
                </c:pt>
                <c:pt idx="6036">
                  <c:v>3385.3125</c:v>
                </c:pt>
                <c:pt idx="6037">
                  <c:v>3385.625</c:v>
                </c:pt>
                <c:pt idx="6038">
                  <c:v>3385.9375</c:v>
                </c:pt>
                <c:pt idx="6039">
                  <c:v>3386.25</c:v>
                </c:pt>
                <c:pt idx="6040">
                  <c:v>3386.5625</c:v>
                </c:pt>
                <c:pt idx="6041">
                  <c:v>3386.875</c:v>
                </c:pt>
                <c:pt idx="6042">
                  <c:v>3387.1875</c:v>
                </c:pt>
                <c:pt idx="6043">
                  <c:v>3387.5</c:v>
                </c:pt>
                <c:pt idx="6044">
                  <c:v>3387.8125</c:v>
                </c:pt>
                <c:pt idx="6045">
                  <c:v>3388.125</c:v>
                </c:pt>
                <c:pt idx="6046">
                  <c:v>3388.4375</c:v>
                </c:pt>
                <c:pt idx="6047">
                  <c:v>3388.75</c:v>
                </c:pt>
                <c:pt idx="6048">
                  <c:v>3389.0625</c:v>
                </c:pt>
                <c:pt idx="6049">
                  <c:v>3389.375</c:v>
                </c:pt>
                <c:pt idx="6050">
                  <c:v>3389.6875</c:v>
                </c:pt>
                <c:pt idx="6051">
                  <c:v>3390</c:v>
                </c:pt>
                <c:pt idx="6052">
                  <c:v>3390.3125</c:v>
                </c:pt>
                <c:pt idx="6053">
                  <c:v>3390.625</c:v>
                </c:pt>
                <c:pt idx="6054">
                  <c:v>3390.9375</c:v>
                </c:pt>
                <c:pt idx="6055">
                  <c:v>3391.25</c:v>
                </c:pt>
                <c:pt idx="6056">
                  <c:v>3391.5625</c:v>
                </c:pt>
                <c:pt idx="6057">
                  <c:v>3391.875</c:v>
                </c:pt>
                <c:pt idx="6058">
                  <c:v>3392.1875</c:v>
                </c:pt>
                <c:pt idx="6059">
                  <c:v>3392.5</c:v>
                </c:pt>
                <c:pt idx="6060">
                  <c:v>3392.8125</c:v>
                </c:pt>
                <c:pt idx="6061">
                  <c:v>3393.125</c:v>
                </c:pt>
                <c:pt idx="6062">
                  <c:v>3393.4375</c:v>
                </c:pt>
                <c:pt idx="6063">
                  <c:v>3393.75</c:v>
                </c:pt>
                <c:pt idx="6064">
                  <c:v>3394.0625</c:v>
                </c:pt>
                <c:pt idx="6065">
                  <c:v>3394.375</c:v>
                </c:pt>
                <c:pt idx="6066">
                  <c:v>3394.6875</c:v>
                </c:pt>
                <c:pt idx="6067">
                  <c:v>3395</c:v>
                </c:pt>
                <c:pt idx="6068">
                  <c:v>3395.3125</c:v>
                </c:pt>
                <c:pt idx="6069">
                  <c:v>3395.625</c:v>
                </c:pt>
                <c:pt idx="6070">
                  <c:v>3395.9375</c:v>
                </c:pt>
                <c:pt idx="6071">
                  <c:v>3396.25</c:v>
                </c:pt>
                <c:pt idx="6072">
                  <c:v>3396.5625</c:v>
                </c:pt>
                <c:pt idx="6073">
                  <c:v>3396.875</c:v>
                </c:pt>
                <c:pt idx="6074">
                  <c:v>3397.1875</c:v>
                </c:pt>
                <c:pt idx="6075">
                  <c:v>3397.5</c:v>
                </c:pt>
                <c:pt idx="6076">
                  <c:v>3397.8125</c:v>
                </c:pt>
                <c:pt idx="6077">
                  <c:v>3398.125</c:v>
                </c:pt>
                <c:pt idx="6078">
                  <c:v>3398.4375</c:v>
                </c:pt>
                <c:pt idx="6079">
                  <c:v>3398.75</c:v>
                </c:pt>
                <c:pt idx="6080">
                  <c:v>3399.0625</c:v>
                </c:pt>
                <c:pt idx="6081">
                  <c:v>3399.375</c:v>
                </c:pt>
                <c:pt idx="6082">
                  <c:v>3399.6875</c:v>
                </c:pt>
                <c:pt idx="6083">
                  <c:v>3400</c:v>
                </c:pt>
                <c:pt idx="6084">
                  <c:v>3400.3125</c:v>
                </c:pt>
                <c:pt idx="6085">
                  <c:v>3400.625</c:v>
                </c:pt>
                <c:pt idx="6086">
                  <c:v>3400.9375</c:v>
                </c:pt>
                <c:pt idx="6087">
                  <c:v>3401.25</c:v>
                </c:pt>
                <c:pt idx="6088">
                  <c:v>3401.5625</c:v>
                </c:pt>
                <c:pt idx="6089">
                  <c:v>3401.875</c:v>
                </c:pt>
                <c:pt idx="6090">
                  <c:v>3402.1875</c:v>
                </c:pt>
                <c:pt idx="6091">
                  <c:v>3402.5</c:v>
                </c:pt>
                <c:pt idx="6092">
                  <c:v>3402.8125</c:v>
                </c:pt>
                <c:pt idx="6093">
                  <c:v>3403.125</c:v>
                </c:pt>
                <c:pt idx="6094">
                  <c:v>3403.4375</c:v>
                </c:pt>
                <c:pt idx="6095">
                  <c:v>3403.75</c:v>
                </c:pt>
                <c:pt idx="6096">
                  <c:v>3404.0625</c:v>
                </c:pt>
                <c:pt idx="6097">
                  <c:v>3404.375</c:v>
                </c:pt>
                <c:pt idx="6098">
                  <c:v>3404.6875</c:v>
                </c:pt>
                <c:pt idx="6099">
                  <c:v>3405</c:v>
                </c:pt>
                <c:pt idx="6100">
                  <c:v>3405.3125</c:v>
                </c:pt>
                <c:pt idx="6101">
                  <c:v>3405.625</c:v>
                </c:pt>
                <c:pt idx="6102">
                  <c:v>3405.9375</c:v>
                </c:pt>
                <c:pt idx="6103">
                  <c:v>3406.25</c:v>
                </c:pt>
                <c:pt idx="6104">
                  <c:v>3406.5625</c:v>
                </c:pt>
                <c:pt idx="6105">
                  <c:v>3406.875</c:v>
                </c:pt>
                <c:pt idx="6106">
                  <c:v>3407.1875</c:v>
                </c:pt>
                <c:pt idx="6107">
                  <c:v>3407.5</c:v>
                </c:pt>
                <c:pt idx="6108">
                  <c:v>3407.8125</c:v>
                </c:pt>
                <c:pt idx="6109">
                  <c:v>3408.125</c:v>
                </c:pt>
                <c:pt idx="6110">
                  <c:v>3408.4375</c:v>
                </c:pt>
                <c:pt idx="6111">
                  <c:v>3408.75</c:v>
                </c:pt>
                <c:pt idx="6112">
                  <c:v>3409.0625</c:v>
                </c:pt>
                <c:pt idx="6113">
                  <c:v>3409.375</c:v>
                </c:pt>
                <c:pt idx="6114">
                  <c:v>3409.6875</c:v>
                </c:pt>
                <c:pt idx="6115">
                  <c:v>3410</c:v>
                </c:pt>
                <c:pt idx="6116">
                  <c:v>3410.3125</c:v>
                </c:pt>
                <c:pt idx="6117">
                  <c:v>3410.625</c:v>
                </c:pt>
                <c:pt idx="6118">
                  <c:v>3410.9375</c:v>
                </c:pt>
                <c:pt idx="6119">
                  <c:v>3411.25</c:v>
                </c:pt>
                <c:pt idx="6120">
                  <c:v>3411.5625</c:v>
                </c:pt>
                <c:pt idx="6121">
                  <c:v>3411.875</c:v>
                </c:pt>
                <c:pt idx="6122">
                  <c:v>3412.1875</c:v>
                </c:pt>
                <c:pt idx="6123">
                  <c:v>3412.5</c:v>
                </c:pt>
                <c:pt idx="6124">
                  <c:v>3412.8125</c:v>
                </c:pt>
                <c:pt idx="6125">
                  <c:v>3413.125</c:v>
                </c:pt>
                <c:pt idx="6126">
                  <c:v>3413.4375</c:v>
                </c:pt>
                <c:pt idx="6127">
                  <c:v>3413.75</c:v>
                </c:pt>
                <c:pt idx="6128">
                  <c:v>3414.0625</c:v>
                </c:pt>
                <c:pt idx="6129">
                  <c:v>3414.375</c:v>
                </c:pt>
                <c:pt idx="6130">
                  <c:v>3414.6875</c:v>
                </c:pt>
                <c:pt idx="6131">
                  <c:v>3415</c:v>
                </c:pt>
                <c:pt idx="6132">
                  <c:v>3415.3125</c:v>
                </c:pt>
                <c:pt idx="6133">
                  <c:v>3415.625</c:v>
                </c:pt>
                <c:pt idx="6134">
                  <c:v>3415.9375</c:v>
                </c:pt>
                <c:pt idx="6135">
                  <c:v>3416.25</c:v>
                </c:pt>
                <c:pt idx="6136">
                  <c:v>3416.5625</c:v>
                </c:pt>
                <c:pt idx="6137">
                  <c:v>3416.875</c:v>
                </c:pt>
                <c:pt idx="6138">
                  <c:v>3417.1875</c:v>
                </c:pt>
                <c:pt idx="6139">
                  <c:v>3417.5</c:v>
                </c:pt>
                <c:pt idx="6140">
                  <c:v>3417.8125</c:v>
                </c:pt>
                <c:pt idx="6141">
                  <c:v>3418.125</c:v>
                </c:pt>
                <c:pt idx="6142">
                  <c:v>3418.4375</c:v>
                </c:pt>
                <c:pt idx="6143">
                  <c:v>3418.75</c:v>
                </c:pt>
                <c:pt idx="6144">
                  <c:v>3419.0625</c:v>
                </c:pt>
                <c:pt idx="6145">
                  <c:v>3419.375</c:v>
                </c:pt>
                <c:pt idx="6146">
                  <c:v>3419.6875</c:v>
                </c:pt>
                <c:pt idx="6147">
                  <c:v>3420</c:v>
                </c:pt>
                <c:pt idx="6148">
                  <c:v>3420.3125</c:v>
                </c:pt>
                <c:pt idx="6149">
                  <c:v>3420.625</c:v>
                </c:pt>
                <c:pt idx="6150">
                  <c:v>3420.9375</c:v>
                </c:pt>
                <c:pt idx="6151">
                  <c:v>3421.25</c:v>
                </c:pt>
                <c:pt idx="6152">
                  <c:v>3421.5625</c:v>
                </c:pt>
                <c:pt idx="6153">
                  <c:v>3421.875</c:v>
                </c:pt>
                <c:pt idx="6154">
                  <c:v>3422.1875</c:v>
                </c:pt>
                <c:pt idx="6155">
                  <c:v>3422.5</c:v>
                </c:pt>
                <c:pt idx="6156">
                  <c:v>3422.8125</c:v>
                </c:pt>
                <c:pt idx="6157">
                  <c:v>3423.125</c:v>
                </c:pt>
                <c:pt idx="6158">
                  <c:v>3423.4375</c:v>
                </c:pt>
                <c:pt idx="6159">
                  <c:v>3423.75</c:v>
                </c:pt>
                <c:pt idx="6160">
                  <c:v>3424.0625</c:v>
                </c:pt>
                <c:pt idx="6161">
                  <c:v>3424.375</c:v>
                </c:pt>
                <c:pt idx="6162">
                  <c:v>3424.6875</c:v>
                </c:pt>
                <c:pt idx="6163">
                  <c:v>3425</c:v>
                </c:pt>
                <c:pt idx="6164">
                  <c:v>3425.3125</c:v>
                </c:pt>
                <c:pt idx="6165">
                  <c:v>3425.625</c:v>
                </c:pt>
                <c:pt idx="6166">
                  <c:v>3425.9375</c:v>
                </c:pt>
                <c:pt idx="6167">
                  <c:v>3426.25</c:v>
                </c:pt>
                <c:pt idx="6168">
                  <c:v>3426.5625</c:v>
                </c:pt>
                <c:pt idx="6169">
                  <c:v>3426.875</c:v>
                </c:pt>
                <c:pt idx="6170">
                  <c:v>3427.1875</c:v>
                </c:pt>
                <c:pt idx="6171">
                  <c:v>3427.5</c:v>
                </c:pt>
                <c:pt idx="6172">
                  <c:v>3427.8125</c:v>
                </c:pt>
                <c:pt idx="6173">
                  <c:v>3428.125</c:v>
                </c:pt>
                <c:pt idx="6174">
                  <c:v>3428.4375</c:v>
                </c:pt>
                <c:pt idx="6175">
                  <c:v>3428.75</c:v>
                </c:pt>
                <c:pt idx="6176">
                  <c:v>3429.0625</c:v>
                </c:pt>
                <c:pt idx="6177">
                  <c:v>3429.375</c:v>
                </c:pt>
                <c:pt idx="6178">
                  <c:v>3429.6875</c:v>
                </c:pt>
                <c:pt idx="6179">
                  <c:v>3430</c:v>
                </c:pt>
                <c:pt idx="6180">
                  <c:v>3430.3125</c:v>
                </c:pt>
                <c:pt idx="6181">
                  <c:v>3430.625</c:v>
                </c:pt>
                <c:pt idx="6182">
                  <c:v>3430.9375</c:v>
                </c:pt>
                <c:pt idx="6183">
                  <c:v>3431.25</c:v>
                </c:pt>
                <c:pt idx="6184">
                  <c:v>3431.5625</c:v>
                </c:pt>
                <c:pt idx="6185">
                  <c:v>3431.875</c:v>
                </c:pt>
                <c:pt idx="6186">
                  <c:v>3432.1875</c:v>
                </c:pt>
                <c:pt idx="6187">
                  <c:v>3432.5</c:v>
                </c:pt>
                <c:pt idx="6188">
                  <c:v>3432.8125</c:v>
                </c:pt>
                <c:pt idx="6189">
                  <c:v>3433.125</c:v>
                </c:pt>
                <c:pt idx="6190">
                  <c:v>3433.4375</c:v>
                </c:pt>
                <c:pt idx="6191">
                  <c:v>3433.75</c:v>
                </c:pt>
                <c:pt idx="6192">
                  <c:v>3434.0625</c:v>
                </c:pt>
                <c:pt idx="6193">
                  <c:v>3434.375</c:v>
                </c:pt>
                <c:pt idx="6194">
                  <c:v>3434.6875</c:v>
                </c:pt>
                <c:pt idx="6195">
                  <c:v>3435</c:v>
                </c:pt>
                <c:pt idx="6196">
                  <c:v>3435.3125</c:v>
                </c:pt>
                <c:pt idx="6197">
                  <c:v>3435.625</c:v>
                </c:pt>
                <c:pt idx="6198">
                  <c:v>3435.9375</c:v>
                </c:pt>
                <c:pt idx="6199">
                  <c:v>3436.25</c:v>
                </c:pt>
                <c:pt idx="6200">
                  <c:v>3436.5625</c:v>
                </c:pt>
                <c:pt idx="6201">
                  <c:v>3436.875</c:v>
                </c:pt>
                <c:pt idx="6202">
                  <c:v>3437.1875</c:v>
                </c:pt>
                <c:pt idx="6203">
                  <c:v>3437.5</c:v>
                </c:pt>
                <c:pt idx="6204">
                  <c:v>3437.8125</c:v>
                </c:pt>
                <c:pt idx="6205">
                  <c:v>3438.125</c:v>
                </c:pt>
                <c:pt idx="6206">
                  <c:v>3438.4375</c:v>
                </c:pt>
                <c:pt idx="6207">
                  <c:v>3438.75</c:v>
                </c:pt>
                <c:pt idx="6208">
                  <c:v>3439.0625</c:v>
                </c:pt>
                <c:pt idx="6209">
                  <c:v>3439.375</c:v>
                </c:pt>
                <c:pt idx="6210">
                  <c:v>3439.6875</c:v>
                </c:pt>
                <c:pt idx="6211">
                  <c:v>3440</c:v>
                </c:pt>
                <c:pt idx="6212">
                  <c:v>3440.3125</c:v>
                </c:pt>
                <c:pt idx="6213">
                  <c:v>3440.625</c:v>
                </c:pt>
                <c:pt idx="6214">
                  <c:v>3440.9375</c:v>
                </c:pt>
                <c:pt idx="6215">
                  <c:v>3441.25</c:v>
                </c:pt>
                <c:pt idx="6216">
                  <c:v>3441.5625</c:v>
                </c:pt>
                <c:pt idx="6217">
                  <c:v>3441.875</c:v>
                </c:pt>
                <c:pt idx="6218">
                  <c:v>3442.1875</c:v>
                </c:pt>
                <c:pt idx="6219">
                  <c:v>3442.5</c:v>
                </c:pt>
                <c:pt idx="6220">
                  <c:v>3442.8125</c:v>
                </c:pt>
                <c:pt idx="6221">
                  <c:v>3443.125</c:v>
                </c:pt>
                <c:pt idx="6222">
                  <c:v>3443.4375</c:v>
                </c:pt>
                <c:pt idx="6223">
                  <c:v>3443.75</c:v>
                </c:pt>
                <c:pt idx="6224">
                  <c:v>3444.0625</c:v>
                </c:pt>
                <c:pt idx="6225">
                  <c:v>3444.375</c:v>
                </c:pt>
                <c:pt idx="6226">
                  <c:v>3444.6875</c:v>
                </c:pt>
                <c:pt idx="6227">
                  <c:v>3445</c:v>
                </c:pt>
                <c:pt idx="6228">
                  <c:v>3445.3125</c:v>
                </c:pt>
                <c:pt idx="6229">
                  <c:v>3445.625</c:v>
                </c:pt>
                <c:pt idx="6230">
                  <c:v>3445.9375</c:v>
                </c:pt>
                <c:pt idx="6231">
                  <c:v>3446.25</c:v>
                </c:pt>
                <c:pt idx="6232">
                  <c:v>3446.5625</c:v>
                </c:pt>
                <c:pt idx="6233">
                  <c:v>3446.875</c:v>
                </c:pt>
                <c:pt idx="6234">
                  <c:v>3447.1875</c:v>
                </c:pt>
                <c:pt idx="6235">
                  <c:v>3447.5</c:v>
                </c:pt>
                <c:pt idx="6236">
                  <c:v>3447.8125</c:v>
                </c:pt>
                <c:pt idx="6237">
                  <c:v>3448.125</c:v>
                </c:pt>
                <c:pt idx="6238">
                  <c:v>3448.4375</c:v>
                </c:pt>
                <c:pt idx="6239">
                  <c:v>3448.75</c:v>
                </c:pt>
                <c:pt idx="6240">
                  <c:v>3449.0625</c:v>
                </c:pt>
                <c:pt idx="6241">
                  <c:v>3449.375</c:v>
                </c:pt>
                <c:pt idx="6242">
                  <c:v>3449.6875</c:v>
                </c:pt>
                <c:pt idx="6243">
                  <c:v>3450</c:v>
                </c:pt>
                <c:pt idx="6244">
                  <c:v>3450.3125</c:v>
                </c:pt>
                <c:pt idx="6245">
                  <c:v>3450.625</c:v>
                </c:pt>
                <c:pt idx="6246">
                  <c:v>3450.9375</c:v>
                </c:pt>
                <c:pt idx="6247">
                  <c:v>3451.25</c:v>
                </c:pt>
                <c:pt idx="6248">
                  <c:v>3451.5625</c:v>
                </c:pt>
                <c:pt idx="6249">
                  <c:v>3451.875</c:v>
                </c:pt>
                <c:pt idx="6250">
                  <c:v>3452.1875</c:v>
                </c:pt>
                <c:pt idx="6251">
                  <c:v>3452.5</c:v>
                </c:pt>
                <c:pt idx="6252">
                  <c:v>3452.8125</c:v>
                </c:pt>
                <c:pt idx="6253">
                  <c:v>3453.125</c:v>
                </c:pt>
                <c:pt idx="6254">
                  <c:v>3453.4375</c:v>
                </c:pt>
                <c:pt idx="6255">
                  <c:v>3453.75</c:v>
                </c:pt>
                <c:pt idx="6256">
                  <c:v>3454.0625</c:v>
                </c:pt>
                <c:pt idx="6257">
                  <c:v>3454.375</c:v>
                </c:pt>
                <c:pt idx="6258">
                  <c:v>3454.6875</c:v>
                </c:pt>
                <c:pt idx="6259">
                  <c:v>3455</c:v>
                </c:pt>
                <c:pt idx="6260">
                  <c:v>3455.3125</c:v>
                </c:pt>
                <c:pt idx="6261">
                  <c:v>3455.625</c:v>
                </c:pt>
                <c:pt idx="6262">
                  <c:v>3455.9375</c:v>
                </c:pt>
                <c:pt idx="6263">
                  <c:v>3456.25</c:v>
                </c:pt>
                <c:pt idx="6264">
                  <c:v>3456.5625</c:v>
                </c:pt>
                <c:pt idx="6265">
                  <c:v>3456.875</c:v>
                </c:pt>
                <c:pt idx="6266">
                  <c:v>3457.1875</c:v>
                </c:pt>
                <c:pt idx="6267">
                  <c:v>3457.5</c:v>
                </c:pt>
                <c:pt idx="6268">
                  <c:v>3457.8125</c:v>
                </c:pt>
                <c:pt idx="6269">
                  <c:v>3458.125</c:v>
                </c:pt>
                <c:pt idx="6270">
                  <c:v>3458.4375</c:v>
                </c:pt>
                <c:pt idx="6271">
                  <c:v>3458.75</c:v>
                </c:pt>
                <c:pt idx="6272">
                  <c:v>3459.0625</c:v>
                </c:pt>
                <c:pt idx="6273">
                  <c:v>3459.375</c:v>
                </c:pt>
                <c:pt idx="6274">
                  <c:v>3459.6875</c:v>
                </c:pt>
                <c:pt idx="6275">
                  <c:v>3460</c:v>
                </c:pt>
                <c:pt idx="6276">
                  <c:v>3460.3125</c:v>
                </c:pt>
                <c:pt idx="6277">
                  <c:v>3460.625</c:v>
                </c:pt>
                <c:pt idx="6278">
                  <c:v>3460.9375</c:v>
                </c:pt>
                <c:pt idx="6279">
                  <c:v>3461.25</c:v>
                </c:pt>
                <c:pt idx="6280">
                  <c:v>3461.5625</c:v>
                </c:pt>
                <c:pt idx="6281">
                  <c:v>3461.875</c:v>
                </c:pt>
                <c:pt idx="6282">
                  <c:v>3462.1875</c:v>
                </c:pt>
                <c:pt idx="6283">
                  <c:v>3462.5</c:v>
                </c:pt>
                <c:pt idx="6284">
                  <c:v>3462.8125</c:v>
                </c:pt>
                <c:pt idx="6285">
                  <c:v>3463.125</c:v>
                </c:pt>
                <c:pt idx="6286">
                  <c:v>3463.4375</c:v>
                </c:pt>
                <c:pt idx="6287">
                  <c:v>3463.75</c:v>
                </c:pt>
                <c:pt idx="6288">
                  <c:v>3464.0625</c:v>
                </c:pt>
                <c:pt idx="6289">
                  <c:v>3464.375</c:v>
                </c:pt>
                <c:pt idx="6290">
                  <c:v>3464.6875</c:v>
                </c:pt>
                <c:pt idx="6291">
                  <c:v>3465</c:v>
                </c:pt>
                <c:pt idx="6292">
                  <c:v>3465.3125</c:v>
                </c:pt>
                <c:pt idx="6293">
                  <c:v>3465.625</c:v>
                </c:pt>
                <c:pt idx="6294">
                  <c:v>3465.9375</c:v>
                </c:pt>
                <c:pt idx="6295">
                  <c:v>3466.25</c:v>
                </c:pt>
                <c:pt idx="6296">
                  <c:v>3466.5625</c:v>
                </c:pt>
                <c:pt idx="6297">
                  <c:v>3466.875</c:v>
                </c:pt>
                <c:pt idx="6298">
                  <c:v>3467.1875</c:v>
                </c:pt>
                <c:pt idx="6299">
                  <c:v>3467.5</c:v>
                </c:pt>
                <c:pt idx="6300">
                  <c:v>3467.8125</c:v>
                </c:pt>
                <c:pt idx="6301">
                  <c:v>3468.125</c:v>
                </c:pt>
                <c:pt idx="6302">
                  <c:v>3468.4375</c:v>
                </c:pt>
                <c:pt idx="6303">
                  <c:v>3468.75</c:v>
                </c:pt>
                <c:pt idx="6304">
                  <c:v>3469.0625</c:v>
                </c:pt>
                <c:pt idx="6305">
                  <c:v>3469.375</c:v>
                </c:pt>
                <c:pt idx="6306">
                  <c:v>3469.6875</c:v>
                </c:pt>
                <c:pt idx="6307">
                  <c:v>3470</c:v>
                </c:pt>
                <c:pt idx="6308">
                  <c:v>3470.3125</c:v>
                </c:pt>
                <c:pt idx="6309">
                  <c:v>3470.625</c:v>
                </c:pt>
                <c:pt idx="6310">
                  <c:v>3470.9375</c:v>
                </c:pt>
                <c:pt idx="6311">
                  <c:v>3471.25</c:v>
                </c:pt>
                <c:pt idx="6312">
                  <c:v>3471.5625</c:v>
                </c:pt>
                <c:pt idx="6313">
                  <c:v>3471.875</c:v>
                </c:pt>
                <c:pt idx="6314">
                  <c:v>3472.1875</c:v>
                </c:pt>
                <c:pt idx="6315">
                  <c:v>3472.5</c:v>
                </c:pt>
                <c:pt idx="6316">
                  <c:v>3472.8125</c:v>
                </c:pt>
                <c:pt idx="6317">
                  <c:v>3473.125</c:v>
                </c:pt>
                <c:pt idx="6318">
                  <c:v>3473.4375</c:v>
                </c:pt>
                <c:pt idx="6319">
                  <c:v>3473.75</c:v>
                </c:pt>
                <c:pt idx="6320">
                  <c:v>3474.0625</c:v>
                </c:pt>
                <c:pt idx="6321">
                  <c:v>3474.375</c:v>
                </c:pt>
                <c:pt idx="6322">
                  <c:v>3474.6875</c:v>
                </c:pt>
                <c:pt idx="6323">
                  <c:v>3475</c:v>
                </c:pt>
                <c:pt idx="6324">
                  <c:v>3475.3125</c:v>
                </c:pt>
                <c:pt idx="6325">
                  <c:v>3475.625</c:v>
                </c:pt>
                <c:pt idx="6326">
                  <c:v>3475.9375</c:v>
                </c:pt>
                <c:pt idx="6327">
                  <c:v>3476.25</c:v>
                </c:pt>
                <c:pt idx="6328">
                  <c:v>3476.5625</c:v>
                </c:pt>
                <c:pt idx="6329">
                  <c:v>3476.875</c:v>
                </c:pt>
                <c:pt idx="6330">
                  <c:v>3477.1875</c:v>
                </c:pt>
                <c:pt idx="6331">
                  <c:v>3477.5</c:v>
                </c:pt>
                <c:pt idx="6332">
                  <c:v>3477.8125</c:v>
                </c:pt>
                <c:pt idx="6333">
                  <c:v>3478.125</c:v>
                </c:pt>
                <c:pt idx="6334">
                  <c:v>3478.4375</c:v>
                </c:pt>
                <c:pt idx="6335">
                  <c:v>3478.75</c:v>
                </c:pt>
                <c:pt idx="6336">
                  <c:v>3479.0625</c:v>
                </c:pt>
                <c:pt idx="6337">
                  <c:v>3479.375</c:v>
                </c:pt>
                <c:pt idx="6338">
                  <c:v>3479.6875</c:v>
                </c:pt>
                <c:pt idx="6339">
                  <c:v>3480</c:v>
                </c:pt>
                <c:pt idx="6340">
                  <c:v>3480.3125</c:v>
                </c:pt>
                <c:pt idx="6341">
                  <c:v>3480.625</c:v>
                </c:pt>
                <c:pt idx="6342">
                  <c:v>3480.9375</c:v>
                </c:pt>
                <c:pt idx="6343">
                  <c:v>3481.25</c:v>
                </c:pt>
                <c:pt idx="6344">
                  <c:v>3481.5625</c:v>
                </c:pt>
                <c:pt idx="6345">
                  <c:v>3481.875</c:v>
                </c:pt>
                <c:pt idx="6346">
                  <c:v>3482.1875</c:v>
                </c:pt>
                <c:pt idx="6347">
                  <c:v>3482.5</c:v>
                </c:pt>
                <c:pt idx="6348">
                  <c:v>3482.8125</c:v>
                </c:pt>
                <c:pt idx="6349">
                  <c:v>3483.125</c:v>
                </c:pt>
                <c:pt idx="6350">
                  <c:v>3483.4375</c:v>
                </c:pt>
                <c:pt idx="6351">
                  <c:v>3483.75</c:v>
                </c:pt>
                <c:pt idx="6352">
                  <c:v>3484.0625</c:v>
                </c:pt>
                <c:pt idx="6353">
                  <c:v>3484.375</c:v>
                </c:pt>
                <c:pt idx="6354">
                  <c:v>3484.6875</c:v>
                </c:pt>
                <c:pt idx="6355">
                  <c:v>3485</c:v>
                </c:pt>
                <c:pt idx="6356">
                  <c:v>3485.3125</c:v>
                </c:pt>
                <c:pt idx="6357">
                  <c:v>3485.625</c:v>
                </c:pt>
                <c:pt idx="6358">
                  <c:v>3485.9375</c:v>
                </c:pt>
                <c:pt idx="6359">
                  <c:v>3486.25</c:v>
                </c:pt>
                <c:pt idx="6360">
                  <c:v>3486.5625</c:v>
                </c:pt>
                <c:pt idx="6361">
                  <c:v>3486.875</c:v>
                </c:pt>
                <c:pt idx="6362">
                  <c:v>3487.1875</c:v>
                </c:pt>
                <c:pt idx="6363">
                  <c:v>3487.5</c:v>
                </c:pt>
                <c:pt idx="6364">
                  <c:v>3487.8125</c:v>
                </c:pt>
                <c:pt idx="6365">
                  <c:v>3488.125</c:v>
                </c:pt>
                <c:pt idx="6366">
                  <c:v>3488.4375</c:v>
                </c:pt>
                <c:pt idx="6367">
                  <c:v>3488.75</c:v>
                </c:pt>
                <c:pt idx="6368">
                  <c:v>3489.0625</c:v>
                </c:pt>
                <c:pt idx="6369">
                  <c:v>3489.375</c:v>
                </c:pt>
                <c:pt idx="6370">
                  <c:v>3489.6875</c:v>
                </c:pt>
                <c:pt idx="6371">
                  <c:v>3490</c:v>
                </c:pt>
                <c:pt idx="6372">
                  <c:v>3490.3125</c:v>
                </c:pt>
                <c:pt idx="6373">
                  <c:v>3490.625</c:v>
                </c:pt>
                <c:pt idx="6374">
                  <c:v>3490.9375</c:v>
                </c:pt>
                <c:pt idx="6375">
                  <c:v>3491.25</c:v>
                </c:pt>
                <c:pt idx="6376">
                  <c:v>3491.5625</c:v>
                </c:pt>
                <c:pt idx="6377">
                  <c:v>3491.875</c:v>
                </c:pt>
                <c:pt idx="6378">
                  <c:v>3492.1875</c:v>
                </c:pt>
                <c:pt idx="6379">
                  <c:v>3492.5</c:v>
                </c:pt>
                <c:pt idx="6380">
                  <c:v>3492.8125</c:v>
                </c:pt>
                <c:pt idx="6381">
                  <c:v>3493.125</c:v>
                </c:pt>
                <c:pt idx="6382">
                  <c:v>3493.4375</c:v>
                </c:pt>
                <c:pt idx="6383">
                  <c:v>3493.75</c:v>
                </c:pt>
                <c:pt idx="6384">
                  <c:v>3494.0625</c:v>
                </c:pt>
                <c:pt idx="6385">
                  <c:v>3494.375</c:v>
                </c:pt>
                <c:pt idx="6386">
                  <c:v>3494.6875</c:v>
                </c:pt>
                <c:pt idx="6387">
                  <c:v>3495</c:v>
                </c:pt>
                <c:pt idx="6388">
                  <c:v>3495.3125</c:v>
                </c:pt>
                <c:pt idx="6389">
                  <c:v>3495.625</c:v>
                </c:pt>
                <c:pt idx="6390">
                  <c:v>3495.9375</c:v>
                </c:pt>
                <c:pt idx="6391">
                  <c:v>3496.25</c:v>
                </c:pt>
                <c:pt idx="6392">
                  <c:v>3496.5625</c:v>
                </c:pt>
                <c:pt idx="6393">
                  <c:v>3496.875</c:v>
                </c:pt>
                <c:pt idx="6394">
                  <c:v>3497.1875</c:v>
                </c:pt>
                <c:pt idx="6395">
                  <c:v>3497.5</c:v>
                </c:pt>
                <c:pt idx="6396">
                  <c:v>3497.8125</c:v>
                </c:pt>
                <c:pt idx="6397">
                  <c:v>3498.125</c:v>
                </c:pt>
                <c:pt idx="6398">
                  <c:v>3498.4375</c:v>
                </c:pt>
                <c:pt idx="6399">
                  <c:v>3498.75</c:v>
                </c:pt>
                <c:pt idx="6400">
                  <c:v>3499.0625</c:v>
                </c:pt>
                <c:pt idx="6401">
                  <c:v>3499.375</c:v>
                </c:pt>
                <c:pt idx="6402">
                  <c:v>3499.6875</c:v>
                </c:pt>
                <c:pt idx="6403">
                  <c:v>3500</c:v>
                </c:pt>
                <c:pt idx="6404">
                  <c:v>3500</c:v>
                </c:pt>
                <c:pt idx="6405">
                  <c:v>3500.3125</c:v>
                </c:pt>
                <c:pt idx="6406">
                  <c:v>3500.625</c:v>
                </c:pt>
                <c:pt idx="6407">
                  <c:v>3500.9375</c:v>
                </c:pt>
                <c:pt idx="6408">
                  <c:v>3501.25</c:v>
                </c:pt>
                <c:pt idx="6409">
                  <c:v>3501.5625</c:v>
                </c:pt>
                <c:pt idx="6410">
                  <c:v>3501.875</c:v>
                </c:pt>
                <c:pt idx="6411">
                  <c:v>3502.1875</c:v>
                </c:pt>
                <c:pt idx="6412">
                  <c:v>3502.5</c:v>
                </c:pt>
                <c:pt idx="6413">
                  <c:v>3502.8125</c:v>
                </c:pt>
                <c:pt idx="6414">
                  <c:v>3503.125</c:v>
                </c:pt>
                <c:pt idx="6415">
                  <c:v>3503.4375</c:v>
                </c:pt>
                <c:pt idx="6416">
                  <c:v>3503.75</c:v>
                </c:pt>
                <c:pt idx="6417">
                  <c:v>3504.0625</c:v>
                </c:pt>
                <c:pt idx="6418">
                  <c:v>3504.375</c:v>
                </c:pt>
                <c:pt idx="6419">
                  <c:v>3504.6875</c:v>
                </c:pt>
                <c:pt idx="6420">
                  <c:v>3505</c:v>
                </c:pt>
                <c:pt idx="6421">
                  <c:v>3505.3125</c:v>
                </c:pt>
                <c:pt idx="6422">
                  <c:v>3505.625</c:v>
                </c:pt>
                <c:pt idx="6423">
                  <c:v>3505.9375</c:v>
                </c:pt>
                <c:pt idx="6424">
                  <c:v>3506.25</c:v>
                </c:pt>
                <c:pt idx="6425">
                  <c:v>3506.5625</c:v>
                </c:pt>
                <c:pt idx="6426">
                  <c:v>3506.875</c:v>
                </c:pt>
                <c:pt idx="6427">
                  <c:v>3507.1875</c:v>
                </c:pt>
                <c:pt idx="6428">
                  <c:v>3507.5</c:v>
                </c:pt>
                <c:pt idx="6429">
                  <c:v>3507.8125</c:v>
                </c:pt>
                <c:pt idx="6430">
                  <c:v>3508.125</c:v>
                </c:pt>
                <c:pt idx="6431">
                  <c:v>3508.4375</c:v>
                </c:pt>
                <c:pt idx="6432">
                  <c:v>3508.75</c:v>
                </c:pt>
                <c:pt idx="6433">
                  <c:v>3509.0625</c:v>
                </c:pt>
                <c:pt idx="6434">
                  <c:v>3509.375</c:v>
                </c:pt>
                <c:pt idx="6435">
                  <c:v>3509.6875</c:v>
                </c:pt>
                <c:pt idx="6436">
                  <c:v>3510</c:v>
                </c:pt>
                <c:pt idx="6437">
                  <c:v>3510.3125</c:v>
                </c:pt>
                <c:pt idx="6438">
                  <c:v>3510.625</c:v>
                </c:pt>
                <c:pt idx="6439">
                  <c:v>3510.9375</c:v>
                </c:pt>
                <c:pt idx="6440">
                  <c:v>3511.25</c:v>
                </c:pt>
                <c:pt idx="6441">
                  <c:v>3511.5625</c:v>
                </c:pt>
                <c:pt idx="6442">
                  <c:v>3511.875</c:v>
                </c:pt>
                <c:pt idx="6443">
                  <c:v>3512.1875</c:v>
                </c:pt>
                <c:pt idx="6444">
                  <c:v>3512.5</c:v>
                </c:pt>
                <c:pt idx="6445">
                  <c:v>3512.8125</c:v>
                </c:pt>
                <c:pt idx="6446">
                  <c:v>3513.125</c:v>
                </c:pt>
                <c:pt idx="6447">
                  <c:v>3513.4375</c:v>
                </c:pt>
                <c:pt idx="6448">
                  <c:v>3513.75</c:v>
                </c:pt>
                <c:pt idx="6449">
                  <c:v>3514.0625</c:v>
                </c:pt>
                <c:pt idx="6450">
                  <c:v>3514.375</c:v>
                </c:pt>
                <c:pt idx="6451">
                  <c:v>3514.6875</c:v>
                </c:pt>
                <c:pt idx="6452">
                  <c:v>3515</c:v>
                </c:pt>
                <c:pt idx="6453">
                  <c:v>3515.3125</c:v>
                </c:pt>
                <c:pt idx="6454">
                  <c:v>3515.625</c:v>
                </c:pt>
                <c:pt idx="6455">
                  <c:v>3515.9375</c:v>
                </c:pt>
                <c:pt idx="6456">
                  <c:v>3516.25</c:v>
                </c:pt>
                <c:pt idx="6457">
                  <c:v>3516.5625</c:v>
                </c:pt>
                <c:pt idx="6458">
                  <c:v>3516.875</c:v>
                </c:pt>
                <c:pt idx="6459">
                  <c:v>3517.1875</c:v>
                </c:pt>
                <c:pt idx="6460">
                  <c:v>3517.5</c:v>
                </c:pt>
                <c:pt idx="6461">
                  <c:v>3517.8125</c:v>
                </c:pt>
                <c:pt idx="6462">
                  <c:v>3518.125</c:v>
                </c:pt>
                <c:pt idx="6463">
                  <c:v>3518.4375</c:v>
                </c:pt>
                <c:pt idx="6464">
                  <c:v>3518.75</c:v>
                </c:pt>
                <c:pt idx="6465">
                  <c:v>3519.0625</c:v>
                </c:pt>
                <c:pt idx="6466">
                  <c:v>3519.375</c:v>
                </c:pt>
                <c:pt idx="6467">
                  <c:v>3519.6875</c:v>
                </c:pt>
                <c:pt idx="6468">
                  <c:v>3520</c:v>
                </c:pt>
                <c:pt idx="6469">
                  <c:v>3520.3125</c:v>
                </c:pt>
                <c:pt idx="6470">
                  <c:v>3520.625</c:v>
                </c:pt>
                <c:pt idx="6471">
                  <c:v>3520.9375</c:v>
                </c:pt>
                <c:pt idx="6472">
                  <c:v>3521.25</c:v>
                </c:pt>
                <c:pt idx="6473">
                  <c:v>3521.5625</c:v>
                </c:pt>
                <c:pt idx="6474">
                  <c:v>3521.875</c:v>
                </c:pt>
                <c:pt idx="6475">
                  <c:v>3522.1875</c:v>
                </c:pt>
                <c:pt idx="6476">
                  <c:v>3522.5</c:v>
                </c:pt>
                <c:pt idx="6477">
                  <c:v>3522.8125</c:v>
                </c:pt>
                <c:pt idx="6478">
                  <c:v>3523.125</c:v>
                </c:pt>
                <c:pt idx="6479">
                  <c:v>3523.4375</c:v>
                </c:pt>
                <c:pt idx="6480">
                  <c:v>3523.75</c:v>
                </c:pt>
                <c:pt idx="6481">
                  <c:v>3524.0625</c:v>
                </c:pt>
                <c:pt idx="6482">
                  <c:v>3524.375</c:v>
                </c:pt>
                <c:pt idx="6483">
                  <c:v>3524.6875</c:v>
                </c:pt>
                <c:pt idx="6484">
                  <c:v>3525</c:v>
                </c:pt>
                <c:pt idx="6485">
                  <c:v>3525.3125</c:v>
                </c:pt>
                <c:pt idx="6486">
                  <c:v>3525.625</c:v>
                </c:pt>
                <c:pt idx="6487">
                  <c:v>3525.9375</c:v>
                </c:pt>
                <c:pt idx="6488">
                  <c:v>3526.25</c:v>
                </c:pt>
                <c:pt idx="6489">
                  <c:v>3526.5625</c:v>
                </c:pt>
                <c:pt idx="6490">
                  <c:v>3526.875</c:v>
                </c:pt>
                <c:pt idx="6491">
                  <c:v>3527.1875</c:v>
                </c:pt>
                <c:pt idx="6492">
                  <c:v>3527.5</c:v>
                </c:pt>
                <c:pt idx="6493">
                  <c:v>3527.8125</c:v>
                </c:pt>
                <c:pt idx="6494">
                  <c:v>3528.125</c:v>
                </c:pt>
                <c:pt idx="6495">
                  <c:v>3528.4375</c:v>
                </c:pt>
                <c:pt idx="6496">
                  <c:v>3528.75</c:v>
                </c:pt>
                <c:pt idx="6497">
                  <c:v>3529.0625</c:v>
                </c:pt>
                <c:pt idx="6498">
                  <c:v>3529.375</c:v>
                </c:pt>
                <c:pt idx="6499">
                  <c:v>3529.6875</c:v>
                </c:pt>
                <c:pt idx="6500">
                  <c:v>3530</c:v>
                </c:pt>
                <c:pt idx="6501">
                  <c:v>3530.3125</c:v>
                </c:pt>
                <c:pt idx="6502">
                  <c:v>3530.625</c:v>
                </c:pt>
                <c:pt idx="6503">
                  <c:v>3530.9375</c:v>
                </c:pt>
                <c:pt idx="6504">
                  <c:v>3531.25</c:v>
                </c:pt>
                <c:pt idx="6505">
                  <c:v>3531.5625</c:v>
                </c:pt>
                <c:pt idx="6506">
                  <c:v>3531.875</c:v>
                </c:pt>
                <c:pt idx="6507">
                  <c:v>3532.1875</c:v>
                </c:pt>
                <c:pt idx="6508">
                  <c:v>3532.5</c:v>
                </c:pt>
                <c:pt idx="6509">
                  <c:v>3532.8125</c:v>
                </c:pt>
                <c:pt idx="6510">
                  <c:v>3533.125</c:v>
                </c:pt>
                <c:pt idx="6511">
                  <c:v>3533.4375</c:v>
                </c:pt>
                <c:pt idx="6512">
                  <c:v>3533.75</c:v>
                </c:pt>
                <c:pt idx="6513">
                  <c:v>3534.0625</c:v>
                </c:pt>
                <c:pt idx="6514">
                  <c:v>3534.375</c:v>
                </c:pt>
                <c:pt idx="6515">
                  <c:v>3534.6875</c:v>
                </c:pt>
                <c:pt idx="6516">
                  <c:v>3535</c:v>
                </c:pt>
                <c:pt idx="6517">
                  <c:v>3535.3125</c:v>
                </c:pt>
                <c:pt idx="6518">
                  <c:v>3535.625</c:v>
                </c:pt>
                <c:pt idx="6519">
                  <c:v>3535.9375</c:v>
                </c:pt>
                <c:pt idx="6520">
                  <c:v>3536.25</c:v>
                </c:pt>
                <c:pt idx="6521">
                  <c:v>3536.5625</c:v>
                </c:pt>
                <c:pt idx="6522">
                  <c:v>3536.875</c:v>
                </c:pt>
                <c:pt idx="6523">
                  <c:v>3537.1875</c:v>
                </c:pt>
                <c:pt idx="6524">
                  <c:v>3537.5</c:v>
                </c:pt>
                <c:pt idx="6525">
                  <c:v>3537.8125</c:v>
                </c:pt>
                <c:pt idx="6526">
                  <c:v>3538.125</c:v>
                </c:pt>
                <c:pt idx="6527">
                  <c:v>3538.4375</c:v>
                </c:pt>
                <c:pt idx="6528">
                  <c:v>3538.75</c:v>
                </c:pt>
                <c:pt idx="6529">
                  <c:v>3539.0625</c:v>
                </c:pt>
                <c:pt idx="6530">
                  <c:v>3539.375</c:v>
                </c:pt>
                <c:pt idx="6531">
                  <c:v>3539.6875</c:v>
                </c:pt>
                <c:pt idx="6532">
                  <c:v>3540</c:v>
                </c:pt>
                <c:pt idx="6533">
                  <c:v>3540.3125</c:v>
                </c:pt>
                <c:pt idx="6534">
                  <c:v>3540.625</c:v>
                </c:pt>
                <c:pt idx="6535">
                  <c:v>3540.9375</c:v>
                </c:pt>
                <c:pt idx="6536">
                  <c:v>3541.25</c:v>
                </c:pt>
                <c:pt idx="6537">
                  <c:v>3541.5625</c:v>
                </c:pt>
                <c:pt idx="6538">
                  <c:v>3541.875</c:v>
                </c:pt>
                <c:pt idx="6539">
                  <c:v>3542.1875</c:v>
                </c:pt>
                <c:pt idx="6540">
                  <c:v>3542.5</c:v>
                </c:pt>
                <c:pt idx="6541">
                  <c:v>3542.8125</c:v>
                </c:pt>
                <c:pt idx="6542">
                  <c:v>3543.125</c:v>
                </c:pt>
                <c:pt idx="6543">
                  <c:v>3543.4375</c:v>
                </c:pt>
                <c:pt idx="6544">
                  <c:v>3543.75</c:v>
                </c:pt>
                <c:pt idx="6545">
                  <c:v>3544.0625</c:v>
                </c:pt>
                <c:pt idx="6546">
                  <c:v>3544.375</c:v>
                </c:pt>
                <c:pt idx="6547">
                  <c:v>3544.6875</c:v>
                </c:pt>
                <c:pt idx="6548">
                  <c:v>3545</c:v>
                </c:pt>
                <c:pt idx="6549">
                  <c:v>3545.3125</c:v>
                </c:pt>
                <c:pt idx="6550">
                  <c:v>3545.625</c:v>
                </c:pt>
                <c:pt idx="6551">
                  <c:v>3545.9375</c:v>
                </c:pt>
                <c:pt idx="6552">
                  <c:v>3546.25</c:v>
                </c:pt>
                <c:pt idx="6553">
                  <c:v>3546.5625</c:v>
                </c:pt>
                <c:pt idx="6554">
                  <c:v>3546.875</c:v>
                </c:pt>
                <c:pt idx="6555">
                  <c:v>3547.1875</c:v>
                </c:pt>
                <c:pt idx="6556">
                  <c:v>3547.5</c:v>
                </c:pt>
                <c:pt idx="6557">
                  <c:v>3547.8125</c:v>
                </c:pt>
                <c:pt idx="6558">
                  <c:v>3548.125</c:v>
                </c:pt>
                <c:pt idx="6559">
                  <c:v>3548.4375</c:v>
                </c:pt>
                <c:pt idx="6560">
                  <c:v>3548.75</c:v>
                </c:pt>
                <c:pt idx="6561">
                  <c:v>3549.0625</c:v>
                </c:pt>
                <c:pt idx="6562">
                  <c:v>3549.375</c:v>
                </c:pt>
                <c:pt idx="6563">
                  <c:v>3549.6875</c:v>
                </c:pt>
                <c:pt idx="6564">
                  <c:v>3550</c:v>
                </c:pt>
                <c:pt idx="6565">
                  <c:v>3550.3125</c:v>
                </c:pt>
                <c:pt idx="6566">
                  <c:v>3550.625</c:v>
                </c:pt>
                <c:pt idx="6567">
                  <c:v>3550.9375</c:v>
                </c:pt>
                <c:pt idx="6568">
                  <c:v>3551.25</c:v>
                </c:pt>
                <c:pt idx="6569">
                  <c:v>3551.5625</c:v>
                </c:pt>
                <c:pt idx="6570">
                  <c:v>3551.875</c:v>
                </c:pt>
                <c:pt idx="6571">
                  <c:v>3552.1875</c:v>
                </c:pt>
                <c:pt idx="6572">
                  <c:v>3552.5</c:v>
                </c:pt>
                <c:pt idx="6573">
                  <c:v>3552.8125</c:v>
                </c:pt>
                <c:pt idx="6574">
                  <c:v>3553.125</c:v>
                </c:pt>
                <c:pt idx="6575">
                  <c:v>3553.4375</c:v>
                </c:pt>
                <c:pt idx="6576">
                  <c:v>3553.75</c:v>
                </c:pt>
                <c:pt idx="6577">
                  <c:v>3554.0625</c:v>
                </c:pt>
                <c:pt idx="6578">
                  <c:v>3554.375</c:v>
                </c:pt>
                <c:pt idx="6579">
                  <c:v>3554.6875</c:v>
                </c:pt>
                <c:pt idx="6580">
                  <c:v>3555</c:v>
                </c:pt>
                <c:pt idx="6581">
                  <c:v>3555.3125</c:v>
                </c:pt>
                <c:pt idx="6582">
                  <c:v>3555.625</c:v>
                </c:pt>
                <c:pt idx="6583">
                  <c:v>3555.9375</c:v>
                </c:pt>
                <c:pt idx="6584">
                  <c:v>3556.25</c:v>
                </c:pt>
                <c:pt idx="6585">
                  <c:v>3556.5625</c:v>
                </c:pt>
                <c:pt idx="6586">
                  <c:v>3556.875</c:v>
                </c:pt>
                <c:pt idx="6587">
                  <c:v>3557.1875</c:v>
                </c:pt>
                <c:pt idx="6588">
                  <c:v>3557.5</c:v>
                </c:pt>
                <c:pt idx="6589">
                  <c:v>3557.8125</c:v>
                </c:pt>
                <c:pt idx="6590">
                  <c:v>3558.125</c:v>
                </c:pt>
                <c:pt idx="6591">
                  <c:v>3558.4375</c:v>
                </c:pt>
                <c:pt idx="6592">
                  <c:v>3558.75</c:v>
                </c:pt>
                <c:pt idx="6593">
                  <c:v>3559.0625</c:v>
                </c:pt>
                <c:pt idx="6594">
                  <c:v>3559.375</c:v>
                </c:pt>
                <c:pt idx="6595">
                  <c:v>3559.6875</c:v>
                </c:pt>
                <c:pt idx="6596">
                  <c:v>3560</c:v>
                </c:pt>
                <c:pt idx="6597">
                  <c:v>3560.3125</c:v>
                </c:pt>
                <c:pt idx="6598">
                  <c:v>3560.625</c:v>
                </c:pt>
                <c:pt idx="6599">
                  <c:v>3560.9375</c:v>
                </c:pt>
                <c:pt idx="6600">
                  <c:v>3561.25</c:v>
                </c:pt>
                <c:pt idx="6601">
                  <c:v>3561.5625</c:v>
                </c:pt>
                <c:pt idx="6602">
                  <c:v>3561.875</c:v>
                </c:pt>
                <c:pt idx="6603">
                  <c:v>3562.1875</c:v>
                </c:pt>
                <c:pt idx="6604">
                  <c:v>3562.5</c:v>
                </c:pt>
                <c:pt idx="6605">
                  <c:v>3562.8125</c:v>
                </c:pt>
                <c:pt idx="6606">
                  <c:v>3563.125</c:v>
                </c:pt>
                <c:pt idx="6607">
                  <c:v>3563.4375</c:v>
                </c:pt>
                <c:pt idx="6608">
                  <c:v>3563.75</c:v>
                </c:pt>
                <c:pt idx="6609">
                  <c:v>3564.0625</c:v>
                </c:pt>
                <c:pt idx="6610">
                  <c:v>3564.375</c:v>
                </c:pt>
                <c:pt idx="6611">
                  <c:v>3564.6875</c:v>
                </c:pt>
                <c:pt idx="6612">
                  <c:v>3565</c:v>
                </c:pt>
                <c:pt idx="6613">
                  <c:v>3565.3125</c:v>
                </c:pt>
                <c:pt idx="6614">
                  <c:v>3565.625</c:v>
                </c:pt>
                <c:pt idx="6615">
                  <c:v>3565.9375</c:v>
                </c:pt>
                <c:pt idx="6616">
                  <c:v>3566.25</c:v>
                </c:pt>
                <c:pt idx="6617">
                  <c:v>3566.5625</c:v>
                </c:pt>
                <c:pt idx="6618">
                  <c:v>3566.875</c:v>
                </c:pt>
                <c:pt idx="6619">
                  <c:v>3567.1875</c:v>
                </c:pt>
                <c:pt idx="6620">
                  <c:v>3567.5</c:v>
                </c:pt>
                <c:pt idx="6621">
                  <c:v>3567.8125</c:v>
                </c:pt>
                <c:pt idx="6622">
                  <c:v>3568.125</c:v>
                </c:pt>
                <c:pt idx="6623">
                  <c:v>3568.4375</c:v>
                </c:pt>
                <c:pt idx="6624">
                  <c:v>3568.75</c:v>
                </c:pt>
                <c:pt idx="6625">
                  <c:v>3569.0625</c:v>
                </c:pt>
                <c:pt idx="6626">
                  <c:v>3569.375</c:v>
                </c:pt>
                <c:pt idx="6627">
                  <c:v>3569.6875</c:v>
                </c:pt>
                <c:pt idx="6628">
                  <c:v>3570</c:v>
                </c:pt>
                <c:pt idx="6629">
                  <c:v>3570.3125</c:v>
                </c:pt>
                <c:pt idx="6630">
                  <c:v>3570.625</c:v>
                </c:pt>
                <c:pt idx="6631">
                  <c:v>3570.9375</c:v>
                </c:pt>
                <c:pt idx="6632">
                  <c:v>3571.25</c:v>
                </c:pt>
                <c:pt idx="6633">
                  <c:v>3571.5625</c:v>
                </c:pt>
                <c:pt idx="6634">
                  <c:v>3571.875</c:v>
                </c:pt>
                <c:pt idx="6635">
                  <c:v>3572.1875</c:v>
                </c:pt>
                <c:pt idx="6636">
                  <c:v>3572.5</c:v>
                </c:pt>
                <c:pt idx="6637">
                  <c:v>3572.8125</c:v>
                </c:pt>
                <c:pt idx="6638">
                  <c:v>3573.125</c:v>
                </c:pt>
                <c:pt idx="6639">
                  <c:v>3573.4375</c:v>
                </c:pt>
                <c:pt idx="6640">
                  <c:v>3573.75</c:v>
                </c:pt>
                <c:pt idx="6641">
                  <c:v>3574.0625</c:v>
                </c:pt>
                <c:pt idx="6642">
                  <c:v>3574.375</c:v>
                </c:pt>
                <c:pt idx="6643">
                  <c:v>3574.6875</c:v>
                </c:pt>
                <c:pt idx="6644">
                  <c:v>3575</c:v>
                </c:pt>
                <c:pt idx="6645">
                  <c:v>3575.3125</c:v>
                </c:pt>
                <c:pt idx="6646">
                  <c:v>3575.625</c:v>
                </c:pt>
                <c:pt idx="6647">
                  <c:v>3575.9375</c:v>
                </c:pt>
                <c:pt idx="6648">
                  <c:v>3576.25</c:v>
                </c:pt>
                <c:pt idx="6649">
                  <c:v>3576.5625</c:v>
                </c:pt>
                <c:pt idx="6650">
                  <c:v>3576.875</c:v>
                </c:pt>
                <c:pt idx="6651">
                  <c:v>3577.1875</c:v>
                </c:pt>
                <c:pt idx="6652">
                  <c:v>3577.5</c:v>
                </c:pt>
                <c:pt idx="6653">
                  <c:v>3577.8125</c:v>
                </c:pt>
                <c:pt idx="6654">
                  <c:v>3578.125</c:v>
                </c:pt>
                <c:pt idx="6655">
                  <c:v>3578.4375</c:v>
                </c:pt>
                <c:pt idx="6656">
                  <c:v>3578.75</c:v>
                </c:pt>
                <c:pt idx="6657">
                  <c:v>3579.0625</c:v>
                </c:pt>
                <c:pt idx="6658">
                  <c:v>3579.375</c:v>
                </c:pt>
                <c:pt idx="6659">
                  <c:v>3579.6875</c:v>
                </c:pt>
                <c:pt idx="6660">
                  <c:v>3580</c:v>
                </c:pt>
                <c:pt idx="6661">
                  <c:v>3580.3125</c:v>
                </c:pt>
                <c:pt idx="6662">
                  <c:v>3580.625</c:v>
                </c:pt>
                <c:pt idx="6663">
                  <c:v>3580.9375</c:v>
                </c:pt>
                <c:pt idx="6664">
                  <c:v>3581.25</c:v>
                </c:pt>
                <c:pt idx="6665">
                  <c:v>3581.5625</c:v>
                </c:pt>
                <c:pt idx="6666">
                  <c:v>3581.875</c:v>
                </c:pt>
                <c:pt idx="6667">
                  <c:v>3582.1875</c:v>
                </c:pt>
                <c:pt idx="6668">
                  <c:v>3582.5</c:v>
                </c:pt>
                <c:pt idx="6669">
                  <c:v>3582.8125</c:v>
                </c:pt>
                <c:pt idx="6670">
                  <c:v>3583.125</c:v>
                </c:pt>
                <c:pt idx="6671">
                  <c:v>3583.4375</c:v>
                </c:pt>
                <c:pt idx="6672">
                  <c:v>3583.75</c:v>
                </c:pt>
                <c:pt idx="6673">
                  <c:v>3584.0625</c:v>
                </c:pt>
                <c:pt idx="6674">
                  <c:v>3584.375</c:v>
                </c:pt>
                <c:pt idx="6675">
                  <c:v>3584.6875</c:v>
                </c:pt>
                <c:pt idx="6676">
                  <c:v>3585</c:v>
                </c:pt>
                <c:pt idx="6677">
                  <c:v>3585.3125</c:v>
                </c:pt>
                <c:pt idx="6678">
                  <c:v>3585.625</c:v>
                </c:pt>
                <c:pt idx="6679">
                  <c:v>3585.9375</c:v>
                </c:pt>
                <c:pt idx="6680">
                  <c:v>3586.25</c:v>
                </c:pt>
                <c:pt idx="6681">
                  <c:v>3586.5625</c:v>
                </c:pt>
                <c:pt idx="6682">
                  <c:v>3586.875</c:v>
                </c:pt>
                <c:pt idx="6683">
                  <c:v>3587.1875</c:v>
                </c:pt>
                <c:pt idx="6684">
                  <c:v>3587.5</c:v>
                </c:pt>
                <c:pt idx="6685">
                  <c:v>3587.8125</c:v>
                </c:pt>
                <c:pt idx="6686">
                  <c:v>3588.125</c:v>
                </c:pt>
                <c:pt idx="6687">
                  <c:v>3588.4375</c:v>
                </c:pt>
                <c:pt idx="6688">
                  <c:v>3588.75</c:v>
                </c:pt>
                <c:pt idx="6689">
                  <c:v>3589.0625</c:v>
                </c:pt>
                <c:pt idx="6690">
                  <c:v>3589.375</c:v>
                </c:pt>
                <c:pt idx="6691">
                  <c:v>3589.6875</c:v>
                </c:pt>
                <c:pt idx="6692">
                  <c:v>3590</c:v>
                </c:pt>
                <c:pt idx="6693">
                  <c:v>3590.3125</c:v>
                </c:pt>
                <c:pt idx="6694">
                  <c:v>3590.625</c:v>
                </c:pt>
                <c:pt idx="6695">
                  <c:v>3590.9375</c:v>
                </c:pt>
                <c:pt idx="6696">
                  <c:v>3591.25</c:v>
                </c:pt>
                <c:pt idx="6697">
                  <c:v>3591.5625</c:v>
                </c:pt>
                <c:pt idx="6698">
                  <c:v>3591.875</c:v>
                </c:pt>
                <c:pt idx="6699">
                  <c:v>3592.1875</c:v>
                </c:pt>
                <c:pt idx="6700">
                  <c:v>3592.5</c:v>
                </c:pt>
                <c:pt idx="6701">
                  <c:v>3592.8125</c:v>
                </c:pt>
                <c:pt idx="6702">
                  <c:v>3593.125</c:v>
                </c:pt>
                <c:pt idx="6703">
                  <c:v>3593.4375</c:v>
                </c:pt>
                <c:pt idx="6704">
                  <c:v>3593.75</c:v>
                </c:pt>
                <c:pt idx="6705">
                  <c:v>3594.0625</c:v>
                </c:pt>
                <c:pt idx="6706">
                  <c:v>3594.375</c:v>
                </c:pt>
                <c:pt idx="6707">
                  <c:v>3594.6875</c:v>
                </c:pt>
                <c:pt idx="6708">
                  <c:v>3595</c:v>
                </c:pt>
                <c:pt idx="6709">
                  <c:v>3595.3125</c:v>
                </c:pt>
                <c:pt idx="6710">
                  <c:v>3595.625</c:v>
                </c:pt>
                <c:pt idx="6711">
                  <c:v>3595.9375</c:v>
                </c:pt>
                <c:pt idx="6712">
                  <c:v>3596.25</c:v>
                </c:pt>
                <c:pt idx="6713">
                  <c:v>3596.5625</c:v>
                </c:pt>
                <c:pt idx="6714">
                  <c:v>3596.875</c:v>
                </c:pt>
                <c:pt idx="6715">
                  <c:v>3597.1875</c:v>
                </c:pt>
                <c:pt idx="6716">
                  <c:v>3597.5</c:v>
                </c:pt>
                <c:pt idx="6717">
                  <c:v>3597.8125</c:v>
                </c:pt>
                <c:pt idx="6718">
                  <c:v>3598.125</c:v>
                </c:pt>
                <c:pt idx="6719">
                  <c:v>3598.4375</c:v>
                </c:pt>
                <c:pt idx="6720">
                  <c:v>3598.75</c:v>
                </c:pt>
                <c:pt idx="6721">
                  <c:v>3599.0625</c:v>
                </c:pt>
                <c:pt idx="6722">
                  <c:v>3599.375</c:v>
                </c:pt>
                <c:pt idx="6723">
                  <c:v>3599.6875</c:v>
                </c:pt>
                <c:pt idx="6724">
                  <c:v>3600</c:v>
                </c:pt>
                <c:pt idx="6725">
                  <c:v>3600.3125</c:v>
                </c:pt>
                <c:pt idx="6726">
                  <c:v>3600.625</c:v>
                </c:pt>
                <c:pt idx="6727">
                  <c:v>3600.9375</c:v>
                </c:pt>
                <c:pt idx="6728">
                  <c:v>3601.25</c:v>
                </c:pt>
                <c:pt idx="6729">
                  <c:v>3601.5625</c:v>
                </c:pt>
                <c:pt idx="6730">
                  <c:v>3601.875</c:v>
                </c:pt>
                <c:pt idx="6731">
                  <c:v>3602.1875</c:v>
                </c:pt>
                <c:pt idx="6732">
                  <c:v>3602.5</c:v>
                </c:pt>
                <c:pt idx="6733">
                  <c:v>3602.8125</c:v>
                </c:pt>
                <c:pt idx="6734">
                  <c:v>3603.125</c:v>
                </c:pt>
                <c:pt idx="6735">
                  <c:v>3603.4375</c:v>
                </c:pt>
                <c:pt idx="6736">
                  <c:v>3603.75</c:v>
                </c:pt>
                <c:pt idx="6737">
                  <c:v>3604.0625</c:v>
                </c:pt>
                <c:pt idx="6738">
                  <c:v>3604.375</c:v>
                </c:pt>
                <c:pt idx="6739">
                  <c:v>3604.6875</c:v>
                </c:pt>
                <c:pt idx="6740">
                  <c:v>3605</c:v>
                </c:pt>
                <c:pt idx="6741">
                  <c:v>3605.3125</c:v>
                </c:pt>
                <c:pt idx="6742">
                  <c:v>3605.625</c:v>
                </c:pt>
                <c:pt idx="6743">
                  <c:v>3605.9375</c:v>
                </c:pt>
                <c:pt idx="6744">
                  <c:v>3606.25</c:v>
                </c:pt>
                <c:pt idx="6745">
                  <c:v>3606.5625</c:v>
                </c:pt>
                <c:pt idx="6746">
                  <c:v>3606.875</c:v>
                </c:pt>
                <c:pt idx="6747">
                  <c:v>3607.1875</c:v>
                </c:pt>
                <c:pt idx="6748">
                  <c:v>3607.5</c:v>
                </c:pt>
                <c:pt idx="6749">
                  <c:v>3607.8125</c:v>
                </c:pt>
                <c:pt idx="6750">
                  <c:v>3608.125</c:v>
                </c:pt>
                <c:pt idx="6751">
                  <c:v>3608.4375</c:v>
                </c:pt>
                <c:pt idx="6752">
                  <c:v>3608.75</c:v>
                </c:pt>
                <c:pt idx="6753">
                  <c:v>3609.0625</c:v>
                </c:pt>
                <c:pt idx="6754">
                  <c:v>3609.375</c:v>
                </c:pt>
                <c:pt idx="6755">
                  <c:v>3609.6875</c:v>
                </c:pt>
                <c:pt idx="6756">
                  <c:v>3610</c:v>
                </c:pt>
                <c:pt idx="6757">
                  <c:v>3610.3125</c:v>
                </c:pt>
                <c:pt idx="6758">
                  <c:v>3610.625</c:v>
                </c:pt>
                <c:pt idx="6759">
                  <c:v>3610.9375</c:v>
                </c:pt>
                <c:pt idx="6760">
                  <c:v>3611.25</c:v>
                </c:pt>
                <c:pt idx="6761">
                  <c:v>3611.5625</c:v>
                </c:pt>
                <c:pt idx="6762">
                  <c:v>3611.875</c:v>
                </c:pt>
                <c:pt idx="6763">
                  <c:v>3612.1875</c:v>
                </c:pt>
                <c:pt idx="6764">
                  <c:v>3612.5</c:v>
                </c:pt>
                <c:pt idx="6765">
                  <c:v>3612.8125</c:v>
                </c:pt>
                <c:pt idx="6766">
                  <c:v>3613.125</c:v>
                </c:pt>
                <c:pt idx="6767">
                  <c:v>3613.4375</c:v>
                </c:pt>
                <c:pt idx="6768">
                  <c:v>3613.75</c:v>
                </c:pt>
                <c:pt idx="6769">
                  <c:v>3614.0625</c:v>
                </c:pt>
                <c:pt idx="6770">
                  <c:v>3614.375</c:v>
                </c:pt>
                <c:pt idx="6771">
                  <c:v>3614.6875</c:v>
                </c:pt>
                <c:pt idx="6772">
                  <c:v>3615</c:v>
                </c:pt>
                <c:pt idx="6773">
                  <c:v>3615.3125</c:v>
                </c:pt>
                <c:pt idx="6774">
                  <c:v>3615.625</c:v>
                </c:pt>
                <c:pt idx="6775">
                  <c:v>3615.9375</c:v>
                </c:pt>
                <c:pt idx="6776">
                  <c:v>3616.25</c:v>
                </c:pt>
                <c:pt idx="6777">
                  <c:v>3616.5625</c:v>
                </c:pt>
                <c:pt idx="6778">
                  <c:v>3616.875</c:v>
                </c:pt>
                <c:pt idx="6779">
                  <c:v>3617.1875</c:v>
                </c:pt>
                <c:pt idx="6780">
                  <c:v>3617.5</c:v>
                </c:pt>
                <c:pt idx="6781">
                  <c:v>3617.8125</c:v>
                </c:pt>
                <c:pt idx="6782">
                  <c:v>3618.125</c:v>
                </c:pt>
                <c:pt idx="6783">
                  <c:v>3618.4375</c:v>
                </c:pt>
                <c:pt idx="6784">
                  <c:v>3618.75</c:v>
                </c:pt>
                <c:pt idx="6785">
                  <c:v>3619.0625</c:v>
                </c:pt>
                <c:pt idx="6786">
                  <c:v>3619.375</c:v>
                </c:pt>
                <c:pt idx="6787">
                  <c:v>3619.6875</c:v>
                </c:pt>
                <c:pt idx="6788">
                  <c:v>3620</c:v>
                </c:pt>
                <c:pt idx="6789">
                  <c:v>3620.3125</c:v>
                </c:pt>
                <c:pt idx="6790">
                  <c:v>3620.625</c:v>
                </c:pt>
                <c:pt idx="6791">
                  <c:v>3620.9375</c:v>
                </c:pt>
                <c:pt idx="6792">
                  <c:v>3621.25</c:v>
                </c:pt>
                <c:pt idx="6793">
                  <c:v>3621.5625</c:v>
                </c:pt>
                <c:pt idx="6794">
                  <c:v>3621.875</c:v>
                </c:pt>
                <c:pt idx="6795">
                  <c:v>3622.1875</c:v>
                </c:pt>
                <c:pt idx="6796">
                  <c:v>3622.5</c:v>
                </c:pt>
                <c:pt idx="6797">
                  <c:v>3622.8125</c:v>
                </c:pt>
                <c:pt idx="6798">
                  <c:v>3623.125</c:v>
                </c:pt>
                <c:pt idx="6799">
                  <c:v>3623.4375</c:v>
                </c:pt>
                <c:pt idx="6800">
                  <c:v>3623.75</c:v>
                </c:pt>
                <c:pt idx="6801">
                  <c:v>3624.0625</c:v>
                </c:pt>
                <c:pt idx="6802">
                  <c:v>3624.375</c:v>
                </c:pt>
                <c:pt idx="6803">
                  <c:v>3624.6875</c:v>
                </c:pt>
                <c:pt idx="6804">
                  <c:v>3625</c:v>
                </c:pt>
                <c:pt idx="6805">
                  <c:v>3625.3125</c:v>
                </c:pt>
                <c:pt idx="6806">
                  <c:v>3625.625</c:v>
                </c:pt>
                <c:pt idx="6807">
                  <c:v>3625.9375</c:v>
                </c:pt>
                <c:pt idx="6808">
                  <c:v>3626.25</c:v>
                </c:pt>
                <c:pt idx="6809">
                  <c:v>3626.5625</c:v>
                </c:pt>
                <c:pt idx="6810">
                  <c:v>3626.875</c:v>
                </c:pt>
                <c:pt idx="6811">
                  <c:v>3627.1875</c:v>
                </c:pt>
                <c:pt idx="6812">
                  <c:v>3627.5</c:v>
                </c:pt>
                <c:pt idx="6813">
                  <c:v>3627.8125</c:v>
                </c:pt>
                <c:pt idx="6814">
                  <c:v>3628.125</c:v>
                </c:pt>
                <c:pt idx="6815">
                  <c:v>3628.4375</c:v>
                </c:pt>
                <c:pt idx="6816">
                  <c:v>3628.75</c:v>
                </c:pt>
                <c:pt idx="6817">
                  <c:v>3629.0625</c:v>
                </c:pt>
                <c:pt idx="6818">
                  <c:v>3629.375</c:v>
                </c:pt>
                <c:pt idx="6819">
                  <c:v>3629.6875</c:v>
                </c:pt>
                <c:pt idx="6820">
                  <c:v>3630</c:v>
                </c:pt>
                <c:pt idx="6821">
                  <c:v>3630.3125</c:v>
                </c:pt>
                <c:pt idx="6822">
                  <c:v>3630.625</c:v>
                </c:pt>
                <c:pt idx="6823">
                  <c:v>3630.9375</c:v>
                </c:pt>
                <c:pt idx="6824">
                  <c:v>3631.25</c:v>
                </c:pt>
                <c:pt idx="6825">
                  <c:v>3631.5625</c:v>
                </c:pt>
                <c:pt idx="6826">
                  <c:v>3631.875</c:v>
                </c:pt>
                <c:pt idx="6827">
                  <c:v>3632.1875</c:v>
                </c:pt>
                <c:pt idx="6828">
                  <c:v>3632.5</c:v>
                </c:pt>
                <c:pt idx="6829">
                  <c:v>3632.8125</c:v>
                </c:pt>
                <c:pt idx="6830">
                  <c:v>3633.125</c:v>
                </c:pt>
                <c:pt idx="6831">
                  <c:v>3633.4375</c:v>
                </c:pt>
                <c:pt idx="6832">
                  <c:v>3633.75</c:v>
                </c:pt>
                <c:pt idx="6833">
                  <c:v>3634.0625</c:v>
                </c:pt>
                <c:pt idx="6834">
                  <c:v>3634.375</c:v>
                </c:pt>
                <c:pt idx="6835">
                  <c:v>3634.6875</c:v>
                </c:pt>
                <c:pt idx="6836">
                  <c:v>3635</c:v>
                </c:pt>
                <c:pt idx="6837">
                  <c:v>3635.3125</c:v>
                </c:pt>
                <c:pt idx="6838">
                  <c:v>3635.625</c:v>
                </c:pt>
                <c:pt idx="6839">
                  <c:v>3635.9375</c:v>
                </c:pt>
                <c:pt idx="6840">
                  <c:v>3636.25</c:v>
                </c:pt>
                <c:pt idx="6841">
                  <c:v>3636.5625</c:v>
                </c:pt>
                <c:pt idx="6842">
                  <c:v>3636.875</c:v>
                </c:pt>
                <c:pt idx="6843">
                  <c:v>3637.1875</c:v>
                </c:pt>
                <c:pt idx="6844">
                  <c:v>3637.5</c:v>
                </c:pt>
                <c:pt idx="6845">
                  <c:v>3637.8125</c:v>
                </c:pt>
                <c:pt idx="6846">
                  <c:v>3638.125</c:v>
                </c:pt>
                <c:pt idx="6847">
                  <c:v>3638.4375</c:v>
                </c:pt>
                <c:pt idx="6848">
                  <c:v>3638.75</c:v>
                </c:pt>
                <c:pt idx="6849">
                  <c:v>3639.0625</c:v>
                </c:pt>
                <c:pt idx="6850">
                  <c:v>3639.375</c:v>
                </c:pt>
                <c:pt idx="6851">
                  <c:v>3639.6875</c:v>
                </c:pt>
                <c:pt idx="6852">
                  <c:v>3640</c:v>
                </c:pt>
                <c:pt idx="6853">
                  <c:v>3640.3125</c:v>
                </c:pt>
                <c:pt idx="6854">
                  <c:v>3640.625</c:v>
                </c:pt>
                <c:pt idx="6855">
                  <c:v>3640.9375</c:v>
                </c:pt>
                <c:pt idx="6856">
                  <c:v>3641.25</c:v>
                </c:pt>
                <c:pt idx="6857">
                  <c:v>3641.5625</c:v>
                </c:pt>
                <c:pt idx="6858">
                  <c:v>3641.875</c:v>
                </c:pt>
                <c:pt idx="6859">
                  <c:v>3642.1875</c:v>
                </c:pt>
                <c:pt idx="6860">
                  <c:v>3642.5</c:v>
                </c:pt>
                <c:pt idx="6861">
                  <c:v>3642.8125</c:v>
                </c:pt>
                <c:pt idx="6862">
                  <c:v>3643.125</c:v>
                </c:pt>
                <c:pt idx="6863">
                  <c:v>3643.4375</c:v>
                </c:pt>
                <c:pt idx="6864">
                  <c:v>3643.75</c:v>
                </c:pt>
                <c:pt idx="6865">
                  <c:v>3644.0625</c:v>
                </c:pt>
                <c:pt idx="6866">
                  <c:v>3644.375</c:v>
                </c:pt>
                <c:pt idx="6867">
                  <c:v>3644.6875</c:v>
                </c:pt>
                <c:pt idx="6868">
                  <c:v>3645</c:v>
                </c:pt>
                <c:pt idx="6869">
                  <c:v>3645.3125</c:v>
                </c:pt>
                <c:pt idx="6870">
                  <c:v>3645.625</c:v>
                </c:pt>
                <c:pt idx="6871">
                  <c:v>3645.9375</c:v>
                </c:pt>
                <c:pt idx="6872">
                  <c:v>3646.25</c:v>
                </c:pt>
                <c:pt idx="6873">
                  <c:v>3646.5625</c:v>
                </c:pt>
                <c:pt idx="6874">
                  <c:v>3646.875</c:v>
                </c:pt>
                <c:pt idx="6875">
                  <c:v>3647.1875</c:v>
                </c:pt>
                <c:pt idx="6876">
                  <c:v>3647.5</c:v>
                </c:pt>
                <c:pt idx="6877">
                  <c:v>3647.8125</c:v>
                </c:pt>
                <c:pt idx="6878">
                  <c:v>3648.125</c:v>
                </c:pt>
                <c:pt idx="6879">
                  <c:v>3648.4375</c:v>
                </c:pt>
                <c:pt idx="6880">
                  <c:v>3648.75</c:v>
                </c:pt>
                <c:pt idx="6881">
                  <c:v>3649.0625</c:v>
                </c:pt>
                <c:pt idx="6882">
                  <c:v>3649.375</c:v>
                </c:pt>
                <c:pt idx="6883">
                  <c:v>3649.6875</c:v>
                </c:pt>
                <c:pt idx="6884">
                  <c:v>3650</c:v>
                </c:pt>
                <c:pt idx="6885">
                  <c:v>3650.3125</c:v>
                </c:pt>
                <c:pt idx="6886">
                  <c:v>3650.625</c:v>
                </c:pt>
                <c:pt idx="6887">
                  <c:v>3650.9375</c:v>
                </c:pt>
                <c:pt idx="6888">
                  <c:v>3651.25</c:v>
                </c:pt>
                <c:pt idx="6889">
                  <c:v>3651.5625</c:v>
                </c:pt>
                <c:pt idx="6890">
                  <c:v>3651.875</c:v>
                </c:pt>
                <c:pt idx="6891">
                  <c:v>3652.1875</c:v>
                </c:pt>
                <c:pt idx="6892">
                  <c:v>3652.5</c:v>
                </c:pt>
                <c:pt idx="6893">
                  <c:v>3652.8125</c:v>
                </c:pt>
                <c:pt idx="6894">
                  <c:v>3653.125</c:v>
                </c:pt>
                <c:pt idx="6895">
                  <c:v>3653.4375</c:v>
                </c:pt>
                <c:pt idx="6896">
                  <c:v>3653.75</c:v>
                </c:pt>
                <c:pt idx="6897">
                  <c:v>3654.0625</c:v>
                </c:pt>
                <c:pt idx="6898">
                  <c:v>3654.375</c:v>
                </c:pt>
                <c:pt idx="6899">
                  <c:v>3654.6875</c:v>
                </c:pt>
                <c:pt idx="6900">
                  <c:v>3655</c:v>
                </c:pt>
                <c:pt idx="6901">
                  <c:v>3655.3125</c:v>
                </c:pt>
                <c:pt idx="6902">
                  <c:v>3655.625</c:v>
                </c:pt>
                <c:pt idx="6903">
                  <c:v>3655.9375</c:v>
                </c:pt>
                <c:pt idx="6904">
                  <c:v>3656.25</c:v>
                </c:pt>
                <c:pt idx="6905">
                  <c:v>3656.5625</c:v>
                </c:pt>
                <c:pt idx="6906">
                  <c:v>3656.875</c:v>
                </c:pt>
                <c:pt idx="6907">
                  <c:v>3657.1875</c:v>
                </c:pt>
                <c:pt idx="6908">
                  <c:v>3657.5</c:v>
                </c:pt>
                <c:pt idx="6909">
                  <c:v>3657.8125</c:v>
                </c:pt>
                <c:pt idx="6910">
                  <c:v>3658.125</c:v>
                </c:pt>
                <c:pt idx="6911">
                  <c:v>3658.4375</c:v>
                </c:pt>
                <c:pt idx="6912">
                  <c:v>3658.75</c:v>
                </c:pt>
                <c:pt idx="6913">
                  <c:v>3659.0625</c:v>
                </c:pt>
                <c:pt idx="6914">
                  <c:v>3659.375</c:v>
                </c:pt>
                <c:pt idx="6915">
                  <c:v>3659.6875</c:v>
                </c:pt>
                <c:pt idx="6916">
                  <c:v>3660</c:v>
                </c:pt>
                <c:pt idx="6917">
                  <c:v>3660.3125</c:v>
                </c:pt>
                <c:pt idx="6918">
                  <c:v>3660.625</c:v>
                </c:pt>
                <c:pt idx="6919">
                  <c:v>3660.9375</c:v>
                </c:pt>
                <c:pt idx="6920">
                  <c:v>3661.25</c:v>
                </c:pt>
                <c:pt idx="6921">
                  <c:v>3661.5625</c:v>
                </c:pt>
                <c:pt idx="6922">
                  <c:v>3661.875</c:v>
                </c:pt>
                <c:pt idx="6923">
                  <c:v>3662.1875</c:v>
                </c:pt>
                <c:pt idx="6924">
                  <c:v>3662.5</c:v>
                </c:pt>
                <c:pt idx="6925">
                  <c:v>3662.8125</c:v>
                </c:pt>
                <c:pt idx="6926">
                  <c:v>3663.125</c:v>
                </c:pt>
                <c:pt idx="6927">
                  <c:v>3663.4375</c:v>
                </c:pt>
                <c:pt idx="6928">
                  <c:v>3663.75</c:v>
                </c:pt>
                <c:pt idx="6929">
                  <c:v>3664.0625</c:v>
                </c:pt>
                <c:pt idx="6930">
                  <c:v>3664.375</c:v>
                </c:pt>
                <c:pt idx="6931">
                  <c:v>3664.6875</c:v>
                </c:pt>
                <c:pt idx="6932">
                  <c:v>3665</c:v>
                </c:pt>
                <c:pt idx="6933">
                  <c:v>3665.3125</c:v>
                </c:pt>
                <c:pt idx="6934">
                  <c:v>3665.625</c:v>
                </c:pt>
                <c:pt idx="6935">
                  <c:v>3665.9375</c:v>
                </c:pt>
                <c:pt idx="6936">
                  <c:v>3666.25</c:v>
                </c:pt>
                <c:pt idx="6937">
                  <c:v>3666.5625</c:v>
                </c:pt>
                <c:pt idx="6938">
                  <c:v>3666.875</c:v>
                </c:pt>
                <c:pt idx="6939">
                  <c:v>3667.1875</c:v>
                </c:pt>
                <c:pt idx="6940">
                  <c:v>3667.5</c:v>
                </c:pt>
                <c:pt idx="6941">
                  <c:v>3667.8125</c:v>
                </c:pt>
                <c:pt idx="6942">
                  <c:v>3668.125</c:v>
                </c:pt>
                <c:pt idx="6943">
                  <c:v>3668.4375</c:v>
                </c:pt>
                <c:pt idx="6944">
                  <c:v>3668.75</c:v>
                </c:pt>
                <c:pt idx="6945">
                  <c:v>3669.0625</c:v>
                </c:pt>
                <c:pt idx="6946">
                  <c:v>3669.375</c:v>
                </c:pt>
                <c:pt idx="6947">
                  <c:v>3669.6875</c:v>
                </c:pt>
                <c:pt idx="6948">
                  <c:v>3670</c:v>
                </c:pt>
                <c:pt idx="6949">
                  <c:v>3670.3125</c:v>
                </c:pt>
                <c:pt idx="6950">
                  <c:v>3670.625</c:v>
                </c:pt>
                <c:pt idx="6951">
                  <c:v>3670.9375</c:v>
                </c:pt>
                <c:pt idx="6952">
                  <c:v>3671.25</c:v>
                </c:pt>
                <c:pt idx="6953">
                  <c:v>3671.5625</c:v>
                </c:pt>
                <c:pt idx="6954">
                  <c:v>3671.875</c:v>
                </c:pt>
                <c:pt idx="6955">
                  <c:v>3672.1875</c:v>
                </c:pt>
                <c:pt idx="6956">
                  <c:v>3672.5</c:v>
                </c:pt>
                <c:pt idx="6957">
                  <c:v>3672.8125</c:v>
                </c:pt>
                <c:pt idx="6958">
                  <c:v>3673.125</c:v>
                </c:pt>
                <c:pt idx="6959">
                  <c:v>3673.4375</c:v>
                </c:pt>
                <c:pt idx="6960">
                  <c:v>3673.75</c:v>
                </c:pt>
                <c:pt idx="6961">
                  <c:v>3674.0625</c:v>
                </c:pt>
                <c:pt idx="6962">
                  <c:v>3674.375</c:v>
                </c:pt>
                <c:pt idx="6963">
                  <c:v>3674.6875</c:v>
                </c:pt>
                <c:pt idx="6964">
                  <c:v>3675</c:v>
                </c:pt>
                <c:pt idx="6965">
                  <c:v>3675.3125</c:v>
                </c:pt>
                <c:pt idx="6966">
                  <c:v>3675.625</c:v>
                </c:pt>
                <c:pt idx="6967">
                  <c:v>3675.9375</c:v>
                </c:pt>
                <c:pt idx="6968">
                  <c:v>3676.25</c:v>
                </c:pt>
                <c:pt idx="6969">
                  <c:v>3676.5625</c:v>
                </c:pt>
                <c:pt idx="6970">
                  <c:v>3676.875</c:v>
                </c:pt>
                <c:pt idx="6971">
                  <c:v>3677.1875</c:v>
                </c:pt>
                <c:pt idx="6972">
                  <c:v>3677.5</c:v>
                </c:pt>
                <c:pt idx="6973">
                  <c:v>3677.8125</c:v>
                </c:pt>
                <c:pt idx="6974">
                  <c:v>3678.125</c:v>
                </c:pt>
                <c:pt idx="6975">
                  <c:v>3678.4375</c:v>
                </c:pt>
                <c:pt idx="6976">
                  <c:v>3678.75</c:v>
                </c:pt>
                <c:pt idx="6977">
                  <c:v>3679.0625</c:v>
                </c:pt>
                <c:pt idx="6978">
                  <c:v>3679.375</c:v>
                </c:pt>
                <c:pt idx="6979">
                  <c:v>3679.6875</c:v>
                </c:pt>
                <c:pt idx="6980">
                  <c:v>3680</c:v>
                </c:pt>
                <c:pt idx="6981">
                  <c:v>3680.3125</c:v>
                </c:pt>
                <c:pt idx="6982">
                  <c:v>3680.625</c:v>
                </c:pt>
                <c:pt idx="6983">
                  <c:v>3680.9375</c:v>
                </c:pt>
                <c:pt idx="6984">
                  <c:v>3681.25</c:v>
                </c:pt>
                <c:pt idx="6985">
                  <c:v>3681.5625</c:v>
                </c:pt>
                <c:pt idx="6986">
                  <c:v>3681.875</c:v>
                </c:pt>
                <c:pt idx="6987">
                  <c:v>3682.1875</c:v>
                </c:pt>
                <c:pt idx="6988">
                  <c:v>3682.5</c:v>
                </c:pt>
                <c:pt idx="6989">
                  <c:v>3682.8125</c:v>
                </c:pt>
                <c:pt idx="6990">
                  <c:v>3683.125</c:v>
                </c:pt>
                <c:pt idx="6991">
                  <c:v>3683.4375</c:v>
                </c:pt>
                <c:pt idx="6992">
                  <c:v>3683.75</c:v>
                </c:pt>
                <c:pt idx="6993">
                  <c:v>3684.0625</c:v>
                </c:pt>
                <c:pt idx="6994">
                  <c:v>3684.375</c:v>
                </c:pt>
                <c:pt idx="6995">
                  <c:v>3684.6875</c:v>
                </c:pt>
                <c:pt idx="6996">
                  <c:v>3685</c:v>
                </c:pt>
                <c:pt idx="6997">
                  <c:v>3685.3125</c:v>
                </c:pt>
                <c:pt idx="6998">
                  <c:v>3685.625</c:v>
                </c:pt>
                <c:pt idx="6999">
                  <c:v>3685.9375</c:v>
                </c:pt>
                <c:pt idx="7000">
                  <c:v>3686.25</c:v>
                </c:pt>
                <c:pt idx="7001">
                  <c:v>3686.5625</c:v>
                </c:pt>
                <c:pt idx="7002">
                  <c:v>3686.875</c:v>
                </c:pt>
                <c:pt idx="7003">
                  <c:v>3687.1875</c:v>
                </c:pt>
                <c:pt idx="7004">
                  <c:v>3687.5</c:v>
                </c:pt>
                <c:pt idx="7005">
                  <c:v>3687.8125</c:v>
                </c:pt>
                <c:pt idx="7006">
                  <c:v>3688.125</c:v>
                </c:pt>
                <c:pt idx="7007">
                  <c:v>3688.4375</c:v>
                </c:pt>
                <c:pt idx="7008">
                  <c:v>3688.75</c:v>
                </c:pt>
                <c:pt idx="7009">
                  <c:v>3689.0625</c:v>
                </c:pt>
                <c:pt idx="7010">
                  <c:v>3689.375</c:v>
                </c:pt>
                <c:pt idx="7011">
                  <c:v>3689.6875</c:v>
                </c:pt>
                <c:pt idx="7012">
                  <c:v>3690</c:v>
                </c:pt>
                <c:pt idx="7013">
                  <c:v>3690.3125</c:v>
                </c:pt>
                <c:pt idx="7014">
                  <c:v>3690.625</c:v>
                </c:pt>
                <c:pt idx="7015">
                  <c:v>3690.9375</c:v>
                </c:pt>
                <c:pt idx="7016">
                  <c:v>3691.25</c:v>
                </c:pt>
                <c:pt idx="7017">
                  <c:v>3691.5625</c:v>
                </c:pt>
                <c:pt idx="7018">
                  <c:v>3691.875</c:v>
                </c:pt>
                <c:pt idx="7019">
                  <c:v>3692.1875</c:v>
                </c:pt>
                <c:pt idx="7020">
                  <c:v>3692.5</c:v>
                </c:pt>
                <c:pt idx="7021">
                  <c:v>3692.8125</c:v>
                </c:pt>
                <c:pt idx="7022">
                  <c:v>3693.125</c:v>
                </c:pt>
                <c:pt idx="7023">
                  <c:v>3693.4375</c:v>
                </c:pt>
                <c:pt idx="7024">
                  <c:v>3693.75</c:v>
                </c:pt>
                <c:pt idx="7025">
                  <c:v>3694.0625</c:v>
                </c:pt>
                <c:pt idx="7026">
                  <c:v>3694.375</c:v>
                </c:pt>
                <c:pt idx="7027">
                  <c:v>3694.6875</c:v>
                </c:pt>
                <c:pt idx="7028">
                  <c:v>3695</c:v>
                </c:pt>
                <c:pt idx="7029">
                  <c:v>3695.3125</c:v>
                </c:pt>
                <c:pt idx="7030">
                  <c:v>3695.625</c:v>
                </c:pt>
                <c:pt idx="7031">
                  <c:v>3695.9375</c:v>
                </c:pt>
                <c:pt idx="7032">
                  <c:v>3696.25</c:v>
                </c:pt>
                <c:pt idx="7033">
                  <c:v>3696.5625</c:v>
                </c:pt>
                <c:pt idx="7034">
                  <c:v>3696.875</c:v>
                </c:pt>
                <c:pt idx="7035">
                  <c:v>3697.1875</c:v>
                </c:pt>
                <c:pt idx="7036">
                  <c:v>3697.5</c:v>
                </c:pt>
                <c:pt idx="7037">
                  <c:v>3697.8125</c:v>
                </c:pt>
                <c:pt idx="7038">
                  <c:v>3698.125</c:v>
                </c:pt>
                <c:pt idx="7039">
                  <c:v>3698.4375</c:v>
                </c:pt>
                <c:pt idx="7040">
                  <c:v>3698.75</c:v>
                </c:pt>
                <c:pt idx="7041">
                  <c:v>3699.0625</c:v>
                </c:pt>
                <c:pt idx="7042">
                  <c:v>3699.375</c:v>
                </c:pt>
                <c:pt idx="7043">
                  <c:v>3699.6875</c:v>
                </c:pt>
                <c:pt idx="7044">
                  <c:v>3700</c:v>
                </c:pt>
                <c:pt idx="7045">
                  <c:v>3700.3125</c:v>
                </c:pt>
                <c:pt idx="7046">
                  <c:v>3700.625</c:v>
                </c:pt>
                <c:pt idx="7047">
                  <c:v>3700.9375</c:v>
                </c:pt>
                <c:pt idx="7048">
                  <c:v>3701.25</c:v>
                </c:pt>
                <c:pt idx="7049">
                  <c:v>3701.5625</c:v>
                </c:pt>
                <c:pt idx="7050">
                  <c:v>3701.875</c:v>
                </c:pt>
                <c:pt idx="7051">
                  <c:v>3702.1875</c:v>
                </c:pt>
                <c:pt idx="7052">
                  <c:v>3702.5</c:v>
                </c:pt>
                <c:pt idx="7053">
                  <c:v>3702.8125</c:v>
                </c:pt>
                <c:pt idx="7054">
                  <c:v>3703.125</c:v>
                </c:pt>
                <c:pt idx="7055">
                  <c:v>3703.4375</c:v>
                </c:pt>
                <c:pt idx="7056">
                  <c:v>3703.75</c:v>
                </c:pt>
                <c:pt idx="7057">
                  <c:v>3704.0625</c:v>
                </c:pt>
                <c:pt idx="7058">
                  <c:v>3704.375</c:v>
                </c:pt>
                <c:pt idx="7059">
                  <c:v>3704.6875</c:v>
                </c:pt>
                <c:pt idx="7060">
                  <c:v>3705</c:v>
                </c:pt>
                <c:pt idx="7061">
                  <c:v>3705.3125</c:v>
                </c:pt>
                <c:pt idx="7062">
                  <c:v>3705.625</c:v>
                </c:pt>
                <c:pt idx="7063">
                  <c:v>3705.9375</c:v>
                </c:pt>
                <c:pt idx="7064">
                  <c:v>3706.25</c:v>
                </c:pt>
                <c:pt idx="7065">
                  <c:v>3706.5625</c:v>
                </c:pt>
                <c:pt idx="7066">
                  <c:v>3706.875</c:v>
                </c:pt>
                <c:pt idx="7067">
                  <c:v>3707.1875</c:v>
                </c:pt>
                <c:pt idx="7068">
                  <c:v>3707.5</c:v>
                </c:pt>
                <c:pt idx="7069">
                  <c:v>3707.8125</c:v>
                </c:pt>
                <c:pt idx="7070">
                  <c:v>3708.125</c:v>
                </c:pt>
                <c:pt idx="7071">
                  <c:v>3708.4375</c:v>
                </c:pt>
                <c:pt idx="7072">
                  <c:v>3708.75</c:v>
                </c:pt>
                <c:pt idx="7073">
                  <c:v>3709.0625</c:v>
                </c:pt>
                <c:pt idx="7074">
                  <c:v>3709.375</c:v>
                </c:pt>
                <c:pt idx="7075">
                  <c:v>3709.6875</c:v>
                </c:pt>
                <c:pt idx="7076">
                  <c:v>3710</c:v>
                </c:pt>
                <c:pt idx="7077">
                  <c:v>3710.3125</c:v>
                </c:pt>
                <c:pt idx="7078">
                  <c:v>3710.625</c:v>
                </c:pt>
                <c:pt idx="7079">
                  <c:v>3710.9375</c:v>
                </c:pt>
                <c:pt idx="7080">
                  <c:v>3711.25</c:v>
                </c:pt>
                <c:pt idx="7081">
                  <c:v>3711.5625</c:v>
                </c:pt>
                <c:pt idx="7082">
                  <c:v>3711.875</c:v>
                </c:pt>
                <c:pt idx="7083">
                  <c:v>3712.1875</c:v>
                </c:pt>
                <c:pt idx="7084">
                  <c:v>3712.5</c:v>
                </c:pt>
                <c:pt idx="7085">
                  <c:v>3712.8125</c:v>
                </c:pt>
                <c:pt idx="7086">
                  <c:v>3713.125</c:v>
                </c:pt>
                <c:pt idx="7087">
                  <c:v>3713.4375</c:v>
                </c:pt>
                <c:pt idx="7088">
                  <c:v>3713.75</c:v>
                </c:pt>
                <c:pt idx="7089">
                  <c:v>3714.0625</c:v>
                </c:pt>
                <c:pt idx="7090">
                  <c:v>3714.375</c:v>
                </c:pt>
                <c:pt idx="7091">
                  <c:v>3714.6875</c:v>
                </c:pt>
                <c:pt idx="7092">
                  <c:v>3715</c:v>
                </c:pt>
                <c:pt idx="7093">
                  <c:v>3715.3125</c:v>
                </c:pt>
                <c:pt idx="7094">
                  <c:v>3715.625</c:v>
                </c:pt>
                <c:pt idx="7095">
                  <c:v>3715.9375</c:v>
                </c:pt>
                <c:pt idx="7096">
                  <c:v>3716.25</c:v>
                </c:pt>
                <c:pt idx="7097">
                  <c:v>3716.5625</c:v>
                </c:pt>
                <c:pt idx="7098">
                  <c:v>3716.875</c:v>
                </c:pt>
                <c:pt idx="7099">
                  <c:v>3717.1875</c:v>
                </c:pt>
                <c:pt idx="7100">
                  <c:v>3717.5</c:v>
                </c:pt>
                <c:pt idx="7101">
                  <c:v>3717.8125</c:v>
                </c:pt>
                <c:pt idx="7102">
                  <c:v>3718.125</c:v>
                </c:pt>
                <c:pt idx="7103">
                  <c:v>3718.4375</c:v>
                </c:pt>
                <c:pt idx="7104">
                  <c:v>3718.75</c:v>
                </c:pt>
                <c:pt idx="7105">
                  <c:v>3719.0625</c:v>
                </c:pt>
                <c:pt idx="7106">
                  <c:v>3719.375</c:v>
                </c:pt>
                <c:pt idx="7107">
                  <c:v>3719.6875</c:v>
                </c:pt>
                <c:pt idx="7108">
                  <c:v>3720</c:v>
                </c:pt>
                <c:pt idx="7109">
                  <c:v>3720.3125</c:v>
                </c:pt>
                <c:pt idx="7110">
                  <c:v>3720.625</c:v>
                </c:pt>
                <c:pt idx="7111">
                  <c:v>3720.9375</c:v>
                </c:pt>
                <c:pt idx="7112">
                  <c:v>3721.25</c:v>
                </c:pt>
                <c:pt idx="7113">
                  <c:v>3721.5625</c:v>
                </c:pt>
                <c:pt idx="7114">
                  <c:v>3721.875</c:v>
                </c:pt>
                <c:pt idx="7115">
                  <c:v>3722.1875</c:v>
                </c:pt>
                <c:pt idx="7116">
                  <c:v>3722.5</c:v>
                </c:pt>
                <c:pt idx="7117">
                  <c:v>3722.8125</c:v>
                </c:pt>
                <c:pt idx="7118">
                  <c:v>3723.125</c:v>
                </c:pt>
                <c:pt idx="7119">
                  <c:v>3723.4375</c:v>
                </c:pt>
                <c:pt idx="7120">
                  <c:v>3723.75</c:v>
                </c:pt>
                <c:pt idx="7121">
                  <c:v>3724.0625</c:v>
                </c:pt>
                <c:pt idx="7122">
                  <c:v>3724.375</c:v>
                </c:pt>
                <c:pt idx="7123">
                  <c:v>3724.6875</c:v>
                </c:pt>
                <c:pt idx="7124">
                  <c:v>3725</c:v>
                </c:pt>
                <c:pt idx="7125">
                  <c:v>3725.3125</c:v>
                </c:pt>
                <c:pt idx="7126">
                  <c:v>3725.625</c:v>
                </c:pt>
                <c:pt idx="7127">
                  <c:v>3725.9375</c:v>
                </c:pt>
                <c:pt idx="7128">
                  <c:v>3726.25</c:v>
                </c:pt>
                <c:pt idx="7129">
                  <c:v>3726.5625</c:v>
                </c:pt>
                <c:pt idx="7130">
                  <c:v>3726.875</c:v>
                </c:pt>
                <c:pt idx="7131">
                  <c:v>3727.1875</c:v>
                </c:pt>
                <c:pt idx="7132">
                  <c:v>3727.5</c:v>
                </c:pt>
                <c:pt idx="7133">
                  <c:v>3727.8125</c:v>
                </c:pt>
                <c:pt idx="7134">
                  <c:v>3728.125</c:v>
                </c:pt>
                <c:pt idx="7135">
                  <c:v>3728.4375</c:v>
                </c:pt>
                <c:pt idx="7136">
                  <c:v>3728.75</c:v>
                </c:pt>
                <c:pt idx="7137">
                  <c:v>3729.0625</c:v>
                </c:pt>
                <c:pt idx="7138">
                  <c:v>3729.375</c:v>
                </c:pt>
                <c:pt idx="7139">
                  <c:v>3729.6875</c:v>
                </c:pt>
                <c:pt idx="7140">
                  <c:v>3730</c:v>
                </c:pt>
                <c:pt idx="7141">
                  <c:v>3730.3125</c:v>
                </c:pt>
                <c:pt idx="7142">
                  <c:v>3730.625</c:v>
                </c:pt>
                <c:pt idx="7143">
                  <c:v>3730.9375</c:v>
                </c:pt>
                <c:pt idx="7144">
                  <c:v>3731.25</c:v>
                </c:pt>
                <c:pt idx="7145">
                  <c:v>3731.5625</c:v>
                </c:pt>
                <c:pt idx="7146">
                  <c:v>3731.875</c:v>
                </c:pt>
                <c:pt idx="7147">
                  <c:v>3732.1875</c:v>
                </c:pt>
                <c:pt idx="7148">
                  <c:v>3732.5</c:v>
                </c:pt>
                <c:pt idx="7149">
                  <c:v>3732.8125</c:v>
                </c:pt>
                <c:pt idx="7150">
                  <c:v>3733.125</c:v>
                </c:pt>
                <c:pt idx="7151">
                  <c:v>3733.4375</c:v>
                </c:pt>
                <c:pt idx="7152">
                  <c:v>3733.75</c:v>
                </c:pt>
                <c:pt idx="7153">
                  <c:v>3734.0625</c:v>
                </c:pt>
                <c:pt idx="7154">
                  <c:v>3734.375</c:v>
                </c:pt>
                <c:pt idx="7155">
                  <c:v>3734.6875</c:v>
                </c:pt>
                <c:pt idx="7156">
                  <c:v>3735</c:v>
                </c:pt>
                <c:pt idx="7157">
                  <c:v>3735.3125</c:v>
                </c:pt>
                <c:pt idx="7158">
                  <c:v>3735.625</c:v>
                </c:pt>
                <c:pt idx="7159">
                  <c:v>3735.9375</c:v>
                </c:pt>
                <c:pt idx="7160">
                  <c:v>3736.25</c:v>
                </c:pt>
                <c:pt idx="7161">
                  <c:v>3736.5625</c:v>
                </c:pt>
                <c:pt idx="7162">
                  <c:v>3736.875</c:v>
                </c:pt>
                <c:pt idx="7163">
                  <c:v>3737.1875</c:v>
                </c:pt>
                <c:pt idx="7164">
                  <c:v>3737.5</c:v>
                </c:pt>
                <c:pt idx="7165">
                  <c:v>3737.8125</c:v>
                </c:pt>
                <c:pt idx="7166">
                  <c:v>3738.125</c:v>
                </c:pt>
                <c:pt idx="7167">
                  <c:v>3738.4375</c:v>
                </c:pt>
                <c:pt idx="7168">
                  <c:v>3738.75</c:v>
                </c:pt>
                <c:pt idx="7169">
                  <c:v>3739.0625</c:v>
                </c:pt>
                <c:pt idx="7170">
                  <c:v>3739.375</c:v>
                </c:pt>
                <c:pt idx="7171">
                  <c:v>3739.6875</c:v>
                </c:pt>
                <c:pt idx="7172">
                  <c:v>3740</c:v>
                </c:pt>
                <c:pt idx="7173">
                  <c:v>3740.3125</c:v>
                </c:pt>
                <c:pt idx="7174">
                  <c:v>3740.625</c:v>
                </c:pt>
                <c:pt idx="7175">
                  <c:v>3740.9375</c:v>
                </c:pt>
                <c:pt idx="7176">
                  <c:v>3741.25</c:v>
                </c:pt>
                <c:pt idx="7177">
                  <c:v>3741.5625</c:v>
                </c:pt>
                <c:pt idx="7178">
                  <c:v>3741.875</c:v>
                </c:pt>
                <c:pt idx="7179">
                  <c:v>3742.1875</c:v>
                </c:pt>
                <c:pt idx="7180">
                  <c:v>3742.5</c:v>
                </c:pt>
                <c:pt idx="7181">
                  <c:v>3742.8125</c:v>
                </c:pt>
                <c:pt idx="7182">
                  <c:v>3743.125</c:v>
                </c:pt>
                <c:pt idx="7183">
                  <c:v>3743.4375</c:v>
                </c:pt>
                <c:pt idx="7184">
                  <c:v>3743.75</c:v>
                </c:pt>
                <c:pt idx="7185">
                  <c:v>3744.0625</c:v>
                </c:pt>
                <c:pt idx="7186">
                  <c:v>3744.375</c:v>
                </c:pt>
                <c:pt idx="7187">
                  <c:v>3744.6875</c:v>
                </c:pt>
                <c:pt idx="7188">
                  <c:v>3745</c:v>
                </c:pt>
                <c:pt idx="7189">
                  <c:v>3745.3125</c:v>
                </c:pt>
                <c:pt idx="7190">
                  <c:v>3745.625</c:v>
                </c:pt>
                <c:pt idx="7191">
                  <c:v>3745.9375</c:v>
                </c:pt>
                <c:pt idx="7192">
                  <c:v>3746.25</c:v>
                </c:pt>
                <c:pt idx="7193">
                  <c:v>3746.5625</c:v>
                </c:pt>
                <c:pt idx="7194">
                  <c:v>3746.875</c:v>
                </c:pt>
                <c:pt idx="7195">
                  <c:v>3747.1875</c:v>
                </c:pt>
                <c:pt idx="7196">
                  <c:v>3747.5</c:v>
                </c:pt>
                <c:pt idx="7197">
                  <c:v>3747.8125</c:v>
                </c:pt>
                <c:pt idx="7198">
                  <c:v>3748.125</c:v>
                </c:pt>
                <c:pt idx="7199">
                  <c:v>3748.4375</c:v>
                </c:pt>
                <c:pt idx="7200">
                  <c:v>3748.75</c:v>
                </c:pt>
                <c:pt idx="7201">
                  <c:v>3749.0625</c:v>
                </c:pt>
                <c:pt idx="7202">
                  <c:v>3749.375</c:v>
                </c:pt>
                <c:pt idx="7203">
                  <c:v>3749.6875</c:v>
                </c:pt>
                <c:pt idx="7204">
                  <c:v>3750</c:v>
                </c:pt>
                <c:pt idx="7205">
                  <c:v>3750.3125</c:v>
                </c:pt>
                <c:pt idx="7206">
                  <c:v>3750.625</c:v>
                </c:pt>
                <c:pt idx="7207">
                  <c:v>3750.9375</c:v>
                </c:pt>
                <c:pt idx="7208">
                  <c:v>3751.25</c:v>
                </c:pt>
                <c:pt idx="7209">
                  <c:v>3751.5625</c:v>
                </c:pt>
                <c:pt idx="7210">
                  <c:v>3751.875</c:v>
                </c:pt>
                <c:pt idx="7211">
                  <c:v>3752.1875</c:v>
                </c:pt>
                <c:pt idx="7212">
                  <c:v>3752.5</c:v>
                </c:pt>
                <c:pt idx="7213">
                  <c:v>3752.8125</c:v>
                </c:pt>
                <c:pt idx="7214">
                  <c:v>3753.125</c:v>
                </c:pt>
                <c:pt idx="7215">
                  <c:v>3753.4375</c:v>
                </c:pt>
                <c:pt idx="7216">
                  <c:v>3753.75</c:v>
                </c:pt>
                <c:pt idx="7217">
                  <c:v>3754.0625</c:v>
                </c:pt>
                <c:pt idx="7218">
                  <c:v>3754.375</c:v>
                </c:pt>
                <c:pt idx="7219">
                  <c:v>3754.6875</c:v>
                </c:pt>
                <c:pt idx="7220">
                  <c:v>3755</c:v>
                </c:pt>
                <c:pt idx="7221">
                  <c:v>3755.3125</c:v>
                </c:pt>
                <c:pt idx="7222">
                  <c:v>3755.625</c:v>
                </c:pt>
                <c:pt idx="7223">
                  <c:v>3755.9375</c:v>
                </c:pt>
                <c:pt idx="7224">
                  <c:v>3756.25</c:v>
                </c:pt>
                <c:pt idx="7225">
                  <c:v>3756.5625</c:v>
                </c:pt>
                <c:pt idx="7226">
                  <c:v>3756.875</c:v>
                </c:pt>
                <c:pt idx="7227">
                  <c:v>3757.1875</c:v>
                </c:pt>
                <c:pt idx="7228">
                  <c:v>3757.5</c:v>
                </c:pt>
                <c:pt idx="7229">
                  <c:v>3757.8125</c:v>
                </c:pt>
                <c:pt idx="7230">
                  <c:v>3758.125</c:v>
                </c:pt>
                <c:pt idx="7231">
                  <c:v>3758.4375</c:v>
                </c:pt>
                <c:pt idx="7232">
                  <c:v>3758.75</c:v>
                </c:pt>
                <c:pt idx="7233">
                  <c:v>3759.0625</c:v>
                </c:pt>
                <c:pt idx="7234">
                  <c:v>3759.375</c:v>
                </c:pt>
                <c:pt idx="7235">
                  <c:v>3759.6875</c:v>
                </c:pt>
                <c:pt idx="7236">
                  <c:v>3760</c:v>
                </c:pt>
                <c:pt idx="7237">
                  <c:v>3760.3125</c:v>
                </c:pt>
                <c:pt idx="7238">
                  <c:v>3760.625</c:v>
                </c:pt>
                <c:pt idx="7239">
                  <c:v>3760.9375</c:v>
                </c:pt>
                <c:pt idx="7240">
                  <c:v>3761.25</c:v>
                </c:pt>
                <c:pt idx="7241">
                  <c:v>3761.5625</c:v>
                </c:pt>
                <c:pt idx="7242">
                  <c:v>3761.875</c:v>
                </c:pt>
                <c:pt idx="7243">
                  <c:v>3762.1875</c:v>
                </c:pt>
                <c:pt idx="7244">
                  <c:v>3762.5</c:v>
                </c:pt>
                <c:pt idx="7245">
                  <c:v>3762.8125</c:v>
                </c:pt>
                <c:pt idx="7246">
                  <c:v>3763.125</c:v>
                </c:pt>
                <c:pt idx="7247">
                  <c:v>3763.4375</c:v>
                </c:pt>
                <c:pt idx="7248">
                  <c:v>3763.75</c:v>
                </c:pt>
                <c:pt idx="7249">
                  <c:v>3764.0625</c:v>
                </c:pt>
                <c:pt idx="7250">
                  <c:v>3764.375</c:v>
                </c:pt>
                <c:pt idx="7251">
                  <c:v>3764.6875</c:v>
                </c:pt>
                <c:pt idx="7252">
                  <c:v>3765</c:v>
                </c:pt>
                <c:pt idx="7253">
                  <c:v>3765.3125</c:v>
                </c:pt>
                <c:pt idx="7254">
                  <c:v>3765.625</c:v>
                </c:pt>
                <c:pt idx="7255">
                  <c:v>3765.9375</c:v>
                </c:pt>
                <c:pt idx="7256">
                  <c:v>3766.25</c:v>
                </c:pt>
                <c:pt idx="7257">
                  <c:v>3766.5625</c:v>
                </c:pt>
                <c:pt idx="7258">
                  <c:v>3766.875</c:v>
                </c:pt>
                <c:pt idx="7259">
                  <c:v>3767.1875</c:v>
                </c:pt>
                <c:pt idx="7260">
                  <c:v>3767.5</c:v>
                </c:pt>
                <c:pt idx="7261">
                  <c:v>3767.8125</c:v>
                </c:pt>
                <c:pt idx="7262">
                  <c:v>3768.125</c:v>
                </c:pt>
                <c:pt idx="7263">
                  <c:v>3768.4375</c:v>
                </c:pt>
                <c:pt idx="7264">
                  <c:v>3768.75</c:v>
                </c:pt>
                <c:pt idx="7265">
                  <c:v>3769.0625</c:v>
                </c:pt>
                <c:pt idx="7266">
                  <c:v>3769.375</c:v>
                </c:pt>
                <c:pt idx="7267">
                  <c:v>3769.6875</c:v>
                </c:pt>
                <c:pt idx="7268">
                  <c:v>3770</c:v>
                </c:pt>
                <c:pt idx="7269">
                  <c:v>3770.3125</c:v>
                </c:pt>
                <c:pt idx="7270">
                  <c:v>3770.625</c:v>
                </c:pt>
                <c:pt idx="7271">
                  <c:v>3770.9375</c:v>
                </c:pt>
                <c:pt idx="7272">
                  <c:v>3771.25</c:v>
                </c:pt>
                <c:pt idx="7273">
                  <c:v>3771.5625</c:v>
                </c:pt>
                <c:pt idx="7274">
                  <c:v>3771.875</c:v>
                </c:pt>
                <c:pt idx="7275">
                  <c:v>3772.1875</c:v>
                </c:pt>
                <c:pt idx="7276">
                  <c:v>3772.5</c:v>
                </c:pt>
                <c:pt idx="7277">
                  <c:v>3772.8125</c:v>
                </c:pt>
                <c:pt idx="7278">
                  <c:v>3773.125</c:v>
                </c:pt>
                <c:pt idx="7279">
                  <c:v>3773.4375</c:v>
                </c:pt>
                <c:pt idx="7280">
                  <c:v>3773.75</c:v>
                </c:pt>
                <c:pt idx="7281">
                  <c:v>3774.0625</c:v>
                </c:pt>
                <c:pt idx="7282">
                  <c:v>3774.375</c:v>
                </c:pt>
                <c:pt idx="7283">
                  <c:v>3774.6875</c:v>
                </c:pt>
                <c:pt idx="7284">
                  <c:v>3775</c:v>
                </c:pt>
                <c:pt idx="7285">
                  <c:v>3775.3125</c:v>
                </c:pt>
                <c:pt idx="7286">
                  <c:v>3775.625</c:v>
                </c:pt>
                <c:pt idx="7287">
                  <c:v>3775.9375</c:v>
                </c:pt>
                <c:pt idx="7288">
                  <c:v>3776.25</c:v>
                </c:pt>
                <c:pt idx="7289">
                  <c:v>3776.5625</c:v>
                </c:pt>
                <c:pt idx="7290">
                  <c:v>3776.875</c:v>
                </c:pt>
                <c:pt idx="7291">
                  <c:v>3777.1875</c:v>
                </c:pt>
                <c:pt idx="7292">
                  <c:v>3777.5</c:v>
                </c:pt>
                <c:pt idx="7293">
                  <c:v>3777.8125</c:v>
                </c:pt>
                <c:pt idx="7294">
                  <c:v>3778.125</c:v>
                </c:pt>
                <c:pt idx="7295">
                  <c:v>3778.4375</c:v>
                </c:pt>
                <c:pt idx="7296">
                  <c:v>3778.75</c:v>
                </c:pt>
                <c:pt idx="7297">
                  <c:v>3779.0625</c:v>
                </c:pt>
                <c:pt idx="7298">
                  <c:v>3779.375</c:v>
                </c:pt>
                <c:pt idx="7299">
                  <c:v>3779.6875</c:v>
                </c:pt>
                <c:pt idx="7300">
                  <c:v>3780</c:v>
                </c:pt>
                <c:pt idx="7301">
                  <c:v>3780.3125</c:v>
                </c:pt>
                <c:pt idx="7302">
                  <c:v>3780.625</c:v>
                </c:pt>
                <c:pt idx="7303">
                  <c:v>3780.9375</c:v>
                </c:pt>
                <c:pt idx="7304">
                  <c:v>3781.25</c:v>
                </c:pt>
                <c:pt idx="7305">
                  <c:v>3781.5625</c:v>
                </c:pt>
                <c:pt idx="7306">
                  <c:v>3781.875</c:v>
                </c:pt>
                <c:pt idx="7307">
                  <c:v>3782.1875</c:v>
                </c:pt>
                <c:pt idx="7308">
                  <c:v>3782.5</c:v>
                </c:pt>
                <c:pt idx="7309">
                  <c:v>3782.8125</c:v>
                </c:pt>
                <c:pt idx="7310">
                  <c:v>3783.125</c:v>
                </c:pt>
                <c:pt idx="7311">
                  <c:v>3783.4375</c:v>
                </c:pt>
                <c:pt idx="7312">
                  <c:v>3783.75</c:v>
                </c:pt>
                <c:pt idx="7313">
                  <c:v>3784.0625</c:v>
                </c:pt>
                <c:pt idx="7314">
                  <c:v>3784.375</c:v>
                </c:pt>
                <c:pt idx="7315">
                  <c:v>3784.6875</c:v>
                </c:pt>
                <c:pt idx="7316">
                  <c:v>3785</c:v>
                </c:pt>
                <c:pt idx="7317">
                  <c:v>3785.3125</c:v>
                </c:pt>
                <c:pt idx="7318">
                  <c:v>3785.625</c:v>
                </c:pt>
                <c:pt idx="7319">
                  <c:v>3785.9375</c:v>
                </c:pt>
                <c:pt idx="7320">
                  <c:v>3786.25</c:v>
                </c:pt>
                <c:pt idx="7321">
                  <c:v>3786.5625</c:v>
                </c:pt>
                <c:pt idx="7322">
                  <c:v>3786.875</c:v>
                </c:pt>
                <c:pt idx="7323">
                  <c:v>3787.1875</c:v>
                </c:pt>
                <c:pt idx="7324">
                  <c:v>3787.5</c:v>
                </c:pt>
                <c:pt idx="7325">
                  <c:v>3787.8125</c:v>
                </c:pt>
                <c:pt idx="7326">
                  <c:v>3788.125</c:v>
                </c:pt>
                <c:pt idx="7327">
                  <c:v>3788.4375</c:v>
                </c:pt>
                <c:pt idx="7328">
                  <c:v>3788.75</c:v>
                </c:pt>
                <c:pt idx="7329">
                  <c:v>3789.0625</c:v>
                </c:pt>
                <c:pt idx="7330">
                  <c:v>3789.375</c:v>
                </c:pt>
                <c:pt idx="7331">
                  <c:v>3789.6875</c:v>
                </c:pt>
                <c:pt idx="7332">
                  <c:v>3790</c:v>
                </c:pt>
                <c:pt idx="7333">
                  <c:v>3790.3125</c:v>
                </c:pt>
                <c:pt idx="7334">
                  <c:v>3790.625</c:v>
                </c:pt>
                <c:pt idx="7335">
                  <c:v>3790.9375</c:v>
                </c:pt>
                <c:pt idx="7336">
                  <c:v>3791.25</c:v>
                </c:pt>
                <c:pt idx="7337">
                  <c:v>3791.5625</c:v>
                </c:pt>
                <c:pt idx="7338">
                  <c:v>3791.875</c:v>
                </c:pt>
                <c:pt idx="7339">
                  <c:v>3792.1875</c:v>
                </c:pt>
                <c:pt idx="7340">
                  <c:v>3792.5</c:v>
                </c:pt>
                <c:pt idx="7341">
                  <c:v>3792.8125</c:v>
                </c:pt>
                <c:pt idx="7342">
                  <c:v>3793.125</c:v>
                </c:pt>
                <c:pt idx="7343">
                  <c:v>3793.4375</c:v>
                </c:pt>
                <c:pt idx="7344">
                  <c:v>3793.75</c:v>
                </c:pt>
                <c:pt idx="7345">
                  <c:v>3794.0625</c:v>
                </c:pt>
                <c:pt idx="7346">
                  <c:v>3794.375</c:v>
                </c:pt>
                <c:pt idx="7347">
                  <c:v>3794.6875</c:v>
                </c:pt>
                <c:pt idx="7348">
                  <c:v>3795</c:v>
                </c:pt>
                <c:pt idx="7349">
                  <c:v>3795.3125</c:v>
                </c:pt>
                <c:pt idx="7350">
                  <c:v>3795.625</c:v>
                </c:pt>
                <c:pt idx="7351">
                  <c:v>3795.9375</c:v>
                </c:pt>
                <c:pt idx="7352">
                  <c:v>3796.25</c:v>
                </c:pt>
                <c:pt idx="7353">
                  <c:v>3796.5625</c:v>
                </c:pt>
                <c:pt idx="7354">
                  <c:v>3796.875</c:v>
                </c:pt>
                <c:pt idx="7355">
                  <c:v>3797.1875</c:v>
                </c:pt>
                <c:pt idx="7356">
                  <c:v>3797.5</c:v>
                </c:pt>
                <c:pt idx="7357">
                  <c:v>3797.8125</c:v>
                </c:pt>
                <c:pt idx="7358">
                  <c:v>3798.125</c:v>
                </c:pt>
                <c:pt idx="7359">
                  <c:v>3798.4375</c:v>
                </c:pt>
                <c:pt idx="7360">
                  <c:v>3798.75</c:v>
                </c:pt>
                <c:pt idx="7361">
                  <c:v>3799.0625</c:v>
                </c:pt>
                <c:pt idx="7362">
                  <c:v>3799.375</c:v>
                </c:pt>
                <c:pt idx="7363">
                  <c:v>3799.6875</c:v>
                </c:pt>
                <c:pt idx="7364">
                  <c:v>3800</c:v>
                </c:pt>
                <c:pt idx="7365">
                  <c:v>3800.3125</c:v>
                </c:pt>
                <c:pt idx="7366">
                  <c:v>3800.625</c:v>
                </c:pt>
                <c:pt idx="7367">
                  <c:v>3800.9375</c:v>
                </c:pt>
                <c:pt idx="7368">
                  <c:v>3801.25</c:v>
                </c:pt>
                <c:pt idx="7369">
                  <c:v>3801.5625</c:v>
                </c:pt>
                <c:pt idx="7370">
                  <c:v>3801.875</c:v>
                </c:pt>
                <c:pt idx="7371">
                  <c:v>3802.1875</c:v>
                </c:pt>
                <c:pt idx="7372">
                  <c:v>3802.5</c:v>
                </c:pt>
                <c:pt idx="7373">
                  <c:v>3802.8125</c:v>
                </c:pt>
                <c:pt idx="7374">
                  <c:v>3803.125</c:v>
                </c:pt>
                <c:pt idx="7375">
                  <c:v>3803.4375</c:v>
                </c:pt>
                <c:pt idx="7376">
                  <c:v>3803.75</c:v>
                </c:pt>
                <c:pt idx="7377">
                  <c:v>3804.0625</c:v>
                </c:pt>
                <c:pt idx="7378">
                  <c:v>3804.375</c:v>
                </c:pt>
                <c:pt idx="7379">
                  <c:v>3804.6875</c:v>
                </c:pt>
                <c:pt idx="7380">
                  <c:v>3805</c:v>
                </c:pt>
                <c:pt idx="7381">
                  <c:v>3805.3125</c:v>
                </c:pt>
                <c:pt idx="7382">
                  <c:v>3805.625</c:v>
                </c:pt>
                <c:pt idx="7383">
                  <c:v>3805.9375</c:v>
                </c:pt>
                <c:pt idx="7384">
                  <c:v>3806.25</c:v>
                </c:pt>
                <c:pt idx="7385">
                  <c:v>3806.5625</c:v>
                </c:pt>
                <c:pt idx="7386">
                  <c:v>3806.875</c:v>
                </c:pt>
                <c:pt idx="7387">
                  <c:v>3807.1875</c:v>
                </c:pt>
                <c:pt idx="7388">
                  <c:v>3807.5</c:v>
                </c:pt>
                <c:pt idx="7389">
                  <c:v>3807.8125</c:v>
                </c:pt>
                <c:pt idx="7390">
                  <c:v>3808.125</c:v>
                </c:pt>
                <c:pt idx="7391">
                  <c:v>3808.4375</c:v>
                </c:pt>
                <c:pt idx="7392">
                  <c:v>3808.75</c:v>
                </c:pt>
                <c:pt idx="7393">
                  <c:v>3809.0625</c:v>
                </c:pt>
                <c:pt idx="7394">
                  <c:v>3809.375</c:v>
                </c:pt>
                <c:pt idx="7395">
                  <c:v>3809.6875</c:v>
                </c:pt>
                <c:pt idx="7396">
                  <c:v>3810</c:v>
                </c:pt>
                <c:pt idx="7397">
                  <c:v>3810.3125</c:v>
                </c:pt>
                <c:pt idx="7398">
                  <c:v>3810.625</c:v>
                </c:pt>
                <c:pt idx="7399">
                  <c:v>3810.9375</c:v>
                </c:pt>
                <c:pt idx="7400">
                  <c:v>3811.25</c:v>
                </c:pt>
                <c:pt idx="7401">
                  <c:v>3811.5625</c:v>
                </c:pt>
                <c:pt idx="7402">
                  <c:v>3811.875</c:v>
                </c:pt>
                <c:pt idx="7403">
                  <c:v>3812.1875</c:v>
                </c:pt>
                <c:pt idx="7404">
                  <c:v>3812.5</c:v>
                </c:pt>
                <c:pt idx="7405">
                  <c:v>3812.8125</c:v>
                </c:pt>
                <c:pt idx="7406">
                  <c:v>3813.125</c:v>
                </c:pt>
                <c:pt idx="7407">
                  <c:v>3813.4375</c:v>
                </c:pt>
                <c:pt idx="7408">
                  <c:v>3813.75</c:v>
                </c:pt>
                <c:pt idx="7409">
                  <c:v>3814.0625</c:v>
                </c:pt>
                <c:pt idx="7410">
                  <c:v>3814.375</c:v>
                </c:pt>
                <c:pt idx="7411">
                  <c:v>3814.6875</c:v>
                </c:pt>
                <c:pt idx="7412">
                  <c:v>3815</c:v>
                </c:pt>
                <c:pt idx="7413">
                  <c:v>3815.3125</c:v>
                </c:pt>
                <c:pt idx="7414">
                  <c:v>3815.625</c:v>
                </c:pt>
                <c:pt idx="7415">
                  <c:v>3815.9375</c:v>
                </c:pt>
                <c:pt idx="7416">
                  <c:v>3816.25</c:v>
                </c:pt>
                <c:pt idx="7417">
                  <c:v>3816.5625</c:v>
                </c:pt>
                <c:pt idx="7418">
                  <c:v>3816.875</c:v>
                </c:pt>
                <c:pt idx="7419">
                  <c:v>3817.1875</c:v>
                </c:pt>
                <c:pt idx="7420">
                  <c:v>3817.5</c:v>
                </c:pt>
                <c:pt idx="7421">
                  <c:v>3817.8125</c:v>
                </c:pt>
                <c:pt idx="7422">
                  <c:v>3818.125</c:v>
                </c:pt>
                <c:pt idx="7423">
                  <c:v>3818.4375</c:v>
                </c:pt>
                <c:pt idx="7424">
                  <c:v>3818.75</c:v>
                </c:pt>
                <c:pt idx="7425">
                  <c:v>3819.0625</c:v>
                </c:pt>
                <c:pt idx="7426">
                  <c:v>3819.375</c:v>
                </c:pt>
                <c:pt idx="7427">
                  <c:v>3819.6875</c:v>
                </c:pt>
                <c:pt idx="7428">
                  <c:v>3820</c:v>
                </c:pt>
                <c:pt idx="7429">
                  <c:v>3820.3125</c:v>
                </c:pt>
                <c:pt idx="7430">
                  <c:v>3820.625</c:v>
                </c:pt>
                <c:pt idx="7431">
                  <c:v>3820.9375</c:v>
                </c:pt>
                <c:pt idx="7432">
                  <c:v>3821.25</c:v>
                </c:pt>
                <c:pt idx="7433">
                  <c:v>3821.5625</c:v>
                </c:pt>
                <c:pt idx="7434">
                  <c:v>3821.875</c:v>
                </c:pt>
                <c:pt idx="7435">
                  <c:v>3822.1875</c:v>
                </c:pt>
                <c:pt idx="7436">
                  <c:v>3822.5</c:v>
                </c:pt>
                <c:pt idx="7437">
                  <c:v>3822.8125</c:v>
                </c:pt>
                <c:pt idx="7438">
                  <c:v>3823.125</c:v>
                </c:pt>
                <c:pt idx="7439">
                  <c:v>3823.4375</c:v>
                </c:pt>
                <c:pt idx="7440">
                  <c:v>3823.75</c:v>
                </c:pt>
                <c:pt idx="7441">
                  <c:v>3824.0625</c:v>
                </c:pt>
                <c:pt idx="7442">
                  <c:v>3824.375</c:v>
                </c:pt>
                <c:pt idx="7443">
                  <c:v>3824.6875</c:v>
                </c:pt>
                <c:pt idx="7444">
                  <c:v>3825</c:v>
                </c:pt>
                <c:pt idx="7445">
                  <c:v>3825.3125</c:v>
                </c:pt>
                <c:pt idx="7446">
                  <c:v>3825.625</c:v>
                </c:pt>
                <c:pt idx="7447">
                  <c:v>3825.9375</c:v>
                </c:pt>
                <c:pt idx="7448">
                  <c:v>3826.25</c:v>
                </c:pt>
                <c:pt idx="7449">
                  <c:v>3826.5625</c:v>
                </c:pt>
                <c:pt idx="7450">
                  <c:v>3826.875</c:v>
                </c:pt>
                <c:pt idx="7451">
                  <c:v>3827.1875</c:v>
                </c:pt>
                <c:pt idx="7452">
                  <c:v>3827.5</c:v>
                </c:pt>
                <c:pt idx="7453">
                  <c:v>3827.8125</c:v>
                </c:pt>
                <c:pt idx="7454">
                  <c:v>3828.125</c:v>
                </c:pt>
                <c:pt idx="7455">
                  <c:v>3828.4375</c:v>
                </c:pt>
                <c:pt idx="7456">
                  <c:v>3828.75</c:v>
                </c:pt>
                <c:pt idx="7457">
                  <c:v>3829.0625</c:v>
                </c:pt>
                <c:pt idx="7458">
                  <c:v>3829.375</c:v>
                </c:pt>
                <c:pt idx="7459">
                  <c:v>3829.6875</c:v>
                </c:pt>
                <c:pt idx="7460">
                  <c:v>3830</c:v>
                </c:pt>
                <c:pt idx="7461">
                  <c:v>3830.3125</c:v>
                </c:pt>
                <c:pt idx="7462">
                  <c:v>3830.625</c:v>
                </c:pt>
                <c:pt idx="7463">
                  <c:v>3830.9375</c:v>
                </c:pt>
                <c:pt idx="7464">
                  <c:v>3831.25</c:v>
                </c:pt>
                <c:pt idx="7465">
                  <c:v>3831.5625</c:v>
                </c:pt>
                <c:pt idx="7466">
                  <c:v>3831.875</c:v>
                </c:pt>
                <c:pt idx="7467">
                  <c:v>3832.1875</c:v>
                </c:pt>
                <c:pt idx="7468">
                  <c:v>3832.5</c:v>
                </c:pt>
                <c:pt idx="7469">
                  <c:v>3832.8125</c:v>
                </c:pt>
                <c:pt idx="7470">
                  <c:v>3833.125</c:v>
                </c:pt>
                <c:pt idx="7471">
                  <c:v>3833.4375</c:v>
                </c:pt>
                <c:pt idx="7472">
                  <c:v>3833.75</c:v>
                </c:pt>
                <c:pt idx="7473">
                  <c:v>3834.0625</c:v>
                </c:pt>
                <c:pt idx="7474">
                  <c:v>3834.375</c:v>
                </c:pt>
                <c:pt idx="7475">
                  <c:v>3834.6875</c:v>
                </c:pt>
                <c:pt idx="7476">
                  <c:v>3835</c:v>
                </c:pt>
                <c:pt idx="7477">
                  <c:v>3835.3125</c:v>
                </c:pt>
                <c:pt idx="7478">
                  <c:v>3835.625</c:v>
                </c:pt>
                <c:pt idx="7479">
                  <c:v>3835.9375</c:v>
                </c:pt>
                <c:pt idx="7480">
                  <c:v>3836.25</c:v>
                </c:pt>
                <c:pt idx="7481">
                  <c:v>3836.5625</c:v>
                </c:pt>
                <c:pt idx="7482">
                  <c:v>3836.875</c:v>
                </c:pt>
                <c:pt idx="7483">
                  <c:v>3837.1875</c:v>
                </c:pt>
                <c:pt idx="7484">
                  <c:v>3837.5</c:v>
                </c:pt>
                <c:pt idx="7485">
                  <c:v>3837.8125</c:v>
                </c:pt>
                <c:pt idx="7486">
                  <c:v>3838.125</c:v>
                </c:pt>
                <c:pt idx="7487">
                  <c:v>3838.4375</c:v>
                </c:pt>
                <c:pt idx="7488">
                  <c:v>3838.75</c:v>
                </c:pt>
                <c:pt idx="7489">
                  <c:v>3839.0625</c:v>
                </c:pt>
                <c:pt idx="7490">
                  <c:v>3839.375</c:v>
                </c:pt>
                <c:pt idx="7491">
                  <c:v>3839.6875</c:v>
                </c:pt>
                <c:pt idx="7492">
                  <c:v>3840</c:v>
                </c:pt>
                <c:pt idx="7493">
                  <c:v>3840.3125</c:v>
                </c:pt>
                <c:pt idx="7494">
                  <c:v>3840.625</c:v>
                </c:pt>
                <c:pt idx="7495">
                  <c:v>3840.9375</c:v>
                </c:pt>
                <c:pt idx="7496">
                  <c:v>3841.25</c:v>
                </c:pt>
                <c:pt idx="7497">
                  <c:v>3841.5625</c:v>
                </c:pt>
                <c:pt idx="7498">
                  <c:v>3841.875</c:v>
                </c:pt>
                <c:pt idx="7499">
                  <c:v>3842.1875</c:v>
                </c:pt>
                <c:pt idx="7500">
                  <c:v>3842.5</c:v>
                </c:pt>
                <c:pt idx="7501">
                  <c:v>3842.8125</c:v>
                </c:pt>
                <c:pt idx="7502">
                  <c:v>3843.125</c:v>
                </c:pt>
                <c:pt idx="7503">
                  <c:v>3843.4375</c:v>
                </c:pt>
                <c:pt idx="7504">
                  <c:v>3843.75</c:v>
                </c:pt>
                <c:pt idx="7505">
                  <c:v>3844.0625</c:v>
                </c:pt>
                <c:pt idx="7506">
                  <c:v>3844.375</c:v>
                </c:pt>
                <c:pt idx="7507">
                  <c:v>3844.6875</c:v>
                </c:pt>
                <c:pt idx="7508">
                  <c:v>3845</c:v>
                </c:pt>
                <c:pt idx="7509">
                  <c:v>3845.3125</c:v>
                </c:pt>
                <c:pt idx="7510">
                  <c:v>3845.625</c:v>
                </c:pt>
                <c:pt idx="7511">
                  <c:v>3845.9375</c:v>
                </c:pt>
                <c:pt idx="7512">
                  <c:v>3846.25</c:v>
                </c:pt>
                <c:pt idx="7513">
                  <c:v>3846.5625</c:v>
                </c:pt>
                <c:pt idx="7514">
                  <c:v>3846.875</c:v>
                </c:pt>
                <c:pt idx="7515">
                  <c:v>3847.1875</c:v>
                </c:pt>
                <c:pt idx="7516">
                  <c:v>3847.5</c:v>
                </c:pt>
                <c:pt idx="7517">
                  <c:v>3847.8125</c:v>
                </c:pt>
                <c:pt idx="7518">
                  <c:v>3848.125</c:v>
                </c:pt>
                <c:pt idx="7519">
                  <c:v>3848.4375</c:v>
                </c:pt>
                <c:pt idx="7520">
                  <c:v>3848.75</c:v>
                </c:pt>
                <c:pt idx="7521">
                  <c:v>3849.0625</c:v>
                </c:pt>
                <c:pt idx="7522">
                  <c:v>3849.375</c:v>
                </c:pt>
                <c:pt idx="7523">
                  <c:v>3849.6875</c:v>
                </c:pt>
                <c:pt idx="7524">
                  <c:v>3850</c:v>
                </c:pt>
                <c:pt idx="7525">
                  <c:v>3850.3125</c:v>
                </c:pt>
                <c:pt idx="7526">
                  <c:v>3850.625</c:v>
                </c:pt>
                <c:pt idx="7527">
                  <c:v>3850.9375</c:v>
                </c:pt>
                <c:pt idx="7528">
                  <c:v>3851.25</c:v>
                </c:pt>
                <c:pt idx="7529">
                  <c:v>3851.5625</c:v>
                </c:pt>
                <c:pt idx="7530">
                  <c:v>3851.875</c:v>
                </c:pt>
                <c:pt idx="7531">
                  <c:v>3852.1875</c:v>
                </c:pt>
                <c:pt idx="7532">
                  <c:v>3852.5</c:v>
                </c:pt>
                <c:pt idx="7533">
                  <c:v>3852.8125</c:v>
                </c:pt>
                <c:pt idx="7534">
                  <c:v>3853.125</c:v>
                </c:pt>
                <c:pt idx="7535">
                  <c:v>3853.4375</c:v>
                </c:pt>
                <c:pt idx="7536">
                  <c:v>3853.75</c:v>
                </c:pt>
                <c:pt idx="7537">
                  <c:v>3854.0625</c:v>
                </c:pt>
                <c:pt idx="7538">
                  <c:v>3854.375</c:v>
                </c:pt>
                <c:pt idx="7539">
                  <c:v>3854.6875</c:v>
                </c:pt>
                <c:pt idx="7540">
                  <c:v>3855</c:v>
                </c:pt>
                <c:pt idx="7541">
                  <c:v>3855.3125</c:v>
                </c:pt>
                <c:pt idx="7542">
                  <c:v>3855.625</c:v>
                </c:pt>
                <c:pt idx="7543">
                  <c:v>3855.9375</c:v>
                </c:pt>
                <c:pt idx="7544">
                  <c:v>3856.25</c:v>
                </c:pt>
                <c:pt idx="7545">
                  <c:v>3856.5625</c:v>
                </c:pt>
                <c:pt idx="7546">
                  <c:v>3856.875</c:v>
                </c:pt>
                <c:pt idx="7547">
                  <c:v>3857.1875</c:v>
                </c:pt>
                <c:pt idx="7548">
                  <c:v>3857.5</c:v>
                </c:pt>
                <c:pt idx="7549">
                  <c:v>3857.8125</c:v>
                </c:pt>
                <c:pt idx="7550">
                  <c:v>3858.125</c:v>
                </c:pt>
                <c:pt idx="7551">
                  <c:v>3858.4375</c:v>
                </c:pt>
                <c:pt idx="7552">
                  <c:v>3858.75</c:v>
                </c:pt>
                <c:pt idx="7553">
                  <c:v>3859.0625</c:v>
                </c:pt>
                <c:pt idx="7554">
                  <c:v>3859.375</c:v>
                </c:pt>
                <c:pt idx="7555">
                  <c:v>3859.6875</c:v>
                </c:pt>
                <c:pt idx="7556">
                  <c:v>3860</c:v>
                </c:pt>
                <c:pt idx="7557">
                  <c:v>3860.3125</c:v>
                </c:pt>
                <c:pt idx="7558">
                  <c:v>3860.625</c:v>
                </c:pt>
                <c:pt idx="7559">
                  <c:v>3860.9375</c:v>
                </c:pt>
                <c:pt idx="7560">
                  <c:v>3861.25</c:v>
                </c:pt>
                <c:pt idx="7561">
                  <c:v>3861.5625</c:v>
                </c:pt>
                <c:pt idx="7562">
                  <c:v>3861.875</c:v>
                </c:pt>
                <c:pt idx="7563">
                  <c:v>3862.1875</c:v>
                </c:pt>
                <c:pt idx="7564">
                  <c:v>3862.5</c:v>
                </c:pt>
                <c:pt idx="7565">
                  <c:v>3862.8125</c:v>
                </c:pt>
                <c:pt idx="7566">
                  <c:v>3863.125</c:v>
                </c:pt>
                <c:pt idx="7567">
                  <c:v>3863.4375</c:v>
                </c:pt>
                <c:pt idx="7568">
                  <c:v>3863.75</c:v>
                </c:pt>
                <c:pt idx="7569">
                  <c:v>3864.0625</c:v>
                </c:pt>
                <c:pt idx="7570">
                  <c:v>3864.375</c:v>
                </c:pt>
                <c:pt idx="7571">
                  <c:v>3864.6875</c:v>
                </c:pt>
                <c:pt idx="7572">
                  <c:v>3865</c:v>
                </c:pt>
                <c:pt idx="7573">
                  <c:v>3865.3125</c:v>
                </c:pt>
                <c:pt idx="7574">
                  <c:v>3865.625</c:v>
                </c:pt>
                <c:pt idx="7575">
                  <c:v>3865.9375</c:v>
                </c:pt>
                <c:pt idx="7576">
                  <c:v>3866.25</c:v>
                </c:pt>
                <c:pt idx="7577">
                  <c:v>3866.5625</c:v>
                </c:pt>
                <c:pt idx="7578">
                  <c:v>3866.875</c:v>
                </c:pt>
                <c:pt idx="7579">
                  <c:v>3867.1875</c:v>
                </c:pt>
                <c:pt idx="7580">
                  <c:v>3867.5</c:v>
                </c:pt>
                <c:pt idx="7581">
                  <c:v>3867.8125</c:v>
                </c:pt>
                <c:pt idx="7582">
                  <c:v>3868.125</c:v>
                </c:pt>
                <c:pt idx="7583">
                  <c:v>3868.4375</c:v>
                </c:pt>
                <c:pt idx="7584">
                  <c:v>3868.75</c:v>
                </c:pt>
                <c:pt idx="7585">
                  <c:v>3869.0625</c:v>
                </c:pt>
                <c:pt idx="7586">
                  <c:v>3869.375</c:v>
                </c:pt>
                <c:pt idx="7587">
                  <c:v>3869.6875</c:v>
                </c:pt>
                <c:pt idx="7588">
                  <c:v>3870</c:v>
                </c:pt>
                <c:pt idx="7589">
                  <c:v>3870.3125</c:v>
                </c:pt>
                <c:pt idx="7590">
                  <c:v>3870.625</c:v>
                </c:pt>
                <c:pt idx="7591">
                  <c:v>3870.9375</c:v>
                </c:pt>
                <c:pt idx="7592">
                  <c:v>3871.25</c:v>
                </c:pt>
                <c:pt idx="7593">
                  <c:v>3871.5625</c:v>
                </c:pt>
                <c:pt idx="7594">
                  <c:v>3871.875</c:v>
                </c:pt>
                <c:pt idx="7595">
                  <c:v>3872.1875</c:v>
                </c:pt>
                <c:pt idx="7596">
                  <c:v>3872.5</c:v>
                </c:pt>
                <c:pt idx="7597">
                  <c:v>3872.8125</c:v>
                </c:pt>
                <c:pt idx="7598">
                  <c:v>3873.125</c:v>
                </c:pt>
                <c:pt idx="7599">
                  <c:v>3873.4375</c:v>
                </c:pt>
                <c:pt idx="7600">
                  <c:v>3873.75</c:v>
                </c:pt>
                <c:pt idx="7601">
                  <c:v>3874.0625</c:v>
                </c:pt>
                <c:pt idx="7602">
                  <c:v>3874.375</c:v>
                </c:pt>
                <c:pt idx="7603">
                  <c:v>3874.6875</c:v>
                </c:pt>
                <c:pt idx="7604">
                  <c:v>3875</c:v>
                </c:pt>
                <c:pt idx="7605">
                  <c:v>3875.3125</c:v>
                </c:pt>
                <c:pt idx="7606">
                  <c:v>3875.625</c:v>
                </c:pt>
                <c:pt idx="7607">
                  <c:v>3875.9375</c:v>
                </c:pt>
                <c:pt idx="7608">
                  <c:v>3876.25</c:v>
                </c:pt>
                <c:pt idx="7609">
                  <c:v>3876.5625</c:v>
                </c:pt>
                <c:pt idx="7610">
                  <c:v>3876.875</c:v>
                </c:pt>
                <c:pt idx="7611">
                  <c:v>3877.1875</c:v>
                </c:pt>
                <c:pt idx="7612">
                  <c:v>3877.5</c:v>
                </c:pt>
                <c:pt idx="7613">
                  <c:v>3877.8125</c:v>
                </c:pt>
                <c:pt idx="7614">
                  <c:v>3878.125</c:v>
                </c:pt>
                <c:pt idx="7615">
                  <c:v>3878.4375</c:v>
                </c:pt>
                <c:pt idx="7616">
                  <c:v>3878.75</c:v>
                </c:pt>
                <c:pt idx="7617">
                  <c:v>3879.0625</c:v>
                </c:pt>
                <c:pt idx="7618">
                  <c:v>3879.375</c:v>
                </c:pt>
                <c:pt idx="7619">
                  <c:v>3879.6875</c:v>
                </c:pt>
                <c:pt idx="7620">
                  <c:v>3880</c:v>
                </c:pt>
                <c:pt idx="7621">
                  <c:v>3880.3125</c:v>
                </c:pt>
                <c:pt idx="7622">
                  <c:v>3880.625</c:v>
                </c:pt>
                <c:pt idx="7623">
                  <c:v>3880.9375</c:v>
                </c:pt>
                <c:pt idx="7624">
                  <c:v>3881.25</c:v>
                </c:pt>
                <c:pt idx="7625">
                  <c:v>3881.5625</c:v>
                </c:pt>
                <c:pt idx="7626">
                  <c:v>3881.875</c:v>
                </c:pt>
                <c:pt idx="7627">
                  <c:v>3882.1875</c:v>
                </c:pt>
                <c:pt idx="7628">
                  <c:v>3882.5</c:v>
                </c:pt>
                <c:pt idx="7629">
                  <c:v>3882.8125</c:v>
                </c:pt>
                <c:pt idx="7630">
                  <c:v>3883.125</c:v>
                </c:pt>
                <c:pt idx="7631">
                  <c:v>3883.4375</c:v>
                </c:pt>
                <c:pt idx="7632">
                  <c:v>3883.75</c:v>
                </c:pt>
                <c:pt idx="7633">
                  <c:v>3884.0625</c:v>
                </c:pt>
                <c:pt idx="7634">
                  <c:v>3884.375</c:v>
                </c:pt>
                <c:pt idx="7635">
                  <c:v>3884.6875</c:v>
                </c:pt>
                <c:pt idx="7636">
                  <c:v>3885</c:v>
                </c:pt>
                <c:pt idx="7637">
                  <c:v>3885.3125</c:v>
                </c:pt>
                <c:pt idx="7638">
                  <c:v>3885.625</c:v>
                </c:pt>
                <c:pt idx="7639">
                  <c:v>3885.9375</c:v>
                </c:pt>
                <c:pt idx="7640">
                  <c:v>3886.25</c:v>
                </c:pt>
                <c:pt idx="7641">
                  <c:v>3886.5625</c:v>
                </c:pt>
                <c:pt idx="7642">
                  <c:v>3886.875</c:v>
                </c:pt>
                <c:pt idx="7643">
                  <c:v>3887.1875</c:v>
                </c:pt>
                <c:pt idx="7644">
                  <c:v>3887.5</c:v>
                </c:pt>
                <c:pt idx="7645">
                  <c:v>3887.8125</c:v>
                </c:pt>
                <c:pt idx="7646">
                  <c:v>3888.125</c:v>
                </c:pt>
                <c:pt idx="7647">
                  <c:v>3888.4375</c:v>
                </c:pt>
                <c:pt idx="7648">
                  <c:v>3888.75</c:v>
                </c:pt>
                <c:pt idx="7649">
                  <c:v>3889.0625</c:v>
                </c:pt>
                <c:pt idx="7650">
                  <c:v>3889.375</c:v>
                </c:pt>
                <c:pt idx="7651">
                  <c:v>3889.6875</c:v>
                </c:pt>
                <c:pt idx="7652">
                  <c:v>3890</c:v>
                </c:pt>
                <c:pt idx="7653">
                  <c:v>3890.3125</c:v>
                </c:pt>
                <c:pt idx="7654">
                  <c:v>3890.625</c:v>
                </c:pt>
                <c:pt idx="7655">
                  <c:v>3890.9375</c:v>
                </c:pt>
                <c:pt idx="7656">
                  <c:v>3891.25</c:v>
                </c:pt>
                <c:pt idx="7657">
                  <c:v>3891.5625</c:v>
                </c:pt>
                <c:pt idx="7658">
                  <c:v>3891.875</c:v>
                </c:pt>
                <c:pt idx="7659">
                  <c:v>3892.1875</c:v>
                </c:pt>
                <c:pt idx="7660">
                  <c:v>3892.5</c:v>
                </c:pt>
                <c:pt idx="7661">
                  <c:v>3892.8125</c:v>
                </c:pt>
                <c:pt idx="7662">
                  <c:v>3893.125</c:v>
                </c:pt>
                <c:pt idx="7663">
                  <c:v>3893.4375</c:v>
                </c:pt>
                <c:pt idx="7664">
                  <c:v>3893.75</c:v>
                </c:pt>
                <c:pt idx="7665">
                  <c:v>3894.0625</c:v>
                </c:pt>
                <c:pt idx="7666">
                  <c:v>3894.375</c:v>
                </c:pt>
                <c:pt idx="7667">
                  <c:v>3894.6875</c:v>
                </c:pt>
                <c:pt idx="7668">
                  <c:v>3895</c:v>
                </c:pt>
                <c:pt idx="7669">
                  <c:v>3895.3125</c:v>
                </c:pt>
                <c:pt idx="7670">
                  <c:v>3895.625</c:v>
                </c:pt>
                <c:pt idx="7671">
                  <c:v>3895.9375</c:v>
                </c:pt>
                <c:pt idx="7672">
                  <c:v>3896.25</c:v>
                </c:pt>
                <c:pt idx="7673">
                  <c:v>3896.5625</c:v>
                </c:pt>
                <c:pt idx="7674">
                  <c:v>3896.875</c:v>
                </c:pt>
                <c:pt idx="7675">
                  <c:v>3897.1875</c:v>
                </c:pt>
                <c:pt idx="7676">
                  <c:v>3897.5</c:v>
                </c:pt>
                <c:pt idx="7677">
                  <c:v>3897.8125</c:v>
                </c:pt>
                <c:pt idx="7678">
                  <c:v>3898.125</c:v>
                </c:pt>
                <c:pt idx="7679">
                  <c:v>3898.4375</c:v>
                </c:pt>
                <c:pt idx="7680">
                  <c:v>3898.75</c:v>
                </c:pt>
                <c:pt idx="7681">
                  <c:v>3899.0625</c:v>
                </c:pt>
                <c:pt idx="7682">
                  <c:v>3899.375</c:v>
                </c:pt>
                <c:pt idx="7683">
                  <c:v>3899.6875</c:v>
                </c:pt>
                <c:pt idx="7684">
                  <c:v>3900</c:v>
                </c:pt>
                <c:pt idx="7685">
                  <c:v>3900.3125</c:v>
                </c:pt>
                <c:pt idx="7686">
                  <c:v>3900.625</c:v>
                </c:pt>
                <c:pt idx="7687">
                  <c:v>3900.9375</c:v>
                </c:pt>
                <c:pt idx="7688">
                  <c:v>3901.25</c:v>
                </c:pt>
                <c:pt idx="7689">
                  <c:v>3901.5625</c:v>
                </c:pt>
                <c:pt idx="7690">
                  <c:v>3901.875</c:v>
                </c:pt>
                <c:pt idx="7691">
                  <c:v>3902.1875</c:v>
                </c:pt>
                <c:pt idx="7692">
                  <c:v>3902.5</c:v>
                </c:pt>
                <c:pt idx="7693">
                  <c:v>3902.8125</c:v>
                </c:pt>
                <c:pt idx="7694">
                  <c:v>3903.125</c:v>
                </c:pt>
                <c:pt idx="7695">
                  <c:v>3903.4375</c:v>
                </c:pt>
                <c:pt idx="7696">
                  <c:v>3903.75</c:v>
                </c:pt>
                <c:pt idx="7697">
                  <c:v>3904.0625</c:v>
                </c:pt>
                <c:pt idx="7698">
                  <c:v>3904.375</c:v>
                </c:pt>
                <c:pt idx="7699">
                  <c:v>3904.6875</c:v>
                </c:pt>
                <c:pt idx="7700">
                  <c:v>3905</c:v>
                </c:pt>
                <c:pt idx="7701">
                  <c:v>3905.3125</c:v>
                </c:pt>
                <c:pt idx="7702">
                  <c:v>3905.625</c:v>
                </c:pt>
                <c:pt idx="7703">
                  <c:v>3905.9375</c:v>
                </c:pt>
                <c:pt idx="7704">
                  <c:v>3906.25</c:v>
                </c:pt>
                <c:pt idx="7705">
                  <c:v>3906.5625</c:v>
                </c:pt>
                <c:pt idx="7706">
                  <c:v>3906.875</c:v>
                </c:pt>
                <c:pt idx="7707">
                  <c:v>3907.1875</c:v>
                </c:pt>
                <c:pt idx="7708">
                  <c:v>3907.5</c:v>
                </c:pt>
                <c:pt idx="7709">
                  <c:v>3907.8125</c:v>
                </c:pt>
                <c:pt idx="7710">
                  <c:v>3908.125</c:v>
                </c:pt>
                <c:pt idx="7711">
                  <c:v>3908.4375</c:v>
                </c:pt>
                <c:pt idx="7712">
                  <c:v>3908.75</c:v>
                </c:pt>
                <c:pt idx="7713">
                  <c:v>3909.0625</c:v>
                </c:pt>
                <c:pt idx="7714">
                  <c:v>3909.375</c:v>
                </c:pt>
                <c:pt idx="7715">
                  <c:v>3909.6875</c:v>
                </c:pt>
                <c:pt idx="7716">
                  <c:v>3910</c:v>
                </c:pt>
                <c:pt idx="7717">
                  <c:v>3910.3125</c:v>
                </c:pt>
                <c:pt idx="7718">
                  <c:v>3910.625</c:v>
                </c:pt>
                <c:pt idx="7719">
                  <c:v>3910.9375</c:v>
                </c:pt>
                <c:pt idx="7720">
                  <c:v>3911.25</c:v>
                </c:pt>
                <c:pt idx="7721">
                  <c:v>3911.5625</c:v>
                </c:pt>
                <c:pt idx="7722">
                  <c:v>3911.875</c:v>
                </c:pt>
                <c:pt idx="7723">
                  <c:v>3912.1875</c:v>
                </c:pt>
                <c:pt idx="7724">
                  <c:v>3912.5</c:v>
                </c:pt>
                <c:pt idx="7725">
                  <c:v>3912.8125</c:v>
                </c:pt>
                <c:pt idx="7726">
                  <c:v>3913.125</c:v>
                </c:pt>
                <c:pt idx="7727">
                  <c:v>3913.4375</c:v>
                </c:pt>
                <c:pt idx="7728">
                  <c:v>3913.75</c:v>
                </c:pt>
                <c:pt idx="7729">
                  <c:v>3914.0625</c:v>
                </c:pt>
                <c:pt idx="7730">
                  <c:v>3914.375</c:v>
                </c:pt>
                <c:pt idx="7731">
                  <c:v>3914.6875</c:v>
                </c:pt>
                <c:pt idx="7732">
                  <c:v>3915</c:v>
                </c:pt>
                <c:pt idx="7733">
                  <c:v>3915.3125</c:v>
                </c:pt>
                <c:pt idx="7734">
                  <c:v>3915.625</c:v>
                </c:pt>
                <c:pt idx="7735">
                  <c:v>3915.9375</c:v>
                </c:pt>
                <c:pt idx="7736">
                  <c:v>3916.25</c:v>
                </c:pt>
                <c:pt idx="7737">
                  <c:v>3916.5625</c:v>
                </c:pt>
                <c:pt idx="7738">
                  <c:v>3916.875</c:v>
                </c:pt>
                <c:pt idx="7739">
                  <c:v>3917.1875</c:v>
                </c:pt>
                <c:pt idx="7740">
                  <c:v>3917.5</c:v>
                </c:pt>
                <c:pt idx="7741">
                  <c:v>3917.8125</c:v>
                </c:pt>
                <c:pt idx="7742">
                  <c:v>3918.125</c:v>
                </c:pt>
                <c:pt idx="7743">
                  <c:v>3918.4375</c:v>
                </c:pt>
                <c:pt idx="7744">
                  <c:v>3918.75</c:v>
                </c:pt>
                <c:pt idx="7745">
                  <c:v>3919.0625</c:v>
                </c:pt>
                <c:pt idx="7746">
                  <c:v>3919.375</c:v>
                </c:pt>
                <c:pt idx="7747">
                  <c:v>3919.6875</c:v>
                </c:pt>
                <c:pt idx="7748">
                  <c:v>3920</c:v>
                </c:pt>
                <c:pt idx="7749">
                  <c:v>3920.3125</c:v>
                </c:pt>
                <c:pt idx="7750">
                  <c:v>3920.625</c:v>
                </c:pt>
                <c:pt idx="7751">
                  <c:v>3920.9375</c:v>
                </c:pt>
                <c:pt idx="7752">
                  <c:v>3921.25</c:v>
                </c:pt>
                <c:pt idx="7753">
                  <c:v>3921.5625</c:v>
                </c:pt>
                <c:pt idx="7754">
                  <c:v>3921.875</c:v>
                </c:pt>
                <c:pt idx="7755">
                  <c:v>3922.1875</c:v>
                </c:pt>
                <c:pt idx="7756">
                  <c:v>3922.5</c:v>
                </c:pt>
                <c:pt idx="7757">
                  <c:v>3922.8125</c:v>
                </c:pt>
                <c:pt idx="7758">
                  <c:v>3923.125</c:v>
                </c:pt>
                <c:pt idx="7759">
                  <c:v>3923.4375</c:v>
                </c:pt>
                <c:pt idx="7760">
                  <c:v>3923.75</c:v>
                </c:pt>
                <c:pt idx="7761">
                  <c:v>3924.0625</c:v>
                </c:pt>
                <c:pt idx="7762">
                  <c:v>3924.375</c:v>
                </c:pt>
                <c:pt idx="7763">
                  <c:v>3924.6875</c:v>
                </c:pt>
                <c:pt idx="7764">
                  <c:v>3925</c:v>
                </c:pt>
                <c:pt idx="7765">
                  <c:v>3925.3125</c:v>
                </c:pt>
                <c:pt idx="7766">
                  <c:v>3925.625</c:v>
                </c:pt>
                <c:pt idx="7767">
                  <c:v>3925.9375</c:v>
                </c:pt>
                <c:pt idx="7768">
                  <c:v>3926.25</c:v>
                </c:pt>
                <c:pt idx="7769">
                  <c:v>3926.5625</c:v>
                </c:pt>
                <c:pt idx="7770">
                  <c:v>3926.875</c:v>
                </c:pt>
                <c:pt idx="7771">
                  <c:v>3927.1875</c:v>
                </c:pt>
                <c:pt idx="7772">
                  <c:v>3927.5</c:v>
                </c:pt>
                <c:pt idx="7773">
                  <c:v>3927.8125</c:v>
                </c:pt>
                <c:pt idx="7774">
                  <c:v>3928.125</c:v>
                </c:pt>
                <c:pt idx="7775">
                  <c:v>3928.4375</c:v>
                </c:pt>
                <c:pt idx="7776">
                  <c:v>3928.75</c:v>
                </c:pt>
                <c:pt idx="7777">
                  <c:v>3929.0625</c:v>
                </c:pt>
                <c:pt idx="7778">
                  <c:v>3929.375</c:v>
                </c:pt>
                <c:pt idx="7779">
                  <c:v>3929.6875</c:v>
                </c:pt>
                <c:pt idx="7780">
                  <c:v>3930</c:v>
                </c:pt>
                <c:pt idx="7781">
                  <c:v>3930.3125</c:v>
                </c:pt>
                <c:pt idx="7782">
                  <c:v>3930.625</c:v>
                </c:pt>
                <c:pt idx="7783">
                  <c:v>3930.9375</c:v>
                </c:pt>
                <c:pt idx="7784">
                  <c:v>3931.25</c:v>
                </c:pt>
                <c:pt idx="7785">
                  <c:v>3931.5625</c:v>
                </c:pt>
                <c:pt idx="7786">
                  <c:v>3931.875</c:v>
                </c:pt>
                <c:pt idx="7787">
                  <c:v>3932.1875</c:v>
                </c:pt>
                <c:pt idx="7788">
                  <c:v>3932.5</c:v>
                </c:pt>
                <c:pt idx="7789">
                  <c:v>3932.8125</c:v>
                </c:pt>
                <c:pt idx="7790">
                  <c:v>3933.125</c:v>
                </c:pt>
                <c:pt idx="7791">
                  <c:v>3933.4375</c:v>
                </c:pt>
                <c:pt idx="7792">
                  <c:v>3933.75</c:v>
                </c:pt>
                <c:pt idx="7793">
                  <c:v>3934.0625</c:v>
                </c:pt>
                <c:pt idx="7794">
                  <c:v>3934.375</c:v>
                </c:pt>
                <c:pt idx="7795">
                  <c:v>3934.6875</c:v>
                </c:pt>
                <c:pt idx="7796">
                  <c:v>3935</c:v>
                </c:pt>
                <c:pt idx="7797">
                  <c:v>3935.3125</c:v>
                </c:pt>
                <c:pt idx="7798">
                  <c:v>3935.625</c:v>
                </c:pt>
                <c:pt idx="7799">
                  <c:v>3935.9375</c:v>
                </c:pt>
                <c:pt idx="7800">
                  <c:v>3936.25</c:v>
                </c:pt>
                <c:pt idx="7801">
                  <c:v>3936.5625</c:v>
                </c:pt>
                <c:pt idx="7802">
                  <c:v>3936.875</c:v>
                </c:pt>
                <c:pt idx="7803">
                  <c:v>3937.1875</c:v>
                </c:pt>
                <c:pt idx="7804">
                  <c:v>3937.5</c:v>
                </c:pt>
                <c:pt idx="7805">
                  <c:v>3937.8125</c:v>
                </c:pt>
                <c:pt idx="7806">
                  <c:v>3938.125</c:v>
                </c:pt>
                <c:pt idx="7807">
                  <c:v>3938.4375</c:v>
                </c:pt>
                <c:pt idx="7808">
                  <c:v>3938.75</c:v>
                </c:pt>
                <c:pt idx="7809">
                  <c:v>3939.0625</c:v>
                </c:pt>
                <c:pt idx="7810">
                  <c:v>3939.375</c:v>
                </c:pt>
                <c:pt idx="7811">
                  <c:v>3939.6875</c:v>
                </c:pt>
                <c:pt idx="7812">
                  <c:v>3940</c:v>
                </c:pt>
                <c:pt idx="7813">
                  <c:v>3940.3125</c:v>
                </c:pt>
                <c:pt idx="7814">
                  <c:v>3940.625</c:v>
                </c:pt>
                <c:pt idx="7815">
                  <c:v>3940.9375</c:v>
                </c:pt>
                <c:pt idx="7816">
                  <c:v>3941.25</c:v>
                </c:pt>
                <c:pt idx="7817">
                  <c:v>3941.5625</c:v>
                </c:pt>
                <c:pt idx="7818">
                  <c:v>3941.875</c:v>
                </c:pt>
                <c:pt idx="7819">
                  <c:v>3942.1875</c:v>
                </c:pt>
                <c:pt idx="7820">
                  <c:v>3942.5</c:v>
                </c:pt>
                <c:pt idx="7821">
                  <c:v>3942.8125</c:v>
                </c:pt>
                <c:pt idx="7822">
                  <c:v>3943.125</c:v>
                </c:pt>
                <c:pt idx="7823">
                  <c:v>3943.4375</c:v>
                </c:pt>
                <c:pt idx="7824">
                  <c:v>3943.75</c:v>
                </c:pt>
                <c:pt idx="7825">
                  <c:v>3944.0625</c:v>
                </c:pt>
                <c:pt idx="7826">
                  <c:v>3944.375</c:v>
                </c:pt>
                <c:pt idx="7827">
                  <c:v>3944.6875</c:v>
                </c:pt>
                <c:pt idx="7828">
                  <c:v>3945</c:v>
                </c:pt>
                <c:pt idx="7829">
                  <c:v>3945.3125</c:v>
                </c:pt>
                <c:pt idx="7830">
                  <c:v>3945.625</c:v>
                </c:pt>
                <c:pt idx="7831">
                  <c:v>3945.9375</c:v>
                </c:pt>
                <c:pt idx="7832">
                  <c:v>3946.25</c:v>
                </c:pt>
                <c:pt idx="7833">
                  <c:v>3946.5625</c:v>
                </c:pt>
                <c:pt idx="7834">
                  <c:v>3946.875</c:v>
                </c:pt>
                <c:pt idx="7835">
                  <c:v>3947.1875</c:v>
                </c:pt>
                <c:pt idx="7836">
                  <c:v>3947.5</c:v>
                </c:pt>
                <c:pt idx="7837">
                  <c:v>3947.8125</c:v>
                </c:pt>
                <c:pt idx="7838">
                  <c:v>3948.125</c:v>
                </c:pt>
                <c:pt idx="7839">
                  <c:v>3948.4375</c:v>
                </c:pt>
                <c:pt idx="7840">
                  <c:v>3948.75</c:v>
                </c:pt>
                <c:pt idx="7841">
                  <c:v>3949.0625</c:v>
                </c:pt>
                <c:pt idx="7842">
                  <c:v>3949.375</c:v>
                </c:pt>
                <c:pt idx="7843">
                  <c:v>3949.6875</c:v>
                </c:pt>
                <c:pt idx="7844">
                  <c:v>3950</c:v>
                </c:pt>
                <c:pt idx="7845">
                  <c:v>3950.3125</c:v>
                </c:pt>
                <c:pt idx="7846">
                  <c:v>3950.625</c:v>
                </c:pt>
                <c:pt idx="7847">
                  <c:v>3950.9375</c:v>
                </c:pt>
                <c:pt idx="7848">
                  <c:v>3951.25</c:v>
                </c:pt>
                <c:pt idx="7849">
                  <c:v>3951.5625</c:v>
                </c:pt>
                <c:pt idx="7850">
                  <c:v>3951.875</c:v>
                </c:pt>
                <c:pt idx="7851">
                  <c:v>3952.1875</c:v>
                </c:pt>
                <c:pt idx="7852">
                  <c:v>3952.5</c:v>
                </c:pt>
                <c:pt idx="7853">
                  <c:v>3952.8125</c:v>
                </c:pt>
                <c:pt idx="7854">
                  <c:v>3953.125</c:v>
                </c:pt>
                <c:pt idx="7855">
                  <c:v>3953.4375</c:v>
                </c:pt>
                <c:pt idx="7856">
                  <c:v>3953.75</c:v>
                </c:pt>
                <c:pt idx="7857">
                  <c:v>3954.0625</c:v>
                </c:pt>
                <c:pt idx="7858">
                  <c:v>3954.375</c:v>
                </c:pt>
                <c:pt idx="7859">
                  <c:v>3954.6875</c:v>
                </c:pt>
                <c:pt idx="7860">
                  <c:v>3955</c:v>
                </c:pt>
                <c:pt idx="7861">
                  <c:v>3955.3125</c:v>
                </c:pt>
                <c:pt idx="7862">
                  <c:v>3955.625</c:v>
                </c:pt>
                <c:pt idx="7863">
                  <c:v>3955.9375</c:v>
                </c:pt>
                <c:pt idx="7864">
                  <c:v>3956.25</c:v>
                </c:pt>
                <c:pt idx="7865">
                  <c:v>3956.5625</c:v>
                </c:pt>
                <c:pt idx="7866">
                  <c:v>3956.875</c:v>
                </c:pt>
                <c:pt idx="7867">
                  <c:v>3957.1875</c:v>
                </c:pt>
                <c:pt idx="7868">
                  <c:v>3957.5</c:v>
                </c:pt>
                <c:pt idx="7869">
                  <c:v>3957.8125</c:v>
                </c:pt>
                <c:pt idx="7870">
                  <c:v>3958.125</c:v>
                </c:pt>
                <c:pt idx="7871">
                  <c:v>3958.4375</c:v>
                </c:pt>
                <c:pt idx="7872">
                  <c:v>3958.75</c:v>
                </c:pt>
                <c:pt idx="7873">
                  <c:v>3959.0625</c:v>
                </c:pt>
                <c:pt idx="7874">
                  <c:v>3959.375</c:v>
                </c:pt>
                <c:pt idx="7875">
                  <c:v>3959.6875</c:v>
                </c:pt>
                <c:pt idx="7876">
                  <c:v>3960</c:v>
                </c:pt>
                <c:pt idx="7877">
                  <c:v>3960.3125</c:v>
                </c:pt>
                <c:pt idx="7878">
                  <c:v>3960.625</c:v>
                </c:pt>
                <c:pt idx="7879">
                  <c:v>3960.9375</c:v>
                </c:pt>
                <c:pt idx="7880">
                  <c:v>3961.25</c:v>
                </c:pt>
                <c:pt idx="7881">
                  <c:v>3961.5625</c:v>
                </c:pt>
                <c:pt idx="7882">
                  <c:v>3961.875</c:v>
                </c:pt>
                <c:pt idx="7883">
                  <c:v>3962.1875</c:v>
                </c:pt>
                <c:pt idx="7884">
                  <c:v>3962.5</c:v>
                </c:pt>
                <c:pt idx="7885">
                  <c:v>3962.8125</c:v>
                </c:pt>
                <c:pt idx="7886">
                  <c:v>3963.125</c:v>
                </c:pt>
                <c:pt idx="7887">
                  <c:v>3963.4375</c:v>
                </c:pt>
                <c:pt idx="7888">
                  <c:v>3963.75</c:v>
                </c:pt>
                <c:pt idx="7889">
                  <c:v>3964.0625</c:v>
                </c:pt>
                <c:pt idx="7890">
                  <c:v>3964.375</c:v>
                </c:pt>
                <c:pt idx="7891">
                  <c:v>3964.6875</c:v>
                </c:pt>
                <c:pt idx="7892">
                  <c:v>3965</c:v>
                </c:pt>
                <c:pt idx="7893">
                  <c:v>3965.3125</c:v>
                </c:pt>
                <c:pt idx="7894">
                  <c:v>3965.625</c:v>
                </c:pt>
                <c:pt idx="7895">
                  <c:v>3965.9375</c:v>
                </c:pt>
                <c:pt idx="7896">
                  <c:v>3966.25</c:v>
                </c:pt>
                <c:pt idx="7897">
                  <c:v>3966.5625</c:v>
                </c:pt>
                <c:pt idx="7898">
                  <c:v>3966.875</c:v>
                </c:pt>
                <c:pt idx="7899">
                  <c:v>3967.1875</c:v>
                </c:pt>
                <c:pt idx="7900">
                  <c:v>3967.5</c:v>
                </c:pt>
                <c:pt idx="7901">
                  <c:v>3967.8125</c:v>
                </c:pt>
                <c:pt idx="7902">
                  <c:v>3968.125</c:v>
                </c:pt>
                <c:pt idx="7903">
                  <c:v>3968.4375</c:v>
                </c:pt>
                <c:pt idx="7904">
                  <c:v>3968.75</c:v>
                </c:pt>
                <c:pt idx="7905">
                  <c:v>3969.0625</c:v>
                </c:pt>
                <c:pt idx="7906">
                  <c:v>3969.375</c:v>
                </c:pt>
                <c:pt idx="7907">
                  <c:v>3969.6875</c:v>
                </c:pt>
                <c:pt idx="7908">
                  <c:v>3970</c:v>
                </c:pt>
                <c:pt idx="7909">
                  <c:v>3970.3125</c:v>
                </c:pt>
                <c:pt idx="7910">
                  <c:v>3970.625</c:v>
                </c:pt>
                <c:pt idx="7911">
                  <c:v>3970.9375</c:v>
                </c:pt>
                <c:pt idx="7912">
                  <c:v>3971.25</c:v>
                </c:pt>
                <c:pt idx="7913">
                  <c:v>3971.5625</c:v>
                </c:pt>
                <c:pt idx="7914">
                  <c:v>3971.875</c:v>
                </c:pt>
                <c:pt idx="7915">
                  <c:v>3972.1875</c:v>
                </c:pt>
                <c:pt idx="7916">
                  <c:v>3972.5</c:v>
                </c:pt>
                <c:pt idx="7917">
                  <c:v>3972.8125</c:v>
                </c:pt>
                <c:pt idx="7918">
                  <c:v>3973.125</c:v>
                </c:pt>
                <c:pt idx="7919">
                  <c:v>3973.4375</c:v>
                </c:pt>
                <c:pt idx="7920">
                  <c:v>3973.75</c:v>
                </c:pt>
                <c:pt idx="7921">
                  <c:v>3974.0625</c:v>
                </c:pt>
                <c:pt idx="7922">
                  <c:v>3974.375</c:v>
                </c:pt>
                <c:pt idx="7923">
                  <c:v>3974.6875</c:v>
                </c:pt>
                <c:pt idx="7924">
                  <c:v>3975</c:v>
                </c:pt>
                <c:pt idx="7925">
                  <c:v>3975.3125</c:v>
                </c:pt>
                <c:pt idx="7926">
                  <c:v>3975.625</c:v>
                </c:pt>
                <c:pt idx="7927">
                  <c:v>3975.9375</c:v>
                </c:pt>
                <c:pt idx="7928">
                  <c:v>3976.25</c:v>
                </c:pt>
                <c:pt idx="7929">
                  <c:v>3976.5625</c:v>
                </c:pt>
                <c:pt idx="7930">
                  <c:v>3976.875</c:v>
                </c:pt>
                <c:pt idx="7931">
                  <c:v>3977.1875</c:v>
                </c:pt>
                <c:pt idx="7932">
                  <c:v>3977.5</c:v>
                </c:pt>
                <c:pt idx="7933">
                  <c:v>3977.8125</c:v>
                </c:pt>
                <c:pt idx="7934">
                  <c:v>3978.125</c:v>
                </c:pt>
                <c:pt idx="7935">
                  <c:v>3978.4375</c:v>
                </c:pt>
                <c:pt idx="7936">
                  <c:v>3978.75</c:v>
                </c:pt>
                <c:pt idx="7937">
                  <c:v>3979.0625</c:v>
                </c:pt>
                <c:pt idx="7938">
                  <c:v>3979.375</c:v>
                </c:pt>
                <c:pt idx="7939">
                  <c:v>3979.6875</c:v>
                </c:pt>
                <c:pt idx="7940">
                  <c:v>3980</c:v>
                </c:pt>
                <c:pt idx="7941">
                  <c:v>3980.3125</c:v>
                </c:pt>
                <c:pt idx="7942">
                  <c:v>3980.625</c:v>
                </c:pt>
                <c:pt idx="7943">
                  <c:v>3980.9375</c:v>
                </c:pt>
                <c:pt idx="7944">
                  <c:v>3981.25</c:v>
                </c:pt>
                <c:pt idx="7945">
                  <c:v>3981.5625</c:v>
                </c:pt>
                <c:pt idx="7946">
                  <c:v>3981.875</c:v>
                </c:pt>
                <c:pt idx="7947">
                  <c:v>3982.1875</c:v>
                </c:pt>
                <c:pt idx="7948">
                  <c:v>3982.5</c:v>
                </c:pt>
                <c:pt idx="7949">
                  <c:v>3982.8125</c:v>
                </c:pt>
                <c:pt idx="7950">
                  <c:v>3983.125</c:v>
                </c:pt>
                <c:pt idx="7951">
                  <c:v>3983.4375</c:v>
                </c:pt>
                <c:pt idx="7952">
                  <c:v>3983.75</c:v>
                </c:pt>
                <c:pt idx="7953">
                  <c:v>3984.0625</c:v>
                </c:pt>
                <c:pt idx="7954">
                  <c:v>3984.375</c:v>
                </c:pt>
                <c:pt idx="7955">
                  <c:v>3984.6875</c:v>
                </c:pt>
                <c:pt idx="7956">
                  <c:v>3985</c:v>
                </c:pt>
                <c:pt idx="7957">
                  <c:v>3985.3125</c:v>
                </c:pt>
                <c:pt idx="7958">
                  <c:v>3985.625</c:v>
                </c:pt>
                <c:pt idx="7959">
                  <c:v>3985.9375</c:v>
                </c:pt>
                <c:pt idx="7960">
                  <c:v>3986.25</c:v>
                </c:pt>
                <c:pt idx="7961">
                  <c:v>3986.5625</c:v>
                </c:pt>
                <c:pt idx="7962">
                  <c:v>3986.875</c:v>
                </c:pt>
                <c:pt idx="7963">
                  <c:v>3987.1875</c:v>
                </c:pt>
                <c:pt idx="7964">
                  <c:v>3987.5</c:v>
                </c:pt>
                <c:pt idx="7965">
                  <c:v>3987.8125</c:v>
                </c:pt>
                <c:pt idx="7966">
                  <c:v>3988.125</c:v>
                </c:pt>
                <c:pt idx="7967">
                  <c:v>3988.4375</c:v>
                </c:pt>
                <c:pt idx="7968">
                  <c:v>3988.75</c:v>
                </c:pt>
                <c:pt idx="7969">
                  <c:v>3989.0625</c:v>
                </c:pt>
                <c:pt idx="7970">
                  <c:v>3989.375</c:v>
                </c:pt>
                <c:pt idx="7971">
                  <c:v>3989.6875</c:v>
                </c:pt>
                <c:pt idx="7972">
                  <c:v>3990</c:v>
                </c:pt>
                <c:pt idx="7973">
                  <c:v>3990.3125</c:v>
                </c:pt>
                <c:pt idx="7974">
                  <c:v>3990.625</c:v>
                </c:pt>
                <c:pt idx="7975">
                  <c:v>3990.9375</c:v>
                </c:pt>
                <c:pt idx="7976">
                  <c:v>3991.25</c:v>
                </c:pt>
                <c:pt idx="7977">
                  <c:v>3991.5625</c:v>
                </c:pt>
                <c:pt idx="7978">
                  <c:v>3991.875</c:v>
                </c:pt>
                <c:pt idx="7979">
                  <c:v>3992.1875</c:v>
                </c:pt>
                <c:pt idx="7980">
                  <c:v>3992.5</c:v>
                </c:pt>
                <c:pt idx="7981">
                  <c:v>3992.8125</c:v>
                </c:pt>
                <c:pt idx="7982">
                  <c:v>3993.125</c:v>
                </c:pt>
                <c:pt idx="7983">
                  <c:v>3993.4375</c:v>
                </c:pt>
                <c:pt idx="7984">
                  <c:v>3993.75</c:v>
                </c:pt>
                <c:pt idx="7985">
                  <c:v>3994.0625</c:v>
                </c:pt>
                <c:pt idx="7986">
                  <c:v>3994.375</c:v>
                </c:pt>
                <c:pt idx="7987">
                  <c:v>3994.6875</c:v>
                </c:pt>
                <c:pt idx="7988">
                  <c:v>3995</c:v>
                </c:pt>
                <c:pt idx="7989">
                  <c:v>3995.3125</c:v>
                </c:pt>
                <c:pt idx="7990">
                  <c:v>3995.625</c:v>
                </c:pt>
                <c:pt idx="7991">
                  <c:v>3995.9375</c:v>
                </c:pt>
                <c:pt idx="7992">
                  <c:v>3996.25</c:v>
                </c:pt>
                <c:pt idx="7993">
                  <c:v>3996.5625</c:v>
                </c:pt>
                <c:pt idx="7994">
                  <c:v>3996.875</c:v>
                </c:pt>
                <c:pt idx="7995">
                  <c:v>3997.1875</c:v>
                </c:pt>
                <c:pt idx="7996">
                  <c:v>3997.5</c:v>
                </c:pt>
                <c:pt idx="7997">
                  <c:v>3997.8125</c:v>
                </c:pt>
                <c:pt idx="7998">
                  <c:v>3998.125</c:v>
                </c:pt>
                <c:pt idx="7999">
                  <c:v>3998.4375</c:v>
                </c:pt>
                <c:pt idx="8000">
                  <c:v>3998.75</c:v>
                </c:pt>
                <c:pt idx="8001">
                  <c:v>3999.0625</c:v>
                </c:pt>
                <c:pt idx="8002">
                  <c:v>3999.375</c:v>
                </c:pt>
                <c:pt idx="8003">
                  <c:v>3999.6875</c:v>
                </c:pt>
                <c:pt idx="8004">
                  <c:v>4000</c:v>
                </c:pt>
                <c:pt idx="8005">
                  <c:v>4000</c:v>
                </c:pt>
                <c:pt idx="8006">
                  <c:v>4000.3125</c:v>
                </c:pt>
                <c:pt idx="8007">
                  <c:v>4000.625</c:v>
                </c:pt>
                <c:pt idx="8008">
                  <c:v>4000.9375</c:v>
                </c:pt>
                <c:pt idx="8009">
                  <c:v>4001.25</c:v>
                </c:pt>
                <c:pt idx="8010">
                  <c:v>4001.5625</c:v>
                </c:pt>
                <c:pt idx="8011">
                  <c:v>4001.875</c:v>
                </c:pt>
                <c:pt idx="8012">
                  <c:v>4002.1875</c:v>
                </c:pt>
                <c:pt idx="8013">
                  <c:v>4002.5</c:v>
                </c:pt>
                <c:pt idx="8014">
                  <c:v>4002.8125</c:v>
                </c:pt>
                <c:pt idx="8015">
                  <c:v>4003.125</c:v>
                </c:pt>
                <c:pt idx="8016">
                  <c:v>4003.4375</c:v>
                </c:pt>
                <c:pt idx="8017">
                  <c:v>4003.75</c:v>
                </c:pt>
                <c:pt idx="8018">
                  <c:v>4004.0625</c:v>
                </c:pt>
                <c:pt idx="8019">
                  <c:v>4004.375</c:v>
                </c:pt>
                <c:pt idx="8020">
                  <c:v>4004.6875</c:v>
                </c:pt>
                <c:pt idx="8021">
                  <c:v>4005</c:v>
                </c:pt>
                <c:pt idx="8022">
                  <c:v>4005.3125</c:v>
                </c:pt>
                <c:pt idx="8023">
                  <c:v>4005.625</c:v>
                </c:pt>
                <c:pt idx="8024">
                  <c:v>4005.9375</c:v>
                </c:pt>
                <c:pt idx="8025">
                  <c:v>4006.25</c:v>
                </c:pt>
                <c:pt idx="8026">
                  <c:v>4006.5625</c:v>
                </c:pt>
                <c:pt idx="8027">
                  <c:v>4006.875</c:v>
                </c:pt>
                <c:pt idx="8028">
                  <c:v>4007.1875</c:v>
                </c:pt>
                <c:pt idx="8029">
                  <c:v>4007.5</c:v>
                </c:pt>
                <c:pt idx="8030">
                  <c:v>4007.8125</c:v>
                </c:pt>
                <c:pt idx="8031">
                  <c:v>4008.125</c:v>
                </c:pt>
                <c:pt idx="8032">
                  <c:v>4008.4375</c:v>
                </c:pt>
                <c:pt idx="8033">
                  <c:v>4008.75</c:v>
                </c:pt>
                <c:pt idx="8034">
                  <c:v>4009.0625</c:v>
                </c:pt>
                <c:pt idx="8035">
                  <c:v>4009.375</c:v>
                </c:pt>
                <c:pt idx="8036">
                  <c:v>4009.6875</c:v>
                </c:pt>
                <c:pt idx="8037">
                  <c:v>4010</c:v>
                </c:pt>
                <c:pt idx="8038">
                  <c:v>4010.3125</c:v>
                </c:pt>
                <c:pt idx="8039">
                  <c:v>4010.625</c:v>
                </c:pt>
                <c:pt idx="8040">
                  <c:v>4010.9375</c:v>
                </c:pt>
                <c:pt idx="8041">
                  <c:v>4011.25</c:v>
                </c:pt>
                <c:pt idx="8042">
                  <c:v>4011.5625</c:v>
                </c:pt>
                <c:pt idx="8043">
                  <c:v>4011.875</c:v>
                </c:pt>
                <c:pt idx="8044">
                  <c:v>4012.1875</c:v>
                </c:pt>
                <c:pt idx="8045">
                  <c:v>4012.5</c:v>
                </c:pt>
                <c:pt idx="8046">
                  <c:v>4012.8125</c:v>
                </c:pt>
                <c:pt idx="8047">
                  <c:v>4013.125</c:v>
                </c:pt>
                <c:pt idx="8048">
                  <c:v>4013.4375</c:v>
                </c:pt>
                <c:pt idx="8049">
                  <c:v>4013.75</c:v>
                </c:pt>
                <c:pt idx="8050">
                  <c:v>4014.0625</c:v>
                </c:pt>
                <c:pt idx="8051">
                  <c:v>4014.375</c:v>
                </c:pt>
                <c:pt idx="8052">
                  <c:v>4014.6875</c:v>
                </c:pt>
                <c:pt idx="8053">
                  <c:v>4015</c:v>
                </c:pt>
                <c:pt idx="8054">
                  <c:v>4015.3125</c:v>
                </c:pt>
                <c:pt idx="8055">
                  <c:v>4015.625</c:v>
                </c:pt>
                <c:pt idx="8056">
                  <c:v>4015.9375</c:v>
                </c:pt>
                <c:pt idx="8057">
                  <c:v>4016.25</c:v>
                </c:pt>
                <c:pt idx="8058">
                  <c:v>4016.5625</c:v>
                </c:pt>
                <c:pt idx="8059">
                  <c:v>4016.875</c:v>
                </c:pt>
                <c:pt idx="8060">
                  <c:v>4017.1875</c:v>
                </c:pt>
                <c:pt idx="8061">
                  <c:v>4017.5</c:v>
                </c:pt>
                <c:pt idx="8062">
                  <c:v>4017.8125</c:v>
                </c:pt>
                <c:pt idx="8063">
                  <c:v>4018.125</c:v>
                </c:pt>
                <c:pt idx="8064">
                  <c:v>4018.4375</c:v>
                </c:pt>
                <c:pt idx="8065">
                  <c:v>4018.75</c:v>
                </c:pt>
                <c:pt idx="8066">
                  <c:v>4019.0625</c:v>
                </c:pt>
                <c:pt idx="8067">
                  <c:v>4019.375</c:v>
                </c:pt>
                <c:pt idx="8068">
                  <c:v>4019.6875</c:v>
                </c:pt>
                <c:pt idx="8069">
                  <c:v>4020</c:v>
                </c:pt>
                <c:pt idx="8070">
                  <c:v>4020.3125</c:v>
                </c:pt>
                <c:pt idx="8071">
                  <c:v>4020.625</c:v>
                </c:pt>
                <c:pt idx="8072">
                  <c:v>4020.9375</c:v>
                </c:pt>
                <c:pt idx="8073">
                  <c:v>4021.25</c:v>
                </c:pt>
                <c:pt idx="8074">
                  <c:v>4021.5625</c:v>
                </c:pt>
                <c:pt idx="8075">
                  <c:v>4021.875</c:v>
                </c:pt>
                <c:pt idx="8076">
                  <c:v>4022.1875</c:v>
                </c:pt>
                <c:pt idx="8077">
                  <c:v>4022.5</c:v>
                </c:pt>
                <c:pt idx="8078">
                  <c:v>4022.8125</c:v>
                </c:pt>
                <c:pt idx="8079">
                  <c:v>4023.125</c:v>
                </c:pt>
                <c:pt idx="8080">
                  <c:v>4023.4375</c:v>
                </c:pt>
                <c:pt idx="8081">
                  <c:v>4023.75</c:v>
                </c:pt>
                <c:pt idx="8082">
                  <c:v>4024.0625</c:v>
                </c:pt>
                <c:pt idx="8083">
                  <c:v>4024.375</c:v>
                </c:pt>
                <c:pt idx="8084">
                  <c:v>4024.6875</c:v>
                </c:pt>
                <c:pt idx="8085">
                  <c:v>4025</c:v>
                </c:pt>
                <c:pt idx="8086">
                  <c:v>4025.3125</c:v>
                </c:pt>
                <c:pt idx="8087">
                  <c:v>4025.625</c:v>
                </c:pt>
                <c:pt idx="8088">
                  <c:v>4025.9375</c:v>
                </c:pt>
                <c:pt idx="8089">
                  <c:v>4026.25</c:v>
                </c:pt>
                <c:pt idx="8090">
                  <c:v>4026.5625</c:v>
                </c:pt>
                <c:pt idx="8091">
                  <c:v>4026.875</c:v>
                </c:pt>
                <c:pt idx="8092">
                  <c:v>4027.1875</c:v>
                </c:pt>
                <c:pt idx="8093">
                  <c:v>4027.5</c:v>
                </c:pt>
                <c:pt idx="8094">
                  <c:v>4027.8125</c:v>
                </c:pt>
                <c:pt idx="8095">
                  <c:v>4028.125</c:v>
                </c:pt>
                <c:pt idx="8096">
                  <c:v>4028.4375</c:v>
                </c:pt>
                <c:pt idx="8097">
                  <c:v>4028.75</c:v>
                </c:pt>
                <c:pt idx="8098">
                  <c:v>4029.0625</c:v>
                </c:pt>
                <c:pt idx="8099">
                  <c:v>4029.375</c:v>
                </c:pt>
                <c:pt idx="8100">
                  <c:v>4029.6875</c:v>
                </c:pt>
                <c:pt idx="8101">
                  <c:v>4030</c:v>
                </c:pt>
                <c:pt idx="8102">
                  <c:v>4030.3125</c:v>
                </c:pt>
                <c:pt idx="8103">
                  <c:v>4030.625</c:v>
                </c:pt>
                <c:pt idx="8104">
                  <c:v>4030.9375</c:v>
                </c:pt>
                <c:pt idx="8105">
                  <c:v>4031.25</c:v>
                </c:pt>
                <c:pt idx="8106">
                  <c:v>4031.5625</c:v>
                </c:pt>
                <c:pt idx="8107">
                  <c:v>4031.875</c:v>
                </c:pt>
                <c:pt idx="8108">
                  <c:v>4032.1875</c:v>
                </c:pt>
                <c:pt idx="8109">
                  <c:v>4032.5</c:v>
                </c:pt>
                <c:pt idx="8110">
                  <c:v>4032.8125</c:v>
                </c:pt>
                <c:pt idx="8111">
                  <c:v>4033.125</c:v>
                </c:pt>
                <c:pt idx="8112">
                  <c:v>4033.4375</c:v>
                </c:pt>
                <c:pt idx="8113">
                  <c:v>4033.75</c:v>
                </c:pt>
                <c:pt idx="8114">
                  <c:v>4034.0625</c:v>
                </c:pt>
                <c:pt idx="8115">
                  <c:v>4034.375</c:v>
                </c:pt>
                <c:pt idx="8116">
                  <c:v>4034.6875</c:v>
                </c:pt>
                <c:pt idx="8117">
                  <c:v>4035</c:v>
                </c:pt>
                <c:pt idx="8118">
                  <c:v>4035.3125</c:v>
                </c:pt>
                <c:pt idx="8119">
                  <c:v>4035.625</c:v>
                </c:pt>
                <c:pt idx="8120">
                  <c:v>4035.9375</c:v>
                </c:pt>
                <c:pt idx="8121">
                  <c:v>4036.25</c:v>
                </c:pt>
                <c:pt idx="8122">
                  <c:v>4036.5625</c:v>
                </c:pt>
                <c:pt idx="8123">
                  <c:v>4036.875</c:v>
                </c:pt>
                <c:pt idx="8124">
                  <c:v>4037.1875</c:v>
                </c:pt>
                <c:pt idx="8125">
                  <c:v>4037.5</c:v>
                </c:pt>
                <c:pt idx="8126">
                  <c:v>4037.8125</c:v>
                </c:pt>
                <c:pt idx="8127">
                  <c:v>4038.125</c:v>
                </c:pt>
                <c:pt idx="8128">
                  <c:v>4038.4375</c:v>
                </c:pt>
                <c:pt idx="8129">
                  <c:v>4038.75</c:v>
                </c:pt>
                <c:pt idx="8130">
                  <c:v>4039.0625</c:v>
                </c:pt>
                <c:pt idx="8131">
                  <c:v>4039.375</c:v>
                </c:pt>
                <c:pt idx="8132">
                  <c:v>4039.6875</c:v>
                </c:pt>
                <c:pt idx="8133">
                  <c:v>4040</c:v>
                </c:pt>
                <c:pt idx="8134">
                  <c:v>4040.3125</c:v>
                </c:pt>
                <c:pt idx="8135">
                  <c:v>4040.625</c:v>
                </c:pt>
                <c:pt idx="8136">
                  <c:v>4040.9375</c:v>
                </c:pt>
                <c:pt idx="8137">
                  <c:v>4041.25</c:v>
                </c:pt>
                <c:pt idx="8138">
                  <c:v>4041.5625</c:v>
                </c:pt>
                <c:pt idx="8139">
                  <c:v>4041.875</c:v>
                </c:pt>
                <c:pt idx="8140">
                  <c:v>4042.1875</c:v>
                </c:pt>
                <c:pt idx="8141">
                  <c:v>4042.5</c:v>
                </c:pt>
                <c:pt idx="8142">
                  <c:v>4042.8125</c:v>
                </c:pt>
                <c:pt idx="8143">
                  <c:v>4043.125</c:v>
                </c:pt>
                <c:pt idx="8144">
                  <c:v>4043.4375</c:v>
                </c:pt>
                <c:pt idx="8145">
                  <c:v>4043.75</c:v>
                </c:pt>
                <c:pt idx="8146">
                  <c:v>4044.0625</c:v>
                </c:pt>
                <c:pt idx="8147">
                  <c:v>4044.375</c:v>
                </c:pt>
                <c:pt idx="8148">
                  <c:v>4044.6875</c:v>
                </c:pt>
                <c:pt idx="8149">
                  <c:v>4045</c:v>
                </c:pt>
                <c:pt idx="8150">
                  <c:v>4045.3125</c:v>
                </c:pt>
                <c:pt idx="8151">
                  <c:v>4045.625</c:v>
                </c:pt>
                <c:pt idx="8152">
                  <c:v>4045.9375</c:v>
                </c:pt>
                <c:pt idx="8153">
                  <c:v>4046.25</c:v>
                </c:pt>
                <c:pt idx="8154">
                  <c:v>4046.5625</c:v>
                </c:pt>
                <c:pt idx="8155">
                  <c:v>4046.875</c:v>
                </c:pt>
                <c:pt idx="8156">
                  <c:v>4047.1875</c:v>
                </c:pt>
                <c:pt idx="8157">
                  <c:v>4047.5</c:v>
                </c:pt>
                <c:pt idx="8158">
                  <c:v>4047.8125</c:v>
                </c:pt>
                <c:pt idx="8159">
                  <c:v>4048.125</c:v>
                </c:pt>
                <c:pt idx="8160">
                  <c:v>4048.4375</c:v>
                </c:pt>
                <c:pt idx="8161">
                  <c:v>4048.75</c:v>
                </c:pt>
                <c:pt idx="8162">
                  <c:v>4049.0625</c:v>
                </c:pt>
                <c:pt idx="8163">
                  <c:v>4049.375</c:v>
                </c:pt>
                <c:pt idx="8164">
                  <c:v>4049.6875</c:v>
                </c:pt>
                <c:pt idx="8165">
                  <c:v>4050</c:v>
                </c:pt>
                <c:pt idx="8166">
                  <c:v>4050.3125</c:v>
                </c:pt>
                <c:pt idx="8167">
                  <c:v>4050.625</c:v>
                </c:pt>
                <c:pt idx="8168">
                  <c:v>4050.9375</c:v>
                </c:pt>
                <c:pt idx="8169">
                  <c:v>4051.25</c:v>
                </c:pt>
                <c:pt idx="8170">
                  <c:v>4051.5625</c:v>
                </c:pt>
                <c:pt idx="8171">
                  <c:v>4051.875</c:v>
                </c:pt>
                <c:pt idx="8172">
                  <c:v>4052.1875</c:v>
                </c:pt>
                <c:pt idx="8173">
                  <c:v>4052.5</c:v>
                </c:pt>
                <c:pt idx="8174">
                  <c:v>4052.8125</c:v>
                </c:pt>
                <c:pt idx="8175">
                  <c:v>4053.125</c:v>
                </c:pt>
                <c:pt idx="8176">
                  <c:v>4053.4375</c:v>
                </c:pt>
                <c:pt idx="8177">
                  <c:v>4053.75</c:v>
                </c:pt>
                <c:pt idx="8178">
                  <c:v>4054.0625</c:v>
                </c:pt>
                <c:pt idx="8179">
                  <c:v>4054.375</c:v>
                </c:pt>
                <c:pt idx="8180">
                  <c:v>4054.6875</c:v>
                </c:pt>
                <c:pt idx="8181">
                  <c:v>4055</c:v>
                </c:pt>
                <c:pt idx="8182">
                  <c:v>4055.3125</c:v>
                </c:pt>
                <c:pt idx="8183">
                  <c:v>4055.625</c:v>
                </c:pt>
                <c:pt idx="8184">
                  <c:v>4055.9375</c:v>
                </c:pt>
                <c:pt idx="8185">
                  <c:v>4056.25</c:v>
                </c:pt>
                <c:pt idx="8186">
                  <c:v>4056.5625</c:v>
                </c:pt>
                <c:pt idx="8187">
                  <c:v>4056.875</c:v>
                </c:pt>
                <c:pt idx="8188">
                  <c:v>4057.1875</c:v>
                </c:pt>
                <c:pt idx="8189">
                  <c:v>4057.5</c:v>
                </c:pt>
                <c:pt idx="8190">
                  <c:v>4057.8125</c:v>
                </c:pt>
                <c:pt idx="8191">
                  <c:v>4058.125</c:v>
                </c:pt>
                <c:pt idx="8192">
                  <c:v>4058.4375</c:v>
                </c:pt>
                <c:pt idx="8193">
                  <c:v>4058.75</c:v>
                </c:pt>
                <c:pt idx="8194">
                  <c:v>4059.0625</c:v>
                </c:pt>
                <c:pt idx="8195">
                  <c:v>4059.375</c:v>
                </c:pt>
                <c:pt idx="8196">
                  <c:v>4059.6875</c:v>
                </c:pt>
                <c:pt idx="8197">
                  <c:v>4060</c:v>
                </c:pt>
                <c:pt idx="8198">
                  <c:v>4060.3125</c:v>
                </c:pt>
                <c:pt idx="8199">
                  <c:v>4060.625</c:v>
                </c:pt>
                <c:pt idx="8200">
                  <c:v>4060.9375</c:v>
                </c:pt>
                <c:pt idx="8201">
                  <c:v>4061.25</c:v>
                </c:pt>
                <c:pt idx="8202">
                  <c:v>4061.5625</c:v>
                </c:pt>
                <c:pt idx="8203">
                  <c:v>4061.875</c:v>
                </c:pt>
                <c:pt idx="8204">
                  <c:v>4062.1875</c:v>
                </c:pt>
                <c:pt idx="8205">
                  <c:v>4062.5</c:v>
                </c:pt>
                <c:pt idx="8206">
                  <c:v>4062.8125</c:v>
                </c:pt>
                <c:pt idx="8207">
                  <c:v>4063.125</c:v>
                </c:pt>
                <c:pt idx="8208">
                  <c:v>4063.4375</c:v>
                </c:pt>
                <c:pt idx="8209">
                  <c:v>4063.75</c:v>
                </c:pt>
                <c:pt idx="8210">
                  <c:v>4064.0625</c:v>
                </c:pt>
                <c:pt idx="8211">
                  <c:v>4064.375</c:v>
                </c:pt>
                <c:pt idx="8212">
                  <c:v>4064.6875</c:v>
                </c:pt>
                <c:pt idx="8213">
                  <c:v>4065</c:v>
                </c:pt>
                <c:pt idx="8214">
                  <c:v>4065.3125</c:v>
                </c:pt>
                <c:pt idx="8215">
                  <c:v>4065.625</c:v>
                </c:pt>
                <c:pt idx="8216">
                  <c:v>4065.9375</c:v>
                </c:pt>
                <c:pt idx="8217">
                  <c:v>4066.25</c:v>
                </c:pt>
                <c:pt idx="8218">
                  <c:v>4066.5625</c:v>
                </c:pt>
                <c:pt idx="8219">
                  <c:v>4066.875</c:v>
                </c:pt>
                <c:pt idx="8220">
                  <c:v>4067.1875</c:v>
                </c:pt>
                <c:pt idx="8221">
                  <c:v>4067.5</c:v>
                </c:pt>
                <c:pt idx="8222">
                  <c:v>4067.8125</c:v>
                </c:pt>
                <c:pt idx="8223">
                  <c:v>4068.125</c:v>
                </c:pt>
                <c:pt idx="8224">
                  <c:v>4068.4375</c:v>
                </c:pt>
                <c:pt idx="8225">
                  <c:v>4068.75</c:v>
                </c:pt>
                <c:pt idx="8226">
                  <c:v>4069.0625</c:v>
                </c:pt>
                <c:pt idx="8227">
                  <c:v>4069.375</c:v>
                </c:pt>
                <c:pt idx="8228">
                  <c:v>4069.6875</c:v>
                </c:pt>
                <c:pt idx="8229">
                  <c:v>4070</c:v>
                </c:pt>
                <c:pt idx="8230">
                  <c:v>4070.3125</c:v>
                </c:pt>
                <c:pt idx="8231">
                  <c:v>4070.625</c:v>
                </c:pt>
                <c:pt idx="8232">
                  <c:v>4070.9375</c:v>
                </c:pt>
                <c:pt idx="8233">
                  <c:v>4071.25</c:v>
                </c:pt>
                <c:pt idx="8234">
                  <c:v>4071.5625</c:v>
                </c:pt>
                <c:pt idx="8235">
                  <c:v>4071.875</c:v>
                </c:pt>
                <c:pt idx="8236">
                  <c:v>4072.1875</c:v>
                </c:pt>
                <c:pt idx="8237">
                  <c:v>4072.5</c:v>
                </c:pt>
                <c:pt idx="8238">
                  <c:v>4072.8125</c:v>
                </c:pt>
                <c:pt idx="8239">
                  <c:v>4073.125</c:v>
                </c:pt>
                <c:pt idx="8240">
                  <c:v>4073.4375</c:v>
                </c:pt>
                <c:pt idx="8241">
                  <c:v>4073.75</c:v>
                </c:pt>
                <c:pt idx="8242">
                  <c:v>4074.0625</c:v>
                </c:pt>
                <c:pt idx="8243">
                  <c:v>4074.375</c:v>
                </c:pt>
                <c:pt idx="8244">
                  <c:v>4074.6875</c:v>
                </c:pt>
                <c:pt idx="8245">
                  <c:v>4075</c:v>
                </c:pt>
                <c:pt idx="8246">
                  <c:v>4075.3125</c:v>
                </c:pt>
                <c:pt idx="8247">
                  <c:v>4075.625</c:v>
                </c:pt>
                <c:pt idx="8248">
                  <c:v>4075.9375</c:v>
                </c:pt>
                <c:pt idx="8249">
                  <c:v>4076.25</c:v>
                </c:pt>
                <c:pt idx="8250">
                  <c:v>4076.5625</c:v>
                </c:pt>
                <c:pt idx="8251">
                  <c:v>4076.875</c:v>
                </c:pt>
                <c:pt idx="8252">
                  <c:v>4077.1875</c:v>
                </c:pt>
                <c:pt idx="8253">
                  <c:v>4077.5</c:v>
                </c:pt>
                <c:pt idx="8254">
                  <c:v>4077.8125</c:v>
                </c:pt>
                <c:pt idx="8255">
                  <c:v>4078.125</c:v>
                </c:pt>
                <c:pt idx="8256">
                  <c:v>4078.4375</c:v>
                </c:pt>
                <c:pt idx="8257">
                  <c:v>4078.75</c:v>
                </c:pt>
                <c:pt idx="8258">
                  <c:v>4079.0625</c:v>
                </c:pt>
                <c:pt idx="8259">
                  <c:v>4079.375</c:v>
                </c:pt>
                <c:pt idx="8260">
                  <c:v>4079.6875</c:v>
                </c:pt>
                <c:pt idx="8261">
                  <c:v>4080</c:v>
                </c:pt>
                <c:pt idx="8262">
                  <c:v>4080.3125</c:v>
                </c:pt>
                <c:pt idx="8263">
                  <c:v>4080.625</c:v>
                </c:pt>
                <c:pt idx="8264">
                  <c:v>4080.9375</c:v>
                </c:pt>
                <c:pt idx="8265">
                  <c:v>4081.25</c:v>
                </c:pt>
                <c:pt idx="8266">
                  <c:v>4081.5625</c:v>
                </c:pt>
                <c:pt idx="8267">
                  <c:v>4081.875</c:v>
                </c:pt>
                <c:pt idx="8268">
                  <c:v>4082.1875</c:v>
                </c:pt>
                <c:pt idx="8269">
                  <c:v>4082.5</c:v>
                </c:pt>
                <c:pt idx="8270">
                  <c:v>4082.8125</c:v>
                </c:pt>
                <c:pt idx="8271">
                  <c:v>4083.125</c:v>
                </c:pt>
                <c:pt idx="8272">
                  <c:v>4083.4375</c:v>
                </c:pt>
                <c:pt idx="8273">
                  <c:v>4083.75</c:v>
                </c:pt>
                <c:pt idx="8274">
                  <c:v>4084.0625</c:v>
                </c:pt>
                <c:pt idx="8275">
                  <c:v>4084.375</c:v>
                </c:pt>
                <c:pt idx="8276">
                  <c:v>4084.6875</c:v>
                </c:pt>
                <c:pt idx="8277">
                  <c:v>4085</c:v>
                </c:pt>
                <c:pt idx="8278">
                  <c:v>4085.3125</c:v>
                </c:pt>
                <c:pt idx="8279">
                  <c:v>4085.625</c:v>
                </c:pt>
                <c:pt idx="8280">
                  <c:v>4085.9375</c:v>
                </c:pt>
                <c:pt idx="8281">
                  <c:v>4086.25</c:v>
                </c:pt>
                <c:pt idx="8282">
                  <c:v>4086.5625</c:v>
                </c:pt>
                <c:pt idx="8283">
                  <c:v>4086.875</c:v>
                </c:pt>
                <c:pt idx="8284">
                  <c:v>4087.1875</c:v>
                </c:pt>
                <c:pt idx="8285">
                  <c:v>4087.5</c:v>
                </c:pt>
                <c:pt idx="8286">
                  <c:v>4087.8125</c:v>
                </c:pt>
                <c:pt idx="8287">
                  <c:v>4088.125</c:v>
                </c:pt>
                <c:pt idx="8288">
                  <c:v>4088.4375</c:v>
                </c:pt>
                <c:pt idx="8289">
                  <c:v>4088.75</c:v>
                </c:pt>
                <c:pt idx="8290">
                  <c:v>4089.0625</c:v>
                </c:pt>
                <c:pt idx="8291">
                  <c:v>4089.375</c:v>
                </c:pt>
                <c:pt idx="8292">
                  <c:v>4089.6875</c:v>
                </c:pt>
                <c:pt idx="8293">
                  <c:v>4090</c:v>
                </c:pt>
                <c:pt idx="8294">
                  <c:v>4090.3125</c:v>
                </c:pt>
                <c:pt idx="8295">
                  <c:v>4090.625</c:v>
                </c:pt>
                <c:pt idx="8296">
                  <c:v>4090.9375</c:v>
                </c:pt>
                <c:pt idx="8297">
                  <c:v>4091.25</c:v>
                </c:pt>
                <c:pt idx="8298">
                  <c:v>4091.5625</c:v>
                </c:pt>
                <c:pt idx="8299">
                  <c:v>4091.875</c:v>
                </c:pt>
                <c:pt idx="8300">
                  <c:v>4092.1875</c:v>
                </c:pt>
                <c:pt idx="8301">
                  <c:v>4092.5</c:v>
                </c:pt>
                <c:pt idx="8302">
                  <c:v>4092.8125</c:v>
                </c:pt>
                <c:pt idx="8303">
                  <c:v>4093.125</c:v>
                </c:pt>
                <c:pt idx="8304">
                  <c:v>4093.4375</c:v>
                </c:pt>
                <c:pt idx="8305">
                  <c:v>4093.75</c:v>
                </c:pt>
                <c:pt idx="8306">
                  <c:v>4094.0625</c:v>
                </c:pt>
                <c:pt idx="8307">
                  <c:v>4094.375</c:v>
                </c:pt>
                <c:pt idx="8308">
                  <c:v>4094.6875</c:v>
                </c:pt>
                <c:pt idx="8309">
                  <c:v>4095</c:v>
                </c:pt>
                <c:pt idx="8310">
                  <c:v>4095.3125</c:v>
                </c:pt>
                <c:pt idx="8311">
                  <c:v>4095.625</c:v>
                </c:pt>
                <c:pt idx="8312">
                  <c:v>4095.9375</c:v>
                </c:pt>
                <c:pt idx="8313">
                  <c:v>4096.25</c:v>
                </c:pt>
                <c:pt idx="8314">
                  <c:v>4096.5625</c:v>
                </c:pt>
                <c:pt idx="8315">
                  <c:v>4096.875</c:v>
                </c:pt>
                <c:pt idx="8316">
                  <c:v>4097.1875</c:v>
                </c:pt>
                <c:pt idx="8317">
                  <c:v>4097.5</c:v>
                </c:pt>
                <c:pt idx="8318">
                  <c:v>4097.8125</c:v>
                </c:pt>
                <c:pt idx="8319">
                  <c:v>4098.125</c:v>
                </c:pt>
                <c:pt idx="8320">
                  <c:v>4098.4375</c:v>
                </c:pt>
                <c:pt idx="8321">
                  <c:v>4098.75</c:v>
                </c:pt>
                <c:pt idx="8322">
                  <c:v>4099.0625</c:v>
                </c:pt>
                <c:pt idx="8323">
                  <c:v>4099.375</c:v>
                </c:pt>
                <c:pt idx="8324">
                  <c:v>4099.6875</c:v>
                </c:pt>
                <c:pt idx="8325">
                  <c:v>4100</c:v>
                </c:pt>
                <c:pt idx="8326">
                  <c:v>4100.3125</c:v>
                </c:pt>
                <c:pt idx="8327">
                  <c:v>4100.625</c:v>
                </c:pt>
                <c:pt idx="8328">
                  <c:v>4100.9375</c:v>
                </c:pt>
                <c:pt idx="8329">
                  <c:v>4101.25</c:v>
                </c:pt>
                <c:pt idx="8330">
                  <c:v>4101.5625</c:v>
                </c:pt>
                <c:pt idx="8331">
                  <c:v>4101.875</c:v>
                </c:pt>
                <c:pt idx="8332">
                  <c:v>4102.1875</c:v>
                </c:pt>
                <c:pt idx="8333">
                  <c:v>4102.5</c:v>
                </c:pt>
                <c:pt idx="8334">
                  <c:v>4102.8125</c:v>
                </c:pt>
                <c:pt idx="8335">
                  <c:v>4103.125</c:v>
                </c:pt>
                <c:pt idx="8336">
                  <c:v>4103.4375</c:v>
                </c:pt>
                <c:pt idx="8337">
                  <c:v>4103.75</c:v>
                </c:pt>
                <c:pt idx="8338">
                  <c:v>4104.0625</c:v>
                </c:pt>
                <c:pt idx="8339">
                  <c:v>4104.375</c:v>
                </c:pt>
                <c:pt idx="8340">
                  <c:v>4104.6875</c:v>
                </c:pt>
                <c:pt idx="8341">
                  <c:v>4105</c:v>
                </c:pt>
                <c:pt idx="8342">
                  <c:v>4105.3125</c:v>
                </c:pt>
                <c:pt idx="8343">
                  <c:v>4105.625</c:v>
                </c:pt>
                <c:pt idx="8344">
                  <c:v>4105.9375</c:v>
                </c:pt>
                <c:pt idx="8345">
                  <c:v>4106.25</c:v>
                </c:pt>
                <c:pt idx="8346">
                  <c:v>4106.5625</c:v>
                </c:pt>
                <c:pt idx="8347">
                  <c:v>4106.875</c:v>
                </c:pt>
                <c:pt idx="8348">
                  <c:v>4107.1875</c:v>
                </c:pt>
                <c:pt idx="8349">
                  <c:v>4107.5</c:v>
                </c:pt>
                <c:pt idx="8350">
                  <c:v>4107.8125</c:v>
                </c:pt>
                <c:pt idx="8351">
                  <c:v>4108.125</c:v>
                </c:pt>
                <c:pt idx="8352">
                  <c:v>4108.4375</c:v>
                </c:pt>
                <c:pt idx="8353">
                  <c:v>4108.75</c:v>
                </c:pt>
                <c:pt idx="8354">
                  <c:v>4109.0625</c:v>
                </c:pt>
                <c:pt idx="8355">
                  <c:v>4109.375</c:v>
                </c:pt>
                <c:pt idx="8356">
                  <c:v>4109.6875</c:v>
                </c:pt>
                <c:pt idx="8357">
                  <c:v>4110</c:v>
                </c:pt>
                <c:pt idx="8358">
                  <c:v>4110.3125</c:v>
                </c:pt>
                <c:pt idx="8359">
                  <c:v>4110.625</c:v>
                </c:pt>
                <c:pt idx="8360">
                  <c:v>4110.9375</c:v>
                </c:pt>
                <c:pt idx="8361">
                  <c:v>4111.25</c:v>
                </c:pt>
                <c:pt idx="8362">
                  <c:v>4111.5625</c:v>
                </c:pt>
                <c:pt idx="8363">
                  <c:v>4111.875</c:v>
                </c:pt>
                <c:pt idx="8364">
                  <c:v>4112.1875</c:v>
                </c:pt>
                <c:pt idx="8365">
                  <c:v>4112.5</c:v>
                </c:pt>
                <c:pt idx="8366">
                  <c:v>4112.8125</c:v>
                </c:pt>
                <c:pt idx="8367">
                  <c:v>4113.125</c:v>
                </c:pt>
                <c:pt idx="8368">
                  <c:v>4113.4375</c:v>
                </c:pt>
                <c:pt idx="8369">
                  <c:v>4113.75</c:v>
                </c:pt>
                <c:pt idx="8370">
                  <c:v>4114.0625</c:v>
                </c:pt>
                <c:pt idx="8371">
                  <c:v>4114.375</c:v>
                </c:pt>
                <c:pt idx="8372">
                  <c:v>4114.6875</c:v>
                </c:pt>
                <c:pt idx="8373">
                  <c:v>4115</c:v>
                </c:pt>
                <c:pt idx="8374">
                  <c:v>4115.3125</c:v>
                </c:pt>
                <c:pt idx="8375">
                  <c:v>4115.625</c:v>
                </c:pt>
                <c:pt idx="8376">
                  <c:v>4115.9375</c:v>
                </c:pt>
                <c:pt idx="8377">
                  <c:v>4116.25</c:v>
                </c:pt>
                <c:pt idx="8378">
                  <c:v>4116.5625</c:v>
                </c:pt>
                <c:pt idx="8379">
                  <c:v>4116.875</c:v>
                </c:pt>
                <c:pt idx="8380">
                  <c:v>4117.1875</c:v>
                </c:pt>
                <c:pt idx="8381">
                  <c:v>4117.5</c:v>
                </c:pt>
                <c:pt idx="8382">
                  <c:v>4117.8125</c:v>
                </c:pt>
                <c:pt idx="8383">
                  <c:v>4118.125</c:v>
                </c:pt>
                <c:pt idx="8384">
                  <c:v>4118.4375</c:v>
                </c:pt>
                <c:pt idx="8385">
                  <c:v>4118.75</c:v>
                </c:pt>
                <c:pt idx="8386">
                  <c:v>4119.0625</c:v>
                </c:pt>
                <c:pt idx="8387">
                  <c:v>4119.375</c:v>
                </c:pt>
                <c:pt idx="8388">
                  <c:v>4119.6875</c:v>
                </c:pt>
                <c:pt idx="8389">
                  <c:v>4120</c:v>
                </c:pt>
                <c:pt idx="8390">
                  <c:v>4120.3125</c:v>
                </c:pt>
                <c:pt idx="8391">
                  <c:v>4120.625</c:v>
                </c:pt>
                <c:pt idx="8392">
                  <c:v>4120.9375</c:v>
                </c:pt>
                <c:pt idx="8393">
                  <c:v>4121.25</c:v>
                </c:pt>
                <c:pt idx="8394">
                  <c:v>4121.5625</c:v>
                </c:pt>
                <c:pt idx="8395">
                  <c:v>4121.875</c:v>
                </c:pt>
                <c:pt idx="8396">
                  <c:v>4122.1875</c:v>
                </c:pt>
                <c:pt idx="8397">
                  <c:v>4122.5</c:v>
                </c:pt>
                <c:pt idx="8398">
                  <c:v>4122.8125</c:v>
                </c:pt>
                <c:pt idx="8399">
                  <c:v>4123.125</c:v>
                </c:pt>
                <c:pt idx="8400">
                  <c:v>4123.4375</c:v>
                </c:pt>
                <c:pt idx="8401">
                  <c:v>4123.75</c:v>
                </c:pt>
                <c:pt idx="8402">
                  <c:v>4124.0625</c:v>
                </c:pt>
                <c:pt idx="8403">
                  <c:v>4124.375</c:v>
                </c:pt>
                <c:pt idx="8404">
                  <c:v>4124.6875</c:v>
                </c:pt>
                <c:pt idx="8405">
                  <c:v>4125</c:v>
                </c:pt>
                <c:pt idx="8406">
                  <c:v>4125.3125</c:v>
                </c:pt>
                <c:pt idx="8407">
                  <c:v>4125.625</c:v>
                </c:pt>
                <c:pt idx="8408">
                  <c:v>4125.9375</c:v>
                </c:pt>
                <c:pt idx="8409">
                  <c:v>4126.25</c:v>
                </c:pt>
                <c:pt idx="8410">
                  <c:v>4126.5625</c:v>
                </c:pt>
                <c:pt idx="8411">
                  <c:v>4126.875</c:v>
                </c:pt>
                <c:pt idx="8412">
                  <c:v>4127.1875</c:v>
                </c:pt>
                <c:pt idx="8413">
                  <c:v>4127.5</c:v>
                </c:pt>
                <c:pt idx="8414">
                  <c:v>4127.8125</c:v>
                </c:pt>
                <c:pt idx="8415">
                  <c:v>4128.125</c:v>
                </c:pt>
                <c:pt idx="8416">
                  <c:v>4128.4375</c:v>
                </c:pt>
                <c:pt idx="8417">
                  <c:v>4128.75</c:v>
                </c:pt>
                <c:pt idx="8418">
                  <c:v>4129.0625</c:v>
                </c:pt>
                <c:pt idx="8419">
                  <c:v>4129.375</c:v>
                </c:pt>
                <c:pt idx="8420">
                  <c:v>4129.6875</c:v>
                </c:pt>
                <c:pt idx="8421">
                  <c:v>4130</c:v>
                </c:pt>
                <c:pt idx="8422">
                  <c:v>4130.3125</c:v>
                </c:pt>
                <c:pt idx="8423">
                  <c:v>4130.625</c:v>
                </c:pt>
                <c:pt idx="8424">
                  <c:v>4130.9375</c:v>
                </c:pt>
                <c:pt idx="8425">
                  <c:v>4131.25</c:v>
                </c:pt>
                <c:pt idx="8426">
                  <c:v>4131.5625</c:v>
                </c:pt>
                <c:pt idx="8427">
                  <c:v>4131.875</c:v>
                </c:pt>
                <c:pt idx="8428">
                  <c:v>4132.1875</c:v>
                </c:pt>
                <c:pt idx="8429">
                  <c:v>4132.5</c:v>
                </c:pt>
                <c:pt idx="8430">
                  <c:v>4132.8125</c:v>
                </c:pt>
                <c:pt idx="8431">
                  <c:v>4133.125</c:v>
                </c:pt>
                <c:pt idx="8432">
                  <c:v>4133.4375</c:v>
                </c:pt>
                <c:pt idx="8433">
                  <c:v>4133.75</c:v>
                </c:pt>
                <c:pt idx="8434">
                  <c:v>4134.0625</c:v>
                </c:pt>
                <c:pt idx="8435">
                  <c:v>4134.375</c:v>
                </c:pt>
                <c:pt idx="8436">
                  <c:v>4134.6875</c:v>
                </c:pt>
                <c:pt idx="8437">
                  <c:v>4135</c:v>
                </c:pt>
                <c:pt idx="8438">
                  <c:v>4135.3125</c:v>
                </c:pt>
                <c:pt idx="8439">
                  <c:v>4135.625</c:v>
                </c:pt>
                <c:pt idx="8440">
                  <c:v>4135.9375</c:v>
                </c:pt>
                <c:pt idx="8441">
                  <c:v>4136.25</c:v>
                </c:pt>
                <c:pt idx="8442">
                  <c:v>4136.5625</c:v>
                </c:pt>
                <c:pt idx="8443">
                  <c:v>4136.875</c:v>
                </c:pt>
                <c:pt idx="8444">
                  <c:v>4137.1875</c:v>
                </c:pt>
                <c:pt idx="8445">
                  <c:v>4137.5</c:v>
                </c:pt>
                <c:pt idx="8446">
                  <c:v>4137.8125</c:v>
                </c:pt>
                <c:pt idx="8447">
                  <c:v>4138.125</c:v>
                </c:pt>
                <c:pt idx="8448">
                  <c:v>4138.4375</c:v>
                </c:pt>
                <c:pt idx="8449">
                  <c:v>4138.75</c:v>
                </c:pt>
                <c:pt idx="8450">
                  <c:v>4139.0625</c:v>
                </c:pt>
                <c:pt idx="8451">
                  <c:v>4139.375</c:v>
                </c:pt>
                <c:pt idx="8452">
                  <c:v>4139.6875</c:v>
                </c:pt>
                <c:pt idx="8453">
                  <c:v>4140</c:v>
                </c:pt>
                <c:pt idx="8454">
                  <c:v>4140.3125</c:v>
                </c:pt>
                <c:pt idx="8455">
                  <c:v>4140.625</c:v>
                </c:pt>
                <c:pt idx="8456">
                  <c:v>4140.9375</c:v>
                </c:pt>
                <c:pt idx="8457">
                  <c:v>4141.25</c:v>
                </c:pt>
                <c:pt idx="8458">
                  <c:v>4141.5625</c:v>
                </c:pt>
                <c:pt idx="8459">
                  <c:v>4141.875</c:v>
                </c:pt>
                <c:pt idx="8460">
                  <c:v>4142.1875</c:v>
                </c:pt>
                <c:pt idx="8461">
                  <c:v>4142.5</c:v>
                </c:pt>
                <c:pt idx="8462">
                  <c:v>4142.8125</c:v>
                </c:pt>
                <c:pt idx="8463">
                  <c:v>4143.125</c:v>
                </c:pt>
                <c:pt idx="8464">
                  <c:v>4143.4375</c:v>
                </c:pt>
                <c:pt idx="8465">
                  <c:v>4143.75</c:v>
                </c:pt>
                <c:pt idx="8466">
                  <c:v>4144.0625</c:v>
                </c:pt>
                <c:pt idx="8467">
                  <c:v>4144.375</c:v>
                </c:pt>
                <c:pt idx="8468">
                  <c:v>4144.6875</c:v>
                </c:pt>
                <c:pt idx="8469">
                  <c:v>4145</c:v>
                </c:pt>
                <c:pt idx="8470">
                  <c:v>4145.3125</c:v>
                </c:pt>
                <c:pt idx="8471">
                  <c:v>4145.625</c:v>
                </c:pt>
                <c:pt idx="8472">
                  <c:v>4145.9375</c:v>
                </c:pt>
                <c:pt idx="8473">
                  <c:v>4146.25</c:v>
                </c:pt>
                <c:pt idx="8474">
                  <c:v>4146.5625</c:v>
                </c:pt>
                <c:pt idx="8475">
                  <c:v>4146.875</c:v>
                </c:pt>
                <c:pt idx="8476">
                  <c:v>4147.1875</c:v>
                </c:pt>
                <c:pt idx="8477">
                  <c:v>4147.5</c:v>
                </c:pt>
                <c:pt idx="8478">
                  <c:v>4147.8125</c:v>
                </c:pt>
                <c:pt idx="8479">
                  <c:v>4148.125</c:v>
                </c:pt>
                <c:pt idx="8480">
                  <c:v>4148.4375</c:v>
                </c:pt>
                <c:pt idx="8481">
                  <c:v>4148.75</c:v>
                </c:pt>
                <c:pt idx="8482">
                  <c:v>4149.0625</c:v>
                </c:pt>
                <c:pt idx="8483">
                  <c:v>4149.375</c:v>
                </c:pt>
                <c:pt idx="8484">
                  <c:v>4149.6875</c:v>
                </c:pt>
                <c:pt idx="8485">
                  <c:v>4150</c:v>
                </c:pt>
                <c:pt idx="8486">
                  <c:v>4150.3125</c:v>
                </c:pt>
                <c:pt idx="8487">
                  <c:v>4150.625</c:v>
                </c:pt>
                <c:pt idx="8488">
                  <c:v>4150.9375</c:v>
                </c:pt>
                <c:pt idx="8489">
                  <c:v>4151.25</c:v>
                </c:pt>
                <c:pt idx="8490">
                  <c:v>4151.5625</c:v>
                </c:pt>
                <c:pt idx="8491">
                  <c:v>4151.875</c:v>
                </c:pt>
                <c:pt idx="8492">
                  <c:v>4152.1875</c:v>
                </c:pt>
                <c:pt idx="8493">
                  <c:v>4152.5</c:v>
                </c:pt>
                <c:pt idx="8494">
                  <c:v>4152.8125</c:v>
                </c:pt>
                <c:pt idx="8495">
                  <c:v>4153.125</c:v>
                </c:pt>
                <c:pt idx="8496">
                  <c:v>4153.4375</c:v>
                </c:pt>
                <c:pt idx="8497">
                  <c:v>4153.75</c:v>
                </c:pt>
                <c:pt idx="8498">
                  <c:v>4154.0625</c:v>
                </c:pt>
                <c:pt idx="8499">
                  <c:v>4154.375</c:v>
                </c:pt>
                <c:pt idx="8500">
                  <c:v>4154.6875</c:v>
                </c:pt>
                <c:pt idx="8501">
                  <c:v>4155</c:v>
                </c:pt>
                <c:pt idx="8502">
                  <c:v>4155.3125</c:v>
                </c:pt>
                <c:pt idx="8503">
                  <c:v>4155.625</c:v>
                </c:pt>
                <c:pt idx="8504">
                  <c:v>4155.9375</c:v>
                </c:pt>
                <c:pt idx="8505">
                  <c:v>4156.25</c:v>
                </c:pt>
                <c:pt idx="8506">
                  <c:v>4156.5625</c:v>
                </c:pt>
                <c:pt idx="8507">
                  <c:v>4156.875</c:v>
                </c:pt>
                <c:pt idx="8508">
                  <c:v>4157.1875</c:v>
                </c:pt>
                <c:pt idx="8509">
                  <c:v>4157.5</c:v>
                </c:pt>
                <c:pt idx="8510">
                  <c:v>4157.8125</c:v>
                </c:pt>
                <c:pt idx="8511">
                  <c:v>4158.125</c:v>
                </c:pt>
                <c:pt idx="8512">
                  <c:v>4158.4375</c:v>
                </c:pt>
                <c:pt idx="8513">
                  <c:v>4158.75</c:v>
                </c:pt>
                <c:pt idx="8514">
                  <c:v>4159.0625</c:v>
                </c:pt>
                <c:pt idx="8515">
                  <c:v>4159.375</c:v>
                </c:pt>
                <c:pt idx="8516">
                  <c:v>4159.6875</c:v>
                </c:pt>
                <c:pt idx="8517">
                  <c:v>4160</c:v>
                </c:pt>
                <c:pt idx="8518">
                  <c:v>4160.3125</c:v>
                </c:pt>
                <c:pt idx="8519">
                  <c:v>4160.625</c:v>
                </c:pt>
                <c:pt idx="8520">
                  <c:v>4160.9375</c:v>
                </c:pt>
                <c:pt idx="8521">
                  <c:v>4161.25</c:v>
                </c:pt>
                <c:pt idx="8522">
                  <c:v>4161.5625</c:v>
                </c:pt>
                <c:pt idx="8523">
                  <c:v>4161.875</c:v>
                </c:pt>
                <c:pt idx="8524">
                  <c:v>4162.1875</c:v>
                </c:pt>
                <c:pt idx="8525">
                  <c:v>4162.5</c:v>
                </c:pt>
                <c:pt idx="8526">
                  <c:v>4162.8125</c:v>
                </c:pt>
                <c:pt idx="8527">
                  <c:v>4163.125</c:v>
                </c:pt>
                <c:pt idx="8528">
                  <c:v>4163.4375</c:v>
                </c:pt>
                <c:pt idx="8529">
                  <c:v>4163.75</c:v>
                </c:pt>
                <c:pt idx="8530">
                  <c:v>4164.0625</c:v>
                </c:pt>
                <c:pt idx="8531">
                  <c:v>4164.375</c:v>
                </c:pt>
                <c:pt idx="8532">
                  <c:v>4164.6875</c:v>
                </c:pt>
                <c:pt idx="8533">
                  <c:v>4165</c:v>
                </c:pt>
                <c:pt idx="8534">
                  <c:v>4165.3125</c:v>
                </c:pt>
                <c:pt idx="8535">
                  <c:v>4165.625</c:v>
                </c:pt>
                <c:pt idx="8536">
                  <c:v>4165.9375</c:v>
                </c:pt>
                <c:pt idx="8537">
                  <c:v>4166.25</c:v>
                </c:pt>
                <c:pt idx="8538">
                  <c:v>4166.5625</c:v>
                </c:pt>
                <c:pt idx="8539">
                  <c:v>4166.875</c:v>
                </c:pt>
                <c:pt idx="8540">
                  <c:v>4167.1875</c:v>
                </c:pt>
                <c:pt idx="8541">
                  <c:v>4167.5</c:v>
                </c:pt>
                <c:pt idx="8542">
                  <c:v>4167.8125</c:v>
                </c:pt>
                <c:pt idx="8543">
                  <c:v>4168.125</c:v>
                </c:pt>
                <c:pt idx="8544">
                  <c:v>4168.4375</c:v>
                </c:pt>
                <c:pt idx="8545">
                  <c:v>4168.75</c:v>
                </c:pt>
                <c:pt idx="8546">
                  <c:v>4169.0625</c:v>
                </c:pt>
                <c:pt idx="8547">
                  <c:v>4169.375</c:v>
                </c:pt>
                <c:pt idx="8548">
                  <c:v>4169.6875</c:v>
                </c:pt>
                <c:pt idx="8549">
                  <c:v>4170</c:v>
                </c:pt>
                <c:pt idx="8550">
                  <c:v>4170.3125</c:v>
                </c:pt>
                <c:pt idx="8551">
                  <c:v>4170.625</c:v>
                </c:pt>
                <c:pt idx="8552">
                  <c:v>4170.9375</c:v>
                </c:pt>
                <c:pt idx="8553">
                  <c:v>4171.25</c:v>
                </c:pt>
                <c:pt idx="8554">
                  <c:v>4171.5625</c:v>
                </c:pt>
                <c:pt idx="8555">
                  <c:v>4171.875</c:v>
                </c:pt>
                <c:pt idx="8556">
                  <c:v>4172.1875</c:v>
                </c:pt>
                <c:pt idx="8557">
                  <c:v>4172.5</c:v>
                </c:pt>
                <c:pt idx="8558">
                  <c:v>4172.8125</c:v>
                </c:pt>
                <c:pt idx="8559">
                  <c:v>4173.125</c:v>
                </c:pt>
                <c:pt idx="8560">
                  <c:v>4173.4375</c:v>
                </c:pt>
                <c:pt idx="8561">
                  <c:v>4173.75</c:v>
                </c:pt>
                <c:pt idx="8562">
                  <c:v>4174.0625</c:v>
                </c:pt>
                <c:pt idx="8563">
                  <c:v>4174.375</c:v>
                </c:pt>
                <c:pt idx="8564">
                  <c:v>4174.6875</c:v>
                </c:pt>
                <c:pt idx="8565">
                  <c:v>4175</c:v>
                </c:pt>
                <c:pt idx="8566">
                  <c:v>4175.3125</c:v>
                </c:pt>
                <c:pt idx="8567">
                  <c:v>4175.625</c:v>
                </c:pt>
                <c:pt idx="8568">
                  <c:v>4175.9375</c:v>
                </c:pt>
                <c:pt idx="8569">
                  <c:v>4176.25</c:v>
                </c:pt>
                <c:pt idx="8570">
                  <c:v>4176.5625</c:v>
                </c:pt>
                <c:pt idx="8571">
                  <c:v>4176.875</c:v>
                </c:pt>
                <c:pt idx="8572">
                  <c:v>4177.1875</c:v>
                </c:pt>
                <c:pt idx="8573">
                  <c:v>4177.5</c:v>
                </c:pt>
                <c:pt idx="8574">
                  <c:v>4177.8125</c:v>
                </c:pt>
                <c:pt idx="8575">
                  <c:v>4178.125</c:v>
                </c:pt>
                <c:pt idx="8576">
                  <c:v>4178.4375</c:v>
                </c:pt>
                <c:pt idx="8577">
                  <c:v>4178.75</c:v>
                </c:pt>
                <c:pt idx="8578">
                  <c:v>4179.0625</c:v>
                </c:pt>
                <c:pt idx="8579">
                  <c:v>4179.375</c:v>
                </c:pt>
                <c:pt idx="8580">
                  <c:v>4179.6875</c:v>
                </c:pt>
                <c:pt idx="8581">
                  <c:v>4180</c:v>
                </c:pt>
                <c:pt idx="8582">
                  <c:v>4180.3125</c:v>
                </c:pt>
                <c:pt idx="8583">
                  <c:v>4180.625</c:v>
                </c:pt>
                <c:pt idx="8584">
                  <c:v>4180.9375</c:v>
                </c:pt>
                <c:pt idx="8585">
                  <c:v>4181.25</c:v>
                </c:pt>
                <c:pt idx="8586">
                  <c:v>4181.5625</c:v>
                </c:pt>
                <c:pt idx="8587">
                  <c:v>4181.875</c:v>
                </c:pt>
                <c:pt idx="8588">
                  <c:v>4182.1875</c:v>
                </c:pt>
                <c:pt idx="8589">
                  <c:v>4182.5</c:v>
                </c:pt>
                <c:pt idx="8590">
                  <c:v>4182.8125</c:v>
                </c:pt>
                <c:pt idx="8591">
                  <c:v>4183.125</c:v>
                </c:pt>
                <c:pt idx="8592">
                  <c:v>4183.4375</c:v>
                </c:pt>
                <c:pt idx="8593">
                  <c:v>4183.75</c:v>
                </c:pt>
                <c:pt idx="8594">
                  <c:v>4184.0625</c:v>
                </c:pt>
                <c:pt idx="8595">
                  <c:v>4184.375</c:v>
                </c:pt>
                <c:pt idx="8596">
                  <c:v>4184.6875</c:v>
                </c:pt>
                <c:pt idx="8597">
                  <c:v>4185</c:v>
                </c:pt>
                <c:pt idx="8598">
                  <c:v>4185.3125</c:v>
                </c:pt>
                <c:pt idx="8599">
                  <c:v>4185.625</c:v>
                </c:pt>
                <c:pt idx="8600">
                  <c:v>4185.9375</c:v>
                </c:pt>
                <c:pt idx="8601">
                  <c:v>4186.25</c:v>
                </c:pt>
                <c:pt idx="8602">
                  <c:v>4186.5625</c:v>
                </c:pt>
                <c:pt idx="8603">
                  <c:v>4186.875</c:v>
                </c:pt>
                <c:pt idx="8604">
                  <c:v>4187.1875</c:v>
                </c:pt>
                <c:pt idx="8605">
                  <c:v>4187.5</c:v>
                </c:pt>
                <c:pt idx="8606">
                  <c:v>4187.8125</c:v>
                </c:pt>
                <c:pt idx="8607">
                  <c:v>4188.125</c:v>
                </c:pt>
                <c:pt idx="8608">
                  <c:v>4188.4375</c:v>
                </c:pt>
                <c:pt idx="8609">
                  <c:v>4188.75</c:v>
                </c:pt>
                <c:pt idx="8610">
                  <c:v>4189.0625</c:v>
                </c:pt>
                <c:pt idx="8611">
                  <c:v>4189.375</c:v>
                </c:pt>
                <c:pt idx="8612">
                  <c:v>4189.6875</c:v>
                </c:pt>
                <c:pt idx="8613">
                  <c:v>4190</c:v>
                </c:pt>
                <c:pt idx="8614">
                  <c:v>4190.3125</c:v>
                </c:pt>
                <c:pt idx="8615">
                  <c:v>4190.625</c:v>
                </c:pt>
                <c:pt idx="8616">
                  <c:v>4190.9375</c:v>
                </c:pt>
                <c:pt idx="8617">
                  <c:v>4191.25</c:v>
                </c:pt>
                <c:pt idx="8618">
                  <c:v>4191.5625</c:v>
                </c:pt>
                <c:pt idx="8619">
                  <c:v>4191.875</c:v>
                </c:pt>
                <c:pt idx="8620">
                  <c:v>4192.1875</c:v>
                </c:pt>
                <c:pt idx="8621">
                  <c:v>4192.5</c:v>
                </c:pt>
                <c:pt idx="8622">
                  <c:v>4192.8125</c:v>
                </c:pt>
                <c:pt idx="8623">
                  <c:v>4193.125</c:v>
                </c:pt>
                <c:pt idx="8624">
                  <c:v>4193.4375</c:v>
                </c:pt>
                <c:pt idx="8625">
                  <c:v>4193.75</c:v>
                </c:pt>
                <c:pt idx="8626">
                  <c:v>4194.0625</c:v>
                </c:pt>
                <c:pt idx="8627">
                  <c:v>4194.375</c:v>
                </c:pt>
                <c:pt idx="8628">
                  <c:v>4194.6875</c:v>
                </c:pt>
                <c:pt idx="8629">
                  <c:v>4195</c:v>
                </c:pt>
                <c:pt idx="8630">
                  <c:v>4195.3125</c:v>
                </c:pt>
                <c:pt idx="8631">
                  <c:v>4195.625</c:v>
                </c:pt>
                <c:pt idx="8632">
                  <c:v>4195.9375</c:v>
                </c:pt>
                <c:pt idx="8633">
                  <c:v>4196.25</c:v>
                </c:pt>
                <c:pt idx="8634">
                  <c:v>4196.5625</c:v>
                </c:pt>
                <c:pt idx="8635">
                  <c:v>4196.875</c:v>
                </c:pt>
                <c:pt idx="8636">
                  <c:v>4197.1875</c:v>
                </c:pt>
                <c:pt idx="8637">
                  <c:v>4197.5</c:v>
                </c:pt>
                <c:pt idx="8638">
                  <c:v>4197.8125</c:v>
                </c:pt>
                <c:pt idx="8639">
                  <c:v>4198.125</c:v>
                </c:pt>
                <c:pt idx="8640">
                  <c:v>4198.4375</c:v>
                </c:pt>
                <c:pt idx="8641">
                  <c:v>4198.75</c:v>
                </c:pt>
                <c:pt idx="8642">
                  <c:v>4199.0625</c:v>
                </c:pt>
                <c:pt idx="8643">
                  <c:v>4199.375</c:v>
                </c:pt>
                <c:pt idx="8644">
                  <c:v>4199.6875</c:v>
                </c:pt>
                <c:pt idx="8645">
                  <c:v>4200</c:v>
                </c:pt>
                <c:pt idx="8646">
                  <c:v>4200.3125</c:v>
                </c:pt>
                <c:pt idx="8647">
                  <c:v>4200.625</c:v>
                </c:pt>
                <c:pt idx="8648">
                  <c:v>4200.9375</c:v>
                </c:pt>
                <c:pt idx="8649">
                  <c:v>4201.25</c:v>
                </c:pt>
                <c:pt idx="8650">
                  <c:v>4201.5625</c:v>
                </c:pt>
                <c:pt idx="8651">
                  <c:v>4201.875</c:v>
                </c:pt>
                <c:pt idx="8652">
                  <c:v>4202.1875</c:v>
                </c:pt>
                <c:pt idx="8653">
                  <c:v>4202.5</c:v>
                </c:pt>
                <c:pt idx="8654">
                  <c:v>4202.8125</c:v>
                </c:pt>
                <c:pt idx="8655">
                  <c:v>4203.125</c:v>
                </c:pt>
                <c:pt idx="8656">
                  <c:v>4203.4375</c:v>
                </c:pt>
                <c:pt idx="8657">
                  <c:v>4203.75</c:v>
                </c:pt>
                <c:pt idx="8658">
                  <c:v>4204.0625</c:v>
                </c:pt>
                <c:pt idx="8659">
                  <c:v>4204.375</c:v>
                </c:pt>
                <c:pt idx="8660">
                  <c:v>4204.6875</c:v>
                </c:pt>
                <c:pt idx="8661">
                  <c:v>4205</c:v>
                </c:pt>
                <c:pt idx="8662">
                  <c:v>4205.3125</c:v>
                </c:pt>
                <c:pt idx="8663">
                  <c:v>4205.625</c:v>
                </c:pt>
                <c:pt idx="8664">
                  <c:v>4205.9375</c:v>
                </c:pt>
                <c:pt idx="8665">
                  <c:v>4206.25</c:v>
                </c:pt>
                <c:pt idx="8666">
                  <c:v>4206.5625</c:v>
                </c:pt>
                <c:pt idx="8667">
                  <c:v>4206.875</c:v>
                </c:pt>
                <c:pt idx="8668">
                  <c:v>4207.1875</c:v>
                </c:pt>
                <c:pt idx="8669">
                  <c:v>4207.5</c:v>
                </c:pt>
                <c:pt idx="8670">
                  <c:v>4207.8125</c:v>
                </c:pt>
                <c:pt idx="8671">
                  <c:v>4208.125</c:v>
                </c:pt>
                <c:pt idx="8672">
                  <c:v>4208.4375</c:v>
                </c:pt>
                <c:pt idx="8673">
                  <c:v>4208.75</c:v>
                </c:pt>
                <c:pt idx="8674">
                  <c:v>4209.0625</c:v>
                </c:pt>
                <c:pt idx="8675">
                  <c:v>4209.375</c:v>
                </c:pt>
                <c:pt idx="8676">
                  <c:v>4209.6875</c:v>
                </c:pt>
                <c:pt idx="8677">
                  <c:v>4210</c:v>
                </c:pt>
                <c:pt idx="8678">
                  <c:v>4210.3125</c:v>
                </c:pt>
                <c:pt idx="8679">
                  <c:v>4210.625</c:v>
                </c:pt>
                <c:pt idx="8680">
                  <c:v>4210.9375</c:v>
                </c:pt>
                <c:pt idx="8681">
                  <c:v>4211.25</c:v>
                </c:pt>
                <c:pt idx="8682">
                  <c:v>4211.5625</c:v>
                </c:pt>
                <c:pt idx="8683">
                  <c:v>4211.875</c:v>
                </c:pt>
                <c:pt idx="8684">
                  <c:v>4212.1875</c:v>
                </c:pt>
                <c:pt idx="8685">
                  <c:v>4212.5</c:v>
                </c:pt>
                <c:pt idx="8686">
                  <c:v>4212.8125</c:v>
                </c:pt>
                <c:pt idx="8687">
                  <c:v>4213.125</c:v>
                </c:pt>
                <c:pt idx="8688">
                  <c:v>4213.4375</c:v>
                </c:pt>
                <c:pt idx="8689">
                  <c:v>4213.75</c:v>
                </c:pt>
                <c:pt idx="8690">
                  <c:v>4214.0625</c:v>
                </c:pt>
                <c:pt idx="8691">
                  <c:v>4214.375</c:v>
                </c:pt>
                <c:pt idx="8692">
                  <c:v>4214.6875</c:v>
                </c:pt>
                <c:pt idx="8693">
                  <c:v>4215</c:v>
                </c:pt>
                <c:pt idx="8694">
                  <c:v>4215.3125</c:v>
                </c:pt>
                <c:pt idx="8695">
                  <c:v>4215.625</c:v>
                </c:pt>
                <c:pt idx="8696">
                  <c:v>4215.9375</c:v>
                </c:pt>
                <c:pt idx="8697">
                  <c:v>4216.25</c:v>
                </c:pt>
                <c:pt idx="8698">
                  <c:v>4216.5625</c:v>
                </c:pt>
                <c:pt idx="8699">
                  <c:v>4216.875</c:v>
                </c:pt>
                <c:pt idx="8700">
                  <c:v>4217.1875</c:v>
                </c:pt>
                <c:pt idx="8701">
                  <c:v>4217.5</c:v>
                </c:pt>
                <c:pt idx="8702">
                  <c:v>4217.8125</c:v>
                </c:pt>
                <c:pt idx="8703">
                  <c:v>4218.125</c:v>
                </c:pt>
                <c:pt idx="8704">
                  <c:v>4218.4375</c:v>
                </c:pt>
                <c:pt idx="8705">
                  <c:v>4218.75</c:v>
                </c:pt>
                <c:pt idx="8706">
                  <c:v>4219.0625</c:v>
                </c:pt>
                <c:pt idx="8707">
                  <c:v>4219.375</c:v>
                </c:pt>
                <c:pt idx="8708">
                  <c:v>4219.6875</c:v>
                </c:pt>
                <c:pt idx="8709">
                  <c:v>4220</c:v>
                </c:pt>
                <c:pt idx="8710">
                  <c:v>4220.3125</c:v>
                </c:pt>
                <c:pt idx="8711">
                  <c:v>4220.625</c:v>
                </c:pt>
                <c:pt idx="8712">
                  <c:v>4220.9375</c:v>
                </c:pt>
                <c:pt idx="8713">
                  <c:v>4221.25</c:v>
                </c:pt>
                <c:pt idx="8714">
                  <c:v>4221.5625</c:v>
                </c:pt>
                <c:pt idx="8715">
                  <c:v>4221.875</c:v>
                </c:pt>
                <c:pt idx="8716">
                  <c:v>4222.1875</c:v>
                </c:pt>
                <c:pt idx="8717">
                  <c:v>4222.5</c:v>
                </c:pt>
                <c:pt idx="8718">
                  <c:v>4222.8125</c:v>
                </c:pt>
                <c:pt idx="8719">
                  <c:v>4223.125</c:v>
                </c:pt>
                <c:pt idx="8720">
                  <c:v>4223.4375</c:v>
                </c:pt>
                <c:pt idx="8721">
                  <c:v>4223.75</c:v>
                </c:pt>
                <c:pt idx="8722">
                  <c:v>4224.0625</c:v>
                </c:pt>
                <c:pt idx="8723">
                  <c:v>4224.375</c:v>
                </c:pt>
                <c:pt idx="8724">
                  <c:v>4224.6875</c:v>
                </c:pt>
                <c:pt idx="8725">
                  <c:v>4225</c:v>
                </c:pt>
                <c:pt idx="8726">
                  <c:v>4225.3125</c:v>
                </c:pt>
                <c:pt idx="8727">
                  <c:v>4225.625</c:v>
                </c:pt>
                <c:pt idx="8728">
                  <c:v>4225.9375</c:v>
                </c:pt>
                <c:pt idx="8729">
                  <c:v>4226.25</c:v>
                </c:pt>
                <c:pt idx="8730">
                  <c:v>4226.5625</c:v>
                </c:pt>
                <c:pt idx="8731">
                  <c:v>4226.875</c:v>
                </c:pt>
                <c:pt idx="8732">
                  <c:v>4227.1875</c:v>
                </c:pt>
                <c:pt idx="8733">
                  <c:v>4227.5</c:v>
                </c:pt>
                <c:pt idx="8734">
                  <c:v>4227.8125</c:v>
                </c:pt>
                <c:pt idx="8735">
                  <c:v>4228.125</c:v>
                </c:pt>
                <c:pt idx="8736">
                  <c:v>4228.4375</c:v>
                </c:pt>
                <c:pt idx="8737">
                  <c:v>4228.75</c:v>
                </c:pt>
                <c:pt idx="8738">
                  <c:v>4229.0625</c:v>
                </c:pt>
                <c:pt idx="8739">
                  <c:v>4229.375</c:v>
                </c:pt>
                <c:pt idx="8740">
                  <c:v>4229.6875</c:v>
                </c:pt>
                <c:pt idx="8741">
                  <c:v>4230</c:v>
                </c:pt>
                <c:pt idx="8742">
                  <c:v>4230.3125</c:v>
                </c:pt>
                <c:pt idx="8743">
                  <c:v>4230.625</c:v>
                </c:pt>
                <c:pt idx="8744">
                  <c:v>4230.9375</c:v>
                </c:pt>
                <c:pt idx="8745">
                  <c:v>4231.25</c:v>
                </c:pt>
                <c:pt idx="8746">
                  <c:v>4231.5625</c:v>
                </c:pt>
                <c:pt idx="8747">
                  <c:v>4231.875</c:v>
                </c:pt>
                <c:pt idx="8748">
                  <c:v>4232.1875</c:v>
                </c:pt>
                <c:pt idx="8749">
                  <c:v>4232.5</c:v>
                </c:pt>
                <c:pt idx="8750">
                  <c:v>4232.8125</c:v>
                </c:pt>
                <c:pt idx="8751">
                  <c:v>4233.125</c:v>
                </c:pt>
                <c:pt idx="8752">
                  <c:v>4233.4375</c:v>
                </c:pt>
                <c:pt idx="8753">
                  <c:v>4233.75</c:v>
                </c:pt>
                <c:pt idx="8754">
                  <c:v>4234.0625</c:v>
                </c:pt>
                <c:pt idx="8755">
                  <c:v>4234.375</c:v>
                </c:pt>
                <c:pt idx="8756">
                  <c:v>4234.6875</c:v>
                </c:pt>
                <c:pt idx="8757">
                  <c:v>4235</c:v>
                </c:pt>
                <c:pt idx="8758">
                  <c:v>4235.3125</c:v>
                </c:pt>
                <c:pt idx="8759">
                  <c:v>4235.625</c:v>
                </c:pt>
                <c:pt idx="8760">
                  <c:v>4235.9375</c:v>
                </c:pt>
                <c:pt idx="8761">
                  <c:v>4236.25</c:v>
                </c:pt>
                <c:pt idx="8762">
                  <c:v>4236.5625</c:v>
                </c:pt>
                <c:pt idx="8763">
                  <c:v>4236.875</c:v>
                </c:pt>
                <c:pt idx="8764">
                  <c:v>4237.1875</c:v>
                </c:pt>
                <c:pt idx="8765">
                  <c:v>4237.5</c:v>
                </c:pt>
                <c:pt idx="8766">
                  <c:v>4237.8125</c:v>
                </c:pt>
                <c:pt idx="8767">
                  <c:v>4238.125</c:v>
                </c:pt>
                <c:pt idx="8768">
                  <c:v>4238.4375</c:v>
                </c:pt>
                <c:pt idx="8769">
                  <c:v>4238.75</c:v>
                </c:pt>
                <c:pt idx="8770">
                  <c:v>4239.0625</c:v>
                </c:pt>
                <c:pt idx="8771">
                  <c:v>4239.375</c:v>
                </c:pt>
                <c:pt idx="8772">
                  <c:v>4239.6875</c:v>
                </c:pt>
                <c:pt idx="8773">
                  <c:v>4240</c:v>
                </c:pt>
                <c:pt idx="8774">
                  <c:v>4240.3125</c:v>
                </c:pt>
                <c:pt idx="8775">
                  <c:v>4240.625</c:v>
                </c:pt>
                <c:pt idx="8776">
                  <c:v>4240.9375</c:v>
                </c:pt>
                <c:pt idx="8777">
                  <c:v>4241.25</c:v>
                </c:pt>
                <c:pt idx="8778">
                  <c:v>4241.5625</c:v>
                </c:pt>
                <c:pt idx="8779">
                  <c:v>4241.875</c:v>
                </c:pt>
                <c:pt idx="8780">
                  <c:v>4242.1875</c:v>
                </c:pt>
                <c:pt idx="8781">
                  <c:v>4242.5</c:v>
                </c:pt>
                <c:pt idx="8782">
                  <c:v>4242.8125</c:v>
                </c:pt>
                <c:pt idx="8783">
                  <c:v>4243.125</c:v>
                </c:pt>
                <c:pt idx="8784">
                  <c:v>4243.4375</c:v>
                </c:pt>
                <c:pt idx="8785">
                  <c:v>4243.75</c:v>
                </c:pt>
                <c:pt idx="8786">
                  <c:v>4244.0625</c:v>
                </c:pt>
                <c:pt idx="8787">
                  <c:v>4244.375</c:v>
                </c:pt>
                <c:pt idx="8788">
                  <c:v>4244.6875</c:v>
                </c:pt>
                <c:pt idx="8789">
                  <c:v>4245</c:v>
                </c:pt>
                <c:pt idx="8790">
                  <c:v>4245.3125</c:v>
                </c:pt>
                <c:pt idx="8791">
                  <c:v>4245.625</c:v>
                </c:pt>
                <c:pt idx="8792">
                  <c:v>4245.9375</c:v>
                </c:pt>
                <c:pt idx="8793">
                  <c:v>4246.25</c:v>
                </c:pt>
                <c:pt idx="8794">
                  <c:v>4246.5625</c:v>
                </c:pt>
                <c:pt idx="8795">
                  <c:v>4246.875</c:v>
                </c:pt>
                <c:pt idx="8796">
                  <c:v>4247.1875</c:v>
                </c:pt>
                <c:pt idx="8797">
                  <c:v>4247.5</c:v>
                </c:pt>
                <c:pt idx="8798">
                  <c:v>4247.8125</c:v>
                </c:pt>
                <c:pt idx="8799">
                  <c:v>4248.125</c:v>
                </c:pt>
                <c:pt idx="8800">
                  <c:v>4248.4375</c:v>
                </c:pt>
                <c:pt idx="8801">
                  <c:v>4248.75</c:v>
                </c:pt>
                <c:pt idx="8802">
                  <c:v>4249.0625</c:v>
                </c:pt>
                <c:pt idx="8803">
                  <c:v>4249.375</c:v>
                </c:pt>
                <c:pt idx="8804">
                  <c:v>4249.6875</c:v>
                </c:pt>
                <c:pt idx="8805">
                  <c:v>4250</c:v>
                </c:pt>
                <c:pt idx="8806">
                  <c:v>4250.3125</c:v>
                </c:pt>
                <c:pt idx="8807">
                  <c:v>4250.625</c:v>
                </c:pt>
                <c:pt idx="8808">
                  <c:v>4250.9375</c:v>
                </c:pt>
                <c:pt idx="8809">
                  <c:v>4251.25</c:v>
                </c:pt>
                <c:pt idx="8810">
                  <c:v>4251.5625</c:v>
                </c:pt>
                <c:pt idx="8811">
                  <c:v>4251.875</c:v>
                </c:pt>
                <c:pt idx="8812">
                  <c:v>4252.1875</c:v>
                </c:pt>
                <c:pt idx="8813">
                  <c:v>4252.5</c:v>
                </c:pt>
                <c:pt idx="8814">
                  <c:v>4252.8125</c:v>
                </c:pt>
                <c:pt idx="8815">
                  <c:v>4253.125</c:v>
                </c:pt>
                <c:pt idx="8816">
                  <c:v>4253.4375</c:v>
                </c:pt>
                <c:pt idx="8817">
                  <c:v>4253.75</c:v>
                </c:pt>
                <c:pt idx="8818">
                  <c:v>4254.0625</c:v>
                </c:pt>
                <c:pt idx="8819">
                  <c:v>4254.375</c:v>
                </c:pt>
                <c:pt idx="8820">
                  <c:v>4254.6875</c:v>
                </c:pt>
                <c:pt idx="8821">
                  <c:v>4255</c:v>
                </c:pt>
                <c:pt idx="8822">
                  <c:v>4255.3125</c:v>
                </c:pt>
                <c:pt idx="8823">
                  <c:v>4255.625</c:v>
                </c:pt>
                <c:pt idx="8824">
                  <c:v>4255.9375</c:v>
                </c:pt>
                <c:pt idx="8825">
                  <c:v>4256.25</c:v>
                </c:pt>
                <c:pt idx="8826">
                  <c:v>4256.5625</c:v>
                </c:pt>
                <c:pt idx="8827">
                  <c:v>4256.875</c:v>
                </c:pt>
                <c:pt idx="8828">
                  <c:v>4257.1875</c:v>
                </c:pt>
                <c:pt idx="8829">
                  <c:v>4257.5</c:v>
                </c:pt>
                <c:pt idx="8830">
                  <c:v>4257.8125</c:v>
                </c:pt>
                <c:pt idx="8831">
                  <c:v>4258.125</c:v>
                </c:pt>
                <c:pt idx="8832">
                  <c:v>4258.4375</c:v>
                </c:pt>
                <c:pt idx="8833">
                  <c:v>4258.75</c:v>
                </c:pt>
                <c:pt idx="8834">
                  <c:v>4259.0625</c:v>
                </c:pt>
                <c:pt idx="8835">
                  <c:v>4259.375</c:v>
                </c:pt>
                <c:pt idx="8836">
                  <c:v>4259.6875</c:v>
                </c:pt>
                <c:pt idx="8837">
                  <c:v>4260</c:v>
                </c:pt>
                <c:pt idx="8838">
                  <c:v>4260.3125</c:v>
                </c:pt>
                <c:pt idx="8839">
                  <c:v>4260.625</c:v>
                </c:pt>
                <c:pt idx="8840">
                  <c:v>4260.9375</c:v>
                </c:pt>
                <c:pt idx="8841">
                  <c:v>4261.25</c:v>
                </c:pt>
                <c:pt idx="8842">
                  <c:v>4261.5625</c:v>
                </c:pt>
                <c:pt idx="8843">
                  <c:v>4261.875</c:v>
                </c:pt>
                <c:pt idx="8844">
                  <c:v>4262.1875</c:v>
                </c:pt>
                <c:pt idx="8845">
                  <c:v>4262.5</c:v>
                </c:pt>
                <c:pt idx="8846">
                  <c:v>4262.8125</c:v>
                </c:pt>
                <c:pt idx="8847">
                  <c:v>4263.125</c:v>
                </c:pt>
                <c:pt idx="8848">
                  <c:v>4263.4375</c:v>
                </c:pt>
                <c:pt idx="8849">
                  <c:v>4263.75</c:v>
                </c:pt>
                <c:pt idx="8850">
                  <c:v>4264.0625</c:v>
                </c:pt>
                <c:pt idx="8851">
                  <c:v>4264.375</c:v>
                </c:pt>
                <c:pt idx="8852">
                  <c:v>4264.6875</c:v>
                </c:pt>
                <c:pt idx="8853">
                  <c:v>4265</c:v>
                </c:pt>
                <c:pt idx="8854">
                  <c:v>4265.3125</c:v>
                </c:pt>
                <c:pt idx="8855">
                  <c:v>4265.625</c:v>
                </c:pt>
                <c:pt idx="8856">
                  <c:v>4265.9375</c:v>
                </c:pt>
                <c:pt idx="8857">
                  <c:v>4266.25</c:v>
                </c:pt>
                <c:pt idx="8858">
                  <c:v>4266.5625</c:v>
                </c:pt>
                <c:pt idx="8859">
                  <c:v>4266.875</c:v>
                </c:pt>
                <c:pt idx="8860">
                  <c:v>4267.1875</c:v>
                </c:pt>
                <c:pt idx="8861">
                  <c:v>4267.5</c:v>
                </c:pt>
                <c:pt idx="8862">
                  <c:v>4267.8125</c:v>
                </c:pt>
                <c:pt idx="8863">
                  <c:v>4268.125</c:v>
                </c:pt>
                <c:pt idx="8864">
                  <c:v>4268.4375</c:v>
                </c:pt>
                <c:pt idx="8865">
                  <c:v>4268.75</c:v>
                </c:pt>
                <c:pt idx="8866">
                  <c:v>4269.0625</c:v>
                </c:pt>
                <c:pt idx="8867">
                  <c:v>4269.375</c:v>
                </c:pt>
                <c:pt idx="8868">
                  <c:v>4269.6875</c:v>
                </c:pt>
                <c:pt idx="8869">
                  <c:v>4270</c:v>
                </c:pt>
                <c:pt idx="8870">
                  <c:v>4270.3125</c:v>
                </c:pt>
                <c:pt idx="8871">
                  <c:v>4270.625</c:v>
                </c:pt>
                <c:pt idx="8872">
                  <c:v>4270.9375</c:v>
                </c:pt>
                <c:pt idx="8873">
                  <c:v>4271.25</c:v>
                </c:pt>
                <c:pt idx="8874">
                  <c:v>4271.5625</c:v>
                </c:pt>
                <c:pt idx="8875">
                  <c:v>4271.875</c:v>
                </c:pt>
                <c:pt idx="8876">
                  <c:v>4272.1875</c:v>
                </c:pt>
                <c:pt idx="8877">
                  <c:v>4272.5</c:v>
                </c:pt>
                <c:pt idx="8878">
                  <c:v>4272.8125</c:v>
                </c:pt>
                <c:pt idx="8879">
                  <c:v>4273.125</c:v>
                </c:pt>
                <c:pt idx="8880">
                  <c:v>4273.4375</c:v>
                </c:pt>
                <c:pt idx="8881">
                  <c:v>4273.75</c:v>
                </c:pt>
                <c:pt idx="8882">
                  <c:v>4274.0625</c:v>
                </c:pt>
                <c:pt idx="8883">
                  <c:v>4274.375</c:v>
                </c:pt>
                <c:pt idx="8884">
                  <c:v>4274.6875</c:v>
                </c:pt>
                <c:pt idx="8885">
                  <c:v>4275</c:v>
                </c:pt>
                <c:pt idx="8886">
                  <c:v>4275.3125</c:v>
                </c:pt>
                <c:pt idx="8887">
                  <c:v>4275.625</c:v>
                </c:pt>
                <c:pt idx="8888">
                  <c:v>4275.9375</c:v>
                </c:pt>
                <c:pt idx="8889">
                  <c:v>4276.25</c:v>
                </c:pt>
                <c:pt idx="8890">
                  <c:v>4276.5625</c:v>
                </c:pt>
                <c:pt idx="8891">
                  <c:v>4276.875</c:v>
                </c:pt>
                <c:pt idx="8892">
                  <c:v>4277.1875</c:v>
                </c:pt>
                <c:pt idx="8893">
                  <c:v>4277.5</c:v>
                </c:pt>
                <c:pt idx="8894">
                  <c:v>4277.8125</c:v>
                </c:pt>
                <c:pt idx="8895">
                  <c:v>4278.125</c:v>
                </c:pt>
                <c:pt idx="8896">
                  <c:v>4278.4375</c:v>
                </c:pt>
                <c:pt idx="8897">
                  <c:v>4278.75</c:v>
                </c:pt>
                <c:pt idx="8898">
                  <c:v>4279.0625</c:v>
                </c:pt>
                <c:pt idx="8899">
                  <c:v>4279.375</c:v>
                </c:pt>
                <c:pt idx="8900">
                  <c:v>4279.6875</c:v>
                </c:pt>
                <c:pt idx="8901">
                  <c:v>4280</c:v>
                </c:pt>
                <c:pt idx="8902">
                  <c:v>4280.3125</c:v>
                </c:pt>
                <c:pt idx="8903">
                  <c:v>4280.625</c:v>
                </c:pt>
                <c:pt idx="8904">
                  <c:v>4280.9375</c:v>
                </c:pt>
                <c:pt idx="8905">
                  <c:v>4281.25</c:v>
                </c:pt>
                <c:pt idx="8906">
                  <c:v>4281.5625</c:v>
                </c:pt>
                <c:pt idx="8907">
                  <c:v>4281.875</c:v>
                </c:pt>
                <c:pt idx="8908">
                  <c:v>4282.1875</c:v>
                </c:pt>
                <c:pt idx="8909">
                  <c:v>4282.5</c:v>
                </c:pt>
                <c:pt idx="8910">
                  <c:v>4282.8125</c:v>
                </c:pt>
                <c:pt idx="8911">
                  <c:v>4283.125</c:v>
                </c:pt>
                <c:pt idx="8912">
                  <c:v>4283.4375</c:v>
                </c:pt>
                <c:pt idx="8913">
                  <c:v>4283.75</c:v>
                </c:pt>
                <c:pt idx="8914">
                  <c:v>4284.0625</c:v>
                </c:pt>
                <c:pt idx="8915">
                  <c:v>4284.375</c:v>
                </c:pt>
                <c:pt idx="8916">
                  <c:v>4284.6875</c:v>
                </c:pt>
                <c:pt idx="8917">
                  <c:v>4285</c:v>
                </c:pt>
                <c:pt idx="8918">
                  <c:v>4285.3125</c:v>
                </c:pt>
                <c:pt idx="8919">
                  <c:v>4285.625</c:v>
                </c:pt>
                <c:pt idx="8920">
                  <c:v>4285.9375</c:v>
                </c:pt>
                <c:pt idx="8921">
                  <c:v>4286.25</c:v>
                </c:pt>
                <c:pt idx="8922">
                  <c:v>4286.5625</c:v>
                </c:pt>
                <c:pt idx="8923">
                  <c:v>4286.875</c:v>
                </c:pt>
                <c:pt idx="8924">
                  <c:v>4287.1875</c:v>
                </c:pt>
                <c:pt idx="8925">
                  <c:v>4287.5</c:v>
                </c:pt>
                <c:pt idx="8926">
                  <c:v>4287.8125</c:v>
                </c:pt>
                <c:pt idx="8927">
                  <c:v>4288.125</c:v>
                </c:pt>
                <c:pt idx="8928">
                  <c:v>4288.4375</c:v>
                </c:pt>
                <c:pt idx="8929">
                  <c:v>4288.75</c:v>
                </c:pt>
                <c:pt idx="8930">
                  <c:v>4289.0625</c:v>
                </c:pt>
                <c:pt idx="8931">
                  <c:v>4289.375</c:v>
                </c:pt>
                <c:pt idx="8932">
                  <c:v>4289.6875</c:v>
                </c:pt>
                <c:pt idx="8933">
                  <c:v>4290</c:v>
                </c:pt>
                <c:pt idx="8934">
                  <c:v>4290.3125</c:v>
                </c:pt>
                <c:pt idx="8935">
                  <c:v>4290.625</c:v>
                </c:pt>
                <c:pt idx="8936">
                  <c:v>4290.9375</c:v>
                </c:pt>
                <c:pt idx="8937">
                  <c:v>4291.25</c:v>
                </c:pt>
                <c:pt idx="8938">
                  <c:v>4291.5625</c:v>
                </c:pt>
                <c:pt idx="8939">
                  <c:v>4291.875</c:v>
                </c:pt>
                <c:pt idx="8940">
                  <c:v>4292.1875</c:v>
                </c:pt>
                <c:pt idx="8941">
                  <c:v>4292.5</c:v>
                </c:pt>
                <c:pt idx="8942">
                  <c:v>4292.8125</c:v>
                </c:pt>
                <c:pt idx="8943">
                  <c:v>4293.125</c:v>
                </c:pt>
                <c:pt idx="8944">
                  <c:v>4293.4375</c:v>
                </c:pt>
                <c:pt idx="8945">
                  <c:v>4293.75</c:v>
                </c:pt>
                <c:pt idx="8946">
                  <c:v>4294.0625</c:v>
                </c:pt>
                <c:pt idx="8947">
                  <c:v>4294.375</c:v>
                </c:pt>
                <c:pt idx="8948">
                  <c:v>4294.6875</c:v>
                </c:pt>
                <c:pt idx="8949">
                  <c:v>4295</c:v>
                </c:pt>
                <c:pt idx="8950">
                  <c:v>4295.3125</c:v>
                </c:pt>
                <c:pt idx="8951">
                  <c:v>4295.625</c:v>
                </c:pt>
                <c:pt idx="8952">
                  <c:v>4295.9375</c:v>
                </c:pt>
                <c:pt idx="8953">
                  <c:v>4296.25</c:v>
                </c:pt>
                <c:pt idx="8954">
                  <c:v>4296.5625</c:v>
                </c:pt>
                <c:pt idx="8955">
                  <c:v>4296.875</c:v>
                </c:pt>
                <c:pt idx="8956">
                  <c:v>4297.1875</c:v>
                </c:pt>
                <c:pt idx="8957">
                  <c:v>4297.5</c:v>
                </c:pt>
                <c:pt idx="8958">
                  <c:v>4297.8125</c:v>
                </c:pt>
                <c:pt idx="8959">
                  <c:v>4298.125</c:v>
                </c:pt>
                <c:pt idx="8960">
                  <c:v>4298.4375</c:v>
                </c:pt>
                <c:pt idx="8961">
                  <c:v>4298.75</c:v>
                </c:pt>
                <c:pt idx="8962">
                  <c:v>4299.0625</c:v>
                </c:pt>
                <c:pt idx="8963">
                  <c:v>4299.375</c:v>
                </c:pt>
                <c:pt idx="8964">
                  <c:v>4299.6875</c:v>
                </c:pt>
                <c:pt idx="8965">
                  <c:v>4300</c:v>
                </c:pt>
                <c:pt idx="8966">
                  <c:v>4300.3125</c:v>
                </c:pt>
                <c:pt idx="8967">
                  <c:v>4300.625</c:v>
                </c:pt>
                <c:pt idx="8968">
                  <c:v>4300.9375</c:v>
                </c:pt>
                <c:pt idx="8969">
                  <c:v>4301.25</c:v>
                </c:pt>
                <c:pt idx="8970">
                  <c:v>4301.5625</c:v>
                </c:pt>
                <c:pt idx="8971">
                  <c:v>4301.875</c:v>
                </c:pt>
                <c:pt idx="8972">
                  <c:v>4302.1875</c:v>
                </c:pt>
                <c:pt idx="8973">
                  <c:v>4302.5</c:v>
                </c:pt>
                <c:pt idx="8974">
                  <c:v>4302.8125</c:v>
                </c:pt>
                <c:pt idx="8975">
                  <c:v>4303.125</c:v>
                </c:pt>
                <c:pt idx="8976">
                  <c:v>4303.4375</c:v>
                </c:pt>
                <c:pt idx="8977">
                  <c:v>4303.75</c:v>
                </c:pt>
                <c:pt idx="8978">
                  <c:v>4304.0625</c:v>
                </c:pt>
                <c:pt idx="8979">
                  <c:v>4304.375</c:v>
                </c:pt>
                <c:pt idx="8980">
                  <c:v>4304.6875</c:v>
                </c:pt>
                <c:pt idx="8981">
                  <c:v>4305</c:v>
                </c:pt>
                <c:pt idx="8982">
                  <c:v>4305.3125</c:v>
                </c:pt>
                <c:pt idx="8983">
                  <c:v>4305.625</c:v>
                </c:pt>
                <c:pt idx="8984">
                  <c:v>4305.9375</c:v>
                </c:pt>
                <c:pt idx="8985">
                  <c:v>4306.25</c:v>
                </c:pt>
                <c:pt idx="8986">
                  <c:v>4306.5625</c:v>
                </c:pt>
                <c:pt idx="8987">
                  <c:v>4306.875</c:v>
                </c:pt>
                <c:pt idx="8988">
                  <c:v>4307.1875</c:v>
                </c:pt>
                <c:pt idx="8989">
                  <c:v>4307.5</c:v>
                </c:pt>
                <c:pt idx="8990">
                  <c:v>4307.8125</c:v>
                </c:pt>
                <c:pt idx="8991">
                  <c:v>4308.125</c:v>
                </c:pt>
                <c:pt idx="8992">
                  <c:v>4308.4375</c:v>
                </c:pt>
                <c:pt idx="8993">
                  <c:v>4308.75</c:v>
                </c:pt>
                <c:pt idx="8994">
                  <c:v>4309.0625</c:v>
                </c:pt>
                <c:pt idx="8995">
                  <c:v>4309.375</c:v>
                </c:pt>
                <c:pt idx="8996">
                  <c:v>4309.6875</c:v>
                </c:pt>
                <c:pt idx="8997">
                  <c:v>4310</c:v>
                </c:pt>
                <c:pt idx="8998">
                  <c:v>4310.3125</c:v>
                </c:pt>
                <c:pt idx="8999">
                  <c:v>4310.625</c:v>
                </c:pt>
                <c:pt idx="9000">
                  <c:v>4310.9375</c:v>
                </c:pt>
                <c:pt idx="9001">
                  <c:v>4311.25</c:v>
                </c:pt>
                <c:pt idx="9002">
                  <c:v>4311.5625</c:v>
                </c:pt>
                <c:pt idx="9003">
                  <c:v>4311.875</c:v>
                </c:pt>
                <c:pt idx="9004">
                  <c:v>4312.1875</c:v>
                </c:pt>
                <c:pt idx="9005">
                  <c:v>4312.5</c:v>
                </c:pt>
                <c:pt idx="9006">
                  <c:v>4312.8125</c:v>
                </c:pt>
                <c:pt idx="9007">
                  <c:v>4313.125</c:v>
                </c:pt>
                <c:pt idx="9008">
                  <c:v>4313.4375</c:v>
                </c:pt>
                <c:pt idx="9009">
                  <c:v>4313.75</c:v>
                </c:pt>
                <c:pt idx="9010">
                  <c:v>4314.0625</c:v>
                </c:pt>
                <c:pt idx="9011">
                  <c:v>4314.375</c:v>
                </c:pt>
                <c:pt idx="9012">
                  <c:v>4314.6875</c:v>
                </c:pt>
                <c:pt idx="9013">
                  <c:v>4315</c:v>
                </c:pt>
                <c:pt idx="9014">
                  <c:v>4315.3125</c:v>
                </c:pt>
                <c:pt idx="9015">
                  <c:v>4315.625</c:v>
                </c:pt>
                <c:pt idx="9016">
                  <c:v>4315.9375</c:v>
                </c:pt>
                <c:pt idx="9017">
                  <c:v>4316.25</c:v>
                </c:pt>
                <c:pt idx="9018">
                  <c:v>4316.5625</c:v>
                </c:pt>
                <c:pt idx="9019">
                  <c:v>4316.875</c:v>
                </c:pt>
                <c:pt idx="9020">
                  <c:v>4317.1875</c:v>
                </c:pt>
                <c:pt idx="9021">
                  <c:v>4317.5</c:v>
                </c:pt>
                <c:pt idx="9022">
                  <c:v>4317.8125</c:v>
                </c:pt>
                <c:pt idx="9023">
                  <c:v>4318.125</c:v>
                </c:pt>
                <c:pt idx="9024">
                  <c:v>4318.4375</c:v>
                </c:pt>
                <c:pt idx="9025">
                  <c:v>4318.75</c:v>
                </c:pt>
                <c:pt idx="9026">
                  <c:v>4319.0625</c:v>
                </c:pt>
                <c:pt idx="9027">
                  <c:v>4319.375</c:v>
                </c:pt>
                <c:pt idx="9028">
                  <c:v>4319.6875</c:v>
                </c:pt>
                <c:pt idx="9029">
                  <c:v>4320</c:v>
                </c:pt>
                <c:pt idx="9030">
                  <c:v>4320.3125</c:v>
                </c:pt>
                <c:pt idx="9031">
                  <c:v>4320.625</c:v>
                </c:pt>
                <c:pt idx="9032">
                  <c:v>4320.9375</c:v>
                </c:pt>
                <c:pt idx="9033">
                  <c:v>4321.25</c:v>
                </c:pt>
                <c:pt idx="9034">
                  <c:v>4321.5625</c:v>
                </c:pt>
                <c:pt idx="9035">
                  <c:v>4321.875</c:v>
                </c:pt>
                <c:pt idx="9036">
                  <c:v>4322.1875</c:v>
                </c:pt>
                <c:pt idx="9037">
                  <c:v>4322.5</c:v>
                </c:pt>
                <c:pt idx="9038">
                  <c:v>4322.8125</c:v>
                </c:pt>
                <c:pt idx="9039">
                  <c:v>4323.125</c:v>
                </c:pt>
                <c:pt idx="9040">
                  <c:v>4323.4375</c:v>
                </c:pt>
                <c:pt idx="9041">
                  <c:v>4323.75</c:v>
                </c:pt>
                <c:pt idx="9042">
                  <c:v>4324.0625</c:v>
                </c:pt>
                <c:pt idx="9043">
                  <c:v>4324.375</c:v>
                </c:pt>
                <c:pt idx="9044">
                  <c:v>4324.6875</c:v>
                </c:pt>
                <c:pt idx="9045">
                  <c:v>4325</c:v>
                </c:pt>
                <c:pt idx="9046">
                  <c:v>4325.3125</c:v>
                </c:pt>
                <c:pt idx="9047">
                  <c:v>4325.625</c:v>
                </c:pt>
                <c:pt idx="9048">
                  <c:v>4325.9375</c:v>
                </c:pt>
                <c:pt idx="9049">
                  <c:v>4326.25</c:v>
                </c:pt>
                <c:pt idx="9050">
                  <c:v>4326.5625</c:v>
                </c:pt>
                <c:pt idx="9051">
                  <c:v>4326.875</c:v>
                </c:pt>
                <c:pt idx="9052">
                  <c:v>4327.1875</c:v>
                </c:pt>
                <c:pt idx="9053">
                  <c:v>4327.5</c:v>
                </c:pt>
                <c:pt idx="9054">
                  <c:v>4327.8125</c:v>
                </c:pt>
                <c:pt idx="9055">
                  <c:v>4328.125</c:v>
                </c:pt>
                <c:pt idx="9056">
                  <c:v>4328.4375</c:v>
                </c:pt>
                <c:pt idx="9057">
                  <c:v>4328.75</c:v>
                </c:pt>
                <c:pt idx="9058">
                  <c:v>4329.0625</c:v>
                </c:pt>
                <c:pt idx="9059">
                  <c:v>4329.375</c:v>
                </c:pt>
                <c:pt idx="9060">
                  <c:v>4329.6875</c:v>
                </c:pt>
                <c:pt idx="9061">
                  <c:v>4330</c:v>
                </c:pt>
                <c:pt idx="9062">
                  <c:v>4330.3125</c:v>
                </c:pt>
                <c:pt idx="9063">
                  <c:v>4330.625</c:v>
                </c:pt>
                <c:pt idx="9064">
                  <c:v>4330.9375</c:v>
                </c:pt>
                <c:pt idx="9065">
                  <c:v>4331.25</c:v>
                </c:pt>
                <c:pt idx="9066">
                  <c:v>4331.5625</c:v>
                </c:pt>
                <c:pt idx="9067">
                  <c:v>4331.875</c:v>
                </c:pt>
                <c:pt idx="9068">
                  <c:v>4332.1875</c:v>
                </c:pt>
                <c:pt idx="9069">
                  <c:v>4332.5</c:v>
                </c:pt>
                <c:pt idx="9070">
                  <c:v>4332.8125</c:v>
                </c:pt>
                <c:pt idx="9071">
                  <c:v>4333.125</c:v>
                </c:pt>
                <c:pt idx="9072">
                  <c:v>4333.4375</c:v>
                </c:pt>
                <c:pt idx="9073">
                  <c:v>4333.75</c:v>
                </c:pt>
                <c:pt idx="9074">
                  <c:v>4334.0625</c:v>
                </c:pt>
                <c:pt idx="9075">
                  <c:v>4334.375</c:v>
                </c:pt>
                <c:pt idx="9076">
                  <c:v>4334.6875</c:v>
                </c:pt>
                <c:pt idx="9077">
                  <c:v>4335</c:v>
                </c:pt>
                <c:pt idx="9078">
                  <c:v>4335.3125</c:v>
                </c:pt>
                <c:pt idx="9079">
                  <c:v>4335.625</c:v>
                </c:pt>
                <c:pt idx="9080">
                  <c:v>4335.9375</c:v>
                </c:pt>
                <c:pt idx="9081">
                  <c:v>4336.25</c:v>
                </c:pt>
                <c:pt idx="9082">
                  <c:v>4336.5625</c:v>
                </c:pt>
                <c:pt idx="9083">
                  <c:v>4336.875</c:v>
                </c:pt>
                <c:pt idx="9084">
                  <c:v>4337.1875</c:v>
                </c:pt>
                <c:pt idx="9085">
                  <c:v>4337.5</c:v>
                </c:pt>
                <c:pt idx="9086">
                  <c:v>4337.8125</c:v>
                </c:pt>
                <c:pt idx="9087">
                  <c:v>4338.125</c:v>
                </c:pt>
                <c:pt idx="9088">
                  <c:v>4338.4375</c:v>
                </c:pt>
                <c:pt idx="9089">
                  <c:v>4338.75</c:v>
                </c:pt>
                <c:pt idx="9090">
                  <c:v>4339.0625</c:v>
                </c:pt>
                <c:pt idx="9091">
                  <c:v>4339.375</c:v>
                </c:pt>
                <c:pt idx="9092">
                  <c:v>4339.6875</c:v>
                </c:pt>
                <c:pt idx="9093">
                  <c:v>4340</c:v>
                </c:pt>
                <c:pt idx="9094">
                  <c:v>4340.3125</c:v>
                </c:pt>
                <c:pt idx="9095">
                  <c:v>4340.625</c:v>
                </c:pt>
                <c:pt idx="9096">
                  <c:v>4340.9375</c:v>
                </c:pt>
                <c:pt idx="9097">
                  <c:v>4341.25</c:v>
                </c:pt>
                <c:pt idx="9098">
                  <c:v>4341.5625</c:v>
                </c:pt>
                <c:pt idx="9099">
                  <c:v>4341.875</c:v>
                </c:pt>
                <c:pt idx="9100">
                  <c:v>4342.1875</c:v>
                </c:pt>
                <c:pt idx="9101">
                  <c:v>4342.5</c:v>
                </c:pt>
                <c:pt idx="9102">
                  <c:v>4342.8125</c:v>
                </c:pt>
                <c:pt idx="9103">
                  <c:v>4343.125</c:v>
                </c:pt>
                <c:pt idx="9104">
                  <c:v>4343.4375</c:v>
                </c:pt>
                <c:pt idx="9105">
                  <c:v>4343.75</c:v>
                </c:pt>
                <c:pt idx="9106">
                  <c:v>4344.0625</c:v>
                </c:pt>
                <c:pt idx="9107">
                  <c:v>4344.375</c:v>
                </c:pt>
                <c:pt idx="9108">
                  <c:v>4344.6875</c:v>
                </c:pt>
                <c:pt idx="9109">
                  <c:v>4345</c:v>
                </c:pt>
                <c:pt idx="9110">
                  <c:v>4345.3125</c:v>
                </c:pt>
                <c:pt idx="9111">
                  <c:v>4345.625</c:v>
                </c:pt>
                <c:pt idx="9112">
                  <c:v>4345.9375</c:v>
                </c:pt>
                <c:pt idx="9113">
                  <c:v>4346.25</c:v>
                </c:pt>
                <c:pt idx="9114">
                  <c:v>4346.5625</c:v>
                </c:pt>
                <c:pt idx="9115">
                  <c:v>4346.875</c:v>
                </c:pt>
                <c:pt idx="9116">
                  <c:v>4347.1875</c:v>
                </c:pt>
                <c:pt idx="9117">
                  <c:v>4347.5</c:v>
                </c:pt>
                <c:pt idx="9118">
                  <c:v>4347.8125</c:v>
                </c:pt>
                <c:pt idx="9119">
                  <c:v>4348.125</c:v>
                </c:pt>
                <c:pt idx="9120">
                  <c:v>4348.4375</c:v>
                </c:pt>
                <c:pt idx="9121">
                  <c:v>4348.75</c:v>
                </c:pt>
                <c:pt idx="9122">
                  <c:v>4349.0625</c:v>
                </c:pt>
                <c:pt idx="9123">
                  <c:v>4349.375</c:v>
                </c:pt>
                <c:pt idx="9124">
                  <c:v>4349.6875</c:v>
                </c:pt>
                <c:pt idx="9125">
                  <c:v>4350</c:v>
                </c:pt>
                <c:pt idx="9126">
                  <c:v>4350.3125</c:v>
                </c:pt>
                <c:pt idx="9127">
                  <c:v>4350.625</c:v>
                </c:pt>
                <c:pt idx="9128">
                  <c:v>4350.9375</c:v>
                </c:pt>
                <c:pt idx="9129">
                  <c:v>4351.25</c:v>
                </c:pt>
                <c:pt idx="9130">
                  <c:v>4351.5625</c:v>
                </c:pt>
                <c:pt idx="9131">
                  <c:v>4351.875</c:v>
                </c:pt>
                <c:pt idx="9132">
                  <c:v>4352.1875</c:v>
                </c:pt>
                <c:pt idx="9133">
                  <c:v>4352.5</c:v>
                </c:pt>
                <c:pt idx="9134">
                  <c:v>4352.8125</c:v>
                </c:pt>
                <c:pt idx="9135">
                  <c:v>4353.125</c:v>
                </c:pt>
                <c:pt idx="9136">
                  <c:v>4353.4375</c:v>
                </c:pt>
                <c:pt idx="9137">
                  <c:v>4353.75</c:v>
                </c:pt>
                <c:pt idx="9138">
                  <c:v>4354.0625</c:v>
                </c:pt>
                <c:pt idx="9139">
                  <c:v>4354.375</c:v>
                </c:pt>
                <c:pt idx="9140">
                  <c:v>4354.6875</c:v>
                </c:pt>
                <c:pt idx="9141">
                  <c:v>4355</c:v>
                </c:pt>
                <c:pt idx="9142">
                  <c:v>4355.3125</c:v>
                </c:pt>
                <c:pt idx="9143">
                  <c:v>4355.625</c:v>
                </c:pt>
                <c:pt idx="9144">
                  <c:v>4355.9375</c:v>
                </c:pt>
                <c:pt idx="9145">
                  <c:v>4356.25</c:v>
                </c:pt>
                <c:pt idx="9146">
                  <c:v>4356.5625</c:v>
                </c:pt>
                <c:pt idx="9147">
                  <c:v>4356.875</c:v>
                </c:pt>
                <c:pt idx="9148">
                  <c:v>4357.1875</c:v>
                </c:pt>
                <c:pt idx="9149">
                  <c:v>4357.5</c:v>
                </c:pt>
                <c:pt idx="9150">
                  <c:v>4357.8125</c:v>
                </c:pt>
                <c:pt idx="9151">
                  <c:v>4358.125</c:v>
                </c:pt>
                <c:pt idx="9152">
                  <c:v>4358.4375</c:v>
                </c:pt>
                <c:pt idx="9153">
                  <c:v>4358.75</c:v>
                </c:pt>
                <c:pt idx="9154">
                  <c:v>4359.0625</c:v>
                </c:pt>
                <c:pt idx="9155">
                  <c:v>4359.375</c:v>
                </c:pt>
                <c:pt idx="9156">
                  <c:v>4359.6875</c:v>
                </c:pt>
                <c:pt idx="9157">
                  <c:v>4360</c:v>
                </c:pt>
                <c:pt idx="9158">
                  <c:v>4360.3125</c:v>
                </c:pt>
                <c:pt idx="9159">
                  <c:v>4360.625</c:v>
                </c:pt>
                <c:pt idx="9160">
                  <c:v>4360.9375</c:v>
                </c:pt>
                <c:pt idx="9161">
                  <c:v>4361.25</c:v>
                </c:pt>
                <c:pt idx="9162">
                  <c:v>4361.5625</c:v>
                </c:pt>
                <c:pt idx="9163">
                  <c:v>4361.875</c:v>
                </c:pt>
                <c:pt idx="9164">
                  <c:v>4362.1875</c:v>
                </c:pt>
                <c:pt idx="9165">
                  <c:v>4362.5</c:v>
                </c:pt>
                <c:pt idx="9166">
                  <c:v>4362.8125</c:v>
                </c:pt>
                <c:pt idx="9167">
                  <c:v>4363.125</c:v>
                </c:pt>
                <c:pt idx="9168">
                  <c:v>4363.4375</c:v>
                </c:pt>
                <c:pt idx="9169">
                  <c:v>4363.75</c:v>
                </c:pt>
                <c:pt idx="9170">
                  <c:v>4364.0625</c:v>
                </c:pt>
                <c:pt idx="9171">
                  <c:v>4364.375</c:v>
                </c:pt>
                <c:pt idx="9172">
                  <c:v>4364.6875</c:v>
                </c:pt>
                <c:pt idx="9173">
                  <c:v>4365</c:v>
                </c:pt>
                <c:pt idx="9174">
                  <c:v>4365.3125</c:v>
                </c:pt>
                <c:pt idx="9175">
                  <c:v>4365.625</c:v>
                </c:pt>
                <c:pt idx="9176">
                  <c:v>4365.9375</c:v>
                </c:pt>
                <c:pt idx="9177">
                  <c:v>4366.25</c:v>
                </c:pt>
                <c:pt idx="9178">
                  <c:v>4366.5625</c:v>
                </c:pt>
                <c:pt idx="9179">
                  <c:v>4366.875</c:v>
                </c:pt>
                <c:pt idx="9180">
                  <c:v>4367.1875</c:v>
                </c:pt>
                <c:pt idx="9181">
                  <c:v>4367.5</c:v>
                </c:pt>
                <c:pt idx="9182">
                  <c:v>4367.8125</c:v>
                </c:pt>
                <c:pt idx="9183">
                  <c:v>4368.125</c:v>
                </c:pt>
                <c:pt idx="9184">
                  <c:v>4368.4375</c:v>
                </c:pt>
                <c:pt idx="9185">
                  <c:v>4368.75</c:v>
                </c:pt>
                <c:pt idx="9186">
                  <c:v>4369.0625</c:v>
                </c:pt>
                <c:pt idx="9187">
                  <c:v>4369.375</c:v>
                </c:pt>
                <c:pt idx="9188">
                  <c:v>4369.6875</c:v>
                </c:pt>
                <c:pt idx="9189">
                  <c:v>4370</c:v>
                </c:pt>
                <c:pt idx="9190">
                  <c:v>4370.3125</c:v>
                </c:pt>
                <c:pt idx="9191">
                  <c:v>4370.625</c:v>
                </c:pt>
                <c:pt idx="9192">
                  <c:v>4370.9375</c:v>
                </c:pt>
                <c:pt idx="9193">
                  <c:v>4371.25</c:v>
                </c:pt>
                <c:pt idx="9194">
                  <c:v>4371.5625</c:v>
                </c:pt>
                <c:pt idx="9195">
                  <c:v>4371.875</c:v>
                </c:pt>
                <c:pt idx="9196">
                  <c:v>4372.1875</c:v>
                </c:pt>
                <c:pt idx="9197">
                  <c:v>4372.5</c:v>
                </c:pt>
                <c:pt idx="9198">
                  <c:v>4372.8125</c:v>
                </c:pt>
                <c:pt idx="9199">
                  <c:v>4373.125</c:v>
                </c:pt>
                <c:pt idx="9200">
                  <c:v>4373.4375</c:v>
                </c:pt>
                <c:pt idx="9201">
                  <c:v>4373.75</c:v>
                </c:pt>
                <c:pt idx="9202">
                  <c:v>4374.0625</c:v>
                </c:pt>
                <c:pt idx="9203">
                  <c:v>4374.375</c:v>
                </c:pt>
                <c:pt idx="9204">
                  <c:v>4374.6875</c:v>
                </c:pt>
                <c:pt idx="9205">
                  <c:v>4375</c:v>
                </c:pt>
                <c:pt idx="9206">
                  <c:v>4375.3125</c:v>
                </c:pt>
                <c:pt idx="9207">
                  <c:v>4375.625</c:v>
                </c:pt>
                <c:pt idx="9208">
                  <c:v>4375.9375</c:v>
                </c:pt>
                <c:pt idx="9209">
                  <c:v>4376.25</c:v>
                </c:pt>
                <c:pt idx="9210">
                  <c:v>4376.5625</c:v>
                </c:pt>
                <c:pt idx="9211">
                  <c:v>4376.875</c:v>
                </c:pt>
                <c:pt idx="9212">
                  <c:v>4377.1875</c:v>
                </c:pt>
                <c:pt idx="9213">
                  <c:v>4377.5</c:v>
                </c:pt>
                <c:pt idx="9214">
                  <c:v>4377.8125</c:v>
                </c:pt>
                <c:pt idx="9215">
                  <c:v>4378.125</c:v>
                </c:pt>
                <c:pt idx="9216">
                  <c:v>4378.4375</c:v>
                </c:pt>
                <c:pt idx="9217">
                  <c:v>4378.75</c:v>
                </c:pt>
                <c:pt idx="9218">
                  <c:v>4379.0625</c:v>
                </c:pt>
                <c:pt idx="9219">
                  <c:v>4379.375</c:v>
                </c:pt>
                <c:pt idx="9220">
                  <c:v>4379.6875</c:v>
                </c:pt>
                <c:pt idx="9221">
                  <c:v>4380</c:v>
                </c:pt>
                <c:pt idx="9222">
                  <c:v>4380.3125</c:v>
                </c:pt>
                <c:pt idx="9223">
                  <c:v>4380.625</c:v>
                </c:pt>
                <c:pt idx="9224">
                  <c:v>4380.9375</c:v>
                </c:pt>
                <c:pt idx="9225">
                  <c:v>4381.25</c:v>
                </c:pt>
                <c:pt idx="9226">
                  <c:v>4381.5625</c:v>
                </c:pt>
                <c:pt idx="9227">
                  <c:v>4381.875</c:v>
                </c:pt>
                <c:pt idx="9228">
                  <c:v>4382.1875</c:v>
                </c:pt>
                <c:pt idx="9229">
                  <c:v>4382.5</c:v>
                </c:pt>
                <c:pt idx="9230">
                  <c:v>4382.8125</c:v>
                </c:pt>
                <c:pt idx="9231">
                  <c:v>4383.125</c:v>
                </c:pt>
                <c:pt idx="9232">
                  <c:v>4383.4375</c:v>
                </c:pt>
                <c:pt idx="9233">
                  <c:v>4383.75</c:v>
                </c:pt>
                <c:pt idx="9234">
                  <c:v>4384.0625</c:v>
                </c:pt>
                <c:pt idx="9235">
                  <c:v>4384.375</c:v>
                </c:pt>
                <c:pt idx="9236">
                  <c:v>4384.6875</c:v>
                </c:pt>
                <c:pt idx="9237">
                  <c:v>4385</c:v>
                </c:pt>
                <c:pt idx="9238">
                  <c:v>4385.3125</c:v>
                </c:pt>
                <c:pt idx="9239">
                  <c:v>4385.625</c:v>
                </c:pt>
                <c:pt idx="9240">
                  <c:v>4385.9375</c:v>
                </c:pt>
                <c:pt idx="9241">
                  <c:v>4386.25</c:v>
                </c:pt>
                <c:pt idx="9242">
                  <c:v>4386.5625</c:v>
                </c:pt>
                <c:pt idx="9243">
                  <c:v>4386.875</c:v>
                </c:pt>
                <c:pt idx="9244">
                  <c:v>4387.1875</c:v>
                </c:pt>
                <c:pt idx="9245">
                  <c:v>4387.5</c:v>
                </c:pt>
                <c:pt idx="9246">
                  <c:v>4387.8125</c:v>
                </c:pt>
                <c:pt idx="9247">
                  <c:v>4388.125</c:v>
                </c:pt>
                <c:pt idx="9248">
                  <c:v>4388.4375</c:v>
                </c:pt>
                <c:pt idx="9249">
                  <c:v>4388.75</c:v>
                </c:pt>
                <c:pt idx="9250">
                  <c:v>4389.0625</c:v>
                </c:pt>
                <c:pt idx="9251">
                  <c:v>4389.375</c:v>
                </c:pt>
                <c:pt idx="9252">
                  <c:v>4389.6875</c:v>
                </c:pt>
                <c:pt idx="9253">
                  <c:v>4390</c:v>
                </c:pt>
                <c:pt idx="9254">
                  <c:v>4390.3125</c:v>
                </c:pt>
                <c:pt idx="9255">
                  <c:v>4390.625</c:v>
                </c:pt>
                <c:pt idx="9256">
                  <c:v>4390.9375</c:v>
                </c:pt>
                <c:pt idx="9257">
                  <c:v>4391.25</c:v>
                </c:pt>
                <c:pt idx="9258">
                  <c:v>4391.5625</c:v>
                </c:pt>
                <c:pt idx="9259">
                  <c:v>4391.875</c:v>
                </c:pt>
                <c:pt idx="9260">
                  <c:v>4392.1875</c:v>
                </c:pt>
                <c:pt idx="9261">
                  <c:v>4392.5</c:v>
                </c:pt>
                <c:pt idx="9262">
                  <c:v>4392.8125</c:v>
                </c:pt>
                <c:pt idx="9263">
                  <c:v>4393.125</c:v>
                </c:pt>
                <c:pt idx="9264">
                  <c:v>4393.4375</c:v>
                </c:pt>
                <c:pt idx="9265">
                  <c:v>4393.75</c:v>
                </c:pt>
                <c:pt idx="9266">
                  <c:v>4394.0625</c:v>
                </c:pt>
                <c:pt idx="9267">
                  <c:v>4394.375</c:v>
                </c:pt>
                <c:pt idx="9268">
                  <c:v>4394.6875</c:v>
                </c:pt>
                <c:pt idx="9269">
                  <c:v>4395</c:v>
                </c:pt>
                <c:pt idx="9270">
                  <c:v>4395.3125</c:v>
                </c:pt>
                <c:pt idx="9271">
                  <c:v>4395.625</c:v>
                </c:pt>
                <c:pt idx="9272">
                  <c:v>4395.9375</c:v>
                </c:pt>
                <c:pt idx="9273">
                  <c:v>4396.25</c:v>
                </c:pt>
                <c:pt idx="9274">
                  <c:v>4396.5625</c:v>
                </c:pt>
                <c:pt idx="9275">
                  <c:v>4396.875</c:v>
                </c:pt>
                <c:pt idx="9276">
                  <c:v>4397.1875</c:v>
                </c:pt>
                <c:pt idx="9277">
                  <c:v>4397.5</c:v>
                </c:pt>
                <c:pt idx="9278">
                  <c:v>4397.8125</c:v>
                </c:pt>
                <c:pt idx="9279">
                  <c:v>4398.125</c:v>
                </c:pt>
                <c:pt idx="9280">
                  <c:v>4398.4375</c:v>
                </c:pt>
                <c:pt idx="9281">
                  <c:v>4398.75</c:v>
                </c:pt>
                <c:pt idx="9282">
                  <c:v>4399.0625</c:v>
                </c:pt>
                <c:pt idx="9283">
                  <c:v>4399.375</c:v>
                </c:pt>
                <c:pt idx="9284">
                  <c:v>4399.6875</c:v>
                </c:pt>
                <c:pt idx="9285">
                  <c:v>4400</c:v>
                </c:pt>
                <c:pt idx="9286">
                  <c:v>4400.3125</c:v>
                </c:pt>
                <c:pt idx="9287">
                  <c:v>4400.625</c:v>
                </c:pt>
                <c:pt idx="9288">
                  <c:v>4400.9375</c:v>
                </c:pt>
                <c:pt idx="9289">
                  <c:v>4401.25</c:v>
                </c:pt>
                <c:pt idx="9290">
                  <c:v>4401.5625</c:v>
                </c:pt>
                <c:pt idx="9291">
                  <c:v>4401.875</c:v>
                </c:pt>
                <c:pt idx="9292">
                  <c:v>4402.1875</c:v>
                </c:pt>
                <c:pt idx="9293">
                  <c:v>4402.5</c:v>
                </c:pt>
                <c:pt idx="9294">
                  <c:v>4402.8125</c:v>
                </c:pt>
                <c:pt idx="9295">
                  <c:v>4403.125</c:v>
                </c:pt>
                <c:pt idx="9296">
                  <c:v>4403.4375</c:v>
                </c:pt>
                <c:pt idx="9297">
                  <c:v>4403.75</c:v>
                </c:pt>
                <c:pt idx="9298">
                  <c:v>4404.0625</c:v>
                </c:pt>
                <c:pt idx="9299">
                  <c:v>4404.375</c:v>
                </c:pt>
                <c:pt idx="9300">
                  <c:v>4404.6875</c:v>
                </c:pt>
                <c:pt idx="9301">
                  <c:v>4405</c:v>
                </c:pt>
                <c:pt idx="9302">
                  <c:v>4405.3125</c:v>
                </c:pt>
                <c:pt idx="9303">
                  <c:v>4405.625</c:v>
                </c:pt>
                <c:pt idx="9304">
                  <c:v>4405.9375</c:v>
                </c:pt>
                <c:pt idx="9305">
                  <c:v>4406.25</c:v>
                </c:pt>
                <c:pt idx="9306">
                  <c:v>4406.5625</c:v>
                </c:pt>
                <c:pt idx="9307">
                  <c:v>4406.875</c:v>
                </c:pt>
                <c:pt idx="9308">
                  <c:v>4407.1875</c:v>
                </c:pt>
                <c:pt idx="9309">
                  <c:v>4407.5</c:v>
                </c:pt>
                <c:pt idx="9310">
                  <c:v>4407.8125</c:v>
                </c:pt>
                <c:pt idx="9311">
                  <c:v>4408.125</c:v>
                </c:pt>
                <c:pt idx="9312">
                  <c:v>4408.4375</c:v>
                </c:pt>
                <c:pt idx="9313">
                  <c:v>4408.75</c:v>
                </c:pt>
                <c:pt idx="9314">
                  <c:v>4409.0625</c:v>
                </c:pt>
                <c:pt idx="9315">
                  <c:v>4409.375</c:v>
                </c:pt>
                <c:pt idx="9316">
                  <c:v>4409.6875</c:v>
                </c:pt>
                <c:pt idx="9317">
                  <c:v>4410</c:v>
                </c:pt>
                <c:pt idx="9318">
                  <c:v>4410.3125</c:v>
                </c:pt>
                <c:pt idx="9319">
                  <c:v>4410.625</c:v>
                </c:pt>
                <c:pt idx="9320">
                  <c:v>4410.9375</c:v>
                </c:pt>
                <c:pt idx="9321">
                  <c:v>4411.25</c:v>
                </c:pt>
                <c:pt idx="9322">
                  <c:v>4411.5625</c:v>
                </c:pt>
                <c:pt idx="9323">
                  <c:v>4411.875</c:v>
                </c:pt>
                <c:pt idx="9324">
                  <c:v>4412.1875</c:v>
                </c:pt>
                <c:pt idx="9325">
                  <c:v>4412.5</c:v>
                </c:pt>
                <c:pt idx="9326">
                  <c:v>4412.8125</c:v>
                </c:pt>
                <c:pt idx="9327">
                  <c:v>4413.125</c:v>
                </c:pt>
                <c:pt idx="9328">
                  <c:v>4413.4375</c:v>
                </c:pt>
                <c:pt idx="9329">
                  <c:v>4413.75</c:v>
                </c:pt>
                <c:pt idx="9330">
                  <c:v>4414.0625</c:v>
                </c:pt>
                <c:pt idx="9331">
                  <c:v>4414.375</c:v>
                </c:pt>
                <c:pt idx="9332">
                  <c:v>4414.6875</c:v>
                </c:pt>
                <c:pt idx="9333">
                  <c:v>4415</c:v>
                </c:pt>
                <c:pt idx="9334">
                  <c:v>4415.3125</c:v>
                </c:pt>
                <c:pt idx="9335">
                  <c:v>4415.625</c:v>
                </c:pt>
                <c:pt idx="9336">
                  <c:v>4415.9375</c:v>
                </c:pt>
                <c:pt idx="9337">
                  <c:v>4416.25</c:v>
                </c:pt>
                <c:pt idx="9338">
                  <c:v>4416.5625</c:v>
                </c:pt>
                <c:pt idx="9339">
                  <c:v>4416.875</c:v>
                </c:pt>
                <c:pt idx="9340">
                  <c:v>4417.1875</c:v>
                </c:pt>
                <c:pt idx="9341">
                  <c:v>4417.5</c:v>
                </c:pt>
                <c:pt idx="9342">
                  <c:v>4417.8125</c:v>
                </c:pt>
                <c:pt idx="9343">
                  <c:v>4418.125</c:v>
                </c:pt>
                <c:pt idx="9344">
                  <c:v>4418.4375</c:v>
                </c:pt>
                <c:pt idx="9345">
                  <c:v>4418.75</c:v>
                </c:pt>
                <c:pt idx="9346">
                  <c:v>4419.0625</c:v>
                </c:pt>
                <c:pt idx="9347">
                  <c:v>4419.375</c:v>
                </c:pt>
                <c:pt idx="9348">
                  <c:v>4419.6875</c:v>
                </c:pt>
                <c:pt idx="9349">
                  <c:v>4420</c:v>
                </c:pt>
                <c:pt idx="9350">
                  <c:v>4420.3125</c:v>
                </c:pt>
                <c:pt idx="9351">
                  <c:v>4420.625</c:v>
                </c:pt>
                <c:pt idx="9352">
                  <c:v>4420.9375</c:v>
                </c:pt>
                <c:pt idx="9353">
                  <c:v>4421.25</c:v>
                </c:pt>
                <c:pt idx="9354">
                  <c:v>4421.5625</c:v>
                </c:pt>
                <c:pt idx="9355">
                  <c:v>4421.875</c:v>
                </c:pt>
                <c:pt idx="9356">
                  <c:v>4422.1875</c:v>
                </c:pt>
                <c:pt idx="9357">
                  <c:v>4422.5</c:v>
                </c:pt>
                <c:pt idx="9358">
                  <c:v>4422.8125</c:v>
                </c:pt>
                <c:pt idx="9359">
                  <c:v>4423.125</c:v>
                </c:pt>
                <c:pt idx="9360">
                  <c:v>4423.4375</c:v>
                </c:pt>
                <c:pt idx="9361">
                  <c:v>4423.75</c:v>
                </c:pt>
                <c:pt idx="9362">
                  <c:v>4424.0625</c:v>
                </c:pt>
                <c:pt idx="9363">
                  <c:v>4424.375</c:v>
                </c:pt>
                <c:pt idx="9364">
                  <c:v>4424.6875</c:v>
                </c:pt>
                <c:pt idx="9365">
                  <c:v>4425</c:v>
                </c:pt>
                <c:pt idx="9366">
                  <c:v>4425.3125</c:v>
                </c:pt>
                <c:pt idx="9367">
                  <c:v>4425.625</c:v>
                </c:pt>
                <c:pt idx="9368">
                  <c:v>4425.9375</c:v>
                </c:pt>
                <c:pt idx="9369">
                  <c:v>4426.25</c:v>
                </c:pt>
                <c:pt idx="9370">
                  <c:v>4426.5625</c:v>
                </c:pt>
                <c:pt idx="9371">
                  <c:v>4426.875</c:v>
                </c:pt>
                <c:pt idx="9372">
                  <c:v>4427.1875</c:v>
                </c:pt>
                <c:pt idx="9373">
                  <c:v>4427.5</c:v>
                </c:pt>
                <c:pt idx="9374">
                  <c:v>4427.8125</c:v>
                </c:pt>
                <c:pt idx="9375">
                  <c:v>4428.125</c:v>
                </c:pt>
                <c:pt idx="9376">
                  <c:v>4428.4375</c:v>
                </c:pt>
                <c:pt idx="9377">
                  <c:v>4428.75</c:v>
                </c:pt>
                <c:pt idx="9378">
                  <c:v>4429.0625</c:v>
                </c:pt>
                <c:pt idx="9379">
                  <c:v>4429.375</c:v>
                </c:pt>
                <c:pt idx="9380">
                  <c:v>4429.6875</c:v>
                </c:pt>
                <c:pt idx="9381">
                  <c:v>4430</c:v>
                </c:pt>
                <c:pt idx="9382">
                  <c:v>4430.3125</c:v>
                </c:pt>
                <c:pt idx="9383">
                  <c:v>4430.625</c:v>
                </c:pt>
                <c:pt idx="9384">
                  <c:v>4430.9375</c:v>
                </c:pt>
                <c:pt idx="9385">
                  <c:v>4431.25</c:v>
                </c:pt>
                <c:pt idx="9386">
                  <c:v>4431.5625</c:v>
                </c:pt>
                <c:pt idx="9387">
                  <c:v>4431.875</c:v>
                </c:pt>
                <c:pt idx="9388">
                  <c:v>4432.1875</c:v>
                </c:pt>
                <c:pt idx="9389">
                  <c:v>4432.5</c:v>
                </c:pt>
                <c:pt idx="9390">
                  <c:v>4432.8125</c:v>
                </c:pt>
                <c:pt idx="9391">
                  <c:v>4433.125</c:v>
                </c:pt>
                <c:pt idx="9392">
                  <c:v>4433.4375</c:v>
                </c:pt>
                <c:pt idx="9393">
                  <c:v>4433.75</c:v>
                </c:pt>
                <c:pt idx="9394">
                  <c:v>4434.0625</c:v>
                </c:pt>
                <c:pt idx="9395">
                  <c:v>4434.375</c:v>
                </c:pt>
                <c:pt idx="9396">
                  <c:v>4434.6875</c:v>
                </c:pt>
                <c:pt idx="9397">
                  <c:v>4435</c:v>
                </c:pt>
                <c:pt idx="9398">
                  <c:v>4435.3125</c:v>
                </c:pt>
                <c:pt idx="9399">
                  <c:v>4435.625</c:v>
                </c:pt>
                <c:pt idx="9400">
                  <c:v>4435.9375</c:v>
                </c:pt>
                <c:pt idx="9401">
                  <c:v>4436.25</c:v>
                </c:pt>
                <c:pt idx="9402">
                  <c:v>4436.5625</c:v>
                </c:pt>
                <c:pt idx="9403">
                  <c:v>4436.875</c:v>
                </c:pt>
                <c:pt idx="9404">
                  <c:v>4437.1875</c:v>
                </c:pt>
                <c:pt idx="9405">
                  <c:v>4437.5</c:v>
                </c:pt>
                <c:pt idx="9406">
                  <c:v>4437.8125</c:v>
                </c:pt>
                <c:pt idx="9407">
                  <c:v>4438.125</c:v>
                </c:pt>
                <c:pt idx="9408">
                  <c:v>4438.4375</c:v>
                </c:pt>
                <c:pt idx="9409">
                  <c:v>4438.75</c:v>
                </c:pt>
                <c:pt idx="9410">
                  <c:v>4439.0625</c:v>
                </c:pt>
                <c:pt idx="9411">
                  <c:v>4439.375</c:v>
                </c:pt>
                <c:pt idx="9412">
                  <c:v>4439.6875</c:v>
                </c:pt>
                <c:pt idx="9413">
                  <c:v>4440</c:v>
                </c:pt>
                <c:pt idx="9414">
                  <c:v>4440.3125</c:v>
                </c:pt>
                <c:pt idx="9415">
                  <c:v>4440.625</c:v>
                </c:pt>
                <c:pt idx="9416">
                  <c:v>4440.9375</c:v>
                </c:pt>
                <c:pt idx="9417">
                  <c:v>4441.25</c:v>
                </c:pt>
                <c:pt idx="9418">
                  <c:v>4441.5625</c:v>
                </c:pt>
                <c:pt idx="9419">
                  <c:v>4441.875</c:v>
                </c:pt>
                <c:pt idx="9420">
                  <c:v>4442.1875</c:v>
                </c:pt>
                <c:pt idx="9421">
                  <c:v>4442.5</c:v>
                </c:pt>
                <c:pt idx="9422">
                  <c:v>4442.8125</c:v>
                </c:pt>
                <c:pt idx="9423">
                  <c:v>4443.125</c:v>
                </c:pt>
                <c:pt idx="9424">
                  <c:v>4443.4375</c:v>
                </c:pt>
                <c:pt idx="9425">
                  <c:v>4443.75</c:v>
                </c:pt>
                <c:pt idx="9426">
                  <c:v>4444.0625</c:v>
                </c:pt>
                <c:pt idx="9427">
                  <c:v>4444.375</c:v>
                </c:pt>
                <c:pt idx="9428">
                  <c:v>4444.6875</c:v>
                </c:pt>
                <c:pt idx="9429">
                  <c:v>4445</c:v>
                </c:pt>
                <c:pt idx="9430">
                  <c:v>4445.3125</c:v>
                </c:pt>
                <c:pt idx="9431">
                  <c:v>4445.625</c:v>
                </c:pt>
                <c:pt idx="9432">
                  <c:v>4445.9375</c:v>
                </c:pt>
                <c:pt idx="9433">
                  <c:v>4446.25</c:v>
                </c:pt>
                <c:pt idx="9434">
                  <c:v>4446.5625</c:v>
                </c:pt>
                <c:pt idx="9435">
                  <c:v>4446.875</c:v>
                </c:pt>
                <c:pt idx="9436">
                  <c:v>4447.1875</c:v>
                </c:pt>
                <c:pt idx="9437">
                  <c:v>4447.5</c:v>
                </c:pt>
                <c:pt idx="9438">
                  <c:v>4447.8125</c:v>
                </c:pt>
                <c:pt idx="9439">
                  <c:v>4448.125</c:v>
                </c:pt>
                <c:pt idx="9440">
                  <c:v>4448.4375</c:v>
                </c:pt>
                <c:pt idx="9441">
                  <c:v>4448.75</c:v>
                </c:pt>
                <c:pt idx="9442">
                  <c:v>4449.0625</c:v>
                </c:pt>
                <c:pt idx="9443">
                  <c:v>4449.375</c:v>
                </c:pt>
                <c:pt idx="9444">
                  <c:v>4449.6875</c:v>
                </c:pt>
                <c:pt idx="9445">
                  <c:v>4450</c:v>
                </c:pt>
                <c:pt idx="9446">
                  <c:v>4450.3125</c:v>
                </c:pt>
                <c:pt idx="9447">
                  <c:v>4450.625</c:v>
                </c:pt>
                <c:pt idx="9448">
                  <c:v>4450.9375</c:v>
                </c:pt>
                <c:pt idx="9449">
                  <c:v>4451.25</c:v>
                </c:pt>
                <c:pt idx="9450">
                  <c:v>4451.5625</c:v>
                </c:pt>
                <c:pt idx="9451">
                  <c:v>4451.875</c:v>
                </c:pt>
                <c:pt idx="9452">
                  <c:v>4452.1875</c:v>
                </c:pt>
                <c:pt idx="9453">
                  <c:v>4452.5</c:v>
                </c:pt>
                <c:pt idx="9454">
                  <c:v>4452.8125</c:v>
                </c:pt>
                <c:pt idx="9455">
                  <c:v>4453.125</c:v>
                </c:pt>
                <c:pt idx="9456">
                  <c:v>4453.4375</c:v>
                </c:pt>
                <c:pt idx="9457">
                  <c:v>4453.75</c:v>
                </c:pt>
                <c:pt idx="9458">
                  <c:v>4454.0625</c:v>
                </c:pt>
                <c:pt idx="9459">
                  <c:v>4454.375</c:v>
                </c:pt>
                <c:pt idx="9460">
                  <c:v>4454.6875</c:v>
                </c:pt>
                <c:pt idx="9461">
                  <c:v>4455</c:v>
                </c:pt>
                <c:pt idx="9462">
                  <c:v>4455.3125</c:v>
                </c:pt>
                <c:pt idx="9463">
                  <c:v>4455.625</c:v>
                </c:pt>
                <c:pt idx="9464">
                  <c:v>4455.9375</c:v>
                </c:pt>
                <c:pt idx="9465">
                  <c:v>4456.25</c:v>
                </c:pt>
                <c:pt idx="9466">
                  <c:v>4456.5625</c:v>
                </c:pt>
                <c:pt idx="9467">
                  <c:v>4456.875</c:v>
                </c:pt>
                <c:pt idx="9468">
                  <c:v>4457.1875</c:v>
                </c:pt>
                <c:pt idx="9469">
                  <c:v>4457.5</c:v>
                </c:pt>
                <c:pt idx="9470">
                  <c:v>4457.8125</c:v>
                </c:pt>
                <c:pt idx="9471">
                  <c:v>4458.125</c:v>
                </c:pt>
                <c:pt idx="9472">
                  <c:v>4458.4375</c:v>
                </c:pt>
                <c:pt idx="9473">
                  <c:v>4458.75</c:v>
                </c:pt>
                <c:pt idx="9474">
                  <c:v>4459.0625</c:v>
                </c:pt>
                <c:pt idx="9475">
                  <c:v>4459.375</c:v>
                </c:pt>
                <c:pt idx="9476">
                  <c:v>4459.6875</c:v>
                </c:pt>
                <c:pt idx="9477">
                  <c:v>4460</c:v>
                </c:pt>
                <c:pt idx="9478">
                  <c:v>4460.3125</c:v>
                </c:pt>
                <c:pt idx="9479">
                  <c:v>4460.625</c:v>
                </c:pt>
                <c:pt idx="9480">
                  <c:v>4460.9375</c:v>
                </c:pt>
                <c:pt idx="9481">
                  <c:v>4461.25</c:v>
                </c:pt>
                <c:pt idx="9482">
                  <c:v>4461.5625</c:v>
                </c:pt>
                <c:pt idx="9483">
                  <c:v>4461.875</c:v>
                </c:pt>
                <c:pt idx="9484">
                  <c:v>4462.1875</c:v>
                </c:pt>
                <c:pt idx="9485">
                  <c:v>4462.5</c:v>
                </c:pt>
                <c:pt idx="9486">
                  <c:v>4462.8125</c:v>
                </c:pt>
                <c:pt idx="9487">
                  <c:v>4463.125</c:v>
                </c:pt>
                <c:pt idx="9488">
                  <c:v>4463.4375</c:v>
                </c:pt>
                <c:pt idx="9489">
                  <c:v>4463.75</c:v>
                </c:pt>
                <c:pt idx="9490">
                  <c:v>4464.0625</c:v>
                </c:pt>
                <c:pt idx="9491">
                  <c:v>4464.375</c:v>
                </c:pt>
                <c:pt idx="9492">
                  <c:v>4464.6875</c:v>
                </c:pt>
                <c:pt idx="9493">
                  <c:v>4465</c:v>
                </c:pt>
                <c:pt idx="9494">
                  <c:v>4465.3125</c:v>
                </c:pt>
                <c:pt idx="9495">
                  <c:v>4465.625</c:v>
                </c:pt>
                <c:pt idx="9496">
                  <c:v>4465.9375</c:v>
                </c:pt>
                <c:pt idx="9497">
                  <c:v>4466.25</c:v>
                </c:pt>
                <c:pt idx="9498">
                  <c:v>4466.5625</c:v>
                </c:pt>
                <c:pt idx="9499">
                  <c:v>4466.875</c:v>
                </c:pt>
                <c:pt idx="9500">
                  <c:v>4467.1875</c:v>
                </c:pt>
                <c:pt idx="9501">
                  <c:v>4467.5</c:v>
                </c:pt>
                <c:pt idx="9502">
                  <c:v>4467.8125</c:v>
                </c:pt>
                <c:pt idx="9503">
                  <c:v>4468.125</c:v>
                </c:pt>
                <c:pt idx="9504">
                  <c:v>4468.4375</c:v>
                </c:pt>
                <c:pt idx="9505">
                  <c:v>4468.75</c:v>
                </c:pt>
                <c:pt idx="9506">
                  <c:v>4469.0625</c:v>
                </c:pt>
                <c:pt idx="9507">
                  <c:v>4469.375</c:v>
                </c:pt>
                <c:pt idx="9508">
                  <c:v>4469.6875</c:v>
                </c:pt>
                <c:pt idx="9509">
                  <c:v>4470</c:v>
                </c:pt>
                <c:pt idx="9510">
                  <c:v>4470.3125</c:v>
                </c:pt>
                <c:pt idx="9511">
                  <c:v>4470.625</c:v>
                </c:pt>
                <c:pt idx="9512">
                  <c:v>4470.9375</c:v>
                </c:pt>
                <c:pt idx="9513">
                  <c:v>4471.25</c:v>
                </c:pt>
                <c:pt idx="9514">
                  <c:v>4471.5625</c:v>
                </c:pt>
                <c:pt idx="9515">
                  <c:v>4471.875</c:v>
                </c:pt>
                <c:pt idx="9516">
                  <c:v>4472.1875</c:v>
                </c:pt>
                <c:pt idx="9517">
                  <c:v>4472.5</c:v>
                </c:pt>
                <c:pt idx="9518">
                  <c:v>4472.8125</c:v>
                </c:pt>
                <c:pt idx="9519">
                  <c:v>4473.125</c:v>
                </c:pt>
                <c:pt idx="9520">
                  <c:v>4473.4375</c:v>
                </c:pt>
                <c:pt idx="9521">
                  <c:v>4473.75</c:v>
                </c:pt>
                <c:pt idx="9522">
                  <c:v>4474.0625</c:v>
                </c:pt>
                <c:pt idx="9523">
                  <c:v>4474.375</c:v>
                </c:pt>
                <c:pt idx="9524">
                  <c:v>4474.6875</c:v>
                </c:pt>
                <c:pt idx="9525">
                  <c:v>4475</c:v>
                </c:pt>
                <c:pt idx="9526">
                  <c:v>4475.3125</c:v>
                </c:pt>
                <c:pt idx="9527">
                  <c:v>4475.625</c:v>
                </c:pt>
                <c:pt idx="9528">
                  <c:v>4475.9375</c:v>
                </c:pt>
                <c:pt idx="9529">
                  <c:v>4476.25</c:v>
                </c:pt>
                <c:pt idx="9530">
                  <c:v>4476.5625</c:v>
                </c:pt>
                <c:pt idx="9531">
                  <c:v>4476.875</c:v>
                </c:pt>
                <c:pt idx="9532">
                  <c:v>4477.1875</c:v>
                </c:pt>
                <c:pt idx="9533">
                  <c:v>4477.5</c:v>
                </c:pt>
                <c:pt idx="9534">
                  <c:v>4477.8125</c:v>
                </c:pt>
                <c:pt idx="9535">
                  <c:v>4478.125</c:v>
                </c:pt>
                <c:pt idx="9536">
                  <c:v>4478.4375</c:v>
                </c:pt>
                <c:pt idx="9537">
                  <c:v>4478.75</c:v>
                </c:pt>
                <c:pt idx="9538">
                  <c:v>4479.0625</c:v>
                </c:pt>
                <c:pt idx="9539">
                  <c:v>4479.375</c:v>
                </c:pt>
                <c:pt idx="9540">
                  <c:v>4479.6875</c:v>
                </c:pt>
                <c:pt idx="9541">
                  <c:v>4480</c:v>
                </c:pt>
                <c:pt idx="9542">
                  <c:v>4480.3125</c:v>
                </c:pt>
                <c:pt idx="9543">
                  <c:v>4480.625</c:v>
                </c:pt>
                <c:pt idx="9544">
                  <c:v>4480.9375</c:v>
                </c:pt>
                <c:pt idx="9545">
                  <c:v>4481.25</c:v>
                </c:pt>
                <c:pt idx="9546">
                  <c:v>4481.5625</c:v>
                </c:pt>
                <c:pt idx="9547">
                  <c:v>4481.875</c:v>
                </c:pt>
                <c:pt idx="9548">
                  <c:v>4482.1875</c:v>
                </c:pt>
                <c:pt idx="9549">
                  <c:v>4482.5</c:v>
                </c:pt>
                <c:pt idx="9550">
                  <c:v>4482.8125</c:v>
                </c:pt>
                <c:pt idx="9551">
                  <c:v>4483.125</c:v>
                </c:pt>
                <c:pt idx="9552">
                  <c:v>4483.4375</c:v>
                </c:pt>
                <c:pt idx="9553">
                  <c:v>4483.75</c:v>
                </c:pt>
                <c:pt idx="9554">
                  <c:v>4484.0625</c:v>
                </c:pt>
                <c:pt idx="9555">
                  <c:v>4484.375</c:v>
                </c:pt>
                <c:pt idx="9556">
                  <c:v>4484.6875</c:v>
                </c:pt>
                <c:pt idx="9557">
                  <c:v>4485</c:v>
                </c:pt>
                <c:pt idx="9558">
                  <c:v>4485.3125</c:v>
                </c:pt>
                <c:pt idx="9559">
                  <c:v>4485.625</c:v>
                </c:pt>
                <c:pt idx="9560">
                  <c:v>4485.9375</c:v>
                </c:pt>
                <c:pt idx="9561">
                  <c:v>4486.25</c:v>
                </c:pt>
                <c:pt idx="9562">
                  <c:v>4486.5625</c:v>
                </c:pt>
                <c:pt idx="9563">
                  <c:v>4486.875</c:v>
                </c:pt>
                <c:pt idx="9564">
                  <c:v>4487.1875</c:v>
                </c:pt>
                <c:pt idx="9565">
                  <c:v>4487.5</c:v>
                </c:pt>
                <c:pt idx="9566">
                  <c:v>4487.8125</c:v>
                </c:pt>
                <c:pt idx="9567">
                  <c:v>4488.125</c:v>
                </c:pt>
                <c:pt idx="9568">
                  <c:v>4488.4375</c:v>
                </c:pt>
                <c:pt idx="9569">
                  <c:v>4488.75</c:v>
                </c:pt>
                <c:pt idx="9570">
                  <c:v>4489.0625</c:v>
                </c:pt>
                <c:pt idx="9571">
                  <c:v>4489.375</c:v>
                </c:pt>
                <c:pt idx="9572">
                  <c:v>4489.6875</c:v>
                </c:pt>
                <c:pt idx="9573">
                  <c:v>4490</c:v>
                </c:pt>
                <c:pt idx="9574">
                  <c:v>4490.3125</c:v>
                </c:pt>
                <c:pt idx="9575">
                  <c:v>4490.625</c:v>
                </c:pt>
                <c:pt idx="9576">
                  <c:v>4490.9375</c:v>
                </c:pt>
                <c:pt idx="9577">
                  <c:v>4491.25</c:v>
                </c:pt>
                <c:pt idx="9578">
                  <c:v>4491.5625</c:v>
                </c:pt>
                <c:pt idx="9579">
                  <c:v>4491.875</c:v>
                </c:pt>
                <c:pt idx="9580">
                  <c:v>4492.1875</c:v>
                </c:pt>
                <c:pt idx="9581">
                  <c:v>4492.5</c:v>
                </c:pt>
                <c:pt idx="9582">
                  <c:v>4492.8125</c:v>
                </c:pt>
                <c:pt idx="9583">
                  <c:v>4493.125</c:v>
                </c:pt>
                <c:pt idx="9584">
                  <c:v>4493.4375</c:v>
                </c:pt>
                <c:pt idx="9585">
                  <c:v>4493.75</c:v>
                </c:pt>
                <c:pt idx="9586">
                  <c:v>4494.0625</c:v>
                </c:pt>
                <c:pt idx="9587">
                  <c:v>4494.375</c:v>
                </c:pt>
                <c:pt idx="9588">
                  <c:v>4494.6875</c:v>
                </c:pt>
                <c:pt idx="9589">
                  <c:v>4495</c:v>
                </c:pt>
                <c:pt idx="9590">
                  <c:v>4495.3125</c:v>
                </c:pt>
                <c:pt idx="9591">
                  <c:v>4495.625</c:v>
                </c:pt>
                <c:pt idx="9592">
                  <c:v>4495.9375</c:v>
                </c:pt>
                <c:pt idx="9593">
                  <c:v>4496.25</c:v>
                </c:pt>
                <c:pt idx="9594">
                  <c:v>4496.5625</c:v>
                </c:pt>
                <c:pt idx="9595">
                  <c:v>4496.875</c:v>
                </c:pt>
                <c:pt idx="9596">
                  <c:v>4497.1875</c:v>
                </c:pt>
                <c:pt idx="9597">
                  <c:v>4497.5</c:v>
                </c:pt>
                <c:pt idx="9598">
                  <c:v>4497.8125</c:v>
                </c:pt>
                <c:pt idx="9599">
                  <c:v>4498.125</c:v>
                </c:pt>
                <c:pt idx="9600">
                  <c:v>4498.4375</c:v>
                </c:pt>
                <c:pt idx="9601">
                  <c:v>4498.75</c:v>
                </c:pt>
                <c:pt idx="9602">
                  <c:v>4499.0625</c:v>
                </c:pt>
                <c:pt idx="9603">
                  <c:v>4499.375</c:v>
                </c:pt>
                <c:pt idx="9604">
                  <c:v>4499.6875</c:v>
                </c:pt>
                <c:pt idx="9605">
                  <c:v>4500</c:v>
                </c:pt>
                <c:pt idx="9606">
                  <c:v>4500</c:v>
                </c:pt>
                <c:pt idx="9607">
                  <c:v>4500.3125</c:v>
                </c:pt>
                <c:pt idx="9608">
                  <c:v>4500.625</c:v>
                </c:pt>
                <c:pt idx="9609">
                  <c:v>4500.9375</c:v>
                </c:pt>
                <c:pt idx="9610">
                  <c:v>4501.25</c:v>
                </c:pt>
                <c:pt idx="9611">
                  <c:v>4501.5625</c:v>
                </c:pt>
                <c:pt idx="9612">
                  <c:v>4501.875</c:v>
                </c:pt>
                <c:pt idx="9613">
                  <c:v>4502.1875</c:v>
                </c:pt>
                <c:pt idx="9614">
                  <c:v>4502.5</c:v>
                </c:pt>
                <c:pt idx="9615">
                  <c:v>4502.8125</c:v>
                </c:pt>
                <c:pt idx="9616">
                  <c:v>4503.125</c:v>
                </c:pt>
                <c:pt idx="9617">
                  <c:v>4503.4375</c:v>
                </c:pt>
                <c:pt idx="9618">
                  <c:v>4503.75</c:v>
                </c:pt>
                <c:pt idx="9619">
                  <c:v>4504.0625</c:v>
                </c:pt>
                <c:pt idx="9620">
                  <c:v>4504.375</c:v>
                </c:pt>
                <c:pt idx="9621">
                  <c:v>4504.6875</c:v>
                </c:pt>
                <c:pt idx="9622">
                  <c:v>4505</c:v>
                </c:pt>
                <c:pt idx="9623">
                  <c:v>4505.3125</c:v>
                </c:pt>
                <c:pt idx="9624">
                  <c:v>4505.625</c:v>
                </c:pt>
                <c:pt idx="9625">
                  <c:v>4505.9375</c:v>
                </c:pt>
                <c:pt idx="9626">
                  <c:v>4506.25</c:v>
                </c:pt>
                <c:pt idx="9627">
                  <c:v>4506.5625</c:v>
                </c:pt>
                <c:pt idx="9628">
                  <c:v>4506.875</c:v>
                </c:pt>
                <c:pt idx="9629">
                  <c:v>4507.1875</c:v>
                </c:pt>
                <c:pt idx="9630">
                  <c:v>4507.5</c:v>
                </c:pt>
                <c:pt idx="9631">
                  <c:v>4507.8125</c:v>
                </c:pt>
                <c:pt idx="9632">
                  <c:v>4508.125</c:v>
                </c:pt>
                <c:pt idx="9633">
                  <c:v>4508.4375</c:v>
                </c:pt>
                <c:pt idx="9634">
                  <c:v>4508.75</c:v>
                </c:pt>
                <c:pt idx="9635">
                  <c:v>4509.0625</c:v>
                </c:pt>
                <c:pt idx="9636">
                  <c:v>4509.375</c:v>
                </c:pt>
                <c:pt idx="9637">
                  <c:v>4509.6875</c:v>
                </c:pt>
                <c:pt idx="9638">
                  <c:v>4510</c:v>
                </c:pt>
                <c:pt idx="9639">
                  <c:v>4510.3125</c:v>
                </c:pt>
                <c:pt idx="9640">
                  <c:v>4510.625</c:v>
                </c:pt>
                <c:pt idx="9641">
                  <c:v>4510.9375</c:v>
                </c:pt>
                <c:pt idx="9642">
                  <c:v>4511.25</c:v>
                </c:pt>
                <c:pt idx="9643">
                  <c:v>4511.5625</c:v>
                </c:pt>
                <c:pt idx="9644">
                  <c:v>4511.875</c:v>
                </c:pt>
                <c:pt idx="9645">
                  <c:v>4512.1875</c:v>
                </c:pt>
                <c:pt idx="9646">
                  <c:v>4512.5</c:v>
                </c:pt>
                <c:pt idx="9647">
                  <c:v>4512.8125</c:v>
                </c:pt>
                <c:pt idx="9648">
                  <c:v>4513.125</c:v>
                </c:pt>
                <c:pt idx="9649">
                  <c:v>4513.4375</c:v>
                </c:pt>
                <c:pt idx="9650">
                  <c:v>4513.75</c:v>
                </c:pt>
                <c:pt idx="9651">
                  <c:v>4514.0625</c:v>
                </c:pt>
                <c:pt idx="9652">
                  <c:v>4514.375</c:v>
                </c:pt>
                <c:pt idx="9653">
                  <c:v>4514.6875</c:v>
                </c:pt>
                <c:pt idx="9654">
                  <c:v>4515</c:v>
                </c:pt>
                <c:pt idx="9655">
                  <c:v>4515.3125</c:v>
                </c:pt>
                <c:pt idx="9656">
                  <c:v>4515.625</c:v>
                </c:pt>
                <c:pt idx="9657">
                  <c:v>4515.9375</c:v>
                </c:pt>
                <c:pt idx="9658">
                  <c:v>4516.25</c:v>
                </c:pt>
                <c:pt idx="9659">
                  <c:v>4516.5625</c:v>
                </c:pt>
                <c:pt idx="9660">
                  <c:v>4516.875</c:v>
                </c:pt>
                <c:pt idx="9661">
                  <c:v>4517.1875</c:v>
                </c:pt>
                <c:pt idx="9662">
                  <c:v>4517.5</c:v>
                </c:pt>
                <c:pt idx="9663">
                  <c:v>4517.8125</c:v>
                </c:pt>
                <c:pt idx="9664">
                  <c:v>4518.125</c:v>
                </c:pt>
                <c:pt idx="9665">
                  <c:v>4518.4375</c:v>
                </c:pt>
                <c:pt idx="9666">
                  <c:v>4518.75</c:v>
                </c:pt>
                <c:pt idx="9667">
                  <c:v>4519.0625</c:v>
                </c:pt>
                <c:pt idx="9668">
                  <c:v>4519.375</c:v>
                </c:pt>
                <c:pt idx="9669">
                  <c:v>4519.6875</c:v>
                </c:pt>
                <c:pt idx="9670">
                  <c:v>4520</c:v>
                </c:pt>
                <c:pt idx="9671">
                  <c:v>4520.3125</c:v>
                </c:pt>
                <c:pt idx="9672">
                  <c:v>4520.625</c:v>
                </c:pt>
                <c:pt idx="9673">
                  <c:v>4520.9375</c:v>
                </c:pt>
                <c:pt idx="9674">
                  <c:v>4521.25</c:v>
                </c:pt>
                <c:pt idx="9675">
                  <c:v>4521.5625</c:v>
                </c:pt>
                <c:pt idx="9676">
                  <c:v>4521.875</c:v>
                </c:pt>
                <c:pt idx="9677">
                  <c:v>4522.1875</c:v>
                </c:pt>
                <c:pt idx="9678">
                  <c:v>4522.5</c:v>
                </c:pt>
                <c:pt idx="9679">
                  <c:v>4522.8125</c:v>
                </c:pt>
                <c:pt idx="9680">
                  <c:v>4523.125</c:v>
                </c:pt>
                <c:pt idx="9681">
                  <c:v>4523.4375</c:v>
                </c:pt>
                <c:pt idx="9682">
                  <c:v>4523.75</c:v>
                </c:pt>
                <c:pt idx="9683">
                  <c:v>4524.0625</c:v>
                </c:pt>
                <c:pt idx="9684">
                  <c:v>4524.375</c:v>
                </c:pt>
                <c:pt idx="9685">
                  <c:v>4524.6875</c:v>
                </c:pt>
                <c:pt idx="9686">
                  <c:v>4525</c:v>
                </c:pt>
                <c:pt idx="9687">
                  <c:v>4525.3125</c:v>
                </c:pt>
                <c:pt idx="9688">
                  <c:v>4525.625</c:v>
                </c:pt>
                <c:pt idx="9689">
                  <c:v>4525.9375</c:v>
                </c:pt>
                <c:pt idx="9690">
                  <c:v>4526.25</c:v>
                </c:pt>
                <c:pt idx="9691">
                  <c:v>4526.5625</c:v>
                </c:pt>
                <c:pt idx="9692">
                  <c:v>4526.875</c:v>
                </c:pt>
                <c:pt idx="9693">
                  <c:v>4527.1875</c:v>
                </c:pt>
                <c:pt idx="9694">
                  <c:v>4527.5</c:v>
                </c:pt>
                <c:pt idx="9695">
                  <c:v>4527.8125</c:v>
                </c:pt>
                <c:pt idx="9696">
                  <c:v>4528.125</c:v>
                </c:pt>
                <c:pt idx="9697">
                  <c:v>4528.4375</c:v>
                </c:pt>
                <c:pt idx="9698">
                  <c:v>4528.75</c:v>
                </c:pt>
                <c:pt idx="9699">
                  <c:v>4529.0625</c:v>
                </c:pt>
                <c:pt idx="9700">
                  <c:v>4529.375</c:v>
                </c:pt>
                <c:pt idx="9701">
                  <c:v>4529.6875</c:v>
                </c:pt>
                <c:pt idx="9702">
                  <c:v>4530</c:v>
                </c:pt>
                <c:pt idx="9703">
                  <c:v>4530.3125</c:v>
                </c:pt>
                <c:pt idx="9704">
                  <c:v>4530.625</c:v>
                </c:pt>
                <c:pt idx="9705">
                  <c:v>4530.9375</c:v>
                </c:pt>
                <c:pt idx="9706">
                  <c:v>4531.25</c:v>
                </c:pt>
                <c:pt idx="9707">
                  <c:v>4531.5625</c:v>
                </c:pt>
                <c:pt idx="9708">
                  <c:v>4531.875</c:v>
                </c:pt>
                <c:pt idx="9709">
                  <c:v>4532.1875</c:v>
                </c:pt>
                <c:pt idx="9710">
                  <c:v>4532.5</c:v>
                </c:pt>
                <c:pt idx="9711">
                  <c:v>4532.8125</c:v>
                </c:pt>
                <c:pt idx="9712">
                  <c:v>4533.125</c:v>
                </c:pt>
                <c:pt idx="9713">
                  <c:v>4533.4375</c:v>
                </c:pt>
                <c:pt idx="9714">
                  <c:v>4533.75</c:v>
                </c:pt>
                <c:pt idx="9715">
                  <c:v>4534.0625</c:v>
                </c:pt>
                <c:pt idx="9716">
                  <c:v>4534.375</c:v>
                </c:pt>
                <c:pt idx="9717">
                  <c:v>4534.6875</c:v>
                </c:pt>
                <c:pt idx="9718">
                  <c:v>4535</c:v>
                </c:pt>
                <c:pt idx="9719">
                  <c:v>4535.3125</c:v>
                </c:pt>
                <c:pt idx="9720">
                  <c:v>4535.625</c:v>
                </c:pt>
                <c:pt idx="9721">
                  <c:v>4535.9375</c:v>
                </c:pt>
                <c:pt idx="9722">
                  <c:v>4536.25</c:v>
                </c:pt>
                <c:pt idx="9723">
                  <c:v>4536.5625</c:v>
                </c:pt>
                <c:pt idx="9724">
                  <c:v>4536.875</c:v>
                </c:pt>
                <c:pt idx="9725">
                  <c:v>4537.1875</c:v>
                </c:pt>
                <c:pt idx="9726">
                  <c:v>4537.5</c:v>
                </c:pt>
                <c:pt idx="9727">
                  <c:v>4537.8125</c:v>
                </c:pt>
                <c:pt idx="9728">
                  <c:v>4538.125</c:v>
                </c:pt>
                <c:pt idx="9729">
                  <c:v>4538.4375</c:v>
                </c:pt>
                <c:pt idx="9730">
                  <c:v>4538.75</c:v>
                </c:pt>
                <c:pt idx="9731">
                  <c:v>4539.0625</c:v>
                </c:pt>
                <c:pt idx="9732">
                  <c:v>4539.375</c:v>
                </c:pt>
                <c:pt idx="9733">
                  <c:v>4539.6875</c:v>
                </c:pt>
                <c:pt idx="9734">
                  <c:v>4540</c:v>
                </c:pt>
                <c:pt idx="9735">
                  <c:v>4540.3125</c:v>
                </c:pt>
                <c:pt idx="9736">
                  <c:v>4540.625</c:v>
                </c:pt>
                <c:pt idx="9737">
                  <c:v>4540.9375</c:v>
                </c:pt>
                <c:pt idx="9738">
                  <c:v>4541.25</c:v>
                </c:pt>
                <c:pt idx="9739">
                  <c:v>4541.5625</c:v>
                </c:pt>
                <c:pt idx="9740">
                  <c:v>4541.875</c:v>
                </c:pt>
                <c:pt idx="9741">
                  <c:v>4542.1875</c:v>
                </c:pt>
                <c:pt idx="9742">
                  <c:v>4542.5</c:v>
                </c:pt>
                <c:pt idx="9743">
                  <c:v>4542.8125</c:v>
                </c:pt>
                <c:pt idx="9744">
                  <c:v>4543.125</c:v>
                </c:pt>
                <c:pt idx="9745">
                  <c:v>4543.4375</c:v>
                </c:pt>
                <c:pt idx="9746">
                  <c:v>4543.75</c:v>
                </c:pt>
                <c:pt idx="9747">
                  <c:v>4544.0625</c:v>
                </c:pt>
                <c:pt idx="9748">
                  <c:v>4544.375</c:v>
                </c:pt>
                <c:pt idx="9749">
                  <c:v>4544.6875</c:v>
                </c:pt>
                <c:pt idx="9750">
                  <c:v>4545</c:v>
                </c:pt>
                <c:pt idx="9751">
                  <c:v>4545.3125</c:v>
                </c:pt>
                <c:pt idx="9752">
                  <c:v>4545.625</c:v>
                </c:pt>
                <c:pt idx="9753">
                  <c:v>4545.9375</c:v>
                </c:pt>
                <c:pt idx="9754">
                  <c:v>4546.25</c:v>
                </c:pt>
                <c:pt idx="9755">
                  <c:v>4546.5625</c:v>
                </c:pt>
                <c:pt idx="9756">
                  <c:v>4546.875</c:v>
                </c:pt>
                <c:pt idx="9757">
                  <c:v>4547.1875</c:v>
                </c:pt>
                <c:pt idx="9758">
                  <c:v>4547.5</c:v>
                </c:pt>
                <c:pt idx="9759">
                  <c:v>4547.8125</c:v>
                </c:pt>
                <c:pt idx="9760">
                  <c:v>4548.125</c:v>
                </c:pt>
                <c:pt idx="9761">
                  <c:v>4548.4375</c:v>
                </c:pt>
                <c:pt idx="9762">
                  <c:v>4548.75</c:v>
                </c:pt>
                <c:pt idx="9763">
                  <c:v>4549.0625</c:v>
                </c:pt>
                <c:pt idx="9764">
                  <c:v>4549.375</c:v>
                </c:pt>
                <c:pt idx="9765">
                  <c:v>4549.6875</c:v>
                </c:pt>
                <c:pt idx="9766">
                  <c:v>4550</c:v>
                </c:pt>
                <c:pt idx="9767">
                  <c:v>4550.3125</c:v>
                </c:pt>
                <c:pt idx="9768">
                  <c:v>4550.625</c:v>
                </c:pt>
                <c:pt idx="9769">
                  <c:v>4550.9375</c:v>
                </c:pt>
                <c:pt idx="9770">
                  <c:v>4551.25</c:v>
                </c:pt>
                <c:pt idx="9771">
                  <c:v>4551.5625</c:v>
                </c:pt>
                <c:pt idx="9772">
                  <c:v>4551.875</c:v>
                </c:pt>
                <c:pt idx="9773">
                  <c:v>4552.1875</c:v>
                </c:pt>
                <c:pt idx="9774">
                  <c:v>4552.5</c:v>
                </c:pt>
                <c:pt idx="9775">
                  <c:v>4552.8125</c:v>
                </c:pt>
                <c:pt idx="9776">
                  <c:v>4553.125</c:v>
                </c:pt>
                <c:pt idx="9777">
                  <c:v>4553.4375</c:v>
                </c:pt>
                <c:pt idx="9778">
                  <c:v>4553.75</c:v>
                </c:pt>
                <c:pt idx="9779">
                  <c:v>4554.0625</c:v>
                </c:pt>
                <c:pt idx="9780">
                  <c:v>4554.375</c:v>
                </c:pt>
                <c:pt idx="9781">
                  <c:v>4554.6875</c:v>
                </c:pt>
                <c:pt idx="9782">
                  <c:v>4555</c:v>
                </c:pt>
                <c:pt idx="9783">
                  <c:v>4555.3125</c:v>
                </c:pt>
                <c:pt idx="9784">
                  <c:v>4555.625</c:v>
                </c:pt>
                <c:pt idx="9785">
                  <c:v>4555.9375</c:v>
                </c:pt>
                <c:pt idx="9786">
                  <c:v>4556.25</c:v>
                </c:pt>
                <c:pt idx="9787">
                  <c:v>4556.5625</c:v>
                </c:pt>
                <c:pt idx="9788">
                  <c:v>4556.875</c:v>
                </c:pt>
                <c:pt idx="9789">
                  <c:v>4557.1875</c:v>
                </c:pt>
                <c:pt idx="9790">
                  <c:v>4557.5</c:v>
                </c:pt>
                <c:pt idx="9791">
                  <c:v>4557.8125</c:v>
                </c:pt>
                <c:pt idx="9792">
                  <c:v>4558.125</c:v>
                </c:pt>
                <c:pt idx="9793">
                  <c:v>4558.4375</c:v>
                </c:pt>
                <c:pt idx="9794">
                  <c:v>4558.75</c:v>
                </c:pt>
                <c:pt idx="9795">
                  <c:v>4559.0625</c:v>
                </c:pt>
                <c:pt idx="9796">
                  <c:v>4559.375</c:v>
                </c:pt>
                <c:pt idx="9797">
                  <c:v>4559.6875</c:v>
                </c:pt>
                <c:pt idx="9798">
                  <c:v>4560</c:v>
                </c:pt>
                <c:pt idx="9799">
                  <c:v>4560.3125</c:v>
                </c:pt>
                <c:pt idx="9800">
                  <c:v>4560.625</c:v>
                </c:pt>
                <c:pt idx="9801">
                  <c:v>4560.9375</c:v>
                </c:pt>
                <c:pt idx="9802">
                  <c:v>4561.25</c:v>
                </c:pt>
                <c:pt idx="9803">
                  <c:v>4561.5625</c:v>
                </c:pt>
                <c:pt idx="9804">
                  <c:v>4561.875</c:v>
                </c:pt>
                <c:pt idx="9805">
                  <c:v>4562.1875</c:v>
                </c:pt>
                <c:pt idx="9806">
                  <c:v>4562.5</c:v>
                </c:pt>
                <c:pt idx="9807">
                  <c:v>4562.8125</c:v>
                </c:pt>
                <c:pt idx="9808">
                  <c:v>4563.125</c:v>
                </c:pt>
                <c:pt idx="9809">
                  <c:v>4563.4375</c:v>
                </c:pt>
                <c:pt idx="9810">
                  <c:v>4563.75</c:v>
                </c:pt>
                <c:pt idx="9811">
                  <c:v>4564.0625</c:v>
                </c:pt>
                <c:pt idx="9812">
                  <c:v>4564.375</c:v>
                </c:pt>
                <c:pt idx="9813">
                  <c:v>4564.6875</c:v>
                </c:pt>
                <c:pt idx="9814">
                  <c:v>4565</c:v>
                </c:pt>
                <c:pt idx="9815">
                  <c:v>4565.3125</c:v>
                </c:pt>
                <c:pt idx="9816">
                  <c:v>4565.625</c:v>
                </c:pt>
                <c:pt idx="9817">
                  <c:v>4565.9375</c:v>
                </c:pt>
                <c:pt idx="9818">
                  <c:v>4566.25</c:v>
                </c:pt>
                <c:pt idx="9819">
                  <c:v>4566.5625</c:v>
                </c:pt>
                <c:pt idx="9820">
                  <c:v>4566.875</c:v>
                </c:pt>
                <c:pt idx="9821">
                  <c:v>4567.1875</c:v>
                </c:pt>
                <c:pt idx="9822">
                  <c:v>4567.5</c:v>
                </c:pt>
                <c:pt idx="9823">
                  <c:v>4567.8125</c:v>
                </c:pt>
                <c:pt idx="9824">
                  <c:v>4568.125</c:v>
                </c:pt>
                <c:pt idx="9825">
                  <c:v>4568.4375</c:v>
                </c:pt>
                <c:pt idx="9826">
                  <c:v>4568.75</c:v>
                </c:pt>
                <c:pt idx="9827">
                  <c:v>4569.0625</c:v>
                </c:pt>
                <c:pt idx="9828">
                  <c:v>4569.375</c:v>
                </c:pt>
                <c:pt idx="9829">
                  <c:v>4569.6875</c:v>
                </c:pt>
                <c:pt idx="9830">
                  <c:v>4570</c:v>
                </c:pt>
                <c:pt idx="9831">
                  <c:v>4570.3125</c:v>
                </c:pt>
                <c:pt idx="9832">
                  <c:v>4570.625</c:v>
                </c:pt>
                <c:pt idx="9833">
                  <c:v>4570.9375</c:v>
                </c:pt>
                <c:pt idx="9834">
                  <c:v>4571.25</c:v>
                </c:pt>
                <c:pt idx="9835">
                  <c:v>4571.5625</c:v>
                </c:pt>
                <c:pt idx="9836">
                  <c:v>4571.875</c:v>
                </c:pt>
                <c:pt idx="9837">
                  <c:v>4572.1875</c:v>
                </c:pt>
                <c:pt idx="9838">
                  <c:v>4572.5</c:v>
                </c:pt>
                <c:pt idx="9839">
                  <c:v>4572.8125</c:v>
                </c:pt>
                <c:pt idx="9840">
                  <c:v>4573.125</c:v>
                </c:pt>
                <c:pt idx="9841">
                  <c:v>4573.4375</c:v>
                </c:pt>
                <c:pt idx="9842">
                  <c:v>4573.75</c:v>
                </c:pt>
                <c:pt idx="9843">
                  <c:v>4574.0625</c:v>
                </c:pt>
                <c:pt idx="9844">
                  <c:v>4574.375</c:v>
                </c:pt>
                <c:pt idx="9845">
                  <c:v>4574.6875</c:v>
                </c:pt>
                <c:pt idx="9846">
                  <c:v>4575</c:v>
                </c:pt>
                <c:pt idx="9847">
                  <c:v>4575.3125</c:v>
                </c:pt>
                <c:pt idx="9848">
                  <c:v>4575.625</c:v>
                </c:pt>
                <c:pt idx="9849">
                  <c:v>4575.9375</c:v>
                </c:pt>
                <c:pt idx="9850">
                  <c:v>4576.25</c:v>
                </c:pt>
                <c:pt idx="9851">
                  <c:v>4576.5625</c:v>
                </c:pt>
                <c:pt idx="9852">
                  <c:v>4576.875</c:v>
                </c:pt>
                <c:pt idx="9853">
                  <c:v>4577.1875</c:v>
                </c:pt>
                <c:pt idx="9854">
                  <c:v>4577.5</c:v>
                </c:pt>
                <c:pt idx="9855">
                  <c:v>4577.8125</c:v>
                </c:pt>
                <c:pt idx="9856">
                  <c:v>4578.125</c:v>
                </c:pt>
                <c:pt idx="9857">
                  <c:v>4578.4375</c:v>
                </c:pt>
                <c:pt idx="9858">
                  <c:v>4578.75</c:v>
                </c:pt>
                <c:pt idx="9859">
                  <c:v>4579.0625</c:v>
                </c:pt>
                <c:pt idx="9860">
                  <c:v>4579.375</c:v>
                </c:pt>
                <c:pt idx="9861">
                  <c:v>4579.6875</c:v>
                </c:pt>
                <c:pt idx="9862">
                  <c:v>4580</c:v>
                </c:pt>
                <c:pt idx="9863">
                  <c:v>4580.3125</c:v>
                </c:pt>
                <c:pt idx="9864">
                  <c:v>4580.625</c:v>
                </c:pt>
                <c:pt idx="9865">
                  <c:v>4580.9375</c:v>
                </c:pt>
                <c:pt idx="9866">
                  <c:v>4581.25</c:v>
                </c:pt>
                <c:pt idx="9867">
                  <c:v>4581.5625</c:v>
                </c:pt>
                <c:pt idx="9868">
                  <c:v>4581.875</c:v>
                </c:pt>
                <c:pt idx="9869">
                  <c:v>4582.1875</c:v>
                </c:pt>
                <c:pt idx="9870">
                  <c:v>4582.5</c:v>
                </c:pt>
                <c:pt idx="9871">
                  <c:v>4582.8125</c:v>
                </c:pt>
                <c:pt idx="9872">
                  <c:v>4583.125</c:v>
                </c:pt>
                <c:pt idx="9873">
                  <c:v>4583.4375</c:v>
                </c:pt>
                <c:pt idx="9874">
                  <c:v>4583.75</c:v>
                </c:pt>
                <c:pt idx="9875">
                  <c:v>4584.0625</c:v>
                </c:pt>
                <c:pt idx="9876">
                  <c:v>4584.375</c:v>
                </c:pt>
                <c:pt idx="9877">
                  <c:v>4584.6875</c:v>
                </c:pt>
                <c:pt idx="9878">
                  <c:v>4585</c:v>
                </c:pt>
                <c:pt idx="9879">
                  <c:v>4585.3125</c:v>
                </c:pt>
                <c:pt idx="9880">
                  <c:v>4585.625</c:v>
                </c:pt>
                <c:pt idx="9881">
                  <c:v>4585.9375</c:v>
                </c:pt>
                <c:pt idx="9882">
                  <c:v>4586.25</c:v>
                </c:pt>
                <c:pt idx="9883">
                  <c:v>4586.5625</c:v>
                </c:pt>
                <c:pt idx="9884">
                  <c:v>4586.875</c:v>
                </c:pt>
                <c:pt idx="9885">
                  <c:v>4587.1875</c:v>
                </c:pt>
                <c:pt idx="9886">
                  <c:v>4587.5</c:v>
                </c:pt>
                <c:pt idx="9887">
                  <c:v>4587.8125</c:v>
                </c:pt>
                <c:pt idx="9888">
                  <c:v>4588.125</c:v>
                </c:pt>
                <c:pt idx="9889">
                  <c:v>4588.4375</c:v>
                </c:pt>
                <c:pt idx="9890">
                  <c:v>4588.75</c:v>
                </c:pt>
                <c:pt idx="9891">
                  <c:v>4589.0625</c:v>
                </c:pt>
                <c:pt idx="9892">
                  <c:v>4589.375</c:v>
                </c:pt>
                <c:pt idx="9893">
                  <c:v>4589.6875</c:v>
                </c:pt>
                <c:pt idx="9894">
                  <c:v>4590</c:v>
                </c:pt>
                <c:pt idx="9895">
                  <c:v>4590.3125</c:v>
                </c:pt>
                <c:pt idx="9896">
                  <c:v>4590.625</c:v>
                </c:pt>
                <c:pt idx="9897">
                  <c:v>4590.9375</c:v>
                </c:pt>
                <c:pt idx="9898">
                  <c:v>4591.25</c:v>
                </c:pt>
                <c:pt idx="9899">
                  <c:v>4591.5625</c:v>
                </c:pt>
                <c:pt idx="9900">
                  <c:v>4591.875</c:v>
                </c:pt>
                <c:pt idx="9901">
                  <c:v>4592.1875</c:v>
                </c:pt>
                <c:pt idx="9902">
                  <c:v>4592.5</c:v>
                </c:pt>
                <c:pt idx="9903">
                  <c:v>4592.8125</c:v>
                </c:pt>
                <c:pt idx="9904">
                  <c:v>4593.125</c:v>
                </c:pt>
                <c:pt idx="9905">
                  <c:v>4593.4375</c:v>
                </c:pt>
                <c:pt idx="9906">
                  <c:v>4593.75</c:v>
                </c:pt>
                <c:pt idx="9907">
                  <c:v>4594.0625</c:v>
                </c:pt>
                <c:pt idx="9908">
                  <c:v>4594.375</c:v>
                </c:pt>
                <c:pt idx="9909">
                  <c:v>4594.6875</c:v>
                </c:pt>
                <c:pt idx="9910">
                  <c:v>4595</c:v>
                </c:pt>
                <c:pt idx="9911">
                  <c:v>4595.3125</c:v>
                </c:pt>
                <c:pt idx="9912">
                  <c:v>4595.625</c:v>
                </c:pt>
                <c:pt idx="9913">
                  <c:v>4595.9375</c:v>
                </c:pt>
                <c:pt idx="9914">
                  <c:v>4596.25</c:v>
                </c:pt>
                <c:pt idx="9915">
                  <c:v>4596.5625</c:v>
                </c:pt>
                <c:pt idx="9916">
                  <c:v>4596.875</c:v>
                </c:pt>
                <c:pt idx="9917">
                  <c:v>4597.1875</c:v>
                </c:pt>
                <c:pt idx="9918">
                  <c:v>4597.5</c:v>
                </c:pt>
                <c:pt idx="9919">
                  <c:v>4597.8125</c:v>
                </c:pt>
                <c:pt idx="9920">
                  <c:v>4598.125</c:v>
                </c:pt>
                <c:pt idx="9921">
                  <c:v>4598.4375</c:v>
                </c:pt>
                <c:pt idx="9922">
                  <c:v>4598.75</c:v>
                </c:pt>
                <c:pt idx="9923">
                  <c:v>4599.0625</c:v>
                </c:pt>
                <c:pt idx="9924">
                  <c:v>4599.375</c:v>
                </c:pt>
                <c:pt idx="9925">
                  <c:v>4599.6875</c:v>
                </c:pt>
                <c:pt idx="9926">
                  <c:v>4600</c:v>
                </c:pt>
                <c:pt idx="9927">
                  <c:v>4600.3125</c:v>
                </c:pt>
                <c:pt idx="9928">
                  <c:v>4600.625</c:v>
                </c:pt>
                <c:pt idx="9929">
                  <c:v>4600.9375</c:v>
                </c:pt>
                <c:pt idx="9930">
                  <c:v>4601.25</c:v>
                </c:pt>
                <c:pt idx="9931">
                  <c:v>4601.5625</c:v>
                </c:pt>
                <c:pt idx="9932">
                  <c:v>4601.875</c:v>
                </c:pt>
                <c:pt idx="9933">
                  <c:v>4602.1875</c:v>
                </c:pt>
                <c:pt idx="9934">
                  <c:v>4602.5</c:v>
                </c:pt>
                <c:pt idx="9935">
                  <c:v>4602.8125</c:v>
                </c:pt>
                <c:pt idx="9936">
                  <c:v>4603.125</c:v>
                </c:pt>
                <c:pt idx="9937">
                  <c:v>4603.4375</c:v>
                </c:pt>
                <c:pt idx="9938">
                  <c:v>4603.75</c:v>
                </c:pt>
                <c:pt idx="9939">
                  <c:v>4604.0625</c:v>
                </c:pt>
                <c:pt idx="9940">
                  <c:v>4604.375</c:v>
                </c:pt>
                <c:pt idx="9941">
                  <c:v>4604.6875</c:v>
                </c:pt>
                <c:pt idx="9942">
                  <c:v>4605</c:v>
                </c:pt>
                <c:pt idx="9943">
                  <c:v>4605.3125</c:v>
                </c:pt>
                <c:pt idx="9944">
                  <c:v>4605.625</c:v>
                </c:pt>
                <c:pt idx="9945">
                  <c:v>4605.9375</c:v>
                </c:pt>
                <c:pt idx="9946">
                  <c:v>4606.25</c:v>
                </c:pt>
                <c:pt idx="9947">
                  <c:v>4606.5625</c:v>
                </c:pt>
                <c:pt idx="9948">
                  <c:v>4606.875</c:v>
                </c:pt>
                <c:pt idx="9949">
                  <c:v>4607.1875</c:v>
                </c:pt>
                <c:pt idx="9950">
                  <c:v>4607.5</c:v>
                </c:pt>
                <c:pt idx="9951">
                  <c:v>4607.8125</c:v>
                </c:pt>
                <c:pt idx="9952">
                  <c:v>4608.125</c:v>
                </c:pt>
                <c:pt idx="9953">
                  <c:v>4608.4375</c:v>
                </c:pt>
                <c:pt idx="9954">
                  <c:v>4608.75</c:v>
                </c:pt>
                <c:pt idx="9955">
                  <c:v>4609.0625</c:v>
                </c:pt>
                <c:pt idx="9956">
                  <c:v>4609.375</c:v>
                </c:pt>
                <c:pt idx="9957">
                  <c:v>4609.6875</c:v>
                </c:pt>
                <c:pt idx="9958">
                  <c:v>4610</c:v>
                </c:pt>
                <c:pt idx="9959">
                  <c:v>4610.3125</c:v>
                </c:pt>
                <c:pt idx="9960">
                  <c:v>4610.625</c:v>
                </c:pt>
                <c:pt idx="9961">
                  <c:v>4610.9375</c:v>
                </c:pt>
                <c:pt idx="9962">
                  <c:v>4611.25</c:v>
                </c:pt>
                <c:pt idx="9963">
                  <c:v>4611.5625</c:v>
                </c:pt>
                <c:pt idx="9964">
                  <c:v>4611.875</c:v>
                </c:pt>
                <c:pt idx="9965">
                  <c:v>4612.1875</c:v>
                </c:pt>
                <c:pt idx="9966">
                  <c:v>4612.5</c:v>
                </c:pt>
                <c:pt idx="9967">
                  <c:v>4612.8125</c:v>
                </c:pt>
                <c:pt idx="9968">
                  <c:v>4613.125</c:v>
                </c:pt>
                <c:pt idx="9969">
                  <c:v>4613.4375</c:v>
                </c:pt>
                <c:pt idx="9970">
                  <c:v>4613.75</c:v>
                </c:pt>
                <c:pt idx="9971">
                  <c:v>4614.0625</c:v>
                </c:pt>
                <c:pt idx="9972">
                  <c:v>4614.375</c:v>
                </c:pt>
                <c:pt idx="9973">
                  <c:v>4614.6875</c:v>
                </c:pt>
                <c:pt idx="9974">
                  <c:v>4615</c:v>
                </c:pt>
                <c:pt idx="9975">
                  <c:v>4615.3125</c:v>
                </c:pt>
                <c:pt idx="9976">
                  <c:v>4615.625</c:v>
                </c:pt>
                <c:pt idx="9977">
                  <c:v>4615.9375</c:v>
                </c:pt>
                <c:pt idx="9978">
                  <c:v>4616.25</c:v>
                </c:pt>
                <c:pt idx="9979">
                  <c:v>4616.5625</c:v>
                </c:pt>
                <c:pt idx="9980">
                  <c:v>4616.875</c:v>
                </c:pt>
                <c:pt idx="9981">
                  <c:v>4617.1875</c:v>
                </c:pt>
                <c:pt idx="9982">
                  <c:v>4617.5</c:v>
                </c:pt>
                <c:pt idx="9983">
                  <c:v>4617.8125</c:v>
                </c:pt>
                <c:pt idx="9984">
                  <c:v>4618.125</c:v>
                </c:pt>
                <c:pt idx="9985">
                  <c:v>4618.4375</c:v>
                </c:pt>
                <c:pt idx="9986">
                  <c:v>4618.75</c:v>
                </c:pt>
                <c:pt idx="9987">
                  <c:v>4619.0625</c:v>
                </c:pt>
                <c:pt idx="9988">
                  <c:v>4619.375</c:v>
                </c:pt>
                <c:pt idx="9989">
                  <c:v>4619.6875</c:v>
                </c:pt>
                <c:pt idx="9990">
                  <c:v>4620</c:v>
                </c:pt>
                <c:pt idx="9991">
                  <c:v>4620.3125</c:v>
                </c:pt>
                <c:pt idx="9992">
                  <c:v>4620.625</c:v>
                </c:pt>
                <c:pt idx="9993">
                  <c:v>4620.9375</c:v>
                </c:pt>
                <c:pt idx="9994">
                  <c:v>4621.25</c:v>
                </c:pt>
                <c:pt idx="9995">
                  <c:v>4621.5625</c:v>
                </c:pt>
                <c:pt idx="9996">
                  <c:v>4621.875</c:v>
                </c:pt>
                <c:pt idx="9997">
                  <c:v>4622.1875</c:v>
                </c:pt>
                <c:pt idx="9998">
                  <c:v>4622.5</c:v>
                </c:pt>
                <c:pt idx="9999">
                  <c:v>4622.8125</c:v>
                </c:pt>
                <c:pt idx="10000">
                  <c:v>4623.125</c:v>
                </c:pt>
                <c:pt idx="10001">
                  <c:v>4623.4375</c:v>
                </c:pt>
                <c:pt idx="10002">
                  <c:v>4623.75</c:v>
                </c:pt>
                <c:pt idx="10003">
                  <c:v>4624.0625</c:v>
                </c:pt>
                <c:pt idx="10004">
                  <c:v>4624.375</c:v>
                </c:pt>
                <c:pt idx="10005">
                  <c:v>4624.6875</c:v>
                </c:pt>
                <c:pt idx="10006">
                  <c:v>4625</c:v>
                </c:pt>
                <c:pt idx="10007">
                  <c:v>4625.3125</c:v>
                </c:pt>
                <c:pt idx="10008">
                  <c:v>4625.625</c:v>
                </c:pt>
                <c:pt idx="10009">
                  <c:v>4625.9375</c:v>
                </c:pt>
                <c:pt idx="10010">
                  <c:v>4626.25</c:v>
                </c:pt>
                <c:pt idx="10011">
                  <c:v>4626.5625</c:v>
                </c:pt>
                <c:pt idx="10012">
                  <c:v>4626.875</c:v>
                </c:pt>
                <c:pt idx="10013">
                  <c:v>4627.1875</c:v>
                </c:pt>
                <c:pt idx="10014">
                  <c:v>4627.5</c:v>
                </c:pt>
                <c:pt idx="10015">
                  <c:v>4627.8125</c:v>
                </c:pt>
                <c:pt idx="10016">
                  <c:v>4628.125</c:v>
                </c:pt>
                <c:pt idx="10017">
                  <c:v>4628.4375</c:v>
                </c:pt>
                <c:pt idx="10018">
                  <c:v>4628.75</c:v>
                </c:pt>
                <c:pt idx="10019">
                  <c:v>4629.0625</c:v>
                </c:pt>
                <c:pt idx="10020">
                  <c:v>4629.375</c:v>
                </c:pt>
                <c:pt idx="10021">
                  <c:v>4629.6875</c:v>
                </c:pt>
                <c:pt idx="10022">
                  <c:v>4630</c:v>
                </c:pt>
                <c:pt idx="10023">
                  <c:v>4630.3125</c:v>
                </c:pt>
                <c:pt idx="10024">
                  <c:v>4630.625</c:v>
                </c:pt>
                <c:pt idx="10025">
                  <c:v>4630.9375</c:v>
                </c:pt>
                <c:pt idx="10026">
                  <c:v>4631.25</c:v>
                </c:pt>
                <c:pt idx="10027">
                  <c:v>4631.5625</c:v>
                </c:pt>
                <c:pt idx="10028">
                  <c:v>4631.875</c:v>
                </c:pt>
                <c:pt idx="10029">
                  <c:v>4632.1875</c:v>
                </c:pt>
                <c:pt idx="10030">
                  <c:v>4632.5</c:v>
                </c:pt>
                <c:pt idx="10031">
                  <c:v>4632.8125</c:v>
                </c:pt>
                <c:pt idx="10032">
                  <c:v>4633.125</c:v>
                </c:pt>
                <c:pt idx="10033">
                  <c:v>4633.4375</c:v>
                </c:pt>
                <c:pt idx="10034">
                  <c:v>4633.75</c:v>
                </c:pt>
                <c:pt idx="10035">
                  <c:v>4634.0625</c:v>
                </c:pt>
                <c:pt idx="10036">
                  <c:v>4634.375</c:v>
                </c:pt>
                <c:pt idx="10037">
                  <c:v>4634.6875</c:v>
                </c:pt>
                <c:pt idx="10038">
                  <c:v>4635</c:v>
                </c:pt>
                <c:pt idx="10039">
                  <c:v>4635.3125</c:v>
                </c:pt>
                <c:pt idx="10040">
                  <c:v>4635.625</c:v>
                </c:pt>
                <c:pt idx="10041">
                  <c:v>4635.9375</c:v>
                </c:pt>
                <c:pt idx="10042">
                  <c:v>4636.25</c:v>
                </c:pt>
                <c:pt idx="10043">
                  <c:v>4636.5625</c:v>
                </c:pt>
                <c:pt idx="10044">
                  <c:v>4636.875</c:v>
                </c:pt>
                <c:pt idx="10045">
                  <c:v>4637.1875</c:v>
                </c:pt>
                <c:pt idx="10046">
                  <c:v>4637.5</c:v>
                </c:pt>
                <c:pt idx="10047">
                  <c:v>4637.8125</c:v>
                </c:pt>
                <c:pt idx="10048">
                  <c:v>4638.125</c:v>
                </c:pt>
                <c:pt idx="10049">
                  <c:v>4638.4375</c:v>
                </c:pt>
                <c:pt idx="10050">
                  <c:v>4638.75</c:v>
                </c:pt>
                <c:pt idx="10051">
                  <c:v>4639.0625</c:v>
                </c:pt>
                <c:pt idx="10052">
                  <c:v>4639.375</c:v>
                </c:pt>
                <c:pt idx="10053">
                  <c:v>4639.6875</c:v>
                </c:pt>
                <c:pt idx="10054">
                  <c:v>4640</c:v>
                </c:pt>
                <c:pt idx="10055">
                  <c:v>4640.3125</c:v>
                </c:pt>
                <c:pt idx="10056">
                  <c:v>4640.625</c:v>
                </c:pt>
                <c:pt idx="10057">
                  <c:v>4640.9375</c:v>
                </c:pt>
                <c:pt idx="10058">
                  <c:v>4641.25</c:v>
                </c:pt>
                <c:pt idx="10059">
                  <c:v>4641.5625</c:v>
                </c:pt>
                <c:pt idx="10060">
                  <c:v>4641.875</c:v>
                </c:pt>
                <c:pt idx="10061">
                  <c:v>4642.1875</c:v>
                </c:pt>
                <c:pt idx="10062">
                  <c:v>4642.5</c:v>
                </c:pt>
                <c:pt idx="10063">
                  <c:v>4642.8125</c:v>
                </c:pt>
                <c:pt idx="10064">
                  <c:v>4643.125</c:v>
                </c:pt>
                <c:pt idx="10065">
                  <c:v>4643.4375</c:v>
                </c:pt>
                <c:pt idx="10066">
                  <c:v>4643.75</c:v>
                </c:pt>
                <c:pt idx="10067">
                  <c:v>4644.0625</c:v>
                </c:pt>
                <c:pt idx="10068">
                  <c:v>4644.375</c:v>
                </c:pt>
                <c:pt idx="10069">
                  <c:v>4644.6875</c:v>
                </c:pt>
                <c:pt idx="10070">
                  <c:v>4645</c:v>
                </c:pt>
                <c:pt idx="10071">
                  <c:v>4645.3125</c:v>
                </c:pt>
                <c:pt idx="10072">
                  <c:v>4645.625</c:v>
                </c:pt>
                <c:pt idx="10073">
                  <c:v>4645.9375</c:v>
                </c:pt>
                <c:pt idx="10074">
                  <c:v>4646.25</c:v>
                </c:pt>
                <c:pt idx="10075">
                  <c:v>4646.5625</c:v>
                </c:pt>
                <c:pt idx="10076">
                  <c:v>4646.875</c:v>
                </c:pt>
                <c:pt idx="10077">
                  <c:v>4647.1875</c:v>
                </c:pt>
                <c:pt idx="10078">
                  <c:v>4647.5</c:v>
                </c:pt>
                <c:pt idx="10079">
                  <c:v>4647.8125</c:v>
                </c:pt>
                <c:pt idx="10080">
                  <c:v>4648.125</c:v>
                </c:pt>
                <c:pt idx="10081">
                  <c:v>4648.4375</c:v>
                </c:pt>
                <c:pt idx="10082">
                  <c:v>4648.75</c:v>
                </c:pt>
                <c:pt idx="10083">
                  <c:v>4649.0625</c:v>
                </c:pt>
                <c:pt idx="10084">
                  <c:v>4649.375</c:v>
                </c:pt>
                <c:pt idx="10085">
                  <c:v>4649.6875</c:v>
                </c:pt>
                <c:pt idx="10086">
                  <c:v>4650</c:v>
                </c:pt>
                <c:pt idx="10087">
                  <c:v>4650.3125</c:v>
                </c:pt>
                <c:pt idx="10088">
                  <c:v>4650.625</c:v>
                </c:pt>
                <c:pt idx="10089">
                  <c:v>4650.9375</c:v>
                </c:pt>
                <c:pt idx="10090">
                  <c:v>4651.25</c:v>
                </c:pt>
                <c:pt idx="10091">
                  <c:v>4651.5625</c:v>
                </c:pt>
                <c:pt idx="10092">
                  <c:v>4651.875</c:v>
                </c:pt>
                <c:pt idx="10093">
                  <c:v>4652.1875</c:v>
                </c:pt>
                <c:pt idx="10094">
                  <c:v>4652.5</c:v>
                </c:pt>
                <c:pt idx="10095">
                  <c:v>4652.8125</c:v>
                </c:pt>
                <c:pt idx="10096">
                  <c:v>4653.125</c:v>
                </c:pt>
                <c:pt idx="10097">
                  <c:v>4653.4375</c:v>
                </c:pt>
                <c:pt idx="10098">
                  <c:v>4653.75</c:v>
                </c:pt>
                <c:pt idx="10099">
                  <c:v>4654.0625</c:v>
                </c:pt>
                <c:pt idx="10100">
                  <c:v>4654.375</c:v>
                </c:pt>
                <c:pt idx="10101">
                  <c:v>4654.6875</c:v>
                </c:pt>
                <c:pt idx="10102">
                  <c:v>4655</c:v>
                </c:pt>
                <c:pt idx="10103">
                  <c:v>4655.3125</c:v>
                </c:pt>
                <c:pt idx="10104">
                  <c:v>4655.625</c:v>
                </c:pt>
                <c:pt idx="10105">
                  <c:v>4655.9375</c:v>
                </c:pt>
                <c:pt idx="10106">
                  <c:v>4656.25</c:v>
                </c:pt>
                <c:pt idx="10107">
                  <c:v>4656.5625</c:v>
                </c:pt>
                <c:pt idx="10108">
                  <c:v>4656.875</c:v>
                </c:pt>
                <c:pt idx="10109">
                  <c:v>4657.1875</c:v>
                </c:pt>
                <c:pt idx="10110">
                  <c:v>4657.5</c:v>
                </c:pt>
                <c:pt idx="10111">
                  <c:v>4657.8125</c:v>
                </c:pt>
                <c:pt idx="10112">
                  <c:v>4658.125</c:v>
                </c:pt>
                <c:pt idx="10113">
                  <c:v>4658.4375</c:v>
                </c:pt>
                <c:pt idx="10114">
                  <c:v>4658.75</c:v>
                </c:pt>
                <c:pt idx="10115">
                  <c:v>4659.0625</c:v>
                </c:pt>
                <c:pt idx="10116">
                  <c:v>4659.375</c:v>
                </c:pt>
                <c:pt idx="10117">
                  <c:v>4659.6875</c:v>
                </c:pt>
                <c:pt idx="10118">
                  <c:v>4660</c:v>
                </c:pt>
                <c:pt idx="10119">
                  <c:v>4660.3125</c:v>
                </c:pt>
                <c:pt idx="10120">
                  <c:v>4660.625</c:v>
                </c:pt>
                <c:pt idx="10121">
                  <c:v>4660.9375</c:v>
                </c:pt>
                <c:pt idx="10122">
                  <c:v>4661.25</c:v>
                </c:pt>
                <c:pt idx="10123">
                  <c:v>4661.5625</c:v>
                </c:pt>
                <c:pt idx="10124">
                  <c:v>4661.875</c:v>
                </c:pt>
                <c:pt idx="10125">
                  <c:v>4662.1875</c:v>
                </c:pt>
                <c:pt idx="10126">
                  <c:v>4662.5</c:v>
                </c:pt>
                <c:pt idx="10127">
                  <c:v>4662.8125</c:v>
                </c:pt>
                <c:pt idx="10128">
                  <c:v>4663.125</c:v>
                </c:pt>
                <c:pt idx="10129">
                  <c:v>4663.4375</c:v>
                </c:pt>
                <c:pt idx="10130">
                  <c:v>4663.75</c:v>
                </c:pt>
                <c:pt idx="10131">
                  <c:v>4664.0625</c:v>
                </c:pt>
                <c:pt idx="10132">
                  <c:v>4664.375</c:v>
                </c:pt>
                <c:pt idx="10133">
                  <c:v>4664.6875</c:v>
                </c:pt>
                <c:pt idx="10134">
                  <c:v>4665</c:v>
                </c:pt>
                <c:pt idx="10135">
                  <c:v>4665.3125</c:v>
                </c:pt>
                <c:pt idx="10136">
                  <c:v>4665.625</c:v>
                </c:pt>
                <c:pt idx="10137">
                  <c:v>4665.9375</c:v>
                </c:pt>
                <c:pt idx="10138">
                  <c:v>4666.25</c:v>
                </c:pt>
                <c:pt idx="10139">
                  <c:v>4666.5625</c:v>
                </c:pt>
                <c:pt idx="10140">
                  <c:v>4666.875</c:v>
                </c:pt>
                <c:pt idx="10141">
                  <c:v>4667.1875</c:v>
                </c:pt>
                <c:pt idx="10142">
                  <c:v>4667.5</c:v>
                </c:pt>
                <c:pt idx="10143">
                  <c:v>4667.8125</c:v>
                </c:pt>
                <c:pt idx="10144">
                  <c:v>4668.125</c:v>
                </c:pt>
                <c:pt idx="10145">
                  <c:v>4668.4375</c:v>
                </c:pt>
                <c:pt idx="10146">
                  <c:v>4668.75</c:v>
                </c:pt>
                <c:pt idx="10147">
                  <c:v>4669.0625</c:v>
                </c:pt>
                <c:pt idx="10148">
                  <c:v>4669.375</c:v>
                </c:pt>
                <c:pt idx="10149">
                  <c:v>4669.6875</c:v>
                </c:pt>
                <c:pt idx="10150">
                  <c:v>4670</c:v>
                </c:pt>
                <c:pt idx="10151">
                  <c:v>4670.3125</c:v>
                </c:pt>
                <c:pt idx="10152">
                  <c:v>4670.625</c:v>
                </c:pt>
                <c:pt idx="10153">
                  <c:v>4670.9375</c:v>
                </c:pt>
                <c:pt idx="10154">
                  <c:v>4671.25</c:v>
                </c:pt>
                <c:pt idx="10155">
                  <c:v>4671.5625</c:v>
                </c:pt>
                <c:pt idx="10156">
                  <c:v>4671.875</c:v>
                </c:pt>
                <c:pt idx="10157">
                  <c:v>4672.1875</c:v>
                </c:pt>
                <c:pt idx="10158">
                  <c:v>4672.5</c:v>
                </c:pt>
                <c:pt idx="10159">
                  <c:v>4672.8125</c:v>
                </c:pt>
                <c:pt idx="10160">
                  <c:v>4673.125</c:v>
                </c:pt>
                <c:pt idx="10161">
                  <c:v>4673.4375</c:v>
                </c:pt>
                <c:pt idx="10162">
                  <c:v>4673.75</c:v>
                </c:pt>
                <c:pt idx="10163">
                  <c:v>4674.0625</c:v>
                </c:pt>
                <c:pt idx="10164">
                  <c:v>4674.375</c:v>
                </c:pt>
                <c:pt idx="10165">
                  <c:v>4674.6875</c:v>
                </c:pt>
                <c:pt idx="10166">
                  <c:v>4675</c:v>
                </c:pt>
                <c:pt idx="10167">
                  <c:v>4675.3125</c:v>
                </c:pt>
                <c:pt idx="10168">
                  <c:v>4675.625</c:v>
                </c:pt>
                <c:pt idx="10169">
                  <c:v>4675.9375</c:v>
                </c:pt>
                <c:pt idx="10170">
                  <c:v>4676.25</c:v>
                </c:pt>
                <c:pt idx="10171">
                  <c:v>4676.5625</c:v>
                </c:pt>
                <c:pt idx="10172">
                  <c:v>4676.875</c:v>
                </c:pt>
                <c:pt idx="10173">
                  <c:v>4677.1875</c:v>
                </c:pt>
                <c:pt idx="10174">
                  <c:v>4677.5</c:v>
                </c:pt>
                <c:pt idx="10175">
                  <c:v>4677.8125</c:v>
                </c:pt>
                <c:pt idx="10176">
                  <c:v>4678.125</c:v>
                </c:pt>
                <c:pt idx="10177">
                  <c:v>4678.4375</c:v>
                </c:pt>
                <c:pt idx="10178">
                  <c:v>4678.75</c:v>
                </c:pt>
                <c:pt idx="10179">
                  <c:v>4679.0625</c:v>
                </c:pt>
                <c:pt idx="10180">
                  <c:v>4679.375</c:v>
                </c:pt>
                <c:pt idx="10181">
                  <c:v>4679.6875</c:v>
                </c:pt>
                <c:pt idx="10182">
                  <c:v>4680</c:v>
                </c:pt>
                <c:pt idx="10183">
                  <c:v>4680.3125</c:v>
                </c:pt>
                <c:pt idx="10184">
                  <c:v>4680.625</c:v>
                </c:pt>
                <c:pt idx="10185">
                  <c:v>4680.9375</c:v>
                </c:pt>
                <c:pt idx="10186">
                  <c:v>4681.25</c:v>
                </c:pt>
                <c:pt idx="10187">
                  <c:v>4681.5625</c:v>
                </c:pt>
                <c:pt idx="10188">
                  <c:v>4681.875</c:v>
                </c:pt>
                <c:pt idx="10189">
                  <c:v>4682.1875</c:v>
                </c:pt>
                <c:pt idx="10190">
                  <c:v>4682.5</c:v>
                </c:pt>
                <c:pt idx="10191">
                  <c:v>4682.8125</c:v>
                </c:pt>
                <c:pt idx="10192">
                  <c:v>4683.125</c:v>
                </c:pt>
                <c:pt idx="10193">
                  <c:v>4683.4375</c:v>
                </c:pt>
                <c:pt idx="10194">
                  <c:v>4683.75</c:v>
                </c:pt>
                <c:pt idx="10195">
                  <c:v>4684.0625</c:v>
                </c:pt>
                <c:pt idx="10196">
                  <c:v>4684.375</c:v>
                </c:pt>
                <c:pt idx="10197">
                  <c:v>4684.6875</c:v>
                </c:pt>
                <c:pt idx="10198">
                  <c:v>4685</c:v>
                </c:pt>
                <c:pt idx="10199">
                  <c:v>4685.3125</c:v>
                </c:pt>
                <c:pt idx="10200">
                  <c:v>4685.625</c:v>
                </c:pt>
                <c:pt idx="10201">
                  <c:v>4685.9375</c:v>
                </c:pt>
                <c:pt idx="10202">
                  <c:v>4686.25</c:v>
                </c:pt>
                <c:pt idx="10203">
                  <c:v>4686.5625</c:v>
                </c:pt>
                <c:pt idx="10204">
                  <c:v>4686.875</c:v>
                </c:pt>
                <c:pt idx="10205">
                  <c:v>4687.1875</c:v>
                </c:pt>
                <c:pt idx="10206">
                  <c:v>4687.5</c:v>
                </c:pt>
                <c:pt idx="10207">
                  <c:v>4687.8125</c:v>
                </c:pt>
                <c:pt idx="10208">
                  <c:v>4688.125</c:v>
                </c:pt>
                <c:pt idx="10209">
                  <c:v>4688.4375</c:v>
                </c:pt>
                <c:pt idx="10210">
                  <c:v>4688.75</c:v>
                </c:pt>
                <c:pt idx="10211">
                  <c:v>4689.0625</c:v>
                </c:pt>
                <c:pt idx="10212">
                  <c:v>4689.375</c:v>
                </c:pt>
                <c:pt idx="10213">
                  <c:v>4689.6875</c:v>
                </c:pt>
                <c:pt idx="10214">
                  <c:v>4690</c:v>
                </c:pt>
                <c:pt idx="10215">
                  <c:v>4690.3125</c:v>
                </c:pt>
                <c:pt idx="10216">
                  <c:v>4690.625</c:v>
                </c:pt>
                <c:pt idx="10217">
                  <c:v>4690.9375</c:v>
                </c:pt>
                <c:pt idx="10218">
                  <c:v>4691.25</c:v>
                </c:pt>
                <c:pt idx="10219">
                  <c:v>4691.5625</c:v>
                </c:pt>
                <c:pt idx="10220">
                  <c:v>4691.875</c:v>
                </c:pt>
                <c:pt idx="10221">
                  <c:v>4692.1875</c:v>
                </c:pt>
                <c:pt idx="10222">
                  <c:v>4692.5</c:v>
                </c:pt>
                <c:pt idx="10223">
                  <c:v>4692.8125</c:v>
                </c:pt>
                <c:pt idx="10224">
                  <c:v>4693.125</c:v>
                </c:pt>
                <c:pt idx="10225">
                  <c:v>4693.4375</c:v>
                </c:pt>
                <c:pt idx="10226">
                  <c:v>4693.75</c:v>
                </c:pt>
                <c:pt idx="10227">
                  <c:v>4694.0625</c:v>
                </c:pt>
                <c:pt idx="10228">
                  <c:v>4694.375</c:v>
                </c:pt>
                <c:pt idx="10229">
                  <c:v>4694.6875</c:v>
                </c:pt>
                <c:pt idx="10230">
                  <c:v>4695</c:v>
                </c:pt>
                <c:pt idx="10231">
                  <c:v>4695.3125</c:v>
                </c:pt>
                <c:pt idx="10232">
                  <c:v>4695.625</c:v>
                </c:pt>
                <c:pt idx="10233">
                  <c:v>4695.9375</c:v>
                </c:pt>
                <c:pt idx="10234">
                  <c:v>4696.25</c:v>
                </c:pt>
                <c:pt idx="10235">
                  <c:v>4696.5625</c:v>
                </c:pt>
                <c:pt idx="10236">
                  <c:v>4696.875</c:v>
                </c:pt>
                <c:pt idx="10237">
                  <c:v>4697.1875</c:v>
                </c:pt>
                <c:pt idx="10238">
                  <c:v>4697.5</c:v>
                </c:pt>
                <c:pt idx="10239">
                  <c:v>4697.8125</c:v>
                </c:pt>
                <c:pt idx="10240">
                  <c:v>4698.125</c:v>
                </c:pt>
                <c:pt idx="10241">
                  <c:v>4698.4375</c:v>
                </c:pt>
                <c:pt idx="10242">
                  <c:v>4698.75</c:v>
                </c:pt>
                <c:pt idx="10243">
                  <c:v>4699.0625</c:v>
                </c:pt>
                <c:pt idx="10244">
                  <c:v>4699.375</c:v>
                </c:pt>
                <c:pt idx="10245">
                  <c:v>4699.6875</c:v>
                </c:pt>
                <c:pt idx="10246">
                  <c:v>4700</c:v>
                </c:pt>
                <c:pt idx="10247">
                  <c:v>4700.3125</c:v>
                </c:pt>
                <c:pt idx="10248">
                  <c:v>4700.625</c:v>
                </c:pt>
                <c:pt idx="10249">
                  <c:v>4700.9375</c:v>
                </c:pt>
                <c:pt idx="10250">
                  <c:v>4701.25</c:v>
                </c:pt>
                <c:pt idx="10251">
                  <c:v>4701.5625</c:v>
                </c:pt>
                <c:pt idx="10252">
                  <c:v>4701.875</c:v>
                </c:pt>
                <c:pt idx="10253">
                  <c:v>4702.1875</c:v>
                </c:pt>
                <c:pt idx="10254">
                  <c:v>4702.5</c:v>
                </c:pt>
                <c:pt idx="10255">
                  <c:v>4702.8125</c:v>
                </c:pt>
                <c:pt idx="10256">
                  <c:v>4703.125</c:v>
                </c:pt>
                <c:pt idx="10257">
                  <c:v>4703.4375</c:v>
                </c:pt>
                <c:pt idx="10258">
                  <c:v>4703.75</c:v>
                </c:pt>
                <c:pt idx="10259">
                  <c:v>4704.0625</c:v>
                </c:pt>
                <c:pt idx="10260">
                  <c:v>4704.375</c:v>
                </c:pt>
                <c:pt idx="10261">
                  <c:v>4704.6875</c:v>
                </c:pt>
                <c:pt idx="10262">
                  <c:v>4705</c:v>
                </c:pt>
                <c:pt idx="10263">
                  <c:v>4705.3125</c:v>
                </c:pt>
                <c:pt idx="10264">
                  <c:v>4705.625</c:v>
                </c:pt>
                <c:pt idx="10265">
                  <c:v>4705.9375</c:v>
                </c:pt>
                <c:pt idx="10266">
                  <c:v>4706.25</c:v>
                </c:pt>
                <c:pt idx="10267">
                  <c:v>4706.5625</c:v>
                </c:pt>
                <c:pt idx="10268">
                  <c:v>4706.875</c:v>
                </c:pt>
                <c:pt idx="10269">
                  <c:v>4707.1875</c:v>
                </c:pt>
                <c:pt idx="10270">
                  <c:v>4707.5</c:v>
                </c:pt>
                <c:pt idx="10271">
                  <c:v>4707.8125</c:v>
                </c:pt>
                <c:pt idx="10272">
                  <c:v>4708.125</c:v>
                </c:pt>
                <c:pt idx="10273">
                  <c:v>4708.4375</c:v>
                </c:pt>
                <c:pt idx="10274">
                  <c:v>4708.75</c:v>
                </c:pt>
                <c:pt idx="10275">
                  <c:v>4709.0625</c:v>
                </c:pt>
                <c:pt idx="10276">
                  <c:v>4709.375</c:v>
                </c:pt>
                <c:pt idx="10277">
                  <c:v>4709.6875</c:v>
                </c:pt>
                <c:pt idx="10278">
                  <c:v>4710</c:v>
                </c:pt>
                <c:pt idx="10279">
                  <c:v>4710.3125</c:v>
                </c:pt>
                <c:pt idx="10280">
                  <c:v>4710.625</c:v>
                </c:pt>
                <c:pt idx="10281">
                  <c:v>4710.9375</c:v>
                </c:pt>
                <c:pt idx="10282">
                  <c:v>4711.25</c:v>
                </c:pt>
                <c:pt idx="10283">
                  <c:v>4711.5625</c:v>
                </c:pt>
                <c:pt idx="10284">
                  <c:v>4711.875</c:v>
                </c:pt>
                <c:pt idx="10285">
                  <c:v>4712.1875</c:v>
                </c:pt>
                <c:pt idx="10286">
                  <c:v>4712.5</c:v>
                </c:pt>
                <c:pt idx="10287">
                  <c:v>4712.8125</c:v>
                </c:pt>
                <c:pt idx="10288">
                  <c:v>4713.125</c:v>
                </c:pt>
                <c:pt idx="10289">
                  <c:v>4713.4375</c:v>
                </c:pt>
                <c:pt idx="10290">
                  <c:v>4713.75</c:v>
                </c:pt>
                <c:pt idx="10291">
                  <c:v>4714.0625</c:v>
                </c:pt>
                <c:pt idx="10292">
                  <c:v>4714.375</c:v>
                </c:pt>
                <c:pt idx="10293">
                  <c:v>4714.6875</c:v>
                </c:pt>
                <c:pt idx="10294">
                  <c:v>4715</c:v>
                </c:pt>
                <c:pt idx="10295">
                  <c:v>4715.3125</c:v>
                </c:pt>
                <c:pt idx="10296">
                  <c:v>4715.625</c:v>
                </c:pt>
                <c:pt idx="10297">
                  <c:v>4715.9375</c:v>
                </c:pt>
                <c:pt idx="10298">
                  <c:v>4716.25</c:v>
                </c:pt>
                <c:pt idx="10299">
                  <c:v>4716.5625</c:v>
                </c:pt>
                <c:pt idx="10300">
                  <c:v>4716.875</c:v>
                </c:pt>
                <c:pt idx="10301">
                  <c:v>4717.1875</c:v>
                </c:pt>
                <c:pt idx="10302">
                  <c:v>4717.5</c:v>
                </c:pt>
                <c:pt idx="10303">
                  <c:v>4717.8125</c:v>
                </c:pt>
                <c:pt idx="10304">
                  <c:v>4718.125</c:v>
                </c:pt>
                <c:pt idx="10305">
                  <c:v>4718.4375</c:v>
                </c:pt>
                <c:pt idx="10306">
                  <c:v>4718.75</c:v>
                </c:pt>
                <c:pt idx="10307">
                  <c:v>4719.0625</c:v>
                </c:pt>
                <c:pt idx="10308">
                  <c:v>4719.375</c:v>
                </c:pt>
                <c:pt idx="10309">
                  <c:v>4719.6875</c:v>
                </c:pt>
                <c:pt idx="10310">
                  <c:v>4720</c:v>
                </c:pt>
                <c:pt idx="10311">
                  <c:v>4720.3125</c:v>
                </c:pt>
                <c:pt idx="10312">
                  <c:v>4720.625</c:v>
                </c:pt>
                <c:pt idx="10313">
                  <c:v>4720.9375</c:v>
                </c:pt>
                <c:pt idx="10314">
                  <c:v>4721.25</c:v>
                </c:pt>
                <c:pt idx="10315">
                  <c:v>4721.5625</c:v>
                </c:pt>
                <c:pt idx="10316">
                  <c:v>4721.875</c:v>
                </c:pt>
                <c:pt idx="10317">
                  <c:v>4722.1875</c:v>
                </c:pt>
                <c:pt idx="10318">
                  <c:v>4722.5</c:v>
                </c:pt>
                <c:pt idx="10319">
                  <c:v>4722.8125</c:v>
                </c:pt>
                <c:pt idx="10320">
                  <c:v>4723.125</c:v>
                </c:pt>
                <c:pt idx="10321">
                  <c:v>4723.4375</c:v>
                </c:pt>
                <c:pt idx="10322">
                  <c:v>4723.75</c:v>
                </c:pt>
                <c:pt idx="10323">
                  <c:v>4724.0625</c:v>
                </c:pt>
                <c:pt idx="10324">
                  <c:v>4724.375</c:v>
                </c:pt>
                <c:pt idx="10325">
                  <c:v>4724.6875</c:v>
                </c:pt>
                <c:pt idx="10326">
                  <c:v>4725</c:v>
                </c:pt>
                <c:pt idx="10327">
                  <c:v>4725.3125</c:v>
                </c:pt>
                <c:pt idx="10328">
                  <c:v>4725.625</c:v>
                </c:pt>
                <c:pt idx="10329">
                  <c:v>4725.9375</c:v>
                </c:pt>
                <c:pt idx="10330">
                  <c:v>4726.25</c:v>
                </c:pt>
                <c:pt idx="10331">
                  <c:v>4726.5625</c:v>
                </c:pt>
                <c:pt idx="10332">
                  <c:v>4726.875</c:v>
                </c:pt>
                <c:pt idx="10333">
                  <c:v>4727.1875</c:v>
                </c:pt>
                <c:pt idx="10334">
                  <c:v>4727.5</c:v>
                </c:pt>
                <c:pt idx="10335">
                  <c:v>4727.8125</c:v>
                </c:pt>
                <c:pt idx="10336">
                  <c:v>4728.125</c:v>
                </c:pt>
                <c:pt idx="10337">
                  <c:v>4728.4375</c:v>
                </c:pt>
                <c:pt idx="10338">
                  <c:v>4728.75</c:v>
                </c:pt>
                <c:pt idx="10339">
                  <c:v>4729.0625</c:v>
                </c:pt>
                <c:pt idx="10340">
                  <c:v>4729.375</c:v>
                </c:pt>
                <c:pt idx="10341">
                  <c:v>4729.6875</c:v>
                </c:pt>
                <c:pt idx="10342">
                  <c:v>4730</c:v>
                </c:pt>
                <c:pt idx="10343">
                  <c:v>4730.3125</c:v>
                </c:pt>
                <c:pt idx="10344">
                  <c:v>4730.625</c:v>
                </c:pt>
                <c:pt idx="10345">
                  <c:v>4730.9375</c:v>
                </c:pt>
                <c:pt idx="10346">
                  <c:v>4731.25</c:v>
                </c:pt>
                <c:pt idx="10347">
                  <c:v>4731.5625</c:v>
                </c:pt>
                <c:pt idx="10348">
                  <c:v>4731.875</c:v>
                </c:pt>
                <c:pt idx="10349">
                  <c:v>4732.1875</c:v>
                </c:pt>
                <c:pt idx="10350">
                  <c:v>4732.5</c:v>
                </c:pt>
                <c:pt idx="10351">
                  <c:v>4732.8125</c:v>
                </c:pt>
                <c:pt idx="10352">
                  <c:v>4733.125</c:v>
                </c:pt>
                <c:pt idx="10353">
                  <c:v>4733.4375</c:v>
                </c:pt>
                <c:pt idx="10354">
                  <c:v>4733.75</c:v>
                </c:pt>
                <c:pt idx="10355">
                  <c:v>4734.0625</c:v>
                </c:pt>
                <c:pt idx="10356">
                  <c:v>4734.375</c:v>
                </c:pt>
                <c:pt idx="10357">
                  <c:v>4734.6875</c:v>
                </c:pt>
                <c:pt idx="10358">
                  <c:v>4735</c:v>
                </c:pt>
                <c:pt idx="10359">
                  <c:v>4735.3125</c:v>
                </c:pt>
                <c:pt idx="10360">
                  <c:v>4735.625</c:v>
                </c:pt>
                <c:pt idx="10361">
                  <c:v>4735.9375</c:v>
                </c:pt>
                <c:pt idx="10362">
                  <c:v>4736.25</c:v>
                </c:pt>
                <c:pt idx="10363">
                  <c:v>4736.5625</c:v>
                </c:pt>
                <c:pt idx="10364">
                  <c:v>4736.875</c:v>
                </c:pt>
                <c:pt idx="10365">
                  <c:v>4737.1875</c:v>
                </c:pt>
                <c:pt idx="10366">
                  <c:v>4737.5</c:v>
                </c:pt>
                <c:pt idx="10367">
                  <c:v>4737.8125</c:v>
                </c:pt>
                <c:pt idx="10368">
                  <c:v>4738.125</c:v>
                </c:pt>
                <c:pt idx="10369">
                  <c:v>4738.4375</c:v>
                </c:pt>
                <c:pt idx="10370">
                  <c:v>4738.75</c:v>
                </c:pt>
                <c:pt idx="10371">
                  <c:v>4739.0625</c:v>
                </c:pt>
                <c:pt idx="10372">
                  <c:v>4739.375</c:v>
                </c:pt>
                <c:pt idx="10373">
                  <c:v>4739.6875</c:v>
                </c:pt>
                <c:pt idx="10374">
                  <c:v>4740</c:v>
                </c:pt>
                <c:pt idx="10375">
                  <c:v>4740.3125</c:v>
                </c:pt>
                <c:pt idx="10376">
                  <c:v>4740.625</c:v>
                </c:pt>
                <c:pt idx="10377">
                  <c:v>4740.9375</c:v>
                </c:pt>
                <c:pt idx="10378">
                  <c:v>4741.25</c:v>
                </c:pt>
                <c:pt idx="10379">
                  <c:v>4741.5625</c:v>
                </c:pt>
                <c:pt idx="10380">
                  <c:v>4741.875</c:v>
                </c:pt>
                <c:pt idx="10381">
                  <c:v>4742.1875</c:v>
                </c:pt>
                <c:pt idx="10382">
                  <c:v>4742.5</c:v>
                </c:pt>
                <c:pt idx="10383">
                  <c:v>4742.8125</c:v>
                </c:pt>
                <c:pt idx="10384">
                  <c:v>4743.125</c:v>
                </c:pt>
                <c:pt idx="10385">
                  <c:v>4743.4375</c:v>
                </c:pt>
                <c:pt idx="10386">
                  <c:v>4743.75</c:v>
                </c:pt>
                <c:pt idx="10387">
                  <c:v>4744.0625</c:v>
                </c:pt>
                <c:pt idx="10388">
                  <c:v>4744.375</c:v>
                </c:pt>
                <c:pt idx="10389">
                  <c:v>4744.6875</c:v>
                </c:pt>
                <c:pt idx="10390">
                  <c:v>4745</c:v>
                </c:pt>
                <c:pt idx="10391">
                  <c:v>4745.3125</c:v>
                </c:pt>
                <c:pt idx="10392">
                  <c:v>4745.625</c:v>
                </c:pt>
                <c:pt idx="10393">
                  <c:v>4745.9375</c:v>
                </c:pt>
                <c:pt idx="10394">
                  <c:v>4746.25</c:v>
                </c:pt>
                <c:pt idx="10395">
                  <c:v>4746.5625</c:v>
                </c:pt>
                <c:pt idx="10396">
                  <c:v>4746.875</c:v>
                </c:pt>
                <c:pt idx="10397">
                  <c:v>4747.1875</c:v>
                </c:pt>
                <c:pt idx="10398">
                  <c:v>4747.5</c:v>
                </c:pt>
                <c:pt idx="10399">
                  <c:v>4747.8125</c:v>
                </c:pt>
                <c:pt idx="10400">
                  <c:v>4748.125</c:v>
                </c:pt>
                <c:pt idx="10401">
                  <c:v>4748.4375</c:v>
                </c:pt>
                <c:pt idx="10402">
                  <c:v>4748.75</c:v>
                </c:pt>
                <c:pt idx="10403">
                  <c:v>4749.0625</c:v>
                </c:pt>
                <c:pt idx="10404">
                  <c:v>4749.375</c:v>
                </c:pt>
                <c:pt idx="10405">
                  <c:v>4749.6875</c:v>
                </c:pt>
                <c:pt idx="10406">
                  <c:v>4750</c:v>
                </c:pt>
                <c:pt idx="10407">
                  <c:v>4750.3125</c:v>
                </c:pt>
                <c:pt idx="10408">
                  <c:v>4750.625</c:v>
                </c:pt>
                <c:pt idx="10409">
                  <c:v>4750.9375</c:v>
                </c:pt>
                <c:pt idx="10410">
                  <c:v>4751.25</c:v>
                </c:pt>
                <c:pt idx="10411">
                  <c:v>4751.5625</c:v>
                </c:pt>
                <c:pt idx="10412">
                  <c:v>4751.875</c:v>
                </c:pt>
                <c:pt idx="10413">
                  <c:v>4752.1875</c:v>
                </c:pt>
                <c:pt idx="10414">
                  <c:v>4752.5</c:v>
                </c:pt>
                <c:pt idx="10415">
                  <c:v>4752.8125</c:v>
                </c:pt>
                <c:pt idx="10416">
                  <c:v>4753.125</c:v>
                </c:pt>
                <c:pt idx="10417">
                  <c:v>4753.4375</c:v>
                </c:pt>
                <c:pt idx="10418">
                  <c:v>4753.75</c:v>
                </c:pt>
                <c:pt idx="10419">
                  <c:v>4754.0625</c:v>
                </c:pt>
                <c:pt idx="10420">
                  <c:v>4754.375</c:v>
                </c:pt>
                <c:pt idx="10421">
                  <c:v>4754.6875</c:v>
                </c:pt>
                <c:pt idx="10422">
                  <c:v>4755</c:v>
                </c:pt>
                <c:pt idx="10423">
                  <c:v>4755.3125</c:v>
                </c:pt>
                <c:pt idx="10424">
                  <c:v>4755.625</c:v>
                </c:pt>
                <c:pt idx="10425">
                  <c:v>4755.9375</c:v>
                </c:pt>
                <c:pt idx="10426">
                  <c:v>4756.25</c:v>
                </c:pt>
                <c:pt idx="10427">
                  <c:v>4756.5625</c:v>
                </c:pt>
                <c:pt idx="10428">
                  <c:v>4756.875</c:v>
                </c:pt>
                <c:pt idx="10429">
                  <c:v>4757.1875</c:v>
                </c:pt>
                <c:pt idx="10430">
                  <c:v>4757.5</c:v>
                </c:pt>
                <c:pt idx="10431">
                  <c:v>4757.8125</c:v>
                </c:pt>
                <c:pt idx="10432">
                  <c:v>4758.125</c:v>
                </c:pt>
                <c:pt idx="10433">
                  <c:v>4758.4375</c:v>
                </c:pt>
                <c:pt idx="10434">
                  <c:v>4758.75</c:v>
                </c:pt>
                <c:pt idx="10435">
                  <c:v>4759.0625</c:v>
                </c:pt>
                <c:pt idx="10436">
                  <c:v>4759.375</c:v>
                </c:pt>
                <c:pt idx="10437">
                  <c:v>4759.6875</c:v>
                </c:pt>
                <c:pt idx="10438">
                  <c:v>4760</c:v>
                </c:pt>
                <c:pt idx="10439">
                  <c:v>4760.3125</c:v>
                </c:pt>
                <c:pt idx="10440">
                  <c:v>4760.625</c:v>
                </c:pt>
                <c:pt idx="10441">
                  <c:v>4760.9375</c:v>
                </c:pt>
                <c:pt idx="10442">
                  <c:v>4761.25</c:v>
                </c:pt>
                <c:pt idx="10443">
                  <c:v>4761.5625</c:v>
                </c:pt>
                <c:pt idx="10444">
                  <c:v>4761.875</c:v>
                </c:pt>
                <c:pt idx="10445">
                  <c:v>4762.1875</c:v>
                </c:pt>
                <c:pt idx="10446">
                  <c:v>4762.5</c:v>
                </c:pt>
                <c:pt idx="10447">
                  <c:v>4762.8125</c:v>
                </c:pt>
                <c:pt idx="10448">
                  <c:v>4763.125</c:v>
                </c:pt>
                <c:pt idx="10449">
                  <c:v>4763.4375</c:v>
                </c:pt>
                <c:pt idx="10450">
                  <c:v>4763.75</c:v>
                </c:pt>
                <c:pt idx="10451">
                  <c:v>4764.0625</c:v>
                </c:pt>
                <c:pt idx="10452">
                  <c:v>4764.375</c:v>
                </c:pt>
                <c:pt idx="10453">
                  <c:v>4764.6875</c:v>
                </c:pt>
                <c:pt idx="10454">
                  <c:v>4765</c:v>
                </c:pt>
                <c:pt idx="10455">
                  <c:v>4765.3125</c:v>
                </c:pt>
                <c:pt idx="10456">
                  <c:v>4765.625</c:v>
                </c:pt>
                <c:pt idx="10457">
                  <c:v>4765.9375</c:v>
                </c:pt>
                <c:pt idx="10458">
                  <c:v>4766.25</c:v>
                </c:pt>
                <c:pt idx="10459">
                  <c:v>4766.5625</c:v>
                </c:pt>
                <c:pt idx="10460">
                  <c:v>4766.875</c:v>
                </c:pt>
                <c:pt idx="10461">
                  <c:v>4767.1875</c:v>
                </c:pt>
                <c:pt idx="10462">
                  <c:v>4767.5</c:v>
                </c:pt>
                <c:pt idx="10463">
                  <c:v>4767.8125</c:v>
                </c:pt>
                <c:pt idx="10464">
                  <c:v>4768.125</c:v>
                </c:pt>
                <c:pt idx="10465">
                  <c:v>4768.4375</c:v>
                </c:pt>
                <c:pt idx="10466">
                  <c:v>4768.75</c:v>
                </c:pt>
                <c:pt idx="10467">
                  <c:v>4769.0625</c:v>
                </c:pt>
                <c:pt idx="10468">
                  <c:v>4769.375</c:v>
                </c:pt>
                <c:pt idx="10469">
                  <c:v>4769.6875</c:v>
                </c:pt>
                <c:pt idx="10470">
                  <c:v>4770</c:v>
                </c:pt>
                <c:pt idx="10471">
                  <c:v>4770.3125</c:v>
                </c:pt>
                <c:pt idx="10472">
                  <c:v>4770.625</c:v>
                </c:pt>
                <c:pt idx="10473">
                  <c:v>4770.9375</c:v>
                </c:pt>
                <c:pt idx="10474">
                  <c:v>4771.25</c:v>
                </c:pt>
                <c:pt idx="10475">
                  <c:v>4771.5625</c:v>
                </c:pt>
                <c:pt idx="10476">
                  <c:v>4771.875</c:v>
                </c:pt>
                <c:pt idx="10477">
                  <c:v>4772.1875</c:v>
                </c:pt>
                <c:pt idx="10478">
                  <c:v>4772.5</c:v>
                </c:pt>
                <c:pt idx="10479">
                  <c:v>4772.8125</c:v>
                </c:pt>
                <c:pt idx="10480">
                  <c:v>4773.125</c:v>
                </c:pt>
                <c:pt idx="10481">
                  <c:v>4773.4375</c:v>
                </c:pt>
                <c:pt idx="10482">
                  <c:v>4773.75</c:v>
                </c:pt>
                <c:pt idx="10483">
                  <c:v>4774.0625</c:v>
                </c:pt>
                <c:pt idx="10484">
                  <c:v>4774.375</c:v>
                </c:pt>
                <c:pt idx="10485">
                  <c:v>4774.6875</c:v>
                </c:pt>
                <c:pt idx="10486">
                  <c:v>4775</c:v>
                </c:pt>
                <c:pt idx="10487">
                  <c:v>4775.3125</c:v>
                </c:pt>
                <c:pt idx="10488">
                  <c:v>4775.625</c:v>
                </c:pt>
                <c:pt idx="10489">
                  <c:v>4775.9375</c:v>
                </c:pt>
                <c:pt idx="10490">
                  <c:v>4776.25</c:v>
                </c:pt>
                <c:pt idx="10491">
                  <c:v>4776.5625</c:v>
                </c:pt>
                <c:pt idx="10492">
                  <c:v>4776.875</c:v>
                </c:pt>
                <c:pt idx="10493">
                  <c:v>4777.1875</c:v>
                </c:pt>
                <c:pt idx="10494">
                  <c:v>4777.5</c:v>
                </c:pt>
                <c:pt idx="10495">
                  <c:v>4777.8125</c:v>
                </c:pt>
                <c:pt idx="10496">
                  <c:v>4778.125</c:v>
                </c:pt>
                <c:pt idx="10497">
                  <c:v>4778.4375</c:v>
                </c:pt>
                <c:pt idx="10498">
                  <c:v>4778.75</c:v>
                </c:pt>
                <c:pt idx="10499">
                  <c:v>4779.0625</c:v>
                </c:pt>
                <c:pt idx="10500">
                  <c:v>4779.375</c:v>
                </c:pt>
                <c:pt idx="10501">
                  <c:v>4779.6875</c:v>
                </c:pt>
                <c:pt idx="10502">
                  <c:v>4780</c:v>
                </c:pt>
                <c:pt idx="10503">
                  <c:v>4780.3125</c:v>
                </c:pt>
                <c:pt idx="10504">
                  <c:v>4780.625</c:v>
                </c:pt>
                <c:pt idx="10505">
                  <c:v>4780.9375</c:v>
                </c:pt>
                <c:pt idx="10506">
                  <c:v>4781.25</c:v>
                </c:pt>
                <c:pt idx="10507">
                  <c:v>4781.5625</c:v>
                </c:pt>
                <c:pt idx="10508">
                  <c:v>4781.875</c:v>
                </c:pt>
                <c:pt idx="10509">
                  <c:v>4782.1875</c:v>
                </c:pt>
                <c:pt idx="10510">
                  <c:v>4782.5</c:v>
                </c:pt>
                <c:pt idx="10511">
                  <c:v>4782.8125</c:v>
                </c:pt>
                <c:pt idx="10512">
                  <c:v>4783.125</c:v>
                </c:pt>
                <c:pt idx="10513">
                  <c:v>4783.4375</c:v>
                </c:pt>
                <c:pt idx="10514">
                  <c:v>4783.75</c:v>
                </c:pt>
                <c:pt idx="10515">
                  <c:v>4784.0625</c:v>
                </c:pt>
                <c:pt idx="10516">
                  <c:v>4784.375</c:v>
                </c:pt>
                <c:pt idx="10517">
                  <c:v>4784.6875</c:v>
                </c:pt>
                <c:pt idx="10518">
                  <c:v>4785</c:v>
                </c:pt>
                <c:pt idx="10519">
                  <c:v>4785.3125</c:v>
                </c:pt>
                <c:pt idx="10520">
                  <c:v>4785.625</c:v>
                </c:pt>
                <c:pt idx="10521">
                  <c:v>4785.9375</c:v>
                </c:pt>
                <c:pt idx="10522">
                  <c:v>4786.25</c:v>
                </c:pt>
                <c:pt idx="10523">
                  <c:v>4786.5625</c:v>
                </c:pt>
                <c:pt idx="10524">
                  <c:v>4786.875</c:v>
                </c:pt>
                <c:pt idx="10525">
                  <c:v>4787.1875</c:v>
                </c:pt>
                <c:pt idx="10526">
                  <c:v>4787.5</c:v>
                </c:pt>
                <c:pt idx="10527">
                  <c:v>4787.8125</c:v>
                </c:pt>
                <c:pt idx="10528">
                  <c:v>4788.125</c:v>
                </c:pt>
                <c:pt idx="10529">
                  <c:v>4788.4375</c:v>
                </c:pt>
                <c:pt idx="10530">
                  <c:v>4788.75</c:v>
                </c:pt>
                <c:pt idx="10531">
                  <c:v>4789.0625</c:v>
                </c:pt>
                <c:pt idx="10532">
                  <c:v>4789.375</c:v>
                </c:pt>
                <c:pt idx="10533">
                  <c:v>4789.6875</c:v>
                </c:pt>
                <c:pt idx="10534">
                  <c:v>4790</c:v>
                </c:pt>
                <c:pt idx="10535">
                  <c:v>4790.3125</c:v>
                </c:pt>
                <c:pt idx="10536">
                  <c:v>4790.625</c:v>
                </c:pt>
                <c:pt idx="10537">
                  <c:v>4790.9375</c:v>
                </c:pt>
                <c:pt idx="10538">
                  <c:v>4791.25</c:v>
                </c:pt>
                <c:pt idx="10539">
                  <c:v>4791.5625</c:v>
                </c:pt>
                <c:pt idx="10540">
                  <c:v>4791.875</c:v>
                </c:pt>
                <c:pt idx="10541">
                  <c:v>4792.1875</c:v>
                </c:pt>
                <c:pt idx="10542">
                  <c:v>4792.5</c:v>
                </c:pt>
                <c:pt idx="10543">
                  <c:v>4792.8125</c:v>
                </c:pt>
                <c:pt idx="10544">
                  <c:v>4793.125</c:v>
                </c:pt>
                <c:pt idx="10545">
                  <c:v>4793.4375</c:v>
                </c:pt>
                <c:pt idx="10546">
                  <c:v>4793.75</c:v>
                </c:pt>
                <c:pt idx="10547">
                  <c:v>4794.0625</c:v>
                </c:pt>
                <c:pt idx="10548">
                  <c:v>4794.375</c:v>
                </c:pt>
                <c:pt idx="10549">
                  <c:v>4794.6875</c:v>
                </c:pt>
                <c:pt idx="10550">
                  <c:v>4795</c:v>
                </c:pt>
                <c:pt idx="10551">
                  <c:v>4795.3125</c:v>
                </c:pt>
                <c:pt idx="10552">
                  <c:v>4795.625</c:v>
                </c:pt>
                <c:pt idx="10553">
                  <c:v>4795.9375</c:v>
                </c:pt>
                <c:pt idx="10554">
                  <c:v>4796.25</c:v>
                </c:pt>
                <c:pt idx="10555">
                  <c:v>4796.5625</c:v>
                </c:pt>
                <c:pt idx="10556">
                  <c:v>4796.875</c:v>
                </c:pt>
                <c:pt idx="10557">
                  <c:v>4797.1875</c:v>
                </c:pt>
                <c:pt idx="10558">
                  <c:v>4797.5</c:v>
                </c:pt>
                <c:pt idx="10559">
                  <c:v>4797.8125</c:v>
                </c:pt>
                <c:pt idx="10560">
                  <c:v>4798.125</c:v>
                </c:pt>
                <c:pt idx="10561">
                  <c:v>4798.4375</c:v>
                </c:pt>
                <c:pt idx="10562">
                  <c:v>4798.75</c:v>
                </c:pt>
                <c:pt idx="10563">
                  <c:v>4799.0625</c:v>
                </c:pt>
                <c:pt idx="10564">
                  <c:v>4799.375</c:v>
                </c:pt>
                <c:pt idx="10565">
                  <c:v>4799.6875</c:v>
                </c:pt>
                <c:pt idx="10566">
                  <c:v>4800</c:v>
                </c:pt>
                <c:pt idx="10567">
                  <c:v>4800.3125</c:v>
                </c:pt>
                <c:pt idx="10568">
                  <c:v>4800.625</c:v>
                </c:pt>
                <c:pt idx="10569">
                  <c:v>4800.9375</c:v>
                </c:pt>
                <c:pt idx="10570">
                  <c:v>4801.25</c:v>
                </c:pt>
                <c:pt idx="10571">
                  <c:v>4801.5625</c:v>
                </c:pt>
                <c:pt idx="10572">
                  <c:v>4801.875</c:v>
                </c:pt>
                <c:pt idx="10573">
                  <c:v>4802.1875</c:v>
                </c:pt>
                <c:pt idx="10574">
                  <c:v>4802.5</c:v>
                </c:pt>
                <c:pt idx="10575">
                  <c:v>4802.8125</c:v>
                </c:pt>
                <c:pt idx="10576">
                  <c:v>4803.125</c:v>
                </c:pt>
                <c:pt idx="10577">
                  <c:v>4803.4375</c:v>
                </c:pt>
                <c:pt idx="10578">
                  <c:v>4803.75</c:v>
                </c:pt>
                <c:pt idx="10579">
                  <c:v>4804.0625</c:v>
                </c:pt>
                <c:pt idx="10580">
                  <c:v>4804.375</c:v>
                </c:pt>
                <c:pt idx="10581">
                  <c:v>4804.6875</c:v>
                </c:pt>
                <c:pt idx="10582">
                  <c:v>4805</c:v>
                </c:pt>
                <c:pt idx="10583">
                  <c:v>4805.3125</c:v>
                </c:pt>
                <c:pt idx="10584">
                  <c:v>4805.625</c:v>
                </c:pt>
                <c:pt idx="10585">
                  <c:v>4805.9375</c:v>
                </c:pt>
                <c:pt idx="10586">
                  <c:v>4806.25</c:v>
                </c:pt>
                <c:pt idx="10587">
                  <c:v>4806.5625</c:v>
                </c:pt>
                <c:pt idx="10588">
                  <c:v>4806.875</c:v>
                </c:pt>
                <c:pt idx="10589">
                  <c:v>4807.1875</c:v>
                </c:pt>
                <c:pt idx="10590">
                  <c:v>4807.5</c:v>
                </c:pt>
                <c:pt idx="10591">
                  <c:v>4807.8125</c:v>
                </c:pt>
                <c:pt idx="10592">
                  <c:v>4808.125</c:v>
                </c:pt>
                <c:pt idx="10593">
                  <c:v>4808.4375</c:v>
                </c:pt>
                <c:pt idx="10594">
                  <c:v>4808.75</c:v>
                </c:pt>
                <c:pt idx="10595">
                  <c:v>4809.0625</c:v>
                </c:pt>
                <c:pt idx="10596">
                  <c:v>4809.375</c:v>
                </c:pt>
                <c:pt idx="10597">
                  <c:v>4809.6875</c:v>
                </c:pt>
                <c:pt idx="10598">
                  <c:v>4810</c:v>
                </c:pt>
                <c:pt idx="10599">
                  <c:v>4810.3125</c:v>
                </c:pt>
                <c:pt idx="10600">
                  <c:v>4810.625</c:v>
                </c:pt>
                <c:pt idx="10601">
                  <c:v>4810.9375</c:v>
                </c:pt>
                <c:pt idx="10602">
                  <c:v>4811.25</c:v>
                </c:pt>
                <c:pt idx="10603">
                  <c:v>4811.5625</c:v>
                </c:pt>
                <c:pt idx="10604">
                  <c:v>4811.875</c:v>
                </c:pt>
                <c:pt idx="10605">
                  <c:v>4812.1875</c:v>
                </c:pt>
                <c:pt idx="10606">
                  <c:v>4812.5</c:v>
                </c:pt>
                <c:pt idx="10607">
                  <c:v>4812.8125</c:v>
                </c:pt>
                <c:pt idx="10608">
                  <c:v>4813.125</c:v>
                </c:pt>
                <c:pt idx="10609">
                  <c:v>4813.4375</c:v>
                </c:pt>
                <c:pt idx="10610">
                  <c:v>4813.75</c:v>
                </c:pt>
                <c:pt idx="10611">
                  <c:v>4814.0625</c:v>
                </c:pt>
                <c:pt idx="10612">
                  <c:v>4814.375</c:v>
                </c:pt>
                <c:pt idx="10613">
                  <c:v>4814.6875</c:v>
                </c:pt>
                <c:pt idx="10614">
                  <c:v>4815</c:v>
                </c:pt>
                <c:pt idx="10615">
                  <c:v>4815.3125</c:v>
                </c:pt>
                <c:pt idx="10616">
                  <c:v>4815.625</c:v>
                </c:pt>
                <c:pt idx="10617">
                  <c:v>4815.9375</c:v>
                </c:pt>
                <c:pt idx="10618">
                  <c:v>4816.25</c:v>
                </c:pt>
                <c:pt idx="10619">
                  <c:v>4816.5625</c:v>
                </c:pt>
                <c:pt idx="10620">
                  <c:v>4816.875</c:v>
                </c:pt>
                <c:pt idx="10621">
                  <c:v>4817.1875</c:v>
                </c:pt>
                <c:pt idx="10622">
                  <c:v>4817.5</c:v>
                </c:pt>
                <c:pt idx="10623">
                  <c:v>4817.8125</c:v>
                </c:pt>
                <c:pt idx="10624">
                  <c:v>4818.125</c:v>
                </c:pt>
                <c:pt idx="10625">
                  <c:v>4818.4375</c:v>
                </c:pt>
                <c:pt idx="10626">
                  <c:v>4818.75</c:v>
                </c:pt>
                <c:pt idx="10627">
                  <c:v>4819.0625</c:v>
                </c:pt>
                <c:pt idx="10628">
                  <c:v>4819.375</c:v>
                </c:pt>
                <c:pt idx="10629">
                  <c:v>4819.6875</c:v>
                </c:pt>
                <c:pt idx="10630">
                  <c:v>4820</c:v>
                </c:pt>
                <c:pt idx="10631">
                  <c:v>4820.3125</c:v>
                </c:pt>
                <c:pt idx="10632">
                  <c:v>4820.625</c:v>
                </c:pt>
                <c:pt idx="10633">
                  <c:v>4820.9375</c:v>
                </c:pt>
                <c:pt idx="10634">
                  <c:v>4821.25</c:v>
                </c:pt>
                <c:pt idx="10635">
                  <c:v>4821.5625</c:v>
                </c:pt>
                <c:pt idx="10636">
                  <c:v>4821.875</c:v>
                </c:pt>
                <c:pt idx="10637">
                  <c:v>4822.1875</c:v>
                </c:pt>
                <c:pt idx="10638">
                  <c:v>4822.5</c:v>
                </c:pt>
                <c:pt idx="10639">
                  <c:v>4822.8125</c:v>
                </c:pt>
                <c:pt idx="10640">
                  <c:v>4823.125</c:v>
                </c:pt>
                <c:pt idx="10641">
                  <c:v>4823.4375</c:v>
                </c:pt>
                <c:pt idx="10642">
                  <c:v>4823.75</c:v>
                </c:pt>
                <c:pt idx="10643">
                  <c:v>4824.0625</c:v>
                </c:pt>
                <c:pt idx="10644">
                  <c:v>4824.375</c:v>
                </c:pt>
                <c:pt idx="10645">
                  <c:v>4824.6875</c:v>
                </c:pt>
                <c:pt idx="10646">
                  <c:v>4825</c:v>
                </c:pt>
                <c:pt idx="10647">
                  <c:v>4825.3125</c:v>
                </c:pt>
                <c:pt idx="10648">
                  <c:v>4825.625</c:v>
                </c:pt>
                <c:pt idx="10649">
                  <c:v>4825.9375</c:v>
                </c:pt>
                <c:pt idx="10650">
                  <c:v>4826.25</c:v>
                </c:pt>
                <c:pt idx="10651">
                  <c:v>4826.5625</c:v>
                </c:pt>
                <c:pt idx="10652">
                  <c:v>4826.875</c:v>
                </c:pt>
                <c:pt idx="10653">
                  <c:v>4827.1875</c:v>
                </c:pt>
                <c:pt idx="10654">
                  <c:v>4827.5</c:v>
                </c:pt>
                <c:pt idx="10655">
                  <c:v>4827.8125</c:v>
                </c:pt>
                <c:pt idx="10656">
                  <c:v>4828.125</c:v>
                </c:pt>
                <c:pt idx="10657">
                  <c:v>4828.4375</c:v>
                </c:pt>
                <c:pt idx="10658">
                  <c:v>4828.75</c:v>
                </c:pt>
                <c:pt idx="10659">
                  <c:v>4829.0625</c:v>
                </c:pt>
                <c:pt idx="10660">
                  <c:v>4829.375</c:v>
                </c:pt>
                <c:pt idx="10661">
                  <c:v>4829.6875</c:v>
                </c:pt>
                <c:pt idx="10662">
                  <c:v>4830</c:v>
                </c:pt>
                <c:pt idx="10663">
                  <c:v>4830.3125</c:v>
                </c:pt>
                <c:pt idx="10664">
                  <c:v>4830.625</c:v>
                </c:pt>
                <c:pt idx="10665">
                  <c:v>4830.9375</c:v>
                </c:pt>
                <c:pt idx="10666">
                  <c:v>4831.25</c:v>
                </c:pt>
                <c:pt idx="10667">
                  <c:v>4831.5625</c:v>
                </c:pt>
                <c:pt idx="10668">
                  <c:v>4831.875</c:v>
                </c:pt>
                <c:pt idx="10669">
                  <c:v>4832.1875</c:v>
                </c:pt>
                <c:pt idx="10670">
                  <c:v>4832.5</c:v>
                </c:pt>
                <c:pt idx="10671">
                  <c:v>4832.8125</c:v>
                </c:pt>
                <c:pt idx="10672">
                  <c:v>4833.125</c:v>
                </c:pt>
                <c:pt idx="10673">
                  <c:v>4833.4375</c:v>
                </c:pt>
                <c:pt idx="10674">
                  <c:v>4833.75</c:v>
                </c:pt>
                <c:pt idx="10675">
                  <c:v>4834.0625</c:v>
                </c:pt>
                <c:pt idx="10676">
                  <c:v>4834.375</c:v>
                </c:pt>
                <c:pt idx="10677">
                  <c:v>4834.6875</c:v>
                </c:pt>
                <c:pt idx="10678">
                  <c:v>4835</c:v>
                </c:pt>
                <c:pt idx="10679">
                  <c:v>4835.3125</c:v>
                </c:pt>
                <c:pt idx="10680">
                  <c:v>4835.625</c:v>
                </c:pt>
                <c:pt idx="10681">
                  <c:v>4835.9375</c:v>
                </c:pt>
                <c:pt idx="10682">
                  <c:v>4836.25</c:v>
                </c:pt>
                <c:pt idx="10683">
                  <c:v>4836.5625</c:v>
                </c:pt>
                <c:pt idx="10684">
                  <c:v>4836.875</c:v>
                </c:pt>
                <c:pt idx="10685">
                  <c:v>4837.1875</c:v>
                </c:pt>
                <c:pt idx="10686">
                  <c:v>4837.5</c:v>
                </c:pt>
                <c:pt idx="10687">
                  <c:v>4837.8125</c:v>
                </c:pt>
                <c:pt idx="10688">
                  <c:v>4838.125</c:v>
                </c:pt>
                <c:pt idx="10689">
                  <c:v>4838.4375</c:v>
                </c:pt>
                <c:pt idx="10690">
                  <c:v>4838.75</c:v>
                </c:pt>
                <c:pt idx="10691">
                  <c:v>4839.0625</c:v>
                </c:pt>
                <c:pt idx="10692">
                  <c:v>4839.375</c:v>
                </c:pt>
                <c:pt idx="10693">
                  <c:v>4839.6875</c:v>
                </c:pt>
                <c:pt idx="10694">
                  <c:v>4840</c:v>
                </c:pt>
                <c:pt idx="10695">
                  <c:v>4840.3125</c:v>
                </c:pt>
                <c:pt idx="10696">
                  <c:v>4840.625</c:v>
                </c:pt>
                <c:pt idx="10697">
                  <c:v>4840.9375</c:v>
                </c:pt>
                <c:pt idx="10698">
                  <c:v>4841.25</c:v>
                </c:pt>
                <c:pt idx="10699">
                  <c:v>4841.5625</c:v>
                </c:pt>
                <c:pt idx="10700">
                  <c:v>4841.875</c:v>
                </c:pt>
                <c:pt idx="10701">
                  <c:v>4842.1875</c:v>
                </c:pt>
                <c:pt idx="10702">
                  <c:v>4842.5</c:v>
                </c:pt>
                <c:pt idx="10703">
                  <c:v>4842.8125</c:v>
                </c:pt>
                <c:pt idx="10704">
                  <c:v>4843.125</c:v>
                </c:pt>
                <c:pt idx="10705">
                  <c:v>4843.4375</c:v>
                </c:pt>
                <c:pt idx="10706">
                  <c:v>4843.75</c:v>
                </c:pt>
                <c:pt idx="10707">
                  <c:v>4844.0625</c:v>
                </c:pt>
                <c:pt idx="10708">
                  <c:v>4844.375</c:v>
                </c:pt>
                <c:pt idx="10709">
                  <c:v>4844.6875</c:v>
                </c:pt>
                <c:pt idx="10710">
                  <c:v>4845</c:v>
                </c:pt>
                <c:pt idx="10711">
                  <c:v>4845.3125</c:v>
                </c:pt>
                <c:pt idx="10712">
                  <c:v>4845.625</c:v>
                </c:pt>
                <c:pt idx="10713">
                  <c:v>4845.9375</c:v>
                </c:pt>
                <c:pt idx="10714">
                  <c:v>4846.25</c:v>
                </c:pt>
                <c:pt idx="10715">
                  <c:v>4846.5625</c:v>
                </c:pt>
                <c:pt idx="10716">
                  <c:v>4846.875</c:v>
                </c:pt>
                <c:pt idx="10717">
                  <c:v>4847.1875</c:v>
                </c:pt>
                <c:pt idx="10718">
                  <c:v>4847.5</c:v>
                </c:pt>
                <c:pt idx="10719">
                  <c:v>4847.8125</c:v>
                </c:pt>
                <c:pt idx="10720">
                  <c:v>4848.125</c:v>
                </c:pt>
                <c:pt idx="10721">
                  <c:v>4848.4375</c:v>
                </c:pt>
                <c:pt idx="10722">
                  <c:v>4848.75</c:v>
                </c:pt>
                <c:pt idx="10723">
                  <c:v>4849.0625</c:v>
                </c:pt>
                <c:pt idx="10724">
                  <c:v>4849.375</c:v>
                </c:pt>
                <c:pt idx="10725">
                  <c:v>4849.6875</c:v>
                </c:pt>
                <c:pt idx="10726">
                  <c:v>4850</c:v>
                </c:pt>
                <c:pt idx="10727">
                  <c:v>4850.3125</c:v>
                </c:pt>
                <c:pt idx="10728">
                  <c:v>4850.625</c:v>
                </c:pt>
                <c:pt idx="10729">
                  <c:v>4850.9375</c:v>
                </c:pt>
                <c:pt idx="10730">
                  <c:v>4851.25</c:v>
                </c:pt>
                <c:pt idx="10731">
                  <c:v>4851.5625</c:v>
                </c:pt>
                <c:pt idx="10732">
                  <c:v>4851.875</c:v>
                </c:pt>
                <c:pt idx="10733">
                  <c:v>4852.1875</c:v>
                </c:pt>
                <c:pt idx="10734">
                  <c:v>4852.5</c:v>
                </c:pt>
                <c:pt idx="10735">
                  <c:v>4852.8125</c:v>
                </c:pt>
                <c:pt idx="10736">
                  <c:v>4853.125</c:v>
                </c:pt>
                <c:pt idx="10737">
                  <c:v>4853.4375</c:v>
                </c:pt>
                <c:pt idx="10738">
                  <c:v>4853.75</c:v>
                </c:pt>
                <c:pt idx="10739">
                  <c:v>4854.0625</c:v>
                </c:pt>
                <c:pt idx="10740">
                  <c:v>4854.375</c:v>
                </c:pt>
                <c:pt idx="10741">
                  <c:v>4854.6875</c:v>
                </c:pt>
                <c:pt idx="10742">
                  <c:v>4855</c:v>
                </c:pt>
                <c:pt idx="10743">
                  <c:v>4855.3125</c:v>
                </c:pt>
                <c:pt idx="10744">
                  <c:v>4855.625</c:v>
                </c:pt>
                <c:pt idx="10745">
                  <c:v>4855.9375</c:v>
                </c:pt>
                <c:pt idx="10746">
                  <c:v>4856.25</c:v>
                </c:pt>
                <c:pt idx="10747">
                  <c:v>4856.5625</c:v>
                </c:pt>
                <c:pt idx="10748">
                  <c:v>4856.875</c:v>
                </c:pt>
                <c:pt idx="10749">
                  <c:v>4857.1875</c:v>
                </c:pt>
                <c:pt idx="10750">
                  <c:v>4857.5</c:v>
                </c:pt>
                <c:pt idx="10751">
                  <c:v>4857.8125</c:v>
                </c:pt>
                <c:pt idx="10752">
                  <c:v>4858.125</c:v>
                </c:pt>
                <c:pt idx="10753">
                  <c:v>4858.4375</c:v>
                </c:pt>
                <c:pt idx="10754">
                  <c:v>4858.75</c:v>
                </c:pt>
                <c:pt idx="10755">
                  <c:v>4859.0625</c:v>
                </c:pt>
                <c:pt idx="10756">
                  <c:v>4859.375</c:v>
                </c:pt>
                <c:pt idx="10757">
                  <c:v>4859.6875</c:v>
                </c:pt>
                <c:pt idx="10758">
                  <c:v>4860</c:v>
                </c:pt>
                <c:pt idx="10759">
                  <c:v>4860.3125</c:v>
                </c:pt>
                <c:pt idx="10760">
                  <c:v>4860.625</c:v>
                </c:pt>
                <c:pt idx="10761">
                  <c:v>4860.9375</c:v>
                </c:pt>
                <c:pt idx="10762">
                  <c:v>4861.25</c:v>
                </c:pt>
                <c:pt idx="10763">
                  <c:v>4861.5625</c:v>
                </c:pt>
                <c:pt idx="10764">
                  <c:v>4861.875</c:v>
                </c:pt>
                <c:pt idx="10765">
                  <c:v>4862.1875</c:v>
                </c:pt>
                <c:pt idx="10766">
                  <c:v>4862.5</c:v>
                </c:pt>
                <c:pt idx="10767">
                  <c:v>4862.8125</c:v>
                </c:pt>
                <c:pt idx="10768">
                  <c:v>4863.125</c:v>
                </c:pt>
                <c:pt idx="10769">
                  <c:v>4863.4375</c:v>
                </c:pt>
                <c:pt idx="10770">
                  <c:v>4863.75</c:v>
                </c:pt>
                <c:pt idx="10771">
                  <c:v>4864.0625</c:v>
                </c:pt>
                <c:pt idx="10772">
                  <c:v>4864.375</c:v>
                </c:pt>
                <c:pt idx="10773">
                  <c:v>4864.6875</c:v>
                </c:pt>
                <c:pt idx="10774">
                  <c:v>4865</c:v>
                </c:pt>
                <c:pt idx="10775">
                  <c:v>4865.3125</c:v>
                </c:pt>
                <c:pt idx="10776">
                  <c:v>4865.625</c:v>
                </c:pt>
                <c:pt idx="10777">
                  <c:v>4865.9375</c:v>
                </c:pt>
                <c:pt idx="10778">
                  <c:v>4866.25</c:v>
                </c:pt>
                <c:pt idx="10779">
                  <c:v>4866.5625</c:v>
                </c:pt>
                <c:pt idx="10780">
                  <c:v>4866.875</c:v>
                </c:pt>
                <c:pt idx="10781">
                  <c:v>4867.1875</c:v>
                </c:pt>
                <c:pt idx="10782">
                  <c:v>4867.5</c:v>
                </c:pt>
                <c:pt idx="10783">
                  <c:v>4867.8125</c:v>
                </c:pt>
                <c:pt idx="10784">
                  <c:v>4868.125</c:v>
                </c:pt>
                <c:pt idx="10785">
                  <c:v>4868.4375</c:v>
                </c:pt>
                <c:pt idx="10786">
                  <c:v>4868.75</c:v>
                </c:pt>
                <c:pt idx="10787">
                  <c:v>4869.0625</c:v>
                </c:pt>
                <c:pt idx="10788">
                  <c:v>4869.375</c:v>
                </c:pt>
                <c:pt idx="10789">
                  <c:v>4869.6875</c:v>
                </c:pt>
                <c:pt idx="10790">
                  <c:v>4870</c:v>
                </c:pt>
                <c:pt idx="10791">
                  <c:v>4870.3125</c:v>
                </c:pt>
                <c:pt idx="10792">
                  <c:v>4870.625</c:v>
                </c:pt>
                <c:pt idx="10793">
                  <c:v>4870.9375</c:v>
                </c:pt>
                <c:pt idx="10794">
                  <c:v>4871.25</c:v>
                </c:pt>
                <c:pt idx="10795">
                  <c:v>4871.5625</c:v>
                </c:pt>
                <c:pt idx="10796">
                  <c:v>4871.875</c:v>
                </c:pt>
                <c:pt idx="10797">
                  <c:v>4872.1875</c:v>
                </c:pt>
                <c:pt idx="10798">
                  <c:v>4872.5</c:v>
                </c:pt>
                <c:pt idx="10799">
                  <c:v>4872.8125</c:v>
                </c:pt>
                <c:pt idx="10800">
                  <c:v>4873.125</c:v>
                </c:pt>
                <c:pt idx="10801">
                  <c:v>4873.4375</c:v>
                </c:pt>
                <c:pt idx="10802">
                  <c:v>4873.75</c:v>
                </c:pt>
                <c:pt idx="10803">
                  <c:v>4874.0625</c:v>
                </c:pt>
                <c:pt idx="10804">
                  <c:v>4874.375</c:v>
                </c:pt>
                <c:pt idx="10805">
                  <c:v>4874.6875</c:v>
                </c:pt>
                <c:pt idx="10806">
                  <c:v>4875</c:v>
                </c:pt>
                <c:pt idx="10807">
                  <c:v>4875.3125</c:v>
                </c:pt>
                <c:pt idx="10808">
                  <c:v>4875.625</c:v>
                </c:pt>
                <c:pt idx="10809">
                  <c:v>4875.9375</c:v>
                </c:pt>
                <c:pt idx="10810">
                  <c:v>4876.25</c:v>
                </c:pt>
                <c:pt idx="10811">
                  <c:v>4876.5625</c:v>
                </c:pt>
                <c:pt idx="10812">
                  <c:v>4876.875</c:v>
                </c:pt>
                <c:pt idx="10813">
                  <c:v>4877.1875</c:v>
                </c:pt>
                <c:pt idx="10814">
                  <c:v>4877.5</c:v>
                </c:pt>
                <c:pt idx="10815">
                  <c:v>4877.8125</c:v>
                </c:pt>
                <c:pt idx="10816">
                  <c:v>4878.125</c:v>
                </c:pt>
                <c:pt idx="10817">
                  <c:v>4878.4375</c:v>
                </c:pt>
                <c:pt idx="10818">
                  <c:v>4878.75</c:v>
                </c:pt>
                <c:pt idx="10819">
                  <c:v>4879.0625</c:v>
                </c:pt>
                <c:pt idx="10820">
                  <c:v>4879.375</c:v>
                </c:pt>
                <c:pt idx="10821">
                  <c:v>4879.6875</c:v>
                </c:pt>
                <c:pt idx="10822">
                  <c:v>4880</c:v>
                </c:pt>
                <c:pt idx="10823">
                  <c:v>4880.3125</c:v>
                </c:pt>
                <c:pt idx="10824">
                  <c:v>4880.625</c:v>
                </c:pt>
                <c:pt idx="10825">
                  <c:v>4880.9375</c:v>
                </c:pt>
                <c:pt idx="10826">
                  <c:v>4881.25</c:v>
                </c:pt>
                <c:pt idx="10827">
                  <c:v>4881.5625</c:v>
                </c:pt>
                <c:pt idx="10828">
                  <c:v>4881.875</c:v>
                </c:pt>
                <c:pt idx="10829">
                  <c:v>4882.1875</c:v>
                </c:pt>
                <c:pt idx="10830">
                  <c:v>4882.5</c:v>
                </c:pt>
                <c:pt idx="10831">
                  <c:v>4882.8125</c:v>
                </c:pt>
                <c:pt idx="10832">
                  <c:v>4883.125</c:v>
                </c:pt>
                <c:pt idx="10833">
                  <c:v>4883.4375</c:v>
                </c:pt>
                <c:pt idx="10834">
                  <c:v>4883.75</c:v>
                </c:pt>
                <c:pt idx="10835">
                  <c:v>4884.0625</c:v>
                </c:pt>
                <c:pt idx="10836">
                  <c:v>4884.375</c:v>
                </c:pt>
                <c:pt idx="10837">
                  <c:v>4884.6875</c:v>
                </c:pt>
                <c:pt idx="10838">
                  <c:v>4885</c:v>
                </c:pt>
                <c:pt idx="10839">
                  <c:v>4885.3125</c:v>
                </c:pt>
                <c:pt idx="10840">
                  <c:v>4885.625</c:v>
                </c:pt>
                <c:pt idx="10841">
                  <c:v>4885.9375</c:v>
                </c:pt>
                <c:pt idx="10842">
                  <c:v>4886.25</c:v>
                </c:pt>
                <c:pt idx="10843">
                  <c:v>4886.5625</c:v>
                </c:pt>
                <c:pt idx="10844">
                  <c:v>4886.875</c:v>
                </c:pt>
                <c:pt idx="10845">
                  <c:v>4887.1875</c:v>
                </c:pt>
                <c:pt idx="10846">
                  <c:v>4887.5</c:v>
                </c:pt>
                <c:pt idx="10847">
                  <c:v>4887.8125</c:v>
                </c:pt>
                <c:pt idx="10848">
                  <c:v>4888.125</c:v>
                </c:pt>
                <c:pt idx="10849">
                  <c:v>4888.4375</c:v>
                </c:pt>
                <c:pt idx="10850">
                  <c:v>4888.75</c:v>
                </c:pt>
                <c:pt idx="10851">
                  <c:v>4889.0625</c:v>
                </c:pt>
                <c:pt idx="10852">
                  <c:v>4889.375</c:v>
                </c:pt>
                <c:pt idx="10853">
                  <c:v>4889.6875</c:v>
                </c:pt>
                <c:pt idx="10854">
                  <c:v>4890</c:v>
                </c:pt>
                <c:pt idx="10855">
                  <c:v>4890.3125</c:v>
                </c:pt>
                <c:pt idx="10856">
                  <c:v>4890.625</c:v>
                </c:pt>
                <c:pt idx="10857">
                  <c:v>4890.9375</c:v>
                </c:pt>
                <c:pt idx="10858">
                  <c:v>4891.25</c:v>
                </c:pt>
                <c:pt idx="10859">
                  <c:v>4891.5625</c:v>
                </c:pt>
                <c:pt idx="10860">
                  <c:v>4891.875</c:v>
                </c:pt>
                <c:pt idx="10861">
                  <c:v>4892.1875</c:v>
                </c:pt>
                <c:pt idx="10862">
                  <c:v>4892.5</c:v>
                </c:pt>
                <c:pt idx="10863">
                  <c:v>4892.8125</c:v>
                </c:pt>
                <c:pt idx="10864">
                  <c:v>4893.125</c:v>
                </c:pt>
                <c:pt idx="10865">
                  <c:v>4893.4375</c:v>
                </c:pt>
                <c:pt idx="10866">
                  <c:v>4893.75</c:v>
                </c:pt>
                <c:pt idx="10867">
                  <c:v>4894.0625</c:v>
                </c:pt>
                <c:pt idx="10868">
                  <c:v>4894.375</c:v>
                </c:pt>
                <c:pt idx="10869">
                  <c:v>4894.6875</c:v>
                </c:pt>
                <c:pt idx="10870">
                  <c:v>4895</c:v>
                </c:pt>
                <c:pt idx="10871">
                  <c:v>4895.3125</c:v>
                </c:pt>
                <c:pt idx="10872">
                  <c:v>4895.625</c:v>
                </c:pt>
                <c:pt idx="10873">
                  <c:v>4895.9375</c:v>
                </c:pt>
                <c:pt idx="10874">
                  <c:v>4896.25</c:v>
                </c:pt>
                <c:pt idx="10875">
                  <c:v>4896.5625</c:v>
                </c:pt>
                <c:pt idx="10876">
                  <c:v>4896.875</c:v>
                </c:pt>
                <c:pt idx="10877">
                  <c:v>4897.1875</c:v>
                </c:pt>
                <c:pt idx="10878">
                  <c:v>4897.5</c:v>
                </c:pt>
                <c:pt idx="10879">
                  <c:v>4897.8125</c:v>
                </c:pt>
                <c:pt idx="10880">
                  <c:v>4898.125</c:v>
                </c:pt>
                <c:pt idx="10881">
                  <c:v>4898.4375</c:v>
                </c:pt>
                <c:pt idx="10882">
                  <c:v>4898.75</c:v>
                </c:pt>
                <c:pt idx="10883">
                  <c:v>4899.0625</c:v>
                </c:pt>
                <c:pt idx="10884">
                  <c:v>4899.375</c:v>
                </c:pt>
                <c:pt idx="10885">
                  <c:v>4899.6875</c:v>
                </c:pt>
                <c:pt idx="10886">
                  <c:v>4900</c:v>
                </c:pt>
                <c:pt idx="10887">
                  <c:v>4900.3125</c:v>
                </c:pt>
                <c:pt idx="10888">
                  <c:v>4900.625</c:v>
                </c:pt>
                <c:pt idx="10889">
                  <c:v>4900.9375</c:v>
                </c:pt>
                <c:pt idx="10890">
                  <c:v>4901.25</c:v>
                </c:pt>
                <c:pt idx="10891">
                  <c:v>4901.5625</c:v>
                </c:pt>
                <c:pt idx="10892">
                  <c:v>4901.875</c:v>
                </c:pt>
                <c:pt idx="10893">
                  <c:v>4902.1875</c:v>
                </c:pt>
                <c:pt idx="10894">
                  <c:v>4902.5</c:v>
                </c:pt>
                <c:pt idx="10895">
                  <c:v>4902.8125</c:v>
                </c:pt>
                <c:pt idx="10896">
                  <c:v>4903.125</c:v>
                </c:pt>
                <c:pt idx="10897">
                  <c:v>4903.4375</c:v>
                </c:pt>
                <c:pt idx="10898">
                  <c:v>4903.75</c:v>
                </c:pt>
                <c:pt idx="10899">
                  <c:v>4904.0625</c:v>
                </c:pt>
                <c:pt idx="10900">
                  <c:v>4904.375</c:v>
                </c:pt>
                <c:pt idx="10901">
                  <c:v>4904.6875</c:v>
                </c:pt>
                <c:pt idx="10902">
                  <c:v>4905</c:v>
                </c:pt>
                <c:pt idx="10903">
                  <c:v>4905.3125</c:v>
                </c:pt>
                <c:pt idx="10904">
                  <c:v>4905.625</c:v>
                </c:pt>
                <c:pt idx="10905">
                  <c:v>4905.9375</c:v>
                </c:pt>
                <c:pt idx="10906">
                  <c:v>4906.25</c:v>
                </c:pt>
                <c:pt idx="10907">
                  <c:v>4906.5625</c:v>
                </c:pt>
                <c:pt idx="10908">
                  <c:v>4906.875</c:v>
                </c:pt>
                <c:pt idx="10909">
                  <c:v>4907.1875</c:v>
                </c:pt>
                <c:pt idx="10910">
                  <c:v>4907.5</c:v>
                </c:pt>
                <c:pt idx="10911">
                  <c:v>4907.8125</c:v>
                </c:pt>
                <c:pt idx="10912">
                  <c:v>4908.125</c:v>
                </c:pt>
                <c:pt idx="10913">
                  <c:v>4908.4375</c:v>
                </c:pt>
                <c:pt idx="10914">
                  <c:v>4908.75</c:v>
                </c:pt>
                <c:pt idx="10915">
                  <c:v>4909.0625</c:v>
                </c:pt>
                <c:pt idx="10916">
                  <c:v>4909.375</c:v>
                </c:pt>
                <c:pt idx="10917">
                  <c:v>4909.6875</c:v>
                </c:pt>
                <c:pt idx="10918">
                  <c:v>4910</c:v>
                </c:pt>
                <c:pt idx="10919">
                  <c:v>4910.3125</c:v>
                </c:pt>
                <c:pt idx="10920">
                  <c:v>4910.625</c:v>
                </c:pt>
                <c:pt idx="10921">
                  <c:v>4910.9375</c:v>
                </c:pt>
                <c:pt idx="10922">
                  <c:v>4911.25</c:v>
                </c:pt>
                <c:pt idx="10923">
                  <c:v>4911.5625</c:v>
                </c:pt>
                <c:pt idx="10924">
                  <c:v>4911.875</c:v>
                </c:pt>
                <c:pt idx="10925">
                  <c:v>4912.1875</c:v>
                </c:pt>
                <c:pt idx="10926">
                  <c:v>4912.5</c:v>
                </c:pt>
                <c:pt idx="10927">
                  <c:v>4912.8125</c:v>
                </c:pt>
                <c:pt idx="10928">
                  <c:v>4913.125</c:v>
                </c:pt>
                <c:pt idx="10929">
                  <c:v>4913.4375</c:v>
                </c:pt>
                <c:pt idx="10930">
                  <c:v>4913.75</c:v>
                </c:pt>
                <c:pt idx="10931">
                  <c:v>4914.0625</c:v>
                </c:pt>
                <c:pt idx="10932">
                  <c:v>4914.375</c:v>
                </c:pt>
                <c:pt idx="10933">
                  <c:v>4914.6875</c:v>
                </c:pt>
                <c:pt idx="10934">
                  <c:v>4915</c:v>
                </c:pt>
                <c:pt idx="10935">
                  <c:v>4915.3125</c:v>
                </c:pt>
                <c:pt idx="10936">
                  <c:v>4915.625</c:v>
                </c:pt>
                <c:pt idx="10937">
                  <c:v>4915.9375</c:v>
                </c:pt>
                <c:pt idx="10938">
                  <c:v>4916.25</c:v>
                </c:pt>
                <c:pt idx="10939">
                  <c:v>4916.5625</c:v>
                </c:pt>
                <c:pt idx="10940">
                  <c:v>4916.875</c:v>
                </c:pt>
                <c:pt idx="10941">
                  <c:v>4917.1875</c:v>
                </c:pt>
                <c:pt idx="10942">
                  <c:v>4917.5</c:v>
                </c:pt>
                <c:pt idx="10943">
                  <c:v>4917.8125</c:v>
                </c:pt>
                <c:pt idx="10944">
                  <c:v>4918.125</c:v>
                </c:pt>
                <c:pt idx="10945">
                  <c:v>4918.4375</c:v>
                </c:pt>
                <c:pt idx="10946">
                  <c:v>4918.75</c:v>
                </c:pt>
                <c:pt idx="10947">
                  <c:v>4919.0625</c:v>
                </c:pt>
                <c:pt idx="10948">
                  <c:v>4919.375</c:v>
                </c:pt>
                <c:pt idx="10949">
                  <c:v>4919.6875</c:v>
                </c:pt>
                <c:pt idx="10950">
                  <c:v>4920</c:v>
                </c:pt>
                <c:pt idx="10951">
                  <c:v>4920.3125</c:v>
                </c:pt>
                <c:pt idx="10952">
                  <c:v>4920.625</c:v>
                </c:pt>
                <c:pt idx="10953">
                  <c:v>4920.9375</c:v>
                </c:pt>
                <c:pt idx="10954">
                  <c:v>4921.25</c:v>
                </c:pt>
                <c:pt idx="10955">
                  <c:v>4921.5625</c:v>
                </c:pt>
                <c:pt idx="10956">
                  <c:v>4921.875</c:v>
                </c:pt>
                <c:pt idx="10957">
                  <c:v>4922.1875</c:v>
                </c:pt>
                <c:pt idx="10958">
                  <c:v>4922.5</c:v>
                </c:pt>
                <c:pt idx="10959">
                  <c:v>4922.8125</c:v>
                </c:pt>
                <c:pt idx="10960">
                  <c:v>4923.125</c:v>
                </c:pt>
                <c:pt idx="10961">
                  <c:v>4923.4375</c:v>
                </c:pt>
                <c:pt idx="10962">
                  <c:v>4923.75</c:v>
                </c:pt>
                <c:pt idx="10963">
                  <c:v>4924.0625</c:v>
                </c:pt>
                <c:pt idx="10964">
                  <c:v>4924.375</c:v>
                </c:pt>
                <c:pt idx="10965">
                  <c:v>4924.6875</c:v>
                </c:pt>
                <c:pt idx="10966">
                  <c:v>4925</c:v>
                </c:pt>
                <c:pt idx="10967">
                  <c:v>4925.3125</c:v>
                </c:pt>
                <c:pt idx="10968">
                  <c:v>4925.625</c:v>
                </c:pt>
                <c:pt idx="10969">
                  <c:v>4925.9375</c:v>
                </c:pt>
                <c:pt idx="10970">
                  <c:v>4926.25</c:v>
                </c:pt>
                <c:pt idx="10971">
                  <c:v>4926.5625</c:v>
                </c:pt>
                <c:pt idx="10972">
                  <c:v>4926.875</c:v>
                </c:pt>
                <c:pt idx="10973">
                  <c:v>4927.1875</c:v>
                </c:pt>
                <c:pt idx="10974">
                  <c:v>4927.5</c:v>
                </c:pt>
                <c:pt idx="10975">
                  <c:v>4927.8125</c:v>
                </c:pt>
                <c:pt idx="10976">
                  <c:v>4928.125</c:v>
                </c:pt>
                <c:pt idx="10977">
                  <c:v>4928.4375</c:v>
                </c:pt>
                <c:pt idx="10978">
                  <c:v>4928.75</c:v>
                </c:pt>
                <c:pt idx="10979">
                  <c:v>4929.0625</c:v>
                </c:pt>
                <c:pt idx="10980">
                  <c:v>4929.375</c:v>
                </c:pt>
                <c:pt idx="10981">
                  <c:v>4929.6875</c:v>
                </c:pt>
                <c:pt idx="10982">
                  <c:v>4930</c:v>
                </c:pt>
                <c:pt idx="10983">
                  <c:v>4930.3125</c:v>
                </c:pt>
                <c:pt idx="10984">
                  <c:v>4930.625</c:v>
                </c:pt>
                <c:pt idx="10985">
                  <c:v>4930.9375</c:v>
                </c:pt>
                <c:pt idx="10986">
                  <c:v>4931.25</c:v>
                </c:pt>
                <c:pt idx="10987">
                  <c:v>4931.5625</c:v>
                </c:pt>
                <c:pt idx="10988">
                  <c:v>4931.875</c:v>
                </c:pt>
                <c:pt idx="10989">
                  <c:v>4932.1875</c:v>
                </c:pt>
                <c:pt idx="10990">
                  <c:v>4932.5</c:v>
                </c:pt>
                <c:pt idx="10991">
                  <c:v>4932.8125</c:v>
                </c:pt>
                <c:pt idx="10992">
                  <c:v>4933.125</c:v>
                </c:pt>
                <c:pt idx="10993">
                  <c:v>4933.4375</c:v>
                </c:pt>
                <c:pt idx="10994">
                  <c:v>4933.75</c:v>
                </c:pt>
                <c:pt idx="10995">
                  <c:v>4934.0625</c:v>
                </c:pt>
                <c:pt idx="10996">
                  <c:v>4934.375</c:v>
                </c:pt>
                <c:pt idx="10997">
                  <c:v>4934.6875</c:v>
                </c:pt>
                <c:pt idx="10998">
                  <c:v>4935</c:v>
                </c:pt>
                <c:pt idx="10999">
                  <c:v>4935.3125</c:v>
                </c:pt>
                <c:pt idx="11000">
                  <c:v>4935.625</c:v>
                </c:pt>
                <c:pt idx="11001">
                  <c:v>4935.9375</c:v>
                </c:pt>
                <c:pt idx="11002">
                  <c:v>4936.25</c:v>
                </c:pt>
                <c:pt idx="11003">
                  <c:v>4936.5625</c:v>
                </c:pt>
                <c:pt idx="11004">
                  <c:v>4936.875</c:v>
                </c:pt>
                <c:pt idx="11005">
                  <c:v>4937.1875</c:v>
                </c:pt>
                <c:pt idx="11006">
                  <c:v>4937.5</c:v>
                </c:pt>
                <c:pt idx="11007">
                  <c:v>4937.8125</c:v>
                </c:pt>
                <c:pt idx="11008">
                  <c:v>4938.125</c:v>
                </c:pt>
                <c:pt idx="11009">
                  <c:v>4938.4375</c:v>
                </c:pt>
                <c:pt idx="11010">
                  <c:v>4938.75</c:v>
                </c:pt>
                <c:pt idx="11011">
                  <c:v>4939.0625</c:v>
                </c:pt>
                <c:pt idx="11012">
                  <c:v>4939.375</c:v>
                </c:pt>
                <c:pt idx="11013">
                  <c:v>4939.6875</c:v>
                </c:pt>
                <c:pt idx="11014">
                  <c:v>4940</c:v>
                </c:pt>
                <c:pt idx="11015">
                  <c:v>4940.3125</c:v>
                </c:pt>
                <c:pt idx="11016">
                  <c:v>4940.625</c:v>
                </c:pt>
                <c:pt idx="11017">
                  <c:v>4940.9375</c:v>
                </c:pt>
                <c:pt idx="11018">
                  <c:v>4941.25</c:v>
                </c:pt>
                <c:pt idx="11019">
                  <c:v>4941.5625</c:v>
                </c:pt>
                <c:pt idx="11020">
                  <c:v>4941.875</c:v>
                </c:pt>
                <c:pt idx="11021">
                  <c:v>4942.1875</c:v>
                </c:pt>
                <c:pt idx="11022">
                  <c:v>4942.5</c:v>
                </c:pt>
                <c:pt idx="11023">
                  <c:v>4942.8125</c:v>
                </c:pt>
                <c:pt idx="11024">
                  <c:v>4943.125</c:v>
                </c:pt>
                <c:pt idx="11025">
                  <c:v>4943.4375</c:v>
                </c:pt>
                <c:pt idx="11026">
                  <c:v>4943.75</c:v>
                </c:pt>
                <c:pt idx="11027">
                  <c:v>4944.0625</c:v>
                </c:pt>
                <c:pt idx="11028">
                  <c:v>4944.375</c:v>
                </c:pt>
                <c:pt idx="11029">
                  <c:v>4944.6875</c:v>
                </c:pt>
                <c:pt idx="11030">
                  <c:v>4945</c:v>
                </c:pt>
                <c:pt idx="11031">
                  <c:v>4945.3125</c:v>
                </c:pt>
                <c:pt idx="11032">
                  <c:v>4945.625</c:v>
                </c:pt>
                <c:pt idx="11033">
                  <c:v>4945.9375</c:v>
                </c:pt>
                <c:pt idx="11034">
                  <c:v>4946.25</c:v>
                </c:pt>
                <c:pt idx="11035">
                  <c:v>4946.5625</c:v>
                </c:pt>
                <c:pt idx="11036">
                  <c:v>4946.875</c:v>
                </c:pt>
                <c:pt idx="11037">
                  <c:v>4947.1875</c:v>
                </c:pt>
                <c:pt idx="11038">
                  <c:v>4947.5</c:v>
                </c:pt>
                <c:pt idx="11039">
                  <c:v>4947.8125</c:v>
                </c:pt>
                <c:pt idx="11040">
                  <c:v>4948.125</c:v>
                </c:pt>
                <c:pt idx="11041">
                  <c:v>4948.4375</c:v>
                </c:pt>
                <c:pt idx="11042">
                  <c:v>4948.75</c:v>
                </c:pt>
                <c:pt idx="11043">
                  <c:v>4949.0625</c:v>
                </c:pt>
                <c:pt idx="11044">
                  <c:v>4949.375</c:v>
                </c:pt>
                <c:pt idx="11045">
                  <c:v>4949.6875</c:v>
                </c:pt>
                <c:pt idx="11046">
                  <c:v>4950</c:v>
                </c:pt>
                <c:pt idx="11047">
                  <c:v>4950.3125</c:v>
                </c:pt>
                <c:pt idx="11048">
                  <c:v>4950.625</c:v>
                </c:pt>
                <c:pt idx="11049">
                  <c:v>4950.9375</c:v>
                </c:pt>
                <c:pt idx="11050">
                  <c:v>4951.25</c:v>
                </c:pt>
                <c:pt idx="11051">
                  <c:v>4951.5625</c:v>
                </c:pt>
                <c:pt idx="11052">
                  <c:v>4951.875</c:v>
                </c:pt>
                <c:pt idx="11053">
                  <c:v>4952.1875</c:v>
                </c:pt>
                <c:pt idx="11054">
                  <c:v>4952.5</c:v>
                </c:pt>
                <c:pt idx="11055">
                  <c:v>4952.8125</c:v>
                </c:pt>
                <c:pt idx="11056">
                  <c:v>4953.125</c:v>
                </c:pt>
                <c:pt idx="11057">
                  <c:v>4953.4375</c:v>
                </c:pt>
                <c:pt idx="11058">
                  <c:v>4953.75</c:v>
                </c:pt>
                <c:pt idx="11059">
                  <c:v>4954.0625</c:v>
                </c:pt>
                <c:pt idx="11060">
                  <c:v>4954.375</c:v>
                </c:pt>
                <c:pt idx="11061">
                  <c:v>4954.6875</c:v>
                </c:pt>
                <c:pt idx="11062">
                  <c:v>4955</c:v>
                </c:pt>
                <c:pt idx="11063">
                  <c:v>4955.3125</c:v>
                </c:pt>
                <c:pt idx="11064">
                  <c:v>4955.625</c:v>
                </c:pt>
                <c:pt idx="11065">
                  <c:v>4955.9375</c:v>
                </c:pt>
                <c:pt idx="11066">
                  <c:v>4956.25</c:v>
                </c:pt>
                <c:pt idx="11067">
                  <c:v>4956.5625</c:v>
                </c:pt>
                <c:pt idx="11068">
                  <c:v>4956.875</c:v>
                </c:pt>
                <c:pt idx="11069">
                  <c:v>4957.1875</c:v>
                </c:pt>
                <c:pt idx="11070">
                  <c:v>4957.5</c:v>
                </c:pt>
                <c:pt idx="11071">
                  <c:v>4957.8125</c:v>
                </c:pt>
                <c:pt idx="11072">
                  <c:v>4958.125</c:v>
                </c:pt>
                <c:pt idx="11073">
                  <c:v>4958.4375</c:v>
                </c:pt>
                <c:pt idx="11074">
                  <c:v>4958.75</c:v>
                </c:pt>
                <c:pt idx="11075">
                  <c:v>4959.0625</c:v>
                </c:pt>
                <c:pt idx="11076">
                  <c:v>4959.375</c:v>
                </c:pt>
                <c:pt idx="11077">
                  <c:v>4959.6875</c:v>
                </c:pt>
                <c:pt idx="11078">
                  <c:v>4960</c:v>
                </c:pt>
                <c:pt idx="11079">
                  <c:v>4960.3125</c:v>
                </c:pt>
                <c:pt idx="11080">
                  <c:v>4960.625</c:v>
                </c:pt>
                <c:pt idx="11081">
                  <c:v>4960.9375</c:v>
                </c:pt>
                <c:pt idx="11082">
                  <c:v>4961.25</c:v>
                </c:pt>
                <c:pt idx="11083">
                  <c:v>4961.5625</c:v>
                </c:pt>
                <c:pt idx="11084">
                  <c:v>4961.875</c:v>
                </c:pt>
                <c:pt idx="11085">
                  <c:v>4962.1875</c:v>
                </c:pt>
                <c:pt idx="11086">
                  <c:v>4962.5</c:v>
                </c:pt>
                <c:pt idx="11087">
                  <c:v>4962.8125</c:v>
                </c:pt>
                <c:pt idx="11088">
                  <c:v>4963.125</c:v>
                </c:pt>
                <c:pt idx="11089">
                  <c:v>4963.4375</c:v>
                </c:pt>
                <c:pt idx="11090">
                  <c:v>4963.75</c:v>
                </c:pt>
                <c:pt idx="11091">
                  <c:v>4964.0625</c:v>
                </c:pt>
                <c:pt idx="11092">
                  <c:v>4964.375</c:v>
                </c:pt>
                <c:pt idx="11093">
                  <c:v>4964.6875</c:v>
                </c:pt>
                <c:pt idx="11094">
                  <c:v>4965</c:v>
                </c:pt>
                <c:pt idx="11095">
                  <c:v>4965.3125</c:v>
                </c:pt>
                <c:pt idx="11096">
                  <c:v>4965.625</c:v>
                </c:pt>
                <c:pt idx="11097">
                  <c:v>4965.9375</c:v>
                </c:pt>
                <c:pt idx="11098">
                  <c:v>4966.25</c:v>
                </c:pt>
                <c:pt idx="11099">
                  <c:v>4966.5625</c:v>
                </c:pt>
                <c:pt idx="11100">
                  <c:v>4966.875</c:v>
                </c:pt>
                <c:pt idx="11101">
                  <c:v>4967.1875</c:v>
                </c:pt>
                <c:pt idx="11102">
                  <c:v>4967.5</c:v>
                </c:pt>
                <c:pt idx="11103">
                  <c:v>4967.8125</c:v>
                </c:pt>
                <c:pt idx="11104">
                  <c:v>4968.125</c:v>
                </c:pt>
                <c:pt idx="11105">
                  <c:v>4968.4375</c:v>
                </c:pt>
                <c:pt idx="11106">
                  <c:v>4968.75</c:v>
                </c:pt>
                <c:pt idx="11107">
                  <c:v>4969.0625</c:v>
                </c:pt>
                <c:pt idx="11108">
                  <c:v>4969.375</c:v>
                </c:pt>
                <c:pt idx="11109">
                  <c:v>4969.6875</c:v>
                </c:pt>
                <c:pt idx="11110">
                  <c:v>4970</c:v>
                </c:pt>
                <c:pt idx="11111">
                  <c:v>4970.3125</c:v>
                </c:pt>
                <c:pt idx="11112">
                  <c:v>4970.625</c:v>
                </c:pt>
                <c:pt idx="11113">
                  <c:v>4970.9375</c:v>
                </c:pt>
                <c:pt idx="11114">
                  <c:v>4971.25</c:v>
                </c:pt>
                <c:pt idx="11115">
                  <c:v>4971.5625</c:v>
                </c:pt>
                <c:pt idx="11116">
                  <c:v>4971.875</c:v>
                </c:pt>
                <c:pt idx="11117">
                  <c:v>4972.1875</c:v>
                </c:pt>
                <c:pt idx="11118">
                  <c:v>4972.5</c:v>
                </c:pt>
                <c:pt idx="11119">
                  <c:v>4972.8125</c:v>
                </c:pt>
                <c:pt idx="11120">
                  <c:v>4973.125</c:v>
                </c:pt>
                <c:pt idx="11121">
                  <c:v>4973.4375</c:v>
                </c:pt>
                <c:pt idx="11122">
                  <c:v>4973.75</c:v>
                </c:pt>
                <c:pt idx="11123">
                  <c:v>4974.0625</c:v>
                </c:pt>
                <c:pt idx="11124">
                  <c:v>4974.375</c:v>
                </c:pt>
                <c:pt idx="11125">
                  <c:v>4974.6875</c:v>
                </c:pt>
                <c:pt idx="11126">
                  <c:v>4975</c:v>
                </c:pt>
                <c:pt idx="11127">
                  <c:v>4975.3125</c:v>
                </c:pt>
                <c:pt idx="11128">
                  <c:v>4975.625</c:v>
                </c:pt>
                <c:pt idx="11129">
                  <c:v>4975.9375</c:v>
                </c:pt>
                <c:pt idx="11130">
                  <c:v>4976.25</c:v>
                </c:pt>
                <c:pt idx="11131">
                  <c:v>4976.5625</c:v>
                </c:pt>
                <c:pt idx="11132">
                  <c:v>4976.875</c:v>
                </c:pt>
                <c:pt idx="11133">
                  <c:v>4977.1875</c:v>
                </c:pt>
                <c:pt idx="11134">
                  <c:v>4977.5</c:v>
                </c:pt>
                <c:pt idx="11135">
                  <c:v>4977.8125</c:v>
                </c:pt>
                <c:pt idx="11136">
                  <c:v>4978.125</c:v>
                </c:pt>
                <c:pt idx="11137">
                  <c:v>4978.4375</c:v>
                </c:pt>
                <c:pt idx="11138">
                  <c:v>4978.75</c:v>
                </c:pt>
                <c:pt idx="11139">
                  <c:v>4979.0625</c:v>
                </c:pt>
                <c:pt idx="11140">
                  <c:v>4979.375</c:v>
                </c:pt>
                <c:pt idx="11141">
                  <c:v>4979.6875</c:v>
                </c:pt>
                <c:pt idx="11142">
                  <c:v>4980</c:v>
                </c:pt>
                <c:pt idx="11143">
                  <c:v>4980.3125</c:v>
                </c:pt>
                <c:pt idx="11144">
                  <c:v>4980.625</c:v>
                </c:pt>
                <c:pt idx="11145">
                  <c:v>4980.9375</c:v>
                </c:pt>
                <c:pt idx="11146">
                  <c:v>4981.25</c:v>
                </c:pt>
                <c:pt idx="11147">
                  <c:v>4981.5625</c:v>
                </c:pt>
                <c:pt idx="11148">
                  <c:v>4981.875</c:v>
                </c:pt>
                <c:pt idx="11149">
                  <c:v>4982.1875</c:v>
                </c:pt>
                <c:pt idx="11150">
                  <c:v>4982.5</c:v>
                </c:pt>
                <c:pt idx="11151">
                  <c:v>4982.8125</c:v>
                </c:pt>
                <c:pt idx="11152">
                  <c:v>4983.125</c:v>
                </c:pt>
                <c:pt idx="11153">
                  <c:v>4983.4375</c:v>
                </c:pt>
                <c:pt idx="11154">
                  <c:v>4983.75</c:v>
                </c:pt>
                <c:pt idx="11155">
                  <c:v>4984.0625</c:v>
                </c:pt>
                <c:pt idx="11156">
                  <c:v>4984.375</c:v>
                </c:pt>
                <c:pt idx="11157">
                  <c:v>4984.6875</c:v>
                </c:pt>
                <c:pt idx="11158">
                  <c:v>4985</c:v>
                </c:pt>
                <c:pt idx="11159">
                  <c:v>4985.3125</c:v>
                </c:pt>
                <c:pt idx="11160">
                  <c:v>4985.625</c:v>
                </c:pt>
                <c:pt idx="11161">
                  <c:v>4985.9375</c:v>
                </c:pt>
                <c:pt idx="11162">
                  <c:v>4986.25</c:v>
                </c:pt>
                <c:pt idx="11163">
                  <c:v>4986.5625</c:v>
                </c:pt>
                <c:pt idx="11164">
                  <c:v>4986.875</c:v>
                </c:pt>
                <c:pt idx="11165">
                  <c:v>4987.1875</c:v>
                </c:pt>
                <c:pt idx="11166">
                  <c:v>4987.5</c:v>
                </c:pt>
                <c:pt idx="11167">
                  <c:v>4987.8125</c:v>
                </c:pt>
                <c:pt idx="11168">
                  <c:v>4988.125</c:v>
                </c:pt>
                <c:pt idx="11169">
                  <c:v>4988.4375</c:v>
                </c:pt>
                <c:pt idx="11170">
                  <c:v>4988.75</c:v>
                </c:pt>
                <c:pt idx="11171">
                  <c:v>4989.0625</c:v>
                </c:pt>
                <c:pt idx="11172">
                  <c:v>4989.375</c:v>
                </c:pt>
                <c:pt idx="11173">
                  <c:v>4989.6875</c:v>
                </c:pt>
                <c:pt idx="11174">
                  <c:v>4990</c:v>
                </c:pt>
                <c:pt idx="11175">
                  <c:v>4990.3125</c:v>
                </c:pt>
                <c:pt idx="11176">
                  <c:v>4990.625</c:v>
                </c:pt>
                <c:pt idx="11177">
                  <c:v>4990.9375</c:v>
                </c:pt>
                <c:pt idx="11178">
                  <c:v>4991.25</c:v>
                </c:pt>
                <c:pt idx="11179">
                  <c:v>4991.5625</c:v>
                </c:pt>
                <c:pt idx="11180">
                  <c:v>4991.875</c:v>
                </c:pt>
                <c:pt idx="11181">
                  <c:v>4992.1875</c:v>
                </c:pt>
                <c:pt idx="11182">
                  <c:v>4992.5</c:v>
                </c:pt>
                <c:pt idx="11183">
                  <c:v>4992.8125</c:v>
                </c:pt>
                <c:pt idx="11184">
                  <c:v>4993.125</c:v>
                </c:pt>
                <c:pt idx="11185">
                  <c:v>4993.4375</c:v>
                </c:pt>
                <c:pt idx="11186">
                  <c:v>4993.75</c:v>
                </c:pt>
                <c:pt idx="11187">
                  <c:v>4994.0625</c:v>
                </c:pt>
                <c:pt idx="11188">
                  <c:v>4994.375</c:v>
                </c:pt>
                <c:pt idx="11189">
                  <c:v>4994.6875</c:v>
                </c:pt>
                <c:pt idx="11190">
                  <c:v>4995</c:v>
                </c:pt>
                <c:pt idx="11191">
                  <c:v>4995.3125</c:v>
                </c:pt>
                <c:pt idx="11192">
                  <c:v>4995.625</c:v>
                </c:pt>
                <c:pt idx="11193">
                  <c:v>4995.9375</c:v>
                </c:pt>
                <c:pt idx="11194">
                  <c:v>4996.25</c:v>
                </c:pt>
                <c:pt idx="11195">
                  <c:v>4996.5625</c:v>
                </c:pt>
                <c:pt idx="11196">
                  <c:v>4996.875</c:v>
                </c:pt>
                <c:pt idx="11197">
                  <c:v>4997.1875</c:v>
                </c:pt>
                <c:pt idx="11198">
                  <c:v>4997.5</c:v>
                </c:pt>
                <c:pt idx="11199">
                  <c:v>4997.8125</c:v>
                </c:pt>
                <c:pt idx="11200">
                  <c:v>4998.125</c:v>
                </c:pt>
                <c:pt idx="11201">
                  <c:v>4998.4375</c:v>
                </c:pt>
                <c:pt idx="11202">
                  <c:v>4998.75</c:v>
                </c:pt>
                <c:pt idx="11203">
                  <c:v>4999.0625</c:v>
                </c:pt>
                <c:pt idx="11204">
                  <c:v>4999.375</c:v>
                </c:pt>
                <c:pt idx="11205">
                  <c:v>4999.6875</c:v>
                </c:pt>
                <c:pt idx="11206">
                  <c:v>5000</c:v>
                </c:pt>
              </c:numCache>
            </c:numRef>
          </c:xVal>
          <c:yVal>
            <c:numRef>
              <c:f>Hoja1!$D$2:$D$11208</c:f>
              <c:numCache>
                <c:formatCode>General</c:formatCode>
                <c:ptCount val="11207"/>
                <c:pt idx="0">
                  <c:v>-101.7496</c:v>
                </c:pt>
                <c:pt idx="1">
                  <c:v>-97.759730000000005</c:v>
                </c:pt>
                <c:pt idx="2">
                  <c:v>-93.776960000000003</c:v>
                </c:pt>
                <c:pt idx="3">
                  <c:v>-91.642650000000003</c:v>
                </c:pt>
                <c:pt idx="4">
                  <c:v>-92.806740000000005</c:v>
                </c:pt>
                <c:pt idx="5">
                  <c:v>-86.730890000000002</c:v>
                </c:pt>
                <c:pt idx="6">
                  <c:v>-88.250069999999994</c:v>
                </c:pt>
                <c:pt idx="7">
                  <c:v>-92.44023</c:v>
                </c:pt>
                <c:pt idx="8">
                  <c:v>-88.655699999999996</c:v>
                </c:pt>
                <c:pt idx="9">
                  <c:v>-91.623859999999993</c:v>
                </c:pt>
                <c:pt idx="10">
                  <c:v>-93.596789999999999</c:v>
                </c:pt>
                <c:pt idx="11">
                  <c:v>-88.658580000000001</c:v>
                </c:pt>
                <c:pt idx="12">
                  <c:v>-91.490570000000005</c:v>
                </c:pt>
                <c:pt idx="13">
                  <c:v>-104.7432</c:v>
                </c:pt>
                <c:pt idx="14">
                  <c:v>-89.43235</c:v>
                </c:pt>
                <c:pt idx="15">
                  <c:v>-88.674610000000001</c:v>
                </c:pt>
                <c:pt idx="16">
                  <c:v>-92.441429999999997</c:v>
                </c:pt>
                <c:pt idx="17">
                  <c:v>-88.02167</c:v>
                </c:pt>
                <c:pt idx="18">
                  <c:v>-95.666830000000004</c:v>
                </c:pt>
                <c:pt idx="19">
                  <c:v>-88.683840000000004</c:v>
                </c:pt>
                <c:pt idx="20">
                  <c:v>-92.189449999999994</c:v>
                </c:pt>
                <c:pt idx="21">
                  <c:v>-95.966999999999999</c:v>
                </c:pt>
                <c:pt idx="22">
                  <c:v>-99.849469999999997</c:v>
                </c:pt>
                <c:pt idx="23">
                  <c:v>-92.112620000000007</c:v>
                </c:pt>
                <c:pt idx="24">
                  <c:v>-89.354569999999995</c:v>
                </c:pt>
                <c:pt idx="25">
                  <c:v>-96.698089999999993</c:v>
                </c:pt>
                <c:pt idx="26">
                  <c:v>-85.658079999999998</c:v>
                </c:pt>
                <c:pt idx="27">
                  <c:v>-93.197050000000004</c:v>
                </c:pt>
                <c:pt idx="28">
                  <c:v>-93.882189999999994</c:v>
                </c:pt>
                <c:pt idx="29">
                  <c:v>-95.271879999999896</c:v>
                </c:pt>
                <c:pt idx="30">
                  <c:v>-86.753709999999998</c:v>
                </c:pt>
                <c:pt idx="31">
                  <c:v>-89.789810000000003</c:v>
                </c:pt>
                <c:pt idx="32">
                  <c:v>-91.666550000000001</c:v>
                </c:pt>
                <c:pt idx="33">
                  <c:v>-97.939189999999996</c:v>
                </c:pt>
                <c:pt idx="34">
                  <c:v>-86.792450000000002</c:v>
                </c:pt>
                <c:pt idx="35">
                  <c:v>-95.663330000000002</c:v>
                </c:pt>
                <c:pt idx="36">
                  <c:v>-94.960559999999901</c:v>
                </c:pt>
                <c:pt idx="37">
                  <c:v>-95.387050000000002</c:v>
                </c:pt>
                <c:pt idx="38">
                  <c:v>-88.310820000000007</c:v>
                </c:pt>
                <c:pt idx="39">
                  <c:v>-92.434139999999999</c:v>
                </c:pt>
                <c:pt idx="40">
                  <c:v>-99.024019999999894</c:v>
                </c:pt>
                <c:pt idx="41">
                  <c:v>-89.974000000000004</c:v>
                </c:pt>
                <c:pt idx="42">
                  <c:v>-89.848259999999996</c:v>
                </c:pt>
                <c:pt idx="43">
                  <c:v>-91.729619999999997</c:v>
                </c:pt>
                <c:pt idx="44">
                  <c:v>-92.505160000000004</c:v>
                </c:pt>
                <c:pt idx="45">
                  <c:v>-88.703559999999996</c:v>
                </c:pt>
                <c:pt idx="46">
                  <c:v>-89.139030000000005</c:v>
                </c:pt>
                <c:pt idx="47">
                  <c:v>-94.669420000000002</c:v>
                </c:pt>
                <c:pt idx="48">
                  <c:v>-91.173850000000002</c:v>
                </c:pt>
                <c:pt idx="49">
                  <c:v>-86.459130000000002</c:v>
                </c:pt>
                <c:pt idx="50">
                  <c:v>-90.121489999999994</c:v>
                </c:pt>
                <c:pt idx="51">
                  <c:v>-86.873009999999994</c:v>
                </c:pt>
                <c:pt idx="52">
                  <c:v>-87.349770000000007</c:v>
                </c:pt>
                <c:pt idx="53">
                  <c:v>-98.246939999999995</c:v>
                </c:pt>
                <c:pt idx="54">
                  <c:v>-89.676010000000005</c:v>
                </c:pt>
                <c:pt idx="55">
                  <c:v>-89.274860000000004</c:v>
                </c:pt>
                <c:pt idx="56">
                  <c:v>-92.596190000000007</c:v>
                </c:pt>
                <c:pt idx="57">
                  <c:v>-87.284199999999998</c:v>
                </c:pt>
                <c:pt idx="58">
                  <c:v>-94.150899999999993</c:v>
                </c:pt>
                <c:pt idx="59">
                  <c:v>-100.3584</c:v>
                </c:pt>
                <c:pt idx="60">
                  <c:v>-97.180850000000007</c:v>
                </c:pt>
                <c:pt idx="61">
                  <c:v>-97.089299999999895</c:v>
                </c:pt>
                <c:pt idx="62">
                  <c:v>-94.356189999999998</c:v>
                </c:pt>
                <c:pt idx="63">
                  <c:v>-92.77955</c:v>
                </c:pt>
                <c:pt idx="64">
                  <c:v>-91.244349999999997</c:v>
                </c:pt>
                <c:pt idx="65">
                  <c:v>-104.8215</c:v>
                </c:pt>
                <c:pt idx="66">
                  <c:v>-93.727540000000005</c:v>
                </c:pt>
                <c:pt idx="67">
                  <c:v>-87.706620000000001</c:v>
                </c:pt>
                <c:pt idx="68">
                  <c:v>-91.109070000000003</c:v>
                </c:pt>
                <c:pt idx="69">
                  <c:v>-93.734110000000001</c:v>
                </c:pt>
                <c:pt idx="70">
                  <c:v>-101.358199999999</c:v>
                </c:pt>
                <c:pt idx="71">
                  <c:v>-86.70138</c:v>
                </c:pt>
                <c:pt idx="72">
                  <c:v>-88.340199999999896</c:v>
                </c:pt>
                <c:pt idx="73">
                  <c:v>-87.760720000000006</c:v>
                </c:pt>
                <c:pt idx="74">
                  <c:v>-89.041319999999999</c:v>
                </c:pt>
                <c:pt idx="75">
                  <c:v>-91.798299999999898</c:v>
                </c:pt>
                <c:pt idx="76">
                  <c:v>-103.1978</c:v>
                </c:pt>
                <c:pt idx="77">
                  <c:v>-96.267480000000006</c:v>
                </c:pt>
                <c:pt idx="78">
                  <c:v>-90.449730000000002</c:v>
                </c:pt>
                <c:pt idx="79">
                  <c:v>-93.672870000000003</c:v>
                </c:pt>
                <c:pt idx="80">
                  <c:v>-93.650630000000007</c:v>
                </c:pt>
                <c:pt idx="81">
                  <c:v>-94.239149999999995</c:v>
                </c:pt>
                <c:pt idx="82">
                  <c:v>-92.547629999999998</c:v>
                </c:pt>
                <c:pt idx="83">
                  <c:v>-90.743510000000001</c:v>
                </c:pt>
                <c:pt idx="84">
                  <c:v>-95.921419999999898</c:v>
                </c:pt>
                <c:pt idx="85">
                  <c:v>-92.0886</c:v>
                </c:pt>
                <c:pt idx="86">
                  <c:v>-86.553179999999998</c:v>
                </c:pt>
                <c:pt idx="87">
                  <c:v>-89.082930000000005</c:v>
                </c:pt>
                <c:pt idx="88">
                  <c:v>-90.920289999999994</c:v>
                </c:pt>
                <c:pt idx="89">
                  <c:v>-94.873059999999995</c:v>
                </c:pt>
                <c:pt idx="90">
                  <c:v>-96.910839999999993</c:v>
                </c:pt>
                <c:pt idx="91">
                  <c:v>-96.964169999999996</c:v>
                </c:pt>
                <c:pt idx="92">
                  <c:v>-85.099590000000006</c:v>
                </c:pt>
                <c:pt idx="93">
                  <c:v>-86.33999</c:v>
                </c:pt>
                <c:pt idx="94">
                  <c:v>-91.140479999999997</c:v>
                </c:pt>
                <c:pt idx="95">
                  <c:v>-92.48312</c:v>
                </c:pt>
                <c:pt idx="96">
                  <c:v>-88.277259999999998</c:v>
                </c:pt>
                <c:pt idx="97">
                  <c:v>-98.971369999999993</c:v>
                </c:pt>
                <c:pt idx="98">
                  <c:v>-93.469359999999995</c:v>
                </c:pt>
                <c:pt idx="99">
                  <c:v>-90.318460000000002</c:v>
                </c:pt>
                <c:pt idx="100">
                  <c:v>-90.944800000000001</c:v>
                </c:pt>
                <c:pt idx="101">
                  <c:v>-87.916929999999894</c:v>
                </c:pt>
                <c:pt idx="102">
                  <c:v>-91.370519999999999</c:v>
                </c:pt>
                <c:pt idx="103">
                  <c:v>-89.667000000000002</c:v>
                </c:pt>
                <c:pt idx="104">
                  <c:v>-86.527410000000003</c:v>
                </c:pt>
                <c:pt idx="105">
                  <c:v>-101.5568</c:v>
                </c:pt>
                <c:pt idx="106">
                  <c:v>-91.564019999999999</c:v>
                </c:pt>
                <c:pt idx="107">
                  <c:v>-90.820030000000003</c:v>
                </c:pt>
                <c:pt idx="108">
                  <c:v>-98.125500000000002</c:v>
                </c:pt>
                <c:pt idx="109">
                  <c:v>-84.720799999999997</c:v>
                </c:pt>
                <c:pt idx="110">
                  <c:v>-88.464910000000003</c:v>
                </c:pt>
                <c:pt idx="111">
                  <c:v>-97.728199999999902</c:v>
                </c:pt>
                <c:pt idx="112">
                  <c:v>-113.741799999999</c:v>
                </c:pt>
                <c:pt idx="113">
                  <c:v>-91.994280000000003</c:v>
                </c:pt>
                <c:pt idx="114">
                  <c:v>-90.521150000000006</c:v>
                </c:pt>
                <c:pt idx="115">
                  <c:v>-99.717129999999997</c:v>
                </c:pt>
                <c:pt idx="116">
                  <c:v>-99.701400000000007</c:v>
                </c:pt>
                <c:pt idx="117">
                  <c:v>-90.994330000000005</c:v>
                </c:pt>
                <c:pt idx="118">
                  <c:v>-87.595029999999895</c:v>
                </c:pt>
                <c:pt idx="119">
                  <c:v>-89.491469999999893</c:v>
                </c:pt>
                <c:pt idx="120">
                  <c:v>-85.049170000000004</c:v>
                </c:pt>
                <c:pt idx="121">
                  <c:v>-90.950209999999998</c:v>
                </c:pt>
                <c:pt idx="122">
                  <c:v>-83.928520000000006</c:v>
                </c:pt>
                <c:pt idx="123">
                  <c:v>-85.427619999999905</c:v>
                </c:pt>
                <c:pt idx="124">
                  <c:v>-83.662139999999994</c:v>
                </c:pt>
                <c:pt idx="125">
                  <c:v>-87.105509999999896</c:v>
                </c:pt>
                <c:pt idx="126">
                  <c:v>-91.033029999999997</c:v>
                </c:pt>
                <c:pt idx="127">
                  <c:v>-89.407079999999993</c:v>
                </c:pt>
                <c:pt idx="128">
                  <c:v>-85.819709999999901</c:v>
                </c:pt>
                <c:pt idx="129">
                  <c:v>-90.383600000000001</c:v>
                </c:pt>
                <c:pt idx="130">
                  <c:v>-93.690449999999998</c:v>
                </c:pt>
                <c:pt idx="131">
                  <c:v>-97.545169999999999</c:v>
                </c:pt>
                <c:pt idx="132">
                  <c:v>-88.94811</c:v>
                </c:pt>
                <c:pt idx="133">
                  <c:v>-90.101380000000006</c:v>
                </c:pt>
                <c:pt idx="134">
                  <c:v>-85.825909999999993</c:v>
                </c:pt>
                <c:pt idx="135">
                  <c:v>-96.394750000000002</c:v>
                </c:pt>
                <c:pt idx="136">
                  <c:v>-89.402190000000004</c:v>
                </c:pt>
                <c:pt idx="137">
                  <c:v>-90.376289999999898</c:v>
                </c:pt>
                <c:pt idx="138">
                  <c:v>-86.211020000000005</c:v>
                </c:pt>
                <c:pt idx="139">
                  <c:v>-88.450280000000006</c:v>
                </c:pt>
                <c:pt idx="140">
                  <c:v>-92.196889999999996</c:v>
                </c:pt>
                <c:pt idx="141">
                  <c:v>-99.587999999999994</c:v>
                </c:pt>
                <c:pt idx="142">
                  <c:v>-88.342380000000006</c:v>
                </c:pt>
                <c:pt idx="143">
                  <c:v>-86.717189999999903</c:v>
                </c:pt>
                <c:pt idx="144">
                  <c:v>-87.547489999999996</c:v>
                </c:pt>
                <c:pt idx="145">
                  <c:v>-88.744560000000007</c:v>
                </c:pt>
                <c:pt idx="146">
                  <c:v>-94.298760000000001</c:v>
                </c:pt>
                <c:pt idx="147">
                  <c:v>-89.375699999999995</c:v>
                </c:pt>
                <c:pt idx="148">
                  <c:v>-101.315</c:v>
                </c:pt>
                <c:pt idx="149">
                  <c:v>-91.473709999999997</c:v>
                </c:pt>
                <c:pt idx="150">
                  <c:v>-91.590869999999995</c:v>
                </c:pt>
                <c:pt idx="151">
                  <c:v>-98.073769999999996</c:v>
                </c:pt>
                <c:pt idx="152">
                  <c:v>-89.499570000000006</c:v>
                </c:pt>
                <c:pt idx="153">
                  <c:v>-95.022930000000002</c:v>
                </c:pt>
                <c:pt idx="154">
                  <c:v>-86.152959999999993</c:v>
                </c:pt>
                <c:pt idx="155">
                  <c:v>-101.6386</c:v>
                </c:pt>
                <c:pt idx="156">
                  <c:v>-86.807230000000004</c:v>
                </c:pt>
                <c:pt idx="157">
                  <c:v>-93.172460000000001</c:v>
                </c:pt>
                <c:pt idx="158">
                  <c:v>-89.485729999999904</c:v>
                </c:pt>
                <c:pt idx="159">
                  <c:v>-92.109880000000004</c:v>
                </c:pt>
                <c:pt idx="160">
                  <c:v>-90.095240000000004</c:v>
                </c:pt>
                <c:pt idx="161">
                  <c:v>-91.721209999999999</c:v>
                </c:pt>
                <c:pt idx="162">
                  <c:v>-94.745400000000004</c:v>
                </c:pt>
                <c:pt idx="163">
                  <c:v>-104.7642</c:v>
                </c:pt>
                <c:pt idx="164">
                  <c:v>-90.620090000000005</c:v>
                </c:pt>
                <c:pt idx="165">
                  <c:v>-93.138360000000006</c:v>
                </c:pt>
                <c:pt idx="166">
                  <c:v>-92.459429999999998</c:v>
                </c:pt>
                <c:pt idx="167">
                  <c:v>-107.8171</c:v>
                </c:pt>
                <c:pt idx="168">
                  <c:v>-99.234049999999996</c:v>
                </c:pt>
                <c:pt idx="169">
                  <c:v>-93.86448</c:v>
                </c:pt>
                <c:pt idx="170">
                  <c:v>-100.8623</c:v>
                </c:pt>
                <c:pt idx="171">
                  <c:v>-88.770570000000006</c:v>
                </c:pt>
                <c:pt idx="172">
                  <c:v>-87.887540000000001</c:v>
                </c:pt>
                <c:pt idx="173">
                  <c:v>-92.303780000000003</c:v>
                </c:pt>
                <c:pt idx="174">
                  <c:v>-86.943640000000002</c:v>
                </c:pt>
                <c:pt idx="175">
                  <c:v>-93.412459999999996</c:v>
                </c:pt>
                <c:pt idx="176">
                  <c:v>-84.096379999999996</c:v>
                </c:pt>
                <c:pt idx="177">
                  <c:v>-91.111230000000006</c:v>
                </c:pt>
                <c:pt idx="178">
                  <c:v>-98.299430000000001</c:v>
                </c:pt>
                <c:pt idx="179">
                  <c:v>-98.307659999999998</c:v>
                </c:pt>
                <c:pt idx="180">
                  <c:v>-114.00790000000001</c:v>
                </c:pt>
                <c:pt idx="181">
                  <c:v>-91.466989999999996</c:v>
                </c:pt>
                <c:pt idx="182">
                  <c:v>-88.907629999999997</c:v>
                </c:pt>
                <c:pt idx="183">
                  <c:v>-105.0029</c:v>
                </c:pt>
                <c:pt idx="184">
                  <c:v>-89.616510000000005</c:v>
                </c:pt>
                <c:pt idx="185">
                  <c:v>-89.011849999999995</c:v>
                </c:pt>
                <c:pt idx="186">
                  <c:v>-93.681950000000001</c:v>
                </c:pt>
                <c:pt idx="187">
                  <c:v>-88.183530000000005</c:v>
                </c:pt>
                <c:pt idx="188">
                  <c:v>-86.472830000000002</c:v>
                </c:pt>
                <c:pt idx="189">
                  <c:v>-90.220280000000002</c:v>
                </c:pt>
                <c:pt idx="190">
                  <c:v>-93.132069999999999</c:v>
                </c:pt>
                <c:pt idx="191">
                  <c:v>-108.0955</c:v>
                </c:pt>
                <c:pt idx="192">
                  <c:v>-90.930980000000005</c:v>
                </c:pt>
                <c:pt idx="193">
                  <c:v>-86.007739999999998</c:v>
                </c:pt>
                <c:pt idx="194">
                  <c:v>-91.852789999999999</c:v>
                </c:pt>
                <c:pt idx="195">
                  <c:v>-94.132029999999901</c:v>
                </c:pt>
                <c:pt idx="196">
                  <c:v>-86.078689999999995</c:v>
                </c:pt>
                <c:pt idx="197">
                  <c:v>-93.61927</c:v>
                </c:pt>
                <c:pt idx="198">
                  <c:v>-90.473609999999894</c:v>
                </c:pt>
                <c:pt idx="199">
                  <c:v>-88.993229999999897</c:v>
                </c:pt>
                <c:pt idx="200">
                  <c:v>-92.005790000000005</c:v>
                </c:pt>
                <c:pt idx="201">
                  <c:v>-83.520529999999994</c:v>
                </c:pt>
                <c:pt idx="202">
                  <c:v>-200</c:v>
                </c:pt>
                <c:pt idx="203">
                  <c:v>-90.897350000000003</c:v>
                </c:pt>
                <c:pt idx="204">
                  <c:v>-95.842780000000005</c:v>
                </c:pt>
                <c:pt idx="205">
                  <c:v>-94.882679999999993</c:v>
                </c:pt>
                <c:pt idx="206">
                  <c:v>-89.313320000000004</c:v>
                </c:pt>
                <c:pt idx="207">
                  <c:v>-94.67174</c:v>
                </c:pt>
                <c:pt idx="208">
                  <c:v>-97.646209999999996</c:v>
                </c:pt>
                <c:pt idx="209">
                  <c:v>-93.803709999999995</c:v>
                </c:pt>
                <c:pt idx="210">
                  <c:v>-88.668450000000007</c:v>
                </c:pt>
                <c:pt idx="211">
                  <c:v>-97.642520000000005</c:v>
                </c:pt>
                <c:pt idx="212">
                  <c:v>-92.139269999999996</c:v>
                </c:pt>
                <c:pt idx="213">
                  <c:v>-91.005430000000004</c:v>
                </c:pt>
                <c:pt idx="214">
                  <c:v>-94.179460000000006</c:v>
                </c:pt>
                <c:pt idx="215">
                  <c:v>-108.1574</c:v>
                </c:pt>
                <c:pt idx="216">
                  <c:v>-98.487939999999995</c:v>
                </c:pt>
                <c:pt idx="217">
                  <c:v>-91.609809999999996</c:v>
                </c:pt>
                <c:pt idx="218">
                  <c:v>-94.876440000000002</c:v>
                </c:pt>
                <c:pt idx="219">
                  <c:v>-93.520929999999893</c:v>
                </c:pt>
                <c:pt idx="220">
                  <c:v>-93.201369999999997</c:v>
                </c:pt>
                <c:pt idx="221">
                  <c:v>-86.527500000000003</c:v>
                </c:pt>
                <c:pt idx="222">
                  <c:v>-108.1375</c:v>
                </c:pt>
                <c:pt idx="223">
                  <c:v>-108.1315</c:v>
                </c:pt>
                <c:pt idx="224">
                  <c:v>-98.027820000000006</c:v>
                </c:pt>
                <c:pt idx="225">
                  <c:v>-91.215100000000007</c:v>
                </c:pt>
                <c:pt idx="226">
                  <c:v>-98.010189999999994</c:v>
                </c:pt>
                <c:pt idx="227">
                  <c:v>-85.830219999999997</c:v>
                </c:pt>
                <c:pt idx="228">
                  <c:v>-89.010249999999999</c:v>
                </c:pt>
                <c:pt idx="229">
                  <c:v>-95.809110000000004</c:v>
                </c:pt>
                <c:pt idx="230">
                  <c:v>-95.551240000000007</c:v>
                </c:pt>
                <c:pt idx="231">
                  <c:v>-84.649979999999999</c:v>
                </c:pt>
                <c:pt idx="232">
                  <c:v>-108.09699999999999</c:v>
                </c:pt>
                <c:pt idx="233">
                  <c:v>-90.989419999999996</c:v>
                </c:pt>
                <c:pt idx="234">
                  <c:v>-96.861840000000001</c:v>
                </c:pt>
                <c:pt idx="235">
                  <c:v>-105.064799999999</c:v>
                </c:pt>
                <c:pt idx="236">
                  <c:v>-92.754630000000006</c:v>
                </c:pt>
                <c:pt idx="237">
                  <c:v>-95.752619999999894</c:v>
                </c:pt>
                <c:pt idx="238">
                  <c:v>-92.22681</c:v>
                </c:pt>
                <c:pt idx="239">
                  <c:v>-90.95514</c:v>
                </c:pt>
                <c:pt idx="240">
                  <c:v>-95.750789999999995</c:v>
                </c:pt>
                <c:pt idx="241">
                  <c:v>-114.068199999999</c:v>
                </c:pt>
                <c:pt idx="242">
                  <c:v>-87.976669999999999</c:v>
                </c:pt>
                <c:pt idx="243">
                  <c:v>-89.89537</c:v>
                </c:pt>
                <c:pt idx="244">
                  <c:v>-91.096429999999998</c:v>
                </c:pt>
                <c:pt idx="245">
                  <c:v>-91.122730000000004</c:v>
                </c:pt>
                <c:pt idx="246">
                  <c:v>-89.882909999999995</c:v>
                </c:pt>
                <c:pt idx="247">
                  <c:v>-97.126099999999994</c:v>
                </c:pt>
                <c:pt idx="248">
                  <c:v>-93.376909999999995</c:v>
                </c:pt>
                <c:pt idx="249">
                  <c:v>-92.402249999999896</c:v>
                </c:pt>
                <c:pt idx="250">
                  <c:v>-93.184330000000003</c:v>
                </c:pt>
                <c:pt idx="251">
                  <c:v>-100.0256</c:v>
                </c:pt>
                <c:pt idx="252">
                  <c:v>-87.516859999999994</c:v>
                </c:pt>
                <c:pt idx="253">
                  <c:v>-88.277780000000007</c:v>
                </c:pt>
                <c:pt idx="254">
                  <c:v>-100.005699999999</c:v>
                </c:pt>
                <c:pt idx="255">
                  <c:v>-100.9658</c:v>
                </c:pt>
                <c:pt idx="256">
                  <c:v>-94.681979999999996</c:v>
                </c:pt>
                <c:pt idx="257">
                  <c:v>-83.811970000000002</c:v>
                </c:pt>
                <c:pt idx="258">
                  <c:v>-96.797709999999995</c:v>
                </c:pt>
                <c:pt idx="259">
                  <c:v>-106.976</c:v>
                </c:pt>
                <c:pt idx="260">
                  <c:v>-93.273129999999995</c:v>
                </c:pt>
                <c:pt idx="261">
                  <c:v>-90.121729999999999</c:v>
                </c:pt>
                <c:pt idx="262">
                  <c:v>-95.808719999999994</c:v>
                </c:pt>
                <c:pt idx="263">
                  <c:v>-85.248379999999997</c:v>
                </c:pt>
                <c:pt idx="264">
                  <c:v>-89.831320000000005</c:v>
                </c:pt>
                <c:pt idx="265">
                  <c:v>-87.484830000000002</c:v>
                </c:pt>
                <c:pt idx="266">
                  <c:v>-93.393119999999996</c:v>
                </c:pt>
                <c:pt idx="267">
                  <c:v>-95.3480899999999</c:v>
                </c:pt>
                <c:pt idx="268">
                  <c:v>-102.773</c:v>
                </c:pt>
                <c:pt idx="269">
                  <c:v>-93.269739999999999</c:v>
                </c:pt>
                <c:pt idx="270">
                  <c:v>-104.3614</c:v>
                </c:pt>
                <c:pt idx="271">
                  <c:v>-94.041610000000006</c:v>
                </c:pt>
                <c:pt idx="272">
                  <c:v>-97.768569999999997</c:v>
                </c:pt>
                <c:pt idx="273">
                  <c:v>-98.206639999999993</c:v>
                </c:pt>
                <c:pt idx="274">
                  <c:v>-91.738159999999993</c:v>
                </c:pt>
                <c:pt idx="275">
                  <c:v>-98.207759999999894</c:v>
                </c:pt>
                <c:pt idx="276">
                  <c:v>-90.441940000000002</c:v>
                </c:pt>
                <c:pt idx="277">
                  <c:v>-88.90831</c:v>
                </c:pt>
                <c:pt idx="278">
                  <c:v>-90.418499999999995</c:v>
                </c:pt>
                <c:pt idx="279">
                  <c:v>-89.716949999999997</c:v>
                </c:pt>
                <c:pt idx="280">
                  <c:v>-97.323880000000003</c:v>
                </c:pt>
                <c:pt idx="281">
                  <c:v>-88.897329999999997</c:v>
                </c:pt>
                <c:pt idx="282">
                  <c:v>-97.830479999999994</c:v>
                </c:pt>
                <c:pt idx="283">
                  <c:v>-93.014790000000005</c:v>
                </c:pt>
                <c:pt idx="284">
                  <c:v>-99.861779999999897</c:v>
                </c:pt>
                <c:pt idx="285">
                  <c:v>-88.619280000000003</c:v>
                </c:pt>
                <c:pt idx="286">
                  <c:v>-89.485910000000004</c:v>
                </c:pt>
                <c:pt idx="287">
                  <c:v>-96.927769999999995</c:v>
                </c:pt>
                <c:pt idx="288">
                  <c:v>-86.997950000000003</c:v>
                </c:pt>
                <c:pt idx="289">
                  <c:v>-99.202449999999999</c:v>
                </c:pt>
                <c:pt idx="290">
                  <c:v>-95.491910000000004</c:v>
                </c:pt>
                <c:pt idx="291">
                  <c:v>-92.114639999999994</c:v>
                </c:pt>
                <c:pt idx="292">
                  <c:v>-87.288640000000001</c:v>
                </c:pt>
                <c:pt idx="293">
                  <c:v>-88.96857</c:v>
                </c:pt>
                <c:pt idx="294">
                  <c:v>-90.151079999999993</c:v>
                </c:pt>
                <c:pt idx="295">
                  <c:v>-89.651390000000006</c:v>
                </c:pt>
                <c:pt idx="296">
                  <c:v>-88.572950000000006</c:v>
                </c:pt>
                <c:pt idx="297">
                  <c:v>-97.77167</c:v>
                </c:pt>
                <c:pt idx="298">
                  <c:v>-90.675219999999996</c:v>
                </c:pt>
                <c:pt idx="299">
                  <c:v>-88.131389999999996</c:v>
                </c:pt>
                <c:pt idx="300">
                  <c:v>-89.908119999999997</c:v>
                </c:pt>
                <c:pt idx="301">
                  <c:v>-87.120570000000001</c:v>
                </c:pt>
                <c:pt idx="302">
                  <c:v>-92.169049999999999</c:v>
                </c:pt>
                <c:pt idx="303">
                  <c:v>-89.191310000000001</c:v>
                </c:pt>
                <c:pt idx="304">
                  <c:v>-92.199969999999993</c:v>
                </c:pt>
                <c:pt idx="305">
                  <c:v>-94.483699999999999</c:v>
                </c:pt>
                <c:pt idx="306">
                  <c:v>-91.108840000000001</c:v>
                </c:pt>
                <c:pt idx="307">
                  <c:v>-95.450869999999895</c:v>
                </c:pt>
                <c:pt idx="308">
                  <c:v>-93.605540000000005</c:v>
                </c:pt>
                <c:pt idx="309">
                  <c:v>-96.605419999999995</c:v>
                </c:pt>
                <c:pt idx="310">
                  <c:v>-99.793289999999999</c:v>
                </c:pt>
                <c:pt idx="311">
                  <c:v>-85.452860000000001</c:v>
                </c:pt>
                <c:pt idx="312">
                  <c:v>-90.657749999999993</c:v>
                </c:pt>
                <c:pt idx="313">
                  <c:v>-95.641819999999996</c:v>
                </c:pt>
                <c:pt idx="314">
                  <c:v>-88.462299999999999</c:v>
                </c:pt>
                <c:pt idx="315">
                  <c:v>-95.727620000000002</c:v>
                </c:pt>
                <c:pt idx="316">
                  <c:v>-98.108129999999903</c:v>
                </c:pt>
                <c:pt idx="317">
                  <c:v>-89.887289999999993</c:v>
                </c:pt>
                <c:pt idx="318">
                  <c:v>-92.444450000000003</c:v>
                </c:pt>
                <c:pt idx="319">
                  <c:v>-100.77119999999999</c:v>
                </c:pt>
                <c:pt idx="320">
                  <c:v>-95.65925</c:v>
                </c:pt>
                <c:pt idx="321">
                  <c:v>-93.74024</c:v>
                </c:pt>
                <c:pt idx="322">
                  <c:v>-97.759379999999993</c:v>
                </c:pt>
                <c:pt idx="323">
                  <c:v>-94.709569999999999</c:v>
                </c:pt>
                <c:pt idx="324">
                  <c:v>-93.116050000000001</c:v>
                </c:pt>
                <c:pt idx="325">
                  <c:v>-97.263679999999994</c:v>
                </c:pt>
                <c:pt idx="326">
                  <c:v>-97.786519999999996</c:v>
                </c:pt>
                <c:pt idx="327">
                  <c:v>-95.172699999999907</c:v>
                </c:pt>
                <c:pt idx="328">
                  <c:v>-86.456280000000007</c:v>
                </c:pt>
                <c:pt idx="329">
                  <c:v>-88.244059999999905</c:v>
                </c:pt>
                <c:pt idx="330">
                  <c:v>-101.7865</c:v>
                </c:pt>
                <c:pt idx="331">
                  <c:v>-89.229879999999994</c:v>
                </c:pt>
                <c:pt idx="332">
                  <c:v>-93.955539999999999</c:v>
                </c:pt>
                <c:pt idx="333">
                  <c:v>-88.992990000000006</c:v>
                </c:pt>
                <c:pt idx="334">
                  <c:v>-88.331460000000007</c:v>
                </c:pt>
                <c:pt idx="335">
                  <c:v>-95.791650000000004</c:v>
                </c:pt>
                <c:pt idx="336">
                  <c:v>-90.914000000000001</c:v>
                </c:pt>
                <c:pt idx="337">
                  <c:v>-91.31626</c:v>
                </c:pt>
                <c:pt idx="338">
                  <c:v>-86.925669999999997</c:v>
                </c:pt>
                <c:pt idx="339">
                  <c:v>-98.184119999999893</c:v>
                </c:pt>
                <c:pt idx="340">
                  <c:v>-92.155609999999996</c:v>
                </c:pt>
                <c:pt idx="341">
                  <c:v>-91.336039999999997</c:v>
                </c:pt>
                <c:pt idx="342">
                  <c:v>-90.623480000000001</c:v>
                </c:pt>
                <c:pt idx="343">
                  <c:v>-93.890630000000002</c:v>
                </c:pt>
                <c:pt idx="344">
                  <c:v>-89.069230000000005</c:v>
                </c:pt>
                <c:pt idx="345">
                  <c:v>-100.90389999999999</c:v>
                </c:pt>
                <c:pt idx="346">
                  <c:v>-95.274429999999995</c:v>
                </c:pt>
                <c:pt idx="347">
                  <c:v>-89.824349999999896</c:v>
                </c:pt>
                <c:pt idx="348">
                  <c:v>-92.858620000000002</c:v>
                </c:pt>
                <c:pt idx="349">
                  <c:v>-88.615690000000001</c:v>
                </c:pt>
                <c:pt idx="350">
                  <c:v>-90.495480000000001</c:v>
                </c:pt>
                <c:pt idx="351">
                  <c:v>-88.317750000000004</c:v>
                </c:pt>
                <c:pt idx="352">
                  <c:v>-88.283510000000007</c:v>
                </c:pt>
                <c:pt idx="353">
                  <c:v>-95.635879999999901</c:v>
                </c:pt>
                <c:pt idx="354">
                  <c:v>-95.841589999999997</c:v>
                </c:pt>
                <c:pt idx="355">
                  <c:v>-93.006349999999998</c:v>
                </c:pt>
                <c:pt idx="356">
                  <c:v>-86.080740000000006</c:v>
                </c:pt>
                <c:pt idx="357">
                  <c:v>-86.272739999999999</c:v>
                </c:pt>
                <c:pt idx="358">
                  <c:v>-89.333010000000002</c:v>
                </c:pt>
                <c:pt idx="359">
                  <c:v>-91.439840000000004</c:v>
                </c:pt>
                <c:pt idx="360">
                  <c:v>-89.31035</c:v>
                </c:pt>
                <c:pt idx="361">
                  <c:v>-87.618870000000001</c:v>
                </c:pt>
                <c:pt idx="362">
                  <c:v>-101.023</c:v>
                </c:pt>
                <c:pt idx="363">
                  <c:v>-90.914150000000006</c:v>
                </c:pt>
                <c:pt idx="364">
                  <c:v>-107.0472</c:v>
                </c:pt>
                <c:pt idx="365">
                  <c:v>-94.057279999999906</c:v>
                </c:pt>
                <c:pt idx="366">
                  <c:v>-94.983059999999995</c:v>
                </c:pt>
                <c:pt idx="367">
                  <c:v>-89.716700000000003</c:v>
                </c:pt>
                <c:pt idx="368">
                  <c:v>-86.705619999999996</c:v>
                </c:pt>
                <c:pt idx="369">
                  <c:v>-95.946680000000001</c:v>
                </c:pt>
                <c:pt idx="370">
                  <c:v>-93.113349999999997</c:v>
                </c:pt>
                <c:pt idx="371">
                  <c:v>-90.977159999999998</c:v>
                </c:pt>
                <c:pt idx="372">
                  <c:v>-90.659760000000006</c:v>
                </c:pt>
                <c:pt idx="373">
                  <c:v>-100.12430000000001</c:v>
                </c:pt>
                <c:pt idx="374">
                  <c:v>-90.246300000000005</c:v>
                </c:pt>
                <c:pt idx="375">
                  <c:v>-102.08529999999899</c:v>
                </c:pt>
                <c:pt idx="376">
                  <c:v>-102.9821</c:v>
                </c:pt>
                <c:pt idx="377">
                  <c:v>-93.764139999999998</c:v>
                </c:pt>
                <c:pt idx="378">
                  <c:v>-95.818370000000002</c:v>
                </c:pt>
                <c:pt idx="379">
                  <c:v>-100.1716</c:v>
                </c:pt>
                <c:pt idx="380">
                  <c:v>-92.425070000000005</c:v>
                </c:pt>
                <c:pt idx="381">
                  <c:v>-89.063519999999997</c:v>
                </c:pt>
                <c:pt idx="382">
                  <c:v>-87.765060000000005</c:v>
                </c:pt>
                <c:pt idx="383">
                  <c:v>-95.138639999999995</c:v>
                </c:pt>
                <c:pt idx="384">
                  <c:v>-92.218320000000006</c:v>
                </c:pt>
                <c:pt idx="385">
                  <c:v>-91.236959999999897</c:v>
                </c:pt>
                <c:pt idx="386">
                  <c:v>-91.006339999999994</c:v>
                </c:pt>
                <c:pt idx="387">
                  <c:v>-93.513180000000006</c:v>
                </c:pt>
                <c:pt idx="388">
                  <c:v>-86.331900000000005</c:v>
                </c:pt>
                <c:pt idx="389">
                  <c:v>-101.188</c:v>
                </c:pt>
                <c:pt idx="390">
                  <c:v>-103.0629</c:v>
                </c:pt>
                <c:pt idx="391">
                  <c:v>-90.058580000000006</c:v>
                </c:pt>
                <c:pt idx="392">
                  <c:v>-88.142319999999998</c:v>
                </c:pt>
                <c:pt idx="393">
                  <c:v>-107.21680000000001</c:v>
                </c:pt>
                <c:pt idx="394">
                  <c:v>-93.569839999999999</c:v>
                </c:pt>
                <c:pt idx="395">
                  <c:v>-92.175200000000004</c:v>
                </c:pt>
                <c:pt idx="396">
                  <c:v>-94.721530000000001</c:v>
                </c:pt>
                <c:pt idx="397">
                  <c:v>-87.54777</c:v>
                </c:pt>
                <c:pt idx="398">
                  <c:v>-97.05256</c:v>
                </c:pt>
                <c:pt idx="399">
                  <c:v>-93.255049999999997</c:v>
                </c:pt>
                <c:pt idx="400">
                  <c:v>-98.097840000000005</c:v>
                </c:pt>
                <c:pt idx="401">
                  <c:v>-101.9093</c:v>
                </c:pt>
                <c:pt idx="402">
                  <c:v>-98.655199999999994</c:v>
                </c:pt>
                <c:pt idx="403">
                  <c:v>-89.062009999999901</c:v>
                </c:pt>
                <c:pt idx="404">
                  <c:v>-98.530079999999998</c:v>
                </c:pt>
                <c:pt idx="405">
                  <c:v>-89.158100000000005</c:v>
                </c:pt>
                <c:pt idx="406">
                  <c:v>-100.2345</c:v>
                </c:pt>
                <c:pt idx="407">
                  <c:v>-94.210669999999993</c:v>
                </c:pt>
                <c:pt idx="408">
                  <c:v>-107.2167</c:v>
                </c:pt>
                <c:pt idx="409">
                  <c:v>-84.745080000000002</c:v>
                </c:pt>
                <c:pt idx="410">
                  <c:v>-93.557929999999999</c:v>
                </c:pt>
                <c:pt idx="411">
                  <c:v>-87.167259999999999</c:v>
                </c:pt>
                <c:pt idx="412">
                  <c:v>-96.061999999999998</c:v>
                </c:pt>
                <c:pt idx="413">
                  <c:v>-101.17789999999999</c:v>
                </c:pt>
                <c:pt idx="414">
                  <c:v>-87.638019999999997</c:v>
                </c:pt>
                <c:pt idx="415">
                  <c:v>-87.006420000000006</c:v>
                </c:pt>
                <c:pt idx="416">
                  <c:v>-94.169250000000005</c:v>
                </c:pt>
                <c:pt idx="417">
                  <c:v>-88.944310000000002</c:v>
                </c:pt>
                <c:pt idx="418">
                  <c:v>-87.231099999999998</c:v>
                </c:pt>
                <c:pt idx="419">
                  <c:v>-91.86909</c:v>
                </c:pt>
                <c:pt idx="420">
                  <c:v>-98.572580000000002</c:v>
                </c:pt>
                <c:pt idx="421">
                  <c:v>-101.8305</c:v>
                </c:pt>
                <c:pt idx="422">
                  <c:v>-95.999099999999999</c:v>
                </c:pt>
                <c:pt idx="423">
                  <c:v>-85.792540000000002</c:v>
                </c:pt>
                <c:pt idx="424">
                  <c:v>-94.824909999999903</c:v>
                </c:pt>
                <c:pt idx="425">
                  <c:v>-101.0879</c:v>
                </c:pt>
                <c:pt idx="426">
                  <c:v>-94.600970000000004</c:v>
                </c:pt>
                <c:pt idx="427">
                  <c:v>-108.06489999999999</c:v>
                </c:pt>
                <c:pt idx="428">
                  <c:v>-93.539249999999996</c:v>
                </c:pt>
                <c:pt idx="429">
                  <c:v>-107.07319999999901</c:v>
                </c:pt>
                <c:pt idx="430">
                  <c:v>-89.899550000000005</c:v>
                </c:pt>
                <c:pt idx="431">
                  <c:v>-93.069509999999994</c:v>
                </c:pt>
                <c:pt idx="432">
                  <c:v>-107.042299999999</c:v>
                </c:pt>
                <c:pt idx="433">
                  <c:v>-87.174670000000006</c:v>
                </c:pt>
                <c:pt idx="434">
                  <c:v>-90.752539999999996</c:v>
                </c:pt>
                <c:pt idx="435">
                  <c:v>-96.844359999999995</c:v>
                </c:pt>
                <c:pt idx="436">
                  <c:v>-89.691159999999996</c:v>
                </c:pt>
                <c:pt idx="437">
                  <c:v>-90.961389999999994</c:v>
                </c:pt>
                <c:pt idx="438">
                  <c:v>-93.933970000000002</c:v>
                </c:pt>
                <c:pt idx="439">
                  <c:v>-99.330079999999995</c:v>
                </c:pt>
                <c:pt idx="440">
                  <c:v>-91.084620000000001</c:v>
                </c:pt>
                <c:pt idx="441">
                  <c:v>-87.902240000000006</c:v>
                </c:pt>
                <c:pt idx="442">
                  <c:v>-95.589640000000003</c:v>
                </c:pt>
                <c:pt idx="443">
                  <c:v>-93.907020000000003</c:v>
                </c:pt>
                <c:pt idx="444">
                  <c:v>-99.901049999999998</c:v>
                </c:pt>
                <c:pt idx="445">
                  <c:v>-94.008479999999906</c:v>
                </c:pt>
                <c:pt idx="446">
                  <c:v>-89.522149999999897</c:v>
                </c:pt>
                <c:pt idx="447">
                  <c:v>-107.8402</c:v>
                </c:pt>
                <c:pt idx="448">
                  <c:v>-107.8259</c:v>
                </c:pt>
                <c:pt idx="449">
                  <c:v>-90.716589999999997</c:v>
                </c:pt>
                <c:pt idx="450">
                  <c:v>-104.79340000000001</c:v>
                </c:pt>
                <c:pt idx="451">
                  <c:v>-92.111289999999997</c:v>
                </c:pt>
                <c:pt idx="452">
                  <c:v>-96.564520000000002</c:v>
                </c:pt>
                <c:pt idx="453">
                  <c:v>-92.820149999999998</c:v>
                </c:pt>
                <c:pt idx="454">
                  <c:v>-94.290090000000006</c:v>
                </c:pt>
                <c:pt idx="455">
                  <c:v>-96.611360000000005</c:v>
                </c:pt>
                <c:pt idx="456">
                  <c:v>-97.739019999999996</c:v>
                </c:pt>
                <c:pt idx="457">
                  <c:v>-87.635339999999999</c:v>
                </c:pt>
                <c:pt idx="458">
                  <c:v>-83.741470000000007</c:v>
                </c:pt>
                <c:pt idx="459">
                  <c:v>-87.677689999999998</c:v>
                </c:pt>
                <c:pt idx="460">
                  <c:v>-88.304789999999997</c:v>
                </c:pt>
                <c:pt idx="461">
                  <c:v>-86.332040000000006</c:v>
                </c:pt>
                <c:pt idx="462">
                  <c:v>-92.342410000000001</c:v>
                </c:pt>
                <c:pt idx="463">
                  <c:v>-92.743430000000004</c:v>
                </c:pt>
                <c:pt idx="464">
                  <c:v>-94.40625</c:v>
                </c:pt>
                <c:pt idx="465">
                  <c:v>-87.333830000000006</c:v>
                </c:pt>
                <c:pt idx="466">
                  <c:v>-86.300200000000004</c:v>
                </c:pt>
                <c:pt idx="467">
                  <c:v>-88.374889999999994</c:v>
                </c:pt>
                <c:pt idx="468">
                  <c:v>-91.104299999999995</c:v>
                </c:pt>
                <c:pt idx="469">
                  <c:v>-92.3462999999999</c:v>
                </c:pt>
                <c:pt idx="470">
                  <c:v>-100.67149999999999</c:v>
                </c:pt>
                <c:pt idx="471">
                  <c:v>-100.6652</c:v>
                </c:pt>
                <c:pt idx="472">
                  <c:v>-95.342780000000005</c:v>
                </c:pt>
                <c:pt idx="473">
                  <c:v>-96.441479999999999</c:v>
                </c:pt>
                <c:pt idx="474">
                  <c:v>-92.087649999999996</c:v>
                </c:pt>
                <c:pt idx="475">
                  <c:v>-95.6098199999999</c:v>
                </c:pt>
                <c:pt idx="476">
                  <c:v>-96.426910000000007</c:v>
                </c:pt>
                <c:pt idx="477">
                  <c:v>-93.503810000000001</c:v>
                </c:pt>
                <c:pt idx="478">
                  <c:v>-89.431629999999998</c:v>
                </c:pt>
                <c:pt idx="479">
                  <c:v>-97.138930000000002</c:v>
                </c:pt>
                <c:pt idx="480">
                  <c:v>-92.707080000000005</c:v>
                </c:pt>
                <c:pt idx="481">
                  <c:v>-94.385180000000005</c:v>
                </c:pt>
                <c:pt idx="482">
                  <c:v>-98.122609999999995</c:v>
                </c:pt>
                <c:pt idx="483">
                  <c:v>-90.685609999999997</c:v>
                </c:pt>
                <c:pt idx="484">
                  <c:v>-107.6644</c:v>
                </c:pt>
                <c:pt idx="485">
                  <c:v>-95.571209999999894</c:v>
                </c:pt>
                <c:pt idx="486">
                  <c:v>-104.1618</c:v>
                </c:pt>
                <c:pt idx="487">
                  <c:v>-97.585610000000003</c:v>
                </c:pt>
                <c:pt idx="488">
                  <c:v>-95.589280000000002</c:v>
                </c:pt>
                <c:pt idx="489">
                  <c:v>-93.04128</c:v>
                </c:pt>
                <c:pt idx="490">
                  <c:v>-94.440989999999999</c:v>
                </c:pt>
                <c:pt idx="491">
                  <c:v>-85.975939999999994</c:v>
                </c:pt>
                <c:pt idx="492">
                  <c:v>-92.409490000000005</c:v>
                </c:pt>
                <c:pt idx="493">
                  <c:v>-95.899789999999996</c:v>
                </c:pt>
                <c:pt idx="494">
                  <c:v>-90.837439999999901</c:v>
                </c:pt>
                <c:pt idx="495">
                  <c:v>-90.773229999999998</c:v>
                </c:pt>
                <c:pt idx="496">
                  <c:v>-100.7816</c:v>
                </c:pt>
                <c:pt idx="497">
                  <c:v>-88.643600000000006</c:v>
                </c:pt>
                <c:pt idx="498">
                  <c:v>-93.776529999999894</c:v>
                </c:pt>
                <c:pt idx="499">
                  <c:v>-90.701650000000001</c:v>
                </c:pt>
                <c:pt idx="500">
                  <c:v>-98.271069999999995</c:v>
                </c:pt>
                <c:pt idx="501">
                  <c:v>-91.185569999999899</c:v>
                </c:pt>
                <c:pt idx="502">
                  <c:v>-89.698750000000004</c:v>
                </c:pt>
                <c:pt idx="503">
                  <c:v>-95.554769999999905</c:v>
                </c:pt>
                <c:pt idx="504">
                  <c:v>-87.868809999999996</c:v>
                </c:pt>
                <c:pt idx="505">
                  <c:v>-93.260289999999998</c:v>
                </c:pt>
                <c:pt idx="506">
                  <c:v>-92.573269999999994</c:v>
                </c:pt>
                <c:pt idx="507">
                  <c:v>-98.237359999999995</c:v>
                </c:pt>
                <c:pt idx="508">
                  <c:v>-95.617410000000007</c:v>
                </c:pt>
                <c:pt idx="509">
                  <c:v>-101.655</c:v>
                </c:pt>
                <c:pt idx="510">
                  <c:v>-94.899780000000007</c:v>
                </c:pt>
                <c:pt idx="511">
                  <c:v>-97.97672</c:v>
                </c:pt>
                <c:pt idx="512">
                  <c:v>-92.407219999999995</c:v>
                </c:pt>
                <c:pt idx="513">
                  <c:v>-87.946020000000004</c:v>
                </c:pt>
                <c:pt idx="514">
                  <c:v>-98.470479999999995</c:v>
                </c:pt>
                <c:pt idx="515">
                  <c:v>-108.0333</c:v>
                </c:pt>
                <c:pt idx="516">
                  <c:v>-101.04430000000001</c:v>
                </c:pt>
                <c:pt idx="517">
                  <c:v>-102.0354</c:v>
                </c:pt>
                <c:pt idx="518">
                  <c:v>-93.932940000000002</c:v>
                </c:pt>
                <c:pt idx="519">
                  <c:v>-89.80574</c:v>
                </c:pt>
                <c:pt idx="520">
                  <c:v>-95.796719999999993</c:v>
                </c:pt>
                <c:pt idx="521">
                  <c:v>-91.543049999999994</c:v>
                </c:pt>
                <c:pt idx="522">
                  <c:v>-94.638559999999998</c:v>
                </c:pt>
                <c:pt idx="523">
                  <c:v>-91.027680000000004</c:v>
                </c:pt>
                <c:pt idx="524">
                  <c:v>-88.273779999999903</c:v>
                </c:pt>
                <c:pt idx="525">
                  <c:v>-91.054869999999994</c:v>
                </c:pt>
                <c:pt idx="526">
                  <c:v>-91.32799</c:v>
                </c:pt>
                <c:pt idx="527">
                  <c:v>-88.964709999999997</c:v>
                </c:pt>
                <c:pt idx="528">
                  <c:v>-92.162999999999997</c:v>
                </c:pt>
                <c:pt idx="529">
                  <c:v>-90.558890000000005</c:v>
                </c:pt>
                <c:pt idx="530">
                  <c:v>-89.788719999999898</c:v>
                </c:pt>
                <c:pt idx="531">
                  <c:v>-92.08663</c:v>
                </c:pt>
                <c:pt idx="532">
                  <c:v>-91.305599999999998</c:v>
                </c:pt>
                <c:pt idx="533">
                  <c:v>-96.121119999999905</c:v>
                </c:pt>
                <c:pt idx="534">
                  <c:v>-98.239919999999998</c:v>
                </c:pt>
                <c:pt idx="535">
                  <c:v>-90.993819999999999</c:v>
                </c:pt>
                <c:pt idx="536">
                  <c:v>-92.414429999999996</c:v>
                </c:pt>
                <c:pt idx="537">
                  <c:v>-87.207159999999902</c:v>
                </c:pt>
                <c:pt idx="538">
                  <c:v>-94.110990000000001</c:v>
                </c:pt>
                <c:pt idx="539">
                  <c:v>-94.286139999999904</c:v>
                </c:pt>
                <c:pt idx="540">
                  <c:v>-92.238059999999905</c:v>
                </c:pt>
                <c:pt idx="541">
                  <c:v>-94.301559999999995</c:v>
                </c:pt>
                <c:pt idx="542">
                  <c:v>-95.714849999999899</c:v>
                </c:pt>
                <c:pt idx="543">
                  <c:v>-96.169409999999999</c:v>
                </c:pt>
                <c:pt idx="544">
                  <c:v>-84.929209999999898</c:v>
                </c:pt>
                <c:pt idx="545">
                  <c:v>-90.704130000000006</c:v>
                </c:pt>
                <c:pt idx="546">
                  <c:v>-94.300319999999999</c:v>
                </c:pt>
                <c:pt idx="547">
                  <c:v>-94.115870000000001</c:v>
                </c:pt>
                <c:pt idx="548">
                  <c:v>-84.62227</c:v>
                </c:pt>
                <c:pt idx="549">
                  <c:v>-86.656989999999993</c:v>
                </c:pt>
                <c:pt idx="550">
                  <c:v>-92.669160000000005</c:v>
                </c:pt>
                <c:pt idx="551">
                  <c:v>-86.171130000000005</c:v>
                </c:pt>
                <c:pt idx="552">
                  <c:v>-96.154070000000004</c:v>
                </c:pt>
                <c:pt idx="553">
                  <c:v>-89.619720000000001</c:v>
                </c:pt>
                <c:pt idx="554">
                  <c:v>-86.072649999999996</c:v>
                </c:pt>
                <c:pt idx="555">
                  <c:v>-94.099639999999994</c:v>
                </c:pt>
                <c:pt idx="556">
                  <c:v>-92.124229999999997</c:v>
                </c:pt>
                <c:pt idx="557">
                  <c:v>-97.716710000000006</c:v>
                </c:pt>
                <c:pt idx="558">
                  <c:v>-91.136759999999995</c:v>
                </c:pt>
                <c:pt idx="559">
                  <c:v>-94.248890000000003</c:v>
                </c:pt>
                <c:pt idx="560">
                  <c:v>-87.066550000000007</c:v>
                </c:pt>
                <c:pt idx="561">
                  <c:v>-103.0933</c:v>
                </c:pt>
                <c:pt idx="562">
                  <c:v>-91.547110000000004</c:v>
                </c:pt>
                <c:pt idx="563">
                  <c:v>-88.185289999999995</c:v>
                </c:pt>
                <c:pt idx="564">
                  <c:v>-92.157179999999897</c:v>
                </c:pt>
                <c:pt idx="565">
                  <c:v>-90.041060000000002</c:v>
                </c:pt>
                <c:pt idx="566">
                  <c:v>-95.550929999999994</c:v>
                </c:pt>
                <c:pt idx="567">
                  <c:v>-89.218019999999996</c:v>
                </c:pt>
                <c:pt idx="568">
                  <c:v>-88.259140000000002</c:v>
                </c:pt>
                <c:pt idx="569">
                  <c:v>-96.277869999999993</c:v>
                </c:pt>
                <c:pt idx="570">
                  <c:v>-96.004469999999998</c:v>
                </c:pt>
                <c:pt idx="571">
                  <c:v>-89.281829999999999</c:v>
                </c:pt>
                <c:pt idx="572">
                  <c:v>-90.288809999999998</c:v>
                </c:pt>
                <c:pt idx="573">
                  <c:v>-88.379829999999998</c:v>
                </c:pt>
                <c:pt idx="574">
                  <c:v>-85.20693</c:v>
                </c:pt>
                <c:pt idx="575">
                  <c:v>-88.917249999999996</c:v>
                </c:pt>
                <c:pt idx="576">
                  <c:v>-87.784099999999995</c:v>
                </c:pt>
                <c:pt idx="577">
                  <c:v>-89.900549999999996</c:v>
                </c:pt>
                <c:pt idx="578">
                  <c:v>-93.397109999999998</c:v>
                </c:pt>
                <c:pt idx="579">
                  <c:v>-94.734059999999999</c:v>
                </c:pt>
                <c:pt idx="580">
                  <c:v>-91.879599999999996</c:v>
                </c:pt>
                <c:pt idx="581">
                  <c:v>-94.516189999999995</c:v>
                </c:pt>
                <c:pt idx="582">
                  <c:v>-96.749340000000004</c:v>
                </c:pt>
                <c:pt idx="583">
                  <c:v>-91.938820000000007</c:v>
                </c:pt>
                <c:pt idx="584">
                  <c:v>-95.847170000000006</c:v>
                </c:pt>
                <c:pt idx="585">
                  <c:v>-85.66046</c:v>
                </c:pt>
                <c:pt idx="586">
                  <c:v>-92.346159999999998</c:v>
                </c:pt>
                <c:pt idx="587">
                  <c:v>-92.327920000000006</c:v>
                </c:pt>
                <c:pt idx="588">
                  <c:v>-94.644159999999999</c:v>
                </c:pt>
                <c:pt idx="589">
                  <c:v>-94.638779999999997</c:v>
                </c:pt>
                <c:pt idx="590">
                  <c:v>-86.515900000000002</c:v>
                </c:pt>
                <c:pt idx="591">
                  <c:v>-90.266149999999996</c:v>
                </c:pt>
                <c:pt idx="592">
                  <c:v>-86.441929999999999</c:v>
                </c:pt>
                <c:pt idx="593">
                  <c:v>-90.443389999999994</c:v>
                </c:pt>
                <c:pt idx="594">
                  <c:v>-93.879599999999996</c:v>
                </c:pt>
                <c:pt idx="595">
                  <c:v>-96.723200000000006</c:v>
                </c:pt>
                <c:pt idx="596">
                  <c:v>-94.0024599999999</c:v>
                </c:pt>
                <c:pt idx="597">
                  <c:v>-97.332329999999999</c:v>
                </c:pt>
                <c:pt idx="598">
                  <c:v>-92.521029999999996</c:v>
                </c:pt>
                <c:pt idx="599">
                  <c:v>-93.675489999999996</c:v>
                </c:pt>
                <c:pt idx="600">
                  <c:v>-93.168430000000001</c:v>
                </c:pt>
                <c:pt idx="601">
                  <c:v>-86.851479999999995</c:v>
                </c:pt>
                <c:pt idx="602">
                  <c:v>-107.8139</c:v>
                </c:pt>
                <c:pt idx="603">
                  <c:v>-84.957639999999998</c:v>
                </c:pt>
                <c:pt idx="604">
                  <c:v>-107.8096</c:v>
                </c:pt>
                <c:pt idx="605">
                  <c:v>-90.965400000000002</c:v>
                </c:pt>
                <c:pt idx="606">
                  <c:v>-85.125820000000004</c:v>
                </c:pt>
                <c:pt idx="607">
                  <c:v>-97.800309999999996</c:v>
                </c:pt>
                <c:pt idx="608">
                  <c:v>-92.237549999999999</c:v>
                </c:pt>
                <c:pt idx="609">
                  <c:v>-100.8109</c:v>
                </c:pt>
                <c:pt idx="610">
                  <c:v>-107.7927</c:v>
                </c:pt>
                <c:pt idx="611">
                  <c:v>-89.925449999999998</c:v>
                </c:pt>
                <c:pt idx="612">
                  <c:v>-91.143799999999999</c:v>
                </c:pt>
                <c:pt idx="613">
                  <c:v>-84.272989999999993</c:v>
                </c:pt>
                <c:pt idx="614">
                  <c:v>-90.558779999999999</c:v>
                </c:pt>
                <c:pt idx="615">
                  <c:v>-88.506249999999994</c:v>
                </c:pt>
                <c:pt idx="616">
                  <c:v>-81.68177</c:v>
                </c:pt>
                <c:pt idx="617">
                  <c:v>-85.506789999999995</c:v>
                </c:pt>
                <c:pt idx="618">
                  <c:v>-93.180329999999998</c:v>
                </c:pt>
                <c:pt idx="619">
                  <c:v>-91.152699999999896</c:v>
                </c:pt>
                <c:pt idx="620">
                  <c:v>-91.251570000000001</c:v>
                </c:pt>
                <c:pt idx="621">
                  <c:v>-89.602950000000007</c:v>
                </c:pt>
                <c:pt idx="622">
                  <c:v>-89.655590000000004</c:v>
                </c:pt>
                <c:pt idx="623">
                  <c:v>-86.510959999999898</c:v>
                </c:pt>
                <c:pt idx="624">
                  <c:v>-82.655600000000007</c:v>
                </c:pt>
                <c:pt idx="625">
                  <c:v>-85.644990000000007</c:v>
                </c:pt>
                <c:pt idx="626">
                  <c:v>-87.029830000000004</c:v>
                </c:pt>
                <c:pt idx="627">
                  <c:v>-91.890020000000007</c:v>
                </c:pt>
                <c:pt idx="628">
                  <c:v>-81.650659999999903</c:v>
                </c:pt>
                <c:pt idx="629">
                  <c:v>-86.689049999999895</c:v>
                </c:pt>
                <c:pt idx="630">
                  <c:v>-83.969899999999996</c:v>
                </c:pt>
                <c:pt idx="631">
                  <c:v>-87.983490000000003</c:v>
                </c:pt>
                <c:pt idx="632">
                  <c:v>-88.349500000000006</c:v>
                </c:pt>
                <c:pt idx="633">
                  <c:v>-80.861890000000002</c:v>
                </c:pt>
                <c:pt idx="634">
                  <c:v>-87.391300000000001</c:v>
                </c:pt>
                <c:pt idx="635">
                  <c:v>-85.567679999999996</c:v>
                </c:pt>
                <c:pt idx="636">
                  <c:v>-82.617149999999896</c:v>
                </c:pt>
                <c:pt idx="637">
                  <c:v>-91.218990000000005</c:v>
                </c:pt>
                <c:pt idx="638">
                  <c:v>-93.727339999999998</c:v>
                </c:pt>
                <c:pt idx="639">
                  <c:v>-85.290530000000004</c:v>
                </c:pt>
                <c:pt idx="640">
                  <c:v>-85.549440000000004</c:v>
                </c:pt>
                <c:pt idx="641">
                  <c:v>-88.736270000000005</c:v>
                </c:pt>
                <c:pt idx="642">
                  <c:v>-84.444609999999997</c:v>
                </c:pt>
                <c:pt idx="643">
                  <c:v>-81.702029999999993</c:v>
                </c:pt>
                <c:pt idx="644">
                  <c:v>-84.024859999999904</c:v>
                </c:pt>
                <c:pt idx="645">
                  <c:v>-89.573440000000005</c:v>
                </c:pt>
                <c:pt idx="646">
                  <c:v>-88.441379999999995</c:v>
                </c:pt>
                <c:pt idx="647">
                  <c:v>-84.742059999999896</c:v>
                </c:pt>
                <c:pt idx="648">
                  <c:v>-94.637640000000005</c:v>
                </c:pt>
                <c:pt idx="649">
                  <c:v>-80.339560000000006</c:v>
                </c:pt>
                <c:pt idx="650">
                  <c:v>-83.482889999999998</c:v>
                </c:pt>
                <c:pt idx="651">
                  <c:v>-84.473569999999995</c:v>
                </c:pt>
                <c:pt idx="652">
                  <c:v>-80.924549999999996</c:v>
                </c:pt>
                <c:pt idx="653">
                  <c:v>-85.222250000000003</c:v>
                </c:pt>
                <c:pt idx="654">
                  <c:v>-83.513080000000002</c:v>
                </c:pt>
                <c:pt idx="655">
                  <c:v>-81.391199999999998</c:v>
                </c:pt>
                <c:pt idx="656">
                  <c:v>-82.12039</c:v>
                </c:pt>
                <c:pt idx="657">
                  <c:v>-85.338849999999994</c:v>
                </c:pt>
                <c:pt idx="658">
                  <c:v>-84.238579999999899</c:v>
                </c:pt>
                <c:pt idx="659">
                  <c:v>-82.079430000000002</c:v>
                </c:pt>
                <c:pt idx="660">
                  <c:v>-84.387090000000001</c:v>
                </c:pt>
                <c:pt idx="661">
                  <c:v>-85.444040000000001</c:v>
                </c:pt>
                <c:pt idx="662">
                  <c:v>-82.968429999999898</c:v>
                </c:pt>
                <c:pt idx="663">
                  <c:v>-79.203519999999997</c:v>
                </c:pt>
                <c:pt idx="664">
                  <c:v>-80.467330000000004</c:v>
                </c:pt>
                <c:pt idx="665">
                  <c:v>-82.307469999999995</c:v>
                </c:pt>
                <c:pt idx="666">
                  <c:v>-81.721999999999994</c:v>
                </c:pt>
                <c:pt idx="667">
                  <c:v>-80.889690000000002</c:v>
                </c:pt>
                <c:pt idx="668">
                  <c:v>-80.752219999999994</c:v>
                </c:pt>
                <c:pt idx="669">
                  <c:v>-76.984380000000002</c:v>
                </c:pt>
                <c:pt idx="670">
                  <c:v>-81.55059</c:v>
                </c:pt>
                <c:pt idx="671">
                  <c:v>-80.184489999999997</c:v>
                </c:pt>
                <c:pt idx="672">
                  <c:v>-80.337959999999896</c:v>
                </c:pt>
                <c:pt idx="673">
                  <c:v>-76.630690000000001</c:v>
                </c:pt>
                <c:pt idx="674">
                  <c:v>-77.57141</c:v>
                </c:pt>
                <c:pt idx="675">
                  <c:v>-79.768020000000007</c:v>
                </c:pt>
                <c:pt idx="676">
                  <c:v>-76.787649999999999</c:v>
                </c:pt>
                <c:pt idx="677">
                  <c:v>-78.009910000000005</c:v>
                </c:pt>
                <c:pt idx="678">
                  <c:v>-78.486630000000005</c:v>
                </c:pt>
                <c:pt idx="679">
                  <c:v>-78.913899999999998</c:v>
                </c:pt>
                <c:pt idx="680">
                  <c:v>-77.297280000000001</c:v>
                </c:pt>
                <c:pt idx="681">
                  <c:v>-76.207880000000003</c:v>
                </c:pt>
                <c:pt idx="682">
                  <c:v>-76.556849999999997</c:v>
                </c:pt>
                <c:pt idx="683">
                  <c:v>-76.028580000000005</c:v>
                </c:pt>
                <c:pt idx="684">
                  <c:v>-76.948819999999998</c:v>
                </c:pt>
                <c:pt idx="685">
                  <c:v>-74.63646</c:v>
                </c:pt>
                <c:pt idx="686">
                  <c:v>-76.79759</c:v>
                </c:pt>
                <c:pt idx="687">
                  <c:v>-76.678399999999996</c:v>
                </c:pt>
                <c:pt idx="688">
                  <c:v>-76.133089999999996</c:v>
                </c:pt>
                <c:pt idx="689">
                  <c:v>-74.865729999999999</c:v>
                </c:pt>
                <c:pt idx="690">
                  <c:v>-75.820570000000004</c:v>
                </c:pt>
                <c:pt idx="691">
                  <c:v>-74.259720000000002</c:v>
                </c:pt>
                <c:pt idx="692">
                  <c:v>-74.283330000000007</c:v>
                </c:pt>
                <c:pt idx="693">
                  <c:v>-74.446780000000004</c:v>
                </c:pt>
                <c:pt idx="694">
                  <c:v>-74.659040000000005</c:v>
                </c:pt>
                <c:pt idx="695">
                  <c:v>-74.754130000000004</c:v>
                </c:pt>
                <c:pt idx="696">
                  <c:v>-74.27261</c:v>
                </c:pt>
                <c:pt idx="697">
                  <c:v>-73.454149999999998</c:v>
                </c:pt>
                <c:pt idx="698">
                  <c:v>-72.741190000000003</c:v>
                </c:pt>
                <c:pt idx="699">
                  <c:v>-72.521069999999995</c:v>
                </c:pt>
                <c:pt idx="700">
                  <c:v>-72.093500000000006</c:v>
                </c:pt>
                <c:pt idx="701">
                  <c:v>-71.350920000000002</c:v>
                </c:pt>
                <c:pt idx="702">
                  <c:v>-72.031270000000006</c:v>
                </c:pt>
                <c:pt idx="703">
                  <c:v>-70.812449999999998</c:v>
                </c:pt>
                <c:pt idx="704">
                  <c:v>-70.775030000000001</c:v>
                </c:pt>
                <c:pt idx="705">
                  <c:v>-70.433210000000003</c:v>
                </c:pt>
                <c:pt idx="706">
                  <c:v>-70.617429999999999</c:v>
                </c:pt>
                <c:pt idx="707">
                  <c:v>-69.342129999999997</c:v>
                </c:pt>
                <c:pt idx="708">
                  <c:v>-70.072620000000001</c:v>
                </c:pt>
                <c:pt idx="709">
                  <c:v>-68.664529999999999</c:v>
                </c:pt>
                <c:pt idx="710">
                  <c:v>-69.879260000000002</c:v>
                </c:pt>
                <c:pt idx="711">
                  <c:v>-69.109949999999998</c:v>
                </c:pt>
                <c:pt idx="712">
                  <c:v>-69.694119999999998</c:v>
                </c:pt>
                <c:pt idx="713">
                  <c:v>-67.909369999999996</c:v>
                </c:pt>
                <c:pt idx="714">
                  <c:v>-68.316159999999996</c:v>
                </c:pt>
                <c:pt idx="715">
                  <c:v>-67.468170000000001</c:v>
                </c:pt>
                <c:pt idx="716">
                  <c:v>-67.087850000000003</c:v>
                </c:pt>
                <c:pt idx="717">
                  <c:v>-66.778570000000002</c:v>
                </c:pt>
                <c:pt idx="718">
                  <c:v>-66.365669999999994</c:v>
                </c:pt>
                <c:pt idx="719">
                  <c:v>-66.565020000000004</c:v>
                </c:pt>
                <c:pt idx="720">
                  <c:v>-66.091560000000001</c:v>
                </c:pt>
                <c:pt idx="721">
                  <c:v>-65.447550000000007</c:v>
                </c:pt>
                <c:pt idx="722">
                  <c:v>-65.025220000000004</c:v>
                </c:pt>
                <c:pt idx="723">
                  <c:v>-64.896810000000002</c:v>
                </c:pt>
                <c:pt idx="724">
                  <c:v>-64.798410000000004</c:v>
                </c:pt>
                <c:pt idx="725">
                  <c:v>-64.516319999999993</c:v>
                </c:pt>
                <c:pt idx="726">
                  <c:v>-64.122559999999993</c:v>
                </c:pt>
                <c:pt idx="727">
                  <c:v>-63.11627</c:v>
                </c:pt>
                <c:pt idx="728">
                  <c:v>-63.55106</c:v>
                </c:pt>
                <c:pt idx="729">
                  <c:v>-62.664540000000002</c:v>
                </c:pt>
                <c:pt idx="730">
                  <c:v>-62.722929999999899</c:v>
                </c:pt>
                <c:pt idx="731">
                  <c:v>-62.254840000000002</c:v>
                </c:pt>
                <c:pt idx="732">
                  <c:v>-61.788670000000003</c:v>
                </c:pt>
                <c:pt idx="733">
                  <c:v>-61.090319999999998</c:v>
                </c:pt>
                <c:pt idx="734">
                  <c:v>-60.984529999999999</c:v>
                </c:pt>
                <c:pt idx="735">
                  <c:v>-60.473770000000002</c:v>
                </c:pt>
                <c:pt idx="736">
                  <c:v>-60.224809999999998</c:v>
                </c:pt>
                <c:pt idx="737">
                  <c:v>-59.710769999999997</c:v>
                </c:pt>
                <c:pt idx="738">
                  <c:v>-59.193910000000002</c:v>
                </c:pt>
                <c:pt idx="739">
                  <c:v>-59.049669999999999</c:v>
                </c:pt>
                <c:pt idx="740">
                  <c:v>-58.701129999999999</c:v>
                </c:pt>
                <c:pt idx="741">
                  <c:v>-58.173969999999997</c:v>
                </c:pt>
                <c:pt idx="742">
                  <c:v>-57.816029999999998</c:v>
                </c:pt>
                <c:pt idx="743">
                  <c:v>-57.335470000000001</c:v>
                </c:pt>
                <c:pt idx="744">
                  <c:v>-56.806109999999997</c:v>
                </c:pt>
                <c:pt idx="745">
                  <c:v>-56.739260000000002</c:v>
                </c:pt>
                <c:pt idx="746">
                  <c:v>-56.148350000000001</c:v>
                </c:pt>
                <c:pt idx="747">
                  <c:v>-55.829610000000002</c:v>
                </c:pt>
                <c:pt idx="748">
                  <c:v>-55.31514</c:v>
                </c:pt>
                <c:pt idx="749">
                  <c:v>-54.875599999999999</c:v>
                </c:pt>
                <c:pt idx="750">
                  <c:v>-54.395319999999998</c:v>
                </c:pt>
                <c:pt idx="751">
                  <c:v>-53.797550000000001</c:v>
                </c:pt>
                <c:pt idx="752">
                  <c:v>-53.555599999999998</c:v>
                </c:pt>
                <c:pt idx="753">
                  <c:v>-53.087609999999998</c:v>
                </c:pt>
                <c:pt idx="754">
                  <c:v>-52.532399999999903</c:v>
                </c:pt>
                <c:pt idx="755">
                  <c:v>-52.082899999999903</c:v>
                </c:pt>
                <c:pt idx="756">
                  <c:v>-51.570700000000002</c:v>
                </c:pt>
                <c:pt idx="757">
                  <c:v>-50.988849999999999</c:v>
                </c:pt>
                <c:pt idx="758">
                  <c:v>-50.530050000000003</c:v>
                </c:pt>
                <c:pt idx="759">
                  <c:v>-50.070120000000003</c:v>
                </c:pt>
                <c:pt idx="760">
                  <c:v>-49.619819999999997</c:v>
                </c:pt>
                <c:pt idx="761">
                  <c:v>-48.931820000000002</c:v>
                </c:pt>
                <c:pt idx="762">
                  <c:v>-48.527760000000001</c:v>
                </c:pt>
                <c:pt idx="763">
                  <c:v>-47.884360000000001</c:v>
                </c:pt>
                <c:pt idx="764">
                  <c:v>-47.368279999999999</c:v>
                </c:pt>
                <c:pt idx="765">
                  <c:v>-46.788359999999997</c:v>
                </c:pt>
                <c:pt idx="766">
                  <c:v>-46.306249999999999</c:v>
                </c:pt>
                <c:pt idx="767">
                  <c:v>-45.666910000000001</c:v>
                </c:pt>
                <c:pt idx="768">
                  <c:v>-45.064369999999997</c:v>
                </c:pt>
                <c:pt idx="769">
                  <c:v>-44.559040000000003</c:v>
                </c:pt>
                <c:pt idx="770">
                  <c:v>-43.889110000000002</c:v>
                </c:pt>
                <c:pt idx="771">
                  <c:v>-43.30941</c:v>
                </c:pt>
                <c:pt idx="772">
                  <c:v>-42.652160000000002</c:v>
                </c:pt>
                <c:pt idx="773">
                  <c:v>-42.021990000000002</c:v>
                </c:pt>
                <c:pt idx="774">
                  <c:v>-41.361910000000002</c:v>
                </c:pt>
                <c:pt idx="775">
                  <c:v>-40.680480000000003</c:v>
                </c:pt>
                <c:pt idx="776">
                  <c:v>-40.027929999999998</c:v>
                </c:pt>
                <c:pt idx="777">
                  <c:v>-39.32564</c:v>
                </c:pt>
                <c:pt idx="778">
                  <c:v>-38.59093</c:v>
                </c:pt>
                <c:pt idx="779">
                  <c:v>-37.870609999999999</c:v>
                </c:pt>
                <c:pt idx="780">
                  <c:v>-37.166550000000001</c:v>
                </c:pt>
                <c:pt idx="781">
                  <c:v>-36.397440000000003</c:v>
                </c:pt>
                <c:pt idx="782">
                  <c:v>-35.628990000000002</c:v>
                </c:pt>
                <c:pt idx="783">
                  <c:v>-34.822290000000002</c:v>
                </c:pt>
                <c:pt idx="784">
                  <c:v>-33.987200000000001</c:v>
                </c:pt>
                <c:pt idx="785">
                  <c:v>-33.145409999999998</c:v>
                </c:pt>
                <c:pt idx="786">
                  <c:v>-32.286380000000001</c:v>
                </c:pt>
                <c:pt idx="787">
                  <c:v>-31.398309999999999</c:v>
                </c:pt>
                <c:pt idx="788">
                  <c:v>-30.48218</c:v>
                </c:pt>
                <c:pt idx="789">
                  <c:v>-29.516249999999999</c:v>
                </c:pt>
                <c:pt idx="790">
                  <c:v>-28.53576</c:v>
                </c:pt>
                <c:pt idx="791">
                  <c:v>-27.510580000000001</c:v>
                </c:pt>
                <c:pt idx="792">
                  <c:v>-26.447389999999999</c:v>
                </c:pt>
                <c:pt idx="793">
                  <c:v>-25.34441</c:v>
                </c:pt>
                <c:pt idx="794">
                  <c:v>-24.1722199999999</c:v>
                </c:pt>
                <c:pt idx="795">
                  <c:v>-22.95213</c:v>
                </c:pt>
                <c:pt idx="796">
                  <c:v>-21.645389999999999</c:v>
                </c:pt>
                <c:pt idx="797">
                  <c:v>-20.281039999999901</c:v>
                </c:pt>
                <c:pt idx="798">
                  <c:v>-18.806139999999999</c:v>
                </c:pt>
                <c:pt idx="799">
                  <c:v>-17.244869999999999</c:v>
                </c:pt>
                <c:pt idx="800">
                  <c:v>-15.62354</c:v>
                </c:pt>
                <c:pt idx="801">
                  <c:v>-13.97105</c:v>
                </c:pt>
                <c:pt idx="802">
                  <c:v>-12.360749999999999</c:v>
                </c:pt>
                <c:pt idx="803">
                  <c:v>-10.882110000000001</c:v>
                </c:pt>
                <c:pt idx="804">
                  <c:v>-9.6067610000000005</c:v>
                </c:pt>
                <c:pt idx="805">
                  <c:v>-8.5860090000000007</c:v>
                </c:pt>
                <c:pt idx="806">
                  <c:v>-7.8471739999999999</c:v>
                </c:pt>
                <c:pt idx="807">
                  <c:v>-7.3895909999999896</c:v>
                </c:pt>
                <c:pt idx="808">
                  <c:v>-7.1926269999999999</c:v>
                </c:pt>
                <c:pt idx="809">
                  <c:v>-7.2091989999999999</c:v>
                </c:pt>
                <c:pt idx="810">
                  <c:v>-7.4230239999999998</c:v>
                </c:pt>
                <c:pt idx="811">
                  <c:v>-7.8219969999999996</c:v>
                </c:pt>
                <c:pt idx="812">
                  <c:v>-8.3892719999999894</c:v>
                </c:pt>
                <c:pt idx="813">
                  <c:v>-9.0948879999999992</c:v>
                </c:pt>
                <c:pt idx="814">
                  <c:v>-9.9296849999999992</c:v>
                </c:pt>
                <c:pt idx="815">
                  <c:v>-10.834849999999999</c:v>
                </c:pt>
                <c:pt idx="816">
                  <c:v>-11.7935699999999</c:v>
                </c:pt>
                <c:pt idx="817">
                  <c:v>-12.78299</c:v>
                </c:pt>
                <c:pt idx="818">
                  <c:v>-13.7648899999999</c:v>
                </c:pt>
                <c:pt idx="819">
                  <c:v>-14.7281899999999</c:v>
                </c:pt>
                <c:pt idx="820">
                  <c:v>-15.6653599999999</c:v>
                </c:pt>
                <c:pt idx="821">
                  <c:v>-16.56531</c:v>
                </c:pt>
                <c:pt idx="822">
                  <c:v>-17.43186</c:v>
                </c:pt>
                <c:pt idx="823">
                  <c:v>-18.251449999999899</c:v>
                </c:pt>
                <c:pt idx="824">
                  <c:v>-19.031770000000002</c:v>
                </c:pt>
                <c:pt idx="825">
                  <c:v>-19.776049999999898</c:v>
                </c:pt>
                <c:pt idx="826">
                  <c:v>-20.477699999999999</c:v>
                </c:pt>
                <c:pt idx="827">
                  <c:v>-21.158249999999999</c:v>
                </c:pt>
                <c:pt idx="828">
                  <c:v>-21.7958099999999</c:v>
                </c:pt>
                <c:pt idx="829">
                  <c:v>-22.403230000000001</c:v>
                </c:pt>
                <c:pt idx="830">
                  <c:v>-22.982990000000001</c:v>
                </c:pt>
                <c:pt idx="831">
                  <c:v>-23.532170000000001</c:v>
                </c:pt>
                <c:pt idx="832">
                  <c:v>-24.048999999999999</c:v>
                </c:pt>
                <c:pt idx="833">
                  <c:v>-24.556049999999999</c:v>
                </c:pt>
                <c:pt idx="834">
                  <c:v>-25.025010000000002</c:v>
                </c:pt>
                <c:pt idx="835">
                  <c:v>-25.472729999999999</c:v>
                </c:pt>
                <c:pt idx="836">
                  <c:v>-25.908729999999998</c:v>
                </c:pt>
                <c:pt idx="837">
                  <c:v>-26.302900000000001</c:v>
                </c:pt>
                <c:pt idx="838">
                  <c:v>-26.695329999999998</c:v>
                </c:pt>
                <c:pt idx="839">
                  <c:v>-27.067509999999999</c:v>
                </c:pt>
                <c:pt idx="840">
                  <c:v>-27.42276</c:v>
                </c:pt>
                <c:pt idx="841">
                  <c:v>-27.761330000000001</c:v>
                </c:pt>
                <c:pt idx="842">
                  <c:v>-28.084589999999999</c:v>
                </c:pt>
                <c:pt idx="843">
                  <c:v>-28.415839999999999</c:v>
                </c:pt>
                <c:pt idx="844">
                  <c:v>-28.697870000000002</c:v>
                </c:pt>
                <c:pt idx="845">
                  <c:v>-28.974589999999999</c:v>
                </c:pt>
                <c:pt idx="846">
                  <c:v>-29.2568599999999</c:v>
                </c:pt>
                <c:pt idx="847">
                  <c:v>-29.517410000000002</c:v>
                </c:pt>
                <c:pt idx="848">
                  <c:v>-29.749980000000001</c:v>
                </c:pt>
                <c:pt idx="849">
                  <c:v>-29.9971</c:v>
                </c:pt>
                <c:pt idx="850">
                  <c:v>-30.227460000000001</c:v>
                </c:pt>
                <c:pt idx="851">
                  <c:v>-30.429369999999999</c:v>
                </c:pt>
                <c:pt idx="852">
                  <c:v>-30.632719999999999</c:v>
                </c:pt>
                <c:pt idx="853">
                  <c:v>-30.836819999999999</c:v>
                </c:pt>
                <c:pt idx="854">
                  <c:v>-31.032969999999999</c:v>
                </c:pt>
                <c:pt idx="855">
                  <c:v>-31.201090000000001</c:v>
                </c:pt>
                <c:pt idx="856">
                  <c:v>-31.37763</c:v>
                </c:pt>
                <c:pt idx="857">
                  <c:v>-31.532019999999999</c:v>
                </c:pt>
                <c:pt idx="858">
                  <c:v>-31.680230000000002</c:v>
                </c:pt>
                <c:pt idx="859">
                  <c:v>-31.841180000000001</c:v>
                </c:pt>
                <c:pt idx="860">
                  <c:v>-31.978370000000002</c:v>
                </c:pt>
                <c:pt idx="861">
                  <c:v>-32.093739999999997</c:v>
                </c:pt>
                <c:pt idx="862">
                  <c:v>-32.216160000000002</c:v>
                </c:pt>
                <c:pt idx="863">
                  <c:v>-32.32423</c:v>
                </c:pt>
                <c:pt idx="864">
                  <c:v>-32.442250000000001</c:v>
                </c:pt>
                <c:pt idx="865">
                  <c:v>-32.529440000000001</c:v>
                </c:pt>
                <c:pt idx="866">
                  <c:v>-32.64096</c:v>
                </c:pt>
                <c:pt idx="867">
                  <c:v>-32.723610000000001</c:v>
                </c:pt>
                <c:pt idx="868">
                  <c:v>-32.819240000000001</c:v>
                </c:pt>
                <c:pt idx="869">
                  <c:v>-32.90184</c:v>
                </c:pt>
                <c:pt idx="870">
                  <c:v>-32.958289999999998</c:v>
                </c:pt>
                <c:pt idx="871">
                  <c:v>-33.040610000000001</c:v>
                </c:pt>
                <c:pt idx="872">
                  <c:v>-33.09543</c:v>
                </c:pt>
                <c:pt idx="873">
                  <c:v>-33.139539999999997</c:v>
                </c:pt>
                <c:pt idx="874">
                  <c:v>-33.174039999999998</c:v>
                </c:pt>
                <c:pt idx="875">
                  <c:v>-33.232779999999998</c:v>
                </c:pt>
                <c:pt idx="876">
                  <c:v>-33.262329999999999</c:v>
                </c:pt>
                <c:pt idx="877">
                  <c:v>-33.317860000000003</c:v>
                </c:pt>
                <c:pt idx="878">
                  <c:v>-33.324150000000003</c:v>
                </c:pt>
                <c:pt idx="879">
                  <c:v>-33.350299999999997</c:v>
                </c:pt>
                <c:pt idx="880">
                  <c:v>-33.349809999999998</c:v>
                </c:pt>
                <c:pt idx="881">
                  <c:v>-33.378920000000001</c:v>
                </c:pt>
                <c:pt idx="882">
                  <c:v>-33.379089999999998</c:v>
                </c:pt>
                <c:pt idx="883">
                  <c:v>-33.382730000000002</c:v>
                </c:pt>
                <c:pt idx="884">
                  <c:v>-33.362769999999998</c:v>
                </c:pt>
                <c:pt idx="885">
                  <c:v>-33.370649999999998</c:v>
                </c:pt>
                <c:pt idx="886">
                  <c:v>-33.369</c:v>
                </c:pt>
                <c:pt idx="887">
                  <c:v>-33.35868</c:v>
                </c:pt>
                <c:pt idx="888">
                  <c:v>-33.30406</c:v>
                </c:pt>
                <c:pt idx="889">
                  <c:v>-33.28396</c:v>
                </c:pt>
                <c:pt idx="890">
                  <c:v>-33.26164</c:v>
                </c:pt>
                <c:pt idx="891">
                  <c:v>-33.215049999999998</c:v>
                </c:pt>
                <c:pt idx="892">
                  <c:v>-33.174599999999998</c:v>
                </c:pt>
                <c:pt idx="893">
                  <c:v>-33.12847</c:v>
                </c:pt>
                <c:pt idx="894">
                  <c:v>-33.068530000000003</c:v>
                </c:pt>
                <c:pt idx="895">
                  <c:v>-33.019930000000002</c:v>
                </c:pt>
                <c:pt idx="896">
                  <c:v>-32.969529999999999</c:v>
                </c:pt>
                <c:pt idx="897">
                  <c:v>-32.872369999999997</c:v>
                </c:pt>
                <c:pt idx="898">
                  <c:v>-32.80489</c:v>
                </c:pt>
                <c:pt idx="899">
                  <c:v>-32.749479999999998</c:v>
                </c:pt>
                <c:pt idx="900">
                  <c:v>-32.673749999999998</c:v>
                </c:pt>
                <c:pt idx="901">
                  <c:v>-32.583489999999998</c:v>
                </c:pt>
                <c:pt idx="902">
                  <c:v>-32.494639999999997</c:v>
                </c:pt>
                <c:pt idx="903">
                  <c:v>-32.414819999999999</c:v>
                </c:pt>
                <c:pt idx="904">
                  <c:v>-32.322760000000002</c:v>
                </c:pt>
                <c:pt idx="905">
                  <c:v>-32.211350000000003</c:v>
                </c:pt>
                <c:pt idx="906">
                  <c:v>-32.102119999999999</c:v>
                </c:pt>
                <c:pt idx="907">
                  <c:v>-31.98968</c:v>
                </c:pt>
                <c:pt idx="908">
                  <c:v>-31.864449999999898</c:v>
                </c:pt>
                <c:pt idx="909">
                  <c:v>-31.757689999999901</c:v>
                </c:pt>
                <c:pt idx="910">
                  <c:v>-31.650289999999998</c:v>
                </c:pt>
                <c:pt idx="911">
                  <c:v>-31.497599999999998</c:v>
                </c:pt>
                <c:pt idx="912">
                  <c:v>-31.374939999999999</c:v>
                </c:pt>
                <c:pt idx="913">
                  <c:v>-31.239609999999999</c:v>
                </c:pt>
                <c:pt idx="914">
                  <c:v>-31.090450000000001</c:v>
                </c:pt>
                <c:pt idx="915">
                  <c:v>-30.94097</c:v>
                </c:pt>
                <c:pt idx="916">
                  <c:v>-30.794350000000001</c:v>
                </c:pt>
                <c:pt idx="917">
                  <c:v>-30.624199999999998</c:v>
                </c:pt>
                <c:pt idx="918">
                  <c:v>-30.467219999999902</c:v>
                </c:pt>
                <c:pt idx="919">
                  <c:v>-30.295909999999999</c:v>
                </c:pt>
                <c:pt idx="920">
                  <c:v>-30.1341199999999</c:v>
                </c:pt>
                <c:pt idx="921">
                  <c:v>-29.943110000000001</c:v>
                </c:pt>
                <c:pt idx="922">
                  <c:v>-29.77319</c:v>
                </c:pt>
                <c:pt idx="923">
                  <c:v>-29.587250000000001</c:v>
                </c:pt>
                <c:pt idx="924">
                  <c:v>-29.393519999999999</c:v>
                </c:pt>
                <c:pt idx="925">
                  <c:v>-29.194299999999998</c:v>
                </c:pt>
                <c:pt idx="926">
                  <c:v>-29.006989999999998</c:v>
                </c:pt>
                <c:pt idx="927">
                  <c:v>-28.795950000000001</c:v>
                </c:pt>
                <c:pt idx="928">
                  <c:v>-28.585989999999999</c:v>
                </c:pt>
                <c:pt idx="929">
                  <c:v>-28.370640000000002</c:v>
                </c:pt>
                <c:pt idx="930">
                  <c:v>-28.129729999999999</c:v>
                </c:pt>
                <c:pt idx="931">
                  <c:v>-27.919329999999999</c:v>
                </c:pt>
                <c:pt idx="932">
                  <c:v>-27.665769999999998</c:v>
                </c:pt>
                <c:pt idx="933">
                  <c:v>-27.436070000000001</c:v>
                </c:pt>
                <c:pt idx="934">
                  <c:v>-27.18243</c:v>
                </c:pt>
                <c:pt idx="935">
                  <c:v>-26.937159999999999</c:v>
                </c:pt>
                <c:pt idx="936">
                  <c:v>-26.6773699999999</c:v>
                </c:pt>
                <c:pt idx="937">
                  <c:v>-26.408659999999902</c:v>
                </c:pt>
                <c:pt idx="938">
                  <c:v>-26.146549999999898</c:v>
                </c:pt>
                <c:pt idx="939">
                  <c:v>-25.85566</c:v>
                </c:pt>
                <c:pt idx="940">
                  <c:v>-25.58623</c:v>
                </c:pt>
                <c:pt idx="941">
                  <c:v>-25.29074</c:v>
                </c:pt>
                <c:pt idx="942">
                  <c:v>-24.987380000000002</c:v>
                </c:pt>
                <c:pt idx="943">
                  <c:v>-24.6830999999999</c:v>
                </c:pt>
                <c:pt idx="944">
                  <c:v>-24.370529999999899</c:v>
                </c:pt>
                <c:pt idx="945">
                  <c:v>-24.048860000000001</c:v>
                </c:pt>
                <c:pt idx="946">
                  <c:v>-23.72156</c:v>
                </c:pt>
                <c:pt idx="947">
                  <c:v>-23.385940000000002</c:v>
                </c:pt>
                <c:pt idx="948">
                  <c:v>-23.039059999999999</c:v>
                </c:pt>
                <c:pt idx="949">
                  <c:v>-22.68027</c:v>
                </c:pt>
                <c:pt idx="950">
                  <c:v>-22.31758</c:v>
                </c:pt>
                <c:pt idx="951">
                  <c:v>-21.947849999999999</c:v>
                </c:pt>
                <c:pt idx="952">
                  <c:v>-21.56344</c:v>
                </c:pt>
                <c:pt idx="953">
                  <c:v>-21.170580000000001</c:v>
                </c:pt>
                <c:pt idx="954">
                  <c:v>-20.765910000000002</c:v>
                </c:pt>
                <c:pt idx="955">
                  <c:v>-20.3470499999999</c:v>
                </c:pt>
                <c:pt idx="956">
                  <c:v>-19.919630000000002</c:v>
                </c:pt>
                <c:pt idx="957">
                  <c:v>-19.487690000000001</c:v>
                </c:pt>
                <c:pt idx="958">
                  <c:v>-19.032299999999999</c:v>
                </c:pt>
                <c:pt idx="959">
                  <c:v>-18.56514</c:v>
                </c:pt>
                <c:pt idx="960">
                  <c:v>-18.077120000000001</c:v>
                </c:pt>
                <c:pt idx="961">
                  <c:v>-17.589950000000002</c:v>
                </c:pt>
                <c:pt idx="962">
                  <c:v>-17.084859999999999</c:v>
                </c:pt>
                <c:pt idx="963">
                  <c:v>-16.553660000000001</c:v>
                </c:pt>
                <c:pt idx="964">
                  <c:v>-16.008130000000001</c:v>
                </c:pt>
                <c:pt idx="965">
                  <c:v>-15.437110000000001</c:v>
                </c:pt>
                <c:pt idx="966">
                  <c:v>-14.86664</c:v>
                </c:pt>
                <c:pt idx="967">
                  <c:v>-14.268879999999999</c:v>
                </c:pt>
                <c:pt idx="968">
                  <c:v>-13.67909</c:v>
                </c:pt>
                <c:pt idx="969">
                  <c:v>-13.039540000000001</c:v>
                </c:pt>
                <c:pt idx="970">
                  <c:v>-12.382300000000001</c:v>
                </c:pt>
                <c:pt idx="971">
                  <c:v>-11.729119999999901</c:v>
                </c:pt>
                <c:pt idx="972">
                  <c:v>-11.0713299999999</c:v>
                </c:pt>
                <c:pt idx="973">
                  <c:v>-10.38491</c:v>
                </c:pt>
                <c:pt idx="974">
                  <c:v>-9.7065889999999992</c:v>
                </c:pt>
                <c:pt idx="975">
                  <c:v>-9.0518280000000004</c:v>
                </c:pt>
                <c:pt idx="976">
                  <c:v>-8.4345780000000001</c:v>
                </c:pt>
                <c:pt idx="977">
                  <c:v>-7.8608320000000003</c:v>
                </c:pt>
                <c:pt idx="978">
                  <c:v>-7.3354489999999997</c:v>
                </c:pt>
                <c:pt idx="979">
                  <c:v>-6.9133409999999902</c:v>
                </c:pt>
                <c:pt idx="980">
                  <c:v>-6.5724539999999996</c:v>
                </c:pt>
                <c:pt idx="981">
                  <c:v>-6.3493040000000001</c:v>
                </c:pt>
                <c:pt idx="982">
                  <c:v>-6.2219870000000004</c:v>
                </c:pt>
                <c:pt idx="983">
                  <c:v>-6.1996260000000003</c:v>
                </c:pt>
                <c:pt idx="984">
                  <c:v>-6.2586570000000004</c:v>
                </c:pt>
                <c:pt idx="985">
                  <c:v>-6.3833200000000003</c:v>
                </c:pt>
                <c:pt idx="986">
                  <c:v>-6.5654880000000002</c:v>
                </c:pt>
                <c:pt idx="987">
                  <c:v>-6.7873409999999996</c:v>
                </c:pt>
                <c:pt idx="988">
                  <c:v>-7.0384140000000004</c:v>
                </c:pt>
                <c:pt idx="989">
                  <c:v>-7.2959680000000002</c:v>
                </c:pt>
                <c:pt idx="990">
                  <c:v>-7.5466709999999999</c:v>
                </c:pt>
                <c:pt idx="991">
                  <c:v>-7.8088610000000003</c:v>
                </c:pt>
                <c:pt idx="992">
                  <c:v>-8.0625250000000008</c:v>
                </c:pt>
                <c:pt idx="993">
                  <c:v>-8.2968779999999995</c:v>
                </c:pt>
                <c:pt idx="994">
                  <c:v>-8.5139189999999996</c:v>
                </c:pt>
                <c:pt idx="995">
                  <c:v>-8.7118800000000007</c:v>
                </c:pt>
                <c:pt idx="996">
                  <c:v>-8.9043840000000003</c:v>
                </c:pt>
                <c:pt idx="997">
                  <c:v>-9.048648</c:v>
                </c:pt>
                <c:pt idx="998">
                  <c:v>-9.2149750000000008</c:v>
                </c:pt>
                <c:pt idx="999">
                  <c:v>-9.3305030000000002</c:v>
                </c:pt>
                <c:pt idx="1000">
                  <c:v>-9.4459510000000009</c:v>
                </c:pt>
                <c:pt idx="1001">
                  <c:v>-9.5266260000000003</c:v>
                </c:pt>
                <c:pt idx="1002">
                  <c:v>-9.6018399999999993</c:v>
                </c:pt>
                <c:pt idx="1003">
                  <c:v>-9.6586099999999995</c:v>
                </c:pt>
                <c:pt idx="1004">
                  <c:v>-9.7014110000000002</c:v>
                </c:pt>
                <c:pt idx="1005">
                  <c:v>-9.7106259999999995</c:v>
                </c:pt>
                <c:pt idx="1006">
                  <c:v>-9.6976019999999998</c:v>
                </c:pt>
                <c:pt idx="1007">
                  <c:v>-9.6872190000000007</c:v>
                </c:pt>
                <c:pt idx="1008">
                  <c:v>-9.6448879999999999</c:v>
                </c:pt>
                <c:pt idx="1009">
                  <c:v>-9.6029260000000001</c:v>
                </c:pt>
                <c:pt idx="1010">
                  <c:v>-9.5302559999999996</c:v>
                </c:pt>
                <c:pt idx="1011">
                  <c:v>-9.4499589999999998</c:v>
                </c:pt>
                <c:pt idx="1012">
                  <c:v>-9.3458559999999906</c:v>
                </c:pt>
                <c:pt idx="1013">
                  <c:v>-9.2236940000000001</c:v>
                </c:pt>
                <c:pt idx="1014">
                  <c:v>-9.0926629999999893</c:v>
                </c:pt>
                <c:pt idx="1015">
                  <c:v>-8.9492790000000007</c:v>
                </c:pt>
                <c:pt idx="1016">
                  <c:v>-8.7899039999999999</c:v>
                </c:pt>
                <c:pt idx="1017">
                  <c:v>-8.6181719999999995</c:v>
                </c:pt>
                <c:pt idx="1018">
                  <c:v>-8.4395310000000006</c:v>
                </c:pt>
                <c:pt idx="1019">
                  <c:v>-8.2529050000000002</c:v>
                </c:pt>
                <c:pt idx="1020">
                  <c:v>-8.0569749999999996</c:v>
                </c:pt>
                <c:pt idx="1021">
                  <c:v>-7.8629519999999999</c:v>
                </c:pt>
                <c:pt idx="1022">
                  <c:v>-7.6720829999999998</c:v>
                </c:pt>
                <c:pt idx="1023">
                  <c:v>-7.4796189999999996</c:v>
                </c:pt>
                <c:pt idx="1024">
                  <c:v>-7.3036349999999999</c:v>
                </c:pt>
                <c:pt idx="1025">
                  <c:v>-7.1539720000000004</c:v>
                </c:pt>
                <c:pt idx="1026">
                  <c:v>-7.01991899999999</c:v>
                </c:pt>
                <c:pt idx="1027">
                  <c:v>-6.931832</c:v>
                </c:pt>
                <c:pt idx="1028">
                  <c:v>-6.8920529999999998</c:v>
                </c:pt>
                <c:pt idx="1029">
                  <c:v>-6.9019469999999998</c:v>
                </c:pt>
                <c:pt idx="1030">
                  <c:v>-6.9573520000000002</c:v>
                </c:pt>
                <c:pt idx="1031">
                  <c:v>-7.0835879999999998</c:v>
                </c:pt>
                <c:pt idx="1032">
                  <c:v>-7.2716320000000003</c:v>
                </c:pt>
                <c:pt idx="1033">
                  <c:v>-7.510033</c:v>
                </c:pt>
                <c:pt idx="1034">
                  <c:v>-7.8152449999999902</c:v>
                </c:pt>
                <c:pt idx="1035">
                  <c:v>-8.1603019999999997</c:v>
                </c:pt>
                <c:pt idx="1036">
                  <c:v>-8.5383110000000002</c:v>
                </c:pt>
                <c:pt idx="1037">
                  <c:v>-8.9572559999999992</c:v>
                </c:pt>
                <c:pt idx="1038">
                  <c:v>-9.3959399999999995</c:v>
                </c:pt>
                <c:pt idx="1039">
                  <c:v>-9.8479320000000001</c:v>
                </c:pt>
                <c:pt idx="1040">
                  <c:v>-10.31884</c:v>
                </c:pt>
                <c:pt idx="1041">
                  <c:v>-10.784439999999901</c:v>
                </c:pt>
                <c:pt idx="1042">
                  <c:v>-11.25273</c:v>
                </c:pt>
                <c:pt idx="1043">
                  <c:v>-11.728569999999999</c:v>
                </c:pt>
                <c:pt idx="1044">
                  <c:v>-12.184979999999999</c:v>
                </c:pt>
                <c:pt idx="1045">
                  <c:v>-12.64077</c:v>
                </c:pt>
                <c:pt idx="1046">
                  <c:v>-13.090009999999999</c:v>
                </c:pt>
                <c:pt idx="1047">
                  <c:v>-13.53435</c:v>
                </c:pt>
                <c:pt idx="1048">
                  <c:v>-13.964929999999899</c:v>
                </c:pt>
                <c:pt idx="1049">
                  <c:v>-14.375209999999999</c:v>
                </c:pt>
                <c:pt idx="1050">
                  <c:v>-14.7903</c:v>
                </c:pt>
                <c:pt idx="1051">
                  <c:v>-15.19525</c:v>
                </c:pt>
                <c:pt idx="1052">
                  <c:v>-15.587969999999901</c:v>
                </c:pt>
                <c:pt idx="1053">
                  <c:v>-15.966279999999999</c:v>
                </c:pt>
                <c:pt idx="1054">
                  <c:v>-16.328199999999999</c:v>
                </c:pt>
                <c:pt idx="1055">
                  <c:v>-16.68741</c:v>
                </c:pt>
                <c:pt idx="1056">
                  <c:v>-17.036829999999998</c:v>
                </c:pt>
                <c:pt idx="1057">
                  <c:v>-17.371400000000001</c:v>
                </c:pt>
                <c:pt idx="1058">
                  <c:v>-17.700610000000001</c:v>
                </c:pt>
                <c:pt idx="1059">
                  <c:v>-18.021850000000001</c:v>
                </c:pt>
                <c:pt idx="1060">
                  <c:v>-18.334949999999999</c:v>
                </c:pt>
                <c:pt idx="1061">
                  <c:v>-18.628699999999998</c:v>
                </c:pt>
                <c:pt idx="1062">
                  <c:v>-18.928789999999999</c:v>
                </c:pt>
                <c:pt idx="1063">
                  <c:v>-19.21471</c:v>
                </c:pt>
                <c:pt idx="1064">
                  <c:v>-19.49212</c:v>
                </c:pt>
                <c:pt idx="1065">
                  <c:v>-19.7606</c:v>
                </c:pt>
                <c:pt idx="1066">
                  <c:v>-20.02017</c:v>
                </c:pt>
                <c:pt idx="1067">
                  <c:v>-20.280110000000001</c:v>
                </c:pt>
                <c:pt idx="1068">
                  <c:v>-20.52674</c:v>
                </c:pt>
                <c:pt idx="1069">
                  <c:v>-20.7697</c:v>
                </c:pt>
                <c:pt idx="1070">
                  <c:v>-21.006139999999998</c:v>
                </c:pt>
                <c:pt idx="1071">
                  <c:v>-21.234269999999999</c:v>
                </c:pt>
                <c:pt idx="1072">
                  <c:v>-21.459800000000001</c:v>
                </c:pt>
                <c:pt idx="1073">
                  <c:v>-21.66658</c:v>
                </c:pt>
                <c:pt idx="1074">
                  <c:v>-21.872039999999998</c:v>
                </c:pt>
                <c:pt idx="1075">
                  <c:v>-22.08905</c:v>
                </c:pt>
                <c:pt idx="1076">
                  <c:v>-22.290230000000001</c:v>
                </c:pt>
                <c:pt idx="1077">
                  <c:v>-22.481499999999901</c:v>
                </c:pt>
                <c:pt idx="1078">
                  <c:v>-22.669149999999998</c:v>
                </c:pt>
                <c:pt idx="1079">
                  <c:v>-22.859699999999901</c:v>
                </c:pt>
                <c:pt idx="1080">
                  <c:v>-23.041060000000002</c:v>
                </c:pt>
                <c:pt idx="1081">
                  <c:v>-23.21293</c:v>
                </c:pt>
                <c:pt idx="1082">
                  <c:v>-23.378990000000002</c:v>
                </c:pt>
                <c:pt idx="1083">
                  <c:v>-23.53519</c:v>
                </c:pt>
                <c:pt idx="1084">
                  <c:v>-23.708100000000002</c:v>
                </c:pt>
                <c:pt idx="1085">
                  <c:v>-23.859770000000001</c:v>
                </c:pt>
                <c:pt idx="1086">
                  <c:v>-24.019690000000001</c:v>
                </c:pt>
                <c:pt idx="1087">
                  <c:v>-24.145989999999902</c:v>
                </c:pt>
                <c:pt idx="1088">
                  <c:v>-24.309380000000001</c:v>
                </c:pt>
                <c:pt idx="1089">
                  <c:v>-24.432770000000001</c:v>
                </c:pt>
                <c:pt idx="1090">
                  <c:v>-24.567260000000001</c:v>
                </c:pt>
                <c:pt idx="1091">
                  <c:v>-24.693539999999999</c:v>
                </c:pt>
                <c:pt idx="1092">
                  <c:v>-24.812830000000002</c:v>
                </c:pt>
                <c:pt idx="1093">
                  <c:v>-24.92287</c:v>
                </c:pt>
                <c:pt idx="1094">
                  <c:v>-25.025130000000001</c:v>
                </c:pt>
                <c:pt idx="1095">
                  <c:v>-25.113589999999899</c:v>
                </c:pt>
                <c:pt idx="1096">
                  <c:v>-25.211300000000001</c:v>
                </c:pt>
                <c:pt idx="1097">
                  <c:v>-25.320640000000001</c:v>
                </c:pt>
                <c:pt idx="1098">
                  <c:v>-25.414750000000002</c:v>
                </c:pt>
                <c:pt idx="1099">
                  <c:v>-25.506979999999999</c:v>
                </c:pt>
                <c:pt idx="1100">
                  <c:v>-25.61177</c:v>
                </c:pt>
                <c:pt idx="1101">
                  <c:v>-25.695529999999899</c:v>
                </c:pt>
                <c:pt idx="1102">
                  <c:v>-25.783000000000001</c:v>
                </c:pt>
                <c:pt idx="1103">
                  <c:v>-25.86018</c:v>
                </c:pt>
                <c:pt idx="1104">
                  <c:v>-25.951650000000001</c:v>
                </c:pt>
                <c:pt idx="1105">
                  <c:v>-26.035789999999999</c:v>
                </c:pt>
                <c:pt idx="1106">
                  <c:v>-26.11449</c:v>
                </c:pt>
                <c:pt idx="1107">
                  <c:v>-26.183520000000001</c:v>
                </c:pt>
                <c:pt idx="1108">
                  <c:v>-26.25592</c:v>
                </c:pt>
                <c:pt idx="1109">
                  <c:v>-26.320360000000001</c:v>
                </c:pt>
                <c:pt idx="1110">
                  <c:v>-26.38974</c:v>
                </c:pt>
                <c:pt idx="1111">
                  <c:v>-26.441800000000001</c:v>
                </c:pt>
                <c:pt idx="1112">
                  <c:v>-26.514969999999899</c:v>
                </c:pt>
                <c:pt idx="1113">
                  <c:v>-26.56352</c:v>
                </c:pt>
                <c:pt idx="1114">
                  <c:v>-26.623840000000001</c:v>
                </c:pt>
                <c:pt idx="1115">
                  <c:v>-26.666270000000001</c:v>
                </c:pt>
                <c:pt idx="1116">
                  <c:v>-26.714179999999999</c:v>
                </c:pt>
                <c:pt idx="1117">
                  <c:v>-26.75543</c:v>
                </c:pt>
                <c:pt idx="1118">
                  <c:v>-26.801649999999899</c:v>
                </c:pt>
                <c:pt idx="1119">
                  <c:v>-26.83155</c:v>
                </c:pt>
                <c:pt idx="1120">
                  <c:v>-26.873049999999999</c:v>
                </c:pt>
                <c:pt idx="1121">
                  <c:v>-26.902290000000001</c:v>
                </c:pt>
                <c:pt idx="1122">
                  <c:v>-26.937999999999999</c:v>
                </c:pt>
                <c:pt idx="1123">
                  <c:v>-26.972239999999999</c:v>
                </c:pt>
                <c:pt idx="1124">
                  <c:v>-26.998010000000001</c:v>
                </c:pt>
                <c:pt idx="1125">
                  <c:v>-27.029430000000001</c:v>
                </c:pt>
                <c:pt idx="1126">
                  <c:v>-27.045300000000001</c:v>
                </c:pt>
                <c:pt idx="1127">
                  <c:v>-27.070589999999999</c:v>
                </c:pt>
                <c:pt idx="1128">
                  <c:v>-27.072410000000001</c:v>
                </c:pt>
                <c:pt idx="1129">
                  <c:v>-27.109529999999999</c:v>
                </c:pt>
                <c:pt idx="1130">
                  <c:v>-27.10848</c:v>
                </c:pt>
                <c:pt idx="1131">
                  <c:v>-27.125699999999998</c:v>
                </c:pt>
                <c:pt idx="1132">
                  <c:v>-27.129200000000001</c:v>
                </c:pt>
                <c:pt idx="1133">
                  <c:v>-27.138870000000001</c:v>
                </c:pt>
                <c:pt idx="1134">
                  <c:v>-27.136399999999998</c:v>
                </c:pt>
                <c:pt idx="1135">
                  <c:v>-27.1520299999999</c:v>
                </c:pt>
                <c:pt idx="1136">
                  <c:v>-27.144219999999901</c:v>
                </c:pt>
                <c:pt idx="1137">
                  <c:v>-27.13852</c:v>
                </c:pt>
                <c:pt idx="1138">
                  <c:v>-27.134969999999999</c:v>
                </c:pt>
                <c:pt idx="1139">
                  <c:v>-27.124410000000001</c:v>
                </c:pt>
                <c:pt idx="1140">
                  <c:v>-27.124589999999898</c:v>
                </c:pt>
                <c:pt idx="1141">
                  <c:v>-27.110959999999999</c:v>
                </c:pt>
                <c:pt idx="1142">
                  <c:v>-27.09282</c:v>
                </c:pt>
                <c:pt idx="1143">
                  <c:v>-27.072600000000001</c:v>
                </c:pt>
                <c:pt idx="1144">
                  <c:v>-27.066990000000001</c:v>
                </c:pt>
                <c:pt idx="1145">
                  <c:v>-27.051559999999899</c:v>
                </c:pt>
                <c:pt idx="1146">
                  <c:v>-27.034549999999999</c:v>
                </c:pt>
                <c:pt idx="1147">
                  <c:v>-27.0093</c:v>
                </c:pt>
                <c:pt idx="1148">
                  <c:v>-26.98066</c:v>
                </c:pt>
                <c:pt idx="1149">
                  <c:v>-26.95768</c:v>
                </c:pt>
                <c:pt idx="1150">
                  <c:v>-26.931249999999999</c:v>
                </c:pt>
                <c:pt idx="1151">
                  <c:v>-26.90183</c:v>
                </c:pt>
                <c:pt idx="1152">
                  <c:v>-26.867010000000001</c:v>
                </c:pt>
                <c:pt idx="1153">
                  <c:v>-26.83935</c:v>
                </c:pt>
                <c:pt idx="1154">
                  <c:v>-26.802569999999999</c:v>
                </c:pt>
                <c:pt idx="1155">
                  <c:v>-26.764189999999999</c:v>
                </c:pt>
                <c:pt idx="1156">
                  <c:v>-26.723669999999998</c:v>
                </c:pt>
                <c:pt idx="1157">
                  <c:v>-26.674309999999998</c:v>
                </c:pt>
                <c:pt idx="1158">
                  <c:v>-26.631139999999998</c:v>
                </c:pt>
                <c:pt idx="1159">
                  <c:v>-26.588229999999999</c:v>
                </c:pt>
                <c:pt idx="1160">
                  <c:v>-26.54233</c:v>
                </c:pt>
                <c:pt idx="1161">
                  <c:v>-26.497669999999999</c:v>
                </c:pt>
                <c:pt idx="1162">
                  <c:v>-26.436810000000001</c:v>
                </c:pt>
                <c:pt idx="1163">
                  <c:v>-26.384599999999999</c:v>
                </c:pt>
                <c:pt idx="1164">
                  <c:v>-26.330079999999999</c:v>
                </c:pt>
                <c:pt idx="1165">
                  <c:v>-26.255800000000001</c:v>
                </c:pt>
                <c:pt idx="1166">
                  <c:v>-26.2104</c:v>
                </c:pt>
                <c:pt idx="1167">
                  <c:v>-26.148260000000001</c:v>
                </c:pt>
                <c:pt idx="1168">
                  <c:v>-26.076550000000001</c:v>
                </c:pt>
                <c:pt idx="1169">
                  <c:v>-26.008189999999999</c:v>
                </c:pt>
                <c:pt idx="1170">
                  <c:v>-25.945689999999999</c:v>
                </c:pt>
                <c:pt idx="1171">
                  <c:v>-25.862699999999901</c:v>
                </c:pt>
                <c:pt idx="1172">
                  <c:v>-25.79372</c:v>
                </c:pt>
                <c:pt idx="1173">
                  <c:v>-25.707650000000001</c:v>
                </c:pt>
                <c:pt idx="1174">
                  <c:v>-25.620609999999999</c:v>
                </c:pt>
                <c:pt idx="1175">
                  <c:v>-25.551380000000002</c:v>
                </c:pt>
                <c:pt idx="1176">
                  <c:v>-25.45262</c:v>
                </c:pt>
                <c:pt idx="1177">
                  <c:v>-25.36138</c:v>
                </c:pt>
                <c:pt idx="1178">
                  <c:v>-25.269580000000001</c:v>
                </c:pt>
                <c:pt idx="1179">
                  <c:v>-25.163180000000001</c:v>
                </c:pt>
                <c:pt idx="1180">
                  <c:v>-25.069520000000001</c:v>
                </c:pt>
                <c:pt idx="1181">
                  <c:v>-24.9644599999999</c:v>
                </c:pt>
                <c:pt idx="1182">
                  <c:v>-24.852540000000001</c:v>
                </c:pt>
                <c:pt idx="1183">
                  <c:v>-24.730460000000001</c:v>
                </c:pt>
                <c:pt idx="1184">
                  <c:v>-24.615410000000001</c:v>
                </c:pt>
                <c:pt idx="1185">
                  <c:v>-24.48789</c:v>
                </c:pt>
                <c:pt idx="1186">
                  <c:v>-24.368839999999999</c:v>
                </c:pt>
                <c:pt idx="1187">
                  <c:v>-24.236059999999998</c:v>
                </c:pt>
                <c:pt idx="1188">
                  <c:v>-24.088349999999998</c:v>
                </c:pt>
                <c:pt idx="1189">
                  <c:v>-23.940539999999999</c:v>
                </c:pt>
                <c:pt idx="1190">
                  <c:v>-23.789769999999901</c:v>
                </c:pt>
                <c:pt idx="1191">
                  <c:v>-23.630769999999998</c:v>
                </c:pt>
                <c:pt idx="1192">
                  <c:v>-23.46602</c:v>
                </c:pt>
                <c:pt idx="1193">
                  <c:v>-23.284419999999901</c:v>
                </c:pt>
                <c:pt idx="1194">
                  <c:v>-23.101459999999999</c:v>
                </c:pt>
                <c:pt idx="1195">
                  <c:v>-22.909379999999999</c:v>
                </c:pt>
                <c:pt idx="1196">
                  <c:v>-22.708390000000001</c:v>
                </c:pt>
                <c:pt idx="1197">
                  <c:v>-22.499040000000001</c:v>
                </c:pt>
                <c:pt idx="1198">
                  <c:v>-22.26925</c:v>
                </c:pt>
                <c:pt idx="1199">
                  <c:v>-22.028839999999999</c:v>
                </c:pt>
                <c:pt idx="1200">
                  <c:v>-21.777069999999998</c:v>
                </c:pt>
                <c:pt idx="1201">
                  <c:v>-21.507560000000002</c:v>
                </c:pt>
                <c:pt idx="1202">
                  <c:v>-21.22702</c:v>
                </c:pt>
                <c:pt idx="1203">
                  <c:v>-20.92576</c:v>
                </c:pt>
                <c:pt idx="1204">
                  <c:v>-20.601970000000001</c:v>
                </c:pt>
                <c:pt idx="1205">
                  <c:v>-20.25845</c:v>
                </c:pt>
                <c:pt idx="1206">
                  <c:v>-19.895350000000001</c:v>
                </c:pt>
                <c:pt idx="1207">
                  <c:v>-19.509659999999901</c:v>
                </c:pt>
                <c:pt idx="1208">
                  <c:v>-19.108720000000002</c:v>
                </c:pt>
                <c:pt idx="1209">
                  <c:v>-18.69014</c:v>
                </c:pt>
                <c:pt idx="1210">
                  <c:v>-18.258620000000001</c:v>
                </c:pt>
                <c:pt idx="1211">
                  <c:v>-17.83098</c:v>
                </c:pt>
                <c:pt idx="1212">
                  <c:v>-17.42454</c:v>
                </c:pt>
                <c:pt idx="1213">
                  <c:v>-17.067160000000001</c:v>
                </c:pt>
                <c:pt idx="1214">
                  <c:v>-16.82206</c:v>
                </c:pt>
                <c:pt idx="1215">
                  <c:v>-16.736910000000002</c:v>
                </c:pt>
                <c:pt idx="1216">
                  <c:v>-16.877289999999999</c:v>
                </c:pt>
                <c:pt idx="1217">
                  <c:v>-17.28642</c:v>
                </c:pt>
                <c:pt idx="1218">
                  <c:v>-17.967469999999999</c:v>
                </c:pt>
                <c:pt idx="1219">
                  <c:v>-18.882349999999999</c:v>
                </c:pt>
                <c:pt idx="1220">
                  <c:v>-19.97784</c:v>
                </c:pt>
                <c:pt idx="1221">
                  <c:v>-21.205539999999999</c:v>
                </c:pt>
                <c:pt idx="1222">
                  <c:v>-22.51408</c:v>
                </c:pt>
                <c:pt idx="1223">
                  <c:v>-23.872369999999901</c:v>
                </c:pt>
                <c:pt idx="1224">
                  <c:v>-25.260819999999899</c:v>
                </c:pt>
                <c:pt idx="1225">
                  <c:v>-26.656379999999999</c:v>
                </c:pt>
                <c:pt idx="1226">
                  <c:v>-28.06418</c:v>
                </c:pt>
                <c:pt idx="1227">
                  <c:v>-29.46275</c:v>
                </c:pt>
                <c:pt idx="1228">
                  <c:v>-30.843969999999999</c:v>
                </c:pt>
                <c:pt idx="1229">
                  <c:v>-32.120550000000001</c:v>
                </c:pt>
                <c:pt idx="1230">
                  <c:v>-33.266750000000002</c:v>
                </c:pt>
                <c:pt idx="1231">
                  <c:v>-34.186190000000003</c:v>
                </c:pt>
                <c:pt idx="1232">
                  <c:v>-34.759650000000001</c:v>
                </c:pt>
                <c:pt idx="1233">
                  <c:v>-34.991160000000001</c:v>
                </c:pt>
                <c:pt idx="1234">
                  <c:v>-34.921590000000002</c:v>
                </c:pt>
                <c:pt idx="1235">
                  <c:v>-34.59158</c:v>
                </c:pt>
                <c:pt idx="1236">
                  <c:v>-34.102490000000003</c:v>
                </c:pt>
                <c:pt idx="1237">
                  <c:v>-33.543860000000002</c:v>
                </c:pt>
                <c:pt idx="1238">
                  <c:v>-32.974719999999998</c:v>
                </c:pt>
                <c:pt idx="1239">
                  <c:v>-32.415120000000002</c:v>
                </c:pt>
                <c:pt idx="1240">
                  <c:v>-31.845500000000001</c:v>
                </c:pt>
                <c:pt idx="1241">
                  <c:v>-31.305499999999999</c:v>
                </c:pt>
                <c:pt idx="1242">
                  <c:v>-30.815539999999999</c:v>
                </c:pt>
                <c:pt idx="1243">
                  <c:v>-30.33915</c:v>
                </c:pt>
                <c:pt idx="1244">
                  <c:v>-29.88353</c:v>
                </c:pt>
                <c:pt idx="1245">
                  <c:v>-29.449459999999998</c:v>
                </c:pt>
                <c:pt idx="1246">
                  <c:v>-29.03182</c:v>
                </c:pt>
                <c:pt idx="1247">
                  <c:v>-28.669889999999999</c:v>
                </c:pt>
                <c:pt idx="1248">
                  <c:v>-28.271370000000001</c:v>
                </c:pt>
                <c:pt idx="1249">
                  <c:v>-27.926459999999999</c:v>
                </c:pt>
                <c:pt idx="1250">
                  <c:v>-27.587409999999998</c:v>
                </c:pt>
                <c:pt idx="1251">
                  <c:v>-27.269100000000002</c:v>
                </c:pt>
                <c:pt idx="1252">
                  <c:v>-26.943930000000002</c:v>
                </c:pt>
                <c:pt idx="1253">
                  <c:v>-26.615459999999999</c:v>
                </c:pt>
                <c:pt idx="1254">
                  <c:v>-26.320679999999999</c:v>
                </c:pt>
                <c:pt idx="1255">
                  <c:v>-26.027429999999999</c:v>
                </c:pt>
                <c:pt idx="1256">
                  <c:v>-25.741900000000001</c:v>
                </c:pt>
                <c:pt idx="1257">
                  <c:v>-25.46246</c:v>
                </c:pt>
                <c:pt idx="1258">
                  <c:v>-25.184080000000002</c:v>
                </c:pt>
                <c:pt idx="1259">
                  <c:v>-24.908950000000001</c:v>
                </c:pt>
                <c:pt idx="1260">
                  <c:v>-24.644629999999999</c:v>
                </c:pt>
                <c:pt idx="1261">
                  <c:v>-24.381430000000002</c:v>
                </c:pt>
                <c:pt idx="1262">
                  <c:v>-24.115819999999999</c:v>
                </c:pt>
                <c:pt idx="1263">
                  <c:v>-23.85679</c:v>
                </c:pt>
                <c:pt idx="1264">
                  <c:v>-23.598230000000001</c:v>
                </c:pt>
                <c:pt idx="1265">
                  <c:v>-23.346699999999998</c:v>
                </c:pt>
                <c:pt idx="1266">
                  <c:v>-23.088920000000002</c:v>
                </c:pt>
                <c:pt idx="1267">
                  <c:v>-22.844899999999999</c:v>
                </c:pt>
                <c:pt idx="1268">
                  <c:v>-22.59262</c:v>
                </c:pt>
                <c:pt idx="1269">
                  <c:v>-22.33746</c:v>
                </c:pt>
                <c:pt idx="1270">
                  <c:v>-22.09327</c:v>
                </c:pt>
                <c:pt idx="1271">
                  <c:v>-21.844670000000001</c:v>
                </c:pt>
                <c:pt idx="1272">
                  <c:v>-21.595829999999999</c:v>
                </c:pt>
                <c:pt idx="1273">
                  <c:v>-21.347570000000001</c:v>
                </c:pt>
                <c:pt idx="1274">
                  <c:v>-21.10249</c:v>
                </c:pt>
                <c:pt idx="1275">
                  <c:v>-20.855119999999999</c:v>
                </c:pt>
                <c:pt idx="1276">
                  <c:v>-20.604140000000001</c:v>
                </c:pt>
                <c:pt idx="1277">
                  <c:v>-20.356839999999998</c:v>
                </c:pt>
                <c:pt idx="1278">
                  <c:v>-20.11307</c:v>
                </c:pt>
                <c:pt idx="1279">
                  <c:v>-19.859729999999999</c:v>
                </c:pt>
                <c:pt idx="1280">
                  <c:v>-19.618569999999998</c:v>
                </c:pt>
                <c:pt idx="1281">
                  <c:v>-19.367159999999998</c:v>
                </c:pt>
                <c:pt idx="1282">
                  <c:v>-19.115539999999999</c:v>
                </c:pt>
                <c:pt idx="1283">
                  <c:v>-18.878150000000002</c:v>
                </c:pt>
                <c:pt idx="1284">
                  <c:v>-18.618359999999999</c:v>
                </c:pt>
                <c:pt idx="1285">
                  <c:v>-18.361529999999998</c:v>
                </c:pt>
                <c:pt idx="1286">
                  <c:v>-18.121040000000001</c:v>
                </c:pt>
                <c:pt idx="1287">
                  <c:v>-17.869070000000001</c:v>
                </c:pt>
                <c:pt idx="1288">
                  <c:v>-17.603490000000001</c:v>
                </c:pt>
                <c:pt idx="1289">
                  <c:v>-17.357700000000001</c:v>
                </c:pt>
                <c:pt idx="1290">
                  <c:v>-17.112590000000001</c:v>
                </c:pt>
                <c:pt idx="1291">
                  <c:v>-16.84806</c:v>
                </c:pt>
                <c:pt idx="1292">
                  <c:v>-16.60397</c:v>
                </c:pt>
                <c:pt idx="1293">
                  <c:v>-16.34036</c:v>
                </c:pt>
                <c:pt idx="1294">
                  <c:v>-16.09496</c:v>
                </c:pt>
                <c:pt idx="1295">
                  <c:v>-15.834019999999899</c:v>
                </c:pt>
                <c:pt idx="1296">
                  <c:v>-15.582319999999999</c:v>
                </c:pt>
                <c:pt idx="1297">
                  <c:v>-15.340339999999999</c:v>
                </c:pt>
                <c:pt idx="1298">
                  <c:v>-15.0727299999999</c:v>
                </c:pt>
                <c:pt idx="1299">
                  <c:v>-14.822909999999901</c:v>
                </c:pt>
                <c:pt idx="1300">
                  <c:v>-14.5816699999999</c:v>
                </c:pt>
                <c:pt idx="1301">
                  <c:v>-14.31471</c:v>
                </c:pt>
                <c:pt idx="1302">
                  <c:v>-14.06439</c:v>
                </c:pt>
                <c:pt idx="1303">
                  <c:v>-13.80546</c:v>
                </c:pt>
                <c:pt idx="1304">
                  <c:v>-13.56738</c:v>
                </c:pt>
                <c:pt idx="1305">
                  <c:v>-13.314109999999999</c:v>
                </c:pt>
                <c:pt idx="1306">
                  <c:v>-13.064120000000001</c:v>
                </c:pt>
                <c:pt idx="1307">
                  <c:v>-12.81775</c:v>
                </c:pt>
                <c:pt idx="1308">
                  <c:v>-12.58653</c:v>
                </c:pt>
                <c:pt idx="1309">
                  <c:v>-12.34477</c:v>
                </c:pt>
                <c:pt idx="1310">
                  <c:v>-12.10791</c:v>
                </c:pt>
                <c:pt idx="1311">
                  <c:v>-11.87524</c:v>
                </c:pt>
                <c:pt idx="1312">
                  <c:v>-11.632999999999999</c:v>
                </c:pt>
                <c:pt idx="1313">
                  <c:v>-11.41431</c:v>
                </c:pt>
                <c:pt idx="1314">
                  <c:v>-11.18796</c:v>
                </c:pt>
                <c:pt idx="1315">
                  <c:v>-10.970789999999999</c:v>
                </c:pt>
                <c:pt idx="1316">
                  <c:v>-10.75164</c:v>
                </c:pt>
                <c:pt idx="1317">
                  <c:v>-10.543329999999999</c:v>
                </c:pt>
                <c:pt idx="1318">
                  <c:v>-10.334110000000001</c:v>
                </c:pt>
                <c:pt idx="1319">
                  <c:v>-10.138590000000001</c:v>
                </c:pt>
                <c:pt idx="1320">
                  <c:v>-9.9429730000000003</c:v>
                </c:pt>
                <c:pt idx="1321">
                  <c:v>-9.7538809999999998</c:v>
                </c:pt>
                <c:pt idx="1322">
                  <c:v>-9.5703139999999998</c:v>
                </c:pt>
                <c:pt idx="1323">
                  <c:v>-9.3911060000000006</c:v>
                </c:pt>
                <c:pt idx="1324">
                  <c:v>-9.2167879999999993</c:v>
                </c:pt>
                <c:pt idx="1325">
                  <c:v>-9.0464029999999909</c:v>
                </c:pt>
                <c:pt idx="1326">
                  <c:v>-8.8971719999999994</c:v>
                </c:pt>
                <c:pt idx="1327">
                  <c:v>-8.7404580000000003</c:v>
                </c:pt>
                <c:pt idx="1328">
                  <c:v>-8.5900949999999998</c:v>
                </c:pt>
                <c:pt idx="1329">
                  <c:v>-8.4532839999999894</c:v>
                </c:pt>
                <c:pt idx="1330">
                  <c:v>-8.3190419999999996</c:v>
                </c:pt>
                <c:pt idx="1331">
                  <c:v>-8.201193</c:v>
                </c:pt>
                <c:pt idx="1332">
                  <c:v>-8.0799219999999998</c:v>
                </c:pt>
                <c:pt idx="1333">
                  <c:v>-7.9650719999999904</c:v>
                </c:pt>
                <c:pt idx="1334">
                  <c:v>-7.8642440000000002</c:v>
                </c:pt>
                <c:pt idx="1335">
                  <c:v>-7.7652109999999999</c:v>
                </c:pt>
                <c:pt idx="1336">
                  <c:v>-7.6726700000000001</c:v>
                </c:pt>
                <c:pt idx="1337">
                  <c:v>-7.5883469999999997</c:v>
                </c:pt>
                <c:pt idx="1338">
                  <c:v>-7.5074449999999899</c:v>
                </c:pt>
                <c:pt idx="1339">
                  <c:v>-7.4370779999999899</c:v>
                </c:pt>
                <c:pt idx="1340">
                  <c:v>-7.3799570000000001</c:v>
                </c:pt>
                <c:pt idx="1341">
                  <c:v>-7.3159070000000002</c:v>
                </c:pt>
                <c:pt idx="1342">
                  <c:v>-7.287706</c:v>
                </c:pt>
                <c:pt idx="1343">
                  <c:v>-7.2242980000000001</c:v>
                </c:pt>
                <c:pt idx="1344">
                  <c:v>-7.1862099999999902</c:v>
                </c:pt>
                <c:pt idx="1345">
                  <c:v>-7.1564050000000003</c:v>
                </c:pt>
                <c:pt idx="1346">
                  <c:v>-7.1330220000000004</c:v>
                </c:pt>
                <c:pt idx="1347">
                  <c:v>-7.1167839999999902</c:v>
                </c:pt>
                <c:pt idx="1348">
                  <c:v>-7.1013210000000004</c:v>
                </c:pt>
                <c:pt idx="1349">
                  <c:v>-7.0864019999999996</c:v>
                </c:pt>
                <c:pt idx="1350">
                  <c:v>-7.0910270000000004</c:v>
                </c:pt>
                <c:pt idx="1351">
                  <c:v>-7.1028349999999998</c:v>
                </c:pt>
                <c:pt idx="1352">
                  <c:v>-7.1102600000000002</c:v>
                </c:pt>
                <c:pt idx="1353">
                  <c:v>-7.1288609999999997</c:v>
                </c:pt>
                <c:pt idx="1354">
                  <c:v>-7.1490130000000001</c:v>
                </c:pt>
                <c:pt idx="1355">
                  <c:v>-7.1814780000000003</c:v>
                </c:pt>
                <c:pt idx="1356">
                  <c:v>-7.2219230000000003</c:v>
                </c:pt>
                <c:pt idx="1357">
                  <c:v>-7.2617489999999902</c:v>
                </c:pt>
                <c:pt idx="1358">
                  <c:v>-7.3081230000000001</c:v>
                </c:pt>
                <c:pt idx="1359">
                  <c:v>-7.3560829999999999</c:v>
                </c:pt>
                <c:pt idx="1360">
                  <c:v>-7.4221709999999996</c:v>
                </c:pt>
                <c:pt idx="1361">
                  <c:v>-7.4872829999999997</c:v>
                </c:pt>
                <c:pt idx="1362">
                  <c:v>-7.5603400000000001</c:v>
                </c:pt>
                <c:pt idx="1363">
                  <c:v>-7.6327049999999996</c:v>
                </c:pt>
                <c:pt idx="1364">
                  <c:v>-7.7112769999999999</c:v>
                </c:pt>
                <c:pt idx="1365">
                  <c:v>-7.800872</c:v>
                </c:pt>
                <c:pt idx="1366">
                  <c:v>-7.8975439999999999</c:v>
                </c:pt>
                <c:pt idx="1367">
                  <c:v>-7.9914339999999999</c:v>
                </c:pt>
                <c:pt idx="1368">
                  <c:v>-8.1021879999999893</c:v>
                </c:pt>
                <c:pt idx="1369">
                  <c:v>-8.2044989999999896</c:v>
                </c:pt>
                <c:pt idx="1370">
                  <c:v>-8.3222500000000004</c:v>
                </c:pt>
                <c:pt idx="1371">
                  <c:v>-8.4453359999999993</c:v>
                </c:pt>
                <c:pt idx="1372">
                  <c:v>-8.5664589999999894</c:v>
                </c:pt>
                <c:pt idx="1373">
                  <c:v>-8.6960560000000005</c:v>
                </c:pt>
                <c:pt idx="1374">
                  <c:v>-8.8246219999999997</c:v>
                </c:pt>
                <c:pt idx="1375">
                  <c:v>-8.9683700000000002</c:v>
                </c:pt>
                <c:pt idx="1376">
                  <c:v>-9.1142759999999896</c:v>
                </c:pt>
                <c:pt idx="1377">
                  <c:v>-9.2632650000000005</c:v>
                </c:pt>
                <c:pt idx="1378">
                  <c:v>-9.4179340000000007</c:v>
                </c:pt>
                <c:pt idx="1379">
                  <c:v>-9.5672420000000002</c:v>
                </c:pt>
                <c:pt idx="1380">
                  <c:v>-9.7254639999999899</c:v>
                </c:pt>
                <c:pt idx="1381">
                  <c:v>-9.8912510000000005</c:v>
                </c:pt>
                <c:pt idx="1382">
                  <c:v>-10.05566</c:v>
                </c:pt>
                <c:pt idx="1383">
                  <c:v>-10.227729999999999</c:v>
                </c:pt>
                <c:pt idx="1384">
                  <c:v>-10.405290000000001</c:v>
                </c:pt>
                <c:pt idx="1385">
                  <c:v>-10.57569</c:v>
                </c:pt>
                <c:pt idx="1386">
                  <c:v>-10.754390000000001</c:v>
                </c:pt>
                <c:pt idx="1387">
                  <c:v>-10.935280000000001</c:v>
                </c:pt>
                <c:pt idx="1388">
                  <c:v>-11.128049999999901</c:v>
                </c:pt>
                <c:pt idx="1389">
                  <c:v>-11.31603</c:v>
                </c:pt>
                <c:pt idx="1390">
                  <c:v>-11.506019999999999</c:v>
                </c:pt>
                <c:pt idx="1391">
                  <c:v>-11.69543</c:v>
                </c:pt>
                <c:pt idx="1392">
                  <c:v>-11.91573</c:v>
                </c:pt>
                <c:pt idx="1393">
                  <c:v>-12.108229999999899</c:v>
                </c:pt>
                <c:pt idx="1394">
                  <c:v>-12.314120000000001</c:v>
                </c:pt>
                <c:pt idx="1395">
                  <c:v>-12.525980000000001</c:v>
                </c:pt>
                <c:pt idx="1396">
                  <c:v>-12.727880000000001</c:v>
                </c:pt>
                <c:pt idx="1397">
                  <c:v>-12.953379999999999</c:v>
                </c:pt>
                <c:pt idx="1398">
                  <c:v>-13.17531</c:v>
                </c:pt>
                <c:pt idx="1399">
                  <c:v>-13.38743</c:v>
                </c:pt>
                <c:pt idx="1400">
                  <c:v>-13.62189</c:v>
                </c:pt>
                <c:pt idx="1401">
                  <c:v>-13.8577099999999</c:v>
                </c:pt>
                <c:pt idx="1402">
                  <c:v>-14.090400000000001</c:v>
                </c:pt>
                <c:pt idx="1403">
                  <c:v>-14.32465</c:v>
                </c:pt>
                <c:pt idx="1404">
                  <c:v>-14.576779999999999</c:v>
                </c:pt>
                <c:pt idx="1405">
                  <c:v>-14.8233</c:v>
                </c:pt>
                <c:pt idx="1406">
                  <c:v>-15.083649999999899</c:v>
                </c:pt>
                <c:pt idx="1407">
                  <c:v>-15.34432</c:v>
                </c:pt>
                <c:pt idx="1408">
                  <c:v>-15.61304</c:v>
                </c:pt>
                <c:pt idx="1409">
                  <c:v>-15.896699999999999</c:v>
                </c:pt>
                <c:pt idx="1410">
                  <c:v>-16.176459999999999</c:v>
                </c:pt>
                <c:pt idx="1411">
                  <c:v>-16.4633</c:v>
                </c:pt>
                <c:pt idx="1412">
                  <c:v>-16.763780000000001</c:v>
                </c:pt>
                <c:pt idx="1413">
                  <c:v>-17.073640000000001</c:v>
                </c:pt>
                <c:pt idx="1414">
                  <c:v>-17.393699999999999</c:v>
                </c:pt>
                <c:pt idx="1415">
                  <c:v>-17.724799999999998</c:v>
                </c:pt>
                <c:pt idx="1416">
                  <c:v>-18.0570799999999</c:v>
                </c:pt>
                <c:pt idx="1417">
                  <c:v>-18.414829999999998</c:v>
                </c:pt>
                <c:pt idx="1418">
                  <c:v>-18.766200000000001</c:v>
                </c:pt>
                <c:pt idx="1419">
                  <c:v>-19.139980000000001</c:v>
                </c:pt>
                <c:pt idx="1420">
                  <c:v>-19.526589999999999</c:v>
                </c:pt>
                <c:pt idx="1421">
                  <c:v>-19.924199999999999</c:v>
                </c:pt>
                <c:pt idx="1422">
                  <c:v>-20.316680000000002</c:v>
                </c:pt>
                <c:pt idx="1423">
                  <c:v>-20.733840000000001</c:v>
                </c:pt>
                <c:pt idx="1424">
                  <c:v>-21.160820000000001</c:v>
                </c:pt>
                <c:pt idx="1425">
                  <c:v>-21.593060000000001</c:v>
                </c:pt>
                <c:pt idx="1426">
                  <c:v>-21.992450000000002</c:v>
                </c:pt>
                <c:pt idx="1427">
                  <c:v>-22.422930000000001</c:v>
                </c:pt>
                <c:pt idx="1428">
                  <c:v>-22.84713</c:v>
                </c:pt>
                <c:pt idx="1429">
                  <c:v>-23.246220000000001</c:v>
                </c:pt>
                <c:pt idx="1430">
                  <c:v>-23.6051099999999</c:v>
                </c:pt>
                <c:pt idx="1431">
                  <c:v>-23.948360000000001</c:v>
                </c:pt>
                <c:pt idx="1432">
                  <c:v>-24.237670000000001</c:v>
                </c:pt>
                <c:pt idx="1433">
                  <c:v>-24.461300000000001</c:v>
                </c:pt>
                <c:pt idx="1434">
                  <c:v>-24.640699999999999</c:v>
                </c:pt>
                <c:pt idx="1435">
                  <c:v>-24.738109999999999</c:v>
                </c:pt>
                <c:pt idx="1436">
                  <c:v>-24.77478</c:v>
                </c:pt>
                <c:pt idx="1437">
                  <c:v>-24.733339999999998</c:v>
                </c:pt>
                <c:pt idx="1438">
                  <c:v>-24.637049999999999</c:v>
                </c:pt>
                <c:pt idx="1439">
                  <c:v>-24.48283</c:v>
                </c:pt>
                <c:pt idx="1440">
                  <c:v>-24.29402</c:v>
                </c:pt>
                <c:pt idx="1441">
                  <c:v>-24.04335</c:v>
                </c:pt>
                <c:pt idx="1442">
                  <c:v>-23.777989999999999</c:v>
                </c:pt>
                <c:pt idx="1443">
                  <c:v>-23.505179999999999</c:v>
                </c:pt>
                <c:pt idx="1444">
                  <c:v>-23.225200000000001</c:v>
                </c:pt>
                <c:pt idx="1445">
                  <c:v>-22.940629999999999</c:v>
                </c:pt>
                <c:pt idx="1446">
                  <c:v>-22.650690000000001</c:v>
                </c:pt>
                <c:pt idx="1447">
                  <c:v>-22.347629999999999</c:v>
                </c:pt>
                <c:pt idx="1448">
                  <c:v>-22.08586</c:v>
                </c:pt>
                <c:pt idx="1449">
                  <c:v>-21.809989999999999</c:v>
                </c:pt>
                <c:pt idx="1450">
                  <c:v>-21.540469999999999</c:v>
                </c:pt>
                <c:pt idx="1451">
                  <c:v>-21.29421</c:v>
                </c:pt>
                <c:pt idx="1452">
                  <c:v>-21.04204</c:v>
                </c:pt>
                <c:pt idx="1453">
                  <c:v>-20.813230000000001</c:v>
                </c:pt>
                <c:pt idx="1454">
                  <c:v>-20.5879399999999</c:v>
                </c:pt>
                <c:pt idx="1455">
                  <c:v>-20.378050000000002</c:v>
                </c:pt>
                <c:pt idx="1456">
                  <c:v>-20.164899999999999</c:v>
                </c:pt>
                <c:pt idx="1457">
                  <c:v>-19.966280000000001</c:v>
                </c:pt>
                <c:pt idx="1458">
                  <c:v>-19.777529999999899</c:v>
                </c:pt>
                <c:pt idx="1459">
                  <c:v>-19.600010000000001</c:v>
                </c:pt>
                <c:pt idx="1460">
                  <c:v>-19.40916</c:v>
                </c:pt>
                <c:pt idx="1461">
                  <c:v>-19.243269999999999</c:v>
                </c:pt>
                <c:pt idx="1462">
                  <c:v>-19.072890000000001</c:v>
                </c:pt>
                <c:pt idx="1463">
                  <c:v>-18.915649999999999</c:v>
                </c:pt>
                <c:pt idx="1464">
                  <c:v>-18.759450000000001</c:v>
                </c:pt>
                <c:pt idx="1465">
                  <c:v>-18.60669</c:v>
                </c:pt>
                <c:pt idx="1466">
                  <c:v>-18.456209999999999</c:v>
                </c:pt>
                <c:pt idx="1467">
                  <c:v>-18.311669999999999</c:v>
                </c:pt>
                <c:pt idx="1468">
                  <c:v>-18.1645</c:v>
                </c:pt>
                <c:pt idx="1469">
                  <c:v>-18.02581</c:v>
                </c:pt>
                <c:pt idx="1470">
                  <c:v>-17.887650000000001</c:v>
                </c:pt>
                <c:pt idx="1471">
                  <c:v>-17.74963</c:v>
                </c:pt>
                <c:pt idx="1472">
                  <c:v>-17.613530000000001</c:v>
                </c:pt>
                <c:pt idx="1473">
                  <c:v>-17.477119999999999</c:v>
                </c:pt>
                <c:pt idx="1474">
                  <c:v>-17.342199999999998</c:v>
                </c:pt>
                <c:pt idx="1475">
                  <c:v>-17.213280000000001</c:v>
                </c:pt>
                <c:pt idx="1476">
                  <c:v>-17.075220000000002</c:v>
                </c:pt>
                <c:pt idx="1477">
                  <c:v>-16.947330000000001</c:v>
                </c:pt>
                <c:pt idx="1478">
                  <c:v>-16.809920000000002</c:v>
                </c:pt>
                <c:pt idx="1479">
                  <c:v>-16.672720000000002</c:v>
                </c:pt>
                <c:pt idx="1480">
                  <c:v>-16.544409999999999</c:v>
                </c:pt>
                <c:pt idx="1481">
                  <c:v>-16.410160000000001</c:v>
                </c:pt>
                <c:pt idx="1482">
                  <c:v>-16.276900000000001</c:v>
                </c:pt>
                <c:pt idx="1483">
                  <c:v>-16.140219999999999</c:v>
                </c:pt>
                <c:pt idx="1484">
                  <c:v>-15.99367</c:v>
                </c:pt>
                <c:pt idx="1485">
                  <c:v>-15.86571</c:v>
                </c:pt>
                <c:pt idx="1486">
                  <c:v>-15.724489999999999</c:v>
                </c:pt>
                <c:pt idx="1487">
                  <c:v>-15.58047</c:v>
                </c:pt>
                <c:pt idx="1488">
                  <c:v>-15.4393499999999</c:v>
                </c:pt>
                <c:pt idx="1489">
                  <c:v>-15.285740000000001</c:v>
                </c:pt>
                <c:pt idx="1490">
                  <c:v>-15.1522699999999</c:v>
                </c:pt>
                <c:pt idx="1491">
                  <c:v>-15.001609999999999</c:v>
                </c:pt>
                <c:pt idx="1492">
                  <c:v>-14.852460000000001</c:v>
                </c:pt>
                <c:pt idx="1493">
                  <c:v>-14.70218</c:v>
                </c:pt>
                <c:pt idx="1494">
                  <c:v>-14.543069999999901</c:v>
                </c:pt>
                <c:pt idx="1495">
                  <c:v>-14.407260000000001</c:v>
                </c:pt>
                <c:pt idx="1496">
                  <c:v>-14.246639999999999</c:v>
                </c:pt>
                <c:pt idx="1497">
                  <c:v>-14.083259999999999</c:v>
                </c:pt>
                <c:pt idx="1498">
                  <c:v>-13.932230000000001</c:v>
                </c:pt>
                <c:pt idx="1499">
                  <c:v>-13.766450000000001</c:v>
                </c:pt>
                <c:pt idx="1500">
                  <c:v>-13.6114</c:v>
                </c:pt>
                <c:pt idx="1501">
                  <c:v>-13.4397599999999</c:v>
                </c:pt>
                <c:pt idx="1502">
                  <c:v>-13.291319999999899</c:v>
                </c:pt>
                <c:pt idx="1503">
                  <c:v>-13.119820000000001</c:v>
                </c:pt>
                <c:pt idx="1504">
                  <c:v>-12.95331</c:v>
                </c:pt>
                <c:pt idx="1505">
                  <c:v>-12.793189999999999</c:v>
                </c:pt>
                <c:pt idx="1506">
                  <c:v>-12.63053</c:v>
                </c:pt>
                <c:pt idx="1507">
                  <c:v>-12.463419999999999</c:v>
                </c:pt>
                <c:pt idx="1508">
                  <c:v>-12.30443</c:v>
                </c:pt>
                <c:pt idx="1509">
                  <c:v>-12.13984</c:v>
                </c:pt>
                <c:pt idx="1510">
                  <c:v>-11.98541</c:v>
                </c:pt>
                <c:pt idx="1511">
                  <c:v>-11.830599999999899</c:v>
                </c:pt>
                <c:pt idx="1512">
                  <c:v>-11.662179999999999</c:v>
                </c:pt>
                <c:pt idx="1513">
                  <c:v>-11.51164</c:v>
                </c:pt>
                <c:pt idx="1514">
                  <c:v>-11.3587699999999</c:v>
                </c:pt>
                <c:pt idx="1515">
                  <c:v>-11.207899999999899</c:v>
                </c:pt>
                <c:pt idx="1516">
                  <c:v>-11.07272</c:v>
                </c:pt>
                <c:pt idx="1517">
                  <c:v>-10.9215</c:v>
                </c:pt>
                <c:pt idx="1518">
                  <c:v>-10.79914</c:v>
                </c:pt>
                <c:pt idx="1519">
                  <c:v>-10.66568</c:v>
                </c:pt>
                <c:pt idx="1520">
                  <c:v>-10.547409999999999</c:v>
                </c:pt>
                <c:pt idx="1521">
                  <c:v>-10.4358</c:v>
                </c:pt>
                <c:pt idx="1522">
                  <c:v>-10.330539999999999</c:v>
                </c:pt>
                <c:pt idx="1523">
                  <c:v>-10.229629999999901</c:v>
                </c:pt>
                <c:pt idx="1524">
                  <c:v>-10.140309999999999</c:v>
                </c:pt>
                <c:pt idx="1525">
                  <c:v>-10.062060000000001</c:v>
                </c:pt>
                <c:pt idx="1526">
                  <c:v>-9.9947780000000002</c:v>
                </c:pt>
                <c:pt idx="1527">
                  <c:v>-9.9337060000000008</c:v>
                </c:pt>
                <c:pt idx="1528">
                  <c:v>-9.8814910000000005</c:v>
                </c:pt>
                <c:pt idx="1529">
                  <c:v>-9.8409510000000004</c:v>
                </c:pt>
                <c:pt idx="1530">
                  <c:v>-9.8105860000000007</c:v>
                </c:pt>
                <c:pt idx="1531">
                  <c:v>-9.8136989999999997</c:v>
                </c:pt>
                <c:pt idx="1532">
                  <c:v>-9.7906139999999997</c:v>
                </c:pt>
                <c:pt idx="1533">
                  <c:v>-9.7830840000000006</c:v>
                </c:pt>
                <c:pt idx="1534">
                  <c:v>-9.7944940000000003</c:v>
                </c:pt>
                <c:pt idx="1535">
                  <c:v>-9.8159080000000003</c:v>
                </c:pt>
                <c:pt idx="1536">
                  <c:v>-9.8405100000000001</c:v>
                </c:pt>
                <c:pt idx="1537">
                  <c:v>-9.8764800000000008</c:v>
                </c:pt>
                <c:pt idx="1538">
                  <c:v>-9.9213199999999997</c:v>
                </c:pt>
                <c:pt idx="1539">
                  <c:v>-9.9793640000000003</c:v>
                </c:pt>
                <c:pt idx="1540">
                  <c:v>-10.038729999999999</c:v>
                </c:pt>
                <c:pt idx="1541">
                  <c:v>-10.1018799999999</c:v>
                </c:pt>
                <c:pt idx="1542">
                  <c:v>-10.16058</c:v>
                </c:pt>
                <c:pt idx="1543">
                  <c:v>-10.251519999999999</c:v>
                </c:pt>
                <c:pt idx="1544">
                  <c:v>-10.32808</c:v>
                </c:pt>
                <c:pt idx="1545">
                  <c:v>-10.40954</c:v>
                </c:pt>
                <c:pt idx="1546">
                  <c:v>-10.49611</c:v>
                </c:pt>
                <c:pt idx="1547">
                  <c:v>-10.594950000000001</c:v>
                </c:pt>
                <c:pt idx="1548">
                  <c:v>-10.6873</c:v>
                </c:pt>
                <c:pt idx="1549">
                  <c:v>-10.78246</c:v>
                </c:pt>
                <c:pt idx="1550">
                  <c:v>-10.8802699999999</c:v>
                </c:pt>
                <c:pt idx="1551">
                  <c:v>-10.97744</c:v>
                </c:pt>
                <c:pt idx="1552">
                  <c:v>-11.080120000000001</c:v>
                </c:pt>
                <c:pt idx="1553">
                  <c:v>-11.178599999999999</c:v>
                </c:pt>
                <c:pt idx="1554">
                  <c:v>-11.28711</c:v>
                </c:pt>
                <c:pt idx="1555">
                  <c:v>-11.390599999999999</c:v>
                </c:pt>
                <c:pt idx="1556">
                  <c:v>-11.49826</c:v>
                </c:pt>
                <c:pt idx="1557">
                  <c:v>-11.59948</c:v>
                </c:pt>
                <c:pt idx="1558">
                  <c:v>-11.706689999999901</c:v>
                </c:pt>
                <c:pt idx="1559">
                  <c:v>-11.813090000000001</c:v>
                </c:pt>
                <c:pt idx="1560">
                  <c:v>-11.928050000000001</c:v>
                </c:pt>
                <c:pt idx="1561">
                  <c:v>-12.035679999999999</c:v>
                </c:pt>
                <c:pt idx="1562">
                  <c:v>-12.13189</c:v>
                </c:pt>
                <c:pt idx="1563">
                  <c:v>-12.240789999999899</c:v>
                </c:pt>
                <c:pt idx="1564">
                  <c:v>-12.359640000000001</c:v>
                </c:pt>
                <c:pt idx="1565">
                  <c:v>-12.47579</c:v>
                </c:pt>
                <c:pt idx="1566">
                  <c:v>-12.5838</c:v>
                </c:pt>
                <c:pt idx="1567">
                  <c:v>-12.689730000000001</c:v>
                </c:pt>
                <c:pt idx="1568">
                  <c:v>-12.797359999999999</c:v>
                </c:pt>
                <c:pt idx="1569">
                  <c:v>-12.931190000000001</c:v>
                </c:pt>
                <c:pt idx="1570">
                  <c:v>-13.033810000000001</c:v>
                </c:pt>
                <c:pt idx="1571">
                  <c:v>-13.15981</c:v>
                </c:pt>
                <c:pt idx="1572">
                  <c:v>-13.27463</c:v>
                </c:pt>
                <c:pt idx="1573">
                  <c:v>-13.3996499999999</c:v>
                </c:pt>
                <c:pt idx="1574">
                  <c:v>-13.52749</c:v>
                </c:pt>
                <c:pt idx="1575">
                  <c:v>-13.64331</c:v>
                </c:pt>
                <c:pt idx="1576">
                  <c:v>-13.776149999999999</c:v>
                </c:pt>
                <c:pt idx="1577">
                  <c:v>-13.91188</c:v>
                </c:pt>
                <c:pt idx="1578">
                  <c:v>-14.03603</c:v>
                </c:pt>
                <c:pt idx="1579">
                  <c:v>-14.17571</c:v>
                </c:pt>
                <c:pt idx="1580">
                  <c:v>-14.310980000000001</c:v>
                </c:pt>
                <c:pt idx="1581">
                  <c:v>-14.457560000000001</c:v>
                </c:pt>
                <c:pt idx="1582">
                  <c:v>-14.601240000000001</c:v>
                </c:pt>
                <c:pt idx="1583">
                  <c:v>-14.764239999999999</c:v>
                </c:pt>
                <c:pt idx="1584">
                  <c:v>-14.917020000000001</c:v>
                </c:pt>
                <c:pt idx="1585">
                  <c:v>-15.0776</c:v>
                </c:pt>
                <c:pt idx="1586">
                  <c:v>-15.238759999999999</c:v>
                </c:pt>
                <c:pt idx="1587">
                  <c:v>-15.406169999999999</c:v>
                </c:pt>
                <c:pt idx="1588">
                  <c:v>-15.570959999999999</c:v>
                </c:pt>
                <c:pt idx="1589">
                  <c:v>-15.75094</c:v>
                </c:pt>
                <c:pt idx="1590">
                  <c:v>-15.9267</c:v>
                </c:pt>
                <c:pt idx="1591">
                  <c:v>-16.113309999999998</c:v>
                </c:pt>
                <c:pt idx="1592">
                  <c:v>-16.307649999999999</c:v>
                </c:pt>
                <c:pt idx="1593">
                  <c:v>-16.503969999999999</c:v>
                </c:pt>
                <c:pt idx="1594">
                  <c:v>-16.702500000000001</c:v>
                </c:pt>
                <c:pt idx="1595">
                  <c:v>-16.912769999999998</c:v>
                </c:pt>
                <c:pt idx="1596">
                  <c:v>-17.11713</c:v>
                </c:pt>
                <c:pt idx="1597">
                  <c:v>-17.332830000000001</c:v>
                </c:pt>
                <c:pt idx="1598">
                  <c:v>-17.550909999999998</c:v>
                </c:pt>
                <c:pt idx="1599">
                  <c:v>-17.779599999999999</c:v>
                </c:pt>
                <c:pt idx="1600">
                  <c:v>-18.00658</c:v>
                </c:pt>
                <c:pt idx="1601">
                  <c:v>-18.003160000000001</c:v>
                </c:pt>
                <c:pt idx="1602">
                  <c:v>-18.241129999999998</c:v>
                </c:pt>
                <c:pt idx="1603">
                  <c:v>-18.47484</c:v>
                </c:pt>
                <c:pt idx="1604">
                  <c:v>-18.717989999999901</c:v>
                </c:pt>
                <c:pt idx="1605">
                  <c:v>-18.97702</c:v>
                </c:pt>
                <c:pt idx="1606">
                  <c:v>-19.226469999999999</c:v>
                </c:pt>
                <c:pt idx="1607">
                  <c:v>-19.477460000000001</c:v>
                </c:pt>
                <c:pt idx="1608">
                  <c:v>-19.735859999999999</c:v>
                </c:pt>
                <c:pt idx="1609">
                  <c:v>-19.997859999999999</c:v>
                </c:pt>
                <c:pt idx="1610">
                  <c:v>-20.260149999999999</c:v>
                </c:pt>
                <c:pt idx="1611">
                  <c:v>-20.530670000000001</c:v>
                </c:pt>
                <c:pt idx="1612">
                  <c:v>-20.799219999999998</c:v>
                </c:pt>
                <c:pt idx="1613">
                  <c:v>-21.06531</c:v>
                </c:pt>
                <c:pt idx="1614">
                  <c:v>-21.328800000000001</c:v>
                </c:pt>
                <c:pt idx="1615">
                  <c:v>-21.597090000000001</c:v>
                </c:pt>
                <c:pt idx="1616">
                  <c:v>-21.864460000000001</c:v>
                </c:pt>
                <c:pt idx="1617">
                  <c:v>-22.120750000000001</c:v>
                </c:pt>
                <c:pt idx="1618">
                  <c:v>-22.36412</c:v>
                </c:pt>
                <c:pt idx="1619">
                  <c:v>-22.612829999999899</c:v>
                </c:pt>
                <c:pt idx="1620">
                  <c:v>-22.847329999999999</c:v>
                </c:pt>
                <c:pt idx="1621">
                  <c:v>-23.067260000000001</c:v>
                </c:pt>
                <c:pt idx="1622">
                  <c:v>-23.276119999999999</c:v>
                </c:pt>
                <c:pt idx="1623">
                  <c:v>-23.466010000000001</c:v>
                </c:pt>
                <c:pt idx="1624">
                  <c:v>-23.64424</c:v>
                </c:pt>
                <c:pt idx="1625">
                  <c:v>-23.794740000000001</c:v>
                </c:pt>
                <c:pt idx="1626">
                  <c:v>-23.936399999999999</c:v>
                </c:pt>
                <c:pt idx="1627">
                  <c:v>-24.055070000000001</c:v>
                </c:pt>
                <c:pt idx="1628">
                  <c:v>-24.14451</c:v>
                </c:pt>
                <c:pt idx="1629">
                  <c:v>-24.208889999999901</c:v>
                </c:pt>
                <c:pt idx="1630">
                  <c:v>-24.255970000000001</c:v>
                </c:pt>
                <c:pt idx="1631">
                  <c:v>-24.280709999999999</c:v>
                </c:pt>
                <c:pt idx="1632">
                  <c:v>-24.276240000000001</c:v>
                </c:pt>
                <c:pt idx="1633">
                  <c:v>-24.251349999999999</c:v>
                </c:pt>
                <c:pt idx="1634">
                  <c:v>-24.207350000000002</c:v>
                </c:pt>
                <c:pt idx="1635">
                  <c:v>-24.148440000000001</c:v>
                </c:pt>
                <c:pt idx="1636">
                  <c:v>-24.068390000000001</c:v>
                </c:pt>
                <c:pt idx="1637">
                  <c:v>-23.962140000000002</c:v>
                </c:pt>
                <c:pt idx="1638">
                  <c:v>-23.850719999999999</c:v>
                </c:pt>
                <c:pt idx="1639">
                  <c:v>-23.727550000000001</c:v>
                </c:pt>
                <c:pt idx="1640">
                  <c:v>-23.593129999999999</c:v>
                </c:pt>
                <c:pt idx="1641">
                  <c:v>-23.44614</c:v>
                </c:pt>
                <c:pt idx="1642">
                  <c:v>-23.297720000000002</c:v>
                </c:pt>
                <c:pt idx="1643">
                  <c:v>-23.139199999999999</c:v>
                </c:pt>
                <c:pt idx="1644">
                  <c:v>-22.97373</c:v>
                </c:pt>
                <c:pt idx="1645">
                  <c:v>-22.809370000000001</c:v>
                </c:pt>
                <c:pt idx="1646">
                  <c:v>-22.634160000000001</c:v>
                </c:pt>
                <c:pt idx="1647">
                  <c:v>-22.472490000000001</c:v>
                </c:pt>
                <c:pt idx="1648">
                  <c:v>-22.30508</c:v>
                </c:pt>
                <c:pt idx="1649">
                  <c:v>-22.130680000000002</c:v>
                </c:pt>
                <c:pt idx="1650">
                  <c:v>-21.960370000000001</c:v>
                </c:pt>
                <c:pt idx="1651">
                  <c:v>-21.79064</c:v>
                </c:pt>
                <c:pt idx="1652">
                  <c:v>-21.627079999999999</c:v>
                </c:pt>
                <c:pt idx="1653">
                  <c:v>-21.451260000000001</c:v>
                </c:pt>
                <c:pt idx="1654">
                  <c:v>-21.28463</c:v>
                </c:pt>
                <c:pt idx="1655">
                  <c:v>-21.12304</c:v>
                </c:pt>
                <c:pt idx="1656">
                  <c:v>-20.961279999999999</c:v>
                </c:pt>
                <c:pt idx="1657">
                  <c:v>-20.802599999999899</c:v>
                </c:pt>
                <c:pt idx="1658">
                  <c:v>-20.64321</c:v>
                </c:pt>
                <c:pt idx="1659">
                  <c:v>-20.48892</c:v>
                </c:pt>
                <c:pt idx="1660">
                  <c:v>-20.338149999999999</c:v>
                </c:pt>
                <c:pt idx="1661">
                  <c:v>-20.18638</c:v>
                </c:pt>
                <c:pt idx="1662">
                  <c:v>-20.040880000000001</c:v>
                </c:pt>
                <c:pt idx="1663">
                  <c:v>-19.89706</c:v>
                </c:pt>
                <c:pt idx="1664">
                  <c:v>-19.749789999999901</c:v>
                </c:pt>
                <c:pt idx="1665">
                  <c:v>-19.607199999999999</c:v>
                </c:pt>
                <c:pt idx="1666">
                  <c:v>-19.468139999999998</c:v>
                </c:pt>
                <c:pt idx="1667">
                  <c:v>-19.331379999999999</c:v>
                </c:pt>
                <c:pt idx="1668">
                  <c:v>-19.1966</c:v>
                </c:pt>
                <c:pt idx="1669">
                  <c:v>-19.06879</c:v>
                </c:pt>
                <c:pt idx="1670">
                  <c:v>-18.93085</c:v>
                </c:pt>
                <c:pt idx="1671">
                  <c:v>-18.803619999999899</c:v>
                </c:pt>
                <c:pt idx="1672">
                  <c:v>-18.675660000000001</c:v>
                </c:pt>
                <c:pt idx="1673">
                  <c:v>-18.555009999999999</c:v>
                </c:pt>
                <c:pt idx="1674">
                  <c:v>-18.428439999999998</c:v>
                </c:pt>
                <c:pt idx="1675">
                  <c:v>-18.305569999999999</c:v>
                </c:pt>
                <c:pt idx="1676">
                  <c:v>-18.184719999999999</c:v>
                </c:pt>
                <c:pt idx="1677">
                  <c:v>-18.06231</c:v>
                </c:pt>
                <c:pt idx="1678">
                  <c:v>-17.95223</c:v>
                </c:pt>
                <c:pt idx="1679">
                  <c:v>-17.837499999999999</c:v>
                </c:pt>
                <c:pt idx="1680">
                  <c:v>-17.718260000000001</c:v>
                </c:pt>
                <c:pt idx="1681">
                  <c:v>-17.60866</c:v>
                </c:pt>
                <c:pt idx="1682">
                  <c:v>-17.497979999999998</c:v>
                </c:pt>
                <c:pt idx="1683">
                  <c:v>-17.385940000000002</c:v>
                </c:pt>
                <c:pt idx="1684">
                  <c:v>-17.280899999999999</c:v>
                </c:pt>
                <c:pt idx="1685">
                  <c:v>-17.172450000000001</c:v>
                </c:pt>
                <c:pt idx="1686">
                  <c:v>-17.06794</c:v>
                </c:pt>
                <c:pt idx="1687">
                  <c:v>-16.964289999999998</c:v>
                </c:pt>
                <c:pt idx="1688">
                  <c:v>-16.856680000000001</c:v>
                </c:pt>
                <c:pt idx="1689">
                  <c:v>-16.767959999999999</c:v>
                </c:pt>
                <c:pt idx="1690">
                  <c:v>-16.66638</c:v>
                </c:pt>
                <c:pt idx="1691">
                  <c:v>-16.562809999999999</c:v>
                </c:pt>
                <c:pt idx="1692">
                  <c:v>-16.459099999999999</c:v>
                </c:pt>
                <c:pt idx="1693">
                  <c:v>-16.376930000000002</c:v>
                </c:pt>
                <c:pt idx="1694">
                  <c:v>-16.277159999999999</c:v>
                </c:pt>
                <c:pt idx="1695">
                  <c:v>-16.186399999999999</c:v>
                </c:pt>
                <c:pt idx="1696">
                  <c:v>-16.092379999999999</c:v>
                </c:pt>
                <c:pt idx="1697">
                  <c:v>-16.002669999999998</c:v>
                </c:pt>
                <c:pt idx="1698">
                  <c:v>-15.918419999999999</c:v>
                </c:pt>
                <c:pt idx="1699">
                  <c:v>-15.83385</c:v>
                </c:pt>
                <c:pt idx="1700">
                  <c:v>-15.74877</c:v>
                </c:pt>
                <c:pt idx="1701">
                  <c:v>-15.66536</c:v>
                </c:pt>
                <c:pt idx="1702">
                  <c:v>-15.58282</c:v>
                </c:pt>
                <c:pt idx="1703">
                  <c:v>-15.50216</c:v>
                </c:pt>
                <c:pt idx="1704">
                  <c:v>-15.42474</c:v>
                </c:pt>
                <c:pt idx="1705">
                  <c:v>-15.357060000000001</c:v>
                </c:pt>
                <c:pt idx="1706">
                  <c:v>-15.2797999999999</c:v>
                </c:pt>
                <c:pt idx="1707">
                  <c:v>-15.207890000000001</c:v>
                </c:pt>
                <c:pt idx="1708">
                  <c:v>-15.141030000000001</c:v>
                </c:pt>
                <c:pt idx="1709">
                  <c:v>-15.079750000000001</c:v>
                </c:pt>
                <c:pt idx="1710">
                  <c:v>-15.00995</c:v>
                </c:pt>
                <c:pt idx="1711">
                  <c:v>-14.9558599999999</c:v>
                </c:pt>
                <c:pt idx="1712">
                  <c:v>-14.89026</c:v>
                </c:pt>
                <c:pt idx="1713">
                  <c:v>-14.834530000000001</c:v>
                </c:pt>
                <c:pt idx="1714">
                  <c:v>-14.78224</c:v>
                </c:pt>
                <c:pt idx="1715">
                  <c:v>-14.7179</c:v>
                </c:pt>
                <c:pt idx="1716">
                  <c:v>-14.671720000000001</c:v>
                </c:pt>
                <c:pt idx="1717">
                  <c:v>-14.632289999999999</c:v>
                </c:pt>
                <c:pt idx="1718">
                  <c:v>-14.59629</c:v>
                </c:pt>
                <c:pt idx="1719">
                  <c:v>-14.54243</c:v>
                </c:pt>
                <c:pt idx="1720">
                  <c:v>-14.49959</c:v>
                </c:pt>
                <c:pt idx="1721">
                  <c:v>-14.4794</c:v>
                </c:pt>
                <c:pt idx="1722">
                  <c:v>-14.445</c:v>
                </c:pt>
                <c:pt idx="1723">
                  <c:v>-14.40788</c:v>
                </c:pt>
                <c:pt idx="1724">
                  <c:v>-14.39263</c:v>
                </c:pt>
                <c:pt idx="1725">
                  <c:v>-14.367619999999899</c:v>
                </c:pt>
                <c:pt idx="1726">
                  <c:v>-14.346489999999999</c:v>
                </c:pt>
                <c:pt idx="1727">
                  <c:v>-14.33648</c:v>
                </c:pt>
                <c:pt idx="1728">
                  <c:v>-14.32349</c:v>
                </c:pt>
                <c:pt idx="1729">
                  <c:v>-14.314489999999999</c:v>
                </c:pt>
                <c:pt idx="1730">
                  <c:v>-14.311279999999901</c:v>
                </c:pt>
                <c:pt idx="1731">
                  <c:v>-14.3055</c:v>
                </c:pt>
                <c:pt idx="1732">
                  <c:v>-14.306609999999999</c:v>
                </c:pt>
                <c:pt idx="1733">
                  <c:v>-14.30864</c:v>
                </c:pt>
                <c:pt idx="1734">
                  <c:v>-14.30775</c:v>
                </c:pt>
                <c:pt idx="1735">
                  <c:v>-14.31461</c:v>
                </c:pt>
                <c:pt idx="1736">
                  <c:v>-14.341839999999999</c:v>
                </c:pt>
                <c:pt idx="1737">
                  <c:v>-14.334250000000001</c:v>
                </c:pt>
                <c:pt idx="1738">
                  <c:v>-14.35854</c:v>
                </c:pt>
                <c:pt idx="1739">
                  <c:v>-14.385210000000001</c:v>
                </c:pt>
                <c:pt idx="1740">
                  <c:v>-14.402349999999901</c:v>
                </c:pt>
                <c:pt idx="1741">
                  <c:v>-14.43375</c:v>
                </c:pt>
                <c:pt idx="1742">
                  <c:v>-14.468489999999999</c:v>
                </c:pt>
                <c:pt idx="1743">
                  <c:v>-14.478490000000001</c:v>
                </c:pt>
                <c:pt idx="1744">
                  <c:v>-14.52885</c:v>
                </c:pt>
                <c:pt idx="1745">
                  <c:v>-14.555720000000001</c:v>
                </c:pt>
                <c:pt idx="1746">
                  <c:v>-14.60201</c:v>
                </c:pt>
                <c:pt idx="1747">
                  <c:v>-14.640089999999899</c:v>
                </c:pt>
                <c:pt idx="1748">
                  <c:v>-14.667339999999999</c:v>
                </c:pt>
                <c:pt idx="1749">
                  <c:v>-14.71247</c:v>
                </c:pt>
                <c:pt idx="1750">
                  <c:v>-14.75381</c:v>
                </c:pt>
                <c:pt idx="1751">
                  <c:v>-14.7974499999999</c:v>
                </c:pt>
                <c:pt idx="1752">
                  <c:v>-14.853179999999901</c:v>
                </c:pt>
                <c:pt idx="1753">
                  <c:v>-14.897740000000001</c:v>
                </c:pt>
                <c:pt idx="1754">
                  <c:v>-14.9409299999999</c:v>
                </c:pt>
                <c:pt idx="1755">
                  <c:v>-14.989850000000001</c:v>
                </c:pt>
                <c:pt idx="1756">
                  <c:v>-15.022649999999899</c:v>
                </c:pt>
                <c:pt idx="1757">
                  <c:v>-15.08212</c:v>
                </c:pt>
                <c:pt idx="1758">
                  <c:v>-15.12448</c:v>
                </c:pt>
                <c:pt idx="1759">
                  <c:v>-15.166079999999999</c:v>
                </c:pt>
                <c:pt idx="1760">
                  <c:v>-15.217700000000001</c:v>
                </c:pt>
                <c:pt idx="1761">
                  <c:v>-15.27373</c:v>
                </c:pt>
                <c:pt idx="1762">
                  <c:v>-15.324020000000001</c:v>
                </c:pt>
                <c:pt idx="1763">
                  <c:v>-15.37632</c:v>
                </c:pt>
                <c:pt idx="1764">
                  <c:v>-15.415620000000001</c:v>
                </c:pt>
                <c:pt idx="1765">
                  <c:v>-15.46551</c:v>
                </c:pt>
                <c:pt idx="1766">
                  <c:v>-15.513299999999999</c:v>
                </c:pt>
                <c:pt idx="1767">
                  <c:v>-15.553739999999999</c:v>
                </c:pt>
                <c:pt idx="1768">
                  <c:v>-15.604150000000001</c:v>
                </c:pt>
                <c:pt idx="1769">
                  <c:v>-15.649279999999999</c:v>
                </c:pt>
                <c:pt idx="1770">
                  <c:v>-15.68995</c:v>
                </c:pt>
                <c:pt idx="1771">
                  <c:v>-15.7333999999999</c:v>
                </c:pt>
                <c:pt idx="1772">
                  <c:v>-15.772039999999899</c:v>
                </c:pt>
                <c:pt idx="1773">
                  <c:v>-15.80997</c:v>
                </c:pt>
                <c:pt idx="1774">
                  <c:v>-15.85896</c:v>
                </c:pt>
                <c:pt idx="1775">
                  <c:v>-15.89292</c:v>
                </c:pt>
                <c:pt idx="1776">
                  <c:v>-15.928649999999999</c:v>
                </c:pt>
                <c:pt idx="1777">
                  <c:v>-15.97259</c:v>
                </c:pt>
                <c:pt idx="1778">
                  <c:v>-15.99761</c:v>
                </c:pt>
                <c:pt idx="1779">
                  <c:v>-16.024090000000001</c:v>
                </c:pt>
                <c:pt idx="1780">
                  <c:v>-16.058509999999998</c:v>
                </c:pt>
                <c:pt idx="1781">
                  <c:v>-16.0823</c:v>
                </c:pt>
                <c:pt idx="1782">
                  <c:v>-16.112919999999999</c:v>
                </c:pt>
                <c:pt idx="1783">
                  <c:v>-16.129390000000001</c:v>
                </c:pt>
                <c:pt idx="1784">
                  <c:v>-16.14941</c:v>
                </c:pt>
                <c:pt idx="1785">
                  <c:v>-16.170580000000001</c:v>
                </c:pt>
                <c:pt idx="1786">
                  <c:v>-16.187390000000001</c:v>
                </c:pt>
                <c:pt idx="1787">
                  <c:v>-16.204640000000001</c:v>
                </c:pt>
                <c:pt idx="1788">
                  <c:v>-16.217169999999999</c:v>
                </c:pt>
                <c:pt idx="1789">
                  <c:v>-16.230119999999999</c:v>
                </c:pt>
                <c:pt idx="1790">
                  <c:v>-16.22889</c:v>
                </c:pt>
                <c:pt idx="1791">
                  <c:v>-16.24587</c:v>
                </c:pt>
                <c:pt idx="1792">
                  <c:v>-16.253260000000001</c:v>
                </c:pt>
                <c:pt idx="1793">
                  <c:v>-16.25498</c:v>
                </c:pt>
                <c:pt idx="1794">
                  <c:v>-16.257490000000001</c:v>
                </c:pt>
                <c:pt idx="1795">
                  <c:v>-16.24278</c:v>
                </c:pt>
                <c:pt idx="1796">
                  <c:v>-16.243490000000001</c:v>
                </c:pt>
                <c:pt idx="1797">
                  <c:v>-16.235610000000001</c:v>
                </c:pt>
                <c:pt idx="1798">
                  <c:v>-16.235029999999998</c:v>
                </c:pt>
                <c:pt idx="1799">
                  <c:v>-16.226299999999998</c:v>
                </c:pt>
                <c:pt idx="1800">
                  <c:v>-16.20035</c:v>
                </c:pt>
                <c:pt idx="1801">
                  <c:v>-16.189710000000002</c:v>
                </c:pt>
                <c:pt idx="1802">
                  <c:v>-16.173950000000001</c:v>
                </c:pt>
                <c:pt idx="1803">
                  <c:v>-16.154520000000002</c:v>
                </c:pt>
                <c:pt idx="1804">
                  <c:v>-16.126449999999998</c:v>
                </c:pt>
                <c:pt idx="1805">
                  <c:v>-16.11102</c:v>
                </c:pt>
                <c:pt idx="1806">
                  <c:v>-16.079619999999998</c:v>
                </c:pt>
                <c:pt idx="1807">
                  <c:v>-16.050730000000001</c:v>
                </c:pt>
                <c:pt idx="1808">
                  <c:v>-16.017910000000001</c:v>
                </c:pt>
                <c:pt idx="1809">
                  <c:v>-15.98973</c:v>
                </c:pt>
                <c:pt idx="1810">
                  <c:v>-15.941179999999999</c:v>
                </c:pt>
                <c:pt idx="1811">
                  <c:v>-15.907870000000001</c:v>
                </c:pt>
                <c:pt idx="1812">
                  <c:v>-15.87635</c:v>
                </c:pt>
                <c:pt idx="1813">
                  <c:v>-15.828679999999901</c:v>
                </c:pt>
                <c:pt idx="1814">
                  <c:v>-15.789490000000001</c:v>
                </c:pt>
                <c:pt idx="1815">
                  <c:v>-15.73996</c:v>
                </c:pt>
                <c:pt idx="1816">
                  <c:v>-15.689780000000001</c:v>
                </c:pt>
                <c:pt idx="1817">
                  <c:v>-15.650460000000001</c:v>
                </c:pt>
                <c:pt idx="1818">
                  <c:v>-15.600910000000001</c:v>
                </c:pt>
                <c:pt idx="1819">
                  <c:v>-15.54771</c:v>
                </c:pt>
                <c:pt idx="1820">
                  <c:v>-15.4915099999999</c:v>
                </c:pt>
                <c:pt idx="1821">
                  <c:v>-15.434749999999999</c:v>
                </c:pt>
                <c:pt idx="1822">
                  <c:v>-15.371740000000001</c:v>
                </c:pt>
                <c:pt idx="1823">
                  <c:v>-15.3160899999999</c:v>
                </c:pt>
                <c:pt idx="1824">
                  <c:v>-15.24874</c:v>
                </c:pt>
                <c:pt idx="1825">
                  <c:v>-15.192689999999899</c:v>
                </c:pt>
                <c:pt idx="1826">
                  <c:v>-15.12111</c:v>
                </c:pt>
                <c:pt idx="1827">
                  <c:v>-15.05269</c:v>
                </c:pt>
                <c:pt idx="1828">
                  <c:v>-14.983930000000001</c:v>
                </c:pt>
                <c:pt idx="1829">
                  <c:v>-14.905559999999999</c:v>
                </c:pt>
                <c:pt idx="1830">
                  <c:v>-14.839930000000001</c:v>
                </c:pt>
                <c:pt idx="1831">
                  <c:v>-14.76305</c:v>
                </c:pt>
                <c:pt idx="1832">
                  <c:v>-14.6890499999999</c:v>
                </c:pt>
                <c:pt idx="1833">
                  <c:v>-14.613549999999901</c:v>
                </c:pt>
                <c:pt idx="1834">
                  <c:v>-14.534389999999901</c:v>
                </c:pt>
                <c:pt idx="1835">
                  <c:v>-14.4514</c:v>
                </c:pt>
                <c:pt idx="1836">
                  <c:v>-14.367229999999999</c:v>
                </c:pt>
                <c:pt idx="1837">
                  <c:v>-14.2779199999999</c:v>
                </c:pt>
                <c:pt idx="1838">
                  <c:v>-14.2028</c:v>
                </c:pt>
                <c:pt idx="1839">
                  <c:v>-14.1263799999999</c:v>
                </c:pt>
                <c:pt idx="1840">
                  <c:v>-14.025230000000001</c:v>
                </c:pt>
                <c:pt idx="1841">
                  <c:v>-13.9414</c:v>
                </c:pt>
                <c:pt idx="1842">
                  <c:v>-13.85041</c:v>
                </c:pt>
                <c:pt idx="1843">
                  <c:v>-13.76173</c:v>
                </c:pt>
                <c:pt idx="1844">
                  <c:v>-13.66573</c:v>
                </c:pt>
                <c:pt idx="1845">
                  <c:v>-13.563610000000001</c:v>
                </c:pt>
                <c:pt idx="1846">
                  <c:v>-13.47874</c:v>
                </c:pt>
                <c:pt idx="1847">
                  <c:v>-13.3794</c:v>
                </c:pt>
                <c:pt idx="1848">
                  <c:v>-13.2864799999999</c:v>
                </c:pt>
                <c:pt idx="1849">
                  <c:v>-13.182849999999901</c:v>
                </c:pt>
                <c:pt idx="1850">
                  <c:v>-13.084020000000001</c:v>
                </c:pt>
                <c:pt idx="1851">
                  <c:v>-12.981389999999999</c:v>
                </c:pt>
                <c:pt idx="1852">
                  <c:v>-12.88719</c:v>
                </c:pt>
                <c:pt idx="1853">
                  <c:v>-12.79068</c:v>
                </c:pt>
                <c:pt idx="1854">
                  <c:v>-12.6717</c:v>
                </c:pt>
                <c:pt idx="1855">
                  <c:v>-12.574229999999901</c:v>
                </c:pt>
                <c:pt idx="1856">
                  <c:v>-12.468500000000001</c:v>
                </c:pt>
                <c:pt idx="1857">
                  <c:v>-12.35933</c:v>
                </c:pt>
                <c:pt idx="1858">
                  <c:v>-12.24799</c:v>
                </c:pt>
                <c:pt idx="1859">
                  <c:v>-12.14432</c:v>
                </c:pt>
                <c:pt idx="1860">
                  <c:v>-12.043200000000001</c:v>
                </c:pt>
                <c:pt idx="1861">
                  <c:v>-11.93647</c:v>
                </c:pt>
                <c:pt idx="1862">
                  <c:v>-11.8339999999999</c:v>
                </c:pt>
                <c:pt idx="1863">
                  <c:v>-11.719200000000001</c:v>
                </c:pt>
                <c:pt idx="1864">
                  <c:v>-11.61068</c:v>
                </c:pt>
                <c:pt idx="1865">
                  <c:v>-11.4870199999999</c:v>
                </c:pt>
                <c:pt idx="1866">
                  <c:v>-11.384609999999901</c:v>
                </c:pt>
                <c:pt idx="1867">
                  <c:v>-11.26332</c:v>
                </c:pt>
                <c:pt idx="1868">
                  <c:v>-11.16292</c:v>
                </c:pt>
                <c:pt idx="1869">
                  <c:v>-11.0436999999999</c:v>
                </c:pt>
                <c:pt idx="1870">
                  <c:v>-10.93562</c:v>
                </c:pt>
                <c:pt idx="1871">
                  <c:v>-10.80973</c:v>
                </c:pt>
                <c:pt idx="1872">
                  <c:v>-10.698270000000001</c:v>
                </c:pt>
                <c:pt idx="1873">
                  <c:v>-10.57882</c:v>
                </c:pt>
                <c:pt idx="1874">
                  <c:v>-10.470840000000001</c:v>
                </c:pt>
                <c:pt idx="1875">
                  <c:v>-10.349139999999901</c:v>
                </c:pt>
                <c:pt idx="1876">
                  <c:v>-10.23095</c:v>
                </c:pt>
                <c:pt idx="1877">
                  <c:v>-10.117940000000001</c:v>
                </c:pt>
                <c:pt idx="1878">
                  <c:v>-9.9891839999999998</c:v>
                </c:pt>
                <c:pt idx="1879">
                  <c:v>-9.8780909999999995</c:v>
                </c:pt>
                <c:pt idx="1880">
                  <c:v>-9.7560500000000001</c:v>
                </c:pt>
                <c:pt idx="1881">
                  <c:v>-9.6374899999999997</c:v>
                </c:pt>
                <c:pt idx="1882">
                  <c:v>-9.5245619999999995</c:v>
                </c:pt>
                <c:pt idx="1883">
                  <c:v>-9.4025960000000008</c:v>
                </c:pt>
                <c:pt idx="1884">
                  <c:v>-9.2753809999999906</c:v>
                </c:pt>
                <c:pt idx="1885">
                  <c:v>-9.1617940000000004</c:v>
                </c:pt>
                <c:pt idx="1886">
                  <c:v>-9.0371649999999999</c:v>
                </c:pt>
                <c:pt idx="1887">
                  <c:v>-8.9209040000000002</c:v>
                </c:pt>
                <c:pt idx="1888">
                  <c:v>-8.8019440000000007</c:v>
                </c:pt>
                <c:pt idx="1889">
                  <c:v>-8.6734469999999995</c:v>
                </c:pt>
                <c:pt idx="1890">
                  <c:v>-8.5571169999999999</c:v>
                </c:pt>
                <c:pt idx="1891">
                  <c:v>-8.4368940000000006</c:v>
                </c:pt>
                <c:pt idx="1892">
                  <c:v>-8.3157080000000008</c:v>
                </c:pt>
                <c:pt idx="1893">
                  <c:v>-8.2025009999999998</c:v>
                </c:pt>
                <c:pt idx="1894">
                  <c:v>-8.0855119999999996</c:v>
                </c:pt>
                <c:pt idx="1895">
                  <c:v>-7.9753589999999903</c:v>
                </c:pt>
                <c:pt idx="1896">
                  <c:v>-7.8609519999999904</c:v>
                </c:pt>
                <c:pt idx="1897">
                  <c:v>-7.7480380000000002</c:v>
                </c:pt>
                <c:pt idx="1898">
                  <c:v>-7.6394409999999997</c:v>
                </c:pt>
                <c:pt idx="1899">
                  <c:v>-7.5296450000000004</c:v>
                </c:pt>
                <c:pt idx="1900">
                  <c:v>-7.4233969999999996</c:v>
                </c:pt>
                <c:pt idx="1901">
                  <c:v>-7.3242739999999902</c:v>
                </c:pt>
                <c:pt idx="1902">
                  <c:v>-7.2247750000000002</c:v>
                </c:pt>
                <c:pt idx="1903">
                  <c:v>-7.1318549999999901</c:v>
                </c:pt>
                <c:pt idx="1904">
                  <c:v>-7.045795</c:v>
                </c:pt>
                <c:pt idx="1905">
                  <c:v>-6.9581099999999996</c:v>
                </c:pt>
                <c:pt idx="1906">
                  <c:v>-6.8797079999999999</c:v>
                </c:pt>
                <c:pt idx="1907">
                  <c:v>-6.807347</c:v>
                </c:pt>
                <c:pt idx="1908">
                  <c:v>-6.7331149999999997</c:v>
                </c:pt>
                <c:pt idx="1909">
                  <c:v>-6.6729859999999999</c:v>
                </c:pt>
                <c:pt idx="1910">
                  <c:v>-6.6275820000000003</c:v>
                </c:pt>
                <c:pt idx="1911">
                  <c:v>-6.5823650000000002</c:v>
                </c:pt>
                <c:pt idx="1912">
                  <c:v>-6.5878860000000001</c:v>
                </c:pt>
                <c:pt idx="1913">
                  <c:v>-6.5362650000000002</c:v>
                </c:pt>
                <c:pt idx="1914">
                  <c:v>-6.4941870000000002</c:v>
                </c:pt>
                <c:pt idx="1915">
                  <c:v>-6.4802650000000002</c:v>
                </c:pt>
                <c:pt idx="1916">
                  <c:v>-6.4671560000000001</c:v>
                </c:pt>
                <c:pt idx="1917">
                  <c:v>-6.4765439999999996</c:v>
                </c:pt>
                <c:pt idx="1918">
                  <c:v>-6.4945880000000002</c:v>
                </c:pt>
                <c:pt idx="1919">
                  <c:v>-6.5170260000000004</c:v>
                </c:pt>
                <c:pt idx="1920">
                  <c:v>-6.5459230000000002</c:v>
                </c:pt>
                <c:pt idx="1921">
                  <c:v>-6.5857900000000003</c:v>
                </c:pt>
                <c:pt idx="1922">
                  <c:v>-6.63361499999999</c:v>
                </c:pt>
                <c:pt idx="1923">
                  <c:v>-6.6845249999999901</c:v>
                </c:pt>
                <c:pt idx="1924">
                  <c:v>-6.75449699999999</c:v>
                </c:pt>
                <c:pt idx="1925">
                  <c:v>-6.8306310000000003</c:v>
                </c:pt>
                <c:pt idx="1926">
                  <c:v>-6.9121300000000003</c:v>
                </c:pt>
                <c:pt idx="1927">
                  <c:v>-6.9883940000000004</c:v>
                </c:pt>
                <c:pt idx="1928">
                  <c:v>-7.0846879999999999</c:v>
                </c:pt>
                <c:pt idx="1929">
                  <c:v>-7.1793089999999999</c:v>
                </c:pt>
                <c:pt idx="1930">
                  <c:v>-7.2861229999999999</c:v>
                </c:pt>
                <c:pt idx="1931">
                  <c:v>-7.3914929999999996</c:v>
                </c:pt>
                <c:pt idx="1932">
                  <c:v>-7.5083329999999897</c:v>
                </c:pt>
                <c:pt idx="1933">
                  <c:v>-7.62476299999999</c:v>
                </c:pt>
                <c:pt idx="1934">
                  <c:v>-7.7382470000000003</c:v>
                </c:pt>
                <c:pt idx="1935">
                  <c:v>-7.8587860000000003</c:v>
                </c:pt>
                <c:pt idx="1936">
                  <c:v>-7.9824819999999903</c:v>
                </c:pt>
                <c:pt idx="1937">
                  <c:v>-8.1024130000000003</c:v>
                </c:pt>
                <c:pt idx="1938">
                  <c:v>-8.2331710000000005</c:v>
                </c:pt>
                <c:pt idx="1939">
                  <c:v>-8.3622730000000001</c:v>
                </c:pt>
                <c:pt idx="1940">
                  <c:v>-8.4881679999999999</c:v>
                </c:pt>
                <c:pt idx="1941">
                  <c:v>-8.6138840000000005</c:v>
                </c:pt>
                <c:pt idx="1942">
                  <c:v>-8.7370649999999994</c:v>
                </c:pt>
                <c:pt idx="1943">
                  <c:v>-8.8692229999999999</c:v>
                </c:pt>
                <c:pt idx="1944">
                  <c:v>-8.9946020000000004</c:v>
                </c:pt>
                <c:pt idx="1945">
                  <c:v>-9.1221879999999995</c:v>
                </c:pt>
                <c:pt idx="1946">
                  <c:v>-9.2505729999999993</c:v>
                </c:pt>
                <c:pt idx="1947">
                  <c:v>-9.3670769999999894</c:v>
                </c:pt>
                <c:pt idx="1948">
                  <c:v>-9.4985900000000001</c:v>
                </c:pt>
                <c:pt idx="1949">
                  <c:v>-9.6195499999999896</c:v>
                </c:pt>
                <c:pt idx="1950">
                  <c:v>-9.7305109999999999</c:v>
                </c:pt>
                <c:pt idx="1951">
                  <c:v>-9.8537759999999999</c:v>
                </c:pt>
                <c:pt idx="1952">
                  <c:v>-9.9696879999999997</c:v>
                </c:pt>
                <c:pt idx="1953">
                  <c:v>-10.080030000000001</c:v>
                </c:pt>
                <c:pt idx="1954">
                  <c:v>-10.193519999999999</c:v>
                </c:pt>
                <c:pt idx="1955">
                  <c:v>-10.30091</c:v>
                </c:pt>
                <c:pt idx="1956">
                  <c:v>-10.417249999999999</c:v>
                </c:pt>
                <c:pt idx="1957">
                  <c:v>-10.5168</c:v>
                </c:pt>
                <c:pt idx="1958">
                  <c:v>-10.626569999999999</c:v>
                </c:pt>
                <c:pt idx="1959">
                  <c:v>-10.7149999999999</c:v>
                </c:pt>
                <c:pt idx="1960">
                  <c:v>-10.81733</c:v>
                </c:pt>
                <c:pt idx="1961">
                  <c:v>-10.90887</c:v>
                </c:pt>
                <c:pt idx="1962">
                  <c:v>-10.99614</c:v>
                </c:pt>
                <c:pt idx="1963">
                  <c:v>-11.10008</c:v>
                </c:pt>
                <c:pt idx="1964">
                  <c:v>-11.18332</c:v>
                </c:pt>
                <c:pt idx="1965">
                  <c:v>-11.267799999999999</c:v>
                </c:pt>
                <c:pt idx="1966">
                  <c:v>-11.35567</c:v>
                </c:pt>
                <c:pt idx="1967">
                  <c:v>-11.43568</c:v>
                </c:pt>
                <c:pt idx="1968">
                  <c:v>-11.501609999999999</c:v>
                </c:pt>
                <c:pt idx="1969">
                  <c:v>-11.57488</c:v>
                </c:pt>
                <c:pt idx="1970">
                  <c:v>-11.647169999999999</c:v>
                </c:pt>
                <c:pt idx="1971">
                  <c:v>-11.715599999999901</c:v>
                </c:pt>
                <c:pt idx="1972">
                  <c:v>-11.78858</c:v>
                </c:pt>
                <c:pt idx="1973">
                  <c:v>-11.862539999999999</c:v>
                </c:pt>
                <c:pt idx="1974">
                  <c:v>-11.913959999999999</c:v>
                </c:pt>
                <c:pt idx="1975">
                  <c:v>-11.98864</c:v>
                </c:pt>
                <c:pt idx="1976">
                  <c:v>-12.04584</c:v>
                </c:pt>
                <c:pt idx="1977">
                  <c:v>-12.09686</c:v>
                </c:pt>
                <c:pt idx="1978">
                  <c:v>-12.151630000000001</c:v>
                </c:pt>
                <c:pt idx="1979">
                  <c:v>-12.20157</c:v>
                </c:pt>
                <c:pt idx="1980">
                  <c:v>-12.26075</c:v>
                </c:pt>
                <c:pt idx="1981">
                  <c:v>-12.29975</c:v>
                </c:pt>
                <c:pt idx="1982">
                  <c:v>-12.34854</c:v>
                </c:pt>
                <c:pt idx="1983">
                  <c:v>-12.387130000000001</c:v>
                </c:pt>
                <c:pt idx="1984">
                  <c:v>-12.42788</c:v>
                </c:pt>
                <c:pt idx="1985">
                  <c:v>-12.47512</c:v>
                </c:pt>
                <c:pt idx="1986">
                  <c:v>-12.510350000000001</c:v>
                </c:pt>
                <c:pt idx="1987">
                  <c:v>-12.550609999999899</c:v>
                </c:pt>
                <c:pt idx="1988">
                  <c:v>-12.58277</c:v>
                </c:pt>
                <c:pt idx="1989">
                  <c:v>-12.61951</c:v>
                </c:pt>
                <c:pt idx="1990">
                  <c:v>-12.638030000000001</c:v>
                </c:pt>
                <c:pt idx="1991">
                  <c:v>-12.66874</c:v>
                </c:pt>
                <c:pt idx="1992">
                  <c:v>-12.70181</c:v>
                </c:pt>
                <c:pt idx="1993">
                  <c:v>-12.72931</c:v>
                </c:pt>
                <c:pt idx="1994">
                  <c:v>-12.74912</c:v>
                </c:pt>
                <c:pt idx="1995">
                  <c:v>-12.772919999999999</c:v>
                </c:pt>
                <c:pt idx="1996">
                  <c:v>-12.797169999999999</c:v>
                </c:pt>
                <c:pt idx="1997">
                  <c:v>-12.81696</c:v>
                </c:pt>
                <c:pt idx="1998">
                  <c:v>-12.83844</c:v>
                </c:pt>
                <c:pt idx="1999">
                  <c:v>-12.858040000000001</c:v>
                </c:pt>
                <c:pt idx="2000">
                  <c:v>-12.871939999999899</c:v>
                </c:pt>
                <c:pt idx="2001">
                  <c:v>-12.880459999999999</c:v>
                </c:pt>
                <c:pt idx="2002">
                  <c:v>-12.90667</c:v>
                </c:pt>
                <c:pt idx="2003">
                  <c:v>-12.92109</c:v>
                </c:pt>
                <c:pt idx="2004">
                  <c:v>-12.929460000000001</c:v>
                </c:pt>
                <c:pt idx="2005">
                  <c:v>-12.93661</c:v>
                </c:pt>
                <c:pt idx="2006">
                  <c:v>-12.9536</c:v>
                </c:pt>
                <c:pt idx="2007">
                  <c:v>-12.970689999999999</c:v>
                </c:pt>
                <c:pt idx="2008">
                  <c:v>-12.9788899999999</c:v>
                </c:pt>
                <c:pt idx="2009">
                  <c:v>-12.987159999999999</c:v>
                </c:pt>
                <c:pt idx="2010">
                  <c:v>-12.990729999999999</c:v>
                </c:pt>
                <c:pt idx="2011">
                  <c:v>-13.0001</c:v>
                </c:pt>
                <c:pt idx="2012">
                  <c:v>-13.010479999999999</c:v>
                </c:pt>
                <c:pt idx="2013">
                  <c:v>-13.02059</c:v>
                </c:pt>
                <c:pt idx="2014">
                  <c:v>-13.0191699999999</c:v>
                </c:pt>
                <c:pt idx="2015">
                  <c:v>-13.030799999999999</c:v>
                </c:pt>
                <c:pt idx="2016">
                  <c:v>-13.039009999999999</c:v>
                </c:pt>
                <c:pt idx="2017">
                  <c:v>-13.036960000000001</c:v>
                </c:pt>
                <c:pt idx="2018">
                  <c:v>-13.04993</c:v>
                </c:pt>
                <c:pt idx="2019">
                  <c:v>-13.0599199999999</c:v>
                </c:pt>
                <c:pt idx="2020">
                  <c:v>-13.0639</c:v>
                </c:pt>
                <c:pt idx="2021">
                  <c:v>-13.066140000000001</c:v>
                </c:pt>
                <c:pt idx="2022">
                  <c:v>-13.08128</c:v>
                </c:pt>
                <c:pt idx="2023">
                  <c:v>-13.086399999999999</c:v>
                </c:pt>
                <c:pt idx="2024">
                  <c:v>-13.10045</c:v>
                </c:pt>
                <c:pt idx="2025">
                  <c:v>-13.09661</c:v>
                </c:pt>
                <c:pt idx="2026">
                  <c:v>-13.1168</c:v>
                </c:pt>
                <c:pt idx="2027">
                  <c:v>-13.11468</c:v>
                </c:pt>
                <c:pt idx="2028">
                  <c:v>-13.12124</c:v>
                </c:pt>
                <c:pt idx="2029">
                  <c:v>-13.13889</c:v>
                </c:pt>
                <c:pt idx="2030">
                  <c:v>-13.14574</c:v>
                </c:pt>
                <c:pt idx="2031">
                  <c:v>-13.1572399999999</c:v>
                </c:pt>
                <c:pt idx="2032">
                  <c:v>-13.17381</c:v>
                </c:pt>
                <c:pt idx="2033">
                  <c:v>-13.175470000000001</c:v>
                </c:pt>
                <c:pt idx="2034">
                  <c:v>-13.19434</c:v>
                </c:pt>
                <c:pt idx="2035">
                  <c:v>-13.21552</c:v>
                </c:pt>
                <c:pt idx="2036">
                  <c:v>-13.22006</c:v>
                </c:pt>
                <c:pt idx="2037">
                  <c:v>-13.226429999999899</c:v>
                </c:pt>
                <c:pt idx="2038">
                  <c:v>-13.24574</c:v>
                </c:pt>
                <c:pt idx="2039">
                  <c:v>-13.261900000000001</c:v>
                </c:pt>
                <c:pt idx="2040">
                  <c:v>-13.269749999999901</c:v>
                </c:pt>
                <c:pt idx="2041">
                  <c:v>-13.3000299999999</c:v>
                </c:pt>
                <c:pt idx="2042">
                  <c:v>-13.30747</c:v>
                </c:pt>
                <c:pt idx="2043">
                  <c:v>-13.32526</c:v>
                </c:pt>
                <c:pt idx="2044">
                  <c:v>-13.34381</c:v>
                </c:pt>
                <c:pt idx="2045">
                  <c:v>-13.366289999999999</c:v>
                </c:pt>
                <c:pt idx="2046">
                  <c:v>-13.384119999999999</c:v>
                </c:pt>
                <c:pt idx="2047">
                  <c:v>-13.402049999999999</c:v>
                </c:pt>
                <c:pt idx="2048">
                  <c:v>-13.42962</c:v>
                </c:pt>
                <c:pt idx="2049">
                  <c:v>-13.426659999999901</c:v>
                </c:pt>
                <c:pt idx="2050">
                  <c:v>-13.45917</c:v>
                </c:pt>
                <c:pt idx="2051">
                  <c:v>-13.48005</c:v>
                </c:pt>
                <c:pt idx="2052">
                  <c:v>-13.49544</c:v>
                </c:pt>
                <c:pt idx="2053">
                  <c:v>-13.521929999999999</c:v>
                </c:pt>
                <c:pt idx="2054">
                  <c:v>-13.55883</c:v>
                </c:pt>
                <c:pt idx="2055">
                  <c:v>-13.566929999999999</c:v>
                </c:pt>
                <c:pt idx="2056">
                  <c:v>-13.579689999999999</c:v>
                </c:pt>
                <c:pt idx="2057">
                  <c:v>-13.603059999999999</c:v>
                </c:pt>
                <c:pt idx="2058">
                  <c:v>-13.61242</c:v>
                </c:pt>
                <c:pt idx="2059">
                  <c:v>-13.628439999999999</c:v>
                </c:pt>
                <c:pt idx="2060">
                  <c:v>-13.6647</c:v>
                </c:pt>
                <c:pt idx="2061">
                  <c:v>-13.673069999999999</c:v>
                </c:pt>
                <c:pt idx="2062">
                  <c:v>-13.683870000000001</c:v>
                </c:pt>
                <c:pt idx="2063">
                  <c:v>-13.702299999999999</c:v>
                </c:pt>
                <c:pt idx="2064">
                  <c:v>-13.718769999999999</c:v>
                </c:pt>
                <c:pt idx="2065">
                  <c:v>-13.729850000000001</c:v>
                </c:pt>
                <c:pt idx="2066">
                  <c:v>-13.75352</c:v>
                </c:pt>
                <c:pt idx="2067">
                  <c:v>-13.768929999999999</c:v>
                </c:pt>
                <c:pt idx="2068">
                  <c:v>-13.78102</c:v>
                </c:pt>
                <c:pt idx="2069">
                  <c:v>-13.790800000000001</c:v>
                </c:pt>
                <c:pt idx="2070">
                  <c:v>-13.81405</c:v>
                </c:pt>
                <c:pt idx="2071">
                  <c:v>-13.82109</c:v>
                </c:pt>
                <c:pt idx="2072">
                  <c:v>-13.823</c:v>
                </c:pt>
                <c:pt idx="2073">
                  <c:v>-13.83203</c:v>
                </c:pt>
                <c:pt idx="2074">
                  <c:v>-13.837779999999899</c:v>
                </c:pt>
                <c:pt idx="2075">
                  <c:v>-13.845039999999999</c:v>
                </c:pt>
                <c:pt idx="2076">
                  <c:v>-13.845599999999999</c:v>
                </c:pt>
                <c:pt idx="2077">
                  <c:v>-13.855889999999899</c:v>
                </c:pt>
                <c:pt idx="2078">
                  <c:v>-13.851710000000001</c:v>
                </c:pt>
                <c:pt idx="2079">
                  <c:v>-13.855699999999899</c:v>
                </c:pt>
                <c:pt idx="2080">
                  <c:v>-13.861980000000001</c:v>
                </c:pt>
                <c:pt idx="2081">
                  <c:v>-13.8552499999999</c:v>
                </c:pt>
                <c:pt idx="2082">
                  <c:v>-13.85417</c:v>
                </c:pt>
                <c:pt idx="2083">
                  <c:v>-13.85144</c:v>
                </c:pt>
                <c:pt idx="2084">
                  <c:v>-13.845109999999901</c:v>
                </c:pt>
                <c:pt idx="2085">
                  <c:v>-13.83788</c:v>
                </c:pt>
                <c:pt idx="2086">
                  <c:v>-13.82362</c:v>
                </c:pt>
                <c:pt idx="2087">
                  <c:v>-13.81781</c:v>
                </c:pt>
                <c:pt idx="2088">
                  <c:v>-13.791689999999999</c:v>
                </c:pt>
                <c:pt idx="2089">
                  <c:v>-13.78201</c:v>
                </c:pt>
                <c:pt idx="2090">
                  <c:v>-13.7747399999999</c:v>
                </c:pt>
                <c:pt idx="2091">
                  <c:v>-13.753450000000001</c:v>
                </c:pt>
                <c:pt idx="2092">
                  <c:v>-13.732299999999899</c:v>
                </c:pt>
                <c:pt idx="2093">
                  <c:v>-13.703519999999999</c:v>
                </c:pt>
                <c:pt idx="2094">
                  <c:v>-13.682700000000001</c:v>
                </c:pt>
                <c:pt idx="2095">
                  <c:v>-13.661049999999999</c:v>
                </c:pt>
                <c:pt idx="2096">
                  <c:v>-13.6351999999999</c:v>
                </c:pt>
                <c:pt idx="2097">
                  <c:v>-13.599729999999999</c:v>
                </c:pt>
                <c:pt idx="2098">
                  <c:v>-13.58413</c:v>
                </c:pt>
                <c:pt idx="2099">
                  <c:v>-13.546989999999999</c:v>
                </c:pt>
                <c:pt idx="2100">
                  <c:v>-13.515000000000001</c:v>
                </c:pt>
                <c:pt idx="2101">
                  <c:v>-13.4749499999999</c:v>
                </c:pt>
                <c:pt idx="2102">
                  <c:v>-13.434900000000001</c:v>
                </c:pt>
                <c:pt idx="2103">
                  <c:v>-13.393610000000001</c:v>
                </c:pt>
                <c:pt idx="2104">
                  <c:v>-13.35824</c:v>
                </c:pt>
                <c:pt idx="2105">
                  <c:v>-13.31789</c:v>
                </c:pt>
                <c:pt idx="2106">
                  <c:v>-13.27519</c:v>
                </c:pt>
                <c:pt idx="2107">
                  <c:v>-13.227899999999901</c:v>
                </c:pt>
                <c:pt idx="2108">
                  <c:v>-13.170870000000001</c:v>
                </c:pt>
                <c:pt idx="2109">
                  <c:v>-13.127660000000001</c:v>
                </c:pt>
                <c:pt idx="2110">
                  <c:v>-13.07634</c:v>
                </c:pt>
                <c:pt idx="2111">
                  <c:v>-13.03153</c:v>
                </c:pt>
                <c:pt idx="2112">
                  <c:v>-12.975070000000001</c:v>
                </c:pt>
                <c:pt idx="2113">
                  <c:v>-12.924910000000001</c:v>
                </c:pt>
                <c:pt idx="2114">
                  <c:v>-12.864470000000001</c:v>
                </c:pt>
                <c:pt idx="2115">
                  <c:v>-12.80864</c:v>
                </c:pt>
                <c:pt idx="2116">
                  <c:v>-12.754720000000001</c:v>
                </c:pt>
                <c:pt idx="2117">
                  <c:v>-12.6962899999999</c:v>
                </c:pt>
                <c:pt idx="2118">
                  <c:v>-12.625139999999901</c:v>
                </c:pt>
                <c:pt idx="2119">
                  <c:v>-12.5634</c:v>
                </c:pt>
                <c:pt idx="2120">
                  <c:v>-12.507949999999999</c:v>
                </c:pt>
                <c:pt idx="2121">
                  <c:v>-12.43056</c:v>
                </c:pt>
                <c:pt idx="2122">
                  <c:v>-12.367900000000001</c:v>
                </c:pt>
                <c:pt idx="2123">
                  <c:v>-12.3085</c:v>
                </c:pt>
                <c:pt idx="2124">
                  <c:v>-12.23541</c:v>
                </c:pt>
                <c:pt idx="2125">
                  <c:v>-12.167120000000001</c:v>
                </c:pt>
                <c:pt idx="2126">
                  <c:v>-12.095459999999999</c:v>
                </c:pt>
                <c:pt idx="2127">
                  <c:v>-12.018800000000001</c:v>
                </c:pt>
                <c:pt idx="2128">
                  <c:v>-11.94805</c:v>
                </c:pt>
                <c:pt idx="2129">
                  <c:v>-11.87096</c:v>
                </c:pt>
                <c:pt idx="2130">
                  <c:v>-11.79776</c:v>
                </c:pt>
                <c:pt idx="2131">
                  <c:v>-11.72057</c:v>
                </c:pt>
                <c:pt idx="2132">
                  <c:v>-11.6538</c:v>
                </c:pt>
                <c:pt idx="2133">
                  <c:v>-11.56523</c:v>
                </c:pt>
                <c:pt idx="2134">
                  <c:v>-11.492900000000001</c:v>
                </c:pt>
                <c:pt idx="2135">
                  <c:v>-11.41258</c:v>
                </c:pt>
                <c:pt idx="2136">
                  <c:v>-11.33342</c:v>
                </c:pt>
                <c:pt idx="2137">
                  <c:v>-11.262740000000001</c:v>
                </c:pt>
                <c:pt idx="2138">
                  <c:v>-11.180429999999999</c:v>
                </c:pt>
                <c:pt idx="2139">
                  <c:v>-11.09979</c:v>
                </c:pt>
                <c:pt idx="2140">
                  <c:v>-11.02256</c:v>
                </c:pt>
                <c:pt idx="2141">
                  <c:v>-10.94745</c:v>
                </c:pt>
                <c:pt idx="2142">
                  <c:v>-10.863860000000001</c:v>
                </c:pt>
                <c:pt idx="2143">
                  <c:v>-10.788320000000001</c:v>
                </c:pt>
                <c:pt idx="2144">
                  <c:v>-10.710419999999999</c:v>
                </c:pt>
                <c:pt idx="2145">
                  <c:v>-10.6322899999999</c:v>
                </c:pt>
                <c:pt idx="2146">
                  <c:v>-10.55644</c:v>
                </c:pt>
                <c:pt idx="2147">
                  <c:v>-10.4826</c:v>
                </c:pt>
                <c:pt idx="2148">
                  <c:v>-10.40174</c:v>
                </c:pt>
                <c:pt idx="2149">
                  <c:v>-10.329940000000001</c:v>
                </c:pt>
                <c:pt idx="2150">
                  <c:v>-10.256039999999899</c:v>
                </c:pt>
                <c:pt idx="2151">
                  <c:v>-10.181469999999999</c:v>
                </c:pt>
                <c:pt idx="2152">
                  <c:v>-10.1101399999999</c:v>
                </c:pt>
                <c:pt idx="2153">
                  <c:v>-10.04255</c:v>
                </c:pt>
                <c:pt idx="2154">
                  <c:v>-9.9732289999999999</c:v>
                </c:pt>
                <c:pt idx="2155">
                  <c:v>-9.9010850000000001</c:v>
                </c:pt>
                <c:pt idx="2156">
                  <c:v>-9.8274369999999998</c:v>
                </c:pt>
                <c:pt idx="2157">
                  <c:v>-9.7700519999999997</c:v>
                </c:pt>
                <c:pt idx="2158">
                  <c:v>-9.7073269999999905</c:v>
                </c:pt>
                <c:pt idx="2159">
                  <c:v>-9.6467609999999997</c:v>
                </c:pt>
                <c:pt idx="2160">
                  <c:v>-9.5857410000000005</c:v>
                </c:pt>
                <c:pt idx="2161">
                  <c:v>-9.5256530000000001</c:v>
                </c:pt>
                <c:pt idx="2162">
                  <c:v>-9.4607360000000007</c:v>
                </c:pt>
                <c:pt idx="2163">
                  <c:v>-9.4101090000000003</c:v>
                </c:pt>
                <c:pt idx="2164">
                  <c:v>-9.3502430000000007</c:v>
                </c:pt>
                <c:pt idx="2165">
                  <c:v>-9.3005370000000003</c:v>
                </c:pt>
                <c:pt idx="2166">
                  <c:v>-9.2544619999999895</c:v>
                </c:pt>
                <c:pt idx="2167">
                  <c:v>-9.2094260000000006</c:v>
                </c:pt>
                <c:pt idx="2168">
                  <c:v>-9.1670420000000004</c:v>
                </c:pt>
                <c:pt idx="2169">
                  <c:v>-9.1293629999999997</c:v>
                </c:pt>
                <c:pt idx="2170">
                  <c:v>-9.0814900000000005</c:v>
                </c:pt>
                <c:pt idx="2171">
                  <c:v>-9.0434699999999992</c:v>
                </c:pt>
                <c:pt idx="2172">
                  <c:v>-9.0066059999999997</c:v>
                </c:pt>
                <c:pt idx="2173">
                  <c:v>-8.9690949999999994</c:v>
                </c:pt>
                <c:pt idx="2174">
                  <c:v>-8.9375579999999992</c:v>
                </c:pt>
                <c:pt idx="2175">
                  <c:v>-8.9101750000000006</c:v>
                </c:pt>
                <c:pt idx="2176">
                  <c:v>-8.8749099999999999</c:v>
                </c:pt>
                <c:pt idx="2177">
                  <c:v>-8.845974</c:v>
                </c:pt>
                <c:pt idx="2178">
                  <c:v>-8.8281259999999904</c:v>
                </c:pt>
                <c:pt idx="2179">
                  <c:v>-8.8004429999999996</c:v>
                </c:pt>
                <c:pt idx="2180">
                  <c:v>-8.7963120000000004</c:v>
                </c:pt>
                <c:pt idx="2181">
                  <c:v>-8.7640479999999901</c:v>
                </c:pt>
                <c:pt idx="2182">
                  <c:v>-8.7518960000000003</c:v>
                </c:pt>
                <c:pt idx="2183">
                  <c:v>-8.7384450000000005</c:v>
                </c:pt>
                <c:pt idx="2184">
                  <c:v>-8.7587620000000008</c:v>
                </c:pt>
                <c:pt idx="2185">
                  <c:v>-8.7382869999999997</c:v>
                </c:pt>
                <c:pt idx="2186">
                  <c:v>-8.7065319999999993</c:v>
                </c:pt>
                <c:pt idx="2187">
                  <c:v>-8.7008810000000008</c:v>
                </c:pt>
                <c:pt idx="2188">
                  <c:v>-8.6930329999999998</c:v>
                </c:pt>
                <c:pt idx="2189">
                  <c:v>-8.6791579999999904</c:v>
                </c:pt>
                <c:pt idx="2190">
                  <c:v>-8.686026</c:v>
                </c:pt>
                <c:pt idx="2191">
                  <c:v>-8.715522</c:v>
                </c:pt>
                <c:pt idx="2192">
                  <c:v>-8.7045519999999996</c:v>
                </c:pt>
                <c:pt idx="2193">
                  <c:v>-8.7002299999999995</c:v>
                </c:pt>
                <c:pt idx="2194">
                  <c:v>-8.6858029999999999</c:v>
                </c:pt>
                <c:pt idx="2195">
                  <c:v>-8.6885049999999993</c:v>
                </c:pt>
                <c:pt idx="2196">
                  <c:v>-8.6946689999999993</c:v>
                </c:pt>
                <c:pt idx="2197">
                  <c:v>-8.6955220000000004</c:v>
                </c:pt>
                <c:pt idx="2198">
                  <c:v>-8.6996839999999995</c:v>
                </c:pt>
                <c:pt idx="2199">
                  <c:v>-8.7048900000000007</c:v>
                </c:pt>
                <c:pt idx="2200">
                  <c:v>-8.7092949999999991</c:v>
                </c:pt>
                <c:pt idx="2201">
                  <c:v>-8.7158440000000006</c:v>
                </c:pt>
                <c:pt idx="2202">
                  <c:v>-8.7238740000000004</c:v>
                </c:pt>
                <c:pt idx="2203">
                  <c:v>-8.733644</c:v>
                </c:pt>
                <c:pt idx="2204">
                  <c:v>-8.7399349999999991</c:v>
                </c:pt>
                <c:pt idx="2205">
                  <c:v>-8.7483730000000008</c:v>
                </c:pt>
                <c:pt idx="2206">
                  <c:v>-8.7528969999999902</c:v>
                </c:pt>
                <c:pt idx="2207">
                  <c:v>-8.7669949999999996</c:v>
                </c:pt>
                <c:pt idx="2208">
                  <c:v>-8.7752180000000006</c:v>
                </c:pt>
                <c:pt idx="2209">
                  <c:v>-8.7867849999999894</c:v>
                </c:pt>
                <c:pt idx="2210">
                  <c:v>-8.7937840000000005</c:v>
                </c:pt>
                <c:pt idx="2211">
                  <c:v>-8.8014919999999908</c:v>
                </c:pt>
                <c:pt idx="2212">
                  <c:v>-8.8086230000000008</c:v>
                </c:pt>
                <c:pt idx="2213">
                  <c:v>-8.8310209999999998</c:v>
                </c:pt>
                <c:pt idx="2214">
                  <c:v>-8.8427209999999992</c:v>
                </c:pt>
                <c:pt idx="2215">
                  <c:v>-8.8549229999999906</c:v>
                </c:pt>
                <c:pt idx="2216">
                  <c:v>-8.8580269999999999</c:v>
                </c:pt>
                <c:pt idx="2217">
                  <c:v>-8.8702330000000007</c:v>
                </c:pt>
                <c:pt idx="2218">
                  <c:v>-8.8844569999999994</c:v>
                </c:pt>
                <c:pt idx="2219">
                  <c:v>-8.8919650000000008</c:v>
                </c:pt>
                <c:pt idx="2220">
                  <c:v>-8.905742</c:v>
                </c:pt>
                <c:pt idx="2221">
                  <c:v>-8.9165430000000008</c:v>
                </c:pt>
                <c:pt idx="2222">
                  <c:v>-8.9341120000000007</c:v>
                </c:pt>
                <c:pt idx="2223">
                  <c:v>-8.9514560000000003</c:v>
                </c:pt>
                <c:pt idx="2224">
                  <c:v>-8.9519669999999998</c:v>
                </c:pt>
                <c:pt idx="2225">
                  <c:v>-8.9656009999999995</c:v>
                </c:pt>
                <c:pt idx="2226">
                  <c:v>-8.9804119999999905</c:v>
                </c:pt>
                <c:pt idx="2227">
                  <c:v>-8.9847190000000001</c:v>
                </c:pt>
                <c:pt idx="2228">
                  <c:v>-9.0039089999999895</c:v>
                </c:pt>
                <c:pt idx="2229">
                  <c:v>-9.0102060000000002</c:v>
                </c:pt>
                <c:pt idx="2230">
                  <c:v>-9.0430639999999904</c:v>
                </c:pt>
                <c:pt idx="2231">
                  <c:v>-9.0405610000000003</c:v>
                </c:pt>
                <c:pt idx="2232">
                  <c:v>-9.0488359999999997</c:v>
                </c:pt>
                <c:pt idx="2233">
                  <c:v>-9.0791559999999993</c:v>
                </c:pt>
                <c:pt idx="2234">
                  <c:v>-9.0741840000000007</c:v>
                </c:pt>
                <c:pt idx="2235">
                  <c:v>-9.089931</c:v>
                </c:pt>
                <c:pt idx="2236">
                  <c:v>-9.1191899999999997</c:v>
                </c:pt>
                <c:pt idx="2237">
                  <c:v>-9.1271539999999902</c:v>
                </c:pt>
                <c:pt idx="2238">
                  <c:v>-9.1482960000000002</c:v>
                </c:pt>
                <c:pt idx="2239">
                  <c:v>-9.1560849999999903</c:v>
                </c:pt>
                <c:pt idx="2240">
                  <c:v>-9.1813599999999909</c:v>
                </c:pt>
                <c:pt idx="2241">
                  <c:v>-9.1870619999999992</c:v>
                </c:pt>
                <c:pt idx="2242">
                  <c:v>-9.2036449999999999</c:v>
                </c:pt>
                <c:pt idx="2243">
                  <c:v>-9.221133</c:v>
                </c:pt>
                <c:pt idx="2244">
                  <c:v>-9.2385140000000003</c:v>
                </c:pt>
                <c:pt idx="2245">
                  <c:v>-9.2626159999999995</c:v>
                </c:pt>
                <c:pt idx="2246">
                  <c:v>-9.2728370000000009</c:v>
                </c:pt>
                <c:pt idx="2247">
                  <c:v>-9.2859829999999999</c:v>
                </c:pt>
                <c:pt idx="2248">
                  <c:v>-9.3064619999999998</c:v>
                </c:pt>
                <c:pt idx="2249">
                  <c:v>-9.3261669999999999</c:v>
                </c:pt>
                <c:pt idx="2250">
                  <c:v>-9.3487100000000005</c:v>
                </c:pt>
                <c:pt idx="2251">
                  <c:v>-9.3682929999999995</c:v>
                </c:pt>
                <c:pt idx="2252">
                  <c:v>-9.3934080000000009</c:v>
                </c:pt>
                <c:pt idx="2253">
                  <c:v>-9.4116</c:v>
                </c:pt>
                <c:pt idx="2254">
                  <c:v>-9.4294410000000006</c:v>
                </c:pt>
                <c:pt idx="2255">
                  <c:v>-9.4524279999999994</c:v>
                </c:pt>
                <c:pt idx="2256">
                  <c:v>-9.4769109999999994</c:v>
                </c:pt>
                <c:pt idx="2257">
                  <c:v>-9.4982329999999902</c:v>
                </c:pt>
                <c:pt idx="2258">
                  <c:v>-9.5202600000000004</c:v>
                </c:pt>
                <c:pt idx="2259">
                  <c:v>-9.5485360000000004</c:v>
                </c:pt>
                <c:pt idx="2260">
                  <c:v>-9.5811050000000009</c:v>
                </c:pt>
                <c:pt idx="2261">
                  <c:v>-9.60517299999999</c:v>
                </c:pt>
                <c:pt idx="2262">
                  <c:v>-9.6330670000000005</c:v>
                </c:pt>
                <c:pt idx="2263">
                  <c:v>-9.6644199999999998</c:v>
                </c:pt>
                <c:pt idx="2264">
                  <c:v>-9.6879270000000002</c:v>
                </c:pt>
                <c:pt idx="2265">
                  <c:v>-9.7255789999999998</c:v>
                </c:pt>
                <c:pt idx="2266">
                  <c:v>-9.7610620000000008</c:v>
                </c:pt>
                <c:pt idx="2267">
                  <c:v>-9.7979239999999894</c:v>
                </c:pt>
                <c:pt idx="2268">
                  <c:v>-9.8423649999999991</c:v>
                </c:pt>
                <c:pt idx="2269">
                  <c:v>-9.8797390000000007</c:v>
                </c:pt>
                <c:pt idx="2270">
                  <c:v>-9.9163639999999909</c:v>
                </c:pt>
                <c:pt idx="2271">
                  <c:v>-9.9587249999999994</c:v>
                </c:pt>
                <c:pt idx="2272">
                  <c:v>-9.9955379999999892</c:v>
                </c:pt>
                <c:pt idx="2273">
                  <c:v>-10.049989999999999</c:v>
                </c:pt>
                <c:pt idx="2274">
                  <c:v>-10.111050000000001</c:v>
                </c:pt>
                <c:pt idx="2275">
                  <c:v>-10.141999999999999</c:v>
                </c:pt>
                <c:pt idx="2276">
                  <c:v>-10.21636</c:v>
                </c:pt>
                <c:pt idx="2277">
                  <c:v>-10.26651</c:v>
                </c:pt>
                <c:pt idx="2278">
                  <c:v>-10.32357</c:v>
                </c:pt>
                <c:pt idx="2279">
                  <c:v>-10.4000699999999</c:v>
                </c:pt>
                <c:pt idx="2280">
                  <c:v>-10.456160000000001</c:v>
                </c:pt>
                <c:pt idx="2281">
                  <c:v>-10.53191</c:v>
                </c:pt>
                <c:pt idx="2282">
                  <c:v>-10.60361</c:v>
                </c:pt>
                <c:pt idx="2283">
                  <c:v>-10.677070000000001</c:v>
                </c:pt>
                <c:pt idx="2284">
                  <c:v>-10.749420000000001</c:v>
                </c:pt>
                <c:pt idx="2285">
                  <c:v>-10.83901</c:v>
                </c:pt>
                <c:pt idx="2286">
                  <c:v>-10.91769</c:v>
                </c:pt>
                <c:pt idx="2287">
                  <c:v>-11.00841</c:v>
                </c:pt>
                <c:pt idx="2288">
                  <c:v>-11.096080000000001</c:v>
                </c:pt>
                <c:pt idx="2289">
                  <c:v>-11.1930099999999</c:v>
                </c:pt>
                <c:pt idx="2290">
                  <c:v>-11.2887</c:v>
                </c:pt>
                <c:pt idx="2291">
                  <c:v>-11.37951</c:v>
                </c:pt>
                <c:pt idx="2292">
                  <c:v>-11.486689999999999</c:v>
                </c:pt>
                <c:pt idx="2293">
                  <c:v>-11.589119999999999</c:v>
                </c:pt>
                <c:pt idx="2294">
                  <c:v>-11.694949999999899</c:v>
                </c:pt>
                <c:pt idx="2295">
                  <c:v>-11.805110000000001</c:v>
                </c:pt>
                <c:pt idx="2296">
                  <c:v>-11.922079999999999</c:v>
                </c:pt>
                <c:pt idx="2297">
                  <c:v>-12.0396</c:v>
                </c:pt>
                <c:pt idx="2298">
                  <c:v>-12.15671</c:v>
                </c:pt>
                <c:pt idx="2299">
                  <c:v>-12.2858</c:v>
                </c:pt>
                <c:pt idx="2300">
                  <c:v>-12.40793</c:v>
                </c:pt>
                <c:pt idx="2301">
                  <c:v>-12.54204</c:v>
                </c:pt>
                <c:pt idx="2302">
                  <c:v>-12.6693599999999</c:v>
                </c:pt>
                <c:pt idx="2303">
                  <c:v>-12.79236</c:v>
                </c:pt>
                <c:pt idx="2304">
                  <c:v>-12.925420000000001</c:v>
                </c:pt>
                <c:pt idx="2305">
                  <c:v>-13.061129999999901</c:v>
                </c:pt>
                <c:pt idx="2306">
                  <c:v>-13.193659999999999</c:v>
                </c:pt>
                <c:pt idx="2307">
                  <c:v>-13.341659999999999</c:v>
                </c:pt>
                <c:pt idx="2308">
                  <c:v>-13.475680000000001</c:v>
                </c:pt>
                <c:pt idx="2309">
                  <c:v>-13.61786</c:v>
                </c:pt>
                <c:pt idx="2310">
                  <c:v>-13.76397</c:v>
                </c:pt>
                <c:pt idx="2311">
                  <c:v>-13.910130000000001</c:v>
                </c:pt>
                <c:pt idx="2312">
                  <c:v>-14.043100000000001</c:v>
                </c:pt>
                <c:pt idx="2313">
                  <c:v>-14.203749999999999</c:v>
                </c:pt>
                <c:pt idx="2314">
                  <c:v>-14.33949</c:v>
                </c:pt>
                <c:pt idx="2315">
                  <c:v>-14.5053099999999</c:v>
                </c:pt>
                <c:pt idx="2316">
                  <c:v>-14.642010000000001</c:v>
                </c:pt>
                <c:pt idx="2317">
                  <c:v>-14.79842</c:v>
                </c:pt>
                <c:pt idx="2318">
                  <c:v>-14.9485299999999</c:v>
                </c:pt>
                <c:pt idx="2319">
                  <c:v>-15.10286</c:v>
                </c:pt>
                <c:pt idx="2320">
                  <c:v>-15.26158</c:v>
                </c:pt>
                <c:pt idx="2321">
                  <c:v>-15.40095</c:v>
                </c:pt>
                <c:pt idx="2322">
                  <c:v>-15.564859999999999</c:v>
                </c:pt>
                <c:pt idx="2323">
                  <c:v>-15.716290000000001</c:v>
                </c:pt>
                <c:pt idx="2324">
                  <c:v>-15.866759999999999</c:v>
                </c:pt>
                <c:pt idx="2325">
                  <c:v>-16.02524</c:v>
                </c:pt>
                <c:pt idx="2326">
                  <c:v>-16.176580000000001</c:v>
                </c:pt>
                <c:pt idx="2327">
                  <c:v>-16.34093</c:v>
                </c:pt>
                <c:pt idx="2328">
                  <c:v>-16.4907</c:v>
                </c:pt>
                <c:pt idx="2329">
                  <c:v>-16.648630000000001</c:v>
                </c:pt>
                <c:pt idx="2330">
                  <c:v>-16.798580000000001</c:v>
                </c:pt>
                <c:pt idx="2331">
                  <c:v>-16.955100000000002</c:v>
                </c:pt>
                <c:pt idx="2332">
                  <c:v>-17.11619</c:v>
                </c:pt>
                <c:pt idx="2333">
                  <c:v>-17.266480000000001</c:v>
                </c:pt>
                <c:pt idx="2334">
                  <c:v>-17.428519999999999</c:v>
                </c:pt>
                <c:pt idx="2335">
                  <c:v>-17.585439999999998</c:v>
                </c:pt>
                <c:pt idx="2336">
                  <c:v>-17.74194</c:v>
                </c:pt>
                <c:pt idx="2337">
                  <c:v>-17.896830000000001</c:v>
                </c:pt>
                <c:pt idx="2338">
                  <c:v>-18.05434</c:v>
                </c:pt>
                <c:pt idx="2339">
                  <c:v>-18.211939999999998</c:v>
                </c:pt>
                <c:pt idx="2340">
                  <c:v>-18.364429999999999</c:v>
                </c:pt>
                <c:pt idx="2341">
                  <c:v>-18.52411</c:v>
                </c:pt>
                <c:pt idx="2342">
                  <c:v>-18.680499999999999</c:v>
                </c:pt>
                <c:pt idx="2343">
                  <c:v>-18.837009999999999</c:v>
                </c:pt>
                <c:pt idx="2344">
                  <c:v>-18.99052</c:v>
                </c:pt>
                <c:pt idx="2345">
                  <c:v>-19.15625</c:v>
                </c:pt>
                <c:pt idx="2346">
                  <c:v>-19.309629999999999</c:v>
                </c:pt>
                <c:pt idx="2347">
                  <c:v>-19.467590000000001</c:v>
                </c:pt>
                <c:pt idx="2348">
                  <c:v>-19.62961</c:v>
                </c:pt>
                <c:pt idx="2349">
                  <c:v>-19.78369</c:v>
                </c:pt>
                <c:pt idx="2350">
                  <c:v>-19.9424899999999</c:v>
                </c:pt>
                <c:pt idx="2351">
                  <c:v>-20.0931</c:v>
                </c:pt>
                <c:pt idx="2352">
                  <c:v>-20.261469999999999</c:v>
                </c:pt>
                <c:pt idx="2353">
                  <c:v>-20.42126</c:v>
                </c:pt>
                <c:pt idx="2354">
                  <c:v>-20.577249999999999</c:v>
                </c:pt>
                <c:pt idx="2355">
                  <c:v>-20.72795</c:v>
                </c:pt>
                <c:pt idx="2356">
                  <c:v>-20.882370000000002</c:v>
                </c:pt>
                <c:pt idx="2357">
                  <c:v>-21.027999999999999</c:v>
                </c:pt>
                <c:pt idx="2358">
                  <c:v>-21.192689999999999</c:v>
                </c:pt>
                <c:pt idx="2359">
                  <c:v>-21.33222</c:v>
                </c:pt>
                <c:pt idx="2360">
                  <c:v>-21.48002</c:v>
                </c:pt>
                <c:pt idx="2361">
                  <c:v>-21.633230000000001</c:v>
                </c:pt>
                <c:pt idx="2362">
                  <c:v>-21.764759999999999</c:v>
                </c:pt>
                <c:pt idx="2363">
                  <c:v>-21.905860000000001</c:v>
                </c:pt>
                <c:pt idx="2364">
                  <c:v>-22.027809999999999</c:v>
                </c:pt>
                <c:pt idx="2365">
                  <c:v>-22.14386</c:v>
                </c:pt>
                <c:pt idx="2366">
                  <c:v>-22.260819999999999</c:v>
                </c:pt>
                <c:pt idx="2367">
                  <c:v>-22.36167</c:v>
                </c:pt>
                <c:pt idx="2368">
                  <c:v>-22.45335</c:v>
                </c:pt>
                <c:pt idx="2369">
                  <c:v>-22.526900000000001</c:v>
                </c:pt>
                <c:pt idx="2370">
                  <c:v>-22.602160000000001</c:v>
                </c:pt>
                <c:pt idx="2371">
                  <c:v>-22.67464</c:v>
                </c:pt>
                <c:pt idx="2372">
                  <c:v>-22.730599999999999</c:v>
                </c:pt>
                <c:pt idx="2373">
                  <c:v>-22.750170000000001</c:v>
                </c:pt>
                <c:pt idx="2374">
                  <c:v>-22.743790000000001</c:v>
                </c:pt>
                <c:pt idx="2375">
                  <c:v>-22.721160000000001</c:v>
                </c:pt>
                <c:pt idx="2376">
                  <c:v>-22.707529999999998</c:v>
                </c:pt>
                <c:pt idx="2377">
                  <c:v>-22.64686</c:v>
                </c:pt>
                <c:pt idx="2378">
                  <c:v>-22.575600000000001</c:v>
                </c:pt>
                <c:pt idx="2379">
                  <c:v>-22.476600000000001</c:v>
                </c:pt>
                <c:pt idx="2380">
                  <c:v>-22.34807</c:v>
                </c:pt>
                <c:pt idx="2381">
                  <c:v>-22.2302</c:v>
                </c:pt>
                <c:pt idx="2382">
                  <c:v>-22.099</c:v>
                </c:pt>
                <c:pt idx="2383">
                  <c:v>-21.908770000000001</c:v>
                </c:pt>
                <c:pt idx="2384">
                  <c:v>-21.709330000000001</c:v>
                </c:pt>
                <c:pt idx="2385">
                  <c:v>-21.497119999999999</c:v>
                </c:pt>
                <c:pt idx="2386">
                  <c:v>-21.262149999999998</c:v>
                </c:pt>
                <c:pt idx="2387">
                  <c:v>-21.02167</c:v>
                </c:pt>
                <c:pt idx="2388">
                  <c:v>-20.773589999999999</c:v>
                </c:pt>
                <c:pt idx="2389">
                  <c:v>-20.49757</c:v>
                </c:pt>
                <c:pt idx="2390">
                  <c:v>-20.217669999999998</c:v>
                </c:pt>
                <c:pt idx="2391">
                  <c:v>-19.93938</c:v>
                </c:pt>
                <c:pt idx="2392">
                  <c:v>-19.640540000000001</c:v>
                </c:pt>
                <c:pt idx="2393">
                  <c:v>-19.343589999999999</c:v>
                </c:pt>
                <c:pt idx="2394">
                  <c:v>-19.04252</c:v>
                </c:pt>
                <c:pt idx="2395">
                  <c:v>-18.741009999999999</c:v>
                </c:pt>
                <c:pt idx="2396">
                  <c:v>-18.43045</c:v>
                </c:pt>
                <c:pt idx="2397">
                  <c:v>-18.12358</c:v>
                </c:pt>
                <c:pt idx="2398">
                  <c:v>-17.819600000000001</c:v>
                </c:pt>
                <c:pt idx="2399">
                  <c:v>-17.511420000000001</c:v>
                </c:pt>
                <c:pt idx="2400">
                  <c:v>-17.209900000000001</c:v>
                </c:pt>
                <c:pt idx="2401">
                  <c:v>-16.90943</c:v>
                </c:pt>
                <c:pt idx="2402">
                  <c:v>-16.605070000000001</c:v>
                </c:pt>
                <c:pt idx="2403">
                  <c:v>-16.3125199999999</c:v>
                </c:pt>
                <c:pt idx="2404">
                  <c:v>-16.021180000000001</c:v>
                </c:pt>
                <c:pt idx="2405">
                  <c:v>-15.726379999999899</c:v>
                </c:pt>
                <c:pt idx="2406">
                  <c:v>-15.44938</c:v>
                </c:pt>
                <c:pt idx="2407">
                  <c:v>-15.175149999999901</c:v>
                </c:pt>
                <c:pt idx="2408">
                  <c:v>-14.90662</c:v>
                </c:pt>
                <c:pt idx="2409">
                  <c:v>-14.634679999999999</c:v>
                </c:pt>
                <c:pt idx="2410">
                  <c:v>-14.381220000000001</c:v>
                </c:pt>
                <c:pt idx="2411">
                  <c:v>-14.13078</c:v>
                </c:pt>
                <c:pt idx="2412">
                  <c:v>-13.8811699999999</c:v>
                </c:pt>
                <c:pt idx="2413">
                  <c:v>-13.6543999999999</c:v>
                </c:pt>
                <c:pt idx="2414">
                  <c:v>-13.418279999999999</c:v>
                </c:pt>
                <c:pt idx="2415">
                  <c:v>-13.204329999999899</c:v>
                </c:pt>
                <c:pt idx="2416">
                  <c:v>-12.996130000000001</c:v>
                </c:pt>
                <c:pt idx="2417">
                  <c:v>-12.79682</c:v>
                </c:pt>
                <c:pt idx="2418">
                  <c:v>-12.598610000000001</c:v>
                </c:pt>
                <c:pt idx="2419">
                  <c:v>-12.41883</c:v>
                </c:pt>
                <c:pt idx="2420">
                  <c:v>-12.241009999999999</c:v>
                </c:pt>
                <c:pt idx="2421">
                  <c:v>-12.07573</c:v>
                </c:pt>
                <c:pt idx="2422">
                  <c:v>-11.9158399999999</c:v>
                </c:pt>
                <c:pt idx="2423">
                  <c:v>-11.76924</c:v>
                </c:pt>
                <c:pt idx="2424">
                  <c:v>-11.63406</c:v>
                </c:pt>
                <c:pt idx="2425">
                  <c:v>-11.50892</c:v>
                </c:pt>
                <c:pt idx="2426">
                  <c:v>-11.387939999999899</c:v>
                </c:pt>
                <c:pt idx="2427">
                  <c:v>-11.277909999999901</c:v>
                </c:pt>
                <c:pt idx="2428">
                  <c:v>-11.18703</c:v>
                </c:pt>
                <c:pt idx="2429">
                  <c:v>-11.091799999999999</c:v>
                </c:pt>
                <c:pt idx="2430">
                  <c:v>-11.01357</c:v>
                </c:pt>
                <c:pt idx="2431">
                  <c:v>-10.949070000000001</c:v>
                </c:pt>
                <c:pt idx="2432">
                  <c:v>-10.887779999999999</c:v>
                </c:pt>
                <c:pt idx="2433">
                  <c:v>-10.83066</c:v>
                </c:pt>
                <c:pt idx="2434">
                  <c:v>-10.7895</c:v>
                </c:pt>
                <c:pt idx="2435">
                  <c:v>-10.754269999999901</c:v>
                </c:pt>
                <c:pt idx="2436">
                  <c:v>-10.72137</c:v>
                </c:pt>
                <c:pt idx="2437">
                  <c:v>-10.711360000000001</c:v>
                </c:pt>
                <c:pt idx="2438">
                  <c:v>-10.69369</c:v>
                </c:pt>
                <c:pt idx="2439">
                  <c:v>-10.682740000000001</c:v>
                </c:pt>
                <c:pt idx="2440">
                  <c:v>-10.68824</c:v>
                </c:pt>
                <c:pt idx="2441">
                  <c:v>-10.69642</c:v>
                </c:pt>
                <c:pt idx="2442">
                  <c:v>-10.6997</c:v>
                </c:pt>
                <c:pt idx="2443">
                  <c:v>-10.724130000000001</c:v>
                </c:pt>
                <c:pt idx="2444">
                  <c:v>-10.75455</c:v>
                </c:pt>
                <c:pt idx="2445">
                  <c:v>-10.772019999999999</c:v>
                </c:pt>
                <c:pt idx="2446">
                  <c:v>-10.79942</c:v>
                </c:pt>
                <c:pt idx="2447">
                  <c:v>-10.853479999999999</c:v>
                </c:pt>
                <c:pt idx="2448">
                  <c:v>-10.89503</c:v>
                </c:pt>
                <c:pt idx="2449">
                  <c:v>-10.92864</c:v>
                </c:pt>
                <c:pt idx="2450">
                  <c:v>-10.97486</c:v>
                </c:pt>
                <c:pt idx="2451">
                  <c:v>-11.03002</c:v>
                </c:pt>
                <c:pt idx="2452">
                  <c:v>-11.082329999999899</c:v>
                </c:pt>
                <c:pt idx="2453">
                  <c:v>-11.141369999999901</c:v>
                </c:pt>
                <c:pt idx="2454">
                  <c:v>-11.1998499999999</c:v>
                </c:pt>
                <c:pt idx="2455">
                  <c:v>-11.244680000000001</c:v>
                </c:pt>
                <c:pt idx="2456">
                  <c:v>-11.31142</c:v>
                </c:pt>
                <c:pt idx="2457">
                  <c:v>-11.37102</c:v>
                </c:pt>
                <c:pt idx="2458">
                  <c:v>-11.4362899999999</c:v>
                </c:pt>
                <c:pt idx="2459">
                  <c:v>-11.491149999999999</c:v>
                </c:pt>
                <c:pt idx="2460">
                  <c:v>-11.56043</c:v>
                </c:pt>
                <c:pt idx="2461">
                  <c:v>-11.626609999999999</c:v>
                </c:pt>
                <c:pt idx="2462">
                  <c:v>-11.693919999999901</c:v>
                </c:pt>
                <c:pt idx="2463">
                  <c:v>-11.75478</c:v>
                </c:pt>
                <c:pt idx="2464">
                  <c:v>-11.8181799999999</c:v>
                </c:pt>
                <c:pt idx="2465">
                  <c:v>-11.880140000000001</c:v>
                </c:pt>
                <c:pt idx="2466">
                  <c:v>-11.94656</c:v>
                </c:pt>
                <c:pt idx="2467">
                  <c:v>-12.003360000000001</c:v>
                </c:pt>
                <c:pt idx="2468">
                  <c:v>-12.069330000000001</c:v>
                </c:pt>
                <c:pt idx="2469">
                  <c:v>-12.1319199999999</c:v>
                </c:pt>
                <c:pt idx="2470">
                  <c:v>-12.183059999999999</c:v>
                </c:pt>
                <c:pt idx="2471">
                  <c:v>-12.24502</c:v>
                </c:pt>
                <c:pt idx="2472">
                  <c:v>-12.30289</c:v>
                </c:pt>
                <c:pt idx="2473">
                  <c:v>-12.353730000000001</c:v>
                </c:pt>
                <c:pt idx="2474">
                  <c:v>-12.40962</c:v>
                </c:pt>
                <c:pt idx="2475">
                  <c:v>-12.458970000000001</c:v>
                </c:pt>
                <c:pt idx="2476">
                  <c:v>-12.52079</c:v>
                </c:pt>
                <c:pt idx="2477">
                  <c:v>-12.558770000000001</c:v>
                </c:pt>
                <c:pt idx="2478">
                  <c:v>-12.61364</c:v>
                </c:pt>
                <c:pt idx="2479">
                  <c:v>-12.65516</c:v>
                </c:pt>
                <c:pt idx="2480">
                  <c:v>-12.68962</c:v>
                </c:pt>
                <c:pt idx="2481">
                  <c:v>-12.74789</c:v>
                </c:pt>
                <c:pt idx="2482">
                  <c:v>-12.77595</c:v>
                </c:pt>
                <c:pt idx="2483">
                  <c:v>-12.8309</c:v>
                </c:pt>
                <c:pt idx="2484">
                  <c:v>-12.8585899999999</c:v>
                </c:pt>
                <c:pt idx="2485">
                  <c:v>-12.88466</c:v>
                </c:pt>
                <c:pt idx="2486">
                  <c:v>-12.91178</c:v>
                </c:pt>
                <c:pt idx="2487">
                  <c:v>-12.962679999999899</c:v>
                </c:pt>
                <c:pt idx="2488">
                  <c:v>-12.984260000000001</c:v>
                </c:pt>
                <c:pt idx="2489">
                  <c:v>-13.008279999999999</c:v>
                </c:pt>
                <c:pt idx="2490">
                  <c:v>-13.03274</c:v>
                </c:pt>
                <c:pt idx="2491">
                  <c:v>-13.05599</c:v>
                </c:pt>
                <c:pt idx="2492">
                  <c:v>-13.07633</c:v>
                </c:pt>
                <c:pt idx="2493">
                  <c:v>-13.10135</c:v>
                </c:pt>
                <c:pt idx="2494">
                  <c:v>-13.12289</c:v>
                </c:pt>
                <c:pt idx="2495">
                  <c:v>-13.130800000000001</c:v>
                </c:pt>
                <c:pt idx="2496">
                  <c:v>-13.15258</c:v>
                </c:pt>
                <c:pt idx="2497">
                  <c:v>-13.15574</c:v>
                </c:pt>
                <c:pt idx="2498">
                  <c:v>-13.179069999999999</c:v>
                </c:pt>
                <c:pt idx="2499">
                  <c:v>-13.18338</c:v>
                </c:pt>
                <c:pt idx="2500">
                  <c:v>-13.1752</c:v>
                </c:pt>
                <c:pt idx="2501">
                  <c:v>-13.17717</c:v>
                </c:pt>
                <c:pt idx="2502">
                  <c:v>-13.186159999999999</c:v>
                </c:pt>
                <c:pt idx="2503">
                  <c:v>-13.181699999999999</c:v>
                </c:pt>
                <c:pt idx="2504">
                  <c:v>-13.182689999999999</c:v>
                </c:pt>
                <c:pt idx="2505">
                  <c:v>-13.171379999999999</c:v>
                </c:pt>
                <c:pt idx="2506">
                  <c:v>-13.18492</c:v>
                </c:pt>
                <c:pt idx="2507">
                  <c:v>-13.17404</c:v>
                </c:pt>
                <c:pt idx="2508">
                  <c:v>-13.165330000000001</c:v>
                </c:pt>
                <c:pt idx="2509">
                  <c:v>-13.14654</c:v>
                </c:pt>
                <c:pt idx="2510">
                  <c:v>-13.14202</c:v>
                </c:pt>
                <c:pt idx="2511">
                  <c:v>-13.133150000000001</c:v>
                </c:pt>
                <c:pt idx="2512">
                  <c:v>-13.120660000000001</c:v>
                </c:pt>
                <c:pt idx="2513">
                  <c:v>-13.09789</c:v>
                </c:pt>
                <c:pt idx="2514">
                  <c:v>-13.08614</c:v>
                </c:pt>
                <c:pt idx="2515">
                  <c:v>-13.06447</c:v>
                </c:pt>
                <c:pt idx="2516">
                  <c:v>-13.04088</c:v>
                </c:pt>
                <c:pt idx="2517">
                  <c:v>-13.02744</c:v>
                </c:pt>
                <c:pt idx="2518">
                  <c:v>-13.001910000000001</c:v>
                </c:pt>
                <c:pt idx="2519">
                  <c:v>-12.982100000000001</c:v>
                </c:pt>
                <c:pt idx="2520">
                  <c:v>-12.95439</c:v>
                </c:pt>
                <c:pt idx="2521">
                  <c:v>-12.9350299999999</c:v>
                </c:pt>
                <c:pt idx="2522">
                  <c:v>-12.90221</c:v>
                </c:pt>
                <c:pt idx="2523">
                  <c:v>-12.87195</c:v>
                </c:pt>
                <c:pt idx="2524">
                  <c:v>-12.851249999999901</c:v>
                </c:pt>
                <c:pt idx="2525">
                  <c:v>-12.828669999999899</c:v>
                </c:pt>
                <c:pt idx="2526">
                  <c:v>-12.800549999999999</c:v>
                </c:pt>
                <c:pt idx="2527">
                  <c:v>-12.76796</c:v>
                </c:pt>
                <c:pt idx="2528">
                  <c:v>-12.7402099999999</c:v>
                </c:pt>
                <c:pt idx="2529">
                  <c:v>-12.705550000000001</c:v>
                </c:pt>
                <c:pt idx="2530">
                  <c:v>-12.68225</c:v>
                </c:pt>
                <c:pt idx="2531">
                  <c:v>-12.650460000000001</c:v>
                </c:pt>
                <c:pt idx="2532">
                  <c:v>-12.624510000000001</c:v>
                </c:pt>
                <c:pt idx="2533">
                  <c:v>-12.58108</c:v>
                </c:pt>
                <c:pt idx="2534">
                  <c:v>-12.55669</c:v>
                </c:pt>
                <c:pt idx="2535">
                  <c:v>-12.512</c:v>
                </c:pt>
                <c:pt idx="2536">
                  <c:v>-12.49544</c:v>
                </c:pt>
                <c:pt idx="2537">
                  <c:v>-12.4733199999999</c:v>
                </c:pt>
                <c:pt idx="2538">
                  <c:v>-12.43318</c:v>
                </c:pt>
                <c:pt idx="2539">
                  <c:v>-12.410019999999999</c:v>
                </c:pt>
                <c:pt idx="2540">
                  <c:v>-12.380330000000001</c:v>
                </c:pt>
                <c:pt idx="2541">
                  <c:v>-12.351319999999999</c:v>
                </c:pt>
                <c:pt idx="2542">
                  <c:v>-12.316789999999999</c:v>
                </c:pt>
                <c:pt idx="2543">
                  <c:v>-12.292680000000001</c:v>
                </c:pt>
                <c:pt idx="2544">
                  <c:v>-12.2646499999999</c:v>
                </c:pt>
                <c:pt idx="2545">
                  <c:v>-12.250769999999999</c:v>
                </c:pt>
                <c:pt idx="2546">
                  <c:v>-12.215529999999999</c:v>
                </c:pt>
                <c:pt idx="2547">
                  <c:v>-12.190200000000001</c:v>
                </c:pt>
                <c:pt idx="2548">
                  <c:v>-12.16713</c:v>
                </c:pt>
                <c:pt idx="2549">
                  <c:v>-12.15211</c:v>
                </c:pt>
                <c:pt idx="2550">
                  <c:v>-12.120939999999999</c:v>
                </c:pt>
                <c:pt idx="2551">
                  <c:v>-12.10385</c:v>
                </c:pt>
                <c:pt idx="2552">
                  <c:v>-12.095890000000001</c:v>
                </c:pt>
                <c:pt idx="2553">
                  <c:v>-12.085979999999999</c:v>
                </c:pt>
                <c:pt idx="2554">
                  <c:v>-12.06279</c:v>
                </c:pt>
                <c:pt idx="2555">
                  <c:v>-12.033429999999999</c:v>
                </c:pt>
                <c:pt idx="2556">
                  <c:v>-12.03764</c:v>
                </c:pt>
                <c:pt idx="2557">
                  <c:v>-12.029400000000001</c:v>
                </c:pt>
                <c:pt idx="2558">
                  <c:v>-12.01496</c:v>
                </c:pt>
                <c:pt idx="2559">
                  <c:v>-12.004630000000001</c:v>
                </c:pt>
                <c:pt idx="2560">
                  <c:v>-12.0022599999999</c:v>
                </c:pt>
                <c:pt idx="2561">
                  <c:v>-11.997219999999899</c:v>
                </c:pt>
                <c:pt idx="2562">
                  <c:v>-11.997310000000001</c:v>
                </c:pt>
                <c:pt idx="2563">
                  <c:v>-11.990739999999899</c:v>
                </c:pt>
                <c:pt idx="2564">
                  <c:v>-11.99433</c:v>
                </c:pt>
                <c:pt idx="2565">
                  <c:v>-11.992889999999999</c:v>
                </c:pt>
                <c:pt idx="2566">
                  <c:v>-11.995660000000001</c:v>
                </c:pt>
                <c:pt idx="2567">
                  <c:v>-12.00386</c:v>
                </c:pt>
                <c:pt idx="2568">
                  <c:v>-12.00507</c:v>
                </c:pt>
                <c:pt idx="2569">
                  <c:v>-12.015230000000001</c:v>
                </c:pt>
                <c:pt idx="2570">
                  <c:v>-12.02191</c:v>
                </c:pt>
                <c:pt idx="2571">
                  <c:v>-12.03698</c:v>
                </c:pt>
                <c:pt idx="2572">
                  <c:v>-12.043699999999999</c:v>
                </c:pt>
                <c:pt idx="2573">
                  <c:v>-12.062010000000001</c:v>
                </c:pt>
                <c:pt idx="2574">
                  <c:v>-12.0734099999999</c:v>
                </c:pt>
                <c:pt idx="2575">
                  <c:v>-12.08958</c:v>
                </c:pt>
                <c:pt idx="2576">
                  <c:v>-12.092980000000001</c:v>
                </c:pt>
                <c:pt idx="2577">
                  <c:v>-12.1214999999999</c:v>
                </c:pt>
                <c:pt idx="2578">
                  <c:v>-12.12762</c:v>
                </c:pt>
                <c:pt idx="2579">
                  <c:v>-12.16198</c:v>
                </c:pt>
                <c:pt idx="2580">
                  <c:v>-12.17835</c:v>
                </c:pt>
                <c:pt idx="2581">
                  <c:v>-12.195930000000001</c:v>
                </c:pt>
                <c:pt idx="2582">
                  <c:v>-12.2185299999999</c:v>
                </c:pt>
                <c:pt idx="2583">
                  <c:v>-12.23705</c:v>
                </c:pt>
                <c:pt idx="2584">
                  <c:v>-12.261679999999901</c:v>
                </c:pt>
                <c:pt idx="2585">
                  <c:v>-12.28312</c:v>
                </c:pt>
                <c:pt idx="2586">
                  <c:v>-12.30105</c:v>
                </c:pt>
                <c:pt idx="2587">
                  <c:v>-12.32851</c:v>
                </c:pt>
                <c:pt idx="2588">
                  <c:v>-12.356590000000001</c:v>
                </c:pt>
                <c:pt idx="2589">
                  <c:v>-12.365799999999901</c:v>
                </c:pt>
                <c:pt idx="2590">
                  <c:v>-12.3961399999999</c:v>
                </c:pt>
                <c:pt idx="2591">
                  <c:v>-12.425000000000001</c:v>
                </c:pt>
                <c:pt idx="2592">
                  <c:v>-12.446149999999999</c:v>
                </c:pt>
                <c:pt idx="2593">
                  <c:v>-12.462400000000001</c:v>
                </c:pt>
                <c:pt idx="2594">
                  <c:v>-12.48251</c:v>
                </c:pt>
                <c:pt idx="2595">
                  <c:v>-12.50952</c:v>
                </c:pt>
                <c:pt idx="2596">
                  <c:v>-12.5267099999999</c:v>
                </c:pt>
                <c:pt idx="2597">
                  <c:v>-12.54562</c:v>
                </c:pt>
                <c:pt idx="2598">
                  <c:v>-12.5658499999999</c:v>
                </c:pt>
                <c:pt idx="2599">
                  <c:v>-12.578949999999899</c:v>
                </c:pt>
                <c:pt idx="2600">
                  <c:v>-12.60858</c:v>
                </c:pt>
                <c:pt idx="2601">
                  <c:v>-12.6168099999999</c:v>
                </c:pt>
                <c:pt idx="2602">
                  <c:v>-12.629189999999999</c:v>
                </c:pt>
                <c:pt idx="2603">
                  <c:v>-12.65231</c:v>
                </c:pt>
                <c:pt idx="2604">
                  <c:v>-12.6691699999999</c:v>
                </c:pt>
                <c:pt idx="2605">
                  <c:v>-12.672280000000001</c:v>
                </c:pt>
                <c:pt idx="2606">
                  <c:v>-12.68234</c:v>
                </c:pt>
                <c:pt idx="2607">
                  <c:v>-12.70495</c:v>
                </c:pt>
                <c:pt idx="2608">
                  <c:v>-12.715210000000001</c:v>
                </c:pt>
                <c:pt idx="2609">
                  <c:v>-12.71711</c:v>
                </c:pt>
                <c:pt idx="2610">
                  <c:v>-12.729329999999999</c:v>
                </c:pt>
                <c:pt idx="2611">
                  <c:v>-12.73934</c:v>
                </c:pt>
                <c:pt idx="2612">
                  <c:v>-12.739269999999999</c:v>
                </c:pt>
                <c:pt idx="2613">
                  <c:v>-12.73476</c:v>
                </c:pt>
                <c:pt idx="2614">
                  <c:v>-12.73897</c:v>
                </c:pt>
                <c:pt idx="2615">
                  <c:v>-12.74029</c:v>
                </c:pt>
                <c:pt idx="2616">
                  <c:v>-12.72809</c:v>
                </c:pt>
                <c:pt idx="2617">
                  <c:v>-12.728490000000001</c:v>
                </c:pt>
                <c:pt idx="2618">
                  <c:v>-12.72635</c:v>
                </c:pt>
                <c:pt idx="2619">
                  <c:v>-12.7218</c:v>
                </c:pt>
                <c:pt idx="2620">
                  <c:v>-12.7064799999999</c:v>
                </c:pt>
                <c:pt idx="2621">
                  <c:v>-12.704549999999999</c:v>
                </c:pt>
                <c:pt idx="2622">
                  <c:v>-12.68726</c:v>
                </c:pt>
                <c:pt idx="2623">
                  <c:v>-12.67511</c:v>
                </c:pt>
                <c:pt idx="2624">
                  <c:v>-12.672079999999999</c:v>
                </c:pt>
                <c:pt idx="2625">
                  <c:v>-12.640689999999999</c:v>
                </c:pt>
                <c:pt idx="2626">
                  <c:v>-12.620609999999999</c:v>
                </c:pt>
                <c:pt idx="2627">
                  <c:v>-12.601429999999899</c:v>
                </c:pt>
                <c:pt idx="2628">
                  <c:v>-12.58597</c:v>
                </c:pt>
                <c:pt idx="2629">
                  <c:v>-12.57155</c:v>
                </c:pt>
                <c:pt idx="2630">
                  <c:v>-12.53487</c:v>
                </c:pt>
                <c:pt idx="2631">
                  <c:v>-12.51098</c:v>
                </c:pt>
                <c:pt idx="2632">
                  <c:v>-12.4773399999999</c:v>
                </c:pt>
                <c:pt idx="2633">
                  <c:v>-12.447319999999999</c:v>
                </c:pt>
                <c:pt idx="2634">
                  <c:v>-12.42841</c:v>
                </c:pt>
                <c:pt idx="2635">
                  <c:v>-12.371600000000001</c:v>
                </c:pt>
                <c:pt idx="2636">
                  <c:v>-12.358779999999999</c:v>
                </c:pt>
                <c:pt idx="2637">
                  <c:v>-12.313040000000001</c:v>
                </c:pt>
                <c:pt idx="2638">
                  <c:v>-12.272</c:v>
                </c:pt>
                <c:pt idx="2639">
                  <c:v>-12.23132</c:v>
                </c:pt>
                <c:pt idx="2640">
                  <c:v>-12.190860000000001</c:v>
                </c:pt>
                <c:pt idx="2641">
                  <c:v>-12.159369999999999</c:v>
                </c:pt>
                <c:pt idx="2642">
                  <c:v>-12.109819999999999</c:v>
                </c:pt>
                <c:pt idx="2643">
                  <c:v>-12.0678</c:v>
                </c:pt>
                <c:pt idx="2644">
                  <c:v>-12.0167299999999</c:v>
                </c:pt>
                <c:pt idx="2645">
                  <c:v>-11.977169999999999</c:v>
                </c:pt>
                <c:pt idx="2646">
                  <c:v>-11.92442</c:v>
                </c:pt>
                <c:pt idx="2647">
                  <c:v>-11.8859399999999</c:v>
                </c:pt>
                <c:pt idx="2648">
                  <c:v>-11.82902</c:v>
                </c:pt>
                <c:pt idx="2649">
                  <c:v>-11.779909999999999</c:v>
                </c:pt>
                <c:pt idx="2650">
                  <c:v>-11.730560000000001</c:v>
                </c:pt>
                <c:pt idx="2651">
                  <c:v>-11.6767</c:v>
                </c:pt>
                <c:pt idx="2652">
                  <c:v>-11.61828</c:v>
                </c:pt>
                <c:pt idx="2653">
                  <c:v>-11.57137</c:v>
                </c:pt>
                <c:pt idx="2654">
                  <c:v>-11.518319999999999</c:v>
                </c:pt>
                <c:pt idx="2655">
                  <c:v>-11.46237</c:v>
                </c:pt>
                <c:pt idx="2656">
                  <c:v>-11.402509999999999</c:v>
                </c:pt>
                <c:pt idx="2657">
                  <c:v>-11.350149999999999</c:v>
                </c:pt>
                <c:pt idx="2658">
                  <c:v>-11.29477</c:v>
                </c:pt>
                <c:pt idx="2659">
                  <c:v>-11.24783</c:v>
                </c:pt>
                <c:pt idx="2660">
                  <c:v>-11.185079999999999</c:v>
                </c:pt>
                <c:pt idx="2661">
                  <c:v>-11.135450000000001</c:v>
                </c:pt>
                <c:pt idx="2662">
                  <c:v>-11.08365</c:v>
                </c:pt>
                <c:pt idx="2663">
                  <c:v>-11.024679999999901</c:v>
                </c:pt>
                <c:pt idx="2664">
                  <c:v>-10.976459999999999</c:v>
                </c:pt>
                <c:pt idx="2665">
                  <c:v>-10.92088</c:v>
                </c:pt>
                <c:pt idx="2666">
                  <c:v>-10.8725199999999</c:v>
                </c:pt>
                <c:pt idx="2667">
                  <c:v>-10.817679999999999</c:v>
                </c:pt>
                <c:pt idx="2668">
                  <c:v>-10.7722</c:v>
                </c:pt>
                <c:pt idx="2669">
                  <c:v>-10.72978</c:v>
                </c:pt>
                <c:pt idx="2670">
                  <c:v>-10.67957</c:v>
                </c:pt>
                <c:pt idx="2671">
                  <c:v>-10.63449</c:v>
                </c:pt>
                <c:pt idx="2672">
                  <c:v>-10.59216</c:v>
                </c:pt>
                <c:pt idx="2673">
                  <c:v>-10.545949999999999</c:v>
                </c:pt>
                <c:pt idx="2674">
                  <c:v>-10.506769999999999</c:v>
                </c:pt>
                <c:pt idx="2675">
                  <c:v>-10.466710000000001</c:v>
                </c:pt>
                <c:pt idx="2676">
                  <c:v>-10.43079</c:v>
                </c:pt>
                <c:pt idx="2677">
                  <c:v>-10.39242</c:v>
                </c:pt>
                <c:pt idx="2678">
                  <c:v>-10.36665</c:v>
                </c:pt>
                <c:pt idx="2679">
                  <c:v>-10.337210000000001</c:v>
                </c:pt>
                <c:pt idx="2680">
                  <c:v>-10.304539999999999</c:v>
                </c:pt>
                <c:pt idx="2681">
                  <c:v>-10.2755499999999</c:v>
                </c:pt>
                <c:pt idx="2682">
                  <c:v>-10.25961</c:v>
                </c:pt>
                <c:pt idx="2683">
                  <c:v>-10.235989999999999</c:v>
                </c:pt>
                <c:pt idx="2684">
                  <c:v>-10.22363</c:v>
                </c:pt>
                <c:pt idx="2685">
                  <c:v>-10.208500000000001</c:v>
                </c:pt>
                <c:pt idx="2686">
                  <c:v>-10.19849</c:v>
                </c:pt>
                <c:pt idx="2687">
                  <c:v>-10.19369</c:v>
                </c:pt>
                <c:pt idx="2688">
                  <c:v>-10.192119999999999</c:v>
                </c:pt>
                <c:pt idx="2689">
                  <c:v>-10.192740000000001</c:v>
                </c:pt>
                <c:pt idx="2690">
                  <c:v>-10.19121</c:v>
                </c:pt>
                <c:pt idx="2691">
                  <c:v>-10.195869999999999</c:v>
                </c:pt>
                <c:pt idx="2692">
                  <c:v>-10.20091</c:v>
                </c:pt>
                <c:pt idx="2693">
                  <c:v>-10.211460000000001</c:v>
                </c:pt>
                <c:pt idx="2694">
                  <c:v>-10.22692</c:v>
                </c:pt>
                <c:pt idx="2695">
                  <c:v>-10.257429999999999</c:v>
                </c:pt>
                <c:pt idx="2696">
                  <c:v>-10.283189999999999</c:v>
                </c:pt>
                <c:pt idx="2697">
                  <c:v>-10.295959999999999</c:v>
                </c:pt>
                <c:pt idx="2698">
                  <c:v>-10.33832</c:v>
                </c:pt>
                <c:pt idx="2699">
                  <c:v>-10.37579</c:v>
                </c:pt>
                <c:pt idx="2700">
                  <c:v>-10.40258</c:v>
                </c:pt>
                <c:pt idx="2701">
                  <c:v>-10.44731</c:v>
                </c:pt>
                <c:pt idx="2702">
                  <c:v>-10.5126699999999</c:v>
                </c:pt>
                <c:pt idx="2703">
                  <c:v>-10.543990000000001</c:v>
                </c:pt>
                <c:pt idx="2704">
                  <c:v>-10.594239999999999</c:v>
                </c:pt>
                <c:pt idx="2705">
                  <c:v>-10.64972</c:v>
                </c:pt>
                <c:pt idx="2706">
                  <c:v>-10.738759999999999</c:v>
                </c:pt>
                <c:pt idx="2707">
                  <c:v>-10.77979</c:v>
                </c:pt>
                <c:pt idx="2708">
                  <c:v>-10.862500000000001</c:v>
                </c:pt>
                <c:pt idx="2709">
                  <c:v>-10.95147</c:v>
                </c:pt>
                <c:pt idx="2710">
                  <c:v>-11.025729999999999</c:v>
                </c:pt>
                <c:pt idx="2711">
                  <c:v>-11.1221</c:v>
                </c:pt>
                <c:pt idx="2712">
                  <c:v>-11.21274</c:v>
                </c:pt>
                <c:pt idx="2713">
                  <c:v>-11.318239999999999</c:v>
                </c:pt>
                <c:pt idx="2714">
                  <c:v>-11.43366</c:v>
                </c:pt>
                <c:pt idx="2715">
                  <c:v>-11.54697</c:v>
                </c:pt>
                <c:pt idx="2716">
                  <c:v>-11.67516</c:v>
                </c:pt>
                <c:pt idx="2717">
                  <c:v>-11.80959</c:v>
                </c:pt>
                <c:pt idx="2718">
                  <c:v>-11.9447799999999</c:v>
                </c:pt>
                <c:pt idx="2719">
                  <c:v>-12.10075</c:v>
                </c:pt>
                <c:pt idx="2720">
                  <c:v>-12.24743</c:v>
                </c:pt>
                <c:pt idx="2721">
                  <c:v>-12.419129999999999</c:v>
                </c:pt>
                <c:pt idx="2722">
                  <c:v>-12.6021</c:v>
                </c:pt>
                <c:pt idx="2723">
                  <c:v>-12.78102</c:v>
                </c:pt>
                <c:pt idx="2724">
                  <c:v>-12.98939</c:v>
                </c:pt>
                <c:pt idx="2725">
                  <c:v>-13.17506</c:v>
                </c:pt>
                <c:pt idx="2726">
                  <c:v>-13.37107</c:v>
                </c:pt>
                <c:pt idx="2727">
                  <c:v>-13.54801</c:v>
                </c:pt>
                <c:pt idx="2728">
                  <c:v>-13.71837</c:v>
                </c:pt>
                <c:pt idx="2729">
                  <c:v>-13.856809999999999</c:v>
                </c:pt>
                <c:pt idx="2730">
                  <c:v>-13.95903</c:v>
                </c:pt>
                <c:pt idx="2731">
                  <c:v>-14.01285</c:v>
                </c:pt>
                <c:pt idx="2732">
                  <c:v>-14.01717</c:v>
                </c:pt>
                <c:pt idx="2733">
                  <c:v>-13.95833</c:v>
                </c:pt>
                <c:pt idx="2734">
                  <c:v>-13.85032</c:v>
                </c:pt>
                <c:pt idx="2735">
                  <c:v>-13.69688</c:v>
                </c:pt>
                <c:pt idx="2736">
                  <c:v>-13.50728</c:v>
                </c:pt>
                <c:pt idx="2737">
                  <c:v>-13.304119999999999</c:v>
                </c:pt>
                <c:pt idx="2738">
                  <c:v>-13.0901399999999</c:v>
                </c:pt>
                <c:pt idx="2739">
                  <c:v>-12.88565</c:v>
                </c:pt>
                <c:pt idx="2740">
                  <c:v>-12.678610000000001</c:v>
                </c:pt>
                <c:pt idx="2741">
                  <c:v>-12.498570000000001</c:v>
                </c:pt>
                <c:pt idx="2742">
                  <c:v>-12.32644</c:v>
                </c:pt>
                <c:pt idx="2743">
                  <c:v>-12.187670000000001</c:v>
                </c:pt>
                <c:pt idx="2744">
                  <c:v>-12.057359999999999</c:v>
                </c:pt>
                <c:pt idx="2745">
                  <c:v>-11.952729999999899</c:v>
                </c:pt>
                <c:pt idx="2746">
                  <c:v>-11.85403</c:v>
                </c:pt>
                <c:pt idx="2747">
                  <c:v>-11.761380000000001</c:v>
                </c:pt>
                <c:pt idx="2748">
                  <c:v>-11.68614</c:v>
                </c:pt>
                <c:pt idx="2749">
                  <c:v>-11.634139999999899</c:v>
                </c:pt>
                <c:pt idx="2750">
                  <c:v>-11.572660000000001</c:v>
                </c:pt>
                <c:pt idx="2751">
                  <c:v>-11.534140000000001</c:v>
                </c:pt>
                <c:pt idx="2752">
                  <c:v>-11.50102</c:v>
                </c:pt>
                <c:pt idx="2753">
                  <c:v>-11.47784</c:v>
                </c:pt>
                <c:pt idx="2754">
                  <c:v>-11.443669999999999</c:v>
                </c:pt>
                <c:pt idx="2755">
                  <c:v>-11.419729999999999</c:v>
                </c:pt>
                <c:pt idx="2756">
                  <c:v>-11.404119999999899</c:v>
                </c:pt>
                <c:pt idx="2757">
                  <c:v>-11.38644</c:v>
                </c:pt>
                <c:pt idx="2758">
                  <c:v>-11.37266</c:v>
                </c:pt>
                <c:pt idx="2759">
                  <c:v>-11.34408</c:v>
                </c:pt>
                <c:pt idx="2760">
                  <c:v>-11.33545</c:v>
                </c:pt>
                <c:pt idx="2761">
                  <c:v>-11.33506</c:v>
                </c:pt>
                <c:pt idx="2762">
                  <c:v>-11.310549999999999</c:v>
                </c:pt>
                <c:pt idx="2763">
                  <c:v>-11.30691</c:v>
                </c:pt>
                <c:pt idx="2764">
                  <c:v>-11.29082</c:v>
                </c:pt>
                <c:pt idx="2765">
                  <c:v>-11.29313</c:v>
                </c:pt>
                <c:pt idx="2766">
                  <c:v>-11.273260000000001</c:v>
                </c:pt>
                <c:pt idx="2767">
                  <c:v>-11.2690199999999</c:v>
                </c:pt>
                <c:pt idx="2768">
                  <c:v>-11.25961</c:v>
                </c:pt>
                <c:pt idx="2769">
                  <c:v>-11.251340000000001</c:v>
                </c:pt>
                <c:pt idx="2770">
                  <c:v>-11.234839999999901</c:v>
                </c:pt>
                <c:pt idx="2771">
                  <c:v>-11.22744</c:v>
                </c:pt>
                <c:pt idx="2772">
                  <c:v>-11.2182</c:v>
                </c:pt>
                <c:pt idx="2773">
                  <c:v>-11.201739999999999</c:v>
                </c:pt>
                <c:pt idx="2774">
                  <c:v>-11.195169999999999</c:v>
                </c:pt>
                <c:pt idx="2775">
                  <c:v>-11.174849999999999</c:v>
                </c:pt>
                <c:pt idx="2776">
                  <c:v>-11.169729999999999</c:v>
                </c:pt>
                <c:pt idx="2777">
                  <c:v>-11.16056</c:v>
                </c:pt>
                <c:pt idx="2778">
                  <c:v>-11.14298</c:v>
                </c:pt>
                <c:pt idx="2779">
                  <c:v>-11.13979</c:v>
                </c:pt>
                <c:pt idx="2780">
                  <c:v>-11.119899999999999</c:v>
                </c:pt>
                <c:pt idx="2781">
                  <c:v>-11.109439999999999</c:v>
                </c:pt>
                <c:pt idx="2782">
                  <c:v>-11.10341</c:v>
                </c:pt>
                <c:pt idx="2783">
                  <c:v>-11.108420000000001</c:v>
                </c:pt>
                <c:pt idx="2784">
                  <c:v>-11.133109999999901</c:v>
                </c:pt>
                <c:pt idx="2785">
                  <c:v>-11.277159999999901</c:v>
                </c:pt>
                <c:pt idx="2786">
                  <c:v>-11.06113</c:v>
                </c:pt>
                <c:pt idx="2787">
                  <c:v>-10.970050000000001</c:v>
                </c:pt>
                <c:pt idx="2788">
                  <c:v>-10.9534599999999</c:v>
                </c:pt>
                <c:pt idx="2789">
                  <c:v>-10.933009999999999</c:v>
                </c:pt>
                <c:pt idx="2790">
                  <c:v>-10.92113</c:v>
                </c:pt>
                <c:pt idx="2791">
                  <c:v>-10.903029999999999</c:v>
                </c:pt>
                <c:pt idx="2792">
                  <c:v>-10.8929799999999</c:v>
                </c:pt>
                <c:pt idx="2793">
                  <c:v>-10.86863</c:v>
                </c:pt>
                <c:pt idx="2794">
                  <c:v>-10.854749999999999</c:v>
                </c:pt>
                <c:pt idx="2795">
                  <c:v>-10.836460000000001</c:v>
                </c:pt>
                <c:pt idx="2796">
                  <c:v>-10.81376</c:v>
                </c:pt>
                <c:pt idx="2797">
                  <c:v>-10.801410000000001</c:v>
                </c:pt>
                <c:pt idx="2798">
                  <c:v>-10.819179999999999</c:v>
                </c:pt>
                <c:pt idx="2799">
                  <c:v>-10.867430000000001</c:v>
                </c:pt>
                <c:pt idx="2800">
                  <c:v>-10.814539999999999</c:v>
                </c:pt>
                <c:pt idx="2801">
                  <c:v>-10.8019099999999</c:v>
                </c:pt>
                <c:pt idx="2802">
                  <c:v>-10.776540000000001</c:v>
                </c:pt>
                <c:pt idx="2803">
                  <c:v>-10.76127</c:v>
                </c:pt>
                <c:pt idx="2804">
                  <c:v>-10.74638</c:v>
                </c:pt>
                <c:pt idx="2805">
                  <c:v>-10.73944</c:v>
                </c:pt>
                <c:pt idx="2806">
                  <c:v>-10.7315</c:v>
                </c:pt>
                <c:pt idx="2807">
                  <c:v>-10.7187999999999</c:v>
                </c:pt>
                <c:pt idx="2808">
                  <c:v>-10.71059</c:v>
                </c:pt>
                <c:pt idx="2809">
                  <c:v>-10.701700000000001</c:v>
                </c:pt>
                <c:pt idx="2810">
                  <c:v>-10.68511</c:v>
                </c:pt>
                <c:pt idx="2811">
                  <c:v>-10.6853899999999</c:v>
                </c:pt>
                <c:pt idx="2812">
                  <c:v>-10.679399999999999</c:v>
                </c:pt>
                <c:pt idx="2813">
                  <c:v>-10.681089999999999</c:v>
                </c:pt>
                <c:pt idx="2814">
                  <c:v>-10.67648</c:v>
                </c:pt>
                <c:pt idx="2815">
                  <c:v>-10.68032</c:v>
                </c:pt>
                <c:pt idx="2816">
                  <c:v>-10.67544</c:v>
                </c:pt>
                <c:pt idx="2817">
                  <c:v>-10.67651</c:v>
                </c:pt>
                <c:pt idx="2818">
                  <c:v>-10.68014</c:v>
                </c:pt>
                <c:pt idx="2819">
                  <c:v>-10.687989999999999</c:v>
                </c:pt>
                <c:pt idx="2820">
                  <c:v>-10.686769999999999</c:v>
                </c:pt>
                <c:pt idx="2821">
                  <c:v>-10.678660000000001</c:v>
                </c:pt>
                <c:pt idx="2822">
                  <c:v>-10.70284</c:v>
                </c:pt>
                <c:pt idx="2823">
                  <c:v>-10.695510000000001</c:v>
                </c:pt>
                <c:pt idx="2824">
                  <c:v>-10.710660000000001</c:v>
                </c:pt>
                <c:pt idx="2825">
                  <c:v>-10.721889999999901</c:v>
                </c:pt>
                <c:pt idx="2826">
                  <c:v>-10.7319899999999</c:v>
                </c:pt>
                <c:pt idx="2827">
                  <c:v>-10.75892</c:v>
                </c:pt>
                <c:pt idx="2828">
                  <c:v>-10.764469999999999</c:v>
                </c:pt>
                <c:pt idx="2829">
                  <c:v>-10.787379999999899</c:v>
                </c:pt>
                <c:pt idx="2830">
                  <c:v>-10.801270000000001</c:v>
                </c:pt>
                <c:pt idx="2831">
                  <c:v>-10.85309</c:v>
                </c:pt>
                <c:pt idx="2832">
                  <c:v>-10.8929899999999</c:v>
                </c:pt>
                <c:pt idx="2833">
                  <c:v>-10.94646</c:v>
                </c:pt>
                <c:pt idx="2834">
                  <c:v>-11.02993</c:v>
                </c:pt>
                <c:pt idx="2835">
                  <c:v>-11.1364099999999</c:v>
                </c:pt>
                <c:pt idx="2836">
                  <c:v>-11.273289999999999</c:v>
                </c:pt>
                <c:pt idx="2837">
                  <c:v>-11.452489999999999</c:v>
                </c:pt>
                <c:pt idx="2838">
                  <c:v>-11.66902</c:v>
                </c:pt>
                <c:pt idx="2839">
                  <c:v>-11.92337</c:v>
                </c:pt>
                <c:pt idx="2840">
                  <c:v>-12.17972</c:v>
                </c:pt>
                <c:pt idx="2841">
                  <c:v>-12.429779999999999</c:v>
                </c:pt>
                <c:pt idx="2842">
                  <c:v>-12.624559999999899</c:v>
                </c:pt>
                <c:pt idx="2843">
                  <c:v>-12.75783</c:v>
                </c:pt>
                <c:pt idx="2844">
                  <c:v>-12.84282</c:v>
                </c:pt>
                <c:pt idx="2845">
                  <c:v>-12.86073</c:v>
                </c:pt>
                <c:pt idx="2846">
                  <c:v>-12.855700000000001</c:v>
                </c:pt>
                <c:pt idx="2847">
                  <c:v>-12.82771</c:v>
                </c:pt>
                <c:pt idx="2848">
                  <c:v>-12.80165</c:v>
                </c:pt>
                <c:pt idx="2849">
                  <c:v>-12.7663899999999</c:v>
                </c:pt>
                <c:pt idx="2850">
                  <c:v>-12.745089999999999</c:v>
                </c:pt>
                <c:pt idx="2851">
                  <c:v>-12.716570000000001</c:v>
                </c:pt>
                <c:pt idx="2852">
                  <c:v>-12.69486</c:v>
                </c:pt>
                <c:pt idx="2853">
                  <c:v>-12.682090000000001</c:v>
                </c:pt>
                <c:pt idx="2854">
                  <c:v>-12.6774299999999</c:v>
                </c:pt>
                <c:pt idx="2855">
                  <c:v>-12.67169</c:v>
                </c:pt>
                <c:pt idx="2856">
                  <c:v>-12.67751</c:v>
                </c:pt>
                <c:pt idx="2857">
                  <c:v>-12.69741</c:v>
                </c:pt>
                <c:pt idx="2858">
                  <c:v>-12.716049999999999</c:v>
                </c:pt>
                <c:pt idx="2859">
                  <c:v>-12.74037</c:v>
                </c:pt>
                <c:pt idx="2860">
                  <c:v>-12.761889999999999</c:v>
                </c:pt>
                <c:pt idx="2861">
                  <c:v>-12.780390000000001</c:v>
                </c:pt>
                <c:pt idx="2862">
                  <c:v>-12.79757</c:v>
                </c:pt>
                <c:pt idx="2863">
                  <c:v>-12.807029999999999</c:v>
                </c:pt>
                <c:pt idx="2864">
                  <c:v>-12.817399999999999</c:v>
                </c:pt>
                <c:pt idx="2865">
                  <c:v>-12.82855</c:v>
                </c:pt>
                <c:pt idx="2866">
                  <c:v>-12.827059999999999</c:v>
                </c:pt>
                <c:pt idx="2867">
                  <c:v>-12.83658</c:v>
                </c:pt>
                <c:pt idx="2868">
                  <c:v>-12.837350000000001</c:v>
                </c:pt>
                <c:pt idx="2869">
                  <c:v>-12.846599999999899</c:v>
                </c:pt>
                <c:pt idx="2870">
                  <c:v>-12.846439999999999</c:v>
                </c:pt>
                <c:pt idx="2871">
                  <c:v>-12.84313</c:v>
                </c:pt>
                <c:pt idx="2872">
                  <c:v>-12.859959999999999</c:v>
                </c:pt>
                <c:pt idx="2873">
                  <c:v>-12.865729999999999</c:v>
                </c:pt>
                <c:pt idx="2874">
                  <c:v>-12.86055</c:v>
                </c:pt>
                <c:pt idx="2875">
                  <c:v>-12.86143</c:v>
                </c:pt>
                <c:pt idx="2876">
                  <c:v>-12.869009999999999</c:v>
                </c:pt>
                <c:pt idx="2877">
                  <c:v>-12.86656</c:v>
                </c:pt>
                <c:pt idx="2878">
                  <c:v>-12.87238</c:v>
                </c:pt>
                <c:pt idx="2879">
                  <c:v>-12.86636</c:v>
                </c:pt>
                <c:pt idx="2880">
                  <c:v>-12.8722899999999</c:v>
                </c:pt>
                <c:pt idx="2881">
                  <c:v>-12.87973</c:v>
                </c:pt>
                <c:pt idx="2882">
                  <c:v>-12.870839999999999</c:v>
                </c:pt>
                <c:pt idx="2883">
                  <c:v>-12.8580799999999</c:v>
                </c:pt>
                <c:pt idx="2884">
                  <c:v>-12.86659</c:v>
                </c:pt>
                <c:pt idx="2885">
                  <c:v>-12.84722</c:v>
                </c:pt>
                <c:pt idx="2886">
                  <c:v>-12.84235</c:v>
                </c:pt>
                <c:pt idx="2887">
                  <c:v>-12.83013</c:v>
                </c:pt>
                <c:pt idx="2888">
                  <c:v>-12.826919999999999</c:v>
                </c:pt>
                <c:pt idx="2889">
                  <c:v>-12.81786</c:v>
                </c:pt>
                <c:pt idx="2890">
                  <c:v>-12.79636</c:v>
                </c:pt>
                <c:pt idx="2891">
                  <c:v>-12.78905</c:v>
                </c:pt>
                <c:pt idx="2892">
                  <c:v>-12.780150000000001</c:v>
                </c:pt>
                <c:pt idx="2893">
                  <c:v>-12.757679999999899</c:v>
                </c:pt>
                <c:pt idx="2894">
                  <c:v>-12.7462</c:v>
                </c:pt>
                <c:pt idx="2895">
                  <c:v>-12.72678</c:v>
                </c:pt>
                <c:pt idx="2896">
                  <c:v>-12.71101</c:v>
                </c:pt>
                <c:pt idx="2897">
                  <c:v>-12.712129999999901</c:v>
                </c:pt>
                <c:pt idx="2898">
                  <c:v>-12.701140000000001</c:v>
                </c:pt>
                <c:pt idx="2899">
                  <c:v>-12.6831499999999</c:v>
                </c:pt>
                <c:pt idx="2900">
                  <c:v>-12.691890000000001</c:v>
                </c:pt>
                <c:pt idx="2901">
                  <c:v>-12.705209999999999</c:v>
                </c:pt>
                <c:pt idx="2902">
                  <c:v>-12.732779999999901</c:v>
                </c:pt>
                <c:pt idx="2903">
                  <c:v>-12.771929999999999</c:v>
                </c:pt>
                <c:pt idx="2904">
                  <c:v>-12.8459</c:v>
                </c:pt>
                <c:pt idx="2905">
                  <c:v>-12.95354</c:v>
                </c:pt>
                <c:pt idx="2906">
                  <c:v>-13.1095799999999</c:v>
                </c:pt>
                <c:pt idx="2907">
                  <c:v>-13.316890000000001</c:v>
                </c:pt>
                <c:pt idx="2908">
                  <c:v>-13.58963</c:v>
                </c:pt>
                <c:pt idx="2909">
                  <c:v>-13.923999999999999</c:v>
                </c:pt>
                <c:pt idx="2910">
                  <c:v>-14.355689999999999</c:v>
                </c:pt>
                <c:pt idx="2911">
                  <c:v>-14.860340000000001</c:v>
                </c:pt>
                <c:pt idx="2912">
                  <c:v>-15.417070000000001</c:v>
                </c:pt>
                <c:pt idx="2913">
                  <c:v>-16.008009999999999</c:v>
                </c:pt>
                <c:pt idx="2914">
                  <c:v>-16.563500000000001</c:v>
                </c:pt>
                <c:pt idx="2915">
                  <c:v>-17.027190000000001</c:v>
                </c:pt>
                <c:pt idx="2916">
                  <c:v>-17.369160000000001</c:v>
                </c:pt>
                <c:pt idx="2917">
                  <c:v>-17.56833</c:v>
                </c:pt>
                <c:pt idx="2918">
                  <c:v>-17.61853</c:v>
                </c:pt>
                <c:pt idx="2919">
                  <c:v>-17.569600000000001</c:v>
                </c:pt>
                <c:pt idx="2920">
                  <c:v>-17.433800000000002</c:v>
                </c:pt>
                <c:pt idx="2921">
                  <c:v>-17.257770000000001</c:v>
                </c:pt>
                <c:pt idx="2922">
                  <c:v>-17.057120000000001</c:v>
                </c:pt>
                <c:pt idx="2923">
                  <c:v>-16.831679999999999</c:v>
                </c:pt>
                <c:pt idx="2924">
                  <c:v>-16.631820000000001</c:v>
                </c:pt>
                <c:pt idx="2925">
                  <c:v>-16.430350000000001</c:v>
                </c:pt>
                <c:pt idx="2926">
                  <c:v>-16.239529999999998</c:v>
                </c:pt>
                <c:pt idx="2927">
                  <c:v>-16.05301</c:v>
                </c:pt>
                <c:pt idx="2928">
                  <c:v>-15.883749999999999</c:v>
                </c:pt>
                <c:pt idx="2929">
                  <c:v>-15.7288599999999</c:v>
                </c:pt>
                <c:pt idx="2930">
                  <c:v>-15.58447</c:v>
                </c:pt>
                <c:pt idx="2931">
                  <c:v>-15.44971</c:v>
                </c:pt>
                <c:pt idx="2932">
                  <c:v>-15.3217699999999</c:v>
                </c:pt>
                <c:pt idx="2933">
                  <c:v>-15.20424</c:v>
                </c:pt>
                <c:pt idx="2934">
                  <c:v>-15.09131</c:v>
                </c:pt>
                <c:pt idx="2935">
                  <c:v>-14.993969999999999</c:v>
                </c:pt>
                <c:pt idx="2936">
                  <c:v>-14.894359999999899</c:v>
                </c:pt>
                <c:pt idx="2937">
                  <c:v>-14.80138</c:v>
                </c:pt>
                <c:pt idx="2938">
                  <c:v>-14.71608</c:v>
                </c:pt>
                <c:pt idx="2939">
                  <c:v>-14.634320000000001</c:v>
                </c:pt>
                <c:pt idx="2940">
                  <c:v>-14.5529999999999</c:v>
                </c:pt>
                <c:pt idx="2941">
                  <c:v>-14.481210000000001</c:v>
                </c:pt>
                <c:pt idx="2942">
                  <c:v>-14.40761</c:v>
                </c:pt>
                <c:pt idx="2943">
                  <c:v>-14.33649</c:v>
                </c:pt>
                <c:pt idx="2944">
                  <c:v>-14.27068</c:v>
                </c:pt>
                <c:pt idx="2945">
                  <c:v>-14.20304</c:v>
                </c:pt>
                <c:pt idx="2946">
                  <c:v>-14.146240000000001</c:v>
                </c:pt>
                <c:pt idx="2947">
                  <c:v>-14.079840000000001</c:v>
                </c:pt>
                <c:pt idx="2948">
                  <c:v>-14.02216</c:v>
                </c:pt>
                <c:pt idx="2949">
                  <c:v>-13.96912</c:v>
                </c:pt>
                <c:pt idx="2950">
                  <c:v>-13.899649999999999</c:v>
                </c:pt>
                <c:pt idx="2951">
                  <c:v>-13.8445</c:v>
                </c:pt>
                <c:pt idx="2952">
                  <c:v>-13.810280000000001</c:v>
                </c:pt>
                <c:pt idx="2953">
                  <c:v>-13.752409999999999</c:v>
                </c:pt>
                <c:pt idx="2954">
                  <c:v>-13.698740000000001</c:v>
                </c:pt>
                <c:pt idx="2955">
                  <c:v>-13.648679999999899</c:v>
                </c:pt>
                <c:pt idx="2956">
                  <c:v>-13.6031</c:v>
                </c:pt>
                <c:pt idx="2957">
                  <c:v>-13.537739999999999</c:v>
                </c:pt>
                <c:pt idx="2958">
                  <c:v>-13.501449999999901</c:v>
                </c:pt>
                <c:pt idx="2959">
                  <c:v>-13.443819999999899</c:v>
                </c:pt>
                <c:pt idx="2960">
                  <c:v>-13.39429</c:v>
                </c:pt>
                <c:pt idx="2961">
                  <c:v>-13.371650000000001</c:v>
                </c:pt>
                <c:pt idx="2962">
                  <c:v>-13.31986</c:v>
                </c:pt>
                <c:pt idx="2963">
                  <c:v>-13.291969999999999</c:v>
                </c:pt>
                <c:pt idx="2964">
                  <c:v>-13.228809999999999</c:v>
                </c:pt>
                <c:pt idx="2965">
                  <c:v>-13.18642</c:v>
                </c:pt>
                <c:pt idx="2966">
                  <c:v>-13.13625</c:v>
                </c:pt>
                <c:pt idx="2967">
                  <c:v>-13.112639999999899</c:v>
                </c:pt>
                <c:pt idx="2968">
                  <c:v>-13.06859</c:v>
                </c:pt>
                <c:pt idx="2969">
                  <c:v>-13.030099999999999</c:v>
                </c:pt>
                <c:pt idx="2970">
                  <c:v>-12.987679999999999</c:v>
                </c:pt>
                <c:pt idx="2971">
                  <c:v>-12.93838</c:v>
                </c:pt>
                <c:pt idx="2972">
                  <c:v>-12.907220000000001</c:v>
                </c:pt>
                <c:pt idx="2973">
                  <c:v>-12.838850000000001</c:v>
                </c:pt>
                <c:pt idx="2974">
                  <c:v>-12.81793</c:v>
                </c:pt>
                <c:pt idx="2975">
                  <c:v>-12.789479999999999</c:v>
                </c:pt>
                <c:pt idx="2976">
                  <c:v>-12.748390000000001</c:v>
                </c:pt>
                <c:pt idx="2977">
                  <c:v>-12.712730000000001</c:v>
                </c:pt>
                <c:pt idx="2978">
                  <c:v>-12.671060000000001</c:v>
                </c:pt>
                <c:pt idx="2979">
                  <c:v>-12.629659999999999</c:v>
                </c:pt>
                <c:pt idx="2980">
                  <c:v>-12.600479999999999</c:v>
                </c:pt>
                <c:pt idx="2981">
                  <c:v>-12.57244</c:v>
                </c:pt>
                <c:pt idx="2982">
                  <c:v>-12.536379999999999</c:v>
                </c:pt>
                <c:pt idx="2983">
                  <c:v>-12.49883</c:v>
                </c:pt>
                <c:pt idx="2984">
                  <c:v>-12.466229999999999</c:v>
                </c:pt>
                <c:pt idx="2985">
                  <c:v>-12.442079999999899</c:v>
                </c:pt>
                <c:pt idx="2986">
                  <c:v>-12.401949999999999</c:v>
                </c:pt>
                <c:pt idx="2987">
                  <c:v>-12.36725</c:v>
                </c:pt>
                <c:pt idx="2988">
                  <c:v>-12.3535599999999</c:v>
                </c:pt>
                <c:pt idx="2989">
                  <c:v>-12.30593</c:v>
                </c:pt>
                <c:pt idx="2990">
                  <c:v>-12.28243</c:v>
                </c:pt>
                <c:pt idx="2991">
                  <c:v>-12.254009999999999</c:v>
                </c:pt>
                <c:pt idx="2992">
                  <c:v>-12.222619999999999</c:v>
                </c:pt>
                <c:pt idx="2993">
                  <c:v>-12.189450000000001</c:v>
                </c:pt>
                <c:pt idx="2994">
                  <c:v>-12.163550000000001</c:v>
                </c:pt>
                <c:pt idx="2995">
                  <c:v>-12.128869999999999</c:v>
                </c:pt>
                <c:pt idx="2996">
                  <c:v>-12.1014</c:v>
                </c:pt>
                <c:pt idx="2997">
                  <c:v>-12.070320000000001</c:v>
                </c:pt>
                <c:pt idx="2998">
                  <c:v>-12.037409999999999</c:v>
                </c:pt>
                <c:pt idx="2999">
                  <c:v>-12.0046499999999</c:v>
                </c:pt>
                <c:pt idx="3000">
                  <c:v>-11.972429999999999</c:v>
                </c:pt>
                <c:pt idx="3001">
                  <c:v>-11.94763</c:v>
                </c:pt>
                <c:pt idx="3002">
                  <c:v>-11.907220000000001</c:v>
                </c:pt>
                <c:pt idx="3003">
                  <c:v>-11.882540000000001</c:v>
                </c:pt>
                <c:pt idx="3004">
                  <c:v>-11.85141</c:v>
                </c:pt>
                <c:pt idx="3005">
                  <c:v>-11.821210000000001</c:v>
                </c:pt>
                <c:pt idx="3006">
                  <c:v>-11.78036</c:v>
                </c:pt>
                <c:pt idx="3007">
                  <c:v>-11.76102</c:v>
                </c:pt>
                <c:pt idx="3008">
                  <c:v>-11.71644</c:v>
                </c:pt>
                <c:pt idx="3009">
                  <c:v>-11.69294</c:v>
                </c:pt>
                <c:pt idx="3010">
                  <c:v>-11.64931</c:v>
                </c:pt>
                <c:pt idx="3011">
                  <c:v>-11.616269999999901</c:v>
                </c:pt>
                <c:pt idx="3012">
                  <c:v>-11.583310000000001</c:v>
                </c:pt>
                <c:pt idx="3013">
                  <c:v>-11.5530799999999</c:v>
                </c:pt>
                <c:pt idx="3014">
                  <c:v>-11.50681</c:v>
                </c:pt>
                <c:pt idx="3015">
                  <c:v>-11.461740000000001</c:v>
                </c:pt>
                <c:pt idx="3016">
                  <c:v>-11.436629999999999</c:v>
                </c:pt>
                <c:pt idx="3017">
                  <c:v>-11.391830000000001</c:v>
                </c:pt>
                <c:pt idx="3018">
                  <c:v>-11.34158</c:v>
                </c:pt>
                <c:pt idx="3019">
                  <c:v>-11.304819999999999</c:v>
                </c:pt>
                <c:pt idx="3020">
                  <c:v>-11.25337</c:v>
                </c:pt>
                <c:pt idx="3021">
                  <c:v>-11.216480000000001</c:v>
                </c:pt>
                <c:pt idx="3022">
                  <c:v>-11.1714199999999</c:v>
                </c:pt>
                <c:pt idx="3023">
                  <c:v>-11.134889999999899</c:v>
                </c:pt>
                <c:pt idx="3024">
                  <c:v>-11.075289999999899</c:v>
                </c:pt>
                <c:pt idx="3025">
                  <c:v>-11.03289</c:v>
                </c:pt>
                <c:pt idx="3026">
                  <c:v>-10.983499999999999</c:v>
                </c:pt>
                <c:pt idx="3027">
                  <c:v>-10.945879999999899</c:v>
                </c:pt>
                <c:pt idx="3028">
                  <c:v>-10.883089999999999</c:v>
                </c:pt>
                <c:pt idx="3029">
                  <c:v>-10.82821</c:v>
                </c:pt>
                <c:pt idx="3030">
                  <c:v>-10.775130000000001</c:v>
                </c:pt>
                <c:pt idx="3031">
                  <c:v>-10.712479999999999</c:v>
                </c:pt>
                <c:pt idx="3032">
                  <c:v>-10.66338</c:v>
                </c:pt>
                <c:pt idx="3033">
                  <c:v>-10.60256</c:v>
                </c:pt>
                <c:pt idx="3034">
                  <c:v>-10.539429999999999</c:v>
                </c:pt>
                <c:pt idx="3035">
                  <c:v>-10.480499999999999</c:v>
                </c:pt>
                <c:pt idx="3036">
                  <c:v>-10.418629999999901</c:v>
                </c:pt>
                <c:pt idx="3037">
                  <c:v>-10.354979999999999</c:v>
                </c:pt>
                <c:pt idx="3038">
                  <c:v>-10.281779999999999</c:v>
                </c:pt>
                <c:pt idx="3039">
                  <c:v>-10.21631</c:v>
                </c:pt>
                <c:pt idx="3040">
                  <c:v>-10.15273</c:v>
                </c:pt>
                <c:pt idx="3041">
                  <c:v>-10.09722</c:v>
                </c:pt>
                <c:pt idx="3042">
                  <c:v>-10.00836</c:v>
                </c:pt>
                <c:pt idx="3043">
                  <c:v>-9.9397710000000004</c:v>
                </c:pt>
                <c:pt idx="3044">
                  <c:v>-9.8701699999999999</c:v>
                </c:pt>
                <c:pt idx="3045">
                  <c:v>-9.7883379999999995</c:v>
                </c:pt>
                <c:pt idx="3046">
                  <c:v>-9.7103940000000009</c:v>
                </c:pt>
                <c:pt idx="3047">
                  <c:v>-9.6337429999999902</c:v>
                </c:pt>
                <c:pt idx="3048">
                  <c:v>-9.5515159999999995</c:v>
                </c:pt>
                <c:pt idx="3049">
                  <c:v>-9.4668320000000001</c:v>
                </c:pt>
                <c:pt idx="3050">
                  <c:v>-9.3911560000000005</c:v>
                </c:pt>
                <c:pt idx="3051">
                  <c:v>-9.2980319999999992</c:v>
                </c:pt>
                <c:pt idx="3052">
                  <c:v>-9.2139719999999894</c:v>
                </c:pt>
                <c:pt idx="3053">
                  <c:v>-9.1263609999999993</c:v>
                </c:pt>
                <c:pt idx="3054">
                  <c:v>-9.0429960000000005</c:v>
                </c:pt>
                <c:pt idx="3055">
                  <c:v>-8.9591320000000003</c:v>
                </c:pt>
                <c:pt idx="3056">
                  <c:v>-8.8617709999999992</c:v>
                </c:pt>
                <c:pt idx="3057">
                  <c:v>-8.7639099999999992</c:v>
                </c:pt>
                <c:pt idx="3058">
                  <c:v>-8.6765690000000006</c:v>
                </c:pt>
                <c:pt idx="3059">
                  <c:v>-8.5847230000000003</c:v>
                </c:pt>
                <c:pt idx="3060">
                  <c:v>-8.4854389999999995</c:v>
                </c:pt>
                <c:pt idx="3061">
                  <c:v>-8.3868530000000003</c:v>
                </c:pt>
                <c:pt idx="3062">
                  <c:v>-8.2912689999999998</c:v>
                </c:pt>
                <c:pt idx="3063">
                  <c:v>-8.1924219999999899</c:v>
                </c:pt>
                <c:pt idx="3064">
                  <c:v>-8.0976809999999997</c:v>
                </c:pt>
                <c:pt idx="3065">
                  <c:v>-7.987724</c:v>
                </c:pt>
                <c:pt idx="3066">
                  <c:v>-7.8937049999999997</c:v>
                </c:pt>
                <c:pt idx="3067">
                  <c:v>-7.7839749999999901</c:v>
                </c:pt>
                <c:pt idx="3068">
                  <c:v>-7.692412</c:v>
                </c:pt>
                <c:pt idx="3069">
                  <c:v>-7.5809920000000002</c:v>
                </c:pt>
                <c:pt idx="3070">
                  <c:v>-7.4847649999999897</c:v>
                </c:pt>
                <c:pt idx="3071">
                  <c:v>-7.3809529999999999</c:v>
                </c:pt>
                <c:pt idx="3072">
                  <c:v>-7.2810649999999999</c:v>
                </c:pt>
                <c:pt idx="3073">
                  <c:v>-7.1745910000000004</c:v>
                </c:pt>
                <c:pt idx="3074">
                  <c:v>-7.0792479999999998</c:v>
                </c:pt>
                <c:pt idx="3075">
                  <c:v>-6.9722099999999996</c:v>
                </c:pt>
                <c:pt idx="3076">
                  <c:v>-6.8810520000000004</c:v>
                </c:pt>
                <c:pt idx="3077">
                  <c:v>-6.7893470000000002</c:v>
                </c:pt>
                <c:pt idx="3078">
                  <c:v>-6.6999579999999899</c:v>
                </c:pt>
                <c:pt idx="3079">
                  <c:v>-6.607971</c:v>
                </c:pt>
                <c:pt idx="3080">
                  <c:v>-6.5195920000000003</c:v>
                </c:pt>
                <c:pt idx="3081">
                  <c:v>-6.4320839999999997</c:v>
                </c:pt>
                <c:pt idx="3082">
                  <c:v>-6.3523870000000002</c:v>
                </c:pt>
                <c:pt idx="3083">
                  <c:v>-6.2745709999999999</c:v>
                </c:pt>
                <c:pt idx="3084">
                  <c:v>-6.2055490000000004</c:v>
                </c:pt>
                <c:pt idx="3085">
                  <c:v>-6.1500450000000004</c:v>
                </c:pt>
                <c:pt idx="3086">
                  <c:v>-6.0785359999999997</c:v>
                </c:pt>
                <c:pt idx="3087">
                  <c:v>-6.0328619999999997</c:v>
                </c:pt>
                <c:pt idx="3088">
                  <c:v>-5.986675</c:v>
                </c:pt>
                <c:pt idx="3089">
                  <c:v>-5.9482790000000003</c:v>
                </c:pt>
                <c:pt idx="3090">
                  <c:v>-5.9451359999999998</c:v>
                </c:pt>
                <c:pt idx="3091">
                  <c:v>-5.937424</c:v>
                </c:pt>
                <c:pt idx="3092">
                  <c:v>-5.9449649999999998</c:v>
                </c:pt>
                <c:pt idx="3093">
                  <c:v>-5.9703169999999997</c:v>
                </c:pt>
                <c:pt idx="3094">
                  <c:v>-6.0142160000000002</c:v>
                </c:pt>
                <c:pt idx="3095">
                  <c:v>-6.0891019999999996</c:v>
                </c:pt>
                <c:pt idx="3096">
                  <c:v>-6.1876980000000001</c:v>
                </c:pt>
                <c:pt idx="3097">
                  <c:v>-6.3091199999999903</c:v>
                </c:pt>
                <c:pt idx="3098">
                  <c:v>-6.4578959999999999</c:v>
                </c:pt>
                <c:pt idx="3099">
                  <c:v>-6.6463679999999901</c:v>
                </c:pt>
                <c:pt idx="3100">
                  <c:v>-6.882047</c:v>
                </c:pt>
                <c:pt idx="3101">
                  <c:v>-7.1494350000000004</c:v>
                </c:pt>
                <c:pt idx="3102">
                  <c:v>-7.45349199999999</c:v>
                </c:pt>
                <c:pt idx="3103">
                  <c:v>-7.7892029999999997</c:v>
                </c:pt>
                <c:pt idx="3104">
                  <c:v>-8.1610759999999996</c:v>
                </c:pt>
                <c:pt idx="3105">
                  <c:v>-8.5623640000000005</c:v>
                </c:pt>
                <c:pt idx="3106">
                  <c:v>-8.9741759999999999</c:v>
                </c:pt>
                <c:pt idx="3107">
                  <c:v>-9.3829499999999992</c:v>
                </c:pt>
                <c:pt idx="3108">
                  <c:v>-9.8114810000000006</c:v>
                </c:pt>
                <c:pt idx="3109">
                  <c:v>-10.198279999999899</c:v>
                </c:pt>
                <c:pt idx="3110">
                  <c:v>-10.572859999999899</c:v>
                </c:pt>
                <c:pt idx="3111">
                  <c:v>-10.91169</c:v>
                </c:pt>
                <c:pt idx="3112">
                  <c:v>-11.22077</c:v>
                </c:pt>
                <c:pt idx="3113">
                  <c:v>-11.494730000000001</c:v>
                </c:pt>
                <c:pt idx="3114">
                  <c:v>-11.731529999999999</c:v>
                </c:pt>
                <c:pt idx="3115">
                  <c:v>-11.94666</c:v>
                </c:pt>
                <c:pt idx="3116">
                  <c:v>-12.1449</c:v>
                </c:pt>
                <c:pt idx="3117">
                  <c:v>-12.32741</c:v>
                </c:pt>
                <c:pt idx="3118">
                  <c:v>-12.501609999999999</c:v>
                </c:pt>
                <c:pt idx="3119">
                  <c:v>-12.67657</c:v>
                </c:pt>
                <c:pt idx="3120">
                  <c:v>-12.84646</c:v>
                </c:pt>
                <c:pt idx="3121">
                  <c:v>-13.027229999999999</c:v>
                </c:pt>
                <c:pt idx="3122">
                  <c:v>-13.21288</c:v>
                </c:pt>
                <c:pt idx="3123">
                  <c:v>-13.410729999999999</c:v>
                </c:pt>
                <c:pt idx="3124">
                  <c:v>-13.62238</c:v>
                </c:pt>
                <c:pt idx="3125">
                  <c:v>-13.849349999999999</c:v>
                </c:pt>
                <c:pt idx="3126">
                  <c:v>-14.071339999999999</c:v>
                </c:pt>
                <c:pt idx="3127">
                  <c:v>-14.31692</c:v>
                </c:pt>
                <c:pt idx="3128">
                  <c:v>-14.5799</c:v>
                </c:pt>
                <c:pt idx="3129">
                  <c:v>-14.832339999999901</c:v>
                </c:pt>
                <c:pt idx="3130">
                  <c:v>-15.08784</c:v>
                </c:pt>
                <c:pt idx="3131">
                  <c:v>-15.343920000000001</c:v>
                </c:pt>
                <c:pt idx="3132">
                  <c:v>-15.570699999999899</c:v>
                </c:pt>
                <c:pt idx="3133">
                  <c:v>-15.777290000000001</c:v>
                </c:pt>
                <c:pt idx="3134">
                  <c:v>-15.9468499999999</c:v>
                </c:pt>
                <c:pt idx="3135">
                  <c:v>-16.064160000000001</c:v>
                </c:pt>
                <c:pt idx="3136">
                  <c:v>-16.129909999999999</c:v>
                </c:pt>
                <c:pt idx="3137">
                  <c:v>-16.107479999999999</c:v>
                </c:pt>
                <c:pt idx="3138">
                  <c:v>-16.018049999999999</c:v>
                </c:pt>
                <c:pt idx="3139">
                  <c:v>-15.852129999999899</c:v>
                </c:pt>
                <c:pt idx="3140">
                  <c:v>-15.61758</c:v>
                </c:pt>
                <c:pt idx="3141">
                  <c:v>-15.31649</c:v>
                </c:pt>
                <c:pt idx="3142">
                  <c:v>-14.96923</c:v>
                </c:pt>
                <c:pt idx="3143">
                  <c:v>-14.58169</c:v>
                </c:pt>
                <c:pt idx="3144">
                  <c:v>-14.161539999999899</c:v>
                </c:pt>
                <c:pt idx="3145">
                  <c:v>-13.72608</c:v>
                </c:pt>
                <c:pt idx="3146">
                  <c:v>-13.29636</c:v>
                </c:pt>
                <c:pt idx="3147">
                  <c:v>-12.863350000000001</c:v>
                </c:pt>
                <c:pt idx="3148">
                  <c:v>-12.442220000000001</c:v>
                </c:pt>
                <c:pt idx="3149">
                  <c:v>-12.03389</c:v>
                </c:pt>
                <c:pt idx="3150">
                  <c:v>-11.641439999999999</c:v>
                </c:pt>
                <c:pt idx="3151">
                  <c:v>-11.2613599999999</c:v>
                </c:pt>
                <c:pt idx="3152">
                  <c:v>-10.9045399999999</c:v>
                </c:pt>
                <c:pt idx="3153">
                  <c:v>-10.559340000000001</c:v>
                </c:pt>
                <c:pt idx="3154">
                  <c:v>-10.2518399999999</c:v>
                </c:pt>
                <c:pt idx="3155">
                  <c:v>-9.9538930000000008</c:v>
                </c:pt>
                <c:pt idx="3156">
                  <c:v>-9.6692940000000007</c:v>
                </c:pt>
                <c:pt idx="3157">
                  <c:v>-9.4124309999999909</c:v>
                </c:pt>
                <c:pt idx="3158">
                  <c:v>-9.1728349999999903</c:v>
                </c:pt>
                <c:pt idx="3159">
                  <c:v>-8.9561060000000001</c:v>
                </c:pt>
                <c:pt idx="3160">
                  <c:v>-8.7440329999999999</c:v>
                </c:pt>
                <c:pt idx="3161">
                  <c:v>-8.5572400000000002</c:v>
                </c:pt>
                <c:pt idx="3162">
                  <c:v>-8.3916129999999995</c:v>
                </c:pt>
                <c:pt idx="3163">
                  <c:v>-8.2378900000000002</c:v>
                </c:pt>
                <c:pt idx="3164">
                  <c:v>-8.0986200000000004</c:v>
                </c:pt>
                <c:pt idx="3165">
                  <c:v>-7.9691099999999899</c:v>
                </c:pt>
                <c:pt idx="3166">
                  <c:v>-7.8459120000000002</c:v>
                </c:pt>
                <c:pt idx="3167">
                  <c:v>-7.7394730000000003</c:v>
                </c:pt>
                <c:pt idx="3168">
                  <c:v>-7.6534979999999999</c:v>
                </c:pt>
                <c:pt idx="3169">
                  <c:v>-7.5714550000000003</c:v>
                </c:pt>
                <c:pt idx="3170">
                  <c:v>-7.5010279999999998</c:v>
                </c:pt>
                <c:pt idx="3171">
                  <c:v>-7.4339930000000001</c:v>
                </c:pt>
                <c:pt idx="3172">
                  <c:v>-7.3749649999999898</c:v>
                </c:pt>
                <c:pt idx="3173">
                  <c:v>-7.32281099999999</c:v>
                </c:pt>
                <c:pt idx="3174">
                  <c:v>-7.3003259999999903</c:v>
                </c:pt>
                <c:pt idx="3175">
                  <c:v>-7.271433</c:v>
                </c:pt>
                <c:pt idx="3176">
                  <c:v>-7.2455939999999996</c:v>
                </c:pt>
                <c:pt idx="3177">
                  <c:v>-7.2373269999999996</c:v>
                </c:pt>
                <c:pt idx="3178">
                  <c:v>-7.2161559999999998</c:v>
                </c:pt>
                <c:pt idx="3179">
                  <c:v>-7.2294489999999998</c:v>
                </c:pt>
                <c:pt idx="3180">
                  <c:v>-7.2192659999999904</c:v>
                </c:pt>
                <c:pt idx="3181">
                  <c:v>-7.2287290000000004</c:v>
                </c:pt>
                <c:pt idx="3182">
                  <c:v>-7.247503</c:v>
                </c:pt>
                <c:pt idx="3183">
                  <c:v>-7.2663710000000004</c:v>
                </c:pt>
                <c:pt idx="3184">
                  <c:v>-7.2871740000000003</c:v>
                </c:pt>
                <c:pt idx="3185">
                  <c:v>-7.3206809999999898</c:v>
                </c:pt>
                <c:pt idx="3186">
                  <c:v>-7.3460109999999998</c:v>
                </c:pt>
                <c:pt idx="3187">
                  <c:v>-7.3788609999999997</c:v>
                </c:pt>
                <c:pt idx="3188">
                  <c:v>-7.4247969999999999</c:v>
                </c:pt>
                <c:pt idx="3189">
                  <c:v>-7.4613240000000003</c:v>
                </c:pt>
                <c:pt idx="3190">
                  <c:v>-7.5084160000000004</c:v>
                </c:pt>
                <c:pt idx="3191">
                  <c:v>-7.559723</c:v>
                </c:pt>
                <c:pt idx="3192">
                  <c:v>-7.6140080000000001</c:v>
                </c:pt>
                <c:pt idx="3193">
                  <c:v>-7.6671019999999901</c:v>
                </c:pt>
                <c:pt idx="3194">
                  <c:v>-7.725924</c:v>
                </c:pt>
                <c:pt idx="3195">
                  <c:v>-7.78825099999999</c:v>
                </c:pt>
                <c:pt idx="3196">
                  <c:v>-7.8438969999999903</c:v>
                </c:pt>
                <c:pt idx="3197">
                  <c:v>-7.9162920000000003</c:v>
                </c:pt>
                <c:pt idx="3198">
                  <c:v>-7.9881000000000002</c:v>
                </c:pt>
                <c:pt idx="3199">
                  <c:v>-8.0482779999999998</c:v>
                </c:pt>
                <c:pt idx="3200">
                  <c:v>-8.1164679999999993</c:v>
                </c:pt>
                <c:pt idx="3201">
                  <c:v>-8.1872430000000005</c:v>
                </c:pt>
                <c:pt idx="3202">
                  <c:v>-8.1847410000000007</c:v>
                </c:pt>
                <c:pt idx="3203">
                  <c:v>-8.2655139999999996</c:v>
                </c:pt>
                <c:pt idx="3204">
                  <c:v>-8.3344100000000001</c:v>
                </c:pt>
                <c:pt idx="3205">
                  <c:v>-8.4076489999999993</c:v>
                </c:pt>
                <c:pt idx="3206">
                  <c:v>-8.4961809999999893</c:v>
                </c:pt>
                <c:pt idx="3207">
                  <c:v>-8.5663959999999904</c:v>
                </c:pt>
                <c:pt idx="3208">
                  <c:v>-8.6373139999999999</c:v>
                </c:pt>
                <c:pt idx="3209">
                  <c:v>-8.7194719999999997</c:v>
                </c:pt>
                <c:pt idx="3210">
                  <c:v>-8.7938019999999906</c:v>
                </c:pt>
                <c:pt idx="3211">
                  <c:v>-8.8797270000000008</c:v>
                </c:pt>
                <c:pt idx="3212">
                  <c:v>-8.9574920000000002</c:v>
                </c:pt>
                <c:pt idx="3213">
                  <c:v>-9.0316650000000003</c:v>
                </c:pt>
                <c:pt idx="3214">
                  <c:v>-9.1038189999999997</c:v>
                </c:pt>
                <c:pt idx="3215">
                  <c:v>-9.1834589999999992</c:v>
                </c:pt>
                <c:pt idx="3216">
                  <c:v>-9.2624289999999991</c:v>
                </c:pt>
                <c:pt idx="3217">
                  <c:v>-9.3321310000000004</c:v>
                </c:pt>
                <c:pt idx="3218">
                  <c:v>-9.4089580000000002</c:v>
                </c:pt>
                <c:pt idx="3219">
                  <c:v>-9.4825920000000004</c:v>
                </c:pt>
                <c:pt idx="3220">
                  <c:v>-9.5608509999999995</c:v>
                </c:pt>
                <c:pt idx="3221">
                  <c:v>-9.6425739999999998</c:v>
                </c:pt>
                <c:pt idx="3222">
                  <c:v>-9.7068630000000002</c:v>
                </c:pt>
                <c:pt idx="3223">
                  <c:v>-9.7601379999999995</c:v>
                </c:pt>
                <c:pt idx="3224">
                  <c:v>-9.8438230000000004</c:v>
                </c:pt>
                <c:pt idx="3225">
                  <c:v>-9.9060939999999995</c:v>
                </c:pt>
                <c:pt idx="3226">
                  <c:v>-9.967098</c:v>
                </c:pt>
                <c:pt idx="3227">
                  <c:v>-10.03406</c:v>
                </c:pt>
                <c:pt idx="3228">
                  <c:v>-10.103899999999999</c:v>
                </c:pt>
                <c:pt idx="3229">
                  <c:v>-10.155010000000001</c:v>
                </c:pt>
                <c:pt idx="3230">
                  <c:v>-10.229649999999999</c:v>
                </c:pt>
                <c:pt idx="3231">
                  <c:v>-10.291419999999899</c:v>
                </c:pt>
                <c:pt idx="3232">
                  <c:v>-10.33409</c:v>
                </c:pt>
                <c:pt idx="3233">
                  <c:v>-10.39799</c:v>
                </c:pt>
                <c:pt idx="3234">
                  <c:v>-10.451000000000001</c:v>
                </c:pt>
                <c:pt idx="3235">
                  <c:v>-10.494540000000001</c:v>
                </c:pt>
                <c:pt idx="3236">
                  <c:v>-10.55504</c:v>
                </c:pt>
                <c:pt idx="3237">
                  <c:v>-10.594060000000001</c:v>
                </c:pt>
                <c:pt idx="3238">
                  <c:v>-10.6485299999999</c:v>
                </c:pt>
                <c:pt idx="3239">
                  <c:v>-10.6923099999999</c:v>
                </c:pt>
                <c:pt idx="3240">
                  <c:v>-10.731529999999999</c:v>
                </c:pt>
                <c:pt idx="3241">
                  <c:v>-10.773720000000001</c:v>
                </c:pt>
                <c:pt idx="3242">
                  <c:v>-10.80522</c:v>
                </c:pt>
                <c:pt idx="3243">
                  <c:v>-10.850390000000001</c:v>
                </c:pt>
                <c:pt idx="3244">
                  <c:v>-10.875179999999901</c:v>
                </c:pt>
                <c:pt idx="3245">
                  <c:v>-10.917299999999999</c:v>
                </c:pt>
                <c:pt idx="3246">
                  <c:v>-10.949479999999999</c:v>
                </c:pt>
                <c:pt idx="3247">
                  <c:v>-10.98306</c:v>
                </c:pt>
                <c:pt idx="3248">
                  <c:v>-11.011710000000001</c:v>
                </c:pt>
                <c:pt idx="3249">
                  <c:v>-11.0365299999999</c:v>
                </c:pt>
                <c:pt idx="3250">
                  <c:v>-11.0629399999999</c:v>
                </c:pt>
                <c:pt idx="3251">
                  <c:v>-11.078749999999999</c:v>
                </c:pt>
                <c:pt idx="3252">
                  <c:v>-11.10525</c:v>
                </c:pt>
                <c:pt idx="3253">
                  <c:v>-11.131489999999999</c:v>
                </c:pt>
                <c:pt idx="3254">
                  <c:v>-11.149929999999999</c:v>
                </c:pt>
                <c:pt idx="3255">
                  <c:v>-11.16151</c:v>
                </c:pt>
                <c:pt idx="3256">
                  <c:v>-11.177779999999901</c:v>
                </c:pt>
                <c:pt idx="3257">
                  <c:v>-11.191420000000001</c:v>
                </c:pt>
                <c:pt idx="3258">
                  <c:v>-11.205679999999999</c:v>
                </c:pt>
                <c:pt idx="3259">
                  <c:v>-11.2174899999999</c:v>
                </c:pt>
                <c:pt idx="3260">
                  <c:v>-11.22317</c:v>
                </c:pt>
                <c:pt idx="3261">
                  <c:v>-11.238350000000001</c:v>
                </c:pt>
                <c:pt idx="3262">
                  <c:v>-11.24715</c:v>
                </c:pt>
                <c:pt idx="3263">
                  <c:v>-11.257110000000001</c:v>
                </c:pt>
                <c:pt idx="3264">
                  <c:v>-11.263780000000001</c:v>
                </c:pt>
                <c:pt idx="3265">
                  <c:v>-11.25469</c:v>
                </c:pt>
                <c:pt idx="3266">
                  <c:v>-11.250819999999999</c:v>
                </c:pt>
                <c:pt idx="3267">
                  <c:v>-11.25461</c:v>
                </c:pt>
                <c:pt idx="3268">
                  <c:v>-11.2644099999999</c:v>
                </c:pt>
                <c:pt idx="3269">
                  <c:v>-11.256270000000001</c:v>
                </c:pt>
                <c:pt idx="3270">
                  <c:v>-11.24849</c:v>
                </c:pt>
                <c:pt idx="3271">
                  <c:v>-11.25224</c:v>
                </c:pt>
                <c:pt idx="3272">
                  <c:v>-11.2323699999999</c:v>
                </c:pt>
                <c:pt idx="3273">
                  <c:v>-11.23288</c:v>
                </c:pt>
                <c:pt idx="3274">
                  <c:v>-11.22207</c:v>
                </c:pt>
                <c:pt idx="3275">
                  <c:v>-11.20736</c:v>
                </c:pt>
                <c:pt idx="3276">
                  <c:v>-11.215399999999899</c:v>
                </c:pt>
                <c:pt idx="3277">
                  <c:v>-11.193199999999999</c:v>
                </c:pt>
                <c:pt idx="3278">
                  <c:v>-11.18535</c:v>
                </c:pt>
                <c:pt idx="3279">
                  <c:v>-11.15747</c:v>
                </c:pt>
                <c:pt idx="3280">
                  <c:v>-11.14715</c:v>
                </c:pt>
                <c:pt idx="3281">
                  <c:v>-11.13138</c:v>
                </c:pt>
                <c:pt idx="3282">
                  <c:v>-11.107309999999901</c:v>
                </c:pt>
                <c:pt idx="3283">
                  <c:v>-11.095179999999999</c:v>
                </c:pt>
                <c:pt idx="3284">
                  <c:v>-11.111889999999899</c:v>
                </c:pt>
                <c:pt idx="3285">
                  <c:v>-11.148599999999901</c:v>
                </c:pt>
                <c:pt idx="3286">
                  <c:v>-11.23592</c:v>
                </c:pt>
                <c:pt idx="3287">
                  <c:v>-11.46752</c:v>
                </c:pt>
                <c:pt idx="3288">
                  <c:v>-11.911160000000001</c:v>
                </c:pt>
                <c:pt idx="3289">
                  <c:v>-12.516299999999999</c:v>
                </c:pt>
                <c:pt idx="3290">
                  <c:v>-12.96082</c:v>
                </c:pt>
                <c:pt idx="3291">
                  <c:v>-12.97795</c:v>
                </c:pt>
                <c:pt idx="3292">
                  <c:v>-12.77922</c:v>
                </c:pt>
                <c:pt idx="3293">
                  <c:v>-12.54102</c:v>
                </c:pt>
                <c:pt idx="3294">
                  <c:v>-12.332710000000001</c:v>
                </c:pt>
                <c:pt idx="3295">
                  <c:v>-12.176959999999999</c:v>
                </c:pt>
                <c:pt idx="3296">
                  <c:v>-12.04607</c:v>
                </c:pt>
                <c:pt idx="3297">
                  <c:v>-11.9519099999999</c:v>
                </c:pt>
                <c:pt idx="3298">
                  <c:v>-11.863910000000001</c:v>
                </c:pt>
                <c:pt idx="3299">
                  <c:v>-11.80026</c:v>
                </c:pt>
                <c:pt idx="3300">
                  <c:v>-11.74945</c:v>
                </c:pt>
                <c:pt idx="3301">
                  <c:v>-11.69548</c:v>
                </c:pt>
                <c:pt idx="3302">
                  <c:v>-11.667</c:v>
                </c:pt>
                <c:pt idx="3303">
                  <c:v>-11.626110000000001</c:v>
                </c:pt>
                <c:pt idx="3304">
                  <c:v>-11.598109999999901</c:v>
                </c:pt>
                <c:pt idx="3305">
                  <c:v>-11.57497</c:v>
                </c:pt>
                <c:pt idx="3306">
                  <c:v>-11.53773</c:v>
                </c:pt>
                <c:pt idx="3307">
                  <c:v>-11.522269999999899</c:v>
                </c:pt>
                <c:pt idx="3308">
                  <c:v>-11.502090000000001</c:v>
                </c:pt>
                <c:pt idx="3309">
                  <c:v>-11.48451</c:v>
                </c:pt>
                <c:pt idx="3310">
                  <c:v>-11.470009999999901</c:v>
                </c:pt>
                <c:pt idx="3311">
                  <c:v>-11.460039999999999</c:v>
                </c:pt>
                <c:pt idx="3312">
                  <c:v>-11.4392599999999</c:v>
                </c:pt>
                <c:pt idx="3313">
                  <c:v>-11.437580000000001</c:v>
                </c:pt>
                <c:pt idx="3314">
                  <c:v>-11.43305</c:v>
                </c:pt>
                <c:pt idx="3315">
                  <c:v>-11.432969999999999</c:v>
                </c:pt>
                <c:pt idx="3316">
                  <c:v>-11.436680000000001</c:v>
                </c:pt>
                <c:pt idx="3317">
                  <c:v>-11.450659999999999</c:v>
                </c:pt>
                <c:pt idx="3318">
                  <c:v>-11.481769999999999</c:v>
                </c:pt>
                <c:pt idx="3319">
                  <c:v>-11.55575</c:v>
                </c:pt>
                <c:pt idx="3320">
                  <c:v>-11.75717</c:v>
                </c:pt>
                <c:pt idx="3321">
                  <c:v>-12.374650000000001</c:v>
                </c:pt>
                <c:pt idx="3322">
                  <c:v>-11.41281</c:v>
                </c:pt>
                <c:pt idx="3323">
                  <c:v>-11.08433</c:v>
                </c:pt>
                <c:pt idx="3324">
                  <c:v>-11.073419999999899</c:v>
                </c:pt>
                <c:pt idx="3325">
                  <c:v>-11.084949999999999</c:v>
                </c:pt>
                <c:pt idx="3326">
                  <c:v>-11.08881</c:v>
                </c:pt>
                <c:pt idx="3327">
                  <c:v>-11.0903399999999</c:v>
                </c:pt>
                <c:pt idx="3328">
                  <c:v>-11.091609999999999</c:v>
                </c:pt>
                <c:pt idx="3329">
                  <c:v>-11.082990000000001</c:v>
                </c:pt>
                <c:pt idx="3330">
                  <c:v>-11.077449999999899</c:v>
                </c:pt>
                <c:pt idx="3331">
                  <c:v>-11.07525</c:v>
                </c:pt>
                <c:pt idx="3332">
                  <c:v>-11.06016</c:v>
                </c:pt>
                <c:pt idx="3333">
                  <c:v>-11.048170000000001</c:v>
                </c:pt>
                <c:pt idx="3334">
                  <c:v>-11.03415</c:v>
                </c:pt>
                <c:pt idx="3335">
                  <c:v>-11.028969999999999</c:v>
                </c:pt>
                <c:pt idx="3336">
                  <c:v>-11.021710000000001</c:v>
                </c:pt>
                <c:pt idx="3337">
                  <c:v>-11.000719999999999</c:v>
                </c:pt>
                <c:pt idx="3338">
                  <c:v>-10.98563</c:v>
                </c:pt>
                <c:pt idx="3339">
                  <c:v>-10.97749</c:v>
                </c:pt>
                <c:pt idx="3340">
                  <c:v>-10.951659999999899</c:v>
                </c:pt>
                <c:pt idx="3341">
                  <c:v>-10.940770000000001</c:v>
                </c:pt>
                <c:pt idx="3342">
                  <c:v>-10.91431</c:v>
                </c:pt>
                <c:pt idx="3343">
                  <c:v>-10.90662</c:v>
                </c:pt>
                <c:pt idx="3344">
                  <c:v>-10.86608</c:v>
                </c:pt>
                <c:pt idx="3345">
                  <c:v>-10.853169999999899</c:v>
                </c:pt>
                <c:pt idx="3346">
                  <c:v>-10.818879999999901</c:v>
                </c:pt>
                <c:pt idx="3347">
                  <c:v>-10.795629999999999</c:v>
                </c:pt>
                <c:pt idx="3348">
                  <c:v>-10.762969999999999</c:v>
                </c:pt>
                <c:pt idx="3349">
                  <c:v>-10.72569</c:v>
                </c:pt>
                <c:pt idx="3350">
                  <c:v>-10.6727399999999</c:v>
                </c:pt>
                <c:pt idx="3351">
                  <c:v>-10.63044</c:v>
                </c:pt>
                <c:pt idx="3352">
                  <c:v>-10.588889999999999</c:v>
                </c:pt>
                <c:pt idx="3353">
                  <c:v>-10.5262399999999</c:v>
                </c:pt>
                <c:pt idx="3354">
                  <c:v>-10.483459999999999</c:v>
                </c:pt>
                <c:pt idx="3355">
                  <c:v>-10.43289</c:v>
                </c:pt>
                <c:pt idx="3356">
                  <c:v>-10.38883</c:v>
                </c:pt>
                <c:pt idx="3357">
                  <c:v>-10.358099999999901</c:v>
                </c:pt>
                <c:pt idx="3358">
                  <c:v>-10.39405</c:v>
                </c:pt>
                <c:pt idx="3359">
                  <c:v>-10.4643</c:v>
                </c:pt>
                <c:pt idx="3360">
                  <c:v>-10.59474</c:v>
                </c:pt>
                <c:pt idx="3361">
                  <c:v>-10.761419999999999</c:v>
                </c:pt>
                <c:pt idx="3362">
                  <c:v>-10.92877</c:v>
                </c:pt>
                <c:pt idx="3363">
                  <c:v>-11.072710000000001</c:v>
                </c:pt>
                <c:pt idx="3364">
                  <c:v>-11.181179999999999</c:v>
                </c:pt>
                <c:pt idx="3365">
                  <c:v>-11.2593599999999</c:v>
                </c:pt>
                <c:pt idx="3366">
                  <c:v>-11.305709999999999</c:v>
                </c:pt>
                <c:pt idx="3367">
                  <c:v>-11.34122</c:v>
                </c:pt>
                <c:pt idx="3368">
                  <c:v>-11.351279999999999</c:v>
                </c:pt>
                <c:pt idx="3369">
                  <c:v>-11.36374</c:v>
                </c:pt>
                <c:pt idx="3370">
                  <c:v>-11.362439999999999</c:v>
                </c:pt>
                <c:pt idx="3371">
                  <c:v>-11.3629</c:v>
                </c:pt>
                <c:pt idx="3372">
                  <c:v>-11.368119999999999</c:v>
                </c:pt>
                <c:pt idx="3373">
                  <c:v>-11.36331</c:v>
                </c:pt>
                <c:pt idx="3374">
                  <c:v>-11.355219999999999</c:v>
                </c:pt>
                <c:pt idx="3375">
                  <c:v>-11.359959999999999</c:v>
                </c:pt>
                <c:pt idx="3376">
                  <c:v>-11.362640000000001</c:v>
                </c:pt>
                <c:pt idx="3377">
                  <c:v>-11.366720000000001</c:v>
                </c:pt>
                <c:pt idx="3378">
                  <c:v>-11.36839</c:v>
                </c:pt>
                <c:pt idx="3379">
                  <c:v>-11.373150000000001</c:v>
                </c:pt>
                <c:pt idx="3380">
                  <c:v>-11.379489999999899</c:v>
                </c:pt>
                <c:pt idx="3381">
                  <c:v>-11.39485</c:v>
                </c:pt>
                <c:pt idx="3382">
                  <c:v>-11.398199999999999</c:v>
                </c:pt>
                <c:pt idx="3383">
                  <c:v>-11.421900000000001</c:v>
                </c:pt>
                <c:pt idx="3384">
                  <c:v>-11.4383199999999</c:v>
                </c:pt>
                <c:pt idx="3385">
                  <c:v>-11.450989999999999</c:v>
                </c:pt>
                <c:pt idx="3386">
                  <c:v>-11.47837</c:v>
                </c:pt>
                <c:pt idx="3387">
                  <c:v>-11.501289999999999</c:v>
                </c:pt>
                <c:pt idx="3388">
                  <c:v>-11.531750000000001</c:v>
                </c:pt>
                <c:pt idx="3389">
                  <c:v>-11.557370000000001</c:v>
                </c:pt>
                <c:pt idx="3390">
                  <c:v>-11.598989999999899</c:v>
                </c:pt>
                <c:pt idx="3391">
                  <c:v>-11.6271699999999</c:v>
                </c:pt>
                <c:pt idx="3392">
                  <c:v>-11.68085</c:v>
                </c:pt>
                <c:pt idx="3393">
                  <c:v>-11.729059999999899</c:v>
                </c:pt>
                <c:pt idx="3394">
                  <c:v>-11.772930000000001</c:v>
                </c:pt>
                <c:pt idx="3395">
                  <c:v>-11.82582</c:v>
                </c:pt>
                <c:pt idx="3396">
                  <c:v>-11.89902</c:v>
                </c:pt>
                <c:pt idx="3397">
                  <c:v>-11.967549999999999</c:v>
                </c:pt>
                <c:pt idx="3398">
                  <c:v>-12.052630000000001</c:v>
                </c:pt>
                <c:pt idx="3399">
                  <c:v>-12.091049999999999</c:v>
                </c:pt>
                <c:pt idx="3400">
                  <c:v>-12.18838</c:v>
                </c:pt>
                <c:pt idx="3401">
                  <c:v>-12.30072</c:v>
                </c:pt>
                <c:pt idx="3402">
                  <c:v>-12.36581</c:v>
                </c:pt>
                <c:pt idx="3403">
                  <c:v>-12.49675</c:v>
                </c:pt>
                <c:pt idx="3404">
                  <c:v>-12.6030899999999</c:v>
                </c:pt>
                <c:pt idx="3405">
                  <c:v>-12.740679999999999</c:v>
                </c:pt>
                <c:pt idx="3406">
                  <c:v>-12.87772</c:v>
                </c:pt>
                <c:pt idx="3407">
                  <c:v>-13.024249999999901</c:v>
                </c:pt>
                <c:pt idx="3408">
                  <c:v>-13.16798</c:v>
                </c:pt>
                <c:pt idx="3409">
                  <c:v>-13.344659999999999</c:v>
                </c:pt>
                <c:pt idx="3410">
                  <c:v>-13.53425</c:v>
                </c:pt>
                <c:pt idx="3411">
                  <c:v>-13.71354</c:v>
                </c:pt>
                <c:pt idx="3412">
                  <c:v>-13.919449999999999</c:v>
                </c:pt>
                <c:pt idx="3413">
                  <c:v>-14.14165</c:v>
                </c:pt>
                <c:pt idx="3414">
                  <c:v>-14.3766199999999</c:v>
                </c:pt>
                <c:pt idx="3415">
                  <c:v>-14.62351</c:v>
                </c:pt>
                <c:pt idx="3416">
                  <c:v>-14.8901</c:v>
                </c:pt>
                <c:pt idx="3417">
                  <c:v>-15.17708</c:v>
                </c:pt>
                <c:pt idx="3418">
                  <c:v>-15.478160000000001</c:v>
                </c:pt>
                <c:pt idx="3419">
                  <c:v>-15.788460000000001</c:v>
                </c:pt>
                <c:pt idx="3420">
                  <c:v>-16.11928</c:v>
                </c:pt>
                <c:pt idx="3421">
                  <c:v>-16.462029999999999</c:v>
                </c:pt>
                <c:pt idx="3422">
                  <c:v>-16.815750000000001</c:v>
                </c:pt>
                <c:pt idx="3423">
                  <c:v>-17.172789999999999</c:v>
                </c:pt>
                <c:pt idx="3424">
                  <c:v>-17.544070000000001</c:v>
                </c:pt>
                <c:pt idx="3425">
                  <c:v>-17.931139999999999</c:v>
                </c:pt>
                <c:pt idx="3426">
                  <c:v>-18.265740000000001</c:v>
                </c:pt>
                <c:pt idx="3427">
                  <c:v>-18.60022</c:v>
                </c:pt>
                <c:pt idx="3428">
                  <c:v>-18.916170000000001</c:v>
                </c:pt>
                <c:pt idx="3429">
                  <c:v>-19.161200000000001</c:v>
                </c:pt>
                <c:pt idx="3430">
                  <c:v>-19.360849999999999</c:v>
                </c:pt>
                <c:pt idx="3431">
                  <c:v>-19.481960000000001</c:v>
                </c:pt>
                <c:pt idx="3432">
                  <c:v>-19.5150299999999</c:v>
                </c:pt>
                <c:pt idx="3433">
                  <c:v>-19.459540000000001</c:v>
                </c:pt>
                <c:pt idx="3434">
                  <c:v>-19.32347</c:v>
                </c:pt>
                <c:pt idx="3435">
                  <c:v>-19.092759999999998</c:v>
                </c:pt>
                <c:pt idx="3436">
                  <c:v>-18.79278</c:v>
                </c:pt>
                <c:pt idx="3437">
                  <c:v>-18.44286</c:v>
                </c:pt>
                <c:pt idx="3438">
                  <c:v>-18.05735</c:v>
                </c:pt>
                <c:pt idx="3439">
                  <c:v>-17.643380000000001</c:v>
                </c:pt>
                <c:pt idx="3440">
                  <c:v>-17.209510000000002</c:v>
                </c:pt>
                <c:pt idx="3441">
                  <c:v>-16.769169999999999</c:v>
                </c:pt>
                <c:pt idx="3442">
                  <c:v>-16.350629999999999</c:v>
                </c:pt>
                <c:pt idx="3443">
                  <c:v>-15.91229</c:v>
                </c:pt>
                <c:pt idx="3444">
                  <c:v>-15.500679999999999</c:v>
                </c:pt>
                <c:pt idx="3445">
                  <c:v>-15.09188</c:v>
                </c:pt>
                <c:pt idx="3446">
                  <c:v>-14.71185</c:v>
                </c:pt>
                <c:pt idx="3447">
                  <c:v>-14.34403</c:v>
                </c:pt>
                <c:pt idx="3448">
                  <c:v>-13.992279999999999</c:v>
                </c:pt>
                <c:pt idx="3449">
                  <c:v>-13.659879999999999</c:v>
                </c:pt>
                <c:pt idx="3450">
                  <c:v>-13.3377699999999</c:v>
                </c:pt>
                <c:pt idx="3451">
                  <c:v>-13.035489999999999</c:v>
                </c:pt>
                <c:pt idx="3452">
                  <c:v>-12.743209999999999</c:v>
                </c:pt>
                <c:pt idx="3453">
                  <c:v>-12.478619999999999</c:v>
                </c:pt>
                <c:pt idx="3454">
                  <c:v>-12.220370000000001</c:v>
                </c:pt>
                <c:pt idx="3455">
                  <c:v>-11.981920000000001</c:v>
                </c:pt>
                <c:pt idx="3456">
                  <c:v>-11.767760000000001</c:v>
                </c:pt>
                <c:pt idx="3457">
                  <c:v>-11.54668</c:v>
                </c:pt>
                <c:pt idx="3458">
                  <c:v>-11.352289999999901</c:v>
                </c:pt>
                <c:pt idx="3459">
                  <c:v>-11.165139999999999</c:v>
                </c:pt>
                <c:pt idx="3460">
                  <c:v>-10.999309999999999</c:v>
                </c:pt>
                <c:pt idx="3461">
                  <c:v>-10.852969999999999</c:v>
                </c:pt>
                <c:pt idx="3462">
                  <c:v>-10.69218</c:v>
                </c:pt>
                <c:pt idx="3463">
                  <c:v>-10.5633599999999</c:v>
                </c:pt>
                <c:pt idx="3464">
                  <c:v>-10.43721</c:v>
                </c:pt>
                <c:pt idx="3465">
                  <c:v>-10.321739999999901</c:v>
                </c:pt>
                <c:pt idx="3466">
                  <c:v>-10.2070699999999</c:v>
                </c:pt>
                <c:pt idx="3467">
                  <c:v>-10.118919999999999</c:v>
                </c:pt>
                <c:pt idx="3468">
                  <c:v>-10.030989999999999</c:v>
                </c:pt>
                <c:pt idx="3469">
                  <c:v>-9.9559379999999997</c:v>
                </c:pt>
                <c:pt idx="3470">
                  <c:v>-9.8837840000000003</c:v>
                </c:pt>
                <c:pt idx="3471">
                  <c:v>-9.8196449999999995</c:v>
                </c:pt>
                <c:pt idx="3472">
                  <c:v>-9.7631390000000007</c:v>
                </c:pt>
                <c:pt idx="3473">
                  <c:v>-9.7221609999999998</c:v>
                </c:pt>
                <c:pt idx="3474">
                  <c:v>-9.6819299999999906</c:v>
                </c:pt>
                <c:pt idx="3475">
                  <c:v>-9.6581199999999896</c:v>
                </c:pt>
                <c:pt idx="3476">
                  <c:v>-9.6301089999999991</c:v>
                </c:pt>
                <c:pt idx="3477">
                  <c:v>-9.6153169999999992</c:v>
                </c:pt>
                <c:pt idx="3478">
                  <c:v>-9.5989889999999995</c:v>
                </c:pt>
                <c:pt idx="3479">
                  <c:v>-9.6035179999999905</c:v>
                </c:pt>
                <c:pt idx="3480">
                  <c:v>-9.5980650000000001</c:v>
                </c:pt>
                <c:pt idx="3481">
                  <c:v>-9.5940169999999991</c:v>
                </c:pt>
                <c:pt idx="3482">
                  <c:v>-9.6136469999999896</c:v>
                </c:pt>
                <c:pt idx="3483">
                  <c:v>-9.6281130000000008</c:v>
                </c:pt>
                <c:pt idx="3484">
                  <c:v>-9.6499410000000001</c:v>
                </c:pt>
                <c:pt idx="3485">
                  <c:v>-9.6705450000000006</c:v>
                </c:pt>
                <c:pt idx="3486">
                  <c:v>-9.6969840000000005</c:v>
                </c:pt>
                <c:pt idx="3487">
                  <c:v>-9.7312689999999993</c:v>
                </c:pt>
                <c:pt idx="3488">
                  <c:v>-9.767004</c:v>
                </c:pt>
                <c:pt idx="3489">
                  <c:v>-9.8139780000000005</c:v>
                </c:pt>
                <c:pt idx="3490">
                  <c:v>-9.8353369999999902</c:v>
                </c:pt>
                <c:pt idx="3491">
                  <c:v>-9.8949449999999999</c:v>
                </c:pt>
                <c:pt idx="3492">
                  <c:v>-9.9333969999999994</c:v>
                </c:pt>
                <c:pt idx="3493">
                  <c:v>-10.0007199999999</c:v>
                </c:pt>
                <c:pt idx="3494">
                  <c:v>-10.0421099999999</c:v>
                </c:pt>
                <c:pt idx="3495">
                  <c:v>-10.08769</c:v>
                </c:pt>
                <c:pt idx="3496">
                  <c:v>-10.148440000000001</c:v>
                </c:pt>
                <c:pt idx="3497">
                  <c:v>-10.2193</c:v>
                </c:pt>
                <c:pt idx="3498">
                  <c:v>-10.2635199999999</c:v>
                </c:pt>
                <c:pt idx="3499">
                  <c:v>-10.334540000000001</c:v>
                </c:pt>
                <c:pt idx="3500">
                  <c:v>-10.396599999999999</c:v>
                </c:pt>
                <c:pt idx="3501">
                  <c:v>-10.45088</c:v>
                </c:pt>
                <c:pt idx="3502">
                  <c:v>-10.519119999999999</c:v>
                </c:pt>
                <c:pt idx="3503">
                  <c:v>-10.583239999999901</c:v>
                </c:pt>
                <c:pt idx="3504">
                  <c:v>-10.648759999999999</c:v>
                </c:pt>
                <c:pt idx="3505">
                  <c:v>-10.7154399999999</c:v>
                </c:pt>
                <c:pt idx="3506">
                  <c:v>-10.77017</c:v>
                </c:pt>
                <c:pt idx="3507">
                  <c:v>-10.82802</c:v>
                </c:pt>
                <c:pt idx="3508">
                  <c:v>-10.90044</c:v>
                </c:pt>
                <c:pt idx="3509">
                  <c:v>-10.952730000000001</c:v>
                </c:pt>
                <c:pt idx="3510">
                  <c:v>-11.01347</c:v>
                </c:pt>
                <c:pt idx="3511">
                  <c:v>-11.06559</c:v>
                </c:pt>
                <c:pt idx="3512">
                  <c:v>-11.12138</c:v>
                </c:pt>
                <c:pt idx="3513">
                  <c:v>-11.172420000000001</c:v>
                </c:pt>
                <c:pt idx="3514">
                  <c:v>-11.2202</c:v>
                </c:pt>
                <c:pt idx="3515">
                  <c:v>-11.2668599999999</c:v>
                </c:pt>
                <c:pt idx="3516">
                  <c:v>-11.31428</c:v>
                </c:pt>
                <c:pt idx="3517">
                  <c:v>-11.365349999999999</c:v>
                </c:pt>
                <c:pt idx="3518">
                  <c:v>-11.40368</c:v>
                </c:pt>
                <c:pt idx="3519">
                  <c:v>-11.44121</c:v>
                </c:pt>
                <c:pt idx="3520">
                  <c:v>-11.47627</c:v>
                </c:pt>
                <c:pt idx="3521">
                  <c:v>-11.515049999999899</c:v>
                </c:pt>
                <c:pt idx="3522">
                  <c:v>-11.543430000000001</c:v>
                </c:pt>
                <c:pt idx="3523">
                  <c:v>-11.58459</c:v>
                </c:pt>
                <c:pt idx="3524">
                  <c:v>-11.615079999999899</c:v>
                </c:pt>
                <c:pt idx="3525">
                  <c:v>-11.644450000000001</c:v>
                </c:pt>
                <c:pt idx="3526">
                  <c:v>-11.6768199999999</c:v>
                </c:pt>
                <c:pt idx="3527">
                  <c:v>-11.708379999999901</c:v>
                </c:pt>
                <c:pt idx="3528">
                  <c:v>-11.74884</c:v>
                </c:pt>
                <c:pt idx="3529">
                  <c:v>-11.780150000000001</c:v>
                </c:pt>
                <c:pt idx="3530">
                  <c:v>-11.815860000000001</c:v>
                </c:pt>
                <c:pt idx="3531">
                  <c:v>-11.8511299999999</c:v>
                </c:pt>
                <c:pt idx="3532">
                  <c:v>-11.894450000000001</c:v>
                </c:pt>
                <c:pt idx="3533">
                  <c:v>-11.93155</c:v>
                </c:pt>
                <c:pt idx="3534">
                  <c:v>-11.990220000000001</c:v>
                </c:pt>
                <c:pt idx="3535">
                  <c:v>-12.03651</c:v>
                </c:pt>
                <c:pt idx="3536">
                  <c:v>-12.09958</c:v>
                </c:pt>
                <c:pt idx="3537">
                  <c:v>-12.161709999999999</c:v>
                </c:pt>
                <c:pt idx="3538">
                  <c:v>-12.226990000000001</c:v>
                </c:pt>
                <c:pt idx="3539">
                  <c:v>-12.296480000000001</c:v>
                </c:pt>
                <c:pt idx="3540">
                  <c:v>-12.38143</c:v>
                </c:pt>
                <c:pt idx="3541">
                  <c:v>-12.477029999999999</c:v>
                </c:pt>
                <c:pt idx="3542">
                  <c:v>-12.573359999999999</c:v>
                </c:pt>
                <c:pt idx="3543">
                  <c:v>-12.691050000000001</c:v>
                </c:pt>
                <c:pt idx="3544">
                  <c:v>-12.80716</c:v>
                </c:pt>
                <c:pt idx="3545">
                  <c:v>-12.94557</c:v>
                </c:pt>
                <c:pt idx="3546">
                  <c:v>-13.07789</c:v>
                </c:pt>
                <c:pt idx="3547">
                  <c:v>-13.234669999999999</c:v>
                </c:pt>
                <c:pt idx="3548">
                  <c:v>-13.412100000000001</c:v>
                </c:pt>
                <c:pt idx="3549">
                  <c:v>-13.5921799999999</c:v>
                </c:pt>
                <c:pt idx="3550">
                  <c:v>-13.7984899999999</c:v>
                </c:pt>
                <c:pt idx="3551">
                  <c:v>-14.0072499999999</c:v>
                </c:pt>
                <c:pt idx="3552">
                  <c:v>-14.24165</c:v>
                </c:pt>
                <c:pt idx="3553">
                  <c:v>-14.497579999999999</c:v>
                </c:pt>
                <c:pt idx="3554">
                  <c:v>-14.757300000000001</c:v>
                </c:pt>
                <c:pt idx="3555">
                  <c:v>-15.037470000000001</c:v>
                </c:pt>
                <c:pt idx="3556">
                  <c:v>-15.3167799999999</c:v>
                </c:pt>
                <c:pt idx="3557">
                  <c:v>-15.602789999999899</c:v>
                </c:pt>
                <c:pt idx="3558">
                  <c:v>-15.897880000000001</c:v>
                </c:pt>
                <c:pt idx="3559">
                  <c:v>-16.15635</c:v>
                </c:pt>
                <c:pt idx="3560">
                  <c:v>-16.394919999999999</c:v>
                </c:pt>
                <c:pt idx="3561">
                  <c:v>-16.604130000000001</c:v>
                </c:pt>
                <c:pt idx="3562">
                  <c:v>-16.7668</c:v>
                </c:pt>
                <c:pt idx="3563">
                  <c:v>-16.877739999999999</c:v>
                </c:pt>
                <c:pt idx="3564">
                  <c:v>-16.94294</c:v>
                </c:pt>
                <c:pt idx="3565">
                  <c:v>-16.9772</c:v>
                </c:pt>
                <c:pt idx="3566">
                  <c:v>-16.959520000000001</c:v>
                </c:pt>
                <c:pt idx="3567">
                  <c:v>-16.947649999999999</c:v>
                </c:pt>
                <c:pt idx="3568">
                  <c:v>-16.906690000000001</c:v>
                </c:pt>
                <c:pt idx="3569">
                  <c:v>-16.8717399999999</c:v>
                </c:pt>
                <c:pt idx="3570">
                  <c:v>-16.840039999999998</c:v>
                </c:pt>
                <c:pt idx="3571">
                  <c:v>-16.828579999999999</c:v>
                </c:pt>
                <c:pt idx="3572">
                  <c:v>-16.848579999999998</c:v>
                </c:pt>
                <c:pt idx="3573">
                  <c:v>-16.86354</c:v>
                </c:pt>
                <c:pt idx="3574">
                  <c:v>-16.905560000000001</c:v>
                </c:pt>
                <c:pt idx="3575">
                  <c:v>-16.971799999999899</c:v>
                </c:pt>
                <c:pt idx="3576">
                  <c:v>-17.048490000000001</c:v>
                </c:pt>
                <c:pt idx="3577">
                  <c:v>-17.146059999999999</c:v>
                </c:pt>
                <c:pt idx="3578">
                  <c:v>-17.26285</c:v>
                </c:pt>
                <c:pt idx="3579">
                  <c:v>-17.399470000000001</c:v>
                </c:pt>
                <c:pt idx="3580">
                  <c:v>-17.551469999999998</c:v>
                </c:pt>
                <c:pt idx="3581">
                  <c:v>-17.720700000000001</c:v>
                </c:pt>
                <c:pt idx="3582">
                  <c:v>-17.9131099999999</c:v>
                </c:pt>
                <c:pt idx="3583">
                  <c:v>-18.128910000000001</c:v>
                </c:pt>
                <c:pt idx="3584">
                  <c:v>-18.357520000000001</c:v>
                </c:pt>
                <c:pt idx="3585">
                  <c:v>-18.61149</c:v>
                </c:pt>
                <c:pt idx="3586">
                  <c:v>-18.8887</c:v>
                </c:pt>
                <c:pt idx="3587">
                  <c:v>-19.2055299999999</c:v>
                </c:pt>
                <c:pt idx="3588">
                  <c:v>-19.541250000000002</c:v>
                </c:pt>
                <c:pt idx="3589">
                  <c:v>-19.924630000000001</c:v>
                </c:pt>
                <c:pt idx="3590">
                  <c:v>-20.353290000000001</c:v>
                </c:pt>
                <c:pt idx="3591">
                  <c:v>-20.84357</c:v>
                </c:pt>
                <c:pt idx="3592">
                  <c:v>-21.396619999999999</c:v>
                </c:pt>
                <c:pt idx="3593">
                  <c:v>-22.050409999999999</c:v>
                </c:pt>
                <c:pt idx="3594">
                  <c:v>-22.805250000000001</c:v>
                </c:pt>
                <c:pt idx="3595">
                  <c:v>-23.721070000000001</c:v>
                </c:pt>
                <c:pt idx="3596">
                  <c:v>-24.809449999999998</c:v>
                </c:pt>
                <c:pt idx="3597">
                  <c:v>-26.117740000000001</c:v>
                </c:pt>
                <c:pt idx="3598">
                  <c:v>-27.569319999999902</c:v>
                </c:pt>
                <c:pt idx="3599">
                  <c:v>-28.711749999999999</c:v>
                </c:pt>
                <c:pt idx="3600">
                  <c:v>-28.395869999999999</c:v>
                </c:pt>
                <c:pt idx="3601">
                  <c:v>-26.138069999999999</c:v>
                </c:pt>
                <c:pt idx="3602">
                  <c:v>-23.045839999999998</c:v>
                </c:pt>
                <c:pt idx="3603">
                  <c:v>-19.947299999999998</c:v>
                </c:pt>
                <c:pt idx="3604">
                  <c:v>-17.007919999999999</c:v>
                </c:pt>
                <c:pt idx="3605">
                  <c:v>-14.34172</c:v>
                </c:pt>
                <c:pt idx="3606">
                  <c:v>-12.05367</c:v>
                </c:pt>
                <c:pt idx="3607">
                  <c:v>-10.333769999999999</c:v>
                </c:pt>
                <c:pt idx="3608">
                  <c:v>-9.3564589999999992</c:v>
                </c:pt>
                <c:pt idx="3609">
                  <c:v>-9.1159529999999993</c:v>
                </c:pt>
                <c:pt idx="3610">
                  <c:v>-9.3762179999999997</c:v>
                </c:pt>
                <c:pt idx="3611">
                  <c:v>-9.85922699999999</c:v>
                </c:pt>
                <c:pt idx="3612">
                  <c:v>-10.44847</c:v>
                </c:pt>
                <c:pt idx="3613">
                  <c:v>-10.994619999999999</c:v>
                </c:pt>
                <c:pt idx="3614">
                  <c:v>-11.530810000000001</c:v>
                </c:pt>
                <c:pt idx="3615">
                  <c:v>-12.020659999999999</c:v>
                </c:pt>
                <c:pt idx="3616">
                  <c:v>-12.46748</c:v>
                </c:pt>
                <c:pt idx="3617">
                  <c:v>-12.872389999999999</c:v>
                </c:pt>
                <c:pt idx="3618">
                  <c:v>-13.24372</c:v>
                </c:pt>
                <c:pt idx="3619">
                  <c:v>-13.56901</c:v>
                </c:pt>
                <c:pt idx="3620">
                  <c:v>-13.884609999999901</c:v>
                </c:pt>
                <c:pt idx="3621">
                  <c:v>-14.1724</c:v>
                </c:pt>
                <c:pt idx="3622">
                  <c:v>-14.42291</c:v>
                </c:pt>
                <c:pt idx="3623">
                  <c:v>-14.678330000000001</c:v>
                </c:pt>
                <c:pt idx="3624">
                  <c:v>-14.905480000000001</c:v>
                </c:pt>
                <c:pt idx="3625">
                  <c:v>-15.11632</c:v>
                </c:pt>
                <c:pt idx="3626">
                  <c:v>-15.33592</c:v>
                </c:pt>
                <c:pt idx="3627">
                  <c:v>-15.52125</c:v>
                </c:pt>
                <c:pt idx="3628">
                  <c:v>-15.710239999999899</c:v>
                </c:pt>
                <c:pt idx="3629">
                  <c:v>-15.88936</c:v>
                </c:pt>
                <c:pt idx="3630">
                  <c:v>-16.052479999999999</c:v>
                </c:pt>
                <c:pt idx="3631">
                  <c:v>-16.210619999999999</c:v>
                </c:pt>
                <c:pt idx="3632">
                  <c:v>-16.369869999999999</c:v>
                </c:pt>
                <c:pt idx="3633">
                  <c:v>-16.51849</c:v>
                </c:pt>
                <c:pt idx="3634">
                  <c:v>-16.660070000000001</c:v>
                </c:pt>
                <c:pt idx="3635">
                  <c:v>-16.800999999999998</c:v>
                </c:pt>
                <c:pt idx="3636">
                  <c:v>-16.937719999999999</c:v>
                </c:pt>
                <c:pt idx="3637">
                  <c:v>-17.067979999999999</c:v>
                </c:pt>
                <c:pt idx="3638">
                  <c:v>-17.19585</c:v>
                </c:pt>
                <c:pt idx="3639">
                  <c:v>-17.31814</c:v>
                </c:pt>
                <c:pt idx="3640">
                  <c:v>-17.443079999999998</c:v>
                </c:pt>
                <c:pt idx="3641">
                  <c:v>-17.557849999999998</c:v>
                </c:pt>
                <c:pt idx="3642">
                  <c:v>-17.676670000000001</c:v>
                </c:pt>
                <c:pt idx="3643">
                  <c:v>-17.78932</c:v>
                </c:pt>
                <c:pt idx="3644">
                  <c:v>-17.9063599999999</c:v>
                </c:pt>
                <c:pt idx="3645">
                  <c:v>-18.008679999999998</c:v>
                </c:pt>
                <c:pt idx="3646">
                  <c:v>-18.122160000000001</c:v>
                </c:pt>
                <c:pt idx="3647">
                  <c:v>-18.223379999999999</c:v>
                </c:pt>
                <c:pt idx="3648">
                  <c:v>-18.33305</c:v>
                </c:pt>
                <c:pt idx="3649">
                  <c:v>-18.429939999999998</c:v>
                </c:pt>
                <c:pt idx="3650">
                  <c:v>-18.529589999999999</c:v>
                </c:pt>
                <c:pt idx="3651">
                  <c:v>-18.631180000000001</c:v>
                </c:pt>
                <c:pt idx="3652">
                  <c:v>-18.741530000000001</c:v>
                </c:pt>
                <c:pt idx="3653">
                  <c:v>-18.839960000000001</c:v>
                </c:pt>
                <c:pt idx="3654">
                  <c:v>-18.938569999999999</c:v>
                </c:pt>
                <c:pt idx="3655">
                  <c:v>-19.032109999999999</c:v>
                </c:pt>
                <c:pt idx="3656">
                  <c:v>-19.139060000000001</c:v>
                </c:pt>
                <c:pt idx="3657">
                  <c:v>-19.22747</c:v>
                </c:pt>
                <c:pt idx="3658">
                  <c:v>-19.318280000000001</c:v>
                </c:pt>
                <c:pt idx="3659">
                  <c:v>-19.419589999999999</c:v>
                </c:pt>
                <c:pt idx="3660">
                  <c:v>-19.50637</c:v>
                </c:pt>
                <c:pt idx="3661">
                  <c:v>-19.60793</c:v>
                </c:pt>
                <c:pt idx="3662">
                  <c:v>-19.69162</c:v>
                </c:pt>
                <c:pt idx="3663">
                  <c:v>-19.799890000000001</c:v>
                </c:pt>
                <c:pt idx="3664">
                  <c:v>-19.881080000000001</c:v>
                </c:pt>
                <c:pt idx="3665">
                  <c:v>-19.972850000000001</c:v>
                </c:pt>
                <c:pt idx="3666">
                  <c:v>-20.051559999999998</c:v>
                </c:pt>
                <c:pt idx="3667">
                  <c:v>-20.160820000000001</c:v>
                </c:pt>
                <c:pt idx="3668">
                  <c:v>-20.25421</c:v>
                </c:pt>
                <c:pt idx="3669">
                  <c:v>-20.341229999999999</c:v>
                </c:pt>
                <c:pt idx="3670">
                  <c:v>-20.423639999999999</c:v>
                </c:pt>
                <c:pt idx="3671">
                  <c:v>-20.510670000000001</c:v>
                </c:pt>
                <c:pt idx="3672">
                  <c:v>-20.604510000000001</c:v>
                </c:pt>
                <c:pt idx="3673">
                  <c:v>-20.705120000000001</c:v>
                </c:pt>
                <c:pt idx="3674">
                  <c:v>-20.782019999999999</c:v>
                </c:pt>
                <c:pt idx="3675">
                  <c:v>-20.884350000000001</c:v>
                </c:pt>
                <c:pt idx="3676">
                  <c:v>-20.970009999999899</c:v>
                </c:pt>
                <c:pt idx="3677">
                  <c:v>-21.063970000000001</c:v>
                </c:pt>
                <c:pt idx="3678">
                  <c:v>-21.145050000000001</c:v>
                </c:pt>
                <c:pt idx="3679">
                  <c:v>-21.231069999999999</c:v>
                </c:pt>
                <c:pt idx="3680">
                  <c:v>-21.320699999999899</c:v>
                </c:pt>
                <c:pt idx="3681">
                  <c:v>-21.411580000000001</c:v>
                </c:pt>
                <c:pt idx="3682">
                  <c:v>-21.499580000000002</c:v>
                </c:pt>
                <c:pt idx="3683">
                  <c:v>-21.57639</c:v>
                </c:pt>
                <c:pt idx="3684">
                  <c:v>-21.66658</c:v>
                </c:pt>
                <c:pt idx="3685">
                  <c:v>-21.75459</c:v>
                </c:pt>
                <c:pt idx="3686">
                  <c:v>-21.839449999999999</c:v>
                </c:pt>
                <c:pt idx="3687">
                  <c:v>-21.9252</c:v>
                </c:pt>
                <c:pt idx="3688">
                  <c:v>-22.006170000000001</c:v>
                </c:pt>
                <c:pt idx="3689">
                  <c:v>-22.094480000000001</c:v>
                </c:pt>
                <c:pt idx="3690">
                  <c:v>-22.176089999999999</c:v>
                </c:pt>
                <c:pt idx="3691">
                  <c:v>-22.247160000000001</c:v>
                </c:pt>
                <c:pt idx="3692">
                  <c:v>-22.33634</c:v>
                </c:pt>
                <c:pt idx="3693">
                  <c:v>-22.414480000000001</c:v>
                </c:pt>
                <c:pt idx="3694">
                  <c:v>-22.503920000000001</c:v>
                </c:pt>
                <c:pt idx="3695">
                  <c:v>-22.579630000000002</c:v>
                </c:pt>
                <c:pt idx="3696">
                  <c:v>-22.671610000000001</c:v>
                </c:pt>
                <c:pt idx="3697">
                  <c:v>-22.743989999999901</c:v>
                </c:pt>
                <c:pt idx="3698">
                  <c:v>-22.823609999999999</c:v>
                </c:pt>
                <c:pt idx="3699">
                  <c:v>-22.897189999999998</c:v>
                </c:pt>
                <c:pt idx="3700">
                  <c:v>-22.97784</c:v>
                </c:pt>
                <c:pt idx="3701">
                  <c:v>-23.047499999999999</c:v>
                </c:pt>
                <c:pt idx="3702">
                  <c:v>-23.127369999999999</c:v>
                </c:pt>
                <c:pt idx="3703">
                  <c:v>-23.203469999999999</c:v>
                </c:pt>
                <c:pt idx="3704">
                  <c:v>-23.2807899999999</c:v>
                </c:pt>
                <c:pt idx="3705">
                  <c:v>-23.35446</c:v>
                </c:pt>
                <c:pt idx="3706">
                  <c:v>-23.43459</c:v>
                </c:pt>
                <c:pt idx="3707">
                  <c:v>-23.50544</c:v>
                </c:pt>
                <c:pt idx="3708">
                  <c:v>-23.5696499999999</c:v>
                </c:pt>
                <c:pt idx="3709">
                  <c:v>-23.632950000000001</c:v>
                </c:pt>
                <c:pt idx="3710">
                  <c:v>-23.710840000000001</c:v>
                </c:pt>
                <c:pt idx="3711">
                  <c:v>-23.78284</c:v>
                </c:pt>
                <c:pt idx="3712">
                  <c:v>-23.845510000000001</c:v>
                </c:pt>
                <c:pt idx="3713">
                  <c:v>-23.91572</c:v>
                </c:pt>
                <c:pt idx="3714">
                  <c:v>-23.985009999999999</c:v>
                </c:pt>
                <c:pt idx="3715">
                  <c:v>-24.047629999999899</c:v>
                </c:pt>
                <c:pt idx="3716">
                  <c:v>-24.108939999999901</c:v>
                </c:pt>
                <c:pt idx="3717">
                  <c:v>-24.178070000000002</c:v>
                </c:pt>
                <c:pt idx="3718">
                  <c:v>-24.241959999999999</c:v>
                </c:pt>
                <c:pt idx="3719">
                  <c:v>-24.3017199999999</c:v>
                </c:pt>
                <c:pt idx="3720">
                  <c:v>-24.36382</c:v>
                </c:pt>
                <c:pt idx="3721">
                  <c:v>-24.420190000000002</c:v>
                </c:pt>
                <c:pt idx="3722">
                  <c:v>-24.477609999999999</c:v>
                </c:pt>
                <c:pt idx="3723">
                  <c:v>-24.535779999999999</c:v>
                </c:pt>
                <c:pt idx="3724">
                  <c:v>-24.597839999999898</c:v>
                </c:pt>
                <c:pt idx="3725">
                  <c:v>-24.647970000000001</c:v>
                </c:pt>
                <c:pt idx="3726">
                  <c:v>-24.710730000000002</c:v>
                </c:pt>
                <c:pt idx="3727">
                  <c:v>-24.756699999999999</c:v>
                </c:pt>
                <c:pt idx="3728">
                  <c:v>-24.811319999999899</c:v>
                </c:pt>
                <c:pt idx="3729">
                  <c:v>-24.86985</c:v>
                </c:pt>
                <c:pt idx="3730">
                  <c:v>-24.917369999999998</c:v>
                </c:pt>
                <c:pt idx="3731">
                  <c:v>-24.966709999999999</c:v>
                </c:pt>
                <c:pt idx="3732">
                  <c:v>-25.018370000000001</c:v>
                </c:pt>
                <c:pt idx="3733">
                  <c:v>-25.063189999999999</c:v>
                </c:pt>
                <c:pt idx="3734">
                  <c:v>-25.11422</c:v>
                </c:pt>
                <c:pt idx="3735">
                  <c:v>-25.15701</c:v>
                </c:pt>
                <c:pt idx="3736">
                  <c:v>-25.203279999999999</c:v>
                </c:pt>
                <c:pt idx="3737">
                  <c:v>-25.2530099999999</c:v>
                </c:pt>
                <c:pt idx="3738">
                  <c:v>-25.305980000000002</c:v>
                </c:pt>
                <c:pt idx="3739">
                  <c:v>-25.33972</c:v>
                </c:pt>
                <c:pt idx="3740">
                  <c:v>-25.3934999999999</c:v>
                </c:pt>
                <c:pt idx="3741">
                  <c:v>-25.42014</c:v>
                </c:pt>
                <c:pt idx="3742">
                  <c:v>-25.465820000000001</c:v>
                </c:pt>
                <c:pt idx="3743">
                  <c:v>-25.51191</c:v>
                </c:pt>
                <c:pt idx="3744">
                  <c:v>-25.554139999999901</c:v>
                </c:pt>
                <c:pt idx="3745">
                  <c:v>-25.592189999999899</c:v>
                </c:pt>
                <c:pt idx="3746">
                  <c:v>-25.650320000000001</c:v>
                </c:pt>
                <c:pt idx="3747">
                  <c:v>-25.68347</c:v>
                </c:pt>
                <c:pt idx="3748">
                  <c:v>-25.720659999999999</c:v>
                </c:pt>
                <c:pt idx="3749">
                  <c:v>-25.757930000000002</c:v>
                </c:pt>
                <c:pt idx="3750">
                  <c:v>-25.806229999999999</c:v>
                </c:pt>
                <c:pt idx="3751">
                  <c:v>-25.853760000000001</c:v>
                </c:pt>
                <c:pt idx="3752">
                  <c:v>-25.899360000000001</c:v>
                </c:pt>
                <c:pt idx="3753">
                  <c:v>-25.94171</c:v>
                </c:pt>
                <c:pt idx="3754">
                  <c:v>-25.987660000000002</c:v>
                </c:pt>
                <c:pt idx="3755">
                  <c:v>-26.03049</c:v>
                </c:pt>
                <c:pt idx="3756">
                  <c:v>-26.107289999999999</c:v>
                </c:pt>
                <c:pt idx="3757">
                  <c:v>-26.155650000000001</c:v>
                </c:pt>
                <c:pt idx="3758">
                  <c:v>-26.207929999999902</c:v>
                </c:pt>
                <c:pt idx="3759">
                  <c:v>-26.264399999999899</c:v>
                </c:pt>
                <c:pt idx="3760">
                  <c:v>-26.34329</c:v>
                </c:pt>
                <c:pt idx="3761">
                  <c:v>-26.40024</c:v>
                </c:pt>
                <c:pt idx="3762">
                  <c:v>-26.461320000000001</c:v>
                </c:pt>
                <c:pt idx="3763">
                  <c:v>-26.508459999999999</c:v>
                </c:pt>
                <c:pt idx="3764">
                  <c:v>-26.5624199999999</c:v>
                </c:pt>
                <c:pt idx="3765">
                  <c:v>-26.616599999999998</c:v>
                </c:pt>
                <c:pt idx="3766">
                  <c:v>-26.655709999999999</c:v>
                </c:pt>
                <c:pt idx="3767">
                  <c:v>-26.709869999999999</c:v>
                </c:pt>
                <c:pt idx="3768">
                  <c:v>-26.747330000000002</c:v>
                </c:pt>
                <c:pt idx="3769">
                  <c:v>-26.78154</c:v>
                </c:pt>
                <c:pt idx="3770">
                  <c:v>-26.810700000000001</c:v>
                </c:pt>
                <c:pt idx="3771">
                  <c:v>-26.83999</c:v>
                </c:pt>
                <c:pt idx="3772">
                  <c:v>-26.862220000000001</c:v>
                </c:pt>
                <c:pt idx="3773">
                  <c:v>-26.894580000000001</c:v>
                </c:pt>
                <c:pt idx="3774">
                  <c:v>-26.9209</c:v>
                </c:pt>
                <c:pt idx="3775">
                  <c:v>-26.930350000000001</c:v>
                </c:pt>
                <c:pt idx="3776">
                  <c:v>-26.953150000000001</c:v>
                </c:pt>
                <c:pt idx="3777">
                  <c:v>-26.979099999999999</c:v>
                </c:pt>
                <c:pt idx="3778">
                  <c:v>-27.002519999999901</c:v>
                </c:pt>
                <c:pt idx="3779">
                  <c:v>-27.02525</c:v>
                </c:pt>
                <c:pt idx="3780">
                  <c:v>-27.048390000000001</c:v>
                </c:pt>
                <c:pt idx="3781">
                  <c:v>-27.057960000000001</c:v>
                </c:pt>
                <c:pt idx="3782">
                  <c:v>-27.070720000000001</c:v>
                </c:pt>
                <c:pt idx="3783">
                  <c:v>-27.086369999999999</c:v>
                </c:pt>
                <c:pt idx="3784">
                  <c:v>-27.110019999999999</c:v>
                </c:pt>
                <c:pt idx="3785">
                  <c:v>-27.13663</c:v>
                </c:pt>
                <c:pt idx="3786">
                  <c:v>-27.1579399999999</c:v>
                </c:pt>
                <c:pt idx="3787">
                  <c:v>-27.164110000000001</c:v>
                </c:pt>
                <c:pt idx="3788">
                  <c:v>-27.191759999999999</c:v>
                </c:pt>
                <c:pt idx="3789">
                  <c:v>-27.20599</c:v>
                </c:pt>
                <c:pt idx="3790">
                  <c:v>-27.230049999999999</c:v>
                </c:pt>
                <c:pt idx="3791">
                  <c:v>-27.243279999999999</c:v>
                </c:pt>
                <c:pt idx="3792">
                  <c:v>-27.273610000000001</c:v>
                </c:pt>
                <c:pt idx="3793">
                  <c:v>-27.289850000000001</c:v>
                </c:pt>
                <c:pt idx="3794">
                  <c:v>-27.305610000000001</c:v>
                </c:pt>
                <c:pt idx="3795">
                  <c:v>-27.324919999999999</c:v>
                </c:pt>
                <c:pt idx="3796">
                  <c:v>-27.350110000000001</c:v>
                </c:pt>
                <c:pt idx="3797">
                  <c:v>-27.37181</c:v>
                </c:pt>
                <c:pt idx="3798">
                  <c:v>-27.40108</c:v>
                </c:pt>
                <c:pt idx="3799">
                  <c:v>-27.42257</c:v>
                </c:pt>
                <c:pt idx="3800">
                  <c:v>-27.451189999999901</c:v>
                </c:pt>
                <c:pt idx="3801">
                  <c:v>-27.468919999999901</c:v>
                </c:pt>
                <c:pt idx="3802">
                  <c:v>-27.50076</c:v>
                </c:pt>
                <c:pt idx="3803">
                  <c:v>-27.52094</c:v>
                </c:pt>
                <c:pt idx="3804">
                  <c:v>-27.559830000000002</c:v>
                </c:pt>
                <c:pt idx="3805">
                  <c:v>-27.5919899999999</c:v>
                </c:pt>
                <c:pt idx="3806">
                  <c:v>-27.62312</c:v>
                </c:pt>
                <c:pt idx="3807">
                  <c:v>-27.66085</c:v>
                </c:pt>
                <c:pt idx="3808">
                  <c:v>-27.685020000000002</c:v>
                </c:pt>
                <c:pt idx="3809">
                  <c:v>-27.725359999999899</c:v>
                </c:pt>
                <c:pt idx="3810">
                  <c:v>-27.758459999999999</c:v>
                </c:pt>
                <c:pt idx="3811">
                  <c:v>-27.778970000000001</c:v>
                </c:pt>
                <c:pt idx="3812">
                  <c:v>-27.827279999999899</c:v>
                </c:pt>
                <c:pt idx="3813">
                  <c:v>-27.857790000000001</c:v>
                </c:pt>
                <c:pt idx="3814">
                  <c:v>-27.90671</c:v>
                </c:pt>
                <c:pt idx="3815">
                  <c:v>-27.943449999999999</c:v>
                </c:pt>
                <c:pt idx="3816">
                  <c:v>-27.979729999999901</c:v>
                </c:pt>
                <c:pt idx="3817">
                  <c:v>-28.032080000000001</c:v>
                </c:pt>
                <c:pt idx="3818">
                  <c:v>-28.077590000000001</c:v>
                </c:pt>
                <c:pt idx="3819">
                  <c:v>-28.127359999999999</c:v>
                </c:pt>
                <c:pt idx="3820">
                  <c:v>-28.172689999999999</c:v>
                </c:pt>
                <c:pt idx="3821">
                  <c:v>-28.241689999999998</c:v>
                </c:pt>
                <c:pt idx="3822">
                  <c:v>-28.284799999999901</c:v>
                </c:pt>
                <c:pt idx="3823">
                  <c:v>-28.328510000000001</c:v>
                </c:pt>
                <c:pt idx="3824">
                  <c:v>-28.384340000000002</c:v>
                </c:pt>
                <c:pt idx="3825">
                  <c:v>-28.458659999999998</c:v>
                </c:pt>
                <c:pt idx="3826">
                  <c:v>-28.500160000000001</c:v>
                </c:pt>
                <c:pt idx="3827">
                  <c:v>-28.565259999999899</c:v>
                </c:pt>
                <c:pt idx="3828">
                  <c:v>-28.614660000000001</c:v>
                </c:pt>
                <c:pt idx="3829">
                  <c:v>-28.682130000000001</c:v>
                </c:pt>
                <c:pt idx="3830">
                  <c:v>-28.74597</c:v>
                </c:pt>
                <c:pt idx="3831">
                  <c:v>-28.820509999999999</c:v>
                </c:pt>
                <c:pt idx="3832">
                  <c:v>-28.867909999999899</c:v>
                </c:pt>
                <c:pt idx="3833">
                  <c:v>-28.946370000000002</c:v>
                </c:pt>
                <c:pt idx="3834">
                  <c:v>-29.02882</c:v>
                </c:pt>
                <c:pt idx="3835">
                  <c:v>-29.09684</c:v>
                </c:pt>
                <c:pt idx="3836">
                  <c:v>-29.163329999999998</c:v>
                </c:pt>
                <c:pt idx="3837">
                  <c:v>-29.259530000000002</c:v>
                </c:pt>
                <c:pt idx="3838">
                  <c:v>-29.306819999999998</c:v>
                </c:pt>
                <c:pt idx="3839">
                  <c:v>-29.393439999999998</c:v>
                </c:pt>
                <c:pt idx="3840">
                  <c:v>-29.475560000000002</c:v>
                </c:pt>
                <c:pt idx="3841">
                  <c:v>-29.59986</c:v>
                </c:pt>
                <c:pt idx="3842">
                  <c:v>-29.655049999999999</c:v>
                </c:pt>
                <c:pt idx="3843">
                  <c:v>-29.759820000000001</c:v>
                </c:pt>
                <c:pt idx="3844">
                  <c:v>-29.839320000000001</c:v>
                </c:pt>
                <c:pt idx="3845">
                  <c:v>-29.965229999999998</c:v>
                </c:pt>
                <c:pt idx="3846">
                  <c:v>-30.050719999999998</c:v>
                </c:pt>
                <c:pt idx="3847">
                  <c:v>-30.14621</c:v>
                </c:pt>
                <c:pt idx="3848">
                  <c:v>-30.270250000000001</c:v>
                </c:pt>
                <c:pt idx="3849">
                  <c:v>-30.377870000000001</c:v>
                </c:pt>
                <c:pt idx="3850">
                  <c:v>-30.467490000000002</c:v>
                </c:pt>
                <c:pt idx="3851">
                  <c:v>-30.596</c:v>
                </c:pt>
                <c:pt idx="3852">
                  <c:v>-30.70196</c:v>
                </c:pt>
                <c:pt idx="3853">
                  <c:v>-30.838380000000001</c:v>
                </c:pt>
                <c:pt idx="3854">
                  <c:v>-30.95186</c:v>
                </c:pt>
                <c:pt idx="3855">
                  <c:v>-31.076930000000001</c:v>
                </c:pt>
                <c:pt idx="3856">
                  <c:v>-31.22625</c:v>
                </c:pt>
                <c:pt idx="3857">
                  <c:v>-31.3568</c:v>
                </c:pt>
                <c:pt idx="3858">
                  <c:v>-31.493179999999999</c:v>
                </c:pt>
                <c:pt idx="3859">
                  <c:v>-31.641110000000001</c:v>
                </c:pt>
                <c:pt idx="3860">
                  <c:v>-31.796610000000001</c:v>
                </c:pt>
                <c:pt idx="3861">
                  <c:v>-31.953600000000002</c:v>
                </c:pt>
                <c:pt idx="3862">
                  <c:v>-32.116459999999996</c:v>
                </c:pt>
                <c:pt idx="3863">
                  <c:v>-32.284239999999997</c:v>
                </c:pt>
                <c:pt idx="3864">
                  <c:v>-32.468710000000002</c:v>
                </c:pt>
                <c:pt idx="3865">
                  <c:v>-32.650689999999997</c:v>
                </c:pt>
                <c:pt idx="3866">
                  <c:v>-32.846380000000003</c:v>
                </c:pt>
                <c:pt idx="3867">
                  <c:v>-33.052930000000003</c:v>
                </c:pt>
                <c:pt idx="3868">
                  <c:v>-33.252139999999997</c:v>
                </c:pt>
                <c:pt idx="3869">
                  <c:v>-33.506500000000003</c:v>
                </c:pt>
                <c:pt idx="3870">
                  <c:v>-33.755809999999997</c:v>
                </c:pt>
                <c:pt idx="3871">
                  <c:v>-33.989400000000003</c:v>
                </c:pt>
                <c:pt idx="3872">
                  <c:v>-34.272379999999998</c:v>
                </c:pt>
                <c:pt idx="3873">
                  <c:v>-34.555909999999997</c:v>
                </c:pt>
                <c:pt idx="3874">
                  <c:v>-34.866280000000003</c:v>
                </c:pt>
                <c:pt idx="3875">
                  <c:v>-35.192210000000003</c:v>
                </c:pt>
                <c:pt idx="3876">
                  <c:v>-35.530560000000001</c:v>
                </c:pt>
                <c:pt idx="3877">
                  <c:v>-35.92107</c:v>
                </c:pt>
                <c:pt idx="3878">
                  <c:v>-36.317360000000001</c:v>
                </c:pt>
                <c:pt idx="3879">
                  <c:v>-36.700279999999999</c:v>
                </c:pt>
                <c:pt idx="3880">
                  <c:v>-37.084829999999997</c:v>
                </c:pt>
                <c:pt idx="3881">
                  <c:v>-37.482880000000002</c:v>
                </c:pt>
                <c:pt idx="3882">
                  <c:v>-37.898510000000002</c:v>
                </c:pt>
                <c:pt idx="3883">
                  <c:v>-38.223439999999997</c:v>
                </c:pt>
                <c:pt idx="3884">
                  <c:v>-38.465069999999997</c:v>
                </c:pt>
                <c:pt idx="3885">
                  <c:v>-38.570450000000001</c:v>
                </c:pt>
                <c:pt idx="3886">
                  <c:v>-38.441800000000001</c:v>
                </c:pt>
                <c:pt idx="3887">
                  <c:v>-38.12041</c:v>
                </c:pt>
                <c:pt idx="3888">
                  <c:v>-37.596130000000002</c:v>
                </c:pt>
                <c:pt idx="3889">
                  <c:v>-36.812809999999999</c:v>
                </c:pt>
                <c:pt idx="3890">
                  <c:v>-35.918610000000001</c:v>
                </c:pt>
                <c:pt idx="3891">
                  <c:v>-34.88673</c:v>
                </c:pt>
                <c:pt idx="3892">
                  <c:v>-33.7973</c:v>
                </c:pt>
                <c:pt idx="3893">
                  <c:v>-32.664709999999999</c:v>
                </c:pt>
                <c:pt idx="3894">
                  <c:v>-31.522739999999999</c:v>
                </c:pt>
                <c:pt idx="3895">
                  <c:v>-30.39423</c:v>
                </c:pt>
                <c:pt idx="3896">
                  <c:v>-29.27938</c:v>
                </c:pt>
                <c:pt idx="3897">
                  <c:v>-28.1798</c:v>
                </c:pt>
                <c:pt idx="3898">
                  <c:v>-27.113189999999999</c:v>
                </c:pt>
                <c:pt idx="3899">
                  <c:v>-26.095709999999901</c:v>
                </c:pt>
                <c:pt idx="3900">
                  <c:v>-25.149189999999901</c:v>
                </c:pt>
                <c:pt idx="3901">
                  <c:v>-24.548390000000001</c:v>
                </c:pt>
                <c:pt idx="3902">
                  <c:v>-23.850100000000001</c:v>
                </c:pt>
                <c:pt idx="3903">
                  <c:v>-22.628489999999999</c:v>
                </c:pt>
                <c:pt idx="3904">
                  <c:v>-21.693110000000001</c:v>
                </c:pt>
                <c:pt idx="3905">
                  <c:v>-20.943239999999999</c:v>
                </c:pt>
                <c:pt idx="3906">
                  <c:v>-20.290150000000001</c:v>
                </c:pt>
                <c:pt idx="3907">
                  <c:v>-19.76718</c:v>
                </c:pt>
                <c:pt idx="3908">
                  <c:v>-19.359200000000001</c:v>
                </c:pt>
                <c:pt idx="3909">
                  <c:v>-19.059760000000001</c:v>
                </c:pt>
                <c:pt idx="3910">
                  <c:v>-18.862169999999999</c:v>
                </c:pt>
                <c:pt idx="3911">
                  <c:v>-18.748550000000002</c:v>
                </c:pt>
                <c:pt idx="3912">
                  <c:v>-18.699719999999999</c:v>
                </c:pt>
                <c:pt idx="3913">
                  <c:v>-18.715029999999999</c:v>
                </c:pt>
                <c:pt idx="3914">
                  <c:v>-18.774539999999998</c:v>
                </c:pt>
                <c:pt idx="3915">
                  <c:v>-18.864920000000001</c:v>
                </c:pt>
                <c:pt idx="3916">
                  <c:v>-18.953579999999999</c:v>
                </c:pt>
                <c:pt idx="3917">
                  <c:v>-19.04608</c:v>
                </c:pt>
                <c:pt idx="3918">
                  <c:v>-19.098579999999998</c:v>
                </c:pt>
                <c:pt idx="3919">
                  <c:v>-19.393260000000001</c:v>
                </c:pt>
                <c:pt idx="3920">
                  <c:v>-19.765740000000001</c:v>
                </c:pt>
                <c:pt idx="3921">
                  <c:v>-19.888689999999901</c:v>
                </c:pt>
                <c:pt idx="3922">
                  <c:v>-19.99644</c:v>
                </c:pt>
                <c:pt idx="3923">
                  <c:v>-20.107949999999999</c:v>
                </c:pt>
                <c:pt idx="3924">
                  <c:v>-20.231739999999999</c:v>
                </c:pt>
                <c:pt idx="3925">
                  <c:v>-20.34019</c:v>
                </c:pt>
                <c:pt idx="3926">
                  <c:v>-20.445530000000002</c:v>
                </c:pt>
                <c:pt idx="3927">
                  <c:v>-20.545839999999998</c:v>
                </c:pt>
                <c:pt idx="3928">
                  <c:v>-20.648340000000001</c:v>
                </c:pt>
                <c:pt idx="3929">
                  <c:v>-20.733319999999999</c:v>
                </c:pt>
                <c:pt idx="3930">
                  <c:v>-20.826479999999901</c:v>
                </c:pt>
                <c:pt idx="3931">
                  <c:v>-20.9041</c:v>
                </c:pt>
                <c:pt idx="3932">
                  <c:v>-20.981349999999999</c:v>
                </c:pt>
                <c:pt idx="3933">
                  <c:v>-21.050809999999998</c:v>
                </c:pt>
                <c:pt idx="3934">
                  <c:v>-21.114820000000002</c:v>
                </c:pt>
                <c:pt idx="3935">
                  <c:v>-21.173210000000001</c:v>
                </c:pt>
                <c:pt idx="3936">
                  <c:v>-21.22147</c:v>
                </c:pt>
                <c:pt idx="3937">
                  <c:v>-21.274789999999999</c:v>
                </c:pt>
                <c:pt idx="3938">
                  <c:v>-21.322669999999899</c:v>
                </c:pt>
                <c:pt idx="3939">
                  <c:v>-21.363620000000001</c:v>
                </c:pt>
                <c:pt idx="3940">
                  <c:v>-21.408529999999999</c:v>
                </c:pt>
                <c:pt idx="3941">
                  <c:v>-21.449809999999999</c:v>
                </c:pt>
                <c:pt idx="3942">
                  <c:v>-21.479620000000001</c:v>
                </c:pt>
                <c:pt idx="3943">
                  <c:v>-21.513200000000001</c:v>
                </c:pt>
                <c:pt idx="3944">
                  <c:v>-21.542099999999898</c:v>
                </c:pt>
                <c:pt idx="3945">
                  <c:v>-21.563189999999999</c:v>
                </c:pt>
                <c:pt idx="3946">
                  <c:v>-21.591249999999999</c:v>
                </c:pt>
                <c:pt idx="3947">
                  <c:v>-21.620829999999899</c:v>
                </c:pt>
                <c:pt idx="3948">
                  <c:v>-21.64068</c:v>
                </c:pt>
                <c:pt idx="3949">
                  <c:v>-21.668569999999999</c:v>
                </c:pt>
                <c:pt idx="3950">
                  <c:v>-21.674040000000002</c:v>
                </c:pt>
                <c:pt idx="3951">
                  <c:v>-21.700050000000001</c:v>
                </c:pt>
                <c:pt idx="3952">
                  <c:v>-21.716609999999999</c:v>
                </c:pt>
                <c:pt idx="3953">
                  <c:v>-21.733440000000002</c:v>
                </c:pt>
                <c:pt idx="3954">
                  <c:v>-21.744769999999999</c:v>
                </c:pt>
                <c:pt idx="3955">
                  <c:v>-21.764600000000002</c:v>
                </c:pt>
                <c:pt idx="3956">
                  <c:v>-21.772010000000002</c:v>
                </c:pt>
                <c:pt idx="3957">
                  <c:v>-21.7864</c:v>
                </c:pt>
                <c:pt idx="3958">
                  <c:v>-21.813669999999998</c:v>
                </c:pt>
                <c:pt idx="3959">
                  <c:v>-21.828430000000001</c:v>
                </c:pt>
                <c:pt idx="3960">
                  <c:v>-21.834209999999999</c:v>
                </c:pt>
                <c:pt idx="3961">
                  <c:v>-21.848099999999899</c:v>
                </c:pt>
                <c:pt idx="3962">
                  <c:v>-21.862739999999999</c:v>
                </c:pt>
                <c:pt idx="3963">
                  <c:v>-21.883379999999999</c:v>
                </c:pt>
                <c:pt idx="3964">
                  <c:v>-21.897929999999999</c:v>
                </c:pt>
                <c:pt idx="3965">
                  <c:v>-21.913699999999999</c:v>
                </c:pt>
                <c:pt idx="3966">
                  <c:v>-21.92878</c:v>
                </c:pt>
                <c:pt idx="3967">
                  <c:v>-21.9497099999999</c:v>
                </c:pt>
                <c:pt idx="3968">
                  <c:v>-21.959980000000002</c:v>
                </c:pt>
                <c:pt idx="3969">
                  <c:v>-21.981539999999899</c:v>
                </c:pt>
                <c:pt idx="3970">
                  <c:v>-22.000260000000001</c:v>
                </c:pt>
                <c:pt idx="3971">
                  <c:v>-22.034469999999999</c:v>
                </c:pt>
                <c:pt idx="3972">
                  <c:v>-22.042940000000002</c:v>
                </c:pt>
                <c:pt idx="3973">
                  <c:v>-22.069900000000001</c:v>
                </c:pt>
                <c:pt idx="3974">
                  <c:v>-22.10886</c:v>
                </c:pt>
                <c:pt idx="3975">
                  <c:v>-22.136859999999999</c:v>
                </c:pt>
                <c:pt idx="3976">
                  <c:v>-22.154679999999999</c:v>
                </c:pt>
                <c:pt idx="3977">
                  <c:v>-22.1586</c:v>
                </c:pt>
                <c:pt idx="3978">
                  <c:v>-22.199660000000002</c:v>
                </c:pt>
                <c:pt idx="3979">
                  <c:v>-22.240400000000001</c:v>
                </c:pt>
                <c:pt idx="3980">
                  <c:v>-22.260850000000001</c:v>
                </c:pt>
                <c:pt idx="3981">
                  <c:v>-22.2943</c:v>
                </c:pt>
                <c:pt idx="3982">
                  <c:v>-22.333729999999999</c:v>
                </c:pt>
                <c:pt idx="3983">
                  <c:v>-22.353840000000002</c:v>
                </c:pt>
                <c:pt idx="3984">
                  <c:v>-22.389800000000001</c:v>
                </c:pt>
                <c:pt idx="3985">
                  <c:v>-22.427219999999998</c:v>
                </c:pt>
                <c:pt idx="3986">
                  <c:v>-22.456939999999999</c:v>
                </c:pt>
                <c:pt idx="3987">
                  <c:v>-22.492619999999999</c:v>
                </c:pt>
                <c:pt idx="3988">
                  <c:v>-22.525069999999999</c:v>
                </c:pt>
                <c:pt idx="3989">
                  <c:v>-22.561219999999999</c:v>
                </c:pt>
                <c:pt idx="3990">
                  <c:v>-22.601009999999899</c:v>
                </c:pt>
                <c:pt idx="3991">
                  <c:v>-22.639119999999998</c:v>
                </c:pt>
                <c:pt idx="3992">
                  <c:v>-22.68431</c:v>
                </c:pt>
                <c:pt idx="3993">
                  <c:v>-22.714939999999999</c:v>
                </c:pt>
                <c:pt idx="3994">
                  <c:v>-22.750360000000001</c:v>
                </c:pt>
                <c:pt idx="3995">
                  <c:v>-22.78445</c:v>
                </c:pt>
                <c:pt idx="3996">
                  <c:v>-22.8245</c:v>
                </c:pt>
                <c:pt idx="3997">
                  <c:v>-22.863409999999998</c:v>
                </c:pt>
                <c:pt idx="3998">
                  <c:v>-22.90504</c:v>
                </c:pt>
                <c:pt idx="3999">
                  <c:v>-22.937639999999998</c:v>
                </c:pt>
                <c:pt idx="4000">
                  <c:v>-22.984490000000001</c:v>
                </c:pt>
                <c:pt idx="4001">
                  <c:v>-23.027909999999999</c:v>
                </c:pt>
                <c:pt idx="4002">
                  <c:v>-23.05395</c:v>
                </c:pt>
                <c:pt idx="4003">
                  <c:v>-23.097349999999999</c:v>
                </c:pt>
                <c:pt idx="4004">
                  <c:v>-23.13955</c:v>
                </c:pt>
                <c:pt idx="4005">
                  <c:v>-23.177299999999999</c:v>
                </c:pt>
                <c:pt idx="4006">
                  <c:v>-23.207550000000001</c:v>
                </c:pt>
                <c:pt idx="4007">
                  <c:v>-23.25778</c:v>
                </c:pt>
                <c:pt idx="4008">
                  <c:v>-23.29186</c:v>
                </c:pt>
                <c:pt idx="4009">
                  <c:v>-23.326059999999998</c:v>
                </c:pt>
                <c:pt idx="4010">
                  <c:v>-23.36562</c:v>
                </c:pt>
                <c:pt idx="4011">
                  <c:v>-23.406199999999998</c:v>
                </c:pt>
                <c:pt idx="4012">
                  <c:v>-23.441770000000002</c:v>
                </c:pt>
                <c:pt idx="4013">
                  <c:v>-23.474229999999999</c:v>
                </c:pt>
                <c:pt idx="4014">
                  <c:v>-23.515079999999902</c:v>
                </c:pt>
                <c:pt idx="4015">
                  <c:v>-23.553930000000001</c:v>
                </c:pt>
                <c:pt idx="4016">
                  <c:v>-23.583690000000001</c:v>
                </c:pt>
                <c:pt idx="4017">
                  <c:v>-23.628499999999999</c:v>
                </c:pt>
                <c:pt idx="4018">
                  <c:v>-23.658299999999901</c:v>
                </c:pt>
                <c:pt idx="4019">
                  <c:v>-23.69436</c:v>
                </c:pt>
                <c:pt idx="4020">
                  <c:v>-23.73235</c:v>
                </c:pt>
                <c:pt idx="4021">
                  <c:v>-23.758679999999998</c:v>
                </c:pt>
                <c:pt idx="4022">
                  <c:v>-23.807049999999901</c:v>
                </c:pt>
                <c:pt idx="4023">
                  <c:v>-23.83738</c:v>
                </c:pt>
                <c:pt idx="4024">
                  <c:v>-23.884329999999999</c:v>
                </c:pt>
                <c:pt idx="4025">
                  <c:v>-23.907069999999901</c:v>
                </c:pt>
                <c:pt idx="4026">
                  <c:v>-23.965520000000001</c:v>
                </c:pt>
                <c:pt idx="4027">
                  <c:v>-23.992439999999998</c:v>
                </c:pt>
                <c:pt idx="4028">
                  <c:v>-24.034379999999999</c:v>
                </c:pt>
                <c:pt idx="4029">
                  <c:v>-24.084430000000001</c:v>
                </c:pt>
                <c:pt idx="4030">
                  <c:v>-24.120809999999999</c:v>
                </c:pt>
                <c:pt idx="4031">
                  <c:v>-24.15748</c:v>
                </c:pt>
                <c:pt idx="4032">
                  <c:v>-24.20504</c:v>
                </c:pt>
                <c:pt idx="4033">
                  <c:v>-24.245629999999998</c:v>
                </c:pt>
                <c:pt idx="4034">
                  <c:v>-24.294149999999899</c:v>
                </c:pt>
                <c:pt idx="4035">
                  <c:v>-24.346810000000001</c:v>
                </c:pt>
                <c:pt idx="4036">
                  <c:v>-24.394200000000001</c:v>
                </c:pt>
                <c:pt idx="4037">
                  <c:v>-24.454460000000001</c:v>
                </c:pt>
                <c:pt idx="4038">
                  <c:v>-24.505009999999999</c:v>
                </c:pt>
                <c:pt idx="4039">
                  <c:v>-24.561219999999999</c:v>
                </c:pt>
                <c:pt idx="4040">
                  <c:v>-24.629249999999999</c:v>
                </c:pt>
                <c:pt idx="4041">
                  <c:v>-24.6850699999999</c:v>
                </c:pt>
                <c:pt idx="4042">
                  <c:v>-24.765750000000001</c:v>
                </c:pt>
                <c:pt idx="4043">
                  <c:v>-24.827870000000001</c:v>
                </c:pt>
                <c:pt idx="4044">
                  <c:v>-24.902360000000002</c:v>
                </c:pt>
                <c:pt idx="4045">
                  <c:v>-24.997219999999999</c:v>
                </c:pt>
                <c:pt idx="4046">
                  <c:v>-25.093810000000001</c:v>
                </c:pt>
                <c:pt idx="4047">
                  <c:v>-25.18365</c:v>
                </c:pt>
                <c:pt idx="4048">
                  <c:v>-25.2866</c:v>
                </c:pt>
                <c:pt idx="4049">
                  <c:v>-25.41028</c:v>
                </c:pt>
                <c:pt idx="4050">
                  <c:v>-25.5307</c:v>
                </c:pt>
                <c:pt idx="4051">
                  <c:v>-25.67249</c:v>
                </c:pt>
                <c:pt idx="4052">
                  <c:v>-25.817170000000001</c:v>
                </c:pt>
                <c:pt idx="4053">
                  <c:v>-25.9712899999999</c:v>
                </c:pt>
                <c:pt idx="4054">
                  <c:v>-26.12651</c:v>
                </c:pt>
                <c:pt idx="4055">
                  <c:v>-26.317889999999998</c:v>
                </c:pt>
                <c:pt idx="4056">
                  <c:v>-26.52317</c:v>
                </c:pt>
                <c:pt idx="4057">
                  <c:v>-26.75403</c:v>
                </c:pt>
                <c:pt idx="4058">
                  <c:v>-26.99925</c:v>
                </c:pt>
                <c:pt idx="4059">
                  <c:v>-27.277290000000001</c:v>
                </c:pt>
                <c:pt idx="4060">
                  <c:v>-27.579280000000001</c:v>
                </c:pt>
                <c:pt idx="4061">
                  <c:v>-27.898630000000001</c:v>
                </c:pt>
                <c:pt idx="4062">
                  <c:v>-28.26435</c:v>
                </c:pt>
                <c:pt idx="4063">
                  <c:v>-28.66047</c:v>
                </c:pt>
                <c:pt idx="4064">
                  <c:v>-29.109480000000001</c:v>
                </c:pt>
                <c:pt idx="4065">
                  <c:v>-29.597539999999999</c:v>
                </c:pt>
                <c:pt idx="4066">
                  <c:v>-30.126349999999999</c:v>
                </c:pt>
                <c:pt idx="4067">
                  <c:v>-30.698509999999999</c:v>
                </c:pt>
                <c:pt idx="4068">
                  <c:v>-31.294830000000001</c:v>
                </c:pt>
                <c:pt idx="4069">
                  <c:v>-31.91479</c:v>
                </c:pt>
                <c:pt idx="4070">
                  <c:v>-32.52458</c:v>
                </c:pt>
                <c:pt idx="4071">
                  <c:v>-33.00685</c:v>
                </c:pt>
                <c:pt idx="4072">
                  <c:v>-33.315910000000002</c:v>
                </c:pt>
                <c:pt idx="4073">
                  <c:v>-33.359050000000003</c:v>
                </c:pt>
                <c:pt idx="4074">
                  <c:v>-33.069389999999999</c:v>
                </c:pt>
                <c:pt idx="4075">
                  <c:v>-32.46705</c:v>
                </c:pt>
                <c:pt idx="4076">
                  <c:v>-31.649660000000001</c:v>
                </c:pt>
                <c:pt idx="4077">
                  <c:v>-30.704709999999999</c:v>
                </c:pt>
                <c:pt idx="4078">
                  <c:v>-29.7172499999999</c:v>
                </c:pt>
                <c:pt idx="4079">
                  <c:v>-28.765350000000002</c:v>
                </c:pt>
                <c:pt idx="4080">
                  <c:v>-27.824780000000001</c:v>
                </c:pt>
                <c:pt idx="4081">
                  <c:v>-26.955359999999999</c:v>
                </c:pt>
                <c:pt idx="4082">
                  <c:v>-26.1845</c:v>
                </c:pt>
                <c:pt idx="4083">
                  <c:v>-25.473059999999901</c:v>
                </c:pt>
                <c:pt idx="4084">
                  <c:v>-24.842599999999901</c:v>
                </c:pt>
                <c:pt idx="4085">
                  <c:v>-24.278289999999998</c:v>
                </c:pt>
                <c:pt idx="4086">
                  <c:v>-23.774799999999999</c:v>
                </c:pt>
                <c:pt idx="4087">
                  <c:v>-23.354199999999999</c:v>
                </c:pt>
                <c:pt idx="4088">
                  <c:v>-22.9949399999999</c:v>
                </c:pt>
                <c:pt idx="4089">
                  <c:v>-22.693200000000001</c:v>
                </c:pt>
                <c:pt idx="4090">
                  <c:v>-22.444299999999998</c:v>
                </c:pt>
                <c:pt idx="4091">
                  <c:v>-22.250900000000001</c:v>
                </c:pt>
                <c:pt idx="4092">
                  <c:v>-22.0842899999999</c:v>
                </c:pt>
                <c:pt idx="4093">
                  <c:v>-21.98892</c:v>
                </c:pt>
                <c:pt idx="4094">
                  <c:v>-21.919360000000001</c:v>
                </c:pt>
                <c:pt idx="4095">
                  <c:v>-21.883710000000001</c:v>
                </c:pt>
                <c:pt idx="4096">
                  <c:v>-21.87576</c:v>
                </c:pt>
                <c:pt idx="4097">
                  <c:v>-21.89556</c:v>
                </c:pt>
                <c:pt idx="4098">
                  <c:v>-21.96763</c:v>
                </c:pt>
                <c:pt idx="4099">
                  <c:v>-22.028089999999999</c:v>
                </c:pt>
                <c:pt idx="4100">
                  <c:v>-22.126950000000001</c:v>
                </c:pt>
                <c:pt idx="4101">
                  <c:v>-22.248899999999999</c:v>
                </c:pt>
                <c:pt idx="4102">
                  <c:v>-22.390599999999999</c:v>
                </c:pt>
                <c:pt idx="4103">
                  <c:v>-22.536090000000002</c:v>
                </c:pt>
                <c:pt idx="4104">
                  <c:v>-22.713380000000001</c:v>
                </c:pt>
                <c:pt idx="4105">
                  <c:v>-22.88513</c:v>
                </c:pt>
                <c:pt idx="4106">
                  <c:v>-23.094749999999902</c:v>
                </c:pt>
                <c:pt idx="4107">
                  <c:v>-23.274249999999999</c:v>
                </c:pt>
                <c:pt idx="4108">
                  <c:v>-23.498100000000001</c:v>
                </c:pt>
                <c:pt idx="4109">
                  <c:v>-23.716370000000001</c:v>
                </c:pt>
                <c:pt idx="4110">
                  <c:v>-23.943349999999999</c:v>
                </c:pt>
                <c:pt idx="4111">
                  <c:v>-24.158159999999999</c:v>
                </c:pt>
                <c:pt idx="4112">
                  <c:v>-24.409990000000001</c:v>
                </c:pt>
                <c:pt idx="4113">
                  <c:v>-24.65314</c:v>
                </c:pt>
                <c:pt idx="4114">
                  <c:v>-24.892440000000001</c:v>
                </c:pt>
                <c:pt idx="4115">
                  <c:v>-25.14659</c:v>
                </c:pt>
                <c:pt idx="4116">
                  <c:v>-25.413309999999999</c:v>
                </c:pt>
                <c:pt idx="4117">
                  <c:v>-25.67306</c:v>
                </c:pt>
                <c:pt idx="4118">
                  <c:v>-25.928319999999999</c:v>
                </c:pt>
                <c:pt idx="4119">
                  <c:v>-26.198039999999999</c:v>
                </c:pt>
                <c:pt idx="4120">
                  <c:v>-26.46452</c:v>
                </c:pt>
                <c:pt idx="4121">
                  <c:v>-26.731670000000001</c:v>
                </c:pt>
                <c:pt idx="4122">
                  <c:v>-27.00281</c:v>
                </c:pt>
                <c:pt idx="4123">
                  <c:v>-27.27666</c:v>
                </c:pt>
                <c:pt idx="4124">
                  <c:v>-27.550409999999999</c:v>
                </c:pt>
                <c:pt idx="4125">
                  <c:v>-27.823589999999999</c:v>
                </c:pt>
                <c:pt idx="4126">
                  <c:v>-28.110969999999998</c:v>
                </c:pt>
                <c:pt idx="4127">
                  <c:v>-28.3815699999999</c:v>
                </c:pt>
                <c:pt idx="4128">
                  <c:v>-28.686119999999899</c:v>
                </c:pt>
                <c:pt idx="4129">
                  <c:v>-28.94717</c:v>
                </c:pt>
                <c:pt idx="4130">
                  <c:v>-29.238250000000001</c:v>
                </c:pt>
                <c:pt idx="4131">
                  <c:v>-29.507059999999999</c:v>
                </c:pt>
                <c:pt idx="4132">
                  <c:v>-29.77769</c:v>
                </c:pt>
                <c:pt idx="4133">
                  <c:v>-30.05527</c:v>
                </c:pt>
                <c:pt idx="4134">
                  <c:v>-30.36468</c:v>
                </c:pt>
                <c:pt idx="4135">
                  <c:v>-30.643740000000001</c:v>
                </c:pt>
                <c:pt idx="4136">
                  <c:v>-30.91572</c:v>
                </c:pt>
                <c:pt idx="4137">
                  <c:v>-31.1842199999999</c:v>
                </c:pt>
                <c:pt idx="4138">
                  <c:v>-31.481580000000001</c:v>
                </c:pt>
                <c:pt idx="4139">
                  <c:v>-31.726619999999901</c:v>
                </c:pt>
                <c:pt idx="4140">
                  <c:v>-32.002459999999999</c:v>
                </c:pt>
                <c:pt idx="4141">
                  <c:v>-32.265650000000001</c:v>
                </c:pt>
                <c:pt idx="4142">
                  <c:v>-32.528440000000003</c:v>
                </c:pt>
                <c:pt idx="4143">
                  <c:v>-32.78492</c:v>
                </c:pt>
                <c:pt idx="4144">
                  <c:v>-33.03275</c:v>
                </c:pt>
                <c:pt idx="4145">
                  <c:v>-33.287999999999997</c:v>
                </c:pt>
                <c:pt idx="4146">
                  <c:v>-33.523710000000001</c:v>
                </c:pt>
                <c:pt idx="4147">
                  <c:v>-33.737549999999999</c:v>
                </c:pt>
                <c:pt idx="4148">
                  <c:v>-33.948869999999999</c:v>
                </c:pt>
                <c:pt idx="4149">
                  <c:v>-34.133479999999999</c:v>
                </c:pt>
                <c:pt idx="4150">
                  <c:v>-34.332590000000003</c:v>
                </c:pt>
                <c:pt idx="4151">
                  <c:v>-34.521090000000001</c:v>
                </c:pt>
                <c:pt idx="4152">
                  <c:v>-34.693179999999998</c:v>
                </c:pt>
                <c:pt idx="4153">
                  <c:v>-34.821820000000002</c:v>
                </c:pt>
                <c:pt idx="4154">
                  <c:v>-34.945050000000002</c:v>
                </c:pt>
                <c:pt idx="4155">
                  <c:v>-35.036520000000003</c:v>
                </c:pt>
                <c:pt idx="4156">
                  <c:v>-35.143219999999999</c:v>
                </c:pt>
                <c:pt idx="4157">
                  <c:v>-35.204920000000001</c:v>
                </c:pt>
                <c:pt idx="4158">
                  <c:v>-35.240319999999997</c:v>
                </c:pt>
                <c:pt idx="4159">
                  <c:v>-35.277090000000001</c:v>
                </c:pt>
                <c:pt idx="4160">
                  <c:v>-35.277479999999997</c:v>
                </c:pt>
                <c:pt idx="4161">
                  <c:v>-35.226930000000003</c:v>
                </c:pt>
                <c:pt idx="4162">
                  <c:v>-35.237859999999998</c:v>
                </c:pt>
                <c:pt idx="4163">
                  <c:v>-35.166240000000002</c:v>
                </c:pt>
                <c:pt idx="4164">
                  <c:v>-35.077469999999998</c:v>
                </c:pt>
                <c:pt idx="4165">
                  <c:v>-34.982750000000003</c:v>
                </c:pt>
                <c:pt idx="4166">
                  <c:v>-34.857660000000003</c:v>
                </c:pt>
                <c:pt idx="4167">
                  <c:v>-34.749569999999999</c:v>
                </c:pt>
                <c:pt idx="4168">
                  <c:v>-34.615099999999998</c:v>
                </c:pt>
                <c:pt idx="4169">
                  <c:v>-34.461179999999999</c:v>
                </c:pt>
                <c:pt idx="4170">
                  <c:v>-34.298740000000002</c:v>
                </c:pt>
                <c:pt idx="4171">
                  <c:v>-34.117359999999998</c:v>
                </c:pt>
                <c:pt idx="4172">
                  <c:v>-33.955599999999997</c:v>
                </c:pt>
                <c:pt idx="4173">
                  <c:v>-33.755540000000003</c:v>
                </c:pt>
                <c:pt idx="4174">
                  <c:v>-33.587130000000002</c:v>
                </c:pt>
                <c:pt idx="4175">
                  <c:v>-33.365819999999999</c:v>
                </c:pt>
                <c:pt idx="4176">
                  <c:v>-33.169890000000002</c:v>
                </c:pt>
                <c:pt idx="4177">
                  <c:v>-32.959690000000002</c:v>
                </c:pt>
                <c:pt idx="4178">
                  <c:v>-32.769629999999999</c:v>
                </c:pt>
                <c:pt idx="4179">
                  <c:v>-32.549120000000002</c:v>
                </c:pt>
                <c:pt idx="4180">
                  <c:v>-32.346719999999998</c:v>
                </c:pt>
                <c:pt idx="4181">
                  <c:v>-32.12556</c:v>
                </c:pt>
                <c:pt idx="4182">
                  <c:v>-31.95102</c:v>
                </c:pt>
                <c:pt idx="4183">
                  <c:v>-31.721319999999999</c:v>
                </c:pt>
                <c:pt idx="4184">
                  <c:v>-31.508859999999999</c:v>
                </c:pt>
                <c:pt idx="4185">
                  <c:v>-31.2943999999999</c:v>
                </c:pt>
                <c:pt idx="4186">
                  <c:v>-31.09122</c:v>
                </c:pt>
                <c:pt idx="4187">
                  <c:v>-30.886399999999998</c:v>
                </c:pt>
                <c:pt idx="4188">
                  <c:v>-30.67557</c:v>
                </c:pt>
                <c:pt idx="4189">
                  <c:v>-30.471969999999999</c:v>
                </c:pt>
                <c:pt idx="4190">
                  <c:v>-30.27223</c:v>
                </c:pt>
                <c:pt idx="4191">
                  <c:v>-30.075559999999999</c:v>
                </c:pt>
                <c:pt idx="4192">
                  <c:v>-29.87294</c:v>
                </c:pt>
                <c:pt idx="4193">
                  <c:v>-29.673490000000001</c:v>
                </c:pt>
                <c:pt idx="4194">
                  <c:v>-29.48293</c:v>
                </c:pt>
                <c:pt idx="4195">
                  <c:v>-29.2886899999999</c:v>
                </c:pt>
                <c:pt idx="4196">
                  <c:v>-29.1002299999999</c:v>
                </c:pt>
                <c:pt idx="4197">
                  <c:v>-28.925239999999999</c:v>
                </c:pt>
                <c:pt idx="4198">
                  <c:v>-28.743590000000001</c:v>
                </c:pt>
                <c:pt idx="4199">
                  <c:v>-28.55124</c:v>
                </c:pt>
                <c:pt idx="4200">
                  <c:v>-28.375499999999999</c:v>
                </c:pt>
                <c:pt idx="4201">
                  <c:v>-28.196809999999999</c:v>
                </c:pt>
                <c:pt idx="4202">
                  <c:v>-28.03332</c:v>
                </c:pt>
                <c:pt idx="4203">
                  <c:v>-27.854130000000001</c:v>
                </c:pt>
                <c:pt idx="4204">
                  <c:v>-27.703610000000001</c:v>
                </c:pt>
                <c:pt idx="4205">
                  <c:v>-27.543209999999998</c:v>
                </c:pt>
                <c:pt idx="4206">
                  <c:v>-27.37987</c:v>
                </c:pt>
                <c:pt idx="4207">
                  <c:v>-27.213059999999999</c:v>
                </c:pt>
                <c:pt idx="4208">
                  <c:v>-27.070219999999999</c:v>
                </c:pt>
                <c:pt idx="4209">
                  <c:v>-26.90936</c:v>
                </c:pt>
                <c:pt idx="4210">
                  <c:v>-26.75676</c:v>
                </c:pt>
                <c:pt idx="4211">
                  <c:v>-26.618079999999999</c:v>
                </c:pt>
                <c:pt idx="4212">
                  <c:v>-26.47936</c:v>
                </c:pt>
                <c:pt idx="4213">
                  <c:v>-26.344099999999901</c:v>
                </c:pt>
                <c:pt idx="4214">
                  <c:v>-26.20823</c:v>
                </c:pt>
                <c:pt idx="4215">
                  <c:v>-26.06711</c:v>
                </c:pt>
                <c:pt idx="4216">
                  <c:v>-25.932099999999998</c:v>
                </c:pt>
                <c:pt idx="4217">
                  <c:v>-25.799320000000002</c:v>
                </c:pt>
                <c:pt idx="4218">
                  <c:v>-25.689579999999999</c:v>
                </c:pt>
                <c:pt idx="4219">
                  <c:v>-25.539819999999999</c:v>
                </c:pt>
                <c:pt idx="4220">
                  <c:v>-25.426290000000002</c:v>
                </c:pt>
                <c:pt idx="4221">
                  <c:v>-25.30818</c:v>
                </c:pt>
                <c:pt idx="4222">
                  <c:v>-25.183240000000001</c:v>
                </c:pt>
                <c:pt idx="4223">
                  <c:v>-25.060600000000001</c:v>
                </c:pt>
                <c:pt idx="4224">
                  <c:v>-24.962859999999999</c:v>
                </c:pt>
                <c:pt idx="4225">
                  <c:v>-24.83248</c:v>
                </c:pt>
                <c:pt idx="4226">
                  <c:v>-24.72728</c:v>
                </c:pt>
                <c:pt idx="4227">
                  <c:v>-24.621880000000001</c:v>
                </c:pt>
                <c:pt idx="4228">
                  <c:v>-24.494789999999998</c:v>
                </c:pt>
                <c:pt idx="4229">
                  <c:v>-24.37322</c:v>
                </c:pt>
                <c:pt idx="4230">
                  <c:v>-24.285910000000001</c:v>
                </c:pt>
                <c:pt idx="4231">
                  <c:v>-24.15916</c:v>
                </c:pt>
                <c:pt idx="4232">
                  <c:v>-24.045159999999999</c:v>
                </c:pt>
                <c:pt idx="4233">
                  <c:v>-23.923200000000001</c:v>
                </c:pt>
                <c:pt idx="4234">
                  <c:v>-23.80706</c:v>
                </c:pt>
                <c:pt idx="4235">
                  <c:v>-23.692250000000001</c:v>
                </c:pt>
                <c:pt idx="4236">
                  <c:v>-23.577950000000001</c:v>
                </c:pt>
                <c:pt idx="4237">
                  <c:v>-23.452829999999999</c:v>
                </c:pt>
                <c:pt idx="4238">
                  <c:v>-23.330590000000001</c:v>
                </c:pt>
                <c:pt idx="4239">
                  <c:v>-23.20909</c:v>
                </c:pt>
                <c:pt idx="4240">
                  <c:v>-23.078099999999999</c:v>
                </c:pt>
                <c:pt idx="4241">
                  <c:v>-22.948450000000001</c:v>
                </c:pt>
                <c:pt idx="4242">
                  <c:v>-22.81945</c:v>
                </c:pt>
                <c:pt idx="4243">
                  <c:v>-22.674039999999898</c:v>
                </c:pt>
                <c:pt idx="4244">
                  <c:v>-22.533740000000002</c:v>
                </c:pt>
                <c:pt idx="4245">
                  <c:v>-22.376019999999901</c:v>
                </c:pt>
                <c:pt idx="4246">
                  <c:v>-22.220649999999999</c:v>
                </c:pt>
                <c:pt idx="4247">
                  <c:v>-22.051459999999999</c:v>
                </c:pt>
                <c:pt idx="4248">
                  <c:v>-21.88486</c:v>
                </c:pt>
                <c:pt idx="4249">
                  <c:v>-21.698440000000002</c:v>
                </c:pt>
                <c:pt idx="4250">
                  <c:v>-21.48948</c:v>
                </c:pt>
                <c:pt idx="4251">
                  <c:v>-21.28218</c:v>
                </c:pt>
                <c:pt idx="4252">
                  <c:v>-21.042850000000001</c:v>
                </c:pt>
                <c:pt idx="4253">
                  <c:v>-20.77599</c:v>
                </c:pt>
                <c:pt idx="4254">
                  <c:v>-20.461939999999998</c:v>
                </c:pt>
                <c:pt idx="4255">
                  <c:v>-20.125830000000001</c:v>
                </c:pt>
                <c:pt idx="4256">
                  <c:v>-19.8229299999999</c:v>
                </c:pt>
                <c:pt idx="4257">
                  <c:v>-19.920850000000002</c:v>
                </c:pt>
                <c:pt idx="4258">
                  <c:v>-22.127379999999999</c:v>
                </c:pt>
                <c:pt idx="4259">
                  <c:v>-25.419750000000001</c:v>
                </c:pt>
                <c:pt idx="4260">
                  <c:v>-24.163269999999901</c:v>
                </c:pt>
                <c:pt idx="4261">
                  <c:v>-22.798490000000001</c:v>
                </c:pt>
                <c:pt idx="4262">
                  <c:v>-21.909109999999998</c:v>
                </c:pt>
                <c:pt idx="4263">
                  <c:v>-21.27768</c:v>
                </c:pt>
                <c:pt idx="4264">
                  <c:v>-20.78604</c:v>
                </c:pt>
                <c:pt idx="4265">
                  <c:v>-20.36617</c:v>
                </c:pt>
                <c:pt idx="4266">
                  <c:v>-19.973220000000001</c:v>
                </c:pt>
                <c:pt idx="4267">
                  <c:v>-19.628640000000001</c:v>
                </c:pt>
                <c:pt idx="4268">
                  <c:v>-19.290389999999999</c:v>
                </c:pt>
                <c:pt idx="4269">
                  <c:v>-18.94792</c:v>
                </c:pt>
                <c:pt idx="4270">
                  <c:v>-18.63579</c:v>
                </c:pt>
                <c:pt idx="4271">
                  <c:v>-18.286950000000001</c:v>
                </c:pt>
                <c:pt idx="4272">
                  <c:v>-17.965610000000002</c:v>
                </c:pt>
                <c:pt idx="4273">
                  <c:v>-17.640460000000001</c:v>
                </c:pt>
                <c:pt idx="4274">
                  <c:v>-17.31447</c:v>
                </c:pt>
                <c:pt idx="4275">
                  <c:v>-16.986090000000001</c:v>
                </c:pt>
                <c:pt idx="4276">
                  <c:v>-16.651869999999999</c:v>
                </c:pt>
                <c:pt idx="4277">
                  <c:v>-16.334689999999998</c:v>
                </c:pt>
                <c:pt idx="4278">
                  <c:v>-16.02618</c:v>
                </c:pt>
                <c:pt idx="4279">
                  <c:v>-15.725580000000001</c:v>
                </c:pt>
                <c:pt idx="4280">
                  <c:v>-15.44266</c:v>
                </c:pt>
                <c:pt idx="4281">
                  <c:v>-15.18876</c:v>
                </c:pt>
                <c:pt idx="4282">
                  <c:v>-14.97006</c:v>
                </c:pt>
                <c:pt idx="4283">
                  <c:v>-14.796749999999999</c:v>
                </c:pt>
                <c:pt idx="4284">
                  <c:v>-14.6751</c:v>
                </c:pt>
                <c:pt idx="4285">
                  <c:v>-14.60215</c:v>
                </c:pt>
                <c:pt idx="4286">
                  <c:v>-14.58465</c:v>
                </c:pt>
                <c:pt idx="4287">
                  <c:v>-14.648619999999999</c:v>
                </c:pt>
                <c:pt idx="4288">
                  <c:v>-14.7703199999999</c:v>
                </c:pt>
                <c:pt idx="4289">
                  <c:v>-14.95234</c:v>
                </c:pt>
                <c:pt idx="4290">
                  <c:v>-15.202589999999899</c:v>
                </c:pt>
                <c:pt idx="4291">
                  <c:v>-15.4907599999999</c:v>
                </c:pt>
                <c:pt idx="4292">
                  <c:v>-15.83093</c:v>
                </c:pt>
                <c:pt idx="4293">
                  <c:v>-16.200469999999999</c:v>
                </c:pt>
                <c:pt idx="4294">
                  <c:v>-16.595490000000002</c:v>
                </c:pt>
                <c:pt idx="4295">
                  <c:v>-17.013850000000001</c:v>
                </c:pt>
                <c:pt idx="4296">
                  <c:v>-17.446110000000001</c:v>
                </c:pt>
                <c:pt idx="4297">
                  <c:v>-17.890440000000002</c:v>
                </c:pt>
                <c:pt idx="4298">
                  <c:v>-18.335360000000001</c:v>
                </c:pt>
                <c:pt idx="4299">
                  <c:v>-18.777229999999999</c:v>
                </c:pt>
                <c:pt idx="4300">
                  <c:v>-19.221959999999999</c:v>
                </c:pt>
                <c:pt idx="4301">
                  <c:v>-19.670439999999999</c:v>
                </c:pt>
                <c:pt idx="4302">
                  <c:v>-20.1068</c:v>
                </c:pt>
                <c:pt idx="4303">
                  <c:v>-20.55057</c:v>
                </c:pt>
                <c:pt idx="4304">
                  <c:v>-20.97063</c:v>
                </c:pt>
                <c:pt idx="4305">
                  <c:v>-21.397300000000001</c:v>
                </c:pt>
                <c:pt idx="4306">
                  <c:v>-21.81542</c:v>
                </c:pt>
                <c:pt idx="4307">
                  <c:v>-22.222539999999999</c:v>
                </c:pt>
                <c:pt idx="4308">
                  <c:v>-22.62415</c:v>
                </c:pt>
                <c:pt idx="4309">
                  <c:v>-23.026230000000002</c:v>
                </c:pt>
                <c:pt idx="4310">
                  <c:v>-23.431199999999901</c:v>
                </c:pt>
                <c:pt idx="4311">
                  <c:v>-23.81757</c:v>
                </c:pt>
                <c:pt idx="4312">
                  <c:v>-24.20703</c:v>
                </c:pt>
                <c:pt idx="4313">
                  <c:v>-24.57902</c:v>
                </c:pt>
                <c:pt idx="4314">
                  <c:v>-24.972169999999998</c:v>
                </c:pt>
                <c:pt idx="4315">
                  <c:v>-25.342569999999998</c:v>
                </c:pt>
                <c:pt idx="4316">
                  <c:v>-25.705369999999998</c:v>
                </c:pt>
                <c:pt idx="4317">
                  <c:v>-26.074449999999999</c:v>
                </c:pt>
                <c:pt idx="4318">
                  <c:v>-26.446539999999999</c:v>
                </c:pt>
                <c:pt idx="4319">
                  <c:v>-26.809380000000001</c:v>
                </c:pt>
                <c:pt idx="4320">
                  <c:v>-27.18093</c:v>
                </c:pt>
                <c:pt idx="4321">
                  <c:v>-27.528009999999998</c:v>
                </c:pt>
                <c:pt idx="4322">
                  <c:v>-27.898399999999999</c:v>
                </c:pt>
                <c:pt idx="4323">
                  <c:v>-28.26989</c:v>
                </c:pt>
                <c:pt idx="4324">
                  <c:v>-28.63259</c:v>
                </c:pt>
                <c:pt idx="4325">
                  <c:v>-29.007449999999999</c:v>
                </c:pt>
                <c:pt idx="4326">
                  <c:v>-29.370909999999899</c:v>
                </c:pt>
                <c:pt idx="4327">
                  <c:v>-29.701269999999901</c:v>
                </c:pt>
                <c:pt idx="4328">
                  <c:v>-30.045940000000002</c:v>
                </c:pt>
                <c:pt idx="4329">
                  <c:v>-30.385090000000002</c:v>
                </c:pt>
                <c:pt idx="4330">
                  <c:v>-30.688079999999999</c:v>
                </c:pt>
                <c:pt idx="4331">
                  <c:v>-30.96799</c:v>
                </c:pt>
                <c:pt idx="4332">
                  <c:v>-31.221769999999999</c:v>
                </c:pt>
                <c:pt idx="4333">
                  <c:v>-31.436239999999898</c:v>
                </c:pt>
                <c:pt idx="4334">
                  <c:v>-31.57414</c:v>
                </c:pt>
                <c:pt idx="4335">
                  <c:v>-31.674790000000002</c:v>
                </c:pt>
                <c:pt idx="4336">
                  <c:v>-31.714849999999998</c:v>
                </c:pt>
                <c:pt idx="4337">
                  <c:v>-31.716640000000002</c:v>
                </c:pt>
                <c:pt idx="4338">
                  <c:v>-31.71125</c:v>
                </c:pt>
                <c:pt idx="4339">
                  <c:v>-31.687190000000001</c:v>
                </c:pt>
                <c:pt idx="4340">
                  <c:v>-31.696539999999999</c:v>
                </c:pt>
                <c:pt idx="4341">
                  <c:v>-31.726649999999999</c:v>
                </c:pt>
                <c:pt idx="4342">
                  <c:v>-31.836290000000002</c:v>
                </c:pt>
                <c:pt idx="4343">
                  <c:v>-31.98509</c:v>
                </c:pt>
                <c:pt idx="4344">
                  <c:v>-32.185279999999999</c:v>
                </c:pt>
                <c:pt idx="4345">
                  <c:v>-32.459949999999999</c:v>
                </c:pt>
                <c:pt idx="4346">
                  <c:v>-32.77514</c:v>
                </c:pt>
                <c:pt idx="4347">
                  <c:v>-33.136339999999997</c:v>
                </c:pt>
                <c:pt idx="4348">
                  <c:v>-33.52055</c:v>
                </c:pt>
                <c:pt idx="4349">
                  <c:v>-33.951000000000001</c:v>
                </c:pt>
                <c:pt idx="4350">
                  <c:v>-34.407209999999999</c:v>
                </c:pt>
                <c:pt idx="4351">
                  <c:v>-34.900089999999999</c:v>
                </c:pt>
                <c:pt idx="4352">
                  <c:v>-35.413220000000003</c:v>
                </c:pt>
                <c:pt idx="4353">
                  <c:v>-35.929609999999997</c:v>
                </c:pt>
                <c:pt idx="4354">
                  <c:v>-36.512419999999999</c:v>
                </c:pt>
                <c:pt idx="4355">
                  <c:v>-37.124749999999999</c:v>
                </c:pt>
                <c:pt idx="4356">
                  <c:v>-37.773809999999997</c:v>
                </c:pt>
                <c:pt idx="4357">
                  <c:v>-38.473419999999997</c:v>
                </c:pt>
                <c:pt idx="4358">
                  <c:v>-39.210979999999999</c:v>
                </c:pt>
                <c:pt idx="4359">
                  <c:v>-39.976320000000001</c:v>
                </c:pt>
                <c:pt idx="4360">
                  <c:v>-40.845419999999997</c:v>
                </c:pt>
                <c:pt idx="4361">
                  <c:v>-41.760260000000002</c:v>
                </c:pt>
                <c:pt idx="4362">
                  <c:v>-42.768770000000004</c:v>
                </c:pt>
                <c:pt idx="4363">
                  <c:v>-43.948680000000003</c:v>
                </c:pt>
                <c:pt idx="4364">
                  <c:v>-45.221780000000003</c:v>
                </c:pt>
                <c:pt idx="4365">
                  <c:v>-46.642429999999997</c:v>
                </c:pt>
                <c:pt idx="4366">
                  <c:v>-48.241280000000003</c:v>
                </c:pt>
                <c:pt idx="4367">
                  <c:v>-50.078180000000003</c:v>
                </c:pt>
                <c:pt idx="4368">
                  <c:v>-51.825879999999998</c:v>
                </c:pt>
                <c:pt idx="4369">
                  <c:v>-53.190860000000001</c:v>
                </c:pt>
                <c:pt idx="4370">
                  <c:v>-53.26679</c:v>
                </c:pt>
                <c:pt idx="4371">
                  <c:v>-52.023739999999997</c:v>
                </c:pt>
                <c:pt idx="4372">
                  <c:v>-50.290390000000002</c:v>
                </c:pt>
                <c:pt idx="4373">
                  <c:v>-48.754159999999999</c:v>
                </c:pt>
                <c:pt idx="4374">
                  <c:v>-47.1562699999999</c:v>
                </c:pt>
                <c:pt idx="4375">
                  <c:v>-45.69218</c:v>
                </c:pt>
                <c:pt idx="4376">
                  <c:v>-44.441980000000001</c:v>
                </c:pt>
                <c:pt idx="4377">
                  <c:v>-43.381120000000003</c:v>
                </c:pt>
                <c:pt idx="4378">
                  <c:v>-42.317489999999999</c:v>
                </c:pt>
                <c:pt idx="4379">
                  <c:v>-41.451320000000003</c:v>
                </c:pt>
                <c:pt idx="4380">
                  <c:v>-40.63382</c:v>
                </c:pt>
                <c:pt idx="4381">
                  <c:v>-39.915170000000003</c:v>
                </c:pt>
                <c:pt idx="4382">
                  <c:v>-39.215429999999998</c:v>
                </c:pt>
                <c:pt idx="4383">
                  <c:v>-38.527230000000003</c:v>
                </c:pt>
                <c:pt idx="4384">
                  <c:v>-37.924219999999998</c:v>
                </c:pt>
                <c:pt idx="4385">
                  <c:v>-37.336620000000003</c:v>
                </c:pt>
                <c:pt idx="4386">
                  <c:v>-36.80894</c:v>
                </c:pt>
                <c:pt idx="4387">
                  <c:v>-36.286999999999999</c:v>
                </c:pt>
                <c:pt idx="4388">
                  <c:v>-35.799140000000001</c:v>
                </c:pt>
                <c:pt idx="4389">
                  <c:v>-35.330689999999997</c:v>
                </c:pt>
                <c:pt idx="4390">
                  <c:v>-34.85707</c:v>
                </c:pt>
                <c:pt idx="4391">
                  <c:v>-34.413359999999997</c:v>
                </c:pt>
                <c:pt idx="4392">
                  <c:v>-33.954450000000001</c:v>
                </c:pt>
                <c:pt idx="4393">
                  <c:v>-33.528640000000003</c:v>
                </c:pt>
                <c:pt idx="4394">
                  <c:v>-33.127110000000002</c:v>
                </c:pt>
                <c:pt idx="4395">
                  <c:v>-32.696910000000003</c:v>
                </c:pt>
                <c:pt idx="4396">
                  <c:v>-32.28396</c:v>
                </c:pt>
                <c:pt idx="4397">
                  <c:v>-31.869219999999999</c:v>
                </c:pt>
                <c:pt idx="4398">
                  <c:v>-31.452169999999899</c:v>
                </c:pt>
                <c:pt idx="4399">
                  <c:v>-31.03218</c:v>
                </c:pt>
                <c:pt idx="4400">
                  <c:v>-30.601929999999999</c:v>
                </c:pt>
                <c:pt idx="4401">
                  <c:v>-30.199929999999998</c:v>
                </c:pt>
                <c:pt idx="4402">
                  <c:v>-29.748840000000001</c:v>
                </c:pt>
                <c:pt idx="4403">
                  <c:v>-29.344200000000001</c:v>
                </c:pt>
                <c:pt idx="4404">
                  <c:v>-28.884340000000002</c:v>
                </c:pt>
                <c:pt idx="4405">
                  <c:v>-28.44341</c:v>
                </c:pt>
                <c:pt idx="4406">
                  <c:v>-27.999870000000001</c:v>
                </c:pt>
                <c:pt idx="4407">
                  <c:v>-27.547609999999999</c:v>
                </c:pt>
                <c:pt idx="4408">
                  <c:v>-27.100470000000001</c:v>
                </c:pt>
                <c:pt idx="4409">
                  <c:v>-26.666499999999999</c:v>
                </c:pt>
                <c:pt idx="4410">
                  <c:v>-26.222409999999901</c:v>
                </c:pt>
                <c:pt idx="4411">
                  <c:v>-25.789090000000002</c:v>
                </c:pt>
                <c:pt idx="4412">
                  <c:v>-25.374169999999999</c:v>
                </c:pt>
                <c:pt idx="4413">
                  <c:v>-24.95872</c:v>
                </c:pt>
                <c:pt idx="4414">
                  <c:v>-24.571370000000002</c:v>
                </c:pt>
                <c:pt idx="4415">
                  <c:v>-24.197780000000002</c:v>
                </c:pt>
                <c:pt idx="4416">
                  <c:v>-23.83982</c:v>
                </c:pt>
                <c:pt idx="4417">
                  <c:v>-23.49747</c:v>
                </c:pt>
                <c:pt idx="4418">
                  <c:v>-23.185099999999998</c:v>
                </c:pt>
                <c:pt idx="4419">
                  <c:v>-22.887139999999899</c:v>
                </c:pt>
                <c:pt idx="4420">
                  <c:v>-22.603879999999901</c:v>
                </c:pt>
                <c:pt idx="4421">
                  <c:v>-22.340409999999999</c:v>
                </c:pt>
                <c:pt idx="4422">
                  <c:v>-22.086659999999998</c:v>
                </c:pt>
                <c:pt idx="4423">
                  <c:v>-21.848880000000001</c:v>
                </c:pt>
                <c:pt idx="4424">
                  <c:v>-21.614280000000001</c:v>
                </c:pt>
                <c:pt idx="4425">
                  <c:v>-21.37153</c:v>
                </c:pt>
                <c:pt idx="4426">
                  <c:v>-21.159199999999998</c:v>
                </c:pt>
                <c:pt idx="4427">
                  <c:v>-20.935839999999999</c:v>
                </c:pt>
                <c:pt idx="4428">
                  <c:v>-20.716840000000001</c:v>
                </c:pt>
                <c:pt idx="4429">
                  <c:v>-20.492069999999998</c:v>
                </c:pt>
                <c:pt idx="4430">
                  <c:v>-20.275880000000001</c:v>
                </c:pt>
                <c:pt idx="4431">
                  <c:v>-20.062010000000001</c:v>
                </c:pt>
                <c:pt idx="4432">
                  <c:v>-19.826460000000001</c:v>
                </c:pt>
                <c:pt idx="4433">
                  <c:v>-19.589040000000001</c:v>
                </c:pt>
                <c:pt idx="4434">
                  <c:v>-19.3443199999999</c:v>
                </c:pt>
                <c:pt idx="4435">
                  <c:v>-19.107060000000001</c:v>
                </c:pt>
                <c:pt idx="4436">
                  <c:v>-18.850460000000002</c:v>
                </c:pt>
                <c:pt idx="4437">
                  <c:v>-18.57714</c:v>
                </c:pt>
                <c:pt idx="4438">
                  <c:v>-18.330390000000001</c:v>
                </c:pt>
                <c:pt idx="4439">
                  <c:v>-18.054030000000001</c:v>
                </c:pt>
                <c:pt idx="4440">
                  <c:v>-17.77563</c:v>
                </c:pt>
                <c:pt idx="4441">
                  <c:v>-17.47776</c:v>
                </c:pt>
                <c:pt idx="4442">
                  <c:v>-17.181539999999899</c:v>
                </c:pt>
                <c:pt idx="4443">
                  <c:v>-16.86157</c:v>
                </c:pt>
                <c:pt idx="4444">
                  <c:v>-16.544160000000002</c:v>
                </c:pt>
                <c:pt idx="4445">
                  <c:v>-16.22955</c:v>
                </c:pt>
                <c:pt idx="4446">
                  <c:v>-15.884589999999999</c:v>
                </c:pt>
                <c:pt idx="4447">
                  <c:v>-15.5357699999999</c:v>
                </c:pt>
                <c:pt idx="4448">
                  <c:v>-15.169219999999999</c:v>
                </c:pt>
                <c:pt idx="4449">
                  <c:v>-14.790609999999999</c:v>
                </c:pt>
                <c:pt idx="4450">
                  <c:v>-14.42277</c:v>
                </c:pt>
                <c:pt idx="4451">
                  <c:v>-14.031700000000001</c:v>
                </c:pt>
                <c:pt idx="4452">
                  <c:v>-13.635820000000001</c:v>
                </c:pt>
                <c:pt idx="4453">
                  <c:v>-13.24206</c:v>
                </c:pt>
                <c:pt idx="4454">
                  <c:v>-12.81537</c:v>
                </c:pt>
                <c:pt idx="4455">
                  <c:v>-12.408869999999901</c:v>
                </c:pt>
                <c:pt idx="4456">
                  <c:v>-11.99667</c:v>
                </c:pt>
                <c:pt idx="4457">
                  <c:v>-11.57762</c:v>
                </c:pt>
                <c:pt idx="4458">
                  <c:v>-11.17381</c:v>
                </c:pt>
                <c:pt idx="4459">
                  <c:v>-10.771520000000001</c:v>
                </c:pt>
                <c:pt idx="4460">
                  <c:v>-10.389889999999999</c:v>
                </c:pt>
                <c:pt idx="4461">
                  <c:v>-10.022309999999999</c:v>
                </c:pt>
                <c:pt idx="4462">
                  <c:v>-9.6985469999999907</c:v>
                </c:pt>
                <c:pt idx="4463">
                  <c:v>-9.4059649999999895</c:v>
                </c:pt>
                <c:pt idx="4464">
                  <c:v>-9.1614760000000004</c:v>
                </c:pt>
                <c:pt idx="4465">
                  <c:v>-8.9741610000000005</c:v>
                </c:pt>
                <c:pt idx="4466">
                  <c:v>-8.8295560000000002</c:v>
                </c:pt>
                <c:pt idx="4467">
                  <c:v>-8.7684560000000005</c:v>
                </c:pt>
                <c:pt idx="4468">
                  <c:v>-8.7513850000000009</c:v>
                </c:pt>
                <c:pt idx="4469">
                  <c:v>-8.8004499999999997</c:v>
                </c:pt>
                <c:pt idx="4470">
                  <c:v>-8.9061509999999995</c:v>
                </c:pt>
                <c:pt idx="4471">
                  <c:v>-9.0628629999999895</c:v>
                </c:pt>
                <c:pt idx="4472">
                  <c:v>-9.2692440000000005</c:v>
                </c:pt>
                <c:pt idx="4473">
                  <c:v>-9.4903180000000003</c:v>
                </c:pt>
                <c:pt idx="4474">
                  <c:v>-9.7431660000000004</c:v>
                </c:pt>
                <c:pt idx="4475">
                  <c:v>-10.022399999999999</c:v>
                </c:pt>
                <c:pt idx="4476">
                  <c:v>-10.30879</c:v>
                </c:pt>
                <c:pt idx="4477">
                  <c:v>-10.62668</c:v>
                </c:pt>
                <c:pt idx="4478">
                  <c:v>-10.909599999999999</c:v>
                </c:pt>
                <c:pt idx="4479">
                  <c:v>-11.197329999999999</c:v>
                </c:pt>
                <c:pt idx="4480">
                  <c:v>-11.4884599999999</c:v>
                </c:pt>
                <c:pt idx="4481">
                  <c:v>-11.77566</c:v>
                </c:pt>
                <c:pt idx="4482">
                  <c:v>-12.055910000000001</c:v>
                </c:pt>
                <c:pt idx="4483">
                  <c:v>-12.33935</c:v>
                </c:pt>
                <c:pt idx="4484">
                  <c:v>-12.611609999999899</c:v>
                </c:pt>
                <c:pt idx="4485">
                  <c:v>-12.86608</c:v>
                </c:pt>
                <c:pt idx="4486">
                  <c:v>-13.114520000000001</c:v>
                </c:pt>
                <c:pt idx="4487">
                  <c:v>-13.36035</c:v>
                </c:pt>
                <c:pt idx="4488">
                  <c:v>-13.594799999999999</c:v>
                </c:pt>
                <c:pt idx="4489">
                  <c:v>-13.8300199999999</c:v>
                </c:pt>
                <c:pt idx="4490">
                  <c:v>-14.07198</c:v>
                </c:pt>
                <c:pt idx="4491">
                  <c:v>-14.250780000000001</c:v>
                </c:pt>
                <c:pt idx="4492">
                  <c:v>-14.451499999999999</c:v>
                </c:pt>
                <c:pt idx="4493">
                  <c:v>-14.64162</c:v>
                </c:pt>
                <c:pt idx="4494">
                  <c:v>-14.8270699999999</c:v>
                </c:pt>
                <c:pt idx="4495">
                  <c:v>-15.0098099999999</c:v>
                </c:pt>
                <c:pt idx="4496">
                  <c:v>-15.177300000000001</c:v>
                </c:pt>
                <c:pt idx="4497">
                  <c:v>-15.336220000000001</c:v>
                </c:pt>
                <c:pt idx="4498">
                  <c:v>-15.492760000000001</c:v>
                </c:pt>
                <c:pt idx="4499">
                  <c:v>-15.6550099999999</c:v>
                </c:pt>
                <c:pt idx="4500">
                  <c:v>-15.79871</c:v>
                </c:pt>
                <c:pt idx="4501">
                  <c:v>-15.9391199999999</c:v>
                </c:pt>
                <c:pt idx="4502">
                  <c:v>-16.063420000000001</c:v>
                </c:pt>
                <c:pt idx="4503">
                  <c:v>-16.211069999999999</c:v>
                </c:pt>
                <c:pt idx="4504">
                  <c:v>-16.330079999999999</c:v>
                </c:pt>
                <c:pt idx="4505">
                  <c:v>-16.44462</c:v>
                </c:pt>
                <c:pt idx="4506">
                  <c:v>-16.568909999999999</c:v>
                </c:pt>
                <c:pt idx="4507">
                  <c:v>-16.678470000000001</c:v>
                </c:pt>
                <c:pt idx="4508">
                  <c:v>-16.786860000000001</c:v>
                </c:pt>
                <c:pt idx="4509">
                  <c:v>-16.88531</c:v>
                </c:pt>
                <c:pt idx="4510">
                  <c:v>-17.001650000000001</c:v>
                </c:pt>
                <c:pt idx="4511">
                  <c:v>-17.102419999999999</c:v>
                </c:pt>
                <c:pt idx="4512">
                  <c:v>-17.188029999999898</c:v>
                </c:pt>
                <c:pt idx="4513">
                  <c:v>-17.284989999999901</c:v>
                </c:pt>
                <c:pt idx="4514">
                  <c:v>-17.36382</c:v>
                </c:pt>
                <c:pt idx="4515">
                  <c:v>-17.46613</c:v>
                </c:pt>
                <c:pt idx="4516">
                  <c:v>-17.5533</c:v>
                </c:pt>
                <c:pt idx="4517">
                  <c:v>-17.63082</c:v>
                </c:pt>
                <c:pt idx="4518">
                  <c:v>-17.716609999999999</c:v>
                </c:pt>
                <c:pt idx="4519">
                  <c:v>-17.793399999999998</c:v>
                </c:pt>
                <c:pt idx="4520">
                  <c:v>-17.875039999999899</c:v>
                </c:pt>
                <c:pt idx="4521">
                  <c:v>-17.945889999999899</c:v>
                </c:pt>
                <c:pt idx="4522">
                  <c:v>-18.003209999999999</c:v>
                </c:pt>
                <c:pt idx="4523">
                  <c:v>-18.089130000000001</c:v>
                </c:pt>
                <c:pt idx="4524">
                  <c:v>-18.170290000000001</c:v>
                </c:pt>
                <c:pt idx="4525">
                  <c:v>-18.245370000000001</c:v>
                </c:pt>
                <c:pt idx="4526">
                  <c:v>-18.31052</c:v>
                </c:pt>
                <c:pt idx="4527">
                  <c:v>-18.374749999999999</c:v>
                </c:pt>
                <c:pt idx="4528">
                  <c:v>-18.442240000000002</c:v>
                </c:pt>
                <c:pt idx="4529">
                  <c:v>-18.51437</c:v>
                </c:pt>
                <c:pt idx="4530">
                  <c:v>-18.58165</c:v>
                </c:pt>
                <c:pt idx="4531">
                  <c:v>-18.639659999999999</c:v>
                </c:pt>
                <c:pt idx="4532">
                  <c:v>-18.71564</c:v>
                </c:pt>
                <c:pt idx="4533">
                  <c:v>-18.778379999999999</c:v>
                </c:pt>
                <c:pt idx="4534">
                  <c:v>-18.85005</c:v>
                </c:pt>
                <c:pt idx="4535">
                  <c:v>-18.910769999999999</c:v>
                </c:pt>
                <c:pt idx="4536">
                  <c:v>-18.983139999999999</c:v>
                </c:pt>
                <c:pt idx="4537">
                  <c:v>-19.042010000000001</c:v>
                </c:pt>
                <c:pt idx="4538">
                  <c:v>-19.122990000000001</c:v>
                </c:pt>
                <c:pt idx="4539">
                  <c:v>-19.178999999999998</c:v>
                </c:pt>
                <c:pt idx="4540">
                  <c:v>-19.23442</c:v>
                </c:pt>
                <c:pt idx="4541">
                  <c:v>-19.30123</c:v>
                </c:pt>
                <c:pt idx="4542">
                  <c:v>-19.360759999999999</c:v>
                </c:pt>
                <c:pt idx="4543">
                  <c:v>-19.415800000000001</c:v>
                </c:pt>
                <c:pt idx="4544">
                  <c:v>-19.479199999999999</c:v>
                </c:pt>
                <c:pt idx="4545">
                  <c:v>-19.560839999999999</c:v>
                </c:pt>
                <c:pt idx="4546">
                  <c:v>-19.62304</c:v>
                </c:pt>
                <c:pt idx="4547">
                  <c:v>-19.679680000000001</c:v>
                </c:pt>
                <c:pt idx="4548">
                  <c:v>-19.743510000000001</c:v>
                </c:pt>
                <c:pt idx="4549">
                  <c:v>-19.82255</c:v>
                </c:pt>
                <c:pt idx="4550">
                  <c:v>-19.877960000000002</c:v>
                </c:pt>
                <c:pt idx="4551">
                  <c:v>-19.942139999999998</c:v>
                </c:pt>
                <c:pt idx="4552">
                  <c:v>-19.99887</c:v>
                </c:pt>
                <c:pt idx="4553">
                  <c:v>-20.05453</c:v>
                </c:pt>
                <c:pt idx="4554">
                  <c:v>-20.117550000000001</c:v>
                </c:pt>
                <c:pt idx="4555">
                  <c:v>-20.1754199999999</c:v>
                </c:pt>
                <c:pt idx="4556">
                  <c:v>-20.254429999999999</c:v>
                </c:pt>
                <c:pt idx="4557">
                  <c:v>-20.307659999999998</c:v>
                </c:pt>
                <c:pt idx="4558">
                  <c:v>-20.358979999999999</c:v>
                </c:pt>
                <c:pt idx="4559">
                  <c:v>-20.430219999999998</c:v>
                </c:pt>
                <c:pt idx="4560">
                  <c:v>-20.485969999999998</c:v>
                </c:pt>
                <c:pt idx="4561">
                  <c:v>-20.548179999999999</c:v>
                </c:pt>
                <c:pt idx="4562">
                  <c:v>-20.602550000000001</c:v>
                </c:pt>
                <c:pt idx="4563">
                  <c:v>-20.656289999999998</c:v>
                </c:pt>
                <c:pt idx="4564">
                  <c:v>-20.715579999999999</c:v>
                </c:pt>
                <c:pt idx="4565">
                  <c:v>-20.768409999999999</c:v>
                </c:pt>
                <c:pt idx="4566">
                  <c:v>-20.835000000000001</c:v>
                </c:pt>
                <c:pt idx="4567">
                  <c:v>-20.884119999999999</c:v>
                </c:pt>
                <c:pt idx="4568">
                  <c:v>-20.930350000000001</c:v>
                </c:pt>
                <c:pt idx="4569">
                  <c:v>-20.986409999999999</c:v>
                </c:pt>
                <c:pt idx="4570">
                  <c:v>-21.032520000000002</c:v>
                </c:pt>
                <c:pt idx="4571">
                  <c:v>-21.077549999999999</c:v>
                </c:pt>
                <c:pt idx="4572">
                  <c:v>-21.120100000000001</c:v>
                </c:pt>
                <c:pt idx="4573">
                  <c:v>-21.16686</c:v>
                </c:pt>
                <c:pt idx="4574">
                  <c:v>-21.217179999999999</c:v>
                </c:pt>
                <c:pt idx="4575">
                  <c:v>-21.25525</c:v>
                </c:pt>
                <c:pt idx="4576">
                  <c:v>-21.293289999999999</c:v>
                </c:pt>
                <c:pt idx="4577">
                  <c:v>-21.332809999999998</c:v>
                </c:pt>
                <c:pt idx="4578">
                  <c:v>-21.376390000000001</c:v>
                </c:pt>
                <c:pt idx="4579">
                  <c:v>-21.40832</c:v>
                </c:pt>
                <c:pt idx="4580">
                  <c:v>-21.44698</c:v>
                </c:pt>
                <c:pt idx="4581">
                  <c:v>-21.485939999999999</c:v>
                </c:pt>
                <c:pt idx="4582">
                  <c:v>-21.509930000000001</c:v>
                </c:pt>
                <c:pt idx="4583">
                  <c:v>-21.5383999999999</c:v>
                </c:pt>
                <c:pt idx="4584">
                  <c:v>-21.565519999999999</c:v>
                </c:pt>
                <c:pt idx="4585">
                  <c:v>-21.590240000000001</c:v>
                </c:pt>
                <c:pt idx="4586">
                  <c:v>-21.60577</c:v>
                </c:pt>
                <c:pt idx="4587">
                  <c:v>-21.6342</c:v>
                </c:pt>
                <c:pt idx="4588">
                  <c:v>-21.658000000000001</c:v>
                </c:pt>
                <c:pt idx="4589">
                  <c:v>-21.667770000000001</c:v>
                </c:pt>
                <c:pt idx="4590">
                  <c:v>-21.693110000000001</c:v>
                </c:pt>
                <c:pt idx="4591">
                  <c:v>-21.692779999999999</c:v>
                </c:pt>
                <c:pt idx="4592">
                  <c:v>-21.714790000000001</c:v>
                </c:pt>
                <c:pt idx="4593">
                  <c:v>-21.718969999999999</c:v>
                </c:pt>
                <c:pt idx="4594">
                  <c:v>-21.728000000000002</c:v>
                </c:pt>
                <c:pt idx="4595">
                  <c:v>-21.745190000000001</c:v>
                </c:pt>
                <c:pt idx="4596">
                  <c:v>-21.72833</c:v>
                </c:pt>
                <c:pt idx="4597">
                  <c:v>-21.72073</c:v>
                </c:pt>
                <c:pt idx="4598">
                  <c:v>-21.722650000000002</c:v>
                </c:pt>
                <c:pt idx="4599">
                  <c:v>-21.717649999999999</c:v>
                </c:pt>
                <c:pt idx="4600">
                  <c:v>-21.702629999999999</c:v>
                </c:pt>
                <c:pt idx="4601">
                  <c:v>-21.697519999999901</c:v>
                </c:pt>
                <c:pt idx="4602">
                  <c:v>-21.678789999999999</c:v>
                </c:pt>
                <c:pt idx="4603">
                  <c:v>-21.671099999999999</c:v>
                </c:pt>
                <c:pt idx="4604">
                  <c:v>-21.66159</c:v>
                </c:pt>
                <c:pt idx="4605">
                  <c:v>-21.630130000000001</c:v>
                </c:pt>
                <c:pt idx="4606">
                  <c:v>-21.6056899999999</c:v>
                </c:pt>
                <c:pt idx="4607">
                  <c:v>-21.57816</c:v>
                </c:pt>
                <c:pt idx="4608">
                  <c:v>-21.545549999999999</c:v>
                </c:pt>
                <c:pt idx="4609">
                  <c:v>-21.514710000000001</c:v>
                </c:pt>
                <c:pt idx="4610">
                  <c:v>-21.488979999999898</c:v>
                </c:pt>
                <c:pt idx="4611">
                  <c:v>-21.44434</c:v>
                </c:pt>
                <c:pt idx="4612">
                  <c:v>-21.405740000000002</c:v>
                </c:pt>
                <c:pt idx="4613">
                  <c:v>-21.35989</c:v>
                </c:pt>
                <c:pt idx="4614">
                  <c:v>-21.320509999999999</c:v>
                </c:pt>
                <c:pt idx="4615">
                  <c:v>-21.266509999999901</c:v>
                </c:pt>
                <c:pt idx="4616">
                  <c:v>-21.215769999999999</c:v>
                </c:pt>
                <c:pt idx="4617">
                  <c:v>-21.165939999999999</c:v>
                </c:pt>
                <c:pt idx="4618">
                  <c:v>-21.1094299999999</c:v>
                </c:pt>
                <c:pt idx="4619">
                  <c:v>-21.047160000000002</c:v>
                </c:pt>
                <c:pt idx="4620">
                  <c:v>-20.98884</c:v>
                </c:pt>
                <c:pt idx="4621">
                  <c:v>-20.9212799999999</c:v>
                </c:pt>
                <c:pt idx="4622">
                  <c:v>-20.85266</c:v>
                </c:pt>
                <c:pt idx="4623">
                  <c:v>-20.77974</c:v>
                </c:pt>
                <c:pt idx="4624">
                  <c:v>-20.70148</c:v>
                </c:pt>
                <c:pt idx="4625">
                  <c:v>-20.634899999999998</c:v>
                </c:pt>
                <c:pt idx="4626">
                  <c:v>-20.546389999999999</c:v>
                </c:pt>
                <c:pt idx="4627">
                  <c:v>-20.468060000000001</c:v>
                </c:pt>
                <c:pt idx="4628">
                  <c:v>-20.38308</c:v>
                </c:pt>
                <c:pt idx="4629">
                  <c:v>-20.29307</c:v>
                </c:pt>
                <c:pt idx="4630">
                  <c:v>-20.199629999999999</c:v>
                </c:pt>
                <c:pt idx="4631">
                  <c:v>-20.106299999999901</c:v>
                </c:pt>
                <c:pt idx="4632">
                  <c:v>-20.01153</c:v>
                </c:pt>
                <c:pt idx="4633">
                  <c:v>-19.910429999999899</c:v>
                </c:pt>
                <c:pt idx="4634">
                  <c:v>-19.804639999999999</c:v>
                </c:pt>
                <c:pt idx="4635">
                  <c:v>-19.698779999999999</c:v>
                </c:pt>
                <c:pt idx="4636">
                  <c:v>-19.590720000000001</c:v>
                </c:pt>
                <c:pt idx="4637">
                  <c:v>-19.46959</c:v>
                </c:pt>
                <c:pt idx="4638">
                  <c:v>-19.370249999999999</c:v>
                </c:pt>
                <c:pt idx="4639">
                  <c:v>-19.236660000000001</c:v>
                </c:pt>
                <c:pt idx="4640">
                  <c:v>-19.118310000000001</c:v>
                </c:pt>
                <c:pt idx="4641">
                  <c:v>-18.986550000000001</c:v>
                </c:pt>
                <c:pt idx="4642">
                  <c:v>-18.854220000000002</c:v>
                </c:pt>
                <c:pt idx="4643">
                  <c:v>-18.72166</c:v>
                </c:pt>
                <c:pt idx="4644">
                  <c:v>-18.59197</c:v>
                </c:pt>
                <c:pt idx="4645">
                  <c:v>-18.45091</c:v>
                </c:pt>
                <c:pt idx="4646">
                  <c:v>-18.298860000000001</c:v>
                </c:pt>
                <c:pt idx="4647">
                  <c:v>-18.14939</c:v>
                </c:pt>
                <c:pt idx="4648">
                  <c:v>-18.001280000000001</c:v>
                </c:pt>
                <c:pt idx="4649">
                  <c:v>-17.84545</c:v>
                </c:pt>
                <c:pt idx="4650">
                  <c:v>-17.686959999999999</c:v>
                </c:pt>
                <c:pt idx="4651">
                  <c:v>-17.517509999999898</c:v>
                </c:pt>
                <c:pt idx="4652">
                  <c:v>-17.35688</c:v>
                </c:pt>
                <c:pt idx="4653">
                  <c:v>-17.174969999999998</c:v>
                </c:pt>
                <c:pt idx="4654">
                  <c:v>-17.00564</c:v>
                </c:pt>
                <c:pt idx="4655">
                  <c:v>-16.818349999999999</c:v>
                </c:pt>
                <c:pt idx="4656">
                  <c:v>-16.635280000000002</c:v>
                </c:pt>
                <c:pt idx="4657">
                  <c:v>-16.44717</c:v>
                </c:pt>
                <c:pt idx="4658">
                  <c:v>-16.256019999999999</c:v>
                </c:pt>
                <c:pt idx="4659">
                  <c:v>-16.053550000000001</c:v>
                </c:pt>
                <c:pt idx="4660">
                  <c:v>-15.8558</c:v>
                </c:pt>
                <c:pt idx="4661">
                  <c:v>-15.6321999999999</c:v>
                </c:pt>
                <c:pt idx="4662">
                  <c:v>-15.41939</c:v>
                </c:pt>
                <c:pt idx="4663">
                  <c:v>-15.2203199999999</c:v>
                </c:pt>
                <c:pt idx="4664">
                  <c:v>-14.989280000000001</c:v>
                </c:pt>
                <c:pt idx="4665">
                  <c:v>-14.76863</c:v>
                </c:pt>
                <c:pt idx="4666">
                  <c:v>-14.548389999999999</c:v>
                </c:pt>
                <c:pt idx="4667">
                  <c:v>-14.31185</c:v>
                </c:pt>
                <c:pt idx="4668">
                  <c:v>-14.07403</c:v>
                </c:pt>
                <c:pt idx="4669">
                  <c:v>-13.84854</c:v>
                </c:pt>
                <c:pt idx="4670">
                  <c:v>-13.641549999999899</c:v>
                </c:pt>
                <c:pt idx="4671">
                  <c:v>-13.42559</c:v>
                </c:pt>
                <c:pt idx="4672">
                  <c:v>-13.229240000000001</c:v>
                </c:pt>
                <c:pt idx="4673">
                  <c:v>-13.06935</c:v>
                </c:pt>
                <c:pt idx="4674">
                  <c:v>-12.935600000000001</c:v>
                </c:pt>
                <c:pt idx="4675">
                  <c:v>-12.84273</c:v>
                </c:pt>
                <c:pt idx="4676">
                  <c:v>-12.78182</c:v>
                </c:pt>
                <c:pt idx="4677">
                  <c:v>-12.81535</c:v>
                </c:pt>
                <c:pt idx="4678">
                  <c:v>-12.91014</c:v>
                </c:pt>
                <c:pt idx="4679">
                  <c:v>-13.11201</c:v>
                </c:pt>
                <c:pt idx="4680">
                  <c:v>-13.39081</c:v>
                </c:pt>
                <c:pt idx="4681">
                  <c:v>-13.7643</c:v>
                </c:pt>
                <c:pt idx="4682">
                  <c:v>-14.2554999999999</c:v>
                </c:pt>
                <c:pt idx="4683">
                  <c:v>-14.816579999999901</c:v>
                </c:pt>
                <c:pt idx="4684">
                  <c:v>-15.478350000000001</c:v>
                </c:pt>
                <c:pt idx="4685">
                  <c:v>-16.210930000000001</c:v>
                </c:pt>
                <c:pt idx="4686">
                  <c:v>-17.000209999999999</c:v>
                </c:pt>
                <c:pt idx="4687">
                  <c:v>-17.848880000000001</c:v>
                </c:pt>
                <c:pt idx="4688">
                  <c:v>-18.7529</c:v>
                </c:pt>
                <c:pt idx="4689">
                  <c:v>-19.682390000000002</c:v>
                </c:pt>
                <c:pt idx="4690">
                  <c:v>-20.644870000000001</c:v>
                </c:pt>
                <c:pt idx="4691">
                  <c:v>-21.655090000000001</c:v>
                </c:pt>
                <c:pt idx="4692">
                  <c:v>-22.678349999999998</c:v>
                </c:pt>
                <c:pt idx="4693">
                  <c:v>-23.72916</c:v>
                </c:pt>
                <c:pt idx="4694">
                  <c:v>-24.785299999999999</c:v>
                </c:pt>
                <c:pt idx="4695">
                  <c:v>-25.872619999999898</c:v>
                </c:pt>
                <c:pt idx="4696">
                  <c:v>-26.945820000000001</c:v>
                </c:pt>
                <c:pt idx="4697">
                  <c:v>-28.016369999999998</c:v>
                </c:pt>
                <c:pt idx="4698">
                  <c:v>-29.0398</c:v>
                </c:pt>
                <c:pt idx="4699">
                  <c:v>-29.959129999999998</c:v>
                </c:pt>
                <c:pt idx="4700">
                  <c:v>-30.779330000000002</c:v>
                </c:pt>
                <c:pt idx="4701">
                  <c:v>-31.387749999999901</c:v>
                </c:pt>
                <c:pt idx="4702">
                  <c:v>-31.746639999999999</c:v>
                </c:pt>
                <c:pt idx="4703">
                  <c:v>-31.912859999999998</c:v>
                </c:pt>
                <c:pt idx="4704">
                  <c:v>-31.82555</c:v>
                </c:pt>
                <c:pt idx="4705">
                  <c:v>-31.584109999999999</c:v>
                </c:pt>
                <c:pt idx="4706">
                  <c:v>-31.219740000000002</c:v>
                </c:pt>
                <c:pt idx="4707">
                  <c:v>-30.802790000000002</c:v>
                </c:pt>
                <c:pt idx="4708">
                  <c:v>-30.33756</c:v>
                </c:pt>
                <c:pt idx="4709">
                  <c:v>-29.86994</c:v>
                </c:pt>
                <c:pt idx="4710">
                  <c:v>-29.41854</c:v>
                </c:pt>
                <c:pt idx="4711">
                  <c:v>-28.959299999999999</c:v>
                </c:pt>
                <c:pt idx="4712">
                  <c:v>-28.5397199999999</c:v>
                </c:pt>
                <c:pt idx="4713">
                  <c:v>-28.137</c:v>
                </c:pt>
                <c:pt idx="4714">
                  <c:v>-27.7679399999999</c:v>
                </c:pt>
                <c:pt idx="4715">
                  <c:v>-27.399509999999999</c:v>
                </c:pt>
                <c:pt idx="4716">
                  <c:v>-27.058240000000001</c:v>
                </c:pt>
                <c:pt idx="4717">
                  <c:v>-26.741340000000001</c:v>
                </c:pt>
                <c:pt idx="4718">
                  <c:v>-26.435789999999901</c:v>
                </c:pt>
                <c:pt idx="4719">
                  <c:v>-26.141749999999998</c:v>
                </c:pt>
                <c:pt idx="4720">
                  <c:v>-25.874139999999901</c:v>
                </c:pt>
                <c:pt idx="4721">
                  <c:v>-25.61204</c:v>
                </c:pt>
                <c:pt idx="4722">
                  <c:v>-25.368580000000001</c:v>
                </c:pt>
                <c:pt idx="4723">
                  <c:v>-25.132750000000001</c:v>
                </c:pt>
                <c:pt idx="4724">
                  <c:v>-24.903210000000001</c:v>
                </c:pt>
                <c:pt idx="4725">
                  <c:v>-24.68853</c:v>
                </c:pt>
                <c:pt idx="4726">
                  <c:v>-24.482199999999999</c:v>
                </c:pt>
                <c:pt idx="4727">
                  <c:v>-24.27863</c:v>
                </c:pt>
                <c:pt idx="4728">
                  <c:v>-24.086459999999999</c:v>
                </c:pt>
                <c:pt idx="4729">
                  <c:v>-23.90091</c:v>
                </c:pt>
                <c:pt idx="4730">
                  <c:v>-23.71454</c:v>
                </c:pt>
                <c:pt idx="4731">
                  <c:v>-23.534019999999899</c:v>
                </c:pt>
                <c:pt idx="4732">
                  <c:v>-23.355319999999999</c:v>
                </c:pt>
                <c:pt idx="4733">
                  <c:v>-23.18421</c:v>
                </c:pt>
                <c:pt idx="4734">
                  <c:v>-23.01493</c:v>
                </c:pt>
                <c:pt idx="4735">
                  <c:v>-22.85567</c:v>
                </c:pt>
                <c:pt idx="4736">
                  <c:v>-22.69219</c:v>
                </c:pt>
                <c:pt idx="4737">
                  <c:v>-22.53622</c:v>
                </c:pt>
                <c:pt idx="4738">
                  <c:v>-22.3743599999999</c:v>
                </c:pt>
                <c:pt idx="4739">
                  <c:v>-22.215019999999999</c:v>
                </c:pt>
                <c:pt idx="4740">
                  <c:v>-22.07488</c:v>
                </c:pt>
                <c:pt idx="4741">
                  <c:v>-21.927150000000001</c:v>
                </c:pt>
                <c:pt idx="4742">
                  <c:v>-21.754709999999999</c:v>
                </c:pt>
                <c:pt idx="4743">
                  <c:v>-21.609259999999999</c:v>
                </c:pt>
                <c:pt idx="4744">
                  <c:v>-21.45487</c:v>
                </c:pt>
                <c:pt idx="4745">
                  <c:v>-21.300809999999998</c:v>
                </c:pt>
                <c:pt idx="4746">
                  <c:v>-21.152450000000002</c:v>
                </c:pt>
                <c:pt idx="4747">
                  <c:v>-21.006910000000001</c:v>
                </c:pt>
                <c:pt idx="4748">
                  <c:v>-20.858090000000001</c:v>
                </c:pt>
                <c:pt idx="4749">
                  <c:v>-20.707229999999999</c:v>
                </c:pt>
                <c:pt idx="4750">
                  <c:v>-20.561900000000001</c:v>
                </c:pt>
                <c:pt idx="4751">
                  <c:v>-20.401209999999999</c:v>
                </c:pt>
                <c:pt idx="4752">
                  <c:v>-20.255859999999998</c:v>
                </c:pt>
                <c:pt idx="4753">
                  <c:v>-20.104019999999998</c:v>
                </c:pt>
                <c:pt idx="4754">
                  <c:v>-19.941859999999998</c:v>
                </c:pt>
                <c:pt idx="4755">
                  <c:v>-19.792169999999999</c:v>
                </c:pt>
                <c:pt idx="4756">
                  <c:v>-19.631049999999998</c:v>
                </c:pt>
                <c:pt idx="4757">
                  <c:v>-19.467400000000001</c:v>
                </c:pt>
                <c:pt idx="4758">
                  <c:v>-19.30921</c:v>
                </c:pt>
                <c:pt idx="4759">
                  <c:v>-19.150970000000001</c:v>
                </c:pt>
                <c:pt idx="4760">
                  <c:v>-18.987480000000001</c:v>
                </c:pt>
                <c:pt idx="4761">
                  <c:v>-18.824839999999998</c:v>
                </c:pt>
                <c:pt idx="4762">
                  <c:v>-18.654060000000001</c:v>
                </c:pt>
                <c:pt idx="4763">
                  <c:v>-18.484660000000002</c:v>
                </c:pt>
                <c:pt idx="4764">
                  <c:v>-18.312660000000001</c:v>
                </c:pt>
                <c:pt idx="4765">
                  <c:v>-18.139939999999999</c:v>
                </c:pt>
                <c:pt idx="4766">
                  <c:v>-17.972200000000001</c:v>
                </c:pt>
                <c:pt idx="4767">
                  <c:v>-17.79139</c:v>
                </c:pt>
                <c:pt idx="4768">
                  <c:v>-17.6267</c:v>
                </c:pt>
                <c:pt idx="4769">
                  <c:v>-17.449190000000002</c:v>
                </c:pt>
                <c:pt idx="4770">
                  <c:v>-17.2486899999999</c:v>
                </c:pt>
                <c:pt idx="4771">
                  <c:v>-17.069759999999999</c:v>
                </c:pt>
                <c:pt idx="4772">
                  <c:v>-16.876750000000001</c:v>
                </c:pt>
                <c:pt idx="4773">
                  <c:v>-16.702490000000001</c:v>
                </c:pt>
                <c:pt idx="4774">
                  <c:v>-16.498570000000001</c:v>
                </c:pt>
                <c:pt idx="4775">
                  <c:v>-16.300789999999999</c:v>
                </c:pt>
                <c:pt idx="4776">
                  <c:v>-16.113910000000001</c:v>
                </c:pt>
                <c:pt idx="4777">
                  <c:v>-15.9035999999999</c:v>
                </c:pt>
                <c:pt idx="4778">
                  <c:v>-15.70378</c:v>
                </c:pt>
                <c:pt idx="4779">
                  <c:v>-15.505520000000001</c:v>
                </c:pt>
                <c:pt idx="4780">
                  <c:v>-15.301159999999999</c:v>
                </c:pt>
                <c:pt idx="4781">
                  <c:v>-15.09689</c:v>
                </c:pt>
                <c:pt idx="4782">
                  <c:v>-14.885020000000001</c:v>
                </c:pt>
                <c:pt idx="4783">
                  <c:v>-14.67712</c:v>
                </c:pt>
                <c:pt idx="4784">
                  <c:v>-14.4517799999999</c:v>
                </c:pt>
                <c:pt idx="4785">
                  <c:v>-14.247079999999899</c:v>
                </c:pt>
                <c:pt idx="4786">
                  <c:v>-14.02596</c:v>
                </c:pt>
                <c:pt idx="4787">
                  <c:v>-13.827439999999999</c:v>
                </c:pt>
                <c:pt idx="4788">
                  <c:v>-13.6005699999999</c:v>
                </c:pt>
                <c:pt idx="4789">
                  <c:v>-13.375039999999901</c:v>
                </c:pt>
                <c:pt idx="4790">
                  <c:v>-13.145440000000001</c:v>
                </c:pt>
                <c:pt idx="4791">
                  <c:v>-12.92984</c:v>
                </c:pt>
                <c:pt idx="4792">
                  <c:v>-12.706</c:v>
                </c:pt>
                <c:pt idx="4793">
                  <c:v>-12.482760000000001</c:v>
                </c:pt>
                <c:pt idx="4794">
                  <c:v>-12.258749999999999</c:v>
                </c:pt>
                <c:pt idx="4795">
                  <c:v>-12.048389999999999</c:v>
                </c:pt>
                <c:pt idx="4796">
                  <c:v>-11.8232199999999</c:v>
                </c:pt>
                <c:pt idx="4797">
                  <c:v>-11.60881</c:v>
                </c:pt>
                <c:pt idx="4798">
                  <c:v>-11.401789999999901</c:v>
                </c:pt>
                <c:pt idx="4799">
                  <c:v>-11.166270000000001</c:v>
                </c:pt>
                <c:pt idx="4800">
                  <c:v>-10.956440000000001</c:v>
                </c:pt>
                <c:pt idx="4801">
                  <c:v>-10.76192</c:v>
                </c:pt>
                <c:pt idx="4802">
                  <c:v>-10.578099999999999</c:v>
                </c:pt>
                <c:pt idx="4803">
                  <c:v>-10.55935</c:v>
                </c:pt>
                <c:pt idx="4804">
                  <c:v>-10.3834999999999</c:v>
                </c:pt>
                <c:pt idx="4805">
                  <c:v>-10.194100000000001</c:v>
                </c:pt>
                <c:pt idx="4806">
                  <c:v>-10.051500000000001</c:v>
                </c:pt>
                <c:pt idx="4807">
                  <c:v>-9.89771</c:v>
                </c:pt>
                <c:pt idx="4808">
                  <c:v>-9.8018350000000005</c:v>
                </c:pt>
                <c:pt idx="4809">
                  <c:v>-9.7457349999999998</c:v>
                </c:pt>
                <c:pt idx="4810">
                  <c:v>-9.7350279999999998</c:v>
                </c:pt>
                <c:pt idx="4811">
                  <c:v>-9.8144120000000008</c:v>
                </c:pt>
                <c:pt idx="4812">
                  <c:v>-10.00779</c:v>
                </c:pt>
                <c:pt idx="4813">
                  <c:v>-10.338699999999999</c:v>
                </c:pt>
                <c:pt idx="4814">
                  <c:v>-10.89269</c:v>
                </c:pt>
                <c:pt idx="4815">
                  <c:v>-11.672079999999999</c:v>
                </c:pt>
                <c:pt idx="4816">
                  <c:v>-12.573320000000001</c:v>
                </c:pt>
                <c:pt idx="4817">
                  <c:v>-13.1617499999999</c:v>
                </c:pt>
                <c:pt idx="4818">
                  <c:v>-12.933070000000001</c:v>
                </c:pt>
                <c:pt idx="4819">
                  <c:v>-11.976470000000001</c:v>
                </c:pt>
                <c:pt idx="4820">
                  <c:v>-10.87</c:v>
                </c:pt>
                <c:pt idx="4821">
                  <c:v>-9.9159240000000004</c:v>
                </c:pt>
                <c:pt idx="4822">
                  <c:v>-9.2074040000000004</c:v>
                </c:pt>
                <c:pt idx="4823">
                  <c:v>-8.6901759999999992</c:v>
                </c:pt>
                <c:pt idx="4824">
                  <c:v>-8.3147389999999994</c:v>
                </c:pt>
                <c:pt idx="4825">
                  <c:v>-8.0722620000000003</c:v>
                </c:pt>
                <c:pt idx="4826">
                  <c:v>-7.9134510000000002</c:v>
                </c:pt>
                <c:pt idx="4827">
                  <c:v>-7.8288319999999896</c:v>
                </c:pt>
                <c:pt idx="4828">
                  <c:v>-7.8174979999999996</c:v>
                </c:pt>
                <c:pt idx="4829">
                  <c:v>-7.8527870000000002</c:v>
                </c:pt>
                <c:pt idx="4830">
                  <c:v>-7.9489809999999999</c:v>
                </c:pt>
                <c:pt idx="4831">
                  <c:v>-8.0938160000000003</c:v>
                </c:pt>
                <c:pt idx="4832">
                  <c:v>-8.2925959999999996</c:v>
                </c:pt>
                <c:pt idx="4833">
                  <c:v>-8.5133779999999994</c:v>
                </c:pt>
                <c:pt idx="4834">
                  <c:v>-8.7962319999999998</c:v>
                </c:pt>
                <c:pt idx="4835">
                  <c:v>-9.1208150000000003</c:v>
                </c:pt>
                <c:pt idx="4836">
                  <c:v>-9.4993649999999992</c:v>
                </c:pt>
                <c:pt idx="4837">
                  <c:v>-9.9119259999999905</c:v>
                </c:pt>
                <c:pt idx="4838">
                  <c:v>-10.365079999999899</c:v>
                </c:pt>
                <c:pt idx="4839">
                  <c:v>-10.856389999999999</c:v>
                </c:pt>
                <c:pt idx="4840">
                  <c:v>-11.41208</c:v>
                </c:pt>
                <c:pt idx="4841">
                  <c:v>-11.9581999999999</c:v>
                </c:pt>
                <c:pt idx="4842">
                  <c:v>-12.55659</c:v>
                </c:pt>
                <c:pt idx="4843">
                  <c:v>-13.159000000000001</c:v>
                </c:pt>
                <c:pt idx="4844">
                  <c:v>-13.739989999999899</c:v>
                </c:pt>
                <c:pt idx="4845">
                  <c:v>-14.23723</c:v>
                </c:pt>
                <c:pt idx="4846">
                  <c:v>-14.638729999999899</c:v>
                </c:pt>
                <c:pt idx="4847">
                  <c:v>-14.830260000000001</c:v>
                </c:pt>
                <c:pt idx="4848">
                  <c:v>-14.78181</c:v>
                </c:pt>
                <c:pt idx="4849">
                  <c:v>-14.5083699999999</c:v>
                </c:pt>
                <c:pt idx="4850">
                  <c:v>-14.016170000000001</c:v>
                </c:pt>
                <c:pt idx="4851">
                  <c:v>-13.367470000000001</c:v>
                </c:pt>
                <c:pt idx="4852">
                  <c:v>-12.639530000000001</c:v>
                </c:pt>
                <c:pt idx="4853">
                  <c:v>-11.91919</c:v>
                </c:pt>
                <c:pt idx="4854">
                  <c:v>-11.236520000000001</c:v>
                </c:pt>
                <c:pt idx="4855">
                  <c:v>-10.62567</c:v>
                </c:pt>
                <c:pt idx="4856">
                  <c:v>-10.113189999999999</c:v>
                </c:pt>
                <c:pt idx="4857">
                  <c:v>-9.7297459999999898</c:v>
                </c:pt>
                <c:pt idx="4858">
                  <c:v>-9.437818</c:v>
                </c:pt>
                <c:pt idx="4859">
                  <c:v>-9.2500870000000006</c:v>
                </c:pt>
                <c:pt idx="4860">
                  <c:v>-9.1803000000000008</c:v>
                </c:pt>
                <c:pt idx="4861">
                  <c:v>-9.1810460000000003</c:v>
                </c:pt>
                <c:pt idx="4862">
                  <c:v>-9.2727439999999994</c:v>
                </c:pt>
                <c:pt idx="4863">
                  <c:v>-9.4188340000000004</c:v>
                </c:pt>
                <c:pt idx="4864">
                  <c:v>-9.6038639999999997</c:v>
                </c:pt>
                <c:pt idx="4865">
                  <c:v>-9.8654089999999908</c:v>
                </c:pt>
                <c:pt idx="4866">
                  <c:v>-10.123060000000001</c:v>
                </c:pt>
                <c:pt idx="4867">
                  <c:v>-10.40713</c:v>
                </c:pt>
                <c:pt idx="4868">
                  <c:v>-10.7257</c:v>
                </c:pt>
                <c:pt idx="4869">
                  <c:v>-11.0439799999999</c:v>
                </c:pt>
                <c:pt idx="4870">
                  <c:v>-11.372590000000001</c:v>
                </c:pt>
                <c:pt idx="4871">
                  <c:v>-11.703250000000001</c:v>
                </c:pt>
                <c:pt idx="4872">
                  <c:v>-12.045249999999999</c:v>
                </c:pt>
                <c:pt idx="4873">
                  <c:v>-12.37703</c:v>
                </c:pt>
                <c:pt idx="4874">
                  <c:v>-12.72086</c:v>
                </c:pt>
                <c:pt idx="4875">
                  <c:v>-13.055339999999999</c:v>
                </c:pt>
                <c:pt idx="4876">
                  <c:v>-13.398669999999999</c:v>
                </c:pt>
                <c:pt idx="4877">
                  <c:v>-13.73155</c:v>
                </c:pt>
                <c:pt idx="4878">
                  <c:v>-14.06629</c:v>
                </c:pt>
                <c:pt idx="4879">
                  <c:v>-14.40714</c:v>
                </c:pt>
                <c:pt idx="4880">
                  <c:v>-14.732530000000001</c:v>
                </c:pt>
                <c:pt idx="4881">
                  <c:v>-15.05552</c:v>
                </c:pt>
                <c:pt idx="4882">
                  <c:v>-15.37574</c:v>
                </c:pt>
                <c:pt idx="4883">
                  <c:v>-15.706</c:v>
                </c:pt>
                <c:pt idx="4884">
                  <c:v>-16.02928</c:v>
                </c:pt>
                <c:pt idx="4885">
                  <c:v>-16.3492099999999</c:v>
                </c:pt>
                <c:pt idx="4886">
                  <c:v>-16.666419999999999</c:v>
                </c:pt>
                <c:pt idx="4887">
                  <c:v>-16.982869999999998</c:v>
                </c:pt>
                <c:pt idx="4888">
                  <c:v>-17.298909999999999</c:v>
                </c:pt>
                <c:pt idx="4889">
                  <c:v>-17.60736</c:v>
                </c:pt>
                <c:pt idx="4890">
                  <c:v>-17.91893</c:v>
                </c:pt>
                <c:pt idx="4891">
                  <c:v>-18.22899</c:v>
                </c:pt>
                <c:pt idx="4892">
                  <c:v>-18.53087</c:v>
                </c:pt>
                <c:pt idx="4893">
                  <c:v>-18.827959999999901</c:v>
                </c:pt>
                <c:pt idx="4894">
                  <c:v>-19.144829999999999</c:v>
                </c:pt>
                <c:pt idx="4895">
                  <c:v>-19.455369999999899</c:v>
                </c:pt>
                <c:pt idx="4896">
                  <c:v>-19.746310000000001</c:v>
                </c:pt>
                <c:pt idx="4897">
                  <c:v>-20.0514499999999</c:v>
                </c:pt>
                <c:pt idx="4898">
                  <c:v>-20.34891</c:v>
                </c:pt>
                <c:pt idx="4899">
                  <c:v>-20.646329999999999</c:v>
                </c:pt>
                <c:pt idx="4900">
                  <c:v>-20.948370000000001</c:v>
                </c:pt>
                <c:pt idx="4901">
                  <c:v>-21.274260000000002</c:v>
                </c:pt>
                <c:pt idx="4902">
                  <c:v>-21.568380000000001</c:v>
                </c:pt>
                <c:pt idx="4903">
                  <c:v>-21.87895</c:v>
                </c:pt>
                <c:pt idx="4904">
                  <c:v>-22.159289999999999</c:v>
                </c:pt>
                <c:pt idx="4905">
                  <c:v>-22.488910000000001</c:v>
                </c:pt>
                <c:pt idx="4906">
                  <c:v>-22.79646</c:v>
                </c:pt>
                <c:pt idx="4907">
                  <c:v>-23.109459999999999</c:v>
                </c:pt>
                <c:pt idx="4908">
                  <c:v>-23.408180000000002</c:v>
                </c:pt>
                <c:pt idx="4909">
                  <c:v>-23.73115</c:v>
                </c:pt>
                <c:pt idx="4910">
                  <c:v>-24.057079999999999</c:v>
                </c:pt>
                <c:pt idx="4911">
                  <c:v>-24.376000000000001</c:v>
                </c:pt>
                <c:pt idx="4912">
                  <c:v>-24.701530000000002</c:v>
                </c:pt>
                <c:pt idx="4913">
                  <c:v>-25.028399999999898</c:v>
                </c:pt>
                <c:pt idx="4914">
                  <c:v>-25.36863</c:v>
                </c:pt>
                <c:pt idx="4915">
                  <c:v>-25.71557</c:v>
                </c:pt>
                <c:pt idx="4916">
                  <c:v>-26.051010000000002</c:v>
                </c:pt>
                <c:pt idx="4917">
                  <c:v>-26.411359999999998</c:v>
                </c:pt>
                <c:pt idx="4918">
                  <c:v>-26.770589999999999</c:v>
                </c:pt>
                <c:pt idx="4919">
                  <c:v>-27.139410000000002</c:v>
                </c:pt>
                <c:pt idx="4920">
                  <c:v>-27.506729999999902</c:v>
                </c:pt>
                <c:pt idx="4921">
                  <c:v>-27.883579999999899</c:v>
                </c:pt>
                <c:pt idx="4922">
                  <c:v>-28.278780000000001</c:v>
                </c:pt>
                <c:pt idx="4923">
                  <c:v>-28.668769999999899</c:v>
                </c:pt>
                <c:pt idx="4924">
                  <c:v>-29.07544</c:v>
                </c:pt>
                <c:pt idx="4925">
                  <c:v>-29.504660000000001</c:v>
                </c:pt>
                <c:pt idx="4926">
                  <c:v>-29.934329999999999</c:v>
                </c:pt>
                <c:pt idx="4927">
                  <c:v>-30.377040000000001</c:v>
                </c:pt>
                <c:pt idx="4928">
                  <c:v>-30.82912</c:v>
                </c:pt>
                <c:pt idx="4929">
                  <c:v>-31.307169999999999</c:v>
                </c:pt>
                <c:pt idx="4930">
                  <c:v>-31.78922</c:v>
                </c:pt>
                <c:pt idx="4931">
                  <c:v>-32.286290000000001</c:v>
                </c:pt>
                <c:pt idx="4932">
                  <c:v>-32.803789999999999</c:v>
                </c:pt>
                <c:pt idx="4933">
                  <c:v>-33.34375</c:v>
                </c:pt>
                <c:pt idx="4934">
                  <c:v>-33.875419999999998</c:v>
                </c:pt>
                <c:pt idx="4935">
                  <c:v>-34.455300000000001</c:v>
                </c:pt>
                <c:pt idx="4936">
                  <c:v>-35.041930000000001</c:v>
                </c:pt>
                <c:pt idx="4937">
                  <c:v>-35.62041</c:v>
                </c:pt>
                <c:pt idx="4938">
                  <c:v>-36.243259999999999</c:v>
                </c:pt>
                <c:pt idx="4939">
                  <c:v>-36.882770000000001</c:v>
                </c:pt>
                <c:pt idx="4940">
                  <c:v>-37.520200000000003</c:v>
                </c:pt>
                <c:pt idx="4941">
                  <c:v>-38.166429999999998</c:v>
                </c:pt>
                <c:pt idx="4942">
                  <c:v>-38.799630000000001</c:v>
                </c:pt>
                <c:pt idx="4943">
                  <c:v>-39.357999999999997</c:v>
                </c:pt>
                <c:pt idx="4944">
                  <c:v>-39.908619999999999</c:v>
                </c:pt>
                <c:pt idx="4945">
                  <c:v>-40.343170000000001</c:v>
                </c:pt>
                <c:pt idx="4946">
                  <c:v>-40.69847</c:v>
                </c:pt>
                <c:pt idx="4947">
                  <c:v>-40.926699999999997</c:v>
                </c:pt>
                <c:pt idx="4948">
                  <c:v>-41.0214</c:v>
                </c:pt>
                <c:pt idx="4949">
                  <c:v>-40.949399999999997</c:v>
                </c:pt>
                <c:pt idx="4950">
                  <c:v>-40.725090000000002</c:v>
                </c:pt>
                <c:pt idx="4951">
                  <c:v>-40.447139999999997</c:v>
                </c:pt>
                <c:pt idx="4952">
                  <c:v>-40.025440000000003</c:v>
                </c:pt>
                <c:pt idx="4953">
                  <c:v>-39.574129999999997</c:v>
                </c:pt>
                <c:pt idx="4954">
                  <c:v>-39.109259999999999</c:v>
                </c:pt>
                <c:pt idx="4955">
                  <c:v>-38.612200000000001</c:v>
                </c:pt>
                <c:pt idx="4956">
                  <c:v>-38.056440000000002</c:v>
                </c:pt>
                <c:pt idx="4957">
                  <c:v>-37.545470000000002</c:v>
                </c:pt>
                <c:pt idx="4958">
                  <c:v>-37.059519999999999</c:v>
                </c:pt>
                <c:pt idx="4959">
                  <c:v>-36.539230000000003</c:v>
                </c:pt>
                <c:pt idx="4960">
                  <c:v>-36.064590000000003</c:v>
                </c:pt>
                <c:pt idx="4961">
                  <c:v>-35.603949999999998</c:v>
                </c:pt>
                <c:pt idx="4962">
                  <c:v>-35.15137</c:v>
                </c:pt>
                <c:pt idx="4963">
                  <c:v>-34.681489999999997</c:v>
                </c:pt>
                <c:pt idx="4964">
                  <c:v>-34.263669999999998</c:v>
                </c:pt>
                <c:pt idx="4965">
                  <c:v>-33.835239999999999</c:v>
                </c:pt>
                <c:pt idx="4966">
                  <c:v>-33.411920000000002</c:v>
                </c:pt>
                <c:pt idx="4967">
                  <c:v>-33.013069999999999</c:v>
                </c:pt>
                <c:pt idx="4968">
                  <c:v>-32.60774</c:v>
                </c:pt>
                <c:pt idx="4969">
                  <c:v>-32.224119999999999</c:v>
                </c:pt>
                <c:pt idx="4970">
                  <c:v>-31.81109</c:v>
                </c:pt>
                <c:pt idx="4971">
                  <c:v>-31.427979999999899</c:v>
                </c:pt>
                <c:pt idx="4972">
                  <c:v>-31.039680000000001</c:v>
                </c:pt>
                <c:pt idx="4973">
                  <c:v>-30.65793</c:v>
                </c:pt>
                <c:pt idx="4974">
                  <c:v>-30.264240000000001</c:v>
                </c:pt>
                <c:pt idx="4975">
                  <c:v>-29.888200000000001</c:v>
                </c:pt>
                <c:pt idx="4976">
                  <c:v>-29.507439999999999</c:v>
                </c:pt>
                <c:pt idx="4977">
                  <c:v>-29.123729999999899</c:v>
                </c:pt>
                <c:pt idx="4978">
                  <c:v>-28.750910000000001</c:v>
                </c:pt>
                <c:pt idx="4979">
                  <c:v>-28.381049999999899</c:v>
                </c:pt>
                <c:pt idx="4980">
                  <c:v>-28.038379999999901</c:v>
                </c:pt>
                <c:pt idx="4981">
                  <c:v>-27.717379999999999</c:v>
                </c:pt>
                <c:pt idx="4982">
                  <c:v>-27.425579999999901</c:v>
                </c:pt>
                <c:pt idx="4983">
                  <c:v>-27.200769999999999</c:v>
                </c:pt>
                <c:pt idx="4984">
                  <c:v>-27.079709999999999</c:v>
                </c:pt>
                <c:pt idx="4985">
                  <c:v>-27.035559999999901</c:v>
                </c:pt>
                <c:pt idx="4986">
                  <c:v>-27.12895</c:v>
                </c:pt>
                <c:pt idx="4987">
                  <c:v>-27.331579999999999</c:v>
                </c:pt>
                <c:pt idx="4988">
                  <c:v>-27.692229999999999</c:v>
                </c:pt>
                <c:pt idx="4989">
                  <c:v>-28.20862</c:v>
                </c:pt>
                <c:pt idx="4990">
                  <c:v>-28.835660000000001</c:v>
                </c:pt>
                <c:pt idx="4991">
                  <c:v>-29.548929999999999</c:v>
                </c:pt>
                <c:pt idx="4992">
                  <c:v>-30.373259999999998</c:v>
                </c:pt>
                <c:pt idx="4993">
                  <c:v>-31.25508</c:v>
                </c:pt>
                <c:pt idx="4994">
                  <c:v>-32.146459999999998</c:v>
                </c:pt>
                <c:pt idx="4995">
                  <c:v>-33.056019999999997</c:v>
                </c:pt>
                <c:pt idx="4996">
                  <c:v>-33.9491599999999</c:v>
                </c:pt>
                <c:pt idx="4997">
                  <c:v>-34.846789999999999</c:v>
                </c:pt>
                <c:pt idx="4998">
                  <c:v>-35.669600000000003</c:v>
                </c:pt>
                <c:pt idx="4999">
                  <c:v>-36.464039999999997</c:v>
                </c:pt>
                <c:pt idx="5000">
                  <c:v>-37.173540000000003</c:v>
                </c:pt>
                <c:pt idx="5001">
                  <c:v>-37.768979999999999</c:v>
                </c:pt>
                <c:pt idx="5002">
                  <c:v>-38.285229999999999</c:v>
                </c:pt>
                <c:pt idx="5003">
                  <c:v>-38.650550000000003</c:v>
                </c:pt>
                <c:pt idx="5004">
                  <c:v>-38.895189999999999</c:v>
                </c:pt>
                <c:pt idx="5005">
                  <c:v>-39.079700000000003</c:v>
                </c:pt>
                <c:pt idx="5006">
                  <c:v>-39.092469999999999</c:v>
                </c:pt>
                <c:pt idx="5007">
                  <c:v>-39.05686</c:v>
                </c:pt>
                <c:pt idx="5008">
                  <c:v>-38.927239999999998</c:v>
                </c:pt>
                <c:pt idx="5009">
                  <c:v>-38.747500000000002</c:v>
                </c:pt>
                <c:pt idx="5010">
                  <c:v>-38.526179999999997</c:v>
                </c:pt>
                <c:pt idx="5011">
                  <c:v>-38.27366</c:v>
                </c:pt>
                <c:pt idx="5012">
                  <c:v>-37.98283</c:v>
                </c:pt>
                <c:pt idx="5013">
                  <c:v>-37.71951</c:v>
                </c:pt>
                <c:pt idx="5014">
                  <c:v>-37.438389999999998</c:v>
                </c:pt>
                <c:pt idx="5015">
                  <c:v>-37.13467</c:v>
                </c:pt>
                <c:pt idx="5016">
                  <c:v>-36.844329999999999</c:v>
                </c:pt>
                <c:pt idx="5017">
                  <c:v>-36.534799999999997</c:v>
                </c:pt>
                <c:pt idx="5018">
                  <c:v>-36.246780000000001</c:v>
                </c:pt>
                <c:pt idx="5019">
                  <c:v>-35.951689999999999</c:v>
                </c:pt>
                <c:pt idx="5020">
                  <c:v>-35.652439999999999</c:v>
                </c:pt>
                <c:pt idx="5021">
                  <c:v>-35.354460000000003</c:v>
                </c:pt>
                <c:pt idx="5022">
                  <c:v>-35.063600000000001</c:v>
                </c:pt>
                <c:pt idx="5023">
                  <c:v>-34.770330000000001</c:v>
                </c:pt>
                <c:pt idx="5024">
                  <c:v>-34.483690000000003</c:v>
                </c:pt>
                <c:pt idx="5025">
                  <c:v>-34.197180000000003</c:v>
                </c:pt>
                <c:pt idx="5026">
                  <c:v>-33.90663</c:v>
                </c:pt>
                <c:pt idx="5027">
                  <c:v>-33.605170000000001</c:v>
                </c:pt>
                <c:pt idx="5028">
                  <c:v>-33.310319999999997</c:v>
                </c:pt>
                <c:pt idx="5029">
                  <c:v>-33.009520000000002</c:v>
                </c:pt>
                <c:pt idx="5030">
                  <c:v>-32.701129999999999</c:v>
                </c:pt>
                <c:pt idx="5031">
                  <c:v>-32.396999999999998</c:v>
                </c:pt>
                <c:pt idx="5032">
                  <c:v>-32.080719999999999</c:v>
                </c:pt>
                <c:pt idx="5033">
                  <c:v>-31.747920000000001</c:v>
                </c:pt>
                <c:pt idx="5034">
                  <c:v>-31.445720000000001</c:v>
                </c:pt>
                <c:pt idx="5035">
                  <c:v>-31.142690000000002</c:v>
                </c:pt>
                <c:pt idx="5036">
                  <c:v>-30.835270000000001</c:v>
                </c:pt>
                <c:pt idx="5037">
                  <c:v>-30.54524</c:v>
                </c:pt>
                <c:pt idx="5038">
                  <c:v>-30.284529999999901</c:v>
                </c:pt>
                <c:pt idx="5039">
                  <c:v>-30.069890000000001</c:v>
                </c:pt>
                <c:pt idx="5040">
                  <c:v>-29.953679999999999</c:v>
                </c:pt>
                <c:pt idx="5041">
                  <c:v>-29.87961</c:v>
                </c:pt>
                <c:pt idx="5042">
                  <c:v>-29.961960000000001</c:v>
                </c:pt>
                <c:pt idx="5043">
                  <c:v>-30.21865</c:v>
                </c:pt>
                <c:pt idx="5044">
                  <c:v>-30.61065</c:v>
                </c:pt>
                <c:pt idx="5045">
                  <c:v>-31.213329999999999</c:v>
                </c:pt>
                <c:pt idx="5046">
                  <c:v>-31.995609999999999</c:v>
                </c:pt>
                <c:pt idx="5047">
                  <c:v>-32.93206</c:v>
                </c:pt>
                <c:pt idx="5048">
                  <c:v>-34.008429999999997</c:v>
                </c:pt>
                <c:pt idx="5049">
                  <c:v>-35.195309999999999</c:v>
                </c:pt>
                <c:pt idx="5050">
                  <c:v>-36.452849999999998</c:v>
                </c:pt>
                <c:pt idx="5051">
                  <c:v>-37.783099999999997</c:v>
                </c:pt>
                <c:pt idx="5052">
                  <c:v>-39.125410000000002</c:v>
                </c:pt>
                <c:pt idx="5053">
                  <c:v>-40.490099999999998</c:v>
                </c:pt>
                <c:pt idx="5054">
                  <c:v>-41.724670000000003</c:v>
                </c:pt>
                <c:pt idx="5055">
                  <c:v>-42.846080000000001</c:v>
                </c:pt>
                <c:pt idx="5056">
                  <c:v>-43.673400000000001</c:v>
                </c:pt>
                <c:pt idx="5057">
                  <c:v>-44.20825</c:v>
                </c:pt>
                <c:pt idx="5058">
                  <c:v>-44.219119999999997</c:v>
                </c:pt>
                <c:pt idx="5059">
                  <c:v>-44.033250000000002</c:v>
                </c:pt>
                <c:pt idx="5060">
                  <c:v>-43.659149999999997</c:v>
                </c:pt>
                <c:pt idx="5061">
                  <c:v>-43.151629999999997</c:v>
                </c:pt>
                <c:pt idx="5062">
                  <c:v>-42.602040000000002</c:v>
                </c:pt>
                <c:pt idx="5063">
                  <c:v>-42.10331</c:v>
                </c:pt>
                <c:pt idx="5064">
                  <c:v>-41.558720000000001</c:v>
                </c:pt>
                <c:pt idx="5065">
                  <c:v>-41.058779999999999</c:v>
                </c:pt>
                <c:pt idx="5066">
                  <c:v>-40.565240000000003</c:v>
                </c:pt>
                <c:pt idx="5067">
                  <c:v>-40.128749999999997</c:v>
                </c:pt>
                <c:pt idx="5068">
                  <c:v>-39.734879999999997</c:v>
                </c:pt>
                <c:pt idx="5069">
                  <c:v>-39.381320000000002</c:v>
                </c:pt>
                <c:pt idx="5070">
                  <c:v>-39.003529999999998</c:v>
                </c:pt>
                <c:pt idx="5071">
                  <c:v>-38.662399999999998</c:v>
                </c:pt>
                <c:pt idx="5072">
                  <c:v>-38.361600000000003</c:v>
                </c:pt>
                <c:pt idx="5073">
                  <c:v>-38.090350000000001</c:v>
                </c:pt>
                <c:pt idx="5074">
                  <c:v>-37.790990000000001</c:v>
                </c:pt>
                <c:pt idx="5075">
                  <c:v>-37.559559999999998</c:v>
                </c:pt>
                <c:pt idx="5076">
                  <c:v>-37.296500000000002</c:v>
                </c:pt>
                <c:pt idx="5077">
                  <c:v>-37.04871</c:v>
                </c:pt>
                <c:pt idx="5078">
                  <c:v>-36.831809999999997</c:v>
                </c:pt>
                <c:pt idx="5079">
                  <c:v>-36.642119999999998</c:v>
                </c:pt>
                <c:pt idx="5080">
                  <c:v>-36.42604</c:v>
                </c:pt>
                <c:pt idx="5081">
                  <c:v>-36.234659999999998</c:v>
                </c:pt>
                <c:pt idx="5082">
                  <c:v>-36.060040000000001</c:v>
                </c:pt>
                <c:pt idx="5083">
                  <c:v>-35.902009999999997</c:v>
                </c:pt>
                <c:pt idx="5084">
                  <c:v>-35.74635</c:v>
                </c:pt>
                <c:pt idx="5085">
                  <c:v>-35.564579999999999</c:v>
                </c:pt>
                <c:pt idx="5086">
                  <c:v>-35.410400000000003</c:v>
                </c:pt>
                <c:pt idx="5087">
                  <c:v>-35.269849999999998</c:v>
                </c:pt>
                <c:pt idx="5088">
                  <c:v>-35.146859999999997</c:v>
                </c:pt>
                <c:pt idx="5089">
                  <c:v>-34.986359999999998</c:v>
                </c:pt>
                <c:pt idx="5090">
                  <c:v>-34.847929999999998</c:v>
                </c:pt>
                <c:pt idx="5091">
                  <c:v>-34.738300000000002</c:v>
                </c:pt>
                <c:pt idx="5092">
                  <c:v>-34.61542</c:v>
                </c:pt>
                <c:pt idx="5093">
                  <c:v>-34.510590000000001</c:v>
                </c:pt>
                <c:pt idx="5094">
                  <c:v>-34.395110000000003</c:v>
                </c:pt>
                <c:pt idx="5095">
                  <c:v>-34.269309999999997</c:v>
                </c:pt>
                <c:pt idx="5096">
                  <c:v>-34.16798</c:v>
                </c:pt>
                <c:pt idx="5097">
                  <c:v>-34.066380000000002</c:v>
                </c:pt>
                <c:pt idx="5098">
                  <c:v>-33.969830000000002</c:v>
                </c:pt>
                <c:pt idx="5099">
                  <c:v>-33.886380000000003</c:v>
                </c:pt>
                <c:pt idx="5100">
                  <c:v>-33.779220000000002</c:v>
                </c:pt>
                <c:pt idx="5101">
                  <c:v>-33.705739999999999</c:v>
                </c:pt>
                <c:pt idx="5102">
                  <c:v>-33.620800000000003</c:v>
                </c:pt>
                <c:pt idx="5103">
                  <c:v>-33.53595</c:v>
                </c:pt>
                <c:pt idx="5104">
                  <c:v>-33.462589999999999</c:v>
                </c:pt>
                <c:pt idx="5105">
                  <c:v>-33.37921</c:v>
                </c:pt>
                <c:pt idx="5106">
                  <c:v>-33.309399999999997</c:v>
                </c:pt>
                <c:pt idx="5107">
                  <c:v>-33.244819999999997</c:v>
                </c:pt>
                <c:pt idx="5108">
                  <c:v>-33.178690000000003</c:v>
                </c:pt>
                <c:pt idx="5109">
                  <c:v>-33.12124</c:v>
                </c:pt>
                <c:pt idx="5110">
                  <c:v>-33.070729999999998</c:v>
                </c:pt>
                <c:pt idx="5111">
                  <c:v>-33.0017899999999</c:v>
                </c:pt>
                <c:pt idx="5112">
                  <c:v>-32.961120000000001</c:v>
                </c:pt>
                <c:pt idx="5113">
                  <c:v>-32.92024</c:v>
                </c:pt>
                <c:pt idx="5114">
                  <c:v>-32.868220000000001</c:v>
                </c:pt>
                <c:pt idx="5115">
                  <c:v>-32.841200000000001</c:v>
                </c:pt>
                <c:pt idx="5116">
                  <c:v>-32.822760000000002</c:v>
                </c:pt>
                <c:pt idx="5117">
                  <c:v>-32.82837</c:v>
                </c:pt>
                <c:pt idx="5118">
                  <c:v>-32.837310000000002</c:v>
                </c:pt>
                <c:pt idx="5119">
                  <c:v>-32.864609999999999</c:v>
                </c:pt>
                <c:pt idx="5120">
                  <c:v>-32.925870000000003</c:v>
                </c:pt>
                <c:pt idx="5121">
                  <c:v>-33.05406</c:v>
                </c:pt>
                <c:pt idx="5122">
                  <c:v>-33.20223</c:v>
                </c:pt>
                <c:pt idx="5123">
                  <c:v>-33.473869999999998</c:v>
                </c:pt>
                <c:pt idx="5124">
                  <c:v>-33.86824</c:v>
                </c:pt>
                <c:pt idx="5125">
                  <c:v>-34.43497</c:v>
                </c:pt>
                <c:pt idx="5126">
                  <c:v>-35.195340000000002</c:v>
                </c:pt>
                <c:pt idx="5127">
                  <c:v>-36.260509999999996</c:v>
                </c:pt>
                <c:pt idx="5128">
                  <c:v>-37.69332</c:v>
                </c:pt>
                <c:pt idx="5129">
                  <c:v>-39.553739999999998</c:v>
                </c:pt>
                <c:pt idx="5130">
                  <c:v>-41.929829999999903</c:v>
                </c:pt>
                <c:pt idx="5131">
                  <c:v>-44.719320000000003</c:v>
                </c:pt>
                <c:pt idx="5132">
                  <c:v>-47.283540000000002</c:v>
                </c:pt>
                <c:pt idx="5133">
                  <c:v>-47.85436</c:v>
                </c:pt>
                <c:pt idx="5134">
                  <c:v>-46.459470000000003</c:v>
                </c:pt>
                <c:pt idx="5135">
                  <c:v>-44.590479999999999</c:v>
                </c:pt>
                <c:pt idx="5136">
                  <c:v>-43.044899999999998</c:v>
                </c:pt>
                <c:pt idx="5137">
                  <c:v>-41.805729999999997</c:v>
                </c:pt>
                <c:pt idx="5138">
                  <c:v>-40.811279999999996</c:v>
                </c:pt>
                <c:pt idx="5139">
                  <c:v>-39.978679999999997</c:v>
                </c:pt>
                <c:pt idx="5140">
                  <c:v>-39.324399999999997</c:v>
                </c:pt>
                <c:pt idx="5141">
                  <c:v>-38.742420000000003</c:v>
                </c:pt>
                <c:pt idx="5142">
                  <c:v>-38.256549999999997</c:v>
                </c:pt>
                <c:pt idx="5143">
                  <c:v>-37.789290000000001</c:v>
                </c:pt>
                <c:pt idx="5144">
                  <c:v>-37.401739999999997</c:v>
                </c:pt>
                <c:pt idx="5145">
                  <c:v>-36.981119999999997</c:v>
                </c:pt>
                <c:pt idx="5146">
                  <c:v>-36.610309999999998</c:v>
                </c:pt>
                <c:pt idx="5147">
                  <c:v>-36.253799999999998</c:v>
                </c:pt>
                <c:pt idx="5148">
                  <c:v>-35.858719999999998</c:v>
                </c:pt>
                <c:pt idx="5149">
                  <c:v>-35.429130000000001</c:v>
                </c:pt>
                <c:pt idx="5150">
                  <c:v>-35.013530000000003</c:v>
                </c:pt>
                <c:pt idx="5151">
                  <c:v>-34.576500000000003</c:v>
                </c:pt>
                <c:pt idx="5152">
                  <c:v>-34.137300000000003</c:v>
                </c:pt>
                <c:pt idx="5153">
                  <c:v>-33.671889999999998</c:v>
                </c:pt>
                <c:pt idx="5154">
                  <c:v>-33.266500000000001</c:v>
                </c:pt>
                <c:pt idx="5155">
                  <c:v>-32.882680000000001</c:v>
                </c:pt>
                <c:pt idx="5156">
                  <c:v>-32.619970000000002</c:v>
                </c:pt>
                <c:pt idx="5157">
                  <c:v>-32.470590000000001</c:v>
                </c:pt>
                <c:pt idx="5158">
                  <c:v>-32.487609999999997</c:v>
                </c:pt>
                <c:pt idx="5159">
                  <c:v>-32.678710000000002</c:v>
                </c:pt>
                <c:pt idx="5160">
                  <c:v>-32.987050000000004</c:v>
                </c:pt>
                <c:pt idx="5161">
                  <c:v>-33.407319999999999</c:v>
                </c:pt>
                <c:pt idx="5162">
                  <c:v>-33.855150000000002</c:v>
                </c:pt>
                <c:pt idx="5163">
                  <c:v>-34.334240000000001</c:v>
                </c:pt>
                <c:pt idx="5164">
                  <c:v>-34.797870000000003</c:v>
                </c:pt>
                <c:pt idx="5165">
                  <c:v>-35.243720000000003</c:v>
                </c:pt>
                <c:pt idx="5166">
                  <c:v>-35.650170000000003</c:v>
                </c:pt>
                <c:pt idx="5167">
                  <c:v>-36.016559999999998</c:v>
                </c:pt>
                <c:pt idx="5168">
                  <c:v>-36.352130000000002</c:v>
                </c:pt>
                <c:pt idx="5169">
                  <c:v>-36.633209999999998</c:v>
                </c:pt>
                <c:pt idx="5170">
                  <c:v>-36.925400000000003</c:v>
                </c:pt>
                <c:pt idx="5171">
                  <c:v>-37.149050000000003</c:v>
                </c:pt>
                <c:pt idx="5172">
                  <c:v>-37.380339999999997</c:v>
                </c:pt>
                <c:pt idx="5173">
                  <c:v>-37.551380000000002</c:v>
                </c:pt>
                <c:pt idx="5174">
                  <c:v>-37.712530000000001</c:v>
                </c:pt>
                <c:pt idx="5175">
                  <c:v>-37.887979999999999</c:v>
                </c:pt>
                <c:pt idx="5176">
                  <c:v>-38.023719999999997</c:v>
                </c:pt>
                <c:pt idx="5177">
                  <c:v>-38.11965</c:v>
                </c:pt>
                <c:pt idx="5178">
                  <c:v>-38.254370000000002</c:v>
                </c:pt>
                <c:pt idx="5179">
                  <c:v>-38.343069999999997</c:v>
                </c:pt>
                <c:pt idx="5180">
                  <c:v>-38.436660000000003</c:v>
                </c:pt>
                <c:pt idx="5181">
                  <c:v>-38.554299999999998</c:v>
                </c:pt>
                <c:pt idx="5182">
                  <c:v>-38.575490000000002</c:v>
                </c:pt>
                <c:pt idx="5183">
                  <c:v>-38.676749999999998</c:v>
                </c:pt>
                <c:pt idx="5184">
                  <c:v>-38.733350000000002</c:v>
                </c:pt>
                <c:pt idx="5185">
                  <c:v>-38.789400000000001</c:v>
                </c:pt>
                <c:pt idx="5186">
                  <c:v>-38.852989999999998</c:v>
                </c:pt>
                <c:pt idx="5187">
                  <c:v>-38.902670000000001</c:v>
                </c:pt>
                <c:pt idx="5188">
                  <c:v>-38.958849999999998</c:v>
                </c:pt>
                <c:pt idx="5189">
                  <c:v>-38.976500000000001</c:v>
                </c:pt>
                <c:pt idx="5190">
                  <c:v>-39.034700000000001</c:v>
                </c:pt>
                <c:pt idx="5191">
                  <c:v>-39.078710000000001</c:v>
                </c:pt>
                <c:pt idx="5192">
                  <c:v>-39.094059999999999</c:v>
                </c:pt>
                <c:pt idx="5193">
                  <c:v>-39.120579999999997</c:v>
                </c:pt>
                <c:pt idx="5194">
                  <c:v>-39.144939999999998</c:v>
                </c:pt>
                <c:pt idx="5195">
                  <c:v>-39.18871</c:v>
                </c:pt>
                <c:pt idx="5196">
                  <c:v>-39.216589999999997</c:v>
                </c:pt>
                <c:pt idx="5197">
                  <c:v>-39.220759999999999</c:v>
                </c:pt>
                <c:pt idx="5198">
                  <c:v>-39.223849999999999</c:v>
                </c:pt>
                <c:pt idx="5199">
                  <c:v>-39.254730000000002</c:v>
                </c:pt>
                <c:pt idx="5200">
                  <c:v>-39.252310000000001</c:v>
                </c:pt>
                <c:pt idx="5201">
                  <c:v>-39.270969999999998</c:v>
                </c:pt>
                <c:pt idx="5202">
                  <c:v>-39.293959999999998</c:v>
                </c:pt>
                <c:pt idx="5203">
                  <c:v>-39.296300000000002</c:v>
                </c:pt>
                <c:pt idx="5204">
                  <c:v>-39.28407</c:v>
                </c:pt>
                <c:pt idx="5205">
                  <c:v>-39.333300000000001</c:v>
                </c:pt>
                <c:pt idx="5206">
                  <c:v>-39.339460000000003</c:v>
                </c:pt>
                <c:pt idx="5207">
                  <c:v>-39.302579999999999</c:v>
                </c:pt>
                <c:pt idx="5208">
                  <c:v>-39.302030000000002</c:v>
                </c:pt>
                <c:pt idx="5209">
                  <c:v>-39.339660000000002</c:v>
                </c:pt>
                <c:pt idx="5210">
                  <c:v>-39.338180000000001</c:v>
                </c:pt>
                <c:pt idx="5211">
                  <c:v>-39.303640000000001</c:v>
                </c:pt>
                <c:pt idx="5212">
                  <c:v>-39.34019</c:v>
                </c:pt>
                <c:pt idx="5213">
                  <c:v>-39.301189999999998</c:v>
                </c:pt>
                <c:pt idx="5214">
                  <c:v>-39.29448</c:v>
                </c:pt>
                <c:pt idx="5215">
                  <c:v>-39.32761</c:v>
                </c:pt>
                <c:pt idx="5216">
                  <c:v>-39.29842</c:v>
                </c:pt>
                <c:pt idx="5217">
                  <c:v>-39.272840000000002</c:v>
                </c:pt>
                <c:pt idx="5218">
                  <c:v>-39.284619999999997</c:v>
                </c:pt>
                <c:pt idx="5219">
                  <c:v>-39.261429999999997</c:v>
                </c:pt>
                <c:pt idx="5220">
                  <c:v>-39.312399999999997</c:v>
                </c:pt>
                <c:pt idx="5221">
                  <c:v>-39.268929999999997</c:v>
                </c:pt>
                <c:pt idx="5222">
                  <c:v>-39.22063</c:v>
                </c:pt>
                <c:pt idx="5223">
                  <c:v>-39.242429999999999</c:v>
                </c:pt>
                <c:pt idx="5224">
                  <c:v>-39.184420000000003</c:v>
                </c:pt>
                <c:pt idx="5225">
                  <c:v>-39.209530000000001</c:v>
                </c:pt>
                <c:pt idx="5226">
                  <c:v>-39.187159999999999</c:v>
                </c:pt>
                <c:pt idx="5227">
                  <c:v>-39.182650000000002</c:v>
                </c:pt>
                <c:pt idx="5228">
                  <c:v>-39.172820000000002</c:v>
                </c:pt>
                <c:pt idx="5229">
                  <c:v>-39.14385</c:v>
                </c:pt>
                <c:pt idx="5230">
                  <c:v>-39.123730000000002</c:v>
                </c:pt>
                <c:pt idx="5231">
                  <c:v>-39.080199999999998</c:v>
                </c:pt>
                <c:pt idx="5232">
                  <c:v>-39.0974</c:v>
                </c:pt>
                <c:pt idx="5233">
                  <c:v>-39.073999999999998</c:v>
                </c:pt>
                <c:pt idx="5234">
                  <c:v>-39.048650000000002</c:v>
                </c:pt>
                <c:pt idx="5235">
                  <c:v>-39.018729999999998</c:v>
                </c:pt>
                <c:pt idx="5236">
                  <c:v>-39.016330000000004</c:v>
                </c:pt>
                <c:pt idx="5237">
                  <c:v>-38.961939999999998</c:v>
                </c:pt>
                <c:pt idx="5238">
                  <c:v>-38.969380000000001</c:v>
                </c:pt>
                <c:pt idx="5239">
                  <c:v>-38.953740000000003</c:v>
                </c:pt>
                <c:pt idx="5240">
                  <c:v>-38.92042</c:v>
                </c:pt>
                <c:pt idx="5241">
                  <c:v>-38.919759999999997</c:v>
                </c:pt>
                <c:pt idx="5242">
                  <c:v>-38.859879999999997</c:v>
                </c:pt>
                <c:pt idx="5243">
                  <c:v>-38.864820000000002</c:v>
                </c:pt>
                <c:pt idx="5244">
                  <c:v>-38.858310000000003</c:v>
                </c:pt>
                <c:pt idx="5245">
                  <c:v>-38.817489999999999</c:v>
                </c:pt>
                <c:pt idx="5246">
                  <c:v>-38.789450000000002</c:v>
                </c:pt>
                <c:pt idx="5247">
                  <c:v>-38.760759999999998</c:v>
                </c:pt>
                <c:pt idx="5248">
                  <c:v>-38.723689999999998</c:v>
                </c:pt>
                <c:pt idx="5249">
                  <c:v>-38.728009999999998</c:v>
                </c:pt>
                <c:pt idx="5250">
                  <c:v>-38.68459</c:v>
                </c:pt>
                <c:pt idx="5251">
                  <c:v>-38.658790000000003</c:v>
                </c:pt>
                <c:pt idx="5252">
                  <c:v>-38.637880000000003</c:v>
                </c:pt>
                <c:pt idx="5253">
                  <c:v>-38.602159999999998</c:v>
                </c:pt>
                <c:pt idx="5254">
                  <c:v>-38.571469999999998</c:v>
                </c:pt>
                <c:pt idx="5255">
                  <c:v>-38.533850000000001</c:v>
                </c:pt>
                <c:pt idx="5256">
                  <c:v>-38.528640000000003</c:v>
                </c:pt>
                <c:pt idx="5257">
                  <c:v>-38.510210000000001</c:v>
                </c:pt>
                <c:pt idx="5258">
                  <c:v>-38.46998</c:v>
                </c:pt>
                <c:pt idx="5259">
                  <c:v>-38.43524</c:v>
                </c:pt>
                <c:pt idx="5260">
                  <c:v>-38.425429999999999</c:v>
                </c:pt>
                <c:pt idx="5261">
                  <c:v>-38.388570000000001</c:v>
                </c:pt>
                <c:pt idx="5262">
                  <c:v>-38.361780000000003</c:v>
                </c:pt>
                <c:pt idx="5263">
                  <c:v>-38.33766</c:v>
                </c:pt>
                <c:pt idx="5264">
                  <c:v>-38.304510000000001</c:v>
                </c:pt>
                <c:pt idx="5265">
                  <c:v>-38.290990000000001</c:v>
                </c:pt>
                <c:pt idx="5266">
                  <c:v>-38.251539999999999</c:v>
                </c:pt>
                <c:pt idx="5267">
                  <c:v>-38.220219999999998</c:v>
                </c:pt>
                <c:pt idx="5268">
                  <c:v>-38.183160000000001</c:v>
                </c:pt>
                <c:pt idx="5269">
                  <c:v>-38.169809999999998</c:v>
                </c:pt>
                <c:pt idx="5270">
                  <c:v>-38.11036</c:v>
                </c:pt>
                <c:pt idx="5271">
                  <c:v>-38.081949999999999</c:v>
                </c:pt>
                <c:pt idx="5272">
                  <c:v>-38.05724</c:v>
                </c:pt>
                <c:pt idx="5273">
                  <c:v>-38.026020000000003</c:v>
                </c:pt>
                <c:pt idx="5274">
                  <c:v>-38.002339999999997</c:v>
                </c:pt>
                <c:pt idx="5275">
                  <c:v>-37.982219999999998</c:v>
                </c:pt>
                <c:pt idx="5276">
                  <c:v>-37.936100000000003</c:v>
                </c:pt>
                <c:pt idx="5277">
                  <c:v>-37.904580000000003</c:v>
                </c:pt>
                <c:pt idx="5278">
                  <c:v>-37.862990000000003</c:v>
                </c:pt>
                <c:pt idx="5279">
                  <c:v>-37.845109999999998</c:v>
                </c:pt>
                <c:pt idx="5280">
                  <c:v>-37.847630000000002</c:v>
                </c:pt>
                <c:pt idx="5281">
                  <c:v>-37.79354</c:v>
                </c:pt>
                <c:pt idx="5282">
                  <c:v>-37.761949999999999</c:v>
                </c:pt>
                <c:pt idx="5283">
                  <c:v>-37.73903</c:v>
                </c:pt>
                <c:pt idx="5284">
                  <c:v>-37.715739999999997</c:v>
                </c:pt>
                <c:pt idx="5285">
                  <c:v>-37.679720000000003</c:v>
                </c:pt>
                <c:pt idx="5286">
                  <c:v>-37.645690000000002</c:v>
                </c:pt>
                <c:pt idx="5287">
                  <c:v>-37.643509999999999</c:v>
                </c:pt>
                <c:pt idx="5288">
                  <c:v>-37.574089999999998</c:v>
                </c:pt>
                <c:pt idx="5289">
                  <c:v>-37.58361</c:v>
                </c:pt>
                <c:pt idx="5290">
                  <c:v>-37.57161</c:v>
                </c:pt>
                <c:pt idx="5291">
                  <c:v>-37.510629999999999</c:v>
                </c:pt>
                <c:pt idx="5292">
                  <c:v>-37.505589999999998</c:v>
                </c:pt>
                <c:pt idx="5293">
                  <c:v>-37.459690000000002</c:v>
                </c:pt>
                <c:pt idx="5294">
                  <c:v>-37.452959999999997</c:v>
                </c:pt>
                <c:pt idx="5295">
                  <c:v>-37.424770000000002</c:v>
                </c:pt>
                <c:pt idx="5296">
                  <c:v>-37.372929999999997</c:v>
                </c:pt>
                <c:pt idx="5297">
                  <c:v>-37.370330000000003</c:v>
                </c:pt>
                <c:pt idx="5298">
                  <c:v>-37.330100000000002</c:v>
                </c:pt>
                <c:pt idx="5299">
                  <c:v>-37.308770000000003</c:v>
                </c:pt>
                <c:pt idx="5300">
                  <c:v>-37.274209999999997</c:v>
                </c:pt>
                <c:pt idx="5301">
                  <c:v>-37.262889999999999</c:v>
                </c:pt>
                <c:pt idx="5302">
                  <c:v>-37.257429999999999</c:v>
                </c:pt>
                <c:pt idx="5303">
                  <c:v>-37.266919999999999</c:v>
                </c:pt>
                <c:pt idx="5304">
                  <c:v>-37.24212</c:v>
                </c:pt>
                <c:pt idx="5305">
                  <c:v>-37.212069999999997</c:v>
                </c:pt>
                <c:pt idx="5306">
                  <c:v>-37.173070000000003</c:v>
                </c:pt>
                <c:pt idx="5307">
                  <c:v>-37.168729999999996</c:v>
                </c:pt>
                <c:pt idx="5308">
                  <c:v>-37.155270000000002</c:v>
                </c:pt>
                <c:pt idx="5309">
                  <c:v>-37.123800000000003</c:v>
                </c:pt>
                <c:pt idx="5310">
                  <c:v>-37.108170000000001</c:v>
                </c:pt>
                <c:pt idx="5311">
                  <c:v>-37.089910000000003</c:v>
                </c:pt>
                <c:pt idx="5312">
                  <c:v>-37.077120000000001</c:v>
                </c:pt>
                <c:pt idx="5313">
                  <c:v>-37.081809999999997</c:v>
                </c:pt>
                <c:pt idx="5314">
                  <c:v>-37.042670000000001</c:v>
                </c:pt>
                <c:pt idx="5315">
                  <c:v>-37.054319999999997</c:v>
                </c:pt>
                <c:pt idx="5316">
                  <c:v>-37.018320000000003</c:v>
                </c:pt>
                <c:pt idx="5317">
                  <c:v>-37.041049999999998</c:v>
                </c:pt>
                <c:pt idx="5318">
                  <c:v>-37.008809999999997</c:v>
                </c:pt>
                <c:pt idx="5319">
                  <c:v>-37.022179999999999</c:v>
                </c:pt>
                <c:pt idx="5320">
                  <c:v>-36.9908</c:v>
                </c:pt>
                <c:pt idx="5321">
                  <c:v>-36.998640000000002</c:v>
                </c:pt>
                <c:pt idx="5322">
                  <c:v>-37.007950000000001</c:v>
                </c:pt>
                <c:pt idx="5323">
                  <c:v>-36.976280000000003</c:v>
                </c:pt>
                <c:pt idx="5324">
                  <c:v>-37.000120000000003</c:v>
                </c:pt>
                <c:pt idx="5325">
                  <c:v>-36.99586</c:v>
                </c:pt>
                <c:pt idx="5326">
                  <c:v>-37.004660000000001</c:v>
                </c:pt>
                <c:pt idx="5327">
                  <c:v>-37.010620000000003</c:v>
                </c:pt>
                <c:pt idx="5328">
                  <c:v>-37.008560000000003</c:v>
                </c:pt>
                <c:pt idx="5329">
                  <c:v>-37.02872</c:v>
                </c:pt>
                <c:pt idx="5330">
                  <c:v>-37.017710000000001</c:v>
                </c:pt>
                <c:pt idx="5331">
                  <c:v>-37.029609999999998</c:v>
                </c:pt>
                <c:pt idx="5332">
                  <c:v>-37.072180000000003</c:v>
                </c:pt>
                <c:pt idx="5333">
                  <c:v>-37.042729999999999</c:v>
                </c:pt>
                <c:pt idx="5334">
                  <c:v>-37.063079999999999</c:v>
                </c:pt>
                <c:pt idx="5335">
                  <c:v>-37.098170000000003</c:v>
                </c:pt>
                <c:pt idx="5336">
                  <c:v>-37.107390000000002</c:v>
                </c:pt>
                <c:pt idx="5337">
                  <c:v>-37.125830000000001</c:v>
                </c:pt>
                <c:pt idx="5338">
                  <c:v>-37.154850000000003</c:v>
                </c:pt>
                <c:pt idx="5339">
                  <c:v>-37.18582</c:v>
                </c:pt>
                <c:pt idx="5340">
                  <c:v>-37.207889999999999</c:v>
                </c:pt>
                <c:pt idx="5341">
                  <c:v>-37.223849999999999</c:v>
                </c:pt>
                <c:pt idx="5342">
                  <c:v>-37.269350000000003</c:v>
                </c:pt>
                <c:pt idx="5343">
                  <c:v>-37.293219999999998</c:v>
                </c:pt>
                <c:pt idx="5344">
                  <c:v>-37.335549999999998</c:v>
                </c:pt>
                <c:pt idx="5345">
                  <c:v>-37.37959</c:v>
                </c:pt>
                <c:pt idx="5346">
                  <c:v>-37.431660000000001</c:v>
                </c:pt>
                <c:pt idx="5347">
                  <c:v>-37.467010000000002</c:v>
                </c:pt>
                <c:pt idx="5348">
                  <c:v>-37.486109999999996</c:v>
                </c:pt>
                <c:pt idx="5349">
                  <c:v>-37.559229999999999</c:v>
                </c:pt>
                <c:pt idx="5350">
                  <c:v>-37.653190000000002</c:v>
                </c:pt>
                <c:pt idx="5351">
                  <c:v>-37.681019999999997</c:v>
                </c:pt>
                <c:pt idx="5352">
                  <c:v>-37.758240000000001</c:v>
                </c:pt>
                <c:pt idx="5353">
                  <c:v>-37.808799999999998</c:v>
                </c:pt>
                <c:pt idx="5354">
                  <c:v>-37.880740000000003</c:v>
                </c:pt>
                <c:pt idx="5355">
                  <c:v>-37.966270000000002</c:v>
                </c:pt>
                <c:pt idx="5356">
                  <c:v>-38.08278</c:v>
                </c:pt>
                <c:pt idx="5357">
                  <c:v>-38.15748</c:v>
                </c:pt>
                <c:pt idx="5358">
                  <c:v>-38.264499999999998</c:v>
                </c:pt>
                <c:pt idx="5359">
                  <c:v>-38.346890000000002</c:v>
                </c:pt>
                <c:pt idx="5360">
                  <c:v>-38.48366</c:v>
                </c:pt>
                <c:pt idx="5361">
                  <c:v>-38.599460000000001</c:v>
                </c:pt>
                <c:pt idx="5362">
                  <c:v>-38.711179999999999</c:v>
                </c:pt>
                <c:pt idx="5363">
                  <c:v>-38.855609999999999</c:v>
                </c:pt>
                <c:pt idx="5364">
                  <c:v>-39.01708</c:v>
                </c:pt>
                <c:pt idx="5365">
                  <c:v>-39.18535</c:v>
                </c:pt>
                <c:pt idx="5366">
                  <c:v>-39.387560000000001</c:v>
                </c:pt>
                <c:pt idx="5367">
                  <c:v>-39.56953</c:v>
                </c:pt>
                <c:pt idx="5368">
                  <c:v>-39.77337</c:v>
                </c:pt>
                <c:pt idx="5369">
                  <c:v>-39.999940000000002</c:v>
                </c:pt>
                <c:pt idx="5370">
                  <c:v>-40.21387</c:v>
                </c:pt>
                <c:pt idx="5371">
                  <c:v>-40.528149999999997</c:v>
                </c:pt>
                <c:pt idx="5372">
                  <c:v>-40.860399999999998</c:v>
                </c:pt>
                <c:pt idx="5373">
                  <c:v>-41.168329999999997</c:v>
                </c:pt>
                <c:pt idx="5374">
                  <c:v>-41.545949999999998</c:v>
                </c:pt>
                <c:pt idx="5375">
                  <c:v>-41.902079999999998</c:v>
                </c:pt>
                <c:pt idx="5376">
                  <c:v>-42.316940000000002</c:v>
                </c:pt>
                <c:pt idx="5377">
                  <c:v>-42.818079999999902</c:v>
                </c:pt>
                <c:pt idx="5378">
                  <c:v>-43.315800000000003</c:v>
                </c:pt>
                <c:pt idx="5379">
                  <c:v>-43.915689999999998</c:v>
                </c:pt>
                <c:pt idx="5380">
                  <c:v>-44.531910000000003</c:v>
                </c:pt>
                <c:pt idx="5381">
                  <c:v>-45.149500000000003</c:v>
                </c:pt>
                <c:pt idx="5382">
                  <c:v>-45.704259999999898</c:v>
                </c:pt>
                <c:pt idx="5383">
                  <c:v>-46.159030000000001</c:v>
                </c:pt>
                <c:pt idx="5384">
                  <c:v>-46.566609999999997</c:v>
                </c:pt>
                <c:pt idx="5385">
                  <c:v>-46.6006</c:v>
                </c:pt>
                <c:pt idx="5386">
                  <c:v>-46.269080000000002</c:v>
                </c:pt>
                <c:pt idx="5387">
                  <c:v>-45.651269999999997</c:v>
                </c:pt>
                <c:pt idx="5388">
                  <c:v>-44.743220000000001</c:v>
                </c:pt>
                <c:pt idx="5389">
                  <c:v>-43.555169999999997</c:v>
                </c:pt>
                <c:pt idx="5390">
                  <c:v>-42.392780000000002</c:v>
                </c:pt>
                <c:pt idx="5391">
                  <c:v>-41.188000000000002</c:v>
                </c:pt>
                <c:pt idx="5392">
                  <c:v>-39.936070000000001</c:v>
                </c:pt>
                <c:pt idx="5393">
                  <c:v>-38.814149999999998</c:v>
                </c:pt>
                <c:pt idx="5394">
                  <c:v>-37.682510000000001</c:v>
                </c:pt>
                <c:pt idx="5395">
                  <c:v>-36.655349999999999</c:v>
                </c:pt>
                <c:pt idx="5396">
                  <c:v>-35.645189999999999</c:v>
                </c:pt>
                <c:pt idx="5397">
                  <c:v>-34.709319999999998</c:v>
                </c:pt>
                <c:pt idx="5398">
                  <c:v>-33.823540000000001</c:v>
                </c:pt>
                <c:pt idx="5399">
                  <c:v>-32.971139999999998</c:v>
                </c:pt>
                <c:pt idx="5400">
                  <c:v>-32.205829999999999</c:v>
                </c:pt>
                <c:pt idx="5401">
                  <c:v>-31.487500000000001</c:v>
                </c:pt>
                <c:pt idx="5402">
                  <c:v>-30.783370000000001</c:v>
                </c:pt>
                <c:pt idx="5403">
                  <c:v>-30.146709999999999</c:v>
                </c:pt>
                <c:pt idx="5404">
                  <c:v>-29.552499999999998</c:v>
                </c:pt>
                <c:pt idx="5405">
                  <c:v>-29.026109999999999</c:v>
                </c:pt>
                <c:pt idx="5406">
                  <c:v>-28.530729999999998</c:v>
                </c:pt>
                <c:pt idx="5407">
                  <c:v>-28.060199999999998</c:v>
                </c:pt>
                <c:pt idx="5408">
                  <c:v>-27.652809999999999</c:v>
                </c:pt>
                <c:pt idx="5409">
                  <c:v>-27.279179999999901</c:v>
                </c:pt>
                <c:pt idx="5410">
                  <c:v>-26.93807</c:v>
                </c:pt>
                <c:pt idx="5411">
                  <c:v>-26.615449999999999</c:v>
                </c:pt>
                <c:pt idx="5412">
                  <c:v>-26.329270000000001</c:v>
                </c:pt>
                <c:pt idx="5413">
                  <c:v>-26.076450000000001</c:v>
                </c:pt>
                <c:pt idx="5414">
                  <c:v>-25.825060000000001</c:v>
                </c:pt>
                <c:pt idx="5415">
                  <c:v>-25.597460000000002</c:v>
                </c:pt>
                <c:pt idx="5416">
                  <c:v>-25.380890000000001</c:v>
                </c:pt>
                <c:pt idx="5417">
                  <c:v>-25.16883</c:v>
                </c:pt>
                <c:pt idx="5418">
                  <c:v>-24.969749999999902</c:v>
                </c:pt>
                <c:pt idx="5419">
                  <c:v>-24.7657699999999</c:v>
                </c:pt>
                <c:pt idx="5420">
                  <c:v>-24.565819999999999</c:v>
                </c:pt>
                <c:pt idx="5421">
                  <c:v>-24.376380000000001</c:v>
                </c:pt>
                <c:pt idx="5422">
                  <c:v>-24.165890000000001</c:v>
                </c:pt>
                <c:pt idx="5423">
                  <c:v>-23.977319999999999</c:v>
                </c:pt>
                <c:pt idx="5424">
                  <c:v>-23.78125</c:v>
                </c:pt>
                <c:pt idx="5425">
                  <c:v>-23.5877599999999</c:v>
                </c:pt>
                <c:pt idx="5426">
                  <c:v>-23.40804</c:v>
                </c:pt>
                <c:pt idx="5427">
                  <c:v>-23.24945</c:v>
                </c:pt>
                <c:pt idx="5428">
                  <c:v>-23.09939</c:v>
                </c:pt>
                <c:pt idx="5429">
                  <c:v>-22.977499999999999</c:v>
                </c:pt>
                <c:pt idx="5430">
                  <c:v>-22.872900000000001</c:v>
                </c:pt>
                <c:pt idx="5431">
                  <c:v>-22.790849999999999</c:v>
                </c:pt>
                <c:pt idx="5432">
                  <c:v>-22.73104</c:v>
                </c:pt>
                <c:pt idx="5433">
                  <c:v>-22.698369999999901</c:v>
                </c:pt>
                <c:pt idx="5434">
                  <c:v>-22.667439999999999</c:v>
                </c:pt>
                <c:pt idx="5435">
                  <c:v>-22.667439999999999</c:v>
                </c:pt>
                <c:pt idx="5436">
                  <c:v>-22.663620000000002</c:v>
                </c:pt>
                <c:pt idx="5437">
                  <c:v>-22.653860000000002</c:v>
                </c:pt>
                <c:pt idx="5438">
                  <c:v>-22.657109999999999</c:v>
                </c:pt>
                <c:pt idx="5439">
                  <c:v>-22.65954</c:v>
                </c:pt>
                <c:pt idx="5440">
                  <c:v>-22.65841</c:v>
                </c:pt>
                <c:pt idx="5441">
                  <c:v>-22.655709999999999</c:v>
                </c:pt>
                <c:pt idx="5442">
                  <c:v>-22.655760000000001</c:v>
                </c:pt>
                <c:pt idx="5443">
                  <c:v>-22.635159999999999</c:v>
                </c:pt>
                <c:pt idx="5444">
                  <c:v>-22.62311</c:v>
                </c:pt>
                <c:pt idx="5445">
                  <c:v>-22.607410000000002</c:v>
                </c:pt>
                <c:pt idx="5446">
                  <c:v>-22.56983</c:v>
                </c:pt>
                <c:pt idx="5447">
                  <c:v>-22.5443</c:v>
                </c:pt>
                <c:pt idx="5448">
                  <c:v>-22.517019999999999</c:v>
                </c:pt>
                <c:pt idx="5449">
                  <c:v>-22.45654</c:v>
                </c:pt>
                <c:pt idx="5450">
                  <c:v>-22.430060000000001</c:v>
                </c:pt>
                <c:pt idx="5451">
                  <c:v>-22.396169999999898</c:v>
                </c:pt>
                <c:pt idx="5452">
                  <c:v>-22.331720000000001</c:v>
                </c:pt>
                <c:pt idx="5453">
                  <c:v>-22.291889999999999</c:v>
                </c:pt>
                <c:pt idx="5454">
                  <c:v>-22.24757</c:v>
                </c:pt>
                <c:pt idx="5455">
                  <c:v>-22.189550000000001</c:v>
                </c:pt>
                <c:pt idx="5456">
                  <c:v>-22.102229999999999</c:v>
                </c:pt>
                <c:pt idx="5457">
                  <c:v>-22.039090000000002</c:v>
                </c:pt>
                <c:pt idx="5458">
                  <c:v>-21.970459999999999</c:v>
                </c:pt>
                <c:pt idx="5459">
                  <c:v>-21.9036399999999</c:v>
                </c:pt>
                <c:pt idx="5460">
                  <c:v>-21.83342</c:v>
                </c:pt>
                <c:pt idx="5461">
                  <c:v>-21.7699</c:v>
                </c:pt>
                <c:pt idx="5462">
                  <c:v>-21.706800000000001</c:v>
                </c:pt>
                <c:pt idx="5463">
                  <c:v>-21.633679999999998</c:v>
                </c:pt>
                <c:pt idx="5464">
                  <c:v>-21.560139999999901</c:v>
                </c:pt>
                <c:pt idx="5465">
                  <c:v>-21.485489999999999</c:v>
                </c:pt>
                <c:pt idx="5466">
                  <c:v>-21.405460000000001</c:v>
                </c:pt>
                <c:pt idx="5467">
                  <c:v>-21.332740000000001</c:v>
                </c:pt>
                <c:pt idx="5468">
                  <c:v>-21.258420000000001</c:v>
                </c:pt>
                <c:pt idx="5469">
                  <c:v>-21.178759999999901</c:v>
                </c:pt>
                <c:pt idx="5470">
                  <c:v>-21.099900000000002</c:v>
                </c:pt>
                <c:pt idx="5471">
                  <c:v>-21.017309999999998</c:v>
                </c:pt>
                <c:pt idx="5472">
                  <c:v>-20.943069999999999</c:v>
                </c:pt>
                <c:pt idx="5473">
                  <c:v>-20.860230000000001</c:v>
                </c:pt>
                <c:pt idx="5474">
                  <c:v>-20.784269999999999</c:v>
                </c:pt>
                <c:pt idx="5475">
                  <c:v>-20.712910000000001</c:v>
                </c:pt>
                <c:pt idx="5476">
                  <c:v>-20.63017</c:v>
                </c:pt>
                <c:pt idx="5477">
                  <c:v>-20.549679999999899</c:v>
                </c:pt>
                <c:pt idx="5478">
                  <c:v>-20.473669999999998</c:v>
                </c:pt>
                <c:pt idx="5479">
                  <c:v>-20.406130000000001</c:v>
                </c:pt>
                <c:pt idx="5480">
                  <c:v>-20.328140000000001</c:v>
                </c:pt>
                <c:pt idx="5481">
                  <c:v>-20.247800000000002</c:v>
                </c:pt>
                <c:pt idx="5482">
                  <c:v>-20.167719999999999</c:v>
                </c:pt>
                <c:pt idx="5483">
                  <c:v>-20.109300000000001</c:v>
                </c:pt>
                <c:pt idx="5484">
                  <c:v>-20.035489999999999</c:v>
                </c:pt>
                <c:pt idx="5485">
                  <c:v>-19.966570000000001</c:v>
                </c:pt>
                <c:pt idx="5486">
                  <c:v>-19.89555</c:v>
                </c:pt>
                <c:pt idx="5487">
                  <c:v>-19.8248</c:v>
                </c:pt>
                <c:pt idx="5488">
                  <c:v>-19.76708</c:v>
                </c:pt>
                <c:pt idx="5489">
                  <c:v>-19.705939999999998</c:v>
                </c:pt>
                <c:pt idx="5490">
                  <c:v>-19.616669999999999</c:v>
                </c:pt>
                <c:pt idx="5491">
                  <c:v>-19.573789999999999</c:v>
                </c:pt>
                <c:pt idx="5492">
                  <c:v>-19.503820000000001</c:v>
                </c:pt>
                <c:pt idx="5493">
                  <c:v>-19.450320000000001</c:v>
                </c:pt>
                <c:pt idx="5494">
                  <c:v>-19.390329999999999</c:v>
                </c:pt>
                <c:pt idx="5495">
                  <c:v>-19.352969999999999</c:v>
                </c:pt>
                <c:pt idx="5496">
                  <c:v>-19.295030000000001</c:v>
                </c:pt>
                <c:pt idx="5497">
                  <c:v>-19.236160000000002</c:v>
                </c:pt>
                <c:pt idx="5498">
                  <c:v>-19.191759999999999</c:v>
                </c:pt>
                <c:pt idx="5499">
                  <c:v>-19.143889999999999</c:v>
                </c:pt>
                <c:pt idx="5500">
                  <c:v>-19.101099999999999</c:v>
                </c:pt>
                <c:pt idx="5501">
                  <c:v>-19.053570000000001</c:v>
                </c:pt>
                <c:pt idx="5502">
                  <c:v>-19.012460000000001</c:v>
                </c:pt>
                <c:pt idx="5503">
                  <c:v>-18.977979999999999</c:v>
                </c:pt>
                <c:pt idx="5504">
                  <c:v>-18.938970000000001</c:v>
                </c:pt>
                <c:pt idx="5505">
                  <c:v>-18.903390000000002</c:v>
                </c:pt>
                <c:pt idx="5506">
                  <c:v>-18.878730000000001</c:v>
                </c:pt>
                <c:pt idx="5507">
                  <c:v>-18.8416099999999</c:v>
                </c:pt>
                <c:pt idx="5508">
                  <c:v>-18.81729</c:v>
                </c:pt>
                <c:pt idx="5509">
                  <c:v>-18.796379999999999</c:v>
                </c:pt>
                <c:pt idx="5510">
                  <c:v>-18.775469999999899</c:v>
                </c:pt>
                <c:pt idx="5511">
                  <c:v>-18.750520000000002</c:v>
                </c:pt>
                <c:pt idx="5512">
                  <c:v>-18.72738</c:v>
                </c:pt>
                <c:pt idx="5513">
                  <c:v>-18.72212</c:v>
                </c:pt>
                <c:pt idx="5514">
                  <c:v>-18.71321</c:v>
                </c:pt>
                <c:pt idx="5515">
                  <c:v>-18.708950000000002</c:v>
                </c:pt>
                <c:pt idx="5516">
                  <c:v>-18.699280000000002</c:v>
                </c:pt>
                <c:pt idx="5517">
                  <c:v>-18.698409999999999</c:v>
                </c:pt>
                <c:pt idx="5518">
                  <c:v>-18.693850000000001</c:v>
                </c:pt>
                <c:pt idx="5519">
                  <c:v>-18.701910000000002</c:v>
                </c:pt>
                <c:pt idx="5520">
                  <c:v>-18.7103</c:v>
                </c:pt>
                <c:pt idx="5521">
                  <c:v>-18.7088</c:v>
                </c:pt>
                <c:pt idx="5522">
                  <c:v>-18.729240000000001</c:v>
                </c:pt>
                <c:pt idx="5523">
                  <c:v>-18.743120000000001</c:v>
                </c:pt>
                <c:pt idx="5524">
                  <c:v>-18.764579999999999</c:v>
                </c:pt>
                <c:pt idx="5525">
                  <c:v>-18.782810000000001</c:v>
                </c:pt>
                <c:pt idx="5526">
                  <c:v>-18.814019999999999</c:v>
                </c:pt>
                <c:pt idx="5527">
                  <c:v>-18.836980000000001</c:v>
                </c:pt>
                <c:pt idx="5528">
                  <c:v>-18.865310000000001</c:v>
                </c:pt>
                <c:pt idx="5529">
                  <c:v>-18.9085</c:v>
                </c:pt>
                <c:pt idx="5530">
                  <c:v>-18.939779999999999</c:v>
                </c:pt>
                <c:pt idx="5531">
                  <c:v>-18.986840000000001</c:v>
                </c:pt>
                <c:pt idx="5532">
                  <c:v>-19.031130000000001</c:v>
                </c:pt>
                <c:pt idx="5533">
                  <c:v>-19.084299999999999</c:v>
                </c:pt>
                <c:pt idx="5534">
                  <c:v>-19.147030000000001</c:v>
                </c:pt>
                <c:pt idx="5535">
                  <c:v>-19.188929999999999</c:v>
                </c:pt>
                <c:pt idx="5536">
                  <c:v>-19.271190000000001</c:v>
                </c:pt>
                <c:pt idx="5537">
                  <c:v>-19.329319999999999</c:v>
                </c:pt>
                <c:pt idx="5538">
                  <c:v>-19.406089999999999</c:v>
                </c:pt>
                <c:pt idx="5539">
                  <c:v>-19.482880000000002</c:v>
                </c:pt>
                <c:pt idx="5540">
                  <c:v>-19.5411</c:v>
                </c:pt>
                <c:pt idx="5541">
                  <c:v>-19.632280000000002</c:v>
                </c:pt>
                <c:pt idx="5542">
                  <c:v>-19.7105</c:v>
                </c:pt>
                <c:pt idx="5543">
                  <c:v>-19.80527</c:v>
                </c:pt>
                <c:pt idx="5544">
                  <c:v>-19.900230000000001</c:v>
                </c:pt>
                <c:pt idx="5545">
                  <c:v>-19.996779999999902</c:v>
                </c:pt>
                <c:pt idx="5546">
                  <c:v>-20.09553</c:v>
                </c:pt>
                <c:pt idx="5547">
                  <c:v>-20.20993</c:v>
                </c:pt>
                <c:pt idx="5548">
                  <c:v>-20.316569999999999</c:v>
                </c:pt>
                <c:pt idx="5549">
                  <c:v>-20.432459999999999</c:v>
                </c:pt>
                <c:pt idx="5550">
                  <c:v>-20.549720000000001</c:v>
                </c:pt>
                <c:pt idx="5551">
                  <c:v>-20.683769999999999</c:v>
                </c:pt>
                <c:pt idx="5552">
                  <c:v>-20.80847</c:v>
                </c:pt>
                <c:pt idx="5553">
                  <c:v>-20.938189999999999</c:v>
                </c:pt>
                <c:pt idx="5554">
                  <c:v>-21.067059999999898</c:v>
                </c:pt>
                <c:pt idx="5555">
                  <c:v>-21.21359</c:v>
                </c:pt>
                <c:pt idx="5556">
                  <c:v>-21.3691</c:v>
                </c:pt>
                <c:pt idx="5557">
                  <c:v>-21.510680000000001</c:v>
                </c:pt>
                <c:pt idx="5558">
                  <c:v>-21.662600000000001</c:v>
                </c:pt>
                <c:pt idx="5559">
                  <c:v>-21.826730000000001</c:v>
                </c:pt>
                <c:pt idx="5560">
                  <c:v>-21.992920000000002</c:v>
                </c:pt>
                <c:pt idx="5561">
                  <c:v>-22.151219999999999</c:v>
                </c:pt>
                <c:pt idx="5562">
                  <c:v>-22.330459999999999</c:v>
                </c:pt>
                <c:pt idx="5563">
                  <c:v>-22.48612</c:v>
                </c:pt>
                <c:pt idx="5564">
                  <c:v>-22.674630000000001</c:v>
                </c:pt>
                <c:pt idx="5565">
                  <c:v>-22.862459999999999</c:v>
                </c:pt>
                <c:pt idx="5566">
                  <c:v>-23.05247</c:v>
                </c:pt>
                <c:pt idx="5567">
                  <c:v>-23.24475</c:v>
                </c:pt>
                <c:pt idx="5568">
                  <c:v>-23.443460000000002</c:v>
                </c:pt>
                <c:pt idx="5569">
                  <c:v>-23.652180000000001</c:v>
                </c:pt>
                <c:pt idx="5570">
                  <c:v>-23.856729999999999</c:v>
                </c:pt>
                <c:pt idx="5571">
                  <c:v>-24.068909999999999</c:v>
                </c:pt>
                <c:pt idx="5572">
                  <c:v>-24.299610000000001</c:v>
                </c:pt>
                <c:pt idx="5573">
                  <c:v>-24.518039999999999</c:v>
                </c:pt>
                <c:pt idx="5574">
                  <c:v>-24.742339999999999</c:v>
                </c:pt>
                <c:pt idx="5575">
                  <c:v>-24.983339999999998</c:v>
                </c:pt>
                <c:pt idx="5576">
                  <c:v>-25.21773</c:v>
                </c:pt>
                <c:pt idx="5577">
                  <c:v>-25.463460000000001</c:v>
                </c:pt>
                <c:pt idx="5578">
                  <c:v>-25.717559999999999</c:v>
                </c:pt>
                <c:pt idx="5579">
                  <c:v>-25.978670000000001</c:v>
                </c:pt>
                <c:pt idx="5580">
                  <c:v>-26.246729999999999</c:v>
                </c:pt>
                <c:pt idx="5581">
                  <c:v>-26.517669999999999</c:v>
                </c:pt>
                <c:pt idx="5582">
                  <c:v>-26.78904</c:v>
                </c:pt>
                <c:pt idx="5583">
                  <c:v>-27.077850000000002</c:v>
                </c:pt>
                <c:pt idx="5584">
                  <c:v>-27.374600000000001</c:v>
                </c:pt>
                <c:pt idx="5585">
                  <c:v>-27.671589999999998</c:v>
                </c:pt>
                <c:pt idx="5586">
                  <c:v>-27.97298</c:v>
                </c:pt>
                <c:pt idx="5587">
                  <c:v>-28.306460000000001</c:v>
                </c:pt>
                <c:pt idx="5588">
                  <c:v>-28.617460000000001</c:v>
                </c:pt>
                <c:pt idx="5589">
                  <c:v>-28.957799999999999</c:v>
                </c:pt>
                <c:pt idx="5590">
                  <c:v>-29.293379999999999</c:v>
                </c:pt>
                <c:pt idx="5591">
                  <c:v>-29.64752</c:v>
                </c:pt>
                <c:pt idx="5592">
                  <c:v>-30.02309</c:v>
                </c:pt>
                <c:pt idx="5593">
                  <c:v>-30.381219999999999</c:v>
                </c:pt>
                <c:pt idx="5594">
                  <c:v>-30.7758</c:v>
                </c:pt>
                <c:pt idx="5595">
                  <c:v>-31.166370000000001</c:v>
                </c:pt>
                <c:pt idx="5596">
                  <c:v>-31.571870000000001</c:v>
                </c:pt>
                <c:pt idx="5597">
                  <c:v>-31.990849999999998</c:v>
                </c:pt>
                <c:pt idx="5598">
                  <c:v>-32.420639999999999</c:v>
                </c:pt>
                <c:pt idx="5599">
                  <c:v>-32.88335</c:v>
                </c:pt>
                <c:pt idx="5600">
                  <c:v>-33.3264</c:v>
                </c:pt>
                <c:pt idx="5601">
                  <c:v>-33.77608</c:v>
                </c:pt>
                <c:pt idx="5602">
                  <c:v>-34.235239999999997</c:v>
                </c:pt>
                <c:pt idx="5603">
                  <c:v>-34.705820000000003</c:v>
                </c:pt>
                <c:pt idx="5604">
                  <c:v>-35.175879999999999</c:v>
                </c:pt>
                <c:pt idx="5605">
                  <c:v>-35.649549999999998</c:v>
                </c:pt>
                <c:pt idx="5606">
                  <c:v>-36.104460000000003</c:v>
                </c:pt>
                <c:pt idx="5607">
                  <c:v>-36.528790000000001</c:v>
                </c:pt>
                <c:pt idx="5608">
                  <c:v>-36.921399999999998</c:v>
                </c:pt>
                <c:pt idx="5609">
                  <c:v>-37.269799999999996</c:v>
                </c:pt>
                <c:pt idx="5610">
                  <c:v>-37.554369999999999</c:v>
                </c:pt>
                <c:pt idx="5611">
                  <c:v>-37.802660000000003</c:v>
                </c:pt>
                <c:pt idx="5612">
                  <c:v>-37.931649999999998</c:v>
                </c:pt>
                <c:pt idx="5613">
                  <c:v>-37.966320000000003</c:v>
                </c:pt>
                <c:pt idx="5614">
                  <c:v>-37.901090000000003</c:v>
                </c:pt>
                <c:pt idx="5615">
                  <c:v>-37.748220000000003</c:v>
                </c:pt>
                <c:pt idx="5616">
                  <c:v>-37.568680000000001</c:v>
                </c:pt>
                <c:pt idx="5617">
                  <c:v>-37.248269999999998</c:v>
                </c:pt>
                <c:pt idx="5618">
                  <c:v>-36.897919999999999</c:v>
                </c:pt>
                <c:pt idx="5619">
                  <c:v>-36.511830000000003</c:v>
                </c:pt>
                <c:pt idx="5620">
                  <c:v>-36.129089999999998</c:v>
                </c:pt>
                <c:pt idx="5621">
                  <c:v>-35.6798</c:v>
                </c:pt>
                <c:pt idx="5622">
                  <c:v>-35.252040000000001</c:v>
                </c:pt>
                <c:pt idx="5623">
                  <c:v>-34.802959999999999</c:v>
                </c:pt>
                <c:pt idx="5624">
                  <c:v>-34.367649999999998</c:v>
                </c:pt>
                <c:pt idx="5625">
                  <c:v>-33.930630000000001</c:v>
                </c:pt>
                <c:pt idx="5626">
                  <c:v>-33.492899999999999</c:v>
                </c:pt>
                <c:pt idx="5627">
                  <c:v>-33.069659999999999</c:v>
                </c:pt>
                <c:pt idx="5628">
                  <c:v>-32.669260000000001</c:v>
                </c:pt>
                <c:pt idx="5629">
                  <c:v>-32.283270000000002</c:v>
                </c:pt>
                <c:pt idx="5630">
                  <c:v>-31.89124</c:v>
                </c:pt>
                <c:pt idx="5631">
                  <c:v>-31.503450000000001</c:v>
                </c:pt>
                <c:pt idx="5632">
                  <c:v>-31.143419999999999</c:v>
                </c:pt>
                <c:pt idx="5633">
                  <c:v>-30.784680000000002</c:v>
                </c:pt>
                <c:pt idx="5634">
                  <c:v>-30.453479999999999</c:v>
                </c:pt>
                <c:pt idx="5635">
                  <c:v>-30.1148699999999</c:v>
                </c:pt>
                <c:pt idx="5636">
                  <c:v>-29.79813</c:v>
                </c:pt>
                <c:pt idx="5637">
                  <c:v>-29.478850000000001</c:v>
                </c:pt>
                <c:pt idx="5638">
                  <c:v>-29.161180000000002</c:v>
                </c:pt>
                <c:pt idx="5639">
                  <c:v>-28.860999999999901</c:v>
                </c:pt>
                <c:pt idx="5640">
                  <c:v>-28.572780000000002</c:v>
                </c:pt>
                <c:pt idx="5641">
                  <c:v>-28.28481</c:v>
                </c:pt>
                <c:pt idx="5642">
                  <c:v>-28.015989999999999</c:v>
                </c:pt>
                <c:pt idx="5643">
                  <c:v>-27.744330000000001</c:v>
                </c:pt>
                <c:pt idx="5644">
                  <c:v>-27.479099999999999</c:v>
                </c:pt>
                <c:pt idx="5645">
                  <c:v>-27.205559999999998</c:v>
                </c:pt>
                <c:pt idx="5646">
                  <c:v>-26.980450000000001</c:v>
                </c:pt>
                <c:pt idx="5647">
                  <c:v>-26.7363</c:v>
                </c:pt>
                <c:pt idx="5648">
                  <c:v>-26.468769999999999</c:v>
                </c:pt>
                <c:pt idx="5649">
                  <c:v>-26.24024</c:v>
                </c:pt>
                <c:pt idx="5650">
                  <c:v>-26.017389999999999</c:v>
                </c:pt>
                <c:pt idx="5651">
                  <c:v>-25.75375</c:v>
                </c:pt>
                <c:pt idx="5652">
                  <c:v>-25.538029999999999</c:v>
                </c:pt>
                <c:pt idx="5653">
                  <c:v>-25.31832</c:v>
                </c:pt>
                <c:pt idx="5654">
                  <c:v>-25.080719999999999</c:v>
                </c:pt>
                <c:pt idx="5655">
                  <c:v>-24.861550000000001</c:v>
                </c:pt>
                <c:pt idx="5656">
                  <c:v>-24.641739999999999</c:v>
                </c:pt>
                <c:pt idx="5657">
                  <c:v>-24.427849999999999</c:v>
                </c:pt>
                <c:pt idx="5658">
                  <c:v>-24.217919999999999</c:v>
                </c:pt>
                <c:pt idx="5659">
                  <c:v>-24.02692</c:v>
                </c:pt>
                <c:pt idx="5660">
                  <c:v>-23.814399999999999</c:v>
                </c:pt>
                <c:pt idx="5661">
                  <c:v>-23.61383</c:v>
                </c:pt>
                <c:pt idx="5662">
                  <c:v>-23.413709999999899</c:v>
                </c:pt>
                <c:pt idx="5663">
                  <c:v>-23.21171</c:v>
                </c:pt>
                <c:pt idx="5664">
                  <c:v>-23.0111799999999</c:v>
                </c:pt>
                <c:pt idx="5665">
                  <c:v>-22.810220000000001</c:v>
                </c:pt>
                <c:pt idx="5666">
                  <c:v>-22.610239999999902</c:v>
                </c:pt>
                <c:pt idx="5667">
                  <c:v>-22.416350000000001</c:v>
                </c:pt>
                <c:pt idx="5668">
                  <c:v>-22.225650000000002</c:v>
                </c:pt>
                <c:pt idx="5669">
                  <c:v>-22.029389999999999</c:v>
                </c:pt>
                <c:pt idx="5670">
                  <c:v>-21.845220000000001</c:v>
                </c:pt>
                <c:pt idx="5671">
                  <c:v>-21.65324</c:v>
                </c:pt>
                <c:pt idx="5672">
                  <c:v>-21.462810000000001</c:v>
                </c:pt>
                <c:pt idx="5673">
                  <c:v>-21.27216</c:v>
                </c:pt>
                <c:pt idx="5674">
                  <c:v>-21.095210000000002</c:v>
                </c:pt>
                <c:pt idx="5675">
                  <c:v>-20.906829999999999</c:v>
                </c:pt>
                <c:pt idx="5676">
                  <c:v>-20.72457</c:v>
                </c:pt>
                <c:pt idx="5677">
                  <c:v>-20.541810000000002</c:v>
                </c:pt>
                <c:pt idx="5678">
                  <c:v>-20.37247</c:v>
                </c:pt>
                <c:pt idx="5679">
                  <c:v>-20.193239999999999</c:v>
                </c:pt>
                <c:pt idx="5680">
                  <c:v>-20.0207599999999</c:v>
                </c:pt>
                <c:pt idx="5681">
                  <c:v>-19.860389999999999</c:v>
                </c:pt>
                <c:pt idx="5682">
                  <c:v>-19.704049999999999</c:v>
                </c:pt>
                <c:pt idx="5683">
                  <c:v>-19.55068</c:v>
                </c:pt>
                <c:pt idx="5684">
                  <c:v>-19.404240000000001</c:v>
                </c:pt>
                <c:pt idx="5685">
                  <c:v>-19.240929999999999</c:v>
                </c:pt>
                <c:pt idx="5686">
                  <c:v>-19.022089999999999</c:v>
                </c:pt>
                <c:pt idx="5687">
                  <c:v>-18.526209999999999</c:v>
                </c:pt>
                <c:pt idx="5688">
                  <c:v>-17.227809999999899</c:v>
                </c:pt>
                <c:pt idx="5689">
                  <c:v>-15.362740000000001</c:v>
                </c:pt>
                <c:pt idx="5690">
                  <c:v>-15.034990000000001</c:v>
                </c:pt>
                <c:pt idx="5691">
                  <c:v>-15.480779999999999</c:v>
                </c:pt>
                <c:pt idx="5692">
                  <c:v>-15.824350000000001</c:v>
                </c:pt>
                <c:pt idx="5693">
                  <c:v>-16.0274</c:v>
                </c:pt>
                <c:pt idx="5694">
                  <c:v>-16.173570000000002</c:v>
                </c:pt>
                <c:pt idx="5695">
                  <c:v>-16.3352</c:v>
                </c:pt>
                <c:pt idx="5696">
                  <c:v>-16.575119999999998</c:v>
                </c:pt>
                <c:pt idx="5697">
                  <c:v>-17.01107</c:v>
                </c:pt>
                <c:pt idx="5698">
                  <c:v>-17.857379999999999</c:v>
                </c:pt>
                <c:pt idx="5699">
                  <c:v>-19.497430000000001</c:v>
                </c:pt>
                <c:pt idx="5700">
                  <c:v>-19.80668</c:v>
                </c:pt>
                <c:pt idx="5701">
                  <c:v>-15.44295</c:v>
                </c:pt>
                <c:pt idx="5702">
                  <c:v>-13.056609999999999</c:v>
                </c:pt>
                <c:pt idx="5703">
                  <c:v>-12.33465</c:v>
                </c:pt>
                <c:pt idx="5704">
                  <c:v>-12.069889999999999</c:v>
                </c:pt>
                <c:pt idx="5705">
                  <c:v>-11.92028</c:v>
                </c:pt>
                <c:pt idx="5706">
                  <c:v>-11.792579999999999</c:v>
                </c:pt>
                <c:pt idx="5707">
                  <c:v>-11.68946</c:v>
                </c:pt>
                <c:pt idx="5708">
                  <c:v>-11.596109999999999</c:v>
                </c:pt>
                <c:pt idx="5709">
                  <c:v>-11.529789999999901</c:v>
                </c:pt>
                <c:pt idx="5710">
                  <c:v>-11.47189</c:v>
                </c:pt>
                <c:pt idx="5711">
                  <c:v>-11.47512</c:v>
                </c:pt>
                <c:pt idx="5712">
                  <c:v>-11.498670000000001</c:v>
                </c:pt>
                <c:pt idx="5713">
                  <c:v>-11.592560000000001</c:v>
                </c:pt>
                <c:pt idx="5714">
                  <c:v>-11.74652</c:v>
                </c:pt>
                <c:pt idx="5715">
                  <c:v>-11.972440000000001</c:v>
                </c:pt>
                <c:pt idx="5716">
                  <c:v>-12.259519999999901</c:v>
                </c:pt>
                <c:pt idx="5717">
                  <c:v>-12.6133899999999</c:v>
                </c:pt>
                <c:pt idx="5718">
                  <c:v>-13.033899999999999</c:v>
                </c:pt>
                <c:pt idx="5719">
                  <c:v>-13.501519999999999</c:v>
                </c:pt>
                <c:pt idx="5720">
                  <c:v>-14.003689999999899</c:v>
                </c:pt>
                <c:pt idx="5721">
                  <c:v>-14.50506</c:v>
                </c:pt>
                <c:pt idx="5722">
                  <c:v>-14.97526</c:v>
                </c:pt>
                <c:pt idx="5723">
                  <c:v>-15.37628</c:v>
                </c:pt>
                <c:pt idx="5724">
                  <c:v>-15.67442</c:v>
                </c:pt>
                <c:pt idx="5725">
                  <c:v>-15.88287</c:v>
                </c:pt>
                <c:pt idx="5726">
                  <c:v>-16.008099999999999</c:v>
                </c:pt>
                <c:pt idx="5727">
                  <c:v>-16.214980000000001</c:v>
                </c:pt>
                <c:pt idx="5728">
                  <c:v>-16.75132</c:v>
                </c:pt>
                <c:pt idx="5729">
                  <c:v>-18.00741</c:v>
                </c:pt>
                <c:pt idx="5730">
                  <c:v>-20.295089999999998</c:v>
                </c:pt>
                <c:pt idx="5731">
                  <c:v>-23.760619999999999</c:v>
                </c:pt>
                <c:pt idx="5732">
                  <c:v>-28.599229999999999</c:v>
                </c:pt>
                <c:pt idx="5733">
                  <c:v>-34.092140000000001</c:v>
                </c:pt>
                <c:pt idx="5734">
                  <c:v>-32.976239999999997</c:v>
                </c:pt>
                <c:pt idx="5735">
                  <c:v>-29.112380000000002</c:v>
                </c:pt>
                <c:pt idx="5736">
                  <c:v>-26.44096</c:v>
                </c:pt>
                <c:pt idx="5737">
                  <c:v>-24.596450000000001</c:v>
                </c:pt>
                <c:pt idx="5738">
                  <c:v>-23.21754</c:v>
                </c:pt>
                <c:pt idx="5739">
                  <c:v>-22.138079999999999</c:v>
                </c:pt>
                <c:pt idx="5740">
                  <c:v>-21.26266</c:v>
                </c:pt>
                <c:pt idx="5741">
                  <c:v>-20.532919999999901</c:v>
                </c:pt>
                <c:pt idx="5742">
                  <c:v>-19.889569999999999</c:v>
                </c:pt>
                <c:pt idx="5743">
                  <c:v>-19.344370000000001</c:v>
                </c:pt>
                <c:pt idx="5744">
                  <c:v>-18.84769</c:v>
                </c:pt>
                <c:pt idx="5745">
                  <c:v>-18.404199999999999</c:v>
                </c:pt>
                <c:pt idx="5746">
                  <c:v>-18.0019899999999</c:v>
                </c:pt>
                <c:pt idx="5747">
                  <c:v>-17.63513</c:v>
                </c:pt>
                <c:pt idx="5748">
                  <c:v>-17.299299999999999</c:v>
                </c:pt>
                <c:pt idx="5749">
                  <c:v>-16.991119999999999</c:v>
                </c:pt>
                <c:pt idx="5750">
                  <c:v>-16.723490000000002</c:v>
                </c:pt>
                <c:pt idx="5751">
                  <c:v>-16.46265</c:v>
                </c:pt>
                <c:pt idx="5752">
                  <c:v>-16.255949999999999</c:v>
                </c:pt>
                <c:pt idx="5753">
                  <c:v>-16.0868299999999</c:v>
                </c:pt>
                <c:pt idx="5754">
                  <c:v>-15.940810000000001</c:v>
                </c:pt>
                <c:pt idx="5755">
                  <c:v>-15.815899999999999</c:v>
                </c:pt>
                <c:pt idx="5756">
                  <c:v>-15.7166499999999</c:v>
                </c:pt>
                <c:pt idx="5757">
                  <c:v>-15.660069999999999</c:v>
                </c:pt>
                <c:pt idx="5758">
                  <c:v>-15.633330000000001</c:v>
                </c:pt>
                <c:pt idx="5759">
                  <c:v>-15.61989</c:v>
                </c:pt>
                <c:pt idx="5760">
                  <c:v>-15.61204</c:v>
                </c:pt>
                <c:pt idx="5761">
                  <c:v>-15.60751</c:v>
                </c:pt>
                <c:pt idx="5762">
                  <c:v>-15.653779999999999</c:v>
                </c:pt>
                <c:pt idx="5763">
                  <c:v>-15.663690000000001</c:v>
                </c:pt>
                <c:pt idx="5764">
                  <c:v>-15.66723</c:v>
                </c:pt>
                <c:pt idx="5765">
                  <c:v>-15.686070000000001</c:v>
                </c:pt>
                <c:pt idx="5766">
                  <c:v>-15.6674699999999</c:v>
                </c:pt>
                <c:pt idx="5767">
                  <c:v>-15.61994</c:v>
                </c:pt>
                <c:pt idx="5768">
                  <c:v>-15.56202</c:v>
                </c:pt>
                <c:pt idx="5769">
                  <c:v>-15.47401</c:v>
                </c:pt>
                <c:pt idx="5770">
                  <c:v>-15.37894</c:v>
                </c:pt>
                <c:pt idx="5771">
                  <c:v>-15.246379999999901</c:v>
                </c:pt>
                <c:pt idx="5772">
                  <c:v>-15.083449999999999</c:v>
                </c:pt>
                <c:pt idx="5773">
                  <c:v>-14.9278899999999</c:v>
                </c:pt>
                <c:pt idx="5774">
                  <c:v>-14.76557</c:v>
                </c:pt>
                <c:pt idx="5775">
                  <c:v>-14.596120000000001</c:v>
                </c:pt>
                <c:pt idx="5776">
                  <c:v>-14.41737</c:v>
                </c:pt>
                <c:pt idx="5777">
                  <c:v>-14.246479999999901</c:v>
                </c:pt>
                <c:pt idx="5778">
                  <c:v>-14.062060000000001</c:v>
                </c:pt>
                <c:pt idx="5779">
                  <c:v>-13.87642</c:v>
                </c:pt>
                <c:pt idx="5780">
                  <c:v>-13.705780000000001</c:v>
                </c:pt>
                <c:pt idx="5781">
                  <c:v>-13.503830000000001</c:v>
                </c:pt>
                <c:pt idx="5782">
                  <c:v>-13.32305</c:v>
                </c:pt>
                <c:pt idx="5783">
                  <c:v>-13.140700000000001</c:v>
                </c:pt>
                <c:pt idx="5784">
                  <c:v>-12.966760000000001</c:v>
                </c:pt>
                <c:pt idx="5785">
                  <c:v>-12.7965099999999</c:v>
                </c:pt>
                <c:pt idx="5786">
                  <c:v>-12.6124899999999</c:v>
                </c:pt>
                <c:pt idx="5787">
                  <c:v>-12.43079</c:v>
                </c:pt>
                <c:pt idx="5788">
                  <c:v>-12.271089999999999</c:v>
                </c:pt>
                <c:pt idx="5789">
                  <c:v>-12.09268</c:v>
                </c:pt>
                <c:pt idx="5790">
                  <c:v>-11.93464</c:v>
                </c:pt>
                <c:pt idx="5791">
                  <c:v>-11.774419999999999</c:v>
                </c:pt>
                <c:pt idx="5792">
                  <c:v>-11.62335</c:v>
                </c:pt>
                <c:pt idx="5793">
                  <c:v>-11.455870000000001</c:v>
                </c:pt>
                <c:pt idx="5794">
                  <c:v>-11.30341</c:v>
                </c:pt>
                <c:pt idx="5795">
                  <c:v>-11.168089999999999</c:v>
                </c:pt>
                <c:pt idx="5796">
                  <c:v>-11.0265</c:v>
                </c:pt>
                <c:pt idx="5797">
                  <c:v>-10.902489999999901</c:v>
                </c:pt>
                <c:pt idx="5798">
                  <c:v>-10.7764399999999</c:v>
                </c:pt>
                <c:pt idx="5799">
                  <c:v>-10.669509999999899</c:v>
                </c:pt>
                <c:pt idx="5800">
                  <c:v>-10.56357</c:v>
                </c:pt>
                <c:pt idx="5801">
                  <c:v>-10.456189999999999</c:v>
                </c:pt>
                <c:pt idx="5802">
                  <c:v>-10.362259999999999</c:v>
                </c:pt>
                <c:pt idx="5803">
                  <c:v>-10.2796</c:v>
                </c:pt>
                <c:pt idx="5804">
                  <c:v>-10.22518</c:v>
                </c:pt>
                <c:pt idx="5805">
                  <c:v>-10.161239999999999</c:v>
                </c:pt>
                <c:pt idx="5806">
                  <c:v>-10.11276</c:v>
                </c:pt>
                <c:pt idx="5807">
                  <c:v>-10.064</c:v>
                </c:pt>
                <c:pt idx="5808">
                  <c:v>-10.0427999999999</c:v>
                </c:pt>
                <c:pt idx="5809">
                  <c:v>-10.04796</c:v>
                </c:pt>
                <c:pt idx="5810">
                  <c:v>-10.038550000000001</c:v>
                </c:pt>
                <c:pt idx="5811">
                  <c:v>-10.0447699999999</c:v>
                </c:pt>
                <c:pt idx="5812">
                  <c:v>-10.0459499999999</c:v>
                </c:pt>
                <c:pt idx="5813">
                  <c:v>-10.07067</c:v>
                </c:pt>
                <c:pt idx="5814">
                  <c:v>-10.114909999999901</c:v>
                </c:pt>
                <c:pt idx="5815">
                  <c:v>-10.165319999999999</c:v>
                </c:pt>
                <c:pt idx="5816">
                  <c:v>-10.216200000000001</c:v>
                </c:pt>
                <c:pt idx="5817">
                  <c:v>-10.306619999999899</c:v>
                </c:pt>
                <c:pt idx="5818">
                  <c:v>-10.36969</c:v>
                </c:pt>
                <c:pt idx="5819">
                  <c:v>-10.464079999999999</c:v>
                </c:pt>
                <c:pt idx="5820">
                  <c:v>-10.5643399999999</c:v>
                </c:pt>
                <c:pt idx="5821">
                  <c:v>-10.6637699999999</c:v>
                </c:pt>
                <c:pt idx="5822">
                  <c:v>-10.76684</c:v>
                </c:pt>
                <c:pt idx="5823">
                  <c:v>-10.891</c:v>
                </c:pt>
                <c:pt idx="5824">
                  <c:v>-11.0076699999999</c:v>
                </c:pt>
                <c:pt idx="5825">
                  <c:v>-11.14597</c:v>
                </c:pt>
                <c:pt idx="5826">
                  <c:v>-11.28349</c:v>
                </c:pt>
                <c:pt idx="5827">
                  <c:v>-11.409940000000001</c:v>
                </c:pt>
                <c:pt idx="5828">
                  <c:v>-11.553629999999901</c:v>
                </c:pt>
                <c:pt idx="5829">
                  <c:v>-11.7013</c:v>
                </c:pt>
                <c:pt idx="5830">
                  <c:v>-11.851190000000001</c:v>
                </c:pt>
                <c:pt idx="5831">
                  <c:v>-12.0078</c:v>
                </c:pt>
                <c:pt idx="5832">
                  <c:v>-12.162850000000001</c:v>
                </c:pt>
                <c:pt idx="5833">
                  <c:v>-12.31527</c:v>
                </c:pt>
                <c:pt idx="5834">
                  <c:v>-12.4811</c:v>
                </c:pt>
                <c:pt idx="5835">
                  <c:v>-12.649609999999999</c:v>
                </c:pt>
                <c:pt idx="5836">
                  <c:v>-12.81517</c:v>
                </c:pt>
                <c:pt idx="5837">
                  <c:v>-13.014480000000001</c:v>
                </c:pt>
                <c:pt idx="5838">
                  <c:v>-13.196529999999999</c:v>
                </c:pt>
                <c:pt idx="5839">
                  <c:v>-13.36092</c:v>
                </c:pt>
                <c:pt idx="5840">
                  <c:v>-13.53562</c:v>
                </c:pt>
                <c:pt idx="5841">
                  <c:v>-13.602790000000001</c:v>
                </c:pt>
                <c:pt idx="5842">
                  <c:v>-13.716939999999999</c:v>
                </c:pt>
                <c:pt idx="5843">
                  <c:v>-13.868980000000001</c:v>
                </c:pt>
                <c:pt idx="5844">
                  <c:v>-14.07762</c:v>
                </c:pt>
                <c:pt idx="5845">
                  <c:v>-14.27811</c:v>
                </c:pt>
                <c:pt idx="5846">
                  <c:v>-14.44369</c:v>
                </c:pt>
                <c:pt idx="5847">
                  <c:v>-14.6776699999999</c:v>
                </c:pt>
                <c:pt idx="5848">
                  <c:v>-14.79496</c:v>
                </c:pt>
                <c:pt idx="5849">
                  <c:v>-15.01474</c:v>
                </c:pt>
                <c:pt idx="5850">
                  <c:v>-15.18256</c:v>
                </c:pt>
                <c:pt idx="5851">
                  <c:v>-15.36811</c:v>
                </c:pt>
                <c:pt idx="5852">
                  <c:v>-15.528930000000001</c:v>
                </c:pt>
                <c:pt idx="5853">
                  <c:v>-15.70438</c:v>
                </c:pt>
                <c:pt idx="5854">
                  <c:v>-15.915889999999999</c:v>
                </c:pt>
                <c:pt idx="5855">
                  <c:v>-16.0808</c:v>
                </c:pt>
                <c:pt idx="5856">
                  <c:v>-16.26239</c:v>
                </c:pt>
                <c:pt idx="5857">
                  <c:v>-16.439810000000001</c:v>
                </c:pt>
                <c:pt idx="5858">
                  <c:v>-16.627569999999999</c:v>
                </c:pt>
                <c:pt idx="5859">
                  <c:v>-16.812729999999998</c:v>
                </c:pt>
                <c:pt idx="5860">
                  <c:v>-16.99963</c:v>
                </c:pt>
                <c:pt idx="5861">
                  <c:v>-17.175359999999898</c:v>
                </c:pt>
                <c:pt idx="5862">
                  <c:v>-17.367719999999998</c:v>
                </c:pt>
                <c:pt idx="5863">
                  <c:v>-17.543949999999999</c:v>
                </c:pt>
                <c:pt idx="5864">
                  <c:v>-17.722809999999999</c:v>
                </c:pt>
                <c:pt idx="5865">
                  <c:v>-17.907350000000001</c:v>
                </c:pt>
                <c:pt idx="5866">
                  <c:v>-18.08709</c:v>
                </c:pt>
                <c:pt idx="5867">
                  <c:v>-18.278459999999999</c:v>
                </c:pt>
                <c:pt idx="5868">
                  <c:v>-18.461760000000002</c:v>
                </c:pt>
                <c:pt idx="5869">
                  <c:v>-18.6419899999999</c:v>
                </c:pt>
                <c:pt idx="5870">
                  <c:v>-18.829070000000002</c:v>
                </c:pt>
                <c:pt idx="5871">
                  <c:v>-19.002210000000002</c:v>
                </c:pt>
                <c:pt idx="5872">
                  <c:v>-19.190550000000002</c:v>
                </c:pt>
                <c:pt idx="5873">
                  <c:v>-19.37312</c:v>
                </c:pt>
                <c:pt idx="5874">
                  <c:v>-19.562390000000001</c:v>
                </c:pt>
                <c:pt idx="5875">
                  <c:v>-19.76857</c:v>
                </c:pt>
                <c:pt idx="5876">
                  <c:v>-19.98507</c:v>
                </c:pt>
                <c:pt idx="5877">
                  <c:v>-20.307120000000001</c:v>
                </c:pt>
                <c:pt idx="5878">
                  <c:v>-20.789829999999998</c:v>
                </c:pt>
                <c:pt idx="5879">
                  <c:v>-21.291630000000001</c:v>
                </c:pt>
                <c:pt idx="5880">
                  <c:v>-22.505379999999899</c:v>
                </c:pt>
                <c:pt idx="5881">
                  <c:v>-21.741350000000001</c:v>
                </c:pt>
                <c:pt idx="5882">
                  <c:v>-21.2959899999999</c:v>
                </c:pt>
                <c:pt idx="5883">
                  <c:v>-21.2791</c:v>
                </c:pt>
                <c:pt idx="5884">
                  <c:v>-21.382760000000001</c:v>
                </c:pt>
                <c:pt idx="5885">
                  <c:v>-21.506550000000001</c:v>
                </c:pt>
                <c:pt idx="5886">
                  <c:v>-21.649629999999998</c:v>
                </c:pt>
                <c:pt idx="5887">
                  <c:v>-21.794809999999998</c:v>
                </c:pt>
                <c:pt idx="5888">
                  <c:v>-21.941139999999901</c:v>
                </c:pt>
                <c:pt idx="5889">
                  <c:v>-22.093530000000001</c:v>
                </c:pt>
                <c:pt idx="5890">
                  <c:v>-22.238340000000001</c:v>
                </c:pt>
                <c:pt idx="5891">
                  <c:v>-22.386510000000001</c:v>
                </c:pt>
                <c:pt idx="5892">
                  <c:v>-22.52863</c:v>
                </c:pt>
                <c:pt idx="5893">
                  <c:v>-22.665939999999999</c:v>
                </c:pt>
                <c:pt idx="5894">
                  <c:v>-22.807230000000001</c:v>
                </c:pt>
                <c:pt idx="5895">
                  <c:v>-22.936109999999999</c:v>
                </c:pt>
                <c:pt idx="5896">
                  <c:v>-23.059049999999999</c:v>
                </c:pt>
                <c:pt idx="5897">
                  <c:v>-23.167860000000001</c:v>
                </c:pt>
                <c:pt idx="5898">
                  <c:v>-23.27721</c:v>
                </c:pt>
                <c:pt idx="5899">
                  <c:v>-23.382190000000001</c:v>
                </c:pt>
                <c:pt idx="5900">
                  <c:v>-23.468</c:v>
                </c:pt>
                <c:pt idx="5901">
                  <c:v>-23.557300000000001</c:v>
                </c:pt>
                <c:pt idx="5902">
                  <c:v>-23.65936</c:v>
                </c:pt>
                <c:pt idx="5903">
                  <c:v>-23.722270000000002</c:v>
                </c:pt>
                <c:pt idx="5904">
                  <c:v>-23.794219999999999</c:v>
                </c:pt>
                <c:pt idx="5905">
                  <c:v>-23.8506</c:v>
                </c:pt>
                <c:pt idx="5906">
                  <c:v>-23.90371</c:v>
                </c:pt>
                <c:pt idx="5907">
                  <c:v>-23.945129999999999</c:v>
                </c:pt>
                <c:pt idx="5908">
                  <c:v>-23.969670000000001</c:v>
                </c:pt>
                <c:pt idx="5909">
                  <c:v>-23.990469999999998</c:v>
                </c:pt>
                <c:pt idx="5910">
                  <c:v>-23.990369999999999</c:v>
                </c:pt>
                <c:pt idx="5911">
                  <c:v>-23.992019999999901</c:v>
                </c:pt>
                <c:pt idx="5912">
                  <c:v>-23.985969999999899</c:v>
                </c:pt>
                <c:pt idx="5913">
                  <c:v>-23.948340000000002</c:v>
                </c:pt>
                <c:pt idx="5914">
                  <c:v>-23.92512</c:v>
                </c:pt>
                <c:pt idx="5915">
                  <c:v>-23.870560000000001</c:v>
                </c:pt>
                <c:pt idx="5916">
                  <c:v>-23.82159</c:v>
                </c:pt>
                <c:pt idx="5917">
                  <c:v>-23.7562099999999</c:v>
                </c:pt>
                <c:pt idx="5918">
                  <c:v>-23.68281</c:v>
                </c:pt>
                <c:pt idx="5919">
                  <c:v>-23.603259999999999</c:v>
                </c:pt>
                <c:pt idx="5920">
                  <c:v>-23.509340000000002</c:v>
                </c:pt>
                <c:pt idx="5921">
                  <c:v>-23.417120000000001</c:v>
                </c:pt>
                <c:pt idx="5922">
                  <c:v>-23.337959999999999</c:v>
                </c:pt>
                <c:pt idx="5923">
                  <c:v>-23.217829999999999</c:v>
                </c:pt>
                <c:pt idx="5924">
                  <c:v>-23.128689999999999</c:v>
                </c:pt>
                <c:pt idx="5925">
                  <c:v>-23.020569999999999</c:v>
                </c:pt>
                <c:pt idx="5926">
                  <c:v>-22.921949999999999</c:v>
                </c:pt>
                <c:pt idx="5927">
                  <c:v>-22.845140000000001</c:v>
                </c:pt>
                <c:pt idx="5928">
                  <c:v>-22.772929999999999</c:v>
                </c:pt>
                <c:pt idx="5929">
                  <c:v>-22.719439999999999</c:v>
                </c:pt>
                <c:pt idx="5930">
                  <c:v>-22.701070000000001</c:v>
                </c:pt>
                <c:pt idx="5931">
                  <c:v>-22.750360000000001</c:v>
                </c:pt>
                <c:pt idx="5932">
                  <c:v>-22.84892</c:v>
                </c:pt>
                <c:pt idx="5933">
                  <c:v>-23.05986</c:v>
                </c:pt>
                <c:pt idx="5934">
                  <c:v>-23.41825</c:v>
                </c:pt>
                <c:pt idx="5935">
                  <c:v>-24.018529999999998</c:v>
                </c:pt>
                <c:pt idx="5936">
                  <c:v>-24.994340000000001</c:v>
                </c:pt>
                <c:pt idx="5937">
                  <c:v>-26.651689999999899</c:v>
                </c:pt>
                <c:pt idx="5938">
                  <c:v>-29.650959999999898</c:v>
                </c:pt>
                <c:pt idx="5939">
                  <c:v>-36.177390000000003</c:v>
                </c:pt>
                <c:pt idx="5940">
                  <c:v>-38.766710000000003</c:v>
                </c:pt>
                <c:pt idx="5941">
                  <c:v>-29.012239999999998</c:v>
                </c:pt>
                <c:pt idx="5942">
                  <c:v>-24.236409999999999</c:v>
                </c:pt>
                <c:pt idx="5943">
                  <c:v>-21.325790000000001</c:v>
                </c:pt>
                <c:pt idx="5944">
                  <c:v>-19.38278</c:v>
                </c:pt>
                <c:pt idx="5945">
                  <c:v>-18.0047</c:v>
                </c:pt>
                <c:pt idx="5946">
                  <c:v>-16.9586299999999</c:v>
                </c:pt>
                <c:pt idx="5947">
                  <c:v>-16.175750000000001</c:v>
                </c:pt>
                <c:pt idx="5948">
                  <c:v>-15.571210000000001</c:v>
                </c:pt>
                <c:pt idx="5949">
                  <c:v>-15.16699</c:v>
                </c:pt>
                <c:pt idx="5950">
                  <c:v>-15.08254</c:v>
                </c:pt>
                <c:pt idx="5951">
                  <c:v>-15.676589999999999</c:v>
                </c:pt>
                <c:pt idx="5952">
                  <c:v>-17.783069999999999</c:v>
                </c:pt>
                <c:pt idx="5953">
                  <c:v>-23.92792</c:v>
                </c:pt>
                <c:pt idx="5954">
                  <c:v>-34.613889999999998</c:v>
                </c:pt>
                <c:pt idx="5955">
                  <c:v>-20.718129999999899</c:v>
                </c:pt>
                <c:pt idx="5956">
                  <c:v>-16.410309999999999</c:v>
                </c:pt>
                <c:pt idx="5957">
                  <c:v>-14.08919</c:v>
                </c:pt>
                <c:pt idx="5958">
                  <c:v>-12.603759999999999</c:v>
                </c:pt>
                <c:pt idx="5959">
                  <c:v>-11.6028</c:v>
                </c:pt>
                <c:pt idx="5960">
                  <c:v>-10.964560000000001</c:v>
                </c:pt>
                <c:pt idx="5961">
                  <c:v>-10.74274</c:v>
                </c:pt>
                <c:pt idx="5962">
                  <c:v>-10.857659999999999</c:v>
                </c:pt>
                <c:pt idx="5963">
                  <c:v>-11.21363</c:v>
                </c:pt>
                <c:pt idx="5964">
                  <c:v>-11.8617899999999</c:v>
                </c:pt>
                <c:pt idx="5965">
                  <c:v>-12.69666</c:v>
                </c:pt>
                <c:pt idx="5966">
                  <c:v>-13.593439999999999</c:v>
                </c:pt>
                <c:pt idx="5967">
                  <c:v>-14.5857299999999</c:v>
                </c:pt>
                <c:pt idx="5968">
                  <c:v>-15.602029999999999</c:v>
                </c:pt>
                <c:pt idx="5969">
                  <c:v>-16.619959999999999</c:v>
                </c:pt>
                <c:pt idx="5970">
                  <c:v>-17.624870000000001</c:v>
                </c:pt>
                <c:pt idx="5971">
                  <c:v>-18.644259999999999</c:v>
                </c:pt>
                <c:pt idx="5972">
                  <c:v>-19.633289999999999</c:v>
                </c:pt>
                <c:pt idx="5973">
                  <c:v>-20.620699999999999</c:v>
                </c:pt>
                <c:pt idx="5974">
                  <c:v>-21.604099999999899</c:v>
                </c:pt>
                <c:pt idx="5975">
                  <c:v>-22.574120000000001</c:v>
                </c:pt>
                <c:pt idx="5976">
                  <c:v>-23.54457</c:v>
                </c:pt>
                <c:pt idx="5977">
                  <c:v>-24.519839999999999</c:v>
                </c:pt>
                <c:pt idx="5978">
                  <c:v>-25.51051</c:v>
                </c:pt>
                <c:pt idx="5979">
                  <c:v>-26.484870000000001</c:v>
                </c:pt>
                <c:pt idx="5980">
                  <c:v>-27.505939999999999</c:v>
                </c:pt>
                <c:pt idx="5981">
                  <c:v>-28.522690000000001</c:v>
                </c:pt>
                <c:pt idx="5982">
                  <c:v>-29.575589999999998</c:v>
                </c:pt>
                <c:pt idx="5983">
                  <c:v>-30.685839999999999</c:v>
                </c:pt>
                <c:pt idx="5984">
                  <c:v>-31.828919999999901</c:v>
                </c:pt>
                <c:pt idx="5985">
                  <c:v>-33.044420000000002</c:v>
                </c:pt>
                <c:pt idx="5986">
                  <c:v>-34.31006</c:v>
                </c:pt>
                <c:pt idx="5987">
                  <c:v>-35.651859999999999</c:v>
                </c:pt>
                <c:pt idx="5988">
                  <c:v>-37.091079999999998</c:v>
                </c:pt>
                <c:pt idx="5989">
                  <c:v>-38.545540000000003</c:v>
                </c:pt>
                <c:pt idx="5990">
                  <c:v>-39.990450000000003</c:v>
                </c:pt>
                <c:pt idx="5991">
                  <c:v>-41.180210000000002</c:v>
                </c:pt>
                <c:pt idx="5992">
                  <c:v>-41.81626</c:v>
                </c:pt>
                <c:pt idx="5993">
                  <c:v>-41.621049999999997</c:v>
                </c:pt>
                <c:pt idx="5994">
                  <c:v>-40.728769999999997</c:v>
                </c:pt>
                <c:pt idx="5995">
                  <c:v>-39.46228</c:v>
                </c:pt>
                <c:pt idx="5996">
                  <c:v>-38.139040000000001</c:v>
                </c:pt>
                <c:pt idx="5997">
                  <c:v>-36.819859999999998</c:v>
                </c:pt>
                <c:pt idx="5998">
                  <c:v>-35.56326</c:v>
                </c:pt>
                <c:pt idx="5999">
                  <c:v>-34.395910000000001</c:v>
                </c:pt>
                <c:pt idx="6000">
                  <c:v>-33.365569999999998</c:v>
                </c:pt>
                <c:pt idx="6001">
                  <c:v>-32.388039999999997</c:v>
                </c:pt>
                <c:pt idx="6002">
                  <c:v>-31.5573399999999</c:v>
                </c:pt>
                <c:pt idx="6003">
                  <c:v>-30.834710000000001</c:v>
                </c:pt>
                <c:pt idx="6004">
                  <c:v>-30.281089999999999</c:v>
                </c:pt>
                <c:pt idx="6005">
                  <c:v>-29.971250000000001</c:v>
                </c:pt>
                <c:pt idx="6006">
                  <c:v>-30.0411</c:v>
                </c:pt>
                <c:pt idx="6007">
                  <c:v>-30.714030000000001</c:v>
                </c:pt>
                <c:pt idx="6008">
                  <c:v>-32.477789999999999</c:v>
                </c:pt>
                <c:pt idx="6009">
                  <c:v>-36.438749999999999</c:v>
                </c:pt>
                <c:pt idx="6010">
                  <c:v>-50.031399999999998</c:v>
                </c:pt>
                <c:pt idx="6011">
                  <c:v>-38.893979999999999</c:v>
                </c:pt>
                <c:pt idx="6012">
                  <c:v>-31.215319999999998</c:v>
                </c:pt>
                <c:pt idx="6013">
                  <c:v>-26.983460000000001</c:v>
                </c:pt>
                <c:pt idx="6014">
                  <c:v>-23.954229999999999</c:v>
                </c:pt>
                <c:pt idx="6015">
                  <c:v>-21.545159999999999</c:v>
                </c:pt>
                <c:pt idx="6016">
                  <c:v>-19.482410000000002</c:v>
                </c:pt>
                <c:pt idx="6017">
                  <c:v>-17.654229999999998</c:v>
                </c:pt>
                <c:pt idx="6018">
                  <c:v>-15.97973</c:v>
                </c:pt>
                <c:pt idx="6019">
                  <c:v>-14.552440000000001</c:v>
                </c:pt>
                <c:pt idx="6020">
                  <c:v>-13.36617</c:v>
                </c:pt>
                <c:pt idx="6021">
                  <c:v>-12.533389999999899</c:v>
                </c:pt>
                <c:pt idx="6022">
                  <c:v>-12.10538</c:v>
                </c:pt>
                <c:pt idx="6023">
                  <c:v>-12.05073</c:v>
                </c:pt>
                <c:pt idx="6024">
                  <c:v>-12.289490000000001</c:v>
                </c:pt>
                <c:pt idx="6025">
                  <c:v>-12.72232</c:v>
                </c:pt>
                <c:pt idx="6026">
                  <c:v>-13.224489999999999</c:v>
                </c:pt>
                <c:pt idx="6027">
                  <c:v>-13.7743599999999</c:v>
                </c:pt>
                <c:pt idx="6028">
                  <c:v>-14.308399999999899</c:v>
                </c:pt>
                <c:pt idx="6029">
                  <c:v>-14.79519</c:v>
                </c:pt>
                <c:pt idx="6030">
                  <c:v>-15.3086599999999</c:v>
                </c:pt>
                <c:pt idx="6031">
                  <c:v>-15.73995</c:v>
                </c:pt>
                <c:pt idx="6032">
                  <c:v>-16.125039999999998</c:v>
                </c:pt>
                <c:pt idx="6033">
                  <c:v>-16.498899999999999</c:v>
                </c:pt>
                <c:pt idx="6034">
                  <c:v>-16.832509999999999</c:v>
                </c:pt>
                <c:pt idx="6035">
                  <c:v>-17.145569999999999</c:v>
                </c:pt>
                <c:pt idx="6036">
                  <c:v>-17.393339999999998</c:v>
                </c:pt>
                <c:pt idx="6037">
                  <c:v>-17.668389999999999</c:v>
                </c:pt>
                <c:pt idx="6038">
                  <c:v>-17.902570000000001</c:v>
                </c:pt>
                <c:pt idx="6039">
                  <c:v>-18.09459</c:v>
                </c:pt>
                <c:pt idx="6040">
                  <c:v>-18.31616</c:v>
                </c:pt>
                <c:pt idx="6041">
                  <c:v>-18.467490000000002</c:v>
                </c:pt>
                <c:pt idx="6042">
                  <c:v>-18.647490000000001</c:v>
                </c:pt>
                <c:pt idx="6043">
                  <c:v>-18.79401</c:v>
                </c:pt>
                <c:pt idx="6044">
                  <c:v>-18.926539999999999</c:v>
                </c:pt>
                <c:pt idx="6045">
                  <c:v>-19.032710000000002</c:v>
                </c:pt>
                <c:pt idx="6046">
                  <c:v>-19.148260000000001</c:v>
                </c:pt>
                <c:pt idx="6047">
                  <c:v>-19.260429999999999</c:v>
                </c:pt>
                <c:pt idx="6048">
                  <c:v>-19.35229</c:v>
                </c:pt>
                <c:pt idx="6049">
                  <c:v>-19.418410000000002</c:v>
                </c:pt>
                <c:pt idx="6050">
                  <c:v>-19.500889999999998</c:v>
                </c:pt>
                <c:pt idx="6051">
                  <c:v>-19.568239999999999</c:v>
                </c:pt>
                <c:pt idx="6052">
                  <c:v>-19.638349999999999</c:v>
                </c:pt>
                <c:pt idx="6053">
                  <c:v>-19.680669999999999</c:v>
                </c:pt>
                <c:pt idx="6054">
                  <c:v>-19.722729999999999</c:v>
                </c:pt>
                <c:pt idx="6055">
                  <c:v>-19.758900000000001</c:v>
                </c:pt>
                <c:pt idx="6056">
                  <c:v>-19.788969999999999</c:v>
                </c:pt>
                <c:pt idx="6057">
                  <c:v>-19.819140000000001</c:v>
                </c:pt>
                <c:pt idx="6058">
                  <c:v>-19.846530000000001</c:v>
                </c:pt>
                <c:pt idx="6059">
                  <c:v>-19.851019999999998</c:v>
                </c:pt>
                <c:pt idx="6060">
                  <c:v>-19.865749999999998</c:v>
                </c:pt>
                <c:pt idx="6061">
                  <c:v>-19.871500000000001</c:v>
                </c:pt>
                <c:pt idx="6062">
                  <c:v>-19.868110000000001</c:v>
                </c:pt>
                <c:pt idx="6063">
                  <c:v>-19.868549999999999</c:v>
                </c:pt>
                <c:pt idx="6064">
                  <c:v>-19.851559999999999</c:v>
                </c:pt>
                <c:pt idx="6065">
                  <c:v>-19.833290000000002</c:v>
                </c:pt>
                <c:pt idx="6066">
                  <c:v>-19.803080000000001</c:v>
                </c:pt>
                <c:pt idx="6067">
                  <c:v>-19.782019999999999</c:v>
                </c:pt>
                <c:pt idx="6068">
                  <c:v>-19.746310000000001</c:v>
                </c:pt>
                <c:pt idx="6069">
                  <c:v>-19.705850000000002</c:v>
                </c:pt>
                <c:pt idx="6070">
                  <c:v>-19.656790000000001</c:v>
                </c:pt>
                <c:pt idx="6071">
                  <c:v>-19.59826</c:v>
                </c:pt>
                <c:pt idx="6072">
                  <c:v>-19.54327</c:v>
                </c:pt>
                <c:pt idx="6073">
                  <c:v>-19.46997</c:v>
                </c:pt>
                <c:pt idx="6074">
                  <c:v>-19.387930000000001</c:v>
                </c:pt>
                <c:pt idx="6075">
                  <c:v>-19.291070000000001</c:v>
                </c:pt>
                <c:pt idx="6076">
                  <c:v>-19.198820000000001</c:v>
                </c:pt>
                <c:pt idx="6077">
                  <c:v>-19.08127</c:v>
                </c:pt>
                <c:pt idx="6078">
                  <c:v>-18.962620000000001</c:v>
                </c:pt>
                <c:pt idx="6079">
                  <c:v>-18.82489</c:v>
                </c:pt>
                <c:pt idx="6080">
                  <c:v>-18.6829</c:v>
                </c:pt>
                <c:pt idx="6081">
                  <c:v>-18.533829999999998</c:v>
                </c:pt>
                <c:pt idx="6082">
                  <c:v>-18.38289</c:v>
                </c:pt>
                <c:pt idx="6083">
                  <c:v>-18.251190000000001</c:v>
                </c:pt>
                <c:pt idx="6084">
                  <c:v>-18.216560000000001</c:v>
                </c:pt>
                <c:pt idx="6085">
                  <c:v>-18.355360000000001</c:v>
                </c:pt>
                <c:pt idx="6086">
                  <c:v>-18.834140000000001</c:v>
                </c:pt>
                <c:pt idx="6087">
                  <c:v>-19.88794</c:v>
                </c:pt>
                <c:pt idx="6088">
                  <c:v>-21.695969999999999</c:v>
                </c:pt>
                <c:pt idx="6089">
                  <c:v>-24.12499</c:v>
                </c:pt>
                <c:pt idx="6090">
                  <c:v>-26.533909999999999</c:v>
                </c:pt>
                <c:pt idx="6091">
                  <c:v>-27.830469999999998</c:v>
                </c:pt>
                <c:pt idx="6092">
                  <c:v>-27.752369999999999</c:v>
                </c:pt>
                <c:pt idx="6093">
                  <c:v>-26.997160000000001</c:v>
                </c:pt>
                <c:pt idx="6094">
                  <c:v>-26.164470000000001</c:v>
                </c:pt>
                <c:pt idx="6095">
                  <c:v>-25.427900000000001</c:v>
                </c:pt>
                <c:pt idx="6096">
                  <c:v>-24.829639999999898</c:v>
                </c:pt>
                <c:pt idx="6097">
                  <c:v>-24.346250000000001</c:v>
                </c:pt>
                <c:pt idx="6098">
                  <c:v>-23.946339999999999</c:v>
                </c:pt>
                <c:pt idx="6099">
                  <c:v>-23.608650000000001</c:v>
                </c:pt>
                <c:pt idx="6100">
                  <c:v>-23.32123</c:v>
                </c:pt>
                <c:pt idx="6101">
                  <c:v>-23.08493</c:v>
                </c:pt>
                <c:pt idx="6102">
                  <c:v>-22.866340000000001</c:v>
                </c:pt>
                <c:pt idx="6103">
                  <c:v>-22.701070000000001</c:v>
                </c:pt>
                <c:pt idx="6104">
                  <c:v>-22.536190000000001</c:v>
                </c:pt>
                <c:pt idx="6105">
                  <c:v>-22.387820000000001</c:v>
                </c:pt>
                <c:pt idx="6106">
                  <c:v>-22.265049999999999</c:v>
                </c:pt>
                <c:pt idx="6107">
                  <c:v>-22.138349999999999</c:v>
                </c:pt>
                <c:pt idx="6108">
                  <c:v>-22.037289999999999</c:v>
                </c:pt>
                <c:pt idx="6109">
                  <c:v>-21.93899</c:v>
                </c:pt>
                <c:pt idx="6110">
                  <c:v>-21.846830000000001</c:v>
                </c:pt>
                <c:pt idx="6111">
                  <c:v>-21.768329999999999</c:v>
                </c:pt>
                <c:pt idx="6112">
                  <c:v>-21.684439999999999</c:v>
                </c:pt>
                <c:pt idx="6113">
                  <c:v>-21.60913</c:v>
                </c:pt>
                <c:pt idx="6114">
                  <c:v>-21.538969999999999</c:v>
                </c:pt>
                <c:pt idx="6115">
                  <c:v>-21.486170000000001</c:v>
                </c:pt>
                <c:pt idx="6116">
                  <c:v>-21.412949999999999</c:v>
                </c:pt>
                <c:pt idx="6117">
                  <c:v>-21.357880000000002</c:v>
                </c:pt>
                <c:pt idx="6118">
                  <c:v>-21.299029999999899</c:v>
                </c:pt>
                <c:pt idx="6119">
                  <c:v>-21.237819999999999</c:v>
                </c:pt>
                <c:pt idx="6120">
                  <c:v>-21.181489999999901</c:v>
                </c:pt>
                <c:pt idx="6121">
                  <c:v>-21.135010000000001</c:v>
                </c:pt>
                <c:pt idx="6122">
                  <c:v>-21.0822</c:v>
                </c:pt>
                <c:pt idx="6123">
                  <c:v>-21.022169999999999</c:v>
                </c:pt>
                <c:pt idx="6124">
                  <c:v>-20.97953</c:v>
                </c:pt>
                <c:pt idx="6125">
                  <c:v>-20.925850000000001</c:v>
                </c:pt>
                <c:pt idx="6126">
                  <c:v>-20.88571</c:v>
                </c:pt>
                <c:pt idx="6127">
                  <c:v>-20.84029</c:v>
                </c:pt>
                <c:pt idx="6128">
                  <c:v>-20.801649999999999</c:v>
                </c:pt>
                <c:pt idx="6129">
                  <c:v>-20.743949999999899</c:v>
                </c:pt>
                <c:pt idx="6130">
                  <c:v>-20.71303</c:v>
                </c:pt>
                <c:pt idx="6131">
                  <c:v>-20.663499999999999</c:v>
                </c:pt>
                <c:pt idx="6132">
                  <c:v>-20.613980000000002</c:v>
                </c:pt>
                <c:pt idx="6133">
                  <c:v>-20.573930000000001</c:v>
                </c:pt>
                <c:pt idx="6134">
                  <c:v>-20.538039999999999</c:v>
                </c:pt>
                <c:pt idx="6135">
                  <c:v>-20.47438</c:v>
                </c:pt>
                <c:pt idx="6136">
                  <c:v>-20.446739999999998</c:v>
                </c:pt>
                <c:pt idx="6137">
                  <c:v>-20.40737</c:v>
                </c:pt>
                <c:pt idx="6138">
                  <c:v>-20.36176</c:v>
                </c:pt>
                <c:pt idx="6139">
                  <c:v>-20.323</c:v>
                </c:pt>
                <c:pt idx="6140">
                  <c:v>-20.273219999999998</c:v>
                </c:pt>
                <c:pt idx="6141">
                  <c:v>-20.233809999999998</c:v>
                </c:pt>
                <c:pt idx="6142">
                  <c:v>-20.182040000000001</c:v>
                </c:pt>
                <c:pt idx="6143">
                  <c:v>-20.146100000000001</c:v>
                </c:pt>
                <c:pt idx="6144">
                  <c:v>-20.098739999999999</c:v>
                </c:pt>
                <c:pt idx="6145">
                  <c:v>-20.061769999999999</c:v>
                </c:pt>
                <c:pt idx="6146">
                  <c:v>-20.008209999999998</c:v>
                </c:pt>
                <c:pt idx="6147">
                  <c:v>-19.973690000000001</c:v>
                </c:pt>
                <c:pt idx="6148">
                  <c:v>-19.929939999999998</c:v>
                </c:pt>
                <c:pt idx="6149">
                  <c:v>-19.883839999999999</c:v>
                </c:pt>
                <c:pt idx="6150">
                  <c:v>-19.814830000000001</c:v>
                </c:pt>
                <c:pt idx="6151">
                  <c:v>-19.765560000000001</c:v>
                </c:pt>
                <c:pt idx="6152">
                  <c:v>-19.728010000000001</c:v>
                </c:pt>
                <c:pt idx="6153">
                  <c:v>-19.665199999999999</c:v>
                </c:pt>
                <c:pt idx="6154">
                  <c:v>-19.620660000000001</c:v>
                </c:pt>
                <c:pt idx="6155">
                  <c:v>-19.562000000000001</c:v>
                </c:pt>
                <c:pt idx="6156">
                  <c:v>-19.51193</c:v>
                </c:pt>
                <c:pt idx="6157">
                  <c:v>-19.463719999999899</c:v>
                </c:pt>
                <c:pt idx="6158">
                  <c:v>-19.403890000000001</c:v>
                </c:pt>
                <c:pt idx="6159">
                  <c:v>-19.362449999999999</c:v>
                </c:pt>
                <c:pt idx="6160">
                  <c:v>-19.290050000000001</c:v>
                </c:pt>
                <c:pt idx="6161">
                  <c:v>-19.229319999999898</c:v>
                </c:pt>
                <c:pt idx="6162">
                  <c:v>-19.170439999999999</c:v>
                </c:pt>
                <c:pt idx="6163">
                  <c:v>-19.112179999999999</c:v>
                </c:pt>
                <c:pt idx="6164">
                  <c:v>-19.047029999999999</c:v>
                </c:pt>
                <c:pt idx="6165">
                  <c:v>-18.993369999999999</c:v>
                </c:pt>
                <c:pt idx="6166">
                  <c:v>-18.915849999999999</c:v>
                </c:pt>
                <c:pt idx="6167">
                  <c:v>-18.84778</c:v>
                </c:pt>
                <c:pt idx="6168">
                  <c:v>-18.782029999999999</c:v>
                </c:pt>
                <c:pt idx="6169">
                  <c:v>-18.69885</c:v>
                </c:pt>
                <c:pt idx="6170">
                  <c:v>-18.624749999999999</c:v>
                </c:pt>
                <c:pt idx="6171">
                  <c:v>-18.570119999999999</c:v>
                </c:pt>
                <c:pt idx="6172">
                  <c:v>-18.463909999999998</c:v>
                </c:pt>
                <c:pt idx="6173">
                  <c:v>-18.398140000000001</c:v>
                </c:pt>
                <c:pt idx="6174">
                  <c:v>-18.319289999999999</c:v>
                </c:pt>
                <c:pt idx="6175">
                  <c:v>-18.240970000000001</c:v>
                </c:pt>
                <c:pt idx="6176">
                  <c:v>-18.158899999999999</c:v>
                </c:pt>
                <c:pt idx="6177">
                  <c:v>-18.06146</c:v>
                </c:pt>
                <c:pt idx="6178">
                  <c:v>-17.986319999999999</c:v>
                </c:pt>
                <c:pt idx="6179">
                  <c:v>-17.893070000000002</c:v>
                </c:pt>
                <c:pt idx="6180">
                  <c:v>-17.807469999999999</c:v>
                </c:pt>
                <c:pt idx="6181">
                  <c:v>-17.720330000000001</c:v>
                </c:pt>
                <c:pt idx="6182">
                  <c:v>-17.62576</c:v>
                </c:pt>
                <c:pt idx="6183">
                  <c:v>-17.536560000000001</c:v>
                </c:pt>
                <c:pt idx="6184">
                  <c:v>-17.43695</c:v>
                </c:pt>
                <c:pt idx="6185">
                  <c:v>-17.340800000000002</c:v>
                </c:pt>
                <c:pt idx="6186">
                  <c:v>-17.243819999999999</c:v>
                </c:pt>
                <c:pt idx="6187">
                  <c:v>-17.152380000000001</c:v>
                </c:pt>
                <c:pt idx="6188">
                  <c:v>-17.057449999999999</c:v>
                </c:pt>
                <c:pt idx="6189">
                  <c:v>-16.9468</c:v>
                </c:pt>
                <c:pt idx="6190">
                  <c:v>-16.87162</c:v>
                </c:pt>
                <c:pt idx="6191">
                  <c:v>-16.752690000000001</c:v>
                </c:pt>
                <c:pt idx="6192">
                  <c:v>-16.670950000000001</c:v>
                </c:pt>
                <c:pt idx="6193">
                  <c:v>-16.577870000000001</c:v>
                </c:pt>
                <c:pt idx="6194">
                  <c:v>-16.466809999999999</c:v>
                </c:pt>
                <c:pt idx="6195">
                  <c:v>-16.37209</c:v>
                </c:pt>
                <c:pt idx="6196">
                  <c:v>-16.277069999999998</c:v>
                </c:pt>
                <c:pt idx="6197">
                  <c:v>-16.171980000000001</c:v>
                </c:pt>
                <c:pt idx="6198">
                  <c:v>-16.078279999999999</c:v>
                </c:pt>
                <c:pt idx="6199">
                  <c:v>-15.987579999999999</c:v>
                </c:pt>
                <c:pt idx="6200">
                  <c:v>-15.89739</c:v>
                </c:pt>
                <c:pt idx="6201">
                  <c:v>-15.81217</c:v>
                </c:pt>
                <c:pt idx="6202">
                  <c:v>-15.71067</c:v>
                </c:pt>
                <c:pt idx="6203">
                  <c:v>-15.638400000000001</c:v>
                </c:pt>
                <c:pt idx="6204">
                  <c:v>-15.560689999999999</c:v>
                </c:pt>
                <c:pt idx="6205">
                  <c:v>-15.46932</c:v>
                </c:pt>
                <c:pt idx="6206">
                  <c:v>-15.393879999999999</c:v>
                </c:pt>
                <c:pt idx="6207">
                  <c:v>-15.330970000000001</c:v>
                </c:pt>
                <c:pt idx="6208">
                  <c:v>-15.252289999999901</c:v>
                </c:pt>
                <c:pt idx="6209">
                  <c:v>-15.18632</c:v>
                </c:pt>
                <c:pt idx="6210">
                  <c:v>-15.114610000000001</c:v>
                </c:pt>
                <c:pt idx="6211">
                  <c:v>-15.050890000000001</c:v>
                </c:pt>
                <c:pt idx="6212">
                  <c:v>-15.00361</c:v>
                </c:pt>
                <c:pt idx="6213">
                  <c:v>-14.934850000000001</c:v>
                </c:pt>
                <c:pt idx="6214">
                  <c:v>-14.9244799999999</c:v>
                </c:pt>
                <c:pt idx="6215">
                  <c:v>-14.885730000000001</c:v>
                </c:pt>
                <c:pt idx="6216">
                  <c:v>-14.830769999999999</c:v>
                </c:pt>
                <c:pt idx="6217">
                  <c:v>-14.79297</c:v>
                </c:pt>
                <c:pt idx="6218">
                  <c:v>-14.7640899999999</c:v>
                </c:pt>
                <c:pt idx="6219">
                  <c:v>-14.74132</c:v>
                </c:pt>
                <c:pt idx="6220">
                  <c:v>-14.715479999999999</c:v>
                </c:pt>
                <c:pt idx="6221">
                  <c:v>-14.701079999999999</c:v>
                </c:pt>
                <c:pt idx="6222">
                  <c:v>-14.68979</c:v>
                </c:pt>
                <c:pt idx="6223">
                  <c:v>-14.6680799999999</c:v>
                </c:pt>
                <c:pt idx="6224">
                  <c:v>-14.659079999999999</c:v>
                </c:pt>
                <c:pt idx="6225">
                  <c:v>-14.640689999999999</c:v>
                </c:pt>
                <c:pt idx="6226">
                  <c:v>-14.6303</c:v>
                </c:pt>
                <c:pt idx="6227">
                  <c:v>-14.6270299999999</c:v>
                </c:pt>
                <c:pt idx="6228">
                  <c:v>-14.61373</c:v>
                </c:pt>
                <c:pt idx="6229">
                  <c:v>-14.587820000000001</c:v>
                </c:pt>
                <c:pt idx="6230">
                  <c:v>-14.57159</c:v>
                </c:pt>
                <c:pt idx="6231">
                  <c:v>-14.5184</c:v>
                </c:pt>
                <c:pt idx="6232">
                  <c:v>-14.4841099999999</c:v>
                </c:pt>
                <c:pt idx="6233">
                  <c:v>-14.4198</c:v>
                </c:pt>
                <c:pt idx="6234">
                  <c:v>-14.33446</c:v>
                </c:pt>
                <c:pt idx="6235">
                  <c:v>-14.211309999999999</c:v>
                </c:pt>
                <c:pt idx="6236">
                  <c:v>-14.01896</c:v>
                </c:pt>
                <c:pt idx="6237">
                  <c:v>-13.80603</c:v>
                </c:pt>
                <c:pt idx="6238">
                  <c:v>-13.50826</c:v>
                </c:pt>
                <c:pt idx="6239">
                  <c:v>-13.15293</c:v>
                </c:pt>
                <c:pt idx="6240">
                  <c:v>-12.96402</c:v>
                </c:pt>
                <c:pt idx="6241">
                  <c:v>-13.60139</c:v>
                </c:pt>
                <c:pt idx="6242">
                  <c:v>-15.87086</c:v>
                </c:pt>
                <c:pt idx="6243">
                  <c:v>-18.774609999999999</c:v>
                </c:pt>
                <c:pt idx="6244">
                  <c:v>-20.431940000000001</c:v>
                </c:pt>
                <c:pt idx="6245">
                  <c:v>-20.829229999999999</c:v>
                </c:pt>
                <c:pt idx="6246">
                  <c:v>-20.703230000000001</c:v>
                </c:pt>
                <c:pt idx="6247">
                  <c:v>-20.511299999999999</c:v>
                </c:pt>
                <c:pt idx="6248">
                  <c:v>-20.345269999999999</c:v>
                </c:pt>
                <c:pt idx="6249">
                  <c:v>-20.24644</c:v>
                </c:pt>
                <c:pt idx="6250">
                  <c:v>-20.202670000000001</c:v>
                </c:pt>
                <c:pt idx="6251">
                  <c:v>-20.198550000000001</c:v>
                </c:pt>
                <c:pt idx="6252">
                  <c:v>-20.237110000000001</c:v>
                </c:pt>
                <c:pt idx="6253">
                  <c:v>-20.299079999999901</c:v>
                </c:pt>
                <c:pt idx="6254">
                  <c:v>-20.406379999999999</c:v>
                </c:pt>
                <c:pt idx="6255">
                  <c:v>-20.524550000000001</c:v>
                </c:pt>
                <c:pt idx="6256">
                  <c:v>-20.68103</c:v>
                </c:pt>
                <c:pt idx="6257">
                  <c:v>-20.858370000000001</c:v>
                </c:pt>
                <c:pt idx="6258">
                  <c:v>-21.054130000000001</c:v>
                </c:pt>
                <c:pt idx="6259">
                  <c:v>-21.271070000000002</c:v>
                </c:pt>
                <c:pt idx="6260">
                  <c:v>-21.523989999999898</c:v>
                </c:pt>
                <c:pt idx="6261">
                  <c:v>-21.797619999999998</c:v>
                </c:pt>
                <c:pt idx="6262">
                  <c:v>-22.102150000000002</c:v>
                </c:pt>
                <c:pt idx="6263">
                  <c:v>-22.436160000000001</c:v>
                </c:pt>
                <c:pt idx="6264">
                  <c:v>-22.833929999999999</c:v>
                </c:pt>
                <c:pt idx="6265">
                  <c:v>-23.274270000000001</c:v>
                </c:pt>
                <c:pt idx="6266">
                  <c:v>-23.785489999999999</c:v>
                </c:pt>
                <c:pt idx="6267">
                  <c:v>-24.38579</c:v>
                </c:pt>
                <c:pt idx="6268">
                  <c:v>-25.086749999999999</c:v>
                </c:pt>
                <c:pt idx="6269">
                  <c:v>-25.95119</c:v>
                </c:pt>
                <c:pt idx="6270">
                  <c:v>-27.037979999999902</c:v>
                </c:pt>
                <c:pt idx="6271">
                  <c:v>-28.511769999999999</c:v>
                </c:pt>
                <c:pt idx="6272">
                  <c:v>-30.59308</c:v>
                </c:pt>
                <c:pt idx="6273">
                  <c:v>-33.946190000000001</c:v>
                </c:pt>
                <c:pt idx="6274">
                  <c:v>-41.178310000000003</c:v>
                </c:pt>
                <c:pt idx="6275">
                  <c:v>-44.022359999999999</c:v>
                </c:pt>
                <c:pt idx="6276">
                  <c:v>-32.43394</c:v>
                </c:pt>
                <c:pt idx="6277">
                  <c:v>-26.70579</c:v>
                </c:pt>
                <c:pt idx="6278">
                  <c:v>-22.564070000000001</c:v>
                </c:pt>
                <c:pt idx="6279">
                  <c:v>-19.429970000000001</c:v>
                </c:pt>
                <c:pt idx="6280">
                  <c:v>-17.559670000000001</c:v>
                </c:pt>
                <c:pt idx="6281">
                  <c:v>-16.851289999999999</c:v>
                </c:pt>
                <c:pt idx="6282">
                  <c:v>-17.00337</c:v>
                </c:pt>
                <c:pt idx="6283">
                  <c:v>-17.62781</c:v>
                </c:pt>
                <c:pt idx="6284">
                  <c:v>-18.458760000000002</c:v>
                </c:pt>
                <c:pt idx="6285">
                  <c:v>-19.347909999999999</c:v>
                </c:pt>
                <c:pt idx="6286">
                  <c:v>-20.1236</c:v>
                </c:pt>
                <c:pt idx="6287">
                  <c:v>-20.50038</c:v>
                </c:pt>
                <c:pt idx="6288">
                  <c:v>-20.24934</c:v>
                </c:pt>
                <c:pt idx="6289">
                  <c:v>-19.642610000000001</c:v>
                </c:pt>
                <c:pt idx="6290">
                  <c:v>-19.212689999999998</c:v>
                </c:pt>
                <c:pt idx="6291">
                  <c:v>-19.10446</c:v>
                </c:pt>
                <c:pt idx="6292">
                  <c:v>-19.285</c:v>
                </c:pt>
                <c:pt idx="6293">
                  <c:v>-19.566469999999999</c:v>
                </c:pt>
                <c:pt idx="6294">
                  <c:v>-19.944739999999999</c:v>
                </c:pt>
                <c:pt idx="6295">
                  <c:v>-20.30199</c:v>
                </c:pt>
                <c:pt idx="6296">
                  <c:v>-20.69021</c:v>
                </c:pt>
                <c:pt idx="6297">
                  <c:v>-21.092590000000001</c:v>
                </c:pt>
                <c:pt idx="6298">
                  <c:v>-21.494810000000001</c:v>
                </c:pt>
                <c:pt idx="6299">
                  <c:v>-21.908539999999999</c:v>
                </c:pt>
                <c:pt idx="6300">
                  <c:v>-22.324459999999998</c:v>
                </c:pt>
                <c:pt idx="6301">
                  <c:v>-22.805730000000001</c:v>
                </c:pt>
                <c:pt idx="6302">
                  <c:v>-22.977699999999999</c:v>
                </c:pt>
                <c:pt idx="6303">
                  <c:v>-23.335349999999998</c:v>
                </c:pt>
                <c:pt idx="6304">
                  <c:v>-23.777119999999901</c:v>
                </c:pt>
                <c:pt idx="6305">
                  <c:v>-24.225300000000001</c:v>
                </c:pt>
                <c:pt idx="6306">
                  <c:v>-24.691089999999999</c:v>
                </c:pt>
                <c:pt idx="6307">
                  <c:v>-25.18449</c:v>
                </c:pt>
                <c:pt idx="6308">
                  <c:v>-25.58249</c:v>
                </c:pt>
                <c:pt idx="6309">
                  <c:v>-26.13297</c:v>
                </c:pt>
                <c:pt idx="6310">
                  <c:v>-26.69322</c:v>
                </c:pt>
                <c:pt idx="6311">
                  <c:v>-27.295680000000001</c:v>
                </c:pt>
                <c:pt idx="6312">
                  <c:v>-27.95693</c:v>
                </c:pt>
                <c:pt idx="6313">
                  <c:v>-28.691009999999999</c:v>
                </c:pt>
                <c:pt idx="6314">
                  <c:v>-29.521599999999999</c:v>
                </c:pt>
                <c:pt idx="6315">
                  <c:v>-30.481839999999998</c:v>
                </c:pt>
                <c:pt idx="6316">
                  <c:v>-31.579509999999999</c:v>
                </c:pt>
                <c:pt idx="6317">
                  <c:v>-32.905619999999999</c:v>
                </c:pt>
                <c:pt idx="6318">
                  <c:v>-34.567070000000001</c:v>
                </c:pt>
                <c:pt idx="6319">
                  <c:v>-36.764490000000002</c:v>
                </c:pt>
                <c:pt idx="6320">
                  <c:v>-39.902090000000001</c:v>
                </c:pt>
                <c:pt idx="6321">
                  <c:v>-44.865940000000002</c:v>
                </c:pt>
                <c:pt idx="6322">
                  <c:v>-50.244909999999898</c:v>
                </c:pt>
                <c:pt idx="6323">
                  <c:v>-43.123159999999999</c:v>
                </c:pt>
                <c:pt idx="6324">
                  <c:v>-37.745240000000003</c:v>
                </c:pt>
                <c:pt idx="6325">
                  <c:v>-33.99944</c:v>
                </c:pt>
                <c:pt idx="6326">
                  <c:v>-31.125820000000001</c:v>
                </c:pt>
                <c:pt idx="6327">
                  <c:v>-28.711790000000001</c:v>
                </c:pt>
                <c:pt idx="6328">
                  <c:v>-26.57864</c:v>
                </c:pt>
                <c:pt idx="6329">
                  <c:v>-24.631029999999999</c:v>
                </c:pt>
                <c:pt idx="6330">
                  <c:v>-22.799219999999998</c:v>
                </c:pt>
                <c:pt idx="6331">
                  <c:v>-21.054349999999999</c:v>
                </c:pt>
                <c:pt idx="6332">
                  <c:v>-19.380980000000001</c:v>
                </c:pt>
                <c:pt idx="6333">
                  <c:v>-17.722859999999901</c:v>
                </c:pt>
                <c:pt idx="6334">
                  <c:v>-16.13597</c:v>
                </c:pt>
                <c:pt idx="6335">
                  <c:v>-14.6805199999999</c:v>
                </c:pt>
                <c:pt idx="6336">
                  <c:v>-13.466379999999999</c:v>
                </c:pt>
                <c:pt idx="6337">
                  <c:v>-12.65057</c:v>
                </c:pt>
                <c:pt idx="6338">
                  <c:v>-12.385059999999999</c:v>
                </c:pt>
                <c:pt idx="6339">
                  <c:v>-12.69914</c:v>
                </c:pt>
                <c:pt idx="6340">
                  <c:v>-13.418799999999999</c:v>
                </c:pt>
                <c:pt idx="6341">
                  <c:v>-14.39362</c:v>
                </c:pt>
                <c:pt idx="6342">
                  <c:v>-15.450850000000001</c:v>
                </c:pt>
                <c:pt idx="6343">
                  <c:v>-16.389810000000001</c:v>
                </c:pt>
                <c:pt idx="6344">
                  <c:v>-17.046990000000001</c:v>
                </c:pt>
                <c:pt idx="6345">
                  <c:v>-17.189029999999999</c:v>
                </c:pt>
                <c:pt idx="6346">
                  <c:v>-16.808820000000001</c:v>
                </c:pt>
                <c:pt idx="6347">
                  <c:v>-16.102399999999999</c:v>
                </c:pt>
                <c:pt idx="6348">
                  <c:v>-15.3721</c:v>
                </c:pt>
                <c:pt idx="6349">
                  <c:v>-14.82727</c:v>
                </c:pt>
                <c:pt idx="6350">
                  <c:v>-14.514799999999999</c:v>
                </c:pt>
                <c:pt idx="6351">
                  <c:v>-14.407780000000001</c:v>
                </c:pt>
                <c:pt idx="6352">
                  <c:v>-14.45664</c:v>
                </c:pt>
                <c:pt idx="6353">
                  <c:v>-14.597250000000001</c:v>
                </c:pt>
                <c:pt idx="6354">
                  <c:v>-14.7976399999999</c:v>
                </c:pt>
                <c:pt idx="6355">
                  <c:v>-15.0259499999999</c:v>
                </c:pt>
                <c:pt idx="6356">
                  <c:v>-15.258369999999999</c:v>
                </c:pt>
                <c:pt idx="6357">
                  <c:v>-15.49884</c:v>
                </c:pt>
                <c:pt idx="6358">
                  <c:v>-15.725210000000001</c:v>
                </c:pt>
                <c:pt idx="6359">
                  <c:v>-15.97232</c:v>
                </c:pt>
                <c:pt idx="6360">
                  <c:v>-16.182400000000001</c:v>
                </c:pt>
                <c:pt idx="6361">
                  <c:v>-16.393709999999999</c:v>
                </c:pt>
                <c:pt idx="6362">
                  <c:v>-16.597079999999998</c:v>
                </c:pt>
                <c:pt idx="6363">
                  <c:v>-16.7821</c:v>
                </c:pt>
                <c:pt idx="6364">
                  <c:v>-16.96555</c:v>
                </c:pt>
                <c:pt idx="6365">
                  <c:v>-17.155609999999999</c:v>
                </c:pt>
                <c:pt idx="6366">
                  <c:v>-17.32178</c:v>
                </c:pt>
                <c:pt idx="6367">
                  <c:v>-17.49972</c:v>
                </c:pt>
                <c:pt idx="6368">
                  <c:v>-17.652850000000001</c:v>
                </c:pt>
                <c:pt idx="6369">
                  <c:v>-17.822929999999999</c:v>
                </c:pt>
                <c:pt idx="6370">
                  <c:v>-17.971</c:v>
                </c:pt>
                <c:pt idx="6371">
                  <c:v>-18.130769999999998</c:v>
                </c:pt>
                <c:pt idx="6372">
                  <c:v>-18.290089999999999</c:v>
                </c:pt>
                <c:pt idx="6373">
                  <c:v>-18.445820000000001</c:v>
                </c:pt>
                <c:pt idx="6374">
                  <c:v>-18.616769999999999</c:v>
                </c:pt>
                <c:pt idx="6375">
                  <c:v>-18.773540000000001</c:v>
                </c:pt>
                <c:pt idx="6376">
                  <c:v>-18.939129999999999</c:v>
                </c:pt>
                <c:pt idx="6377">
                  <c:v>-19.105519999999999</c:v>
                </c:pt>
                <c:pt idx="6378">
                  <c:v>-19.285990000000002</c:v>
                </c:pt>
                <c:pt idx="6379">
                  <c:v>-19.469850000000001</c:v>
                </c:pt>
                <c:pt idx="6380">
                  <c:v>-19.656860000000002</c:v>
                </c:pt>
                <c:pt idx="6381">
                  <c:v>-19.85192</c:v>
                </c:pt>
                <c:pt idx="6382">
                  <c:v>-20.063739999999999</c:v>
                </c:pt>
                <c:pt idx="6383">
                  <c:v>-20.276779999999999</c:v>
                </c:pt>
                <c:pt idx="6384">
                  <c:v>-20.51033</c:v>
                </c:pt>
                <c:pt idx="6385">
                  <c:v>-20.78096</c:v>
                </c:pt>
                <c:pt idx="6386">
                  <c:v>-21.042269999999998</c:v>
                </c:pt>
                <c:pt idx="6387">
                  <c:v>-21.319579999999998</c:v>
                </c:pt>
                <c:pt idx="6388">
                  <c:v>-21.62396</c:v>
                </c:pt>
                <c:pt idx="6389">
                  <c:v>-21.94847</c:v>
                </c:pt>
                <c:pt idx="6390">
                  <c:v>-22.3063099999999</c:v>
                </c:pt>
                <c:pt idx="6391">
                  <c:v>-22.690149999999999</c:v>
                </c:pt>
                <c:pt idx="6392">
                  <c:v>-23.1081</c:v>
                </c:pt>
                <c:pt idx="6393">
                  <c:v>-23.55302</c:v>
                </c:pt>
                <c:pt idx="6394">
                  <c:v>-24.035409999999999</c:v>
                </c:pt>
                <c:pt idx="6395">
                  <c:v>-24.544460000000001</c:v>
                </c:pt>
                <c:pt idx="6396">
                  <c:v>-25.101710000000001</c:v>
                </c:pt>
                <c:pt idx="6397">
                  <c:v>-25.68282</c:v>
                </c:pt>
                <c:pt idx="6398">
                  <c:v>-26.31344</c:v>
                </c:pt>
                <c:pt idx="6399">
                  <c:v>-27.050730000000001</c:v>
                </c:pt>
                <c:pt idx="6400">
                  <c:v>-27.922409999999999</c:v>
                </c:pt>
                <c:pt idx="6401">
                  <c:v>-29.078209999999999</c:v>
                </c:pt>
                <c:pt idx="6402">
                  <c:v>-30.743510000000001</c:v>
                </c:pt>
                <c:pt idx="6403">
                  <c:v>-32.171970000000002</c:v>
                </c:pt>
                <c:pt idx="6404">
                  <c:v>-32.197519999999997</c:v>
                </c:pt>
                <c:pt idx="6405">
                  <c:v>-26.3726799999999</c:v>
                </c:pt>
                <c:pt idx="6406">
                  <c:v>-23.676870000000001</c:v>
                </c:pt>
                <c:pt idx="6407">
                  <c:v>-20.895209999999999</c:v>
                </c:pt>
                <c:pt idx="6408">
                  <c:v>-18.720659999999999</c:v>
                </c:pt>
                <c:pt idx="6409">
                  <c:v>-17.578530000000001</c:v>
                </c:pt>
                <c:pt idx="6410">
                  <c:v>-17.086369999999999</c:v>
                </c:pt>
                <c:pt idx="6411">
                  <c:v>-16.898019999999999</c:v>
                </c:pt>
                <c:pt idx="6412">
                  <c:v>-16.803730000000002</c:v>
                </c:pt>
                <c:pt idx="6413">
                  <c:v>-16.746310000000001</c:v>
                </c:pt>
                <c:pt idx="6414">
                  <c:v>-16.647310000000001</c:v>
                </c:pt>
                <c:pt idx="6415">
                  <c:v>-16.54515</c:v>
                </c:pt>
                <c:pt idx="6416">
                  <c:v>-16.414380000000001</c:v>
                </c:pt>
                <c:pt idx="6417">
                  <c:v>-16.27244</c:v>
                </c:pt>
                <c:pt idx="6418">
                  <c:v>-16.50413</c:v>
                </c:pt>
                <c:pt idx="6419">
                  <c:v>-16.226140000000001</c:v>
                </c:pt>
                <c:pt idx="6420">
                  <c:v>-15.98298</c:v>
                </c:pt>
                <c:pt idx="6421">
                  <c:v>-15.79218</c:v>
                </c:pt>
                <c:pt idx="6422">
                  <c:v>-15.610110000000001</c:v>
                </c:pt>
                <c:pt idx="6423">
                  <c:v>-15.45739</c:v>
                </c:pt>
                <c:pt idx="6424">
                  <c:v>-15.288119999999999</c:v>
                </c:pt>
                <c:pt idx="6425">
                  <c:v>-15.13087</c:v>
                </c:pt>
                <c:pt idx="6426">
                  <c:v>-14.97818</c:v>
                </c:pt>
                <c:pt idx="6427">
                  <c:v>-14.835649999999999</c:v>
                </c:pt>
                <c:pt idx="6428">
                  <c:v>-14.702719999999999</c:v>
                </c:pt>
                <c:pt idx="6429">
                  <c:v>-14.58494</c:v>
                </c:pt>
                <c:pt idx="6430">
                  <c:v>-14.473750000000001</c:v>
                </c:pt>
                <c:pt idx="6431">
                  <c:v>-14.3511799999999</c:v>
                </c:pt>
                <c:pt idx="6432">
                  <c:v>-14.23767</c:v>
                </c:pt>
                <c:pt idx="6433">
                  <c:v>-14.153409999999999</c:v>
                </c:pt>
                <c:pt idx="6434">
                  <c:v>-14.0628399999999</c:v>
                </c:pt>
                <c:pt idx="6435">
                  <c:v>-13.981590000000001</c:v>
                </c:pt>
                <c:pt idx="6436">
                  <c:v>-13.89231</c:v>
                </c:pt>
                <c:pt idx="6437">
                  <c:v>-13.84118</c:v>
                </c:pt>
                <c:pt idx="6438">
                  <c:v>-13.76919</c:v>
                </c:pt>
                <c:pt idx="6439">
                  <c:v>-13.73029</c:v>
                </c:pt>
                <c:pt idx="6440">
                  <c:v>-13.682639999999999</c:v>
                </c:pt>
                <c:pt idx="6441">
                  <c:v>-13.630269999999999</c:v>
                </c:pt>
                <c:pt idx="6442">
                  <c:v>-13.6076899999999</c:v>
                </c:pt>
                <c:pt idx="6443">
                  <c:v>-13.568989999999999</c:v>
                </c:pt>
                <c:pt idx="6444">
                  <c:v>-13.54264</c:v>
                </c:pt>
                <c:pt idx="6445">
                  <c:v>-13.52596</c:v>
                </c:pt>
                <c:pt idx="6446">
                  <c:v>-13.52754</c:v>
                </c:pt>
                <c:pt idx="6447">
                  <c:v>-13.491630000000001</c:v>
                </c:pt>
                <c:pt idx="6448">
                  <c:v>-13.475070000000001</c:v>
                </c:pt>
                <c:pt idx="6449">
                  <c:v>-13.48687</c:v>
                </c:pt>
                <c:pt idx="6450">
                  <c:v>-13.467449999999999</c:v>
                </c:pt>
                <c:pt idx="6451">
                  <c:v>-13.4765</c:v>
                </c:pt>
                <c:pt idx="6452">
                  <c:v>-13.480759999999901</c:v>
                </c:pt>
                <c:pt idx="6453">
                  <c:v>-13.4839</c:v>
                </c:pt>
                <c:pt idx="6454">
                  <c:v>-13.48151</c:v>
                </c:pt>
                <c:pt idx="6455">
                  <c:v>-13.477209999999999</c:v>
                </c:pt>
                <c:pt idx="6456">
                  <c:v>-13.47955</c:v>
                </c:pt>
                <c:pt idx="6457">
                  <c:v>-13.4746299999999</c:v>
                </c:pt>
                <c:pt idx="6458">
                  <c:v>-13.495200000000001</c:v>
                </c:pt>
                <c:pt idx="6459">
                  <c:v>-13.49006</c:v>
                </c:pt>
                <c:pt idx="6460">
                  <c:v>-13.487869999999999</c:v>
                </c:pt>
                <c:pt idx="6461">
                  <c:v>-13.4801</c:v>
                </c:pt>
                <c:pt idx="6462">
                  <c:v>-13.47866</c:v>
                </c:pt>
                <c:pt idx="6463">
                  <c:v>-13.47767</c:v>
                </c:pt>
                <c:pt idx="6464">
                  <c:v>-13.48076</c:v>
                </c:pt>
                <c:pt idx="6465">
                  <c:v>-13.45825</c:v>
                </c:pt>
                <c:pt idx="6466">
                  <c:v>-13.46472</c:v>
                </c:pt>
                <c:pt idx="6467">
                  <c:v>-13.45692</c:v>
                </c:pt>
                <c:pt idx="6468">
                  <c:v>-13.436920000000001</c:v>
                </c:pt>
                <c:pt idx="6469">
                  <c:v>-13.42816</c:v>
                </c:pt>
                <c:pt idx="6470">
                  <c:v>-13.407679999999999</c:v>
                </c:pt>
                <c:pt idx="6471">
                  <c:v>-13.391299999999999</c:v>
                </c:pt>
                <c:pt idx="6472">
                  <c:v>-13.36065</c:v>
                </c:pt>
                <c:pt idx="6473">
                  <c:v>-13.33549</c:v>
                </c:pt>
                <c:pt idx="6474">
                  <c:v>-13.301500000000001</c:v>
                </c:pt>
                <c:pt idx="6475">
                  <c:v>-13.28322</c:v>
                </c:pt>
                <c:pt idx="6476">
                  <c:v>-13.247599999999901</c:v>
                </c:pt>
                <c:pt idx="6477">
                  <c:v>-13.20434</c:v>
                </c:pt>
                <c:pt idx="6478">
                  <c:v>-13.174530000000001</c:v>
                </c:pt>
                <c:pt idx="6479">
                  <c:v>-13.131309999999999</c:v>
                </c:pt>
                <c:pt idx="6480">
                  <c:v>-13.098049999999899</c:v>
                </c:pt>
                <c:pt idx="6481">
                  <c:v>-13.05152</c:v>
                </c:pt>
                <c:pt idx="6482">
                  <c:v>-13.017060000000001</c:v>
                </c:pt>
                <c:pt idx="6483">
                  <c:v>-12.97532</c:v>
                </c:pt>
                <c:pt idx="6484">
                  <c:v>-12.93512</c:v>
                </c:pt>
                <c:pt idx="6485">
                  <c:v>-12.88598</c:v>
                </c:pt>
                <c:pt idx="6486">
                  <c:v>-12.84858</c:v>
                </c:pt>
                <c:pt idx="6487">
                  <c:v>-12.841609999999999</c:v>
                </c:pt>
                <c:pt idx="6488">
                  <c:v>-12.75296</c:v>
                </c:pt>
                <c:pt idx="6489">
                  <c:v>-12.738499999999901</c:v>
                </c:pt>
                <c:pt idx="6490">
                  <c:v>-12.72569</c:v>
                </c:pt>
                <c:pt idx="6491">
                  <c:v>-12.71564</c:v>
                </c:pt>
                <c:pt idx="6492">
                  <c:v>-12.7172</c:v>
                </c:pt>
                <c:pt idx="6493">
                  <c:v>-12.712300000000001</c:v>
                </c:pt>
                <c:pt idx="6494">
                  <c:v>-12.727980000000001</c:v>
                </c:pt>
                <c:pt idx="6495">
                  <c:v>-12.767720000000001</c:v>
                </c:pt>
                <c:pt idx="6496">
                  <c:v>-12.816509999999999</c:v>
                </c:pt>
                <c:pt idx="6497">
                  <c:v>-12.92098</c:v>
                </c:pt>
                <c:pt idx="6498">
                  <c:v>-13.01966</c:v>
                </c:pt>
                <c:pt idx="6499">
                  <c:v>-13.13354</c:v>
                </c:pt>
                <c:pt idx="6500">
                  <c:v>-13.283469999999999</c:v>
                </c:pt>
                <c:pt idx="6501">
                  <c:v>-13.43952</c:v>
                </c:pt>
                <c:pt idx="6502">
                  <c:v>-13.55724</c:v>
                </c:pt>
                <c:pt idx="6503">
                  <c:v>-13.61159</c:v>
                </c:pt>
                <c:pt idx="6504">
                  <c:v>-13.60416</c:v>
                </c:pt>
                <c:pt idx="6505">
                  <c:v>-13.470610000000001</c:v>
                </c:pt>
                <c:pt idx="6506">
                  <c:v>-13.265650000000001</c:v>
                </c:pt>
                <c:pt idx="6507">
                  <c:v>-12.99695</c:v>
                </c:pt>
                <c:pt idx="6508">
                  <c:v>-12.76389</c:v>
                </c:pt>
                <c:pt idx="6509">
                  <c:v>-12.60707</c:v>
                </c:pt>
                <c:pt idx="6510">
                  <c:v>-12.67417</c:v>
                </c:pt>
                <c:pt idx="6511">
                  <c:v>-12.957330000000001</c:v>
                </c:pt>
                <c:pt idx="6512">
                  <c:v>-13.03199</c:v>
                </c:pt>
                <c:pt idx="6513">
                  <c:v>-12.66968</c:v>
                </c:pt>
                <c:pt idx="6514">
                  <c:v>-12.268299999999901</c:v>
                </c:pt>
                <c:pt idx="6515">
                  <c:v>-11.97273</c:v>
                </c:pt>
                <c:pt idx="6516">
                  <c:v>-11.769769999999999</c:v>
                </c:pt>
                <c:pt idx="6517">
                  <c:v>-11.632029999999901</c:v>
                </c:pt>
                <c:pt idx="6518">
                  <c:v>-11.50564</c:v>
                </c:pt>
                <c:pt idx="6519">
                  <c:v>-11.4344</c:v>
                </c:pt>
                <c:pt idx="6520">
                  <c:v>-11.3816199999999</c:v>
                </c:pt>
                <c:pt idx="6521">
                  <c:v>-11.3485099999999</c:v>
                </c:pt>
                <c:pt idx="6522">
                  <c:v>-11.3333899999999</c:v>
                </c:pt>
                <c:pt idx="6523">
                  <c:v>-11.3109299999999</c:v>
                </c:pt>
                <c:pt idx="6524">
                  <c:v>-11.3316</c:v>
                </c:pt>
                <c:pt idx="6525">
                  <c:v>-11.350390000000001</c:v>
                </c:pt>
                <c:pt idx="6526">
                  <c:v>-11.37871</c:v>
                </c:pt>
                <c:pt idx="6527">
                  <c:v>-11.42493</c:v>
                </c:pt>
                <c:pt idx="6528">
                  <c:v>-11.472219999999901</c:v>
                </c:pt>
                <c:pt idx="6529">
                  <c:v>-11.535489999999999</c:v>
                </c:pt>
                <c:pt idx="6530">
                  <c:v>-11.5956499999999</c:v>
                </c:pt>
                <c:pt idx="6531">
                  <c:v>-11.65616</c:v>
                </c:pt>
                <c:pt idx="6532">
                  <c:v>-11.75116</c:v>
                </c:pt>
                <c:pt idx="6533">
                  <c:v>-11.84286</c:v>
                </c:pt>
                <c:pt idx="6534">
                  <c:v>-11.950570000000001</c:v>
                </c:pt>
                <c:pt idx="6535">
                  <c:v>-12.049989999999999</c:v>
                </c:pt>
                <c:pt idx="6536">
                  <c:v>-12.162939999999899</c:v>
                </c:pt>
                <c:pt idx="6537">
                  <c:v>-12.298959999999999</c:v>
                </c:pt>
                <c:pt idx="6538">
                  <c:v>-12.432980000000001</c:v>
                </c:pt>
                <c:pt idx="6539">
                  <c:v>-12.569419999999999</c:v>
                </c:pt>
                <c:pt idx="6540">
                  <c:v>-12.748430000000001</c:v>
                </c:pt>
                <c:pt idx="6541">
                  <c:v>-12.95839</c:v>
                </c:pt>
                <c:pt idx="6542">
                  <c:v>-12.986039999999999</c:v>
                </c:pt>
                <c:pt idx="6543">
                  <c:v>-12.915190000000001</c:v>
                </c:pt>
                <c:pt idx="6544">
                  <c:v>-13.0305599999999</c:v>
                </c:pt>
                <c:pt idx="6545">
                  <c:v>-13.154909999999999</c:v>
                </c:pt>
                <c:pt idx="6546">
                  <c:v>-13.29876</c:v>
                </c:pt>
                <c:pt idx="6547">
                  <c:v>-13.434290000000001</c:v>
                </c:pt>
                <c:pt idx="6548">
                  <c:v>-13.563829999999999</c:v>
                </c:pt>
                <c:pt idx="6549">
                  <c:v>-13.68683</c:v>
                </c:pt>
                <c:pt idx="6550">
                  <c:v>-13.819140000000001</c:v>
                </c:pt>
                <c:pt idx="6551">
                  <c:v>-13.929119999999999</c:v>
                </c:pt>
                <c:pt idx="6552">
                  <c:v>-14.054209999999999</c:v>
                </c:pt>
                <c:pt idx="6553">
                  <c:v>-14.16423</c:v>
                </c:pt>
                <c:pt idx="6554">
                  <c:v>-14.25825</c:v>
                </c:pt>
                <c:pt idx="6555">
                  <c:v>-14.35294</c:v>
                </c:pt>
                <c:pt idx="6556">
                  <c:v>-14.45086</c:v>
                </c:pt>
                <c:pt idx="6557">
                  <c:v>-14.5321599999999</c:v>
                </c:pt>
                <c:pt idx="6558">
                  <c:v>-14.600300000000001</c:v>
                </c:pt>
                <c:pt idx="6559">
                  <c:v>-14.670339999999999</c:v>
                </c:pt>
                <c:pt idx="6560">
                  <c:v>-14.72831</c:v>
                </c:pt>
                <c:pt idx="6561">
                  <c:v>-14.7828999999999</c:v>
                </c:pt>
                <c:pt idx="6562">
                  <c:v>-14.807919999999999</c:v>
                </c:pt>
                <c:pt idx="6563">
                  <c:v>-14.84676</c:v>
                </c:pt>
                <c:pt idx="6564">
                  <c:v>-14.86931</c:v>
                </c:pt>
                <c:pt idx="6565">
                  <c:v>-14.8864</c:v>
                </c:pt>
                <c:pt idx="6566">
                  <c:v>-14.8887599999999</c:v>
                </c:pt>
                <c:pt idx="6567">
                  <c:v>-14.87575</c:v>
                </c:pt>
                <c:pt idx="6568">
                  <c:v>-14.84883</c:v>
                </c:pt>
                <c:pt idx="6569">
                  <c:v>-14.824540000000001</c:v>
                </c:pt>
                <c:pt idx="6570">
                  <c:v>-14.7694899999999</c:v>
                </c:pt>
                <c:pt idx="6571">
                  <c:v>-14.70262</c:v>
                </c:pt>
                <c:pt idx="6572">
                  <c:v>-14.635999999999999</c:v>
                </c:pt>
                <c:pt idx="6573">
                  <c:v>-14.550700000000001</c:v>
                </c:pt>
                <c:pt idx="6574">
                  <c:v>-14.45167</c:v>
                </c:pt>
                <c:pt idx="6575">
                  <c:v>-14.33526</c:v>
                </c:pt>
                <c:pt idx="6576">
                  <c:v>-14.20069</c:v>
                </c:pt>
                <c:pt idx="6577">
                  <c:v>-14.03505</c:v>
                </c:pt>
                <c:pt idx="6578">
                  <c:v>-13.86027</c:v>
                </c:pt>
                <c:pt idx="6579">
                  <c:v>-13.6832099999999</c:v>
                </c:pt>
                <c:pt idx="6580">
                  <c:v>-13.47716</c:v>
                </c:pt>
                <c:pt idx="6581">
                  <c:v>-13.24377</c:v>
                </c:pt>
                <c:pt idx="6582">
                  <c:v>-12.995620000000001</c:v>
                </c:pt>
                <c:pt idx="6583">
                  <c:v>-12.6943299999999</c:v>
                </c:pt>
                <c:pt idx="6584">
                  <c:v>-12.3881899999999</c:v>
                </c:pt>
                <c:pt idx="6585">
                  <c:v>-12.047560000000001</c:v>
                </c:pt>
                <c:pt idx="6586">
                  <c:v>-11.68186</c:v>
                </c:pt>
                <c:pt idx="6587">
                  <c:v>-11.267289999999999</c:v>
                </c:pt>
                <c:pt idx="6588">
                  <c:v>-10.835319999999999</c:v>
                </c:pt>
                <c:pt idx="6589">
                  <c:v>-10.374370000000001</c:v>
                </c:pt>
                <c:pt idx="6590">
                  <c:v>-9.8882630000000002</c:v>
                </c:pt>
                <c:pt idx="6591">
                  <c:v>-9.3840129999999995</c:v>
                </c:pt>
                <c:pt idx="6592">
                  <c:v>-8.8950560000000003</c:v>
                </c:pt>
                <c:pt idx="6593">
                  <c:v>-8.429468</c:v>
                </c:pt>
                <c:pt idx="6594">
                  <c:v>-8.0451029999999903</c:v>
                </c:pt>
                <c:pt idx="6595">
                  <c:v>-7.7790029999999897</c:v>
                </c:pt>
                <c:pt idx="6596">
                  <c:v>-7.6982119999999998</c:v>
                </c:pt>
                <c:pt idx="6597">
                  <c:v>-7.8377499999999998</c:v>
                </c:pt>
                <c:pt idx="6598">
                  <c:v>-8.1881909999999998</c:v>
                </c:pt>
                <c:pt idx="6599">
                  <c:v>-8.7294289999999997</c:v>
                </c:pt>
                <c:pt idx="6600">
                  <c:v>-9.4272760000000009</c:v>
                </c:pt>
                <c:pt idx="6601">
                  <c:v>-10.20607</c:v>
                </c:pt>
                <c:pt idx="6602">
                  <c:v>-11.034840000000001</c:v>
                </c:pt>
                <c:pt idx="6603">
                  <c:v>-11.8673299999999</c:v>
                </c:pt>
                <c:pt idx="6604">
                  <c:v>-12.67295</c:v>
                </c:pt>
                <c:pt idx="6605">
                  <c:v>-13.4664</c:v>
                </c:pt>
                <c:pt idx="6606">
                  <c:v>-14.204549999999999</c:v>
                </c:pt>
                <c:pt idx="6607">
                  <c:v>-14.90136</c:v>
                </c:pt>
                <c:pt idx="6608">
                  <c:v>-15.535489999999999</c:v>
                </c:pt>
                <c:pt idx="6609">
                  <c:v>-16.11448</c:v>
                </c:pt>
                <c:pt idx="6610">
                  <c:v>-16.659780000000001</c:v>
                </c:pt>
                <c:pt idx="6611">
                  <c:v>-17.164020000000001</c:v>
                </c:pt>
                <c:pt idx="6612">
                  <c:v>-17.61533</c:v>
                </c:pt>
                <c:pt idx="6613">
                  <c:v>-18.007439999999999</c:v>
                </c:pt>
                <c:pt idx="6614">
                  <c:v>-18.38231</c:v>
                </c:pt>
                <c:pt idx="6615">
                  <c:v>-18.70881</c:v>
                </c:pt>
                <c:pt idx="6616">
                  <c:v>-19.016200000000001</c:v>
                </c:pt>
                <c:pt idx="6617">
                  <c:v>-19.265309999999999</c:v>
                </c:pt>
                <c:pt idx="6618">
                  <c:v>-19.51539</c:v>
                </c:pt>
                <c:pt idx="6619">
                  <c:v>-19.721810000000001</c:v>
                </c:pt>
                <c:pt idx="6620">
                  <c:v>-19.9354499999999</c:v>
                </c:pt>
                <c:pt idx="6621">
                  <c:v>-20.116099999999999</c:v>
                </c:pt>
                <c:pt idx="6622">
                  <c:v>-20.296430000000001</c:v>
                </c:pt>
                <c:pt idx="6623">
                  <c:v>-20.45326</c:v>
                </c:pt>
                <c:pt idx="6624">
                  <c:v>-20.623380000000001</c:v>
                </c:pt>
                <c:pt idx="6625">
                  <c:v>-20.790050000000001</c:v>
                </c:pt>
                <c:pt idx="6626">
                  <c:v>-20.936260000000001</c:v>
                </c:pt>
                <c:pt idx="6627">
                  <c:v>-21.100370000000002</c:v>
                </c:pt>
                <c:pt idx="6628">
                  <c:v>-21.252859999999998</c:v>
                </c:pt>
                <c:pt idx="6629">
                  <c:v>-21.417390000000001</c:v>
                </c:pt>
                <c:pt idx="6630">
                  <c:v>-21.566189999999999</c:v>
                </c:pt>
                <c:pt idx="6631">
                  <c:v>-21.726479999999899</c:v>
                </c:pt>
                <c:pt idx="6632">
                  <c:v>-21.88382</c:v>
                </c:pt>
                <c:pt idx="6633">
                  <c:v>-22.051780000000001</c:v>
                </c:pt>
                <c:pt idx="6634">
                  <c:v>-22.21912</c:v>
                </c:pt>
                <c:pt idx="6635">
                  <c:v>-22.377179999999999</c:v>
                </c:pt>
                <c:pt idx="6636">
                  <c:v>-22.545449999999999</c:v>
                </c:pt>
                <c:pt idx="6637">
                  <c:v>-22.721920000000001</c:v>
                </c:pt>
                <c:pt idx="6638">
                  <c:v>-22.893889999999999</c:v>
                </c:pt>
                <c:pt idx="6639">
                  <c:v>-23.071619999999999</c:v>
                </c:pt>
                <c:pt idx="6640">
                  <c:v>-23.245360000000002</c:v>
                </c:pt>
                <c:pt idx="6641">
                  <c:v>-23.43074</c:v>
                </c:pt>
                <c:pt idx="6642">
                  <c:v>-23.613969999999998</c:v>
                </c:pt>
                <c:pt idx="6643">
                  <c:v>-23.801909999999999</c:v>
                </c:pt>
                <c:pt idx="6644">
                  <c:v>-24.002849999999999</c:v>
                </c:pt>
                <c:pt idx="6645">
                  <c:v>-24.20984</c:v>
                </c:pt>
                <c:pt idx="6646">
                  <c:v>-24.460560000000001</c:v>
                </c:pt>
                <c:pt idx="6647">
                  <c:v>-24.710360000000001</c:v>
                </c:pt>
                <c:pt idx="6648">
                  <c:v>-25.02899</c:v>
                </c:pt>
                <c:pt idx="6649">
                  <c:v>-25.443549999999998</c:v>
                </c:pt>
                <c:pt idx="6650">
                  <c:v>-25.93525</c:v>
                </c:pt>
                <c:pt idx="6651">
                  <c:v>-26.9253</c:v>
                </c:pt>
                <c:pt idx="6652">
                  <c:v>-28.055810000000001</c:v>
                </c:pt>
                <c:pt idx="6653">
                  <c:v>-23.382909999999999</c:v>
                </c:pt>
                <c:pt idx="6654">
                  <c:v>-23.146989999999999</c:v>
                </c:pt>
                <c:pt idx="6655">
                  <c:v>-23.522129999999901</c:v>
                </c:pt>
                <c:pt idx="6656">
                  <c:v>-23.827509999999901</c:v>
                </c:pt>
                <c:pt idx="6657">
                  <c:v>-24.06682</c:v>
                </c:pt>
                <c:pt idx="6658">
                  <c:v>-24.24399</c:v>
                </c:pt>
                <c:pt idx="6659">
                  <c:v>-24.372420000000002</c:v>
                </c:pt>
                <c:pt idx="6660">
                  <c:v>-24.45974</c:v>
                </c:pt>
                <c:pt idx="6661">
                  <c:v>-24.508099999999999</c:v>
                </c:pt>
                <c:pt idx="6662">
                  <c:v>-24.513549999999999</c:v>
                </c:pt>
                <c:pt idx="6663">
                  <c:v>-24.51277</c:v>
                </c:pt>
                <c:pt idx="6664">
                  <c:v>-24.465820000000001</c:v>
                </c:pt>
                <c:pt idx="6665">
                  <c:v>-24.397489999999902</c:v>
                </c:pt>
                <c:pt idx="6666">
                  <c:v>-24.29749</c:v>
                </c:pt>
                <c:pt idx="6667">
                  <c:v>-24.170009999999898</c:v>
                </c:pt>
                <c:pt idx="6668">
                  <c:v>-24.008459999999999</c:v>
                </c:pt>
                <c:pt idx="6669">
                  <c:v>-23.814820000000001</c:v>
                </c:pt>
                <c:pt idx="6670">
                  <c:v>-23.589359999999999</c:v>
                </c:pt>
                <c:pt idx="6671">
                  <c:v>-23.311520000000002</c:v>
                </c:pt>
                <c:pt idx="6672">
                  <c:v>-22.99419</c:v>
                </c:pt>
                <c:pt idx="6673">
                  <c:v>-22.541149999999899</c:v>
                </c:pt>
                <c:pt idx="6674">
                  <c:v>-22.109670000000001</c:v>
                </c:pt>
                <c:pt idx="6675">
                  <c:v>-22.065370000000001</c:v>
                </c:pt>
                <c:pt idx="6676">
                  <c:v>-21.76867</c:v>
                </c:pt>
                <c:pt idx="6677">
                  <c:v>-21.369759999999999</c:v>
                </c:pt>
                <c:pt idx="6678">
                  <c:v>-20.93835</c:v>
                </c:pt>
                <c:pt idx="6679">
                  <c:v>-20.478400000000001</c:v>
                </c:pt>
                <c:pt idx="6680">
                  <c:v>-20.009250000000002</c:v>
                </c:pt>
                <c:pt idx="6681">
                  <c:v>-19.543970000000002</c:v>
                </c:pt>
                <c:pt idx="6682">
                  <c:v>-19.03604</c:v>
                </c:pt>
                <c:pt idx="6683">
                  <c:v>-18.49841</c:v>
                </c:pt>
                <c:pt idx="6684">
                  <c:v>-17.983000000000001</c:v>
                </c:pt>
                <c:pt idx="6685">
                  <c:v>-17.446490000000001</c:v>
                </c:pt>
                <c:pt idx="6686">
                  <c:v>-16.884209999999999</c:v>
                </c:pt>
                <c:pt idx="6687">
                  <c:v>-16.362120000000001</c:v>
                </c:pt>
                <c:pt idx="6688">
                  <c:v>-15.835850000000001</c:v>
                </c:pt>
                <c:pt idx="6689">
                  <c:v>-15.282920000000001</c:v>
                </c:pt>
                <c:pt idx="6690">
                  <c:v>-14.764110000000001</c:v>
                </c:pt>
                <c:pt idx="6691">
                  <c:v>-14.273679999999899</c:v>
                </c:pt>
                <c:pt idx="6692">
                  <c:v>-13.8065</c:v>
                </c:pt>
                <c:pt idx="6693">
                  <c:v>-13.405279999999999</c:v>
                </c:pt>
                <c:pt idx="6694">
                  <c:v>-13.048170000000001</c:v>
                </c:pt>
                <c:pt idx="6695">
                  <c:v>-12.7574299999999</c:v>
                </c:pt>
                <c:pt idx="6696">
                  <c:v>-12.537649999999999</c:v>
                </c:pt>
                <c:pt idx="6697">
                  <c:v>-12.39784</c:v>
                </c:pt>
                <c:pt idx="6698">
                  <c:v>-12.34554</c:v>
                </c:pt>
                <c:pt idx="6699">
                  <c:v>-12.3670899999999</c:v>
                </c:pt>
                <c:pt idx="6700">
                  <c:v>-12.4568799999999</c:v>
                </c:pt>
                <c:pt idx="6701">
                  <c:v>-12.61</c:v>
                </c:pt>
                <c:pt idx="6702">
                  <c:v>-12.80377</c:v>
                </c:pt>
                <c:pt idx="6703">
                  <c:v>-13.03688</c:v>
                </c:pt>
                <c:pt idx="6704">
                  <c:v>-13.30218</c:v>
                </c:pt>
                <c:pt idx="6705">
                  <c:v>-13.58478</c:v>
                </c:pt>
                <c:pt idx="6706">
                  <c:v>-13.882829999999901</c:v>
                </c:pt>
                <c:pt idx="6707">
                  <c:v>-14.18633</c:v>
                </c:pt>
                <c:pt idx="6708">
                  <c:v>-14.512919999999999</c:v>
                </c:pt>
                <c:pt idx="6709">
                  <c:v>-14.80292</c:v>
                </c:pt>
                <c:pt idx="6710">
                  <c:v>-15.13213</c:v>
                </c:pt>
                <c:pt idx="6711">
                  <c:v>-15.4084699999999</c:v>
                </c:pt>
                <c:pt idx="6712">
                  <c:v>-15.72551</c:v>
                </c:pt>
                <c:pt idx="6713">
                  <c:v>-15.98964</c:v>
                </c:pt>
                <c:pt idx="6714">
                  <c:v>-16.272449999999999</c:v>
                </c:pt>
                <c:pt idx="6715">
                  <c:v>-16.552340000000001</c:v>
                </c:pt>
                <c:pt idx="6716">
                  <c:v>-16.812069999999999</c:v>
                </c:pt>
                <c:pt idx="6717">
                  <c:v>-17.060289999999998</c:v>
                </c:pt>
                <c:pt idx="6718">
                  <c:v>-17.307379999999998</c:v>
                </c:pt>
                <c:pt idx="6719">
                  <c:v>-17.541129999999999</c:v>
                </c:pt>
                <c:pt idx="6720">
                  <c:v>-17.779170000000001</c:v>
                </c:pt>
                <c:pt idx="6721">
                  <c:v>-17.990130000000001</c:v>
                </c:pt>
                <c:pt idx="6722">
                  <c:v>-18.20092</c:v>
                </c:pt>
                <c:pt idx="6723">
                  <c:v>-18.408460000000002</c:v>
                </c:pt>
                <c:pt idx="6724">
                  <c:v>-18.606570000000001</c:v>
                </c:pt>
                <c:pt idx="6725">
                  <c:v>-18.807700000000001</c:v>
                </c:pt>
                <c:pt idx="6726">
                  <c:v>-18.997119999999899</c:v>
                </c:pt>
                <c:pt idx="6727">
                  <c:v>-19.179449999999999</c:v>
                </c:pt>
                <c:pt idx="6728">
                  <c:v>-19.339780000000001</c:v>
                </c:pt>
                <c:pt idx="6729">
                  <c:v>-19.52007</c:v>
                </c:pt>
                <c:pt idx="6730">
                  <c:v>-19.6768</c:v>
                </c:pt>
                <c:pt idx="6731">
                  <c:v>-19.84122</c:v>
                </c:pt>
                <c:pt idx="6732">
                  <c:v>-19.990780000000001</c:v>
                </c:pt>
                <c:pt idx="6733">
                  <c:v>-20.137139999999999</c:v>
                </c:pt>
                <c:pt idx="6734">
                  <c:v>-20.282830000000001</c:v>
                </c:pt>
                <c:pt idx="6735">
                  <c:v>-20.422789999999999</c:v>
                </c:pt>
                <c:pt idx="6736">
                  <c:v>-20.558420000000002</c:v>
                </c:pt>
                <c:pt idx="6737">
                  <c:v>-20.685739999999999</c:v>
                </c:pt>
                <c:pt idx="6738">
                  <c:v>-20.819680000000002</c:v>
                </c:pt>
                <c:pt idx="6739">
                  <c:v>-20.93524</c:v>
                </c:pt>
                <c:pt idx="6740">
                  <c:v>-21.083950000000002</c:v>
                </c:pt>
                <c:pt idx="6741">
                  <c:v>-21.189910000000001</c:v>
                </c:pt>
                <c:pt idx="6742">
                  <c:v>-21.298539999999999</c:v>
                </c:pt>
                <c:pt idx="6743">
                  <c:v>-21.43085</c:v>
                </c:pt>
                <c:pt idx="6744">
                  <c:v>-21.51868</c:v>
                </c:pt>
                <c:pt idx="6745">
                  <c:v>-21.65108</c:v>
                </c:pt>
                <c:pt idx="6746">
                  <c:v>-21.735199999999999</c:v>
                </c:pt>
                <c:pt idx="6747">
                  <c:v>-21.852930000000001</c:v>
                </c:pt>
                <c:pt idx="6748">
                  <c:v>-21.95082</c:v>
                </c:pt>
                <c:pt idx="6749">
                  <c:v>-22.052529999999901</c:v>
                </c:pt>
                <c:pt idx="6750">
                  <c:v>-22.153279999999999</c:v>
                </c:pt>
                <c:pt idx="6751">
                  <c:v>-22.244949999999999</c:v>
                </c:pt>
                <c:pt idx="6752">
                  <c:v>-22.344069999999999</c:v>
                </c:pt>
                <c:pt idx="6753">
                  <c:v>-22.440999999999999</c:v>
                </c:pt>
                <c:pt idx="6754">
                  <c:v>-22.540859999999999</c:v>
                </c:pt>
                <c:pt idx="6755">
                  <c:v>-22.632729999999999</c:v>
                </c:pt>
                <c:pt idx="6756">
                  <c:v>-22.718859999999999</c:v>
                </c:pt>
                <c:pt idx="6757">
                  <c:v>-22.82394</c:v>
                </c:pt>
                <c:pt idx="6758">
                  <c:v>-22.92126</c:v>
                </c:pt>
                <c:pt idx="6759">
                  <c:v>-23.007190000000001</c:v>
                </c:pt>
                <c:pt idx="6760">
                  <c:v>-23.1123399999999</c:v>
                </c:pt>
                <c:pt idx="6761">
                  <c:v>-23.19979</c:v>
                </c:pt>
                <c:pt idx="6762">
                  <c:v>-23.295169999999999</c:v>
                </c:pt>
                <c:pt idx="6763">
                  <c:v>-23.391649999999998</c:v>
                </c:pt>
                <c:pt idx="6764">
                  <c:v>-23.496939999999999</c:v>
                </c:pt>
                <c:pt idx="6765">
                  <c:v>-23.598870000000002</c:v>
                </c:pt>
                <c:pt idx="6766">
                  <c:v>-23.709069999999901</c:v>
                </c:pt>
                <c:pt idx="6767">
                  <c:v>-23.810120000000001</c:v>
                </c:pt>
                <c:pt idx="6768">
                  <c:v>-23.923390000000001</c:v>
                </c:pt>
                <c:pt idx="6769">
                  <c:v>-24.044460000000001</c:v>
                </c:pt>
                <c:pt idx="6770">
                  <c:v>-24.15841</c:v>
                </c:pt>
                <c:pt idx="6771">
                  <c:v>-24.272369999999999</c:v>
                </c:pt>
                <c:pt idx="6772">
                  <c:v>-24.39058</c:v>
                </c:pt>
                <c:pt idx="6773">
                  <c:v>-24.538920000000001</c:v>
                </c:pt>
                <c:pt idx="6774">
                  <c:v>-24.68111</c:v>
                </c:pt>
                <c:pt idx="6775">
                  <c:v>-24.834240000000001</c:v>
                </c:pt>
                <c:pt idx="6776">
                  <c:v>-24.976659999999899</c:v>
                </c:pt>
                <c:pt idx="6777">
                  <c:v>-25.164619999999999</c:v>
                </c:pt>
                <c:pt idx="6778">
                  <c:v>-25.319690000000001</c:v>
                </c:pt>
                <c:pt idx="6779">
                  <c:v>-25.516399999999901</c:v>
                </c:pt>
                <c:pt idx="6780">
                  <c:v>-25.7067599999999</c:v>
                </c:pt>
                <c:pt idx="6781">
                  <c:v>-25.922720000000002</c:v>
                </c:pt>
                <c:pt idx="6782">
                  <c:v>-26.141439999999999</c:v>
                </c:pt>
                <c:pt idx="6783">
                  <c:v>-26.39762</c:v>
                </c:pt>
                <c:pt idx="6784">
                  <c:v>-26.646329999999999</c:v>
                </c:pt>
                <c:pt idx="6785">
                  <c:v>-26.920500000000001</c:v>
                </c:pt>
                <c:pt idx="6786">
                  <c:v>-27.212620000000001</c:v>
                </c:pt>
                <c:pt idx="6787">
                  <c:v>-27.5288</c:v>
                </c:pt>
                <c:pt idx="6788">
                  <c:v>-27.864039999999999</c:v>
                </c:pt>
                <c:pt idx="6789">
                  <c:v>-28.20072</c:v>
                </c:pt>
                <c:pt idx="6790">
                  <c:v>-28.552610000000001</c:v>
                </c:pt>
                <c:pt idx="6791">
                  <c:v>-28.903970000000001</c:v>
                </c:pt>
                <c:pt idx="6792">
                  <c:v>-29.227260000000001</c:v>
                </c:pt>
                <c:pt idx="6793">
                  <c:v>-29.50752</c:v>
                </c:pt>
                <c:pt idx="6794">
                  <c:v>-29.709440000000001</c:v>
                </c:pt>
                <c:pt idx="6795">
                  <c:v>-29.788439999999898</c:v>
                </c:pt>
                <c:pt idx="6796">
                  <c:v>-29.700759999999899</c:v>
                </c:pt>
                <c:pt idx="6797">
                  <c:v>-29.371729999999999</c:v>
                </c:pt>
                <c:pt idx="6798">
                  <c:v>-28.8274399999999</c:v>
                </c:pt>
                <c:pt idx="6799">
                  <c:v>-27.96265</c:v>
                </c:pt>
                <c:pt idx="6800">
                  <c:v>-26.703569999999999</c:v>
                </c:pt>
                <c:pt idx="6801">
                  <c:v>-24.884820000000001</c:v>
                </c:pt>
                <c:pt idx="6802">
                  <c:v>-22.813669999999998</c:v>
                </c:pt>
                <c:pt idx="6803">
                  <c:v>-21.285810000000001</c:v>
                </c:pt>
                <c:pt idx="6804">
                  <c:v>-20.211480000000002</c:v>
                </c:pt>
                <c:pt idx="6805">
                  <c:v>-18.978490000000001</c:v>
                </c:pt>
                <c:pt idx="6806">
                  <c:v>-17.817910000000001</c:v>
                </c:pt>
                <c:pt idx="6807">
                  <c:v>-16.664020000000001</c:v>
                </c:pt>
                <c:pt idx="6808">
                  <c:v>-15.506600000000001</c:v>
                </c:pt>
                <c:pt idx="6809">
                  <c:v>-14.35741</c:v>
                </c:pt>
                <c:pt idx="6810">
                  <c:v>-13.290089999999999</c:v>
                </c:pt>
                <c:pt idx="6811">
                  <c:v>-12.29034</c:v>
                </c:pt>
                <c:pt idx="6812">
                  <c:v>-11.44158</c:v>
                </c:pt>
                <c:pt idx="6813">
                  <c:v>-10.74497</c:v>
                </c:pt>
                <c:pt idx="6814">
                  <c:v>-10.27807</c:v>
                </c:pt>
                <c:pt idx="6815">
                  <c:v>-10.0188299999999</c:v>
                </c:pt>
                <c:pt idx="6816">
                  <c:v>-9.9542699999999993</c:v>
                </c:pt>
                <c:pt idx="6817">
                  <c:v>-10.039569999999999</c:v>
                </c:pt>
                <c:pt idx="6818">
                  <c:v>-10.251860000000001</c:v>
                </c:pt>
                <c:pt idx="6819">
                  <c:v>-10.527710000000001</c:v>
                </c:pt>
                <c:pt idx="6820">
                  <c:v>-10.8406199999999</c:v>
                </c:pt>
                <c:pt idx="6821">
                  <c:v>-11.164160000000001</c:v>
                </c:pt>
                <c:pt idx="6822">
                  <c:v>-11.513680000000001</c:v>
                </c:pt>
                <c:pt idx="6823">
                  <c:v>-11.83764</c:v>
                </c:pt>
                <c:pt idx="6824">
                  <c:v>-12.1630599999999</c:v>
                </c:pt>
                <c:pt idx="6825">
                  <c:v>-12.4693</c:v>
                </c:pt>
                <c:pt idx="6826">
                  <c:v>-12.75553</c:v>
                </c:pt>
                <c:pt idx="6827">
                  <c:v>-13.036210000000001</c:v>
                </c:pt>
                <c:pt idx="6828">
                  <c:v>-13.28121</c:v>
                </c:pt>
                <c:pt idx="6829">
                  <c:v>-13.527419999999999</c:v>
                </c:pt>
                <c:pt idx="6830">
                  <c:v>-13.73827</c:v>
                </c:pt>
                <c:pt idx="6831">
                  <c:v>-13.958629999999999</c:v>
                </c:pt>
                <c:pt idx="6832">
                  <c:v>-14.1566799999999</c:v>
                </c:pt>
                <c:pt idx="6833">
                  <c:v>-14.35003</c:v>
                </c:pt>
                <c:pt idx="6834">
                  <c:v>-14.534929999999999</c:v>
                </c:pt>
                <c:pt idx="6835">
                  <c:v>-14.71003</c:v>
                </c:pt>
                <c:pt idx="6836">
                  <c:v>-14.854369999999999</c:v>
                </c:pt>
                <c:pt idx="6837">
                  <c:v>-15.012029999999999</c:v>
                </c:pt>
                <c:pt idx="6838">
                  <c:v>-15.15907</c:v>
                </c:pt>
                <c:pt idx="6839">
                  <c:v>-15.29555</c:v>
                </c:pt>
                <c:pt idx="6840">
                  <c:v>-15.410640000000001</c:v>
                </c:pt>
                <c:pt idx="6841">
                  <c:v>-15.53837</c:v>
                </c:pt>
                <c:pt idx="6842">
                  <c:v>-15.65231</c:v>
                </c:pt>
                <c:pt idx="6843">
                  <c:v>-15.7627199999999</c:v>
                </c:pt>
                <c:pt idx="6844">
                  <c:v>-15.85905</c:v>
                </c:pt>
                <c:pt idx="6845">
                  <c:v>-15.956770000000001</c:v>
                </c:pt>
                <c:pt idx="6846">
                  <c:v>-16.04881</c:v>
                </c:pt>
                <c:pt idx="6847">
                  <c:v>-16.139389999999999</c:v>
                </c:pt>
                <c:pt idx="6848">
                  <c:v>-16.224959999999999</c:v>
                </c:pt>
                <c:pt idx="6849">
                  <c:v>-16.301079999999999</c:v>
                </c:pt>
                <c:pt idx="6850">
                  <c:v>-16.374459999999999</c:v>
                </c:pt>
                <c:pt idx="6851">
                  <c:v>-16.432300000000001</c:v>
                </c:pt>
                <c:pt idx="6852">
                  <c:v>-16.480509999999999</c:v>
                </c:pt>
                <c:pt idx="6853">
                  <c:v>-16.554179999999999</c:v>
                </c:pt>
                <c:pt idx="6854">
                  <c:v>-16.630310000000001</c:v>
                </c:pt>
                <c:pt idx="6855">
                  <c:v>-16.66301</c:v>
                </c:pt>
                <c:pt idx="6856">
                  <c:v>-16.718360000000001</c:v>
                </c:pt>
                <c:pt idx="6857">
                  <c:v>-16.756720000000001</c:v>
                </c:pt>
                <c:pt idx="6858">
                  <c:v>-16.795169999999999</c:v>
                </c:pt>
                <c:pt idx="6859">
                  <c:v>-16.824639999999999</c:v>
                </c:pt>
                <c:pt idx="6860">
                  <c:v>-16.853339999999999</c:v>
                </c:pt>
                <c:pt idx="6861">
                  <c:v>-16.89433</c:v>
                </c:pt>
                <c:pt idx="6862">
                  <c:v>-16.89406</c:v>
                </c:pt>
                <c:pt idx="6863">
                  <c:v>-16.91339</c:v>
                </c:pt>
                <c:pt idx="6864">
                  <c:v>-16.934670000000001</c:v>
                </c:pt>
                <c:pt idx="6865">
                  <c:v>-16.933800000000002</c:v>
                </c:pt>
                <c:pt idx="6866">
                  <c:v>-16.93505</c:v>
                </c:pt>
                <c:pt idx="6867">
                  <c:v>-16.944269999999999</c:v>
                </c:pt>
                <c:pt idx="6868">
                  <c:v>-16.938009999999998</c:v>
                </c:pt>
                <c:pt idx="6869">
                  <c:v>-16.90606</c:v>
                </c:pt>
                <c:pt idx="6870">
                  <c:v>-16.8843</c:v>
                </c:pt>
                <c:pt idx="6871">
                  <c:v>-16.886980000000001</c:v>
                </c:pt>
                <c:pt idx="6872">
                  <c:v>-16.828479999999999</c:v>
                </c:pt>
                <c:pt idx="6873">
                  <c:v>-16.767749999999999</c:v>
                </c:pt>
                <c:pt idx="6874">
                  <c:v>-16.745760000000001</c:v>
                </c:pt>
                <c:pt idx="6875">
                  <c:v>-16.684670000000001</c:v>
                </c:pt>
                <c:pt idx="6876">
                  <c:v>-16.60988</c:v>
                </c:pt>
                <c:pt idx="6877">
                  <c:v>-16.54983</c:v>
                </c:pt>
                <c:pt idx="6878">
                  <c:v>-16.455159999999999</c:v>
                </c:pt>
                <c:pt idx="6879">
                  <c:v>-16.353919999999999</c:v>
                </c:pt>
                <c:pt idx="6880">
                  <c:v>-16.234670000000001</c:v>
                </c:pt>
                <c:pt idx="6881">
                  <c:v>-16.116579999999999</c:v>
                </c:pt>
                <c:pt idx="6882">
                  <c:v>-15.974449999999999</c:v>
                </c:pt>
                <c:pt idx="6883">
                  <c:v>-15.807700000000001</c:v>
                </c:pt>
                <c:pt idx="6884">
                  <c:v>-15.647019999999999</c:v>
                </c:pt>
                <c:pt idx="6885">
                  <c:v>-15.43732</c:v>
                </c:pt>
                <c:pt idx="6886">
                  <c:v>-15.21303</c:v>
                </c:pt>
                <c:pt idx="6887">
                  <c:v>-14.95974</c:v>
                </c:pt>
                <c:pt idx="6888">
                  <c:v>-14.6689899999999</c:v>
                </c:pt>
                <c:pt idx="6889">
                  <c:v>-14.363329999999999</c:v>
                </c:pt>
                <c:pt idx="6890">
                  <c:v>-14.004339999999999</c:v>
                </c:pt>
                <c:pt idx="6891">
                  <c:v>-13.64673</c:v>
                </c:pt>
                <c:pt idx="6892">
                  <c:v>-13.276579999999999</c:v>
                </c:pt>
                <c:pt idx="6893">
                  <c:v>-12.946809999999999</c:v>
                </c:pt>
                <c:pt idx="6894">
                  <c:v>-12.754720000000001</c:v>
                </c:pt>
                <c:pt idx="6895">
                  <c:v>-12.85083</c:v>
                </c:pt>
                <c:pt idx="6896">
                  <c:v>-13.3682699999999</c:v>
                </c:pt>
                <c:pt idx="6897">
                  <c:v>-14.4569899999999</c:v>
                </c:pt>
                <c:pt idx="6898">
                  <c:v>-16.0643999999999</c:v>
                </c:pt>
                <c:pt idx="6899">
                  <c:v>-17.931370000000001</c:v>
                </c:pt>
                <c:pt idx="6900">
                  <c:v>-19.914359999999999</c:v>
                </c:pt>
                <c:pt idx="6901">
                  <c:v>-21.790009999999999</c:v>
                </c:pt>
                <c:pt idx="6902">
                  <c:v>-23.275559999999999</c:v>
                </c:pt>
                <c:pt idx="6903">
                  <c:v>-24.255009999999999</c:v>
                </c:pt>
                <c:pt idx="6904">
                  <c:v>-24.65361</c:v>
                </c:pt>
                <c:pt idx="6905">
                  <c:v>-24.65729</c:v>
                </c:pt>
                <c:pt idx="6906">
                  <c:v>-24.404070000000001</c:v>
                </c:pt>
                <c:pt idx="6907">
                  <c:v>-24.030470000000001</c:v>
                </c:pt>
                <c:pt idx="6908">
                  <c:v>-23.649419999999999</c:v>
                </c:pt>
                <c:pt idx="6909">
                  <c:v>-23.259429999999899</c:v>
                </c:pt>
                <c:pt idx="6910">
                  <c:v>-22.954740000000001</c:v>
                </c:pt>
                <c:pt idx="6911">
                  <c:v>-22.737210000000001</c:v>
                </c:pt>
                <c:pt idx="6912">
                  <c:v>-22.618200000000002</c:v>
                </c:pt>
                <c:pt idx="6913">
                  <c:v>-22.6817799999999</c:v>
                </c:pt>
                <c:pt idx="6914">
                  <c:v>-22.97315</c:v>
                </c:pt>
                <c:pt idx="6915">
                  <c:v>-23.4572</c:v>
                </c:pt>
                <c:pt idx="6916">
                  <c:v>-24.061330000000002</c:v>
                </c:pt>
                <c:pt idx="6917">
                  <c:v>-24.66947</c:v>
                </c:pt>
                <c:pt idx="6918">
                  <c:v>-25.040909999999901</c:v>
                </c:pt>
                <c:pt idx="6919">
                  <c:v>-25.068549999999998</c:v>
                </c:pt>
                <c:pt idx="6920">
                  <c:v>-24.729369999999999</c:v>
                </c:pt>
                <c:pt idx="6921">
                  <c:v>-23.995959999999901</c:v>
                </c:pt>
                <c:pt idx="6922">
                  <c:v>-24.012280000000001</c:v>
                </c:pt>
                <c:pt idx="6923">
                  <c:v>-23.94726</c:v>
                </c:pt>
                <c:pt idx="6924">
                  <c:v>-23.632919999999999</c:v>
                </c:pt>
                <c:pt idx="6925">
                  <c:v>-23.349219999999899</c:v>
                </c:pt>
                <c:pt idx="6926">
                  <c:v>-23.0430799999999</c:v>
                </c:pt>
                <c:pt idx="6927">
                  <c:v>-22.779340000000001</c:v>
                </c:pt>
                <c:pt idx="6928">
                  <c:v>-22.599440000000001</c:v>
                </c:pt>
                <c:pt idx="6929">
                  <c:v>-22.694119999999899</c:v>
                </c:pt>
                <c:pt idx="6930">
                  <c:v>-22.480139999999999</c:v>
                </c:pt>
                <c:pt idx="6931">
                  <c:v>-22.254899999999999</c:v>
                </c:pt>
                <c:pt idx="6932">
                  <c:v>-22.11646</c:v>
                </c:pt>
                <c:pt idx="6933">
                  <c:v>-22.005690000000001</c:v>
                </c:pt>
                <c:pt idx="6934">
                  <c:v>-21.935949999999998</c:v>
                </c:pt>
                <c:pt idx="6935">
                  <c:v>-21.896740000000001</c:v>
                </c:pt>
                <c:pt idx="6936">
                  <c:v>-21.916679999999999</c:v>
                </c:pt>
                <c:pt idx="6937">
                  <c:v>-21.97794</c:v>
                </c:pt>
                <c:pt idx="6938">
                  <c:v>-22.089590000000001</c:v>
                </c:pt>
                <c:pt idx="6939">
                  <c:v>-22.191780000000001</c:v>
                </c:pt>
                <c:pt idx="6940">
                  <c:v>-22.158619999999999</c:v>
                </c:pt>
                <c:pt idx="6941">
                  <c:v>-21.760590000000001</c:v>
                </c:pt>
                <c:pt idx="6942">
                  <c:v>-20.996700000000001</c:v>
                </c:pt>
                <c:pt idx="6943">
                  <c:v>-20.25413</c:v>
                </c:pt>
                <c:pt idx="6944">
                  <c:v>-19.753499999999999</c:v>
                </c:pt>
                <c:pt idx="6945">
                  <c:v>-19.484909999999999</c:v>
                </c:pt>
                <c:pt idx="6946">
                  <c:v>-19.33051</c:v>
                </c:pt>
                <c:pt idx="6947">
                  <c:v>-19.2376</c:v>
                </c:pt>
                <c:pt idx="6948">
                  <c:v>-19.172260000000001</c:v>
                </c:pt>
                <c:pt idx="6949">
                  <c:v>-19.10463</c:v>
                </c:pt>
                <c:pt idx="6950">
                  <c:v>-19.027229999999999</c:v>
                </c:pt>
                <c:pt idx="6951">
                  <c:v>-18.951969999999999</c:v>
                </c:pt>
                <c:pt idx="6952">
                  <c:v>-18.847329999999999</c:v>
                </c:pt>
                <c:pt idx="6953">
                  <c:v>-18.722059999999999</c:v>
                </c:pt>
                <c:pt idx="6954">
                  <c:v>-18.57095</c:v>
                </c:pt>
                <c:pt idx="6955">
                  <c:v>-18.409559999999999</c:v>
                </c:pt>
                <c:pt idx="6956">
                  <c:v>-18.22458</c:v>
                </c:pt>
                <c:pt idx="6957">
                  <c:v>-18.048970000000001</c:v>
                </c:pt>
                <c:pt idx="6958">
                  <c:v>-17.920739999999999</c:v>
                </c:pt>
                <c:pt idx="6959">
                  <c:v>-17.760680000000001</c:v>
                </c:pt>
                <c:pt idx="6960">
                  <c:v>-17.62434</c:v>
                </c:pt>
                <c:pt idx="6961">
                  <c:v>-17.502109999999998</c:v>
                </c:pt>
                <c:pt idx="6962">
                  <c:v>-17.39743</c:v>
                </c:pt>
                <c:pt idx="6963">
                  <c:v>-17.293389999999999</c:v>
                </c:pt>
                <c:pt idx="6964">
                  <c:v>-17.195499999999999</c:v>
                </c:pt>
                <c:pt idx="6965">
                  <c:v>-17.121700000000001</c:v>
                </c:pt>
                <c:pt idx="6966">
                  <c:v>-17.028639999999999</c:v>
                </c:pt>
                <c:pt idx="6967">
                  <c:v>-16.948810000000002</c:v>
                </c:pt>
                <c:pt idx="6968">
                  <c:v>-16.872820000000001</c:v>
                </c:pt>
                <c:pt idx="6969">
                  <c:v>-16.807939999999999</c:v>
                </c:pt>
                <c:pt idx="6970">
                  <c:v>-16.734269999999999</c:v>
                </c:pt>
                <c:pt idx="6971">
                  <c:v>-16.659049999999901</c:v>
                </c:pt>
                <c:pt idx="6972">
                  <c:v>-16.57423</c:v>
                </c:pt>
                <c:pt idx="6973">
                  <c:v>-16.50891</c:v>
                </c:pt>
                <c:pt idx="6974">
                  <c:v>-16.428619999999999</c:v>
                </c:pt>
                <c:pt idx="6975">
                  <c:v>-16.352509999999999</c:v>
                </c:pt>
                <c:pt idx="6976">
                  <c:v>-16.268740000000001</c:v>
                </c:pt>
                <c:pt idx="6977">
                  <c:v>-16.17962</c:v>
                </c:pt>
                <c:pt idx="6978">
                  <c:v>-16.09299</c:v>
                </c:pt>
                <c:pt idx="6979">
                  <c:v>-15.995850000000001</c:v>
                </c:pt>
                <c:pt idx="6980">
                  <c:v>-15.88518</c:v>
                </c:pt>
                <c:pt idx="6981">
                  <c:v>-15.78308</c:v>
                </c:pt>
                <c:pt idx="6982">
                  <c:v>-15.66198</c:v>
                </c:pt>
                <c:pt idx="6983">
                  <c:v>-15.537999999999901</c:v>
                </c:pt>
                <c:pt idx="6984">
                  <c:v>-15.3975799999999</c:v>
                </c:pt>
                <c:pt idx="6985">
                  <c:v>-15.2522199999999</c:v>
                </c:pt>
                <c:pt idx="6986">
                  <c:v>-15.111980000000001</c:v>
                </c:pt>
                <c:pt idx="6987">
                  <c:v>-14.94969</c:v>
                </c:pt>
                <c:pt idx="6988">
                  <c:v>-14.815480000000001</c:v>
                </c:pt>
                <c:pt idx="6989">
                  <c:v>-14.68591</c:v>
                </c:pt>
                <c:pt idx="6990">
                  <c:v>-14.59233</c:v>
                </c:pt>
                <c:pt idx="6991">
                  <c:v>-14.546480000000001</c:v>
                </c:pt>
                <c:pt idx="6992">
                  <c:v>-14.5581499999999</c:v>
                </c:pt>
                <c:pt idx="6993">
                  <c:v>-14.63499</c:v>
                </c:pt>
                <c:pt idx="6994">
                  <c:v>-14.739420000000001</c:v>
                </c:pt>
                <c:pt idx="6995">
                  <c:v>-14.840029999999899</c:v>
                </c:pt>
                <c:pt idx="6996">
                  <c:v>-14.9102</c:v>
                </c:pt>
                <c:pt idx="6997">
                  <c:v>-14.91098</c:v>
                </c:pt>
                <c:pt idx="6998">
                  <c:v>-14.87829</c:v>
                </c:pt>
                <c:pt idx="6999">
                  <c:v>-15.01309</c:v>
                </c:pt>
                <c:pt idx="7000">
                  <c:v>-15.939590000000001</c:v>
                </c:pt>
                <c:pt idx="7001">
                  <c:v>-18.133929999999999</c:v>
                </c:pt>
                <c:pt idx="7002">
                  <c:v>-20.45636</c:v>
                </c:pt>
                <c:pt idx="7003">
                  <c:v>-21.702919999999999</c:v>
                </c:pt>
                <c:pt idx="7004">
                  <c:v>-22.138190000000002</c:v>
                </c:pt>
                <c:pt idx="7005">
                  <c:v>-22.261109999999999</c:v>
                </c:pt>
                <c:pt idx="7006">
                  <c:v>-22.313610000000001</c:v>
                </c:pt>
                <c:pt idx="7007">
                  <c:v>-22.306249999999999</c:v>
                </c:pt>
                <c:pt idx="7008">
                  <c:v>-22.246939999999999</c:v>
                </c:pt>
                <c:pt idx="7009">
                  <c:v>-22.049230000000001</c:v>
                </c:pt>
                <c:pt idx="7010">
                  <c:v>-21.6647199999999</c:v>
                </c:pt>
                <c:pt idx="7011">
                  <c:v>-21.014220000000002</c:v>
                </c:pt>
                <c:pt idx="7012">
                  <c:v>-20.14931</c:v>
                </c:pt>
                <c:pt idx="7013">
                  <c:v>-19.117429999999999</c:v>
                </c:pt>
                <c:pt idx="7014">
                  <c:v>-18.001460000000002</c:v>
                </c:pt>
                <c:pt idx="7015">
                  <c:v>-16.91038</c:v>
                </c:pt>
                <c:pt idx="7016">
                  <c:v>-15.905480000000001</c:v>
                </c:pt>
                <c:pt idx="7017">
                  <c:v>-15.03914</c:v>
                </c:pt>
                <c:pt idx="7018">
                  <c:v>-14.33747</c:v>
                </c:pt>
                <c:pt idx="7019">
                  <c:v>-13.7681599999999</c:v>
                </c:pt>
                <c:pt idx="7020">
                  <c:v>-13.34477</c:v>
                </c:pt>
                <c:pt idx="7021">
                  <c:v>-13.032889999999901</c:v>
                </c:pt>
                <c:pt idx="7022">
                  <c:v>-12.80096</c:v>
                </c:pt>
                <c:pt idx="7023">
                  <c:v>-12.62055</c:v>
                </c:pt>
                <c:pt idx="7024">
                  <c:v>-12.51055</c:v>
                </c:pt>
                <c:pt idx="7025">
                  <c:v>-12.419139999999899</c:v>
                </c:pt>
                <c:pt idx="7026">
                  <c:v>-12.344720000000001</c:v>
                </c:pt>
                <c:pt idx="7027">
                  <c:v>-12.3111</c:v>
                </c:pt>
                <c:pt idx="7028">
                  <c:v>-12.25808</c:v>
                </c:pt>
                <c:pt idx="7029">
                  <c:v>-12.200109999999899</c:v>
                </c:pt>
                <c:pt idx="7030">
                  <c:v>-12.19215</c:v>
                </c:pt>
                <c:pt idx="7031">
                  <c:v>-12.149279999999999</c:v>
                </c:pt>
                <c:pt idx="7032">
                  <c:v>-12.09388</c:v>
                </c:pt>
                <c:pt idx="7033">
                  <c:v>-12.07488</c:v>
                </c:pt>
                <c:pt idx="7034">
                  <c:v>-12.033709999999999</c:v>
                </c:pt>
                <c:pt idx="7035">
                  <c:v>-11.9831699999999</c:v>
                </c:pt>
                <c:pt idx="7036">
                  <c:v>-11.925560000000001</c:v>
                </c:pt>
                <c:pt idx="7037">
                  <c:v>-11.87811</c:v>
                </c:pt>
                <c:pt idx="7038">
                  <c:v>-11.8309</c:v>
                </c:pt>
                <c:pt idx="7039">
                  <c:v>-11.8011</c:v>
                </c:pt>
                <c:pt idx="7040">
                  <c:v>-11.8532899999999</c:v>
                </c:pt>
                <c:pt idx="7041">
                  <c:v>-12.26512</c:v>
                </c:pt>
                <c:pt idx="7042">
                  <c:v>-12.229369999999999</c:v>
                </c:pt>
                <c:pt idx="7043">
                  <c:v>-12.05986</c:v>
                </c:pt>
                <c:pt idx="7044">
                  <c:v>-11.946249999999999</c:v>
                </c:pt>
                <c:pt idx="7045">
                  <c:v>-11.8476099999999</c:v>
                </c:pt>
                <c:pt idx="7046">
                  <c:v>-11.778729999999999</c:v>
                </c:pt>
                <c:pt idx="7047">
                  <c:v>-11.723800000000001</c:v>
                </c:pt>
                <c:pt idx="7048">
                  <c:v>-11.667059999999999</c:v>
                </c:pt>
                <c:pt idx="7049">
                  <c:v>-11.633379999999899</c:v>
                </c:pt>
                <c:pt idx="7050">
                  <c:v>-11.59601</c:v>
                </c:pt>
                <c:pt idx="7051">
                  <c:v>-11.56851</c:v>
                </c:pt>
                <c:pt idx="7052">
                  <c:v>-11.53809</c:v>
                </c:pt>
                <c:pt idx="7053">
                  <c:v>-11.530889999999999</c:v>
                </c:pt>
                <c:pt idx="7054">
                  <c:v>-11.521599999999999</c:v>
                </c:pt>
                <c:pt idx="7055">
                  <c:v>-11.523619999999999</c:v>
                </c:pt>
                <c:pt idx="7056">
                  <c:v>-11.521159999999901</c:v>
                </c:pt>
                <c:pt idx="7057">
                  <c:v>-11.54204</c:v>
                </c:pt>
                <c:pt idx="7058">
                  <c:v>-11.550560000000001</c:v>
                </c:pt>
                <c:pt idx="7059">
                  <c:v>-11.574109999999999</c:v>
                </c:pt>
                <c:pt idx="7060">
                  <c:v>-11.58582</c:v>
                </c:pt>
                <c:pt idx="7061">
                  <c:v>-11.5984</c:v>
                </c:pt>
                <c:pt idx="7062">
                  <c:v>-11.609069999999999</c:v>
                </c:pt>
                <c:pt idx="7063">
                  <c:v>-11.589359999999999</c:v>
                </c:pt>
                <c:pt idx="7064">
                  <c:v>-11.559900000000001</c:v>
                </c:pt>
                <c:pt idx="7065">
                  <c:v>-11.516889999999901</c:v>
                </c:pt>
                <c:pt idx="7066">
                  <c:v>-11.429130000000001</c:v>
                </c:pt>
                <c:pt idx="7067">
                  <c:v>-11.328010000000001</c:v>
                </c:pt>
                <c:pt idx="7068">
                  <c:v>-11.184839999999999</c:v>
                </c:pt>
                <c:pt idx="7069">
                  <c:v>-11.02955</c:v>
                </c:pt>
                <c:pt idx="7070">
                  <c:v>-10.85637</c:v>
                </c:pt>
                <c:pt idx="7071">
                  <c:v>-10.67259</c:v>
                </c:pt>
                <c:pt idx="7072">
                  <c:v>-10.4842</c:v>
                </c:pt>
                <c:pt idx="7073">
                  <c:v>-10.29766</c:v>
                </c:pt>
                <c:pt idx="7074">
                  <c:v>-10.08015</c:v>
                </c:pt>
                <c:pt idx="7075">
                  <c:v>-9.8821790000000007</c:v>
                </c:pt>
                <c:pt idx="7076">
                  <c:v>-9.7062519999999992</c:v>
                </c:pt>
                <c:pt idx="7077">
                  <c:v>-9.5145660000000003</c:v>
                </c:pt>
                <c:pt idx="7078">
                  <c:v>-9.3337299999999903</c:v>
                </c:pt>
                <c:pt idx="7079">
                  <c:v>-9.1481329999999996</c:v>
                </c:pt>
                <c:pt idx="7080">
                  <c:v>-8.9839199999999906</c:v>
                </c:pt>
                <c:pt idx="7081">
                  <c:v>-8.8109909999999996</c:v>
                </c:pt>
                <c:pt idx="7082">
                  <c:v>-8.6570549999999997</c:v>
                </c:pt>
                <c:pt idx="7083">
                  <c:v>-8.4984599999999997</c:v>
                </c:pt>
                <c:pt idx="7084">
                  <c:v>-8.3610019999999992</c:v>
                </c:pt>
                <c:pt idx="7085">
                  <c:v>-8.2452199999999998</c:v>
                </c:pt>
                <c:pt idx="7086">
                  <c:v>-8.0829369999999905</c:v>
                </c:pt>
                <c:pt idx="7087">
                  <c:v>-7.9691719999999897</c:v>
                </c:pt>
                <c:pt idx="7088">
                  <c:v>-7.8531000000000004</c:v>
                </c:pt>
                <c:pt idx="7089">
                  <c:v>-7.7337999999999996</c:v>
                </c:pt>
                <c:pt idx="7090">
                  <c:v>-7.6266809999999996</c:v>
                </c:pt>
                <c:pt idx="7091">
                  <c:v>-7.5321519999999902</c:v>
                </c:pt>
                <c:pt idx="7092">
                  <c:v>-7.4338790000000001</c:v>
                </c:pt>
                <c:pt idx="7093">
                  <c:v>-7.3479899999999896</c:v>
                </c:pt>
                <c:pt idx="7094">
                  <c:v>-7.2591590000000004</c:v>
                </c:pt>
                <c:pt idx="7095">
                  <c:v>-7.1755809999999904</c:v>
                </c:pt>
                <c:pt idx="7096">
                  <c:v>-7.1040179999999999</c:v>
                </c:pt>
                <c:pt idx="7097">
                  <c:v>-7.039282</c:v>
                </c:pt>
                <c:pt idx="7098">
                  <c:v>-6.9739899999999997</c:v>
                </c:pt>
                <c:pt idx="7099">
                  <c:v>-6.9236409999999999</c:v>
                </c:pt>
                <c:pt idx="7100">
                  <c:v>-6.8678239999999997</c:v>
                </c:pt>
                <c:pt idx="7101">
                  <c:v>-6.82</c:v>
                </c:pt>
                <c:pt idx="7102">
                  <c:v>-6.784789</c:v>
                </c:pt>
                <c:pt idx="7103">
                  <c:v>-6.7509639999999997</c:v>
                </c:pt>
                <c:pt idx="7104">
                  <c:v>-6.717333</c:v>
                </c:pt>
                <c:pt idx="7105">
                  <c:v>-6.689209</c:v>
                </c:pt>
                <c:pt idx="7106">
                  <c:v>-6.6670569999999998</c:v>
                </c:pt>
                <c:pt idx="7107">
                  <c:v>-6.6547679999999998</c:v>
                </c:pt>
                <c:pt idx="7108">
                  <c:v>-6.6400139999999999</c:v>
                </c:pt>
                <c:pt idx="7109">
                  <c:v>-6.6275789999999901</c:v>
                </c:pt>
                <c:pt idx="7110">
                  <c:v>-6.6285590000000001</c:v>
                </c:pt>
                <c:pt idx="7111">
                  <c:v>-6.6226779999999899</c:v>
                </c:pt>
                <c:pt idx="7112">
                  <c:v>-6.6234929999999999</c:v>
                </c:pt>
                <c:pt idx="7113">
                  <c:v>-6.6341599999999996</c:v>
                </c:pt>
                <c:pt idx="7114">
                  <c:v>-6.6496690000000003</c:v>
                </c:pt>
                <c:pt idx="7115">
                  <c:v>-6.6581840000000003</c:v>
                </c:pt>
                <c:pt idx="7116">
                  <c:v>-6.6759620000000002</c:v>
                </c:pt>
                <c:pt idx="7117">
                  <c:v>-6.6999750000000002</c:v>
                </c:pt>
                <c:pt idx="7118">
                  <c:v>-6.7207030000000003</c:v>
                </c:pt>
                <c:pt idx="7119">
                  <c:v>-6.7446190000000001</c:v>
                </c:pt>
                <c:pt idx="7120">
                  <c:v>-6.7722579999999901</c:v>
                </c:pt>
                <c:pt idx="7121">
                  <c:v>-6.8084980000000002</c:v>
                </c:pt>
                <c:pt idx="7122">
                  <c:v>-6.8410200000000003</c:v>
                </c:pt>
                <c:pt idx="7123">
                  <c:v>-6.8778839999999999</c:v>
                </c:pt>
                <c:pt idx="7124">
                  <c:v>-6.9160000000000004</c:v>
                </c:pt>
                <c:pt idx="7125">
                  <c:v>-6.9504950000000001</c:v>
                </c:pt>
                <c:pt idx="7126">
                  <c:v>-6.99038</c:v>
                </c:pt>
                <c:pt idx="7127">
                  <c:v>-7.042643</c:v>
                </c:pt>
                <c:pt idx="7128">
                  <c:v>-7.0829690000000003</c:v>
                </c:pt>
                <c:pt idx="7129">
                  <c:v>-7.119739</c:v>
                </c:pt>
                <c:pt idx="7130">
                  <c:v>-7.1697369999999996</c:v>
                </c:pt>
                <c:pt idx="7131">
                  <c:v>-7.2192659999999904</c:v>
                </c:pt>
                <c:pt idx="7132">
                  <c:v>-7.26805699999999</c:v>
                </c:pt>
                <c:pt idx="7133">
                  <c:v>-7.3228319999999902</c:v>
                </c:pt>
                <c:pt idx="7134">
                  <c:v>-7.3705540000000003</c:v>
                </c:pt>
                <c:pt idx="7135">
                  <c:v>-7.4178449999999998</c:v>
                </c:pt>
                <c:pt idx="7136">
                  <c:v>-7.4800570000000004</c:v>
                </c:pt>
                <c:pt idx="7137">
                  <c:v>-7.5267609999999996</c:v>
                </c:pt>
                <c:pt idx="7138">
                  <c:v>-7.5980139999999903</c:v>
                </c:pt>
                <c:pt idx="7139">
                  <c:v>-7.6414899999999903</c:v>
                </c:pt>
                <c:pt idx="7140">
                  <c:v>-7.6860910000000002</c:v>
                </c:pt>
                <c:pt idx="7141">
                  <c:v>-7.7440199999999999</c:v>
                </c:pt>
                <c:pt idx="7142">
                  <c:v>-7.8043440000000004</c:v>
                </c:pt>
                <c:pt idx="7143">
                  <c:v>-7.8632030000000004</c:v>
                </c:pt>
                <c:pt idx="7144">
                  <c:v>-7.929551</c:v>
                </c:pt>
                <c:pt idx="7145">
                  <c:v>-7.9875249999999998</c:v>
                </c:pt>
                <c:pt idx="7146">
                  <c:v>-8.0428169999999994</c:v>
                </c:pt>
                <c:pt idx="7147">
                  <c:v>-8.10789299999999</c:v>
                </c:pt>
                <c:pt idx="7148">
                  <c:v>-8.151904</c:v>
                </c:pt>
                <c:pt idx="7149">
                  <c:v>-8.2277419999999903</c:v>
                </c:pt>
                <c:pt idx="7150">
                  <c:v>-8.2878939999999997</c:v>
                </c:pt>
                <c:pt idx="7151">
                  <c:v>-8.3500179999999897</c:v>
                </c:pt>
                <c:pt idx="7152">
                  <c:v>-8.4029030000000002</c:v>
                </c:pt>
                <c:pt idx="7153">
                  <c:v>-8.4598800000000001</c:v>
                </c:pt>
                <c:pt idx="7154">
                  <c:v>-8.5311000000000003</c:v>
                </c:pt>
                <c:pt idx="7155">
                  <c:v>-8.5902269999999898</c:v>
                </c:pt>
                <c:pt idx="7156">
                  <c:v>-8.6412949999999995</c:v>
                </c:pt>
                <c:pt idx="7157">
                  <c:v>-8.6954259999999994</c:v>
                </c:pt>
                <c:pt idx="7158">
                  <c:v>-8.7357340000000008</c:v>
                </c:pt>
                <c:pt idx="7159">
                  <c:v>-8.7653390000000009</c:v>
                </c:pt>
                <c:pt idx="7160">
                  <c:v>-8.7758690000000001</c:v>
                </c:pt>
                <c:pt idx="7161">
                  <c:v>-8.7608299999999897</c:v>
                </c:pt>
                <c:pt idx="7162">
                  <c:v>-8.7519109999999998</c:v>
                </c:pt>
                <c:pt idx="7163">
                  <c:v>-8.7364090000000001</c:v>
                </c:pt>
                <c:pt idx="7164">
                  <c:v>-8.7943099999999994</c:v>
                </c:pt>
                <c:pt idx="7165">
                  <c:v>-8.9340419999999998</c:v>
                </c:pt>
                <c:pt idx="7166">
                  <c:v>-9.1214680000000001</c:v>
                </c:pt>
                <c:pt idx="7167">
                  <c:v>-9.3351120000000005</c:v>
                </c:pt>
                <c:pt idx="7168">
                  <c:v>-9.5421200000000006</c:v>
                </c:pt>
                <c:pt idx="7169">
                  <c:v>-9.7404100000000007</c:v>
                </c:pt>
                <c:pt idx="7170">
                  <c:v>-9.9202899999999907</c:v>
                </c:pt>
                <c:pt idx="7171">
                  <c:v>-10.10636</c:v>
                </c:pt>
                <c:pt idx="7172">
                  <c:v>-10.2856299999999</c:v>
                </c:pt>
                <c:pt idx="7173">
                  <c:v>-10.45637</c:v>
                </c:pt>
                <c:pt idx="7174">
                  <c:v>-10.633139999999999</c:v>
                </c:pt>
                <c:pt idx="7175">
                  <c:v>-10.8225</c:v>
                </c:pt>
                <c:pt idx="7176">
                  <c:v>-11.0049799999999</c:v>
                </c:pt>
                <c:pt idx="7177">
                  <c:v>-11.19345</c:v>
                </c:pt>
                <c:pt idx="7178">
                  <c:v>-11.39077</c:v>
                </c:pt>
                <c:pt idx="7179">
                  <c:v>-11.59308</c:v>
                </c:pt>
                <c:pt idx="7180">
                  <c:v>-11.7971</c:v>
                </c:pt>
                <c:pt idx="7181">
                  <c:v>-11.996839999999899</c:v>
                </c:pt>
                <c:pt idx="7182">
                  <c:v>-12.20439</c:v>
                </c:pt>
                <c:pt idx="7183">
                  <c:v>-12.39306</c:v>
                </c:pt>
                <c:pt idx="7184">
                  <c:v>-12.584390000000001</c:v>
                </c:pt>
                <c:pt idx="7185">
                  <c:v>-12.78439</c:v>
                </c:pt>
                <c:pt idx="7186">
                  <c:v>-12.95684</c:v>
                </c:pt>
                <c:pt idx="7187">
                  <c:v>-13.12161</c:v>
                </c:pt>
                <c:pt idx="7188">
                  <c:v>-13.300560000000001</c:v>
                </c:pt>
                <c:pt idx="7189">
                  <c:v>-13.47213</c:v>
                </c:pt>
                <c:pt idx="7190">
                  <c:v>-13.652329999999999</c:v>
                </c:pt>
                <c:pt idx="7191">
                  <c:v>-13.85774</c:v>
                </c:pt>
                <c:pt idx="7192">
                  <c:v>-14.111649999999999</c:v>
                </c:pt>
                <c:pt idx="7193">
                  <c:v>-14.405139999999999</c:v>
                </c:pt>
                <c:pt idx="7194">
                  <c:v>-14.74999</c:v>
                </c:pt>
                <c:pt idx="7195">
                  <c:v>-15.15654</c:v>
                </c:pt>
                <c:pt idx="7196">
                  <c:v>-15.553789999999999</c:v>
                </c:pt>
                <c:pt idx="7197">
                  <c:v>-15.91638</c:v>
                </c:pt>
                <c:pt idx="7198">
                  <c:v>-16.126950000000001</c:v>
                </c:pt>
                <c:pt idx="7199">
                  <c:v>-16.102709999999998</c:v>
                </c:pt>
                <c:pt idx="7200">
                  <c:v>-15.79435</c:v>
                </c:pt>
                <c:pt idx="7201">
                  <c:v>-15.244400000000001</c:v>
                </c:pt>
                <c:pt idx="7202">
                  <c:v>-14.539960000000001</c:v>
                </c:pt>
                <c:pt idx="7203">
                  <c:v>-13.7714</c:v>
                </c:pt>
                <c:pt idx="7204">
                  <c:v>-13.039529999999999</c:v>
                </c:pt>
                <c:pt idx="7205">
                  <c:v>-12.3574999999999</c:v>
                </c:pt>
                <c:pt idx="7206">
                  <c:v>-11.76605</c:v>
                </c:pt>
                <c:pt idx="7207">
                  <c:v>-11.256349999999999</c:v>
                </c:pt>
                <c:pt idx="7208">
                  <c:v>-10.827680000000001</c:v>
                </c:pt>
                <c:pt idx="7209">
                  <c:v>-10.48343</c:v>
                </c:pt>
                <c:pt idx="7210">
                  <c:v>-10.200430000000001</c:v>
                </c:pt>
                <c:pt idx="7211">
                  <c:v>-9.9979300000000002</c:v>
                </c:pt>
                <c:pt idx="7212">
                  <c:v>-9.8582780000000003</c:v>
                </c:pt>
                <c:pt idx="7213">
                  <c:v>-9.7637730000000005</c:v>
                </c:pt>
                <c:pt idx="7214">
                  <c:v>-9.7151630000000004</c:v>
                </c:pt>
                <c:pt idx="7215">
                  <c:v>-9.7224310000000003</c:v>
                </c:pt>
                <c:pt idx="7216">
                  <c:v>-9.7754340000000006</c:v>
                </c:pt>
                <c:pt idx="7217">
                  <c:v>-9.8678539999999995</c:v>
                </c:pt>
                <c:pt idx="7218">
                  <c:v>-10.01999</c:v>
                </c:pt>
                <c:pt idx="7219">
                  <c:v>-10.219900000000001</c:v>
                </c:pt>
                <c:pt idx="7220">
                  <c:v>-10.437860000000001</c:v>
                </c:pt>
                <c:pt idx="7221">
                  <c:v>-10.7103599999999</c:v>
                </c:pt>
                <c:pt idx="7222">
                  <c:v>-10.9830799999999</c:v>
                </c:pt>
                <c:pt idx="7223">
                  <c:v>-11.28505</c:v>
                </c:pt>
                <c:pt idx="7224">
                  <c:v>-11.48546</c:v>
                </c:pt>
                <c:pt idx="7225">
                  <c:v>-11.588709999999899</c:v>
                </c:pt>
                <c:pt idx="7226">
                  <c:v>-11.565899999999999</c:v>
                </c:pt>
                <c:pt idx="7227">
                  <c:v>-11.34788</c:v>
                </c:pt>
                <c:pt idx="7228">
                  <c:v>-11.0417199999999</c:v>
                </c:pt>
                <c:pt idx="7229">
                  <c:v>-10.659520000000001</c:v>
                </c:pt>
                <c:pt idx="7230">
                  <c:v>-10.247669999999999</c:v>
                </c:pt>
                <c:pt idx="7231">
                  <c:v>-9.8985420000000008</c:v>
                </c:pt>
                <c:pt idx="7232">
                  <c:v>-9.5411900000000003</c:v>
                </c:pt>
                <c:pt idx="7233">
                  <c:v>-9.2632379999999994</c:v>
                </c:pt>
                <c:pt idx="7234">
                  <c:v>-9.0499770000000002</c:v>
                </c:pt>
                <c:pt idx="7235">
                  <c:v>-8.8837530000000005</c:v>
                </c:pt>
                <c:pt idx="7236">
                  <c:v>-8.7707179999999898</c:v>
                </c:pt>
                <c:pt idx="7237">
                  <c:v>-8.7143870000000003</c:v>
                </c:pt>
                <c:pt idx="7238">
                  <c:v>-8.7201090000000008</c:v>
                </c:pt>
                <c:pt idx="7239">
                  <c:v>-8.82255099999999</c:v>
                </c:pt>
                <c:pt idx="7240">
                  <c:v>-9.2009019999999992</c:v>
                </c:pt>
                <c:pt idx="7241">
                  <c:v>-9.1420580000000005</c:v>
                </c:pt>
                <c:pt idx="7242">
                  <c:v>-9.1909019999999995</c:v>
                </c:pt>
                <c:pt idx="7243">
                  <c:v>-9.4000330000000005</c:v>
                </c:pt>
                <c:pt idx="7244">
                  <c:v>-9.7161629999999999</c:v>
                </c:pt>
                <c:pt idx="7245">
                  <c:v>-10.09637</c:v>
                </c:pt>
                <c:pt idx="7246">
                  <c:v>-10.590820000000001</c:v>
                </c:pt>
                <c:pt idx="7247">
                  <c:v>-11.30387</c:v>
                </c:pt>
                <c:pt idx="7248">
                  <c:v>-12.5186399999999</c:v>
                </c:pt>
                <c:pt idx="7249">
                  <c:v>-14.581189999999999</c:v>
                </c:pt>
                <c:pt idx="7250">
                  <c:v>-16.611930000000001</c:v>
                </c:pt>
                <c:pt idx="7251">
                  <c:v>-14.055580000000001</c:v>
                </c:pt>
                <c:pt idx="7252">
                  <c:v>-10.440720000000001</c:v>
                </c:pt>
                <c:pt idx="7253">
                  <c:v>-8.4667100000000008</c:v>
                </c:pt>
                <c:pt idx="7254">
                  <c:v>-7.5765060000000002</c:v>
                </c:pt>
                <c:pt idx="7255">
                  <c:v>-7.1823249999999996</c:v>
                </c:pt>
                <c:pt idx="7256">
                  <c:v>-7.027533</c:v>
                </c:pt>
                <c:pt idx="7257">
                  <c:v>-6.9788740000000002</c:v>
                </c:pt>
                <c:pt idx="7258">
                  <c:v>-6.9817429999999998</c:v>
                </c:pt>
                <c:pt idx="7259">
                  <c:v>-7.0089409999999903</c:v>
                </c:pt>
                <c:pt idx="7260">
                  <c:v>-7.0628979999999997</c:v>
                </c:pt>
                <c:pt idx="7261">
                  <c:v>-7.1055380000000001</c:v>
                </c:pt>
                <c:pt idx="7262">
                  <c:v>-7.1670169999999898</c:v>
                </c:pt>
                <c:pt idx="7263">
                  <c:v>-7.2577299999999996</c:v>
                </c:pt>
                <c:pt idx="7264">
                  <c:v>-7.4038579999999996</c:v>
                </c:pt>
                <c:pt idx="7265">
                  <c:v>-7.63921899999999</c:v>
                </c:pt>
                <c:pt idx="7266">
                  <c:v>-7.5839080000000001</c:v>
                </c:pt>
                <c:pt idx="7267">
                  <c:v>-7.4973399999999897</c:v>
                </c:pt>
                <c:pt idx="7268">
                  <c:v>-7.4936509999999998</c:v>
                </c:pt>
                <c:pt idx="7269">
                  <c:v>-7.5045399999999898</c:v>
                </c:pt>
                <c:pt idx="7270">
                  <c:v>-7.5025659999999998</c:v>
                </c:pt>
                <c:pt idx="7271">
                  <c:v>-7.5399630000000002</c:v>
                </c:pt>
                <c:pt idx="7272">
                  <c:v>-7.5593769999999996</c:v>
                </c:pt>
                <c:pt idx="7273">
                  <c:v>-7.6036359999999998</c:v>
                </c:pt>
                <c:pt idx="7274">
                  <c:v>-7.6252549999999903</c:v>
                </c:pt>
                <c:pt idx="7275">
                  <c:v>-7.6632509999999998</c:v>
                </c:pt>
                <c:pt idx="7276">
                  <c:v>-7.7277699999999996</c:v>
                </c:pt>
                <c:pt idx="7277">
                  <c:v>-7.7865909999999898</c:v>
                </c:pt>
                <c:pt idx="7278">
                  <c:v>-7.8690139999999902</c:v>
                </c:pt>
                <c:pt idx="7279">
                  <c:v>-7.9589080000000001</c:v>
                </c:pt>
                <c:pt idx="7280">
                  <c:v>-8.0889980000000001</c:v>
                </c:pt>
                <c:pt idx="7281">
                  <c:v>-8.2672729999999994</c:v>
                </c:pt>
                <c:pt idx="7282">
                  <c:v>-8.4894929999999995</c:v>
                </c:pt>
                <c:pt idx="7283">
                  <c:v>-8.7956090000000007</c:v>
                </c:pt>
                <c:pt idx="7284">
                  <c:v>-9.2097420000000003</c:v>
                </c:pt>
                <c:pt idx="7285">
                  <c:v>-9.7849649999999997</c:v>
                </c:pt>
                <c:pt idx="7286">
                  <c:v>-10.55283</c:v>
                </c:pt>
                <c:pt idx="7287">
                  <c:v>-11.583130000000001</c:v>
                </c:pt>
                <c:pt idx="7288">
                  <c:v>-12.8543</c:v>
                </c:pt>
                <c:pt idx="7289">
                  <c:v>-14.1647599999999</c:v>
                </c:pt>
                <c:pt idx="7290">
                  <c:v>-14.93361</c:v>
                </c:pt>
                <c:pt idx="7291">
                  <c:v>-14.7043</c:v>
                </c:pt>
                <c:pt idx="7292">
                  <c:v>-13.74751</c:v>
                </c:pt>
                <c:pt idx="7293">
                  <c:v>-12.6417299999999</c:v>
                </c:pt>
                <c:pt idx="7294">
                  <c:v>-11.685839999999899</c:v>
                </c:pt>
                <c:pt idx="7295">
                  <c:v>-10.93596</c:v>
                </c:pt>
                <c:pt idx="7296">
                  <c:v>-10.35661</c:v>
                </c:pt>
                <c:pt idx="7297">
                  <c:v>-9.904363</c:v>
                </c:pt>
                <c:pt idx="7298">
                  <c:v>-9.5609099999999998</c:v>
                </c:pt>
                <c:pt idx="7299">
                  <c:v>-9.2929259999999996</c:v>
                </c:pt>
                <c:pt idx="7300">
                  <c:v>-9.0820299999999996</c:v>
                </c:pt>
                <c:pt idx="7301">
                  <c:v>-8.9212910000000001</c:v>
                </c:pt>
                <c:pt idx="7302">
                  <c:v>-8.7912130000000008</c:v>
                </c:pt>
                <c:pt idx="7303">
                  <c:v>-8.6967140000000001</c:v>
                </c:pt>
                <c:pt idx="7304">
                  <c:v>-8.6055890000000002</c:v>
                </c:pt>
                <c:pt idx="7305">
                  <c:v>-8.5364009999999997</c:v>
                </c:pt>
                <c:pt idx="7306">
                  <c:v>-8.4795719999999992</c:v>
                </c:pt>
                <c:pt idx="7307">
                  <c:v>-8.4480690000000003</c:v>
                </c:pt>
                <c:pt idx="7308">
                  <c:v>-8.4093529999999994</c:v>
                </c:pt>
                <c:pt idx="7309">
                  <c:v>-8.3829410000000006</c:v>
                </c:pt>
                <c:pt idx="7310">
                  <c:v>-8.3689940000000007</c:v>
                </c:pt>
                <c:pt idx="7311">
                  <c:v>-8.3543689999999895</c:v>
                </c:pt>
                <c:pt idx="7312">
                  <c:v>-8.3446990000000003</c:v>
                </c:pt>
                <c:pt idx="7313">
                  <c:v>-8.3367629999999906</c:v>
                </c:pt>
                <c:pt idx="7314">
                  <c:v>-8.3402030000000007</c:v>
                </c:pt>
                <c:pt idx="7315">
                  <c:v>-8.3398719999999997</c:v>
                </c:pt>
                <c:pt idx="7316">
                  <c:v>-8.3489260000000005</c:v>
                </c:pt>
                <c:pt idx="7317">
                  <c:v>-8.3550029999999893</c:v>
                </c:pt>
                <c:pt idx="7318">
                  <c:v>-8.3649129999999996</c:v>
                </c:pt>
                <c:pt idx="7319">
                  <c:v>-8.3843819999999898</c:v>
                </c:pt>
                <c:pt idx="7320">
                  <c:v>-8.3923679999999994</c:v>
                </c:pt>
                <c:pt idx="7321">
                  <c:v>-8.4092529999999996</c:v>
                </c:pt>
                <c:pt idx="7322">
                  <c:v>-8.4238970000000002</c:v>
                </c:pt>
                <c:pt idx="7323">
                  <c:v>-8.445157</c:v>
                </c:pt>
                <c:pt idx="7324">
                  <c:v>-8.4711499999999997</c:v>
                </c:pt>
                <c:pt idx="7325">
                  <c:v>-8.4962070000000001</c:v>
                </c:pt>
                <c:pt idx="7326">
                  <c:v>-8.5062460000000009</c:v>
                </c:pt>
                <c:pt idx="7327">
                  <c:v>-8.5316880000000008</c:v>
                </c:pt>
                <c:pt idx="7328">
                  <c:v>-8.5596899999999998</c:v>
                </c:pt>
                <c:pt idx="7329">
                  <c:v>-8.5862020000000001</c:v>
                </c:pt>
                <c:pt idx="7330">
                  <c:v>-8.6153809999999993</c:v>
                </c:pt>
                <c:pt idx="7331">
                  <c:v>-8.6502579999999991</c:v>
                </c:pt>
                <c:pt idx="7332">
                  <c:v>-8.6671239999999994</c:v>
                </c:pt>
                <c:pt idx="7333">
                  <c:v>-8.6909209999999906</c:v>
                </c:pt>
                <c:pt idx="7334">
                  <c:v>-8.7413380000000007</c:v>
                </c:pt>
                <c:pt idx="7335">
                  <c:v>-8.7536429999999896</c:v>
                </c:pt>
                <c:pt idx="7336">
                  <c:v>-8.7903690000000001</c:v>
                </c:pt>
                <c:pt idx="7337">
                  <c:v>-8.8250489999999999</c:v>
                </c:pt>
                <c:pt idx="7338">
                  <c:v>-8.8645990000000001</c:v>
                </c:pt>
                <c:pt idx="7339">
                  <c:v>-8.8846209999999903</c:v>
                </c:pt>
                <c:pt idx="7340">
                  <c:v>-8.9361139999999999</c:v>
                </c:pt>
                <c:pt idx="7341">
                  <c:v>-8.9802059999999901</c:v>
                </c:pt>
                <c:pt idx="7342">
                  <c:v>-8.9988200000000003</c:v>
                </c:pt>
                <c:pt idx="7343">
                  <c:v>-9.0427149999999994</c:v>
                </c:pt>
                <c:pt idx="7344">
                  <c:v>-9.0894709999999996</c:v>
                </c:pt>
                <c:pt idx="7345">
                  <c:v>-9.1252049999999993</c:v>
                </c:pt>
                <c:pt idx="7346">
                  <c:v>-9.1595770000000005</c:v>
                </c:pt>
                <c:pt idx="7347">
                  <c:v>-9.2080789999999997</c:v>
                </c:pt>
                <c:pt idx="7348">
                  <c:v>-9.2411349999999999</c:v>
                </c:pt>
                <c:pt idx="7349">
                  <c:v>-9.2933719999999997</c:v>
                </c:pt>
                <c:pt idx="7350">
                  <c:v>-9.3364189999999994</c:v>
                </c:pt>
                <c:pt idx="7351">
                  <c:v>-9.3820750000000004</c:v>
                </c:pt>
                <c:pt idx="7352">
                  <c:v>-9.4282909999999998</c:v>
                </c:pt>
                <c:pt idx="7353">
                  <c:v>-9.4814679999999907</c:v>
                </c:pt>
                <c:pt idx="7354">
                  <c:v>-9.5271100000000004</c:v>
                </c:pt>
                <c:pt idx="7355">
                  <c:v>-9.5855879999999907</c:v>
                </c:pt>
                <c:pt idx="7356">
                  <c:v>-9.6388519999999893</c:v>
                </c:pt>
                <c:pt idx="7357">
                  <c:v>-9.6965170000000001</c:v>
                </c:pt>
                <c:pt idx="7358">
                  <c:v>-9.75573599999999</c:v>
                </c:pt>
                <c:pt idx="7359">
                  <c:v>-9.8157499999999995</c:v>
                </c:pt>
                <c:pt idx="7360">
                  <c:v>-9.8837089999999996</c:v>
                </c:pt>
                <c:pt idx="7361">
                  <c:v>-9.9410489999999996</c:v>
                </c:pt>
                <c:pt idx="7362">
                  <c:v>-10.02205</c:v>
                </c:pt>
                <c:pt idx="7363">
                  <c:v>-10.103770000000001</c:v>
                </c:pt>
                <c:pt idx="7364">
                  <c:v>-10.185809999999901</c:v>
                </c:pt>
                <c:pt idx="7365">
                  <c:v>-10.278079999999999</c:v>
                </c:pt>
                <c:pt idx="7366">
                  <c:v>-10.37397</c:v>
                </c:pt>
                <c:pt idx="7367">
                  <c:v>-10.48259</c:v>
                </c:pt>
                <c:pt idx="7368">
                  <c:v>-10.60003</c:v>
                </c:pt>
                <c:pt idx="7369">
                  <c:v>-10.740159999999999</c:v>
                </c:pt>
                <c:pt idx="7370">
                  <c:v>-10.883179999999999</c:v>
                </c:pt>
                <c:pt idx="7371">
                  <c:v>-11.05292</c:v>
                </c:pt>
                <c:pt idx="7372">
                  <c:v>-11.22607</c:v>
                </c:pt>
                <c:pt idx="7373">
                  <c:v>-11.408439999999899</c:v>
                </c:pt>
                <c:pt idx="7374">
                  <c:v>-11.575659999999999</c:v>
                </c:pt>
                <c:pt idx="7375">
                  <c:v>-11.6988099999999</c:v>
                </c:pt>
                <c:pt idx="7376">
                  <c:v>-11.73339</c:v>
                </c:pt>
                <c:pt idx="7377">
                  <c:v>-11.6529399999999</c:v>
                </c:pt>
                <c:pt idx="7378">
                  <c:v>-11.44816</c:v>
                </c:pt>
                <c:pt idx="7379">
                  <c:v>-11.164910000000001</c:v>
                </c:pt>
                <c:pt idx="7380">
                  <c:v>-10.87988</c:v>
                </c:pt>
                <c:pt idx="7381">
                  <c:v>-10.62969</c:v>
                </c:pt>
                <c:pt idx="7382">
                  <c:v>-10.452400000000001</c:v>
                </c:pt>
                <c:pt idx="7383">
                  <c:v>-10.31634</c:v>
                </c:pt>
                <c:pt idx="7384">
                  <c:v>-10.23911</c:v>
                </c:pt>
                <c:pt idx="7385">
                  <c:v>-10.1971799999999</c:v>
                </c:pt>
                <c:pt idx="7386">
                  <c:v>-10.174609999999999</c:v>
                </c:pt>
                <c:pt idx="7387">
                  <c:v>-10.16799</c:v>
                </c:pt>
                <c:pt idx="7388">
                  <c:v>-10.18355</c:v>
                </c:pt>
                <c:pt idx="7389">
                  <c:v>-10.19923</c:v>
                </c:pt>
                <c:pt idx="7390">
                  <c:v>-10.22832</c:v>
                </c:pt>
                <c:pt idx="7391">
                  <c:v>-10.264939999999999</c:v>
                </c:pt>
                <c:pt idx="7392">
                  <c:v>-10.2904</c:v>
                </c:pt>
                <c:pt idx="7393">
                  <c:v>-10.321879999999901</c:v>
                </c:pt>
                <c:pt idx="7394">
                  <c:v>-10.36154</c:v>
                </c:pt>
                <c:pt idx="7395">
                  <c:v>-10.405250000000001</c:v>
                </c:pt>
                <c:pt idx="7396">
                  <c:v>-10.445869999999999</c:v>
                </c:pt>
                <c:pt idx="7397">
                  <c:v>-10.472329999999999</c:v>
                </c:pt>
                <c:pt idx="7398">
                  <c:v>-10.514069999999901</c:v>
                </c:pt>
                <c:pt idx="7399">
                  <c:v>-10.55707</c:v>
                </c:pt>
                <c:pt idx="7400">
                  <c:v>-10.6113</c:v>
                </c:pt>
                <c:pt idx="7401">
                  <c:v>-10.62965</c:v>
                </c:pt>
                <c:pt idx="7402">
                  <c:v>-10.668620000000001</c:v>
                </c:pt>
                <c:pt idx="7403">
                  <c:v>-10.717079999999999</c:v>
                </c:pt>
                <c:pt idx="7404">
                  <c:v>-10.749560000000001</c:v>
                </c:pt>
                <c:pt idx="7405">
                  <c:v>-10.79176</c:v>
                </c:pt>
                <c:pt idx="7406">
                  <c:v>-10.83869</c:v>
                </c:pt>
                <c:pt idx="7407">
                  <c:v>-10.873100000000001</c:v>
                </c:pt>
                <c:pt idx="7408">
                  <c:v>-10.887740000000001</c:v>
                </c:pt>
                <c:pt idx="7409">
                  <c:v>-10.93773</c:v>
                </c:pt>
                <c:pt idx="7410">
                  <c:v>-10.98537</c:v>
                </c:pt>
                <c:pt idx="7411">
                  <c:v>-11.02041</c:v>
                </c:pt>
                <c:pt idx="7412">
                  <c:v>-11.083310000000001</c:v>
                </c:pt>
                <c:pt idx="7413">
                  <c:v>-11.114369999999999</c:v>
                </c:pt>
                <c:pt idx="7414">
                  <c:v>-11.15375</c:v>
                </c:pt>
                <c:pt idx="7415">
                  <c:v>-11.17015</c:v>
                </c:pt>
                <c:pt idx="7416">
                  <c:v>-11.18207</c:v>
                </c:pt>
                <c:pt idx="7417">
                  <c:v>-11.24442</c:v>
                </c:pt>
                <c:pt idx="7418">
                  <c:v>-11.2687899999999</c:v>
                </c:pt>
                <c:pt idx="7419">
                  <c:v>-11.33272</c:v>
                </c:pt>
                <c:pt idx="7420">
                  <c:v>-11.349769999999999</c:v>
                </c:pt>
                <c:pt idx="7421">
                  <c:v>-11.40653</c:v>
                </c:pt>
                <c:pt idx="7422">
                  <c:v>-11.438749999999899</c:v>
                </c:pt>
                <c:pt idx="7423">
                  <c:v>-11.483980000000001</c:v>
                </c:pt>
                <c:pt idx="7424">
                  <c:v>-11.524290000000001</c:v>
                </c:pt>
                <c:pt idx="7425">
                  <c:v>-11.59637</c:v>
                </c:pt>
                <c:pt idx="7426">
                  <c:v>-11.683</c:v>
                </c:pt>
                <c:pt idx="7427">
                  <c:v>-11.827819999999999</c:v>
                </c:pt>
                <c:pt idx="7428">
                  <c:v>-12.124549999999999</c:v>
                </c:pt>
                <c:pt idx="7429">
                  <c:v>-12.687200000000001</c:v>
                </c:pt>
                <c:pt idx="7430">
                  <c:v>-13.12011</c:v>
                </c:pt>
                <c:pt idx="7431">
                  <c:v>-13.034669999999901</c:v>
                </c:pt>
                <c:pt idx="7432">
                  <c:v>-12.8587199999999</c:v>
                </c:pt>
                <c:pt idx="7433">
                  <c:v>-12.742419999999999</c:v>
                </c:pt>
                <c:pt idx="7434">
                  <c:v>-12.714790000000001</c:v>
                </c:pt>
                <c:pt idx="7435">
                  <c:v>-12.73663</c:v>
                </c:pt>
                <c:pt idx="7436">
                  <c:v>-12.7868899999999</c:v>
                </c:pt>
                <c:pt idx="7437">
                  <c:v>-12.876989999999999</c:v>
                </c:pt>
                <c:pt idx="7438">
                  <c:v>-12.982729999999901</c:v>
                </c:pt>
                <c:pt idx="7439">
                  <c:v>-13.10857</c:v>
                </c:pt>
                <c:pt idx="7440">
                  <c:v>-13.253349999999999</c:v>
                </c:pt>
                <c:pt idx="7441">
                  <c:v>-13.405049999999999</c:v>
                </c:pt>
                <c:pt idx="7442">
                  <c:v>-13.49802</c:v>
                </c:pt>
                <c:pt idx="7443">
                  <c:v>-13.48363</c:v>
                </c:pt>
                <c:pt idx="7444">
                  <c:v>-13.223420000000001</c:v>
                </c:pt>
                <c:pt idx="7445">
                  <c:v>-12.587630000000001</c:v>
                </c:pt>
                <c:pt idx="7446">
                  <c:v>-11.6434599999999</c:v>
                </c:pt>
                <c:pt idx="7447">
                  <c:v>-10.7204899999999</c:v>
                </c:pt>
                <c:pt idx="7448">
                  <c:v>-10.105420000000001</c:v>
                </c:pt>
                <c:pt idx="7449">
                  <c:v>-9.8292230000000007</c:v>
                </c:pt>
                <c:pt idx="7450">
                  <c:v>-9.7714119999999998</c:v>
                </c:pt>
                <c:pt idx="7451">
                  <c:v>-9.8210219999999993</c:v>
                </c:pt>
                <c:pt idx="7452">
                  <c:v>-9.9046199999999995</c:v>
                </c:pt>
                <c:pt idx="7453">
                  <c:v>-10.003159999999999</c:v>
                </c:pt>
                <c:pt idx="7454">
                  <c:v>-10.08128</c:v>
                </c:pt>
                <c:pt idx="7455">
                  <c:v>-10.175660000000001</c:v>
                </c:pt>
                <c:pt idx="7456">
                  <c:v>-10.268409999999999</c:v>
                </c:pt>
                <c:pt idx="7457">
                  <c:v>-10.35736</c:v>
                </c:pt>
                <c:pt idx="7458">
                  <c:v>-10.46762</c:v>
                </c:pt>
                <c:pt idx="7459">
                  <c:v>-10.55724</c:v>
                </c:pt>
                <c:pt idx="7460">
                  <c:v>-10.66419</c:v>
                </c:pt>
                <c:pt idx="7461">
                  <c:v>-10.78195</c:v>
                </c:pt>
                <c:pt idx="7462">
                  <c:v>-10.89743</c:v>
                </c:pt>
                <c:pt idx="7463">
                  <c:v>-11.0110999999999</c:v>
                </c:pt>
                <c:pt idx="7464">
                  <c:v>-11.1581299999999</c:v>
                </c:pt>
                <c:pt idx="7465">
                  <c:v>-11.30819</c:v>
                </c:pt>
                <c:pt idx="7466">
                  <c:v>-11.450530000000001</c:v>
                </c:pt>
                <c:pt idx="7467">
                  <c:v>-11.6264699999999</c:v>
                </c:pt>
                <c:pt idx="7468">
                  <c:v>-11.74671</c:v>
                </c:pt>
                <c:pt idx="7469">
                  <c:v>-11.832479999999901</c:v>
                </c:pt>
                <c:pt idx="7470">
                  <c:v>-11.813359999999999</c:v>
                </c:pt>
                <c:pt idx="7471">
                  <c:v>-11.7065099999999</c:v>
                </c:pt>
                <c:pt idx="7472">
                  <c:v>-11.54224</c:v>
                </c:pt>
                <c:pt idx="7473">
                  <c:v>-11.347249999999899</c:v>
                </c:pt>
                <c:pt idx="7474">
                  <c:v>-11.17995</c:v>
                </c:pt>
                <c:pt idx="7475">
                  <c:v>-11.038629999999999</c:v>
                </c:pt>
                <c:pt idx="7476">
                  <c:v>-10.91756</c:v>
                </c:pt>
                <c:pt idx="7477">
                  <c:v>-10.84273</c:v>
                </c:pt>
                <c:pt idx="7478">
                  <c:v>-10.782419999999901</c:v>
                </c:pt>
                <c:pt idx="7479">
                  <c:v>-10.7241</c:v>
                </c:pt>
                <c:pt idx="7480">
                  <c:v>-10.68552</c:v>
                </c:pt>
                <c:pt idx="7481">
                  <c:v>-10.653029999999999</c:v>
                </c:pt>
                <c:pt idx="7482">
                  <c:v>-10.629810000000001</c:v>
                </c:pt>
                <c:pt idx="7483">
                  <c:v>-10.60261</c:v>
                </c:pt>
                <c:pt idx="7484">
                  <c:v>-10.577999999999999</c:v>
                </c:pt>
                <c:pt idx="7485">
                  <c:v>-10.555529999999999</c:v>
                </c:pt>
                <c:pt idx="7486">
                  <c:v>-10.5275</c:v>
                </c:pt>
                <c:pt idx="7487">
                  <c:v>-10.513179999999901</c:v>
                </c:pt>
                <c:pt idx="7488">
                  <c:v>-10.49579</c:v>
                </c:pt>
                <c:pt idx="7489">
                  <c:v>-10.4694</c:v>
                </c:pt>
                <c:pt idx="7490">
                  <c:v>-10.454389999999901</c:v>
                </c:pt>
                <c:pt idx="7491">
                  <c:v>-10.41418</c:v>
                </c:pt>
                <c:pt idx="7492">
                  <c:v>-10.39991</c:v>
                </c:pt>
                <c:pt idx="7493">
                  <c:v>-10.3629</c:v>
                </c:pt>
                <c:pt idx="7494">
                  <c:v>-10.34112</c:v>
                </c:pt>
                <c:pt idx="7495">
                  <c:v>-10.3262499999999</c:v>
                </c:pt>
                <c:pt idx="7496">
                  <c:v>-10.284459999999999</c:v>
                </c:pt>
                <c:pt idx="7497">
                  <c:v>-10.248799999999999</c:v>
                </c:pt>
                <c:pt idx="7498">
                  <c:v>-10.20721</c:v>
                </c:pt>
                <c:pt idx="7499">
                  <c:v>-10.181380000000001</c:v>
                </c:pt>
                <c:pt idx="7500">
                  <c:v>-10.14616</c:v>
                </c:pt>
                <c:pt idx="7501">
                  <c:v>-10.1089</c:v>
                </c:pt>
                <c:pt idx="7502">
                  <c:v>-10.068659999999999</c:v>
                </c:pt>
                <c:pt idx="7503">
                  <c:v>-10.0397599999999</c:v>
                </c:pt>
                <c:pt idx="7504">
                  <c:v>-9.9860480000000003</c:v>
                </c:pt>
                <c:pt idx="7505">
                  <c:v>-9.9477119999999992</c:v>
                </c:pt>
                <c:pt idx="7506">
                  <c:v>-9.9084789999999998</c:v>
                </c:pt>
                <c:pt idx="7507">
                  <c:v>-9.8608899999999995</c:v>
                </c:pt>
                <c:pt idx="7508">
                  <c:v>-9.8139769999999906</c:v>
                </c:pt>
                <c:pt idx="7509">
                  <c:v>-9.7649159999999995</c:v>
                </c:pt>
                <c:pt idx="7510">
                  <c:v>-9.7119779999999896</c:v>
                </c:pt>
                <c:pt idx="7511">
                  <c:v>-9.6670890000000007</c:v>
                </c:pt>
                <c:pt idx="7512">
                  <c:v>-9.6178480000000004</c:v>
                </c:pt>
                <c:pt idx="7513">
                  <c:v>-9.5571169999999999</c:v>
                </c:pt>
                <c:pt idx="7514">
                  <c:v>-9.5112059999999996</c:v>
                </c:pt>
                <c:pt idx="7515">
                  <c:v>-9.4530639999999995</c:v>
                </c:pt>
                <c:pt idx="7516">
                  <c:v>-9.3994</c:v>
                </c:pt>
                <c:pt idx="7517">
                  <c:v>-9.3375810000000001</c:v>
                </c:pt>
                <c:pt idx="7518">
                  <c:v>-9.2876449999999995</c:v>
                </c:pt>
                <c:pt idx="7519">
                  <c:v>-9.2186789999999892</c:v>
                </c:pt>
                <c:pt idx="7520">
                  <c:v>-9.1683470000000007</c:v>
                </c:pt>
                <c:pt idx="7521">
                  <c:v>-9.1060230000000004</c:v>
                </c:pt>
                <c:pt idx="7522">
                  <c:v>-9.0420230000000004</c:v>
                </c:pt>
                <c:pt idx="7523">
                  <c:v>-8.9817889999999903</c:v>
                </c:pt>
                <c:pt idx="7524">
                  <c:v>-8.9149340000000006</c:v>
                </c:pt>
                <c:pt idx="7525">
                  <c:v>-8.8576449999999909</c:v>
                </c:pt>
                <c:pt idx="7526">
                  <c:v>-8.7933690000000002</c:v>
                </c:pt>
                <c:pt idx="7527">
                  <c:v>-8.72181099999999</c:v>
                </c:pt>
                <c:pt idx="7528">
                  <c:v>-8.6629489999999993</c:v>
                </c:pt>
                <c:pt idx="7529">
                  <c:v>-8.6094069999999991</c:v>
                </c:pt>
                <c:pt idx="7530">
                  <c:v>-8.5392580000000002</c:v>
                </c:pt>
                <c:pt idx="7531">
                  <c:v>-8.4771459999999905</c:v>
                </c:pt>
                <c:pt idx="7532">
                  <c:v>-8.4154</c:v>
                </c:pt>
                <c:pt idx="7533">
                  <c:v>-8.3557930000000002</c:v>
                </c:pt>
                <c:pt idx="7534">
                  <c:v>-8.2798499999999997</c:v>
                </c:pt>
                <c:pt idx="7535">
                  <c:v>-8.2229860000000006</c:v>
                </c:pt>
                <c:pt idx="7536">
                  <c:v>-8.1668520000000004</c:v>
                </c:pt>
                <c:pt idx="7537">
                  <c:v>-8.1083090000000002</c:v>
                </c:pt>
                <c:pt idx="7538">
                  <c:v>-8.0535599999999992</c:v>
                </c:pt>
                <c:pt idx="7539">
                  <c:v>-7.9830030000000001</c:v>
                </c:pt>
                <c:pt idx="7540">
                  <c:v>-7.9288660000000002</c:v>
                </c:pt>
                <c:pt idx="7541">
                  <c:v>-7.8721779999999901</c:v>
                </c:pt>
                <c:pt idx="7542">
                  <c:v>-7.811007</c:v>
                </c:pt>
                <c:pt idx="7543">
                  <c:v>-7.7711370000000004</c:v>
                </c:pt>
                <c:pt idx="7544">
                  <c:v>-7.7236269999999996</c:v>
                </c:pt>
                <c:pt idx="7545">
                  <c:v>-7.6751139999999998</c:v>
                </c:pt>
                <c:pt idx="7546">
                  <c:v>-7.63721099999999</c:v>
                </c:pt>
                <c:pt idx="7547">
                  <c:v>-7.5958829999999997</c:v>
                </c:pt>
                <c:pt idx="7548">
                  <c:v>-7.5496429999999997</c:v>
                </c:pt>
                <c:pt idx="7549">
                  <c:v>-7.515358</c:v>
                </c:pt>
                <c:pt idx="7550">
                  <c:v>-7.4875230000000004</c:v>
                </c:pt>
                <c:pt idx="7551">
                  <c:v>-7.4587880000000002</c:v>
                </c:pt>
                <c:pt idx="7552">
                  <c:v>-7.44435</c:v>
                </c:pt>
                <c:pt idx="7553">
                  <c:v>-7.4234580000000001</c:v>
                </c:pt>
                <c:pt idx="7554">
                  <c:v>-7.4139249999999901</c:v>
                </c:pt>
                <c:pt idx="7555">
                  <c:v>-7.426088</c:v>
                </c:pt>
                <c:pt idx="7556">
                  <c:v>-7.4245369999999999</c:v>
                </c:pt>
                <c:pt idx="7557">
                  <c:v>-7.4531830000000001</c:v>
                </c:pt>
                <c:pt idx="7558">
                  <c:v>-7.482011</c:v>
                </c:pt>
                <c:pt idx="7559">
                  <c:v>-7.5040599999999902</c:v>
                </c:pt>
                <c:pt idx="7560">
                  <c:v>-7.5634339999999902</c:v>
                </c:pt>
                <c:pt idx="7561">
                  <c:v>-7.5966639999999996</c:v>
                </c:pt>
                <c:pt idx="7562">
                  <c:v>-7.6178749999999997</c:v>
                </c:pt>
                <c:pt idx="7563">
                  <c:v>-7.5775269999999999</c:v>
                </c:pt>
                <c:pt idx="7564">
                  <c:v>-7.5348360000000003</c:v>
                </c:pt>
                <c:pt idx="7565">
                  <c:v>-7.4193239999999996</c:v>
                </c:pt>
                <c:pt idx="7566">
                  <c:v>-7.3029199999999896</c:v>
                </c:pt>
                <c:pt idx="7567">
                  <c:v>-7.1715260000000001</c:v>
                </c:pt>
                <c:pt idx="7568">
                  <c:v>-7.0786110000000004</c:v>
                </c:pt>
                <c:pt idx="7569">
                  <c:v>-7.0061119999999999</c:v>
                </c:pt>
                <c:pt idx="7570">
                  <c:v>-6.9476610000000001</c:v>
                </c:pt>
                <c:pt idx="7571">
                  <c:v>-6.9353290000000003</c:v>
                </c:pt>
                <c:pt idx="7572">
                  <c:v>-6.9202750000000002</c:v>
                </c:pt>
                <c:pt idx="7573">
                  <c:v>-6.9315169999999897</c:v>
                </c:pt>
                <c:pt idx="7574">
                  <c:v>-6.9520840000000002</c:v>
                </c:pt>
                <c:pt idx="7575">
                  <c:v>-6.9966059999999999</c:v>
                </c:pt>
                <c:pt idx="7576">
                  <c:v>-7.0596360000000002</c:v>
                </c:pt>
                <c:pt idx="7577">
                  <c:v>-7.1447989999999901</c:v>
                </c:pt>
                <c:pt idx="7578">
                  <c:v>-7.2403040000000001</c:v>
                </c:pt>
                <c:pt idx="7579">
                  <c:v>-7.3280120000000002</c:v>
                </c:pt>
                <c:pt idx="7580">
                  <c:v>-7.3597849999999996</c:v>
                </c:pt>
                <c:pt idx="7581">
                  <c:v>-7.34311299999999</c:v>
                </c:pt>
                <c:pt idx="7582">
                  <c:v>-7.3067630000000001</c:v>
                </c:pt>
                <c:pt idx="7583">
                  <c:v>-7.2850999999999999</c:v>
                </c:pt>
                <c:pt idx="7584">
                  <c:v>-7.2910629999999896</c:v>
                </c:pt>
                <c:pt idx="7585">
                  <c:v>-7.3234019999999997</c:v>
                </c:pt>
                <c:pt idx="7586">
                  <c:v>-7.365119</c:v>
                </c:pt>
                <c:pt idx="7587">
                  <c:v>-7.4367809999999999</c:v>
                </c:pt>
                <c:pt idx="7588">
                  <c:v>-7.5221460000000002</c:v>
                </c:pt>
                <c:pt idx="7589">
                  <c:v>-7.6216119999999901</c:v>
                </c:pt>
                <c:pt idx="7590">
                  <c:v>-7.7393000000000001</c:v>
                </c:pt>
                <c:pt idx="7591">
                  <c:v>-7.8609669999999898</c:v>
                </c:pt>
                <c:pt idx="7592">
                  <c:v>-8.0181339999999999</c:v>
                </c:pt>
                <c:pt idx="7593">
                  <c:v>-8.1898079999999993</c:v>
                </c:pt>
                <c:pt idx="7594">
                  <c:v>-8.3965069999999997</c:v>
                </c:pt>
                <c:pt idx="7595">
                  <c:v>-8.6198530000000009</c:v>
                </c:pt>
                <c:pt idx="7596">
                  <c:v>-8.8735879999999998</c:v>
                </c:pt>
                <c:pt idx="7597">
                  <c:v>-9.1845610000000004</c:v>
                </c:pt>
                <c:pt idx="7598">
                  <c:v>-9.5324740000000006</c:v>
                </c:pt>
                <c:pt idx="7599">
                  <c:v>-9.9268210000000003</c:v>
                </c:pt>
                <c:pt idx="7600">
                  <c:v>-10.25625</c:v>
                </c:pt>
                <c:pt idx="7601">
                  <c:v>-10.15076</c:v>
                </c:pt>
                <c:pt idx="7602">
                  <c:v>-9.5167669999999998</c:v>
                </c:pt>
                <c:pt idx="7603">
                  <c:v>-9.0551169999999903</c:v>
                </c:pt>
                <c:pt idx="7604">
                  <c:v>-8.9199869999999901</c:v>
                </c:pt>
                <c:pt idx="7605">
                  <c:v>-8.9422859999999993</c:v>
                </c:pt>
                <c:pt idx="7606">
                  <c:v>-8.9546170000000007</c:v>
                </c:pt>
                <c:pt idx="7607">
                  <c:v>-8.9912949999999991</c:v>
                </c:pt>
                <c:pt idx="7608">
                  <c:v>-9.0292209999999997</c:v>
                </c:pt>
                <c:pt idx="7609">
                  <c:v>-9.0486930000000001</c:v>
                </c:pt>
                <c:pt idx="7610">
                  <c:v>-9.0553460000000001</c:v>
                </c:pt>
                <c:pt idx="7611">
                  <c:v>-9.0640019999999897</c:v>
                </c:pt>
                <c:pt idx="7612">
                  <c:v>-9.0832409999999992</c:v>
                </c:pt>
                <c:pt idx="7613">
                  <c:v>-9.1199560000000002</c:v>
                </c:pt>
                <c:pt idx="7614">
                  <c:v>-9.1361550000000005</c:v>
                </c:pt>
                <c:pt idx="7615">
                  <c:v>-9.1534589999999998</c:v>
                </c:pt>
                <c:pt idx="7616">
                  <c:v>-9.1900239999999993</c:v>
                </c:pt>
                <c:pt idx="7617">
                  <c:v>-9.2092329999999993</c:v>
                </c:pt>
                <c:pt idx="7618">
                  <c:v>-9.2604939999999996</c:v>
                </c:pt>
                <c:pt idx="7619">
                  <c:v>-9.2936669999999992</c:v>
                </c:pt>
                <c:pt idx="7620">
                  <c:v>-9.3430889999999902</c:v>
                </c:pt>
                <c:pt idx="7621">
                  <c:v>-9.3896840000000008</c:v>
                </c:pt>
                <c:pt idx="7622">
                  <c:v>-9.4380310000000005</c:v>
                </c:pt>
                <c:pt idx="7623">
                  <c:v>-9.4927129999999895</c:v>
                </c:pt>
                <c:pt idx="7624">
                  <c:v>-9.5489169999999994</c:v>
                </c:pt>
                <c:pt idx="7625">
                  <c:v>-9.6111260000000005</c:v>
                </c:pt>
                <c:pt idx="7626">
                  <c:v>-9.6696980000000003</c:v>
                </c:pt>
                <c:pt idx="7627">
                  <c:v>-9.7384749999999993</c:v>
                </c:pt>
                <c:pt idx="7628">
                  <c:v>-9.8032970000000006</c:v>
                </c:pt>
                <c:pt idx="7629">
                  <c:v>-9.8789560000000005</c:v>
                </c:pt>
                <c:pt idx="7630">
                  <c:v>-9.9461560000000002</c:v>
                </c:pt>
                <c:pt idx="7631">
                  <c:v>-10.0274</c:v>
                </c:pt>
                <c:pt idx="7632">
                  <c:v>-10.10915</c:v>
                </c:pt>
                <c:pt idx="7633">
                  <c:v>-10.1866</c:v>
                </c:pt>
                <c:pt idx="7634">
                  <c:v>-10.2931399999999</c:v>
                </c:pt>
                <c:pt idx="7635">
                  <c:v>-10.40338</c:v>
                </c:pt>
                <c:pt idx="7636">
                  <c:v>-10.543200000000001</c:v>
                </c:pt>
                <c:pt idx="7637">
                  <c:v>-10.71668</c:v>
                </c:pt>
                <c:pt idx="7638">
                  <c:v>-10.8101</c:v>
                </c:pt>
                <c:pt idx="7639">
                  <c:v>-10.577220000000001</c:v>
                </c:pt>
                <c:pt idx="7640">
                  <c:v>-10.48105</c:v>
                </c:pt>
                <c:pt idx="7641">
                  <c:v>-10.53694</c:v>
                </c:pt>
                <c:pt idx="7642">
                  <c:v>-10.645200000000001</c:v>
                </c:pt>
                <c:pt idx="7643">
                  <c:v>-10.748999999999899</c:v>
                </c:pt>
                <c:pt idx="7644">
                  <c:v>-10.82888</c:v>
                </c:pt>
                <c:pt idx="7645">
                  <c:v>-10.914949999999999</c:v>
                </c:pt>
                <c:pt idx="7646">
                  <c:v>-11.03383</c:v>
                </c:pt>
                <c:pt idx="7647">
                  <c:v>-11.120339999999899</c:v>
                </c:pt>
                <c:pt idx="7648">
                  <c:v>-11.235799999999999</c:v>
                </c:pt>
                <c:pt idx="7649">
                  <c:v>-11.334009999999999</c:v>
                </c:pt>
                <c:pt idx="7650">
                  <c:v>-11.46055</c:v>
                </c:pt>
                <c:pt idx="7651">
                  <c:v>-11.55846</c:v>
                </c:pt>
                <c:pt idx="7652">
                  <c:v>-11.683109999999999</c:v>
                </c:pt>
                <c:pt idx="7653">
                  <c:v>-11.803799999999899</c:v>
                </c:pt>
                <c:pt idx="7654">
                  <c:v>-11.95213</c:v>
                </c:pt>
                <c:pt idx="7655">
                  <c:v>-12.11656</c:v>
                </c:pt>
                <c:pt idx="7656">
                  <c:v>-12.26796</c:v>
                </c:pt>
                <c:pt idx="7657">
                  <c:v>-12.446400000000001</c:v>
                </c:pt>
                <c:pt idx="7658">
                  <c:v>-12.64991</c:v>
                </c:pt>
                <c:pt idx="7659">
                  <c:v>-12.86829</c:v>
                </c:pt>
                <c:pt idx="7660">
                  <c:v>-13.11626</c:v>
                </c:pt>
                <c:pt idx="7661">
                  <c:v>-13.40795</c:v>
                </c:pt>
                <c:pt idx="7662">
                  <c:v>-13.73075</c:v>
                </c:pt>
                <c:pt idx="7663">
                  <c:v>-14.114710000000001</c:v>
                </c:pt>
                <c:pt idx="7664">
                  <c:v>-14.5675699999999</c:v>
                </c:pt>
                <c:pt idx="7665">
                  <c:v>-15.085809999999899</c:v>
                </c:pt>
                <c:pt idx="7666">
                  <c:v>-15.700419999999999</c:v>
                </c:pt>
                <c:pt idx="7667">
                  <c:v>-16.41206</c:v>
                </c:pt>
                <c:pt idx="7668">
                  <c:v>-17.150549999999999</c:v>
                </c:pt>
                <c:pt idx="7669">
                  <c:v>-17.80443</c:v>
                </c:pt>
                <c:pt idx="7670">
                  <c:v>-18.063980000000001</c:v>
                </c:pt>
                <c:pt idx="7671">
                  <c:v>-17.656749999999999</c:v>
                </c:pt>
                <c:pt idx="7672">
                  <c:v>-16.572469999999999</c:v>
                </c:pt>
                <c:pt idx="7673">
                  <c:v>-15.212400000000001</c:v>
                </c:pt>
                <c:pt idx="7674">
                  <c:v>-13.87392</c:v>
                </c:pt>
                <c:pt idx="7675">
                  <c:v>-12.760820000000001</c:v>
                </c:pt>
                <c:pt idx="7676">
                  <c:v>-11.888059999999999</c:v>
                </c:pt>
                <c:pt idx="7677">
                  <c:v>-11.23781</c:v>
                </c:pt>
                <c:pt idx="7678">
                  <c:v>-10.76624</c:v>
                </c:pt>
                <c:pt idx="7679">
                  <c:v>-10.445469999999901</c:v>
                </c:pt>
                <c:pt idx="7680">
                  <c:v>-10.219900000000001</c:v>
                </c:pt>
                <c:pt idx="7681">
                  <c:v>-10.05646</c:v>
                </c:pt>
                <c:pt idx="7682">
                  <c:v>-9.9300350000000002</c:v>
                </c:pt>
                <c:pt idx="7683">
                  <c:v>-9.8564380000000007</c:v>
                </c:pt>
                <c:pt idx="7684">
                  <c:v>-9.7838770000000004</c:v>
                </c:pt>
                <c:pt idx="7685">
                  <c:v>-9.7296309999999995</c:v>
                </c:pt>
                <c:pt idx="7686">
                  <c:v>-9.6950990000000008</c:v>
                </c:pt>
                <c:pt idx="7687">
                  <c:v>-9.6438419999999994</c:v>
                </c:pt>
                <c:pt idx="7688">
                  <c:v>-9.6143350000000005</c:v>
                </c:pt>
                <c:pt idx="7689">
                  <c:v>-9.5759170000000005</c:v>
                </c:pt>
                <c:pt idx="7690">
                  <c:v>-9.5361349999999998</c:v>
                </c:pt>
                <c:pt idx="7691">
                  <c:v>-9.5014380000000003</c:v>
                </c:pt>
                <c:pt idx="7692">
                  <c:v>-9.4493080000000003</c:v>
                </c:pt>
                <c:pt idx="7693">
                  <c:v>-9.3982969999999995</c:v>
                </c:pt>
                <c:pt idx="7694">
                  <c:v>-9.3447309999999995</c:v>
                </c:pt>
                <c:pt idx="7695">
                  <c:v>-9.2825699999999998</c:v>
                </c:pt>
                <c:pt idx="7696">
                  <c:v>-9.2215830000000008</c:v>
                </c:pt>
                <c:pt idx="7697">
                  <c:v>-9.1511340000000008</c:v>
                </c:pt>
                <c:pt idx="7698">
                  <c:v>-9.0720390000000002</c:v>
                </c:pt>
                <c:pt idx="7699">
                  <c:v>-8.9896080000000005</c:v>
                </c:pt>
                <c:pt idx="7700">
                  <c:v>-8.9019370000000002</c:v>
                </c:pt>
                <c:pt idx="7701">
                  <c:v>-8.8085799999999992</c:v>
                </c:pt>
                <c:pt idx="7702">
                  <c:v>-8.7117590000000007</c:v>
                </c:pt>
                <c:pt idx="7703">
                  <c:v>-8.6073579999999996</c:v>
                </c:pt>
                <c:pt idx="7704">
                  <c:v>-8.4999709999999897</c:v>
                </c:pt>
                <c:pt idx="7705">
                  <c:v>-8.3917889999999993</c:v>
                </c:pt>
                <c:pt idx="7706">
                  <c:v>-8.2659419999999901</c:v>
                </c:pt>
                <c:pt idx="7707">
                  <c:v>-8.1586560000000006</c:v>
                </c:pt>
                <c:pt idx="7708">
                  <c:v>-8.0318850000000008</c:v>
                </c:pt>
                <c:pt idx="7709">
                  <c:v>-7.9135780000000002</c:v>
                </c:pt>
                <c:pt idx="7710">
                  <c:v>-7.78576599999999</c:v>
                </c:pt>
                <c:pt idx="7711">
                  <c:v>-7.6892630000000004</c:v>
                </c:pt>
                <c:pt idx="7712">
                  <c:v>-7.5848019999999901</c:v>
                </c:pt>
                <c:pt idx="7713">
                  <c:v>-7.4793019999999899</c:v>
                </c:pt>
                <c:pt idx="7714">
                  <c:v>-7.4006100000000004</c:v>
                </c:pt>
                <c:pt idx="7715">
                  <c:v>-7.3205369999999998</c:v>
                </c:pt>
                <c:pt idx="7716">
                  <c:v>-7.2827719999999996</c:v>
                </c:pt>
                <c:pt idx="7717">
                  <c:v>-7.260192</c:v>
                </c:pt>
                <c:pt idx="7718">
                  <c:v>-7.239808</c:v>
                </c:pt>
                <c:pt idx="7719">
                  <c:v>-7.2566160000000002</c:v>
                </c:pt>
                <c:pt idx="7720">
                  <c:v>-7.32099399999999</c:v>
                </c:pt>
                <c:pt idx="7721">
                  <c:v>-7.3965269999999901</c:v>
                </c:pt>
                <c:pt idx="7722">
                  <c:v>-7.5005499999999898</c:v>
                </c:pt>
                <c:pt idx="7723">
                  <c:v>-7.6325149999999997</c:v>
                </c:pt>
                <c:pt idx="7724">
                  <c:v>-7.7844420000000003</c:v>
                </c:pt>
                <c:pt idx="7725">
                  <c:v>-7.9581869999999997</c:v>
                </c:pt>
                <c:pt idx="7726">
                  <c:v>-8.1472759999999997</c:v>
                </c:pt>
                <c:pt idx="7727">
                  <c:v>-8.3426659999999906</c:v>
                </c:pt>
                <c:pt idx="7728">
                  <c:v>-8.5484500000000008</c:v>
                </c:pt>
                <c:pt idx="7729">
                  <c:v>-8.7372630000000004</c:v>
                </c:pt>
                <c:pt idx="7730">
                  <c:v>-8.9244319999999995</c:v>
                </c:pt>
                <c:pt idx="7731">
                  <c:v>-9.0952839999999995</c:v>
                </c:pt>
                <c:pt idx="7732">
                  <c:v>-9.2585090000000001</c:v>
                </c:pt>
                <c:pt idx="7733">
                  <c:v>-9.3879570000000001</c:v>
                </c:pt>
                <c:pt idx="7734">
                  <c:v>-9.4955470000000002</c:v>
                </c:pt>
                <c:pt idx="7735">
                  <c:v>-9.5762070000000001</c:v>
                </c:pt>
                <c:pt idx="7736">
                  <c:v>-9.6125360000000004</c:v>
                </c:pt>
                <c:pt idx="7737">
                  <c:v>-9.6101790000000005</c:v>
                </c:pt>
                <c:pt idx="7738">
                  <c:v>-9.5788759999999993</c:v>
                </c:pt>
                <c:pt idx="7739">
                  <c:v>-9.4964829999999996</c:v>
                </c:pt>
                <c:pt idx="7740">
                  <c:v>-9.3684419999999999</c:v>
                </c:pt>
                <c:pt idx="7741">
                  <c:v>-9.2129940000000001</c:v>
                </c:pt>
                <c:pt idx="7742">
                  <c:v>-9.0022239999999893</c:v>
                </c:pt>
                <c:pt idx="7743">
                  <c:v>-8.7523119999999999</c:v>
                </c:pt>
                <c:pt idx="7744">
                  <c:v>-8.4782510000000002</c:v>
                </c:pt>
                <c:pt idx="7745">
                  <c:v>-8.1648119999999906</c:v>
                </c:pt>
                <c:pt idx="7746">
                  <c:v>-7.8295739999999903</c:v>
                </c:pt>
                <c:pt idx="7747">
                  <c:v>-7.4924650000000002</c:v>
                </c:pt>
                <c:pt idx="7748">
                  <c:v>-7.179621</c:v>
                </c:pt>
                <c:pt idx="7749">
                  <c:v>-6.8703830000000004</c:v>
                </c:pt>
                <c:pt idx="7750">
                  <c:v>-6.6515979999999901</c:v>
                </c:pt>
                <c:pt idx="7751">
                  <c:v>-6.4931079999999897</c:v>
                </c:pt>
                <c:pt idx="7752">
                  <c:v>-6.4329650000000003</c:v>
                </c:pt>
                <c:pt idx="7753">
                  <c:v>-6.4843459999999897</c:v>
                </c:pt>
                <c:pt idx="7754">
                  <c:v>-6.6265470000000004</c:v>
                </c:pt>
                <c:pt idx="7755">
                  <c:v>-6.8675309999999996</c:v>
                </c:pt>
                <c:pt idx="7756">
                  <c:v>-7.1843849999999998</c:v>
                </c:pt>
                <c:pt idx="7757">
                  <c:v>-7.5540380000000003</c:v>
                </c:pt>
                <c:pt idx="7758">
                  <c:v>-7.966348</c:v>
                </c:pt>
                <c:pt idx="7759">
                  <c:v>-8.3849330000000002</c:v>
                </c:pt>
                <c:pt idx="7760">
                  <c:v>-8.8138729999999992</c:v>
                </c:pt>
                <c:pt idx="7761">
                  <c:v>-9.2483799999999992</c:v>
                </c:pt>
                <c:pt idx="7762">
                  <c:v>-9.6503940000000004</c:v>
                </c:pt>
                <c:pt idx="7763">
                  <c:v>-10.04757</c:v>
                </c:pt>
                <c:pt idx="7764">
                  <c:v>-10.419639999999999</c:v>
                </c:pt>
                <c:pt idx="7765">
                  <c:v>-10.776669999999999</c:v>
                </c:pt>
                <c:pt idx="7766">
                  <c:v>-11.092040000000001</c:v>
                </c:pt>
                <c:pt idx="7767">
                  <c:v>-11.414300000000001</c:v>
                </c:pt>
                <c:pt idx="7768">
                  <c:v>-11.69467</c:v>
                </c:pt>
                <c:pt idx="7769">
                  <c:v>-11.966069999999901</c:v>
                </c:pt>
                <c:pt idx="7770">
                  <c:v>-12.211460000000001</c:v>
                </c:pt>
                <c:pt idx="7771">
                  <c:v>-12.453799999999999</c:v>
                </c:pt>
                <c:pt idx="7772">
                  <c:v>-12.69014</c:v>
                </c:pt>
                <c:pt idx="7773">
                  <c:v>-12.86627</c:v>
                </c:pt>
                <c:pt idx="7774">
                  <c:v>-13.0565499999999</c:v>
                </c:pt>
                <c:pt idx="7775">
                  <c:v>-13.16488</c:v>
                </c:pt>
                <c:pt idx="7776">
                  <c:v>-13.27449</c:v>
                </c:pt>
                <c:pt idx="7777">
                  <c:v>-13.340059999999999</c:v>
                </c:pt>
                <c:pt idx="7778">
                  <c:v>-13.324820000000001</c:v>
                </c:pt>
                <c:pt idx="7779">
                  <c:v>-13.2234</c:v>
                </c:pt>
                <c:pt idx="7780">
                  <c:v>-13.03271</c:v>
                </c:pt>
                <c:pt idx="7781">
                  <c:v>-12.76324</c:v>
                </c:pt>
                <c:pt idx="7782">
                  <c:v>-12.48208</c:v>
                </c:pt>
                <c:pt idx="7783">
                  <c:v>-12.2226599999999</c:v>
                </c:pt>
                <c:pt idx="7784">
                  <c:v>-12.052060000000001</c:v>
                </c:pt>
                <c:pt idx="7785">
                  <c:v>-12.010120000000001</c:v>
                </c:pt>
                <c:pt idx="7786">
                  <c:v>-12.038550000000001</c:v>
                </c:pt>
                <c:pt idx="7787">
                  <c:v>-12.145</c:v>
                </c:pt>
                <c:pt idx="7788">
                  <c:v>-12.271179999999999</c:v>
                </c:pt>
                <c:pt idx="7789">
                  <c:v>-12.40455</c:v>
                </c:pt>
                <c:pt idx="7790">
                  <c:v>-12.5382199999999</c:v>
                </c:pt>
                <c:pt idx="7791">
                  <c:v>-12.677099999999999</c:v>
                </c:pt>
                <c:pt idx="7792">
                  <c:v>-12.805490000000001</c:v>
                </c:pt>
                <c:pt idx="7793">
                  <c:v>-12.924259999999901</c:v>
                </c:pt>
                <c:pt idx="7794">
                  <c:v>-13.05682</c:v>
                </c:pt>
                <c:pt idx="7795">
                  <c:v>-13.17754</c:v>
                </c:pt>
                <c:pt idx="7796">
                  <c:v>-13.2986</c:v>
                </c:pt>
                <c:pt idx="7797">
                  <c:v>-13.43323</c:v>
                </c:pt>
                <c:pt idx="7798">
                  <c:v>-13.590249999999999</c:v>
                </c:pt>
                <c:pt idx="7799">
                  <c:v>-13.733879999999999</c:v>
                </c:pt>
                <c:pt idx="7800">
                  <c:v>-13.897030000000001</c:v>
                </c:pt>
                <c:pt idx="7801">
                  <c:v>-14.103350000000001</c:v>
                </c:pt>
                <c:pt idx="7802">
                  <c:v>-14.342879999999999</c:v>
                </c:pt>
                <c:pt idx="7803">
                  <c:v>-14.58488</c:v>
                </c:pt>
                <c:pt idx="7804">
                  <c:v>-14.947229999999999</c:v>
                </c:pt>
                <c:pt idx="7805">
                  <c:v>-15.333270000000001</c:v>
                </c:pt>
                <c:pt idx="7806">
                  <c:v>-15.8645</c:v>
                </c:pt>
                <c:pt idx="7807">
                  <c:v>-16.552119999999999</c:v>
                </c:pt>
                <c:pt idx="7808">
                  <c:v>-17.52533</c:v>
                </c:pt>
                <c:pt idx="7809">
                  <c:v>-19.030949999999901</c:v>
                </c:pt>
                <c:pt idx="7810">
                  <c:v>-21.61393</c:v>
                </c:pt>
                <c:pt idx="7811">
                  <c:v>-27.432729999999999</c:v>
                </c:pt>
                <c:pt idx="7812">
                  <c:v>-36.009619999999998</c:v>
                </c:pt>
                <c:pt idx="7813">
                  <c:v>-20.539079999999998</c:v>
                </c:pt>
                <c:pt idx="7814">
                  <c:v>-15.010129999999901</c:v>
                </c:pt>
                <c:pt idx="7815">
                  <c:v>-12.52514</c:v>
                </c:pt>
                <c:pt idx="7816">
                  <c:v>-11.62875</c:v>
                </c:pt>
                <c:pt idx="7817">
                  <c:v>-11.50281</c:v>
                </c:pt>
                <c:pt idx="7818">
                  <c:v>-11.627009999999901</c:v>
                </c:pt>
                <c:pt idx="7819">
                  <c:v>-11.8707099999999</c:v>
                </c:pt>
                <c:pt idx="7820">
                  <c:v>-12.07361</c:v>
                </c:pt>
                <c:pt idx="7821">
                  <c:v>-12.286770000000001</c:v>
                </c:pt>
                <c:pt idx="7822">
                  <c:v>-12.4233899999999</c:v>
                </c:pt>
                <c:pt idx="7823">
                  <c:v>-12.53462</c:v>
                </c:pt>
                <c:pt idx="7824">
                  <c:v>-12.60324</c:v>
                </c:pt>
                <c:pt idx="7825">
                  <c:v>-12.65879</c:v>
                </c:pt>
                <c:pt idx="7826">
                  <c:v>-12.68934</c:v>
                </c:pt>
                <c:pt idx="7827">
                  <c:v>-12.70382</c:v>
                </c:pt>
                <c:pt idx="7828">
                  <c:v>-12.72874</c:v>
                </c:pt>
                <c:pt idx="7829">
                  <c:v>-12.758520000000001</c:v>
                </c:pt>
                <c:pt idx="7830">
                  <c:v>-12.793979999999999</c:v>
                </c:pt>
                <c:pt idx="7831">
                  <c:v>-12.826930000000001</c:v>
                </c:pt>
                <c:pt idx="7832">
                  <c:v>-12.884539999999999</c:v>
                </c:pt>
                <c:pt idx="7833">
                  <c:v>-12.947760000000001</c:v>
                </c:pt>
                <c:pt idx="7834">
                  <c:v>-13.020149999999999</c:v>
                </c:pt>
                <c:pt idx="7835">
                  <c:v>-13.09689</c:v>
                </c:pt>
                <c:pt idx="7836">
                  <c:v>-13.182510000000001</c:v>
                </c:pt>
                <c:pt idx="7837">
                  <c:v>-13.27026</c:v>
                </c:pt>
                <c:pt idx="7838">
                  <c:v>-13.38883</c:v>
                </c:pt>
                <c:pt idx="7839">
                  <c:v>-13.507999999999999</c:v>
                </c:pt>
                <c:pt idx="7840">
                  <c:v>-13.62739</c:v>
                </c:pt>
                <c:pt idx="7841">
                  <c:v>-13.770149999999999</c:v>
                </c:pt>
                <c:pt idx="7842">
                  <c:v>-13.91057</c:v>
                </c:pt>
                <c:pt idx="7843">
                  <c:v>-14.072050000000001</c:v>
                </c:pt>
                <c:pt idx="7844">
                  <c:v>-14.236750000000001</c:v>
                </c:pt>
                <c:pt idx="7845">
                  <c:v>-14.408860000000001</c:v>
                </c:pt>
                <c:pt idx="7846">
                  <c:v>-14.571210000000001</c:v>
                </c:pt>
                <c:pt idx="7847">
                  <c:v>-14.676259999999999</c:v>
                </c:pt>
                <c:pt idx="7848">
                  <c:v>-14.7270699999999</c:v>
                </c:pt>
                <c:pt idx="7849">
                  <c:v>-14.65061</c:v>
                </c:pt>
                <c:pt idx="7850">
                  <c:v>-14.427049999999999</c:v>
                </c:pt>
                <c:pt idx="7851">
                  <c:v>-14.0679</c:v>
                </c:pt>
                <c:pt idx="7852">
                  <c:v>-13.626989999999999</c:v>
                </c:pt>
                <c:pt idx="7853">
                  <c:v>-13.216189999999999</c:v>
                </c:pt>
                <c:pt idx="7854">
                  <c:v>-12.8993</c:v>
                </c:pt>
                <c:pt idx="7855">
                  <c:v>-12.7030399999999</c:v>
                </c:pt>
                <c:pt idx="7856">
                  <c:v>-12.6279699999999</c:v>
                </c:pt>
                <c:pt idx="7857">
                  <c:v>-12.65441</c:v>
                </c:pt>
                <c:pt idx="7858">
                  <c:v>-12.78206</c:v>
                </c:pt>
                <c:pt idx="7859">
                  <c:v>-12.977779999999999</c:v>
                </c:pt>
                <c:pt idx="7860">
                  <c:v>-13.235099999999999</c:v>
                </c:pt>
                <c:pt idx="7861">
                  <c:v>-13.528589999999999</c:v>
                </c:pt>
                <c:pt idx="7862">
                  <c:v>-13.872409999999901</c:v>
                </c:pt>
                <c:pt idx="7863">
                  <c:v>-14.23039</c:v>
                </c:pt>
                <c:pt idx="7864">
                  <c:v>-14.602550000000001</c:v>
                </c:pt>
                <c:pt idx="7865">
                  <c:v>-14.973369999999999</c:v>
                </c:pt>
                <c:pt idx="7866">
                  <c:v>-15.326129999999999</c:v>
                </c:pt>
                <c:pt idx="7867">
                  <c:v>-15.6491699999999</c:v>
                </c:pt>
                <c:pt idx="7868">
                  <c:v>-15.9674599999999</c:v>
                </c:pt>
                <c:pt idx="7869">
                  <c:v>-16.262519999999999</c:v>
                </c:pt>
                <c:pt idx="7870">
                  <c:v>-16.600449999999999</c:v>
                </c:pt>
                <c:pt idx="7871">
                  <c:v>-16.96311</c:v>
                </c:pt>
                <c:pt idx="7872">
                  <c:v>-17.38073</c:v>
                </c:pt>
                <c:pt idx="7873">
                  <c:v>-17.822389999999999</c:v>
                </c:pt>
                <c:pt idx="7874">
                  <c:v>-18.387360000000001</c:v>
                </c:pt>
                <c:pt idx="7875">
                  <c:v>-19.031829999999999</c:v>
                </c:pt>
                <c:pt idx="7876">
                  <c:v>-19.801169999999999</c:v>
                </c:pt>
                <c:pt idx="7877">
                  <c:v>-20.712250000000001</c:v>
                </c:pt>
                <c:pt idx="7878">
                  <c:v>-21.837160000000001</c:v>
                </c:pt>
                <c:pt idx="7879">
                  <c:v>-23.23995</c:v>
                </c:pt>
                <c:pt idx="7880">
                  <c:v>-25.034389999999998</c:v>
                </c:pt>
                <c:pt idx="7881">
                  <c:v>-27.399439999999998</c:v>
                </c:pt>
                <c:pt idx="7882">
                  <c:v>-30.568269999999998</c:v>
                </c:pt>
                <c:pt idx="7883">
                  <c:v>-33.557569999999998</c:v>
                </c:pt>
                <c:pt idx="7884">
                  <c:v>-32.08699</c:v>
                </c:pt>
                <c:pt idx="7885">
                  <c:v>-28.179469999999998</c:v>
                </c:pt>
                <c:pt idx="7886">
                  <c:v>-24.941040000000001</c:v>
                </c:pt>
                <c:pt idx="7887">
                  <c:v>-22.498579999999901</c:v>
                </c:pt>
                <c:pt idx="7888">
                  <c:v>-20.68094</c:v>
                </c:pt>
                <c:pt idx="7889">
                  <c:v>-19.30423</c:v>
                </c:pt>
                <c:pt idx="7890">
                  <c:v>-18.323640000000001</c:v>
                </c:pt>
                <c:pt idx="7891">
                  <c:v>-17.62941</c:v>
                </c:pt>
                <c:pt idx="7892">
                  <c:v>-17.218720000000001</c:v>
                </c:pt>
                <c:pt idx="7893">
                  <c:v>-16.98677</c:v>
                </c:pt>
                <c:pt idx="7894">
                  <c:v>-16.94284</c:v>
                </c:pt>
                <c:pt idx="7895">
                  <c:v>-17.00112</c:v>
                </c:pt>
                <c:pt idx="7896">
                  <c:v>-17.139289999999999</c:v>
                </c:pt>
                <c:pt idx="7897">
                  <c:v>-17.34665</c:v>
                </c:pt>
                <c:pt idx="7898">
                  <c:v>-17.605899999999998</c:v>
                </c:pt>
                <c:pt idx="7899">
                  <c:v>-17.899139999999999</c:v>
                </c:pt>
                <c:pt idx="7900">
                  <c:v>-18.210619999999999</c:v>
                </c:pt>
                <c:pt idx="7901">
                  <c:v>-18.552209999999999</c:v>
                </c:pt>
                <c:pt idx="7902">
                  <c:v>-18.898109999999999</c:v>
                </c:pt>
                <c:pt idx="7903">
                  <c:v>-19.255849999999999</c:v>
                </c:pt>
                <c:pt idx="7904">
                  <c:v>-19.62124</c:v>
                </c:pt>
                <c:pt idx="7905">
                  <c:v>-19.985910000000001</c:v>
                </c:pt>
                <c:pt idx="7906">
                  <c:v>-20.362490000000001</c:v>
                </c:pt>
                <c:pt idx="7907">
                  <c:v>-20.74334</c:v>
                </c:pt>
                <c:pt idx="7908">
                  <c:v>-21.12135</c:v>
                </c:pt>
                <c:pt idx="7909">
                  <c:v>-21.50329</c:v>
                </c:pt>
                <c:pt idx="7910">
                  <c:v>-21.88364</c:v>
                </c:pt>
                <c:pt idx="7911">
                  <c:v>-22.25994</c:v>
                </c:pt>
                <c:pt idx="7912">
                  <c:v>-22.657399999999999</c:v>
                </c:pt>
                <c:pt idx="7913">
                  <c:v>-23.047249999999998</c:v>
                </c:pt>
                <c:pt idx="7914">
                  <c:v>-23.442450000000001</c:v>
                </c:pt>
                <c:pt idx="7915">
                  <c:v>-23.831440000000001</c:v>
                </c:pt>
                <c:pt idx="7916">
                  <c:v>-24.234539999999999</c:v>
                </c:pt>
                <c:pt idx="7917">
                  <c:v>-24.637180000000001</c:v>
                </c:pt>
                <c:pt idx="7918">
                  <c:v>-25.0258</c:v>
                </c:pt>
                <c:pt idx="7919">
                  <c:v>-25.444330000000001</c:v>
                </c:pt>
                <c:pt idx="7920">
                  <c:v>-25.869009999999999</c:v>
                </c:pt>
                <c:pt idx="7921">
                  <c:v>-26.27722</c:v>
                </c:pt>
                <c:pt idx="7922">
                  <c:v>-26.703240000000001</c:v>
                </c:pt>
                <c:pt idx="7923">
                  <c:v>-27.147410000000001</c:v>
                </c:pt>
                <c:pt idx="7924">
                  <c:v>-27.588709999999999</c:v>
                </c:pt>
                <c:pt idx="7925">
                  <c:v>-28.030239999999999</c:v>
                </c:pt>
                <c:pt idx="7926">
                  <c:v>-28.491309999999999</c:v>
                </c:pt>
                <c:pt idx="7927">
                  <c:v>-28.956510000000002</c:v>
                </c:pt>
                <c:pt idx="7928">
                  <c:v>-29.431270000000001</c:v>
                </c:pt>
                <c:pt idx="7929">
                  <c:v>-29.915099999999999</c:v>
                </c:pt>
                <c:pt idx="7930">
                  <c:v>-30.410089999999901</c:v>
                </c:pt>
                <c:pt idx="7931">
                  <c:v>-30.935790000000001</c:v>
                </c:pt>
                <c:pt idx="7932">
                  <c:v>-31.466750000000001</c:v>
                </c:pt>
                <c:pt idx="7933">
                  <c:v>-32.00515</c:v>
                </c:pt>
                <c:pt idx="7934">
                  <c:v>-32.560740000000003</c:v>
                </c:pt>
                <c:pt idx="7935">
                  <c:v>-33.142719999999997</c:v>
                </c:pt>
                <c:pt idx="7936">
                  <c:v>-33.740879999999997</c:v>
                </c:pt>
                <c:pt idx="7937">
                  <c:v>-34.358669999999996</c:v>
                </c:pt>
                <c:pt idx="7938">
                  <c:v>-34.993580000000001</c:v>
                </c:pt>
                <c:pt idx="7939">
                  <c:v>-35.64284</c:v>
                </c:pt>
                <c:pt idx="7940">
                  <c:v>-36.325490000000002</c:v>
                </c:pt>
                <c:pt idx="7941">
                  <c:v>-36.994070000000001</c:v>
                </c:pt>
                <c:pt idx="7942">
                  <c:v>-37.673909999999999</c:v>
                </c:pt>
                <c:pt idx="7943">
                  <c:v>-38.303719999999998</c:v>
                </c:pt>
                <c:pt idx="7944">
                  <c:v>-38.89716</c:v>
                </c:pt>
                <c:pt idx="7945">
                  <c:v>-39.406359999999999</c:v>
                </c:pt>
                <c:pt idx="7946">
                  <c:v>-39.757770000000001</c:v>
                </c:pt>
                <c:pt idx="7947">
                  <c:v>-40.025889999999997</c:v>
                </c:pt>
                <c:pt idx="7948">
                  <c:v>-40.008890000000001</c:v>
                </c:pt>
                <c:pt idx="7949">
                  <c:v>-39.79992</c:v>
                </c:pt>
                <c:pt idx="7950">
                  <c:v>-39.459350000000001</c:v>
                </c:pt>
                <c:pt idx="7951">
                  <c:v>-38.871369999999999</c:v>
                </c:pt>
                <c:pt idx="7952">
                  <c:v>-38.23216</c:v>
                </c:pt>
                <c:pt idx="7953">
                  <c:v>-37.480980000000002</c:v>
                </c:pt>
                <c:pt idx="7954">
                  <c:v>-36.69706</c:v>
                </c:pt>
                <c:pt idx="7955">
                  <c:v>-35.877330000000001</c:v>
                </c:pt>
                <c:pt idx="7956">
                  <c:v>-35.022069999999999</c:v>
                </c:pt>
                <c:pt idx="7957">
                  <c:v>-34.180410000000002</c:v>
                </c:pt>
                <c:pt idx="7958">
                  <c:v>-33.293939999999999</c:v>
                </c:pt>
                <c:pt idx="7959">
                  <c:v>-32.417769999999997</c:v>
                </c:pt>
                <c:pt idx="7960">
                  <c:v>-31.52778</c:v>
                </c:pt>
                <c:pt idx="7961">
                  <c:v>-30.647869999999902</c:v>
                </c:pt>
                <c:pt idx="7962">
                  <c:v>-29.75065</c:v>
                </c:pt>
                <c:pt idx="7963">
                  <c:v>-28.865939999999899</c:v>
                </c:pt>
                <c:pt idx="7964">
                  <c:v>-28.044709999999998</c:v>
                </c:pt>
                <c:pt idx="7965">
                  <c:v>-27.309239999999999</c:v>
                </c:pt>
                <c:pt idx="7966">
                  <c:v>-26.74635</c:v>
                </c:pt>
                <c:pt idx="7967">
                  <c:v>-26.42925</c:v>
                </c:pt>
                <c:pt idx="7968">
                  <c:v>-26.416910000000001</c:v>
                </c:pt>
                <c:pt idx="7969">
                  <c:v>-26.68976</c:v>
                </c:pt>
                <c:pt idx="7970">
                  <c:v>-27.162759999999999</c:v>
                </c:pt>
                <c:pt idx="7971">
                  <c:v>-27.780239999999999</c:v>
                </c:pt>
                <c:pt idx="7972">
                  <c:v>-28.40192</c:v>
                </c:pt>
                <c:pt idx="7973">
                  <c:v>-29.042829999999999</c:v>
                </c:pt>
                <c:pt idx="7974">
                  <c:v>-29.591059999999999</c:v>
                </c:pt>
                <c:pt idx="7975">
                  <c:v>-30.04494</c:v>
                </c:pt>
                <c:pt idx="7976">
                  <c:v>-30.42051</c:v>
                </c:pt>
                <c:pt idx="7977">
                  <c:v>-30.720140000000001</c:v>
                </c:pt>
                <c:pt idx="7978">
                  <c:v>-30.92849</c:v>
                </c:pt>
                <c:pt idx="7979">
                  <c:v>-31.038519999999998</c:v>
                </c:pt>
                <c:pt idx="7980">
                  <c:v>-31.12903</c:v>
                </c:pt>
                <c:pt idx="7981">
                  <c:v>-31.135929999999998</c:v>
                </c:pt>
                <c:pt idx="7982">
                  <c:v>-31.106919999999999</c:v>
                </c:pt>
                <c:pt idx="7983">
                  <c:v>-31.018940000000001</c:v>
                </c:pt>
                <c:pt idx="7984">
                  <c:v>-30.95243</c:v>
                </c:pt>
                <c:pt idx="7985">
                  <c:v>-30.802669999999999</c:v>
                </c:pt>
                <c:pt idx="7986">
                  <c:v>-30.693639999999998</c:v>
                </c:pt>
                <c:pt idx="7987">
                  <c:v>-30.556270000000001</c:v>
                </c:pt>
                <c:pt idx="7988">
                  <c:v>-30.37312</c:v>
                </c:pt>
                <c:pt idx="7989">
                  <c:v>-30.220659999999899</c:v>
                </c:pt>
                <c:pt idx="7990">
                  <c:v>-30.04655</c:v>
                </c:pt>
                <c:pt idx="7991">
                  <c:v>-29.886859999999999</c:v>
                </c:pt>
                <c:pt idx="7992">
                  <c:v>-29.705770000000001</c:v>
                </c:pt>
                <c:pt idx="7993">
                  <c:v>-29.532609999999998</c:v>
                </c:pt>
                <c:pt idx="7994">
                  <c:v>-29.362960000000001</c:v>
                </c:pt>
                <c:pt idx="7995">
                  <c:v>-29.192730000000001</c:v>
                </c:pt>
                <c:pt idx="7996">
                  <c:v>-29.00299</c:v>
                </c:pt>
                <c:pt idx="7997">
                  <c:v>-28.84843</c:v>
                </c:pt>
                <c:pt idx="7998">
                  <c:v>-28.67736</c:v>
                </c:pt>
                <c:pt idx="7999">
                  <c:v>-28.502669999999899</c:v>
                </c:pt>
                <c:pt idx="8000">
                  <c:v>-28.33971</c:v>
                </c:pt>
                <c:pt idx="8001">
                  <c:v>-28.185220000000001</c:v>
                </c:pt>
                <c:pt idx="8002">
                  <c:v>-28.017589999999998</c:v>
                </c:pt>
                <c:pt idx="8003">
                  <c:v>-27.863700000000001</c:v>
                </c:pt>
                <c:pt idx="8004">
                  <c:v>-27.698869999999999</c:v>
                </c:pt>
                <c:pt idx="8005">
                  <c:v>-27.699149999999999</c:v>
                </c:pt>
                <c:pt idx="8006">
                  <c:v>-27.540510000000001</c:v>
                </c:pt>
                <c:pt idx="8007">
                  <c:v>-27.391549999999999</c:v>
                </c:pt>
                <c:pt idx="8008">
                  <c:v>-27.227219999999999</c:v>
                </c:pt>
                <c:pt idx="8009">
                  <c:v>-27.077960000000001</c:v>
                </c:pt>
                <c:pt idx="8010">
                  <c:v>-26.933209999999999</c:v>
                </c:pt>
                <c:pt idx="8011">
                  <c:v>-26.78314</c:v>
                </c:pt>
                <c:pt idx="8012">
                  <c:v>-26.63241</c:v>
                </c:pt>
                <c:pt idx="8013">
                  <c:v>-26.481479999999902</c:v>
                </c:pt>
                <c:pt idx="8014">
                  <c:v>-26.35886</c:v>
                </c:pt>
                <c:pt idx="8015">
                  <c:v>-26.2164299999999</c:v>
                </c:pt>
                <c:pt idx="8016">
                  <c:v>-26.06588</c:v>
                </c:pt>
                <c:pt idx="8017">
                  <c:v>-25.92221</c:v>
                </c:pt>
                <c:pt idx="8018">
                  <c:v>-25.799349999999901</c:v>
                </c:pt>
                <c:pt idx="8019">
                  <c:v>-25.66253</c:v>
                </c:pt>
                <c:pt idx="8020">
                  <c:v>-25.524069999999899</c:v>
                </c:pt>
                <c:pt idx="8021">
                  <c:v>-25.395240000000001</c:v>
                </c:pt>
                <c:pt idx="8022">
                  <c:v>-25.26315</c:v>
                </c:pt>
                <c:pt idx="8023">
                  <c:v>-25.133610000000001</c:v>
                </c:pt>
                <c:pt idx="8024">
                  <c:v>-24.99362</c:v>
                </c:pt>
                <c:pt idx="8025">
                  <c:v>-24.868659999999998</c:v>
                </c:pt>
                <c:pt idx="8026">
                  <c:v>-24.726199999999999</c:v>
                </c:pt>
                <c:pt idx="8027">
                  <c:v>-24.53398</c:v>
                </c:pt>
                <c:pt idx="8028">
                  <c:v>-24.37443</c:v>
                </c:pt>
                <c:pt idx="8029">
                  <c:v>-24.263030000000001</c:v>
                </c:pt>
                <c:pt idx="8030">
                  <c:v>-24.156549999999999</c:v>
                </c:pt>
                <c:pt idx="8031">
                  <c:v>-24.025099999999998</c:v>
                </c:pt>
                <c:pt idx="8032">
                  <c:v>-23.894359999999999</c:v>
                </c:pt>
                <c:pt idx="8033">
                  <c:v>-23.76896</c:v>
                </c:pt>
                <c:pt idx="8034">
                  <c:v>-23.627409999999902</c:v>
                </c:pt>
                <c:pt idx="8035">
                  <c:v>-23.49446</c:v>
                </c:pt>
                <c:pt idx="8036">
                  <c:v>-23.342279999999999</c:v>
                </c:pt>
                <c:pt idx="8037">
                  <c:v>-23.181359999999898</c:v>
                </c:pt>
                <c:pt idx="8038">
                  <c:v>-23.004649999999899</c:v>
                </c:pt>
                <c:pt idx="8039">
                  <c:v>-22.82085</c:v>
                </c:pt>
                <c:pt idx="8040">
                  <c:v>-22.607109999999999</c:v>
                </c:pt>
                <c:pt idx="8041">
                  <c:v>-22.325220000000002</c:v>
                </c:pt>
                <c:pt idx="8042">
                  <c:v>-21.994440000000001</c:v>
                </c:pt>
                <c:pt idx="8043">
                  <c:v>-21.690110000000001</c:v>
                </c:pt>
                <c:pt idx="8044">
                  <c:v>-22.203629999999901</c:v>
                </c:pt>
                <c:pt idx="8045">
                  <c:v>-23.237290000000002</c:v>
                </c:pt>
                <c:pt idx="8046">
                  <c:v>-23.33896</c:v>
                </c:pt>
                <c:pt idx="8047">
                  <c:v>-23.113900000000001</c:v>
                </c:pt>
                <c:pt idx="8048">
                  <c:v>-22.865349999999999</c:v>
                </c:pt>
                <c:pt idx="8049">
                  <c:v>-22.6388199999999</c:v>
                </c:pt>
                <c:pt idx="8050">
                  <c:v>-22.424869999999999</c:v>
                </c:pt>
                <c:pt idx="8051">
                  <c:v>-22.200320000000001</c:v>
                </c:pt>
                <c:pt idx="8052">
                  <c:v>-21.989899999999999</c:v>
                </c:pt>
                <c:pt idx="8053">
                  <c:v>-21.751779999999901</c:v>
                </c:pt>
                <c:pt idx="8054">
                  <c:v>-21.525010000000002</c:v>
                </c:pt>
                <c:pt idx="8055">
                  <c:v>-21.2773</c:v>
                </c:pt>
                <c:pt idx="8056">
                  <c:v>-21.04064</c:v>
                </c:pt>
                <c:pt idx="8057">
                  <c:v>-20.839579999999899</c:v>
                </c:pt>
                <c:pt idx="8058">
                  <c:v>-20.6800099999999</c:v>
                </c:pt>
                <c:pt idx="8059">
                  <c:v>-20.572849999999999</c:v>
                </c:pt>
                <c:pt idx="8060">
                  <c:v>-20.432490000000001</c:v>
                </c:pt>
                <c:pt idx="8061">
                  <c:v>-20.35521</c:v>
                </c:pt>
                <c:pt idx="8062">
                  <c:v>-20.250530000000001</c:v>
                </c:pt>
                <c:pt idx="8063">
                  <c:v>-20.170300000000001</c:v>
                </c:pt>
                <c:pt idx="8064">
                  <c:v>-20.092089999999999</c:v>
                </c:pt>
                <c:pt idx="8065">
                  <c:v>-19.98245</c:v>
                </c:pt>
                <c:pt idx="8066">
                  <c:v>-19.895859999999999</c:v>
                </c:pt>
                <c:pt idx="8067">
                  <c:v>-19.808009999999999</c:v>
                </c:pt>
                <c:pt idx="8068">
                  <c:v>-19.70167</c:v>
                </c:pt>
                <c:pt idx="8069">
                  <c:v>-19.604369999999999</c:v>
                </c:pt>
                <c:pt idx="8070">
                  <c:v>-19.500319999999999</c:v>
                </c:pt>
                <c:pt idx="8071">
                  <c:v>-19.39348</c:v>
                </c:pt>
                <c:pt idx="8072">
                  <c:v>-19.277290000000001</c:v>
                </c:pt>
                <c:pt idx="8073">
                  <c:v>-19.1616</c:v>
                </c:pt>
                <c:pt idx="8074">
                  <c:v>-19.052230000000002</c:v>
                </c:pt>
                <c:pt idx="8075">
                  <c:v>-18.92876</c:v>
                </c:pt>
                <c:pt idx="8076">
                  <c:v>-18.808810000000001</c:v>
                </c:pt>
                <c:pt idx="8077">
                  <c:v>-18.68572</c:v>
                </c:pt>
                <c:pt idx="8078">
                  <c:v>-18.565190000000001</c:v>
                </c:pt>
                <c:pt idx="8079">
                  <c:v>-18.438500000000001</c:v>
                </c:pt>
                <c:pt idx="8080">
                  <c:v>-18.310199999999998</c:v>
                </c:pt>
                <c:pt idx="8081">
                  <c:v>-18.18271</c:v>
                </c:pt>
                <c:pt idx="8082">
                  <c:v>-18.046389999999999</c:v>
                </c:pt>
                <c:pt idx="8083">
                  <c:v>-17.91705</c:v>
                </c:pt>
                <c:pt idx="8084">
                  <c:v>-17.774419999999999</c:v>
                </c:pt>
                <c:pt idx="8085">
                  <c:v>-17.640280000000001</c:v>
                </c:pt>
                <c:pt idx="8086">
                  <c:v>-17.504390000000001</c:v>
                </c:pt>
                <c:pt idx="8087">
                  <c:v>-17.364509999999999</c:v>
                </c:pt>
                <c:pt idx="8088">
                  <c:v>-17.223929999999999</c:v>
                </c:pt>
                <c:pt idx="8089">
                  <c:v>-17.078949999999999</c:v>
                </c:pt>
                <c:pt idx="8090">
                  <c:v>-16.92802</c:v>
                </c:pt>
                <c:pt idx="8091">
                  <c:v>-16.78519</c:v>
                </c:pt>
                <c:pt idx="8092">
                  <c:v>-16.633970000000001</c:v>
                </c:pt>
                <c:pt idx="8093">
                  <c:v>-16.483689999999999</c:v>
                </c:pt>
                <c:pt idx="8094">
                  <c:v>-16.321300000000001</c:v>
                </c:pt>
                <c:pt idx="8095">
                  <c:v>-16.174659999999999</c:v>
                </c:pt>
                <c:pt idx="8096">
                  <c:v>-16.009820000000001</c:v>
                </c:pt>
                <c:pt idx="8097">
                  <c:v>-15.8472699999999</c:v>
                </c:pt>
                <c:pt idx="8098">
                  <c:v>-15.691979999999999</c:v>
                </c:pt>
                <c:pt idx="8099">
                  <c:v>-15.52875</c:v>
                </c:pt>
                <c:pt idx="8100">
                  <c:v>-15.351739999999999</c:v>
                </c:pt>
                <c:pt idx="8101">
                  <c:v>-15.18873</c:v>
                </c:pt>
                <c:pt idx="8102">
                  <c:v>-15.024990000000001</c:v>
                </c:pt>
                <c:pt idx="8103">
                  <c:v>-14.844519999999999</c:v>
                </c:pt>
                <c:pt idx="8104">
                  <c:v>-14.664949999999999</c:v>
                </c:pt>
                <c:pt idx="8105">
                  <c:v>-14.488350000000001</c:v>
                </c:pt>
                <c:pt idx="8106">
                  <c:v>-14.298120000000001</c:v>
                </c:pt>
                <c:pt idx="8107">
                  <c:v>-14.129519999999999</c:v>
                </c:pt>
                <c:pt idx="8108">
                  <c:v>-13.935930000000001</c:v>
                </c:pt>
                <c:pt idx="8109">
                  <c:v>-13.7538999999999</c:v>
                </c:pt>
                <c:pt idx="8110">
                  <c:v>-13.57095</c:v>
                </c:pt>
                <c:pt idx="8111">
                  <c:v>-13.37237</c:v>
                </c:pt>
                <c:pt idx="8112">
                  <c:v>-13.18756</c:v>
                </c:pt>
                <c:pt idx="8113">
                  <c:v>-12.985049999999999</c:v>
                </c:pt>
                <c:pt idx="8114">
                  <c:v>-12.78613</c:v>
                </c:pt>
                <c:pt idx="8115">
                  <c:v>-12.593689999999899</c:v>
                </c:pt>
                <c:pt idx="8116">
                  <c:v>-12.3996</c:v>
                </c:pt>
                <c:pt idx="8117">
                  <c:v>-12.192410000000001</c:v>
                </c:pt>
                <c:pt idx="8118">
                  <c:v>-11.9924099999999</c:v>
                </c:pt>
                <c:pt idx="8119">
                  <c:v>-11.7869499999999</c:v>
                </c:pt>
                <c:pt idx="8120">
                  <c:v>-11.58367</c:v>
                </c:pt>
                <c:pt idx="8121">
                  <c:v>-11.372789999999901</c:v>
                </c:pt>
                <c:pt idx="8122">
                  <c:v>-11.1629</c:v>
                </c:pt>
                <c:pt idx="8123">
                  <c:v>-10.95651</c:v>
                </c:pt>
                <c:pt idx="8124">
                  <c:v>-10.7568999999999</c:v>
                </c:pt>
                <c:pt idx="8125">
                  <c:v>-10.54735</c:v>
                </c:pt>
                <c:pt idx="8126">
                  <c:v>-10.344939999999999</c:v>
                </c:pt>
                <c:pt idx="8127">
                  <c:v>-10.13508</c:v>
                </c:pt>
                <c:pt idx="8128">
                  <c:v>-9.9446340000000006</c:v>
                </c:pt>
                <c:pt idx="8129">
                  <c:v>-9.7367749999999997</c:v>
                </c:pt>
                <c:pt idx="8130">
                  <c:v>-9.5512809999999995</c:v>
                </c:pt>
                <c:pt idx="8131">
                  <c:v>-9.3831980000000001</c:v>
                </c:pt>
                <c:pt idx="8132">
                  <c:v>-9.180301</c:v>
                </c:pt>
                <c:pt idx="8133">
                  <c:v>-9.0323919999999998</c:v>
                </c:pt>
                <c:pt idx="8134">
                  <c:v>-8.8765479999999997</c:v>
                </c:pt>
                <c:pt idx="8135">
                  <c:v>-8.7309330000000003</c:v>
                </c:pt>
                <c:pt idx="8136">
                  <c:v>-8.6058389999999996</c:v>
                </c:pt>
                <c:pt idx="8137">
                  <c:v>-8.4986839999999901</c:v>
                </c:pt>
                <c:pt idx="8138">
                  <c:v>-8.4220229999999994</c:v>
                </c:pt>
                <c:pt idx="8139">
                  <c:v>-8.3576589999999999</c:v>
                </c:pt>
                <c:pt idx="8140">
                  <c:v>-8.3336079999999892</c:v>
                </c:pt>
                <c:pt idx="8141">
                  <c:v>-8.3398690000000002</c:v>
                </c:pt>
                <c:pt idx="8142">
                  <c:v>-8.3849020000000003</c:v>
                </c:pt>
                <c:pt idx="8143">
                  <c:v>-8.4684549999999899</c:v>
                </c:pt>
                <c:pt idx="8144">
                  <c:v>-8.5963659999999997</c:v>
                </c:pt>
                <c:pt idx="8145">
                  <c:v>-8.7659020000000005</c:v>
                </c:pt>
                <c:pt idx="8146">
                  <c:v>-8.9819419999999894</c:v>
                </c:pt>
                <c:pt idx="8147">
                  <c:v>-9.2564480000000007</c:v>
                </c:pt>
                <c:pt idx="8148">
                  <c:v>-9.5780630000000002</c:v>
                </c:pt>
                <c:pt idx="8149">
                  <c:v>-9.9378519999999995</c:v>
                </c:pt>
                <c:pt idx="8150">
                  <c:v>-10.352239999999901</c:v>
                </c:pt>
                <c:pt idx="8151">
                  <c:v>-10.81256</c:v>
                </c:pt>
                <c:pt idx="8152">
                  <c:v>-11.320270000000001</c:v>
                </c:pt>
                <c:pt idx="8153">
                  <c:v>-11.89007</c:v>
                </c:pt>
                <c:pt idx="8154">
                  <c:v>-12.5121599999999</c:v>
                </c:pt>
                <c:pt idx="8155">
                  <c:v>-13.232939999999999</c:v>
                </c:pt>
                <c:pt idx="8156">
                  <c:v>-14.09648</c:v>
                </c:pt>
                <c:pt idx="8157">
                  <c:v>-15.10444</c:v>
                </c:pt>
                <c:pt idx="8158">
                  <c:v>-16.371639999999999</c:v>
                </c:pt>
                <c:pt idx="8159">
                  <c:v>-18.058039999999998</c:v>
                </c:pt>
                <c:pt idx="8160">
                  <c:v>-20.362590000000001</c:v>
                </c:pt>
                <c:pt idx="8161">
                  <c:v>-23.69426</c:v>
                </c:pt>
                <c:pt idx="8162">
                  <c:v>-27.815259999999999</c:v>
                </c:pt>
                <c:pt idx="8163">
                  <c:v>-27.109059999999999</c:v>
                </c:pt>
                <c:pt idx="8164">
                  <c:v>-22.82253</c:v>
                </c:pt>
                <c:pt idx="8165">
                  <c:v>-19.658809999999999</c:v>
                </c:pt>
                <c:pt idx="8166">
                  <c:v>-17.516529999999999</c:v>
                </c:pt>
                <c:pt idx="8167">
                  <c:v>-16.022269999999999</c:v>
                </c:pt>
                <c:pt idx="8168">
                  <c:v>-14.95608</c:v>
                </c:pt>
                <c:pt idx="8169">
                  <c:v>-14.174910000000001</c:v>
                </c:pt>
                <c:pt idx="8170">
                  <c:v>-13.56338</c:v>
                </c:pt>
                <c:pt idx="8171">
                  <c:v>-13.11065</c:v>
                </c:pt>
                <c:pt idx="8172">
                  <c:v>-12.76662</c:v>
                </c:pt>
                <c:pt idx="8173">
                  <c:v>-12.514189999999999</c:v>
                </c:pt>
                <c:pt idx="8174">
                  <c:v>-12.34426</c:v>
                </c:pt>
                <c:pt idx="8175">
                  <c:v>-12.283189999999999</c:v>
                </c:pt>
                <c:pt idx="8176">
                  <c:v>-12.26492</c:v>
                </c:pt>
                <c:pt idx="8177">
                  <c:v>-12.340539999999899</c:v>
                </c:pt>
                <c:pt idx="8178">
                  <c:v>-12.48235</c:v>
                </c:pt>
                <c:pt idx="8179">
                  <c:v>-12.68817</c:v>
                </c:pt>
                <c:pt idx="8180">
                  <c:v>-12.949490000000001</c:v>
                </c:pt>
                <c:pt idx="8181">
                  <c:v>-13.28711</c:v>
                </c:pt>
                <c:pt idx="8182">
                  <c:v>-13.685029999999999</c:v>
                </c:pt>
                <c:pt idx="8183">
                  <c:v>-14.13983</c:v>
                </c:pt>
                <c:pt idx="8184">
                  <c:v>-14.67399</c:v>
                </c:pt>
                <c:pt idx="8185">
                  <c:v>-15.261039999999999</c:v>
                </c:pt>
                <c:pt idx="8186">
                  <c:v>-15.934229999999999</c:v>
                </c:pt>
                <c:pt idx="8187">
                  <c:v>-16.675180000000001</c:v>
                </c:pt>
                <c:pt idx="8188">
                  <c:v>-17.4787099999999</c:v>
                </c:pt>
                <c:pt idx="8189">
                  <c:v>-18.331810000000001</c:v>
                </c:pt>
                <c:pt idx="8190">
                  <c:v>-19.214410000000001</c:v>
                </c:pt>
                <c:pt idx="8191">
                  <c:v>-20.092320000000001</c:v>
                </c:pt>
                <c:pt idx="8192">
                  <c:v>-20.873259999999998</c:v>
                </c:pt>
                <c:pt idx="8193">
                  <c:v>-21.6295</c:v>
                </c:pt>
                <c:pt idx="8194">
                  <c:v>-22.452380000000002</c:v>
                </c:pt>
                <c:pt idx="8195">
                  <c:v>-23.484919999999999</c:v>
                </c:pt>
                <c:pt idx="8196">
                  <c:v>-24.905370000000001</c:v>
                </c:pt>
                <c:pt idx="8197">
                  <c:v>-26.665410000000001</c:v>
                </c:pt>
                <c:pt idx="8198">
                  <c:v>-28.862649999999999</c:v>
                </c:pt>
                <c:pt idx="8199">
                  <c:v>-31.8934</c:v>
                </c:pt>
                <c:pt idx="8200">
                  <c:v>-34.799770000000002</c:v>
                </c:pt>
                <c:pt idx="8201">
                  <c:v>-31.361090000000001</c:v>
                </c:pt>
                <c:pt idx="8202">
                  <c:v>-28.711320000000001</c:v>
                </c:pt>
                <c:pt idx="8203">
                  <c:v>-28.01352</c:v>
                </c:pt>
                <c:pt idx="8204">
                  <c:v>-22.671959999999999</c:v>
                </c:pt>
                <c:pt idx="8205">
                  <c:v>-16.274169999999899</c:v>
                </c:pt>
                <c:pt idx="8206">
                  <c:v>-12.384029999999999</c:v>
                </c:pt>
                <c:pt idx="8207">
                  <c:v>-10.469720000000001</c:v>
                </c:pt>
                <c:pt idx="8208">
                  <c:v>-9.6294979999999999</c:v>
                </c:pt>
                <c:pt idx="8209">
                  <c:v>-9.1806659999999898</c:v>
                </c:pt>
                <c:pt idx="8210">
                  <c:v>-8.90794</c:v>
                </c:pt>
                <c:pt idx="8211">
                  <c:v>-8.7003360000000001</c:v>
                </c:pt>
                <c:pt idx="8212">
                  <c:v>-8.5520340000000008</c:v>
                </c:pt>
                <c:pt idx="8213">
                  <c:v>-8.4588870000000007</c:v>
                </c:pt>
                <c:pt idx="8214">
                  <c:v>-8.3871289999999998</c:v>
                </c:pt>
                <c:pt idx="8215">
                  <c:v>-8.3839880000000004</c:v>
                </c:pt>
                <c:pt idx="8216">
                  <c:v>-8.3771889999999996</c:v>
                </c:pt>
                <c:pt idx="8217">
                  <c:v>-8.437322</c:v>
                </c:pt>
                <c:pt idx="8218">
                  <c:v>-8.5119500000000006</c:v>
                </c:pt>
                <c:pt idx="8219">
                  <c:v>-8.6121719999999904</c:v>
                </c:pt>
                <c:pt idx="8220">
                  <c:v>-8.7388439999999896</c:v>
                </c:pt>
                <c:pt idx="8221">
                  <c:v>-8.8835329999999999</c:v>
                </c:pt>
                <c:pt idx="8222">
                  <c:v>-9.0509280000000008</c:v>
                </c:pt>
                <c:pt idx="8223">
                  <c:v>-9.2255179999999992</c:v>
                </c:pt>
                <c:pt idx="8224">
                  <c:v>-9.4193820000000006</c:v>
                </c:pt>
                <c:pt idx="8225">
                  <c:v>-9.6265539999999898</c:v>
                </c:pt>
                <c:pt idx="8226">
                  <c:v>-9.8459289999999999</c:v>
                </c:pt>
                <c:pt idx="8227">
                  <c:v>-10.066409999999999</c:v>
                </c:pt>
                <c:pt idx="8228">
                  <c:v>-10.28675</c:v>
                </c:pt>
                <c:pt idx="8229">
                  <c:v>-10.52643</c:v>
                </c:pt>
                <c:pt idx="8230">
                  <c:v>-10.763719999999999</c:v>
                </c:pt>
                <c:pt idx="8231">
                  <c:v>-11.01052</c:v>
                </c:pt>
                <c:pt idx="8232">
                  <c:v>-11.273709999999999</c:v>
                </c:pt>
                <c:pt idx="8233">
                  <c:v>-11.56667</c:v>
                </c:pt>
                <c:pt idx="8234">
                  <c:v>-11.90818</c:v>
                </c:pt>
                <c:pt idx="8235">
                  <c:v>-12.33887</c:v>
                </c:pt>
                <c:pt idx="8236">
                  <c:v>-12.888339999999999</c:v>
                </c:pt>
                <c:pt idx="8237">
                  <c:v>-13.56953</c:v>
                </c:pt>
                <c:pt idx="8238">
                  <c:v>-14.18709</c:v>
                </c:pt>
                <c:pt idx="8239">
                  <c:v>-14.446400000000001</c:v>
                </c:pt>
                <c:pt idx="8240">
                  <c:v>-14.32943</c:v>
                </c:pt>
                <c:pt idx="8241">
                  <c:v>-13.98578</c:v>
                </c:pt>
                <c:pt idx="8242">
                  <c:v>-13.662509999999999</c:v>
                </c:pt>
                <c:pt idx="8243">
                  <c:v>-13.37997</c:v>
                </c:pt>
                <c:pt idx="8244">
                  <c:v>-13.15357</c:v>
                </c:pt>
                <c:pt idx="8245">
                  <c:v>-12.96489</c:v>
                </c:pt>
                <c:pt idx="8246">
                  <c:v>-12.81814</c:v>
                </c:pt>
                <c:pt idx="8247">
                  <c:v>-12.6905</c:v>
                </c:pt>
                <c:pt idx="8248">
                  <c:v>-12.571540000000001</c:v>
                </c:pt>
                <c:pt idx="8249">
                  <c:v>-12.484909999999999</c:v>
                </c:pt>
                <c:pt idx="8250">
                  <c:v>-12.383179999999999</c:v>
                </c:pt>
                <c:pt idx="8251">
                  <c:v>-12.30683</c:v>
                </c:pt>
                <c:pt idx="8252">
                  <c:v>-12.2190499999999</c:v>
                </c:pt>
                <c:pt idx="8253">
                  <c:v>-12.13936</c:v>
                </c:pt>
                <c:pt idx="8254">
                  <c:v>-12.08919</c:v>
                </c:pt>
                <c:pt idx="8255">
                  <c:v>-12.051780000000001</c:v>
                </c:pt>
                <c:pt idx="8256">
                  <c:v>-11.96799</c:v>
                </c:pt>
                <c:pt idx="8257">
                  <c:v>-11.91676</c:v>
                </c:pt>
                <c:pt idx="8258">
                  <c:v>-11.879339999999999</c:v>
                </c:pt>
                <c:pt idx="8259">
                  <c:v>-11.8489</c:v>
                </c:pt>
                <c:pt idx="8260">
                  <c:v>-11.824490000000001</c:v>
                </c:pt>
                <c:pt idx="8261">
                  <c:v>-11.764239999999999</c:v>
                </c:pt>
                <c:pt idx="8262">
                  <c:v>-11.7297899999999</c:v>
                </c:pt>
                <c:pt idx="8263">
                  <c:v>-11.706720000000001</c:v>
                </c:pt>
                <c:pt idx="8264">
                  <c:v>-11.66954</c:v>
                </c:pt>
                <c:pt idx="8265">
                  <c:v>-11.65455</c:v>
                </c:pt>
                <c:pt idx="8266">
                  <c:v>-11.636329999999999</c:v>
                </c:pt>
                <c:pt idx="8267">
                  <c:v>-11.610200000000001</c:v>
                </c:pt>
                <c:pt idx="8268">
                  <c:v>-11.5840499999999</c:v>
                </c:pt>
                <c:pt idx="8269">
                  <c:v>-11.577070000000001</c:v>
                </c:pt>
                <c:pt idx="8270">
                  <c:v>-11.55236</c:v>
                </c:pt>
                <c:pt idx="8271">
                  <c:v>-11.5375399999999</c:v>
                </c:pt>
                <c:pt idx="8272">
                  <c:v>-11.52054</c:v>
                </c:pt>
                <c:pt idx="8273">
                  <c:v>-11.51008</c:v>
                </c:pt>
                <c:pt idx="8274">
                  <c:v>-11.49184</c:v>
                </c:pt>
                <c:pt idx="8275">
                  <c:v>-11.481259999999899</c:v>
                </c:pt>
                <c:pt idx="8276">
                  <c:v>-11.473319999999999</c:v>
                </c:pt>
                <c:pt idx="8277">
                  <c:v>-11.458780000000001</c:v>
                </c:pt>
                <c:pt idx="8278">
                  <c:v>-11.4376499999999</c:v>
                </c:pt>
                <c:pt idx="8279">
                  <c:v>-11.429270000000001</c:v>
                </c:pt>
                <c:pt idx="8280">
                  <c:v>-11.416550000000001</c:v>
                </c:pt>
                <c:pt idx="8281">
                  <c:v>-11.406749999999899</c:v>
                </c:pt>
                <c:pt idx="8282">
                  <c:v>-11.39265</c:v>
                </c:pt>
                <c:pt idx="8283">
                  <c:v>-11.377079999999999</c:v>
                </c:pt>
                <c:pt idx="8284">
                  <c:v>-11.367709999999899</c:v>
                </c:pt>
                <c:pt idx="8285">
                  <c:v>-11.34779</c:v>
                </c:pt>
                <c:pt idx="8286">
                  <c:v>-11.338380000000001</c:v>
                </c:pt>
                <c:pt idx="8287">
                  <c:v>-11.3284</c:v>
                </c:pt>
                <c:pt idx="8288">
                  <c:v>-11.30959</c:v>
                </c:pt>
                <c:pt idx="8289">
                  <c:v>-11.292249999999999</c:v>
                </c:pt>
                <c:pt idx="8290">
                  <c:v>-11.28044</c:v>
                </c:pt>
                <c:pt idx="8291">
                  <c:v>-11.271990000000001</c:v>
                </c:pt>
                <c:pt idx="8292">
                  <c:v>-11.25268</c:v>
                </c:pt>
                <c:pt idx="8293">
                  <c:v>-11.23687</c:v>
                </c:pt>
                <c:pt idx="8294">
                  <c:v>-11.226520000000001</c:v>
                </c:pt>
                <c:pt idx="8295">
                  <c:v>-11.20584</c:v>
                </c:pt>
                <c:pt idx="8296">
                  <c:v>-11.2042</c:v>
                </c:pt>
                <c:pt idx="8297">
                  <c:v>-11.189489999999999</c:v>
                </c:pt>
                <c:pt idx="8298">
                  <c:v>-11.171869999999901</c:v>
                </c:pt>
                <c:pt idx="8299">
                  <c:v>-11.165609999999999</c:v>
                </c:pt>
                <c:pt idx="8300">
                  <c:v>-11.169689999999999</c:v>
                </c:pt>
                <c:pt idx="8301">
                  <c:v>-11.147469999999901</c:v>
                </c:pt>
                <c:pt idx="8302">
                  <c:v>-11.15387</c:v>
                </c:pt>
                <c:pt idx="8303">
                  <c:v>-11.15532</c:v>
                </c:pt>
                <c:pt idx="8304">
                  <c:v>-11.16386</c:v>
                </c:pt>
                <c:pt idx="8305">
                  <c:v>-11.173679999999999</c:v>
                </c:pt>
                <c:pt idx="8306">
                  <c:v>-11.18866</c:v>
                </c:pt>
                <c:pt idx="8307">
                  <c:v>-11.22209</c:v>
                </c:pt>
                <c:pt idx="8308">
                  <c:v>-11.26065</c:v>
                </c:pt>
                <c:pt idx="8309">
                  <c:v>-11.314730000000001</c:v>
                </c:pt>
                <c:pt idx="8310">
                  <c:v>-11.372490000000001</c:v>
                </c:pt>
                <c:pt idx="8311">
                  <c:v>-11.455069999999999</c:v>
                </c:pt>
                <c:pt idx="8312">
                  <c:v>-11.571120000000001</c:v>
                </c:pt>
                <c:pt idx="8313">
                  <c:v>-11.71049</c:v>
                </c:pt>
                <c:pt idx="8314">
                  <c:v>-11.868739999999899</c:v>
                </c:pt>
                <c:pt idx="8315">
                  <c:v>-12.103490000000001</c:v>
                </c:pt>
                <c:pt idx="8316">
                  <c:v>-12.394489999999999</c:v>
                </c:pt>
                <c:pt idx="8317">
                  <c:v>-12.76934</c:v>
                </c:pt>
                <c:pt idx="8318">
                  <c:v>-13.25836</c:v>
                </c:pt>
                <c:pt idx="8319">
                  <c:v>-13.91043</c:v>
                </c:pt>
                <c:pt idx="8320">
                  <c:v>-14.79045</c:v>
                </c:pt>
                <c:pt idx="8321">
                  <c:v>-16.027239999999999</c:v>
                </c:pt>
                <c:pt idx="8322">
                  <c:v>-17.810980000000001</c:v>
                </c:pt>
                <c:pt idx="8323">
                  <c:v>-20.491630000000001</c:v>
                </c:pt>
                <c:pt idx="8324">
                  <c:v>-24.801169999999999</c:v>
                </c:pt>
                <c:pt idx="8325">
                  <c:v>-31.123909999999899</c:v>
                </c:pt>
                <c:pt idx="8326">
                  <c:v>-27.167670000000001</c:v>
                </c:pt>
                <c:pt idx="8327">
                  <c:v>-21.934100000000001</c:v>
                </c:pt>
                <c:pt idx="8328">
                  <c:v>-18.827929999999999</c:v>
                </c:pt>
                <c:pt idx="8329">
                  <c:v>-16.852270000000001</c:v>
                </c:pt>
                <c:pt idx="8330">
                  <c:v>-15.544689999999999</c:v>
                </c:pt>
                <c:pt idx="8331">
                  <c:v>-14.680759999999999</c:v>
                </c:pt>
                <c:pt idx="8332">
                  <c:v>-14.076980000000001</c:v>
                </c:pt>
                <c:pt idx="8333">
                  <c:v>-13.7146899999999</c:v>
                </c:pt>
                <c:pt idx="8334">
                  <c:v>-13.49324</c:v>
                </c:pt>
                <c:pt idx="8335">
                  <c:v>-13.40743</c:v>
                </c:pt>
                <c:pt idx="8336">
                  <c:v>-13.40723</c:v>
                </c:pt>
                <c:pt idx="8337">
                  <c:v>-13.508559999999999</c:v>
                </c:pt>
                <c:pt idx="8338">
                  <c:v>-13.679510000000001</c:v>
                </c:pt>
                <c:pt idx="8339">
                  <c:v>-13.95172</c:v>
                </c:pt>
                <c:pt idx="8340">
                  <c:v>-14.2901299999999</c:v>
                </c:pt>
                <c:pt idx="8341">
                  <c:v>-14.703419999999999</c:v>
                </c:pt>
                <c:pt idx="8342">
                  <c:v>-15.19134</c:v>
                </c:pt>
                <c:pt idx="8343">
                  <c:v>-15.754339999999999</c:v>
                </c:pt>
                <c:pt idx="8344">
                  <c:v>-16.351880000000001</c:v>
                </c:pt>
                <c:pt idx="8345">
                  <c:v>-16.944990000000001</c:v>
                </c:pt>
                <c:pt idx="8346">
                  <c:v>-17.455110000000001</c:v>
                </c:pt>
                <c:pt idx="8347">
                  <c:v>-17.79448</c:v>
                </c:pt>
                <c:pt idx="8348">
                  <c:v>-17.890070000000001</c:v>
                </c:pt>
                <c:pt idx="8349">
                  <c:v>-17.74343</c:v>
                </c:pt>
                <c:pt idx="8350">
                  <c:v>-17.429120000000001</c:v>
                </c:pt>
                <c:pt idx="8351">
                  <c:v>-17.055890000000002</c:v>
                </c:pt>
                <c:pt idx="8352">
                  <c:v>-16.705860000000001</c:v>
                </c:pt>
                <c:pt idx="8353">
                  <c:v>-16.45628</c:v>
                </c:pt>
                <c:pt idx="8354">
                  <c:v>-16.34638</c:v>
                </c:pt>
                <c:pt idx="8355">
                  <c:v>-16.38231</c:v>
                </c:pt>
                <c:pt idx="8356">
                  <c:v>-16.588059999999999</c:v>
                </c:pt>
                <c:pt idx="8357">
                  <c:v>-16.947389999999999</c:v>
                </c:pt>
                <c:pt idx="8358">
                  <c:v>-17.430240000000001</c:v>
                </c:pt>
                <c:pt idx="8359">
                  <c:v>-17.955649999999999</c:v>
                </c:pt>
                <c:pt idx="8360">
                  <c:v>-18.340900000000001</c:v>
                </c:pt>
                <c:pt idx="8361">
                  <c:v>-18.32002</c:v>
                </c:pt>
                <c:pt idx="8362">
                  <c:v>-17.70251</c:v>
                </c:pt>
                <c:pt idx="8363">
                  <c:v>-16.57592</c:v>
                </c:pt>
                <c:pt idx="8364">
                  <c:v>-15.23143</c:v>
                </c:pt>
                <c:pt idx="8365">
                  <c:v>-13.93627</c:v>
                </c:pt>
                <c:pt idx="8366">
                  <c:v>-12.78973</c:v>
                </c:pt>
                <c:pt idx="8367">
                  <c:v>-11.85577</c:v>
                </c:pt>
                <c:pt idx="8368">
                  <c:v>-11.090870000000001</c:v>
                </c:pt>
                <c:pt idx="8369">
                  <c:v>-10.52092</c:v>
                </c:pt>
                <c:pt idx="8370">
                  <c:v>-10.083299999999999</c:v>
                </c:pt>
                <c:pt idx="8371">
                  <c:v>-9.762696</c:v>
                </c:pt>
                <c:pt idx="8372">
                  <c:v>-9.5275580000000009</c:v>
                </c:pt>
                <c:pt idx="8373">
                  <c:v>-9.3625410000000002</c:v>
                </c:pt>
                <c:pt idx="8374">
                  <c:v>-9.2551959999999998</c:v>
                </c:pt>
                <c:pt idx="8375">
                  <c:v>-9.1823499999999996</c:v>
                </c:pt>
                <c:pt idx="8376">
                  <c:v>-9.1345069999999993</c:v>
                </c:pt>
                <c:pt idx="8377">
                  <c:v>-9.116422</c:v>
                </c:pt>
                <c:pt idx="8378">
                  <c:v>-9.1114219999999904</c:v>
                </c:pt>
                <c:pt idx="8379">
                  <c:v>-9.1335119999999996</c:v>
                </c:pt>
                <c:pt idx="8380">
                  <c:v>-9.1545859999999895</c:v>
                </c:pt>
                <c:pt idx="8381">
                  <c:v>-9.1946910000000006</c:v>
                </c:pt>
                <c:pt idx="8382">
                  <c:v>-9.2286190000000001</c:v>
                </c:pt>
                <c:pt idx="8383">
                  <c:v>-9.2683499999999892</c:v>
                </c:pt>
                <c:pt idx="8384">
                  <c:v>-9.3265339999999899</c:v>
                </c:pt>
                <c:pt idx="8385">
                  <c:v>-9.3670010000000001</c:v>
                </c:pt>
                <c:pt idx="8386">
                  <c:v>-9.4251620000000003</c:v>
                </c:pt>
                <c:pt idx="8387">
                  <c:v>-9.4740609999999901</c:v>
                </c:pt>
                <c:pt idx="8388">
                  <c:v>-9.5268160000000002</c:v>
                </c:pt>
                <c:pt idx="8389">
                  <c:v>-9.5896869999999996</c:v>
                </c:pt>
                <c:pt idx="8390">
                  <c:v>-9.6526490000000003</c:v>
                </c:pt>
                <c:pt idx="8391">
                  <c:v>-9.7047319999999999</c:v>
                </c:pt>
                <c:pt idx="8392">
                  <c:v>-9.7582599999999893</c:v>
                </c:pt>
                <c:pt idx="8393">
                  <c:v>-9.8083530000000003</c:v>
                </c:pt>
                <c:pt idx="8394">
                  <c:v>-9.8771679999999904</c:v>
                </c:pt>
                <c:pt idx="8395">
                  <c:v>-9.9357860000000002</c:v>
                </c:pt>
                <c:pt idx="8396">
                  <c:v>-9.9719039999999897</c:v>
                </c:pt>
                <c:pt idx="8397">
                  <c:v>-10.030060000000001</c:v>
                </c:pt>
                <c:pt idx="8398">
                  <c:v>-10.082990000000001</c:v>
                </c:pt>
                <c:pt idx="8399">
                  <c:v>-10.15724</c:v>
                </c:pt>
                <c:pt idx="8400">
                  <c:v>-10.20763</c:v>
                </c:pt>
                <c:pt idx="8401">
                  <c:v>-10.252370000000001</c:v>
                </c:pt>
                <c:pt idx="8402">
                  <c:v>-10.314439999999999</c:v>
                </c:pt>
                <c:pt idx="8403">
                  <c:v>-10.3582699999999</c:v>
                </c:pt>
                <c:pt idx="8404">
                  <c:v>-10.428979999999999</c:v>
                </c:pt>
                <c:pt idx="8405">
                  <c:v>-10.45697</c:v>
                </c:pt>
                <c:pt idx="8406">
                  <c:v>-10.53116</c:v>
                </c:pt>
                <c:pt idx="8407">
                  <c:v>-10.590719999999999</c:v>
                </c:pt>
                <c:pt idx="8408">
                  <c:v>-10.6357999999999</c:v>
                </c:pt>
                <c:pt idx="8409">
                  <c:v>-10.6821</c:v>
                </c:pt>
                <c:pt idx="8410">
                  <c:v>-10.744149999999999</c:v>
                </c:pt>
                <c:pt idx="8411">
                  <c:v>-10.789260000000001</c:v>
                </c:pt>
                <c:pt idx="8412">
                  <c:v>-10.843170000000001</c:v>
                </c:pt>
                <c:pt idx="8413">
                  <c:v>-10.886419999999999</c:v>
                </c:pt>
                <c:pt idx="8414">
                  <c:v>-10.94088</c:v>
                </c:pt>
                <c:pt idx="8415">
                  <c:v>-10.997019999999999</c:v>
                </c:pt>
                <c:pt idx="8416">
                  <c:v>-11.04766</c:v>
                </c:pt>
                <c:pt idx="8417">
                  <c:v>-11.101839999999999</c:v>
                </c:pt>
                <c:pt idx="8418">
                  <c:v>-11.1603099999999</c:v>
                </c:pt>
                <c:pt idx="8419">
                  <c:v>-11.2113</c:v>
                </c:pt>
                <c:pt idx="8420">
                  <c:v>-11.26445</c:v>
                </c:pt>
                <c:pt idx="8421">
                  <c:v>-11.3224499999999</c:v>
                </c:pt>
                <c:pt idx="8422">
                  <c:v>-11.3735</c:v>
                </c:pt>
                <c:pt idx="8423">
                  <c:v>-11.42868</c:v>
                </c:pt>
                <c:pt idx="8424">
                  <c:v>-11.4791699999999</c:v>
                </c:pt>
                <c:pt idx="8425">
                  <c:v>-11.53876</c:v>
                </c:pt>
                <c:pt idx="8426">
                  <c:v>-11.59675</c:v>
                </c:pt>
                <c:pt idx="8427">
                  <c:v>-11.65319</c:v>
                </c:pt>
                <c:pt idx="8428">
                  <c:v>-11.69961</c:v>
                </c:pt>
                <c:pt idx="8429">
                  <c:v>-11.75634</c:v>
                </c:pt>
                <c:pt idx="8430">
                  <c:v>-11.82428</c:v>
                </c:pt>
                <c:pt idx="8431">
                  <c:v>-11.87378</c:v>
                </c:pt>
                <c:pt idx="8432">
                  <c:v>-11.9186099999999</c:v>
                </c:pt>
                <c:pt idx="8433">
                  <c:v>-11.972759999999999</c:v>
                </c:pt>
                <c:pt idx="8434">
                  <c:v>-12.0397199999999</c:v>
                </c:pt>
                <c:pt idx="8435">
                  <c:v>-12.0886499999999</c:v>
                </c:pt>
                <c:pt idx="8436">
                  <c:v>-12.14179</c:v>
                </c:pt>
                <c:pt idx="8437">
                  <c:v>-12.19426</c:v>
                </c:pt>
                <c:pt idx="8438">
                  <c:v>-12.257989999999999</c:v>
                </c:pt>
                <c:pt idx="8439">
                  <c:v>-12.31012</c:v>
                </c:pt>
                <c:pt idx="8440">
                  <c:v>-12.3445499999999</c:v>
                </c:pt>
                <c:pt idx="8441">
                  <c:v>-12.404920000000001</c:v>
                </c:pt>
                <c:pt idx="8442">
                  <c:v>-12.459289999999999</c:v>
                </c:pt>
                <c:pt idx="8443">
                  <c:v>-12.520299999999899</c:v>
                </c:pt>
                <c:pt idx="8444">
                  <c:v>-12.5753199999999</c:v>
                </c:pt>
                <c:pt idx="8445">
                  <c:v>-12.6227199999999</c:v>
                </c:pt>
                <c:pt idx="8446">
                  <c:v>-12.66173</c:v>
                </c:pt>
                <c:pt idx="8447">
                  <c:v>-12.71997</c:v>
                </c:pt>
                <c:pt idx="8448">
                  <c:v>-12.760960000000001</c:v>
                </c:pt>
                <c:pt idx="8449">
                  <c:v>-12.7987</c:v>
                </c:pt>
                <c:pt idx="8450">
                  <c:v>-12.855460000000001</c:v>
                </c:pt>
                <c:pt idx="8451">
                  <c:v>-12.92337</c:v>
                </c:pt>
                <c:pt idx="8452">
                  <c:v>-12.922689999999999</c:v>
                </c:pt>
                <c:pt idx="8453">
                  <c:v>-12.970409999999999</c:v>
                </c:pt>
                <c:pt idx="8454">
                  <c:v>-13.040769999999901</c:v>
                </c:pt>
                <c:pt idx="8455">
                  <c:v>-13.076609999999899</c:v>
                </c:pt>
                <c:pt idx="8456">
                  <c:v>-13.1404599999999</c:v>
                </c:pt>
                <c:pt idx="8457">
                  <c:v>-13.193820000000001</c:v>
                </c:pt>
                <c:pt idx="8458">
                  <c:v>-13.26756</c:v>
                </c:pt>
                <c:pt idx="8459">
                  <c:v>-13.368029999999999</c:v>
                </c:pt>
                <c:pt idx="8460">
                  <c:v>-13.44848</c:v>
                </c:pt>
                <c:pt idx="8461">
                  <c:v>-13.476660000000001</c:v>
                </c:pt>
                <c:pt idx="8462">
                  <c:v>-13.49287</c:v>
                </c:pt>
                <c:pt idx="8463">
                  <c:v>-13.5096399999999</c:v>
                </c:pt>
                <c:pt idx="8464">
                  <c:v>-13.54827</c:v>
                </c:pt>
                <c:pt idx="8465">
                  <c:v>-13.5823</c:v>
                </c:pt>
                <c:pt idx="8466">
                  <c:v>-13.634399999999999</c:v>
                </c:pt>
                <c:pt idx="8467">
                  <c:v>-13.682090000000001</c:v>
                </c:pt>
                <c:pt idx="8468">
                  <c:v>-13.708849999999901</c:v>
                </c:pt>
                <c:pt idx="8469">
                  <c:v>-13.73817</c:v>
                </c:pt>
                <c:pt idx="8470">
                  <c:v>-13.72941</c:v>
                </c:pt>
                <c:pt idx="8471">
                  <c:v>-13.70875</c:v>
                </c:pt>
                <c:pt idx="8472">
                  <c:v>-13.6960099999999</c:v>
                </c:pt>
                <c:pt idx="8473">
                  <c:v>-13.66315</c:v>
                </c:pt>
                <c:pt idx="8474">
                  <c:v>-13.660629999999999</c:v>
                </c:pt>
                <c:pt idx="8475">
                  <c:v>-13.651770000000001</c:v>
                </c:pt>
                <c:pt idx="8476">
                  <c:v>-13.660909999999999</c:v>
                </c:pt>
                <c:pt idx="8477">
                  <c:v>-13.6769</c:v>
                </c:pt>
                <c:pt idx="8478">
                  <c:v>-13.68702</c:v>
                </c:pt>
                <c:pt idx="8479">
                  <c:v>-13.71264</c:v>
                </c:pt>
                <c:pt idx="8480">
                  <c:v>-13.77026</c:v>
                </c:pt>
                <c:pt idx="8481">
                  <c:v>-13.815519999999999</c:v>
                </c:pt>
                <c:pt idx="8482">
                  <c:v>-13.87791</c:v>
                </c:pt>
                <c:pt idx="8483">
                  <c:v>-13.958780000000001</c:v>
                </c:pt>
                <c:pt idx="8484">
                  <c:v>-14.0754199999999</c:v>
                </c:pt>
                <c:pt idx="8485">
                  <c:v>-14.199730000000001</c:v>
                </c:pt>
                <c:pt idx="8486">
                  <c:v>-14.35717</c:v>
                </c:pt>
                <c:pt idx="8487">
                  <c:v>-14.535740000000001</c:v>
                </c:pt>
                <c:pt idx="8488">
                  <c:v>-14.737880000000001</c:v>
                </c:pt>
                <c:pt idx="8489">
                  <c:v>-14.98169</c:v>
                </c:pt>
                <c:pt idx="8490">
                  <c:v>-15.291589999999999</c:v>
                </c:pt>
                <c:pt idx="8491">
                  <c:v>-15.61694</c:v>
                </c:pt>
                <c:pt idx="8492">
                  <c:v>-15.96442</c:v>
                </c:pt>
                <c:pt idx="8493">
                  <c:v>-16.346609999999998</c:v>
                </c:pt>
                <c:pt idx="8494">
                  <c:v>-16.716740000000001</c:v>
                </c:pt>
                <c:pt idx="8495">
                  <c:v>-17.062309999999901</c:v>
                </c:pt>
                <c:pt idx="8496">
                  <c:v>-17.30348</c:v>
                </c:pt>
                <c:pt idx="8497">
                  <c:v>-17.441890000000001</c:v>
                </c:pt>
                <c:pt idx="8498">
                  <c:v>-17.429649999999999</c:v>
                </c:pt>
                <c:pt idx="8499">
                  <c:v>-17.252929999999999</c:v>
                </c:pt>
                <c:pt idx="8500">
                  <c:v>-16.95748</c:v>
                </c:pt>
                <c:pt idx="8501">
                  <c:v>-16.58005</c:v>
                </c:pt>
                <c:pt idx="8502">
                  <c:v>-16.125360000000001</c:v>
                </c:pt>
                <c:pt idx="8503">
                  <c:v>-15.66249</c:v>
                </c:pt>
                <c:pt idx="8504">
                  <c:v>-15.197279999999999</c:v>
                </c:pt>
                <c:pt idx="8505">
                  <c:v>-14.7422</c:v>
                </c:pt>
                <c:pt idx="8506">
                  <c:v>-14.30837</c:v>
                </c:pt>
                <c:pt idx="8507">
                  <c:v>-13.9016</c:v>
                </c:pt>
                <c:pt idx="8508">
                  <c:v>-13.52271</c:v>
                </c:pt>
                <c:pt idx="8509">
                  <c:v>-13.173829999999899</c:v>
                </c:pt>
                <c:pt idx="8510">
                  <c:v>-12.849129999999899</c:v>
                </c:pt>
                <c:pt idx="8511">
                  <c:v>-12.5416399999999</c:v>
                </c:pt>
                <c:pt idx="8512">
                  <c:v>-12.258699999999999</c:v>
                </c:pt>
                <c:pt idx="8513">
                  <c:v>-11.97763</c:v>
                </c:pt>
                <c:pt idx="8514">
                  <c:v>-11.75272</c:v>
                </c:pt>
                <c:pt idx="8515">
                  <c:v>-11.53059</c:v>
                </c:pt>
                <c:pt idx="8516">
                  <c:v>-11.3512799999999</c:v>
                </c:pt>
                <c:pt idx="8517">
                  <c:v>-11.180149999999999</c:v>
                </c:pt>
                <c:pt idx="8518">
                  <c:v>-11.05232</c:v>
                </c:pt>
                <c:pt idx="8519">
                  <c:v>-10.944240000000001</c:v>
                </c:pt>
                <c:pt idx="8520">
                  <c:v>-10.855560000000001</c:v>
                </c:pt>
                <c:pt idx="8521">
                  <c:v>-10.781610000000001</c:v>
                </c:pt>
                <c:pt idx="8522">
                  <c:v>-10.79003</c:v>
                </c:pt>
                <c:pt idx="8523">
                  <c:v>-10.80452</c:v>
                </c:pt>
                <c:pt idx="8524">
                  <c:v>-10.873239999999999</c:v>
                </c:pt>
                <c:pt idx="8525">
                  <c:v>-10.97846</c:v>
                </c:pt>
                <c:pt idx="8526">
                  <c:v>-11.10895</c:v>
                </c:pt>
                <c:pt idx="8527">
                  <c:v>-11.295920000000001</c:v>
                </c:pt>
                <c:pt idx="8528">
                  <c:v>-11.51168</c:v>
                </c:pt>
                <c:pt idx="8529">
                  <c:v>-11.763590000000001</c:v>
                </c:pt>
                <c:pt idx="8530">
                  <c:v>-12.0586599999999</c:v>
                </c:pt>
                <c:pt idx="8531">
                  <c:v>-12.37945</c:v>
                </c:pt>
                <c:pt idx="8532">
                  <c:v>-12.742459999999999</c:v>
                </c:pt>
                <c:pt idx="8533">
                  <c:v>-13.132210000000001</c:v>
                </c:pt>
                <c:pt idx="8534">
                  <c:v>-13.52088</c:v>
                </c:pt>
                <c:pt idx="8535">
                  <c:v>-13.95942</c:v>
                </c:pt>
                <c:pt idx="8536">
                  <c:v>-14.411239999999999</c:v>
                </c:pt>
                <c:pt idx="8537">
                  <c:v>-14.872730000000001</c:v>
                </c:pt>
                <c:pt idx="8538">
                  <c:v>-15.3615999999999</c:v>
                </c:pt>
                <c:pt idx="8539">
                  <c:v>-15.861129999999999</c:v>
                </c:pt>
                <c:pt idx="8540">
                  <c:v>-16.376110000000001</c:v>
                </c:pt>
                <c:pt idx="8541">
                  <c:v>-16.897379999999998</c:v>
                </c:pt>
                <c:pt idx="8542">
                  <c:v>-17.442910000000001</c:v>
                </c:pt>
                <c:pt idx="8543">
                  <c:v>-17.984860000000001</c:v>
                </c:pt>
                <c:pt idx="8544">
                  <c:v>-18.552530000000001</c:v>
                </c:pt>
                <c:pt idx="8545">
                  <c:v>-19.127949999999998</c:v>
                </c:pt>
                <c:pt idx="8546">
                  <c:v>-19.717479999999998</c:v>
                </c:pt>
                <c:pt idx="8547">
                  <c:v>-20.310099999999998</c:v>
                </c:pt>
                <c:pt idx="8548">
                  <c:v>-20.93383</c:v>
                </c:pt>
                <c:pt idx="8549">
                  <c:v>-21.573399999999999</c:v>
                </c:pt>
                <c:pt idx="8550">
                  <c:v>-22.209900000000001</c:v>
                </c:pt>
                <c:pt idx="8551">
                  <c:v>-22.886610000000001</c:v>
                </c:pt>
                <c:pt idx="8552">
                  <c:v>-23.584289999999999</c:v>
                </c:pt>
                <c:pt idx="8553">
                  <c:v>-24.297519999999999</c:v>
                </c:pt>
                <c:pt idx="8554">
                  <c:v>-25.042390000000001</c:v>
                </c:pt>
                <c:pt idx="8555">
                  <c:v>-25.800350000000002</c:v>
                </c:pt>
                <c:pt idx="8556">
                  <c:v>-26.5915</c:v>
                </c:pt>
                <c:pt idx="8557">
                  <c:v>-27.419920000000001</c:v>
                </c:pt>
                <c:pt idx="8558">
                  <c:v>-28.248429999999999</c:v>
                </c:pt>
                <c:pt idx="8559">
                  <c:v>-29.110250000000001</c:v>
                </c:pt>
                <c:pt idx="8560">
                  <c:v>-29.984729999999999</c:v>
                </c:pt>
                <c:pt idx="8561">
                  <c:v>-30.838889999999999</c:v>
                </c:pt>
                <c:pt idx="8562">
                  <c:v>-31.669799999999899</c:v>
                </c:pt>
                <c:pt idx="8563">
                  <c:v>-32.45429</c:v>
                </c:pt>
                <c:pt idx="8564">
                  <c:v>-33.17306</c:v>
                </c:pt>
                <c:pt idx="8565">
                  <c:v>-33.835599999999999</c:v>
                </c:pt>
                <c:pt idx="8566">
                  <c:v>-34.405749999999998</c:v>
                </c:pt>
                <c:pt idx="8567">
                  <c:v>-34.881500000000003</c:v>
                </c:pt>
                <c:pt idx="8568">
                  <c:v>-35.337420000000002</c:v>
                </c:pt>
                <c:pt idx="8569">
                  <c:v>-35.722709999999999</c:v>
                </c:pt>
                <c:pt idx="8570">
                  <c:v>-36.130859999999998</c:v>
                </c:pt>
                <c:pt idx="8571">
                  <c:v>-36.531799999999997</c:v>
                </c:pt>
                <c:pt idx="8572">
                  <c:v>-36.930140000000002</c:v>
                </c:pt>
                <c:pt idx="8573">
                  <c:v>-37.37397</c:v>
                </c:pt>
                <c:pt idx="8574">
                  <c:v>-37.815919999999998</c:v>
                </c:pt>
                <c:pt idx="8575">
                  <c:v>-38.270800000000001</c:v>
                </c:pt>
                <c:pt idx="8576">
                  <c:v>-38.682899999999997</c:v>
                </c:pt>
                <c:pt idx="8577">
                  <c:v>-38.91413</c:v>
                </c:pt>
                <c:pt idx="8578">
                  <c:v>-38.871940000000002</c:v>
                </c:pt>
                <c:pt idx="8579">
                  <c:v>-38.34348</c:v>
                </c:pt>
                <c:pt idx="8580">
                  <c:v>-37.322159999999997</c:v>
                </c:pt>
                <c:pt idx="8581">
                  <c:v>-35.89179</c:v>
                </c:pt>
                <c:pt idx="8582">
                  <c:v>-34.184339999999999</c:v>
                </c:pt>
                <c:pt idx="8583">
                  <c:v>-32.35483</c:v>
                </c:pt>
                <c:pt idx="8584">
                  <c:v>-30.48864</c:v>
                </c:pt>
                <c:pt idx="8585">
                  <c:v>-28.6629299999999</c:v>
                </c:pt>
                <c:pt idx="8586">
                  <c:v>-26.93432</c:v>
                </c:pt>
                <c:pt idx="8587">
                  <c:v>-25.346720000000001</c:v>
                </c:pt>
                <c:pt idx="8588">
                  <c:v>-23.97692</c:v>
                </c:pt>
                <c:pt idx="8589">
                  <c:v>-22.800339999999998</c:v>
                </c:pt>
                <c:pt idx="8590">
                  <c:v>-21.918040000000001</c:v>
                </c:pt>
                <c:pt idx="8591">
                  <c:v>-21.276150000000001</c:v>
                </c:pt>
                <c:pt idx="8592">
                  <c:v>-20.890129999999999</c:v>
                </c:pt>
                <c:pt idx="8593">
                  <c:v>-20.683140000000002</c:v>
                </c:pt>
                <c:pt idx="8594">
                  <c:v>-20.615780000000001</c:v>
                </c:pt>
                <c:pt idx="8595">
                  <c:v>-20.619610000000002</c:v>
                </c:pt>
                <c:pt idx="8596">
                  <c:v>-20.676380000000002</c:v>
                </c:pt>
                <c:pt idx="8597">
                  <c:v>-20.746130000000001</c:v>
                </c:pt>
                <c:pt idx="8598">
                  <c:v>-20.83117</c:v>
                </c:pt>
                <c:pt idx="8599">
                  <c:v>-20.907730000000001</c:v>
                </c:pt>
                <c:pt idx="8600">
                  <c:v>-20.986070000000002</c:v>
                </c:pt>
                <c:pt idx="8601">
                  <c:v>-21.04824</c:v>
                </c:pt>
                <c:pt idx="8602">
                  <c:v>-21.100110000000001</c:v>
                </c:pt>
                <c:pt idx="8603">
                  <c:v>-21.145019999999999</c:v>
                </c:pt>
                <c:pt idx="8604">
                  <c:v>-21.183319999999899</c:v>
                </c:pt>
                <c:pt idx="8605">
                  <c:v>-21.191980000000001</c:v>
                </c:pt>
                <c:pt idx="8606">
                  <c:v>-21.197379999999999</c:v>
                </c:pt>
                <c:pt idx="8607">
                  <c:v>-21.200220000000002</c:v>
                </c:pt>
                <c:pt idx="8608">
                  <c:v>-21.195879999999999</c:v>
                </c:pt>
                <c:pt idx="8609">
                  <c:v>-21.181260000000002</c:v>
                </c:pt>
                <c:pt idx="8610">
                  <c:v>-21.157089999999901</c:v>
                </c:pt>
                <c:pt idx="8611">
                  <c:v>-21.142759999999999</c:v>
                </c:pt>
                <c:pt idx="8612">
                  <c:v>-21.082709999999999</c:v>
                </c:pt>
                <c:pt idx="8613">
                  <c:v>-21.053879999999999</c:v>
                </c:pt>
                <c:pt idx="8614">
                  <c:v>-21.00431</c:v>
                </c:pt>
                <c:pt idx="8615">
                  <c:v>-20.95411</c:v>
                </c:pt>
                <c:pt idx="8616">
                  <c:v>-20.901009999999999</c:v>
                </c:pt>
                <c:pt idx="8617">
                  <c:v>-20.824660000000002</c:v>
                </c:pt>
                <c:pt idx="8618">
                  <c:v>-20.770230000000002</c:v>
                </c:pt>
                <c:pt idx="8619">
                  <c:v>-20.702079999999999</c:v>
                </c:pt>
                <c:pt idx="8620">
                  <c:v>-20.62433</c:v>
                </c:pt>
                <c:pt idx="8621">
                  <c:v>-20.541039999999899</c:v>
                </c:pt>
                <c:pt idx="8622">
                  <c:v>-20.44172</c:v>
                </c:pt>
                <c:pt idx="8623">
                  <c:v>-20.338419999999999</c:v>
                </c:pt>
                <c:pt idx="8624">
                  <c:v>-20.2667299999999</c:v>
                </c:pt>
                <c:pt idx="8625">
                  <c:v>-20.133749999999999</c:v>
                </c:pt>
                <c:pt idx="8626">
                  <c:v>-19.996729999999999</c:v>
                </c:pt>
                <c:pt idx="8627">
                  <c:v>-19.831700000000001</c:v>
                </c:pt>
                <c:pt idx="8628">
                  <c:v>-19.642530000000001</c:v>
                </c:pt>
                <c:pt idx="8629">
                  <c:v>-19.422899999999998</c:v>
                </c:pt>
                <c:pt idx="8630">
                  <c:v>-19.163460000000001</c:v>
                </c:pt>
                <c:pt idx="8631">
                  <c:v>-18.927859999999999</c:v>
                </c:pt>
                <c:pt idx="8632">
                  <c:v>-18.709790000000002</c:v>
                </c:pt>
                <c:pt idx="8633">
                  <c:v>-18.523119999999999</c:v>
                </c:pt>
                <c:pt idx="8634">
                  <c:v>-18.36225</c:v>
                </c:pt>
                <c:pt idx="8635">
                  <c:v>-18.176939999999998</c:v>
                </c:pt>
                <c:pt idx="8636">
                  <c:v>-18.010300000000001</c:v>
                </c:pt>
                <c:pt idx="8637">
                  <c:v>-17.788060000000002</c:v>
                </c:pt>
                <c:pt idx="8638">
                  <c:v>-17.59986</c:v>
                </c:pt>
                <c:pt idx="8639">
                  <c:v>-17.402229999999999</c:v>
                </c:pt>
                <c:pt idx="8640">
                  <c:v>-17.241479999999999</c:v>
                </c:pt>
                <c:pt idx="8641">
                  <c:v>-17.117840000000001</c:v>
                </c:pt>
                <c:pt idx="8642">
                  <c:v>-17.014759999999999</c:v>
                </c:pt>
                <c:pt idx="8643">
                  <c:v>-16.90438</c:v>
                </c:pt>
                <c:pt idx="8644">
                  <c:v>-16.780439999999999</c:v>
                </c:pt>
                <c:pt idx="8645">
                  <c:v>-16.653849999999998</c:v>
                </c:pt>
                <c:pt idx="8646">
                  <c:v>-16.506350000000001</c:v>
                </c:pt>
                <c:pt idx="8647">
                  <c:v>-16.348759999999999</c:v>
                </c:pt>
                <c:pt idx="8648">
                  <c:v>-16.17109</c:v>
                </c:pt>
                <c:pt idx="8649">
                  <c:v>-15.989990000000001</c:v>
                </c:pt>
                <c:pt idx="8650">
                  <c:v>-15.7950199999999</c:v>
                </c:pt>
                <c:pt idx="8651">
                  <c:v>-15.59257</c:v>
                </c:pt>
                <c:pt idx="8652">
                  <c:v>-15.37715</c:v>
                </c:pt>
                <c:pt idx="8653">
                  <c:v>-15.15657</c:v>
                </c:pt>
                <c:pt idx="8654">
                  <c:v>-14.916539999999999</c:v>
                </c:pt>
                <c:pt idx="8655">
                  <c:v>-14.6874599999999</c:v>
                </c:pt>
                <c:pt idx="8656">
                  <c:v>-14.434469999999999</c:v>
                </c:pt>
                <c:pt idx="8657">
                  <c:v>-14.17679</c:v>
                </c:pt>
                <c:pt idx="8658">
                  <c:v>-13.917160000000001</c:v>
                </c:pt>
                <c:pt idx="8659">
                  <c:v>-13.63616</c:v>
                </c:pt>
                <c:pt idx="8660">
                  <c:v>-13.37046</c:v>
                </c:pt>
                <c:pt idx="8661">
                  <c:v>-13.069800000000001</c:v>
                </c:pt>
                <c:pt idx="8662">
                  <c:v>-12.76925</c:v>
                </c:pt>
                <c:pt idx="8663">
                  <c:v>-12.454560000000001</c:v>
                </c:pt>
                <c:pt idx="8664">
                  <c:v>-12.1389999999999</c:v>
                </c:pt>
                <c:pt idx="8665">
                  <c:v>-11.822660000000001</c:v>
                </c:pt>
                <c:pt idx="8666">
                  <c:v>-11.47073</c:v>
                </c:pt>
                <c:pt idx="8667">
                  <c:v>-11.132300000000001</c:v>
                </c:pt>
                <c:pt idx="8668">
                  <c:v>-10.801729999999999</c:v>
                </c:pt>
                <c:pt idx="8669">
                  <c:v>-10.420439999999999</c:v>
                </c:pt>
                <c:pt idx="8670">
                  <c:v>-10.05064</c:v>
                </c:pt>
                <c:pt idx="8671">
                  <c:v>-9.6878209999999996</c:v>
                </c:pt>
                <c:pt idx="8672">
                  <c:v>-9.3137550000000005</c:v>
                </c:pt>
                <c:pt idx="8673">
                  <c:v>-8.9564920000000008</c:v>
                </c:pt>
                <c:pt idx="8674">
                  <c:v>-8.5730280000000008</c:v>
                </c:pt>
                <c:pt idx="8675">
                  <c:v>-8.2191709999999993</c:v>
                </c:pt>
                <c:pt idx="8676">
                  <c:v>-7.8776970000000004</c:v>
                </c:pt>
                <c:pt idx="8677">
                  <c:v>-7.542713</c:v>
                </c:pt>
                <c:pt idx="8678">
                  <c:v>-7.241892</c:v>
                </c:pt>
                <c:pt idx="8679">
                  <c:v>-6.9689379999999996</c:v>
                </c:pt>
                <c:pt idx="8680">
                  <c:v>-6.736205</c:v>
                </c:pt>
                <c:pt idx="8681">
                  <c:v>-6.565563</c:v>
                </c:pt>
                <c:pt idx="8682">
                  <c:v>-6.4419829999999996</c:v>
                </c:pt>
                <c:pt idx="8683">
                  <c:v>-6.4299090000000003</c:v>
                </c:pt>
                <c:pt idx="8684">
                  <c:v>-6.517061</c:v>
                </c:pt>
                <c:pt idx="8685">
                  <c:v>-6.7850640000000002</c:v>
                </c:pt>
                <c:pt idx="8686">
                  <c:v>-7.2216760000000004</c:v>
                </c:pt>
                <c:pt idx="8687">
                  <c:v>-7.7711309999999898</c:v>
                </c:pt>
                <c:pt idx="8688">
                  <c:v>-8.3010219999999997</c:v>
                </c:pt>
                <c:pt idx="8689">
                  <c:v>-8.7224170000000001</c:v>
                </c:pt>
                <c:pt idx="8690">
                  <c:v>-9.0355369999999997</c:v>
                </c:pt>
                <c:pt idx="8691">
                  <c:v>-9.2948310000000003</c:v>
                </c:pt>
                <c:pt idx="8692">
                  <c:v>-9.5379929999999895</c:v>
                </c:pt>
                <c:pt idx="8693">
                  <c:v>-9.7884580000000003</c:v>
                </c:pt>
                <c:pt idx="8694">
                  <c:v>-10.0460799999999</c:v>
                </c:pt>
                <c:pt idx="8695">
                  <c:v>-10.31883</c:v>
                </c:pt>
                <c:pt idx="8696">
                  <c:v>-10.609019999999999</c:v>
                </c:pt>
                <c:pt idx="8697">
                  <c:v>-10.909459999999999</c:v>
                </c:pt>
                <c:pt idx="8698">
                  <c:v>-11.19478</c:v>
                </c:pt>
                <c:pt idx="8699">
                  <c:v>-11.498250000000001</c:v>
                </c:pt>
                <c:pt idx="8700">
                  <c:v>-11.807849999999901</c:v>
                </c:pt>
                <c:pt idx="8701">
                  <c:v>-12.10178</c:v>
                </c:pt>
                <c:pt idx="8702">
                  <c:v>-12.4117</c:v>
                </c:pt>
                <c:pt idx="8703">
                  <c:v>-12.71669</c:v>
                </c:pt>
                <c:pt idx="8704">
                  <c:v>-13.00043</c:v>
                </c:pt>
                <c:pt idx="8705">
                  <c:v>-13.302910000000001</c:v>
                </c:pt>
                <c:pt idx="8706">
                  <c:v>-13.59468</c:v>
                </c:pt>
                <c:pt idx="8707">
                  <c:v>-13.87579</c:v>
                </c:pt>
                <c:pt idx="8708">
                  <c:v>-14.155239999999999</c:v>
                </c:pt>
                <c:pt idx="8709">
                  <c:v>-14.431850000000001</c:v>
                </c:pt>
                <c:pt idx="8710">
                  <c:v>-14.709149999999999</c:v>
                </c:pt>
                <c:pt idx="8711">
                  <c:v>-14.972110000000001</c:v>
                </c:pt>
                <c:pt idx="8712">
                  <c:v>-15.247070000000001</c:v>
                </c:pt>
                <c:pt idx="8713">
                  <c:v>-15.49701</c:v>
                </c:pt>
                <c:pt idx="8714">
                  <c:v>-15.752000000000001</c:v>
                </c:pt>
                <c:pt idx="8715">
                  <c:v>-16.005009999999999</c:v>
                </c:pt>
                <c:pt idx="8716">
                  <c:v>-16.24868</c:v>
                </c:pt>
                <c:pt idx="8717">
                  <c:v>-16.49267</c:v>
                </c:pt>
                <c:pt idx="8718">
                  <c:v>-16.74137</c:v>
                </c:pt>
                <c:pt idx="8719">
                  <c:v>-16.974419999999999</c:v>
                </c:pt>
                <c:pt idx="8720">
                  <c:v>-17.21942</c:v>
                </c:pt>
                <c:pt idx="8721">
                  <c:v>-17.439630000000001</c:v>
                </c:pt>
                <c:pt idx="8722">
                  <c:v>-17.66461</c:v>
                </c:pt>
                <c:pt idx="8723">
                  <c:v>-17.902149999999899</c:v>
                </c:pt>
                <c:pt idx="8724">
                  <c:v>-18.125139999999998</c:v>
                </c:pt>
                <c:pt idx="8725">
                  <c:v>-18.3398</c:v>
                </c:pt>
                <c:pt idx="8726">
                  <c:v>-18.559470000000001</c:v>
                </c:pt>
                <c:pt idx="8727">
                  <c:v>-18.789300000000001</c:v>
                </c:pt>
                <c:pt idx="8728">
                  <c:v>-18.98912</c:v>
                </c:pt>
                <c:pt idx="8729">
                  <c:v>-19.211770000000001</c:v>
                </c:pt>
                <c:pt idx="8730">
                  <c:v>-19.424589999999998</c:v>
                </c:pt>
                <c:pt idx="8731">
                  <c:v>-19.645029999999998</c:v>
                </c:pt>
                <c:pt idx="8732">
                  <c:v>-19.856380000000001</c:v>
                </c:pt>
                <c:pt idx="8733">
                  <c:v>-20.063829999999999</c:v>
                </c:pt>
                <c:pt idx="8734">
                  <c:v>-20.265720000000002</c:v>
                </c:pt>
                <c:pt idx="8735">
                  <c:v>-20.480720000000002</c:v>
                </c:pt>
                <c:pt idx="8736">
                  <c:v>-20.69126</c:v>
                </c:pt>
                <c:pt idx="8737">
                  <c:v>-20.89995</c:v>
                </c:pt>
                <c:pt idx="8738">
                  <c:v>-21.110050000000001</c:v>
                </c:pt>
                <c:pt idx="8739">
                  <c:v>-21.307269999999999</c:v>
                </c:pt>
                <c:pt idx="8740">
                  <c:v>-21.525410000000001</c:v>
                </c:pt>
                <c:pt idx="8741">
                  <c:v>-21.72138</c:v>
                </c:pt>
                <c:pt idx="8742">
                  <c:v>-21.931139999999999</c:v>
                </c:pt>
                <c:pt idx="8743">
                  <c:v>-22.136780000000002</c:v>
                </c:pt>
                <c:pt idx="8744">
                  <c:v>-22.349039999999999</c:v>
                </c:pt>
                <c:pt idx="8745">
                  <c:v>-22.545929999999998</c:v>
                </c:pt>
                <c:pt idx="8746">
                  <c:v>-22.759329999999999</c:v>
                </c:pt>
                <c:pt idx="8747">
                  <c:v>-22.961510000000001</c:v>
                </c:pt>
                <c:pt idx="8748">
                  <c:v>-23.159689999999902</c:v>
                </c:pt>
                <c:pt idx="8749">
                  <c:v>-23.373059999999999</c:v>
                </c:pt>
                <c:pt idx="8750">
                  <c:v>-23.582920000000001</c:v>
                </c:pt>
                <c:pt idx="8751">
                  <c:v>-23.78923</c:v>
                </c:pt>
                <c:pt idx="8752">
                  <c:v>-23.995819999999899</c:v>
                </c:pt>
                <c:pt idx="8753">
                  <c:v>-24.205760000000001</c:v>
                </c:pt>
                <c:pt idx="8754">
                  <c:v>-24.418140000000001</c:v>
                </c:pt>
                <c:pt idx="8755">
                  <c:v>-24.628149999999899</c:v>
                </c:pt>
                <c:pt idx="8756">
                  <c:v>-24.83184</c:v>
                </c:pt>
                <c:pt idx="8757">
                  <c:v>-25.043009999999999</c:v>
                </c:pt>
                <c:pt idx="8758">
                  <c:v>-25.249269999999999</c:v>
                </c:pt>
                <c:pt idx="8759">
                  <c:v>-25.459209999999999</c:v>
                </c:pt>
                <c:pt idx="8760">
                  <c:v>-25.676589999999901</c:v>
                </c:pt>
                <c:pt idx="8761">
                  <c:v>-25.898779999999899</c:v>
                </c:pt>
                <c:pt idx="8762">
                  <c:v>-26.10577</c:v>
                </c:pt>
                <c:pt idx="8763">
                  <c:v>-26.322790000000001</c:v>
                </c:pt>
                <c:pt idx="8764">
                  <c:v>-26.546220000000002</c:v>
                </c:pt>
                <c:pt idx="8765">
                  <c:v>-26.75676</c:v>
                </c:pt>
                <c:pt idx="8766">
                  <c:v>-26.97139</c:v>
                </c:pt>
                <c:pt idx="8767">
                  <c:v>-27.195369999999901</c:v>
                </c:pt>
                <c:pt idx="8768">
                  <c:v>-27.415869999999899</c:v>
                </c:pt>
                <c:pt idx="8769">
                  <c:v>-27.64921</c:v>
                </c:pt>
                <c:pt idx="8770">
                  <c:v>-27.879290000000001</c:v>
                </c:pt>
                <c:pt idx="8771">
                  <c:v>-28.105129999999999</c:v>
                </c:pt>
                <c:pt idx="8772">
                  <c:v>-28.333819999999999</c:v>
                </c:pt>
                <c:pt idx="8773">
                  <c:v>-28.573619999999998</c:v>
                </c:pt>
                <c:pt idx="8774">
                  <c:v>-28.811199999999999</c:v>
                </c:pt>
                <c:pt idx="8775">
                  <c:v>-29.046039999999898</c:v>
                </c:pt>
                <c:pt idx="8776">
                  <c:v>-29.28002</c:v>
                </c:pt>
                <c:pt idx="8777">
                  <c:v>-29.520869999999899</c:v>
                </c:pt>
                <c:pt idx="8778">
                  <c:v>-29.779910000000001</c:v>
                </c:pt>
                <c:pt idx="8779">
                  <c:v>-30.03764</c:v>
                </c:pt>
                <c:pt idx="8780">
                  <c:v>-30.286169999999998</c:v>
                </c:pt>
                <c:pt idx="8781">
                  <c:v>-30.549659999999999</c:v>
                </c:pt>
                <c:pt idx="8782">
                  <c:v>-30.82816</c:v>
                </c:pt>
                <c:pt idx="8783">
                  <c:v>-31.11308</c:v>
                </c:pt>
                <c:pt idx="8784">
                  <c:v>-31.39377</c:v>
                </c:pt>
                <c:pt idx="8785">
                  <c:v>-31.668130000000001</c:v>
                </c:pt>
                <c:pt idx="8786">
                  <c:v>-31.971769999999999</c:v>
                </c:pt>
                <c:pt idx="8787">
                  <c:v>-32.285960000000003</c:v>
                </c:pt>
                <c:pt idx="8788">
                  <c:v>-32.599220000000003</c:v>
                </c:pt>
                <c:pt idx="8789">
                  <c:v>-32.946770000000001</c:v>
                </c:pt>
                <c:pt idx="8790">
                  <c:v>-33.29692</c:v>
                </c:pt>
                <c:pt idx="8791">
                  <c:v>-33.646279999999997</c:v>
                </c:pt>
                <c:pt idx="8792">
                  <c:v>-34.009279999999997</c:v>
                </c:pt>
                <c:pt idx="8793">
                  <c:v>-34.426769999999998</c:v>
                </c:pt>
                <c:pt idx="8794">
                  <c:v>-34.825879999999998</c:v>
                </c:pt>
                <c:pt idx="8795">
                  <c:v>-35.271380000000001</c:v>
                </c:pt>
                <c:pt idx="8796">
                  <c:v>-35.740450000000003</c:v>
                </c:pt>
                <c:pt idx="8797">
                  <c:v>-36.22307</c:v>
                </c:pt>
                <c:pt idx="8798">
                  <c:v>-36.771749999999997</c:v>
                </c:pt>
                <c:pt idx="8799">
                  <c:v>-37.380940000000002</c:v>
                </c:pt>
                <c:pt idx="8800">
                  <c:v>-37.993540000000003</c:v>
                </c:pt>
                <c:pt idx="8801">
                  <c:v>-38.69556</c:v>
                </c:pt>
                <c:pt idx="8802">
                  <c:v>-39.445489999999999</c:v>
                </c:pt>
                <c:pt idx="8803">
                  <c:v>-40.311120000000003</c:v>
                </c:pt>
                <c:pt idx="8804">
                  <c:v>-41.181929999999902</c:v>
                </c:pt>
                <c:pt idx="8805">
                  <c:v>-42.102550000000001</c:v>
                </c:pt>
                <c:pt idx="8806">
                  <c:v>-43.163089999999997</c:v>
                </c:pt>
                <c:pt idx="8807">
                  <c:v>-44.095869999999998</c:v>
                </c:pt>
                <c:pt idx="8808">
                  <c:v>-44.748939999999997</c:v>
                </c:pt>
                <c:pt idx="8809">
                  <c:v>-44.673870000000001</c:v>
                </c:pt>
                <c:pt idx="8810">
                  <c:v>-44.11448</c:v>
                </c:pt>
                <c:pt idx="8811">
                  <c:v>-42.866199999999999</c:v>
                </c:pt>
                <c:pt idx="8812">
                  <c:v>-41.31906</c:v>
                </c:pt>
                <c:pt idx="8813">
                  <c:v>-39.786799999999999</c:v>
                </c:pt>
                <c:pt idx="8814">
                  <c:v>-38.209339999999997</c:v>
                </c:pt>
                <c:pt idx="8815">
                  <c:v>-36.778280000000002</c:v>
                </c:pt>
                <c:pt idx="8816">
                  <c:v>-35.54524</c:v>
                </c:pt>
                <c:pt idx="8817">
                  <c:v>-34.630929999999999</c:v>
                </c:pt>
                <c:pt idx="8818">
                  <c:v>-34.154539999999997</c:v>
                </c:pt>
                <c:pt idx="8819">
                  <c:v>-33.95429</c:v>
                </c:pt>
                <c:pt idx="8820">
                  <c:v>-33.511960000000002</c:v>
                </c:pt>
                <c:pt idx="8821">
                  <c:v>-32.607100000000003</c:v>
                </c:pt>
                <c:pt idx="8822">
                  <c:v>-31.519469999999998</c:v>
                </c:pt>
                <c:pt idx="8823">
                  <c:v>-30.460929999999902</c:v>
                </c:pt>
                <c:pt idx="8824">
                  <c:v>-29.531790000000001</c:v>
                </c:pt>
                <c:pt idx="8825">
                  <c:v>-28.789009999999902</c:v>
                </c:pt>
                <c:pt idx="8826">
                  <c:v>-28.18469</c:v>
                </c:pt>
                <c:pt idx="8827">
                  <c:v>-27.776679999999999</c:v>
                </c:pt>
                <c:pt idx="8828">
                  <c:v>-27.494909999999901</c:v>
                </c:pt>
                <c:pt idx="8829">
                  <c:v>-27.325949999999999</c:v>
                </c:pt>
                <c:pt idx="8830">
                  <c:v>-27.296749999999999</c:v>
                </c:pt>
                <c:pt idx="8831">
                  <c:v>-27.35378</c:v>
                </c:pt>
                <c:pt idx="8832">
                  <c:v>-27.516359999999999</c:v>
                </c:pt>
                <c:pt idx="8833">
                  <c:v>-27.695730000000001</c:v>
                </c:pt>
                <c:pt idx="8834">
                  <c:v>-28.040939999999999</c:v>
                </c:pt>
                <c:pt idx="8835">
                  <c:v>-28.46407</c:v>
                </c:pt>
                <c:pt idx="8836">
                  <c:v>-28.809609999999999</c:v>
                </c:pt>
                <c:pt idx="8837">
                  <c:v>-29.02383</c:v>
                </c:pt>
                <c:pt idx="8838">
                  <c:v>-29.196110000000001</c:v>
                </c:pt>
                <c:pt idx="8839">
                  <c:v>-29.409970000000001</c:v>
                </c:pt>
                <c:pt idx="8840">
                  <c:v>-29.65916</c:v>
                </c:pt>
                <c:pt idx="8841">
                  <c:v>-29.914069999999899</c:v>
                </c:pt>
                <c:pt idx="8842">
                  <c:v>-30.181019999999901</c:v>
                </c:pt>
                <c:pt idx="8843">
                  <c:v>-30.4513899999999</c:v>
                </c:pt>
                <c:pt idx="8844">
                  <c:v>-30.724499999999999</c:v>
                </c:pt>
                <c:pt idx="8845">
                  <c:v>-31.00393</c:v>
                </c:pt>
                <c:pt idx="8846">
                  <c:v>-31.27703</c:v>
                </c:pt>
                <c:pt idx="8847">
                  <c:v>-31.53603</c:v>
                </c:pt>
                <c:pt idx="8848">
                  <c:v>-31.82696</c:v>
                </c:pt>
                <c:pt idx="8849">
                  <c:v>-32.122190000000003</c:v>
                </c:pt>
                <c:pt idx="8850">
                  <c:v>-32.396509999999999</c:v>
                </c:pt>
                <c:pt idx="8851">
                  <c:v>-32.675809999999998</c:v>
                </c:pt>
                <c:pt idx="8852">
                  <c:v>-32.970660000000002</c:v>
                </c:pt>
                <c:pt idx="8853">
                  <c:v>-33.259129999999999</c:v>
                </c:pt>
                <c:pt idx="8854">
                  <c:v>-33.560180000000003</c:v>
                </c:pt>
                <c:pt idx="8855">
                  <c:v>-33.895440000000001</c:v>
                </c:pt>
                <c:pt idx="8856">
                  <c:v>-34.227780000000003</c:v>
                </c:pt>
                <c:pt idx="8857">
                  <c:v>-34.596029999999999</c:v>
                </c:pt>
                <c:pt idx="8858">
                  <c:v>-34.983840000000001</c:v>
                </c:pt>
                <c:pt idx="8859">
                  <c:v>-35.431620000000002</c:v>
                </c:pt>
                <c:pt idx="8860">
                  <c:v>-35.941540000000003</c:v>
                </c:pt>
                <c:pt idx="8861">
                  <c:v>-36.643459999999997</c:v>
                </c:pt>
                <c:pt idx="8862">
                  <c:v>-37.528359999999999</c:v>
                </c:pt>
                <c:pt idx="8863">
                  <c:v>-38.818199999999997</c:v>
                </c:pt>
                <c:pt idx="8864">
                  <c:v>-39.925660000000001</c:v>
                </c:pt>
                <c:pt idx="8865">
                  <c:v>-37.461109999999998</c:v>
                </c:pt>
                <c:pt idx="8866">
                  <c:v>-34.87491</c:v>
                </c:pt>
                <c:pt idx="8867">
                  <c:v>-34.449440000000003</c:v>
                </c:pt>
                <c:pt idx="8868">
                  <c:v>-34.74494</c:v>
                </c:pt>
                <c:pt idx="8869">
                  <c:v>-35.12659</c:v>
                </c:pt>
                <c:pt idx="8870">
                  <c:v>-35.476080000000003</c:v>
                </c:pt>
                <c:pt idx="8871">
                  <c:v>-35.81024</c:v>
                </c:pt>
                <c:pt idx="8872">
                  <c:v>-36.108899999999998</c:v>
                </c:pt>
                <c:pt idx="8873">
                  <c:v>-36.35145</c:v>
                </c:pt>
                <c:pt idx="8874">
                  <c:v>-36.583300000000001</c:v>
                </c:pt>
                <c:pt idx="8875">
                  <c:v>-36.802930000000003</c:v>
                </c:pt>
                <c:pt idx="8876">
                  <c:v>-36.978499999999997</c:v>
                </c:pt>
                <c:pt idx="8877">
                  <c:v>-37.108809999999998</c:v>
                </c:pt>
                <c:pt idx="8878">
                  <c:v>-37.223390000000002</c:v>
                </c:pt>
                <c:pt idx="8879">
                  <c:v>-37.332479999999997</c:v>
                </c:pt>
                <c:pt idx="8880">
                  <c:v>-37.389760000000003</c:v>
                </c:pt>
                <c:pt idx="8881">
                  <c:v>-37.418939999999999</c:v>
                </c:pt>
                <c:pt idx="8882">
                  <c:v>-37.420380000000002</c:v>
                </c:pt>
                <c:pt idx="8883">
                  <c:v>-37.410629999999998</c:v>
                </c:pt>
                <c:pt idx="8884">
                  <c:v>-37.371949999999998</c:v>
                </c:pt>
                <c:pt idx="8885">
                  <c:v>-37.309600000000003</c:v>
                </c:pt>
                <c:pt idx="8886">
                  <c:v>-37.187930000000001</c:v>
                </c:pt>
                <c:pt idx="8887">
                  <c:v>-37.081919999999997</c:v>
                </c:pt>
                <c:pt idx="8888">
                  <c:v>-36.952979999999997</c:v>
                </c:pt>
                <c:pt idx="8889">
                  <c:v>-36.766939999999998</c:v>
                </c:pt>
                <c:pt idx="8890">
                  <c:v>-36.607799999999997</c:v>
                </c:pt>
                <c:pt idx="8891">
                  <c:v>-36.424390000000002</c:v>
                </c:pt>
                <c:pt idx="8892">
                  <c:v>-36.228430000000003</c:v>
                </c:pt>
                <c:pt idx="8893">
                  <c:v>-36.006689999999999</c:v>
                </c:pt>
                <c:pt idx="8894">
                  <c:v>-35.814799999999998</c:v>
                </c:pt>
                <c:pt idx="8895">
                  <c:v>-35.586060000000003</c:v>
                </c:pt>
                <c:pt idx="8896">
                  <c:v>-35.3504</c:v>
                </c:pt>
                <c:pt idx="8897">
                  <c:v>-35.149189999999997</c:v>
                </c:pt>
                <c:pt idx="8898">
                  <c:v>-34.875360000000001</c:v>
                </c:pt>
                <c:pt idx="8899">
                  <c:v>-34.651719999999997</c:v>
                </c:pt>
                <c:pt idx="8900">
                  <c:v>-34.422170000000001</c:v>
                </c:pt>
                <c:pt idx="8901">
                  <c:v>-34.198059999999998</c:v>
                </c:pt>
                <c:pt idx="8902">
                  <c:v>-33.979990000000001</c:v>
                </c:pt>
                <c:pt idx="8903">
                  <c:v>-33.754550000000002</c:v>
                </c:pt>
                <c:pt idx="8904">
                  <c:v>-33.521999999999998</c:v>
                </c:pt>
                <c:pt idx="8905">
                  <c:v>-33.304220000000001</c:v>
                </c:pt>
                <c:pt idx="8906">
                  <c:v>-33.075920000000004</c:v>
                </c:pt>
                <c:pt idx="8907">
                  <c:v>-32.861969999999999</c:v>
                </c:pt>
                <c:pt idx="8908">
                  <c:v>-32.663890000000002</c:v>
                </c:pt>
                <c:pt idx="8909">
                  <c:v>-32.465319999999998</c:v>
                </c:pt>
                <c:pt idx="8910">
                  <c:v>-32.27937</c:v>
                </c:pt>
                <c:pt idx="8911">
                  <c:v>-32.082090000000001</c:v>
                </c:pt>
                <c:pt idx="8912">
                  <c:v>-31.90851</c:v>
                </c:pt>
                <c:pt idx="8913">
                  <c:v>-31.759279999999901</c:v>
                </c:pt>
                <c:pt idx="8914">
                  <c:v>-31.591090000000001</c:v>
                </c:pt>
                <c:pt idx="8915">
                  <c:v>-31.42446</c:v>
                </c:pt>
                <c:pt idx="8916">
                  <c:v>-31.297029999999999</c:v>
                </c:pt>
                <c:pt idx="8917">
                  <c:v>-31.127079999999999</c:v>
                </c:pt>
                <c:pt idx="8918">
                  <c:v>-31.02149</c:v>
                </c:pt>
                <c:pt idx="8919">
                  <c:v>-30.90729</c:v>
                </c:pt>
                <c:pt idx="8920">
                  <c:v>-30.836849999999998</c:v>
                </c:pt>
                <c:pt idx="8921">
                  <c:v>-30.7395</c:v>
                </c:pt>
                <c:pt idx="8922">
                  <c:v>-30.659230000000001</c:v>
                </c:pt>
                <c:pt idx="8923">
                  <c:v>-30.622129999999999</c:v>
                </c:pt>
                <c:pt idx="8924">
                  <c:v>-30.575040000000001</c:v>
                </c:pt>
                <c:pt idx="8925">
                  <c:v>-30.580500000000001</c:v>
                </c:pt>
                <c:pt idx="8926">
                  <c:v>-30.626940000000001</c:v>
                </c:pt>
                <c:pt idx="8927">
                  <c:v>-30.677330000000001</c:v>
                </c:pt>
                <c:pt idx="8928">
                  <c:v>-30.7768499999999</c:v>
                </c:pt>
                <c:pt idx="8929">
                  <c:v>-30.9253</c:v>
                </c:pt>
                <c:pt idx="8930">
                  <c:v>-31.12294</c:v>
                </c:pt>
                <c:pt idx="8931">
                  <c:v>-31.368980000000001</c:v>
                </c:pt>
                <c:pt idx="8932">
                  <c:v>-31.668410000000002</c:v>
                </c:pt>
                <c:pt idx="8933">
                  <c:v>-32.027589999999996</c:v>
                </c:pt>
                <c:pt idx="8934">
                  <c:v>-32.40325</c:v>
                </c:pt>
                <c:pt idx="8935">
                  <c:v>-32.644539999999999</c:v>
                </c:pt>
                <c:pt idx="8936">
                  <c:v>-32.645620000000001</c:v>
                </c:pt>
                <c:pt idx="8937">
                  <c:v>-32.061410000000002</c:v>
                </c:pt>
                <c:pt idx="8938">
                  <c:v>-30.792400000000001</c:v>
                </c:pt>
                <c:pt idx="8939">
                  <c:v>-28.956469999999999</c:v>
                </c:pt>
                <c:pt idx="8940">
                  <c:v>-26.84956</c:v>
                </c:pt>
                <c:pt idx="8941">
                  <c:v>-24.73959</c:v>
                </c:pt>
                <c:pt idx="8942">
                  <c:v>-22.774789999999999</c:v>
                </c:pt>
                <c:pt idx="8943">
                  <c:v>-21.09384</c:v>
                </c:pt>
                <c:pt idx="8944">
                  <c:v>-19.698049999999999</c:v>
                </c:pt>
                <c:pt idx="8945">
                  <c:v>-18.669969999999999</c:v>
                </c:pt>
                <c:pt idx="8946">
                  <c:v>-17.886659999999999</c:v>
                </c:pt>
                <c:pt idx="8947">
                  <c:v>-17.35819</c:v>
                </c:pt>
                <c:pt idx="8948">
                  <c:v>-16.976970000000001</c:v>
                </c:pt>
                <c:pt idx="8949">
                  <c:v>-16.686360000000001</c:v>
                </c:pt>
                <c:pt idx="8950">
                  <c:v>-16.434550000000002</c:v>
                </c:pt>
                <c:pt idx="8951">
                  <c:v>-16.236139999999999</c:v>
                </c:pt>
                <c:pt idx="8952">
                  <c:v>-16.054569999999998</c:v>
                </c:pt>
                <c:pt idx="8953">
                  <c:v>-15.8794</c:v>
                </c:pt>
                <c:pt idx="8954">
                  <c:v>-15.72147</c:v>
                </c:pt>
                <c:pt idx="8955">
                  <c:v>-15.6104799999999</c:v>
                </c:pt>
                <c:pt idx="8956">
                  <c:v>-15.52604</c:v>
                </c:pt>
                <c:pt idx="8957">
                  <c:v>-15.469329999999999</c:v>
                </c:pt>
                <c:pt idx="8958">
                  <c:v>-15.46388</c:v>
                </c:pt>
                <c:pt idx="8959">
                  <c:v>-15.439089999999901</c:v>
                </c:pt>
                <c:pt idx="8960">
                  <c:v>-15.463469999999999</c:v>
                </c:pt>
                <c:pt idx="8961">
                  <c:v>-15.47513</c:v>
                </c:pt>
                <c:pt idx="8962">
                  <c:v>-15.4744999999999</c:v>
                </c:pt>
                <c:pt idx="8963">
                  <c:v>-15.45561</c:v>
                </c:pt>
                <c:pt idx="8964">
                  <c:v>-15.42963</c:v>
                </c:pt>
                <c:pt idx="8965">
                  <c:v>-15.38818</c:v>
                </c:pt>
                <c:pt idx="8966">
                  <c:v>-15.323460000000001</c:v>
                </c:pt>
                <c:pt idx="8967">
                  <c:v>-15.23574</c:v>
                </c:pt>
                <c:pt idx="8968">
                  <c:v>-15.148820000000001</c:v>
                </c:pt>
                <c:pt idx="8969">
                  <c:v>-15.0396999999999</c:v>
                </c:pt>
                <c:pt idx="8970">
                  <c:v>-14.91404</c:v>
                </c:pt>
                <c:pt idx="8971">
                  <c:v>-14.778119999999999</c:v>
                </c:pt>
                <c:pt idx="8972">
                  <c:v>-14.64791</c:v>
                </c:pt>
                <c:pt idx="8973">
                  <c:v>-14.5065399999999</c:v>
                </c:pt>
                <c:pt idx="8974">
                  <c:v>-14.349629999999999</c:v>
                </c:pt>
                <c:pt idx="8975">
                  <c:v>-14.191090000000001</c:v>
                </c:pt>
                <c:pt idx="8976">
                  <c:v>-14.01792</c:v>
                </c:pt>
                <c:pt idx="8977">
                  <c:v>-13.86594</c:v>
                </c:pt>
                <c:pt idx="8978">
                  <c:v>-13.69811</c:v>
                </c:pt>
                <c:pt idx="8979">
                  <c:v>-13.51454</c:v>
                </c:pt>
                <c:pt idx="8980">
                  <c:v>-13.34319</c:v>
                </c:pt>
                <c:pt idx="8981">
                  <c:v>-13.167369999999901</c:v>
                </c:pt>
                <c:pt idx="8982">
                  <c:v>-12.999750000000001</c:v>
                </c:pt>
                <c:pt idx="8983">
                  <c:v>-12.82723</c:v>
                </c:pt>
                <c:pt idx="8984">
                  <c:v>-12.6591</c:v>
                </c:pt>
                <c:pt idx="8985">
                  <c:v>-12.482290000000001</c:v>
                </c:pt>
                <c:pt idx="8986">
                  <c:v>-12.32333</c:v>
                </c:pt>
                <c:pt idx="8987">
                  <c:v>-12.19388</c:v>
                </c:pt>
                <c:pt idx="8988">
                  <c:v>-12.037949999999899</c:v>
                </c:pt>
                <c:pt idx="8989">
                  <c:v>-11.9032999999999</c:v>
                </c:pt>
                <c:pt idx="8990">
                  <c:v>-11.789629999999899</c:v>
                </c:pt>
                <c:pt idx="8991">
                  <c:v>-11.694189999999899</c:v>
                </c:pt>
                <c:pt idx="8992">
                  <c:v>-11.6031899999999</c:v>
                </c:pt>
                <c:pt idx="8993">
                  <c:v>-11.5307</c:v>
                </c:pt>
                <c:pt idx="8994">
                  <c:v>-11.49132</c:v>
                </c:pt>
                <c:pt idx="8995">
                  <c:v>-11.459399999999899</c:v>
                </c:pt>
                <c:pt idx="8996">
                  <c:v>-11.39533</c:v>
                </c:pt>
                <c:pt idx="8997">
                  <c:v>-11.197900000000001</c:v>
                </c:pt>
                <c:pt idx="8998">
                  <c:v>-10.790979999999999</c:v>
                </c:pt>
                <c:pt idx="8999">
                  <c:v>-10.1802299999999</c:v>
                </c:pt>
                <c:pt idx="9000">
                  <c:v>-9.4319600000000001</c:v>
                </c:pt>
                <c:pt idx="9001">
                  <c:v>-8.7605900000000005</c:v>
                </c:pt>
                <c:pt idx="9002">
                  <c:v>-8.2355619999999892</c:v>
                </c:pt>
                <c:pt idx="9003">
                  <c:v>-7.8815220000000004</c:v>
                </c:pt>
                <c:pt idx="9004">
                  <c:v>-7.6074279999999899</c:v>
                </c:pt>
                <c:pt idx="9005">
                  <c:v>-7.3852570000000002</c:v>
                </c:pt>
                <c:pt idx="9006">
                  <c:v>-7.2019229999999999</c:v>
                </c:pt>
                <c:pt idx="9007">
                  <c:v>-7.0784269999999996</c:v>
                </c:pt>
                <c:pt idx="9008">
                  <c:v>-6.9656439999999904</c:v>
                </c:pt>
                <c:pt idx="9009">
                  <c:v>-6.8786519999999998</c:v>
                </c:pt>
                <c:pt idx="9010">
                  <c:v>-6.8408860000000002</c:v>
                </c:pt>
                <c:pt idx="9011">
                  <c:v>-6.8726799999999901</c:v>
                </c:pt>
                <c:pt idx="9012">
                  <c:v>-7.009277</c:v>
                </c:pt>
                <c:pt idx="9013">
                  <c:v>-7.2968070000000003</c:v>
                </c:pt>
                <c:pt idx="9014">
                  <c:v>-7.7647659999999901</c:v>
                </c:pt>
                <c:pt idx="9015">
                  <c:v>-8.3152039999999996</c:v>
                </c:pt>
                <c:pt idx="9016">
                  <c:v>-8.7490489999999994</c:v>
                </c:pt>
                <c:pt idx="9017">
                  <c:v>-8.9267459999999996</c:v>
                </c:pt>
                <c:pt idx="9018">
                  <c:v>-8.8836539999999999</c:v>
                </c:pt>
                <c:pt idx="9019">
                  <c:v>-8.7402680000000004</c:v>
                </c:pt>
                <c:pt idx="9020">
                  <c:v>-8.6035500000000003</c:v>
                </c:pt>
                <c:pt idx="9021">
                  <c:v>-8.5267049999999998</c:v>
                </c:pt>
                <c:pt idx="9022">
                  <c:v>-8.5190160000000006</c:v>
                </c:pt>
                <c:pt idx="9023">
                  <c:v>-8.5574890000000003</c:v>
                </c:pt>
                <c:pt idx="9024">
                  <c:v>-8.5795729999999999</c:v>
                </c:pt>
                <c:pt idx="9025">
                  <c:v>-8.4864160000000002</c:v>
                </c:pt>
                <c:pt idx="9026">
                  <c:v>-8.2896219999999996</c:v>
                </c:pt>
                <c:pt idx="9027">
                  <c:v>-8.0499799999999997</c:v>
                </c:pt>
                <c:pt idx="9028">
                  <c:v>-7.811801</c:v>
                </c:pt>
                <c:pt idx="9029">
                  <c:v>-7.6025739999999997</c:v>
                </c:pt>
                <c:pt idx="9030">
                  <c:v>-7.4301450000000004</c:v>
                </c:pt>
                <c:pt idx="9031">
                  <c:v>-7.2934640000000002</c:v>
                </c:pt>
                <c:pt idx="9032">
                  <c:v>-7.1547619999999998</c:v>
                </c:pt>
                <c:pt idx="9033">
                  <c:v>-7.0536019999999899</c:v>
                </c:pt>
                <c:pt idx="9034">
                  <c:v>-6.9770899999999898</c:v>
                </c:pt>
                <c:pt idx="9035">
                  <c:v>-6.8867370000000001</c:v>
                </c:pt>
                <c:pt idx="9036">
                  <c:v>-6.8435220000000001</c:v>
                </c:pt>
                <c:pt idx="9037">
                  <c:v>-6.7818759999999996</c:v>
                </c:pt>
                <c:pt idx="9038">
                  <c:v>-6.7451109999999996</c:v>
                </c:pt>
                <c:pt idx="9039">
                  <c:v>-6.7175859999999998</c:v>
                </c:pt>
                <c:pt idx="9040">
                  <c:v>-6.6607249999999896</c:v>
                </c:pt>
                <c:pt idx="9041">
                  <c:v>-6.6531609999999999</c:v>
                </c:pt>
                <c:pt idx="9042">
                  <c:v>-6.6373230000000003</c:v>
                </c:pt>
                <c:pt idx="9043">
                  <c:v>-6.63124</c:v>
                </c:pt>
                <c:pt idx="9044">
                  <c:v>-6.6093270000000004</c:v>
                </c:pt>
                <c:pt idx="9045">
                  <c:v>-6.6020640000000004</c:v>
                </c:pt>
                <c:pt idx="9046">
                  <c:v>-6.5852380000000004</c:v>
                </c:pt>
                <c:pt idx="9047">
                  <c:v>-6.5931810000000004</c:v>
                </c:pt>
                <c:pt idx="9048">
                  <c:v>-6.5858319999999999</c:v>
                </c:pt>
                <c:pt idx="9049">
                  <c:v>-6.581124</c:v>
                </c:pt>
                <c:pt idx="9050">
                  <c:v>-6.5922679999999998</c:v>
                </c:pt>
                <c:pt idx="9051">
                  <c:v>-6.5899720000000004</c:v>
                </c:pt>
                <c:pt idx="9052">
                  <c:v>-6.5951079999999997</c:v>
                </c:pt>
                <c:pt idx="9053">
                  <c:v>-6.6085609999999999</c:v>
                </c:pt>
                <c:pt idx="9054">
                  <c:v>-6.6058820000000003</c:v>
                </c:pt>
                <c:pt idx="9055">
                  <c:v>-6.6160949999999996</c:v>
                </c:pt>
                <c:pt idx="9056">
                  <c:v>-6.6331559999999996</c:v>
                </c:pt>
                <c:pt idx="9057">
                  <c:v>-6.6371900000000004</c:v>
                </c:pt>
                <c:pt idx="9058">
                  <c:v>-6.6485300000000001</c:v>
                </c:pt>
                <c:pt idx="9059">
                  <c:v>-6.6510040000000004</c:v>
                </c:pt>
                <c:pt idx="9060">
                  <c:v>-6.6688200000000002</c:v>
                </c:pt>
                <c:pt idx="9061">
                  <c:v>-6.6753839999999904</c:v>
                </c:pt>
                <c:pt idx="9062">
                  <c:v>-6.6942870000000001</c:v>
                </c:pt>
                <c:pt idx="9063">
                  <c:v>-6.7129570000000003</c:v>
                </c:pt>
                <c:pt idx="9064">
                  <c:v>-6.7195539999999996</c:v>
                </c:pt>
                <c:pt idx="9065">
                  <c:v>-6.7488159999999997</c:v>
                </c:pt>
                <c:pt idx="9066">
                  <c:v>-6.7618669999999899</c:v>
                </c:pt>
                <c:pt idx="9067">
                  <c:v>-6.7665220000000001</c:v>
                </c:pt>
                <c:pt idx="9068">
                  <c:v>-6.7842630000000002</c:v>
                </c:pt>
                <c:pt idx="9069">
                  <c:v>-6.7884789999999997</c:v>
                </c:pt>
                <c:pt idx="9070">
                  <c:v>-6.8084170000000004</c:v>
                </c:pt>
                <c:pt idx="9071">
                  <c:v>-6.8242169999999902</c:v>
                </c:pt>
                <c:pt idx="9072">
                  <c:v>-6.8272339999999998</c:v>
                </c:pt>
                <c:pt idx="9073">
                  <c:v>-6.8464150000000004</c:v>
                </c:pt>
                <c:pt idx="9074">
                  <c:v>-6.8516560000000002</c:v>
                </c:pt>
                <c:pt idx="9075">
                  <c:v>-6.8737159999999999</c:v>
                </c:pt>
                <c:pt idx="9076">
                  <c:v>-6.8784000000000001</c:v>
                </c:pt>
                <c:pt idx="9077">
                  <c:v>-6.8906270000000003</c:v>
                </c:pt>
                <c:pt idx="9078">
                  <c:v>-6.9078030000000004</c:v>
                </c:pt>
                <c:pt idx="9079">
                  <c:v>-6.9122880000000002</c:v>
                </c:pt>
                <c:pt idx="9080">
                  <c:v>-6.9261520000000001</c:v>
                </c:pt>
                <c:pt idx="9081">
                  <c:v>-6.9274509999999996</c:v>
                </c:pt>
                <c:pt idx="9082">
                  <c:v>-6.9478759999999902</c:v>
                </c:pt>
                <c:pt idx="9083">
                  <c:v>-6.9535220000000004</c:v>
                </c:pt>
                <c:pt idx="9084">
                  <c:v>-6.9714479999999996</c:v>
                </c:pt>
                <c:pt idx="9085">
                  <c:v>-6.9741280000000003</c:v>
                </c:pt>
                <c:pt idx="9086">
                  <c:v>-6.9954080000000003</c:v>
                </c:pt>
                <c:pt idx="9087">
                  <c:v>-6.9974480000000003</c:v>
                </c:pt>
                <c:pt idx="9088">
                  <c:v>-7.0032170000000002</c:v>
                </c:pt>
                <c:pt idx="9089">
                  <c:v>-7.0216329999999996</c:v>
                </c:pt>
                <c:pt idx="9090">
                  <c:v>-7.0347189999999999</c:v>
                </c:pt>
                <c:pt idx="9091">
                  <c:v>-7.0499900000000002</c:v>
                </c:pt>
                <c:pt idx="9092">
                  <c:v>-7.0534869999999898</c:v>
                </c:pt>
                <c:pt idx="9093">
                  <c:v>-7.079968</c:v>
                </c:pt>
                <c:pt idx="9094">
                  <c:v>-7.0881189999999901</c:v>
                </c:pt>
                <c:pt idx="9095">
                  <c:v>-7.1107889999999996</c:v>
                </c:pt>
                <c:pt idx="9096">
                  <c:v>-7.1270410000000002</c:v>
                </c:pt>
                <c:pt idx="9097">
                  <c:v>-7.132854</c:v>
                </c:pt>
                <c:pt idx="9098">
                  <c:v>-7.1755709999999997</c:v>
                </c:pt>
                <c:pt idx="9099">
                  <c:v>-7.1761229999999996</c:v>
                </c:pt>
                <c:pt idx="9100">
                  <c:v>-7.2232539999999998</c:v>
                </c:pt>
                <c:pt idx="9101">
                  <c:v>-7.2271530000000004</c:v>
                </c:pt>
                <c:pt idx="9102">
                  <c:v>-7.262454</c:v>
                </c:pt>
                <c:pt idx="9103">
                  <c:v>-7.2998940000000001</c:v>
                </c:pt>
                <c:pt idx="9104">
                  <c:v>-7.3594150000000003</c:v>
                </c:pt>
                <c:pt idx="9105">
                  <c:v>-7.3915799999999896</c:v>
                </c:pt>
                <c:pt idx="9106">
                  <c:v>-7.4332839999999996</c:v>
                </c:pt>
                <c:pt idx="9107">
                  <c:v>-7.4906839999999999</c:v>
                </c:pt>
                <c:pt idx="9108">
                  <c:v>-7.5340589999999903</c:v>
                </c:pt>
                <c:pt idx="9109">
                  <c:v>-7.6018030000000003</c:v>
                </c:pt>
                <c:pt idx="9110">
                  <c:v>-7.6585219999999996</c:v>
                </c:pt>
                <c:pt idx="9111">
                  <c:v>-7.7235919999999902</c:v>
                </c:pt>
                <c:pt idx="9112">
                  <c:v>-7.8013250000000003</c:v>
                </c:pt>
                <c:pt idx="9113">
                  <c:v>-7.894895</c:v>
                </c:pt>
                <c:pt idx="9114">
                  <c:v>-7.9700109999999897</c:v>
                </c:pt>
                <c:pt idx="9115">
                  <c:v>-8.0708579999999994</c:v>
                </c:pt>
                <c:pt idx="9116">
                  <c:v>-8.1723700000000008</c:v>
                </c:pt>
                <c:pt idx="9117">
                  <c:v>-8.2888760000000001</c:v>
                </c:pt>
                <c:pt idx="9118">
                  <c:v>-8.4132859999999994</c:v>
                </c:pt>
                <c:pt idx="9119">
                  <c:v>-8.542605</c:v>
                </c:pt>
                <c:pt idx="9120">
                  <c:v>-8.6875979999999995</c:v>
                </c:pt>
                <c:pt idx="9121">
                  <c:v>-8.8332610000000003</c:v>
                </c:pt>
                <c:pt idx="9122">
                  <c:v>-8.9947420000000005</c:v>
                </c:pt>
                <c:pt idx="9123">
                  <c:v>-9.1540359999999996</c:v>
                </c:pt>
                <c:pt idx="9124">
                  <c:v>-9.3450009999999999</c:v>
                </c:pt>
                <c:pt idx="9125">
                  <c:v>-9.5399170000000009</c:v>
                </c:pt>
                <c:pt idx="9126">
                  <c:v>-9.7466709999999992</c:v>
                </c:pt>
                <c:pt idx="9127">
                  <c:v>-9.958577</c:v>
                </c:pt>
                <c:pt idx="9128">
                  <c:v>-10.195</c:v>
                </c:pt>
                <c:pt idx="9129">
                  <c:v>-10.45097</c:v>
                </c:pt>
                <c:pt idx="9130">
                  <c:v>-10.714700000000001</c:v>
                </c:pt>
                <c:pt idx="9131">
                  <c:v>-10.99363</c:v>
                </c:pt>
                <c:pt idx="9132">
                  <c:v>-11.286899999999999</c:v>
                </c:pt>
                <c:pt idx="9133">
                  <c:v>-11.594329999999999</c:v>
                </c:pt>
                <c:pt idx="9134">
                  <c:v>-11.919140000000001</c:v>
                </c:pt>
                <c:pt idx="9135">
                  <c:v>-12.263719999999999</c:v>
                </c:pt>
                <c:pt idx="9136">
                  <c:v>-12.654299999999999</c:v>
                </c:pt>
                <c:pt idx="9137">
                  <c:v>-13.00428</c:v>
                </c:pt>
                <c:pt idx="9138">
                  <c:v>-13.41733</c:v>
                </c:pt>
                <c:pt idx="9139">
                  <c:v>-13.853429999999999</c:v>
                </c:pt>
                <c:pt idx="9140">
                  <c:v>-14.35623</c:v>
                </c:pt>
                <c:pt idx="9141">
                  <c:v>-14.81756</c:v>
                </c:pt>
                <c:pt idx="9142">
                  <c:v>-15.35697</c:v>
                </c:pt>
                <c:pt idx="9143">
                  <c:v>-15.895799999999999</c:v>
                </c:pt>
                <c:pt idx="9144">
                  <c:v>-16.48611</c:v>
                </c:pt>
                <c:pt idx="9145">
                  <c:v>-17.08672</c:v>
                </c:pt>
                <c:pt idx="9146">
                  <c:v>-17.762830000000001</c:v>
                </c:pt>
                <c:pt idx="9147">
                  <c:v>-18.484529999999999</c:v>
                </c:pt>
                <c:pt idx="9148">
                  <c:v>-19.1882599999999</c:v>
                </c:pt>
                <c:pt idx="9149">
                  <c:v>-20.058340000000001</c:v>
                </c:pt>
                <c:pt idx="9150">
                  <c:v>-20.92184</c:v>
                </c:pt>
                <c:pt idx="9151">
                  <c:v>-21.842970000000001</c:v>
                </c:pt>
                <c:pt idx="9152">
                  <c:v>-22.877520000000001</c:v>
                </c:pt>
                <c:pt idx="9153">
                  <c:v>-23.996849999999998</c:v>
                </c:pt>
                <c:pt idx="9154">
                  <c:v>-25.264430000000001</c:v>
                </c:pt>
                <c:pt idx="9155">
                  <c:v>-26.676410000000001</c:v>
                </c:pt>
                <c:pt idx="9156">
                  <c:v>-28.322510000000001</c:v>
                </c:pt>
                <c:pt idx="9157">
                  <c:v>-30.247579999999999</c:v>
                </c:pt>
                <c:pt idx="9158">
                  <c:v>-32.550849999999997</c:v>
                </c:pt>
                <c:pt idx="9159">
                  <c:v>-35.412489999999998</c:v>
                </c:pt>
                <c:pt idx="9160">
                  <c:v>-38.615209999999998</c:v>
                </c:pt>
                <c:pt idx="9161">
                  <c:v>-39.599890000000002</c:v>
                </c:pt>
                <c:pt idx="9162">
                  <c:v>-36.956589999999998</c:v>
                </c:pt>
                <c:pt idx="9163">
                  <c:v>-33.655799999999999</c:v>
                </c:pt>
                <c:pt idx="9164">
                  <c:v>-30.86196</c:v>
                </c:pt>
                <c:pt idx="9165">
                  <c:v>-28.535959999999999</c:v>
                </c:pt>
                <c:pt idx="9166">
                  <c:v>-26.509360000000001</c:v>
                </c:pt>
                <c:pt idx="9167">
                  <c:v>-24.698730000000001</c:v>
                </c:pt>
                <c:pt idx="9168">
                  <c:v>-23.036449999999999</c:v>
                </c:pt>
                <c:pt idx="9169">
                  <c:v>-21.574739999999998</c:v>
                </c:pt>
                <c:pt idx="9170">
                  <c:v>-20.218669999999999</c:v>
                </c:pt>
                <c:pt idx="9171">
                  <c:v>-19.039110000000001</c:v>
                </c:pt>
                <c:pt idx="9172">
                  <c:v>-18.06034</c:v>
                </c:pt>
                <c:pt idx="9173">
                  <c:v>-17.32037</c:v>
                </c:pt>
                <c:pt idx="9174">
                  <c:v>-16.837399999999999</c:v>
                </c:pt>
                <c:pt idx="9175">
                  <c:v>-16.589880000000001</c:v>
                </c:pt>
                <c:pt idx="9176">
                  <c:v>-16.57649</c:v>
                </c:pt>
                <c:pt idx="9177">
                  <c:v>-16.763760000000001</c:v>
                </c:pt>
                <c:pt idx="9178">
                  <c:v>-17.06822</c:v>
                </c:pt>
                <c:pt idx="9179">
                  <c:v>-17.512699999999999</c:v>
                </c:pt>
                <c:pt idx="9180">
                  <c:v>-18.05021</c:v>
                </c:pt>
                <c:pt idx="9181">
                  <c:v>-18.760539999999999</c:v>
                </c:pt>
                <c:pt idx="9182">
                  <c:v>-19.670000000000002</c:v>
                </c:pt>
                <c:pt idx="9183">
                  <c:v>-20.926300000000001</c:v>
                </c:pt>
                <c:pt idx="9184">
                  <c:v>-22.86299</c:v>
                </c:pt>
                <c:pt idx="9185">
                  <c:v>-26.10408</c:v>
                </c:pt>
                <c:pt idx="9186">
                  <c:v>-27.69584</c:v>
                </c:pt>
                <c:pt idx="9187">
                  <c:v>-20.000489999999999</c:v>
                </c:pt>
                <c:pt idx="9188">
                  <c:v>-13.64593</c:v>
                </c:pt>
                <c:pt idx="9189">
                  <c:v>-11.158469999999999</c:v>
                </c:pt>
                <c:pt idx="9190">
                  <c:v>-11.26529</c:v>
                </c:pt>
                <c:pt idx="9191">
                  <c:v>-11.99291</c:v>
                </c:pt>
                <c:pt idx="9192">
                  <c:v>-12.691229999999999</c:v>
                </c:pt>
                <c:pt idx="9193">
                  <c:v>-13.242519999999899</c:v>
                </c:pt>
                <c:pt idx="9194">
                  <c:v>-13.697179999999999</c:v>
                </c:pt>
                <c:pt idx="9195">
                  <c:v>-14.06026</c:v>
                </c:pt>
                <c:pt idx="9196">
                  <c:v>-14.36356</c:v>
                </c:pt>
                <c:pt idx="9197">
                  <c:v>-14.618069999999999</c:v>
                </c:pt>
                <c:pt idx="9198">
                  <c:v>-14.8293499999999</c:v>
                </c:pt>
                <c:pt idx="9199">
                  <c:v>-15.023479999999999</c:v>
                </c:pt>
                <c:pt idx="9200">
                  <c:v>-15.17529</c:v>
                </c:pt>
                <c:pt idx="9201">
                  <c:v>-15.33352</c:v>
                </c:pt>
                <c:pt idx="9202">
                  <c:v>-15.462059999999999</c:v>
                </c:pt>
                <c:pt idx="9203">
                  <c:v>-15.58785</c:v>
                </c:pt>
                <c:pt idx="9204">
                  <c:v>-15.686540000000001</c:v>
                </c:pt>
                <c:pt idx="9205">
                  <c:v>-15.805540000000001</c:v>
                </c:pt>
                <c:pt idx="9206">
                  <c:v>-15.93337</c:v>
                </c:pt>
                <c:pt idx="9207">
                  <c:v>-16.03107</c:v>
                </c:pt>
                <c:pt idx="9208">
                  <c:v>-16.14011</c:v>
                </c:pt>
                <c:pt idx="9209">
                  <c:v>-16.247689999999999</c:v>
                </c:pt>
                <c:pt idx="9210">
                  <c:v>-16.396789999999999</c:v>
                </c:pt>
                <c:pt idx="9211">
                  <c:v>-16.534030000000001</c:v>
                </c:pt>
                <c:pt idx="9212">
                  <c:v>-16.700890000000001</c:v>
                </c:pt>
                <c:pt idx="9213">
                  <c:v>-16.893280000000001</c:v>
                </c:pt>
                <c:pt idx="9214">
                  <c:v>-17.1159</c:v>
                </c:pt>
                <c:pt idx="9215">
                  <c:v>-17.394670000000001</c:v>
                </c:pt>
                <c:pt idx="9216">
                  <c:v>-17.749939999999999</c:v>
                </c:pt>
                <c:pt idx="9217">
                  <c:v>-18.19754</c:v>
                </c:pt>
                <c:pt idx="9218">
                  <c:v>-18.80378</c:v>
                </c:pt>
                <c:pt idx="9219">
                  <c:v>-19.64396</c:v>
                </c:pt>
                <c:pt idx="9220">
                  <c:v>-20.892869999999899</c:v>
                </c:pt>
                <c:pt idx="9221">
                  <c:v>-22.856359999999999</c:v>
                </c:pt>
                <c:pt idx="9222">
                  <c:v>-26.436900000000001</c:v>
                </c:pt>
                <c:pt idx="9223">
                  <c:v>-30.700539999999901</c:v>
                </c:pt>
                <c:pt idx="9224">
                  <c:v>-22.955860000000001</c:v>
                </c:pt>
                <c:pt idx="9225">
                  <c:v>-15.849309999999999</c:v>
                </c:pt>
                <c:pt idx="9226">
                  <c:v>-10.9964499999999</c:v>
                </c:pt>
                <c:pt idx="9227">
                  <c:v>-8.4373880000000003</c:v>
                </c:pt>
                <c:pt idx="9228">
                  <c:v>-7.8960049999999899</c:v>
                </c:pt>
                <c:pt idx="9229">
                  <c:v>-8.2341739999999994</c:v>
                </c:pt>
                <c:pt idx="9230">
                  <c:v>-8.8367789999999999</c:v>
                </c:pt>
                <c:pt idx="9231">
                  <c:v>-9.5792660000000005</c:v>
                </c:pt>
                <c:pt idx="9232">
                  <c:v>-11.385429999999999</c:v>
                </c:pt>
                <c:pt idx="9233">
                  <c:v>-11.23714</c:v>
                </c:pt>
                <c:pt idx="9234">
                  <c:v>-10.2309999999999</c:v>
                </c:pt>
                <c:pt idx="9235">
                  <c:v>-9.2255599999999909</c:v>
                </c:pt>
                <c:pt idx="9236">
                  <c:v>-8.7760949999999998</c:v>
                </c:pt>
                <c:pt idx="9237">
                  <c:v>-8.6765460000000001</c:v>
                </c:pt>
                <c:pt idx="9238">
                  <c:v>-8.6976410000000008</c:v>
                </c:pt>
                <c:pt idx="9239">
                  <c:v>-8.804195</c:v>
                </c:pt>
                <c:pt idx="9240">
                  <c:v>-8.9894269999999992</c:v>
                </c:pt>
                <c:pt idx="9241">
                  <c:v>-9.3552839999999993</c:v>
                </c:pt>
                <c:pt idx="9242">
                  <c:v>-9.9242910000000002</c:v>
                </c:pt>
                <c:pt idx="9243">
                  <c:v>-10.743069999999999</c:v>
                </c:pt>
                <c:pt idx="9244">
                  <c:v>-11.524010000000001</c:v>
                </c:pt>
                <c:pt idx="9245">
                  <c:v>-11.95819</c:v>
                </c:pt>
                <c:pt idx="9246">
                  <c:v>-11.850160000000001</c:v>
                </c:pt>
                <c:pt idx="9247">
                  <c:v>-11.483650000000001</c:v>
                </c:pt>
                <c:pt idx="9248">
                  <c:v>-11.02577</c:v>
                </c:pt>
                <c:pt idx="9249">
                  <c:v>-10.61092</c:v>
                </c:pt>
                <c:pt idx="9250">
                  <c:v>-10.22475</c:v>
                </c:pt>
                <c:pt idx="9251">
                  <c:v>-9.9227600000000002</c:v>
                </c:pt>
                <c:pt idx="9252">
                  <c:v>-9.6604409999999898</c:v>
                </c:pt>
                <c:pt idx="9253">
                  <c:v>-9.4466570000000001</c:v>
                </c:pt>
                <c:pt idx="9254">
                  <c:v>-9.279439</c:v>
                </c:pt>
                <c:pt idx="9255">
                  <c:v>-9.1756499999999992</c:v>
                </c:pt>
                <c:pt idx="9256">
                  <c:v>-9.1234289999999998</c:v>
                </c:pt>
                <c:pt idx="9257">
                  <c:v>-9.1311539999999898</c:v>
                </c:pt>
                <c:pt idx="9258">
                  <c:v>-9.1917290000000005</c:v>
                </c:pt>
                <c:pt idx="9259">
                  <c:v>-9.3227379999999993</c:v>
                </c:pt>
                <c:pt idx="9260">
                  <c:v>-9.5152589999999897</c:v>
                </c:pt>
                <c:pt idx="9261">
                  <c:v>-9.7989309999999996</c:v>
                </c:pt>
                <c:pt idx="9262">
                  <c:v>-10.12088</c:v>
                </c:pt>
                <c:pt idx="9263">
                  <c:v>-10.52871</c:v>
                </c:pt>
                <c:pt idx="9264">
                  <c:v>-10.98273</c:v>
                </c:pt>
                <c:pt idx="9265">
                  <c:v>-11.49582</c:v>
                </c:pt>
                <c:pt idx="9266">
                  <c:v>-12.06659</c:v>
                </c:pt>
                <c:pt idx="9267">
                  <c:v>-12.6629699999999</c:v>
                </c:pt>
                <c:pt idx="9268">
                  <c:v>-13.31616</c:v>
                </c:pt>
                <c:pt idx="9269">
                  <c:v>-14.006500000000001</c:v>
                </c:pt>
                <c:pt idx="9270">
                  <c:v>-14.741910000000001</c:v>
                </c:pt>
                <c:pt idx="9271">
                  <c:v>-15.54182</c:v>
                </c:pt>
                <c:pt idx="9272">
                  <c:v>-16.443680000000001</c:v>
                </c:pt>
                <c:pt idx="9273">
                  <c:v>-17.082529999999998</c:v>
                </c:pt>
                <c:pt idx="9274">
                  <c:v>-17.34741</c:v>
                </c:pt>
                <c:pt idx="9275">
                  <c:v>-17.745380000000001</c:v>
                </c:pt>
                <c:pt idx="9276">
                  <c:v>-18.1607699999999</c:v>
                </c:pt>
                <c:pt idx="9277">
                  <c:v>-18.505050000000001</c:v>
                </c:pt>
                <c:pt idx="9278">
                  <c:v>-18.957070000000002</c:v>
                </c:pt>
                <c:pt idx="9279">
                  <c:v>-20.096789999999999</c:v>
                </c:pt>
                <c:pt idx="9280">
                  <c:v>-21.111249999999998</c:v>
                </c:pt>
                <c:pt idx="9281">
                  <c:v>-21.471119999999999</c:v>
                </c:pt>
                <c:pt idx="9282">
                  <c:v>-21.518149999999999</c:v>
                </c:pt>
                <c:pt idx="9283">
                  <c:v>-21.486460000000001</c:v>
                </c:pt>
                <c:pt idx="9284">
                  <c:v>-21.484030000000001</c:v>
                </c:pt>
                <c:pt idx="9285">
                  <c:v>-21.632090000000002</c:v>
                </c:pt>
                <c:pt idx="9286">
                  <c:v>-21.994709999999898</c:v>
                </c:pt>
                <c:pt idx="9287">
                  <c:v>-22.558800000000002</c:v>
                </c:pt>
                <c:pt idx="9288">
                  <c:v>-23.3464899999999</c:v>
                </c:pt>
                <c:pt idx="9289">
                  <c:v>-24.299959999999999</c:v>
                </c:pt>
                <c:pt idx="9290">
                  <c:v>-25.394110000000001</c:v>
                </c:pt>
                <c:pt idx="9291">
                  <c:v>-26.61816</c:v>
                </c:pt>
                <c:pt idx="9292">
                  <c:v>-27.970700000000001</c:v>
                </c:pt>
                <c:pt idx="9293">
                  <c:v>-29.462599999999899</c:v>
                </c:pt>
                <c:pt idx="9294">
                  <c:v>-31.095500000000001</c:v>
                </c:pt>
                <c:pt idx="9295">
                  <c:v>-32.927889999999998</c:v>
                </c:pt>
                <c:pt idx="9296">
                  <c:v>-34.965719999999997</c:v>
                </c:pt>
                <c:pt idx="9297">
                  <c:v>-37.110790000000001</c:v>
                </c:pt>
                <c:pt idx="9298">
                  <c:v>-39.060830000000003</c:v>
                </c:pt>
                <c:pt idx="9299">
                  <c:v>-39.917940000000002</c:v>
                </c:pt>
                <c:pt idx="9300">
                  <c:v>-39.217950000000002</c:v>
                </c:pt>
                <c:pt idx="9301">
                  <c:v>-37.556890000000003</c:v>
                </c:pt>
                <c:pt idx="9302">
                  <c:v>-35.773780000000002</c:v>
                </c:pt>
                <c:pt idx="9303">
                  <c:v>-34.115490000000001</c:v>
                </c:pt>
                <c:pt idx="9304">
                  <c:v>-32.655920000000002</c:v>
                </c:pt>
                <c:pt idx="9305">
                  <c:v>-31.373760000000001</c:v>
                </c:pt>
                <c:pt idx="9306">
                  <c:v>-30.23264</c:v>
                </c:pt>
                <c:pt idx="9307">
                  <c:v>-29.183599999999998</c:v>
                </c:pt>
                <c:pt idx="9308">
                  <c:v>-28.236619999999899</c:v>
                </c:pt>
                <c:pt idx="9309">
                  <c:v>-27.313189999999999</c:v>
                </c:pt>
                <c:pt idx="9310">
                  <c:v>-26.472370000000002</c:v>
                </c:pt>
                <c:pt idx="9311">
                  <c:v>-25.634720000000002</c:v>
                </c:pt>
                <c:pt idx="9312">
                  <c:v>-24.81418</c:v>
                </c:pt>
                <c:pt idx="9313">
                  <c:v>-24.019269999999999</c:v>
                </c:pt>
                <c:pt idx="9314">
                  <c:v>-23.209140000000001</c:v>
                </c:pt>
                <c:pt idx="9315">
                  <c:v>-22.371120000000001</c:v>
                </c:pt>
                <c:pt idx="9316">
                  <c:v>-21.523579999999999</c:v>
                </c:pt>
                <c:pt idx="9317">
                  <c:v>-20.618929999999999</c:v>
                </c:pt>
                <c:pt idx="9318">
                  <c:v>-19.6799</c:v>
                </c:pt>
                <c:pt idx="9319">
                  <c:v>-18.72231</c:v>
                </c:pt>
                <c:pt idx="9320">
                  <c:v>-17.72054</c:v>
                </c:pt>
                <c:pt idx="9321">
                  <c:v>-16.78593</c:v>
                </c:pt>
                <c:pt idx="9322">
                  <c:v>-16.062719999999999</c:v>
                </c:pt>
                <c:pt idx="9323">
                  <c:v>-15.7755499999999</c:v>
                </c:pt>
                <c:pt idx="9324">
                  <c:v>-16.142469999999999</c:v>
                </c:pt>
                <c:pt idx="9325">
                  <c:v>-17.165220000000001</c:v>
                </c:pt>
                <c:pt idx="9326">
                  <c:v>-18.67231</c:v>
                </c:pt>
                <c:pt idx="9327">
                  <c:v>-20.402819999999998</c:v>
                </c:pt>
                <c:pt idx="9328">
                  <c:v>-22.225860000000001</c:v>
                </c:pt>
                <c:pt idx="9329">
                  <c:v>-24.078299999999999</c:v>
                </c:pt>
                <c:pt idx="9330">
                  <c:v>-25.895189999999999</c:v>
                </c:pt>
                <c:pt idx="9331">
                  <c:v>-27.64181</c:v>
                </c:pt>
                <c:pt idx="9332">
                  <c:v>-29.231539999999999</c:v>
                </c:pt>
                <c:pt idx="9333">
                  <c:v>-30.511520000000001</c:v>
                </c:pt>
                <c:pt idx="9334">
                  <c:v>-31.28454</c:v>
                </c:pt>
                <c:pt idx="9335">
                  <c:v>-31.415220000000001</c:v>
                </c:pt>
                <c:pt idx="9336">
                  <c:v>-30.922440000000002</c:v>
                </c:pt>
                <c:pt idx="9337">
                  <c:v>-30.037109999999998</c:v>
                </c:pt>
                <c:pt idx="9338">
                  <c:v>-28.914549999999998</c:v>
                </c:pt>
                <c:pt idx="9339">
                  <c:v>-27.687159999999999</c:v>
                </c:pt>
                <c:pt idx="9340">
                  <c:v>-26.402629999999998</c:v>
                </c:pt>
                <c:pt idx="9341">
                  <c:v>-25.060679999999898</c:v>
                </c:pt>
                <c:pt idx="9342">
                  <c:v>-23.687110000000001</c:v>
                </c:pt>
                <c:pt idx="9343">
                  <c:v>-22.267160000000001</c:v>
                </c:pt>
                <c:pt idx="9344">
                  <c:v>-20.878360000000001</c:v>
                </c:pt>
                <c:pt idx="9345">
                  <c:v>-19.714289999999998</c:v>
                </c:pt>
                <c:pt idx="9346">
                  <c:v>-19.210639999999898</c:v>
                </c:pt>
                <c:pt idx="9347">
                  <c:v>-19.764779999999998</c:v>
                </c:pt>
                <c:pt idx="9348">
                  <c:v>-21.339169999999999</c:v>
                </c:pt>
                <c:pt idx="9349">
                  <c:v>-23.454039999999999</c:v>
                </c:pt>
                <c:pt idx="9350">
                  <c:v>-25.764089999999999</c:v>
                </c:pt>
                <c:pt idx="9351">
                  <c:v>-28.157820000000001</c:v>
                </c:pt>
                <c:pt idx="9352">
                  <c:v>-30.640429999999999</c:v>
                </c:pt>
                <c:pt idx="9353">
                  <c:v>-33.321770000000001</c:v>
                </c:pt>
                <c:pt idx="9354">
                  <c:v>-36.355359999999997</c:v>
                </c:pt>
                <c:pt idx="9355">
                  <c:v>-40.295490000000001</c:v>
                </c:pt>
                <c:pt idx="9356">
                  <c:v>-44.905259999999998</c:v>
                </c:pt>
                <c:pt idx="9357">
                  <c:v>-42.77599</c:v>
                </c:pt>
                <c:pt idx="9358">
                  <c:v>-38.229669999999999</c:v>
                </c:pt>
                <c:pt idx="9359">
                  <c:v>-35.359920000000002</c:v>
                </c:pt>
                <c:pt idx="9360">
                  <c:v>-33.529739999999997</c:v>
                </c:pt>
                <c:pt idx="9361">
                  <c:v>-32.19961</c:v>
                </c:pt>
                <c:pt idx="9362">
                  <c:v>-31.139279999999999</c:v>
                </c:pt>
                <c:pt idx="9363">
                  <c:v>-30.2604399999999</c:v>
                </c:pt>
                <c:pt idx="9364">
                  <c:v>-29.477689999999999</c:v>
                </c:pt>
                <c:pt idx="9365">
                  <c:v>-28.777920000000002</c:v>
                </c:pt>
                <c:pt idx="9366">
                  <c:v>-28.139970000000002</c:v>
                </c:pt>
                <c:pt idx="9367">
                  <c:v>-27.554680000000001</c:v>
                </c:pt>
                <c:pt idx="9368">
                  <c:v>-27.005659999999999</c:v>
                </c:pt>
                <c:pt idx="9369">
                  <c:v>-26.485130000000002</c:v>
                </c:pt>
                <c:pt idx="9370">
                  <c:v>-26.0002</c:v>
                </c:pt>
                <c:pt idx="9371">
                  <c:v>-25.560770000000002</c:v>
                </c:pt>
                <c:pt idx="9372">
                  <c:v>-25.143129999999999</c:v>
                </c:pt>
                <c:pt idx="9373">
                  <c:v>-24.761069999999901</c:v>
                </c:pt>
                <c:pt idx="9374">
                  <c:v>-24.412120000000002</c:v>
                </c:pt>
                <c:pt idx="9375">
                  <c:v>-24.110959999999999</c:v>
                </c:pt>
                <c:pt idx="9376">
                  <c:v>-23.841159999999899</c:v>
                </c:pt>
                <c:pt idx="9377">
                  <c:v>-23.613880000000002</c:v>
                </c:pt>
                <c:pt idx="9378">
                  <c:v>-23.403120000000001</c:v>
                </c:pt>
                <c:pt idx="9379">
                  <c:v>-23.283659999999902</c:v>
                </c:pt>
                <c:pt idx="9380">
                  <c:v>-23.173729999999999</c:v>
                </c:pt>
                <c:pt idx="9381">
                  <c:v>-23.13748</c:v>
                </c:pt>
                <c:pt idx="9382">
                  <c:v>-23.140989999999899</c:v>
                </c:pt>
                <c:pt idx="9383">
                  <c:v>-23.241340000000001</c:v>
                </c:pt>
                <c:pt idx="9384">
                  <c:v>-23.341460000000001</c:v>
                </c:pt>
                <c:pt idx="9385">
                  <c:v>-23.474170000000001</c:v>
                </c:pt>
                <c:pt idx="9386">
                  <c:v>-23.678429999999999</c:v>
                </c:pt>
                <c:pt idx="9387">
                  <c:v>-23.912749999999999</c:v>
                </c:pt>
                <c:pt idx="9388">
                  <c:v>-24.203970000000002</c:v>
                </c:pt>
                <c:pt idx="9389">
                  <c:v>-24.509679999999999</c:v>
                </c:pt>
                <c:pt idx="9390">
                  <c:v>-24.844370000000001</c:v>
                </c:pt>
                <c:pt idx="9391">
                  <c:v>-25.18815</c:v>
                </c:pt>
                <c:pt idx="9392">
                  <c:v>-25.594719999999999</c:v>
                </c:pt>
                <c:pt idx="9393">
                  <c:v>-25.972380000000001</c:v>
                </c:pt>
                <c:pt idx="9394">
                  <c:v>-26.40081</c:v>
                </c:pt>
                <c:pt idx="9395">
                  <c:v>-26.81091</c:v>
                </c:pt>
                <c:pt idx="9396">
                  <c:v>-27.25667</c:v>
                </c:pt>
                <c:pt idx="9397">
                  <c:v>-27.70279</c:v>
                </c:pt>
                <c:pt idx="9398">
                  <c:v>-28.1442399999999</c:v>
                </c:pt>
                <c:pt idx="9399">
                  <c:v>-28.622309999999999</c:v>
                </c:pt>
                <c:pt idx="9400">
                  <c:v>-29.096070000000001</c:v>
                </c:pt>
                <c:pt idx="9401">
                  <c:v>-29.56184</c:v>
                </c:pt>
                <c:pt idx="9402">
                  <c:v>-30.060690000000001</c:v>
                </c:pt>
                <c:pt idx="9403">
                  <c:v>-30.55724</c:v>
                </c:pt>
                <c:pt idx="9404">
                  <c:v>-31.06549</c:v>
                </c:pt>
                <c:pt idx="9405">
                  <c:v>-31.593179999999901</c:v>
                </c:pt>
                <c:pt idx="9406">
                  <c:v>-32.099469999999997</c:v>
                </c:pt>
                <c:pt idx="9407">
                  <c:v>-32.641919999999999</c:v>
                </c:pt>
                <c:pt idx="9408">
                  <c:v>-33.197000000000003</c:v>
                </c:pt>
                <c:pt idx="9409">
                  <c:v>-33.752789999999997</c:v>
                </c:pt>
                <c:pt idx="9410">
                  <c:v>-34.29692</c:v>
                </c:pt>
                <c:pt idx="9411">
                  <c:v>-34.883209999999998</c:v>
                </c:pt>
                <c:pt idx="9412">
                  <c:v>-35.449399999999997</c:v>
                </c:pt>
                <c:pt idx="9413">
                  <c:v>-36.046639999999996</c:v>
                </c:pt>
                <c:pt idx="9414">
                  <c:v>-36.626269999999998</c:v>
                </c:pt>
                <c:pt idx="9415">
                  <c:v>-37.219369999999998</c:v>
                </c:pt>
                <c:pt idx="9416">
                  <c:v>-37.817889999999998</c:v>
                </c:pt>
                <c:pt idx="9417">
                  <c:v>-38.39517</c:v>
                </c:pt>
                <c:pt idx="9418">
                  <c:v>-38.942720000000001</c:v>
                </c:pt>
                <c:pt idx="9419">
                  <c:v>-39.467399999999998</c:v>
                </c:pt>
                <c:pt idx="9420">
                  <c:v>-39.882570000000001</c:v>
                </c:pt>
                <c:pt idx="9421">
                  <c:v>-40.305790000000002</c:v>
                </c:pt>
                <c:pt idx="9422">
                  <c:v>-40.585369999999998</c:v>
                </c:pt>
                <c:pt idx="9423">
                  <c:v>-40.795299999999997</c:v>
                </c:pt>
                <c:pt idx="9424">
                  <c:v>-40.87706</c:v>
                </c:pt>
                <c:pt idx="9425">
                  <c:v>-40.893999999999899</c:v>
                </c:pt>
                <c:pt idx="9426">
                  <c:v>-40.799930000000003</c:v>
                </c:pt>
                <c:pt idx="9427">
                  <c:v>-40.570050000000002</c:v>
                </c:pt>
                <c:pt idx="9428">
                  <c:v>-40.276600000000002</c:v>
                </c:pt>
                <c:pt idx="9429">
                  <c:v>-39.957430000000002</c:v>
                </c:pt>
                <c:pt idx="9430">
                  <c:v>-39.595120000000001</c:v>
                </c:pt>
                <c:pt idx="9431">
                  <c:v>-39.15455</c:v>
                </c:pt>
                <c:pt idx="9432">
                  <c:v>-38.763469999999998</c:v>
                </c:pt>
                <c:pt idx="9433">
                  <c:v>-38.385919999999999</c:v>
                </c:pt>
                <c:pt idx="9434">
                  <c:v>-37.91272</c:v>
                </c:pt>
                <c:pt idx="9435">
                  <c:v>-37.512839999999997</c:v>
                </c:pt>
                <c:pt idx="9436">
                  <c:v>-37.091059999999999</c:v>
                </c:pt>
                <c:pt idx="9437">
                  <c:v>-36.676409999999997</c:v>
                </c:pt>
                <c:pt idx="9438">
                  <c:v>-36.296900000000001</c:v>
                </c:pt>
                <c:pt idx="9439">
                  <c:v>-35.891889999999997</c:v>
                </c:pt>
                <c:pt idx="9440">
                  <c:v>-35.540050000000001</c:v>
                </c:pt>
                <c:pt idx="9441">
                  <c:v>-35.155889999999999</c:v>
                </c:pt>
                <c:pt idx="9442">
                  <c:v>-34.838140000000003</c:v>
                </c:pt>
                <c:pt idx="9443">
                  <c:v>-34.476050000000001</c:v>
                </c:pt>
                <c:pt idx="9444">
                  <c:v>-34.160600000000002</c:v>
                </c:pt>
                <c:pt idx="9445">
                  <c:v>-33.824910000000003</c:v>
                </c:pt>
                <c:pt idx="9446">
                  <c:v>-33.541229999999999</c:v>
                </c:pt>
                <c:pt idx="9447">
                  <c:v>-33.238019999999999</c:v>
                </c:pt>
                <c:pt idx="9448">
                  <c:v>-32.942100000000003</c:v>
                </c:pt>
                <c:pt idx="9449">
                  <c:v>-32.665500000000002</c:v>
                </c:pt>
                <c:pt idx="9450">
                  <c:v>-32.379449999999999</c:v>
                </c:pt>
                <c:pt idx="9451">
                  <c:v>-32.120719999999999</c:v>
                </c:pt>
                <c:pt idx="9452">
                  <c:v>-31.846209999999999</c:v>
                </c:pt>
                <c:pt idx="9453">
                  <c:v>-31.605619999999899</c:v>
                </c:pt>
                <c:pt idx="9454">
                  <c:v>-31.335459999999902</c:v>
                </c:pt>
                <c:pt idx="9455">
                  <c:v>-31.11224</c:v>
                </c:pt>
                <c:pt idx="9456">
                  <c:v>-30.861179999999901</c:v>
                </c:pt>
                <c:pt idx="9457">
                  <c:v>-30.63269</c:v>
                </c:pt>
                <c:pt idx="9458">
                  <c:v>-30.413070000000001</c:v>
                </c:pt>
                <c:pt idx="9459">
                  <c:v>-30.192329999999998</c:v>
                </c:pt>
                <c:pt idx="9460">
                  <c:v>-29.990739999999999</c:v>
                </c:pt>
                <c:pt idx="9461">
                  <c:v>-29.748100000000001</c:v>
                </c:pt>
                <c:pt idx="9462">
                  <c:v>-29.549099999999999</c:v>
                </c:pt>
                <c:pt idx="9463">
                  <c:v>-29.343530000000001</c:v>
                </c:pt>
                <c:pt idx="9464">
                  <c:v>-29.122499999999999</c:v>
                </c:pt>
                <c:pt idx="9465">
                  <c:v>-28.958219999999901</c:v>
                </c:pt>
                <c:pt idx="9466">
                  <c:v>-28.756080000000001</c:v>
                </c:pt>
                <c:pt idx="9467">
                  <c:v>-28.57694</c:v>
                </c:pt>
                <c:pt idx="9468">
                  <c:v>-28.391390000000001</c:v>
                </c:pt>
                <c:pt idx="9469">
                  <c:v>-28.215589999999999</c:v>
                </c:pt>
                <c:pt idx="9470">
                  <c:v>-28.028580000000002</c:v>
                </c:pt>
                <c:pt idx="9471">
                  <c:v>-27.872810000000001</c:v>
                </c:pt>
                <c:pt idx="9472">
                  <c:v>-27.67306</c:v>
                </c:pt>
                <c:pt idx="9473">
                  <c:v>-27.507090000000002</c:v>
                </c:pt>
                <c:pt idx="9474">
                  <c:v>-27.36016</c:v>
                </c:pt>
                <c:pt idx="9475">
                  <c:v>-27.200690000000002</c:v>
                </c:pt>
                <c:pt idx="9476">
                  <c:v>-27.02664</c:v>
                </c:pt>
                <c:pt idx="9477">
                  <c:v>-26.896850000000001</c:v>
                </c:pt>
                <c:pt idx="9478">
                  <c:v>-26.737179999999999</c:v>
                </c:pt>
                <c:pt idx="9479">
                  <c:v>-26.603099999999898</c:v>
                </c:pt>
                <c:pt idx="9480">
                  <c:v>-26.440950000000001</c:v>
                </c:pt>
                <c:pt idx="9481">
                  <c:v>-26.29777</c:v>
                </c:pt>
                <c:pt idx="9482">
                  <c:v>-26.157029999999999</c:v>
                </c:pt>
                <c:pt idx="9483">
                  <c:v>-26.020700000000001</c:v>
                </c:pt>
                <c:pt idx="9484">
                  <c:v>-25.891970000000001</c:v>
                </c:pt>
                <c:pt idx="9485">
                  <c:v>-25.742380000000001</c:v>
                </c:pt>
                <c:pt idx="9486">
                  <c:v>-25.607479999999999</c:v>
                </c:pt>
                <c:pt idx="9487">
                  <c:v>-25.4619</c:v>
                </c:pt>
                <c:pt idx="9488">
                  <c:v>-25.353280000000002</c:v>
                </c:pt>
                <c:pt idx="9489">
                  <c:v>-25.191379999999999</c:v>
                </c:pt>
                <c:pt idx="9490">
                  <c:v>-25.076540000000001</c:v>
                </c:pt>
                <c:pt idx="9491">
                  <c:v>-24.918209999999998</c:v>
                </c:pt>
                <c:pt idx="9492">
                  <c:v>-24.779219999999999</c:v>
                </c:pt>
                <c:pt idx="9493">
                  <c:v>-24.63954</c:v>
                </c:pt>
                <c:pt idx="9494">
                  <c:v>-24.501629999999999</c:v>
                </c:pt>
                <c:pt idx="9495">
                  <c:v>-24.365480000000002</c:v>
                </c:pt>
                <c:pt idx="9496">
                  <c:v>-24.207740000000001</c:v>
                </c:pt>
                <c:pt idx="9497">
                  <c:v>-24.059139999999999</c:v>
                </c:pt>
                <c:pt idx="9498">
                  <c:v>-23.902840000000001</c:v>
                </c:pt>
                <c:pt idx="9499">
                  <c:v>-23.758510000000001</c:v>
                </c:pt>
                <c:pt idx="9500">
                  <c:v>-23.6046599999999</c:v>
                </c:pt>
                <c:pt idx="9501">
                  <c:v>-23.44781</c:v>
                </c:pt>
                <c:pt idx="9502">
                  <c:v>-23.2593</c:v>
                </c:pt>
                <c:pt idx="9503">
                  <c:v>-23.08156</c:v>
                </c:pt>
                <c:pt idx="9504">
                  <c:v>-22.902819999999998</c:v>
                </c:pt>
                <c:pt idx="9505">
                  <c:v>-22.714189999999999</c:v>
                </c:pt>
                <c:pt idx="9506">
                  <c:v>-22.5211399999999</c:v>
                </c:pt>
                <c:pt idx="9507">
                  <c:v>-22.322849999999999</c:v>
                </c:pt>
                <c:pt idx="9508">
                  <c:v>-22.098279999999999</c:v>
                </c:pt>
                <c:pt idx="9509">
                  <c:v>-21.86346</c:v>
                </c:pt>
                <c:pt idx="9510">
                  <c:v>-21.634869999999999</c:v>
                </c:pt>
                <c:pt idx="9511">
                  <c:v>-21.363219999999998</c:v>
                </c:pt>
                <c:pt idx="9512">
                  <c:v>-21.102370000000001</c:v>
                </c:pt>
                <c:pt idx="9513">
                  <c:v>-20.806529999999999</c:v>
                </c:pt>
                <c:pt idx="9514">
                  <c:v>-20.4833</c:v>
                </c:pt>
                <c:pt idx="9515">
                  <c:v>-20.118069999999999</c:v>
                </c:pt>
                <c:pt idx="9516">
                  <c:v>-19.721250000000001</c:v>
                </c:pt>
                <c:pt idx="9517">
                  <c:v>-19.268460000000001</c:v>
                </c:pt>
                <c:pt idx="9518">
                  <c:v>-18.764939999999999</c:v>
                </c:pt>
                <c:pt idx="9519">
                  <c:v>-18.189129999999999</c:v>
                </c:pt>
                <c:pt idx="9520">
                  <c:v>-17.56738</c:v>
                </c:pt>
                <c:pt idx="9521">
                  <c:v>-16.96161</c:v>
                </c:pt>
                <c:pt idx="9522">
                  <c:v>-16.714120000000001</c:v>
                </c:pt>
                <c:pt idx="9523">
                  <c:v>-17.496269999999999</c:v>
                </c:pt>
                <c:pt idx="9524">
                  <c:v>-20.043669999999999</c:v>
                </c:pt>
                <c:pt idx="9525">
                  <c:v>-23.782509999999899</c:v>
                </c:pt>
                <c:pt idx="9526">
                  <c:v>-27.03199</c:v>
                </c:pt>
                <c:pt idx="9527">
                  <c:v>-27.885379999999898</c:v>
                </c:pt>
                <c:pt idx="9528">
                  <c:v>-26.99681</c:v>
                </c:pt>
                <c:pt idx="9529">
                  <c:v>-25.81897</c:v>
                </c:pt>
                <c:pt idx="9530">
                  <c:v>-24.787050000000001</c:v>
                </c:pt>
                <c:pt idx="9531">
                  <c:v>-23.933129999999998</c:v>
                </c:pt>
                <c:pt idx="9532">
                  <c:v>-23.219470000000001</c:v>
                </c:pt>
                <c:pt idx="9533">
                  <c:v>-22.606999999999999</c:v>
                </c:pt>
                <c:pt idx="9534">
                  <c:v>-22.06596</c:v>
                </c:pt>
                <c:pt idx="9535">
                  <c:v>-21.581309999999998</c:v>
                </c:pt>
                <c:pt idx="9536">
                  <c:v>-21.143550000000001</c:v>
                </c:pt>
                <c:pt idx="9537">
                  <c:v>-20.738679999999999</c:v>
                </c:pt>
                <c:pt idx="9538">
                  <c:v>-20.351680000000002</c:v>
                </c:pt>
                <c:pt idx="9539">
                  <c:v>-19.977440000000001</c:v>
                </c:pt>
                <c:pt idx="9540">
                  <c:v>-19.623339999999999</c:v>
                </c:pt>
                <c:pt idx="9541">
                  <c:v>-19.274290000000001</c:v>
                </c:pt>
                <c:pt idx="9542">
                  <c:v>-18.934069999999998</c:v>
                </c:pt>
                <c:pt idx="9543">
                  <c:v>-18.60633</c:v>
                </c:pt>
                <c:pt idx="9544">
                  <c:v>-18.277069999999998</c:v>
                </c:pt>
                <c:pt idx="9545">
                  <c:v>-17.95571</c:v>
                </c:pt>
                <c:pt idx="9546">
                  <c:v>-17.632159999999999</c:v>
                </c:pt>
                <c:pt idx="9547">
                  <c:v>-17.31438</c:v>
                </c:pt>
                <c:pt idx="9548">
                  <c:v>-16.994489999999999</c:v>
                </c:pt>
                <c:pt idx="9549">
                  <c:v>-16.66901</c:v>
                </c:pt>
                <c:pt idx="9550">
                  <c:v>-16.33445</c:v>
                </c:pt>
                <c:pt idx="9551">
                  <c:v>-16.032050000000002</c:v>
                </c:pt>
                <c:pt idx="9552">
                  <c:v>-15.703010000000001</c:v>
                </c:pt>
                <c:pt idx="9553">
                  <c:v>-15.373609999999999</c:v>
                </c:pt>
                <c:pt idx="9554">
                  <c:v>-15.077830000000001</c:v>
                </c:pt>
                <c:pt idx="9555">
                  <c:v>-14.75272</c:v>
                </c:pt>
                <c:pt idx="9556">
                  <c:v>-14.42961</c:v>
                </c:pt>
                <c:pt idx="9557">
                  <c:v>-14.092829999999999</c:v>
                </c:pt>
                <c:pt idx="9558">
                  <c:v>-13.77736</c:v>
                </c:pt>
                <c:pt idx="9559">
                  <c:v>-13.472910000000001</c:v>
                </c:pt>
                <c:pt idx="9560">
                  <c:v>-13.172610000000001</c:v>
                </c:pt>
                <c:pt idx="9561">
                  <c:v>-12.858140000000001</c:v>
                </c:pt>
                <c:pt idx="9562">
                  <c:v>-12.565009999999999</c:v>
                </c:pt>
                <c:pt idx="9563">
                  <c:v>-12.28988</c:v>
                </c:pt>
                <c:pt idx="9564">
                  <c:v>-11.99877</c:v>
                </c:pt>
                <c:pt idx="9565">
                  <c:v>-11.75342</c:v>
                </c:pt>
                <c:pt idx="9566">
                  <c:v>-11.50168</c:v>
                </c:pt>
                <c:pt idx="9567">
                  <c:v>-11.28913</c:v>
                </c:pt>
                <c:pt idx="9568">
                  <c:v>-11.086469999999901</c:v>
                </c:pt>
                <c:pt idx="9569">
                  <c:v>-10.9191599999999</c:v>
                </c:pt>
                <c:pt idx="9570">
                  <c:v>-10.77961</c:v>
                </c:pt>
                <c:pt idx="9571">
                  <c:v>-10.657819999999999</c:v>
                </c:pt>
                <c:pt idx="9572">
                  <c:v>-10.58512</c:v>
                </c:pt>
                <c:pt idx="9573">
                  <c:v>-10.5334</c:v>
                </c:pt>
                <c:pt idx="9574">
                  <c:v>-10.52258</c:v>
                </c:pt>
                <c:pt idx="9575">
                  <c:v>-10.5442</c:v>
                </c:pt>
                <c:pt idx="9576">
                  <c:v>-10.590870000000001</c:v>
                </c:pt>
                <c:pt idx="9577">
                  <c:v>-10.674939999999999</c:v>
                </c:pt>
                <c:pt idx="9578">
                  <c:v>-10.780570000000001</c:v>
                </c:pt>
                <c:pt idx="9579">
                  <c:v>-10.91704</c:v>
                </c:pt>
                <c:pt idx="9580">
                  <c:v>-11.07516</c:v>
                </c:pt>
                <c:pt idx="9581">
                  <c:v>-11.264959999999901</c:v>
                </c:pt>
                <c:pt idx="9582">
                  <c:v>-11.452669999999999</c:v>
                </c:pt>
                <c:pt idx="9583">
                  <c:v>-11.66844</c:v>
                </c:pt>
                <c:pt idx="9584">
                  <c:v>-11.9015</c:v>
                </c:pt>
                <c:pt idx="9585">
                  <c:v>-12.13903</c:v>
                </c:pt>
                <c:pt idx="9586">
                  <c:v>-12.37101</c:v>
                </c:pt>
                <c:pt idx="9587">
                  <c:v>-12.6202199999999</c:v>
                </c:pt>
                <c:pt idx="9588">
                  <c:v>-12.898199999999999</c:v>
                </c:pt>
                <c:pt idx="9589">
                  <c:v>-13.1374999999999</c:v>
                </c:pt>
                <c:pt idx="9590">
                  <c:v>-13.393980000000001</c:v>
                </c:pt>
                <c:pt idx="9591">
                  <c:v>-13.65063</c:v>
                </c:pt>
                <c:pt idx="9592">
                  <c:v>-13.93343</c:v>
                </c:pt>
                <c:pt idx="9593">
                  <c:v>-14.179180000000001</c:v>
                </c:pt>
                <c:pt idx="9594">
                  <c:v>-14.4467</c:v>
                </c:pt>
                <c:pt idx="9595">
                  <c:v>-14.69116</c:v>
                </c:pt>
                <c:pt idx="9596">
                  <c:v>-14.954219999999999</c:v>
                </c:pt>
                <c:pt idx="9597">
                  <c:v>-15.207179999999999</c:v>
                </c:pt>
                <c:pt idx="9598">
                  <c:v>-15.449249999999999</c:v>
                </c:pt>
                <c:pt idx="9599">
                  <c:v>-15.71144</c:v>
                </c:pt>
                <c:pt idx="9600">
                  <c:v>-15.927569999999999</c:v>
                </c:pt>
                <c:pt idx="9601">
                  <c:v>-16.165610000000001</c:v>
                </c:pt>
                <c:pt idx="9602">
                  <c:v>-16.3822499999999</c:v>
                </c:pt>
                <c:pt idx="9603">
                  <c:v>-16.58633</c:v>
                </c:pt>
                <c:pt idx="9604">
                  <c:v>-16.790749999999999</c:v>
                </c:pt>
                <c:pt idx="9605">
                  <c:v>-16.986499999999999</c:v>
                </c:pt>
                <c:pt idx="9606">
                  <c:v>-16.996210000000001</c:v>
                </c:pt>
                <c:pt idx="9607">
                  <c:v>-17.16639</c:v>
                </c:pt>
                <c:pt idx="9608">
                  <c:v>-17.31298</c:v>
                </c:pt>
                <c:pt idx="9609">
                  <c:v>-17.47157</c:v>
                </c:pt>
                <c:pt idx="9610">
                  <c:v>-17.591629999999999</c:v>
                </c:pt>
                <c:pt idx="9611">
                  <c:v>-17.72899</c:v>
                </c:pt>
                <c:pt idx="9612">
                  <c:v>-17.797979999999999</c:v>
                </c:pt>
                <c:pt idx="9613">
                  <c:v>-17.881900000000002</c:v>
                </c:pt>
                <c:pt idx="9614">
                  <c:v>-17.950289999999999</c:v>
                </c:pt>
                <c:pt idx="9615">
                  <c:v>-18.00142</c:v>
                </c:pt>
                <c:pt idx="9616">
                  <c:v>-18.053820000000002</c:v>
                </c:pt>
                <c:pt idx="9617">
                  <c:v>-18.122910000000001</c:v>
                </c:pt>
                <c:pt idx="9618">
                  <c:v>-18.257999999999999</c:v>
                </c:pt>
                <c:pt idx="9619">
                  <c:v>-18.41029</c:v>
                </c:pt>
                <c:pt idx="9620">
                  <c:v>-18.628019999999999</c:v>
                </c:pt>
                <c:pt idx="9621">
                  <c:v>-18.946650000000002</c:v>
                </c:pt>
                <c:pt idx="9622">
                  <c:v>-19.366070000000001</c:v>
                </c:pt>
                <c:pt idx="9623">
                  <c:v>-19.905049999999999</c:v>
                </c:pt>
                <c:pt idx="9624">
                  <c:v>-20.59376</c:v>
                </c:pt>
                <c:pt idx="9625">
                  <c:v>-21.461950000000002</c:v>
                </c:pt>
                <c:pt idx="9626">
                  <c:v>-22.557410000000001</c:v>
                </c:pt>
                <c:pt idx="9627">
                  <c:v>-23.981300000000001</c:v>
                </c:pt>
                <c:pt idx="9628">
                  <c:v>-25.747319999999998</c:v>
                </c:pt>
                <c:pt idx="9629">
                  <c:v>-27.498940000000001</c:v>
                </c:pt>
                <c:pt idx="9630">
                  <c:v>-27.192630000000001</c:v>
                </c:pt>
                <c:pt idx="9631">
                  <c:v>-23.941099999999999</c:v>
                </c:pt>
                <c:pt idx="9632">
                  <c:v>-20.267790000000002</c:v>
                </c:pt>
                <c:pt idx="9633">
                  <c:v>-17.5223499999999</c:v>
                </c:pt>
                <c:pt idx="9634">
                  <c:v>-15.9970199999999</c:v>
                </c:pt>
                <c:pt idx="9635">
                  <c:v>-15.530519999999999</c:v>
                </c:pt>
                <c:pt idx="9636">
                  <c:v>-15.65347</c:v>
                </c:pt>
                <c:pt idx="9637">
                  <c:v>-16.050090000000001</c:v>
                </c:pt>
                <c:pt idx="9638">
                  <c:v>-16.533760000000001</c:v>
                </c:pt>
                <c:pt idx="9639">
                  <c:v>-17.017749999999999</c:v>
                </c:pt>
                <c:pt idx="9640">
                  <c:v>-17.50742</c:v>
                </c:pt>
                <c:pt idx="9641">
                  <c:v>-17.961860000000001</c:v>
                </c:pt>
                <c:pt idx="9642">
                  <c:v>-18.38486</c:v>
                </c:pt>
                <c:pt idx="9643">
                  <c:v>-18.791139999999999</c:v>
                </c:pt>
                <c:pt idx="9644">
                  <c:v>-19.175889999999999</c:v>
                </c:pt>
                <c:pt idx="9645">
                  <c:v>-19.52075</c:v>
                </c:pt>
                <c:pt idx="9646">
                  <c:v>-19.848279999999999</c:v>
                </c:pt>
                <c:pt idx="9647">
                  <c:v>-20.175229999999999</c:v>
                </c:pt>
                <c:pt idx="9648">
                  <c:v>-20.484819999999999</c:v>
                </c:pt>
                <c:pt idx="9649">
                  <c:v>-20.7441</c:v>
                </c:pt>
                <c:pt idx="9650">
                  <c:v>-20.987590000000001</c:v>
                </c:pt>
                <c:pt idx="9651">
                  <c:v>-21.236239999999999</c:v>
                </c:pt>
                <c:pt idx="9652">
                  <c:v>-21.43573</c:v>
                </c:pt>
                <c:pt idx="9653">
                  <c:v>-21.619009999999999</c:v>
                </c:pt>
                <c:pt idx="9654">
                  <c:v>-21.817509999999999</c:v>
                </c:pt>
                <c:pt idx="9655">
                  <c:v>-22.148029999999999</c:v>
                </c:pt>
                <c:pt idx="9656">
                  <c:v>-22.862179999999999</c:v>
                </c:pt>
                <c:pt idx="9657">
                  <c:v>-24.387720000000002</c:v>
                </c:pt>
                <c:pt idx="9658">
                  <c:v>-26.70823</c:v>
                </c:pt>
                <c:pt idx="9659">
                  <c:v>-28.740100000000002</c:v>
                </c:pt>
                <c:pt idx="9660">
                  <c:v>-29.935749999999999</c:v>
                </c:pt>
                <c:pt idx="9661">
                  <c:v>-30.62641</c:v>
                </c:pt>
                <c:pt idx="9662">
                  <c:v>-31.2018799999999</c:v>
                </c:pt>
                <c:pt idx="9663">
                  <c:v>-31.806139999999999</c:v>
                </c:pt>
                <c:pt idx="9664">
                  <c:v>-32.53022</c:v>
                </c:pt>
                <c:pt idx="9665">
                  <c:v>-33.395780000000002</c:v>
                </c:pt>
                <c:pt idx="9666">
                  <c:v>-34.387129999999999</c:v>
                </c:pt>
                <c:pt idx="9667">
                  <c:v>-35.449620000000003</c:v>
                </c:pt>
                <c:pt idx="9668">
                  <c:v>-36.345309999999998</c:v>
                </c:pt>
                <c:pt idx="9669">
                  <c:v>-36.726759999999999</c:v>
                </c:pt>
                <c:pt idx="9670">
                  <c:v>-36.096449999999997</c:v>
                </c:pt>
                <c:pt idx="9671">
                  <c:v>-34.725540000000002</c:v>
                </c:pt>
                <c:pt idx="9672">
                  <c:v>-33.005459999999999</c:v>
                </c:pt>
                <c:pt idx="9673">
                  <c:v>-31.422129999999999</c:v>
                </c:pt>
                <c:pt idx="9674">
                  <c:v>-30.33719</c:v>
                </c:pt>
                <c:pt idx="9675">
                  <c:v>-30.164249999999999</c:v>
                </c:pt>
                <c:pt idx="9676">
                  <c:v>-31.362839999999998</c:v>
                </c:pt>
                <c:pt idx="9677">
                  <c:v>-33.013809999999999</c:v>
                </c:pt>
                <c:pt idx="9678">
                  <c:v>-31.03276</c:v>
                </c:pt>
                <c:pt idx="9679">
                  <c:v>-27.352589999999999</c:v>
                </c:pt>
                <c:pt idx="9680">
                  <c:v>-24.467289999999998</c:v>
                </c:pt>
                <c:pt idx="9681">
                  <c:v>-22.363099999999999</c:v>
                </c:pt>
                <c:pt idx="9682">
                  <c:v>-20.83596</c:v>
                </c:pt>
                <c:pt idx="9683">
                  <c:v>-19.726790000000001</c:v>
                </c:pt>
                <c:pt idx="9684">
                  <c:v>-18.922239999999999</c:v>
                </c:pt>
                <c:pt idx="9685">
                  <c:v>-18.350680000000001</c:v>
                </c:pt>
                <c:pt idx="9686">
                  <c:v>-17.911670000000001</c:v>
                </c:pt>
                <c:pt idx="9687">
                  <c:v>-17.572310000000002</c:v>
                </c:pt>
                <c:pt idx="9688">
                  <c:v>-17.297689999999999</c:v>
                </c:pt>
                <c:pt idx="9689">
                  <c:v>-17.00929</c:v>
                </c:pt>
                <c:pt idx="9690">
                  <c:v>-16.716080000000002</c:v>
                </c:pt>
                <c:pt idx="9691">
                  <c:v>-16.426649999999999</c:v>
                </c:pt>
                <c:pt idx="9692">
                  <c:v>-16.11375</c:v>
                </c:pt>
                <c:pt idx="9693">
                  <c:v>-15.820819999999999</c:v>
                </c:pt>
                <c:pt idx="9694">
                  <c:v>-15.493919999999999</c:v>
                </c:pt>
                <c:pt idx="9695">
                  <c:v>-15.174849999999999</c:v>
                </c:pt>
                <c:pt idx="9696">
                  <c:v>-14.87698</c:v>
                </c:pt>
                <c:pt idx="9697">
                  <c:v>-14.5745</c:v>
                </c:pt>
                <c:pt idx="9698">
                  <c:v>-14.311039999999901</c:v>
                </c:pt>
                <c:pt idx="9699">
                  <c:v>-14.07634</c:v>
                </c:pt>
                <c:pt idx="9700">
                  <c:v>-13.880669999999901</c:v>
                </c:pt>
                <c:pt idx="9701">
                  <c:v>-13.687239999999999</c:v>
                </c:pt>
                <c:pt idx="9702">
                  <c:v>-13.5582499999999</c:v>
                </c:pt>
                <c:pt idx="9703">
                  <c:v>-13.460900000000001</c:v>
                </c:pt>
                <c:pt idx="9704">
                  <c:v>-13.381069999999999</c:v>
                </c:pt>
                <c:pt idx="9705">
                  <c:v>-13.337529999999999</c:v>
                </c:pt>
                <c:pt idx="9706">
                  <c:v>-13.35294</c:v>
                </c:pt>
                <c:pt idx="9707">
                  <c:v>-13.342510000000001</c:v>
                </c:pt>
                <c:pt idx="9708">
                  <c:v>-13.37274</c:v>
                </c:pt>
                <c:pt idx="9709">
                  <c:v>-13.4366</c:v>
                </c:pt>
                <c:pt idx="9710">
                  <c:v>-13.48995</c:v>
                </c:pt>
                <c:pt idx="9711">
                  <c:v>-13.55724</c:v>
                </c:pt>
                <c:pt idx="9712">
                  <c:v>-13.64748</c:v>
                </c:pt>
                <c:pt idx="9713">
                  <c:v>-13.720669999999901</c:v>
                </c:pt>
                <c:pt idx="9714">
                  <c:v>-13.808160000000001</c:v>
                </c:pt>
                <c:pt idx="9715">
                  <c:v>-13.911350000000001</c:v>
                </c:pt>
                <c:pt idx="9716">
                  <c:v>-14.000120000000001</c:v>
                </c:pt>
                <c:pt idx="9717">
                  <c:v>-14.09207</c:v>
                </c:pt>
                <c:pt idx="9718">
                  <c:v>-14.187889999999999</c:v>
                </c:pt>
                <c:pt idx="9719">
                  <c:v>-14.27215</c:v>
                </c:pt>
                <c:pt idx="9720">
                  <c:v>-14.36565</c:v>
                </c:pt>
                <c:pt idx="9721">
                  <c:v>-14.456239999999999</c:v>
                </c:pt>
                <c:pt idx="9722">
                  <c:v>-14.54449</c:v>
                </c:pt>
                <c:pt idx="9723">
                  <c:v>-14.61773</c:v>
                </c:pt>
                <c:pt idx="9724">
                  <c:v>-14.70054</c:v>
                </c:pt>
                <c:pt idx="9725">
                  <c:v>-14.773960000000001</c:v>
                </c:pt>
                <c:pt idx="9726">
                  <c:v>-14.840960000000001</c:v>
                </c:pt>
                <c:pt idx="9727">
                  <c:v>-14.90469</c:v>
                </c:pt>
                <c:pt idx="9728">
                  <c:v>-14.967280000000001</c:v>
                </c:pt>
                <c:pt idx="9729">
                  <c:v>-15.032499999999899</c:v>
                </c:pt>
                <c:pt idx="9730">
                  <c:v>-15.0835799999999</c:v>
                </c:pt>
                <c:pt idx="9731">
                  <c:v>-15.128220000000001</c:v>
                </c:pt>
                <c:pt idx="9732">
                  <c:v>-15.1839</c:v>
                </c:pt>
                <c:pt idx="9733">
                  <c:v>-15.22076</c:v>
                </c:pt>
                <c:pt idx="9734">
                  <c:v>-15.271330000000001</c:v>
                </c:pt>
                <c:pt idx="9735">
                  <c:v>-15.30326</c:v>
                </c:pt>
                <c:pt idx="9736">
                  <c:v>-15.3374199999999</c:v>
                </c:pt>
                <c:pt idx="9737">
                  <c:v>-15.370539999999901</c:v>
                </c:pt>
                <c:pt idx="9738">
                  <c:v>-15.39786</c:v>
                </c:pt>
                <c:pt idx="9739">
                  <c:v>-15.4298</c:v>
                </c:pt>
                <c:pt idx="9740">
                  <c:v>-15.46771</c:v>
                </c:pt>
                <c:pt idx="9741">
                  <c:v>-15.474629999999999</c:v>
                </c:pt>
                <c:pt idx="9742">
                  <c:v>-15.48732</c:v>
                </c:pt>
                <c:pt idx="9743">
                  <c:v>-15.51291</c:v>
                </c:pt>
                <c:pt idx="9744">
                  <c:v>-15.523199999999999</c:v>
                </c:pt>
                <c:pt idx="9745">
                  <c:v>-15.55086</c:v>
                </c:pt>
                <c:pt idx="9746">
                  <c:v>-15.55096</c:v>
                </c:pt>
                <c:pt idx="9747">
                  <c:v>-15.544739999999999</c:v>
                </c:pt>
                <c:pt idx="9748">
                  <c:v>-15.57474</c:v>
                </c:pt>
                <c:pt idx="9749">
                  <c:v>-15.5525199999999</c:v>
                </c:pt>
                <c:pt idx="9750">
                  <c:v>-15.592129999999999</c:v>
                </c:pt>
                <c:pt idx="9751">
                  <c:v>-15.600390000000001</c:v>
                </c:pt>
                <c:pt idx="9752">
                  <c:v>-15.566129999999999</c:v>
                </c:pt>
                <c:pt idx="9753">
                  <c:v>-15.5427199999999</c:v>
                </c:pt>
                <c:pt idx="9754">
                  <c:v>-15.55743</c:v>
                </c:pt>
                <c:pt idx="9755">
                  <c:v>-15.55908</c:v>
                </c:pt>
                <c:pt idx="9756">
                  <c:v>-15.635870000000001</c:v>
                </c:pt>
                <c:pt idx="9757">
                  <c:v>-15.7715</c:v>
                </c:pt>
                <c:pt idx="9758">
                  <c:v>-15.700430000000001</c:v>
                </c:pt>
                <c:pt idx="9759">
                  <c:v>-15.58869</c:v>
                </c:pt>
                <c:pt idx="9760">
                  <c:v>-15.576499999999999</c:v>
                </c:pt>
                <c:pt idx="9761">
                  <c:v>-15.57586</c:v>
                </c:pt>
                <c:pt idx="9762">
                  <c:v>-15.70444</c:v>
                </c:pt>
                <c:pt idx="9763">
                  <c:v>-15.657489999999999</c:v>
                </c:pt>
                <c:pt idx="9764">
                  <c:v>-15.62682</c:v>
                </c:pt>
                <c:pt idx="9765">
                  <c:v>-15.57249</c:v>
                </c:pt>
                <c:pt idx="9766">
                  <c:v>-15.55612</c:v>
                </c:pt>
                <c:pt idx="9767">
                  <c:v>-15.529249999999999</c:v>
                </c:pt>
                <c:pt idx="9768">
                  <c:v>-15.4970599999999</c:v>
                </c:pt>
                <c:pt idx="9769">
                  <c:v>-15.47608</c:v>
                </c:pt>
                <c:pt idx="9770">
                  <c:v>-15.45872</c:v>
                </c:pt>
                <c:pt idx="9771">
                  <c:v>-15.42066</c:v>
                </c:pt>
                <c:pt idx="9772">
                  <c:v>-15.391780000000001</c:v>
                </c:pt>
                <c:pt idx="9773">
                  <c:v>-15.369669999999999</c:v>
                </c:pt>
                <c:pt idx="9774">
                  <c:v>-15.35277</c:v>
                </c:pt>
                <c:pt idx="9775">
                  <c:v>-15.322150000000001</c:v>
                </c:pt>
                <c:pt idx="9776">
                  <c:v>-15.3024199999999</c:v>
                </c:pt>
                <c:pt idx="9777">
                  <c:v>-15.267389999999899</c:v>
                </c:pt>
                <c:pt idx="9778">
                  <c:v>-15.246919999999999</c:v>
                </c:pt>
                <c:pt idx="9779">
                  <c:v>-15.209440000000001</c:v>
                </c:pt>
                <c:pt idx="9780">
                  <c:v>-15.184369999999999</c:v>
                </c:pt>
                <c:pt idx="9781">
                  <c:v>-15.15587</c:v>
                </c:pt>
                <c:pt idx="9782">
                  <c:v>-15.134930000000001</c:v>
                </c:pt>
                <c:pt idx="9783">
                  <c:v>-15.10242</c:v>
                </c:pt>
                <c:pt idx="9784">
                  <c:v>-15.0686499999999</c:v>
                </c:pt>
                <c:pt idx="9785">
                  <c:v>-15.028790000000001</c:v>
                </c:pt>
                <c:pt idx="9786">
                  <c:v>-15.00751</c:v>
                </c:pt>
                <c:pt idx="9787">
                  <c:v>-14.96841</c:v>
                </c:pt>
                <c:pt idx="9788">
                  <c:v>-14.93355</c:v>
                </c:pt>
                <c:pt idx="9789">
                  <c:v>-14.898239999999999</c:v>
                </c:pt>
                <c:pt idx="9790">
                  <c:v>-14.87092</c:v>
                </c:pt>
                <c:pt idx="9791">
                  <c:v>-14.829219999999999</c:v>
                </c:pt>
                <c:pt idx="9792">
                  <c:v>-14.787710000000001</c:v>
                </c:pt>
                <c:pt idx="9793">
                  <c:v>-14.76417</c:v>
                </c:pt>
                <c:pt idx="9794">
                  <c:v>-14.71285</c:v>
                </c:pt>
                <c:pt idx="9795">
                  <c:v>-14.67876</c:v>
                </c:pt>
                <c:pt idx="9796">
                  <c:v>-14.63273</c:v>
                </c:pt>
                <c:pt idx="9797">
                  <c:v>-14.577279999999901</c:v>
                </c:pt>
                <c:pt idx="9798">
                  <c:v>-14.55363</c:v>
                </c:pt>
                <c:pt idx="9799">
                  <c:v>-14.516829999999899</c:v>
                </c:pt>
                <c:pt idx="9800">
                  <c:v>-14.43787</c:v>
                </c:pt>
                <c:pt idx="9801">
                  <c:v>-14.41028</c:v>
                </c:pt>
                <c:pt idx="9802">
                  <c:v>-14.362130000000001</c:v>
                </c:pt>
                <c:pt idx="9803">
                  <c:v>-14.32375</c:v>
                </c:pt>
                <c:pt idx="9804">
                  <c:v>-14.277939999999999</c:v>
                </c:pt>
                <c:pt idx="9805">
                  <c:v>-14.20528</c:v>
                </c:pt>
                <c:pt idx="9806">
                  <c:v>-14.17868</c:v>
                </c:pt>
                <c:pt idx="9807">
                  <c:v>-14.104900000000001</c:v>
                </c:pt>
                <c:pt idx="9808">
                  <c:v>-14.052860000000001</c:v>
                </c:pt>
                <c:pt idx="9809">
                  <c:v>-13.987159999999999</c:v>
                </c:pt>
                <c:pt idx="9810">
                  <c:v>-13.94754</c:v>
                </c:pt>
                <c:pt idx="9811">
                  <c:v>-13.88799</c:v>
                </c:pt>
                <c:pt idx="9812">
                  <c:v>-13.82325</c:v>
                </c:pt>
                <c:pt idx="9813">
                  <c:v>-13.749739999999999</c:v>
                </c:pt>
                <c:pt idx="9814">
                  <c:v>-13.690250000000001</c:v>
                </c:pt>
                <c:pt idx="9815">
                  <c:v>-13.632159999999899</c:v>
                </c:pt>
                <c:pt idx="9816">
                  <c:v>-13.579940000000001</c:v>
                </c:pt>
                <c:pt idx="9817">
                  <c:v>-13.503690000000001</c:v>
                </c:pt>
                <c:pt idx="9818">
                  <c:v>-13.426789999999899</c:v>
                </c:pt>
                <c:pt idx="9819">
                  <c:v>-13.36035</c:v>
                </c:pt>
                <c:pt idx="9820">
                  <c:v>-13.2943599999999</c:v>
                </c:pt>
                <c:pt idx="9821">
                  <c:v>-13.217370000000001</c:v>
                </c:pt>
                <c:pt idx="9822">
                  <c:v>-13.144489999999999</c:v>
                </c:pt>
                <c:pt idx="9823">
                  <c:v>-13.06887</c:v>
                </c:pt>
                <c:pt idx="9824">
                  <c:v>-12.98358</c:v>
                </c:pt>
                <c:pt idx="9825">
                  <c:v>-12.903420000000001</c:v>
                </c:pt>
                <c:pt idx="9826">
                  <c:v>-12.827450000000001</c:v>
                </c:pt>
                <c:pt idx="9827">
                  <c:v>-12.737690000000001</c:v>
                </c:pt>
                <c:pt idx="9828">
                  <c:v>-12.6587</c:v>
                </c:pt>
                <c:pt idx="9829">
                  <c:v>-12.57296</c:v>
                </c:pt>
                <c:pt idx="9830">
                  <c:v>-12.47466</c:v>
                </c:pt>
                <c:pt idx="9831">
                  <c:v>-12.394</c:v>
                </c:pt>
                <c:pt idx="9832">
                  <c:v>-12.307460000000001</c:v>
                </c:pt>
                <c:pt idx="9833">
                  <c:v>-12.21753</c:v>
                </c:pt>
                <c:pt idx="9834">
                  <c:v>-12.131</c:v>
                </c:pt>
                <c:pt idx="9835">
                  <c:v>-12.043449999999901</c:v>
                </c:pt>
                <c:pt idx="9836">
                  <c:v>-11.94356</c:v>
                </c:pt>
                <c:pt idx="9837">
                  <c:v>-11.84779</c:v>
                </c:pt>
                <c:pt idx="9838">
                  <c:v>-11.76118</c:v>
                </c:pt>
                <c:pt idx="9839">
                  <c:v>-11.654999999999999</c:v>
                </c:pt>
                <c:pt idx="9840">
                  <c:v>-11.559439999999899</c:v>
                </c:pt>
                <c:pt idx="9841">
                  <c:v>-11.46651</c:v>
                </c:pt>
                <c:pt idx="9842">
                  <c:v>-11.349599999999899</c:v>
                </c:pt>
                <c:pt idx="9843">
                  <c:v>-11.256589999999999</c:v>
                </c:pt>
                <c:pt idx="9844">
                  <c:v>-11.1613799999999</c:v>
                </c:pt>
                <c:pt idx="9845">
                  <c:v>-11.05376</c:v>
                </c:pt>
                <c:pt idx="9846">
                  <c:v>-10.94725</c:v>
                </c:pt>
                <c:pt idx="9847">
                  <c:v>-10.852779999999999</c:v>
                </c:pt>
                <c:pt idx="9848">
                  <c:v>-10.74047</c:v>
                </c:pt>
                <c:pt idx="9849">
                  <c:v>-10.6363</c:v>
                </c:pt>
                <c:pt idx="9850">
                  <c:v>-10.531140000000001</c:v>
                </c:pt>
                <c:pt idx="9851">
                  <c:v>-10.43093</c:v>
                </c:pt>
                <c:pt idx="9852">
                  <c:v>-10.32048</c:v>
                </c:pt>
                <c:pt idx="9853">
                  <c:v>-10.22031</c:v>
                </c:pt>
                <c:pt idx="9854">
                  <c:v>-10.112220000000001</c:v>
                </c:pt>
                <c:pt idx="9855">
                  <c:v>-10.00525</c:v>
                </c:pt>
                <c:pt idx="9856">
                  <c:v>-9.8985620000000001</c:v>
                </c:pt>
                <c:pt idx="9857">
                  <c:v>-9.7876300000000001</c:v>
                </c:pt>
                <c:pt idx="9858">
                  <c:v>-9.7009380000000007</c:v>
                </c:pt>
                <c:pt idx="9859">
                  <c:v>-9.6080740000000002</c:v>
                </c:pt>
                <c:pt idx="9860">
                  <c:v>-9.5222730000000002</c:v>
                </c:pt>
                <c:pt idx="9861">
                  <c:v>-9.460134</c:v>
                </c:pt>
                <c:pt idx="9862">
                  <c:v>-9.4222280000000005</c:v>
                </c:pt>
                <c:pt idx="9863">
                  <c:v>-9.4036639999999991</c:v>
                </c:pt>
                <c:pt idx="9864">
                  <c:v>-9.4318309999999901</c:v>
                </c:pt>
                <c:pt idx="9865">
                  <c:v>-9.4180170000000007</c:v>
                </c:pt>
                <c:pt idx="9866">
                  <c:v>-9.3549260000000007</c:v>
                </c:pt>
                <c:pt idx="9867">
                  <c:v>-9.2450650000000003</c:v>
                </c:pt>
                <c:pt idx="9868">
                  <c:v>-9.1178480000000004</c:v>
                </c:pt>
                <c:pt idx="9869">
                  <c:v>-8.9761609999999905</c:v>
                </c:pt>
                <c:pt idx="9870">
                  <c:v>-8.8674560000000007</c:v>
                </c:pt>
                <c:pt idx="9871">
                  <c:v>-8.7613730000000007</c:v>
                </c:pt>
                <c:pt idx="9872">
                  <c:v>-8.6870049999999903</c:v>
                </c:pt>
                <c:pt idx="9873">
                  <c:v>-8.6129020000000001</c:v>
                </c:pt>
                <c:pt idx="9874">
                  <c:v>-8.5481470000000002</c:v>
                </c:pt>
                <c:pt idx="9875">
                  <c:v>-8.5008679999999899</c:v>
                </c:pt>
                <c:pt idx="9876">
                  <c:v>-8.4453739999999993</c:v>
                </c:pt>
                <c:pt idx="9877">
                  <c:v>-8.3928969999999996</c:v>
                </c:pt>
                <c:pt idx="9878">
                  <c:v>-8.3710830000000005</c:v>
                </c:pt>
                <c:pt idx="9879">
                  <c:v>-8.3509039999999999</c:v>
                </c:pt>
                <c:pt idx="9880">
                  <c:v>-8.3331610000000005</c:v>
                </c:pt>
                <c:pt idx="9881">
                  <c:v>-8.3286700000000007</c:v>
                </c:pt>
                <c:pt idx="9882">
                  <c:v>-8.3547060000000002</c:v>
                </c:pt>
                <c:pt idx="9883">
                  <c:v>-8.3414619999999999</c:v>
                </c:pt>
                <c:pt idx="9884">
                  <c:v>-8.3486399999999907</c:v>
                </c:pt>
                <c:pt idx="9885">
                  <c:v>-8.3732900000000008</c:v>
                </c:pt>
                <c:pt idx="9886">
                  <c:v>-8.4053719999999998</c:v>
                </c:pt>
                <c:pt idx="9887">
                  <c:v>-8.4460010000000008</c:v>
                </c:pt>
                <c:pt idx="9888">
                  <c:v>-8.4849759999999996</c:v>
                </c:pt>
                <c:pt idx="9889">
                  <c:v>-8.5335649999999994</c:v>
                </c:pt>
                <c:pt idx="9890">
                  <c:v>-8.585566</c:v>
                </c:pt>
                <c:pt idx="9891">
                  <c:v>-8.6395560000000007</c:v>
                </c:pt>
                <c:pt idx="9892">
                  <c:v>-8.7000130000000002</c:v>
                </c:pt>
                <c:pt idx="9893">
                  <c:v>-8.7545850000000005</c:v>
                </c:pt>
                <c:pt idx="9894">
                  <c:v>-8.8279779999999999</c:v>
                </c:pt>
                <c:pt idx="9895">
                  <c:v>-8.8937159999999995</c:v>
                </c:pt>
                <c:pt idx="9896">
                  <c:v>-8.9665589999999895</c:v>
                </c:pt>
                <c:pt idx="9897">
                  <c:v>-9.0447710000000008</c:v>
                </c:pt>
                <c:pt idx="9898">
                  <c:v>-9.1229659999999893</c:v>
                </c:pt>
                <c:pt idx="9899">
                  <c:v>-9.2043539999999897</c:v>
                </c:pt>
                <c:pt idx="9900">
                  <c:v>-9.2821350000000002</c:v>
                </c:pt>
                <c:pt idx="9901">
                  <c:v>-9.3736099999999993</c:v>
                </c:pt>
                <c:pt idx="9902">
                  <c:v>-9.4638419999999996</c:v>
                </c:pt>
                <c:pt idx="9903">
                  <c:v>-9.5474820000000005</c:v>
                </c:pt>
                <c:pt idx="9904">
                  <c:v>-9.6390039999999892</c:v>
                </c:pt>
                <c:pt idx="9905">
                  <c:v>-9.7260899999999992</c:v>
                </c:pt>
                <c:pt idx="9906">
                  <c:v>-9.8141470000000002</c:v>
                </c:pt>
                <c:pt idx="9907">
                  <c:v>-9.9056460000000008</c:v>
                </c:pt>
                <c:pt idx="9908">
                  <c:v>-9.995196</c:v>
                </c:pt>
                <c:pt idx="9909">
                  <c:v>-10.092569999999901</c:v>
                </c:pt>
                <c:pt idx="9910">
                  <c:v>-10.182119999999999</c:v>
                </c:pt>
                <c:pt idx="9911">
                  <c:v>-10.26562</c:v>
                </c:pt>
                <c:pt idx="9912">
                  <c:v>-10.362130000000001</c:v>
                </c:pt>
                <c:pt idx="9913">
                  <c:v>-10.46222</c:v>
                </c:pt>
                <c:pt idx="9914">
                  <c:v>-10.5385399999999</c:v>
                </c:pt>
                <c:pt idx="9915">
                  <c:v>-10.64256</c:v>
                </c:pt>
                <c:pt idx="9916">
                  <c:v>-10.732239999999999</c:v>
                </c:pt>
                <c:pt idx="9917">
                  <c:v>-10.81094</c:v>
                </c:pt>
                <c:pt idx="9918">
                  <c:v>-10.90565</c:v>
                </c:pt>
                <c:pt idx="9919">
                  <c:v>-10.997129999999901</c:v>
                </c:pt>
                <c:pt idx="9920">
                  <c:v>-11.08071</c:v>
                </c:pt>
                <c:pt idx="9921">
                  <c:v>-11.165800000000001</c:v>
                </c:pt>
                <c:pt idx="9922">
                  <c:v>-11.266819999999999</c:v>
                </c:pt>
                <c:pt idx="9923">
                  <c:v>-11.349550000000001</c:v>
                </c:pt>
                <c:pt idx="9924">
                  <c:v>-11.465079999999899</c:v>
                </c:pt>
                <c:pt idx="9925">
                  <c:v>-11.551130000000001</c:v>
                </c:pt>
                <c:pt idx="9926">
                  <c:v>-11.664859999999999</c:v>
                </c:pt>
                <c:pt idx="9927">
                  <c:v>-11.7757399999999</c:v>
                </c:pt>
                <c:pt idx="9928">
                  <c:v>-11.900880000000001</c:v>
                </c:pt>
                <c:pt idx="9929">
                  <c:v>-12.04468</c:v>
                </c:pt>
                <c:pt idx="9930">
                  <c:v>-12.19544</c:v>
                </c:pt>
                <c:pt idx="9931">
                  <c:v>-12.375080000000001</c:v>
                </c:pt>
                <c:pt idx="9932">
                  <c:v>-12.57884</c:v>
                </c:pt>
                <c:pt idx="9933">
                  <c:v>-12.841290000000001</c:v>
                </c:pt>
                <c:pt idx="9934">
                  <c:v>-13.1431199999999</c:v>
                </c:pt>
                <c:pt idx="9935">
                  <c:v>-13.50751</c:v>
                </c:pt>
                <c:pt idx="9936">
                  <c:v>-13.89512</c:v>
                </c:pt>
                <c:pt idx="9937">
                  <c:v>-14.206799999999999</c:v>
                </c:pt>
                <c:pt idx="9938">
                  <c:v>-14.217639999999999</c:v>
                </c:pt>
                <c:pt idx="9939">
                  <c:v>-13.75259</c:v>
                </c:pt>
                <c:pt idx="9940">
                  <c:v>-12.94125</c:v>
                </c:pt>
                <c:pt idx="9941">
                  <c:v>-12.18817</c:v>
                </c:pt>
                <c:pt idx="9942">
                  <c:v>-11.63147</c:v>
                </c:pt>
                <c:pt idx="9943">
                  <c:v>-11.30223</c:v>
                </c:pt>
                <c:pt idx="9944">
                  <c:v>-11.1067199999999</c:v>
                </c:pt>
                <c:pt idx="9945">
                  <c:v>-10.995149999999899</c:v>
                </c:pt>
                <c:pt idx="9946">
                  <c:v>-10.957459999999999</c:v>
                </c:pt>
                <c:pt idx="9947">
                  <c:v>-10.946680000000001</c:v>
                </c:pt>
                <c:pt idx="9948">
                  <c:v>-10.943759999999999</c:v>
                </c:pt>
                <c:pt idx="9949">
                  <c:v>-10.924609999999999</c:v>
                </c:pt>
                <c:pt idx="9950">
                  <c:v>-10.933779999999899</c:v>
                </c:pt>
                <c:pt idx="9951">
                  <c:v>-10.95515</c:v>
                </c:pt>
                <c:pt idx="9952">
                  <c:v>-10.952640000000001</c:v>
                </c:pt>
                <c:pt idx="9953">
                  <c:v>-10.964639999999999</c:v>
                </c:pt>
                <c:pt idx="9954">
                  <c:v>-10.978619999999999</c:v>
                </c:pt>
                <c:pt idx="9955">
                  <c:v>-10.97725</c:v>
                </c:pt>
                <c:pt idx="9956">
                  <c:v>-10.985989999999999</c:v>
                </c:pt>
                <c:pt idx="9957">
                  <c:v>-10.988950000000001</c:v>
                </c:pt>
                <c:pt idx="9958">
                  <c:v>-10.99264</c:v>
                </c:pt>
                <c:pt idx="9959">
                  <c:v>-11.01238</c:v>
                </c:pt>
                <c:pt idx="9960">
                  <c:v>-11.019909999999999</c:v>
                </c:pt>
                <c:pt idx="9961">
                  <c:v>-11.0358</c:v>
                </c:pt>
                <c:pt idx="9962">
                  <c:v>-11.0457199999999</c:v>
                </c:pt>
                <c:pt idx="9963">
                  <c:v>-11.0657499999999</c:v>
                </c:pt>
                <c:pt idx="9964">
                  <c:v>-11.09186</c:v>
                </c:pt>
                <c:pt idx="9965">
                  <c:v>-11.11843</c:v>
                </c:pt>
                <c:pt idx="9966">
                  <c:v>-11.14809</c:v>
                </c:pt>
                <c:pt idx="9967">
                  <c:v>-11.192869999999999</c:v>
                </c:pt>
                <c:pt idx="9968">
                  <c:v>-11.24403</c:v>
                </c:pt>
                <c:pt idx="9969">
                  <c:v>-11.307</c:v>
                </c:pt>
                <c:pt idx="9970">
                  <c:v>-11.373799999999999</c:v>
                </c:pt>
                <c:pt idx="9971">
                  <c:v>-11.465719999999999</c:v>
                </c:pt>
                <c:pt idx="9972">
                  <c:v>-11.55538</c:v>
                </c:pt>
                <c:pt idx="9973">
                  <c:v>-11.665800000000001</c:v>
                </c:pt>
                <c:pt idx="9974">
                  <c:v>-11.794899999999901</c:v>
                </c:pt>
                <c:pt idx="9975">
                  <c:v>-11.967040000000001</c:v>
                </c:pt>
                <c:pt idx="9976">
                  <c:v>-12.132009999999999</c:v>
                </c:pt>
                <c:pt idx="9977">
                  <c:v>-12.32931</c:v>
                </c:pt>
                <c:pt idx="9978">
                  <c:v>-12.55908</c:v>
                </c:pt>
                <c:pt idx="9979">
                  <c:v>-12.818099999999999</c:v>
                </c:pt>
                <c:pt idx="9980">
                  <c:v>-13.119450000000001</c:v>
                </c:pt>
                <c:pt idx="9981">
                  <c:v>-13.448869999999999</c:v>
                </c:pt>
                <c:pt idx="9982">
                  <c:v>-13.81723</c:v>
                </c:pt>
                <c:pt idx="9983">
                  <c:v>-14.24541</c:v>
                </c:pt>
                <c:pt idx="9984">
                  <c:v>-14.693339999999999</c:v>
                </c:pt>
                <c:pt idx="9985">
                  <c:v>-15.209910000000001</c:v>
                </c:pt>
                <c:pt idx="9986">
                  <c:v>-15.75667</c:v>
                </c:pt>
                <c:pt idx="9987">
                  <c:v>-16.39695</c:v>
                </c:pt>
                <c:pt idx="9988">
                  <c:v>-17.144939999999998</c:v>
                </c:pt>
                <c:pt idx="9989">
                  <c:v>-17.927530000000001</c:v>
                </c:pt>
                <c:pt idx="9990">
                  <c:v>-18.804600000000001</c:v>
                </c:pt>
                <c:pt idx="9991">
                  <c:v>-19.790199999999999</c:v>
                </c:pt>
                <c:pt idx="9992">
                  <c:v>-20.922789999999999</c:v>
                </c:pt>
                <c:pt idx="9993">
                  <c:v>-22.191269999999999</c:v>
                </c:pt>
                <c:pt idx="9994">
                  <c:v>-23.59355</c:v>
                </c:pt>
                <c:pt idx="9995">
                  <c:v>-25.109479999999898</c:v>
                </c:pt>
                <c:pt idx="9996">
                  <c:v>-26.557279999999999</c:v>
                </c:pt>
                <c:pt idx="9997">
                  <c:v>-27.603560000000002</c:v>
                </c:pt>
                <c:pt idx="9998">
                  <c:v>-27.756910000000001</c:v>
                </c:pt>
                <c:pt idx="9999">
                  <c:v>-26.908529999999999</c:v>
                </c:pt>
                <c:pt idx="10000">
                  <c:v>-25.525109999999898</c:v>
                </c:pt>
                <c:pt idx="10001">
                  <c:v>-24.012589999999999</c:v>
                </c:pt>
                <c:pt idx="10002">
                  <c:v>-22.645119999999999</c:v>
                </c:pt>
                <c:pt idx="10003">
                  <c:v>-21.417590000000001</c:v>
                </c:pt>
                <c:pt idx="10004">
                  <c:v>-20.38166</c:v>
                </c:pt>
                <c:pt idx="10005">
                  <c:v>-19.493289999999998</c:v>
                </c:pt>
                <c:pt idx="10006">
                  <c:v>-18.79279</c:v>
                </c:pt>
                <c:pt idx="10007">
                  <c:v>-18.204989999999999</c:v>
                </c:pt>
                <c:pt idx="10008">
                  <c:v>-17.781510000000001</c:v>
                </c:pt>
                <c:pt idx="10009">
                  <c:v>-17.481169999999999</c:v>
                </c:pt>
                <c:pt idx="10010">
                  <c:v>-17.28829</c:v>
                </c:pt>
                <c:pt idx="10011">
                  <c:v>-17.219769999999901</c:v>
                </c:pt>
                <c:pt idx="10012">
                  <c:v>-17.230260000000001</c:v>
                </c:pt>
                <c:pt idx="10013">
                  <c:v>-17.333959999999902</c:v>
                </c:pt>
                <c:pt idx="10014">
                  <c:v>-17.496009999999998</c:v>
                </c:pt>
                <c:pt idx="10015">
                  <c:v>-17.730049999999999</c:v>
                </c:pt>
                <c:pt idx="10016">
                  <c:v>-18.003979999999999</c:v>
                </c:pt>
                <c:pt idx="10017">
                  <c:v>-18.331060000000001</c:v>
                </c:pt>
                <c:pt idx="10018">
                  <c:v>-18.681439999999998</c:v>
                </c:pt>
                <c:pt idx="10019">
                  <c:v>-19.06653</c:v>
                </c:pt>
                <c:pt idx="10020">
                  <c:v>-19.48197</c:v>
                </c:pt>
                <c:pt idx="10021">
                  <c:v>-19.914670000000001</c:v>
                </c:pt>
                <c:pt idx="10022">
                  <c:v>-20.370640000000002</c:v>
                </c:pt>
                <c:pt idx="10023">
                  <c:v>-20.841290000000001</c:v>
                </c:pt>
                <c:pt idx="10024">
                  <c:v>-21.32385</c:v>
                </c:pt>
                <c:pt idx="10025">
                  <c:v>-21.83136</c:v>
                </c:pt>
                <c:pt idx="10026">
                  <c:v>-22.33061</c:v>
                </c:pt>
                <c:pt idx="10027">
                  <c:v>-22.876989999999999</c:v>
                </c:pt>
                <c:pt idx="10028">
                  <c:v>-23.415959999999998</c:v>
                </c:pt>
                <c:pt idx="10029">
                  <c:v>-24.00451</c:v>
                </c:pt>
                <c:pt idx="10030">
                  <c:v>-24.599879999999999</c:v>
                </c:pt>
                <c:pt idx="10031">
                  <c:v>-25.22175</c:v>
                </c:pt>
                <c:pt idx="10032">
                  <c:v>-25.859000000000002</c:v>
                </c:pt>
                <c:pt idx="10033">
                  <c:v>-26.54326</c:v>
                </c:pt>
                <c:pt idx="10034">
                  <c:v>-27.264500000000002</c:v>
                </c:pt>
                <c:pt idx="10035">
                  <c:v>-28.067160000000001</c:v>
                </c:pt>
                <c:pt idx="10036">
                  <c:v>-28.939330000000002</c:v>
                </c:pt>
                <c:pt idx="10037">
                  <c:v>-29.894220000000001</c:v>
                </c:pt>
                <c:pt idx="10038">
                  <c:v>-30.972989999999999</c:v>
                </c:pt>
                <c:pt idx="10039">
                  <c:v>-32.207900000000002</c:v>
                </c:pt>
                <c:pt idx="10040">
                  <c:v>-33.555050000000001</c:v>
                </c:pt>
                <c:pt idx="10041">
                  <c:v>-35.022869999999998</c:v>
                </c:pt>
                <c:pt idx="10042">
                  <c:v>-36.23854</c:v>
                </c:pt>
                <c:pt idx="10043">
                  <c:v>-36.473990000000001</c:v>
                </c:pt>
                <c:pt idx="10044">
                  <c:v>-35.11327</c:v>
                </c:pt>
                <c:pt idx="10045">
                  <c:v>-32.823560000000001</c:v>
                </c:pt>
                <c:pt idx="10046">
                  <c:v>-30.474609999999998</c:v>
                </c:pt>
                <c:pt idx="10047">
                  <c:v>-28.47852</c:v>
                </c:pt>
                <c:pt idx="10048">
                  <c:v>-27.080190000000002</c:v>
                </c:pt>
                <c:pt idx="10049">
                  <c:v>-26.35256</c:v>
                </c:pt>
                <c:pt idx="10050">
                  <c:v>-26.17201</c:v>
                </c:pt>
                <c:pt idx="10051">
                  <c:v>-26.451969999999999</c:v>
                </c:pt>
                <c:pt idx="10052">
                  <c:v>-26.964210000000001</c:v>
                </c:pt>
                <c:pt idx="10053">
                  <c:v>-27.613330000000001</c:v>
                </c:pt>
                <c:pt idx="10054">
                  <c:v>-28.328330000000001</c:v>
                </c:pt>
                <c:pt idx="10055">
                  <c:v>-29.101800000000001</c:v>
                </c:pt>
                <c:pt idx="10056">
                  <c:v>-29.857620000000001</c:v>
                </c:pt>
                <c:pt idx="10057">
                  <c:v>-30.628869999999999</c:v>
                </c:pt>
                <c:pt idx="10058">
                  <c:v>-31.385829999999999</c:v>
                </c:pt>
                <c:pt idx="10059">
                  <c:v>-32.152320000000003</c:v>
                </c:pt>
                <c:pt idx="10060">
                  <c:v>-32.916980000000002</c:v>
                </c:pt>
                <c:pt idx="10061">
                  <c:v>-33.654809999999998</c:v>
                </c:pt>
                <c:pt idx="10062">
                  <c:v>-34.401780000000002</c:v>
                </c:pt>
                <c:pt idx="10063">
                  <c:v>-35.082819999999998</c:v>
                </c:pt>
                <c:pt idx="10064">
                  <c:v>-35.697890000000001</c:v>
                </c:pt>
                <c:pt idx="10065">
                  <c:v>-36.226480000000002</c:v>
                </c:pt>
                <c:pt idx="10066">
                  <c:v>-36.556269999999998</c:v>
                </c:pt>
                <c:pt idx="10067">
                  <c:v>-36.684199999999997</c:v>
                </c:pt>
                <c:pt idx="10068">
                  <c:v>-36.560659999999999</c:v>
                </c:pt>
                <c:pt idx="10069">
                  <c:v>-36.260080000000002</c:v>
                </c:pt>
                <c:pt idx="10070">
                  <c:v>-35.895879999999998</c:v>
                </c:pt>
                <c:pt idx="10071">
                  <c:v>-35.61665</c:v>
                </c:pt>
                <c:pt idx="10072">
                  <c:v>-35.558750000000003</c:v>
                </c:pt>
                <c:pt idx="10073">
                  <c:v>-35.832769999999996</c:v>
                </c:pt>
                <c:pt idx="10074">
                  <c:v>-36.342750000000002</c:v>
                </c:pt>
                <c:pt idx="10075">
                  <c:v>-37.130710000000001</c:v>
                </c:pt>
                <c:pt idx="10076">
                  <c:v>-38.04571</c:v>
                </c:pt>
                <c:pt idx="10077">
                  <c:v>-39.026980000000002</c:v>
                </c:pt>
                <c:pt idx="10078">
                  <c:v>-40.08296</c:v>
                </c:pt>
                <c:pt idx="10079">
                  <c:v>-41.22251</c:v>
                </c:pt>
                <c:pt idx="10080">
                  <c:v>-42.364530000000002</c:v>
                </c:pt>
                <c:pt idx="10081">
                  <c:v>-43.658289999999901</c:v>
                </c:pt>
                <c:pt idx="10082">
                  <c:v>-44.808599999999998</c:v>
                </c:pt>
                <c:pt idx="10083">
                  <c:v>-46.140790000000003</c:v>
                </c:pt>
                <c:pt idx="10084">
                  <c:v>-47.37265</c:v>
                </c:pt>
                <c:pt idx="10085">
                  <c:v>-48.696770000000001</c:v>
                </c:pt>
                <c:pt idx="10086">
                  <c:v>-50.100670000000001</c:v>
                </c:pt>
                <c:pt idx="10087">
                  <c:v>-51.480550000000001</c:v>
                </c:pt>
                <c:pt idx="10088">
                  <c:v>-52.592509999999997</c:v>
                </c:pt>
                <c:pt idx="10089">
                  <c:v>-53.158999999999999</c:v>
                </c:pt>
                <c:pt idx="10090">
                  <c:v>-52.990539999999903</c:v>
                </c:pt>
                <c:pt idx="10091">
                  <c:v>-51.325069999999997</c:v>
                </c:pt>
                <c:pt idx="10092">
                  <c:v>-49.026299999999999</c:v>
                </c:pt>
                <c:pt idx="10093">
                  <c:v>-46.636479999999999</c:v>
                </c:pt>
                <c:pt idx="10094">
                  <c:v>-44.215589999999999</c:v>
                </c:pt>
                <c:pt idx="10095">
                  <c:v>-41.965580000000003</c:v>
                </c:pt>
                <c:pt idx="10096">
                  <c:v>-39.929760000000002</c:v>
                </c:pt>
                <c:pt idx="10097">
                  <c:v>-38.275700000000001</c:v>
                </c:pt>
                <c:pt idx="10098">
                  <c:v>-36.868490000000001</c:v>
                </c:pt>
                <c:pt idx="10099">
                  <c:v>-35.752920000000003</c:v>
                </c:pt>
                <c:pt idx="10100">
                  <c:v>-34.926549999999999</c:v>
                </c:pt>
                <c:pt idx="10101">
                  <c:v>-34.314050000000002</c:v>
                </c:pt>
                <c:pt idx="10102">
                  <c:v>-33.836370000000002</c:v>
                </c:pt>
                <c:pt idx="10103">
                  <c:v>-33.478169999999999</c:v>
                </c:pt>
                <c:pt idx="10104">
                  <c:v>-33.201050000000002</c:v>
                </c:pt>
                <c:pt idx="10105">
                  <c:v>-32.931730000000002</c:v>
                </c:pt>
                <c:pt idx="10106">
                  <c:v>-32.715429999999998</c:v>
                </c:pt>
                <c:pt idx="10107">
                  <c:v>-32.53707</c:v>
                </c:pt>
                <c:pt idx="10108">
                  <c:v>-32.350169999999999</c:v>
                </c:pt>
                <c:pt idx="10109">
                  <c:v>-32.185479999999998</c:v>
                </c:pt>
                <c:pt idx="10110">
                  <c:v>-32.01229</c:v>
                </c:pt>
                <c:pt idx="10111">
                  <c:v>-31.848410000000001</c:v>
                </c:pt>
                <c:pt idx="10112">
                  <c:v>-31.693380000000001</c:v>
                </c:pt>
                <c:pt idx="10113">
                  <c:v>-31.506779999999999</c:v>
                </c:pt>
                <c:pt idx="10114">
                  <c:v>-31.371200000000002</c:v>
                </c:pt>
                <c:pt idx="10115">
                  <c:v>-31.219529999999999</c:v>
                </c:pt>
                <c:pt idx="10116">
                  <c:v>-31.068370000000002</c:v>
                </c:pt>
                <c:pt idx="10117">
                  <c:v>-30.9161</c:v>
                </c:pt>
                <c:pt idx="10118">
                  <c:v>-30.74897</c:v>
                </c:pt>
                <c:pt idx="10119">
                  <c:v>-30.584060000000001</c:v>
                </c:pt>
                <c:pt idx="10120">
                  <c:v>-30.426760000000002</c:v>
                </c:pt>
                <c:pt idx="10121">
                  <c:v>-30.266290000000001</c:v>
                </c:pt>
                <c:pt idx="10122">
                  <c:v>-30.126989999999999</c:v>
                </c:pt>
                <c:pt idx="10123">
                  <c:v>-29.975570000000001</c:v>
                </c:pt>
                <c:pt idx="10124">
                  <c:v>-29.814630000000001</c:v>
                </c:pt>
                <c:pt idx="10125">
                  <c:v>-29.653860000000002</c:v>
                </c:pt>
                <c:pt idx="10126">
                  <c:v>-29.50526</c:v>
                </c:pt>
                <c:pt idx="10127">
                  <c:v>-29.359169999999999</c:v>
                </c:pt>
                <c:pt idx="10128">
                  <c:v>-29.201699999999899</c:v>
                </c:pt>
                <c:pt idx="10129">
                  <c:v>-29.059759999999901</c:v>
                </c:pt>
                <c:pt idx="10130">
                  <c:v>-28.915030000000002</c:v>
                </c:pt>
                <c:pt idx="10131">
                  <c:v>-28.753830000000001</c:v>
                </c:pt>
                <c:pt idx="10132">
                  <c:v>-28.603120000000001</c:v>
                </c:pt>
                <c:pt idx="10133">
                  <c:v>-28.453469999999999</c:v>
                </c:pt>
                <c:pt idx="10134">
                  <c:v>-28.301670000000001</c:v>
                </c:pt>
                <c:pt idx="10135">
                  <c:v>-28.165030000000002</c:v>
                </c:pt>
                <c:pt idx="10136">
                  <c:v>-28.012740000000001</c:v>
                </c:pt>
                <c:pt idx="10137">
                  <c:v>-27.868310000000001</c:v>
                </c:pt>
                <c:pt idx="10138">
                  <c:v>-27.722079999999998</c:v>
                </c:pt>
                <c:pt idx="10139">
                  <c:v>-27.572320000000001</c:v>
                </c:pt>
                <c:pt idx="10140">
                  <c:v>-27.439150000000001</c:v>
                </c:pt>
                <c:pt idx="10141">
                  <c:v>-27.284269999999999</c:v>
                </c:pt>
                <c:pt idx="10142">
                  <c:v>-27.149360000000001</c:v>
                </c:pt>
                <c:pt idx="10143">
                  <c:v>-27.002880000000001</c:v>
                </c:pt>
                <c:pt idx="10144">
                  <c:v>-26.860669999999999</c:v>
                </c:pt>
                <c:pt idx="10145">
                  <c:v>-26.718250000000001</c:v>
                </c:pt>
                <c:pt idx="10146">
                  <c:v>-26.586129999999901</c:v>
                </c:pt>
                <c:pt idx="10147">
                  <c:v>-26.433589999999999</c:v>
                </c:pt>
                <c:pt idx="10148">
                  <c:v>-26.304369999999999</c:v>
                </c:pt>
                <c:pt idx="10149">
                  <c:v>-26.1647</c:v>
                </c:pt>
                <c:pt idx="10150">
                  <c:v>-26.04233</c:v>
                </c:pt>
                <c:pt idx="10151">
                  <c:v>-25.909610000000001</c:v>
                </c:pt>
                <c:pt idx="10152">
                  <c:v>-25.79063</c:v>
                </c:pt>
                <c:pt idx="10153">
                  <c:v>-25.682279999999999</c:v>
                </c:pt>
                <c:pt idx="10154">
                  <c:v>-25.571210000000001</c:v>
                </c:pt>
                <c:pt idx="10155">
                  <c:v>-25.47438</c:v>
                </c:pt>
                <c:pt idx="10156">
                  <c:v>-25.394100000000002</c:v>
                </c:pt>
                <c:pt idx="10157">
                  <c:v>-25.32816</c:v>
                </c:pt>
                <c:pt idx="10158">
                  <c:v>-25.283750000000001</c:v>
                </c:pt>
                <c:pt idx="10159">
                  <c:v>-25.274480000000001</c:v>
                </c:pt>
                <c:pt idx="10160">
                  <c:v>-25.302299999999999</c:v>
                </c:pt>
                <c:pt idx="10161">
                  <c:v>-25.392420000000001</c:v>
                </c:pt>
                <c:pt idx="10162">
                  <c:v>-25.5332299999999</c:v>
                </c:pt>
                <c:pt idx="10163">
                  <c:v>-25.7472999999999</c:v>
                </c:pt>
                <c:pt idx="10164">
                  <c:v>-25.91611</c:v>
                </c:pt>
                <c:pt idx="10165">
                  <c:v>-25.81052</c:v>
                </c:pt>
                <c:pt idx="10166">
                  <c:v>-25.635200000000001</c:v>
                </c:pt>
                <c:pt idx="10167">
                  <c:v>-25.794360000000001</c:v>
                </c:pt>
                <c:pt idx="10168">
                  <c:v>-26.47531</c:v>
                </c:pt>
                <c:pt idx="10169">
                  <c:v>-27.646930000000001</c:v>
                </c:pt>
                <c:pt idx="10170">
                  <c:v>-29.2014</c:v>
                </c:pt>
                <c:pt idx="10171">
                  <c:v>-30.516480000000001</c:v>
                </c:pt>
                <c:pt idx="10172">
                  <c:v>-30.036359999999998</c:v>
                </c:pt>
                <c:pt idx="10173">
                  <c:v>-27.961950000000002</c:v>
                </c:pt>
                <c:pt idx="10174">
                  <c:v>-25.964179999999999</c:v>
                </c:pt>
                <c:pt idx="10175">
                  <c:v>-24.54447</c:v>
                </c:pt>
                <c:pt idx="10176">
                  <c:v>-23.58175</c:v>
                </c:pt>
                <c:pt idx="10177">
                  <c:v>-22.873280000000001</c:v>
                </c:pt>
                <c:pt idx="10178">
                  <c:v>-22.276489999999999</c:v>
                </c:pt>
                <c:pt idx="10179">
                  <c:v>-21.723269999999999</c:v>
                </c:pt>
                <c:pt idx="10180">
                  <c:v>-21.185049999999901</c:v>
                </c:pt>
                <c:pt idx="10181">
                  <c:v>-20.630559999999999</c:v>
                </c:pt>
                <c:pt idx="10182">
                  <c:v>-20.07075</c:v>
                </c:pt>
                <c:pt idx="10183">
                  <c:v>-19.444980000000001</c:v>
                </c:pt>
                <c:pt idx="10184">
                  <c:v>-18.770900000000001</c:v>
                </c:pt>
                <c:pt idx="10185">
                  <c:v>-18.015429999999999</c:v>
                </c:pt>
                <c:pt idx="10186">
                  <c:v>-17.252359999999999</c:v>
                </c:pt>
                <c:pt idx="10187">
                  <c:v>-16.54083</c:v>
                </c:pt>
                <c:pt idx="10188">
                  <c:v>-15.88785</c:v>
                </c:pt>
                <c:pt idx="10189">
                  <c:v>-15.110019999999899</c:v>
                </c:pt>
                <c:pt idx="10190">
                  <c:v>-14.2381499999999</c:v>
                </c:pt>
                <c:pt idx="10191">
                  <c:v>-13.20518</c:v>
                </c:pt>
                <c:pt idx="10192">
                  <c:v>-12.09632</c:v>
                </c:pt>
                <c:pt idx="10193">
                  <c:v>-11.006409999999899</c:v>
                </c:pt>
                <c:pt idx="10194">
                  <c:v>-10.21161</c:v>
                </c:pt>
                <c:pt idx="10195">
                  <c:v>-10.2242</c:v>
                </c:pt>
                <c:pt idx="10196">
                  <c:v>-11.379</c:v>
                </c:pt>
                <c:pt idx="10197">
                  <c:v>-13.366099999999999</c:v>
                </c:pt>
                <c:pt idx="10198">
                  <c:v>-15.68333</c:v>
                </c:pt>
                <c:pt idx="10199">
                  <c:v>-18.03744</c:v>
                </c:pt>
                <c:pt idx="10200">
                  <c:v>-20.350840000000002</c:v>
                </c:pt>
                <c:pt idx="10201">
                  <c:v>-22.5105</c:v>
                </c:pt>
                <c:pt idx="10202">
                  <c:v>-24.388490000000001</c:v>
                </c:pt>
                <c:pt idx="10203">
                  <c:v>-25.56671</c:v>
                </c:pt>
                <c:pt idx="10204">
                  <c:v>-26.518940000000001</c:v>
                </c:pt>
                <c:pt idx="10205">
                  <c:v>-29.082999999999998</c:v>
                </c:pt>
                <c:pt idx="10206">
                  <c:v>-29.29749</c:v>
                </c:pt>
                <c:pt idx="10207">
                  <c:v>-27.759740000000001</c:v>
                </c:pt>
                <c:pt idx="10208">
                  <c:v>-25.697220000000002</c:v>
                </c:pt>
                <c:pt idx="10209">
                  <c:v>-23.13664</c:v>
                </c:pt>
                <c:pt idx="10210">
                  <c:v>-20.906269999999999</c:v>
                </c:pt>
                <c:pt idx="10211">
                  <c:v>-19.482880000000002</c:v>
                </c:pt>
                <c:pt idx="10212">
                  <c:v>-18.75705</c:v>
                </c:pt>
                <c:pt idx="10213">
                  <c:v>-18.366769999999999</c:v>
                </c:pt>
                <c:pt idx="10214">
                  <c:v>-18.08323</c:v>
                </c:pt>
                <c:pt idx="10215">
                  <c:v>-17.867149999999999</c:v>
                </c:pt>
                <c:pt idx="10216">
                  <c:v>-17.599270000000001</c:v>
                </c:pt>
                <c:pt idx="10217">
                  <c:v>-17.31006</c:v>
                </c:pt>
                <c:pt idx="10218">
                  <c:v>-16.966360000000002</c:v>
                </c:pt>
                <c:pt idx="10219">
                  <c:v>-16.613379999999999</c:v>
                </c:pt>
                <c:pt idx="10220">
                  <c:v>-16.217410000000001</c:v>
                </c:pt>
                <c:pt idx="10221">
                  <c:v>-15.79191</c:v>
                </c:pt>
                <c:pt idx="10222">
                  <c:v>-15.31203</c:v>
                </c:pt>
                <c:pt idx="10223">
                  <c:v>-14.81622</c:v>
                </c:pt>
                <c:pt idx="10224">
                  <c:v>-14.29157</c:v>
                </c:pt>
                <c:pt idx="10225">
                  <c:v>-13.74104</c:v>
                </c:pt>
                <c:pt idx="10226">
                  <c:v>-13.13843</c:v>
                </c:pt>
                <c:pt idx="10227">
                  <c:v>-12.50756</c:v>
                </c:pt>
                <c:pt idx="10228">
                  <c:v>-11.840809999999999</c:v>
                </c:pt>
                <c:pt idx="10229">
                  <c:v>-11.130800000000001</c:v>
                </c:pt>
                <c:pt idx="10230">
                  <c:v>-10.4310299999999</c:v>
                </c:pt>
                <c:pt idx="10231">
                  <c:v>-9.7509169999999994</c:v>
                </c:pt>
                <c:pt idx="10232">
                  <c:v>-9.1733419999999999</c:v>
                </c:pt>
                <c:pt idx="10233">
                  <c:v>-8.7220689999999905</c:v>
                </c:pt>
                <c:pt idx="10234">
                  <c:v>-8.4816400000000005</c:v>
                </c:pt>
                <c:pt idx="10235">
                  <c:v>-8.4931660000000004</c:v>
                </c:pt>
                <c:pt idx="10236">
                  <c:v>-8.7392979999999998</c:v>
                </c:pt>
                <c:pt idx="10237">
                  <c:v>-9.2045060000000003</c:v>
                </c:pt>
                <c:pt idx="10238">
                  <c:v>-9.8084849999999904</c:v>
                </c:pt>
                <c:pt idx="10239">
                  <c:v>-10.5245</c:v>
                </c:pt>
                <c:pt idx="10240">
                  <c:v>-11.3334399999999</c:v>
                </c:pt>
                <c:pt idx="10241">
                  <c:v>-12.15414</c:v>
                </c:pt>
                <c:pt idx="10242">
                  <c:v>-13.014989999999999</c:v>
                </c:pt>
                <c:pt idx="10243">
                  <c:v>-13.852029999999999</c:v>
                </c:pt>
                <c:pt idx="10244">
                  <c:v>-14.69187</c:v>
                </c:pt>
                <c:pt idx="10245">
                  <c:v>-15.49934</c:v>
                </c:pt>
                <c:pt idx="10246">
                  <c:v>-16.296530000000001</c:v>
                </c:pt>
                <c:pt idx="10247">
                  <c:v>-17.063859999999998</c:v>
                </c:pt>
                <c:pt idx="10248">
                  <c:v>-17.80585</c:v>
                </c:pt>
                <c:pt idx="10249">
                  <c:v>-18.527670000000001</c:v>
                </c:pt>
                <c:pt idx="10250">
                  <c:v>-19.234629999999999</c:v>
                </c:pt>
                <c:pt idx="10251">
                  <c:v>-19.94097</c:v>
                </c:pt>
                <c:pt idx="10252">
                  <c:v>-20.698039999999999</c:v>
                </c:pt>
                <c:pt idx="10253">
                  <c:v>-21.680679999999999</c:v>
                </c:pt>
                <c:pt idx="10254">
                  <c:v>-23.388390000000001</c:v>
                </c:pt>
                <c:pt idx="10255">
                  <c:v>-27.100290000000001</c:v>
                </c:pt>
                <c:pt idx="10256">
                  <c:v>-35.19323</c:v>
                </c:pt>
                <c:pt idx="10257">
                  <c:v>-38.174660000000003</c:v>
                </c:pt>
                <c:pt idx="10258">
                  <c:v>-32.511969999999998</c:v>
                </c:pt>
                <c:pt idx="10259">
                  <c:v>-29.87274</c:v>
                </c:pt>
                <c:pt idx="10260">
                  <c:v>-28.294530000000002</c:v>
                </c:pt>
                <c:pt idx="10261">
                  <c:v>-27.071670000000001</c:v>
                </c:pt>
                <c:pt idx="10262">
                  <c:v>-25.98601</c:v>
                </c:pt>
                <c:pt idx="10263">
                  <c:v>-24.938479999999998</c:v>
                </c:pt>
                <c:pt idx="10264">
                  <c:v>-23.89265</c:v>
                </c:pt>
                <c:pt idx="10265">
                  <c:v>-22.826920000000001</c:v>
                </c:pt>
                <c:pt idx="10266">
                  <c:v>-21.791620000000002</c:v>
                </c:pt>
                <c:pt idx="10267">
                  <c:v>-20.79158</c:v>
                </c:pt>
                <c:pt idx="10268">
                  <c:v>-19.91319</c:v>
                </c:pt>
                <c:pt idx="10269">
                  <c:v>-19.278590000000001</c:v>
                </c:pt>
                <c:pt idx="10270">
                  <c:v>-19.068529999999999</c:v>
                </c:pt>
                <c:pt idx="10271">
                  <c:v>-19.458089999999999</c:v>
                </c:pt>
                <c:pt idx="10272">
                  <c:v>-20.406649999999999</c:v>
                </c:pt>
                <c:pt idx="10273">
                  <c:v>-21.306739999999898</c:v>
                </c:pt>
                <c:pt idx="10274">
                  <c:v>-22.078139999999902</c:v>
                </c:pt>
                <c:pt idx="10275">
                  <c:v>-22.561509999999998</c:v>
                </c:pt>
                <c:pt idx="10276">
                  <c:v>-22.57874</c:v>
                </c:pt>
                <c:pt idx="10277">
                  <c:v>-22.220310000000001</c:v>
                </c:pt>
                <c:pt idx="10278">
                  <c:v>-21.589749999999999</c:v>
                </c:pt>
                <c:pt idx="10279">
                  <c:v>-20.8048</c:v>
                </c:pt>
                <c:pt idx="10280">
                  <c:v>-19.971769999999999</c:v>
                </c:pt>
                <c:pt idx="10281">
                  <c:v>-19.119039999999998</c:v>
                </c:pt>
                <c:pt idx="10282">
                  <c:v>-18.258040000000001</c:v>
                </c:pt>
                <c:pt idx="10283">
                  <c:v>-17.417200000000001</c:v>
                </c:pt>
                <c:pt idx="10284">
                  <c:v>-16.597049999999999</c:v>
                </c:pt>
                <c:pt idx="10285">
                  <c:v>-15.79721</c:v>
                </c:pt>
                <c:pt idx="10286">
                  <c:v>-15.019679999999999</c:v>
                </c:pt>
                <c:pt idx="10287">
                  <c:v>-14.292249999999999</c:v>
                </c:pt>
                <c:pt idx="10288">
                  <c:v>-13.59864</c:v>
                </c:pt>
                <c:pt idx="10289">
                  <c:v>-12.950439999999899</c:v>
                </c:pt>
                <c:pt idx="10290">
                  <c:v>-12.3911</c:v>
                </c:pt>
                <c:pt idx="10291">
                  <c:v>-11.92388</c:v>
                </c:pt>
                <c:pt idx="10292">
                  <c:v>-11.56199</c:v>
                </c:pt>
                <c:pt idx="10293">
                  <c:v>-11.37914</c:v>
                </c:pt>
                <c:pt idx="10294">
                  <c:v>-11.4062099999999</c:v>
                </c:pt>
                <c:pt idx="10295">
                  <c:v>-11.758389999999901</c:v>
                </c:pt>
                <c:pt idx="10296">
                  <c:v>-12.6703799999999</c:v>
                </c:pt>
                <c:pt idx="10297">
                  <c:v>-14.397410000000001</c:v>
                </c:pt>
                <c:pt idx="10298">
                  <c:v>-16.52928</c:v>
                </c:pt>
                <c:pt idx="10299">
                  <c:v>-17.275320000000001</c:v>
                </c:pt>
                <c:pt idx="10300">
                  <c:v>-16.694479999999999</c:v>
                </c:pt>
                <c:pt idx="10301">
                  <c:v>-16.079820000000002</c:v>
                </c:pt>
                <c:pt idx="10302">
                  <c:v>-15.749470000000001</c:v>
                </c:pt>
                <c:pt idx="10303">
                  <c:v>-15.676030000000001</c:v>
                </c:pt>
                <c:pt idx="10304">
                  <c:v>-15.77281</c:v>
                </c:pt>
                <c:pt idx="10305">
                  <c:v>-15.97269</c:v>
                </c:pt>
                <c:pt idx="10306">
                  <c:v>-16.24342</c:v>
                </c:pt>
                <c:pt idx="10307">
                  <c:v>-16.569019999999998</c:v>
                </c:pt>
                <c:pt idx="10308">
                  <c:v>-16.93834</c:v>
                </c:pt>
                <c:pt idx="10309">
                  <c:v>-17.329219999999999</c:v>
                </c:pt>
                <c:pt idx="10310">
                  <c:v>-17.74765</c:v>
                </c:pt>
                <c:pt idx="10311">
                  <c:v>-18.171959999999999</c:v>
                </c:pt>
                <c:pt idx="10312">
                  <c:v>-18.63937</c:v>
                </c:pt>
                <c:pt idx="10313">
                  <c:v>-19.174430000000001</c:v>
                </c:pt>
                <c:pt idx="10314">
                  <c:v>-19.721129999999999</c:v>
                </c:pt>
                <c:pt idx="10315">
                  <c:v>-20.265989999999999</c:v>
                </c:pt>
                <c:pt idx="10316">
                  <c:v>-20.653479999999998</c:v>
                </c:pt>
                <c:pt idx="10317">
                  <c:v>-20.959779999999899</c:v>
                </c:pt>
                <c:pt idx="10318">
                  <c:v>-21.44567</c:v>
                </c:pt>
                <c:pt idx="10319">
                  <c:v>-22.036709999999999</c:v>
                </c:pt>
                <c:pt idx="10320">
                  <c:v>-22.6663</c:v>
                </c:pt>
                <c:pt idx="10321">
                  <c:v>-23.358090000000001</c:v>
                </c:pt>
                <c:pt idx="10322">
                  <c:v>-24.075559999999999</c:v>
                </c:pt>
                <c:pt idx="10323">
                  <c:v>-24.825869999999899</c:v>
                </c:pt>
                <c:pt idx="10324">
                  <c:v>-25.584449999999901</c:v>
                </c:pt>
                <c:pt idx="10325">
                  <c:v>-26.276499999999999</c:v>
                </c:pt>
                <c:pt idx="10326">
                  <c:v>-26.808810000000001</c:v>
                </c:pt>
                <c:pt idx="10327">
                  <c:v>-27.10379</c:v>
                </c:pt>
                <c:pt idx="10328">
                  <c:v>-26.989820000000002</c:v>
                </c:pt>
                <c:pt idx="10329">
                  <c:v>-26.420829999999999</c:v>
                </c:pt>
                <c:pt idx="10330">
                  <c:v>-25.494589999999899</c:v>
                </c:pt>
                <c:pt idx="10331">
                  <c:v>-24.305630000000001</c:v>
                </c:pt>
                <c:pt idx="10332">
                  <c:v>-22.997979999999998</c:v>
                </c:pt>
                <c:pt idx="10333">
                  <c:v>-21.62593</c:v>
                </c:pt>
                <c:pt idx="10334">
                  <c:v>-20.2941</c:v>
                </c:pt>
                <c:pt idx="10335">
                  <c:v>-18.962679999999999</c:v>
                </c:pt>
                <c:pt idx="10336">
                  <c:v>-17.704499999999999</c:v>
                </c:pt>
                <c:pt idx="10337">
                  <c:v>-16.510899999999999</c:v>
                </c:pt>
                <c:pt idx="10338">
                  <c:v>-15.39268</c:v>
                </c:pt>
                <c:pt idx="10339">
                  <c:v>-14.34422</c:v>
                </c:pt>
                <c:pt idx="10340">
                  <c:v>-13.369680000000001</c:v>
                </c:pt>
                <c:pt idx="10341">
                  <c:v>-12.5168699999999</c:v>
                </c:pt>
                <c:pt idx="10342">
                  <c:v>-11.761569999999899</c:v>
                </c:pt>
                <c:pt idx="10343">
                  <c:v>-11.116359999999901</c:v>
                </c:pt>
                <c:pt idx="10344">
                  <c:v>-10.58441</c:v>
                </c:pt>
                <c:pt idx="10345">
                  <c:v>-10.169790000000001</c:v>
                </c:pt>
                <c:pt idx="10346">
                  <c:v>-9.8587229999999995</c:v>
                </c:pt>
                <c:pt idx="10347">
                  <c:v>-9.6378330000000005</c:v>
                </c:pt>
                <c:pt idx="10348">
                  <c:v>-9.5193560000000002</c:v>
                </c:pt>
                <c:pt idx="10349">
                  <c:v>-9.5076929999999997</c:v>
                </c:pt>
                <c:pt idx="10350">
                  <c:v>-9.616733</c:v>
                </c:pt>
                <c:pt idx="10351">
                  <c:v>-9.8868539999999996</c:v>
                </c:pt>
                <c:pt idx="10352">
                  <c:v>-10.3581599999999</c:v>
                </c:pt>
                <c:pt idx="10353">
                  <c:v>-11.103649999999901</c:v>
                </c:pt>
                <c:pt idx="10354">
                  <c:v>-12.16713</c:v>
                </c:pt>
                <c:pt idx="10355">
                  <c:v>-13.5720399999999</c:v>
                </c:pt>
                <c:pt idx="10356">
                  <c:v>-15.17338</c:v>
                </c:pt>
                <c:pt idx="10357">
                  <c:v>-16.91874</c:v>
                </c:pt>
                <c:pt idx="10358">
                  <c:v>-18.597529999999999</c:v>
                </c:pt>
                <c:pt idx="10359">
                  <c:v>-19.99615</c:v>
                </c:pt>
                <c:pt idx="10360">
                  <c:v>-21.081099999999999</c:v>
                </c:pt>
                <c:pt idx="10361">
                  <c:v>-21.720500000000001</c:v>
                </c:pt>
                <c:pt idx="10362">
                  <c:v>-22.006340000000002</c:v>
                </c:pt>
                <c:pt idx="10363">
                  <c:v>-22.096550000000001</c:v>
                </c:pt>
                <c:pt idx="10364">
                  <c:v>-22.082529999999998</c:v>
                </c:pt>
                <c:pt idx="10365">
                  <c:v>-22.02017</c:v>
                </c:pt>
                <c:pt idx="10366">
                  <c:v>-21.94135</c:v>
                </c:pt>
                <c:pt idx="10367">
                  <c:v>-21.870069999999998</c:v>
                </c:pt>
                <c:pt idx="10368">
                  <c:v>-21.8764</c:v>
                </c:pt>
                <c:pt idx="10369">
                  <c:v>-21.883009999999999</c:v>
                </c:pt>
                <c:pt idx="10370">
                  <c:v>-21.91292</c:v>
                </c:pt>
                <c:pt idx="10371">
                  <c:v>-21.998269999999899</c:v>
                </c:pt>
                <c:pt idx="10372">
                  <c:v>-22.079650000000001</c:v>
                </c:pt>
                <c:pt idx="10373">
                  <c:v>-22.200769999999999</c:v>
                </c:pt>
                <c:pt idx="10374">
                  <c:v>-22.380759999999999</c:v>
                </c:pt>
                <c:pt idx="10375">
                  <c:v>-22.59836</c:v>
                </c:pt>
                <c:pt idx="10376">
                  <c:v>-22.79391</c:v>
                </c:pt>
                <c:pt idx="10377">
                  <c:v>-23.066610000000001</c:v>
                </c:pt>
                <c:pt idx="10378">
                  <c:v>-23.386780000000002</c:v>
                </c:pt>
                <c:pt idx="10379">
                  <c:v>-23.743919999999999</c:v>
                </c:pt>
                <c:pt idx="10380">
                  <c:v>-24.10943</c:v>
                </c:pt>
                <c:pt idx="10381">
                  <c:v>-24.511369999999999</c:v>
                </c:pt>
                <c:pt idx="10382">
                  <c:v>-24.898499999999999</c:v>
                </c:pt>
                <c:pt idx="10383">
                  <c:v>-25.215719999999902</c:v>
                </c:pt>
                <c:pt idx="10384">
                  <c:v>-25.394030000000001</c:v>
                </c:pt>
                <c:pt idx="10385">
                  <c:v>-25.310269999999999</c:v>
                </c:pt>
                <c:pt idx="10386">
                  <c:v>-24.884129999999999</c:v>
                </c:pt>
                <c:pt idx="10387">
                  <c:v>-24.104569999999999</c:v>
                </c:pt>
                <c:pt idx="10388">
                  <c:v>-23.079650000000001</c:v>
                </c:pt>
                <c:pt idx="10389">
                  <c:v>-21.881029999999999</c:v>
                </c:pt>
                <c:pt idx="10390">
                  <c:v>-20.675460000000001</c:v>
                </c:pt>
                <c:pt idx="10391">
                  <c:v>-19.57002</c:v>
                </c:pt>
                <c:pt idx="10392">
                  <c:v>-18.54861</c:v>
                </c:pt>
                <c:pt idx="10393">
                  <c:v>-17.720880000000001</c:v>
                </c:pt>
                <c:pt idx="10394">
                  <c:v>-17.033650000000002</c:v>
                </c:pt>
                <c:pt idx="10395">
                  <c:v>-16.514009999999999</c:v>
                </c:pt>
                <c:pt idx="10396">
                  <c:v>-16.101030000000002</c:v>
                </c:pt>
                <c:pt idx="10397">
                  <c:v>-15.824769999999999</c:v>
                </c:pt>
                <c:pt idx="10398">
                  <c:v>-15.611840000000001</c:v>
                </c:pt>
                <c:pt idx="10399">
                  <c:v>-15.49225</c:v>
                </c:pt>
                <c:pt idx="10400">
                  <c:v>-15.39695</c:v>
                </c:pt>
                <c:pt idx="10401">
                  <c:v>-15.347300000000001</c:v>
                </c:pt>
                <c:pt idx="10402">
                  <c:v>-15.338889999999999</c:v>
                </c:pt>
                <c:pt idx="10403">
                  <c:v>-15.351749999999999</c:v>
                </c:pt>
                <c:pt idx="10404">
                  <c:v>-15.374090000000001</c:v>
                </c:pt>
                <c:pt idx="10405">
                  <c:v>-15.4258199999999</c:v>
                </c:pt>
                <c:pt idx="10406">
                  <c:v>-15.44229</c:v>
                </c:pt>
                <c:pt idx="10407">
                  <c:v>-15.36571</c:v>
                </c:pt>
                <c:pt idx="10408">
                  <c:v>-15.014519999999999</c:v>
                </c:pt>
                <c:pt idx="10409">
                  <c:v>-14.4468599999999</c:v>
                </c:pt>
                <c:pt idx="10410">
                  <c:v>-13.951840000000001</c:v>
                </c:pt>
                <c:pt idx="10411">
                  <c:v>-13.6287199999999</c:v>
                </c:pt>
                <c:pt idx="10412">
                  <c:v>-13.425599999999999</c:v>
                </c:pt>
                <c:pt idx="10413">
                  <c:v>-13.2776499999999</c:v>
                </c:pt>
                <c:pt idx="10414">
                  <c:v>-13.165759999999899</c:v>
                </c:pt>
                <c:pt idx="10415">
                  <c:v>-13.16808</c:v>
                </c:pt>
                <c:pt idx="10416">
                  <c:v>-13.424250000000001</c:v>
                </c:pt>
                <c:pt idx="10417">
                  <c:v>-14.3529</c:v>
                </c:pt>
                <c:pt idx="10418">
                  <c:v>-16.45318</c:v>
                </c:pt>
                <c:pt idx="10419">
                  <c:v>-19.041239999999998</c:v>
                </c:pt>
                <c:pt idx="10420">
                  <c:v>-19.79402</c:v>
                </c:pt>
                <c:pt idx="10421">
                  <c:v>-18.859680000000001</c:v>
                </c:pt>
                <c:pt idx="10422">
                  <c:v>-17.784389999999998</c:v>
                </c:pt>
                <c:pt idx="10423">
                  <c:v>-16.917059999999999</c:v>
                </c:pt>
                <c:pt idx="10424">
                  <c:v>-16.24006</c:v>
                </c:pt>
                <c:pt idx="10425">
                  <c:v>-15.68083</c:v>
                </c:pt>
                <c:pt idx="10426">
                  <c:v>-15.21983</c:v>
                </c:pt>
                <c:pt idx="10427">
                  <c:v>-14.801729999999999</c:v>
                </c:pt>
                <c:pt idx="10428">
                  <c:v>-14.4112299999999</c:v>
                </c:pt>
                <c:pt idx="10429">
                  <c:v>-14.05278</c:v>
                </c:pt>
                <c:pt idx="10430">
                  <c:v>-13.673819999999999</c:v>
                </c:pt>
                <c:pt idx="10431">
                  <c:v>-13.3314</c:v>
                </c:pt>
                <c:pt idx="10432">
                  <c:v>-12.960599999999999</c:v>
                </c:pt>
                <c:pt idx="10433">
                  <c:v>-12.607329999999999</c:v>
                </c:pt>
                <c:pt idx="10434">
                  <c:v>-12.23211</c:v>
                </c:pt>
                <c:pt idx="10435">
                  <c:v>-11.8353699999999</c:v>
                </c:pt>
                <c:pt idx="10436">
                  <c:v>-11.446629999999899</c:v>
                </c:pt>
                <c:pt idx="10437">
                  <c:v>-11.033770000000001</c:v>
                </c:pt>
                <c:pt idx="10438">
                  <c:v>-10.63429</c:v>
                </c:pt>
                <c:pt idx="10439">
                  <c:v>-10.22847</c:v>
                </c:pt>
                <c:pt idx="10440">
                  <c:v>-9.8148269999999904</c:v>
                </c:pt>
                <c:pt idx="10441">
                  <c:v>-9.4569809999999901</c:v>
                </c:pt>
                <c:pt idx="10442">
                  <c:v>-9.1169459999999898</c:v>
                </c:pt>
                <c:pt idx="10443">
                  <c:v>-8.8689669999999996</c:v>
                </c:pt>
                <c:pt idx="10444">
                  <c:v>-8.6576999999999895</c:v>
                </c:pt>
                <c:pt idx="10445">
                  <c:v>-8.6473010000000006</c:v>
                </c:pt>
                <c:pt idx="10446">
                  <c:v>-8.7253089999999993</c:v>
                </c:pt>
                <c:pt idx="10447">
                  <c:v>-8.9915579999999995</c:v>
                </c:pt>
                <c:pt idx="10448">
                  <c:v>-9.383013</c:v>
                </c:pt>
                <c:pt idx="10449">
                  <c:v>-9.9148300000000003</c:v>
                </c:pt>
                <c:pt idx="10450">
                  <c:v>-10.55855</c:v>
                </c:pt>
                <c:pt idx="10451">
                  <c:v>-11.289770000000001</c:v>
                </c:pt>
                <c:pt idx="10452">
                  <c:v>-12.06687</c:v>
                </c:pt>
                <c:pt idx="10453">
                  <c:v>-12.87138</c:v>
                </c:pt>
                <c:pt idx="10454">
                  <c:v>-13.69866</c:v>
                </c:pt>
                <c:pt idx="10455">
                  <c:v>-14.54766</c:v>
                </c:pt>
                <c:pt idx="10456">
                  <c:v>-15.3881399999999</c:v>
                </c:pt>
                <c:pt idx="10457">
                  <c:v>-16.229120000000002</c:v>
                </c:pt>
                <c:pt idx="10458">
                  <c:v>-17.003080000000001</c:v>
                </c:pt>
                <c:pt idx="10459">
                  <c:v>-17.840319999999998</c:v>
                </c:pt>
                <c:pt idx="10460">
                  <c:v>-18.63147</c:v>
                </c:pt>
                <c:pt idx="10461">
                  <c:v>-19.43488</c:v>
                </c:pt>
                <c:pt idx="10462">
                  <c:v>-20.222389999999901</c:v>
                </c:pt>
                <c:pt idx="10463">
                  <c:v>-21.001080000000002</c:v>
                </c:pt>
                <c:pt idx="10464">
                  <c:v>-21.782070000000001</c:v>
                </c:pt>
                <c:pt idx="10465">
                  <c:v>-22.550319999999999</c:v>
                </c:pt>
                <c:pt idx="10466">
                  <c:v>-23.335460000000001</c:v>
                </c:pt>
                <c:pt idx="10467">
                  <c:v>-24.11618</c:v>
                </c:pt>
                <c:pt idx="10468">
                  <c:v>-24.910409999999999</c:v>
                </c:pt>
                <c:pt idx="10469">
                  <c:v>-25.699280000000002</c:v>
                </c:pt>
                <c:pt idx="10470">
                  <c:v>-26.482430000000001</c:v>
                </c:pt>
                <c:pt idx="10471">
                  <c:v>-27.233070000000001</c:v>
                </c:pt>
                <c:pt idx="10472">
                  <c:v>-28.05789</c:v>
                </c:pt>
                <c:pt idx="10473">
                  <c:v>-28.83098</c:v>
                </c:pt>
                <c:pt idx="10474">
                  <c:v>-29.655729999999998</c:v>
                </c:pt>
                <c:pt idx="10475">
                  <c:v>-30.46536</c:v>
                </c:pt>
                <c:pt idx="10476">
                  <c:v>-31.205210000000001</c:v>
                </c:pt>
                <c:pt idx="10477">
                  <c:v>-31.939319999999999</c:v>
                </c:pt>
                <c:pt idx="10478">
                  <c:v>-32.61862</c:v>
                </c:pt>
                <c:pt idx="10479">
                  <c:v>-33.213560000000001</c:v>
                </c:pt>
                <c:pt idx="10480">
                  <c:v>-33.679659999999998</c:v>
                </c:pt>
                <c:pt idx="10481">
                  <c:v>-34.004980000000003</c:v>
                </c:pt>
                <c:pt idx="10482">
                  <c:v>-34.130569999999999</c:v>
                </c:pt>
                <c:pt idx="10483">
                  <c:v>-34.067189999999997</c:v>
                </c:pt>
                <c:pt idx="10484">
                  <c:v>-33.8795</c:v>
                </c:pt>
                <c:pt idx="10485">
                  <c:v>-33.503430000000002</c:v>
                </c:pt>
                <c:pt idx="10486">
                  <c:v>-33.007779999999997</c:v>
                </c:pt>
                <c:pt idx="10487">
                  <c:v>-32.4255</c:v>
                </c:pt>
                <c:pt idx="10488">
                  <c:v>-31.785229999999999</c:v>
                </c:pt>
                <c:pt idx="10489">
                  <c:v>-31.08766</c:v>
                </c:pt>
                <c:pt idx="10490">
                  <c:v>-30.418970000000002</c:v>
                </c:pt>
                <c:pt idx="10491">
                  <c:v>-29.67032</c:v>
                </c:pt>
                <c:pt idx="10492">
                  <c:v>-28.932980000000001</c:v>
                </c:pt>
                <c:pt idx="10493">
                  <c:v>-28.173210000000001</c:v>
                </c:pt>
                <c:pt idx="10494">
                  <c:v>-27.386479999999999</c:v>
                </c:pt>
                <c:pt idx="10495">
                  <c:v>-26.589359999999999</c:v>
                </c:pt>
                <c:pt idx="10496">
                  <c:v>-25.816050000000001</c:v>
                </c:pt>
                <c:pt idx="10497">
                  <c:v>-24.989640000000001</c:v>
                </c:pt>
                <c:pt idx="10498">
                  <c:v>-24.171599999999899</c:v>
                </c:pt>
                <c:pt idx="10499">
                  <c:v>-23.331249999999901</c:v>
                </c:pt>
                <c:pt idx="10500">
                  <c:v>-22.454129999999999</c:v>
                </c:pt>
                <c:pt idx="10501">
                  <c:v>-21.574470000000002</c:v>
                </c:pt>
                <c:pt idx="10502">
                  <c:v>-20.687989999999999</c:v>
                </c:pt>
                <c:pt idx="10503">
                  <c:v>-19.812259999999998</c:v>
                </c:pt>
                <c:pt idx="10504">
                  <c:v>-18.9810499999999</c:v>
                </c:pt>
                <c:pt idx="10505">
                  <c:v>-18.24775</c:v>
                </c:pt>
                <c:pt idx="10506">
                  <c:v>-17.692299999999999</c:v>
                </c:pt>
                <c:pt idx="10507">
                  <c:v>-17.30284</c:v>
                </c:pt>
                <c:pt idx="10508">
                  <c:v>-17.032409999999999</c:v>
                </c:pt>
                <c:pt idx="10509">
                  <c:v>-16.822500000000002</c:v>
                </c:pt>
                <c:pt idx="10510">
                  <c:v>-16.60932</c:v>
                </c:pt>
                <c:pt idx="10511">
                  <c:v>-16.38241</c:v>
                </c:pt>
                <c:pt idx="10512">
                  <c:v>-16.152280000000001</c:v>
                </c:pt>
                <c:pt idx="10513">
                  <c:v>-15.960800000000001</c:v>
                </c:pt>
                <c:pt idx="10514">
                  <c:v>-15.76581</c:v>
                </c:pt>
                <c:pt idx="10515">
                  <c:v>-15.628629999999999</c:v>
                </c:pt>
                <c:pt idx="10516">
                  <c:v>-15.524100000000001</c:v>
                </c:pt>
                <c:pt idx="10517">
                  <c:v>-15.4701</c:v>
                </c:pt>
                <c:pt idx="10518">
                  <c:v>-15.442069999999999</c:v>
                </c:pt>
                <c:pt idx="10519">
                  <c:v>-15.5054999999999</c:v>
                </c:pt>
                <c:pt idx="10520">
                  <c:v>-15.65638</c:v>
                </c:pt>
                <c:pt idx="10521">
                  <c:v>-15.953379999999999</c:v>
                </c:pt>
                <c:pt idx="10522">
                  <c:v>-16.39593</c:v>
                </c:pt>
                <c:pt idx="10523">
                  <c:v>-17.074590000000001</c:v>
                </c:pt>
                <c:pt idx="10524">
                  <c:v>-17.982959999999999</c:v>
                </c:pt>
                <c:pt idx="10525">
                  <c:v>-19.173690000000001</c:v>
                </c:pt>
                <c:pt idx="10526">
                  <c:v>-20.634720000000002</c:v>
                </c:pt>
                <c:pt idx="10527">
                  <c:v>-22.250440000000001</c:v>
                </c:pt>
                <c:pt idx="10528">
                  <c:v>-23.840969999999999</c:v>
                </c:pt>
                <c:pt idx="10529">
                  <c:v>-25.119669999999999</c:v>
                </c:pt>
                <c:pt idx="10530">
                  <c:v>-25.73781</c:v>
                </c:pt>
                <c:pt idx="10531">
                  <c:v>-25.716889999999999</c:v>
                </c:pt>
                <c:pt idx="10532">
                  <c:v>-25.2348999999999</c:v>
                </c:pt>
                <c:pt idx="10533">
                  <c:v>-24.63111</c:v>
                </c:pt>
                <c:pt idx="10534">
                  <c:v>-23.97561</c:v>
                </c:pt>
                <c:pt idx="10535">
                  <c:v>-23.27966</c:v>
                </c:pt>
                <c:pt idx="10536">
                  <c:v>-22.594570000000001</c:v>
                </c:pt>
                <c:pt idx="10537">
                  <c:v>-21.90448</c:v>
                </c:pt>
                <c:pt idx="10538">
                  <c:v>-21.2394</c:v>
                </c:pt>
                <c:pt idx="10539">
                  <c:v>-20.630030000000001</c:v>
                </c:pt>
                <c:pt idx="10540">
                  <c:v>-20.06439</c:v>
                </c:pt>
                <c:pt idx="10541">
                  <c:v>-19.563230000000001</c:v>
                </c:pt>
                <c:pt idx="10542">
                  <c:v>-19.110389999999899</c:v>
                </c:pt>
                <c:pt idx="10543">
                  <c:v>-18.697030000000002</c:v>
                </c:pt>
                <c:pt idx="10544">
                  <c:v>-18.365469999999998</c:v>
                </c:pt>
                <c:pt idx="10545">
                  <c:v>-18.092089999999999</c:v>
                </c:pt>
                <c:pt idx="10546">
                  <c:v>-17.859749999999998</c:v>
                </c:pt>
                <c:pt idx="10547">
                  <c:v>-17.678360000000001</c:v>
                </c:pt>
                <c:pt idx="10548">
                  <c:v>-17.590990000000001</c:v>
                </c:pt>
                <c:pt idx="10549">
                  <c:v>-17.51249</c:v>
                </c:pt>
                <c:pt idx="10550">
                  <c:v>-17.41244</c:v>
                </c:pt>
                <c:pt idx="10551">
                  <c:v>-17.247949999999999</c:v>
                </c:pt>
                <c:pt idx="10552">
                  <c:v>-16.929290000000002</c:v>
                </c:pt>
                <c:pt idx="10553">
                  <c:v>-16.444900000000001</c:v>
                </c:pt>
                <c:pt idx="10554">
                  <c:v>-15.7821</c:v>
                </c:pt>
                <c:pt idx="10555">
                  <c:v>-15.392379999999999</c:v>
                </c:pt>
                <c:pt idx="10556">
                  <c:v>-16.129750000000001</c:v>
                </c:pt>
                <c:pt idx="10557">
                  <c:v>-18.296980000000001</c:v>
                </c:pt>
                <c:pt idx="10558">
                  <c:v>-21.146909999999998</c:v>
                </c:pt>
                <c:pt idx="10559">
                  <c:v>-23.985349999999901</c:v>
                </c:pt>
                <c:pt idx="10560">
                  <c:v>-26.34029</c:v>
                </c:pt>
                <c:pt idx="10561">
                  <c:v>-27.249860000000002</c:v>
                </c:pt>
                <c:pt idx="10562">
                  <c:v>-26.014220000000002</c:v>
                </c:pt>
                <c:pt idx="10563">
                  <c:v>-24.087599999999998</c:v>
                </c:pt>
                <c:pt idx="10564">
                  <c:v>-22.60407</c:v>
                </c:pt>
                <c:pt idx="10565">
                  <c:v>-21.453109999999999</c:v>
                </c:pt>
                <c:pt idx="10566">
                  <c:v>-20.408719999999999</c:v>
                </c:pt>
                <c:pt idx="10567">
                  <c:v>-19.35802</c:v>
                </c:pt>
                <c:pt idx="10568">
                  <c:v>-18.2334</c:v>
                </c:pt>
                <c:pt idx="10569">
                  <c:v>-16.989889999999999</c:v>
                </c:pt>
                <c:pt idx="10570">
                  <c:v>-15.571269999999901</c:v>
                </c:pt>
                <c:pt idx="10571">
                  <c:v>-14.31138</c:v>
                </c:pt>
                <c:pt idx="10572">
                  <c:v>-14.795929999999901</c:v>
                </c:pt>
                <c:pt idx="10573">
                  <c:v>-19.003720000000001</c:v>
                </c:pt>
                <c:pt idx="10574">
                  <c:v>-25.75112</c:v>
                </c:pt>
                <c:pt idx="10575">
                  <c:v>-31.706299999999999</c:v>
                </c:pt>
                <c:pt idx="10576">
                  <c:v>-29.36675</c:v>
                </c:pt>
                <c:pt idx="10577">
                  <c:v>-26.24586</c:v>
                </c:pt>
                <c:pt idx="10578">
                  <c:v>-24.18224</c:v>
                </c:pt>
                <c:pt idx="10579">
                  <c:v>-22.723269999999999</c:v>
                </c:pt>
                <c:pt idx="10580">
                  <c:v>-21.588989999999999</c:v>
                </c:pt>
                <c:pt idx="10581">
                  <c:v>-20.66516</c:v>
                </c:pt>
                <c:pt idx="10582">
                  <c:v>-19.88335</c:v>
                </c:pt>
                <c:pt idx="10583">
                  <c:v>-19.18111</c:v>
                </c:pt>
                <c:pt idx="10584">
                  <c:v>-18.550539999999899</c:v>
                </c:pt>
                <c:pt idx="10585">
                  <c:v>-17.961279999999999</c:v>
                </c:pt>
                <c:pt idx="10586">
                  <c:v>-17.4087099999999</c:v>
                </c:pt>
                <c:pt idx="10587">
                  <c:v>-16.88297</c:v>
                </c:pt>
                <c:pt idx="10588">
                  <c:v>-16.366700000000002</c:v>
                </c:pt>
                <c:pt idx="10589">
                  <c:v>-15.853160000000001</c:v>
                </c:pt>
                <c:pt idx="10590">
                  <c:v>-15.374739999999999</c:v>
                </c:pt>
                <c:pt idx="10591">
                  <c:v>-14.86486</c:v>
                </c:pt>
                <c:pt idx="10592">
                  <c:v>-14.385199999999999</c:v>
                </c:pt>
                <c:pt idx="10593">
                  <c:v>-13.87154</c:v>
                </c:pt>
                <c:pt idx="10594">
                  <c:v>-13.393890000000001</c:v>
                </c:pt>
                <c:pt idx="10595">
                  <c:v>-12.84863</c:v>
                </c:pt>
                <c:pt idx="10596">
                  <c:v>-12.353</c:v>
                </c:pt>
                <c:pt idx="10597">
                  <c:v>-11.882339999999999</c:v>
                </c:pt>
                <c:pt idx="10598">
                  <c:v>-11.81317</c:v>
                </c:pt>
                <c:pt idx="10599">
                  <c:v>-12.67488</c:v>
                </c:pt>
                <c:pt idx="10600">
                  <c:v>-13.336499999999999</c:v>
                </c:pt>
                <c:pt idx="10601">
                  <c:v>-12.786960000000001</c:v>
                </c:pt>
                <c:pt idx="10602">
                  <c:v>-11.989199999999901</c:v>
                </c:pt>
                <c:pt idx="10603">
                  <c:v>-11.294029999999999</c:v>
                </c:pt>
                <c:pt idx="10604">
                  <c:v>-10.72212</c:v>
                </c:pt>
                <c:pt idx="10605">
                  <c:v>-10.21306</c:v>
                </c:pt>
                <c:pt idx="10606">
                  <c:v>-9.7732430000000008</c:v>
                </c:pt>
                <c:pt idx="10607">
                  <c:v>-9.3629429999999996</c:v>
                </c:pt>
                <c:pt idx="10608">
                  <c:v>-9.0208440000000003</c:v>
                </c:pt>
                <c:pt idx="10609">
                  <c:v>-8.7301199999999994</c:v>
                </c:pt>
                <c:pt idx="10610">
                  <c:v>-8.4826659999999894</c:v>
                </c:pt>
                <c:pt idx="10611">
                  <c:v>-8.2898499999999995</c:v>
                </c:pt>
                <c:pt idx="10612">
                  <c:v>-8.1689989999999995</c:v>
                </c:pt>
                <c:pt idx="10613">
                  <c:v>-8.0862940000000005</c:v>
                </c:pt>
                <c:pt idx="10614">
                  <c:v>-8.0744360000000004</c:v>
                </c:pt>
                <c:pt idx="10615">
                  <c:v>-8.1143429999999892</c:v>
                </c:pt>
                <c:pt idx="10616">
                  <c:v>-8.2134789999999995</c:v>
                </c:pt>
                <c:pt idx="10617">
                  <c:v>-8.3510620000000007</c:v>
                </c:pt>
                <c:pt idx="10618">
                  <c:v>-8.5355690000000006</c:v>
                </c:pt>
                <c:pt idx="10619">
                  <c:v>-8.7533209999999908</c:v>
                </c:pt>
                <c:pt idx="10620">
                  <c:v>-8.9973270000000003</c:v>
                </c:pt>
                <c:pt idx="10621">
                  <c:v>-9.2769499999999994</c:v>
                </c:pt>
                <c:pt idx="10622">
                  <c:v>-9.5771350000000002</c:v>
                </c:pt>
                <c:pt idx="10623">
                  <c:v>-9.8836910000000007</c:v>
                </c:pt>
                <c:pt idx="10624">
                  <c:v>-10.19392</c:v>
                </c:pt>
                <c:pt idx="10625">
                  <c:v>-10.53065</c:v>
                </c:pt>
                <c:pt idx="10626">
                  <c:v>-10.8738799999999</c:v>
                </c:pt>
                <c:pt idx="10627">
                  <c:v>-11.210439999999901</c:v>
                </c:pt>
                <c:pt idx="10628">
                  <c:v>-11.568949999999999</c:v>
                </c:pt>
                <c:pt idx="10629">
                  <c:v>-11.919169999999999</c:v>
                </c:pt>
                <c:pt idx="10630">
                  <c:v>-12.259790000000001</c:v>
                </c:pt>
                <c:pt idx="10631">
                  <c:v>-12.616580000000001</c:v>
                </c:pt>
                <c:pt idx="10632">
                  <c:v>-12.9723399999999</c:v>
                </c:pt>
                <c:pt idx="10633">
                  <c:v>-13.31061</c:v>
                </c:pt>
                <c:pt idx="10634">
                  <c:v>-13.686919999999899</c:v>
                </c:pt>
                <c:pt idx="10635">
                  <c:v>-14.03759</c:v>
                </c:pt>
                <c:pt idx="10636">
                  <c:v>-14.39963</c:v>
                </c:pt>
                <c:pt idx="10637">
                  <c:v>-14.767659999999999</c:v>
                </c:pt>
                <c:pt idx="10638">
                  <c:v>-15.139469999999999</c:v>
                </c:pt>
                <c:pt idx="10639">
                  <c:v>-15.522469999999901</c:v>
                </c:pt>
                <c:pt idx="10640">
                  <c:v>-15.90954</c:v>
                </c:pt>
                <c:pt idx="10641">
                  <c:v>-16.304349999999999</c:v>
                </c:pt>
                <c:pt idx="10642">
                  <c:v>-16.726410000000001</c:v>
                </c:pt>
                <c:pt idx="10643">
                  <c:v>-17.167840000000002</c:v>
                </c:pt>
                <c:pt idx="10644">
                  <c:v>-17.621420000000001</c:v>
                </c:pt>
                <c:pt idx="10645">
                  <c:v>-18.08811</c:v>
                </c:pt>
                <c:pt idx="10646">
                  <c:v>-18.52929</c:v>
                </c:pt>
                <c:pt idx="10647">
                  <c:v>-18.767980000000001</c:v>
                </c:pt>
                <c:pt idx="10648">
                  <c:v>-18.844930000000002</c:v>
                </c:pt>
                <c:pt idx="10649">
                  <c:v>-19.13646</c:v>
                </c:pt>
                <c:pt idx="10650">
                  <c:v>-19.699960000000001</c:v>
                </c:pt>
                <c:pt idx="10651">
                  <c:v>-20.404530000000001</c:v>
                </c:pt>
                <c:pt idx="10652">
                  <c:v>-21.145269999999901</c:v>
                </c:pt>
                <c:pt idx="10653">
                  <c:v>-21.9999</c:v>
                </c:pt>
                <c:pt idx="10654">
                  <c:v>-23.012599999999999</c:v>
                </c:pt>
                <c:pt idx="10655">
                  <c:v>-24.237079999999999</c:v>
                </c:pt>
                <c:pt idx="10656">
                  <c:v>-25.732040000000001</c:v>
                </c:pt>
                <c:pt idx="10657">
                  <c:v>-27.679760000000002</c:v>
                </c:pt>
                <c:pt idx="10658">
                  <c:v>-30.172740000000001</c:v>
                </c:pt>
                <c:pt idx="10659">
                  <c:v>-33.031669999999998</c:v>
                </c:pt>
                <c:pt idx="10660">
                  <c:v>-34.050530000000002</c:v>
                </c:pt>
                <c:pt idx="10661">
                  <c:v>-31.17286</c:v>
                </c:pt>
                <c:pt idx="10662">
                  <c:v>-27.555040000000002</c:v>
                </c:pt>
                <c:pt idx="10663">
                  <c:v>-24.477450000000001</c:v>
                </c:pt>
                <c:pt idx="10664">
                  <c:v>-21.849829999999901</c:v>
                </c:pt>
                <c:pt idx="10665">
                  <c:v>-19.57367</c:v>
                </c:pt>
                <c:pt idx="10666">
                  <c:v>-17.521879999999999</c:v>
                </c:pt>
                <c:pt idx="10667">
                  <c:v>-15.64329</c:v>
                </c:pt>
                <c:pt idx="10668">
                  <c:v>-13.89911</c:v>
                </c:pt>
                <c:pt idx="10669">
                  <c:v>-12.3130899999999</c:v>
                </c:pt>
                <c:pt idx="10670">
                  <c:v>-10.920780000000001</c:v>
                </c:pt>
                <c:pt idx="10671">
                  <c:v>-9.7522950000000002</c:v>
                </c:pt>
                <c:pt idx="10672">
                  <c:v>-8.9758919999999893</c:v>
                </c:pt>
                <c:pt idx="10673">
                  <c:v>-8.559965</c:v>
                </c:pt>
                <c:pt idx="10674">
                  <c:v>-8.5329119999999996</c:v>
                </c:pt>
                <c:pt idx="10675">
                  <c:v>-8.7242329999999999</c:v>
                </c:pt>
                <c:pt idx="10676">
                  <c:v>-9.1513059999999999</c:v>
                </c:pt>
                <c:pt idx="10677">
                  <c:v>-9.6735140000000008</c:v>
                </c:pt>
                <c:pt idx="10678">
                  <c:v>-10.21542</c:v>
                </c:pt>
                <c:pt idx="10679">
                  <c:v>-10.7536299999999</c:v>
                </c:pt>
                <c:pt idx="10680">
                  <c:v>-11.23086</c:v>
                </c:pt>
                <c:pt idx="10681">
                  <c:v>-11.626860000000001</c:v>
                </c:pt>
                <c:pt idx="10682">
                  <c:v>-11.903119999999999</c:v>
                </c:pt>
                <c:pt idx="10683">
                  <c:v>-12.054880000000001</c:v>
                </c:pt>
                <c:pt idx="10684">
                  <c:v>-12.04724</c:v>
                </c:pt>
                <c:pt idx="10685">
                  <c:v>-11.910769999999999</c:v>
                </c:pt>
                <c:pt idx="10686">
                  <c:v>-11.66893</c:v>
                </c:pt>
                <c:pt idx="10687">
                  <c:v>-11.37982</c:v>
                </c:pt>
                <c:pt idx="10688">
                  <c:v>-11.08052</c:v>
                </c:pt>
                <c:pt idx="10689">
                  <c:v>-10.824159999999999</c:v>
                </c:pt>
                <c:pt idx="10690">
                  <c:v>-10.61809</c:v>
                </c:pt>
                <c:pt idx="10691">
                  <c:v>-10.488189999999999</c:v>
                </c:pt>
                <c:pt idx="10692">
                  <c:v>-10.42956</c:v>
                </c:pt>
                <c:pt idx="10693">
                  <c:v>-10.433299999999999</c:v>
                </c:pt>
                <c:pt idx="10694">
                  <c:v>-10.477220000000001</c:v>
                </c:pt>
                <c:pt idx="10695">
                  <c:v>-10.5747</c:v>
                </c:pt>
                <c:pt idx="10696">
                  <c:v>-10.68919</c:v>
                </c:pt>
                <c:pt idx="10697">
                  <c:v>-10.811299999999999</c:v>
                </c:pt>
                <c:pt idx="10698">
                  <c:v>-10.952649999999901</c:v>
                </c:pt>
                <c:pt idx="10699">
                  <c:v>-11.0990099999999</c:v>
                </c:pt>
                <c:pt idx="10700">
                  <c:v>-11.23321</c:v>
                </c:pt>
                <c:pt idx="10701">
                  <c:v>-11.39733</c:v>
                </c:pt>
                <c:pt idx="10702">
                  <c:v>-11.5228699999999</c:v>
                </c:pt>
                <c:pt idx="10703">
                  <c:v>-11.649509999999999</c:v>
                </c:pt>
                <c:pt idx="10704">
                  <c:v>-11.79377</c:v>
                </c:pt>
                <c:pt idx="10705">
                  <c:v>-11.93022</c:v>
                </c:pt>
                <c:pt idx="10706">
                  <c:v>-12.04293</c:v>
                </c:pt>
                <c:pt idx="10707">
                  <c:v>-12.171049999999999</c:v>
                </c:pt>
                <c:pt idx="10708">
                  <c:v>-12.26859</c:v>
                </c:pt>
                <c:pt idx="10709">
                  <c:v>-12.40265</c:v>
                </c:pt>
                <c:pt idx="10710">
                  <c:v>-12.48883</c:v>
                </c:pt>
                <c:pt idx="10711">
                  <c:v>-12.5897399999999</c:v>
                </c:pt>
                <c:pt idx="10712">
                  <c:v>-12.68083</c:v>
                </c:pt>
                <c:pt idx="10713">
                  <c:v>-12.757020000000001</c:v>
                </c:pt>
                <c:pt idx="10714">
                  <c:v>-12.8865</c:v>
                </c:pt>
                <c:pt idx="10715">
                  <c:v>-12.96041</c:v>
                </c:pt>
                <c:pt idx="10716">
                  <c:v>-13.059839999999999</c:v>
                </c:pt>
                <c:pt idx="10717">
                  <c:v>-13.167909999999999</c:v>
                </c:pt>
                <c:pt idx="10718">
                  <c:v>-13.27596</c:v>
                </c:pt>
                <c:pt idx="10719">
                  <c:v>-13.396459999999999</c:v>
                </c:pt>
                <c:pt idx="10720">
                  <c:v>-13.513730000000001</c:v>
                </c:pt>
                <c:pt idx="10721">
                  <c:v>-13.68304</c:v>
                </c:pt>
                <c:pt idx="10722">
                  <c:v>-13.87115</c:v>
                </c:pt>
                <c:pt idx="10723">
                  <c:v>-14.07483</c:v>
                </c:pt>
                <c:pt idx="10724">
                  <c:v>-14.36557</c:v>
                </c:pt>
                <c:pt idx="10725">
                  <c:v>-14.71992</c:v>
                </c:pt>
                <c:pt idx="10726">
                  <c:v>-15.186629999999999</c:v>
                </c:pt>
                <c:pt idx="10727">
                  <c:v>-15.81664</c:v>
                </c:pt>
                <c:pt idx="10728">
                  <c:v>-16.67165</c:v>
                </c:pt>
                <c:pt idx="10729">
                  <c:v>-17.87771</c:v>
                </c:pt>
                <c:pt idx="10730">
                  <c:v>-19.59599</c:v>
                </c:pt>
                <c:pt idx="10731">
                  <c:v>-21.990549999999999</c:v>
                </c:pt>
                <c:pt idx="10732">
                  <c:v>-24.39799</c:v>
                </c:pt>
                <c:pt idx="10733">
                  <c:v>-23.463470000000001</c:v>
                </c:pt>
                <c:pt idx="10734">
                  <c:v>-20.008130000000001</c:v>
                </c:pt>
                <c:pt idx="10735">
                  <c:v>-17.088000000000001</c:v>
                </c:pt>
                <c:pt idx="10736">
                  <c:v>-15.12468</c:v>
                </c:pt>
                <c:pt idx="10737">
                  <c:v>-13.98929</c:v>
                </c:pt>
                <c:pt idx="10738">
                  <c:v>-13.49203</c:v>
                </c:pt>
                <c:pt idx="10739">
                  <c:v>-13.521909999999901</c:v>
                </c:pt>
                <c:pt idx="10740">
                  <c:v>-13.997680000000001</c:v>
                </c:pt>
                <c:pt idx="10741">
                  <c:v>-14.8005</c:v>
                </c:pt>
                <c:pt idx="10742">
                  <c:v>-15.91672</c:v>
                </c:pt>
                <c:pt idx="10743">
                  <c:v>-17.287510000000001</c:v>
                </c:pt>
                <c:pt idx="10744">
                  <c:v>-18.87706</c:v>
                </c:pt>
                <c:pt idx="10745">
                  <c:v>-20.625520000000002</c:v>
                </c:pt>
                <c:pt idx="10746">
                  <c:v>-22.466639999999899</c:v>
                </c:pt>
                <c:pt idx="10747">
                  <c:v>-24.314240000000002</c:v>
                </c:pt>
                <c:pt idx="10748">
                  <c:v>-25.823749999999901</c:v>
                </c:pt>
                <c:pt idx="10749">
                  <c:v>-26.580219999999901</c:v>
                </c:pt>
                <c:pt idx="10750">
                  <c:v>-26.44</c:v>
                </c:pt>
                <c:pt idx="10751">
                  <c:v>-25.695459999999901</c:v>
                </c:pt>
                <c:pt idx="10752">
                  <c:v>-24.790579999999999</c:v>
                </c:pt>
                <c:pt idx="10753">
                  <c:v>-23.93618</c:v>
                </c:pt>
                <c:pt idx="10754">
                  <c:v>-23.28059</c:v>
                </c:pt>
                <c:pt idx="10755">
                  <c:v>-22.887260000000001</c:v>
                </c:pt>
                <c:pt idx="10756">
                  <c:v>-22.710989999999999</c:v>
                </c:pt>
                <c:pt idx="10757">
                  <c:v>-22.702570000000001</c:v>
                </c:pt>
                <c:pt idx="10758">
                  <c:v>-22.71461</c:v>
                </c:pt>
                <c:pt idx="10759">
                  <c:v>-22.62087</c:v>
                </c:pt>
                <c:pt idx="10760">
                  <c:v>-22.460329999999999</c:v>
                </c:pt>
                <c:pt idx="10761">
                  <c:v>-22.200009999999999</c:v>
                </c:pt>
                <c:pt idx="10762">
                  <c:v>-21.899730000000002</c:v>
                </c:pt>
                <c:pt idx="10763">
                  <c:v>-21.597390000000001</c:v>
                </c:pt>
                <c:pt idx="10764">
                  <c:v>-21.315180000000002</c:v>
                </c:pt>
                <c:pt idx="10765">
                  <c:v>-21.044360000000001</c:v>
                </c:pt>
                <c:pt idx="10766">
                  <c:v>-20.79449</c:v>
                </c:pt>
                <c:pt idx="10767">
                  <c:v>-20.57479</c:v>
                </c:pt>
                <c:pt idx="10768">
                  <c:v>-20.397089999999999</c:v>
                </c:pt>
                <c:pt idx="10769">
                  <c:v>-20.20129</c:v>
                </c:pt>
                <c:pt idx="10770">
                  <c:v>-20.054030000000001</c:v>
                </c:pt>
                <c:pt idx="10771">
                  <c:v>-19.93327</c:v>
                </c:pt>
                <c:pt idx="10772">
                  <c:v>-19.84815</c:v>
                </c:pt>
                <c:pt idx="10773">
                  <c:v>-19.812110000000001</c:v>
                </c:pt>
                <c:pt idx="10774">
                  <c:v>-19.788879999999999</c:v>
                </c:pt>
                <c:pt idx="10775">
                  <c:v>-19.838950000000001</c:v>
                </c:pt>
                <c:pt idx="10776">
                  <c:v>-19.900469999999999</c:v>
                </c:pt>
                <c:pt idx="10777">
                  <c:v>-20.01662</c:v>
                </c:pt>
                <c:pt idx="10778">
                  <c:v>-20.18582</c:v>
                </c:pt>
                <c:pt idx="10779">
                  <c:v>-20.38165</c:v>
                </c:pt>
                <c:pt idx="10780">
                  <c:v>-20.620170000000002</c:v>
                </c:pt>
                <c:pt idx="10781">
                  <c:v>-20.880990000000001</c:v>
                </c:pt>
                <c:pt idx="10782">
                  <c:v>-21.178100000000001</c:v>
                </c:pt>
                <c:pt idx="10783">
                  <c:v>-21.483260000000001</c:v>
                </c:pt>
                <c:pt idx="10784">
                  <c:v>-21.819610000000001</c:v>
                </c:pt>
                <c:pt idx="10785">
                  <c:v>-22.179359999999999</c:v>
                </c:pt>
                <c:pt idx="10786">
                  <c:v>-22.544239999999999</c:v>
                </c:pt>
                <c:pt idx="10787">
                  <c:v>-22.89584</c:v>
                </c:pt>
                <c:pt idx="10788">
                  <c:v>-23.270040000000002</c:v>
                </c:pt>
                <c:pt idx="10789">
                  <c:v>-23.63176</c:v>
                </c:pt>
                <c:pt idx="10790">
                  <c:v>-23.944369999999999</c:v>
                </c:pt>
                <c:pt idx="10791">
                  <c:v>-24.231290000000001</c:v>
                </c:pt>
                <c:pt idx="10792">
                  <c:v>-24.466919999999899</c:v>
                </c:pt>
                <c:pt idx="10793">
                  <c:v>-24.634150000000002</c:v>
                </c:pt>
                <c:pt idx="10794">
                  <c:v>-24.73949</c:v>
                </c:pt>
                <c:pt idx="10795">
                  <c:v>-24.726739999999999</c:v>
                </c:pt>
                <c:pt idx="10796">
                  <c:v>-24.62379</c:v>
                </c:pt>
                <c:pt idx="10797">
                  <c:v>-24.488790000000002</c:v>
                </c:pt>
                <c:pt idx="10798">
                  <c:v>-24.245179999999898</c:v>
                </c:pt>
                <c:pt idx="10799">
                  <c:v>-23.919910000000002</c:v>
                </c:pt>
                <c:pt idx="10800">
                  <c:v>-23.539359999999999</c:v>
                </c:pt>
                <c:pt idx="10801">
                  <c:v>-23.119039999999998</c:v>
                </c:pt>
                <c:pt idx="10802">
                  <c:v>-22.666060000000002</c:v>
                </c:pt>
                <c:pt idx="10803">
                  <c:v>-22.180330000000001</c:v>
                </c:pt>
                <c:pt idx="10804">
                  <c:v>-21.647020000000001</c:v>
                </c:pt>
                <c:pt idx="10805">
                  <c:v>-21.130849999999999</c:v>
                </c:pt>
                <c:pt idx="10806">
                  <c:v>-20.580660000000002</c:v>
                </c:pt>
                <c:pt idx="10807">
                  <c:v>-20.031860000000002</c:v>
                </c:pt>
                <c:pt idx="10808">
                  <c:v>-19.459019999999999</c:v>
                </c:pt>
                <c:pt idx="10809">
                  <c:v>-18.89913</c:v>
                </c:pt>
                <c:pt idx="10810">
                  <c:v>-18.308140000000002</c:v>
                </c:pt>
                <c:pt idx="10811">
                  <c:v>-17.716229999999999</c:v>
                </c:pt>
                <c:pt idx="10812">
                  <c:v>-17.13242</c:v>
                </c:pt>
                <c:pt idx="10813">
                  <c:v>-16.54618</c:v>
                </c:pt>
                <c:pt idx="10814">
                  <c:v>-15.976859999999901</c:v>
                </c:pt>
                <c:pt idx="10815">
                  <c:v>-15.47686</c:v>
                </c:pt>
                <c:pt idx="10816">
                  <c:v>-15.071619999999999</c:v>
                </c:pt>
                <c:pt idx="10817">
                  <c:v>-14.842840000000001</c:v>
                </c:pt>
                <c:pt idx="10818">
                  <c:v>-14.85313</c:v>
                </c:pt>
                <c:pt idx="10819">
                  <c:v>-15.1673899999999</c:v>
                </c:pt>
                <c:pt idx="10820">
                  <c:v>-15.79035</c:v>
                </c:pt>
                <c:pt idx="10821">
                  <c:v>-16.625520000000002</c:v>
                </c:pt>
                <c:pt idx="10822">
                  <c:v>-17.546589999999998</c:v>
                </c:pt>
                <c:pt idx="10823">
                  <c:v>-18.44247</c:v>
                </c:pt>
                <c:pt idx="10824">
                  <c:v>-19.257660000000001</c:v>
                </c:pt>
                <c:pt idx="10825">
                  <c:v>-19.961670000000002</c:v>
                </c:pt>
                <c:pt idx="10826">
                  <c:v>-20.522480000000002</c:v>
                </c:pt>
                <c:pt idx="10827">
                  <c:v>-20.942430000000002</c:v>
                </c:pt>
                <c:pt idx="10828">
                  <c:v>-21.196549999999998</c:v>
                </c:pt>
                <c:pt idx="10829">
                  <c:v>-21.287710000000001</c:v>
                </c:pt>
                <c:pt idx="10830">
                  <c:v>-21.243939999999899</c:v>
                </c:pt>
                <c:pt idx="10831">
                  <c:v>-21.07526</c:v>
                </c:pt>
                <c:pt idx="10832">
                  <c:v>-20.81718</c:v>
                </c:pt>
                <c:pt idx="10833">
                  <c:v>-20.49568</c:v>
                </c:pt>
                <c:pt idx="10834">
                  <c:v>-20.1266199999999</c:v>
                </c:pt>
                <c:pt idx="10835">
                  <c:v>-19.72043</c:v>
                </c:pt>
                <c:pt idx="10836">
                  <c:v>-19.307130000000001</c:v>
                </c:pt>
                <c:pt idx="10837">
                  <c:v>-18.868880000000001</c:v>
                </c:pt>
                <c:pt idx="10838">
                  <c:v>-18.453199999999999</c:v>
                </c:pt>
                <c:pt idx="10839">
                  <c:v>-18.046410000000002</c:v>
                </c:pt>
                <c:pt idx="10840">
                  <c:v>-17.7212</c:v>
                </c:pt>
                <c:pt idx="10841">
                  <c:v>-17.553799999999999</c:v>
                </c:pt>
                <c:pt idx="10842">
                  <c:v>-17.655940000000001</c:v>
                </c:pt>
                <c:pt idx="10843">
                  <c:v>-18.130839999999999</c:v>
                </c:pt>
                <c:pt idx="10844">
                  <c:v>-19.27928</c:v>
                </c:pt>
                <c:pt idx="10845">
                  <c:v>-21.090029999999999</c:v>
                </c:pt>
                <c:pt idx="10846">
                  <c:v>-23.4239</c:v>
                </c:pt>
                <c:pt idx="10847">
                  <c:v>-25.669699999999999</c:v>
                </c:pt>
                <c:pt idx="10848">
                  <c:v>-26.828769999999999</c:v>
                </c:pt>
                <c:pt idx="10849">
                  <c:v>-26.417369999999998</c:v>
                </c:pt>
                <c:pt idx="10850">
                  <c:v>-25.296330000000001</c:v>
                </c:pt>
                <c:pt idx="10851">
                  <c:v>-24.093430000000001</c:v>
                </c:pt>
                <c:pt idx="10852">
                  <c:v>-23.04053</c:v>
                </c:pt>
                <c:pt idx="10853">
                  <c:v>-22.145530000000001</c:v>
                </c:pt>
                <c:pt idx="10854">
                  <c:v>-21.37773</c:v>
                </c:pt>
                <c:pt idx="10855">
                  <c:v>-20.743379999999998</c:v>
                </c:pt>
                <c:pt idx="10856">
                  <c:v>-20.19051</c:v>
                </c:pt>
                <c:pt idx="10857">
                  <c:v>-19.691320000000001</c:v>
                </c:pt>
                <c:pt idx="10858">
                  <c:v>-19.258400000000002</c:v>
                </c:pt>
                <c:pt idx="10859">
                  <c:v>-18.875450000000001</c:v>
                </c:pt>
                <c:pt idx="10860">
                  <c:v>-18.531289999999998</c:v>
                </c:pt>
                <c:pt idx="10861">
                  <c:v>-18.19754</c:v>
                </c:pt>
                <c:pt idx="10862">
                  <c:v>-17.902519999999999</c:v>
                </c:pt>
                <c:pt idx="10863">
                  <c:v>-17.598040000000001</c:v>
                </c:pt>
                <c:pt idx="10864">
                  <c:v>-17.27863</c:v>
                </c:pt>
                <c:pt idx="10865">
                  <c:v>-16.881920000000001</c:v>
                </c:pt>
                <c:pt idx="10866">
                  <c:v>-16.391749999999998</c:v>
                </c:pt>
                <c:pt idx="10867">
                  <c:v>-15.9055</c:v>
                </c:pt>
                <c:pt idx="10868">
                  <c:v>-15.493499999999999</c:v>
                </c:pt>
                <c:pt idx="10869">
                  <c:v>-15.137029999999999</c:v>
                </c:pt>
                <c:pt idx="10870">
                  <c:v>-14.80664</c:v>
                </c:pt>
                <c:pt idx="10871">
                  <c:v>-14.54317</c:v>
                </c:pt>
                <c:pt idx="10872">
                  <c:v>-14.287699999999999</c:v>
                </c:pt>
                <c:pt idx="10873">
                  <c:v>-14.066469999999899</c:v>
                </c:pt>
                <c:pt idx="10874">
                  <c:v>-13.8194099999999</c:v>
                </c:pt>
                <c:pt idx="10875">
                  <c:v>-13.60633</c:v>
                </c:pt>
                <c:pt idx="10876">
                  <c:v>-13.45065</c:v>
                </c:pt>
                <c:pt idx="10877">
                  <c:v>-13.247540000000001</c:v>
                </c:pt>
                <c:pt idx="10878">
                  <c:v>-13.100439999999899</c:v>
                </c:pt>
                <c:pt idx="10879">
                  <c:v>-12.977419999999899</c:v>
                </c:pt>
                <c:pt idx="10880">
                  <c:v>-12.88289</c:v>
                </c:pt>
                <c:pt idx="10881">
                  <c:v>-12.80386</c:v>
                </c:pt>
                <c:pt idx="10882">
                  <c:v>-12.654589999999899</c:v>
                </c:pt>
                <c:pt idx="10883">
                  <c:v>-12.41066</c:v>
                </c:pt>
                <c:pt idx="10884">
                  <c:v>-12.35205</c:v>
                </c:pt>
                <c:pt idx="10885">
                  <c:v>-12.497070000000001</c:v>
                </c:pt>
                <c:pt idx="10886">
                  <c:v>-12.694209999999901</c:v>
                </c:pt>
                <c:pt idx="10887">
                  <c:v>-12.95166</c:v>
                </c:pt>
                <c:pt idx="10888">
                  <c:v>-13.23137</c:v>
                </c:pt>
                <c:pt idx="10889">
                  <c:v>-13.520530000000001</c:v>
                </c:pt>
                <c:pt idx="10890">
                  <c:v>-13.77693</c:v>
                </c:pt>
                <c:pt idx="10891">
                  <c:v>-13.969659999999999</c:v>
                </c:pt>
                <c:pt idx="10892">
                  <c:v>-14.08295</c:v>
                </c:pt>
                <c:pt idx="10893">
                  <c:v>-14.1059199999999</c:v>
                </c:pt>
                <c:pt idx="10894">
                  <c:v>-14.063969999999999</c:v>
                </c:pt>
                <c:pt idx="10895">
                  <c:v>-13.9630799999999</c:v>
                </c:pt>
                <c:pt idx="10896">
                  <c:v>-13.84442</c:v>
                </c:pt>
                <c:pt idx="10897">
                  <c:v>-13.718170000000001</c:v>
                </c:pt>
                <c:pt idx="10898">
                  <c:v>-13.588329999999999</c:v>
                </c:pt>
                <c:pt idx="10899">
                  <c:v>-13.47777</c:v>
                </c:pt>
                <c:pt idx="10900">
                  <c:v>-13.3828999999999</c:v>
                </c:pt>
                <c:pt idx="10901">
                  <c:v>-13.313829999999999</c:v>
                </c:pt>
                <c:pt idx="10902">
                  <c:v>-13.267899999999999</c:v>
                </c:pt>
                <c:pt idx="10903">
                  <c:v>-13.2466299999999</c:v>
                </c:pt>
                <c:pt idx="10904">
                  <c:v>-13.251049999999999</c:v>
                </c:pt>
                <c:pt idx="10905">
                  <c:v>-13.278289999999901</c:v>
                </c:pt>
                <c:pt idx="10906">
                  <c:v>-13.30378</c:v>
                </c:pt>
                <c:pt idx="10907">
                  <c:v>-13.3838899999999</c:v>
                </c:pt>
                <c:pt idx="10908">
                  <c:v>-13.467689999999999</c:v>
                </c:pt>
                <c:pt idx="10909">
                  <c:v>-13.566079999999999</c:v>
                </c:pt>
                <c:pt idx="10910">
                  <c:v>-13.7115799999999</c:v>
                </c:pt>
                <c:pt idx="10911">
                  <c:v>-13.85826</c:v>
                </c:pt>
                <c:pt idx="10912">
                  <c:v>-14.020009999999999</c:v>
                </c:pt>
                <c:pt idx="10913">
                  <c:v>-14.21726</c:v>
                </c:pt>
                <c:pt idx="10914">
                  <c:v>-14.42793</c:v>
                </c:pt>
                <c:pt idx="10915">
                  <c:v>-14.58864</c:v>
                </c:pt>
                <c:pt idx="10916">
                  <c:v>-14.728960000000001</c:v>
                </c:pt>
                <c:pt idx="10917">
                  <c:v>-14.803100000000001</c:v>
                </c:pt>
                <c:pt idx="10918">
                  <c:v>-14.71157</c:v>
                </c:pt>
                <c:pt idx="10919">
                  <c:v>-14.522849999999901</c:v>
                </c:pt>
                <c:pt idx="10920">
                  <c:v>-14.2681</c:v>
                </c:pt>
                <c:pt idx="10921">
                  <c:v>-14.058669999999999</c:v>
                </c:pt>
                <c:pt idx="10922">
                  <c:v>-13.876919999999901</c:v>
                </c:pt>
                <c:pt idx="10923">
                  <c:v>-13.76563</c:v>
                </c:pt>
                <c:pt idx="10924">
                  <c:v>-13.68412</c:v>
                </c:pt>
                <c:pt idx="10925">
                  <c:v>-13.64593</c:v>
                </c:pt>
                <c:pt idx="10926">
                  <c:v>-13.63547</c:v>
                </c:pt>
                <c:pt idx="10927">
                  <c:v>-13.63809</c:v>
                </c:pt>
                <c:pt idx="10928">
                  <c:v>-13.666729999999999</c:v>
                </c:pt>
                <c:pt idx="10929">
                  <c:v>-13.64573</c:v>
                </c:pt>
                <c:pt idx="10930">
                  <c:v>-13.64371</c:v>
                </c:pt>
                <c:pt idx="10931">
                  <c:v>-13.66982</c:v>
                </c:pt>
                <c:pt idx="10932">
                  <c:v>-13.64964</c:v>
                </c:pt>
                <c:pt idx="10933">
                  <c:v>-13.6716599999999</c:v>
                </c:pt>
                <c:pt idx="10934">
                  <c:v>-13.64005</c:v>
                </c:pt>
                <c:pt idx="10935">
                  <c:v>-13.61523</c:v>
                </c:pt>
                <c:pt idx="10936">
                  <c:v>-13.56399</c:v>
                </c:pt>
                <c:pt idx="10937">
                  <c:v>-13.518529999999901</c:v>
                </c:pt>
                <c:pt idx="10938">
                  <c:v>-13.442830000000001</c:v>
                </c:pt>
                <c:pt idx="10939">
                  <c:v>-13.37073</c:v>
                </c:pt>
                <c:pt idx="10940">
                  <c:v>-13.26839</c:v>
                </c:pt>
                <c:pt idx="10941">
                  <c:v>-13.145869999999899</c:v>
                </c:pt>
                <c:pt idx="10942">
                  <c:v>-12.99506</c:v>
                </c:pt>
                <c:pt idx="10943">
                  <c:v>-12.83384</c:v>
                </c:pt>
                <c:pt idx="10944">
                  <c:v>-12.618029999999999</c:v>
                </c:pt>
                <c:pt idx="10945">
                  <c:v>-12.3814499999999</c:v>
                </c:pt>
                <c:pt idx="10946">
                  <c:v>-12.10887</c:v>
                </c:pt>
                <c:pt idx="10947">
                  <c:v>-11.79326</c:v>
                </c:pt>
                <c:pt idx="10948">
                  <c:v>-11.422319999999999</c:v>
                </c:pt>
                <c:pt idx="10949">
                  <c:v>-11.04372</c:v>
                </c:pt>
                <c:pt idx="10950">
                  <c:v>-10.588839999999999</c:v>
                </c:pt>
                <c:pt idx="10951">
                  <c:v>-10.12299</c:v>
                </c:pt>
                <c:pt idx="10952">
                  <c:v>-9.7424820000000008</c:v>
                </c:pt>
                <c:pt idx="10953">
                  <c:v>-9.5689100000000007</c:v>
                </c:pt>
                <c:pt idx="10954">
                  <c:v>-9.7379610000000003</c:v>
                </c:pt>
                <c:pt idx="10955">
                  <c:v>-10.570089999999899</c:v>
                </c:pt>
                <c:pt idx="10956">
                  <c:v>-12.0276</c:v>
                </c:pt>
                <c:pt idx="10957">
                  <c:v>-14.07634</c:v>
                </c:pt>
                <c:pt idx="10958">
                  <c:v>-16.422889999999999</c:v>
                </c:pt>
                <c:pt idx="10959">
                  <c:v>-18.951689999999999</c:v>
                </c:pt>
                <c:pt idx="10960">
                  <c:v>-21.50027</c:v>
                </c:pt>
                <c:pt idx="10961">
                  <c:v>-24.002400000000002</c:v>
                </c:pt>
                <c:pt idx="10962">
                  <c:v>-26.40221</c:v>
                </c:pt>
                <c:pt idx="10963">
                  <c:v>-28.707619999999999</c:v>
                </c:pt>
                <c:pt idx="10964">
                  <c:v>-30.994879999999998</c:v>
                </c:pt>
                <c:pt idx="10965">
                  <c:v>-33.278489999999998</c:v>
                </c:pt>
                <c:pt idx="10966">
                  <c:v>-35.436160000000001</c:v>
                </c:pt>
                <c:pt idx="10967">
                  <c:v>-37.036090000000002</c:v>
                </c:pt>
                <c:pt idx="10968">
                  <c:v>-37.291139999999999</c:v>
                </c:pt>
                <c:pt idx="10969">
                  <c:v>-35.910910000000001</c:v>
                </c:pt>
                <c:pt idx="10970">
                  <c:v>-33.423409999999997</c:v>
                </c:pt>
                <c:pt idx="10971">
                  <c:v>-30.307390000000002</c:v>
                </c:pt>
                <c:pt idx="10972">
                  <c:v>-26.927070000000001</c:v>
                </c:pt>
                <c:pt idx="10973">
                  <c:v>-23.506489999999999</c:v>
                </c:pt>
                <c:pt idx="10974">
                  <c:v>-20.33521</c:v>
                </c:pt>
                <c:pt idx="10975">
                  <c:v>-17.679569999999998</c:v>
                </c:pt>
                <c:pt idx="10976">
                  <c:v>-15.6569</c:v>
                </c:pt>
                <c:pt idx="10977">
                  <c:v>-14.354200000000001</c:v>
                </c:pt>
                <c:pt idx="10978">
                  <c:v>-13.742610000000001</c:v>
                </c:pt>
                <c:pt idx="10979">
                  <c:v>-13.676600000000001</c:v>
                </c:pt>
                <c:pt idx="10980">
                  <c:v>-13.97711</c:v>
                </c:pt>
                <c:pt idx="10981">
                  <c:v>-14.467980000000001</c:v>
                </c:pt>
                <c:pt idx="10982">
                  <c:v>-14.999700000000001</c:v>
                </c:pt>
                <c:pt idx="10983">
                  <c:v>-15.552160000000001</c:v>
                </c:pt>
                <c:pt idx="10984">
                  <c:v>-16.02083</c:v>
                </c:pt>
                <c:pt idx="10985">
                  <c:v>-16.479299999999999</c:v>
                </c:pt>
                <c:pt idx="10986">
                  <c:v>-16.85746</c:v>
                </c:pt>
                <c:pt idx="10987">
                  <c:v>-17.208570000000002</c:v>
                </c:pt>
                <c:pt idx="10988">
                  <c:v>-17.470130000000001</c:v>
                </c:pt>
                <c:pt idx="10989">
                  <c:v>-17.74183</c:v>
                </c:pt>
                <c:pt idx="10990">
                  <c:v>-17.967490000000002</c:v>
                </c:pt>
                <c:pt idx="10991">
                  <c:v>-18.131530000000001</c:v>
                </c:pt>
                <c:pt idx="10992">
                  <c:v>-18.31183</c:v>
                </c:pt>
                <c:pt idx="10993">
                  <c:v>-18.471170000000001</c:v>
                </c:pt>
                <c:pt idx="10994">
                  <c:v>-18.612480000000001</c:v>
                </c:pt>
                <c:pt idx="10995">
                  <c:v>-18.723939999999999</c:v>
                </c:pt>
                <c:pt idx="10996">
                  <c:v>-18.81615</c:v>
                </c:pt>
                <c:pt idx="10997">
                  <c:v>-18.92277</c:v>
                </c:pt>
                <c:pt idx="10998">
                  <c:v>-18.99963</c:v>
                </c:pt>
                <c:pt idx="10999">
                  <c:v>-19.064520000000002</c:v>
                </c:pt>
                <c:pt idx="11000">
                  <c:v>-19.152290000000001</c:v>
                </c:pt>
                <c:pt idx="11001">
                  <c:v>-19.211290000000002</c:v>
                </c:pt>
                <c:pt idx="11002">
                  <c:v>-19.270340000000001</c:v>
                </c:pt>
                <c:pt idx="11003">
                  <c:v>-19.32414</c:v>
                </c:pt>
                <c:pt idx="11004">
                  <c:v>-19.371580000000002</c:v>
                </c:pt>
                <c:pt idx="11005">
                  <c:v>-19.408629999999999</c:v>
                </c:pt>
                <c:pt idx="11006">
                  <c:v>-19.46828</c:v>
                </c:pt>
                <c:pt idx="11007">
                  <c:v>-19.503489999999999</c:v>
                </c:pt>
                <c:pt idx="11008">
                  <c:v>-19.53275</c:v>
                </c:pt>
                <c:pt idx="11009">
                  <c:v>-19.555309999999999</c:v>
                </c:pt>
                <c:pt idx="11010">
                  <c:v>-19.57891</c:v>
                </c:pt>
                <c:pt idx="11011">
                  <c:v>-19.605360000000001</c:v>
                </c:pt>
                <c:pt idx="11012">
                  <c:v>-19.64995</c:v>
                </c:pt>
                <c:pt idx="11013">
                  <c:v>-19.657720000000001</c:v>
                </c:pt>
                <c:pt idx="11014">
                  <c:v>-19.664389999999901</c:v>
                </c:pt>
                <c:pt idx="11015">
                  <c:v>-19.687570000000001</c:v>
                </c:pt>
                <c:pt idx="11016">
                  <c:v>-19.677949999999999</c:v>
                </c:pt>
                <c:pt idx="11017">
                  <c:v>-19.680219999999998</c:v>
                </c:pt>
                <c:pt idx="11018">
                  <c:v>-19.685739999999999</c:v>
                </c:pt>
                <c:pt idx="11019">
                  <c:v>-19.704899999999999</c:v>
                </c:pt>
                <c:pt idx="11020">
                  <c:v>-19.693869999999901</c:v>
                </c:pt>
                <c:pt idx="11021">
                  <c:v>-19.692609999999998</c:v>
                </c:pt>
                <c:pt idx="11022">
                  <c:v>-19.678709999999999</c:v>
                </c:pt>
                <c:pt idx="11023">
                  <c:v>-19.675809999999998</c:v>
                </c:pt>
                <c:pt idx="11024">
                  <c:v>-19.642410000000002</c:v>
                </c:pt>
                <c:pt idx="11025">
                  <c:v>-19.636700000000001</c:v>
                </c:pt>
                <c:pt idx="11026">
                  <c:v>-19.60472</c:v>
                </c:pt>
                <c:pt idx="11027">
                  <c:v>-19.572479999999999</c:v>
                </c:pt>
                <c:pt idx="11028">
                  <c:v>-19.534050000000001</c:v>
                </c:pt>
                <c:pt idx="11029">
                  <c:v>-19.49483</c:v>
                </c:pt>
                <c:pt idx="11030">
                  <c:v>-19.4482</c:v>
                </c:pt>
                <c:pt idx="11031">
                  <c:v>-19.398109999999999</c:v>
                </c:pt>
                <c:pt idx="11032">
                  <c:v>-19.341740000000001</c:v>
                </c:pt>
                <c:pt idx="11033">
                  <c:v>-19.28575</c:v>
                </c:pt>
                <c:pt idx="11034">
                  <c:v>-19.224969999999999</c:v>
                </c:pt>
                <c:pt idx="11035">
                  <c:v>-19.1693</c:v>
                </c:pt>
                <c:pt idx="11036">
                  <c:v>-19.12735</c:v>
                </c:pt>
                <c:pt idx="11037">
                  <c:v>-19.090959999999999</c:v>
                </c:pt>
                <c:pt idx="11038">
                  <c:v>-19.093330000000002</c:v>
                </c:pt>
                <c:pt idx="11039">
                  <c:v>-19.164290000000001</c:v>
                </c:pt>
                <c:pt idx="11040">
                  <c:v>-19.347259999999999</c:v>
                </c:pt>
                <c:pt idx="11041">
                  <c:v>-19.734089999999998</c:v>
                </c:pt>
                <c:pt idx="11042">
                  <c:v>-20.43338</c:v>
                </c:pt>
                <c:pt idx="11043">
                  <c:v>-21.593889999999998</c:v>
                </c:pt>
                <c:pt idx="11044">
                  <c:v>-23.46048</c:v>
                </c:pt>
                <c:pt idx="11045">
                  <c:v>-26.1617</c:v>
                </c:pt>
                <c:pt idx="11046">
                  <c:v>-29.457840000000001</c:v>
                </c:pt>
                <c:pt idx="11047">
                  <c:v>-31.205559999999998</c:v>
                </c:pt>
                <c:pt idx="11048">
                  <c:v>-29.613689999999998</c:v>
                </c:pt>
                <c:pt idx="11049">
                  <c:v>-27.24316</c:v>
                </c:pt>
                <c:pt idx="11050">
                  <c:v>-25.316839999999999</c:v>
                </c:pt>
                <c:pt idx="11051">
                  <c:v>-23.828869999999998</c:v>
                </c:pt>
                <c:pt idx="11052">
                  <c:v>-22.6258599999999</c:v>
                </c:pt>
                <c:pt idx="11053">
                  <c:v>-21.64536</c:v>
                </c:pt>
                <c:pt idx="11054">
                  <c:v>-20.7879</c:v>
                </c:pt>
                <c:pt idx="11055">
                  <c:v>-20.031059999999901</c:v>
                </c:pt>
                <c:pt idx="11056">
                  <c:v>-19.340910000000001</c:v>
                </c:pt>
                <c:pt idx="11057">
                  <c:v>-18.717079999999999</c:v>
                </c:pt>
                <c:pt idx="11058">
                  <c:v>-18.12621</c:v>
                </c:pt>
                <c:pt idx="11059">
                  <c:v>-17.566330000000001</c:v>
                </c:pt>
                <c:pt idx="11060">
                  <c:v>-17.07423</c:v>
                </c:pt>
                <c:pt idx="11061">
                  <c:v>-16.596990000000002</c:v>
                </c:pt>
                <c:pt idx="11062">
                  <c:v>-16.16114</c:v>
                </c:pt>
                <c:pt idx="11063">
                  <c:v>-15.78497</c:v>
                </c:pt>
                <c:pt idx="11064">
                  <c:v>-15.438739999999999</c:v>
                </c:pt>
                <c:pt idx="11065">
                  <c:v>-15.1754599999999</c:v>
                </c:pt>
                <c:pt idx="11066">
                  <c:v>-14.9239</c:v>
                </c:pt>
                <c:pt idx="11067">
                  <c:v>-14.762829999999999</c:v>
                </c:pt>
                <c:pt idx="11068">
                  <c:v>-14.650499999999999</c:v>
                </c:pt>
                <c:pt idx="11069">
                  <c:v>-14.617439999999901</c:v>
                </c:pt>
                <c:pt idx="11070">
                  <c:v>-14.63143</c:v>
                </c:pt>
                <c:pt idx="11071">
                  <c:v>-14.73775</c:v>
                </c:pt>
                <c:pt idx="11072">
                  <c:v>-14.884539999999999</c:v>
                </c:pt>
                <c:pt idx="11073">
                  <c:v>-15.1101399999999</c:v>
                </c:pt>
                <c:pt idx="11074">
                  <c:v>-15.366199999999999</c:v>
                </c:pt>
                <c:pt idx="11075">
                  <c:v>-15.643330000000001</c:v>
                </c:pt>
                <c:pt idx="11076">
                  <c:v>-15.932759999999901</c:v>
                </c:pt>
                <c:pt idx="11077">
                  <c:v>-16.187550000000002</c:v>
                </c:pt>
                <c:pt idx="11078">
                  <c:v>-16.424430000000001</c:v>
                </c:pt>
                <c:pt idx="11079">
                  <c:v>-16.610040000000001</c:v>
                </c:pt>
                <c:pt idx="11080">
                  <c:v>-16.7441</c:v>
                </c:pt>
                <c:pt idx="11081">
                  <c:v>-16.832560000000001</c:v>
                </c:pt>
                <c:pt idx="11082">
                  <c:v>-16.852550000000001</c:v>
                </c:pt>
                <c:pt idx="11083">
                  <c:v>-16.8446</c:v>
                </c:pt>
                <c:pt idx="11084">
                  <c:v>-16.80902</c:v>
                </c:pt>
                <c:pt idx="11085">
                  <c:v>-16.713889999999999</c:v>
                </c:pt>
                <c:pt idx="11086">
                  <c:v>-16.62255</c:v>
                </c:pt>
                <c:pt idx="11087">
                  <c:v>-16.507110000000001</c:v>
                </c:pt>
                <c:pt idx="11088">
                  <c:v>-16.374639999999999</c:v>
                </c:pt>
                <c:pt idx="11089">
                  <c:v>-16.22138</c:v>
                </c:pt>
                <c:pt idx="11090">
                  <c:v>-16.06926</c:v>
                </c:pt>
                <c:pt idx="11091">
                  <c:v>-15.90485</c:v>
                </c:pt>
                <c:pt idx="11092">
                  <c:v>-15.73969</c:v>
                </c:pt>
                <c:pt idx="11093">
                  <c:v>-15.571899999999999</c:v>
                </c:pt>
                <c:pt idx="11094">
                  <c:v>-15.424720000000001</c:v>
                </c:pt>
                <c:pt idx="11095">
                  <c:v>-15.27032</c:v>
                </c:pt>
                <c:pt idx="11096">
                  <c:v>-15.134969999999999</c:v>
                </c:pt>
                <c:pt idx="11097">
                  <c:v>-15.002980000000001</c:v>
                </c:pt>
                <c:pt idx="11098">
                  <c:v>-14.902480000000001</c:v>
                </c:pt>
                <c:pt idx="11099">
                  <c:v>-14.807359999999999</c:v>
                </c:pt>
                <c:pt idx="11100">
                  <c:v>-14.75258</c:v>
                </c:pt>
                <c:pt idx="11101">
                  <c:v>-14.737869999999999</c:v>
                </c:pt>
                <c:pt idx="11102">
                  <c:v>-14.742649999999999</c:v>
                </c:pt>
                <c:pt idx="11103">
                  <c:v>-14.78777</c:v>
                </c:pt>
                <c:pt idx="11104">
                  <c:v>-14.870149999999899</c:v>
                </c:pt>
                <c:pt idx="11105">
                  <c:v>-15.01774</c:v>
                </c:pt>
                <c:pt idx="11106">
                  <c:v>-15.189699999999901</c:v>
                </c:pt>
                <c:pt idx="11107">
                  <c:v>-15.413819999999999</c:v>
                </c:pt>
                <c:pt idx="11108">
                  <c:v>-15.68984</c:v>
                </c:pt>
                <c:pt idx="11109">
                  <c:v>-16.002310000000001</c:v>
                </c:pt>
                <c:pt idx="11110">
                  <c:v>-16.38747</c:v>
                </c:pt>
                <c:pt idx="11111">
                  <c:v>-16.783850000000001</c:v>
                </c:pt>
                <c:pt idx="11112">
                  <c:v>-17.228400000000001</c:v>
                </c:pt>
                <c:pt idx="11113">
                  <c:v>-17.711400000000001</c:v>
                </c:pt>
                <c:pt idx="11114">
                  <c:v>-18.22316</c:v>
                </c:pt>
                <c:pt idx="11115">
                  <c:v>-18.773980000000002</c:v>
                </c:pt>
                <c:pt idx="11116">
                  <c:v>-19.375589999999999</c:v>
                </c:pt>
                <c:pt idx="11117">
                  <c:v>-19.956040000000002</c:v>
                </c:pt>
                <c:pt idx="11118">
                  <c:v>-20.63777</c:v>
                </c:pt>
                <c:pt idx="11119">
                  <c:v>-21.282170000000001</c:v>
                </c:pt>
                <c:pt idx="11120">
                  <c:v>-22.031199999999998</c:v>
                </c:pt>
                <c:pt idx="11121">
                  <c:v>-22.77197</c:v>
                </c:pt>
                <c:pt idx="11122">
                  <c:v>-23.5687</c:v>
                </c:pt>
                <c:pt idx="11123">
                  <c:v>-24.382739999999998</c:v>
                </c:pt>
                <c:pt idx="11124">
                  <c:v>-25.275169999999999</c:v>
                </c:pt>
                <c:pt idx="11125">
                  <c:v>-26.206689999999998</c:v>
                </c:pt>
                <c:pt idx="11126">
                  <c:v>-27.148910000000001</c:v>
                </c:pt>
                <c:pt idx="11127">
                  <c:v>-28.123860000000001</c:v>
                </c:pt>
                <c:pt idx="11128">
                  <c:v>-29.036629999999999</c:v>
                </c:pt>
                <c:pt idx="11129">
                  <c:v>-29.843359999999901</c:v>
                </c:pt>
                <c:pt idx="11130">
                  <c:v>-30.353359999999999</c:v>
                </c:pt>
                <c:pt idx="11131">
                  <c:v>-30.479669999999999</c:v>
                </c:pt>
                <c:pt idx="11132">
                  <c:v>-30.132219999999901</c:v>
                </c:pt>
                <c:pt idx="11133">
                  <c:v>-29.443539999999999</c:v>
                </c:pt>
                <c:pt idx="11134">
                  <c:v>-28.4862</c:v>
                </c:pt>
                <c:pt idx="11135">
                  <c:v>-27.3384</c:v>
                </c:pt>
                <c:pt idx="11136">
                  <c:v>-26.179209999999902</c:v>
                </c:pt>
                <c:pt idx="11137">
                  <c:v>-25.042210000000001</c:v>
                </c:pt>
                <c:pt idx="11138">
                  <c:v>-23.908840000000001</c:v>
                </c:pt>
                <c:pt idx="11139">
                  <c:v>-22.865269999999999</c:v>
                </c:pt>
                <c:pt idx="11140">
                  <c:v>-21.832709999999999</c:v>
                </c:pt>
                <c:pt idx="11141">
                  <c:v>-20.846329999999998</c:v>
                </c:pt>
                <c:pt idx="11142">
                  <c:v>-19.91272</c:v>
                </c:pt>
                <c:pt idx="11143">
                  <c:v>-19.05434</c:v>
                </c:pt>
                <c:pt idx="11144">
                  <c:v>-18.221350000000001</c:v>
                </c:pt>
                <c:pt idx="11145">
                  <c:v>-17.42604</c:v>
                </c:pt>
                <c:pt idx="11146">
                  <c:v>-16.676369999999999</c:v>
                </c:pt>
                <c:pt idx="11147">
                  <c:v>-16.05463</c:v>
                </c:pt>
                <c:pt idx="11148">
                  <c:v>-15.512619999999901</c:v>
                </c:pt>
                <c:pt idx="11149">
                  <c:v>-15.04096</c:v>
                </c:pt>
                <c:pt idx="11150">
                  <c:v>-14.6552699999999</c:v>
                </c:pt>
                <c:pt idx="11151">
                  <c:v>-14.390560000000001</c:v>
                </c:pt>
                <c:pt idx="11152">
                  <c:v>-14.219900000000001</c:v>
                </c:pt>
                <c:pt idx="11153">
                  <c:v>-14.15991</c:v>
                </c:pt>
                <c:pt idx="11154">
                  <c:v>-14.180199999999999</c:v>
                </c:pt>
                <c:pt idx="11155">
                  <c:v>-14.28542</c:v>
                </c:pt>
                <c:pt idx="11156">
                  <c:v>-14.45011</c:v>
                </c:pt>
                <c:pt idx="11157">
                  <c:v>-14.651899999999999</c:v>
                </c:pt>
                <c:pt idx="11158">
                  <c:v>-14.902229999999999</c:v>
                </c:pt>
                <c:pt idx="11159">
                  <c:v>-15.17839</c:v>
                </c:pt>
                <c:pt idx="11160">
                  <c:v>-15.46414</c:v>
                </c:pt>
                <c:pt idx="11161">
                  <c:v>-15.775829999999999</c:v>
                </c:pt>
                <c:pt idx="11162">
                  <c:v>-16.07423</c:v>
                </c:pt>
                <c:pt idx="11163">
                  <c:v>-16.381689999999999</c:v>
                </c:pt>
                <c:pt idx="11164">
                  <c:v>-16.698029999999999</c:v>
                </c:pt>
                <c:pt idx="11165">
                  <c:v>-16.987259999999999</c:v>
                </c:pt>
                <c:pt idx="11166">
                  <c:v>-17.289580000000001</c:v>
                </c:pt>
                <c:pt idx="11167">
                  <c:v>-17.581659999999999</c:v>
                </c:pt>
                <c:pt idx="11168">
                  <c:v>-17.865100000000002</c:v>
                </c:pt>
                <c:pt idx="11169">
                  <c:v>-18.11938</c:v>
                </c:pt>
                <c:pt idx="11170">
                  <c:v>-18.415379999999999</c:v>
                </c:pt>
                <c:pt idx="11171">
                  <c:v>-18.657319999999999</c:v>
                </c:pt>
                <c:pt idx="11172">
                  <c:v>-18.88879</c:v>
                </c:pt>
                <c:pt idx="11173">
                  <c:v>-19.1422899999999</c:v>
                </c:pt>
                <c:pt idx="11174">
                  <c:v>-19.365110000000001</c:v>
                </c:pt>
                <c:pt idx="11175">
                  <c:v>-19.622669999999999</c:v>
                </c:pt>
                <c:pt idx="11176">
                  <c:v>-19.805959999999999</c:v>
                </c:pt>
                <c:pt idx="11177">
                  <c:v>-19.975829999999998</c:v>
                </c:pt>
                <c:pt idx="11178">
                  <c:v>-20.20692</c:v>
                </c:pt>
                <c:pt idx="11179">
                  <c:v>-20.38616</c:v>
                </c:pt>
                <c:pt idx="11180">
                  <c:v>-20.56991</c:v>
                </c:pt>
                <c:pt idx="11181">
                  <c:v>-20.68826</c:v>
                </c:pt>
                <c:pt idx="11182">
                  <c:v>-20.855540000000001</c:v>
                </c:pt>
                <c:pt idx="11183">
                  <c:v>-21.002229999999901</c:v>
                </c:pt>
                <c:pt idx="11184">
                  <c:v>-21.15775</c:v>
                </c:pt>
                <c:pt idx="11185">
                  <c:v>-21.293430000000001</c:v>
                </c:pt>
                <c:pt idx="11186">
                  <c:v>-21.375039999999998</c:v>
                </c:pt>
                <c:pt idx="11187">
                  <c:v>-21.513750000000002</c:v>
                </c:pt>
                <c:pt idx="11188">
                  <c:v>-21.608059999999998</c:v>
                </c:pt>
                <c:pt idx="11189">
                  <c:v>-21.674340000000001</c:v>
                </c:pt>
                <c:pt idx="11190">
                  <c:v>-21.77834</c:v>
                </c:pt>
                <c:pt idx="11191">
                  <c:v>-21.865259999999999</c:v>
                </c:pt>
                <c:pt idx="11192">
                  <c:v>-21.940899999999999</c:v>
                </c:pt>
                <c:pt idx="11193">
                  <c:v>-21.991029999999999</c:v>
                </c:pt>
                <c:pt idx="11194">
                  <c:v>-22.07488</c:v>
                </c:pt>
                <c:pt idx="11195">
                  <c:v>-22.136810000000001</c:v>
                </c:pt>
                <c:pt idx="11196">
                  <c:v>-22.192699999999999</c:v>
                </c:pt>
                <c:pt idx="11197">
                  <c:v>-22.238880000000002</c:v>
                </c:pt>
                <c:pt idx="11198">
                  <c:v>-22.29973</c:v>
                </c:pt>
                <c:pt idx="11199">
                  <c:v>-22.35153</c:v>
                </c:pt>
                <c:pt idx="11200">
                  <c:v>-22.402249999999899</c:v>
                </c:pt>
                <c:pt idx="11201">
                  <c:v>-22.473619999999901</c:v>
                </c:pt>
                <c:pt idx="11202">
                  <c:v>-22.523689999999998</c:v>
                </c:pt>
                <c:pt idx="11203">
                  <c:v>-22.59675</c:v>
                </c:pt>
                <c:pt idx="11204">
                  <c:v>-22.646260000000002</c:v>
                </c:pt>
                <c:pt idx="11205">
                  <c:v>-22.720320000000001</c:v>
                </c:pt>
                <c:pt idx="11206">
                  <c:v>-22.798480000000001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A50-492A-92D2-B4AEAD2BD4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32693935"/>
        <c:axId val="1932701007"/>
      </c:scatterChart>
      <c:valAx>
        <c:axId val="1932693935"/>
        <c:scaling>
          <c:orientation val="minMax"/>
          <c:max val="5000"/>
          <c:min val="1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Frequency MHz</a:t>
                </a:r>
              </a:p>
            </c:rich>
          </c:tx>
          <c:layout>
            <c:manualLayout>
              <c:xMode val="edge"/>
              <c:yMode val="edge"/>
              <c:x val="0.47943740728061168"/>
              <c:y val="0.8621066394465798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32701007"/>
        <c:crossesAt val="-120"/>
        <c:crossBetween val="midCat"/>
      </c:valAx>
      <c:valAx>
        <c:axId val="1932701007"/>
        <c:scaling>
          <c:orientation val="minMax"/>
          <c:min val="-12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ES"/>
                  <a:t>S21 [dB]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32693935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s-E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'[Copy of 20220927 3HC shunt impedance cross-check at BESSY-II.xlsx]Sheet1'!$D$10</c:f>
              <c:strCache>
                <c:ptCount val="1"/>
                <c:pt idx="0">
                  <c:v>P_r [W]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trendline>
            <c:spPr>
              <a:ln w="19050" cap="rnd">
                <a:solidFill>
                  <a:schemeClr val="accent1"/>
                </a:solidFill>
                <a:prstDash val="sysDot"/>
              </a:ln>
              <a:effectLst/>
            </c:spPr>
            <c:trendlineType val="linear"/>
            <c:dispRSqr val="1"/>
            <c:dispEq val="1"/>
            <c:trendlineLbl>
              <c:layout>
                <c:manualLayout>
                  <c:x val="-0.12542301750724305"/>
                  <c:y val="3.6948089822105568E-2"/>
                </c:manualLayout>
              </c:layout>
              <c:numFmt formatCode="0.000E+0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s-ES"/>
                </a:p>
              </c:txPr>
            </c:trendlineLbl>
          </c:trendline>
          <c:xVal>
            <c:numRef>
              <c:f>'[Copy of 20220927 3HC shunt impedance cross-check at BESSY-II.xlsx]Sheet1'!$C$11:$C$14</c:f>
              <c:numCache>
                <c:formatCode>General</c:formatCode>
                <c:ptCount val="4"/>
                <c:pt idx="0">
                  <c:v>1.9891600000000002E-3</c:v>
                </c:pt>
                <c:pt idx="1">
                  <c:v>3.4421689000000001E-3</c:v>
                </c:pt>
                <c:pt idx="2">
                  <c:v>5.0424201000000002E-3</c:v>
                </c:pt>
                <c:pt idx="3">
                  <c:v>8.3229129000000016E-3</c:v>
                </c:pt>
              </c:numCache>
            </c:numRef>
          </c:xVal>
          <c:yVal>
            <c:numRef>
              <c:f>'[Copy of 20220927 3HC shunt impedance cross-check at BESSY-II.xlsx]Sheet1'!$D$11:$D$14</c:f>
              <c:numCache>
                <c:formatCode>General</c:formatCode>
                <c:ptCount val="4"/>
                <c:pt idx="0">
                  <c:v>1071.519</c:v>
                </c:pt>
                <c:pt idx="1">
                  <c:v>1862.087</c:v>
                </c:pt>
                <c:pt idx="2">
                  <c:v>2691.5349999999999</c:v>
                </c:pt>
                <c:pt idx="3">
                  <c:v>4365.1580000000004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F0F-417B-9580-B250D28690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31997423"/>
        <c:axId val="154582863"/>
      </c:scatterChart>
      <c:valAx>
        <c:axId val="731997423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Beam Current [I^2]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54582863"/>
        <c:crosses val="autoZero"/>
        <c:crossBetween val="midCat"/>
      </c:valAx>
      <c:valAx>
        <c:axId val="15458286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Reflected Power [W]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73199742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s-E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653562452501219E-2"/>
          <c:y val="2.22045158294992E-2"/>
          <c:w val="0.69422799857844619"/>
          <c:h val="0.74337548588503122"/>
        </c:manualLayout>
      </c:layout>
      <c:scatterChart>
        <c:scatterStyle val="smoothMarker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Temp TrDamper 3 (Coupler)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Hoja1!$B$2:$B$35288</c:f>
              <c:numCache>
                <c:formatCode>General</c:formatCode>
                <c:ptCount val="35287"/>
                <c:pt idx="0">
                  <c:v>28.65</c:v>
                </c:pt>
                <c:pt idx="1">
                  <c:v>28.71</c:v>
                </c:pt>
                <c:pt idx="2">
                  <c:v>28.76</c:v>
                </c:pt>
                <c:pt idx="3">
                  <c:v>28.81</c:v>
                </c:pt>
                <c:pt idx="4">
                  <c:v>28.87</c:v>
                </c:pt>
                <c:pt idx="5">
                  <c:v>28.92</c:v>
                </c:pt>
                <c:pt idx="6">
                  <c:v>28.87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2B4-4480-ABD1-BB67B5974334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Temp CouplerDamper Lid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Hoja1!$C$2:$C$35288</c:f>
              <c:numCache>
                <c:formatCode>General</c:formatCode>
                <c:ptCount val="35287"/>
                <c:pt idx="7">
                  <c:v>29.12</c:v>
                </c:pt>
                <c:pt idx="8">
                  <c:v>29.17</c:v>
                </c:pt>
                <c:pt idx="9">
                  <c:v>29.23</c:v>
                </c:pt>
                <c:pt idx="10">
                  <c:v>29.28</c:v>
                </c:pt>
                <c:pt idx="11">
                  <c:v>29.23</c:v>
                </c:pt>
                <c:pt idx="12">
                  <c:v>29.18</c:v>
                </c:pt>
                <c:pt idx="13">
                  <c:v>29.23</c:v>
                </c:pt>
                <c:pt idx="14">
                  <c:v>29.18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2B4-4480-ABD1-BB67B5974334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Temp TrDamper 1 (vertical)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Hoja1!$D$2:$D$35288</c:f>
              <c:numCache>
                <c:formatCode>General</c:formatCode>
                <c:ptCount val="35287"/>
                <c:pt idx="15">
                  <c:v>28.92</c:v>
                </c:pt>
                <c:pt idx="16">
                  <c:v>28.98</c:v>
                </c:pt>
                <c:pt idx="17">
                  <c:v>29.03</c:v>
                </c:pt>
                <c:pt idx="18">
                  <c:v>29.08</c:v>
                </c:pt>
                <c:pt idx="19">
                  <c:v>29.14</c:v>
                </c:pt>
                <c:pt idx="20">
                  <c:v>29.19</c:v>
                </c:pt>
                <c:pt idx="21">
                  <c:v>29.24</c:v>
                </c:pt>
                <c:pt idx="22">
                  <c:v>29.3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D2B4-4480-ABD1-BB67B5974334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Temp TunerDamper Lid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Hoja1!$E$2:$E$35288</c:f>
              <c:numCache>
                <c:formatCode>General</c:formatCode>
                <c:ptCount val="35287"/>
                <c:pt idx="23">
                  <c:v>28.58</c:v>
                </c:pt>
                <c:pt idx="24">
                  <c:v>28.64</c:v>
                </c:pt>
                <c:pt idx="25">
                  <c:v>28.69</c:v>
                </c:pt>
                <c:pt idx="26">
                  <c:v>28.74</c:v>
                </c:pt>
                <c:pt idx="27">
                  <c:v>28.8</c:v>
                </c:pt>
                <c:pt idx="28">
                  <c:v>28.75</c:v>
                </c:pt>
                <c:pt idx="29">
                  <c:v>28.8</c:v>
                </c:pt>
                <c:pt idx="30">
                  <c:v>28.75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D2B4-4480-ABD1-BB67B5974334}"/>
            </c:ext>
          </c:extLst>
        </c:ser>
        <c:ser>
          <c:idx val="4"/>
          <c:order val="4"/>
          <c:tx>
            <c:strRef>
              <c:f>Hoja1!$F$1</c:f>
              <c:strCache>
                <c:ptCount val="1"/>
                <c:pt idx="0">
                  <c:v>Temp TrDamper 2 (Tuner)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Hoja1!$F$2:$F$35288</c:f>
              <c:numCache>
                <c:formatCode>General</c:formatCode>
                <c:ptCount val="35287"/>
                <c:pt idx="31">
                  <c:v>28.51</c:v>
                </c:pt>
                <c:pt idx="32">
                  <c:v>28.56</c:v>
                </c:pt>
                <c:pt idx="33">
                  <c:v>28.62</c:v>
                </c:pt>
                <c:pt idx="34">
                  <c:v>28.67</c:v>
                </c:pt>
                <c:pt idx="35">
                  <c:v>28.73</c:v>
                </c:pt>
                <c:pt idx="36">
                  <c:v>28.78</c:v>
                </c:pt>
                <c:pt idx="37">
                  <c:v>28.83</c:v>
                </c:pt>
                <c:pt idx="38">
                  <c:v>28.89</c:v>
                </c:pt>
                <c:pt idx="39">
                  <c:v>28.94</c:v>
                </c:pt>
                <c:pt idx="40">
                  <c:v>28.89</c:v>
                </c:pt>
                <c:pt idx="41">
                  <c:v>28.94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D2B4-4480-ABD1-BB67B5974334}"/>
            </c:ext>
          </c:extLst>
        </c:ser>
        <c:ser>
          <c:idx val="5"/>
          <c:order val="5"/>
          <c:tx>
            <c:strRef>
              <c:f>Hoja1!$G$1</c:f>
              <c:strCache>
                <c:ptCount val="1"/>
                <c:pt idx="0">
                  <c:v>Temp RFIn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Hoja1!$G$2:$G$35288</c:f>
              <c:numCache>
                <c:formatCode>General</c:formatCode>
                <c:ptCount val="35287"/>
                <c:pt idx="42">
                  <c:v>29.55</c:v>
                </c:pt>
                <c:pt idx="43">
                  <c:v>29.6</c:v>
                </c:pt>
                <c:pt idx="44">
                  <c:v>29.55</c:v>
                </c:pt>
                <c:pt idx="45">
                  <c:v>29.6</c:v>
                </c:pt>
                <c:pt idx="46">
                  <c:v>29.55</c:v>
                </c:pt>
                <c:pt idx="47">
                  <c:v>29.5</c:v>
                </c:pt>
                <c:pt idx="48">
                  <c:v>29.45</c:v>
                </c:pt>
                <c:pt idx="49">
                  <c:v>29.39</c:v>
                </c:pt>
                <c:pt idx="50">
                  <c:v>29.44</c:v>
                </c:pt>
                <c:pt idx="51">
                  <c:v>29.49</c:v>
                </c:pt>
                <c:pt idx="52">
                  <c:v>29.55</c:v>
                </c:pt>
                <c:pt idx="53">
                  <c:v>29.6</c:v>
                </c:pt>
                <c:pt idx="54">
                  <c:v>29.65</c:v>
                </c:pt>
                <c:pt idx="55">
                  <c:v>29.6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D2B4-4480-ABD1-BB67B5974334}"/>
            </c:ext>
          </c:extLst>
        </c:ser>
        <c:ser>
          <c:idx val="6"/>
          <c:order val="6"/>
          <c:tx>
            <c:strRef>
              <c:f>Hoja1!$H$1</c:f>
              <c:strCache>
                <c:ptCount val="1"/>
                <c:pt idx="0">
                  <c:v>Temp Watrax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Hoja1!$H$2:$H$35288</c:f>
              <c:numCache>
                <c:formatCode>General</c:formatCode>
                <c:ptCount val="35287"/>
                <c:pt idx="56">
                  <c:v>29.53</c:v>
                </c:pt>
                <c:pt idx="57">
                  <c:v>29.48</c:v>
                </c:pt>
                <c:pt idx="58">
                  <c:v>29.43</c:v>
                </c:pt>
                <c:pt idx="59">
                  <c:v>29.38</c:v>
                </c:pt>
                <c:pt idx="60">
                  <c:v>29.32</c:v>
                </c:pt>
                <c:pt idx="61">
                  <c:v>29.27</c:v>
                </c:pt>
                <c:pt idx="62">
                  <c:v>29.32</c:v>
                </c:pt>
                <c:pt idx="63">
                  <c:v>29.37</c:v>
                </c:pt>
                <c:pt idx="64">
                  <c:v>29.42</c:v>
                </c:pt>
                <c:pt idx="65">
                  <c:v>29.48</c:v>
                </c:pt>
                <c:pt idx="66">
                  <c:v>29.53</c:v>
                </c:pt>
                <c:pt idx="67">
                  <c:v>29.58</c:v>
                </c:pt>
                <c:pt idx="68">
                  <c:v>29.64</c:v>
                </c:pt>
                <c:pt idx="69">
                  <c:v>29.59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D2B4-4480-ABD1-BB67B5974334}"/>
            </c:ext>
          </c:extLst>
        </c:ser>
        <c:ser>
          <c:idx val="7"/>
          <c:order val="7"/>
          <c:tx>
            <c:strRef>
              <c:f>Hoja1!$I$1</c:f>
              <c:strCache>
                <c:ptCount val="1"/>
                <c:pt idx="0">
                  <c:v>Temp VerticalDamper Lid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Hoja1!$I$2:$I$35288</c:f>
              <c:numCache>
                <c:formatCode>General</c:formatCode>
                <c:ptCount val="35287"/>
                <c:pt idx="70">
                  <c:v>29.58</c:v>
                </c:pt>
                <c:pt idx="71">
                  <c:v>29.64</c:v>
                </c:pt>
                <c:pt idx="72">
                  <c:v>29.69</c:v>
                </c:pt>
                <c:pt idx="73">
                  <c:v>29.64</c:v>
                </c:pt>
                <c:pt idx="74">
                  <c:v>29.69</c:v>
                </c:pt>
                <c:pt idx="75">
                  <c:v>29.74</c:v>
                </c:pt>
                <c:pt idx="76">
                  <c:v>29.69</c:v>
                </c:pt>
                <c:pt idx="77">
                  <c:v>29.74</c:v>
                </c:pt>
                <c:pt idx="78">
                  <c:v>29.69</c:v>
                </c:pt>
                <c:pt idx="79">
                  <c:v>29.74</c:v>
                </c:pt>
                <c:pt idx="80">
                  <c:v>29.69</c:v>
                </c:pt>
                <c:pt idx="81">
                  <c:v>29.74</c:v>
                </c:pt>
                <c:pt idx="82">
                  <c:v>29.69</c:v>
                </c:pt>
                <c:pt idx="83">
                  <c:v>29.74</c:v>
                </c:pt>
                <c:pt idx="84">
                  <c:v>29.69</c:v>
                </c:pt>
                <c:pt idx="85">
                  <c:v>29.64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D2B4-4480-ABD1-BB67B5974334}"/>
            </c:ext>
          </c:extLst>
        </c:ser>
        <c:ser>
          <c:idx val="8"/>
          <c:order val="8"/>
          <c:tx>
            <c:strRef>
              <c:f>Hoja1!$J$1</c:f>
              <c:strCache>
                <c:ptCount val="1"/>
                <c:pt idx="0">
                  <c:v>Temp RFIn Air</c:v>
                </c:pt>
              </c:strCache>
            </c:strRef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Hoja1!$J$2:$J$35288</c:f>
              <c:numCache>
                <c:formatCode>General</c:formatCode>
                <c:ptCount val="35287"/>
                <c:pt idx="86">
                  <c:v>30.14</c:v>
                </c:pt>
                <c:pt idx="87">
                  <c:v>30.19</c:v>
                </c:pt>
                <c:pt idx="88">
                  <c:v>30.14</c:v>
                </c:pt>
                <c:pt idx="89">
                  <c:v>30.09</c:v>
                </c:pt>
                <c:pt idx="90">
                  <c:v>30.04</c:v>
                </c:pt>
                <c:pt idx="91">
                  <c:v>29.98</c:v>
                </c:pt>
                <c:pt idx="92">
                  <c:v>29.93</c:v>
                </c:pt>
                <c:pt idx="93">
                  <c:v>29.88</c:v>
                </c:pt>
                <c:pt idx="94">
                  <c:v>29.93</c:v>
                </c:pt>
                <c:pt idx="95">
                  <c:v>29.98</c:v>
                </c:pt>
                <c:pt idx="96">
                  <c:v>30.03</c:v>
                </c:pt>
                <c:pt idx="97">
                  <c:v>30.08</c:v>
                </c:pt>
                <c:pt idx="98">
                  <c:v>30.14</c:v>
                </c:pt>
                <c:pt idx="99">
                  <c:v>30.19</c:v>
                </c:pt>
                <c:pt idx="100">
                  <c:v>30.24</c:v>
                </c:pt>
                <c:pt idx="101">
                  <c:v>30.19</c:v>
                </c:pt>
                <c:pt idx="102">
                  <c:v>30.24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D2B4-4480-ABD1-BB67B5974334}"/>
            </c:ext>
          </c:extLst>
        </c:ser>
        <c:ser>
          <c:idx val="9"/>
          <c:order val="9"/>
          <c:tx>
            <c:strRef>
              <c:f>Hoja1!$K$1</c:f>
              <c:strCache>
                <c:ptCount val="1"/>
                <c:pt idx="0">
                  <c:v>Temp TunerDamper Base</c:v>
                </c:pt>
              </c:strCache>
            </c:strRef>
          </c:tx>
          <c:spPr>
            <a:ln w="1905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Hoja1!$K$2:$K$35288</c:f>
              <c:numCache>
                <c:formatCode>General</c:formatCode>
                <c:ptCount val="35287"/>
                <c:pt idx="103">
                  <c:v>31.69</c:v>
                </c:pt>
                <c:pt idx="104">
                  <c:v>31.74</c:v>
                </c:pt>
                <c:pt idx="105">
                  <c:v>31.69</c:v>
                </c:pt>
                <c:pt idx="106">
                  <c:v>31.64</c:v>
                </c:pt>
                <c:pt idx="107">
                  <c:v>31.69</c:v>
                </c:pt>
                <c:pt idx="108">
                  <c:v>31.64</c:v>
                </c:pt>
                <c:pt idx="109">
                  <c:v>31.69</c:v>
                </c:pt>
                <c:pt idx="110">
                  <c:v>31.64</c:v>
                </c:pt>
                <c:pt idx="111">
                  <c:v>31.69</c:v>
                </c:pt>
                <c:pt idx="112">
                  <c:v>31.74</c:v>
                </c:pt>
                <c:pt idx="113">
                  <c:v>31.8</c:v>
                </c:pt>
                <c:pt idx="114">
                  <c:v>31.75</c:v>
                </c:pt>
                <c:pt idx="115">
                  <c:v>31.7</c:v>
                </c:pt>
                <c:pt idx="116">
                  <c:v>31.75</c:v>
                </c:pt>
                <c:pt idx="117">
                  <c:v>31.7</c:v>
                </c:pt>
                <c:pt idx="118">
                  <c:v>31.75</c:v>
                </c:pt>
                <c:pt idx="119">
                  <c:v>31.7</c:v>
                </c:pt>
                <c:pt idx="120">
                  <c:v>31.75</c:v>
                </c:pt>
                <c:pt idx="121">
                  <c:v>31.7</c:v>
                </c:pt>
                <c:pt idx="122">
                  <c:v>31.64</c:v>
                </c:pt>
                <c:pt idx="123">
                  <c:v>31.69</c:v>
                </c:pt>
                <c:pt idx="124">
                  <c:v>31.64</c:v>
                </c:pt>
                <c:pt idx="125">
                  <c:v>31.69</c:v>
                </c:pt>
                <c:pt idx="126">
                  <c:v>31.74</c:v>
                </c:pt>
                <c:pt idx="127">
                  <c:v>31.69</c:v>
                </c:pt>
                <c:pt idx="128">
                  <c:v>31.64</c:v>
                </c:pt>
                <c:pt idx="129">
                  <c:v>31.69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D2B4-4480-ABD1-BB67B5974334}"/>
            </c:ext>
          </c:extLst>
        </c:ser>
        <c:ser>
          <c:idx val="10"/>
          <c:order val="10"/>
          <c:tx>
            <c:strRef>
              <c:f>Hoja1!$L$1</c:f>
              <c:strCache>
                <c:ptCount val="1"/>
                <c:pt idx="0">
                  <c:v>Temp Body 1</c:v>
                </c:pt>
              </c:strCache>
            </c:strRef>
          </c:tx>
          <c:spPr>
            <a:ln w="19050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Hoja1!$L$2:$L$35288</c:f>
              <c:numCache>
                <c:formatCode>General</c:formatCode>
                <c:ptCount val="35287"/>
                <c:pt idx="130">
                  <c:v>33.619999999999997</c:v>
                </c:pt>
                <c:pt idx="131">
                  <c:v>33.67</c:v>
                </c:pt>
                <c:pt idx="132">
                  <c:v>33.729999999999997</c:v>
                </c:pt>
                <c:pt idx="133">
                  <c:v>33.68</c:v>
                </c:pt>
                <c:pt idx="134">
                  <c:v>33.619999999999997</c:v>
                </c:pt>
                <c:pt idx="135">
                  <c:v>33.67</c:v>
                </c:pt>
                <c:pt idx="136">
                  <c:v>33.619999999999997</c:v>
                </c:pt>
                <c:pt idx="137">
                  <c:v>33.67</c:v>
                </c:pt>
                <c:pt idx="138">
                  <c:v>33.619999999999997</c:v>
                </c:pt>
                <c:pt idx="139">
                  <c:v>33.67</c:v>
                </c:pt>
                <c:pt idx="140">
                  <c:v>33.619999999999997</c:v>
                </c:pt>
                <c:pt idx="141">
                  <c:v>33.67</c:v>
                </c:pt>
                <c:pt idx="142">
                  <c:v>33.729999999999997</c:v>
                </c:pt>
                <c:pt idx="143">
                  <c:v>33.68</c:v>
                </c:pt>
                <c:pt idx="144">
                  <c:v>33.619999999999997</c:v>
                </c:pt>
                <c:pt idx="145">
                  <c:v>33.67</c:v>
                </c:pt>
                <c:pt idx="146">
                  <c:v>33.619999999999997</c:v>
                </c:pt>
                <c:pt idx="147">
                  <c:v>33.67</c:v>
                </c:pt>
                <c:pt idx="148">
                  <c:v>33.619999999999997</c:v>
                </c:pt>
                <c:pt idx="149">
                  <c:v>33.67</c:v>
                </c:pt>
                <c:pt idx="150">
                  <c:v>33.619999999999997</c:v>
                </c:pt>
                <c:pt idx="151">
                  <c:v>33.67</c:v>
                </c:pt>
                <c:pt idx="152">
                  <c:v>33.619999999999997</c:v>
                </c:pt>
                <c:pt idx="153">
                  <c:v>33.67</c:v>
                </c:pt>
                <c:pt idx="154">
                  <c:v>33.619999999999997</c:v>
                </c:pt>
                <c:pt idx="155">
                  <c:v>33.67</c:v>
                </c:pt>
                <c:pt idx="156">
                  <c:v>33.619999999999997</c:v>
                </c:pt>
                <c:pt idx="157">
                  <c:v>33.56</c:v>
                </c:pt>
                <c:pt idx="158">
                  <c:v>33.619999999999997</c:v>
                </c:pt>
                <c:pt idx="159">
                  <c:v>33.56</c:v>
                </c:pt>
                <c:pt idx="160">
                  <c:v>33.619999999999997</c:v>
                </c:pt>
                <c:pt idx="161">
                  <c:v>33.67</c:v>
                </c:pt>
                <c:pt idx="162">
                  <c:v>33.729999999999997</c:v>
                </c:pt>
                <c:pt idx="163">
                  <c:v>33.68</c:v>
                </c:pt>
                <c:pt idx="164">
                  <c:v>33.729999999999997</c:v>
                </c:pt>
                <c:pt idx="165">
                  <c:v>33.68</c:v>
                </c:pt>
                <c:pt idx="166">
                  <c:v>33.619999999999997</c:v>
                </c:pt>
                <c:pt idx="167">
                  <c:v>33.56</c:v>
                </c:pt>
                <c:pt idx="168">
                  <c:v>33.619999999999997</c:v>
                </c:pt>
                <c:pt idx="169">
                  <c:v>33.67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D2B4-4480-ABD1-BB67B5974334}"/>
            </c:ext>
          </c:extLst>
        </c:ser>
        <c:ser>
          <c:idx val="11"/>
          <c:order val="11"/>
          <c:tx>
            <c:strRef>
              <c:f>Hoja1!$M$1</c:f>
              <c:strCache>
                <c:ptCount val="1"/>
                <c:pt idx="0">
                  <c:v>Temp Tuner</c:v>
                </c:pt>
              </c:strCache>
            </c:strRef>
          </c:tx>
          <c:spPr>
            <a:ln w="19050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Hoja1!$M$2:$M$35288</c:f>
              <c:numCache>
                <c:formatCode>General</c:formatCode>
                <c:ptCount val="35287"/>
                <c:pt idx="170">
                  <c:v>30.69</c:v>
                </c:pt>
                <c:pt idx="171">
                  <c:v>30.74</c:v>
                </c:pt>
                <c:pt idx="172">
                  <c:v>30.69</c:v>
                </c:pt>
                <c:pt idx="173">
                  <c:v>30.74</c:v>
                </c:pt>
                <c:pt idx="174">
                  <c:v>30.8</c:v>
                </c:pt>
                <c:pt idx="175">
                  <c:v>30.85</c:v>
                </c:pt>
                <c:pt idx="176">
                  <c:v>30.9</c:v>
                </c:pt>
                <c:pt idx="177">
                  <c:v>30.85</c:v>
                </c:pt>
                <c:pt idx="178">
                  <c:v>30.9</c:v>
                </c:pt>
                <c:pt idx="179">
                  <c:v>30.85</c:v>
                </c:pt>
                <c:pt idx="180">
                  <c:v>30.9</c:v>
                </c:pt>
                <c:pt idx="181">
                  <c:v>30.85</c:v>
                </c:pt>
                <c:pt idx="182">
                  <c:v>30.9</c:v>
                </c:pt>
                <c:pt idx="183">
                  <c:v>30.85</c:v>
                </c:pt>
                <c:pt idx="184">
                  <c:v>30.9</c:v>
                </c:pt>
                <c:pt idx="185">
                  <c:v>30.96</c:v>
                </c:pt>
                <c:pt idx="186">
                  <c:v>30.91</c:v>
                </c:pt>
                <c:pt idx="187">
                  <c:v>30.96</c:v>
                </c:pt>
                <c:pt idx="188">
                  <c:v>30.91</c:v>
                </c:pt>
                <c:pt idx="189">
                  <c:v>30.96</c:v>
                </c:pt>
                <c:pt idx="190">
                  <c:v>30.91</c:v>
                </c:pt>
                <c:pt idx="191">
                  <c:v>30.96</c:v>
                </c:pt>
                <c:pt idx="192">
                  <c:v>30.91</c:v>
                </c:pt>
                <c:pt idx="193">
                  <c:v>30.86</c:v>
                </c:pt>
                <c:pt idx="194">
                  <c:v>30.91</c:v>
                </c:pt>
                <c:pt idx="195">
                  <c:v>30.96</c:v>
                </c:pt>
                <c:pt idx="196">
                  <c:v>30.91</c:v>
                </c:pt>
                <c:pt idx="197">
                  <c:v>30.96</c:v>
                </c:pt>
                <c:pt idx="198">
                  <c:v>30.91</c:v>
                </c:pt>
                <c:pt idx="199">
                  <c:v>30.96</c:v>
                </c:pt>
                <c:pt idx="200">
                  <c:v>30.91</c:v>
                </c:pt>
                <c:pt idx="201">
                  <c:v>30.96</c:v>
                </c:pt>
                <c:pt idx="202">
                  <c:v>30.91</c:v>
                </c:pt>
                <c:pt idx="203">
                  <c:v>30.96</c:v>
                </c:pt>
                <c:pt idx="204">
                  <c:v>30.91</c:v>
                </c:pt>
                <c:pt idx="205">
                  <c:v>30.86</c:v>
                </c:pt>
                <c:pt idx="206">
                  <c:v>30.91</c:v>
                </c:pt>
                <c:pt idx="207">
                  <c:v>30.86</c:v>
                </c:pt>
                <c:pt idx="208">
                  <c:v>30.91</c:v>
                </c:pt>
                <c:pt idx="209">
                  <c:v>30.86</c:v>
                </c:pt>
                <c:pt idx="210">
                  <c:v>30.91</c:v>
                </c:pt>
                <c:pt idx="211">
                  <c:v>30.86</c:v>
                </c:pt>
                <c:pt idx="212">
                  <c:v>30.91</c:v>
                </c:pt>
                <c:pt idx="213">
                  <c:v>30.96</c:v>
                </c:pt>
                <c:pt idx="214">
                  <c:v>30.91</c:v>
                </c:pt>
                <c:pt idx="215">
                  <c:v>30.96</c:v>
                </c:pt>
                <c:pt idx="216">
                  <c:v>30.91</c:v>
                </c:pt>
                <c:pt idx="217">
                  <c:v>30.96</c:v>
                </c:pt>
                <c:pt idx="218">
                  <c:v>30.91</c:v>
                </c:pt>
                <c:pt idx="219">
                  <c:v>30.86</c:v>
                </c:pt>
                <c:pt idx="220">
                  <c:v>30.91</c:v>
                </c:pt>
                <c:pt idx="221">
                  <c:v>30.86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D2B4-4480-ABD1-BB67B5974334}"/>
            </c:ext>
          </c:extLst>
        </c:ser>
        <c:ser>
          <c:idx val="12"/>
          <c:order val="12"/>
          <c:tx>
            <c:strRef>
              <c:f>Hoja1!$N$1</c:f>
              <c:strCache>
                <c:ptCount val="1"/>
                <c:pt idx="0">
                  <c:v>Temp Body 3</c:v>
                </c:pt>
              </c:strCache>
            </c:strRef>
          </c:tx>
          <c:spPr>
            <a:ln w="19050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Hoja1!$N$2:$N$35288</c:f>
              <c:numCache>
                <c:formatCode>General</c:formatCode>
                <c:ptCount val="35287"/>
                <c:pt idx="222">
                  <c:v>32.85</c:v>
                </c:pt>
                <c:pt idx="223">
                  <c:v>32.909999999999997</c:v>
                </c:pt>
                <c:pt idx="224">
                  <c:v>32.86</c:v>
                </c:pt>
                <c:pt idx="225">
                  <c:v>32.799999999999997</c:v>
                </c:pt>
                <c:pt idx="226">
                  <c:v>32.85</c:v>
                </c:pt>
                <c:pt idx="227">
                  <c:v>32.799999999999997</c:v>
                </c:pt>
                <c:pt idx="228">
                  <c:v>32.85</c:v>
                </c:pt>
                <c:pt idx="229">
                  <c:v>32.799999999999997</c:v>
                </c:pt>
                <c:pt idx="230">
                  <c:v>32.85</c:v>
                </c:pt>
                <c:pt idx="231">
                  <c:v>32.799999999999997</c:v>
                </c:pt>
                <c:pt idx="232">
                  <c:v>32.85</c:v>
                </c:pt>
                <c:pt idx="233">
                  <c:v>32.799999999999997</c:v>
                </c:pt>
                <c:pt idx="234">
                  <c:v>32.85</c:v>
                </c:pt>
                <c:pt idx="235">
                  <c:v>32.799999999999997</c:v>
                </c:pt>
                <c:pt idx="236">
                  <c:v>32.85</c:v>
                </c:pt>
                <c:pt idx="237">
                  <c:v>32.909999999999997</c:v>
                </c:pt>
                <c:pt idx="238">
                  <c:v>32.86</c:v>
                </c:pt>
                <c:pt idx="239">
                  <c:v>32.799999999999997</c:v>
                </c:pt>
                <c:pt idx="240">
                  <c:v>32.85</c:v>
                </c:pt>
                <c:pt idx="241">
                  <c:v>32.799999999999997</c:v>
                </c:pt>
                <c:pt idx="242">
                  <c:v>32.85</c:v>
                </c:pt>
                <c:pt idx="243">
                  <c:v>32.799999999999997</c:v>
                </c:pt>
                <c:pt idx="244">
                  <c:v>32.85</c:v>
                </c:pt>
                <c:pt idx="245">
                  <c:v>32.799999999999997</c:v>
                </c:pt>
                <c:pt idx="246">
                  <c:v>32.85</c:v>
                </c:pt>
                <c:pt idx="247">
                  <c:v>32.799999999999997</c:v>
                </c:pt>
                <c:pt idx="248">
                  <c:v>32.85</c:v>
                </c:pt>
                <c:pt idx="249">
                  <c:v>32.909999999999997</c:v>
                </c:pt>
                <c:pt idx="250">
                  <c:v>32.86</c:v>
                </c:pt>
                <c:pt idx="251">
                  <c:v>32.799999999999997</c:v>
                </c:pt>
                <c:pt idx="252">
                  <c:v>32.85</c:v>
                </c:pt>
                <c:pt idx="253">
                  <c:v>32.799999999999997</c:v>
                </c:pt>
                <c:pt idx="254">
                  <c:v>32.85</c:v>
                </c:pt>
                <c:pt idx="255">
                  <c:v>32.799999999999997</c:v>
                </c:pt>
                <c:pt idx="256">
                  <c:v>32.85</c:v>
                </c:pt>
                <c:pt idx="257">
                  <c:v>32.799999999999997</c:v>
                </c:pt>
                <c:pt idx="258">
                  <c:v>32.85</c:v>
                </c:pt>
                <c:pt idx="259">
                  <c:v>32.799999999999997</c:v>
                </c:pt>
                <c:pt idx="260">
                  <c:v>32.74</c:v>
                </c:pt>
                <c:pt idx="261">
                  <c:v>32.799999999999997</c:v>
                </c:pt>
                <c:pt idx="262">
                  <c:v>32.85</c:v>
                </c:pt>
                <c:pt idx="263">
                  <c:v>32.799999999999997</c:v>
                </c:pt>
                <c:pt idx="264">
                  <c:v>32.85</c:v>
                </c:pt>
                <c:pt idx="265">
                  <c:v>32.909999999999997</c:v>
                </c:pt>
                <c:pt idx="266">
                  <c:v>32.86</c:v>
                </c:pt>
                <c:pt idx="267">
                  <c:v>32.909999999999997</c:v>
                </c:pt>
                <c:pt idx="268">
                  <c:v>32.86</c:v>
                </c:pt>
                <c:pt idx="269">
                  <c:v>32.799999999999997</c:v>
                </c:pt>
                <c:pt idx="270">
                  <c:v>32.74</c:v>
                </c:pt>
                <c:pt idx="271">
                  <c:v>32.799999999999997</c:v>
                </c:pt>
                <c:pt idx="272">
                  <c:v>32.74</c:v>
                </c:pt>
                <c:pt idx="273">
                  <c:v>32.799999999999997</c:v>
                </c:pt>
                <c:pt idx="274">
                  <c:v>32.85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C-D2B4-4480-ABD1-BB67B5974334}"/>
            </c:ext>
          </c:extLst>
        </c:ser>
        <c:ser>
          <c:idx val="13"/>
          <c:order val="13"/>
          <c:tx>
            <c:strRef>
              <c:f>Hoja1!$O$1</c:f>
              <c:strCache>
                <c:ptCount val="1"/>
                <c:pt idx="0">
                  <c:v>Temp Lid 2</c:v>
                </c:pt>
              </c:strCache>
            </c:strRef>
          </c:tx>
          <c:spPr>
            <a:ln w="19050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Hoja1!$O$2:$O$35288</c:f>
              <c:numCache>
                <c:formatCode>General</c:formatCode>
                <c:ptCount val="35287"/>
                <c:pt idx="275">
                  <c:v>30.62</c:v>
                </c:pt>
                <c:pt idx="276">
                  <c:v>30.67</c:v>
                </c:pt>
                <c:pt idx="277">
                  <c:v>30.62</c:v>
                </c:pt>
                <c:pt idx="278">
                  <c:v>30.57</c:v>
                </c:pt>
                <c:pt idx="279">
                  <c:v>30.62</c:v>
                </c:pt>
                <c:pt idx="280">
                  <c:v>30.57</c:v>
                </c:pt>
                <c:pt idx="281">
                  <c:v>30.62</c:v>
                </c:pt>
                <c:pt idx="282">
                  <c:v>30.57</c:v>
                </c:pt>
                <c:pt idx="283">
                  <c:v>30.62</c:v>
                </c:pt>
                <c:pt idx="284">
                  <c:v>30.57</c:v>
                </c:pt>
                <c:pt idx="285">
                  <c:v>30.62</c:v>
                </c:pt>
                <c:pt idx="286">
                  <c:v>30.57</c:v>
                </c:pt>
                <c:pt idx="287">
                  <c:v>30.62</c:v>
                </c:pt>
                <c:pt idx="288">
                  <c:v>30.67</c:v>
                </c:pt>
                <c:pt idx="289">
                  <c:v>30.62</c:v>
                </c:pt>
                <c:pt idx="290">
                  <c:v>30.67</c:v>
                </c:pt>
                <c:pt idx="291">
                  <c:v>30.62</c:v>
                </c:pt>
                <c:pt idx="292">
                  <c:v>30.57</c:v>
                </c:pt>
                <c:pt idx="293">
                  <c:v>30.62</c:v>
                </c:pt>
                <c:pt idx="294">
                  <c:v>30.57</c:v>
                </c:pt>
                <c:pt idx="295">
                  <c:v>30.62</c:v>
                </c:pt>
                <c:pt idx="296">
                  <c:v>30.57</c:v>
                </c:pt>
                <c:pt idx="297">
                  <c:v>30.62</c:v>
                </c:pt>
                <c:pt idx="298">
                  <c:v>30.57</c:v>
                </c:pt>
                <c:pt idx="299">
                  <c:v>30.62</c:v>
                </c:pt>
                <c:pt idx="300">
                  <c:v>30.57</c:v>
                </c:pt>
                <c:pt idx="301">
                  <c:v>30.62</c:v>
                </c:pt>
                <c:pt idx="302">
                  <c:v>30.67</c:v>
                </c:pt>
                <c:pt idx="303">
                  <c:v>30.62</c:v>
                </c:pt>
                <c:pt idx="304">
                  <c:v>30.57</c:v>
                </c:pt>
                <c:pt idx="305">
                  <c:v>30.62</c:v>
                </c:pt>
                <c:pt idx="306">
                  <c:v>30.57</c:v>
                </c:pt>
                <c:pt idx="307">
                  <c:v>30.62</c:v>
                </c:pt>
                <c:pt idx="308">
                  <c:v>30.57</c:v>
                </c:pt>
                <c:pt idx="309">
                  <c:v>30.62</c:v>
                </c:pt>
                <c:pt idx="310">
                  <c:v>30.57</c:v>
                </c:pt>
                <c:pt idx="311">
                  <c:v>30.62</c:v>
                </c:pt>
                <c:pt idx="312">
                  <c:v>30.67</c:v>
                </c:pt>
                <c:pt idx="313">
                  <c:v>30.62</c:v>
                </c:pt>
                <c:pt idx="314">
                  <c:v>30.57</c:v>
                </c:pt>
                <c:pt idx="315">
                  <c:v>30.52</c:v>
                </c:pt>
                <c:pt idx="316">
                  <c:v>30.57</c:v>
                </c:pt>
                <c:pt idx="317">
                  <c:v>30.62</c:v>
                </c:pt>
                <c:pt idx="318">
                  <c:v>30.57</c:v>
                </c:pt>
                <c:pt idx="319">
                  <c:v>30.62</c:v>
                </c:pt>
                <c:pt idx="320">
                  <c:v>30.67</c:v>
                </c:pt>
                <c:pt idx="321">
                  <c:v>30.62</c:v>
                </c:pt>
                <c:pt idx="322">
                  <c:v>30.67</c:v>
                </c:pt>
                <c:pt idx="323">
                  <c:v>30.62</c:v>
                </c:pt>
                <c:pt idx="324">
                  <c:v>30.57</c:v>
                </c:pt>
                <c:pt idx="325">
                  <c:v>30.52</c:v>
                </c:pt>
                <c:pt idx="326">
                  <c:v>30.57</c:v>
                </c:pt>
                <c:pt idx="327">
                  <c:v>30.62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D-D2B4-4480-ABD1-BB67B5974334}"/>
            </c:ext>
          </c:extLst>
        </c:ser>
        <c:ser>
          <c:idx val="14"/>
          <c:order val="14"/>
          <c:tx>
            <c:strRef>
              <c:f>Hoja1!$P$1</c:f>
              <c:strCache>
                <c:ptCount val="1"/>
                <c:pt idx="0">
                  <c:v>Temp Lid 1</c:v>
                </c:pt>
              </c:strCache>
            </c:strRef>
          </c:tx>
          <c:spPr>
            <a:ln w="19050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Hoja1!$P$2:$P$35288</c:f>
              <c:numCache>
                <c:formatCode>General</c:formatCode>
                <c:ptCount val="35287"/>
                <c:pt idx="328">
                  <c:v>31.03</c:v>
                </c:pt>
                <c:pt idx="329">
                  <c:v>31.08</c:v>
                </c:pt>
                <c:pt idx="330">
                  <c:v>31.14</c:v>
                </c:pt>
                <c:pt idx="331">
                  <c:v>31.09</c:v>
                </c:pt>
                <c:pt idx="332">
                  <c:v>31.04</c:v>
                </c:pt>
                <c:pt idx="333">
                  <c:v>31.09</c:v>
                </c:pt>
                <c:pt idx="334">
                  <c:v>31.04</c:v>
                </c:pt>
                <c:pt idx="335">
                  <c:v>30.98</c:v>
                </c:pt>
                <c:pt idx="336">
                  <c:v>31.03</c:v>
                </c:pt>
                <c:pt idx="337">
                  <c:v>30.98</c:v>
                </c:pt>
                <c:pt idx="338">
                  <c:v>31.03</c:v>
                </c:pt>
                <c:pt idx="339">
                  <c:v>30.98</c:v>
                </c:pt>
                <c:pt idx="340">
                  <c:v>31.03</c:v>
                </c:pt>
                <c:pt idx="341">
                  <c:v>30.98</c:v>
                </c:pt>
                <c:pt idx="342">
                  <c:v>31.03</c:v>
                </c:pt>
                <c:pt idx="343">
                  <c:v>30.98</c:v>
                </c:pt>
                <c:pt idx="344">
                  <c:v>31.03</c:v>
                </c:pt>
                <c:pt idx="345">
                  <c:v>31.08</c:v>
                </c:pt>
                <c:pt idx="346">
                  <c:v>31.14</c:v>
                </c:pt>
                <c:pt idx="347">
                  <c:v>31.09</c:v>
                </c:pt>
                <c:pt idx="348">
                  <c:v>31.04</c:v>
                </c:pt>
                <c:pt idx="349">
                  <c:v>31.09</c:v>
                </c:pt>
                <c:pt idx="350">
                  <c:v>31.04</c:v>
                </c:pt>
                <c:pt idx="351">
                  <c:v>30.98</c:v>
                </c:pt>
                <c:pt idx="352">
                  <c:v>31.03</c:v>
                </c:pt>
                <c:pt idx="353">
                  <c:v>30.98</c:v>
                </c:pt>
                <c:pt idx="354">
                  <c:v>31.03</c:v>
                </c:pt>
                <c:pt idx="355">
                  <c:v>30.98</c:v>
                </c:pt>
                <c:pt idx="356">
                  <c:v>31.03</c:v>
                </c:pt>
                <c:pt idx="357">
                  <c:v>30.98</c:v>
                </c:pt>
                <c:pt idx="358">
                  <c:v>31.03</c:v>
                </c:pt>
                <c:pt idx="359">
                  <c:v>30.98</c:v>
                </c:pt>
                <c:pt idx="360">
                  <c:v>31.03</c:v>
                </c:pt>
                <c:pt idx="361">
                  <c:v>31.08</c:v>
                </c:pt>
                <c:pt idx="362">
                  <c:v>31.03</c:v>
                </c:pt>
                <c:pt idx="363">
                  <c:v>30.98</c:v>
                </c:pt>
                <c:pt idx="364">
                  <c:v>31.03</c:v>
                </c:pt>
                <c:pt idx="365">
                  <c:v>31.08</c:v>
                </c:pt>
                <c:pt idx="366">
                  <c:v>31.03</c:v>
                </c:pt>
                <c:pt idx="367">
                  <c:v>30.98</c:v>
                </c:pt>
                <c:pt idx="368">
                  <c:v>31.03</c:v>
                </c:pt>
                <c:pt idx="369">
                  <c:v>30.98</c:v>
                </c:pt>
                <c:pt idx="370">
                  <c:v>30.93</c:v>
                </c:pt>
                <c:pt idx="371">
                  <c:v>30.98</c:v>
                </c:pt>
                <c:pt idx="372">
                  <c:v>31.03</c:v>
                </c:pt>
                <c:pt idx="373">
                  <c:v>30.98</c:v>
                </c:pt>
                <c:pt idx="374">
                  <c:v>31.03</c:v>
                </c:pt>
                <c:pt idx="375">
                  <c:v>31.08</c:v>
                </c:pt>
                <c:pt idx="376">
                  <c:v>31.03</c:v>
                </c:pt>
                <c:pt idx="377">
                  <c:v>30.98</c:v>
                </c:pt>
                <c:pt idx="378">
                  <c:v>30.93</c:v>
                </c:pt>
                <c:pt idx="379">
                  <c:v>30.98</c:v>
                </c:pt>
                <c:pt idx="380">
                  <c:v>31.03</c:v>
                </c:pt>
                <c:pt idx="381">
                  <c:v>31.08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E-D2B4-4480-ABD1-BB67B5974334}"/>
            </c:ext>
          </c:extLst>
        </c:ser>
        <c:ser>
          <c:idx val="15"/>
          <c:order val="15"/>
          <c:tx>
            <c:strRef>
              <c:f>Hoja1!$Q$1</c:f>
              <c:strCache>
                <c:ptCount val="1"/>
                <c:pt idx="0">
                  <c:v>Temp Body 2</c:v>
                </c:pt>
              </c:strCache>
            </c:strRef>
          </c:tx>
          <c:spPr>
            <a:ln w="19050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Hoja1!$Q$2:$Q$35288</c:f>
              <c:numCache>
                <c:formatCode>General</c:formatCode>
                <c:ptCount val="35287"/>
                <c:pt idx="382">
                  <c:v>31.24</c:v>
                </c:pt>
                <c:pt idx="383">
                  <c:v>31.3</c:v>
                </c:pt>
                <c:pt idx="384">
                  <c:v>31.25</c:v>
                </c:pt>
                <c:pt idx="385">
                  <c:v>31.3</c:v>
                </c:pt>
                <c:pt idx="386">
                  <c:v>31.25</c:v>
                </c:pt>
                <c:pt idx="387">
                  <c:v>31.2</c:v>
                </c:pt>
                <c:pt idx="388">
                  <c:v>31.25</c:v>
                </c:pt>
                <c:pt idx="389">
                  <c:v>31.2</c:v>
                </c:pt>
                <c:pt idx="390">
                  <c:v>31.25</c:v>
                </c:pt>
                <c:pt idx="391">
                  <c:v>31.2</c:v>
                </c:pt>
                <c:pt idx="392">
                  <c:v>31.25</c:v>
                </c:pt>
                <c:pt idx="393">
                  <c:v>31.2</c:v>
                </c:pt>
                <c:pt idx="394">
                  <c:v>31.25</c:v>
                </c:pt>
                <c:pt idx="395">
                  <c:v>31.2</c:v>
                </c:pt>
                <c:pt idx="396">
                  <c:v>31.25</c:v>
                </c:pt>
                <c:pt idx="397">
                  <c:v>31.2</c:v>
                </c:pt>
                <c:pt idx="398">
                  <c:v>31.25</c:v>
                </c:pt>
                <c:pt idx="399">
                  <c:v>31.3</c:v>
                </c:pt>
                <c:pt idx="400">
                  <c:v>31.25</c:v>
                </c:pt>
                <c:pt idx="401">
                  <c:v>31.2</c:v>
                </c:pt>
                <c:pt idx="402">
                  <c:v>31.25</c:v>
                </c:pt>
                <c:pt idx="403">
                  <c:v>31.2</c:v>
                </c:pt>
                <c:pt idx="404">
                  <c:v>31.25</c:v>
                </c:pt>
                <c:pt idx="405">
                  <c:v>31.2</c:v>
                </c:pt>
                <c:pt idx="406">
                  <c:v>31.25</c:v>
                </c:pt>
                <c:pt idx="407">
                  <c:v>31.2</c:v>
                </c:pt>
                <c:pt idx="408">
                  <c:v>31.25</c:v>
                </c:pt>
                <c:pt idx="409">
                  <c:v>31.3</c:v>
                </c:pt>
                <c:pt idx="410">
                  <c:v>31.25</c:v>
                </c:pt>
                <c:pt idx="411">
                  <c:v>31.2</c:v>
                </c:pt>
                <c:pt idx="412">
                  <c:v>31.25</c:v>
                </c:pt>
                <c:pt idx="413">
                  <c:v>31.2</c:v>
                </c:pt>
                <c:pt idx="414">
                  <c:v>31.25</c:v>
                </c:pt>
                <c:pt idx="415">
                  <c:v>31.2</c:v>
                </c:pt>
                <c:pt idx="416">
                  <c:v>31.25</c:v>
                </c:pt>
                <c:pt idx="417">
                  <c:v>31.2</c:v>
                </c:pt>
                <c:pt idx="418">
                  <c:v>31.25</c:v>
                </c:pt>
                <c:pt idx="419">
                  <c:v>31.2</c:v>
                </c:pt>
                <c:pt idx="420">
                  <c:v>31.25</c:v>
                </c:pt>
                <c:pt idx="421">
                  <c:v>31.2</c:v>
                </c:pt>
                <c:pt idx="422">
                  <c:v>31.14</c:v>
                </c:pt>
                <c:pt idx="423">
                  <c:v>31.19</c:v>
                </c:pt>
                <c:pt idx="424">
                  <c:v>31.24</c:v>
                </c:pt>
                <c:pt idx="425">
                  <c:v>31.19</c:v>
                </c:pt>
                <c:pt idx="426">
                  <c:v>31.24</c:v>
                </c:pt>
                <c:pt idx="427">
                  <c:v>31.19</c:v>
                </c:pt>
                <c:pt idx="428">
                  <c:v>31.24</c:v>
                </c:pt>
                <c:pt idx="429">
                  <c:v>31.19</c:v>
                </c:pt>
                <c:pt idx="430">
                  <c:v>31.24</c:v>
                </c:pt>
                <c:pt idx="431">
                  <c:v>31.3</c:v>
                </c:pt>
                <c:pt idx="432">
                  <c:v>31.25</c:v>
                </c:pt>
                <c:pt idx="433">
                  <c:v>31.3</c:v>
                </c:pt>
                <c:pt idx="434">
                  <c:v>31.25</c:v>
                </c:pt>
                <c:pt idx="435">
                  <c:v>31.3</c:v>
                </c:pt>
                <c:pt idx="436">
                  <c:v>31.25</c:v>
                </c:pt>
                <c:pt idx="437">
                  <c:v>31.3</c:v>
                </c:pt>
                <c:pt idx="438">
                  <c:v>31.25</c:v>
                </c:pt>
                <c:pt idx="439">
                  <c:v>31.3</c:v>
                </c:pt>
                <c:pt idx="440">
                  <c:v>31.25</c:v>
                </c:pt>
                <c:pt idx="441">
                  <c:v>31.2</c:v>
                </c:pt>
                <c:pt idx="442">
                  <c:v>31.14</c:v>
                </c:pt>
                <c:pt idx="443">
                  <c:v>31.19</c:v>
                </c:pt>
                <c:pt idx="444">
                  <c:v>31.14</c:v>
                </c:pt>
                <c:pt idx="445">
                  <c:v>31.19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F-D2B4-4480-ABD1-BB67B5974334}"/>
            </c:ext>
          </c:extLst>
        </c:ser>
        <c:ser>
          <c:idx val="16"/>
          <c:order val="16"/>
          <c:tx>
            <c:strRef>
              <c:f>Hoja1!$R$1</c:f>
              <c:strCache>
                <c:ptCount val="1"/>
                <c:pt idx="0">
                  <c:v>Temp VerticalDamper Base</c:v>
                </c:pt>
              </c:strCache>
            </c:strRef>
          </c:tx>
          <c:spPr>
            <a:ln w="19050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Hoja1!$R$2:$R$35288</c:f>
              <c:numCache>
                <c:formatCode>General</c:formatCode>
                <c:ptCount val="35287"/>
                <c:pt idx="446">
                  <c:v>35.69</c:v>
                </c:pt>
                <c:pt idx="447">
                  <c:v>35.74</c:v>
                </c:pt>
                <c:pt idx="448">
                  <c:v>35.799999999999997</c:v>
                </c:pt>
                <c:pt idx="449">
                  <c:v>35.75</c:v>
                </c:pt>
                <c:pt idx="450">
                  <c:v>35.799999999999997</c:v>
                </c:pt>
                <c:pt idx="451">
                  <c:v>35.75</c:v>
                </c:pt>
                <c:pt idx="452">
                  <c:v>35.799999999999997</c:v>
                </c:pt>
                <c:pt idx="453">
                  <c:v>35.75</c:v>
                </c:pt>
                <c:pt idx="454">
                  <c:v>35.799999999999997</c:v>
                </c:pt>
                <c:pt idx="455">
                  <c:v>35.75</c:v>
                </c:pt>
                <c:pt idx="456">
                  <c:v>35.799999999999997</c:v>
                </c:pt>
                <c:pt idx="457">
                  <c:v>35.75</c:v>
                </c:pt>
                <c:pt idx="458">
                  <c:v>35.69</c:v>
                </c:pt>
                <c:pt idx="459">
                  <c:v>35.74</c:v>
                </c:pt>
                <c:pt idx="460">
                  <c:v>35.69</c:v>
                </c:pt>
                <c:pt idx="461">
                  <c:v>35.74</c:v>
                </c:pt>
                <c:pt idx="462">
                  <c:v>35.69</c:v>
                </c:pt>
                <c:pt idx="463">
                  <c:v>35.630000000000003</c:v>
                </c:pt>
                <c:pt idx="464">
                  <c:v>35.69</c:v>
                </c:pt>
                <c:pt idx="465">
                  <c:v>35.630000000000003</c:v>
                </c:pt>
                <c:pt idx="466">
                  <c:v>35.69</c:v>
                </c:pt>
                <c:pt idx="467">
                  <c:v>35.74</c:v>
                </c:pt>
                <c:pt idx="468">
                  <c:v>35.69</c:v>
                </c:pt>
                <c:pt idx="469">
                  <c:v>35.74</c:v>
                </c:pt>
                <c:pt idx="470">
                  <c:v>35.69</c:v>
                </c:pt>
                <c:pt idx="471">
                  <c:v>35.630000000000003</c:v>
                </c:pt>
                <c:pt idx="472">
                  <c:v>35.69</c:v>
                </c:pt>
                <c:pt idx="473">
                  <c:v>35.74</c:v>
                </c:pt>
                <c:pt idx="474">
                  <c:v>35.69</c:v>
                </c:pt>
                <c:pt idx="475">
                  <c:v>35.74</c:v>
                </c:pt>
                <c:pt idx="476">
                  <c:v>35.69</c:v>
                </c:pt>
                <c:pt idx="477">
                  <c:v>35.74</c:v>
                </c:pt>
                <c:pt idx="478">
                  <c:v>35.69</c:v>
                </c:pt>
                <c:pt idx="479">
                  <c:v>35.630000000000003</c:v>
                </c:pt>
                <c:pt idx="480">
                  <c:v>35.69</c:v>
                </c:pt>
                <c:pt idx="481">
                  <c:v>35.74</c:v>
                </c:pt>
                <c:pt idx="482">
                  <c:v>35.69</c:v>
                </c:pt>
                <c:pt idx="483">
                  <c:v>35.74</c:v>
                </c:pt>
                <c:pt idx="484">
                  <c:v>35.69</c:v>
                </c:pt>
                <c:pt idx="485">
                  <c:v>35.74</c:v>
                </c:pt>
                <c:pt idx="486">
                  <c:v>35.799999999999997</c:v>
                </c:pt>
                <c:pt idx="487">
                  <c:v>35.75</c:v>
                </c:pt>
                <c:pt idx="488">
                  <c:v>35.69</c:v>
                </c:pt>
                <c:pt idx="489">
                  <c:v>35.74</c:v>
                </c:pt>
                <c:pt idx="490">
                  <c:v>35.799999999999997</c:v>
                </c:pt>
                <c:pt idx="491">
                  <c:v>35.75</c:v>
                </c:pt>
                <c:pt idx="492">
                  <c:v>35.69</c:v>
                </c:pt>
                <c:pt idx="493">
                  <c:v>35.74</c:v>
                </c:pt>
                <c:pt idx="494">
                  <c:v>35.69</c:v>
                </c:pt>
                <c:pt idx="495">
                  <c:v>35.74</c:v>
                </c:pt>
                <c:pt idx="496">
                  <c:v>35.69</c:v>
                </c:pt>
                <c:pt idx="497">
                  <c:v>35.74</c:v>
                </c:pt>
                <c:pt idx="498">
                  <c:v>35.69</c:v>
                </c:pt>
                <c:pt idx="499">
                  <c:v>35.630000000000003</c:v>
                </c:pt>
                <c:pt idx="500">
                  <c:v>35.69</c:v>
                </c:pt>
                <c:pt idx="501">
                  <c:v>35.74</c:v>
                </c:pt>
                <c:pt idx="502">
                  <c:v>35.69</c:v>
                </c:pt>
                <c:pt idx="503">
                  <c:v>35.74</c:v>
                </c:pt>
                <c:pt idx="504">
                  <c:v>35.69</c:v>
                </c:pt>
                <c:pt idx="505">
                  <c:v>35.74</c:v>
                </c:pt>
                <c:pt idx="506">
                  <c:v>35.69</c:v>
                </c:pt>
                <c:pt idx="507">
                  <c:v>35.74</c:v>
                </c:pt>
                <c:pt idx="508">
                  <c:v>35.69</c:v>
                </c:pt>
                <c:pt idx="509">
                  <c:v>35.74</c:v>
                </c:pt>
                <c:pt idx="510">
                  <c:v>35.69</c:v>
                </c:pt>
                <c:pt idx="511">
                  <c:v>35.74</c:v>
                </c:pt>
                <c:pt idx="512">
                  <c:v>35.69</c:v>
                </c:pt>
                <c:pt idx="513">
                  <c:v>35.630000000000003</c:v>
                </c:pt>
                <c:pt idx="514">
                  <c:v>35.69</c:v>
                </c:pt>
                <c:pt idx="515">
                  <c:v>35.74</c:v>
                </c:pt>
                <c:pt idx="516">
                  <c:v>35.69</c:v>
                </c:pt>
                <c:pt idx="517">
                  <c:v>35.74</c:v>
                </c:pt>
                <c:pt idx="518">
                  <c:v>35.69</c:v>
                </c:pt>
                <c:pt idx="519">
                  <c:v>35.74</c:v>
                </c:pt>
                <c:pt idx="520">
                  <c:v>35.799999999999997</c:v>
                </c:pt>
                <c:pt idx="521">
                  <c:v>35.75</c:v>
                </c:pt>
                <c:pt idx="522">
                  <c:v>35.799999999999997</c:v>
                </c:pt>
                <c:pt idx="523">
                  <c:v>35.75</c:v>
                </c:pt>
                <c:pt idx="524">
                  <c:v>35.799999999999997</c:v>
                </c:pt>
                <c:pt idx="525">
                  <c:v>35.75</c:v>
                </c:pt>
                <c:pt idx="526">
                  <c:v>35.799999999999997</c:v>
                </c:pt>
                <c:pt idx="527">
                  <c:v>35.75</c:v>
                </c:pt>
                <c:pt idx="528">
                  <c:v>35.69</c:v>
                </c:pt>
                <c:pt idx="529">
                  <c:v>35.74</c:v>
                </c:pt>
                <c:pt idx="530">
                  <c:v>35.69</c:v>
                </c:pt>
                <c:pt idx="531">
                  <c:v>35.74</c:v>
                </c:pt>
                <c:pt idx="532">
                  <c:v>35.69</c:v>
                </c:pt>
                <c:pt idx="533">
                  <c:v>35.630000000000003</c:v>
                </c:pt>
                <c:pt idx="534">
                  <c:v>35.69</c:v>
                </c:pt>
                <c:pt idx="535">
                  <c:v>35.74</c:v>
                </c:pt>
                <c:pt idx="536">
                  <c:v>35.69</c:v>
                </c:pt>
                <c:pt idx="537">
                  <c:v>35.74</c:v>
                </c:pt>
                <c:pt idx="538">
                  <c:v>35.69</c:v>
                </c:pt>
                <c:pt idx="539">
                  <c:v>35.74</c:v>
                </c:pt>
                <c:pt idx="540">
                  <c:v>35.69</c:v>
                </c:pt>
                <c:pt idx="541">
                  <c:v>35.74</c:v>
                </c:pt>
                <c:pt idx="542">
                  <c:v>35.69</c:v>
                </c:pt>
                <c:pt idx="543">
                  <c:v>35.74</c:v>
                </c:pt>
                <c:pt idx="544">
                  <c:v>35.69</c:v>
                </c:pt>
                <c:pt idx="545">
                  <c:v>35.630000000000003</c:v>
                </c:pt>
                <c:pt idx="546">
                  <c:v>35.69</c:v>
                </c:pt>
                <c:pt idx="547">
                  <c:v>35.74</c:v>
                </c:pt>
                <c:pt idx="548">
                  <c:v>35.69</c:v>
                </c:pt>
                <c:pt idx="549">
                  <c:v>35.630000000000003</c:v>
                </c:pt>
                <c:pt idx="550">
                  <c:v>35.69</c:v>
                </c:pt>
                <c:pt idx="551">
                  <c:v>35.74</c:v>
                </c:pt>
                <c:pt idx="552">
                  <c:v>35.69</c:v>
                </c:pt>
                <c:pt idx="553">
                  <c:v>35.74</c:v>
                </c:pt>
                <c:pt idx="554">
                  <c:v>35.799999999999997</c:v>
                </c:pt>
                <c:pt idx="555">
                  <c:v>35.75</c:v>
                </c:pt>
                <c:pt idx="556">
                  <c:v>35.69</c:v>
                </c:pt>
                <c:pt idx="557">
                  <c:v>35.74</c:v>
                </c:pt>
                <c:pt idx="558">
                  <c:v>35.69</c:v>
                </c:pt>
                <c:pt idx="559">
                  <c:v>35.74</c:v>
                </c:pt>
                <c:pt idx="560">
                  <c:v>35.69</c:v>
                </c:pt>
                <c:pt idx="561">
                  <c:v>35.74</c:v>
                </c:pt>
                <c:pt idx="562">
                  <c:v>35.69</c:v>
                </c:pt>
                <c:pt idx="563">
                  <c:v>35.630000000000003</c:v>
                </c:pt>
                <c:pt idx="564">
                  <c:v>35.69</c:v>
                </c:pt>
                <c:pt idx="565">
                  <c:v>35.74</c:v>
                </c:pt>
                <c:pt idx="566">
                  <c:v>35.69</c:v>
                </c:pt>
                <c:pt idx="567">
                  <c:v>35.74</c:v>
                </c:pt>
                <c:pt idx="568">
                  <c:v>35.69</c:v>
                </c:pt>
                <c:pt idx="569">
                  <c:v>35.74</c:v>
                </c:pt>
                <c:pt idx="570">
                  <c:v>35.69</c:v>
                </c:pt>
                <c:pt idx="571">
                  <c:v>35.74</c:v>
                </c:pt>
                <c:pt idx="572">
                  <c:v>35.69</c:v>
                </c:pt>
                <c:pt idx="573">
                  <c:v>35.630000000000003</c:v>
                </c:pt>
                <c:pt idx="574">
                  <c:v>35.69</c:v>
                </c:pt>
                <c:pt idx="575">
                  <c:v>35.630000000000003</c:v>
                </c:pt>
                <c:pt idx="576">
                  <c:v>35.69</c:v>
                </c:pt>
                <c:pt idx="577">
                  <c:v>35.74</c:v>
                </c:pt>
                <c:pt idx="578">
                  <c:v>35.69</c:v>
                </c:pt>
                <c:pt idx="579">
                  <c:v>35.74</c:v>
                </c:pt>
                <c:pt idx="580">
                  <c:v>35.69</c:v>
                </c:pt>
                <c:pt idx="581">
                  <c:v>35.74</c:v>
                </c:pt>
                <c:pt idx="582">
                  <c:v>35.69</c:v>
                </c:pt>
                <c:pt idx="583">
                  <c:v>35.74</c:v>
                </c:pt>
                <c:pt idx="584">
                  <c:v>35.69</c:v>
                </c:pt>
                <c:pt idx="585">
                  <c:v>35.74</c:v>
                </c:pt>
                <c:pt idx="586">
                  <c:v>35.69</c:v>
                </c:pt>
                <c:pt idx="587">
                  <c:v>35.74</c:v>
                </c:pt>
                <c:pt idx="588">
                  <c:v>35.69</c:v>
                </c:pt>
                <c:pt idx="589">
                  <c:v>35.74</c:v>
                </c:pt>
                <c:pt idx="590">
                  <c:v>35.69</c:v>
                </c:pt>
                <c:pt idx="591">
                  <c:v>35.74</c:v>
                </c:pt>
                <c:pt idx="592">
                  <c:v>35.799999999999997</c:v>
                </c:pt>
                <c:pt idx="593">
                  <c:v>35.75</c:v>
                </c:pt>
                <c:pt idx="594">
                  <c:v>35.799999999999997</c:v>
                </c:pt>
                <c:pt idx="595">
                  <c:v>35.75</c:v>
                </c:pt>
                <c:pt idx="596">
                  <c:v>35.799999999999997</c:v>
                </c:pt>
                <c:pt idx="597">
                  <c:v>35.75</c:v>
                </c:pt>
                <c:pt idx="598">
                  <c:v>35.799999999999997</c:v>
                </c:pt>
                <c:pt idx="599">
                  <c:v>35.75</c:v>
                </c:pt>
                <c:pt idx="600">
                  <c:v>35.799999999999997</c:v>
                </c:pt>
                <c:pt idx="601">
                  <c:v>35.75</c:v>
                </c:pt>
                <c:pt idx="602">
                  <c:v>35.799999999999997</c:v>
                </c:pt>
                <c:pt idx="603">
                  <c:v>35.75</c:v>
                </c:pt>
                <c:pt idx="604">
                  <c:v>35.69</c:v>
                </c:pt>
                <c:pt idx="605">
                  <c:v>35.74</c:v>
                </c:pt>
                <c:pt idx="606">
                  <c:v>35.69</c:v>
                </c:pt>
                <c:pt idx="607">
                  <c:v>35.630000000000003</c:v>
                </c:pt>
                <c:pt idx="608">
                  <c:v>35.58</c:v>
                </c:pt>
                <c:pt idx="609">
                  <c:v>35.630000000000003</c:v>
                </c:pt>
                <c:pt idx="610">
                  <c:v>35.69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0-D2B4-4480-ABD1-BB67B5974334}"/>
            </c:ext>
          </c:extLst>
        </c:ser>
        <c:ser>
          <c:idx val="17"/>
          <c:order val="17"/>
          <c:tx>
            <c:strRef>
              <c:f>Hoja1!$S$1</c:f>
              <c:strCache>
                <c:ptCount val="1"/>
                <c:pt idx="0">
                  <c:v>Temp CouplerDamper Base</c:v>
                </c:pt>
              </c:strCache>
            </c:strRef>
          </c:tx>
          <c:spPr>
            <a:ln w="19050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Hoja1!$S$2:$S$35288</c:f>
              <c:numCache>
                <c:formatCode>General</c:formatCode>
                <c:ptCount val="35287"/>
                <c:pt idx="611">
                  <c:v>31.69</c:v>
                </c:pt>
                <c:pt idx="612">
                  <c:v>31.74</c:v>
                </c:pt>
                <c:pt idx="613">
                  <c:v>31.69</c:v>
                </c:pt>
                <c:pt idx="614">
                  <c:v>31.74</c:v>
                </c:pt>
                <c:pt idx="615">
                  <c:v>31.69</c:v>
                </c:pt>
                <c:pt idx="616">
                  <c:v>31.64</c:v>
                </c:pt>
                <c:pt idx="617">
                  <c:v>31.69</c:v>
                </c:pt>
                <c:pt idx="618">
                  <c:v>31.74</c:v>
                </c:pt>
                <c:pt idx="619">
                  <c:v>31.69</c:v>
                </c:pt>
                <c:pt idx="620">
                  <c:v>31.74</c:v>
                </c:pt>
                <c:pt idx="621">
                  <c:v>31.69</c:v>
                </c:pt>
                <c:pt idx="622">
                  <c:v>31.74</c:v>
                </c:pt>
                <c:pt idx="623">
                  <c:v>31.69</c:v>
                </c:pt>
                <c:pt idx="624">
                  <c:v>31.74</c:v>
                </c:pt>
                <c:pt idx="625">
                  <c:v>31.69</c:v>
                </c:pt>
                <c:pt idx="626">
                  <c:v>31.74</c:v>
                </c:pt>
                <c:pt idx="627">
                  <c:v>31.69</c:v>
                </c:pt>
                <c:pt idx="628">
                  <c:v>31.74</c:v>
                </c:pt>
                <c:pt idx="629">
                  <c:v>31.69</c:v>
                </c:pt>
                <c:pt idx="630">
                  <c:v>31.64</c:v>
                </c:pt>
                <c:pt idx="631">
                  <c:v>31.69</c:v>
                </c:pt>
                <c:pt idx="632">
                  <c:v>31.74</c:v>
                </c:pt>
                <c:pt idx="633">
                  <c:v>31.8</c:v>
                </c:pt>
                <c:pt idx="634">
                  <c:v>31.75</c:v>
                </c:pt>
                <c:pt idx="635">
                  <c:v>31.7</c:v>
                </c:pt>
                <c:pt idx="636">
                  <c:v>31.75</c:v>
                </c:pt>
                <c:pt idx="637">
                  <c:v>31.8</c:v>
                </c:pt>
                <c:pt idx="638">
                  <c:v>31.75</c:v>
                </c:pt>
                <c:pt idx="639">
                  <c:v>31.8</c:v>
                </c:pt>
                <c:pt idx="640">
                  <c:v>31.75</c:v>
                </c:pt>
                <c:pt idx="641">
                  <c:v>31.7</c:v>
                </c:pt>
                <c:pt idx="642">
                  <c:v>31.64</c:v>
                </c:pt>
                <c:pt idx="643">
                  <c:v>31.69</c:v>
                </c:pt>
                <c:pt idx="644">
                  <c:v>31.64</c:v>
                </c:pt>
                <c:pt idx="645">
                  <c:v>31.69</c:v>
                </c:pt>
                <c:pt idx="646">
                  <c:v>31.74</c:v>
                </c:pt>
                <c:pt idx="647">
                  <c:v>31.69</c:v>
                </c:pt>
                <c:pt idx="648">
                  <c:v>31.74</c:v>
                </c:pt>
                <c:pt idx="649">
                  <c:v>31.69</c:v>
                </c:pt>
                <c:pt idx="650">
                  <c:v>31.74</c:v>
                </c:pt>
                <c:pt idx="651">
                  <c:v>31.69</c:v>
                </c:pt>
                <c:pt idx="652">
                  <c:v>31.74</c:v>
                </c:pt>
                <c:pt idx="653">
                  <c:v>31.69</c:v>
                </c:pt>
                <c:pt idx="654">
                  <c:v>31.64</c:v>
                </c:pt>
                <c:pt idx="655">
                  <c:v>31.59</c:v>
                </c:pt>
                <c:pt idx="656">
                  <c:v>31.64</c:v>
                </c:pt>
                <c:pt idx="657">
                  <c:v>31.69</c:v>
                </c:pt>
                <c:pt idx="658">
                  <c:v>31.74</c:v>
                </c:pt>
                <c:pt idx="659">
                  <c:v>31.69</c:v>
                </c:pt>
                <c:pt idx="660">
                  <c:v>31.74</c:v>
                </c:pt>
                <c:pt idx="661">
                  <c:v>31.69</c:v>
                </c:pt>
                <c:pt idx="662">
                  <c:v>31.74</c:v>
                </c:pt>
                <c:pt idx="663">
                  <c:v>31.69</c:v>
                </c:pt>
                <c:pt idx="664">
                  <c:v>31.74</c:v>
                </c:pt>
                <c:pt idx="665">
                  <c:v>31.69</c:v>
                </c:pt>
                <c:pt idx="666">
                  <c:v>31.64</c:v>
                </c:pt>
                <c:pt idx="667">
                  <c:v>31.69</c:v>
                </c:pt>
                <c:pt idx="668">
                  <c:v>31.74</c:v>
                </c:pt>
                <c:pt idx="669">
                  <c:v>31.69</c:v>
                </c:pt>
                <c:pt idx="670">
                  <c:v>31.74</c:v>
                </c:pt>
                <c:pt idx="671">
                  <c:v>31.8</c:v>
                </c:pt>
                <c:pt idx="672">
                  <c:v>31.75</c:v>
                </c:pt>
                <c:pt idx="673">
                  <c:v>31.7</c:v>
                </c:pt>
                <c:pt idx="674">
                  <c:v>31.75</c:v>
                </c:pt>
                <c:pt idx="675">
                  <c:v>31.7</c:v>
                </c:pt>
                <c:pt idx="676">
                  <c:v>31.75</c:v>
                </c:pt>
                <c:pt idx="677">
                  <c:v>31.7</c:v>
                </c:pt>
                <c:pt idx="678">
                  <c:v>31.64</c:v>
                </c:pt>
                <c:pt idx="679">
                  <c:v>31.69</c:v>
                </c:pt>
                <c:pt idx="680">
                  <c:v>31.74</c:v>
                </c:pt>
                <c:pt idx="681">
                  <c:v>31.69</c:v>
                </c:pt>
                <c:pt idx="682">
                  <c:v>31.74</c:v>
                </c:pt>
                <c:pt idx="683">
                  <c:v>31.69</c:v>
                </c:pt>
                <c:pt idx="684">
                  <c:v>31.64</c:v>
                </c:pt>
                <c:pt idx="685">
                  <c:v>31.69</c:v>
                </c:pt>
                <c:pt idx="686">
                  <c:v>31.74</c:v>
                </c:pt>
                <c:pt idx="687">
                  <c:v>31.8</c:v>
                </c:pt>
                <c:pt idx="688">
                  <c:v>31.75</c:v>
                </c:pt>
                <c:pt idx="689">
                  <c:v>31.7</c:v>
                </c:pt>
                <c:pt idx="690">
                  <c:v>31.75</c:v>
                </c:pt>
                <c:pt idx="691">
                  <c:v>31.7</c:v>
                </c:pt>
                <c:pt idx="692">
                  <c:v>31.75</c:v>
                </c:pt>
                <c:pt idx="693">
                  <c:v>31.8</c:v>
                </c:pt>
                <c:pt idx="694">
                  <c:v>31.85</c:v>
                </c:pt>
                <c:pt idx="695">
                  <c:v>31.8</c:v>
                </c:pt>
                <c:pt idx="696">
                  <c:v>31.75</c:v>
                </c:pt>
                <c:pt idx="697">
                  <c:v>31.8</c:v>
                </c:pt>
                <c:pt idx="698">
                  <c:v>31.75</c:v>
                </c:pt>
                <c:pt idx="699">
                  <c:v>31.7</c:v>
                </c:pt>
                <c:pt idx="700">
                  <c:v>31.75</c:v>
                </c:pt>
                <c:pt idx="701">
                  <c:v>31.7</c:v>
                </c:pt>
                <c:pt idx="702">
                  <c:v>31.75</c:v>
                </c:pt>
                <c:pt idx="703">
                  <c:v>31.7</c:v>
                </c:pt>
                <c:pt idx="704">
                  <c:v>31.75</c:v>
                </c:pt>
                <c:pt idx="705">
                  <c:v>31.7</c:v>
                </c:pt>
                <c:pt idx="706">
                  <c:v>31.75</c:v>
                </c:pt>
                <c:pt idx="707">
                  <c:v>31.7</c:v>
                </c:pt>
                <c:pt idx="708">
                  <c:v>31.75</c:v>
                </c:pt>
                <c:pt idx="709">
                  <c:v>31.7</c:v>
                </c:pt>
                <c:pt idx="710">
                  <c:v>31.75</c:v>
                </c:pt>
                <c:pt idx="711">
                  <c:v>31.7</c:v>
                </c:pt>
                <c:pt idx="712">
                  <c:v>31.75</c:v>
                </c:pt>
                <c:pt idx="713">
                  <c:v>31.8</c:v>
                </c:pt>
                <c:pt idx="714">
                  <c:v>31.75</c:v>
                </c:pt>
                <c:pt idx="715">
                  <c:v>31.7</c:v>
                </c:pt>
                <c:pt idx="716">
                  <c:v>31.64</c:v>
                </c:pt>
                <c:pt idx="717">
                  <c:v>31.69</c:v>
                </c:pt>
                <c:pt idx="718">
                  <c:v>31.74</c:v>
                </c:pt>
                <c:pt idx="719">
                  <c:v>31.69</c:v>
                </c:pt>
                <c:pt idx="720">
                  <c:v>31.64</c:v>
                </c:pt>
                <c:pt idx="721">
                  <c:v>31.69</c:v>
                </c:pt>
                <c:pt idx="722">
                  <c:v>31.74</c:v>
                </c:pt>
                <c:pt idx="723">
                  <c:v>31.69</c:v>
                </c:pt>
                <c:pt idx="724">
                  <c:v>31.64</c:v>
                </c:pt>
                <c:pt idx="725">
                  <c:v>31.69</c:v>
                </c:pt>
                <c:pt idx="726">
                  <c:v>31.74</c:v>
                </c:pt>
                <c:pt idx="727">
                  <c:v>31.69</c:v>
                </c:pt>
                <c:pt idx="728">
                  <c:v>31.64</c:v>
                </c:pt>
                <c:pt idx="729">
                  <c:v>31.69</c:v>
                </c:pt>
                <c:pt idx="730">
                  <c:v>31.64</c:v>
                </c:pt>
                <c:pt idx="731">
                  <c:v>31.69</c:v>
                </c:pt>
                <c:pt idx="732">
                  <c:v>31.74</c:v>
                </c:pt>
                <c:pt idx="733">
                  <c:v>31.69</c:v>
                </c:pt>
                <c:pt idx="734">
                  <c:v>31.74</c:v>
                </c:pt>
                <c:pt idx="735">
                  <c:v>31.69</c:v>
                </c:pt>
                <c:pt idx="736">
                  <c:v>31.74</c:v>
                </c:pt>
                <c:pt idx="737">
                  <c:v>31.69</c:v>
                </c:pt>
                <c:pt idx="738">
                  <c:v>31.64</c:v>
                </c:pt>
                <c:pt idx="739">
                  <c:v>31.69</c:v>
                </c:pt>
                <c:pt idx="740">
                  <c:v>31.64</c:v>
                </c:pt>
                <c:pt idx="741">
                  <c:v>31.69</c:v>
                </c:pt>
                <c:pt idx="742">
                  <c:v>31.64</c:v>
                </c:pt>
                <c:pt idx="743">
                  <c:v>31.69</c:v>
                </c:pt>
                <c:pt idx="744">
                  <c:v>31.64</c:v>
                </c:pt>
                <c:pt idx="745">
                  <c:v>31.69</c:v>
                </c:pt>
                <c:pt idx="746">
                  <c:v>31.74</c:v>
                </c:pt>
                <c:pt idx="747">
                  <c:v>31.69</c:v>
                </c:pt>
                <c:pt idx="748">
                  <c:v>31.64</c:v>
                </c:pt>
                <c:pt idx="749">
                  <c:v>31.69</c:v>
                </c:pt>
                <c:pt idx="750">
                  <c:v>31.64</c:v>
                </c:pt>
                <c:pt idx="751">
                  <c:v>31.69</c:v>
                </c:pt>
                <c:pt idx="752">
                  <c:v>31.74</c:v>
                </c:pt>
                <c:pt idx="753">
                  <c:v>31.69</c:v>
                </c:pt>
                <c:pt idx="754">
                  <c:v>31.74</c:v>
                </c:pt>
                <c:pt idx="755">
                  <c:v>31.69</c:v>
                </c:pt>
                <c:pt idx="756">
                  <c:v>31.64</c:v>
                </c:pt>
                <c:pt idx="757">
                  <c:v>31.69</c:v>
                </c:pt>
                <c:pt idx="758">
                  <c:v>31.74</c:v>
                </c:pt>
                <c:pt idx="759">
                  <c:v>31.69</c:v>
                </c:pt>
                <c:pt idx="760">
                  <c:v>31.74</c:v>
                </c:pt>
                <c:pt idx="761">
                  <c:v>31.8</c:v>
                </c:pt>
                <c:pt idx="762">
                  <c:v>31.75</c:v>
                </c:pt>
                <c:pt idx="763">
                  <c:v>31.7</c:v>
                </c:pt>
                <c:pt idx="764">
                  <c:v>31.75</c:v>
                </c:pt>
                <c:pt idx="765">
                  <c:v>31.7</c:v>
                </c:pt>
                <c:pt idx="766">
                  <c:v>31.75</c:v>
                </c:pt>
                <c:pt idx="767">
                  <c:v>31.7</c:v>
                </c:pt>
                <c:pt idx="768">
                  <c:v>31.75</c:v>
                </c:pt>
                <c:pt idx="769">
                  <c:v>31.7</c:v>
                </c:pt>
                <c:pt idx="770">
                  <c:v>31.75</c:v>
                </c:pt>
                <c:pt idx="771">
                  <c:v>31.7</c:v>
                </c:pt>
                <c:pt idx="772">
                  <c:v>31.75</c:v>
                </c:pt>
                <c:pt idx="773">
                  <c:v>31.7</c:v>
                </c:pt>
                <c:pt idx="774">
                  <c:v>31.75</c:v>
                </c:pt>
                <c:pt idx="775">
                  <c:v>31.7</c:v>
                </c:pt>
                <c:pt idx="776">
                  <c:v>31.75</c:v>
                </c:pt>
                <c:pt idx="777">
                  <c:v>31.7</c:v>
                </c:pt>
                <c:pt idx="778">
                  <c:v>31.75</c:v>
                </c:pt>
                <c:pt idx="779">
                  <c:v>31.8</c:v>
                </c:pt>
                <c:pt idx="780">
                  <c:v>31.75</c:v>
                </c:pt>
                <c:pt idx="781">
                  <c:v>31.7</c:v>
                </c:pt>
                <c:pt idx="782">
                  <c:v>31.64</c:v>
                </c:pt>
                <c:pt idx="783">
                  <c:v>31.69</c:v>
                </c:pt>
                <c:pt idx="784">
                  <c:v>31.74</c:v>
                </c:pt>
                <c:pt idx="785">
                  <c:v>31.69</c:v>
                </c:pt>
                <c:pt idx="786">
                  <c:v>31.64</c:v>
                </c:pt>
                <c:pt idx="787">
                  <c:v>31.69</c:v>
                </c:pt>
                <c:pt idx="788">
                  <c:v>31.64</c:v>
                </c:pt>
                <c:pt idx="789">
                  <c:v>31.69</c:v>
                </c:pt>
                <c:pt idx="790">
                  <c:v>31.74</c:v>
                </c:pt>
                <c:pt idx="791">
                  <c:v>31.69</c:v>
                </c:pt>
                <c:pt idx="792">
                  <c:v>31.64</c:v>
                </c:pt>
                <c:pt idx="793">
                  <c:v>31.69</c:v>
                </c:pt>
                <c:pt idx="794">
                  <c:v>31.64</c:v>
                </c:pt>
                <c:pt idx="795">
                  <c:v>31.69</c:v>
                </c:pt>
                <c:pt idx="796">
                  <c:v>31.74</c:v>
                </c:pt>
                <c:pt idx="797">
                  <c:v>31.69</c:v>
                </c:pt>
                <c:pt idx="798">
                  <c:v>31.74</c:v>
                </c:pt>
                <c:pt idx="799">
                  <c:v>31.69</c:v>
                </c:pt>
                <c:pt idx="800">
                  <c:v>31.64</c:v>
                </c:pt>
                <c:pt idx="801">
                  <c:v>31.69</c:v>
                </c:pt>
                <c:pt idx="802">
                  <c:v>31.64</c:v>
                </c:pt>
                <c:pt idx="803">
                  <c:v>31.69</c:v>
                </c:pt>
                <c:pt idx="804">
                  <c:v>31.64</c:v>
                </c:pt>
                <c:pt idx="805">
                  <c:v>31.69</c:v>
                </c:pt>
                <c:pt idx="806">
                  <c:v>31.74</c:v>
                </c:pt>
                <c:pt idx="807">
                  <c:v>31.8</c:v>
                </c:pt>
                <c:pt idx="808">
                  <c:v>31.75</c:v>
                </c:pt>
                <c:pt idx="809">
                  <c:v>31.7</c:v>
                </c:pt>
                <c:pt idx="810">
                  <c:v>31.64</c:v>
                </c:pt>
                <c:pt idx="811">
                  <c:v>31.69</c:v>
                </c:pt>
                <c:pt idx="812">
                  <c:v>31.64</c:v>
                </c:pt>
                <c:pt idx="813">
                  <c:v>31.69</c:v>
                </c:pt>
                <c:pt idx="814">
                  <c:v>31.64</c:v>
                </c:pt>
                <c:pt idx="815">
                  <c:v>31.69</c:v>
                </c:pt>
                <c:pt idx="816">
                  <c:v>31.74</c:v>
                </c:pt>
                <c:pt idx="817">
                  <c:v>31.69</c:v>
                </c:pt>
                <c:pt idx="818">
                  <c:v>31.64</c:v>
                </c:pt>
                <c:pt idx="819">
                  <c:v>31.69</c:v>
                </c:pt>
                <c:pt idx="820">
                  <c:v>31.64</c:v>
                </c:pt>
                <c:pt idx="821">
                  <c:v>31.69</c:v>
                </c:pt>
                <c:pt idx="822">
                  <c:v>31.74</c:v>
                </c:pt>
                <c:pt idx="823">
                  <c:v>31.69</c:v>
                </c:pt>
                <c:pt idx="824">
                  <c:v>31.74</c:v>
                </c:pt>
                <c:pt idx="825">
                  <c:v>31.69</c:v>
                </c:pt>
                <c:pt idx="826">
                  <c:v>31.64</c:v>
                </c:pt>
                <c:pt idx="827">
                  <c:v>31.69</c:v>
                </c:pt>
                <c:pt idx="828">
                  <c:v>31.74</c:v>
                </c:pt>
                <c:pt idx="829">
                  <c:v>31.69</c:v>
                </c:pt>
                <c:pt idx="830">
                  <c:v>31.64</c:v>
                </c:pt>
                <c:pt idx="831">
                  <c:v>31.59</c:v>
                </c:pt>
                <c:pt idx="832">
                  <c:v>31.64</c:v>
                </c:pt>
                <c:pt idx="833">
                  <c:v>31.69</c:v>
                </c:pt>
                <c:pt idx="834">
                  <c:v>31.64</c:v>
                </c:pt>
                <c:pt idx="835">
                  <c:v>31.69</c:v>
                </c:pt>
                <c:pt idx="836">
                  <c:v>31.64</c:v>
                </c:pt>
                <c:pt idx="837">
                  <c:v>31.69</c:v>
                </c:pt>
                <c:pt idx="838">
                  <c:v>31.74</c:v>
                </c:pt>
                <c:pt idx="839">
                  <c:v>31.69</c:v>
                </c:pt>
                <c:pt idx="840">
                  <c:v>31.64</c:v>
                </c:pt>
                <c:pt idx="841">
                  <c:v>31.69</c:v>
                </c:pt>
                <c:pt idx="842">
                  <c:v>31.64</c:v>
                </c:pt>
                <c:pt idx="843">
                  <c:v>31.69</c:v>
                </c:pt>
                <c:pt idx="844">
                  <c:v>31.64</c:v>
                </c:pt>
                <c:pt idx="845">
                  <c:v>31.69</c:v>
                </c:pt>
                <c:pt idx="846">
                  <c:v>31.74</c:v>
                </c:pt>
                <c:pt idx="847">
                  <c:v>31.69</c:v>
                </c:pt>
                <c:pt idx="848">
                  <c:v>31.64</c:v>
                </c:pt>
                <c:pt idx="849">
                  <c:v>31.59</c:v>
                </c:pt>
                <c:pt idx="850">
                  <c:v>31.64</c:v>
                </c:pt>
                <c:pt idx="851">
                  <c:v>31.69</c:v>
                </c:pt>
                <c:pt idx="852">
                  <c:v>31.64</c:v>
                </c:pt>
                <c:pt idx="853">
                  <c:v>31.59</c:v>
                </c:pt>
                <c:pt idx="854">
                  <c:v>31.64</c:v>
                </c:pt>
                <c:pt idx="855">
                  <c:v>31.69</c:v>
                </c:pt>
                <c:pt idx="856">
                  <c:v>31.64</c:v>
                </c:pt>
                <c:pt idx="857">
                  <c:v>31.69</c:v>
                </c:pt>
                <c:pt idx="858">
                  <c:v>31.64</c:v>
                </c:pt>
                <c:pt idx="859">
                  <c:v>31.69</c:v>
                </c:pt>
                <c:pt idx="860">
                  <c:v>31.64</c:v>
                </c:pt>
                <c:pt idx="861">
                  <c:v>31.69</c:v>
                </c:pt>
                <c:pt idx="862">
                  <c:v>31.64</c:v>
                </c:pt>
                <c:pt idx="863">
                  <c:v>31.69</c:v>
                </c:pt>
                <c:pt idx="864">
                  <c:v>31.74</c:v>
                </c:pt>
                <c:pt idx="865">
                  <c:v>31.69</c:v>
                </c:pt>
                <c:pt idx="866">
                  <c:v>31.64</c:v>
                </c:pt>
                <c:pt idx="867">
                  <c:v>31.69</c:v>
                </c:pt>
                <c:pt idx="868">
                  <c:v>31.64</c:v>
                </c:pt>
                <c:pt idx="869">
                  <c:v>31.69</c:v>
                </c:pt>
                <c:pt idx="870">
                  <c:v>31.64</c:v>
                </c:pt>
                <c:pt idx="871">
                  <c:v>31.69</c:v>
                </c:pt>
                <c:pt idx="872">
                  <c:v>31.74</c:v>
                </c:pt>
                <c:pt idx="873">
                  <c:v>31.69</c:v>
                </c:pt>
                <c:pt idx="874">
                  <c:v>31.64</c:v>
                </c:pt>
                <c:pt idx="875">
                  <c:v>31.69</c:v>
                </c:pt>
                <c:pt idx="876">
                  <c:v>31.64</c:v>
                </c:pt>
                <c:pt idx="877">
                  <c:v>31.69</c:v>
                </c:pt>
                <c:pt idx="878">
                  <c:v>31.64</c:v>
                </c:pt>
                <c:pt idx="879">
                  <c:v>31.59</c:v>
                </c:pt>
                <c:pt idx="880">
                  <c:v>31.64</c:v>
                </c:pt>
                <c:pt idx="881">
                  <c:v>31.69</c:v>
                </c:pt>
                <c:pt idx="882">
                  <c:v>31.74</c:v>
                </c:pt>
                <c:pt idx="883">
                  <c:v>31.69</c:v>
                </c:pt>
                <c:pt idx="884">
                  <c:v>31.64</c:v>
                </c:pt>
                <c:pt idx="885">
                  <c:v>31.69</c:v>
                </c:pt>
                <c:pt idx="886">
                  <c:v>31.64</c:v>
                </c:pt>
                <c:pt idx="887">
                  <c:v>31.69</c:v>
                </c:pt>
                <c:pt idx="888">
                  <c:v>31.64</c:v>
                </c:pt>
                <c:pt idx="889">
                  <c:v>31.69</c:v>
                </c:pt>
                <c:pt idx="890">
                  <c:v>31.64</c:v>
                </c:pt>
                <c:pt idx="891">
                  <c:v>31.69</c:v>
                </c:pt>
                <c:pt idx="892">
                  <c:v>31.64</c:v>
                </c:pt>
                <c:pt idx="893">
                  <c:v>31.69</c:v>
                </c:pt>
                <c:pt idx="894">
                  <c:v>31.74</c:v>
                </c:pt>
                <c:pt idx="895">
                  <c:v>31.69</c:v>
                </c:pt>
                <c:pt idx="896">
                  <c:v>31.64</c:v>
                </c:pt>
                <c:pt idx="897">
                  <c:v>31.69</c:v>
                </c:pt>
                <c:pt idx="898">
                  <c:v>31.74</c:v>
                </c:pt>
                <c:pt idx="899">
                  <c:v>31.69</c:v>
                </c:pt>
                <c:pt idx="900">
                  <c:v>31.64</c:v>
                </c:pt>
                <c:pt idx="901">
                  <c:v>31.69</c:v>
                </c:pt>
                <c:pt idx="902">
                  <c:v>31.74</c:v>
                </c:pt>
                <c:pt idx="903">
                  <c:v>31.8</c:v>
                </c:pt>
                <c:pt idx="904">
                  <c:v>31.75</c:v>
                </c:pt>
                <c:pt idx="905">
                  <c:v>31.8</c:v>
                </c:pt>
                <c:pt idx="906">
                  <c:v>31.75</c:v>
                </c:pt>
                <c:pt idx="907">
                  <c:v>31.7</c:v>
                </c:pt>
                <c:pt idx="908">
                  <c:v>31.75</c:v>
                </c:pt>
                <c:pt idx="909">
                  <c:v>31.7</c:v>
                </c:pt>
                <c:pt idx="910">
                  <c:v>31.75</c:v>
                </c:pt>
                <c:pt idx="911">
                  <c:v>31.7</c:v>
                </c:pt>
                <c:pt idx="912">
                  <c:v>31.75</c:v>
                </c:pt>
                <c:pt idx="913">
                  <c:v>31.8</c:v>
                </c:pt>
                <c:pt idx="914">
                  <c:v>31.75</c:v>
                </c:pt>
                <c:pt idx="915">
                  <c:v>31.7</c:v>
                </c:pt>
                <c:pt idx="916">
                  <c:v>31.75</c:v>
                </c:pt>
                <c:pt idx="917">
                  <c:v>31.7</c:v>
                </c:pt>
                <c:pt idx="918">
                  <c:v>31.64</c:v>
                </c:pt>
                <c:pt idx="919">
                  <c:v>31.69</c:v>
                </c:pt>
                <c:pt idx="920">
                  <c:v>31.64</c:v>
                </c:pt>
                <c:pt idx="921">
                  <c:v>31.69</c:v>
                </c:pt>
                <c:pt idx="922">
                  <c:v>31.64</c:v>
                </c:pt>
                <c:pt idx="923">
                  <c:v>31.69</c:v>
                </c:pt>
                <c:pt idx="924">
                  <c:v>31.64</c:v>
                </c:pt>
                <c:pt idx="925">
                  <c:v>31.69</c:v>
                </c:pt>
                <c:pt idx="926">
                  <c:v>31.64</c:v>
                </c:pt>
                <c:pt idx="927">
                  <c:v>31.59</c:v>
                </c:pt>
                <c:pt idx="928">
                  <c:v>31.64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1-D2B4-4480-ABD1-BB67B5974334}"/>
            </c:ext>
          </c:extLst>
        </c:ser>
        <c:ser>
          <c:idx val="19"/>
          <c:order val="19"/>
          <c:tx>
            <c:strRef>
              <c:f>Hoja1!$U$1</c:f>
              <c:strCache>
                <c:ptCount val="1"/>
                <c:pt idx="0">
                  <c:v>Forward power (kW)</c:v>
                </c:pt>
              </c:strCache>
            </c:strRef>
          </c:tx>
          <c:spPr>
            <a:ln w="25400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Hoja1!$A$2:$A$35288</c:f>
              <c:numCache>
                <c:formatCode>m/d/yyyy\ h:mm</c:formatCode>
                <c:ptCount val="35287"/>
                <c:pt idx="0">
                  <c:v>44832.005324074074</c:v>
                </c:pt>
                <c:pt idx="1">
                  <c:v>44832.013749999998</c:v>
                </c:pt>
                <c:pt idx="2">
                  <c:v>44832.019942129627</c:v>
                </c:pt>
                <c:pt idx="3">
                  <c:v>44832.03193287037</c:v>
                </c:pt>
                <c:pt idx="4">
                  <c:v>44832.060891203706</c:v>
                </c:pt>
                <c:pt idx="5">
                  <c:v>44832.09684027778</c:v>
                </c:pt>
                <c:pt idx="6">
                  <c:v>44832.255752314813</c:v>
                </c:pt>
                <c:pt idx="7">
                  <c:v>44832.007210648146</c:v>
                </c:pt>
                <c:pt idx="8">
                  <c:v>44832.013865740744</c:v>
                </c:pt>
                <c:pt idx="9">
                  <c:v>44832.079583333332</c:v>
                </c:pt>
                <c:pt idx="10">
                  <c:v>44832.095023148147</c:v>
                </c:pt>
                <c:pt idx="11">
                  <c:v>44832.101122685184</c:v>
                </c:pt>
                <c:pt idx="12">
                  <c:v>44832.278495370374</c:v>
                </c:pt>
                <c:pt idx="13">
                  <c:v>44832.325150462966</c:v>
                </c:pt>
                <c:pt idx="14">
                  <c:v>44832.36377314815</c:v>
                </c:pt>
                <c:pt idx="15">
                  <c:v>44832.000694444447</c:v>
                </c:pt>
                <c:pt idx="16">
                  <c:v>44832.006944444445</c:v>
                </c:pt>
                <c:pt idx="17">
                  <c:v>44832.011111111111</c:v>
                </c:pt>
                <c:pt idx="18">
                  <c:v>44832.017361111109</c:v>
                </c:pt>
                <c:pt idx="19">
                  <c:v>44832.025000000001</c:v>
                </c:pt>
                <c:pt idx="20">
                  <c:v>44832.036805555559</c:v>
                </c:pt>
                <c:pt idx="21">
                  <c:v>44832.052777777775</c:v>
                </c:pt>
                <c:pt idx="22">
                  <c:v>44832.090277777781</c:v>
                </c:pt>
                <c:pt idx="23">
                  <c:v>44832.001388888886</c:v>
                </c:pt>
                <c:pt idx="24">
                  <c:v>44832.008333333331</c:v>
                </c:pt>
                <c:pt idx="25">
                  <c:v>44832.01458333333</c:v>
                </c:pt>
                <c:pt idx="26">
                  <c:v>44832.065972222219</c:v>
                </c:pt>
                <c:pt idx="27">
                  <c:v>44832.176388888889</c:v>
                </c:pt>
                <c:pt idx="28">
                  <c:v>44832.193055555559</c:v>
                </c:pt>
                <c:pt idx="29">
                  <c:v>44832.32916666667</c:v>
                </c:pt>
                <c:pt idx="30">
                  <c:v>44832.359027777777</c:v>
                </c:pt>
                <c:pt idx="31">
                  <c:v>44832.001388888886</c:v>
                </c:pt>
                <c:pt idx="32">
                  <c:v>44832.005555555559</c:v>
                </c:pt>
                <c:pt idx="33">
                  <c:v>44832.011111111111</c:v>
                </c:pt>
                <c:pt idx="34">
                  <c:v>44832.017361111109</c:v>
                </c:pt>
                <c:pt idx="35">
                  <c:v>44832.025000000001</c:v>
                </c:pt>
                <c:pt idx="36">
                  <c:v>44832.036805555559</c:v>
                </c:pt>
                <c:pt idx="37">
                  <c:v>44832.054861111108</c:v>
                </c:pt>
                <c:pt idx="38">
                  <c:v>44832.089583333334</c:v>
                </c:pt>
                <c:pt idx="39">
                  <c:v>44832.17083333333</c:v>
                </c:pt>
                <c:pt idx="40">
                  <c:v>44832.288194444445</c:v>
                </c:pt>
                <c:pt idx="41">
                  <c:v>44832.337500000001</c:v>
                </c:pt>
                <c:pt idx="42">
                  <c:v>44832.00277777778</c:v>
                </c:pt>
                <c:pt idx="43">
                  <c:v>44832.029861111114</c:v>
                </c:pt>
                <c:pt idx="44">
                  <c:v>44832.037499999999</c:v>
                </c:pt>
                <c:pt idx="45">
                  <c:v>44832.045138888891</c:v>
                </c:pt>
                <c:pt idx="46">
                  <c:v>44832.061805555553</c:v>
                </c:pt>
                <c:pt idx="47">
                  <c:v>44832.072916666664</c:v>
                </c:pt>
                <c:pt idx="48">
                  <c:v>44832.080555555556</c:v>
                </c:pt>
                <c:pt idx="49">
                  <c:v>44832.097222222219</c:v>
                </c:pt>
                <c:pt idx="50">
                  <c:v>44832.14166666667</c:v>
                </c:pt>
                <c:pt idx="51">
                  <c:v>44832.165277777778</c:v>
                </c:pt>
                <c:pt idx="52">
                  <c:v>44832.234722222223</c:v>
                </c:pt>
                <c:pt idx="53">
                  <c:v>44832.298611111109</c:v>
                </c:pt>
                <c:pt idx="54">
                  <c:v>44832.329861111109</c:v>
                </c:pt>
                <c:pt idx="55">
                  <c:v>44832.363194444442</c:v>
                </c:pt>
                <c:pt idx="56">
                  <c:v>44832.019444444442</c:v>
                </c:pt>
                <c:pt idx="57">
                  <c:v>44832.063888888886</c:v>
                </c:pt>
                <c:pt idx="58">
                  <c:v>44832.068749999999</c:v>
                </c:pt>
                <c:pt idx="59">
                  <c:v>44832.074999999997</c:v>
                </c:pt>
                <c:pt idx="60">
                  <c:v>44832.081250000003</c:v>
                </c:pt>
                <c:pt idx="61">
                  <c:v>44832.093055555553</c:v>
                </c:pt>
                <c:pt idx="62">
                  <c:v>44832.137499999997</c:v>
                </c:pt>
                <c:pt idx="63">
                  <c:v>44832.155555555553</c:v>
                </c:pt>
                <c:pt idx="64">
                  <c:v>44832.172222222223</c:v>
                </c:pt>
                <c:pt idx="65">
                  <c:v>44832.234722222223</c:v>
                </c:pt>
                <c:pt idx="66">
                  <c:v>44832.263194444444</c:v>
                </c:pt>
                <c:pt idx="67">
                  <c:v>44832.297222222223</c:v>
                </c:pt>
                <c:pt idx="68">
                  <c:v>44832.331944444442</c:v>
                </c:pt>
                <c:pt idx="69">
                  <c:v>44832.361111111109</c:v>
                </c:pt>
                <c:pt idx="70">
                  <c:v>44832.00277777778</c:v>
                </c:pt>
                <c:pt idx="71">
                  <c:v>44832.011111111111</c:v>
                </c:pt>
                <c:pt idx="72">
                  <c:v>44832.043055555558</c:v>
                </c:pt>
                <c:pt idx="73">
                  <c:v>44832.046527777777</c:v>
                </c:pt>
                <c:pt idx="74">
                  <c:v>44832.058333333334</c:v>
                </c:pt>
                <c:pt idx="75">
                  <c:v>44832.089583333334</c:v>
                </c:pt>
                <c:pt idx="76">
                  <c:v>44832.102083333331</c:v>
                </c:pt>
                <c:pt idx="77">
                  <c:v>44832.102777777778</c:v>
                </c:pt>
                <c:pt idx="78">
                  <c:v>44832.111805555556</c:v>
                </c:pt>
                <c:pt idx="79">
                  <c:v>44832.168055555558</c:v>
                </c:pt>
                <c:pt idx="80">
                  <c:v>44832.193749999999</c:v>
                </c:pt>
                <c:pt idx="81">
                  <c:v>44832.232638888891</c:v>
                </c:pt>
                <c:pt idx="82">
                  <c:v>44832.241666666669</c:v>
                </c:pt>
                <c:pt idx="83">
                  <c:v>44832.326388888891</c:v>
                </c:pt>
                <c:pt idx="84">
                  <c:v>44832.359722222223</c:v>
                </c:pt>
                <c:pt idx="85">
                  <c:v>44832.371527777781</c:v>
                </c:pt>
                <c:pt idx="86">
                  <c:v>44832.003171296295</c:v>
                </c:pt>
                <c:pt idx="87">
                  <c:v>44832.013749999998</c:v>
                </c:pt>
                <c:pt idx="88">
                  <c:v>44832.026365740741</c:v>
                </c:pt>
                <c:pt idx="89">
                  <c:v>44832.060011574074</c:v>
                </c:pt>
                <c:pt idx="90">
                  <c:v>44832.068032407406</c:v>
                </c:pt>
                <c:pt idx="91">
                  <c:v>44832.076631944445</c:v>
                </c:pt>
                <c:pt idx="92">
                  <c:v>44832.093333333331</c:v>
                </c:pt>
                <c:pt idx="93">
                  <c:v>44832.096053240741</c:v>
                </c:pt>
                <c:pt idx="94">
                  <c:v>44832.119409722225</c:v>
                </c:pt>
                <c:pt idx="95">
                  <c:v>44832.137638888889</c:v>
                </c:pt>
                <c:pt idx="96">
                  <c:v>44832.156597222223</c:v>
                </c:pt>
                <c:pt idx="97">
                  <c:v>44832.168391203704</c:v>
                </c:pt>
                <c:pt idx="98">
                  <c:v>44832.228807870371</c:v>
                </c:pt>
                <c:pt idx="99">
                  <c:v>44832.289837962962</c:v>
                </c:pt>
                <c:pt idx="100">
                  <c:v>44832.322476851848</c:v>
                </c:pt>
                <c:pt idx="101">
                  <c:v>44832.362037037034</c:v>
                </c:pt>
                <c:pt idx="102">
                  <c:v>44832.374849537038</c:v>
                </c:pt>
                <c:pt idx="103">
                  <c:v>44832.002951388888</c:v>
                </c:pt>
                <c:pt idx="104">
                  <c:v>44832.006157407406</c:v>
                </c:pt>
                <c:pt idx="105">
                  <c:v>44832.02484953704</c:v>
                </c:pt>
                <c:pt idx="106">
                  <c:v>44832.038263888891</c:v>
                </c:pt>
                <c:pt idx="107">
                  <c:v>44832.040532407409</c:v>
                </c:pt>
                <c:pt idx="108">
                  <c:v>44832.046666666669</c:v>
                </c:pt>
                <c:pt idx="109">
                  <c:v>44832.051354166666</c:v>
                </c:pt>
                <c:pt idx="110">
                  <c:v>44832.058958333335</c:v>
                </c:pt>
                <c:pt idx="111">
                  <c:v>44832.061388888891</c:v>
                </c:pt>
                <c:pt idx="112">
                  <c:v>44832.085162037038</c:v>
                </c:pt>
                <c:pt idx="113">
                  <c:v>44832.090960648151</c:v>
                </c:pt>
                <c:pt idx="114">
                  <c:v>44832.094282407408</c:v>
                </c:pt>
                <c:pt idx="115">
                  <c:v>44832.095590277779</c:v>
                </c:pt>
                <c:pt idx="116">
                  <c:v>44832.102407407408</c:v>
                </c:pt>
                <c:pt idx="117">
                  <c:v>44832.106562499997</c:v>
                </c:pt>
                <c:pt idx="118">
                  <c:v>44832.169340277775</c:v>
                </c:pt>
                <c:pt idx="119">
                  <c:v>44832.183506944442</c:v>
                </c:pt>
                <c:pt idx="120">
                  <c:v>44832.229571759257</c:v>
                </c:pt>
                <c:pt idx="121">
                  <c:v>44832.234837962962</c:v>
                </c:pt>
                <c:pt idx="122">
                  <c:v>44832.251620370371</c:v>
                </c:pt>
                <c:pt idx="123">
                  <c:v>44832.255868055552</c:v>
                </c:pt>
                <c:pt idx="124">
                  <c:v>44832.272511574076</c:v>
                </c:pt>
                <c:pt idx="125">
                  <c:v>44832.288865740738</c:v>
                </c:pt>
                <c:pt idx="126">
                  <c:v>44832.323553240742</c:v>
                </c:pt>
                <c:pt idx="127">
                  <c:v>44832.354016203702</c:v>
                </c:pt>
                <c:pt idx="128">
                  <c:v>44832.359675925924</c:v>
                </c:pt>
                <c:pt idx="129">
                  <c:v>44832.374745370369</c:v>
                </c:pt>
                <c:pt idx="130">
                  <c:v>44832</c:v>
                </c:pt>
                <c:pt idx="131">
                  <c:v>44832.004861111112</c:v>
                </c:pt>
                <c:pt idx="132">
                  <c:v>44832.011805555558</c:v>
                </c:pt>
                <c:pt idx="133">
                  <c:v>44832.017361111109</c:v>
                </c:pt>
                <c:pt idx="134">
                  <c:v>44832.025000000001</c:v>
                </c:pt>
                <c:pt idx="135">
                  <c:v>44832.040972222225</c:v>
                </c:pt>
                <c:pt idx="136">
                  <c:v>44832.043055555558</c:v>
                </c:pt>
                <c:pt idx="137">
                  <c:v>44832.0625</c:v>
                </c:pt>
                <c:pt idx="138">
                  <c:v>44832.068055555559</c:v>
                </c:pt>
                <c:pt idx="139">
                  <c:v>44832.077777777777</c:v>
                </c:pt>
                <c:pt idx="140">
                  <c:v>44832.078472222223</c:v>
                </c:pt>
                <c:pt idx="141">
                  <c:v>44832.082638888889</c:v>
                </c:pt>
                <c:pt idx="142">
                  <c:v>44832.089583333334</c:v>
                </c:pt>
                <c:pt idx="143">
                  <c:v>44832.094444444447</c:v>
                </c:pt>
                <c:pt idx="144">
                  <c:v>44832.106249999997</c:v>
                </c:pt>
                <c:pt idx="145">
                  <c:v>44832.112500000003</c:v>
                </c:pt>
                <c:pt idx="146">
                  <c:v>44832.115277777775</c:v>
                </c:pt>
                <c:pt idx="147">
                  <c:v>44832.165972222225</c:v>
                </c:pt>
                <c:pt idx="148">
                  <c:v>44832.189583333333</c:v>
                </c:pt>
                <c:pt idx="149">
                  <c:v>44832.193749999999</c:v>
                </c:pt>
                <c:pt idx="150">
                  <c:v>44832.197916666664</c:v>
                </c:pt>
                <c:pt idx="151">
                  <c:v>44832.201388888891</c:v>
                </c:pt>
                <c:pt idx="152">
                  <c:v>44832.205555555556</c:v>
                </c:pt>
                <c:pt idx="153">
                  <c:v>44832.213888888888</c:v>
                </c:pt>
                <c:pt idx="154">
                  <c:v>44832.220138888886</c:v>
                </c:pt>
                <c:pt idx="155">
                  <c:v>44832.228472222225</c:v>
                </c:pt>
                <c:pt idx="156">
                  <c:v>44832.245138888888</c:v>
                </c:pt>
                <c:pt idx="157">
                  <c:v>44832.252083333333</c:v>
                </c:pt>
                <c:pt idx="158">
                  <c:v>44832.254166666666</c:v>
                </c:pt>
                <c:pt idx="159">
                  <c:v>44832.272916666669</c:v>
                </c:pt>
                <c:pt idx="160">
                  <c:v>44832.286805555559</c:v>
                </c:pt>
                <c:pt idx="161">
                  <c:v>44832.322916666664</c:v>
                </c:pt>
                <c:pt idx="162">
                  <c:v>44832.32916666667</c:v>
                </c:pt>
                <c:pt idx="163">
                  <c:v>44832.331944444442</c:v>
                </c:pt>
                <c:pt idx="164">
                  <c:v>44832.342361111114</c:v>
                </c:pt>
                <c:pt idx="165">
                  <c:v>44832.344444444447</c:v>
                </c:pt>
                <c:pt idx="166">
                  <c:v>44832.354861111111</c:v>
                </c:pt>
                <c:pt idx="167">
                  <c:v>44832.361111111109</c:v>
                </c:pt>
                <c:pt idx="168">
                  <c:v>44832.374305555553</c:v>
                </c:pt>
                <c:pt idx="169">
                  <c:v>44832.374305555553</c:v>
                </c:pt>
                <c:pt idx="170">
                  <c:v>44832.000243055554</c:v>
                </c:pt>
                <c:pt idx="171">
                  <c:v>44832.002199074072</c:v>
                </c:pt>
                <c:pt idx="172">
                  <c:v>44832.002523148149</c:v>
                </c:pt>
                <c:pt idx="173">
                  <c:v>44832.003553240742</c:v>
                </c:pt>
                <c:pt idx="174">
                  <c:v>44832.006597222222</c:v>
                </c:pt>
                <c:pt idx="175">
                  <c:v>44832.010729166665</c:v>
                </c:pt>
                <c:pt idx="176">
                  <c:v>44832.014247685183</c:v>
                </c:pt>
                <c:pt idx="177">
                  <c:v>44832.036956018521</c:v>
                </c:pt>
                <c:pt idx="178">
                  <c:v>44832.043425925927</c:v>
                </c:pt>
                <c:pt idx="179">
                  <c:v>44832.045856481483</c:v>
                </c:pt>
                <c:pt idx="180">
                  <c:v>44832.058680555558</c:v>
                </c:pt>
                <c:pt idx="181">
                  <c:v>44832.060208333336</c:v>
                </c:pt>
                <c:pt idx="182">
                  <c:v>44832.061481481483</c:v>
                </c:pt>
                <c:pt idx="183">
                  <c:v>44832.063125000001</c:v>
                </c:pt>
                <c:pt idx="184">
                  <c:v>44832.06422453704</c:v>
                </c:pt>
                <c:pt idx="185">
                  <c:v>44832.090578703705</c:v>
                </c:pt>
                <c:pt idx="186">
                  <c:v>44832.091412037036</c:v>
                </c:pt>
                <c:pt idx="187">
                  <c:v>44832.093148148146</c:v>
                </c:pt>
                <c:pt idx="188">
                  <c:v>44832.098530092589</c:v>
                </c:pt>
                <c:pt idx="189">
                  <c:v>44832.101435185185</c:v>
                </c:pt>
                <c:pt idx="190">
                  <c:v>44832.102094907408</c:v>
                </c:pt>
                <c:pt idx="191">
                  <c:v>44832.102476851855</c:v>
                </c:pt>
                <c:pt idx="192">
                  <c:v>44832.105474537035</c:v>
                </c:pt>
                <c:pt idx="193">
                  <c:v>44832.15252314815</c:v>
                </c:pt>
                <c:pt idx="194">
                  <c:v>44832.15357638889</c:v>
                </c:pt>
                <c:pt idx="195">
                  <c:v>44832.169629629629</c:v>
                </c:pt>
                <c:pt idx="196">
                  <c:v>44832.169918981483</c:v>
                </c:pt>
                <c:pt idx="197">
                  <c:v>44832.173715277779</c:v>
                </c:pt>
                <c:pt idx="198">
                  <c:v>44832.185335648152</c:v>
                </c:pt>
                <c:pt idx="199">
                  <c:v>44832.188298611109</c:v>
                </c:pt>
                <c:pt idx="200">
                  <c:v>44832.189826388887</c:v>
                </c:pt>
                <c:pt idx="201">
                  <c:v>44832.234467592592</c:v>
                </c:pt>
                <c:pt idx="202">
                  <c:v>44832.236793981479</c:v>
                </c:pt>
                <c:pt idx="203">
                  <c:v>44832.238900462966</c:v>
                </c:pt>
                <c:pt idx="204">
                  <c:v>44832.239722222221</c:v>
                </c:pt>
                <c:pt idx="205">
                  <c:v>44832.253657407404</c:v>
                </c:pt>
                <c:pt idx="206">
                  <c:v>44832.254189814812</c:v>
                </c:pt>
                <c:pt idx="207">
                  <c:v>44832.273680555554</c:v>
                </c:pt>
                <c:pt idx="208">
                  <c:v>44832.290150462963</c:v>
                </c:pt>
                <c:pt idx="209">
                  <c:v>44832.291041666664</c:v>
                </c:pt>
                <c:pt idx="210">
                  <c:v>44832.291712962964</c:v>
                </c:pt>
                <c:pt idx="211">
                  <c:v>44832.323958333334</c:v>
                </c:pt>
                <c:pt idx="212">
                  <c:v>44832.324247685188</c:v>
                </c:pt>
                <c:pt idx="213">
                  <c:v>44832.328518518516</c:v>
                </c:pt>
                <c:pt idx="214">
                  <c:v>44832.329363425924</c:v>
                </c:pt>
                <c:pt idx="215">
                  <c:v>44832.330590277779</c:v>
                </c:pt>
                <c:pt idx="216">
                  <c:v>44832.355081018519</c:v>
                </c:pt>
                <c:pt idx="217">
                  <c:v>44832.357453703706</c:v>
                </c:pt>
                <c:pt idx="218">
                  <c:v>44832.358101851853</c:v>
                </c:pt>
                <c:pt idx="219">
                  <c:v>44832.364178240743</c:v>
                </c:pt>
                <c:pt idx="220">
                  <c:v>44832.367002314815</c:v>
                </c:pt>
                <c:pt idx="221">
                  <c:v>44832.367939814816</c:v>
                </c:pt>
                <c:pt idx="222">
                  <c:v>44832.002534722225</c:v>
                </c:pt>
                <c:pt idx="223">
                  <c:v>44832.008333333331</c:v>
                </c:pt>
                <c:pt idx="224">
                  <c:v>44832.019918981481</c:v>
                </c:pt>
                <c:pt idx="225">
                  <c:v>44832.026458333334</c:v>
                </c:pt>
                <c:pt idx="226">
                  <c:v>44832.02815972222</c:v>
                </c:pt>
                <c:pt idx="227">
                  <c:v>44832.032465277778</c:v>
                </c:pt>
                <c:pt idx="228">
                  <c:v>44832.040798611109</c:v>
                </c:pt>
                <c:pt idx="229">
                  <c:v>44832.043958333335</c:v>
                </c:pt>
                <c:pt idx="230">
                  <c:v>44832.05609953704</c:v>
                </c:pt>
                <c:pt idx="231">
                  <c:v>44832.057280092595</c:v>
                </c:pt>
                <c:pt idx="232">
                  <c:v>44832.0625462963</c:v>
                </c:pt>
                <c:pt idx="233">
                  <c:v>44832.068460648145</c:v>
                </c:pt>
                <c:pt idx="234">
                  <c:v>44832.075868055559</c:v>
                </c:pt>
                <c:pt idx="235">
                  <c:v>44832.079050925924</c:v>
                </c:pt>
                <c:pt idx="236">
                  <c:v>44832.082777777781</c:v>
                </c:pt>
                <c:pt idx="237">
                  <c:v>44832.090162037035</c:v>
                </c:pt>
                <c:pt idx="238">
                  <c:v>44832.094780092593</c:v>
                </c:pt>
                <c:pt idx="239">
                  <c:v>44832.109942129631</c:v>
                </c:pt>
                <c:pt idx="240">
                  <c:v>44832.112442129626</c:v>
                </c:pt>
                <c:pt idx="241">
                  <c:v>44832.116770833331</c:v>
                </c:pt>
                <c:pt idx="242">
                  <c:v>44832.120243055557</c:v>
                </c:pt>
                <c:pt idx="243">
                  <c:v>44832.123668981483</c:v>
                </c:pt>
                <c:pt idx="244">
                  <c:v>44832.138553240744</c:v>
                </c:pt>
                <c:pt idx="245">
                  <c:v>44832.145162037035</c:v>
                </c:pt>
                <c:pt idx="246">
                  <c:v>44832.15824074074</c:v>
                </c:pt>
                <c:pt idx="247">
                  <c:v>44832.161550925928</c:v>
                </c:pt>
                <c:pt idx="248">
                  <c:v>44832.166226851848</c:v>
                </c:pt>
                <c:pt idx="249">
                  <c:v>44832.178749999999</c:v>
                </c:pt>
                <c:pt idx="250">
                  <c:v>44832.179618055554</c:v>
                </c:pt>
                <c:pt idx="251">
                  <c:v>44832.190659722219</c:v>
                </c:pt>
                <c:pt idx="252">
                  <c:v>44832.193923611114</c:v>
                </c:pt>
                <c:pt idx="253">
                  <c:v>44832.19803240741</c:v>
                </c:pt>
                <c:pt idx="254">
                  <c:v>44832.199837962966</c:v>
                </c:pt>
                <c:pt idx="255">
                  <c:v>44832.206388888888</c:v>
                </c:pt>
                <c:pt idx="256">
                  <c:v>44832.21297453704</c:v>
                </c:pt>
                <c:pt idx="257">
                  <c:v>44832.247766203705</c:v>
                </c:pt>
                <c:pt idx="258">
                  <c:v>44832.266412037039</c:v>
                </c:pt>
                <c:pt idx="259">
                  <c:v>44832.267060185186</c:v>
                </c:pt>
                <c:pt idx="260">
                  <c:v>44832.273888888885</c:v>
                </c:pt>
                <c:pt idx="261">
                  <c:v>44832.28162037037</c:v>
                </c:pt>
                <c:pt idx="262">
                  <c:v>44832.309652777774</c:v>
                </c:pt>
                <c:pt idx="263">
                  <c:v>44832.310381944444</c:v>
                </c:pt>
                <c:pt idx="264">
                  <c:v>44832.322372685187</c:v>
                </c:pt>
                <c:pt idx="265">
                  <c:v>44832.326215277775</c:v>
                </c:pt>
                <c:pt idx="266">
                  <c:v>44832.333055555559</c:v>
                </c:pt>
                <c:pt idx="267">
                  <c:v>44832.341793981483</c:v>
                </c:pt>
                <c:pt idx="268">
                  <c:v>44832.349305555559</c:v>
                </c:pt>
                <c:pt idx="269">
                  <c:v>44832.357164351852</c:v>
                </c:pt>
                <c:pt idx="270">
                  <c:v>44832.361504629633</c:v>
                </c:pt>
                <c:pt idx="271">
                  <c:v>44832.36755787037</c:v>
                </c:pt>
                <c:pt idx="272">
                  <c:v>44832.371863425928</c:v>
                </c:pt>
                <c:pt idx="273">
                  <c:v>44832.373993055553</c:v>
                </c:pt>
                <c:pt idx="274">
                  <c:v>44832.374861111108</c:v>
                </c:pt>
                <c:pt idx="275">
                  <c:v>44832.004710648151</c:v>
                </c:pt>
                <c:pt idx="276">
                  <c:v>44832.007789351854</c:v>
                </c:pt>
                <c:pt idx="277">
                  <c:v>44832.020138888889</c:v>
                </c:pt>
                <c:pt idx="278">
                  <c:v>44832.031840277778</c:v>
                </c:pt>
                <c:pt idx="279">
                  <c:v>44832.040891203702</c:v>
                </c:pt>
                <c:pt idx="280">
                  <c:v>44832.04383101852</c:v>
                </c:pt>
                <c:pt idx="281">
                  <c:v>44832.055451388886</c:v>
                </c:pt>
                <c:pt idx="282">
                  <c:v>44832.057291666664</c:v>
                </c:pt>
                <c:pt idx="283">
                  <c:v>44832.062349537038</c:v>
                </c:pt>
                <c:pt idx="284">
                  <c:v>44832.068240740744</c:v>
                </c:pt>
                <c:pt idx="285">
                  <c:v>44832.077546296299</c:v>
                </c:pt>
                <c:pt idx="286">
                  <c:v>44832.078726851854</c:v>
                </c:pt>
                <c:pt idx="287">
                  <c:v>44832.083784722221</c:v>
                </c:pt>
                <c:pt idx="288">
                  <c:v>44832.089965277781</c:v>
                </c:pt>
                <c:pt idx="289">
                  <c:v>44832.095185185186</c:v>
                </c:pt>
                <c:pt idx="290">
                  <c:v>44832.103263888886</c:v>
                </c:pt>
                <c:pt idx="291">
                  <c:v>44832.103819444441</c:v>
                </c:pt>
                <c:pt idx="292">
                  <c:v>44832.106932870367</c:v>
                </c:pt>
                <c:pt idx="293">
                  <c:v>44832.113009259258</c:v>
                </c:pt>
                <c:pt idx="294">
                  <c:v>44832.116539351853</c:v>
                </c:pt>
                <c:pt idx="295">
                  <c:v>44832.12158564815</c:v>
                </c:pt>
                <c:pt idx="296">
                  <c:v>44832.123935185184</c:v>
                </c:pt>
                <c:pt idx="297">
                  <c:v>44832.138680555552</c:v>
                </c:pt>
                <c:pt idx="298">
                  <c:v>44832.144768518519</c:v>
                </c:pt>
                <c:pt idx="299">
                  <c:v>44832.158680555556</c:v>
                </c:pt>
                <c:pt idx="300">
                  <c:v>44832.161666666667</c:v>
                </c:pt>
                <c:pt idx="301">
                  <c:v>44832.166122685187</c:v>
                </c:pt>
                <c:pt idx="302">
                  <c:v>44832.175879629627</c:v>
                </c:pt>
                <c:pt idx="303">
                  <c:v>44832.18141203704</c:v>
                </c:pt>
                <c:pt idx="304">
                  <c:v>44832.190578703703</c:v>
                </c:pt>
                <c:pt idx="305">
                  <c:v>44832.193668981483</c:v>
                </c:pt>
                <c:pt idx="306">
                  <c:v>44832.197858796295</c:v>
                </c:pt>
                <c:pt idx="307">
                  <c:v>44832.199884259258</c:v>
                </c:pt>
                <c:pt idx="308">
                  <c:v>44832.205185185187</c:v>
                </c:pt>
                <c:pt idx="309">
                  <c:v>44832.21297453704</c:v>
                </c:pt>
                <c:pt idx="310">
                  <c:v>44832.220231481479</c:v>
                </c:pt>
                <c:pt idx="311">
                  <c:v>44832.223321759258</c:v>
                </c:pt>
                <c:pt idx="312">
                  <c:v>44832.230312500003</c:v>
                </c:pt>
                <c:pt idx="313">
                  <c:v>44832.231412037036</c:v>
                </c:pt>
                <c:pt idx="314">
                  <c:v>44832.24523148148</c:v>
                </c:pt>
                <c:pt idx="315">
                  <c:v>44832.274016203701</c:v>
                </c:pt>
                <c:pt idx="316">
                  <c:v>44832.287407407406</c:v>
                </c:pt>
                <c:pt idx="317">
                  <c:v>44832.294224537036</c:v>
                </c:pt>
                <c:pt idx="318">
                  <c:v>44832.296087962961</c:v>
                </c:pt>
                <c:pt idx="319">
                  <c:v>44832.322615740741</c:v>
                </c:pt>
                <c:pt idx="320">
                  <c:v>44832.325578703705</c:v>
                </c:pt>
                <c:pt idx="321">
                  <c:v>44832.33357638889</c:v>
                </c:pt>
                <c:pt idx="322">
                  <c:v>44832.340405092589</c:v>
                </c:pt>
                <c:pt idx="323">
                  <c:v>44832.351817129631</c:v>
                </c:pt>
                <c:pt idx="324">
                  <c:v>44832.356678240743</c:v>
                </c:pt>
                <c:pt idx="325">
                  <c:v>44832.360254629632</c:v>
                </c:pt>
                <c:pt idx="326">
                  <c:v>44832.373993055553</c:v>
                </c:pt>
                <c:pt idx="327">
                  <c:v>44832.374837962961</c:v>
                </c:pt>
                <c:pt idx="328">
                  <c:v>44832.001435185186</c:v>
                </c:pt>
                <c:pt idx="329">
                  <c:v>44832.005914351852</c:v>
                </c:pt>
                <c:pt idx="330">
                  <c:v>44832.015138888892</c:v>
                </c:pt>
                <c:pt idx="331">
                  <c:v>44832.015925925924</c:v>
                </c:pt>
                <c:pt idx="332">
                  <c:v>44832.020208333335</c:v>
                </c:pt>
                <c:pt idx="333">
                  <c:v>44832.022303240738</c:v>
                </c:pt>
                <c:pt idx="334">
                  <c:v>44832.023912037039</c:v>
                </c:pt>
                <c:pt idx="335">
                  <c:v>44832.032465277778</c:v>
                </c:pt>
                <c:pt idx="336">
                  <c:v>44832.040092592593</c:v>
                </c:pt>
                <c:pt idx="337">
                  <c:v>44832.044178240743</c:v>
                </c:pt>
                <c:pt idx="338">
                  <c:v>44832.0544212963</c:v>
                </c:pt>
                <c:pt idx="339">
                  <c:v>44832.057604166665</c:v>
                </c:pt>
                <c:pt idx="340">
                  <c:v>44832.062071759261</c:v>
                </c:pt>
                <c:pt idx="341">
                  <c:v>44832.069768518515</c:v>
                </c:pt>
                <c:pt idx="342">
                  <c:v>44832.076851851853</c:v>
                </c:pt>
                <c:pt idx="343">
                  <c:v>44832.078865740739</c:v>
                </c:pt>
                <c:pt idx="344">
                  <c:v>44832.082951388889</c:v>
                </c:pt>
                <c:pt idx="345">
                  <c:v>44832.089317129627</c:v>
                </c:pt>
                <c:pt idx="346">
                  <c:v>44832.090613425928</c:v>
                </c:pt>
                <c:pt idx="347">
                  <c:v>44832.09375</c:v>
                </c:pt>
                <c:pt idx="348">
                  <c:v>44832.095023148147</c:v>
                </c:pt>
                <c:pt idx="349">
                  <c:v>44832.102696759262</c:v>
                </c:pt>
                <c:pt idx="350">
                  <c:v>44832.104525462964</c:v>
                </c:pt>
                <c:pt idx="351">
                  <c:v>44832.109340277777</c:v>
                </c:pt>
                <c:pt idx="352">
                  <c:v>44832.112627314818</c:v>
                </c:pt>
                <c:pt idx="353">
                  <c:v>44832.116516203707</c:v>
                </c:pt>
                <c:pt idx="354">
                  <c:v>44832.120370370372</c:v>
                </c:pt>
                <c:pt idx="355">
                  <c:v>44832.12537037037</c:v>
                </c:pt>
                <c:pt idx="356">
                  <c:v>44832.129780092589</c:v>
                </c:pt>
                <c:pt idx="357">
                  <c:v>44832.147326388891</c:v>
                </c:pt>
                <c:pt idx="358">
                  <c:v>44832.158009259256</c:v>
                </c:pt>
                <c:pt idx="359">
                  <c:v>44832.161828703705</c:v>
                </c:pt>
                <c:pt idx="360">
                  <c:v>44832.166006944448</c:v>
                </c:pt>
                <c:pt idx="361">
                  <c:v>44832.169016203705</c:v>
                </c:pt>
                <c:pt idx="362">
                  <c:v>44832.182546296295</c:v>
                </c:pt>
                <c:pt idx="363">
                  <c:v>44832.208854166667</c:v>
                </c:pt>
                <c:pt idx="364">
                  <c:v>44832.212696759256</c:v>
                </c:pt>
                <c:pt idx="365">
                  <c:v>44832.229050925926</c:v>
                </c:pt>
                <c:pt idx="366">
                  <c:v>44832.23196759259</c:v>
                </c:pt>
                <c:pt idx="367">
                  <c:v>44832.247650462959</c:v>
                </c:pt>
                <c:pt idx="368">
                  <c:v>44832.255891203706</c:v>
                </c:pt>
                <c:pt idx="369">
                  <c:v>44832.270810185182</c:v>
                </c:pt>
                <c:pt idx="370">
                  <c:v>44832.274363425924</c:v>
                </c:pt>
                <c:pt idx="371">
                  <c:v>44832.28696759259</c:v>
                </c:pt>
                <c:pt idx="372">
                  <c:v>44832.289560185185</c:v>
                </c:pt>
                <c:pt idx="373">
                  <c:v>44832.298634259256</c:v>
                </c:pt>
                <c:pt idx="374">
                  <c:v>44832.309513888889</c:v>
                </c:pt>
                <c:pt idx="375">
                  <c:v>44832.324930555558</c:v>
                </c:pt>
                <c:pt idx="376">
                  <c:v>44832.35224537037</c:v>
                </c:pt>
                <c:pt idx="377">
                  <c:v>44832.358495370368</c:v>
                </c:pt>
                <c:pt idx="378">
                  <c:v>44832.361724537041</c:v>
                </c:pt>
                <c:pt idx="379">
                  <c:v>44832.373749999999</c:v>
                </c:pt>
                <c:pt idx="380">
                  <c:v>44832.3746875</c:v>
                </c:pt>
                <c:pt idx="381">
                  <c:v>44832.374849537038</c:v>
                </c:pt>
                <c:pt idx="382">
                  <c:v>44832.000787037039</c:v>
                </c:pt>
                <c:pt idx="383">
                  <c:v>44832.007685185185</c:v>
                </c:pt>
                <c:pt idx="384">
                  <c:v>44832.010636574072</c:v>
                </c:pt>
                <c:pt idx="385">
                  <c:v>44832.012048611112</c:v>
                </c:pt>
                <c:pt idx="386">
                  <c:v>44832.018900462965</c:v>
                </c:pt>
                <c:pt idx="387">
                  <c:v>44832.025127314817</c:v>
                </c:pt>
                <c:pt idx="388">
                  <c:v>44832.02820601852</c:v>
                </c:pt>
                <c:pt idx="389">
                  <c:v>44832.032372685186</c:v>
                </c:pt>
                <c:pt idx="390">
                  <c:v>44832.041006944448</c:v>
                </c:pt>
                <c:pt idx="391">
                  <c:v>44832.043576388889</c:v>
                </c:pt>
                <c:pt idx="392">
                  <c:v>44832.059583333335</c:v>
                </c:pt>
                <c:pt idx="393">
                  <c:v>44832.060231481482</c:v>
                </c:pt>
                <c:pt idx="394">
                  <c:v>44832.063078703701</c:v>
                </c:pt>
                <c:pt idx="395">
                  <c:v>44832.067731481482</c:v>
                </c:pt>
                <c:pt idx="396">
                  <c:v>44832.075578703705</c:v>
                </c:pt>
                <c:pt idx="397">
                  <c:v>44832.078761574077</c:v>
                </c:pt>
                <c:pt idx="398">
                  <c:v>44832.083067129628</c:v>
                </c:pt>
                <c:pt idx="399">
                  <c:v>44832.089699074073</c:v>
                </c:pt>
                <c:pt idx="400">
                  <c:v>44832.095891203702</c:v>
                </c:pt>
                <c:pt idx="401">
                  <c:v>44832.109293981484</c:v>
                </c:pt>
                <c:pt idx="402">
                  <c:v>44832.113587962966</c:v>
                </c:pt>
                <c:pt idx="403">
                  <c:v>44832.115127314813</c:v>
                </c:pt>
                <c:pt idx="404">
                  <c:v>44832.141770833332</c:v>
                </c:pt>
                <c:pt idx="405">
                  <c:v>44832.14398148148</c:v>
                </c:pt>
                <c:pt idx="406">
                  <c:v>44832.158854166664</c:v>
                </c:pt>
                <c:pt idx="407">
                  <c:v>44832.161631944444</c:v>
                </c:pt>
                <c:pt idx="408">
                  <c:v>44832.165381944447</c:v>
                </c:pt>
                <c:pt idx="409">
                  <c:v>44832.178437499999</c:v>
                </c:pt>
                <c:pt idx="410">
                  <c:v>44832.180925925924</c:v>
                </c:pt>
                <c:pt idx="411">
                  <c:v>44832.190196759257</c:v>
                </c:pt>
                <c:pt idx="412">
                  <c:v>44832.194756944446</c:v>
                </c:pt>
                <c:pt idx="413">
                  <c:v>44832.197962962964</c:v>
                </c:pt>
                <c:pt idx="414">
                  <c:v>44832.201365740744</c:v>
                </c:pt>
                <c:pt idx="415">
                  <c:v>44832.206493055557</c:v>
                </c:pt>
                <c:pt idx="416">
                  <c:v>44832.213425925926</c:v>
                </c:pt>
                <c:pt idx="417">
                  <c:v>44832.219907407409</c:v>
                </c:pt>
                <c:pt idx="418">
                  <c:v>44832.223402777781</c:v>
                </c:pt>
                <c:pt idx="419">
                  <c:v>44832.226053240738</c:v>
                </c:pt>
                <c:pt idx="420">
                  <c:v>44832.229328703703</c:v>
                </c:pt>
                <c:pt idx="421">
                  <c:v>44832.245185185187</c:v>
                </c:pt>
                <c:pt idx="422">
                  <c:v>44832.274675925924</c:v>
                </c:pt>
                <c:pt idx="423">
                  <c:v>44832.281736111108</c:v>
                </c:pt>
                <c:pt idx="424">
                  <c:v>44832.290138888886</c:v>
                </c:pt>
                <c:pt idx="425">
                  <c:v>44832.298703703702</c:v>
                </c:pt>
                <c:pt idx="426">
                  <c:v>44832.315266203703</c:v>
                </c:pt>
                <c:pt idx="427">
                  <c:v>44832.318449074075</c:v>
                </c:pt>
                <c:pt idx="428">
                  <c:v>44832.319780092592</c:v>
                </c:pt>
                <c:pt idx="429">
                  <c:v>44832.321284722224</c:v>
                </c:pt>
                <c:pt idx="430">
                  <c:v>44832.323298611111</c:v>
                </c:pt>
                <c:pt idx="431">
                  <c:v>44832.328969907408</c:v>
                </c:pt>
                <c:pt idx="432">
                  <c:v>44832.331863425927</c:v>
                </c:pt>
                <c:pt idx="433">
                  <c:v>44832.338518518518</c:v>
                </c:pt>
                <c:pt idx="434">
                  <c:v>44832.339282407411</c:v>
                </c:pt>
                <c:pt idx="435">
                  <c:v>44832.341041666667</c:v>
                </c:pt>
                <c:pt idx="436">
                  <c:v>44832.342060185183</c:v>
                </c:pt>
                <c:pt idx="437">
                  <c:v>44832.343171296299</c:v>
                </c:pt>
                <c:pt idx="438">
                  <c:v>44832.346712962964</c:v>
                </c:pt>
                <c:pt idx="439">
                  <c:v>44832.347337962965</c:v>
                </c:pt>
                <c:pt idx="440">
                  <c:v>44832.348460648151</c:v>
                </c:pt>
                <c:pt idx="441">
                  <c:v>44832.35365740741</c:v>
                </c:pt>
                <c:pt idx="442">
                  <c:v>44832.362083333333</c:v>
                </c:pt>
                <c:pt idx="443">
                  <c:v>44832.36509259259</c:v>
                </c:pt>
                <c:pt idx="444">
                  <c:v>44832.369814814818</c:v>
                </c:pt>
                <c:pt idx="445">
                  <c:v>44832.373391203706</c:v>
                </c:pt>
                <c:pt idx="446">
                  <c:v>44832.000543981485</c:v>
                </c:pt>
                <c:pt idx="447">
                  <c:v>44832.002754629626</c:v>
                </c:pt>
                <c:pt idx="448">
                  <c:v>44832.008634259262</c:v>
                </c:pt>
                <c:pt idx="449">
                  <c:v>44832.011435185188</c:v>
                </c:pt>
                <c:pt idx="450">
                  <c:v>44832.01190972222</c:v>
                </c:pt>
                <c:pt idx="451">
                  <c:v>44832.012280092589</c:v>
                </c:pt>
                <c:pt idx="452">
                  <c:v>44832.012881944444</c:v>
                </c:pt>
                <c:pt idx="453">
                  <c:v>44832.013333333336</c:v>
                </c:pt>
                <c:pt idx="454">
                  <c:v>44832.013877314814</c:v>
                </c:pt>
                <c:pt idx="455">
                  <c:v>44832.01635416667</c:v>
                </c:pt>
                <c:pt idx="456">
                  <c:v>44832.016724537039</c:v>
                </c:pt>
                <c:pt idx="457">
                  <c:v>44832.018020833333</c:v>
                </c:pt>
                <c:pt idx="458">
                  <c:v>44832.026712962965</c:v>
                </c:pt>
                <c:pt idx="459">
                  <c:v>44832.029108796298</c:v>
                </c:pt>
                <c:pt idx="460">
                  <c:v>44832.030011574076</c:v>
                </c:pt>
                <c:pt idx="461">
                  <c:v>44832.041168981479</c:v>
                </c:pt>
                <c:pt idx="462">
                  <c:v>44832.044074074074</c:v>
                </c:pt>
                <c:pt idx="463">
                  <c:v>44832.046666666669</c:v>
                </c:pt>
                <c:pt idx="464">
                  <c:v>44832.047766203701</c:v>
                </c:pt>
                <c:pt idx="465">
                  <c:v>44832.048506944448</c:v>
                </c:pt>
                <c:pt idx="466">
                  <c:v>44832.049490740741</c:v>
                </c:pt>
                <c:pt idx="467">
                  <c:v>44832.054675925923</c:v>
                </c:pt>
                <c:pt idx="468">
                  <c:v>44832.055150462962</c:v>
                </c:pt>
                <c:pt idx="469">
                  <c:v>44832.056215277778</c:v>
                </c:pt>
                <c:pt idx="470">
                  <c:v>44832.05877314815</c:v>
                </c:pt>
                <c:pt idx="471">
                  <c:v>44832.060312499998</c:v>
                </c:pt>
                <c:pt idx="472">
                  <c:v>44832.060636574075</c:v>
                </c:pt>
                <c:pt idx="473">
                  <c:v>44832.062199074076</c:v>
                </c:pt>
                <c:pt idx="474">
                  <c:v>44832.062615740739</c:v>
                </c:pt>
                <c:pt idx="475">
                  <c:v>44832.062858796293</c:v>
                </c:pt>
                <c:pt idx="476">
                  <c:v>44832.06422453704</c:v>
                </c:pt>
                <c:pt idx="477">
                  <c:v>44832.064976851849</c:v>
                </c:pt>
                <c:pt idx="478">
                  <c:v>44832.067106481481</c:v>
                </c:pt>
                <c:pt idx="479">
                  <c:v>44832.072824074072</c:v>
                </c:pt>
                <c:pt idx="480">
                  <c:v>44832.073171296295</c:v>
                </c:pt>
                <c:pt idx="481">
                  <c:v>44832.078009259261</c:v>
                </c:pt>
                <c:pt idx="482">
                  <c:v>44832.079131944447</c:v>
                </c:pt>
                <c:pt idx="483">
                  <c:v>44832.082766203705</c:v>
                </c:pt>
                <c:pt idx="484">
                  <c:v>44832.083344907405</c:v>
                </c:pt>
                <c:pt idx="485">
                  <c:v>44832.084131944444</c:v>
                </c:pt>
                <c:pt idx="486">
                  <c:v>44832.090740740743</c:v>
                </c:pt>
                <c:pt idx="487">
                  <c:v>44832.094421296293</c:v>
                </c:pt>
                <c:pt idx="488">
                  <c:v>44832.100057870368</c:v>
                </c:pt>
                <c:pt idx="489">
                  <c:v>44832.101134259261</c:v>
                </c:pt>
                <c:pt idx="490">
                  <c:v>44832.103206018517</c:v>
                </c:pt>
                <c:pt idx="491">
                  <c:v>44832.104733796295</c:v>
                </c:pt>
                <c:pt idx="492">
                  <c:v>44832.107037037036</c:v>
                </c:pt>
                <c:pt idx="493">
                  <c:v>44832.107245370367</c:v>
                </c:pt>
                <c:pt idx="494">
                  <c:v>44832.107731481483</c:v>
                </c:pt>
                <c:pt idx="495">
                  <c:v>44832.108506944445</c:v>
                </c:pt>
                <c:pt idx="496">
                  <c:v>44832.110034722224</c:v>
                </c:pt>
                <c:pt idx="497">
                  <c:v>44832.11347222222</c:v>
                </c:pt>
                <c:pt idx="498">
                  <c:v>44832.115486111114</c:v>
                </c:pt>
                <c:pt idx="499">
                  <c:v>44832.119293981479</c:v>
                </c:pt>
                <c:pt idx="500">
                  <c:v>44832.11996527778</c:v>
                </c:pt>
                <c:pt idx="501">
                  <c:v>44832.120381944442</c:v>
                </c:pt>
                <c:pt idx="502">
                  <c:v>44832.123703703706</c:v>
                </c:pt>
                <c:pt idx="503">
                  <c:v>44832.124652777777</c:v>
                </c:pt>
                <c:pt idx="504">
                  <c:v>44832.125011574077</c:v>
                </c:pt>
                <c:pt idx="505">
                  <c:v>44832.128680555557</c:v>
                </c:pt>
                <c:pt idx="506">
                  <c:v>44832.131192129629</c:v>
                </c:pt>
                <c:pt idx="507">
                  <c:v>44832.134097222224</c:v>
                </c:pt>
                <c:pt idx="508">
                  <c:v>44832.134768518517</c:v>
                </c:pt>
                <c:pt idx="509">
                  <c:v>44832.139398148145</c:v>
                </c:pt>
                <c:pt idx="510">
                  <c:v>44832.142233796294</c:v>
                </c:pt>
                <c:pt idx="511">
                  <c:v>44832.143425925926</c:v>
                </c:pt>
                <c:pt idx="512">
                  <c:v>44832.14434027778</c:v>
                </c:pt>
                <c:pt idx="513">
                  <c:v>44832.152685185189</c:v>
                </c:pt>
                <c:pt idx="514">
                  <c:v>44832.153958333336</c:v>
                </c:pt>
                <c:pt idx="515">
                  <c:v>44832.159594907411</c:v>
                </c:pt>
                <c:pt idx="516">
                  <c:v>44832.160034722219</c:v>
                </c:pt>
                <c:pt idx="517">
                  <c:v>44832.160613425927</c:v>
                </c:pt>
                <c:pt idx="518">
                  <c:v>44832.161736111113</c:v>
                </c:pt>
                <c:pt idx="519">
                  <c:v>44832.165520833332</c:v>
                </c:pt>
                <c:pt idx="520">
                  <c:v>44832.169872685183</c:v>
                </c:pt>
                <c:pt idx="521">
                  <c:v>44832.170324074075</c:v>
                </c:pt>
                <c:pt idx="522">
                  <c:v>44832.175104166665</c:v>
                </c:pt>
                <c:pt idx="523">
                  <c:v>44832.175393518519</c:v>
                </c:pt>
                <c:pt idx="524">
                  <c:v>44832.177685185183</c:v>
                </c:pt>
                <c:pt idx="525">
                  <c:v>44832.17827546296</c:v>
                </c:pt>
                <c:pt idx="526">
                  <c:v>44832.178819444445</c:v>
                </c:pt>
                <c:pt idx="527">
                  <c:v>44832.179652777777</c:v>
                </c:pt>
                <c:pt idx="528">
                  <c:v>44832.186689814815</c:v>
                </c:pt>
                <c:pt idx="529">
                  <c:v>44832.187731481485</c:v>
                </c:pt>
                <c:pt idx="530">
                  <c:v>44832.190335648149</c:v>
                </c:pt>
                <c:pt idx="531">
                  <c:v>44832.191689814812</c:v>
                </c:pt>
                <c:pt idx="532">
                  <c:v>44832.192604166667</c:v>
                </c:pt>
                <c:pt idx="533">
                  <c:v>44832.192928240744</c:v>
                </c:pt>
                <c:pt idx="534">
                  <c:v>44832.193622685183</c:v>
                </c:pt>
                <c:pt idx="535">
                  <c:v>44832.193796296298</c:v>
                </c:pt>
                <c:pt idx="536">
                  <c:v>44832.194571759261</c:v>
                </c:pt>
                <c:pt idx="537">
                  <c:v>44832.194884259261</c:v>
                </c:pt>
                <c:pt idx="538">
                  <c:v>44832.197442129633</c:v>
                </c:pt>
                <c:pt idx="539">
                  <c:v>44832.199884259258</c:v>
                </c:pt>
                <c:pt idx="540">
                  <c:v>44832.203344907408</c:v>
                </c:pt>
                <c:pt idx="541">
                  <c:v>44832.203634259262</c:v>
                </c:pt>
                <c:pt idx="542">
                  <c:v>44832.205277777779</c:v>
                </c:pt>
                <c:pt idx="543">
                  <c:v>44832.206238425926</c:v>
                </c:pt>
                <c:pt idx="544">
                  <c:v>44832.206828703704</c:v>
                </c:pt>
                <c:pt idx="545">
                  <c:v>44832.210266203707</c:v>
                </c:pt>
                <c:pt idx="546">
                  <c:v>44832.211319444446</c:v>
                </c:pt>
                <c:pt idx="547">
                  <c:v>44832.21434027778</c:v>
                </c:pt>
                <c:pt idx="548">
                  <c:v>44832.220243055555</c:v>
                </c:pt>
                <c:pt idx="549">
                  <c:v>44832.220381944448</c:v>
                </c:pt>
                <c:pt idx="550">
                  <c:v>44832.22078703704</c:v>
                </c:pt>
                <c:pt idx="551">
                  <c:v>44832.223692129628</c:v>
                </c:pt>
                <c:pt idx="552">
                  <c:v>44832.226898148147</c:v>
                </c:pt>
                <c:pt idx="553">
                  <c:v>44832.228796296295</c:v>
                </c:pt>
                <c:pt idx="554">
                  <c:v>44832.23065972222</c:v>
                </c:pt>
                <c:pt idx="555">
                  <c:v>44832.231273148151</c:v>
                </c:pt>
                <c:pt idx="556">
                  <c:v>44832.234629629631</c:v>
                </c:pt>
                <c:pt idx="557">
                  <c:v>44832.235729166663</c:v>
                </c:pt>
                <c:pt idx="558">
                  <c:v>44832.239895833336</c:v>
                </c:pt>
                <c:pt idx="559">
                  <c:v>44832.242581018516</c:v>
                </c:pt>
                <c:pt idx="560">
                  <c:v>44832.243263888886</c:v>
                </c:pt>
                <c:pt idx="561">
                  <c:v>44832.24423611111</c:v>
                </c:pt>
                <c:pt idx="562">
                  <c:v>44832.245185185187</c:v>
                </c:pt>
                <c:pt idx="563">
                  <c:v>44832.251516203702</c:v>
                </c:pt>
                <c:pt idx="564">
                  <c:v>44832.251805555556</c:v>
                </c:pt>
                <c:pt idx="565">
                  <c:v>44832.257037037038</c:v>
                </c:pt>
                <c:pt idx="566">
                  <c:v>44832.257731481484</c:v>
                </c:pt>
                <c:pt idx="567">
                  <c:v>44832.260092592594</c:v>
                </c:pt>
                <c:pt idx="568">
                  <c:v>44832.260706018518</c:v>
                </c:pt>
                <c:pt idx="569">
                  <c:v>44832.264606481483</c:v>
                </c:pt>
                <c:pt idx="570">
                  <c:v>44832.265532407408</c:v>
                </c:pt>
                <c:pt idx="571">
                  <c:v>44832.266273148147</c:v>
                </c:pt>
                <c:pt idx="572">
                  <c:v>44832.266701388886</c:v>
                </c:pt>
                <c:pt idx="573">
                  <c:v>44832.271226851852</c:v>
                </c:pt>
                <c:pt idx="574">
                  <c:v>44832.277442129627</c:v>
                </c:pt>
                <c:pt idx="575">
                  <c:v>44832.27957175926</c:v>
                </c:pt>
                <c:pt idx="576">
                  <c:v>44832.288055555553</c:v>
                </c:pt>
                <c:pt idx="577">
                  <c:v>44832.289479166669</c:v>
                </c:pt>
                <c:pt idx="578">
                  <c:v>44832.290196759262</c:v>
                </c:pt>
                <c:pt idx="579">
                  <c:v>44832.293761574074</c:v>
                </c:pt>
                <c:pt idx="580">
                  <c:v>44832.295659722222</c:v>
                </c:pt>
                <c:pt idx="581">
                  <c:v>44832.309016203704</c:v>
                </c:pt>
                <c:pt idx="582">
                  <c:v>44832.310520833336</c:v>
                </c:pt>
                <c:pt idx="583">
                  <c:v>44832.311585648145</c:v>
                </c:pt>
                <c:pt idx="584">
                  <c:v>44832.31181712963</c:v>
                </c:pt>
                <c:pt idx="585">
                  <c:v>44832.316481481481</c:v>
                </c:pt>
                <c:pt idx="586">
                  <c:v>44832.316770833335</c:v>
                </c:pt>
                <c:pt idx="587">
                  <c:v>44832.321458333332</c:v>
                </c:pt>
                <c:pt idx="588">
                  <c:v>44832.321944444448</c:v>
                </c:pt>
                <c:pt idx="589">
                  <c:v>44832.322916666664</c:v>
                </c:pt>
                <c:pt idx="590">
                  <c:v>44832.324560185189</c:v>
                </c:pt>
                <c:pt idx="591">
                  <c:v>44832.325532407405</c:v>
                </c:pt>
                <c:pt idx="592">
                  <c:v>44832.326932870368</c:v>
                </c:pt>
                <c:pt idx="593">
                  <c:v>44832.33021990741</c:v>
                </c:pt>
                <c:pt idx="594">
                  <c:v>44832.331736111111</c:v>
                </c:pt>
                <c:pt idx="595">
                  <c:v>44832.332754629628</c:v>
                </c:pt>
                <c:pt idx="596">
                  <c:v>44832.339155092595</c:v>
                </c:pt>
                <c:pt idx="597">
                  <c:v>44832.339421296296</c:v>
                </c:pt>
                <c:pt idx="598">
                  <c:v>44832.341469907406</c:v>
                </c:pt>
                <c:pt idx="599">
                  <c:v>44832.346805555557</c:v>
                </c:pt>
                <c:pt idx="600">
                  <c:v>44832.348298611112</c:v>
                </c:pt>
                <c:pt idx="601">
                  <c:v>44832.349560185183</c:v>
                </c:pt>
                <c:pt idx="602">
                  <c:v>44832.350393518522</c:v>
                </c:pt>
                <c:pt idx="603">
                  <c:v>44832.350682870368</c:v>
                </c:pt>
                <c:pt idx="604">
                  <c:v>44832.352442129632</c:v>
                </c:pt>
                <c:pt idx="605">
                  <c:v>44832.353865740741</c:v>
                </c:pt>
                <c:pt idx="606">
                  <c:v>44832.355266203704</c:v>
                </c:pt>
                <c:pt idx="607">
                  <c:v>44832.360520833332</c:v>
                </c:pt>
                <c:pt idx="608">
                  <c:v>44832.37195601852</c:v>
                </c:pt>
                <c:pt idx="609">
                  <c:v>44832.372199074074</c:v>
                </c:pt>
                <c:pt idx="610">
                  <c:v>44832.37400462963</c:v>
                </c:pt>
                <c:pt idx="611">
                  <c:v>44832.002141203702</c:v>
                </c:pt>
                <c:pt idx="612">
                  <c:v>44832.004050925927</c:v>
                </c:pt>
                <c:pt idx="613">
                  <c:v>44832.004652777781</c:v>
                </c:pt>
                <c:pt idx="614">
                  <c:v>44832.006157407406</c:v>
                </c:pt>
                <c:pt idx="615">
                  <c:v>44832.006585648145</c:v>
                </c:pt>
                <c:pt idx="616">
                  <c:v>44832.006944444445</c:v>
                </c:pt>
                <c:pt idx="617">
                  <c:v>44832.0075</c:v>
                </c:pt>
                <c:pt idx="618">
                  <c:v>44832.008159722223</c:v>
                </c:pt>
                <c:pt idx="619">
                  <c:v>44832.011041666665</c:v>
                </c:pt>
                <c:pt idx="620">
                  <c:v>44832.012094907404</c:v>
                </c:pt>
                <c:pt idx="621">
                  <c:v>44832.01363425926</c:v>
                </c:pt>
                <c:pt idx="622">
                  <c:v>44832.015381944446</c:v>
                </c:pt>
                <c:pt idx="623">
                  <c:v>44832.017604166664</c:v>
                </c:pt>
                <c:pt idx="624">
                  <c:v>44832.02107638889</c:v>
                </c:pt>
                <c:pt idx="625">
                  <c:v>44832.021736111114</c:v>
                </c:pt>
                <c:pt idx="626">
                  <c:v>44832.022256944445</c:v>
                </c:pt>
                <c:pt idx="627">
                  <c:v>44832.022731481484</c:v>
                </c:pt>
                <c:pt idx="628">
                  <c:v>44832.025555555556</c:v>
                </c:pt>
                <c:pt idx="629">
                  <c:v>44832.026805555557</c:v>
                </c:pt>
                <c:pt idx="630">
                  <c:v>44832.027129629627</c:v>
                </c:pt>
                <c:pt idx="631">
                  <c:v>44832.02747685185</c:v>
                </c:pt>
                <c:pt idx="632">
                  <c:v>44832.028101851851</c:v>
                </c:pt>
                <c:pt idx="633">
                  <c:v>44832.028796296298</c:v>
                </c:pt>
                <c:pt idx="634">
                  <c:v>44832.029039351852</c:v>
                </c:pt>
                <c:pt idx="635">
                  <c:v>44832.029594907406</c:v>
                </c:pt>
                <c:pt idx="636">
                  <c:v>44832.030127314814</c:v>
                </c:pt>
                <c:pt idx="637">
                  <c:v>44832.030347222222</c:v>
                </c:pt>
                <c:pt idx="638">
                  <c:v>44832.030624999999</c:v>
                </c:pt>
                <c:pt idx="639">
                  <c:v>44832.03125</c:v>
                </c:pt>
                <c:pt idx="640">
                  <c:v>44832.031643518516</c:v>
                </c:pt>
                <c:pt idx="641">
                  <c:v>44832.032129629632</c:v>
                </c:pt>
                <c:pt idx="642">
                  <c:v>44832.032743055555</c:v>
                </c:pt>
                <c:pt idx="643">
                  <c:v>44832.03533564815</c:v>
                </c:pt>
                <c:pt idx="644">
                  <c:v>44832.03634259259</c:v>
                </c:pt>
                <c:pt idx="645">
                  <c:v>44832.037268518521</c:v>
                </c:pt>
                <c:pt idx="646">
                  <c:v>44832.037557870368</c:v>
                </c:pt>
                <c:pt idx="647">
                  <c:v>44832.037939814814</c:v>
                </c:pt>
                <c:pt idx="648">
                  <c:v>44832.039293981485</c:v>
                </c:pt>
                <c:pt idx="649">
                  <c:v>44832.039675925924</c:v>
                </c:pt>
                <c:pt idx="650">
                  <c:v>44832.041076388887</c:v>
                </c:pt>
                <c:pt idx="651">
                  <c:v>44832.042025462964</c:v>
                </c:pt>
                <c:pt idx="652">
                  <c:v>44832.042592592596</c:v>
                </c:pt>
                <c:pt idx="653">
                  <c:v>44832.04451388889</c:v>
                </c:pt>
                <c:pt idx="654">
                  <c:v>44832.046354166669</c:v>
                </c:pt>
                <c:pt idx="655">
                  <c:v>44832.048564814817</c:v>
                </c:pt>
                <c:pt idx="656">
                  <c:v>44832.048726851855</c:v>
                </c:pt>
                <c:pt idx="657">
                  <c:v>44832.049791666665</c:v>
                </c:pt>
                <c:pt idx="658">
                  <c:v>44832.050717592596</c:v>
                </c:pt>
                <c:pt idx="659">
                  <c:v>44832.051053240742</c:v>
                </c:pt>
                <c:pt idx="660">
                  <c:v>44832.053449074076</c:v>
                </c:pt>
                <c:pt idx="661">
                  <c:v>44832.054328703707</c:v>
                </c:pt>
                <c:pt idx="662">
                  <c:v>44832.055798611109</c:v>
                </c:pt>
                <c:pt idx="663">
                  <c:v>44832.056076388886</c:v>
                </c:pt>
                <c:pt idx="664">
                  <c:v>44832.05840277778</c:v>
                </c:pt>
                <c:pt idx="665">
                  <c:v>44832.059618055559</c:v>
                </c:pt>
                <c:pt idx="666">
                  <c:v>44832.060358796298</c:v>
                </c:pt>
                <c:pt idx="667">
                  <c:v>44832.060648148145</c:v>
                </c:pt>
                <c:pt idx="668">
                  <c:v>44832.06349537037</c:v>
                </c:pt>
                <c:pt idx="669">
                  <c:v>44832.064351851855</c:v>
                </c:pt>
                <c:pt idx="670">
                  <c:v>44832.064652777779</c:v>
                </c:pt>
                <c:pt idx="671">
                  <c:v>44832.065717592595</c:v>
                </c:pt>
                <c:pt idx="672">
                  <c:v>44832.06627314815</c:v>
                </c:pt>
                <c:pt idx="673">
                  <c:v>44832.066793981481</c:v>
                </c:pt>
                <c:pt idx="674">
                  <c:v>44832.067465277774</c:v>
                </c:pt>
                <c:pt idx="675">
                  <c:v>44832.067916666667</c:v>
                </c:pt>
                <c:pt idx="676">
                  <c:v>44832.068576388891</c:v>
                </c:pt>
                <c:pt idx="677">
                  <c:v>44832.069409722222</c:v>
                </c:pt>
                <c:pt idx="678">
                  <c:v>44832.072881944441</c:v>
                </c:pt>
                <c:pt idx="679">
                  <c:v>44832.074131944442</c:v>
                </c:pt>
                <c:pt idx="680">
                  <c:v>44832.07440972222</c:v>
                </c:pt>
                <c:pt idx="681">
                  <c:v>44832.07613425926</c:v>
                </c:pt>
                <c:pt idx="682">
                  <c:v>44832.077280092592</c:v>
                </c:pt>
                <c:pt idx="683">
                  <c:v>44832.078310185185</c:v>
                </c:pt>
                <c:pt idx="684">
                  <c:v>44832.081435185188</c:v>
                </c:pt>
                <c:pt idx="685">
                  <c:v>44832.08189814815</c:v>
                </c:pt>
                <c:pt idx="686">
                  <c:v>44832.08252314815</c:v>
                </c:pt>
                <c:pt idx="687">
                  <c:v>44832.085393518515</c:v>
                </c:pt>
                <c:pt idx="688">
                  <c:v>44832.085949074077</c:v>
                </c:pt>
                <c:pt idx="689">
                  <c:v>44832.086539351854</c:v>
                </c:pt>
                <c:pt idx="690">
                  <c:v>44832.086805555555</c:v>
                </c:pt>
                <c:pt idx="691">
                  <c:v>44832.08730324074</c:v>
                </c:pt>
                <c:pt idx="692">
                  <c:v>44832.089178240742</c:v>
                </c:pt>
                <c:pt idx="693">
                  <c:v>44832.089861111112</c:v>
                </c:pt>
                <c:pt idx="694">
                  <c:v>44832.090196759258</c:v>
                </c:pt>
                <c:pt idx="695">
                  <c:v>44832.091458333336</c:v>
                </c:pt>
                <c:pt idx="696">
                  <c:v>44832.092997685184</c:v>
                </c:pt>
                <c:pt idx="697">
                  <c:v>44832.096215277779</c:v>
                </c:pt>
                <c:pt idx="698">
                  <c:v>44832.096446759257</c:v>
                </c:pt>
                <c:pt idx="699">
                  <c:v>44832.09716435185</c:v>
                </c:pt>
                <c:pt idx="700">
                  <c:v>44832.097361111111</c:v>
                </c:pt>
                <c:pt idx="701">
                  <c:v>44832.098229166666</c:v>
                </c:pt>
                <c:pt idx="702">
                  <c:v>44832.098993055559</c:v>
                </c:pt>
                <c:pt idx="703">
                  <c:v>44832.10119212963</c:v>
                </c:pt>
                <c:pt idx="704">
                  <c:v>44832.102384259262</c:v>
                </c:pt>
                <c:pt idx="705">
                  <c:v>44832.105312500003</c:v>
                </c:pt>
                <c:pt idx="706">
                  <c:v>44832.107939814814</c:v>
                </c:pt>
                <c:pt idx="707">
                  <c:v>44832.108831018515</c:v>
                </c:pt>
                <c:pt idx="708">
                  <c:v>44832.110625000001</c:v>
                </c:pt>
                <c:pt idx="709">
                  <c:v>44832.112581018519</c:v>
                </c:pt>
                <c:pt idx="710">
                  <c:v>44832.114849537036</c:v>
                </c:pt>
                <c:pt idx="711">
                  <c:v>44832.115034722221</c:v>
                </c:pt>
                <c:pt idx="712">
                  <c:v>44832.116759259261</c:v>
                </c:pt>
                <c:pt idx="713">
                  <c:v>44832.117430555554</c:v>
                </c:pt>
                <c:pt idx="714">
                  <c:v>44832.117650462962</c:v>
                </c:pt>
                <c:pt idx="715">
                  <c:v>44832.118194444447</c:v>
                </c:pt>
                <c:pt idx="716">
                  <c:v>44832.118877314817</c:v>
                </c:pt>
                <c:pt idx="717">
                  <c:v>44832.119166666664</c:v>
                </c:pt>
                <c:pt idx="718">
                  <c:v>44832.120393518519</c:v>
                </c:pt>
                <c:pt idx="719">
                  <c:v>44832.121666666666</c:v>
                </c:pt>
                <c:pt idx="720">
                  <c:v>44832.124363425923</c:v>
                </c:pt>
                <c:pt idx="721">
                  <c:v>44832.125694444447</c:v>
                </c:pt>
                <c:pt idx="722">
                  <c:v>44832.126307870371</c:v>
                </c:pt>
                <c:pt idx="723">
                  <c:v>44832.128854166665</c:v>
                </c:pt>
                <c:pt idx="724">
                  <c:v>44832.129166666666</c:v>
                </c:pt>
                <c:pt idx="725">
                  <c:v>44832.129490740743</c:v>
                </c:pt>
                <c:pt idx="726">
                  <c:v>44832.131111111114</c:v>
                </c:pt>
                <c:pt idx="727">
                  <c:v>44832.131562499999</c:v>
                </c:pt>
                <c:pt idx="728">
                  <c:v>44832.133506944447</c:v>
                </c:pt>
                <c:pt idx="729">
                  <c:v>44832.134363425925</c:v>
                </c:pt>
                <c:pt idx="730">
                  <c:v>44832.13721064815</c:v>
                </c:pt>
                <c:pt idx="731">
                  <c:v>44832.137627314813</c:v>
                </c:pt>
                <c:pt idx="732">
                  <c:v>44832.140879629631</c:v>
                </c:pt>
                <c:pt idx="733">
                  <c:v>44832.141215277778</c:v>
                </c:pt>
                <c:pt idx="734">
                  <c:v>44832.142025462963</c:v>
                </c:pt>
                <c:pt idx="735">
                  <c:v>44832.142766203702</c:v>
                </c:pt>
                <c:pt idx="736">
                  <c:v>44832.144525462965</c:v>
                </c:pt>
                <c:pt idx="737">
                  <c:v>44832.144872685189</c:v>
                </c:pt>
                <c:pt idx="738">
                  <c:v>44832.146944444445</c:v>
                </c:pt>
                <c:pt idx="739">
                  <c:v>44832.147673611114</c:v>
                </c:pt>
                <c:pt idx="740">
                  <c:v>44832.148101851853</c:v>
                </c:pt>
                <c:pt idx="741">
                  <c:v>44832.148587962962</c:v>
                </c:pt>
                <c:pt idx="742">
                  <c:v>44832.150231481479</c:v>
                </c:pt>
                <c:pt idx="743">
                  <c:v>44832.15084490741</c:v>
                </c:pt>
                <c:pt idx="744">
                  <c:v>44832.15252314815</c:v>
                </c:pt>
                <c:pt idx="745">
                  <c:v>44832.153923611113</c:v>
                </c:pt>
                <c:pt idx="746">
                  <c:v>44832.154085648152</c:v>
                </c:pt>
                <c:pt idx="747">
                  <c:v>44832.154351851852</c:v>
                </c:pt>
                <c:pt idx="748">
                  <c:v>44832.154687499999</c:v>
                </c:pt>
                <c:pt idx="749">
                  <c:v>44832.155324074076</c:v>
                </c:pt>
                <c:pt idx="750">
                  <c:v>44832.155659722222</c:v>
                </c:pt>
                <c:pt idx="751">
                  <c:v>44832.15724537037</c:v>
                </c:pt>
                <c:pt idx="752">
                  <c:v>44832.16065972222</c:v>
                </c:pt>
                <c:pt idx="753">
                  <c:v>44832.162407407406</c:v>
                </c:pt>
                <c:pt idx="754">
                  <c:v>44832.163136574076</c:v>
                </c:pt>
                <c:pt idx="755">
                  <c:v>44832.163599537038</c:v>
                </c:pt>
                <c:pt idx="756">
                  <c:v>44832.164317129631</c:v>
                </c:pt>
                <c:pt idx="757">
                  <c:v>44832.164548611108</c:v>
                </c:pt>
                <c:pt idx="758">
                  <c:v>44832.164722222224</c:v>
                </c:pt>
                <c:pt idx="759">
                  <c:v>44832.165081018517</c:v>
                </c:pt>
                <c:pt idx="760">
                  <c:v>44832.165300925924</c:v>
                </c:pt>
                <c:pt idx="761">
                  <c:v>44832.166504629633</c:v>
                </c:pt>
                <c:pt idx="762">
                  <c:v>44832.16678240741</c:v>
                </c:pt>
                <c:pt idx="763">
                  <c:v>44832.167222222219</c:v>
                </c:pt>
                <c:pt idx="764">
                  <c:v>44832.167627314811</c:v>
                </c:pt>
                <c:pt idx="765">
                  <c:v>44832.16851851852</c:v>
                </c:pt>
                <c:pt idx="766">
                  <c:v>44832.169374999998</c:v>
                </c:pt>
                <c:pt idx="767">
                  <c:v>44832.170277777775</c:v>
                </c:pt>
                <c:pt idx="768">
                  <c:v>44832.170752314814</c:v>
                </c:pt>
                <c:pt idx="769">
                  <c:v>44832.171724537038</c:v>
                </c:pt>
                <c:pt idx="770">
                  <c:v>44832.175543981481</c:v>
                </c:pt>
                <c:pt idx="771">
                  <c:v>44832.177141203705</c:v>
                </c:pt>
                <c:pt idx="772">
                  <c:v>44832.177534722221</c:v>
                </c:pt>
                <c:pt idx="773">
                  <c:v>44832.17796296296</c:v>
                </c:pt>
                <c:pt idx="774">
                  <c:v>44832.178900462961</c:v>
                </c:pt>
                <c:pt idx="775">
                  <c:v>44832.179826388892</c:v>
                </c:pt>
                <c:pt idx="776">
                  <c:v>44832.18074074074</c:v>
                </c:pt>
                <c:pt idx="777">
                  <c:v>44832.182129629633</c:v>
                </c:pt>
                <c:pt idx="778">
                  <c:v>44832.182673611111</c:v>
                </c:pt>
                <c:pt idx="779">
                  <c:v>44832.182800925926</c:v>
                </c:pt>
                <c:pt idx="780">
                  <c:v>44832.18309027778</c:v>
                </c:pt>
                <c:pt idx="781">
                  <c:v>44832.184351851851</c:v>
                </c:pt>
                <c:pt idx="782">
                  <c:v>44832.185671296298</c:v>
                </c:pt>
                <c:pt idx="783">
                  <c:v>44832.186157407406</c:v>
                </c:pt>
                <c:pt idx="784">
                  <c:v>44832.188761574071</c:v>
                </c:pt>
                <c:pt idx="785">
                  <c:v>44832.189189814817</c:v>
                </c:pt>
                <c:pt idx="786">
                  <c:v>44832.19021990741</c:v>
                </c:pt>
                <c:pt idx="787">
                  <c:v>44832.192754629628</c:v>
                </c:pt>
                <c:pt idx="788">
                  <c:v>44832.193287037036</c:v>
                </c:pt>
                <c:pt idx="789">
                  <c:v>44832.194814814815</c:v>
                </c:pt>
                <c:pt idx="790">
                  <c:v>44832.195960648147</c:v>
                </c:pt>
                <c:pt idx="791">
                  <c:v>44832.19803240741</c:v>
                </c:pt>
                <c:pt idx="792">
                  <c:v>44832.198483796295</c:v>
                </c:pt>
                <c:pt idx="793">
                  <c:v>44832.198703703703</c:v>
                </c:pt>
                <c:pt idx="794">
                  <c:v>44832.199687499997</c:v>
                </c:pt>
                <c:pt idx="795">
                  <c:v>44832.202719907407</c:v>
                </c:pt>
                <c:pt idx="796">
                  <c:v>44832.2030787037</c:v>
                </c:pt>
                <c:pt idx="797">
                  <c:v>44832.203865740739</c:v>
                </c:pt>
                <c:pt idx="798">
                  <c:v>44832.205370370371</c:v>
                </c:pt>
                <c:pt idx="799">
                  <c:v>44832.205879629626</c:v>
                </c:pt>
                <c:pt idx="800">
                  <c:v>44832.206041666665</c:v>
                </c:pt>
                <c:pt idx="801">
                  <c:v>44832.206724537034</c:v>
                </c:pt>
                <c:pt idx="802">
                  <c:v>44832.207233796296</c:v>
                </c:pt>
                <c:pt idx="803">
                  <c:v>44832.210706018515</c:v>
                </c:pt>
                <c:pt idx="804">
                  <c:v>44832.211793981478</c:v>
                </c:pt>
                <c:pt idx="805">
                  <c:v>44832.212013888886</c:v>
                </c:pt>
                <c:pt idx="806">
                  <c:v>44832.214062500003</c:v>
                </c:pt>
                <c:pt idx="807">
                  <c:v>44832.214189814818</c:v>
                </c:pt>
                <c:pt idx="808">
                  <c:v>44832.215057870373</c:v>
                </c:pt>
                <c:pt idx="809">
                  <c:v>44832.215902777774</c:v>
                </c:pt>
                <c:pt idx="810">
                  <c:v>44832.224178240744</c:v>
                </c:pt>
                <c:pt idx="811">
                  <c:v>44832.225011574075</c:v>
                </c:pt>
                <c:pt idx="812">
                  <c:v>44832.226921296293</c:v>
                </c:pt>
                <c:pt idx="813">
                  <c:v>44832.228101851855</c:v>
                </c:pt>
                <c:pt idx="814">
                  <c:v>44832.228958333333</c:v>
                </c:pt>
                <c:pt idx="815">
                  <c:v>44832.229594907411</c:v>
                </c:pt>
                <c:pt idx="816">
                  <c:v>44832.230185185188</c:v>
                </c:pt>
                <c:pt idx="817">
                  <c:v>44832.231805555559</c:v>
                </c:pt>
                <c:pt idx="818">
                  <c:v>44832.232974537037</c:v>
                </c:pt>
                <c:pt idx="819">
                  <c:v>44832.233657407407</c:v>
                </c:pt>
                <c:pt idx="820">
                  <c:v>44832.235081018516</c:v>
                </c:pt>
                <c:pt idx="821">
                  <c:v>44832.235358796293</c:v>
                </c:pt>
                <c:pt idx="822">
                  <c:v>44832.237696759257</c:v>
                </c:pt>
                <c:pt idx="823">
                  <c:v>44832.238969907405</c:v>
                </c:pt>
                <c:pt idx="824">
                  <c:v>44832.240312499998</c:v>
                </c:pt>
                <c:pt idx="825">
                  <c:v>44832.241585648146</c:v>
                </c:pt>
                <c:pt idx="826">
                  <c:v>44832.243263888886</c:v>
                </c:pt>
                <c:pt idx="827">
                  <c:v>44832.243506944447</c:v>
                </c:pt>
                <c:pt idx="828">
                  <c:v>44832.243819444448</c:v>
                </c:pt>
                <c:pt idx="829">
                  <c:v>44832.245879629627</c:v>
                </c:pt>
                <c:pt idx="830">
                  <c:v>44832.248854166668</c:v>
                </c:pt>
                <c:pt idx="831">
                  <c:v>44832.251747685186</c:v>
                </c:pt>
                <c:pt idx="832">
                  <c:v>44832.252187500002</c:v>
                </c:pt>
                <c:pt idx="833">
                  <c:v>44832.252280092594</c:v>
                </c:pt>
                <c:pt idx="834">
                  <c:v>44832.252685185187</c:v>
                </c:pt>
                <c:pt idx="835">
                  <c:v>44832.254444444443</c:v>
                </c:pt>
                <c:pt idx="836">
                  <c:v>44832.255266203705</c:v>
                </c:pt>
                <c:pt idx="837">
                  <c:v>44832.257465277777</c:v>
                </c:pt>
                <c:pt idx="838">
                  <c:v>44832.257581018515</c:v>
                </c:pt>
                <c:pt idx="839">
                  <c:v>44832.258344907408</c:v>
                </c:pt>
                <c:pt idx="840">
                  <c:v>44832.260150462964</c:v>
                </c:pt>
                <c:pt idx="841">
                  <c:v>44832.261342592596</c:v>
                </c:pt>
                <c:pt idx="842">
                  <c:v>44832.263124999998</c:v>
                </c:pt>
                <c:pt idx="843">
                  <c:v>44832.264166666668</c:v>
                </c:pt>
                <c:pt idx="844">
                  <c:v>44832.266030092593</c:v>
                </c:pt>
                <c:pt idx="845">
                  <c:v>44832.266689814816</c:v>
                </c:pt>
                <c:pt idx="846">
                  <c:v>44832.267685185187</c:v>
                </c:pt>
                <c:pt idx="847">
                  <c:v>44832.268240740741</c:v>
                </c:pt>
                <c:pt idx="848">
                  <c:v>44832.26966435185</c:v>
                </c:pt>
                <c:pt idx="849">
                  <c:v>44832.27070601852</c:v>
                </c:pt>
                <c:pt idx="850">
                  <c:v>44832.27107638889</c:v>
                </c:pt>
                <c:pt idx="851">
                  <c:v>44832.272777777776</c:v>
                </c:pt>
                <c:pt idx="852">
                  <c:v>44832.273148148146</c:v>
                </c:pt>
                <c:pt idx="853">
                  <c:v>44832.274861111109</c:v>
                </c:pt>
                <c:pt idx="854">
                  <c:v>44832.275648148148</c:v>
                </c:pt>
                <c:pt idx="855">
                  <c:v>44832.2815162037</c:v>
                </c:pt>
                <c:pt idx="856">
                  <c:v>44832.282268518517</c:v>
                </c:pt>
                <c:pt idx="857">
                  <c:v>44832.282905092594</c:v>
                </c:pt>
                <c:pt idx="858">
                  <c:v>44832.28365740741</c:v>
                </c:pt>
                <c:pt idx="859">
                  <c:v>44832.284166666665</c:v>
                </c:pt>
                <c:pt idx="860">
                  <c:v>44832.286527777775</c:v>
                </c:pt>
                <c:pt idx="861">
                  <c:v>44832.286782407406</c:v>
                </c:pt>
                <c:pt idx="862">
                  <c:v>44832.287106481483</c:v>
                </c:pt>
                <c:pt idx="863">
                  <c:v>44832.288576388892</c:v>
                </c:pt>
                <c:pt idx="864">
                  <c:v>44832.2893287037</c:v>
                </c:pt>
                <c:pt idx="865">
                  <c:v>44832.290289351855</c:v>
                </c:pt>
                <c:pt idx="866">
                  <c:v>44832.292523148149</c:v>
                </c:pt>
                <c:pt idx="867">
                  <c:v>44832.292928240742</c:v>
                </c:pt>
                <c:pt idx="868">
                  <c:v>44832.29451388889</c:v>
                </c:pt>
                <c:pt idx="869">
                  <c:v>44832.295081018521</c:v>
                </c:pt>
                <c:pt idx="870">
                  <c:v>44832.295891203707</c:v>
                </c:pt>
                <c:pt idx="871">
                  <c:v>44832.297094907408</c:v>
                </c:pt>
                <c:pt idx="872">
                  <c:v>44832.297638888886</c:v>
                </c:pt>
                <c:pt idx="873">
                  <c:v>44832.298113425924</c:v>
                </c:pt>
                <c:pt idx="874">
                  <c:v>44832.298495370371</c:v>
                </c:pt>
                <c:pt idx="875">
                  <c:v>44832.298819444448</c:v>
                </c:pt>
                <c:pt idx="876">
                  <c:v>44832.299363425926</c:v>
                </c:pt>
                <c:pt idx="877">
                  <c:v>44832.299537037034</c:v>
                </c:pt>
                <c:pt idx="878">
                  <c:v>44832.301805555559</c:v>
                </c:pt>
                <c:pt idx="879">
                  <c:v>44832.302349537036</c:v>
                </c:pt>
                <c:pt idx="880">
                  <c:v>44832.302951388891</c:v>
                </c:pt>
                <c:pt idx="881">
                  <c:v>44832.303344907406</c:v>
                </c:pt>
                <c:pt idx="882">
                  <c:v>44832.303749999999</c:v>
                </c:pt>
                <c:pt idx="883">
                  <c:v>44832.304108796299</c:v>
                </c:pt>
                <c:pt idx="884">
                  <c:v>44832.304513888892</c:v>
                </c:pt>
                <c:pt idx="885">
                  <c:v>44832.304895833331</c:v>
                </c:pt>
                <c:pt idx="886">
                  <c:v>44832.306145833332</c:v>
                </c:pt>
                <c:pt idx="887">
                  <c:v>44832.307685185187</c:v>
                </c:pt>
                <c:pt idx="888">
                  <c:v>44832.310729166667</c:v>
                </c:pt>
                <c:pt idx="889">
                  <c:v>44832.311157407406</c:v>
                </c:pt>
                <c:pt idx="890">
                  <c:v>44832.312268518515</c:v>
                </c:pt>
                <c:pt idx="891">
                  <c:v>44832.313321759262</c:v>
                </c:pt>
                <c:pt idx="892">
                  <c:v>44832.316481481481</c:v>
                </c:pt>
                <c:pt idx="893">
                  <c:v>44832.318807870368</c:v>
                </c:pt>
                <c:pt idx="894">
                  <c:v>44832.319837962961</c:v>
                </c:pt>
                <c:pt idx="895">
                  <c:v>44832.321180555555</c:v>
                </c:pt>
                <c:pt idx="896">
                  <c:v>44832.322222222225</c:v>
                </c:pt>
                <c:pt idx="897">
                  <c:v>44832.323101851849</c:v>
                </c:pt>
                <c:pt idx="898">
                  <c:v>44832.323391203703</c:v>
                </c:pt>
                <c:pt idx="899">
                  <c:v>44832.324143518519</c:v>
                </c:pt>
                <c:pt idx="900">
                  <c:v>44832.325104166666</c:v>
                </c:pt>
                <c:pt idx="901">
                  <c:v>44832.325648148151</c:v>
                </c:pt>
                <c:pt idx="902">
                  <c:v>44832.327581018515</c:v>
                </c:pt>
                <c:pt idx="903">
                  <c:v>44832.328414351854</c:v>
                </c:pt>
                <c:pt idx="904">
                  <c:v>44832.328599537039</c:v>
                </c:pt>
                <c:pt idx="905">
                  <c:v>44832.329548611109</c:v>
                </c:pt>
                <c:pt idx="906">
                  <c:v>44832.329837962963</c:v>
                </c:pt>
                <c:pt idx="907">
                  <c:v>44832.332974537036</c:v>
                </c:pt>
                <c:pt idx="908">
                  <c:v>44832.338333333333</c:v>
                </c:pt>
                <c:pt idx="909">
                  <c:v>44832.339131944442</c:v>
                </c:pt>
                <c:pt idx="910">
                  <c:v>44832.341319444444</c:v>
                </c:pt>
                <c:pt idx="911">
                  <c:v>44832.341863425929</c:v>
                </c:pt>
                <c:pt idx="912">
                  <c:v>44832.34233796296</c:v>
                </c:pt>
                <c:pt idx="913">
                  <c:v>44832.343738425923</c:v>
                </c:pt>
                <c:pt idx="914">
                  <c:v>44832.344178240739</c:v>
                </c:pt>
                <c:pt idx="915">
                  <c:v>44832.345104166663</c:v>
                </c:pt>
                <c:pt idx="916">
                  <c:v>44832.349560185183</c:v>
                </c:pt>
                <c:pt idx="917">
                  <c:v>44832.350821759261</c:v>
                </c:pt>
                <c:pt idx="918">
                  <c:v>44832.357152777775</c:v>
                </c:pt>
                <c:pt idx="919">
                  <c:v>44832.360671296294</c:v>
                </c:pt>
                <c:pt idx="920">
                  <c:v>44832.361504629633</c:v>
                </c:pt>
                <c:pt idx="921">
                  <c:v>44832.364548611113</c:v>
                </c:pt>
                <c:pt idx="922">
                  <c:v>44832.366284722222</c:v>
                </c:pt>
                <c:pt idx="923">
                  <c:v>44832.366435185184</c:v>
                </c:pt>
                <c:pt idx="924">
                  <c:v>44832.367222222223</c:v>
                </c:pt>
                <c:pt idx="925">
                  <c:v>44832.368391203701</c:v>
                </c:pt>
                <c:pt idx="926">
                  <c:v>44832.369513888887</c:v>
                </c:pt>
                <c:pt idx="927">
                  <c:v>44832.371932870374</c:v>
                </c:pt>
                <c:pt idx="928">
                  <c:v>44832.37332175926</c:v>
                </c:pt>
                <c:pt idx="929">
                  <c:v>44832.001481481479</c:v>
                </c:pt>
                <c:pt idx="930">
                  <c:v>44832.001493055555</c:v>
                </c:pt>
                <c:pt idx="931">
                  <c:v>44832.001504629632</c:v>
                </c:pt>
                <c:pt idx="932">
                  <c:v>44832.001516203702</c:v>
                </c:pt>
                <c:pt idx="933">
                  <c:v>44832.004050925927</c:v>
                </c:pt>
                <c:pt idx="934">
                  <c:v>44832.004074074073</c:v>
                </c:pt>
                <c:pt idx="935">
                  <c:v>44832.004212962966</c:v>
                </c:pt>
                <c:pt idx="936">
                  <c:v>44832.004224537035</c:v>
                </c:pt>
                <c:pt idx="937">
                  <c:v>44832.004305555558</c:v>
                </c:pt>
                <c:pt idx="938">
                  <c:v>44832.004328703704</c:v>
                </c:pt>
                <c:pt idx="939">
                  <c:v>44832.004374999997</c:v>
                </c:pt>
                <c:pt idx="940">
                  <c:v>44832.004386574074</c:v>
                </c:pt>
                <c:pt idx="941">
                  <c:v>44832.004594907405</c:v>
                </c:pt>
                <c:pt idx="942">
                  <c:v>44832.004606481481</c:v>
                </c:pt>
                <c:pt idx="943">
                  <c:v>44832.004629629628</c:v>
                </c:pt>
                <c:pt idx="944">
                  <c:v>44832.004710648151</c:v>
                </c:pt>
                <c:pt idx="945">
                  <c:v>44832.00472222222</c:v>
                </c:pt>
                <c:pt idx="946">
                  <c:v>44832.004745370374</c:v>
                </c:pt>
                <c:pt idx="947">
                  <c:v>44832.004756944443</c:v>
                </c:pt>
                <c:pt idx="948">
                  <c:v>44832.004791666666</c:v>
                </c:pt>
                <c:pt idx="949">
                  <c:v>44832.004803240743</c:v>
                </c:pt>
                <c:pt idx="950">
                  <c:v>44832.004814814813</c:v>
                </c:pt>
                <c:pt idx="951">
                  <c:v>44832.004826388889</c:v>
                </c:pt>
                <c:pt idx="952">
                  <c:v>44832.004837962966</c:v>
                </c:pt>
                <c:pt idx="953">
                  <c:v>44832.004849537036</c:v>
                </c:pt>
                <c:pt idx="954">
                  <c:v>44832.004861111112</c:v>
                </c:pt>
                <c:pt idx="955">
                  <c:v>44832.004872685182</c:v>
                </c:pt>
                <c:pt idx="956">
                  <c:v>44832.00508101852</c:v>
                </c:pt>
                <c:pt idx="957">
                  <c:v>44832.00509259259</c:v>
                </c:pt>
                <c:pt idx="958">
                  <c:v>44832.00513888889</c:v>
                </c:pt>
                <c:pt idx="959">
                  <c:v>44832.005277777775</c:v>
                </c:pt>
                <c:pt idx="960">
                  <c:v>44832.005289351851</c:v>
                </c:pt>
                <c:pt idx="961">
                  <c:v>44832.005324074074</c:v>
                </c:pt>
                <c:pt idx="962">
                  <c:v>44832.005335648151</c:v>
                </c:pt>
                <c:pt idx="963">
                  <c:v>44832.005381944444</c:v>
                </c:pt>
                <c:pt idx="964">
                  <c:v>44832.005393518521</c:v>
                </c:pt>
                <c:pt idx="965">
                  <c:v>44832.005474537036</c:v>
                </c:pt>
                <c:pt idx="966">
                  <c:v>44832.005486111113</c:v>
                </c:pt>
                <c:pt idx="967">
                  <c:v>44832.005960648145</c:v>
                </c:pt>
                <c:pt idx="968">
                  <c:v>44832.005972222221</c:v>
                </c:pt>
                <c:pt idx="969">
                  <c:v>44832.005983796298</c:v>
                </c:pt>
                <c:pt idx="970">
                  <c:v>44832.005995370368</c:v>
                </c:pt>
                <c:pt idx="971">
                  <c:v>44832.006504629629</c:v>
                </c:pt>
                <c:pt idx="972">
                  <c:v>44832.006516203706</c:v>
                </c:pt>
                <c:pt idx="973">
                  <c:v>44832.006527777776</c:v>
                </c:pt>
                <c:pt idx="974">
                  <c:v>44832.006562499999</c:v>
                </c:pt>
                <c:pt idx="975">
                  <c:v>44832.006736111114</c:v>
                </c:pt>
                <c:pt idx="976">
                  <c:v>44832.006747685184</c:v>
                </c:pt>
                <c:pt idx="977">
                  <c:v>44832.006990740738</c:v>
                </c:pt>
                <c:pt idx="978">
                  <c:v>44832.007013888891</c:v>
                </c:pt>
                <c:pt idx="979">
                  <c:v>44832.007280092592</c:v>
                </c:pt>
                <c:pt idx="980">
                  <c:v>44832.007291666669</c:v>
                </c:pt>
                <c:pt idx="981">
                  <c:v>44832.0078587963</c:v>
                </c:pt>
                <c:pt idx="982">
                  <c:v>44832.007870370369</c:v>
                </c:pt>
                <c:pt idx="983">
                  <c:v>44832.007916666669</c:v>
                </c:pt>
                <c:pt idx="984">
                  <c:v>44832.007928240739</c:v>
                </c:pt>
                <c:pt idx="985">
                  <c:v>44832.009942129633</c:v>
                </c:pt>
                <c:pt idx="986">
                  <c:v>44832.009953703702</c:v>
                </c:pt>
                <c:pt idx="987">
                  <c:v>44832.009976851848</c:v>
                </c:pt>
                <c:pt idx="988">
                  <c:v>44832.009988425925</c:v>
                </c:pt>
                <c:pt idx="989">
                  <c:v>44832.010057870371</c:v>
                </c:pt>
                <c:pt idx="990">
                  <c:v>44832.010069444441</c:v>
                </c:pt>
                <c:pt idx="991">
                  <c:v>44832.010081018518</c:v>
                </c:pt>
                <c:pt idx="992">
                  <c:v>44832.010092592594</c:v>
                </c:pt>
                <c:pt idx="993">
                  <c:v>44832.010115740741</c:v>
                </c:pt>
                <c:pt idx="994">
                  <c:v>44832.010150462964</c:v>
                </c:pt>
                <c:pt idx="995">
                  <c:v>44832.010162037041</c:v>
                </c:pt>
                <c:pt idx="996">
                  <c:v>44832.010185185187</c:v>
                </c:pt>
                <c:pt idx="997">
                  <c:v>44832.010196759256</c:v>
                </c:pt>
                <c:pt idx="998">
                  <c:v>44832.010266203702</c:v>
                </c:pt>
                <c:pt idx="999">
                  <c:v>44832.010289351849</c:v>
                </c:pt>
                <c:pt idx="1000">
                  <c:v>44832.010312500002</c:v>
                </c:pt>
                <c:pt idx="1001">
                  <c:v>44832.010335648149</c:v>
                </c:pt>
                <c:pt idx="1002">
                  <c:v>44832.010358796295</c:v>
                </c:pt>
                <c:pt idx="1003">
                  <c:v>44832.010393518518</c:v>
                </c:pt>
                <c:pt idx="1004">
                  <c:v>44832.010416666664</c:v>
                </c:pt>
                <c:pt idx="1005">
                  <c:v>44832.010601851849</c:v>
                </c:pt>
                <c:pt idx="1006">
                  <c:v>44832.010625000003</c:v>
                </c:pt>
                <c:pt idx="1007">
                  <c:v>44832.010648148149</c:v>
                </c:pt>
                <c:pt idx="1008">
                  <c:v>44832.010659722226</c:v>
                </c:pt>
                <c:pt idx="1009">
                  <c:v>44832.010671296295</c:v>
                </c:pt>
                <c:pt idx="1010">
                  <c:v>44832.010694444441</c:v>
                </c:pt>
                <c:pt idx="1011">
                  <c:v>44832.010729166665</c:v>
                </c:pt>
                <c:pt idx="1012">
                  <c:v>44832.010752314818</c:v>
                </c:pt>
                <c:pt idx="1013">
                  <c:v>44832.010763888888</c:v>
                </c:pt>
                <c:pt idx="1014">
                  <c:v>44832.010775462964</c:v>
                </c:pt>
                <c:pt idx="1015">
                  <c:v>44832.010833333334</c:v>
                </c:pt>
                <c:pt idx="1016">
                  <c:v>44832.01085648148</c:v>
                </c:pt>
                <c:pt idx="1017">
                  <c:v>44832.010868055557</c:v>
                </c:pt>
                <c:pt idx="1018">
                  <c:v>44832.010937500003</c:v>
                </c:pt>
                <c:pt idx="1019">
                  <c:v>44832.010949074072</c:v>
                </c:pt>
                <c:pt idx="1020">
                  <c:v>44832.010972222219</c:v>
                </c:pt>
                <c:pt idx="1021">
                  <c:v>44832.010995370372</c:v>
                </c:pt>
                <c:pt idx="1022">
                  <c:v>44832.011006944442</c:v>
                </c:pt>
                <c:pt idx="1023">
                  <c:v>44832.011030092595</c:v>
                </c:pt>
                <c:pt idx="1024">
                  <c:v>44832.011041666665</c:v>
                </c:pt>
                <c:pt idx="1025">
                  <c:v>44832.011076388888</c:v>
                </c:pt>
                <c:pt idx="1026">
                  <c:v>44832.011087962965</c:v>
                </c:pt>
                <c:pt idx="1027">
                  <c:v>44832.011122685188</c:v>
                </c:pt>
                <c:pt idx="1028">
                  <c:v>44832.011134259257</c:v>
                </c:pt>
                <c:pt idx="1029">
                  <c:v>44832.011273148149</c:v>
                </c:pt>
                <c:pt idx="1030">
                  <c:v>44832.011284722219</c:v>
                </c:pt>
                <c:pt idx="1031">
                  <c:v>44832.011307870373</c:v>
                </c:pt>
                <c:pt idx="1032">
                  <c:v>44832.011319444442</c:v>
                </c:pt>
                <c:pt idx="1033">
                  <c:v>44832.011678240742</c:v>
                </c:pt>
                <c:pt idx="1034">
                  <c:v>44832.011701388888</c:v>
                </c:pt>
                <c:pt idx="1035">
                  <c:v>44832.011736111112</c:v>
                </c:pt>
                <c:pt idx="1036">
                  <c:v>44832.011747685188</c:v>
                </c:pt>
                <c:pt idx="1037">
                  <c:v>44832.011782407404</c:v>
                </c:pt>
                <c:pt idx="1038">
                  <c:v>44832.011793981481</c:v>
                </c:pt>
                <c:pt idx="1039">
                  <c:v>44832.012928240743</c:v>
                </c:pt>
                <c:pt idx="1040">
                  <c:v>44832.012939814813</c:v>
                </c:pt>
                <c:pt idx="1041">
                  <c:v>44832.013090277775</c:v>
                </c:pt>
                <c:pt idx="1042">
                  <c:v>44832.013101851851</c:v>
                </c:pt>
                <c:pt idx="1043">
                  <c:v>44832.013148148151</c:v>
                </c:pt>
                <c:pt idx="1044">
                  <c:v>44832.013159722221</c:v>
                </c:pt>
                <c:pt idx="1045">
                  <c:v>44832.013206018521</c:v>
                </c:pt>
                <c:pt idx="1046">
                  <c:v>44832.013240740744</c:v>
                </c:pt>
                <c:pt idx="1047">
                  <c:v>44832.013275462959</c:v>
                </c:pt>
                <c:pt idx="1048">
                  <c:v>44832.013298611113</c:v>
                </c:pt>
                <c:pt idx="1049">
                  <c:v>44832.013310185182</c:v>
                </c:pt>
                <c:pt idx="1050">
                  <c:v>44832.013333333336</c:v>
                </c:pt>
                <c:pt idx="1051">
                  <c:v>44832.013344907406</c:v>
                </c:pt>
                <c:pt idx="1052">
                  <c:v>44832.013356481482</c:v>
                </c:pt>
                <c:pt idx="1053">
                  <c:v>44832.013425925928</c:v>
                </c:pt>
                <c:pt idx="1054">
                  <c:v>44832.013437499998</c:v>
                </c:pt>
                <c:pt idx="1055">
                  <c:v>44832.013449074075</c:v>
                </c:pt>
                <c:pt idx="1056">
                  <c:v>44832.013460648152</c:v>
                </c:pt>
                <c:pt idx="1057">
                  <c:v>44832.042210648149</c:v>
                </c:pt>
                <c:pt idx="1058">
                  <c:v>44832.042222222219</c:v>
                </c:pt>
                <c:pt idx="1059">
                  <c:v>44832.042233796295</c:v>
                </c:pt>
                <c:pt idx="1060">
                  <c:v>44832.042245370372</c:v>
                </c:pt>
                <c:pt idx="1061">
                  <c:v>44832.042256944442</c:v>
                </c:pt>
                <c:pt idx="1062">
                  <c:v>44832.042268518519</c:v>
                </c:pt>
                <c:pt idx="1063">
                  <c:v>44832.042314814818</c:v>
                </c:pt>
                <c:pt idx="1064">
                  <c:v>44832.042326388888</c:v>
                </c:pt>
                <c:pt idx="1065">
                  <c:v>44832.042337962965</c:v>
                </c:pt>
                <c:pt idx="1066">
                  <c:v>44832.042349537034</c:v>
                </c:pt>
                <c:pt idx="1067">
                  <c:v>44832.042372685188</c:v>
                </c:pt>
                <c:pt idx="1068">
                  <c:v>44832.042407407411</c:v>
                </c:pt>
                <c:pt idx="1069">
                  <c:v>44832.04241898148</c:v>
                </c:pt>
                <c:pt idx="1070">
                  <c:v>44832.042430555557</c:v>
                </c:pt>
                <c:pt idx="1071">
                  <c:v>44832.042453703703</c:v>
                </c:pt>
                <c:pt idx="1072">
                  <c:v>44832.04246527778</c:v>
                </c:pt>
                <c:pt idx="1073">
                  <c:v>44832.042986111112</c:v>
                </c:pt>
                <c:pt idx="1074">
                  <c:v>44832.042997685188</c:v>
                </c:pt>
                <c:pt idx="1075">
                  <c:v>44832.044131944444</c:v>
                </c:pt>
                <c:pt idx="1076">
                  <c:v>44832.04414351852</c:v>
                </c:pt>
                <c:pt idx="1077">
                  <c:v>44832.044189814813</c:v>
                </c:pt>
                <c:pt idx="1078">
                  <c:v>44832.04420138889</c:v>
                </c:pt>
                <c:pt idx="1079">
                  <c:v>44832.044224537036</c:v>
                </c:pt>
                <c:pt idx="1080">
                  <c:v>44832.044236111113</c:v>
                </c:pt>
                <c:pt idx="1081">
                  <c:v>44832.044270833336</c:v>
                </c:pt>
                <c:pt idx="1082">
                  <c:v>44832.044282407405</c:v>
                </c:pt>
                <c:pt idx="1083">
                  <c:v>44832.057638888888</c:v>
                </c:pt>
                <c:pt idx="1084">
                  <c:v>44832.057662037034</c:v>
                </c:pt>
                <c:pt idx="1085">
                  <c:v>44832.057685185187</c:v>
                </c:pt>
                <c:pt idx="1086">
                  <c:v>44832.057696759257</c:v>
                </c:pt>
                <c:pt idx="1087">
                  <c:v>44832.057708333334</c:v>
                </c:pt>
                <c:pt idx="1088">
                  <c:v>44832.057719907411</c:v>
                </c:pt>
                <c:pt idx="1089">
                  <c:v>44832.05777777778</c:v>
                </c:pt>
                <c:pt idx="1090">
                  <c:v>44832.057789351849</c:v>
                </c:pt>
                <c:pt idx="1091">
                  <c:v>44832.057824074072</c:v>
                </c:pt>
                <c:pt idx="1092">
                  <c:v>44832.057835648149</c:v>
                </c:pt>
                <c:pt idx="1093">
                  <c:v>44832.057870370372</c:v>
                </c:pt>
                <c:pt idx="1094">
                  <c:v>44832.057881944442</c:v>
                </c:pt>
                <c:pt idx="1095">
                  <c:v>44832.057916666665</c:v>
                </c:pt>
                <c:pt idx="1096">
                  <c:v>44832.057928240742</c:v>
                </c:pt>
                <c:pt idx="1097">
                  <c:v>44832.058067129627</c:v>
                </c:pt>
                <c:pt idx="1098">
                  <c:v>44832.058078703703</c:v>
                </c:pt>
                <c:pt idx="1099">
                  <c:v>44832.058113425926</c:v>
                </c:pt>
                <c:pt idx="1100">
                  <c:v>44832.058125000003</c:v>
                </c:pt>
                <c:pt idx="1101">
                  <c:v>44832.058159722219</c:v>
                </c:pt>
                <c:pt idx="1102">
                  <c:v>44832.058171296296</c:v>
                </c:pt>
                <c:pt idx="1103">
                  <c:v>44832.058217592596</c:v>
                </c:pt>
                <c:pt idx="1104">
                  <c:v>44832.058229166665</c:v>
                </c:pt>
                <c:pt idx="1105">
                  <c:v>44832.058310185188</c:v>
                </c:pt>
                <c:pt idx="1106">
                  <c:v>44832.058321759258</c:v>
                </c:pt>
                <c:pt idx="1107">
                  <c:v>44832.058379629627</c:v>
                </c:pt>
                <c:pt idx="1108">
                  <c:v>44832.058425925927</c:v>
                </c:pt>
                <c:pt idx="1109">
                  <c:v>44832.058437500003</c:v>
                </c:pt>
                <c:pt idx="1110">
                  <c:v>44832.05846064815</c:v>
                </c:pt>
                <c:pt idx="1111">
                  <c:v>44832.058472222219</c:v>
                </c:pt>
                <c:pt idx="1112">
                  <c:v>44832.058506944442</c:v>
                </c:pt>
                <c:pt idx="1113">
                  <c:v>44832.058541666665</c:v>
                </c:pt>
                <c:pt idx="1114">
                  <c:v>44832.058564814812</c:v>
                </c:pt>
                <c:pt idx="1115">
                  <c:v>44832.058576388888</c:v>
                </c:pt>
                <c:pt idx="1116">
                  <c:v>44832.058587962965</c:v>
                </c:pt>
                <c:pt idx="1117">
                  <c:v>44832.058599537035</c:v>
                </c:pt>
                <c:pt idx="1118">
                  <c:v>44832.058611111112</c:v>
                </c:pt>
                <c:pt idx="1119">
                  <c:v>44832.058634259258</c:v>
                </c:pt>
                <c:pt idx="1120">
                  <c:v>44832.058668981481</c:v>
                </c:pt>
                <c:pt idx="1121">
                  <c:v>44832.058680555558</c:v>
                </c:pt>
                <c:pt idx="1122">
                  <c:v>44832.058692129627</c:v>
                </c:pt>
                <c:pt idx="1123">
                  <c:v>44832.058703703704</c:v>
                </c:pt>
                <c:pt idx="1124">
                  <c:v>44832.058715277781</c:v>
                </c:pt>
                <c:pt idx="1125">
                  <c:v>44832.05878472222</c:v>
                </c:pt>
                <c:pt idx="1126">
                  <c:v>44832.058796296296</c:v>
                </c:pt>
                <c:pt idx="1127">
                  <c:v>44832.058819444443</c:v>
                </c:pt>
                <c:pt idx="1128">
                  <c:v>44832.058831018519</c:v>
                </c:pt>
                <c:pt idx="1129">
                  <c:v>44832.058854166666</c:v>
                </c:pt>
                <c:pt idx="1130">
                  <c:v>44832.058865740742</c:v>
                </c:pt>
                <c:pt idx="1131">
                  <c:v>44832.058877314812</c:v>
                </c:pt>
                <c:pt idx="1132">
                  <c:v>44832.058888888889</c:v>
                </c:pt>
                <c:pt idx="1133">
                  <c:v>44832.058912037035</c:v>
                </c:pt>
                <c:pt idx="1134">
                  <c:v>44832.058935185189</c:v>
                </c:pt>
                <c:pt idx="1135">
                  <c:v>44832.058969907404</c:v>
                </c:pt>
                <c:pt idx="1136">
                  <c:v>44832.058981481481</c:v>
                </c:pt>
                <c:pt idx="1137">
                  <c:v>44832.058993055558</c:v>
                </c:pt>
                <c:pt idx="1138">
                  <c:v>44832.059004629627</c:v>
                </c:pt>
                <c:pt idx="1139">
                  <c:v>44832.059016203704</c:v>
                </c:pt>
                <c:pt idx="1140">
                  <c:v>44832.059027777781</c:v>
                </c:pt>
                <c:pt idx="1141">
                  <c:v>44832.05908564815</c:v>
                </c:pt>
                <c:pt idx="1142">
                  <c:v>44832.05909722222</c:v>
                </c:pt>
                <c:pt idx="1143">
                  <c:v>44832.059120370373</c:v>
                </c:pt>
                <c:pt idx="1144">
                  <c:v>44832.059131944443</c:v>
                </c:pt>
                <c:pt idx="1145">
                  <c:v>44832.05914351852</c:v>
                </c:pt>
                <c:pt idx="1146">
                  <c:v>44832.059155092589</c:v>
                </c:pt>
                <c:pt idx="1147">
                  <c:v>44832.059166666666</c:v>
                </c:pt>
                <c:pt idx="1148">
                  <c:v>44832.059212962966</c:v>
                </c:pt>
                <c:pt idx="1149">
                  <c:v>44832.059236111112</c:v>
                </c:pt>
                <c:pt idx="1150">
                  <c:v>44832.063923611109</c:v>
                </c:pt>
                <c:pt idx="1151">
                  <c:v>44832.063935185186</c:v>
                </c:pt>
                <c:pt idx="1152">
                  <c:v>44832.063958333332</c:v>
                </c:pt>
                <c:pt idx="1153">
                  <c:v>44832.063969907409</c:v>
                </c:pt>
                <c:pt idx="1154">
                  <c:v>44832.063981481479</c:v>
                </c:pt>
                <c:pt idx="1155">
                  <c:v>44832.064027777778</c:v>
                </c:pt>
                <c:pt idx="1156">
                  <c:v>44832.064039351855</c:v>
                </c:pt>
                <c:pt idx="1157">
                  <c:v>44832.064074074071</c:v>
                </c:pt>
                <c:pt idx="1158">
                  <c:v>44832.064108796294</c:v>
                </c:pt>
                <c:pt idx="1159">
                  <c:v>44832.064120370371</c:v>
                </c:pt>
                <c:pt idx="1160">
                  <c:v>44832.064155092594</c:v>
                </c:pt>
                <c:pt idx="1161">
                  <c:v>44832.064166666663</c:v>
                </c:pt>
                <c:pt idx="1162">
                  <c:v>44832.064189814817</c:v>
                </c:pt>
                <c:pt idx="1163">
                  <c:v>44832.064201388886</c:v>
                </c:pt>
                <c:pt idx="1164">
                  <c:v>44832.06422453704</c:v>
                </c:pt>
                <c:pt idx="1165">
                  <c:v>44832.064247685186</c:v>
                </c:pt>
                <c:pt idx="1166">
                  <c:v>44832.064293981479</c:v>
                </c:pt>
                <c:pt idx="1167">
                  <c:v>44832.064305555556</c:v>
                </c:pt>
                <c:pt idx="1168">
                  <c:v>44832.064456018517</c:v>
                </c:pt>
                <c:pt idx="1169">
                  <c:v>44832.064467592594</c:v>
                </c:pt>
                <c:pt idx="1170">
                  <c:v>44832.06454861111</c:v>
                </c:pt>
                <c:pt idx="1171">
                  <c:v>44832.064560185187</c:v>
                </c:pt>
                <c:pt idx="1172">
                  <c:v>44832.064583333333</c:v>
                </c:pt>
                <c:pt idx="1173">
                  <c:v>44832.064606481479</c:v>
                </c:pt>
                <c:pt idx="1174">
                  <c:v>44832.064618055556</c:v>
                </c:pt>
                <c:pt idx="1175">
                  <c:v>44832.064652777779</c:v>
                </c:pt>
                <c:pt idx="1176">
                  <c:v>44832.064675925925</c:v>
                </c:pt>
                <c:pt idx="1177">
                  <c:v>44832.064687500002</c:v>
                </c:pt>
                <c:pt idx="1178">
                  <c:v>44832.064699074072</c:v>
                </c:pt>
                <c:pt idx="1179">
                  <c:v>44832.064722222225</c:v>
                </c:pt>
                <c:pt idx="1180">
                  <c:v>44832.064733796295</c:v>
                </c:pt>
                <c:pt idx="1181">
                  <c:v>44832.064826388887</c:v>
                </c:pt>
                <c:pt idx="1182">
                  <c:v>44832.064837962964</c:v>
                </c:pt>
                <c:pt idx="1183">
                  <c:v>44832.06490740741</c:v>
                </c:pt>
                <c:pt idx="1184">
                  <c:v>44832.064953703702</c:v>
                </c:pt>
                <c:pt idx="1185">
                  <c:v>44832.065034722225</c:v>
                </c:pt>
                <c:pt idx="1186">
                  <c:v>44832.065104166664</c:v>
                </c:pt>
                <c:pt idx="1187">
                  <c:v>44832.065127314818</c:v>
                </c:pt>
                <c:pt idx="1188">
                  <c:v>44832.065196759257</c:v>
                </c:pt>
                <c:pt idx="1189">
                  <c:v>44832.065208333333</c:v>
                </c:pt>
                <c:pt idx="1190">
                  <c:v>44832.065243055556</c:v>
                </c:pt>
                <c:pt idx="1191">
                  <c:v>44832.065266203703</c:v>
                </c:pt>
                <c:pt idx="1192">
                  <c:v>44832.06527777778</c:v>
                </c:pt>
                <c:pt idx="1193">
                  <c:v>44832.065381944441</c:v>
                </c:pt>
                <c:pt idx="1194">
                  <c:v>44832.065416666665</c:v>
                </c:pt>
                <c:pt idx="1195">
                  <c:v>44832.065462962964</c:v>
                </c:pt>
                <c:pt idx="1196">
                  <c:v>44832.065474537034</c:v>
                </c:pt>
                <c:pt idx="1197">
                  <c:v>44832.065555555557</c:v>
                </c:pt>
                <c:pt idx="1198">
                  <c:v>44832.065567129626</c:v>
                </c:pt>
                <c:pt idx="1199">
                  <c:v>44832.065578703703</c:v>
                </c:pt>
                <c:pt idx="1200">
                  <c:v>44832.06559027778</c:v>
                </c:pt>
                <c:pt idx="1201">
                  <c:v>44832.065601851849</c:v>
                </c:pt>
                <c:pt idx="1202">
                  <c:v>44832.065613425926</c:v>
                </c:pt>
                <c:pt idx="1203">
                  <c:v>44832.065648148149</c:v>
                </c:pt>
                <c:pt idx="1204">
                  <c:v>44832.065659722219</c:v>
                </c:pt>
                <c:pt idx="1205">
                  <c:v>44832.065671296295</c:v>
                </c:pt>
                <c:pt idx="1206">
                  <c:v>44832.065682870372</c:v>
                </c:pt>
                <c:pt idx="1207">
                  <c:v>44832.066006944442</c:v>
                </c:pt>
                <c:pt idx="1208">
                  <c:v>44832.066018518519</c:v>
                </c:pt>
                <c:pt idx="1209">
                  <c:v>44832.066122685188</c:v>
                </c:pt>
                <c:pt idx="1210">
                  <c:v>44832.066134259258</c:v>
                </c:pt>
                <c:pt idx="1211">
                  <c:v>44832.066203703704</c:v>
                </c:pt>
                <c:pt idx="1212">
                  <c:v>44832.06622685185</c:v>
                </c:pt>
                <c:pt idx="1213">
                  <c:v>44832.072326388887</c:v>
                </c:pt>
                <c:pt idx="1214">
                  <c:v>44832.072337962964</c:v>
                </c:pt>
                <c:pt idx="1215">
                  <c:v>44832.072708333333</c:v>
                </c:pt>
                <c:pt idx="1216">
                  <c:v>44832.07271990741</c:v>
                </c:pt>
                <c:pt idx="1217">
                  <c:v>44832.073194444441</c:v>
                </c:pt>
                <c:pt idx="1218">
                  <c:v>44832.073206018518</c:v>
                </c:pt>
                <c:pt idx="1219">
                  <c:v>44832.073750000003</c:v>
                </c:pt>
                <c:pt idx="1220">
                  <c:v>44832.073761574073</c:v>
                </c:pt>
                <c:pt idx="1221">
                  <c:v>44832.073796296296</c:v>
                </c:pt>
                <c:pt idx="1222">
                  <c:v>44832.073807870373</c:v>
                </c:pt>
                <c:pt idx="1223">
                  <c:v>44832.073854166665</c:v>
                </c:pt>
                <c:pt idx="1224">
                  <c:v>44832.073888888888</c:v>
                </c:pt>
                <c:pt idx="1225">
                  <c:v>44832.073900462965</c:v>
                </c:pt>
                <c:pt idx="1226">
                  <c:v>44832.073912037034</c:v>
                </c:pt>
                <c:pt idx="1227">
                  <c:v>44832.073946759258</c:v>
                </c:pt>
                <c:pt idx="1228">
                  <c:v>44832.074016203704</c:v>
                </c:pt>
                <c:pt idx="1229">
                  <c:v>44832.07402777778</c:v>
                </c:pt>
                <c:pt idx="1230">
                  <c:v>44832.074074074073</c:v>
                </c:pt>
                <c:pt idx="1231">
                  <c:v>44832.07408564815</c:v>
                </c:pt>
                <c:pt idx="1232">
                  <c:v>44832.074097222219</c:v>
                </c:pt>
                <c:pt idx="1233">
                  <c:v>44832.074131944442</c:v>
                </c:pt>
                <c:pt idx="1234">
                  <c:v>44832.074143518519</c:v>
                </c:pt>
                <c:pt idx="1235">
                  <c:v>44832.074166666665</c:v>
                </c:pt>
                <c:pt idx="1236">
                  <c:v>44832.074224537035</c:v>
                </c:pt>
                <c:pt idx="1237">
                  <c:v>44832.074236111112</c:v>
                </c:pt>
                <c:pt idx="1238">
                  <c:v>44832.074247685188</c:v>
                </c:pt>
                <c:pt idx="1239">
                  <c:v>44832.074259259258</c:v>
                </c:pt>
                <c:pt idx="1240">
                  <c:v>44832.074270833335</c:v>
                </c:pt>
                <c:pt idx="1241">
                  <c:v>44832.074282407404</c:v>
                </c:pt>
                <c:pt idx="1242">
                  <c:v>44832.074293981481</c:v>
                </c:pt>
                <c:pt idx="1243">
                  <c:v>44832.074317129627</c:v>
                </c:pt>
                <c:pt idx="1244">
                  <c:v>44832.074374999997</c:v>
                </c:pt>
                <c:pt idx="1245">
                  <c:v>44832.074386574073</c:v>
                </c:pt>
                <c:pt idx="1246">
                  <c:v>44832.07471064815</c:v>
                </c:pt>
                <c:pt idx="1247">
                  <c:v>44832.07472222222</c:v>
                </c:pt>
                <c:pt idx="1248">
                  <c:v>44832.078009259261</c:v>
                </c:pt>
                <c:pt idx="1249">
                  <c:v>44832.078020833331</c:v>
                </c:pt>
                <c:pt idx="1250">
                  <c:v>44832.078032407408</c:v>
                </c:pt>
                <c:pt idx="1251">
                  <c:v>44832.078055555554</c:v>
                </c:pt>
                <c:pt idx="1252">
                  <c:v>44832.078113425923</c:v>
                </c:pt>
                <c:pt idx="1253">
                  <c:v>44832.078125</c:v>
                </c:pt>
                <c:pt idx="1254">
                  <c:v>44832.078148148146</c:v>
                </c:pt>
                <c:pt idx="1255">
                  <c:v>44832.078159722223</c:v>
                </c:pt>
                <c:pt idx="1256">
                  <c:v>44832.0781712963</c:v>
                </c:pt>
                <c:pt idx="1257">
                  <c:v>44832.078194444446</c:v>
                </c:pt>
                <c:pt idx="1258">
                  <c:v>44832.078206018516</c:v>
                </c:pt>
                <c:pt idx="1259">
                  <c:v>44832.078217592592</c:v>
                </c:pt>
                <c:pt idx="1260">
                  <c:v>44832.078275462962</c:v>
                </c:pt>
                <c:pt idx="1261">
                  <c:v>44832.078287037039</c:v>
                </c:pt>
                <c:pt idx="1262">
                  <c:v>44832.078449074077</c:v>
                </c:pt>
                <c:pt idx="1263">
                  <c:v>44832.078460648147</c:v>
                </c:pt>
                <c:pt idx="1264">
                  <c:v>44832.078472222223</c:v>
                </c:pt>
                <c:pt idx="1265">
                  <c:v>44832.078483796293</c:v>
                </c:pt>
                <c:pt idx="1266">
                  <c:v>44832.078634259262</c:v>
                </c:pt>
                <c:pt idx="1267">
                  <c:v>44832.078645833331</c:v>
                </c:pt>
                <c:pt idx="1268">
                  <c:v>44832.079236111109</c:v>
                </c:pt>
                <c:pt idx="1269">
                  <c:v>44832.079247685186</c:v>
                </c:pt>
                <c:pt idx="1270">
                  <c:v>44832.079328703701</c:v>
                </c:pt>
                <c:pt idx="1271">
                  <c:v>44832.079340277778</c:v>
                </c:pt>
                <c:pt idx="1272">
                  <c:v>44832.079363425924</c:v>
                </c:pt>
                <c:pt idx="1273">
                  <c:v>44832.079375000001</c:v>
                </c:pt>
                <c:pt idx="1274">
                  <c:v>44832.079421296294</c:v>
                </c:pt>
                <c:pt idx="1275">
                  <c:v>44832.079444444447</c:v>
                </c:pt>
                <c:pt idx="1276">
                  <c:v>44832.079479166663</c:v>
                </c:pt>
                <c:pt idx="1277">
                  <c:v>44832.079618055555</c:v>
                </c:pt>
                <c:pt idx="1278">
                  <c:v>44832.079664351855</c:v>
                </c:pt>
                <c:pt idx="1279">
                  <c:v>44832.079675925925</c:v>
                </c:pt>
                <c:pt idx="1280">
                  <c:v>44832.079768518517</c:v>
                </c:pt>
                <c:pt idx="1281">
                  <c:v>44832.079780092594</c:v>
                </c:pt>
                <c:pt idx="1282">
                  <c:v>44832.079988425925</c:v>
                </c:pt>
                <c:pt idx="1283">
                  <c:v>44832.08</c:v>
                </c:pt>
                <c:pt idx="1284">
                  <c:v>44832.080138888887</c:v>
                </c:pt>
                <c:pt idx="1285">
                  <c:v>44832.08016203704</c:v>
                </c:pt>
                <c:pt idx="1286">
                  <c:v>44832.08017361111</c:v>
                </c:pt>
                <c:pt idx="1287">
                  <c:v>44832.080185185187</c:v>
                </c:pt>
                <c:pt idx="1288">
                  <c:v>44832.080196759256</c:v>
                </c:pt>
                <c:pt idx="1289">
                  <c:v>44832.08021990741</c:v>
                </c:pt>
                <c:pt idx="1290">
                  <c:v>44832.080231481479</c:v>
                </c:pt>
                <c:pt idx="1291">
                  <c:v>44832.080243055556</c:v>
                </c:pt>
                <c:pt idx="1292">
                  <c:v>44832.080393518518</c:v>
                </c:pt>
                <c:pt idx="1293">
                  <c:v>44832.080405092594</c:v>
                </c:pt>
                <c:pt idx="1294">
                  <c:v>44832.080567129633</c:v>
                </c:pt>
                <c:pt idx="1295">
                  <c:v>44832.080578703702</c:v>
                </c:pt>
                <c:pt idx="1296">
                  <c:v>44832.08084490741</c:v>
                </c:pt>
                <c:pt idx="1297">
                  <c:v>44832.08085648148</c:v>
                </c:pt>
                <c:pt idx="1298">
                  <c:v>44832.080891203703</c:v>
                </c:pt>
                <c:pt idx="1299">
                  <c:v>44832.08090277778</c:v>
                </c:pt>
                <c:pt idx="1300">
                  <c:v>44832.080995370372</c:v>
                </c:pt>
                <c:pt idx="1301">
                  <c:v>44832.081041666665</c:v>
                </c:pt>
                <c:pt idx="1302">
                  <c:v>44832.081053240741</c:v>
                </c:pt>
                <c:pt idx="1303">
                  <c:v>44832.081099537034</c:v>
                </c:pt>
                <c:pt idx="1304">
                  <c:v>44832.081111111111</c:v>
                </c:pt>
                <c:pt idx="1305">
                  <c:v>44832.08116898148</c:v>
                </c:pt>
                <c:pt idx="1306">
                  <c:v>44832.081180555557</c:v>
                </c:pt>
                <c:pt idx="1307">
                  <c:v>44832.081296296295</c:v>
                </c:pt>
                <c:pt idx="1308">
                  <c:v>44832.081307870372</c:v>
                </c:pt>
                <c:pt idx="1309">
                  <c:v>44832.081319444442</c:v>
                </c:pt>
                <c:pt idx="1310">
                  <c:v>44832.081342592595</c:v>
                </c:pt>
                <c:pt idx="1311">
                  <c:v>44832.081516203703</c:v>
                </c:pt>
                <c:pt idx="1312">
                  <c:v>44832.081574074073</c:v>
                </c:pt>
                <c:pt idx="1313">
                  <c:v>44832.081585648149</c:v>
                </c:pt>
                <c:pt idx="1314">
                  <c:v>44832.081608796296</c:v>
                </c:pt>
                <c:pt idx="1315">
                  <c:v>44832.081666666665</c:v>
                </c:pt>
                <c:pt idx="1316">
                  <c:v>44832.081724537034</c:v>
                </c:pt>
                <c:pt idx="1317">
                  <c:v>44832.081793981481</c:v>
                </c:pt>
                <c:pt idx="1318">
                  <c:v>44832.081805555557</c:v>
                </c:pt>
                <c:pt idx="1319">
                  <c:v>44832.081863425927</c:v>
                </c:pt>
                <c:pt idx="1320">
                  <c:v>44832.081875000003</c:v>
                </c:pt>
                <c:pt idx="1321">
                  <c:v>44832.082951388889</c:v>
                </c:pt>
                <c:pt idx="1322">
                  <c:v>44832.082962962966</c:v>
                </c:pt>
                <c:pt idx="1323">
                  <c:v>44832.083101851851</c:v>
                </c:pt>
                <c:pt idx="1324">
                  <c:v>44832.083113425928</c:v>
                </c:pt>
                <c:pt idx="1325">
                  <c:v>44832.091203703705</c:v>
                </c:pt>
                <c:pt idx="1326">
                  <c:v>44832.091284722221</c:v>
                </c:pt>
                <c:pt idx="1327">
                  <c:v>44832.091296296298</c:v>
                </c:pt>
                <c:pt idx="1328">
                  <c:v>44832.09138888889</c:v>
                </c:pt>
                <c:pt idx="1329">
                  <c:v>44832.091400462959</c:v>
                </c:pt>
                <c:pt idx="1330">
                  <c:v>44832.091435185182</c:v>
                </c:pt>
                <c:pt idx="1331">
                  <c:v>44832.091446759259</c:v>
                </c:pt>
                <c:pt idx="1332">
                  <c:v>44832.091481481482</c:v>
                </c:pt>
                <c:pt idx="1333">
                  <c:v>44832.091493055559</c:v>
                </c:pt>
                <c:pt idx="1334">
                  <c:v>44832.091516203705</c:v>
                </c:pt>
                <c:pt idx="1335">
                  <c:v>44832.091527777775</c:v>
                </c:pt>
                <c:pt idx="1336">
                  <c:v>44832.091562499998</c:v>
                </c:pt>
                <c:pt idx="1337">
                  <c:v>44832.091574074075</c:v>
                </c:pt>
                <c:pt idx="1338">
                  <c:v>44832.091620370367</c:v>
                </c:pt>
                <c:pt idx="1339">
                  <c:v>44832.091631944444</c:v>
                </c:pt>
                <c:pt idx="1340">
                  <c:v>44832.091666666667</c:v>
                </c:pt>
                <c:pt idx="1341">
                  <c:v>44832.091678240744</c:v>
                </c:pt>
                <c:pt idx="1342">
                  <c:v>44832.09171296296</c:v>
                </c:pt>
                <c:pt idx="1343">
                  <c:v>44832.091736111113</c:v>
                </c:pt>
                <c:pt idx="1344">
                  <c:v>44832.091782407406</c:v>
                </c:pt>
                <c:pt idx="1345">
                  <c:v>44832.091793981483</c:v>
                </c:pt>
                <c:pt idx="1346">
                  <c:v>44832.091817129629</c:v>
                </c:pt>
                <c:pt idx="1347">
                  <c:v>44832.091851851852</c:v>
                </c:pt>
                <c:pt idx="1348">
                  <c:v>44832.091874999998</c:v>
                </c:pt>
                <c:pt idx="1349">
                  <c:v>44832.091886574075</c:v>
                </c:pt>
                <c:pt idx="1350">
                  <c:v>44832.091921296298</c:v>
                </c:pt>
                <c:pt idx="1351">
                  <c:v>44832.091932870368</c:v>
                </c:pt>
                <c:pt idx="1352">
                  <c:v>44832.091956018521</c:v>
                </c:pt>
                <c:pt idx="1353">
                  <c:v>44832.091967592591</c:v>
                </c:pt>
                <c:pt idx="1354">
                  <c:v>44832.092002314814</c:v>
                </c:pt>
                <c:pt idx="1355">
                  <c:v>44832.092013888891</c:v>
                </c:pt>
                <c:pt idx="1356">
                  <c:v>44832.09202546296</c:v>
                </c:pt>
                <c:pt idx="1357">
                  <c:v>44832.092037037037</c:v>
                </c:pt>
                <c:pt idx="1358">
                  <c:v>44832.092083333337</c:v>
                </c:pt>
                <c:pt idx="1359">
                  <c:v>44832.092094907406</c:v>
                </c:pt>
                <c:pt idx="1360">
                  <c:v>44832.092152777775</c:v>
                </c:pt>
                <c:pt idx="1361">
                  <c:v>44832.092175925929</c:v>
                </c:pt>
                <c:pt idx="1362">
                  <c:v>44832.092245370368</c:v>
                </c:pt>
                <c:pt idx="1363">
                  <c:v>44832.092256944445</c:v>
                </c:pt>
                <c:pt idx="1364">
                  <c:v>44832.092268518521</c:v>
                </c:pt>
                <c:pt idx="1365">
                  <c:v>44832.092280092591</c:v>
                </c:pt>
                <c:pt idx="1366">
                  <c:v>44832.093287037038</c:v>
                </c:pt>
                <c:pt idx="1367">
                  <c:v>44832.093298611115</c:v>
                </c:pt>
                <c:pt idx="1368">
                  <c:v>44832.093576388892</c:v>
                </c:pt>
                <c:pt idx="1369">
                  <c:v>44832.093599537038</c:v>
                </c:pt>
                <c:pt idx="1370">
                  <c:v>44832.0940162037</c:v>
                </c:pt>
                <c:pt idx="1371">
                  <c:v>44832.094027777777</c:v>
                </c:pt>
                <c:pt idx="1372">
                  <c:v>44832.094085648147</c:v>
                </c:pt>
                <c:pt idx="1373">
                  <c:v>44832.094097222223</c:v>
                </c:pt>
                <c:pt idx="1374">
                  <c:v>44832.09412037037</c:v>
                </c:pt>
                <c:pt idx="1375">
                  <c:v>44832.094131944446</c:v>
                </c:pt>
                <c:pt idx="1376">
                  <c:v>44832.094247685185</c:v>
                </c:pt>
                <c:pt idx="1377">
                  <c:v>44832.094259259262</c:v>
                </c:pt>
                <c:pt idx="1378">
                  <c:v>44832.094340277778</c:v>
                </c:pt>
                <c:pt idx="1379">
                  <c:v>44832.094351851854</c:v>
                </c:pt>
                <c:pt idx="1380">
                  <c:v>44832.097118055557</c:v>
                </c:pt>
                <c:pt idx="1381">
                  <c:v>44832.097129629627</c:v>
                </c:pt>
                <c:pt idx="1382">
                  <c:v>44832.097222222219</c:v>
                </c:pt>
                <c:pt idx="1383">
                  <c:v>44832.097233796296</c:v>
                </c:pt>
                <c:pt idx="1384">
                  <c:v>44832.097638888888</c:v>
                </c:pt>
                <c:pt idx="1385">
                  <c:v>44832.097685185188</c:v>
                </c:pt>
                <c:pt idx="1386">
                  <c:v>44832.098344907405</c:v>
                </c:pt>
                <c:pt idx="1387">
                  <c:v>44832.098356481481</c:v>
                </c:pt>
                <c:pt idx="1388">
                  <c:v>44832.099814814814</c:v>
                </c:pt>
                <c:pt idx="1389">
                  <c:v>44832.099826388891</c:v>
                </c:pt>
                <c:pt idx="1390">
                  <c:v>44832.100219907406</c:v>
                </c:pt>
                <c:pt idx="1391">
                  <c:v>44832.100231481483</c:v>
                </c:pt>
                <c:pt idx="1392">
                  <c:v>44832.100358796299</c:v>
                </c:pt>
                <c:pt idx="1393">
                  <c:v>44832.100370370368</c:v>
                </c:pt>
                <c:pt idx="1394">
                  <c:v>44832.100543981483</c:v>
                </c:pt>
                <c:pt idx="1395">
                  <c:v>44832.100555555553</c:v>
                </c:pt>
                <c:pt idx="1396">
                  <c:v>44832.100613425922</c:v>
                </c:pt>
                <c:pt idx="1397">
                  <c:v>44832.100624999999</c:v>
                </c:pt>
                <c:pt idx="1398">
                  <c:v>44832.10083333333</c:v>
                </c:pt>
                <c:pt idx="1399">
                  <c:v>44832.100844907407</c:v>
                </c:pt>
                <c:pt idx="1400">
                  <c:v>44832.102326388886</c:v>
                </c:pt>
                <c:pt idx="1401">
                  <c:v>44832.102337962962</c:v>
                </c:pt>
                <c:pt idx="1402">
                  <c:v>44832.102662037039</c:v>
                </c:pt>
                <c:pt idx="1403">
                  <c:v>44832.102673611109</c:v>
                </c:pt>
                <c:pt idx="1404">
                  <c:v>44832.103252314817</c:v>
                </c:pt>
                <c:pt idx="1405">
                  <c:v>44832.103275462963</c:v>
                </c:pt>
                <c:pt idx="1406">
                  <c:v>44832.103321759256</c:v>
                </c:pt>
                <c:pt idx="1407">
                  <c:v>44832.103333333333</c:v>
                </c:pt>
                <c:pt idx="1408">
                  <c:v>44832.103414351855</c:v>
                </c:pt>
                <c:pt idx="1409">
                  <c:v>44832.103483796294</c:v>
                </c:pt>
                <c:pt idx="1410">
                  <c:v>44832.103506944448</c:v>
                </c:pt>
                <c:pt idx="1411">
                  <c:v>44832.103530092594</c:v>
                </c:pt>
                <c:pt idx="1412">
                  <c:v>44832.103541666664</c:v>
                </c:pt>
                <c:pt idx="1413">
                  <c:v>44832.10355324074</c:v>
                </c:pt>
                <c:pt idx="1414">
                  <c:v>44832.103587962964</c:v>
                </c:pt>
                <c:pt idx="1415">
                  <c:v>44832.10359953704</c:v>
                </c:pt>
                <c:pt idx="1416">
                  <c:v>44832.103668981479</c:v>
                </c:pt>
                <c:pt idx="1417">
                  <c:v>44832.103680555556</c:v>
                </c:pt>
                <c:pt idx="1418">
                  <c:v>44832.103692129633</c:v>
                </c:pt>
                <c:pt idx="1419">
                  <c:v>44832.103703703702</c:v>
                </c:pt>
                <c:pt idx="1420">
                  <c:v>44832.103715277779</c:v>
                </c:pt>
                <c:pt idx="1421">
                  <c:v>44832.103807870371</c:v>
                </c:pt>
                <c:pt idx="1422">
                  <c:v>44832.103854166664</c:v>
                </c:pt>
                <c:pt idx="1423">
                  <c:v>44832.103865740741</c:v>
                </c:pt>
                <c:pt idx="1424">
                  <c:v>44832.103888888887</c:v>
                </c:pt>
                <c:pt idx="1425">
                  <c:v>44832.103900462964</c:v>
                </c:pt>
                <c:pt idx="1426">
                  <c:v>44832.10392361111</c:v>
                </c:pt>
                <c:pt idx="1427">
                  <c:v>44832.103935185187</c:v>
                </c:pt>
                <c:pt idx="1428">
                  <c:v>44832.10396990741</c:v>
                </c:pt>
                <c:pt idx="1429">
                  <c:v>44832.104004629633</c:v>
                </c:pt>
                <c:pt idx="1430">
                  <c:v>44832.104062500002</c:v>
                </c:pt>
                <c:pt idx="1431">
                  <c:v>44832.104074074072</c:v>
                </c:pt>
                <c:pt idx="1432">
                  <c:v>44832.104085648149</c:v>
                </c:pt>
                <c:pt idx="1433">
                  <c:v>44832.104097222225</c:v>
                </c:pt>
                <c:pt idx="1434">
                  <c:v>44832.104120370372</c:v>
                </c:pt>
                <c:pt idx="1435">
                  <c:v>44832.104131944441</c:v>
                </c:pt>
                <c:pt idx="1436">
                  <c:v>44832.10665509259</c:v>
                </c:pt>
                <c:pt idx="1437">
                  <c:v>44832.106666666667</c:v>
                </c:pt>
                <c:pt idx="1438">
                  <c:v>44832.108842592592</c:v>
                </c:pt>
                <c:pt idx="1439">
                  <c:v>44832.108854166669</c:v>
                </c:pt>
                <c:pt idx="1440">
                  <c:v>44832.108923611115</c:v>
                </c:pt>
                <c:pt idx="1441">
                  <c:v>44832.108946759261</c:v>
                </c:pt>
                <c:pt idx="1442">
                  <c:v>44832.109016203707</c:v>
                </c:pt>
                <c:pt idx="1443">
                  <c:v>44832.109027777777</c:v>
                </c:pt>
                <c:pt idx="1444">
                  <c:v>44832.109039351853</c:v>
                </c:pt>
                <c:pt idx="1445">
                  <c:v>44832.109085648146</c:v>
                </c:pt>
                <c:pt idx="1446">
                  <c:v>44832.109178240738</c:v>
                </c:pt>
                <c:pt idx="1447">
                  <c:v>44832.109189814815</c:v>
                </c:pt>
                <c:pt idx="1448">
                  <c:v>44832.109201388892</c:v>
                </c:pt>
                <c:pt idx="1449">
                  <c:v>44832.109224537038</c:v>
                </c:pt>
                <c:pt idx="1450">
                  <c:v>44832.109236111108</c:v>
                </c:pt>
                <c:pt idx="1451">
                  <c:v>44832.109247685185</c:v>
                </c:pt>
                <c:pt idx="1452">
                  <c:v>44832.109259259261</c:v>
                </c:pt>
                <c:pt idx="1453">
                  <c:v>44832.109270833331</c:v>
                </c:pt>
                <c:pt idx="1454">
                  <c:v>44832.109282407408</c:v>
                </c:pt>
                <c:pt idx="1455">
                  <c:v>44832.109363425923</c:v>
                </c:pt>
                <c:pt idx="1456">
                  <c:v>44832.109375</c:v>
                </c:pt>
                <c:pt idx="1457">
                  <c:v>44832.109456018516</c:v>
                </c:pt>
                <c:pt idx="1458">
                  <c:v>44832.109467592592</c:v>
                </c:pt>
                <c:pt idx="1459">
                  <c:v>44832.109479166669</c:v>
                </c:pt>
                <c:pt idx="1460">
                  <c:v>44832.109537037039</c:v>
                </c:pt>
                <c:pt idx="1461">
                  <c:v>44832.109548611108</c:v>
                </c:pt>
                <c:pt idx="1462">
                  <c:v>44832.109594907408</c:v>
                </c:pt>
                <c:pt idx="1463">
                  <c:v>44832.109606481485</c:v>
                </c:pt>
                <c:pt idx="1464">
                  <c:v>44832.109629629631</c:v>
                </c:pt>
                <c:pt idx="1465">
                  <c:v>44832.109675925924</c:v>
                </c:pt>
                <c:pt idx="1466">
                  <c:v>44832.109699074077</c:v>
                </c:pt>
                <c:pt idx="1467">
                  <c:v>44832.109722222223</c:v>
                </c:pt>
                <c:pt idx="1468">
                  <c:v>44832.109814814816</c:v>
                </c:pt>
                <c:pt idx="1469">
                  <c:v>44832.109826388885</c:v>
                </c:pt>
                <c:pt idx="1470">
                  <c:v>44832.109849537039</c:v>
                </c:pt>
                <c:pt idx="1471">
                  <c:v>44832.109861111108</c:v>
                </c:pt>
                <c:pt idx="1472">
                  <c:v>44832.109930555554</c:v>
                </c:pt>
                <c:pt idx="1473">
                  <c:v>44832.109942129631</c:v>
                </c:pt>
                <c:pt idx="1474">
                  <c:v>44832.110289351855</c:v>
                </c:pt>
                <c:pt idx="1475">
                  <c:v>44832.110300925924</c:v>
                </c:pt>
                <c:pt idx="1476">
                  <c:v>44832.110532407409</c:v>
                </c:pt>
                <c:pt idx="1477">
                  <c:v>44832.110543981478</c:v>
                </c:pt>
                <c:pt idx="1478">
                  <c:v>44832.110578703701</c:v>
                </c:pt>
                <c:pt idx="1479">
                  <c:v>44832.110590277778</c:v>
                </c:pt>
                <c:pt idx="1480">
                  <c:v>44832.110625000001</c:v>
                </c:pt>
                <c:pt idx="1481">
                  <c:v>44832.110636574071</c:v>
                </c:pt>
                <c:pt idx="1482">
                  <c:v>44832.110648148147</c:v>
                </c:pt>
                <c:pt idx="1483">
                  <c:v>44832.110671296294</c:v>
                </c:pt>
                <c:pt idx="1484">
                  <c:v>44832.110682870371</c:v>
                </c:pt>
                <c:pt idx="1485">
                  <c:v>44832.110694444447</c:v>
                </c:pt>
                <c:pt idx="1486">
                  <c:v>44832.110717592594</c:v>
                </c:pt>
                <c:pt idx="1487">
                  <c:v>44832.110729166663</c:v>
                </c:pt>
                <c:pt idx="1488">
                  <c:v>44832.111875000002</c:v>
                </c:pt>
                <c:pt idx="1489">
                  <c:v>44832.111886574072</c:v>
                </c:pt>
                <c:pt idx="1490">
                  <c:v>44832.111944444441</c:v>
                </c:pt>
                <c:pt idx="1491">
                  <c:v>44832.111956018518</c:v>
                </c:pt>
                <c:pt idx="1492">
                  <c:v>44832.112013888887</c:v>
                </c:pt>
                <c:pt idx="1493">
                  <c:v>44832.112025462964</c:v>
                </c:pt>
                <c:pt idx="1494">
                  <c:v>44832.11204861111</c:v>
                </c:pt>
                <c:pt idx="1495">
                  <c:v>44832.112071759257</c:v>
                </c:pt>
                <c:pt idx="1496">
                  <c:v>44832.112083333333</c:v>
                </c:pt>
                <c:pt idx="1497">
                  <c:v>44832.11209490741</c:v>
                </c:pt>
                <c:pt idx="1498">
                  <c:v>44832.11210648148</c:v>
                </c:pt>
                <c:pt idx="1499">
                  <c:v>44832.112118055556</c:v>
                </c:pt>
                <c:pt idx="1500">
                  <c:v>44832.112245370372</c:v>
                </c:pt>
                <c:pt idx="1501">
                  <c:v>44832.112256944441</c:v>
                </c:pt>
                <c:pt idx="1502">
                  <c:v>44832.112337962964</c:v>
                </c:pt>
                <c:pt idx="1503">
                  <c:v>44832.112349537034</c:v>
                </c:pt>
                <c:pt idx="1504">
                  <c:v>44832.112361111111</c:v>
                </c:pt>
                <c:pt idx="1505">
                  <c:v>44832.112372685187</c:v>
                </c:pt>
                <c:pt idx="1506">
                  <c:v>44832.112384259257</c:v>
                </c:pt>
                <c:pt idx="1507">
                  <c:v>44832.112395833334</c:v>
                </c:pt>
                <c:pt idx="1508">
                  <c:v>44832.112407407411</c:v>
                </c:pt>
                <c:pt idx="1509">
                  <c:v>44832.112430555557</c:v>
                </c:pt>
                <c:pt idx="1510">
                  <c:v>44832.112453703703</c:v>
                </c:pt>
                <c:pt idx="1511">
                  <c:v>44832.112534722219</c:v>
                </c:pt>
                <c:pt idx="1512">
                  <c:v>44832.112546296295</c:v>
                </c:pt>
                <c:pt idx="1513">
                  <c:v>44832.112557870372</c:v>
                </c:pt>
                <c:pt idx="1514">
                  <c:v>44832.112581018519</c:v>
                </c:pt>
                <c:pt idx="1515">
                  <c:v>44832.112592592595</c:v>
                </c:pt>
                <c:pt idx="1516">
                  <c:v>44832.112627314818</c:v>
                </c:pt>
                <c:pt idx="1517">
                  <c:v>44832.112650462965</c:v>
                </c:pt>
                <c:pt idx="1518">
                  <c:v>44832.112673611111</c:v>
                </c:pt>
                <c:pt idx="1519">
                  <c:v>44832.112719907411</c:v>
                </c:pt>
                <c:pt idx="1520">
                  <c:v>44832.11273148148</c:v>
                </c:pt>
                <c:pt idx="1521">
                  <c:v>44832.112858796296</c:v>
                </c:pt>
                <c:pt idx="1522">
                  <c:v>44832.112870370373</c:v>
                </c:pt>
                <c:pt idx="1523">
                  <c:v>44832.11383101852</c:v>
                </c:pt>
                <c:pt idx="1524">
                  <c:v>44832.113842592589</c:v>
                </c:pt>
                <c:pt idx="1525">
                  <c:v>44832.113854166666</c:v>
                </c:pt>
                <c:pt idx="1526">
                  <c:v>44832.113877314812</c:v>
                </c:pt>
                <c:pt idx="1527">
                  <c:v>44832.113888888889</c:v>
                </c:pt>
                <c:pt idx="1528">
                  <c:v>44832.113935185182</c:v>
                </c:pt>
                <c:pt idx="1529">
                  <c:v>44832.113946759258</c:v>
                </c:pt>
                <c:pt idx="1530">
                  <c:v>44832.113969907405</c:v>
                </c:pt>
                <c:pt idx="1531">
                  <c:v>44832.114004629628</c:v>
                </c:pt>
                <c:pt idx="1532">
                  <c:v>44832.114016203705</c:v>
                </c:pt>
                <c:pt idx="1533">
                  <c:v>44832.114027777781</c:v>
                </c:pt>
                <c:pt idx="1534">
                  <c:v>44832.114062499997</c:v>
                </c:pt>
                <c:pt idx="1535">
                  <c:v>44832.114085648151</c:v>
                </c:pt>
                <c:pt idx="1536">
                  <c:v>44832.114131944443</c:v>
                </c:pt>
                <c:pt idx="1537">
                  <c:v>44832.11414351852</c:v>
                </c:pt>
                <c:pt idx="1538">
                  <c:v>44832.114178240743</c:v>
                </c:pt>
                <c:pt idx="1539">
                  <c:v>44832.114270833335</c:v>
                </c:pt>
                <c:pt idx="1540">
                  <c:v>44832.114293981482</c:v>
                </c:pt>
                <c:pt idx="1541">
                  <c:v>44832.114305555559</c:v>
                </c:pt>
                <c:pt idx="1542">
                  <c:v>44832.114317129628</c:v>
                </c:pt>
                <c:pt idx="1543">
                  <c:v>44832.114421296297</c:v>
                </c:pt>
                <c:pt idx="1544">
                  <c:v>44832.11445601852</c:v>
                </c:pt>
                <c:pt idx="1545">
                  <c:v>44832.114490740743</c:v>
                </c:pt>
                <c:pt idx="1546">
                  <c:v>44832.114537037036</c:v>
                </c:pt>
                <c:pt idx="1547">
                  <c:v>44832.114560185182</c:v>
                </c:pt>
                <c:pt idx="1548">
                  <c:v>44832.114571759259</c:v>
                </c:pt>
                <c:pt idx="1549">
                  <c:v>44832.114583333336</c:v>
                </c:pt>
                <c:pt idx="1550">
                  <c:v>44832.114675925928</c:v>
                </c:pt>
                <c:pt idx="1551">
                  <c:v>44832.114687499998</c:v>
                </c:pt>
                <c:pt idx="1552">
                  <c:v>44832.114722222221</c:v>
                </c:pt>
                <c:pt idx="1553">
                  <c:v>44832.114733796298</c:v>
                </c:pt>
                <c:pt idx="1554">
                  <c:v>44832.114803240744</c:v>
                </c:pt>
                <c:pt idx="1555">
                  <c:v>44832.114814814813</c:v>
                </c:pt>
                <c:pt idx="1556">
                  <c:v>44832.114837962959</c:v>
                </c:pt>
                <c:pt idx="1557">
                  <c:v>44832.114895833336</c:v>
                </c:pt>
                <c:pt idx="1558">
                  <c:v>44832.114907407406</c:v>
                </c:pt>
                <c:pt idx="1559">
                  <c:v>44832.114976851852</c:v>
                </c:pt>
                <c:pt idx="1560">
                  <c:v>44832.114988425928</c:v>
                </c:pt>
                <c:pt idx="1561">
                  <c:v>44832.115057870367</c:v>
                </c:pt>
                <c:pt idx="1562">
                  <c:v>44832.115069444444</c:v>
                </c:pt>
                <c:pt idx="1563">
                  <c:v>44832.118333333332</c:v>
                </c:pt>
                <c:pt idx="1564">
                  <c:v>44832.118402777778</c:v>
                </c:pt>
                <c:pt idx="1565">
                  <c:v>44832.118414351855</c:v>
                </c:pt>
                <c:pt idx="1566">
                  <c:v>44832.118449074071</c:v>
                </c:pt>
                <c:pt idx="1567">
                  <c:v>44832.118460648147</c:v>
                </c:pt>
                <c:pt idx="1568">
                  <c:v>44832.118483796294</c:v>
                </c:pt>
                <c:pt idx="1569">
                  <c:v>44832.118495370371</c:v>
                </c:pt>
                <c:pt idx="1570">
                  <c:v>44832.118506944447</c:v>
                </c:pt>
                <c:pt idx="1571">
                  <c:v>44832.118981481479</c:v>
                </c:pt>
                <c:pt idx="1572">
                  <c:v>44832.118993055556</c:v>
                </c:pt>
                <c:pt idx="1573">
                  <c:v>44832.119062500002</c:v>
                </c:pt>
                <c:pt idx="1574">
                  <c:v>44832.119074074071</c:v>
                </c:pt>
                <c:pt idx="1575">
                  <c:v>44832.11928240741</c:v>
                </c:pt>
                <c:pt idx="1576">
                  <c:v>44832.119293981479</c:v>
                </c:pt>
                <c:pt idx="1577">
                  <c:v>44832.119340277779</c:v>
                </c:pt>
                <c:pt idx="1578">
                  <c:v>44832.119351851848</c:v>
                </c:pt>
                <c:pt idx="1579">
                  <c:v>44832.119363425925</c:v>
                </c:pt>
                <c:pt idx="1580">
                  <c:v>44832.119386574072</c:v>
                </c:pt>
                <c:pt idx="1581">
                  <c:v>44832.119467592594</c:v>
                </c:pt>
                <c:pt idx="1582">
                  <c:v>44832.119479166664</c:v>
                </c:pt>
                <c:pt idx="1583">
                  <c:v>44832.119513888887</c:v>
                </c:pt>
                <c:pt idx="1584">
                  <c:v>44832.119525462964</c:v>
                </c:pt>
                <c:pt idx="1585">
                  <c:v>44832.121134259258</c:v>
                </c:pt>
                <c:pt idx="1586">
                  <c:v>44832.121145833335</c:v>
                </c:pt>
                <c:pt idx="1587">
                  <c:v>44832.124340277776</c:v>
                </c:pt>
                <c:pt idx="1588">
                  <c:v>44832.124351851853</c:v>
                </c:pt>
                <c:pt idx="1589">
                  <c:v>44832.124479166669</c:v>
                </c:pt>
                <c:pt idx="1590">
                  <c:v>44832.124513888892</c:v>
                </c:pt>
                <c:pt idx="1591">
                  <c:v>44832.124548611115</c:v>
                </c:pt>
                <c:pt idx="1592">
                  <c:v>44832.124560185184</c:v>
                </c:pt>
                <c:pt idx="1593">
                  <c:v>44832.124583333331</c:v>
                </c:pt>
                <c:pt idx="1594">
                  <c:v>44832.124745370369</c:v>
                </c:pt>
                <c:pt idx="1595">
                  <c:v>44832.124756944446</c:v>
                </c:pt>
                <c:pt idx="1596">
                  <c:v>44832.124768518515</c:v>
                </c:pt>
                <c:pt idx="1597">
                  <c:v>44832.124780092592</c:v>
                </c:pt>
                <c:pt idx="1598">
                  <c:v>44832.124791666669</c:v>
                </c:pt>
                <c:pt idx="1599">
                  <c:v>44832.124849537038</c:v>
                </c:pt>
                <c:pt idx="1600">
                  <c:v>44832.124872685185</c:v>
                </c:pt>
                <c:pt idx="1601">
                  <c:v>44832.124884259261</c:v>
                </c:pt>
                <c:pt idx="1602">
                  <c:v>44832.124907407408</c:v>
                </c:pt>
                <c:pt idx="1603">
                  <c:v>44832.124918981484</c:v>
                </c:pt>
                <c:pt idx="1604">
                  <c:v>44832.124965277777</c:v>
                </c:pt>
                <c:pt idx="1605">
                  <c:v>44832.124976851854</c:v>
                </c:pt>
                <c:pt idx="1606">
                  <c:v>44832.125277777777</c:v>
                </c:pt>
                <c:pt idx="1607">
                  <c:v>44832.125289351854</c:v>
                </c:pt>
                <c:pt idx="1608">
                  <c:v>44832.125347222223</c:v>
                </c:pt>
                <c:pt idx="1609">
                  <c:v>44832.125358796293</c:v>
                </c:pt>
                <c:pt idx="1610">
                  <c:v>44832.125439814816</c:v>
                </c:pt>
                <c:pt idx="1611">
                  <c:v>44832.125486111108</c:v>
                </c:pt>
                <c:pt idx="1612">
                  <c:v>44832.125763888886</c:v>
                </c:pt>
                <c:pt idx="1613">
                  <c:v>44832.125775462962</c:v>
                </c:pt>
                <c:pt idx="1614">
                  <c:v>44832.125798611109</c:v>
                </c:pt>
                <c:pt idx="1615">
                  <c:v>44832.125810185185</c:v>
                </c:pt>
                <c:pt idx="1616">
                  <c:v>44832.125821759262</c:v>
                </c:pt>
                <c:pt idx="1617">
                  <c:v>44832.125856481478</c:v>
                </c:pt>
                <c:pt idx="1618">
                  <c:v>44832.125868055555</c:v>
                </c:pt>
                <c:pt idx="1619">
                  <c:v>44832.125879629632</c:v>
                </c:pt>
                <c:pt idx="1620">
                  <c:v>44832.125914351855</c:v>
                </c:pt>
                <c:pt idx="1621">
                  <c:v>44832.125949074078</c:v>
                </c:pt>
                <c:pt idx="1622">
                  <c:v>44832.125983796293</c:v>
                </c:pt>
                <c:pt idx="1623">
                  <c:v>44832.12599537037</c:v>
                </c:pt>
                <c:pt idx="1624">
                  <c:v>44832.126018518517</c:v>
                </c:pt>
                <c:pt idx="1625">
                  <c:v>44832.126030092593</c:v>
                </c:pt>
                <c:pt idx="1626">
                  <c:v>44832.12604166667</c:v>
                </c:pt>
                <c:pt idx="1627">
                  <c:v>44832.126064814816</c:v>
                </c:pt>
                <c:pt idx="1628">
                  <c:v>44832.126076388886</c:v>
                </c:pt>
                <c:pt idx="1629">
                  <c:v>44832.126145833332</c:v>
                </c:pt>
                <c:pt idx="1630">
                  <c:v>44832.126157407409</c:v>
                </c:pt>
                <c:pt idx="1631">
                  <c:v>44832.126168981478</c:v>
                </c:pt>
                <c:pt idx="1632">
                  <c:v>44832.126180555555</c:v>
                </c:pt>
                <c:pt idx="1633">
                  <c:v>44832.126192129632</c:v>
                </c:pt>
                <c:pt idx="1634">
                  <c:v>44832.126203703701</c:v>
                </c:pt>
                <c:pt idx="1635">
                  <c:v>44832.126215277778</c:v>
                </c:pt>
                <c:pt idx="1636">
                  <c:v>44832.126226851855</c:v>
                </c:pt>
                <c:pt idx="1637">
                  <c:v>44832.126238425924</c:v>
                </c:pt>
                <c:pt idx="1638">
                  <c:v>44832.126250000001</c:v>
                </c:pt>
                <c:pt idx="1639">
                  <c:v>44832.126261574071</c:v>
                </c:pt>
                <c:pt idx="1640">
                  <c:v>44832.126388888886</c:v>
                </c:pt>
                <c:pt idx="1641">
                  <c:v>44832.126446759263</c:v>
                </c:pt>
                <c:pt idx="1642">
                  <c:v>44832.126458333332</c:v>
                </c:pt>
                <c:pt idx="1643">
                  <c:v>44832.126655092594</c:v>
                </c:pt>
                <c:pt idx="1644">
                  <c:v>44832.126666666663</c:v>
                </c:pt>
                <c:pt idx="1645">
                  <c:v>44832.12667824074</c:v>
                </c:pt>
                <c:pt idx="1646">
                  <c:v>44832.126689814817</c:v>
                </c:pt>
                <c:pt idx="1647">
                  <c:v>44832.126712962963</c:v>
                </c:pt>
                <c:pt idx="1648">
                  <c:v>44832.12672453704</c:v>
                </c:pt>
                <c:pt idx="1649">
                  <c:v>44832.126782407409</c:v>
                </c:pt>
                <c:pt idx="1650">
                  <c:v>44832.126793981479</c:v>
                </c:pt>
                <c:pt idx="1651">
                  <c:v>44832.126828703702</c:v>
                </c:pt>
                <c:pt idx="1652">
                  <c:v>44832.126851851855</c:v>
                </c:pt>
                <c:pt idx="1653">
                  <c:v>44832.126863425925</c:v>
                </c:pt>
                <c:pt idx="1654">
                  <c:v>44832.126875000002</c:v>
                </c:pt>
                <c:pt idx="1655">
                  <c:v>44832.127002314817</c:v>
                </c:pt>
                <c:pt idx="1656">
                  <c:v>44832.127025462964</c:v>
                </c:pt>
                <c:pt idx="1657">
                  <c:v>44832.12703703704</c:v>
                </c:pt>
                <c:pt idx="1658">
                  <c:v>44832.12704861111</c:v>
                </c:pt>
                <c:pt idx="1659">
                  <c:v>44832.127060185187</c:v>
                </c:pt>
                <c:pt idx="1660">
                  <c:v>44832.127071759256</c:v>
                </c:pt>
                <c:pt idx="1661">
                  <c:v>44832.127083333333</c:v>
                </c:pt>
                <c:pt idx="1662">
                  <c:v>44832.127129629633</c:v>
                </c:pt>
                <c:pt idx="1663">
                  <c:v>44832.127141203702</c:v>
                </c:pt>
                <c:pt idx="1664">
                  <c:v>44832.127152777779</c:v>
                </c:pt>
                <c:pt idx="1665">
                  <c:v>44832.127175925925</c:v>
                </c:pt>
                <c:pt idx="1666">
                  <c:v>44832.127199074072</c:v>
                </c:pt>
                <c:pt idx="1667">
                  <c:v>44832.127256944441</c:v>
                </c:pt>
                <c:pt idx="1668">
                  <c:v>44832.127280092594</c:v>
                </c:pt>
                <c:pt idx="1669">
                  <c:v>44832.127303240741</c:v>
                </c:pt>
                <c:pt idx="1670">
                  <c:v>44832.12740740741</c:v>
                </c:pt>
                <c:pt idx="1671">
                  <c:v>44832.127418981479</c:v>
                </c:pt>
                <c:pt idx="1672">
                  <c:v>44832.127442129633</c:v>
                </c:pt>
                <c:pt idx="1673">
                  <c:v>44832.127465277779</c:v>
                </c:pt>
                <c:pt idx="1674">
                  <c:v>44832.127488425926</c:v>
                </c:pt>
                <c:pt idx="1675">
                  <c:v>44832.127500000002</c:v>
                </c:pt>
                <c:pt idx="1676">
                  <c:v>44832.127511574072</c:v>
                </c:pt>
                <c:pt idx="1677">
                  <c:v>44832.127523148149</c:v>
                </c:pt>
                <c:pt idx="1678">
                  <c:v>44832.127581018518</c:v>
                </c:pt>
                <c:pt idx="1679">
                  <c:v>44832.127592592595</c:v>
                </c:pt>
                <c:pt idx="1680">
                  <c:v>44832.127604166664</c:v>
                </c:pt>
                <c:pt idx="1681">
                  <c:v>44832.127615740741</c:v>
                </c:pt>
                <c:pt idx="1682">
                  <c:v>44832.127696759257</c:v>
                </c:pt>
                <c:pt idx="1683">
                  <c:v>44832.127708333333</c:v>
                </c:pt>
                <c:pt idx="1684">
                  <c:v>44832.12771990741</c:v>
                </c:pt>
                <c:pt idx="1685">
                  <c:v>44832.127743055556</c:v>
                </c:pt>
                <c:pt idx="1686">
                  <c:v>44832.127766203703</c:v>
                </c:pt>
                <c:pt idx="1687">
                  <c:v>44832.127789351849</c:v>
                </c:pt>
                <c:pt idx="1688">
                  <c:v>44832.127870370372</c:v>
                </c:pt>
                <c:pt idx="1689">
                  <c:v>44832.127881944441</c:v>
                </c:pt>
                <c:pt idx="1690">
                  <c:v>44832.128113425926</c:v>
                </c:pt>
                <c:pt idx="1691">
                  <c:v>44832.128125000003</c:v>
                </c:pt>
                <c:pt idx="1692">
                  <c:v>44832.128240740742</c:v>
                </c:pt>
                <c:pt idx="1693">
                  <c:v>44832.128252314818</c:v>
                </c:pt>
                <c:pt idx="1694">
                  <c:v>44832.12835648148</c:v>
                </c:pt>
                <c:pt idx="1695">
                  <c:v>44832.128368055557</c:v>
                </c:pt>
                <c:pt idx="1696">
                  <c:v>44832.128807870373</c:v>
                </c:pt>
                <c:pt idx="1697">
                  <c:v>44832.128819444442</c:v>
                </c:pt>
                <c:pt idx="1698">
                  <c:v>44832.129340277781</c:v>
                </c:pt>
                <c:pt idx="1699">
                  <c:v>44832.129351851851</c:v>
                </c:pt>
                <c:pt idx="1700">
                  <c:v>44832.129374999997</c:v>
                </c:pt>
                <c:pt idx="1701">
                  <c:v>44832.12939814815</c:v>
                </c:pt>
                <c:pt idx="1702">
                  <c:v>44832.129432870373</c:v>
                </c:pt>
                <c:pt idx="1703">
                  <c:v>44832.12945601852</c:v>
                </c:pt>
                <c:pt idx="1704">
                  <c:v>44832.129467592589</c:v>
                </c:pt>
                <c:pt idx="1705">
                  <c:v>44832.129479166666</c:v>
                </c:pt>
                <c:pt idx="1706">
                  <c:v>44832.129490740743</c:v>
                </c:pt>
                <c:pt idx="1707">
                  <c:v>44832.129502314812</c:v>
                </c:pt>
                <c:pt idx="1708">
                  <c:v>44832.129525462966</c:v>
                </c:pt>
                <c:pt idx="1709">
                  <c:v>44832.129537037035</c:v>
                </c:pt>
                <c:pt idx="1710">
                  <c:v>44832.129583333335</c:v>
                </c:pt>
                <c:pt idx="1711">
                  <c:v>44832.129594907405</c:v>
                </c:pt>
                <c:pt idx="1712">
                  <c:v>44832.129618055558</c:v>
                </c:pt>
                <c:pt idx="1713">
                  <c:v>44832.129629629628</c:v>
                </c:pt>
                <c:pt idx="1714">
                  <c:v>44832.129641203705</c:v>
                </c:pt>
                <c:pt idx="1715">
                  <c:v>44832.129664351851</c:v>
                </c:pt>
                <c:pt idx="1716">
                  <c:v>44832.129745370374</c:v>
                </c:pt>
                <c:pt idx="1717">
                  <c:v>44832.13045138889</c:v>
                </c:pt>
                <c:pt idx="1718">
                  <c:v>44832.130462962959</c:v>
                </c:pt>
                <c:pt idx="1719">
                  <c:v>44832.130497685182</c:v>
                </c:pt>
                <c:pt idx="1720">
                  <c:v>44832.130509259259</c:v>
                </c:pt>
                <c:pt idx="1721">
                  <c:v>44832.130532407406</c:v>
                </c:pt>
                <c:pt idx="1722">
                  <c:v>44832.130543981482</c:v>
                </c:pt>
                <c:pt idx="1723">
                  <c:v>44832.130636574075</c:v>
                </c:pt>
                <c:pt idx="1724">
                  <c:v>44832.130648148152</c:v>
                </c:pt>
                <c:pt idx="1725">
                  <c:v>44832.130671296298</c:v>
                </c:pt>
                <c:pt idx="1726">
                  <c:v>44832.130729166667</c:v>
                </c:pt>
                <c:pt idx="1727">
                  <c:v>44832.130752314813</c:v>
                </c:pt>
                <c:pt idx="1728">
                  <c:v>44832.130798611113</c:v>
                </c:pt>
                <c:pt idx="1729">
                  <c:v>44832.130810185183</c:v>
                </c:pt>
                <c:pt idx="1730">
                  <c:v>44832.130844907406</c:v>
                </c:pt>
                <c:pt idx="1731">
                  <c:v>44832.130856481483</c:v>
                </c:pt>
                <c:pt idx="1732">
                  <c:v>44832.138483796298</c:v>
                </c:pt>
                <c:pt idx="1733">
                  <c:v>44832.138506944444</c:v>
                </c:pt>
                <c:pt idx="1734">
                  <c:v>44832.138564814813</c:v>
                </c:pt>
                <c:pt idx="1735">
                  <c:v>44832.13857638889</c:v>
                </c:pt>
                <c:pt idx="1736">
                  <c:v>44832.13858796296</c:v>
                </c:pt>
                <c:pt idx="1737">
                  <c:v>44832.138599537036</c:v>
                </c:pt>
                <c:pt idx="1738">
                  <c:v>44832.138622685183</c:v>
                </c:pt>
                <c:pt idx="1739">
                  <c:v>44832.138645833336</c:v>
                </c:pt>
                <c:pt idx="1740">
                  <c:v>44832.138668981483</c:v>
                </c:pt>
                <c:pt idx="1741">
                  <c:v>44832.138715277775</c:v>
                </c:pt>
                <c:pt idx="1742">
                  <c:v>44832.138726851852</c:v>
                </c:pt>
                <c:pt idx="1743">
                  <c:v>44832.138819444444</c:v>
                </c:pt>
                <c:pt idx="1744">
                  <c:v>44832.138831018521</c:v>
                </c:pt>
                <c:pt idx="1745">
                  <c:v>44832.138958333337</c:v>
                </c:pt>
                <c:pt idx="1746">
                  <c:v>44832.138969907406</c:v>
                </c:pt>
                <c:pt idx="1747">
                  <c:v>44832.139143518521</c:v>
                </c:pt>
                <c:pt idx="1748">
                  <c:v>44832.139155092591</c:v>
                </c:pt>
                <c:pt idx="1749">
                  <c:v>44832.139166666668</c:v>
                </c:pt>
                <c:pt idx="1750">
                  <c:v>44832.139178240737</c:v>
                </c:pt>
                <c:pt idx="1751">
                  <c:v>44832.139236111114</c:v>
                </c:pt>
                <c:pt idx="1752">
                  <c:v>44832.139270833337</c:v>
                </c:pt>
                <c:pt idx="1753">
                  <c:v>44832.139282407406</c:v>
                </c:pt>
                <c:pt idx="1754">
                  <c:v>44832.139293981483</c:v>
                </c:pt>
                <c:pt idx="1755">
                  <c:v>44832.139305555553</c:v>
                </c:pt>
                <c:pt idx="1756">
                  <c:v>44832.139328703706</c:v>
                </c:pt>
                <c:pt idx="1757">
                  <c:v>44832.139467592591</c:v>
                </c:pt>
                <c:pt idx="1758">
                  <c:v>44832.139537037037</c:v>
                </c:pt>
                <c:pt idx="1759">
                  <c:v>44832.139548611114</c:v>
                </c:pt>
                <c:pt idx="1760">
                  <c:v>44832.13958333333</c:v>
                </c:pt>
                <c:pt idx="1761">
                  <c:v>44832.139594907407</c:v>
                </c:pt>
                <c:pt idx="1762">
                  <c:v>44832.139618055553</c:v>
                </c:pt>
                <c:pt idx="1763">
                  <c:v>44832.139641203707</c:v>
                </c:pt>
                <c:pt idx="1764">
                  <c:v>44832.139652777776</c:v>
                </c:pt>
                <c:pt idx="1765">
                  <c:v>44832.139756944445</c:v>
                </c:pt>
                <c:pt idx="1766">
                  <c:v>44832.139768518522</c:v>
                </c:pt>
                <c:pt idx="1767">
                  <c:v>44832.140208333331</c:v>
                </c:pt>
                <c:pt idx="1768">
                  <c:v>44832.140219907407</c:v>
                </c:pt>
                <c:pt idx="1769">
                  <c:v>44832.140243055554</c:v>
                </c:pt>
                <c:pt idx="1770">
                  <c:v>44832.14025462963</c:v>
                </c:pt>
                <c:pt idx="1771">
                  <c:v>44832.140266203707</c:v>
                </c:pt>
                <c:pt idx="1772">
                  <c:v>44832.140277777777</c:v>
                </c:pt>
                <c:pt idx="1773">
                  <c:v>44832.140462962961</c:v>
                </c:pt>
                <c:pt idx="1774">
                  <c:v>44832.140474537038</c:v>
                </c:pt>
                <c:pt idx="1775">
                  <c:v>44832.140497685185</c:v>
                </c:pt>
                <c:pt idx="1776">
                  <c:v>44832.140520833331</c:v>
                </c:pt>
                <c:pt idx="1777">
                  <c:v>44832.140543981484</c:v>
                </c:pt>
                <c:pt idx="1778">
                  <c:v>44832.140567129631</c:v>
                </c:pt>
                <c:pt idx="1779">
                  <c:v>44832.1405787037</c:v>
                </c:pt>
                <c:pt idx="1780">
                  <c:v>44832.140625</c:v>
                </c:pt>
                <c:pt idx="1781">
                  <c:v>44832.140636574077</c:v>
                </c:pt>
                <c:pt idx="1782">
                  <c:v>44832.140659722223</c:v>
                </c:pt>
                <c:pt idx="1783">
                  <c:v>44832.1406712963</c:v>
                </c:pt>
                <c:pt idx="1784">
                  <c:v>44832.140682870369</c:v>
                </c:pt>
                <c:pt idx="1785">
                  <c:v>44832.140694444446</c:v>
                </c:pt>
                <c:pt idx="1786">
                  <c:v>44832.140706018516</c:v>
                </c:pt>
                <c:pt idx="1787">
                  <c:v>44832.140740740739</c:v>
                </c:pt>
                <c:pt idx="1788">
                  <c:v>44832.140775462962</c:v>
                </c:pt>
                <c:pt idx="1789">
                  <c:v>44832.140798611108</c:v>
                </c:pt>
                <c:pt idx="1790">
                  <c:v>44832.140810185185</c:v>
                </c:pt>
                <c:pt idx="1791">
                  <c:v>44832.140821759262</c:v>
                </c:pt>
                <c:pt idx="1792">
                  <c:v>44832.140833333331</c:v>
                </c:pt>
                <c:pt idx="1793">
                  <c:v>44832.140856481485</c:v>
                </c:pt>
                <c:pt idx="1794">
                  <c:v>44832.140868055554</c:v>
                </c:pt>
                <c:pt idx="1795">
                  <c:v>44832.140972222223</c:v>
                </c:pt>
                <c:pt idx="1796">
                  <c:v>44832.142962962964</c:v>
                </c:pt>
                <c:pt idx="1797">
                  <c:v>44832.142974537041</c:v>
                </c:pt>
                <c:pt idx="1798">
                  <c:v>44832.143055555556</c:v>
                </c:pt>
                <c:pt idx="1799">
                  <c:v>44832.143067129633</c:v>
                </c:pt>
                <c:pt idx="1800">
                  <c:v>44832.143078703702</c:v>
                </c:pt>
                <c:pt idx="1801">
                  <c:v>44832.143101851849</c:v>
                </c:pt>
                <c:pt idx="1802">
                  <c:v>44832.143113425926</c:v>
                </c:pt>
                <c:pt idx="1803">
                  <c:v>44832.143136574072</c:v>
                </c:pt>
                <c:pt idx="1804">
                  <c:v>44832.143171296295</c:v>
                </c:pt>
                <c:pt idx="1805">
                  <c:v>44832.143182870372</c:v>
                </c:pt>
                <c:pt idx="1806">
                  <c:v>44832.143206018518</c:v>
                </c:pt>
                <c:pt idx="1807">
                  <c:v>44832.143217592595</c:v>
                </c:pt>
                <c:pt idx="1808">
                  <c:v>44832.143310185187</c:v>
                </c:pt>
                <c:pt idx="1809">
                  <c:v>44832.143321759257</c:v>
                </c:pt>
                <c:pt idx="1810">
                  <c:v>44832.143333333333</c:v>
                </c:pt>
                <c:pt idx="1811">
                  <c:v>44832.14334490741</c:v>
                </c:pt>
                <c:pt idx="1812">
                  <c:v>44832.14335648148</c:v>
                </c:pt>
                <c:pt idx="1813">
                  <c:v>44832.143368055556</c:v>
                </c:pt>
                <c:pt idx="1814">
                  <c:v>44832.143391203703</c:v>
                </c:pt>
                <c:pt idx="1815">
                  <c:v>44832.14340277778</c:v>
                </c:pt>
                <c:pt idx="1816">
                  <c:v>44832.143414351849</c:v>
                </c:pt>
                <c:pt idx="1817">
                  <c:v>44832.143506944441</c:v>
                </c:pt>
                <c:pt idx="1818">
                  <c:v>44832.143518518518</c:v>
                </c:pt>
                <c:pt idx="1819">
                  <c:v>44832.143553240741</c:v>
                </c:pt>
                <c:pt idx="1820">
                  <c:v>44832.143564814818</c:v>
                </c:pt>
                <c:pt idx="1821">
                  <c:v>44832.143611111111</c:v>
                </c:pt>
                <c:pt idx="1822">
                  <c:v>44832.143622685187</c:v>
                </c:pt>
                <c:pt idx="1823">
                  <c:v>44832.143645833334</c:v>
                </c:pt>
                <c:pt idx="1824">
                  <c:v>44832.143657407411</c:v>
                </c:pt>
                <c:pt idx="1825">
                  <c:v>44832.14366898148</c:v>
                </c:pt>
                <c:pt idx="1826">
                  <c:v>44832.143703703703</c:v>
                </c:pt>
                <c:pt idx="1827">
                  <c:v>44832.14371527778</c:v>
                </c:pt>
                <c:pt idx="1828">
                  <c:v>44832.143738425926</c:v>
                </c:pt>
                <c:pt idx="1829">
                  <c:v>44832.143750000003</c:v>
                </c:pt>
                <c:pt idx="1830">
                  <c:v>44832.143761574072</c:v>
                </c:pt>
                <c:pt idx="1831">
                  <c:v>44832.143796296295</c:v>
                </c:pt>
                <c:pt idx="1832">
                  <c:v>44832.143819444442</c:v>
                </c:pt>
                <c:pt idx="1833">
                  <c:v>44832.143842592595</c:v>
                </c:pt>
                <c:pt idx="1834">
                  <c:v>44832.143865740742</c:v>
                </c:pt>
                <c:pt idx="1835">
                  <c:v>44832.143877314818</c:v>
                </c:pt>
                <c:pt idx="1836">
                  <c:v>44832.143888888888</c:v>
                </c:pt>
                <c:pt idx="1837">
                  <c:v>44832.143912037034</c:v>
                </c:pt>
                <c:pt idx="1838">
                  <c:v>44832.143935185188</c:v>
                </c:pt>
                <c:pt idx="1839">
                  <c:v>44832.143946759257</c:v>
                </c:pt>
                <c:pt idx="1840">
                  <c:v>44832.143993055557</c:v>
                </c:pt>
                <c:pt idx="1841">
                  <c:v>44832.14403935185</c:v>
                </c:pt>
                <c:pt idx="1842">
                  <c:v>44832.144062500003</c:v>
                </c:pt>
                <c:pt idx="1843">
                  <c:v>44832.144074074073</c:v>
                </c:pt>
                <c:pt idx="1844">
                  <c:v>44832.144085648149</c:v>
                </c:pt>
                <c:pt idx="1845">
                  <c:v>44832.144143518519</c:v>
                </c:pt>
                <c:pt idx="1846">
                  <c:v>44832.144155092596</c:v>
                </c:pt>
                <c:pt idx="1847">
                  <c:v>44832.144178240742</c:v>
                </c:pt>
                <c:pt idx="1848">
                  <c:v>44832.144189814811</c:v>
                </c:pt>
                <c:pt idx="1849">
                  <c:v>44832.144293981481</c:v>
                </c:pt>
                <c:pt idx="1850">
                  <c:v>44832.144375000003</c:v>
                </c:pt>
                <c:pt idx="1851">
                  <c:v>44832.144409722219</c:v>
                </c:pt>
                <c:pt idx="1852">
                  <c:v>44832.144421296296</c:v>
                </c:pt>
                <c:pt idx="1853">
                  <c:v>44832.144432870373</c:v>
                </c:pt>
                <c:pt idx="1854">
                  <c:v>44832.144456018519</c:v>
                </c:pt>
                <c:pt idx="1855">
                  <c:v>44832.144479166665</c:v>
                </c:pt>
                <c:pt idx="1856">
                  <c:v>44832.144548611112</c:v>
                </c:pt>
                <c:pt idx="1857">
                  <c:v>44832.144560185188</c:v>
                </c:pt>
                <c:pt idx="1858">
                  <c:v>44832.144571759258</c:v>
                </c:pt>
                <c:pt idx="1859">
                  <c:v>44832.144618055558</c:v>
                </c:pt>
                <c:pt idx="1860">
                  <c:v>44832.144629629627</c:v>
                </c:pt>
                <c:pt idx="1861">
                  <c:v>44832.144641203704</c:v>
                </c:pt>
                <c:pt idx="1862">
                  <c:v>44832.144652777781</c:v>
                </c:pt>
                <c:pt idx="1863">
                  <c:v>44832.14466435185</c:v>
                </c:pt>
                <c:pt idx="1864">
                  <c:v>44832.144675925927</c:v>
                </c:pt>
                <c:pt idx="1865">
                  <c:v>44832.144699074073</c:v>
                </c:pt>
                <c:pt idx="1866">
                  <c:v>44832.14471064815</c:v>
                </c:pt>
                <c:pt idx="1867">
                  <c:v>44832.14472222222</c:v>
                </c:pt>
                <c:pt idx="1868">
                  <c:v>44832.144733796296</c:v>
                </c:pt>
                <c:pt idx="1869">
                  <c:v>44832.144803240742</c:v>
                </c:pt>
                <c:pt idx="1870">
                  <c:v>44832.144814814812</c:v>
                </c:pt>
                <c:pt idx="1871">
                  <c:v>44832.144837962966</c:v>
                </c:pt>
                <c:pt idx="1872">
                  <c:v>44832.144849537035</c:v>
                </c:pt>
                <c:pt idx="1873">
                  <c:v>44832.144988425927</c:v>
                </c:pt>
                <c:pt idx="1874">
                  <c:v>44832.144999999997</c:v>
                </c:pt>
                <c:pt idx="1875">
                  <c:v>44832.145011574074</c:v>
                </c:pt>
                <c:pt idx="1876">
                  <c:v>44832.14502314815</c:v>
                </c:pt>
                <c:pt idx="1877">
                  <c:v>44832.145046296297</c:v>
                </c:pt>
                <c:pt idx="1878">
                  <c:v>44832.145057870373</c:v>
                </c:pt>
                <c:pt idx="1879">
                  <c:v>44832.14508101852</c:v>
                </c:pt>
                <c:pt idx="1880">
                  <c:v>44832.145092592589</c:v>
                </c:pt>
                <c:pt idx="1881">
                  <c:v>44832.145115740743</c:v>
                </c:pt>
                <c:pt idx="1882">
                  <c:v>44832.145138888889</c:v>
                </c:pt>
                <c:pt idx="1883">
                  <c:v>44832.145243055558</c:v>
                </c:pt>
                <c:pt idx="1884">
                  <c:v>44832.145254629628</c:v>
                </c:pt>
                <c:pt idx="1885">
                  <c:v>44832.145428240743</c:v>
                </c:pt>
                <c:pt idx="1886">
                  <c:v>44832.145439814813</c:v>
                </c:pt>
                <c:pt idx="1887">
                  <c:v>44832.145451388889</c:v>
                </c:pt>
                <c:pt idx="1888">
                  <c:v>44832.145474537036</c:v>
                </c:pt>
                <c:pt idx="1889">
                  <c:v>44832.145486111112</c:v>
                </c:pt>
                <c:pt idx="1890">
                  <c:v>44832.145567129628</c:v>
                </c:pt>
                <c:pt idx="1891">
                  <c:v>44832.145578703705</c:v>
                </c:pt>
                <c:pt idx="1892">
                  <c:v>44832.145601851851</c:v>
                </c:pt>
                <c:pt idx="1893">
                  <c:v>44832.145613425928</c:v>
                </c:pt>
                <c:pt idx="1894">
                  <c:v>44832.145671296297</c:v>
                </c:pt>
                <c:pt idx="1895">
                  <c:v>44832.145682870374</c:v>
                </c:pt>
                <c:pt idx="1896">
                  <c:v>44832.145821759259</c:v>
                </c:pt>
                <c:pt idx="1897">
                  <c:v>44832.145833333336</c:v>
                </c:pt>
                <c:pt idx="1898">
                  <c:v>44832.146018518521</c:v>
                </c:pt>
                <c:pt idx="1899">
                  <c:v>44832.14603009259</c:v>
                </c:pt>
                <c:pt idx="1900">
                  <c:v>44832.146041666667</c:v>
                </c:pt>
                <c:pt idx="1901">
                  <c:v>44832.146053240744</c:v>
                </c:pt>
                <c:pt idx="1902">
                  <c:v>44832.146701388891</c:v>
                </c:pt>
                <c:pt idx="1903">
                  <c:v>44832.14671296296</c:v>
                </c:pt>
                <c:pt idx="1904">
                  <c:v>44832.147002314814</c:v>
                </c:pt>
                <c:pt idx="1905">
                  <c:v>44832.14702546296</c:v>
                </c:pt>
                <c:pt idx="1906">
                  <c:v>44832.147060185183</c:v>
                </c:pt>
                <c:pt idx="1907">
                  <c:v>44832.14707175926</c:v>
                </c:pt>
                <c:pt idx="1908">
                  <c:v>44832.147118055553</c:v>
                </c:pt>
                <c:pt idx="1909">
                  <c:v>44832.147129629629</c:v>
                </c:pt>
                <c:pt idx="1910">
                  <c:v>44832.147141203706</c:v>
                </c:pt>
                <c:pt idx="1911">
                  <c:v>44832.147152777776</c:v>
                </c:pt>
                <c:pt idx="1912">
                  <c:v>44832.147175925929</c:v>
                </c:pt>
                <c:pt idx="1913">
                  <c:v>44832.147187499999</c:v>
                </c:pt>
                <c:pt idx="1914">
                  <c:v>44832.147199074076</c:v>
                </c:pt>
                <c:pt idx="1915">
                  <c:v>44832.147210648145</c:v>
                </c:pt>
                <c:pt idx="1916">
                  <c:v>44832.147222222222</c:v>
                </c:pt>
                <c:pt idx="1917">
                  <c:v>44832.147233796299</c:v>
                </c:pt>
                <c:pt idx="1918">
                  <c:v>44832.147256944445</c:v>
                </c:pt>
                <c:pt idx="1919">
                  <c:v>44832.147326388891</c:v>
                </c:pt>
                <c:pt idx="1920">
                  <c:v>44832.147337962961</c:v>
                </c:pt>
                <c:pt idx="1921">
                  <c:v>44832.14738425926</c:v>
                </c:pt>
                <c:pt idx="1922">
                  <c:v>44832.14739583333</c:v>
                </c:pt>
                <c:pt idx="1923">
                  <c:v>44832.147407407407</c:v>
                </c:pt>
                <c:pt idx="1924">
                  <c:v>44832.147418981483</c:v>
                </c:pt>
                <c:pt idx="1925">
                  <c:v>44832.147430555553</c:v>
                </c:pt>
                <c:pt idx="1926">
                  <c:v>44832.147465277776</c:v>
                </c:pt>
                <c:pt idx="1927">
                  <c:v>44832.147476851853</c:v>
                </c:pt>
                <c:pt idx="1928">
                  <c:v>44832.147488425922</c:v>
                </c:pt>
                <c:pt idx="1929">
                  <c:v>44832.147523148145</c:v>
                </c:pt>
                <c:pt idx="1930">
                  <c:v>44832.147615740738</c:v>
                </c:pt>
                <c:pt idx="1931">
                  <c:v>44832.147627314815</c:v>
                </c:pt>
                <c:pt idx="1932">
                  <c:v>44832.147997685184</c:v>
                </c:pt>
                <c:pt idx="1933">
                  <c:v>44832.148009259261</c:v>
                </c:pt>
                <c:pt idx="1934">
                  <c:v>44832.148275462961</c:v>
                </c:pt>
                <c:pt idx="1935">
                  <c:v>44832.148287037038</c:v>
                </c:pt>
                <c:pt idx="1936">
                  <c:v>44832.148333333331</c:v>
                </c:pt>
                <c:pt idx="1937">
                  <c:v>44832.148344907408</c:v>
                </c:pt>
                <c:pt idx="1938">
                  <c:v>44832.148356481484</c:v>
                </c:pt>
                <c:pt idx="1939">
                  <c:v>44832.148368055554</c:v>
                </c:pt>
                <c:pt idx="1940">
                  <c:v>44832.1484375</c:v>
                </c:pt>
                <c:pt idx="1941">
                  <c:v>44832.1484837963</c:v>
                </c:pt>
                <c:pt idx="1942">
                  <c:v>44832.148495370369</c:v>
                </c:pt>
                <c:pt idx="1943">
                  <c:v>44832.148506944446</c:v>
                </c:pt>
                <c:pt idx="1944">
                  <c:v>44832.148518518516</c:v>
                </c:pt>
                <c:pt idx="1945">
                  <c:v>44832.148530092592</c:v>
                </c:pt>
                <c:pt idx="1946">
                  <c:v>44832.148541666669</c:v>
                </c:pt>
                <c:pt idx="1947">
                  <c:v>44832.148553240739</c:v>
                </c:pt>
                <c:pt idx="1948">
                  <c:v>44832.148564814815</c:v>
                </c:pt>
                <c:pt idx="1949">
                  <c:v>44832.149641203701</c:v>
                </c:pt>
                <c:pt idx="1950">
                  <c:v>44832.149652777778</c:v>
                </c:pt>
                <c:pt idx="1951">
                  <c:v>44832.149664351855</c:v>
                </c:pt>
                <c:pt idx="1952">
                  <c:v>44832.149675925924</c:v>
                </c:pt>
                <c:pt idx="1953">
                  <c:v>44832.149722222224</c:v>
                </c:pt>
                <c:pt idx="1954">
                  <c:v>44832.149745370371</c:v>
                </c:pt>
                <c:pt idx="1955">
                  <c:v>44832.14980324074</c:v>
                </c:pt>
                <c:pt idx="1956">
                  <c:v>44832.149814814817</c:v>
                </c:pt>
                <c:pt idx="1957">
                  <c:v>44832.149953703702</c:v>
                </c:pt>
                <c:pt idx="1958">
                  <c:v>44832.149965277778</c:v>
                </c:pt>
                <c:pt idx="1959">
                  <c:v>44832.15</c:v>
                </c:pt>
                <c:pt idx="1960">
                  <c:v>44832.150011574071</c:v>
                </c:pt>
                <c:pt idx="1961">
                  <c:v>44832.162164351852</c:v>
                </c:pt>
                <c:pt idx="1962">
                  <c:v>44832.162175925929</c:v>
                </c:pt>
                <c:pt idx="1963">
                  <c:v>44832.167824074073</c:v>
                </c:pt>
                <c:pt idx="1964">
                  <c:v>44832.16783564815</c:v>
                </c:pt>
                <c:pt idx="1965">
                  <c:v>44832.168090277781</c:v>
                </c:pt>
                <c:pt idx="1966">
                  <c:v>44832.16810185185</c:v>
                </c:pt>
                <c:pt idx="1967">
                  <c:v>44832.168171296296</c:v>
                </c:pt>
                <c:pt idx="1968">
                  <c:v>44832.168182870373</c:v>
                </c:pt>
                <c:pt idx="1969">
                  <c:v>44832.168483796297</c:v>
                </c:pt>
                <c:pt idx="1970">
                  <c:v>44832.168495370373</c:v>
                </c:pt>
                <c:pt idx="1971">
                  <c:v>44832.168611111112</c:v>
                </c:pt>
                <c:pt idx="1972">
                  <c:v>44832.168634259258</c:v>
                </c:pt>
                <c:pt idx="1973">
                  <c:v>44832.168935185182</c:v>
                </c:pt>
                <c:pt idx="1974">
                  <c:v>44832.168946759259</c:v>
                </c:pt>
                <c:pt idx="1975">
                  <c:v>44832.168993055559</c:v>
                </c:pt>
                <c:pt idx="1976">
                  <c:v>44832.169004629628</c:v>
                </c:pt>
                <c:pt idx="1977">
                  <c:v>44832.169131944444</c:v>
                </c:pt>
                <c:pt idx="1978">
                  <c:v>44832.16914351852</c:v>
                </c:pt>
                <c:pt idx="1979">
                  <c:v>44832.169386574074</c:v>
                </c:pt>
                <c:pt idx="1980">
                  <c:v>44832.169398148151</c:v>
                </c:pt>
                <c:pt idx="1981">
                  <c:v>44832.169490740744</c:v>
                </c:pt>
                <c:pt idx="1982">
                  <c:v>44832.16951388889</c:v>
                </c:pt>
                <c:pt idx="1983">
                  <c:v>44832.169571759259</c:v>
                </c:pt>
                <c:pt idx="1984">
                  <c:v>44832.169583333336</c:v>
                </c:pt>
                <c:pt idx="1985">
                  <c:v>44832.170173611114</c:v>
                </c:pt>
                <c:pt idx="1986">
                  <c:v>44832.17019675926</c:v>
                </c:pt>
                <c:pt idx="1987">
                  <c:v>44832.170439814814</c:v>
                </c:pt>
                <c:pt idx="1988">
                  <c:v>44832.170451388891</c:v>
                </c:pt>
                <c:pt idx="1989">
                  <c:v>44832.170474537037</c:v>
                </c:pt>
                <c:pt idx="1990">
                  <c:v>44832.170486111114</c:v>
                </c:pt>
                <c:pt idx="1991">
                  <c:v>44832.17087962963</c:v>
                </c:pt>
                <c:pt idx="1992">
                  <c:v>44832.170891203707</c:v>
                </c:pt>
                <c:pt idx="1993">
                  <c:v>44832.170960648145</c:v>
                </c:pt>
                <c:pt idx="1994">
                  <c:v>44832.170972222222</c:v>
                </c:pt>
                <c:pt idx="1995">
                  <c:v>44832.172650462962</c:v>
                </c:pt>
                <c:pt idx="1996">
                  <c:v>44832.172662037039</c:v>
                </c:pt>
                <c:pt idx="1997">
                  <c:v>44832.172777777778</c:v>
                </c:pt>
                <c:pt idx="1998">
                  <c:v>44832.172789351855</c:v>
                </c:pt>
                <c:pt idx="1999">
                  <c:v>44832.17287037037</c:v>
                </c:pt>
                <c:pt idx="2000">
                  <c:v>44832.17291666667</c:v>
                </c:pt>
                <c:pt idx="2001">
                  <c:v>44832.172939814816</c:v>
                </c:pt>
                <c:pt idx="2002">
                  <c:v>44832.172951388886</c:v>
                </c:pt>
                <c:pt idx="2003">
                  <c:v>44832.173032407409</c:v>
                </c:pt>
                <c:pt idx="2004">
                  <c:v>44832.173043981478</c:v>
                </c:pt>
                <c:pt idx="2005">
                  <c:v>44832.173055555555</c:v>
                </c:pt>
                <c:pt idx="2006">
                  <c:v>44832.173067129632</c:v>
                </c:pt>
                <c:pt idx="2007">
                  <c:v>44832.173101851855</c:v>
                </c:pt>
                <c:pt idx="2008">
                  <c:v>44832.17324074074</c:v>
                </c:pt>
                <c:pt idx="2009">
                  <c:v>44832.173252314817</c:v>
                </c:pt>
                <c:pt idx="2010">
                  <c:v>44832.173275462963</c:v>
                </c:pt>
                <c:pt idx="2011">
                  <c:v>44832.17328703704</c:v>
                </c:pt>
                <c:pt idx="2012">
                  <c:v>44832.173298611109</c:v>
                </c:pt>
                <c:pt idx="2013">
                  <c:v>44832.173310185186</c:v>
                </c:pt>
                <c:pt idx="2014">
                  <c:v>44832.174178240741</c:v>
                </c:pt>
                <c:pt idx="2015">
                  <c:v>44832.174189814818</c:v>
                </c:pt>
                <c:pt idx="2016">
                  <c:v>44832.174317129633</c:v>
                </c:pt>
                <c:pt idx="2017">
                  <c:v>44832.174328703702</c:v>
                </c:pt>
                <c:pt idx="2018">
                  <c:v>44832.174351851849</c:v>
                </c:pt>
                <c:pt idx="2019">
                  <c:v>44832.174363425926</c:v>
                </c:pt>
                <c:pt idx="2020">
                  <c:v>44832.174375000002</c:v>
                </c:pt>
                <c:pt idx="2021">
                  <c:v>44832.174386574072</c:v>
                </c:pt>
                <c:pt idx="2022">
                  <c:v>44832.17459490741</c:v>
                </c:pt>
                <c:pt idx="2023">
                  <c:v>44832.174618055556</c:v>
                </c:pt>
                <c:pt idx="2024">
                  <c:v>44832.175057870372</c:v>
                </c:pt>
                <c:pt idx="2025">
                  <c:v>44832.175069444442</c:v>
                </c:pt>
                <c:pt idx="2026">
                  <c:v>44832.175115740742</c:v>
                </c:pt>
                <c:pt idx="2027">
                  <c:v>44832.175173611111</c:v>
                </c:pt>
                <c:pt idx="2028">
                  <c:v>44832.175185185188</c:v>
                </c:pt>
                <c:pt idx="2029">
                  <c:v>44832.175208333334</c:v>
                </c:pt>
                <c:pt idx="2030">
                  <c:v>44832.175219907411</c:v>
                </c:pt>
                <c:pt idx="2031">
                  <c:v>44832.175335648149</c:v>
                </c:pt>
                <c:pt idx="2032">
                  <c:v>44832.175347222219</c:v>
                </c:pt>
                <c:pt idx="2033">
                  <c:v>44832.175439814811</c:v>
                </c:pt>
                <c:pt idx="2034">
                  <c:v>44832.175474537034</c:v>
                </c:pt>
                <c:pt idx="2035">
                  <c:v>44832.175497685188</c:v>
                </c:pt>
                <c:pt idx="2036">
                  <c:v>44832.175509259258</c:v>
                </c:pt>
                <c:pt idx="2037">
                  <c:v>44832.175543981481</c:v>
                </c:pt>
                <c:pt idx="2038">
                  <c:v>44832.175555555557</c:v>
                </c:pt>
                <c:pt idx="2039">
                  <c:v>44832.175578703704</c:v>
                </c:pt>
                <c:pt idx="2040">
                  <c:v>44832.17559027778</c:v>
                </c:pt>
                <c:pt idx="2041">
                  <c:v>44832.175625000003</c:v>
                </c:pt>
                <c:pt idx="2042">
                  <c:v>44832.17564814815</c:v>
                </c:pt>
                <c:pt idx="2043">
                  <c:v>44832.175659722219</c:v>
                </c:pt>
                <c:pt idx="2044">
                  <c:v>44832.175671296296</c:v>
                </c:pt>
                <c:pt idx="2045">
                  <c:v>44832.175682870373</c:v>
                </c:pt>
                <c:pt idx="2046">
                  <c:v>44832.175775462965</c:v>
                </c:pt>
                <c:pt idx="2047">
                  <c:v>44832.175787037035</c:v>
                </c:pt>
                <c:pt idx="2048">
                  <c:v>44832.175821759258</c:v>
                </c:pt>
                <c:pt idx="2049">
                  <c:v>44832.175844907404</c:v>
                </c:pt>
                <c:pt idx="2050">
                  <c:v>44832.175856481481</c:v>
                </c:pt>
                <c:pt idx="2051">
                  <c:v>44832.175868055558</c:v>
                </c:pt>
                <c:pt idx="2052">
                  <c:v>44832.175891203704</c:v>
                </c:pt>
                <c:pt idx="2053">
                  <c:v>44832.17597222222</c:v>
                </c:pt>
                <c:pt idx="2054">
                  <c:v>44832.175983796296</c:v>
                </c:pt>
                <c:pt idx="2055">
                  <c:v>44832.176076388889</c:v>
                </c:pt>
                <c:pt idx="2056">
                  <c:v>44832.176087962966</c:v>
                </c:pt>
                <c:pt idx="2057">
                  <c:v>44832.176134259258</c:v>
                </c:pt>
                <c:pt idx="2058">
                  <c:v>44832.176296296297</c:v>
                </c:pt>
                <c:pt idx="2059">
                  <c:v>44832.176307870373</c:v>
                </c:pt>
                <c:pt idx="2060">
                  <c:v>44832.176342592589</c:v>
                </c:pt>
                <c:pt idx="2061">
                  <c:v>44832.176354166666</c:v>
                </c:pt>
                <c:pt idx="2062">
                  <c:v>44832.176469907405</c:v>
                </c:pt>
                <c:pt idx="2063">
                  <c:v>44832.176481481481</c:v>
                </c:pt>
                <c:pt idx="2064">
                  <c:v>44832.176620370374</c:v>
                </c:pt>
                <c:pt idx="2065">
                  <c:v>44832.176655092589</c:v>
                </c:pt>
                <c:pt idx="2066">
                  <c:v>44832.176701388889</c:v>
                </c:pt>
                <c:pt idx="2067">
                  <c:v>44832.176724537036</c:v>
                </c:pt>
                <c:pt idx="2068">
                  <c:v>44832.176736111112</c:v>
                </c:pt>
                <c:pt idx="2069">
                  <c:v>44832.176747685182</c:v>
                </c:pt>
                <c:pt idx="2070">
                  <c:v>44832.176759259259</c:v>
                </c:pt>
                <c:pt idx="2071">
                  <c:v>44832.176793981482</c:v>
                </c:pt>
                <c:pt idx="2072">
                  <c:v>44832.176863425928</c:v>
                </c:pt>
                <c:pt idx="2073">
                  <c:v>44832.176898148151</c:v>
                </c:pt>
                <c:pt idx="2074">
                  <c:v>44832.176944444444</c:v>
                </c:pt>
                <c:pt idx="2075">
                  <c:v>44832.176979166667</c:v>
                </c:pt>
                <c:pt idx="2076">
                  <c:v>44832.176990740743</c:v>
                </c:pt>
                <c:pt idx="2077">
                  <c:v>44832.177002314813</c:v>
                </c:pt>
                <c:pt idx="2078">
                  <c:v>44832.17701388889</c:v>
                </c:pt>
                <c:pt idx="2079">
                  <c:v>44832.177037037036</c:v>
                </c:pt>
                <c:pt idx="2080">
                  <c:v>44832.177048611113</c:v>
                </c:pt>
                <c:pt idx="2081">
                  <c:v>44832.177060185182</c:v>
                </c:pt>
                <c:pt idx="2082">
                  <c:v>44832.177083333336</c:v>
                </c:pt>
                <c:pt idx="2083">
                  <c:v>44832.177210648151</c:v>
                </c:pt>
                <c:pt idx="2084">
                  <c:v>44832.177245370367</c:v>
                </c:pt>
                <c:pt idx="2085">
                  <c:v>44832.177268518521</c:v>
                </c:pt>
                <c:pt idx="2086">
                  <c:v>44832.17728009259</c:v>
                </c:pt>
                <c:pt idx="2087">
                  <c:v>44832.177291666667</c:v>
                </c:pt>
                <c:pt idx="2088">
                  <c:v>44832.177303240744</c:v>
                </c:pt>
                <c:pt idx="2089">
                  <c:v>44832.177337962959</c:v>
                </c:pt>
                <c:pt idx="2090">
                  <c:v>44832.177453703705</c:v>
                </c:pt>
                <c:pt idx="2091">
                  <c:v>44832.177465277775</c:v>
                </c:pt>
                <c:pt idx="2092">
                  <c:v>44832.177581018521</c:v>
                </c:pt>
                <c:pt idx="2093">
                  <c:v>44832.17759259259</c:v>
                </c:pt>
                <c:pt idx="2094">
                  <c:v>44832.177604166667</c:v>
                </c:pt>
                <c:pt idx="2095">
                  <c:v>44832.177615740744</c:v>
                </c:pt>
                <c:pt idx="2096">
                  <c:v>44832.177662037036</c:v>
                </c:pt>
                <c:pt idx="2097">
                  <c:v>44832.177673611113</c:v>
                </c:pt>
                <c:pt idx="2098">
                  <c:v>44832.177708333336</c:v>
                </c:pt>
                <c:pt idx="2099">
                  <c:v>44832.177731481483</c:v>
                </c:pt>
                <c:pt idx="2100">
                  <c:v>44832.177743055552</c:v>
                </c:pt>
                <c:pt idx="2101">
                  <c:v>44832.177766203706</c:v>
                </c:pt>
                <c:pt idx="2102">
                  <c:v>44832.177777777775</c:v>
                </c:pt>
                <c:pt idx="2103">
                  <c:v>44832.177812499998</c:v>
                </c:pt>
                <c:pt idx="2104">
                  <c:v>44832.177905092591</c:v>
                </c:pt>
                <c:pt idx="2105">
                  <c:v>44832.177928240744</c:v>
                </c:pt>
                <c:pt idx="2106">
                  <c:v>44832.17800925926</c:v>
                </c:pt>
                <c:pt idx="2107">
                  <c:v>44832.178032407406</c:v>
                </c:pt>
                <c:pt idx="2108">
                  <c:v>44832.178067129629</c:v>
                </c:pt>
                <c:pt idx="2109">
                  <c:v>44832.178622685184</c:v>
                </c:pt>
                <c:pt idx="2110">
                  <c:v>44832.17863425926</c:v>
                </c:pt>
                <c:pt idx="2111">
                  <c:v>44832.178749999999</c:v>
                </c:pt>
                <c:pt idx="2112">
                  <c:v>44832.178773148145</c:v>
                </c:pt>
                <c:pt idx="2113">
                  <c:v>44832.178796296299</c:v>
                </c:pt>
                <c:pt idx="2114">
                  <c:v>44832.178807870368</c:v>
                </c:pt>
                <c:pt idx="2115">
                  <c:v>44832.178842592592</c:v>
                </c:pt>
                <c:pt idx="2116">
                  <c:v>44832.178912037038</c:v>
                </c:pt>
                <c:pt idx="2117">
                  <c:v>44832.178969907407</c:v>
                </c:pt>
                <c:pt idx="2118">
                  <c:v>44832.178981481484</c:v>
                </c:pt>
                <c:pt idx="2119">
                  <c:v>44832.179050925923</c:v>
                </c:pt>
                <c:pt idx="2120">
                  <c:v>44832.179074074076</c:v>
                </c:pt>
                <c:pt idx="2121">
                  <c:v>44832.179108796299</c:v>
                </c:pt>
                <c:pt idx="2122">
                  <c:v>44832.179155092592</c:v>
                </c:pt>
                <c:pt idx="2123">
                  <c:v>44832.179166666669</c:v>
                </c:pt>
                <c:pt idx="2124">
                  <c:v>44832.179293981484</c:v>
                </c:pt>
                <c:pt idx="2125">
                  <c:v>44832.179305555554</c:v>
                </c:pt>
                <c:pt idx="2126">
                  <c:v>44832.179386574076</c:v>
                </c:pt>
                <c:pt idx="2127">
                  <c:v>44832.179398148146</c:v>
                </c:pt>
                <c:pt idx="2128">
                  <c:v>44832.179409722223</c:v>
                </c:pt>
                <c:pt idx="2129">
                  <c:v>44832.179444444446</c:v>
                </c:pt>
                <c:pt idx="2130">
                  <c:v>44832.179456018515</c:v>
                </c:pt>
                <c:pt idx="2131">
                  <c:v>44832.179467592592</c:v>
                </c:pt>
                <c:pt idx="2132">
                  <c:v>44832.179490740738</c:v>
                </c:pt>
                <c:pt idx="2133">
                  <c:v>44832.179525462961</c:v>
                </c:pt>
                <c:pt idx="2134">
                  <c:v>44832.179548611108</c:v>
                </c:pt>
                <c:pt idx="2135">
                  <c:v>44832.179560185185</c:v>
                </c:pt>
                <c:pt idx="2136">
                  <c:v>44832.179594907408</c:v>
                </c:pt>
                <c:pt idx="2137">
                  <c:v>44832.179606481484</c:v>
                </c:pt>
                <c:pt idx="2138">
                  <c:v>44832.179618055554</c:v>
                </c:pt>
                <c:pt idx="2139">
                  <c:v>44832.179652777777</c:v>
                </c:pt>
                <c:pt idx="2140">
                  <c:v>44832.179664351854</c:v>
                </c:pt>
                <c:pt idx="2141">
                  <c:v>44832.1796875</c:v>
                </c:pt>
                <c:pt idx="2142">
                  <c:v>44832.179699074077</c:v>
                </c:pt>
                <c:pt idx="2143">
                  <c:v>44832.179814814815</c:v>
                </c:pt>
                <c:pt idx="2144">
                  <c:v>44832.179826388892</c:v>
                </c:pt>
                <c:pt idx="2145">
                  <c:v>44832.179895833331</c:v>
                </c:pt>
                <c:pt idx="2146">
                  <c:v>44832.179907407408</c:v>
                </c:pt>
                <c:pt idx="2147">
                  <c:v>44832.179930555554</c:v>
                </c:pt>
                <c:pt idx="2148">
                  <c:v>44832.180104166669</c:v>
                </c:pt>
                <c:pt idx="2149">
                  <c:v>44832.180115740739</c:v>
                </c:pt>
                <c:pt idx="2150">
                  <c:v>44832.180219907408</c:v>
                </c:pt>
                <c:pt idx="2151">
                  <c:v>44832.180231481485</c:v>
                </c:pt>
                <c:pt idx="2152">
                  <c:v>44832.180254629631</c:v>
                </c:pt>
                <c:pt idx="2153">
                  <c:v>44832.180266203701</c:v>
                </c:pt>
                <c:pt idx="2154">
                  <c:v>44832.180300925924</c:v>
                </c:pt>
                <c:pt idx="2155">
                  <c:v>44832.180312500001</c:v>
                </c:pt>
                <c:pt idx="2156">
                  <c:v>44832.18037037037</c:v>
                </c:pt>
                <c:pt idx="2157">
                  <c:v>44832.180381944447</c:v>
                </c:pt>
                <c:pt idx="2158">
                  <c:v>44832.180428240739</c:v>
                </c:pt>
                <c:pt idx="2159">
                  <c:v>44832.180439814816</c:v>
                </c:pt>
                <c:pt idx="2160">
                  <c:v>44832.180555555555</c:v>
                </c:pt>
                <c:pt idx="2161">
                  <c:v>44832.180578703701</c:v>
                </c:pt>
                <c:pt idx="2162">
                  <c:v>44832.180590277778</c:v>
                </c:pt>
                <c:pt idx="2163">
                  <c:v>44832.180648148147</c:v>
                </c:pt>
                <c:pt idx="2164">
                  <c:v>44832.18074074074</c:v>
                </c:pt>
                <c:pt idx="2165">
                  <c:v>44832.180763888886</c:v>
                </c:pt>
                <c:pt idx="2166">
                  <c:v>44832.180775462963</c:v>
                </c:pt>
                <c:pt idx="2167">
                  <c:v>44832.180787037039</c:v>
                </c:pt>
                <c:pt idx="2168">
                  <c:v>44832.180810185186</c:v>
                </c:pt>
                <c:pt idx="2169">
                  <c:v>44832.180821759262</c:v>
                </c:pt>
                <c:pt idx="2170">
                  <c:v>44832.180833333332</c:v>
                </c:pt>
                <c:pt idx="2171">
                  <c:v>44832.180856481478</c:v>
                </c:pt>
                <c:pt idx="2172">
                  <c:v>44832.182442129626</c:v>
                </c:pt>
                <c:pt idx="2173">
                  <c:v>44832.182453703703</c:v>
                </c:pt>
                <c:pt idx="2174">
                  <c:v>44832.182557870372</c:v>
                </c:pt>
                <c:pt idx="2175">
                  <c:v>44832.182569444441</c:v>
                </c:pt>
                <c:pt idx="2176">
                  <c:v>44832.182581018518</c:v>
                </c:pt>
                <c:pt idx="2177">
                  <c:v>44832.182592592595</c:v>
                </c:pt>
                <c:pt idx="2178">
                  <c:v>44832.182615740741</c:v>
                </c:pt>
                <c:pt idx="2179">
                  <c:v>44832.182662037034</c:v>
                </c:pt>
                <c:pt idx="2180">
                  <c:v>44832.182685185187</c:v>
                </c:pt>
                <c:pt idx="2181">
                  <c:v>44832.18273148148</c:v>
                </c:pt>
                <c:pt idx="2182">
                  <c:v>44832.182743055557</c:v>
                </c:pt>
                <c:pt idx="2183">
                  <c:v>44832.182766203703</c:v>
                </c:pt>
                <c:pt idx="2184">
                  <c:v>44832.18277777778</c:v>
                </c:pt>
                <c:pt idx="2185">
                  <c:v>44832.182789351849</c:v>
                </c:pt>
                <c:pt idx="2186">
                  <c:v>44832.182800925926</c:v>
                </c:pt>
                <c:pt idx="2187">
                  <c:v>44832.182847222219</c:v>
                </c:pt>
                <c:pt idx="2188">
                  <c:v>44832.182962962965</c:v>
                </c:pt>
                <c:pt idx="2189">
                  <c:v>44832.182986111111</c:v>
                </c:pt>
                <c:pt idx="2190">
                  <c:v>44832.183333333334</c:v>
                </c:pt>
                <c:pt idx="2191">
                  <c:v>44832.183344907404</c:v>
                </c:pt>
                <c:pt idx="2192">
                  <c:v>44832.183634259258</c:v>
                </c:pt>
                <c:pt idx="2193">
                  <c:v>44832.183645833335</c:v>
                </c:pt>
                <c:pt idx="2194">
                  <c:v>44832.183657407404</c:v>
                </c:pt>
                <c:pt idx="2195">
                  <c:v>44832.183668981481</c:v>
                </c:pt>
                <c:pt idx="2196">
                  <c:v>44832.185613425929</c:v>
                </c:pt>
                <c:pt idx="2197">
                  <c:v>44832.185624999998</c:v>
                </c:pt>
                <c:pt idx="2198">
                  <c:v>44832.185636574075</c:v>
                </c:pt>
                <c:pt idx="2199">
                  <c:v>44832.185648148145</c:v>
                </c:pt>
                <c:pt idx="2200">
                  <c:v>44832.185659722221</c:v>
                </c:pt>
                <c:pt idx="2201">
                  <c:v>44832.185671296298</c:v>
                </c:pt>
                <c:pt idx="2202">
                  <c:v>44832.185682870368</c:v>
                </c:pt>
                <c:pt idx="2203">
                  <c:v>44832.185694444444</c:v>
                </c:pt>
                <c:pt idx="2204">
                  <c:v>44832.186736111114</c:v>
                </c:pt>
                <c:pt idx="2205">
                  <c:v>44832.186747685184</c:v>
                </c:pt>
                <c:pt idx="2206">
                  <c:v>44832.186759259261</c:v>
                </c:pt>
                <c:pt idx="2207">
                  <c:v>44832.18677083333</c:v>
                </c:pt>
                <c:pt idx="2208">
                  <c:v>44832.186782407407</c:v>
                </c:pt>
                <c:pt idx="2209">
                  <c:v>44832.186805555553</c:v>
                </c:pt>
                <c:pt idx="2210">
                  <c:v>44832.18681712963</c:v>
                </c:pt>
                <c:pt idx="2211">
                  <c:v>44832.186851851853</c:v>
                </c:pt>
                <c:pt idx="2212">
                  <c:v>44832.186863425923</c:v>
                </c:pt>
                <c:pt idx="2213">
                  <c:v>44832.186921296299</c:v>
                </c:pt>
                <c:pt idx="2214">
                  <c:v>44832.186932870369</c:v>
                </c:pt>
                <c:pt idx="2215">
                  <c:v>44832.186944444446</c:v>
                </c:pt>
                <c:pt idx="2216">
                  <c:v>44832.187037037038</c:v>
                </c:pt>
                <c:pt idx="2217">
                  <c:v>44832.187048611115</c:v>
                </c:pt>
                <c:pt idx="2218">
                  <c:v>44832.187071759261</c:v>
                </c:pt>
                <c:pt idx="2219">
                  <c:v>44832.187083333331</c:v>
                </c:pt>
                <c:pt idx="2220">
                  <c:v>44832.187141203707</c:v>
                </c:pt>
                <c:pt idx="2221">
                  <c:v>44832.187152777777</c:v>
                </c:pt>
                <c:pt idx="2222">
                  <c:v>44832.187291666669</c:v>
                </c:pt>
                <c:pt idx="2223">
                  <c:v>44832.187303240738</c:v>
                </c:pt>
                <c:pt idx="2224">
                  <c:v>44832.187418981484</c:v>
                </c:pt>
                <c:pt idx="2225">
                  <c:v>44832.187430555554</c:v>
                </c:pt>
                <c:pt idx="2226">
                  <c:v>44832.188599537039</c:v>
                </c:pt>
                <c:pt idx="2227">
                  <c:v>44832.188611111109</c:v>
                </c:pt>
                <c:pt idx="2228">
                  <c:v>44832.189467592594</c:v>
                </c:pt>
                <c:pt idx="2229">
                  <c:v>44832.189502314817</c:v>
                </c:pt>
                <c:pt idx="2230">
                  <c:v>44832.189560185187</c:v>
                </c:pt>
                <c:pt idx="2231">
                  <c:v>44832.189571759256</c:v>
                </c:pt>
                <c:pt idx="2232">
                  <c:v>44832.189618055556</c:v>
                </c:pt>
                <c:pt idx="2233">
                  <c:v>44832.189652777779</c:v>
                </c:pt>
                <c:pt idx="2234">
                  <c:v>44832.189687500002</c:v>
                </c:pt>
                <c:pt idx="2235">
                  <c:v>44832.189699074072</c:v>
                </c:pt>
                <c:pt idx="2236">
                  <c:v>44832.189780092594</c:v>
                </c:pt>
                <c:pt idx="2237">
                  <c:v>44832.189814814818</c:v>
                </c:pt>
                <c:pt idx="2238">
                  <c:v>44832.189826388887</c:v>
                </c:pt>
                <c:pt idx="2239">
                  <c:v>44832.189849537041</c:v>
                </c:pt>
                <c:pt idx="2240">
                  <c:v>44832.189872685187</c:v>
                </c:pt>
                <c:pt idx="2241">
                  <c:v>44832.189884259256</c:v>
                </c:pt>
                <c:pt idx="2242">
                  <c:v>44832.189895833333</c:v>
                </c:pt>
                <c:pt idx="2243">
                  <c:v>44832.189930555556</c:v>
                </c:pt>
                <c:pt idx="2244">
                  <c:v>44832.189965277779</c:v>
                </c:pt>
                <c:pt idx="2245">
                  <c:v>44832.190011574072</c:v>
                </c:pt>
                <c:pt idx="2246">
                  <c:v>44832.190023148149</c:v>
                </c:pt>
                <c:pt idx="2247">
                  <c:v>44832.190034722225</c:v>
                </c:pt>
                <c:pt idx="2248">
                  <c:v>44832.190092592595</c:v>
                </c:pt>
                <c:pt idx="2249">
                  <c:v>44832.190104166664</c:v>
                </c:pt>
                <c:pt idx="2250">
                  <c:v>44832.190115740741</c:v>
                </c:pt>
                <c:pt idx="2251">
                  <c:v>44832.190127314818</c:v>
                </c:pt>
                <c:pt idx="2252">
                  <c:v>44832.190138888887</c:v>
                </c:pt>
                <c:pt idx="2253">
                  <c:v>44832.190150462964</c:v>
                </c:pt>
                <c:pt idx="2254">
                  <c:v>44832.19021990741</c:v>
                </c:pt>
                <c:pt idx="2255">
                  <c:v>44832.19023148148</c:v>
                </c:pt>
                <c:pt idx="2256">
                  <c:v>44832.190416666665</c:v>
                </c:pt>
                <c:pt idx="2257">
                  <c:v>44832.190428240741</c:v>
                </c:pt>
                <c:pt idx="2258">
                  <c:v>44832.190578703703</c:v>
                </c:pt>
                <c:pt idx="2259">
                  <c:v>44832.19059027778</c:v>
                </c:pt>
                <c:pt idx="2260">
                  <c:v>44832.201481481483</c:v>
                </c:pt>
                <c:pt idx="2261">
                  <c:v>44832.201493055552</c:v>
                </c:pt>
                <c:pt idx="2262">
                  <c:v>44832.204444444447</c:v>
                </c:pt>
                <c:pt idx="2263">
                  <c:v>44832.204456018517</c:v>
                </c:pt>
                <c:pt idx="2264">
                  <c:v>44832.205601851849</c:v>
                </c:pt>
                <c:pt idx="2265">
                  <c:v>44832.205613425926</c:v>
                </c:pt>
                <c:pt idx="2266">
                  <c:v>44832.205914351849</c:v>
                </c:pt>
                <c:pt idx="2267">
                  <c:v>44832.205925925926</c:v>
                </c:pt>
                <c:pt idx="2268">
                  <c:v>44832.213333333333</c:v>
                </c:pt>
                <c:pt idx="2269">
                  <c:v>44832.213368055556</c:v>
                </c:pt>
                <c:pt idx="2270">
                  <c:v>44832.213483796295</c:v>
                </c:pt>
                <c:pt idx="2271">
                  <c:v>44832.213506944441</c:v>
                </c:pt>
                <c:pt idx="2272">
                  <c:v>44832.213854166665</c:v>
                </c:pt>
                <c:pt idx="2273">
                  <c:v>44832.213865740741</c:v>
                </c:pt>
                <c:pt idx="2274">
                  <c:v>44832.21398148148</c:v>
                </c:pt>
                <c:pt idx="2275">
                  <c:v>44832.213993055557</c:v>
                </c:pt>
                <c:pt idx="2276">
                  <c:v>44832.2187962963</c:v>
                </c:pt>
                <c:pt idx="2277">
                  <c:v>44832.218807870369</c:v>
                </c:pt>
                <c:pt idx="2278">
                  <c:v>44832.22278935185</c:v>
                </c:pt>
                <c:pt idx="2279">
                  <c:v>44832.222800925927</c:v>
                </c:pt>
                <c:pt idx="2280">
                  <c:v>44832.222824074073</c:v>
                </c:pt>
                <c:pt idx="2281">
                  <c:v>44832.22283564815</c:v>
                </c:pt>
                <c:pt idx="2282">
                  <c:v>44832.222881944443</c:v>
                </c:pt>
                <c:pt idx="2283">
                  <c:v>44832.222893518519</c:v>
                </c:pt>
                <c:pt idx="2284">
                  <c:v>44832.222939814812</c:v>
                </c:pt>
                <c:pt idx="2285">
                  <c:v>44832.222962962966</c:v>
                </c:pt>
                <c:pt idx="2286">
                  <c:v>44832.22384259259</c:v>
                </c:pt>
                <c:pt idx="2287">
                  <c:v>44832.223854166667</c:v>
                </c:pt>
                <c:pt idx="2288">
                  <c:v>44832.22388888889</c:v>
                </c:pt>
                <c:pt idx="2289">
                  <c:v>44832.223900462966</c:v>
                </c:pt>
                <c:pt idx="2290">
                  <c:v>44832.224143518521</c:v>
                </c:pt>
                <c:pt idx="2291">
                  <c:v>44832.22415509259</c:v>
                </c:pt>
                <c:pt idx="2292">
                  <c:v>44832.224178240744</c:v>
                </c:pt>
                <c:pt idx="2293">
                  <c:v>44832.224189814813</c:v>
                </c:pt>
                <c:pt idx="2294">
                  <c:v>44832.224212962959</c:v>
                </c:pt>
                <c:pt idx="2295">
                  <c:v>44832.224224537036</c:v>
                </c:pt>
                <c:pt idx="2296">
                  <c:v>44832.224236111113</c:v>
                </c:pt>
                <c:pt idx="2297">
                  <c:v>44832.224247685182</c:v>
                </c:pt>
                <c:pt idx="2298">
                  <c:v>44832.224259259259</c:v>
                </c:pt>
                <c:pt idx="2299">
                  <c:v>44832.224270833336</c:v>
                </c:pt>
                <c:pt idx="2300">
                  <c:v>44832.224282407406</c:v>
                </c:pt>
                <c:pt idx="2301">
                  <c:v>44832.224305555559</c:v>
                </c:pt>
                <c:pt idx="2302">
                  <c:v>44832.224317129629</c:v>
                </c:pt>
                <c:pt idx="2303">
                  <c:v>44832.224328703705</c:v>
                </c:pt>
                <c:pt idx="2304">
                  <c:v>44832.224432870367</c:v>
                </c:pt>
                <c:pt idx="2305">
                  <c:v>44832.22446759259</c:v>
                </c:pt>
                <c:pt idx="2306">
                  <c:v>44832.224675925929</c:v>
                </c:pt>
                <c:pt idx="2307">
                  <c:v>44832.224699074075</c:v>
                </c:pt>
                <c:pt idx="2308">
                  <c:v>44832.224722222221</c:v>
                </c:pt>
                <c:pt idx="2309">
                  <c:v>44832.224733796298</c:v>
                </c:pt>
                <c:pt idx="2310">
                  <c:v>44832.227685185186</c:v>
                </c:pt>
                <c:pt idx="2311">
                  <c:v>44832.227708333332</c:v>
                </c:pt>
                <c:pt idx="2312">
                  <c:v>44832.227766203701</c:v>
                </c:pt>
                <c:pt idx="2313">
                  <c:v>44832.227800925924</c:v>
                </c:pt>
                <c:pt idx="2314">
                  <c:v>44832.227824074071</c:v>
                </c:pt>
                <c:pt idx="2315">
                  <c:v>44832.227916666663</c:v>
                </c:pt>
                <c:pt idx="2316">
                  <c:v>44832.227997685186</c:v>
                </c:pt>
                <c:pt idx="2317">
                  <c:v>44832.228009259263</c:v>
                </c:pt>
                <c:pt idx="2318">
                  <c:v>44832.228032407409</c:v>
                </c:pt>
                <c:pt idx="2319">
                  <c:v>44832.228043981479</c:v>
                </c:pt>
                <c:pt idx="2320">
                  <c:v>44832.228194444448</c:v>
                </c:pt>
                <c:pt idx="2321">
                  <c:v>44832.228217592594</c:v>
                </c:pt>
                <c:pt idx="2322">
                  <c:v>44832.228229166663</c:v>
                </c:pt>
                <c:pt idx="2323">
                  <c:v>44832.228263888886</c:v>
                </c:pt>
                <c:pt idx="2324">
                  <c:v>44832.22828703704</c:v>
                </c:pt>
                <c:pt idx="2325">
                  <c:v>44832.228321759256</c:v>
                </c:pt>
                <c:pt idx="2326">
                  <c:v>44832.228344907409</c:v>
                </c:pt>
                <c:pt idx="2327">
                  <c:v>44832.228356481479</c:v>
                </c:pt>
                <c:pt idx="2328">
                  <c:v>44832.228379629632</c:v>
                </c:pt>
                <c:pt idx="2329">
                  <c:v>44832.228391203702</c:v>
                </c:pt>
                <c:pt idx="2330">
                  <c:v>44832.228402777779</c:v>
                </c:pt>
                <c:pt idx="2331">
                  <c:v>44832.228414351855</c:v>
                </c:pt>
                <c:pt idx="2332">
                  <c:v>44832.228564814817</c:v>
                </c:pt>
                <c:pt idx="2333">
                  <c:v>44832.228576388887</c:v>
                </c:pt>
                <c:pt idx="2334">
                  <c:v>44832.230671296296</c:v>
                </c:pt>
                <c:pt idx="2335">
                  <c:v>44832.230682870373</c:v>
                </c:pt>
                <c:pt idx="2336">
                  <c:v>44832.230729166666</c:v>
                </c:pt>
                <c:pt idx="2337">
                  <c:v>44832.230740740742</c:v>
                </c:pt>
                <c:pt idx="2338">
                  <c:v>44832.230752314812</c:v>
                </c:pt>
                <c:pt idx="2339">
                  <c:v>44832.230763888889</c:v>
                </c:pt>
                <c:pt idx="2340">
                  <c:v>44832.230775462966</c:v>
                </c:pt>
                <c:pt idx="2341">
                  <c:v>44832.230787037035</c:v>
                </c:pt>
                <c:pt idx="2342">
                  <c:v>44832.230810185189</c:v>
                </c:pt>
                <c:pt idx="2343">
                  <c:v>44832.230821759258</c:v>
                </c:pt>
                <c:pt idx="2344">
                  <c:v>44832.230949074074</c:v>
                </c:pt>
                <c:pt idx="2345">
                  <c:v>44832.23096064815</c:v>
                </c:pt>
                <c:pt idx="2346">
                  <c:v>44832.231041666666</c:v>
                </c:pt>
                <c:pt idx="2347">
                  <c:v>44832.231053240743</c:v>
                </c:pt>
                <c:pt idx="2348">
                  <c:v>44832.231122685182</c:v>
                </c:pt>
                <c:pt idx="2349">
                  <c:v>44832.231134259258</c:v>
                </c:pt>
                <c:pt idx="2350">
                  <c:v>44832.231238425928</c:v>
                </c:pt>
                <c:pt idx="2351">
                  <c:v>44832.231249999997</c:v>
                </c:pt>
                <c:pt idx="2352">
                  <c:v>44832.23128472222</c:v>
                </c:pt>
                <c:pt idx="2353">
                  <c:v>44832.231307870374</c:v>
                </c:pt>
                <c:pt idx="2354">
                  <c:v>44832.231319444443</c:v>
                </c:pt>
                <c:pt idx="2355">
                  <c:v>44832.23133101852</c:v>
                </c:pt>
                <c:pt idx="2356">
                  <c:v>44832.231342592589</c:v>
                </c:pt>
                <c:pt idx="2357">
                  <c:v>44832.231354166666</c:v>
                </c:pt>
                <c:pt idx="2358">
                  <c:v>44832.231388888889</c:v>
                </c:pt>
                <c:pt idx="2359">
                  <c:v>44832.231469907405</c:v>
                </c:pt>
                <c:pt idx="2360">
                  <c:v>44832.231481481482</c:v>
                </c:pt>
                <c:pt idx="2361">
                  <c:v>44832.231493055559</c:v>
                </c:pt>
                <c:pt idx="2362">
                  <c:v>44832.231504629628</c:v>
                </c:pt>
                <c:pt idx="2363">
                  <c:v>44832.231516203705</c:v>
                </c:pt>
                <c:pt idx="2364">
                  <c:v>44832.231550925928</c:v>
                </c:pt>
                <c:pt idx="2365">
                  <c:v>44832.231574074074</c:v>
                </c:pt>
                <c:pt idx="2366">
                  <c:v>44832.23159722222</c:v>
                </c:pt>
                <c:pt idx="2367">
                  <c:v>44832.231631944444</c:v>
                </c:pt>
                <c:pt idx="2368">
                  <c:v>44832.231689814813</c:v>
                </c:pt>
                <c:pt idx="2369">
                  <c:v>44832.23170138889</c:v>
                </c:pt>
                <c:pt idx="2370">
                  <c:v>44832.231759259259</c:v>
                </c:pt>
                <c:pt idx="2371">
                  <c:v>44832.231770833336</c:v>
                </c:pt>
                <c:pt idx="2372">
                  <c:v>44832.231805555559</c:v>
                </c:pt>
                <c:pt idx="2373">
                  <c:v>44832.232106481482</c:v>
                </c:pt>
                <c:pt idx="2374">
                  <c:v>44832.232118055559</c:v>
                </c:pt>
                <c:pt idx="2375">
                  <c:v>44832.232268518521</c:v>
                </c:pt>
                <c:pt idx="2376">
                  <c:v>44832.23228009259</c:v>
                </c:pt>
                <c:pt idx="2377">
                  <c:v>44832.232789351852</c:v>
                </c:pt>
                <c:pt idx="2378">
                  <c:v>44832.232800925929</c:v>
                </c:pt>
                <c:pt idx="2379">
                  <c:v>44832.232812499999</c:v>
                </c:pt>
                <c:pt idx="2380">
                  <c:v>44832.232824074075</c:v>
                </c:pt>
                <c:pt idx="2381">
                  <c:v>44832.232905092591</c:v>
                </c:pt>
                <c:pt idx="2382">
                  <c:v>44832.232916666668</c:v>
                </c:pt>
                <c:pt idx="2383">
                  <c:v>44832.233842592592</c:v>
                </c:pt>
                <c:pt idx="2384">
                  <c:v>44832.233854166669</c:v>
                </c:pt>
                <c:pt idx="2385">
                  <c:v>44832.233877314815</c:v>
                </c:pt>
                <c:pt idx="2386">
                  <c:v>44832.233888888892</c:v>
                </c:pt>
                <c:pt idx="2387">
                  <c:v>44832.234074074076</c:v>
                </c:pt>
                <c:pt idx="2388">
                  <c:v>44832.234097222223</c:v>
                </c:pt>
                <c:pt idx="2389">
                  <c:v>44832.235393518517</c:v>
                </c:pt>
                <c:pt idx="2390">
                  <c:v>44832.235405092593</c:v>
                </c:pt>
                <c:pt idx="2391">
                  <c:v>44832.235451388886</c:v>
                </c:pt>
                <c:pt idx="2392">
                  <c:v>44832.235474537039</c:v>
                </c:pt>
                <c:pt idx="2393">
                  <c:v>44832.235532407409</c:v>
                </c:pt>
                <c:pt idx="2394">
                  <c:v>44832.235555555555</c:v>
                </c:pt>
                <c:pt idx="2395">
                  <c:v>44832.235856481479</c:v>
                </c:pt>
                <c:pt idx="2396">
                  <c:v>44832.235891203702</c:v>
                </c:pt>
                <c:pt idx="2397">
                  <c:v>44832.235995370371</c:v>
                </c:pt>
                <c:pt idx="2398">
                  <c:v>44832.236064814817</c:v>
                </c:pt>
                <c:pt idx="2399">
                  <c:v>44832.236076388886</c:v>
                </c:pt>
                <c:pt idx="2400">
                  <c:v>44832.23609953704</c:v>
                </c:pt>
                <c:pt idx="2401">
                  <c:v>44832.236134259256</c:v>
                </c:pt>
                <c:pt idx="2402">
                  <c:v>44832.236145833333</c:v>
                </c:pt>
                <c:pt idx="2403">
                  <c:v>44832.236180555556</c:v>
                </c:pt>
                <c:pt idx="2404">
                  <c:v>44832.236192129632</c:v>
                </c:pt>
                <c:pt idx="2405">
                  <c:v>44832.236203703702</c:v>
                </c:pt>
                <c:pt idx="2406">
                  <c:v>44832.236215277779</c:v>
                </c:pt>
                <c:pt idx="2407">
                  <c:v>44832.236273148148</c:v>
                </c:pt>
                <c:pt idx="2408">
                  <c:v>44832.236284722225</c:v>
                </c:pt>
                <c:pt idx="2409">
                  <c:v>44832.237013888887</c:v>
                </c:pt>
                <c:pt idx="2410">
                  <c:v>44832.237037037034</c:v>
                </c:pt>
                <c:pt idx="2411">
                  <c:v>44832.237060185187</c:v>
                </c:pt>
                <c:pt idx="2412">
                  <c:v>44832.237071759257</c:v>
                </c:pt>
                <c:pt idx="2413">
                  <c:v>44832.237523148149</c:v>
                </c:pt>
                <c:pt idx="2414">
                  <c:v>44832.237534722219</c:v>
                </c:pt>
                <c:pt idx="2415">
                  <c:v>44832.237546296295</c:v>
                </c:pt>
                <c:pt idx="2416">
                  <c:v>44832.237557870372</c:v>
                </c:pt>
                <c:pt idx="2417">
                  <c:v>44832.237581018519</c:v>
                </c:pt>
                <c:pt idx="2418">
                  <c:v>44832.237604166665</c:v>
                </c:pt>
                <c:pt idx="2419">
                  <c:v>44832.237615740742</c:v>
                </c:pt>
                <c:pt idx="2420">
                  <c:v>44832.237650462965</c:v>
                </c:pt>
                <c:pt idx="2421">
                  <c:v>44832.237696759257</c:v>
                </c:pt>
                <c:pt idx="2422">
                  <c:v>44832.237708333334</c:v>
                </c:pt>
                <c:pt idx="2423">
                  <c:v>44832.237719907411</c:v>
                </c:pt>
                <c:pt idx="2424">
                  <c:v>44832.237754629627</c:v>
                </c:pt>
                <c:pt idx="2425">
                  <c:v>44832.237766203703</c:v>
                </c:pt>
                <c:pt idx="2426">
                  <c:v>44832.237812500003</c:v>
                </c:pt>
                <c:pt idx="2427">
                  <c:v>44832.237847222219</c:v>
                </c:pt>
                <c:pt idx="2428">
                  <c:v>44832.237858796296</c:v>
                </c:pt>
                <c:pt idx="2429">
                  <c:v>44832.237905092596</c:v>
                </c:pt>
                <c:pt idx="2430">
                  <c:v>44832.237916666665</c:v>
                </c:pt>
                <c:pt idx="2431">
                  <c:v>44832.237939814811</c:v>
                </c:pt>
                <c:pt idx="2432">
                  <c:v>44832.237962962965</c:v>
                </c:pt>
                <c:pt idx="2433">
                  <c:v>44832.237997685188</c:v>
                </c:pt>
                <c:pt idx="2434">
                  <c:v>44832.238009259258</c:v>
                </c:pt>
                <c:pt idx="2435">
                  <c:v>44832.238032407404</c:v>
                </c:pt>
                <c:pt idx="2436">
                  <c:v>44832.238043981481</c:v>
                </c:pt>
                <c:pt idx="2437">
                  <c:v>44832.259351851855</c:v>
                </c:pt>
                <c:pt idx="2438">
                  <c:v>44832.259363425925</c:v>
                </c:pt>
                <c:pt idx="2439">
                  <c:v>44832.259467592594</c:v>
                </c:pt>
                <c:pt idx="2440">
                  <c:v>44832.25949074074</c:v>
                </c:pt>
                <c:pt idx="2441">
                  <c:v>44832.25953703704</c:v>
                </c:pt>
                <c:pt idx="2442">
                  <c:v>44832.259548611109</c:v>
                </c:pt>
                <c:pt idx="2443">
                  <c:v>44832.260138888887</c:v>
                </c:pt>
                <c:pt idx="2444">
                  <c:v>44832.260150462964</c:v>
                </c:pt>
                <c:pt idx="2445">
                  <c:v>44832.260231481479</c:v>
                </c:pt>
                <c:pt idx="2446">
                  <c:v>44832.260347222225</c:v>
                </c:pt>
                <c:pt idx="2447">
                  <c:v>44832.260370370372</c:v>
                </c:pt>
                <c:pt idx="2448">
                  <c:v>44832.260381944441</c:v>
                </c:pt>
                <c:pt idx="2449">
                  <c:v>44832.260393518518</c:v>
                </c:pt>
                <c:pt idx="2450">
                  <c:v>44832.260428240741</c:v>
                </c:pt>
                <c:pt idx="2451">
                  <c:v>44832.260439814818</c:v>
                </c:pt>
                <c:pt idx="2452">
                  <c:v>44832.260451388887</c:v>
                </c:pt>
                <c:pt idx="2453">
                  <c:v>44832.260497685187</c:v>
                </c:pt>
                <c:pt idx="2454">
                  <c:v>44832.260509259257</c:v>
                </c:pt>
                <c:pt idx="2455">
                  <c:v>44832.260520833333</c:v>
                </c:pt>
                <c:pt idx="2456">
                  <c:v>44832.260555555556</c:v>
                </c:pt>
                <c:pt idx="2457">
                  <c:v>44832.260567129626</c:v>
                </c:pt>
                <c:pt idx="2458">
                  <c:v>44832.260578703703</c:v>
                </c:pt>
                <c:pt idx="2459">
                  <c:v>44832.260601851849</c:v>
                </c:pt>
                <c:pt idx="2460">
                  <c:v>44832.260659722226</c:v>
                </c:pt>
                <c:pt idx="2461">
                  <c:v>44832.260682870372</c:v>
                </c:pt>
                <c:pt idx="2462">
                  <c:v>44832.260717592595</c:v>
                </c:pt>
                <c:pt idx="2463">
                  <c:v>44832.260763888888</c:v>
                </c:pt>
                <c:pt idx="2464">
                  <c:v>44832.260775462964</c:v>
                </c:pt>
                <c:pt idx="2465">
                  <c:v>44832.260960648149</c:v>
                </c:pt>
                <c:pt idx="2466">
                  <c:v>44832.260972222219</c:v>
                </c:pt>
                <c:pt idx="2467">
                  <c:v>44832.260983796295</c:v>
                </c:pt>
                <c:pt idx="2468">
                  <c:v>44832.260995370372</c:v>
                </c:pt>
                <c:pt idx="2469">
                  <c:v>44832.261701388888</c:v>
                </c:pt>
                <c:pt idx="2470">
                  <c:v>44832.261712962965</c:v>
                </c:pt>
                <c:pt idx="2471">
                  <c:v>44832.261817129627</c:v>
                </c:pt>
                <c:pt idx="2472">
                  <c:v>44832.261921296296</c:v>
                </c:pt>
                <c:pt idx="2473">
                  <c:v>44832.261967592596</c:v>
                </c:pt>
                <c:pt idx="2474">
                  <c:v>44832.261990740742</c:v>
                </c:pt>
                <c:pt idx="2475">
                  <c:v>44832.26222222222</c:v>
                </c:pt>
                <c:pt idx="2476">
                  <c:v>44832.262233796297</c:v>
                </c:pt>
                <c:pt idx="2477">
                  <c:v>44832.262256944443</c:v>
                </c:pt>
                <c:pt idx="2478">
                  <c:v>44832.26226851852</c:v>
                </c:pt>
                <c:pt idx="2479">
                  <c:v>44832.262314814812</c:v>
                </c:pt>
                <c:pt idx="2480">
                  <c:v>44832.262326388889</c:v>
                </c:pt>
                <c:pt idx="2481">
                  <c:v>44832.262361111112</c:v>
                </c:pt>
                <c:pt idx="2482">
                  <c:v>44832.262372685182</c:v>
                </c:pt>
                <c:pt idx="2483">
                  <c:v>44832.262395833335</c:v>
                </c:pt>
                <c:pt idx="2484">
                  <c:v>44832.262442129628</c:v>
                </c:pt>
                <c:pt idx="2485">
                  <c:v>44832.262488425928</c:v>
                </c:pt>
                <c:pt idx="2486">
                  <c:v>44832.262499999997</c:v>
                </c:pt>
                <c:pt idx="2487">
                  <c:v>44832.262511574074</c:v>
                </c:pt>
                <c:pt idx="2488">
                  <c:v>44832.262523148151</c:v>
                </c:pt>
                <c:pt idx="2489">
                  <c:v>44832.26253472222</c:v>
                </c:pt>
                <c:pt idx="2490">
                  <c:v>44832.262569444443</c:v>
                </c:pt>
                <c:pt idx="2491">
                  <c:v>44832.262604166666</c:v>
                </c:pt>
                <c:pt idx="2492">
                  <c:v>44832.262615740743</c:v>
                </c:pt>
                <c:pt idx="2493">
                  <c:v>44832.262627314813</c:v>
                </c:pt>
                <c:pt idx="2494">
                  <c:v>44832.262662037036</c:v>
                </c:pt>
                <c:pt idx="2495">
                  <c:v>44832.262696759259</c:v>
                </c:pt>
                <c:pt idx="2496">
                  <c:v>44832.262708333335</c:v>
                </c:pt>
                <c:pt idx="2497">
                  <c:v>44832.262731481482</c:v>
                </c:pt>
                <c:pt idx="2498">
                  <c:v>44832.262766203705</c:v>
                </c:pt>
                <c:pt idx="2499">
                  <c:v>44832.262777777774</c:v>
                </c:pt>
                <c:pt idx="2500">
                  <c:v>44832.262800925928</c:v>
                </c:pt>
                <c:pt idx="2501">
                  <c:v>44832.262812499997</c:v>
                </c:pt>
                <c:pt idx="2502">
                  <c:v>44832.262835648151</c:v>
                </c:pt>
                <c:pt idx="2503">
                  <c:v>44832.262870370374</c:v>
                </c:pt>
                <c:pt idx="2504">
                  <c:v>44832.262881944444</c:v>
                </c:pt>
                <c:pt idx="2505">
                  <c:v>44832.26289351852</c:v>
                </c:pt>
                <c:pt idx="2506">
                  <c:v>44832.26290509259</c:v>
                </c:pt>
                <c:pt idx="2507">
                  <c:v>44832.263009259259</c:v>
                </c:pt>
                <c:pt idx="2508">
                  <c:v>44832.263020833336</c:v>
                </c:pt>
                <c:pt idx="2509">
                  <c:v>44832.263055555559</c:v>
                </c:pt>
                <c:pt idx="2510">
                  <c:v>44832.263067129628</c:v>
                </c:pt>
                <c:pt idx="2511">
                  <c:v>44832.263090277775</c:v>
                </c:pt>
                <c:pt idx="2512">
                  <c:v>44832.263113425928</c:v>
                </c:pt>
                <c:pt idx="2513">
                  <c:v>44832.263136574074</c:v>
                </c:pt>
                <c:pt idx="2514">
                  <c:v>44832.263148148151</c:v>
                </c:pt>
                <c:pt idx="2515">
                  <c:v>44832.263159722221</c:v>
                </c:pt>
                <c:pt idx="2516">
                  <c:v>44832.263182870367</c:v>
                </c:pt>
                <c:pt idx="2517">
                  <c:v>44832.263194444444</c:v>
                </c:pt>
                <c:pt idx="2518">
                  <c:v>44832.263206018521</c:v>
                </c:pt>
                <c:pt idx="2519">
                  <c:v>44832.263229166667</c:v>
                </c:pt>
                <c:pt idx="2520">
                  <c:v>44832.26326388889</c:v>
                </c:pt>
                <c:pt idx="2521">
                  <c:v>44832.263333333336</c:v>
                </c:pt>
                <c:pt idx="2522">
                  <c:v>44832.263368055559</c:v>
                </c:pt>
                <c:pt idx="2523">
                  <c:v>44832.263379629629</c:v>
                </c:pt>
                <c:pt idx="2524">
                  <c:v>44832.264236111114</c:v>
                </c:pt>
                <c:pt idx="2525">
                  <c:v>44832.264247685183</c:v>
                </c:pt>
                <c:pt idx="2526">
                  <c:v>44832.26425925926</c:v>
                </c:pt>
                <c:pt idx="2527">
                  <c:v>44832.264270833337</c:v>
                </c:pt>
                <c:pt idx="2528">
                  <c:v>44832.264317129629</c:v>
                </c:pt>
                <c:pt idx="2529">
                  <c:v>44832.264328703706</c:v>
                </c:pt>
                <c:pt idx="2530">
                  <c:v>44832.264432870368</c:v>
                </c:pt>
                <c:pt idx="2531">
                  <c:v>44832.264456018522</c:v>
                </c:pt>
                <c:pt idx="2532">
                  <c:v>44832.264606481483</c:v>
                </c:pt>
                <c:pt idx="2533">
                  <c:v>44832.264618055553</c:v>
                </c:pt>
                <c:pt idx="2534">
                  <c:v>44832.264861111114</c:v>
                </c:pt>
                <c:pt idx="2535">
                  <c:v>44832.264918981484</c:v>
                </c:pt>
                <c:pt idx="2536">
                  <c:v>44832.264930555553</c:v>
                </c:pt>
                <c:pt idx="2537">
                  <c:v>44832.264976851853</c:v>
                </c:pt>
                <c:pt idx="2538">
                  <c:v>44832.264988425923</c:v>
                </c:pt>
                <c:pt idx="2539">
                  <c:v>44832.2653125</c:v>
                </c:pt>
                <c:pt idx="2540">
                  <c:v>44832.265324074076</c:v>
                </c:pt>
                <c:pt idx="2541">
                  <c:v>44832.265370370369</c:v>
                </c:pt>
                <c:pt idx="2542">
                  <c:v>44832.265428240738</c:v>
                </c:pt>
                <c:pt idx="2543">
                  <c:v>44832.265462962961</c:v>
                </c:pt>
                <c:pt idx="2544">
                  <c:v>44832.265474537038</c:v>
                </c:pt>
                <c:pt idx="2545">
                  <c:v>44832.265486111108</c:v>
                </c:pt>
                <c:pt idx="2546">
                  <c:v>44832.265590277777</c:v>
                </c:pt>
                <c:pt idx="2547">
                  <c:v>44832.265601851854</c:v>
                </c:pt>
                <c:pt idx="2548">
                  <c:v>44832.265717592592</c:v>
                </c:pt>
                <c:pt idx="2549">
                  <c:v>44832.265729166669</c:v>
                </c:pt>
                <c:pt idx="2550">
                  <c:v>44832.265752314815</c:v>
                </c:pt>
                <c:pt idx="2551">
                  <c:v>44832.265763888892</c:v>
                </c:pt>
                <c:pt idx="2552">
                  <c:v>44832.265810185185</c:v>
                </c:pt>
                <c:pt idx="2553">
                  <c:v>44832.265821759262</c:v>
                </c:pt>
                <c:pt idx="2554">
                  <c:v>44832.265879629631</c:v>
                </c:pt>
                <c:pt idx="2555">
                  <c:v>44832.2658912037</c:v>
                </c:pt>
                <c:pt idx="2556">
                  <c:v>44832.265902777777</c:v>
                </c:pt>
                <c:pt idx="2557">
                  <c:v>44832.265914351854</c:v>
                </c:pt>
                <c:pt idx="2558">
                  <c:v>44832.265925925924</c:v>
                </c:pt>
                <c:pt idx="2559">
                  <c:v>44832.265949074077</c:v>
                </c:pt>
                <c:pt idx="2560">
                  <c:v>44832.266018518516</c:v>
                </c:pt>
                <c:pt idx="2561">
                  <c:v>44832.266053240739</c:v>
                </c:pt>
                <c:pt idx="2562">
                  <c:v>44832.266064814816</c:v>
                </c:pt>
                <c:pt idx="2563">
                  <c:v>44832.266122685185</c:v>
                </c:pt>
                <c:pt idx="2564">
                  <c:v>44832.266134259262</c:v>
                </c:pt>
                <c:pt idx="2565">
                  <c:v>44832.266145833331</c:v>
                </c:pt>
                <c:pt idx="2566">
                  <c:v>44832.266157407408</c:v>
                </c:pt>
                <c:pt idx="2567">
                  <c:v>44832.266284722224</c:v>
                </c:pt>
                <c:pt idx="2568">
                  <c:v>44832.266296296293</c:v>
                </c:pt>
                <c:pt idx="2569">
                  <c:v>44832.26630787037</c:v>
                </c:pt>
                <c:pt idx="2570">
                  <c:v>44832.266331018516</c:v>
                </c:pt>
                <c:pt idx="2571">
                  <c:v>44832.266377314816</c:v>
                </c:pt>
                <c:pt idx="2572">
                  <c:v>44832.266400462962</c:v>
                </c:pt>
                <c:pt idx="2573">
                  <c:v>44832.266851851855</c:v>
                </c:pt>
                <c:pt idx="2574">
                  <c:v>44832.266863425924</c:v>
                </c:pt>
                <c:pt idx="2575">
                  <c:v>44832.267523148148</c:v>
                </c:pt>
                <c:pt idx="2576">
                  <c:v>44832.267534722225</c:v>
                </c:pt>
                <c:pt idx="2577">
                  <c:v>44832.268553240741</c:v>
                </c:pt>
                <c:pt idx="2578">
                  <c:v>44832.268564814818</c:v>
                </c:pt>
                <c:pt idx="2579">
                  <c:v>44832.268611111111</c:v>
                </c:pt>
                <c:pt idx="2580">
                  <c:v>44832.268831018519</c:v>
                </c:pt>
                <c:pt idx="2581">
                  <c:v>44832.268842592595</c:v>
                </c:pt>
                <c:pt idx="2582">
                  <c:v>44832.268877314818</c:v>
                </c:pt>
                <c:pt idx="2583">
                  <c:v>44832.268888888888</c:v>
                </c:pt>
                <c:pt idx="2584">
                  <c:v>44832.268958333334</c:v>
                </c:pt>
                <c:pt idx="2585">
                  <c:v>44832.268969907411</c:v>
                </c:pt>
                <c:pt idx="2586">
                  <c:v>44832.269594907404</c:v>
                </c:pt>
                <c:pt idx="2587">
                  <c:v>44832.269606481481</c:v>
                </c:pt>
                <c:pt idx="2588">
                  <c:v>44832.269629629627</c:v>
                </c:pt>
                <c:pt idx="2589">
                  <c:v>44832.269641203704</c:v>
                </c:pt>
                <c:pt idx="2590">
                  <c:v>44832.26972222222</c:v>
                </c:pt>
                <c:pt idx="2591">
                  <c:v>44832.269733796296</c:v>
                </c:pt>
                <c:pt idx="2592">
                  <c:v>44832.269745370373</c:v>
                </c:pt>
                <c:pt idx="2593">
                  <c:v>44832.269756944443</c:v>
                </c:pt>
                <c:pt idx="2594">
                  <c:v>44832.269803240742</c:v>
                </c:pt>
                <c:pt idx="2595">
                  <c:v>44832.269814814812</c:v>
                </c:pt>
                <c:pt idx="2596">
                  <c:v>44832.269942129627</c:v>
                </c:pt>
                <c:pt idx="2597">
                  <c:v>44832.269953703704</c:v>
                </c:pt>
                <c:pt idx="2598">
                  <c:v>44832.269965277781</c:v>
                </c:pt>
                <c:pt idx="2599">
                  <c:v>44832.269976851851</c:v>
                </c:pt>
                <c:pt idx="2600">
                  <c:v>44832.270046296297</c:v>
                </c:pt>
                <c:pt idx="2601">
                  <c:v>44832.270057870373</c:v>
                </c:pt>
                <c:pt idx="2602">
                  <c:v>44832.27008101852</c:v>
                </c:pt>
                <c:pt idx="2603">
                  <c:v>44832.270092592589</c:v>
                </c:pt>
                <c:pt idx="2604">
                  <c:v>44832.270104166666</c:v>
                </c:pt>
                <c:pt idx="2605">
                  <c:v>44832.270138888889</c:v>
                </c:pt>
                <c:pt idx="2606">
                  <c:v>44832.270173611112</c:v>
                </c:pt>
                <c:pt idx="2607">
                  <c:v>44832.270185185182</c:v>
                </c:pt>
                <c:pt idx="2608">
                  <c:v>44832.270277777781</c:v>
                </c:pt>
                <c:pt idx="2609">
                  <c:v>44832.270289351851</c:v>
                </c:pt>
                <c:pt idx="2610">
                  <c:v>44832.270300925928</c:v>
                </c:pt>
                <c:pt idx="2611">
                  <c:v>44832.270312499997</c:v>
                </c:pt>
                <c:pt idx="2612">
                  <c:v>44832.270370370374</c:v>
                </c:pt>
                <c:pt idx="2613">
                  <c:v>44832.27039351852</c:v>
                </c:pt>
                <c:pt idx="2614">
                  <c:v>44832.270416666666</c:v>
                </c:pt>
                <c:pt idx="2615">
                  <c:v>44832.270474537036</c:v>
                </c:pt>
                <c:pt idx="2616">
                  <c:v>44832.27065972222</c:v>
                </c:pt>
                <c:pt idx="2617">
                  <c:v>44832.270671296297</c:v>
                </c:pt>
                <c:pt idx="2618">
                  <c:v>44832.270752314813</c:v>
                </c:pt>
                <c:pt idx="2619">
                  <c:v>44832.27076388889</c:v>
                </c:pt>
                <c:pt idx="2620">
                  <c:v>44832.270821759259</c:v>
                </c:pt>
                <c:pt idx="2621">
                  <c:v>44832.270844907405</c:v>
                </c:pt>
                <c:pt idx="2622">
                  <c:v>44832.270856481482</c:v>
                </c:pt>
                <c:pt idx="2623">
                  <c:v>44832.270891203705</c:v>
                </c:pt>
                <c:pt idx="2624">
                  <c:v>44832.270914351851</c:v>
                </c:pt>
                <c:pt idx="2625">
                  <c:v>44832.270925925928</c:v>
                </c:pt>
                <c:pt idx="2626">
                  <c:v>44832.270960648151</c:v>
                </c:pt>
                <c:pt idx="2627">
                  <c:v>44832.270995370367</c:v>
                </c:pt>
                <c:pt idx="2628">
                  <c:v>44832.271006944444</c:v>
                </c:pt>
                <c:pt idx="2629">
                  <c:v>44832.27103009259</c:v>
                </c:pt>
                <c:pt idx="2630">
                  <c:v>44832.271053240744</c:v>
                </c:pt>
                <c:pt idx="2631">
                  <c:v>44832.271064814813</c:v>
                </c:pt>
                <c:pt idx="2632">
                  <c:v>44832.271087962959</c:v>
                </c:pt>
                <c:pt idx="2633">
                  <c:v>44832.271099537036</c:v>
                </c:pt>
                <c:pt idx="2634">
                  <c:v>44832.271365740744</c:v>
                </c:pt>
                <c:pt idx="2635">
                  <c:v>44832.271377314813</c:v>
                </c:pt>
                <c:pt idx="2636">
                  <c:v>44832.27140046296</c:v>
                </c:pt>
                <c:pt idx="2637">
                  <c:v>44832.27144675926</c:v>
                </c:pt>
                <c:pt idx="2638">
                  <c:v>44832.271458333336</c:v>
                </c:pt>
                <c:pt idx="2639">
                  <c:v>44832.271493055552</c:v>
                </c:pt>
                <c:pt idx="2640">
                  <c:v>44832.271504629629</c:v>
                </c:pt>
                <c:pt idx="2641">
                  <c:v>44832.271527777775</c:v>
                </c:pt>
                <c:pt idx="2642">
                  <c:v>44832.271539351852</c:v>
                </c:pt>
                <c:pt idx="2643">
                  <c:v>44832.271550925929</c:v>
                </c:pt>
                <c:pt idx="2644">
                  <c:v>44832.271608796298</c:v>
                </c:pt>
                <c:pt idx="2645">
                  <c:v>44832.271631944444</c:v>
                </c:pt>
                <c:pt idx="2646">
                  <c:v>44832.271643518521</c:v>
                </c:pt>
                <c:pt idx="2647">
                  <c:v>44832.271689814814</c:v>
                </c:pt>
                <c:pt idx="2648">
                  <c:v>44832.271701388891</c:v>
                </c:pt>
                <c:pt idx="2649">
                  <c:v>44832.271724537037</c:v>
                </c:pt>
                <c:pt idx="2650">
                  <c:v>44832.271770833337</c:v>
                </c:pt>
                <c:pt idx="2651">
                  <c:v>44832.271782407406</c:v>
                </c:pt>
                <c:pt idx="2652">
                  <c:v>44832.271805555552</c:v>
                </c:pt>
                <c:pt idx="2653">
                  <c:v>44832.271817129629</c:v>
                </c:pt>
                <c:pt idx="2654">
                  <c:v>44832.271851851852</c:v>
                </c:pt>
                <c:pt idx="2655">
                  <c:v>44832.271863425929</c:v>
                </c:pt>
                <c:pt idx="2656">
                  <c:v>44832.271898148145</c:v>
                </c:pt>
                <c:pt idx="2657">
                  <c:v>44832.271909722222</c:v>
                </c:pt>
                <c:pt idx="2658">
                  <c:v>44832.271990740737</c:v>
                </c:pt>
                <c:pt idx="2659">
                  <c:v>44832.272002314814</c:v>
                </c:pt>
                <c:pt idx="2660">
                  <c:v>44832.27202546296</c:v>
                </c:pt>
                <c:pt idx="2661">
                  <c:v>44832.272037037037</c:v>
                </c:pt>
                <c:pt idx="2662">
                  <c:v>44832.272129629629</c:v>
                </c:pt>
                <c:pt idx="2663">
                  <c:v>44832.272210648145</c:v>
                </c:pt>
                <c:pt idx="2664">
                  <c:v>44832.272245370368</c:v>
                </c:pt>
                <c:pt idx="2665">
                  <c:v>44832.272256944445</c:v>
                </c:pt>
                <c:pt idx="2666">
                  <c:v>44832.272337962961</c:v>
                </c:pt>
                <c:pt idx="2667">
                  <c:v>44832.272349537037</c:v>
                </c:pt>
                <c:pt idx="2668">
                  <c:v>44832.272372685184</c:v>
                </c:pt>
                <c:pt idx="2669">
                  <c:v>44832.272407407407</c:v>
                </c:pt>
                <c:pt idx="2670">
                  <c:v>44832.272418981483</c:v>
                </c:pt>
                <c:pt idx="2671">
                  <c:v>44832.272430555553</c:v>
                </c:pt>
                <c:pt idx="2672">
                  <c:v>44832.272604166668</c:v>
                </c:pt>
                <c:pt idx="2673">
                  <c:v>44832.272615740738</c:v>
                </c:pt>
                <c:pt idx="2674">
                  <c:v>44832.272905092592</c:v>
                </c:pt>
                <c:pt idx="2675">
                  <c:v>44832.272916666669</c:v>
                </c:pt>
                <c:pt idx="2676">
                  <c:v>44832.272986111115</c:v>
                </c:pt>
                <c:pt idx="2677">
                  <c:v>44832.272997685184</c:v>
                </c:pt>
                <c:pt idx="2678">
                  <c:v>44832.273159722223</c:v>
                </c:pt>
                <c:pt idx="2679">
                  <c:v>44832.2731712963</c:v>
                </c:pt>
                <c:pt idx="2680">
                  <c:v>44832.273182870369</c:v>
                </c:pt>
                <c:pt idx="2681">
                  <c:v>44832.273194444446</c:v>
                </c:pt>
                <c:pt idx="2682">
                  <c:v>44832.273229166669</c:v>
                </c:pt>
                <c:pt idx="2683">
                  <c:v>44832.273240740738</c:v>
                </c:pt>
                <c:pt idx="2684">
                  <c:v>44832.273287037038</c:v>
                </c:pt>
                <c:pt idx="2685">
                  <c:v>44832.273298611108</c:v>
                </c:pt>
                <c:pt idx="2686">
                  <c:v>44832.273344907408</c:v>
                </c:pt>
                <c:pt idx="2687">
                  <c:v>44832.273379629631</c:v>
                </c:pt>
                <c:pt idx="2688">
                  <c:v>44832.273425925923</c:v>
                </c:pt>
                <c:pt idx="2689">
                  <c:v>44832.273460648146</c:v>
                </c:pt>
                <c:pt idx="2690">
                  <c:v>44832.273472222223</c:v>
                </c:pt>
                <c:pt idx="2691">
                  <c:v>44832.2734837963</c:v>
                </c:pt>
                <c:pt idx="2692">
                  <c:v>44832.273495370369</c:v>
                </c:pt>
                <c:pt idx="2693">
                  <c:v>44832.273541666669</c:v>
                </c:pt>
                <c:pt idx="2694">
                  <c:v>44832.273587962962</c:v>
                </c:pt>
                <c:pt idx="2695">
                  <c:v>44832.273599537039</c:v>
                </c:pt>
                <c:pt idx="2696">
                  <c:v>44832.273634259262</c:v>
                </c:pt>
                <c:pt idx="2697">
                  <c:v>44832.273645833331</c:v>
                </c:pt>
                <c:pt idx="2698">
                  <c:v>44832.273715277777</c:v>
                </c:pt>
                <c:pt idx="2699">
                  <c:v>44832.27375</c:v>
                </c:pt>
                <c:pt idx="2700">
                  <c:v>44832.273761574077</c:v>
                </c:pt>
                <c:pt idx="2701">
                  <c:v>44832.273784722223</c:v>
                </c:pt>
                <c:pt idx="2702">
                  <c:v>44832.273819444446</c:v>
                </c:pt>
                <c:pt idx="2703">
                  <c:v>44832.273842592593</c:v>
                </c:pt>
                <c:pt idx="2704">
                  <c:v>44832.273854166669</c:v>
                </c:pt>
                <c:pt idx="2705">
                  <c:v>44832.273865740739</c:v>
                </c:pt>
                <c:pt idx="2706">
                  <c:v>44832.273877314816</c:v>
                </c:pt>
                <c:pt idx="2707">
                  <c:v>44832.273923611108</c:v>
                </c:pt>
                <c:pt idx="2708">
                  <c:v>44832.273969907408</c:v>
                </c:pt>
                <c:pt idx="2709">
                  <c:v>44832.273981481485</c:v>
                </c:pt>
                <c:pt idx="2710">
                  <c:v>44832.274027777778</c:v>
                </c:pt>
                <c:pt idx="2711">
                  <c:v>44832.274050925924</c:v>
                </c:pt>
                <c:pt idx="2712">
                  <c:v>44832.274062500001</c:v>
                </c:pt>
                <c:pt idx="2713">
                  <c:v>44832.274074074077</c:v>
                </c:pt>
                <c:pt idx="2714">
                  <c:v>44832.274085648147</c:v>
                </c:pt>
                <c:pt idx="2715">
                  <c:v>44832.27412037037</c:v>
                </c:pt>
                <c:pt idx="2716">
                  <c:v>44832.274155092593</c:v>
                </c:pt>
                <c:pt idx="2717">
                  <c:v>44832.27416666667</c:v>
                </c:pt>
                <c:pt idx="2718">
                  <c:v>44832.274224537039</c:v>
                </c:pt>
                <c:pt idx="2719">
                  <c:v>44832.274247685185</c:v>
                </c:pt>
                <c:pt idx="2720">
                  <c:v>44832.274293981478</c:v>
                </c:pt>
                <c:pt idx="2721">
                  <c:v>44832.274317129632</c:v>
                </c:pt>
                <c:pt idx="2722">
                  <c:v>44832.274328703701</c:v>
                </c:pt>
                <c:pt idx="2723">
                  <c:v>44832.274363425924</c:v>
                </c:pt>
                <c:pt idx="2724">
                  <c:v>44832.274375000001</c:v>
                </c:pt>
                <c:pt idx="2725">
                  <c:v>44832.274386574078</c:v>
                </c:pt>
                <c:pt idx="2726">
                  <c:v>44832.274421296293</c:v>
                </c:pt>
                <c:pt idx="2727">
                  <c:v>44832.274444444447</c:v>
                </c:pt>
                <c:pt idx="2728">
                  <c:v>44832.274467592593</c:v>
                </c:pt>
                <c:pt idx="2729">
                  <c:v>44832.274537037039</c:v>
                </c:pt>
                <c:pt idx="2730">
                  <c:v>44832.274548611109</c:v>
                </c:pt>
                <c:pt idx="2731">
                  <c:v>44832.274571759262</c:v>
                </c:pt>
                <c:pt idx="2732">
                  <c:v>44832.274583333332</c:v>
                </c:pt>
                <c:pt idx="2733">
                  <c:v>44832.274594907409</c:v>
                </c:pt>
                <c:pt idx="2734">
                  <c:v>44832.274629629632</c:v>
                </c:pt>
                <c:pt idx="2735">
                  <c:v>44832.274641203701</c:v>
                </c:pt>
                <c:pt idx="2736">
                  <c:v>44832.274699074071</c:v>
                </c:pt>
                <c:pt idx="2737">
                  <c:v>44832.274710648147</c:v>
                </c:pt>
                <c:pt idx="2738">
                  <c:v>44832.27715277778</c:v>
                </c:pt>
                <c:pt idx="2739">
                  <c:v>44832.27716435185</c:v>
                </c:pt>
                <c:pt idx="2740">
                  <c:v>44832.277337962965</c:v>
                </c:pt>
                <c:pt idx="2741">
                  <c:v>44832.277349537035</c:v>
                </c:pt>
                <c:pt idx="2742">
                  <c:v>44832.277372685188</c:v>
                </c:pt>
                <c:pt idx="2743">
                  <c:v>44832.277384259258</c:v>
                </c:pt>
                <c:pt idx="2744">
                  <c:v>44832.277418981481</c:v>
                </c:pt>
                <c:pt idx="2745">
                  <c:v>44832.277430555558</c:v>
                </c:pt>
                <c:pt idx="2746">
                  <c:v>44832.277488425927</c:v>
                </c:pt>
                <c:pt idx="2747">
                  <c:v>44832.277499999997</c:v>
                </c:pt>
                <c:pt idx="2748">
                  <c:v>44832.27753472222</c:v>
                </c:pt>
                <c:pt idx="2749">
                  <c:v>44832.277546296296</c:v>
                </c:pt>
                <c:pt idx="2750">
                  <c:v>44832.277557870373</c:v>
                </c:pt>
                <c:pt idx="2751">
                  <c:v>44832.277569444443</c:v>
                </c:pt>
                <c:pt idx="2752">
                  <c:v>44832.277581018519</c:v>
                </c:pt>
                <c:pt idx="2753">
                  <c:v>44832.277604166666</c:v>
                </c:pt>
                <c:pt idx="2754">
                  <c:v>44832.277673611112</c:v>
                </c:pt>
                <c:pt idx="2755">
                  <c:v>44832.277685185189</c:v>
                </c:pt>
                <c:pt idx="2756">
                  <c:v>44832.278379629628</c:v>
                </c:pt>
                <c:pt idx="2757">
                  <c:v>44832.278402777774</c:v>
                </c:pt>
                <c:pt idx="2758">
                  <c:v>44832.278703703705</c:v>
                </c:pt>
                <c:pt idx="2759">
                  <c:v>44832.278715277775</c:v>
                </c:pt>
                <c:pt idx="2760">
                  <c:v>44832.279351851852</c:v>
                </c:pt>
                <c:pt idx="2761">
                  <c:v>44832.279363425929</c:v>
                </c:pt>
                <c:pt idx="2762">
                  <c:v>44832.279421296298</c:v>
                </c:pt>
                <c:pt idx="2763">
                  <c:v>44832.279432870368</c:v>
                </c:pt>
                <c:pt idx="2764">
                  <c:v>44832.279976851853</c:v>
                </c:pt>
                <c:pt idx="2765">
                  <c:v>44832.28</c:v>
                </c:pt>
                <c:pt idx="2766">
                  <c:v>44832.280023148145</c:v>
                </c:pt>
                <c:pt idx="2767">
                  <c:v>44832.280034722222</c:v>
                </c:pt>
                <c:pt idx="2768">
                  <c:v>44832.280069444445</c:v>
                </c:pt>
                <c:pt idx="2769">
                  <c:v>44832.280081018522</c:v>
                </c:pt>
                <c:pt idx="2770">
                  <c:v>44832.280138888891</c:v>
                </c:pt>
                <c:pt idx="2771">
                  <c:v>44832.280150462961</c:v>
                </c:pt>
                <c:pt idx="2772">
                  <c:v>44832.280162037037</c:v>
                </c:pt>
                <c:pt idx="2773">
                  <c:v>44832.28019675926</c:v>
                </c:pt>
                <c:pt idx="2774">
                  <c:v>44832.280219907407</c:v>
                </c:pt>
                <c:pt idx="2775">
                  <c:v>44832.280231481483</c:v>
                </c:pt>
                <c:pt idx="2776">
                  <c:v>44832.280243055553</c:v>
                </c:pt>
                <c:pt idx="2777">
                  <c:v>44832.28025462963</c:v>
                </c:pt>
                <c:pt idx="2778">
                  <c:v>44832.280266203707</c:v>
                </c:pt>
                <c:pt idx="2779">
                  <c:v>44832.280289351853</c:v>
                </c:pt>
                <c:pt idx="2780">
                  <c:v>44832.280300925922</c:v>
                </c:pt>
                <c:pt idx="2781">
                  <c:v>44832.280324074076</c:v>
                </c:pt>
                <c:pt idx="2782">
                  <c:v>44832.280347222222</c:v>
                </c:pt>
                <c:pt idx="2783">
                  <c:v>44832.280370370368</c:v>
                </c:pt>
                <c:pt idx="2784">
                  <c:v>44832.280393518522</c:v>
                </c:pt>
                <c:pt idx="2785">
                  <c:v>44832.280428240738</c:v>
                </c:pt>
                <c:pt idx="2786">
                  <c:v>44832.280439814815</c:v>
                </c:pt>
                <c:pt idx="2787">
                  <c:v>44832.280451388891</c:v>
                </c:pt>
                <c:pt idx="2788">
                  <c:v>44832.280462962961</c:v>
                </c:pt>
                <c:pt idx="2789">
                  <c:v>44832.280486111114</c:v>
                </c:pt>
                <c:pt idx="2790">
                  <c:v>44832.280497685184</c:v>
                </c:pt>
                <c:pt idx="2791">
                  <c:v>44832.280509259261</c:v>
                </c:pt>
                <c:pt idx="2792">
                  <c:v>44832.28052083333</c:v>
                </c:pt>
                <c:pt idx="2793">
                  <c:v>44832.280543981484</c:v>
                </c:pt>
                <c:pt idx="2794">
                  <c:v>44832.280555555553</c:v>
                </c:pt>
                <c:pt idx="2795">
                  <c:v>44832.280659722222</c:v>
                </c:pt>
                <c:pt idx="2796">
                  <c:v>44832.280671296299</c:v>
                </c:pt>
                <c:pt idx="2797">
                  <c:v>44832.281192129631</c:v>
                </c:pt>
                <c:pt idx="2798">
                  <c:v>44832.281215277777</c:v>
                </c:pt>
                <c:pt idx="2799">
                  <c:v>44832.281273148146</c:v>
                </c:pt>
                <c:pt idx="2800">
                  <c:v>44832.281284722223</c:v>
                </c:pt>
                <c:pt idx="2801">
                  <c:v>44832.281307870369</c:v>
                </c:pt>
                <c:pt idx="2802">
                  <c:v>44832.281319444446</c:v>
                </c:pt>
                <c:pt idx="2803">
                  <c:v>44832.281400462962</c:v>
                </c:pt>
                <c:pt idx="2804">
                  <c:v>44832.281446759262</c:v>
                </c:pt>
                <c:pt idx="2805">
                  <c:v>44832.281458333331</c:v>
                </c:pt>
                <c:pt idx="2806">
                  <c:v>44832.281469907408</c:v>
                </c:pt>
                <c:pt idx="2807">
                  <c:v>44832.281481481485</c:v>
                </c:pt>
                <c:pt idx="2808">
                  <c:v>44832.281655092593</c:v>
                </c:pt>
                <c:pt idx="2809">
                  <c:v>44832.281666666669</c:v>
                </c:pt>
                <c:pt idx="2810">
                  <c:v>44832.281724537039</c:v>
                </c:pt>
                <c:pt idx="2811">
                  <c:v>44832.281736111108</c:v>
                </c:pt>
                <c:pt idx="2812">
                  <c:v>44832.281793981485</c:v>
                </c:pt>
                <c:pt idx="2813">
                  <c:v>44832.281805555554</c:v>
                </c:pt>
                <c:pt idx="2814">
                  <c:v>44832.286805555559</c:v>
                </c:pt>
                <c:pt idx="2815">
                  <c:v>44832.286817129629</c:v>
                </c:pt>
                <c:pt idx="2816">
                  <c:v>44832.28806712963</c:v>
                </c:pt>
                <c:pt idx="2817">
                  <c:v>44832.288078703707</c:v>
                </c:pt>
                <c:pt idx="2818">
                  <c:v>44832.288182870368</c:v>
                </c:pt>
                <c:pt idx="2819">
                  <c:v>44832.288194444445</c:v>
                </c:pt>
                <c:pt idx="2820">
                  <c:v>44832.288229166668</c:v>
                </c:pt>
                <c:pt idx="2821">
                  <c:v>44832.288368055553</c:v>
                </c:pt>
                <c:pt idx="2822">
                  <c:v>44832.28837962963</c:v>
                </c:pt>
                <c:pt idx="2823">
                  <c:v>44832.288402777776</c:v>
                </c:pt>
                <c:pt idx="2824">
                  <c:v>44832.288425925923</c:v>
                </c:pt>
                <c:pt idx="2825">
                  <c:v>44832.288553240738</c:v>
                </c:pt>
                <c:pt idx="2826">
                  <c:v>44832.288587962961</c:v>
                </c:pt>
                <c:pt idx="2827">
                  <c:v>44832.288645833331</c:v>
                </c:pt>
                <c:pt idx="2828">
                  <c:v>44832.289513888885</c:v>
                </c:pt>
                <c:pt idx="2829">
                  <c:v>44832.289525462962</c:v>
                </c:pt>
                <c:pt idx="2830">
                  <c:v>44832.289548611108</c:v>
                </c:pt>
                <c:pt idx="2831">
                  <c:v>44832.289560185185</c:v>
                </c:pt>
                <c:pt idx="2832">
                  <c:v>44832.289618055554</c:v>
                </c:pt>
                <c:pt idx="2833">
                  <c:v>44832.289652777778</c:v>
                </c:pt>
                <c:pt idx="2834">
                  <c:v>44832.289687500001</c:v>
                </c:pt>
                <c:pt idx="2835">
                  <c:v>44832.289699074077</c:v>
                </c:pt>
                <c:pt idx="2836">
                  <c:v>44832.28979166667</c:v>
                </c:pt>
                <c:pt idx="2837">
                  <c:v>44832.289803240739</c:v>
                </c:pt>
                <c:pt idx="2838">
                  <c:v>44832.290381944447</c:v>
                </c:pt>
                <c:pt idx="2839">
                  <c:v>44832.290405092594</c:v>
                </c:pt>
                <c:pt idx="2840">
                  <c:v>44832.320821759262</c:v>
                </c:pt>
                <c:pt idx="2841">
                  <c:v>44832.320833333331</c:v>
                </c:pt>
                <c:pt idx="2842">
                  <c:v>44832.320856481485</c:v>
                </c:pt>
                <c:pt idx="2843">
                  <c:v>44832.320868055554</c:v>
                </c:pt>
                <c:pt idx="2844">
                  <c:v>44832.320891203701</c:v>
                </c:pt>
                <c:pt idx="2845">
                  <c:v>44832.320902777778</c:v>
                </c:pt>
                <c:pt idx="2846">
                  <c:v>44832.320914351854</c:v>
                </c:pt>
                <c:pt idx="2847">
                  <c:v>44832.320937500001</c:v>
                </c:pt>
                <c:pt idx="2848">
                  <c:v>44832.320960648147</c:v>
                </c:pt>
                <c:pt idx="2849">
                  <c:v>44832.320972222224</c:v>
                </c:pt>
                <c:pt idx="2850">
                  <c:v>44832.321122685185</c:v>
                </c:pt>
                <c:pt idx="2851">
                  <c:v>44832.321134259262</c:v>
                </c:pt>
                <c:pt idx="2852">
                  <c:v>44832.324884259258</c:v>
                </c:pt>
                <c:pt idx="2853">
                  <c:v>44832.324895833335</c:v>
                </c:pt>
                <c:pt idx="2854">
                  <c:v>44832.324965277781</c:v>
                </c:pt>
                <c:pt idx="2855">
                  <c:v>44832.324976851851</c:v>
                </c:pt>
                <c:pt idx="2856">
                  <c:v>44832.32503472222</c:v>
                </c:pt>
                <c:pt idx="2857">
                  <c:v>44832.325069444443</c:v>
                </c:pt>
                <c:pt idx="2858">
                  <c:v>44832.329189814816</c:v>
                </c:pt>
                <c:pt idx="2859">
                  <c:v>44832.329212962963</c:v>
                </c:pt>
                <c:pt idx="2860">
                  <c:v>44832.329247685186</c:v>
                </c:pt>
                <c:pt idx="2861">
                  <c:v>44832.329259259262</c:v>
                </c:pt>
                <c:pt idx="2862">
                  <c:v>44832.329467592594</c:v>
                </c:pt>
                <c:pt idx="2863">
                  <c:v>44832.329479166663</c:v>
                </c:pt>
                <c:pt idx="2864">
                  <c:v>44832.329502314817</c:v>
                </c:pt>
                <c:pt idx="2865">
                  <c:v>44832.329525462963</c:v>
                </c:pt>
                <c:pt idx="2866">
                  <c:v>44832.32953703704</c:v>
                </c:pt>
                <c:pt idx="2867">
                  <c:v>44832.329548611109</c:v>
                </c:pt>
                <c:pt idx="2868">
                  <c:v>44832.329571759263</c:v>
                </c:pt>
                <c:pt idx="2869">
                  <c:v>44832.329583333332</c:v>
                </c:pt>
                <c:pt idx="2870">
                  <c:v>44832.329606481479</c:v>
                </c:pt>
                <c:pt idx="2871">
                  <c:v>44832.329618055555</c:v>
                </c:pt>
                <c:pt idx="2872">
                  <c:v>44832.329641203702</c:v>
                </c:pt>
                <c:pt idx="2873">
                  <c:v>44832.329675925925</c:v>
                </c:pt>
                <c:pt idx="2874">
                  <c:v>44832.329699074071</c:v>
                </c:pt>
                <c:pt idx="2875">
                  <c:v>44832.329710648148</c:v>
                </c:pt>
                <c:pt idx="2876">
                  <c:v>44832.329733796294</c:v>
                </c:pt>
                <c:pt idx="2877">
                  <c:v>44832.329780092594</c:v>
                </c:pt>
                <c:pt idx="2878">
                  <c:v>44832.32984953704</c:v>
                </c:pt>
                <c:pt idx="2879">
                  <c:v>44832.329872685186</c:v>
                </c:pt>
                <c:pt idx="2880">
                  <c:v>44832.329895833333</c:v>
                </c:pt>
                <c:pt idx="2881">
                  <c:v>44832.329907407409</c:v>
                </c:pt>
                <c:pt idx="2882">
                  <c:v>44832.329930555556</c:v>
                </c:pt>
                <c:pt idx="2883">
                  <c:v>44832.329942129632</c:v>
                </c:pt>
                <c:pt idx="2884">
                  <c:v>44832.329976851855</c:v>
                </c:pt>
                <c:pt idx="2885">
                  <c:v>44832.329988425925</c:v>
                </c:pt>
                <c:pt idx="2886">
                  <c:v>44832.330011574071</c:v>
                </c:pt>
                <c:pt idx="2887">
                  <c:v>44832.330034722225</c:v>
                </c:pt>
                <c:pt idx="2888">
                  <c:v>44832.332939814813</c:v>
                </c:pt>
                <c:pt idx="2889">
                  <c:v>44832.332951388889</c:v>
                </c:pt>
                <c:pt idx="2890">
                  <c:v>44832.332974537036</c:v>
                </c:pt>
                <c:pt idx="2891">
                  <c:v>44832.332986111112</c:v>
                </c:pt>
                <c:pt idx="2892">
                  <c:v>44832.332997685182</c:v>
                </c:pt>
                <c:pt idx="2893">
                  <c:v>44832.333043981482</c:v>
                </c:pt>
                <c:pt idx="2894">
                  <c:v>44832.333055555559</c:v>
                </c:pt>
                <c:pt idx="2895">
                  <c:v>44832.333113425928</c:v>
                </c:pt>
                <c:pt idx="2896">
                  <c:v>44832.333124999997</c:v>
                </c:pt>
                <c:pt idx="2897">
                  <c:v>44832.333472222221</c:v>
                </c:pt>
                <c:pt idx="2898">
                  <c:v>44832.333483796298</c:v>
                </c:pt>
                <c:pt idx="2899">
                  <c:v>44832.333518518521</c:v>
                </c:pt>
                <c:pt idx="2900">
                  <c:v>44832.33353009259</c:v>
                </c:pt>
                <c:pt idx="2901">
                  <c:v>44832.333564814813</c:v>
                </c:pt>
                <c:pt idx="2902">
                  <c:v>44832.33388888889</c:v>
                </c:pt>
                <c:pt idx="2903">
                  <c:v>44832.33390046296</c:v>
                </c:pt>
                <c:pt idx="2904">
                  <c:v>44832.333912037036</c:v>
                </c:pt>
                <c:pt idx="2905">
                  <c:v>44832.333923611113</c:v>
                </c:pt>
                <c:pt idx="2906">
                  <c:v>44832.334664351853</c:v>
                </c:pt>
                <c:pt idx="2907">
                  <c:v>44832.334675925929</c:v>
                </c:pt>
                <c:pt idx="2908">
                  <c:v>44832.335046296299</c:v>
                </c:pt>
                <c:pt idx="2909">
                  <c:v>44832.335057870368</c:v>
                </c:pt>
                <c:pt idx="2910">
                  <c:v>44832.335115740738</c:v>
                </c:pt>
                <c:pt idx="2911">
                  <c:v>44832.335138888891</c:v>
                </c:pt>
                <c:pt idx="2912">
                  <c:v>44832.335196759261</c:v>
                </c:pt>
                <c:pt idx="2913">
                  <c:v>44832.33520833333</c:v>
                </c:pt>
                <c:pt idx="2914">
                  <c:v>44832.335219907407</c:v>
                </c:pt>
                <c:pt idx="2915">
                  <c:v>44832.335231481484</c:v>
                </c:pt>
                <c:pt idx="2916">
                  <c:v>44832.335243055553</c:v>
                </c:pt>
                <c:pt idx="2917">
                  <c:v>44832.335266203707</c:v>
                </c:pt>
                <c:pt idx="2918">
                  <c:v>44832.335277777776</c:v>
                </c:pt>
                <c:pt idx="2919">
                  <c:v>44832.335289351853</c:v>
                </c:pt>
                <c:pt idx="2920">
                  <c:v>44832.335300925923</c:v>
                </c:pt>
                <c:pt idx="2921">
                  <c:v>44832.335324074076</c:v>
                </c:pt>
                <c:pt idx="2922">
                  <c:v>44832.335358796299</c:v>
                </c:pt>
                <c:pt idx="2923">
                  <c:v>44832.335370370369</c:v>
                </c:pt>
                <c:pt idx="2924">
                  <c:v>44832.335381944446</c:v>
                </c:pt>
                <c:pt idx="2925">
                  <c:v>44832.335393518515</c:v>
                </c:pt>
                <c:pt idx="2926">
                  <c:v>44832.335405092592</c:v>
                </c:pt>
                <c:pt idx="2927">
                  <c:v>44832.335416666669</c:v>
                </c:pt>
                <c:pt idx="2928">
                  <c:v>44832.335497685184</c:v>
                </c:pt>
                <c:pt idx="2929">
                  <c:v>44832.335509259261</c:v>
                </c:pt>
                <c:pt idx="2930">
                  <c:v>44832.335648148146</c:v>
                </c:pt>
                <c:pt idx="2931">
                  <c:v>44832.3356712963</c:v>
                </c:pt>
                <c:pt idx="2932">
                  <c:v>44832.335706018515</c:v>
                </c:pt>
                <c:pt idx="2933">
                  <c:v>44832.335729166669</c:v>
                </c:pt>
                <c:pt idx="2934">
                  <c:v>44832.335752314815</c:v>
                </c:pt>
                <c:pt idx="2935">
                  <c:v>44832.335763888892</c:v>
                </c:pt>
                <c:pt idx="2936">
                  <c:v>44832.335775462961</c:v>
                </c:pt>
                <c:pt idx="2937">
                  <c:v>44832.335844907408</c:v>
                </c:pt>
                <c:pt idx="2938">
                  <c:v>44832.335856481484</c:v>
                </c:pt>
                <c:pt idx="2939">
                  <c:v>44832.335879629631</c:v>
                </c:pt>
                <c:pt idx="2940">
                  <c:v>44832.335902777777</c:v>
                </c:pt>
                <c:pt idx="2941">
                  <c:v>44832.335914351854</c:v>
                </c:pt>
                <c:pt idx="2942">
                  <c:v>44832.335925925923</c:v>
                </c:pt>
                <c:pt idx="2943">
                  <c:v>44832.336018518516</c:v>
                </c:pt>
                <c:pt idx="2944">
                  <c:v>44832.336030092592</c:v>
                </c:pt>
                <c:pt idx="2945">
                  <c:v>44832.336041666669</c:v>
                </c:pt>
                <c:pt idx="2946">
                  <c:v>44832.336053240739</c:v>
                </c:pt>
                <c:pt idx="2947">
                  <c:v>44832.336701388886</c:v>
                </c:pt>
                <c:pt idx="2948">
                  <c:v>44832.336712962962</c:v>
                </c:pt>
                <c:pt idx="2949">
                  <c:v>44832.336724537039</c:v>
                </c:pt>
                <c:pt idx="2950">
                  <c:v>44832.336736111109</c:v>
                </c:pt>
                <c:pt idx="2951">
                  <c:v>44832.336747685185</c:v>
                </c:pt>
                <c:pt idx="2952">
                  <c:v>44832.336782407408</c:v>
                </c:pt>
                <c:pt idx="2953">
                  <c:v>44832.336793981478</c:v>
                </c:pt>
                <c:pt idx="2954">
                  <c:v>44832.336875000001</c:v>
                </c:pt>
                <c:pt idx="2955">
                  <c:v>44832.336909722224</c:v>
                </c:pt>
                <c:pt idx="2956">
                  <c:v>44832.350428240738</c:v>
                </c:pt>
                <c:pt idx="2957">
                  <c:v>44832.350439814814</c:v>
                </c:pt>
                <c:pt idx="2958">
                  <c:v>44832.350856481484</c:v>
                </c:pt>
                <c:pt idx="2959">
                  <c:v>44832.350868055553</c:v>
                </c:pt>
                <c:pt idx="2960">
                  <c:v>44832.351099537038</c:v>
                </c:pt>
                <c:pt idx="2961">
                  <c:v>44832.351111111115</c:v>
                </c:pt>
                <c:pt idx="2962">
                  <c:v>44832.351157407407</c:v>
                </c:pt>
                <c:pt idx="2963">
                  <c:v>44832.351168981484</c:v>
                </c:pt>
                <c:pt idx="2964">
                  <c:v>44832.351180555554</c:v>
                </c:pt>
                <c:pt idx="2965">
                  <c:v>44832.35119212963</c:v>
                </c:pt>
                <c:pt idx="2966">
                  <c:v>44832.351203703707</c:v>
                </c:pt>
                <c:pt idx="2967">
                  <c:v>44832.351215277777</c:v>
                </c:pt>
                <c:pt idx="2968">
                  <c:v>44832.351226851853</c:v>
                </c:pt>
                <c:pt idx="2969">
                  <c:v>44832.351238425923</c:v>
                </c:pt>
                <c:pt idx="2970">
                  <c:v>44832.35125</c:v>
                </c:pt>
                <c:pt idx="2971">
                  <c:v>44832.351261574076</c:v>
                </c:pt>
                <c:pt idx="2972">
                  <c:v>44832.351273148146</c:v>
                </c:pt>
                <c:pt idx="2973">
                  <c:v>44832.3512962963</c:v>
                </c:pt>
                <c:pt idx="2974">
                  <c:v>44832.351307870369</c:v>
                </c:pt>
                <c:pt idx="2975">
                  <c:v>44832.351319444446</c:v>
                </c:pt>
                <c:pt idx="2976">
                  <c:v>44832.351331018515</c:v>
                </c:pt>
                <c:pt idx="2977">
                  <c:v>44832.351342592592</c:v>
                </c:pt>
                <c:pt idx="2978">
                  <c:v>44832.351435185185</c:v>
                </c:pt>
                <c:pt idx="2979">
                  <c:v>44832.351469907408</c:v>
                </c:pt>
                <c:pt idx="2980">
                  <c:v>44832.351493055554</c:v>
                </c:pt>
                <c:pt idx="2981">
                  <c:v>44832.3515625</c:v>
                </c:pt>
                <c:pt idx="2982">
                  <c:v>44832.351574074077</c:v>
                </c:pt>
                <c:pt idx="2983">
                  <c:v>44832.3516087963</c:v>
                </c:pt>
                <c:pt idx="2984">
                  <c:v>44832.351620370369</c:v>
                </c:pt>
                <c:pt idx="2985">
                  <c:v>44832.351631944446</c:v>
                </c:pt>
                <c:pt idx="2986">
                  <c:v>44832.351655092592</c:v>
                </c:pt>
                <c:pt idx="2987">
                  <c:v>44832.351689814815</c:v>
                </c:pt>
                <c:pt idx="2988">
                  <c:v>44832.351701388892</c:v>
                </c:pt>
                <c:pt idx="2989">
                  <c:v>44832.351712962962</c:v>
                </c:pt>
                <c:pt idx="2990">
                  <c:v>44832.351770833331</c:v>
                </c:pt>
                <c:pt idx="2991">
                  <c:v>44832.351782407408</c:v>
                </c:pt>
                <c:pt idx="2992">
                  <c:v>44832.351793981485</c:v>
                </c:pt>
                <c:pt idx="2993">
                  <c:v>44832.351817129631</c:v>
                </c:pt>
                <c:pt idx="2994">
                  <c:v>44832.35255787037</c:v>
                </c:pt>
                <c:pt idx="2995">
                  <c:v>44832.352569444447</c:v>
                </c:pt>
                <c:pt idx="2996">
                  <c:v>44832.35260416667</c:v>
                </c:pt>
                <c:pt idx="2997">
                  <c:v>44832.35261574074</c:v>
                </c:pt>
                <c:pt idx="2998">
                  <c:v>44832.356076388889</c:v>
                </c:pt>
                <c:pt idx="2999">
                  <c:v>44832.356087962966</c:v>
                </c:pt>
                <c:pt idx="3000">
                  <c:v>44832.356296296297</c:v>
                </c:pt>
                <c:pt idx="3001">
                  <c:v>44832.356307870374</c:v>
                </c:pt>
                <c:pt idx="3002">
                  <c:v>44832.35633101852</c:v>
                </c:pt>
                <c:pt idx="3003">
                  <c:v>44832.356342592589</c:v>
                </c:pt>
                <c:pt idx="3004">
                  <c:v>44832.356388888889</c:v>
                </c:pt>
                <c:pt idx="3005">
                  <c:v>44832.356400462966</c:v>
                </c:pt>
                <c:pt idx="3006">
                  <c:v>44832.356585648151</c:v>
                </c:pt>
                <c:pt idx="3007">
                  <c:v>44832.35659722222</c:v>
                </c:pt>
                <c:pt idx="3008">
                  <c:v>44832.356793981482</c:v>
                </c:pt>
                <c:pt idx="3009">
                  <c:v>44832.356817129628</c:v>
                </c:pt>
                <c:pt idx="3010">
                  <c:v>44832.356863425928</c:v>
                </c:pt>
                <c:pt idx="3011">
                  <c:v>44832.356874999998</c:v>
                </c:pt>
                <c:pt idx="3012">
                  <c:v>44832.357141203705</c:v>
                </c:pt>
                <c:pt idx="3013">
                  <c:v>44832.357152777775</c:v>
                </c:pt>
                <c:pt idx="3014">
                  <c:v>44832.359074074076</c:v>
                </c:pt>
                <c:pt idx="3015">
                  <c:v>44832.359085648146</c:v>
                </c:pt>
                <c:pt idx="3016">
                  <c:v>44832.367488425924</c:v>
                </c:pt>
                <c:pt idx="3017">
                  <c:v>44832.3675</c:v>
                </c:pt>
                <c:pt idx="3018">
                  <c:v>44832.369618055556</c:v>
                </c:pt>
                <c:pt idx="3019">
                  <c:v>44832.369629629633</c:v>
                </c:pt>
                <c:pt idx="3020">
                  <c:v>44832.369675925926</c:v>
                </c:pt>
                <c:pt idx="3021">
                  <c:v>44832.369687500002</c:v>
                </c:pt>
                <c:pt idx="3022">
                  <c:v>44832.372337962966</c:v>
                </c:pt>
                <c:pt idx="3023">
                  <c:v>44832.372349537036</c:v>
                </c:pt>
                <c:pt idx="3024">
                  <c:v>44832.374976851854</c:v>
                </c:pt>
                <c:pt idx="3025">
                  <c:v>44832.374988425923</c:v>
                </c:pt>
                <c:pt idx="3026">
                  <c:v>44832</c:v>
                </c:pt>
                <c:pt idx="3027">
                  <c:v>44832.000011574077</c:v>
                </c:pt>
                <c:pt idx="3028">
                  <c:v>44832.000023148146</c:v>
                </c:pt>
                <c:pt idx="3029">
                  <c:v>44832.000034722223</c:v>
                </c:pt>
                <c:pt idx="3030">
                  <c:v>44832.0000462963</c:v>
                </c:pt>
                <c:pt idx="3031">
                  <c:v>44832.000057870369</c:v>
                </c:pt>
                <c:pt idx="3032">
                  <c:v>44832.000069444446</c:v>
                </c:pt>
                <c:pt idx="3033">
                  <c:v>44832.000081018516</c:v>
                </c:pt>
                <c:pt idx="3034">
                  <c:v>44832.000092592592</c:v>
                </c:pt>
                <c:pt idx="3035">
                  <c:v>44832.000104166669</c:v>
                </c:pt>
                <c:pt idx="3036">
                  <c:v>44832.000115740739</c:v>
                </c:pt>
                <c:pt idx="3037">
                  <c:v>44832.000127314815</c:v>
                </c:pt>
                <c:pt idx="3038">
                  <c:v>44832.000138888892</c:v>
                </c:pt>
                <c:pt idx="3039">
                  <c:v>44832.000150462962</c:v>
                </c:pt>
                <c:pt idx="3040">
                  <c:v>44832.000162037039</c:v>
                </c:pt>
                <c:pt idx="3041">
                  <c:v>44832.000173611108</c:v>
                </c:pt>
                <c:pt idx="3042">
                  <c:v>44832.000185185185</c:v>
                </c:pt>
                <c:pt idx="3043">
                  <c:v>44832.000196759262</c:v>
                </c:pt>
                <c:pt idx="3044">
                  <c:v>44832.000208333331</c:v>
                </c:pt>
                <c:pt idx="3045">
                  <c:v>44832.000219907408</c:v>
                </c:pt>
                <c:pt idx="3046">
                  <c:v>44832.000231481485</c:v>
                </c:pt>
                <c:pt idx="3047">
                  <c:v>44832.000243055554</c:v>
                </c:pt>
                <c:pt idx="3048">
                  <c:v>44832.000254629631</c:v>
                </c:pt>
                <c:pt idx="3049">
                  <c:v>44832.0002662037</c:v>
                </c:pt>
                <c:pt idx="3050">
                  <c:v>44832.000277777777</c:v>
                </c:pt>
                <c:pt idx="3051">
                  <c:v>44832.000289351854</c:v>
                </c:pt>
                <c:pt idx="3052">
                  <c:v>44832.000300925924</c:v>
                </c:pt>
                <c:pt idx="3053">
                  <c:v>44832.0003125</c:v>
                </c:pt>
                <c:pt idx="3054">
                  <c:v>44832.000324074077</c:v>
                </c:pt>
                <c:pt idx="3055">
                  <c:v>44832.000335648147</c:v>
                </c:pt>
                <c:pt idx="3056">
                  <c:v>44832.000347222223</c:v>
                </c:pt>
                <c:pt idx="3057">
                  <c:v>44832.000358796293</c:v>
                </c:pt>
                <c:pt idx="3058">
                  <c:v>44832.00037037037</c:v>
                </c:pt>
                <c:pt idx="3059">
                  <c:v>44832.000381944446</c:v>
                </c:pt>
                <c:pt idx="3060">
                  <c:v>44832.000393518516</c:v>
                </c:pt>
                <c:pt idx="3061">
                  <c:v>44832.000405092593</c:v>
                </c:pt>
                <c:pt idx="3062">
                  <c:v>44832.000416666669</c:v>
                </c:pt>
                <c:pt idx="3063">
                  <c:v>44832.000428240739</c:v>
                </c:pt>
                <c:pt idx="3064">
                  <c:v>44832.000439814816</c:v>
                </c:pt>
                <c:pt idx="3065">
                  <c:v>44832.000451388885</c:v>
                </c:pt>
                <c:pt idx="3066">
                  <c:v>44832.000462962962</c:v>
                </c:pt>
                <c:pt idx="3067">
                  <c:v>44832.000474537039</c:v>
                </c:pt>
                <c:pt idx="3068">
                  <c:v>44832.000486111108</c:v>
                </c:pt>
                <c:pt idx="3069">
                  <c:v>44832.000497685185</c:v>
                </c:pt>
                <c:pt idx="3070">
                  <c:v>44832.000509259262</c:v>
                </c:pt>
                <c:pt idx="3071">
                  <c:v>44832.000520833331</c:v>
                </c:pt>
                <c:pt idx="3072">
                  <c:v>44832.000532407408</c:v>
                </c:pt>
                <c:pt idx="3073">
                  <c:v>44832.000543981485</c:v>
                </c:pt>
                <c:pt idx="3074">
                  <c:v>44832.000555555554</c:v>
                </c:pt>
                <c:pt idx="3075">
                  <c:v>44832.000567129631</c:v>
                </c:pt>
                <c:pt idx="3076">
                  <c:v>44832.000578703701</c:v>
                </c:pt>
                <c:pt idx="3077">
                  <c:v>44832.000590277778</c:v>
                </c:pt>
                <c:pt idx="3078">
                  <c:v>44832.000601851854</c:v>
                </c:pt>
                <c:pt idx="3079">
                  <c:v>44832.000613425924</c:v>
                </c:pt>
                <c:pt idx="3080">
                  <c:v>44832.000625000001</c:v>
                </c:pt>
                <c:pt idx="3081">
                  <c:v>44832.000636574077</c:v>
                </c:pt>
                <c:pt idx="3082">
                  <c:v>44832.000648148147</c:v>
                </c:pt>
                <c:pt idx="3083">
                  <c:v>44832.000659722224</c:v>
                </c:pt>
                <c:pt idx="3084">
                  <c:v>44832.000671296293</c:v>
                </c:pt>
                <c:pt idx="3085">
                  <c:v>44832.00068287037</c:v>
                </c:pt>
                <c:pt idx="3086">
                  <c:v>44832.000694444447</c:v>
                </c:pt>
                <c:pt idx="3087">
                  <c:v>44832.000706018516</c:v>
                </c:pt>
                <c:pt idx="3088">
                  <c:v>44832.000717592593</c:v>
                </c:pt>
                <c:pt idx="3089">
                  <c:v>44832.00072916667</c:v>
                </c:pt>
                <c:pt idx="3090">
                  <c:v>44832.000740740739</c:v>
                </c:pt>
                <c:pt idx="3091">
                  <c:v>44832.000752314816</c:v>
                </c:pt>
                <c:pt idx="3092">
                  <c:v>44832.000763888886</c:v>
                </c:pt>
                <c:pt idx="3093">
                  <c:v>44832.000775462962</c:v>
                </c:pt>
                <c:pt idx="3094">
                  <c:v>44832.000787037039</c:v>
                </c:pt>
                <c:pt idx="3095">
                  <c:v>44832.000798611109</c:v>
                </c:pt>
                <c:pt idx="3096">
                  <c:v>44832.000810185185</c:v>
                </c:pt>
                <c:pt idx="3097">
                  <c:v>44832.000821759262</c:v>
                </c:pt>
                <c:pt idx="3098">
                  <c:v>44832.000833333332</c:v>
                </c:pt>
                <c:pt idx="3099">
                  <c:v>44832.000844907408</c:v>
                </c:pt>
                <c:pt idx="3100">
                  <c:v>44832.000856481478</c:v>
                </c:pt>
                <c:pt idx="3101">
                  <c:v>44832.000868055555</c:v>
                </c:pt>
                <c:pt idx="3102">
                  <c:v>44832.000879629632</c:v>
                </c:pt>
                <c:pt idx="3103">
                  <c:v>44832.000891203701</c:v>
                </c:pt>
                <c:pt idx="3104">
                  <c:v>44832.000902777778</c:v>
                </c:pt>
                <c:pt idx="3105">
                  <c:v>44832.000914351855</c:v>
                </c:pt>
                <c:pt idx="3106">
                  <c:v>44832.000925925924</c:v>
                </c:pt>
                <c:pt idx="3107">
                  <c:v>44832.000937500001</c:v>
                </c:pt>
                <c:pt idx="3108">
                  <c:v>44832.000949074078</c:v>
                </c:pt>
                <c:pt idx="3109">
                  <c:v>44832.000960648147</c:v>
                </c:pt>
                <c:pt idx="3110">
                  <c:v>44832.000972222224</c:v>
                </c:pt>
                <c:pt idx="3111">
                  <c:v>44832.000983796293</c:v>
                </c:pt>
                <c:pt idx="3112">
                  <c:v>44832.00099537037</c:v>
                </c:pt>
                <c:pt idx="3113">
                  <c:v>44832.001006944447</c:v>
                </c:pt>
                <c:pt idx="3114">
                  <c:v>44832.001018518517</c:v>
                </c:pt>
                <c:pt idx="3115">
                  <c:v>44832.001030092593</c:v>
                </c:pt>
                <c:pt idx="3116">
                  <c:v>44832.00104166667</c:v>
                </c:pt>
                <c:pt idx="3117">
                  <c:v>44832.00105324074</c:v>
                </c:pt>
                <c:pt idx="3118">
                  <c:v>44832.001064814816</c:v>
                </c:pt>
                <c:pt idx="3119">
                  <c:v>44832.001087962963</c:v>
                </c:pt>
                <c:pt idx="3120">
                  <c:v>44832.001099537039</c:v>
                </c:pt>
                <c:pt idx="3121">
                  <c:v>44832.001111111109</c:v>
                </c:pt>
                <c:pt idx="3122">
                  <c:v>44832.001122685186</c:v>
                </c:pt>
                <c:pt idx="3123">
                  <c:v>44832.001134259262</c:v>
                </c:pt>
                <c:pt idx="3124">
                  <c:v>44832.001145833332</c:v>
                </c:pt>
                <c:pt idx="3125">
                  <c:v>44832.001157407409</c:v>
                </c:pt>
                <c:pt idx="3126">
                  <c:v>44832.001157407409</c:v>
                </c:pt>
                <c:pt idx="3127">
                  <c:v>44832.001168981478</c:v>
                </c:pt>
                <c:pt idx="3128">
                  <c:v>44832.001180555555</c:v>
                </c:pt>
                <c:pt idx="3129">
                  <c:v>44832.001192129632</c:v>
                </c:pt>
                <c:pt idx="3130">
                  <c:v>44832.001203703701</c:v>
                </c:pt>
                <c:pt idx="3131">
                  <c:v>44832.001215277778</c:v>
                </c:pt>
                <c:pt idx="3132">
                  <c:v>44832.001226851855</c:v>
                </c:pt>
                <c:pt idx="3133">
                  <c:v>44832.001238425924</c:v>
                </c:pt>
                <c:pt idx="3134">
                  <c:v>44832.001250000001</c:v>
                </c:pt>
                <c:pt idx="3135">
                  <c:v>44832.001261574071</c:v>
                </c:pt>
                <c:pt idx="3136">
                  <c:v>44832.001284722224</c:v>
                </c:pt>
                <c:pt idx="3137">
                  <c:v>44832.001296296294</c:v>
                </c:pt>
                <c:pt idx="3138">
                  <c:v>44832.001307870371</c:v>
                </c:pt>
                <c:pt idx="3139">
                  <c:v>44832.001319444447</c:v>
                </c:pt>
                <c:pt idx="3140">
                  <c:v>44832.001331018517</c:v>
                </c:pt>
                <c:pt idx="3141">
                  <c:v>44832.001342592594</c:v>
                </c:pt>
                <c:pt idx="3142">
                  <c:v>44832.001354166663</c:v>
                </c:pt>
                <c:pt idx="3143">
                  <c:v>44832.00136574074</c:v>
                </c:pt>
                <c:pt idx="3144">
                  <c:v>44832.001377314817</c:v>
                </c:pt>
                <c:pt idx="3145">
                  <c:v>44832.001388888886</c:v>
                </c:pt>
                <c:pt idx="3146">
                  <c:v>44832.001400462963</c:v>
                </c:pt>
                <c:pt idx="3147">
                  <c:v>44832.00141203704</c:v>
                </c:pt>
                <c:pt idx="3148">
                  <c:v>44832.001423611109</c:v>
                </c:pt>
                <c:pt idx="3149">
                  <c:v>44832.001435185186</c:v>
                </c:pt>
                <c:pt idx="3150">
                  <c:v>44832.001446759263</c:v>
                </c:pt>
                <c:pt idx="3151">
                  <c:v>44832.001458333332</c:v>
                </c:pt>
                <c:pt idx="3152">
                  <c:v>44832.001458333332</c:v>
                </c:pt>
                <c:pt idx="3153">
                  <c:v>44832.001469907409</c:v>
                </c:pt>
                <c:pt idx="3154">
                  <c:v>44832.001493055555</c:v>
                </c:pt>
                <c:pt idx="3155">
                  <c:v>44832.001504629632</c:v>
                </c:pt>
                <c:pt idx="3156">
                  <c:v>44832.001516203702</c:v>
                </c:pt>
                <c:pt idx="3157">
                  <c:v>44832.001527777778</c:v>
                </c:pt>
                <c:pt idx="3158">
                  <c:v>44832.001539351855</c:v>
                </c:pt>
                <c:pt idx="3159">
                  <c:v>44832.001550925925</c:v>
                </c:pt>
                <c:pt idx="3160">
                  <c:v>44832.001562500001</c:v>
                </c:pt>
                <c:pt idx="3161">
                  <c:v>44832.001574074071</c:v>
                </c:pt>
                <c:pt idx="3162">
                  <c:v>44832.001585648148</c:v>
                </c:pt>
                <c:pt idx="3163">
                  <c:v>44832.001597222225</c:v>
                </c:pt>
                <c:pt idx="3164">
                  <c:v>44832.001608796294</c:v>
                </c:pt>
                <c:pt idx="3165">
                  <c:v>44832.001620370371</c:v>
                </c:pt>
                <c:pt idx="3166">
                  <c:v>44832.001631944448</c:v>
                </c:pt>
                <c:pt idx="3167">
                  <c:v>44832.001643518517</c:v>
                </c:pt>
                <c:pt idx="3168">
                  <c:v>44832.001655092594</c:v>
                </c:pt>
                <c:pt idx="3169">
                  <c:v>44832.001666666663</c:v>
                </c:pt>
                <c:pt idx="3170">
                  <c:v>44832.00167824074</c:v>
                </c:pt>
                <c:pt idx="3171">
                  <c:v>44832.001689814817</c:v>
                </c:pt>
                <c:pt idx="3172">
                  <c:v>44832.001701388886</c:v>
                </c:pt>
                <c:pt idx="3173">
                  <c:v>44832.001712962963</c:v>
                </c:pt>
                <c:pt idx="3174">
                  <c:v>44832.00172453704</c:v>
                </c:pt>
                <c:pt idx="3175">
                  <c:v>44832.001736111109</c:v>
                </c:pt>
                <c:pt idx="3176">
                  <c:v>44832.001747685186</c:v>
                </c:pt>
                <c:pt idx="3177">
                  <c:v>44832.001759259256</c:v>
                </c:pt>
                <c:pt idx="3178">
                  <c:v>44832.001770833333</c:v>
                </c:pt>
                <c:pt idx="3179">
                  <c:v>44832.001782407409</c:v>
                </c:pt>
                <c:pt idx="3180">
                  <c:v>44832.001793981479</c:v>
                </c:pt>
                <c:pt idx="3181">
                  <c:v>44832.001805555556</c:v>
                </c:pt>
                <c:pt idx="3182">
                  <c:v>44832.001817129632</c:v>
                </c:pt>
                <c:pt idx="3183">
                  <c:v>44832.001828703702</c:v>
                </c:pt>
                <c:pt idx="3184">
                  <c:v>44832.001840277779</c:v>
                </c:pt>
                <c:pt idx="3185">
                  <c:v>44832.001851851855</c:v>
                </c:pt>
                <c:pt idx="3186">
                  <c:v>44832.001863425925</c:v>
                </c:pt>
                <c:pt idx="3187">
                  <c:v>44832.001875000002</c:v>
                </c:pt>
                <c:pt idx="3188">
                  <c:v>44832.001886574071</c:v>
                </c:pt>
                <c:pt idx="3189">
                  <c:v>44832.001898148148</c:v>
                </c:pt>
                <c:pt idx="3190">
                  <c:v>44832.001909722225</c:v>
                </c:pt>
                <c:pt idx="3191">
                  <c:v>44832.001921296294</c:v>
                </c:pt>
                <c:pt idx="3192">
                  <c:v>44832.001932870371</c:v>
                </c:pt>
                <c:pt idx="3193">
                  <c:v>44832.001944444448</c:v>
                </c:pt>
                <c:pt idx="3194">
                  <c:v>44832.001956018517</c:v>
                </c:pt>
                <c:pt idx="3195">
                  <c:v>44832.001967592594</c:v>
                </c:pt>
                <c:pt idx="3196">
                  <c:v>44832.001979166664</c:v>
                </c:pt>
                <c:pt idx="3197">
                  <c:v>44832.00199074074</c:v>
                </c:pt>
                <c:pt idx="3198">
                  <c:v>44832.002002314817</c:v>
                </c:pt>
                <c:pt idx="3199">
                  <c:v>44832.002013888887</c:v>
                </c:pt>
                <c:pt idx="3200">
                  <c:v>44832.002025462964</c:v>
                </c:pt>
                <c:pt idx="3201">
                  <c:v>44832.00203703704</c:v>
                </c:pt>
                <c:pt idx="3202">
                  <c:v>44832.00204861111</c:v>
                </c:pt>
                <c:pt idx="3203">
                  <c:v>44832.002060185187</c:v>
                </c:pt>
                <c:pt idx="3204">
                  <c:v>44832.002071759256</c:v>
                </c:pt>
                <c:pt idx="3205">
                  <c:v>44832.002083333333</c:v>
                </c:pt>
                <c:pt idx="3206">
                  <c:v>44832.00209490741</c:v>
                </c:pt>
                <c:pt idx="3207">
                  <c:v>44832.002106481479</c:v>
                </c:pt>
                <c:pt idx="3208">
                  <c:v>44832.002118055556</c:v>
                </c:pt>
                <c:pt idx="3209">
                  <c:v>44832.002129629633</c:v>
                </c:pt>
                <c:pt idx="3210">
                  <c:v>44832.002141203702</c:v>
                </c:pt>
                <c:pt idx="3211">
                  <c:v>44832.002152777779</c:v>
                </c:pt>
                <c:pt idx="3212">
                  <c:v>44832.002164351848</c:v>
                </c:pt>
                <c:pt idx="3213">
                  <c:v>44832.002175925925</c:v>
                </c:pt>
                <c:pt idx="3214">
                  <c:v>44832.002187500002</c:v>
                </c:pt>
                <c:pt idx="3215">
                  <c:v>44832.002199074072</c:v>
                </c:pt>
                <c:pt idx="3216">
                  <c:v>44832.002210648148</c:v>
                </c:pt>
                <c:pt idx="3217">
                  <c:v>44832.002222222225</c:v>
                </c:pt>
                <c:pt idx="3218">
                  <c:v>44832.002233796295</c:v>
                </c:pt>
                <c:pt idx="3219">
                  <c:v>44832.002245370371</c:v>
                </c:pt>
                <c:pt idx="3220">
                  <c:v>44832.002256944441</c:v>
                </c:pt>
                <c:pt idx="3221">
                  <c:v>44832.002268518518</c:v>
                </c:pt>
                <c:pt idx="3222">
                  <c:v>44832.002280092594</c:v>
                </c:pt>
                <c:pt idx="3223">
                  <c:v>44832.002291666664</c:v>
                </c:pt>
                <c:pt idx="3224">
                  <c:v>44832.002303240741</c:v>
                </c:pt>
                <c:pt idx="3225">
                  <c:v>44832.002314814818</c:v>
                </c:pt>
                <c:pt idx="3226">
                  <c:v>44832.002326388887</c:v>
                </c:pt>
                <c:pt idx="3227">
                  <c:v>44832.002337962964</c:v>
                </c:pt>
                <c:pt idx="3228">
                  <c:v>44832.002349537041</c:v>
                </c:pt>
                <c:pt idx="3229">
                  <c:v>44832.00236111111</c:v>
                </c:pt>
                <c:pt idx="3230">
                  <c:v>44832.002372685187</c:v>
                </c:pt>
                <c:pt idx="3231">
                  <c:v>44832.002384259256</c:v>
                </c:pt>
                <c:pt idx="3232">
                  <c:v>44832.002395833333</c:v>
                </c:pt>
                <c:pt idx="3233">
                  <c:v>44832.00240740741</c:v>
                </c:pt>
                <c:pt idx="3234">
                  <c:v>44832.002418981479</c:v>
                </c:pt>
                <c:pt idx="3235">
                  <c:v>44832.002430555556</c:v>
                </c:pt>
                <c:pt idx="3236">
                  <c:v>44832.002442129633</c:v>
                </c:pt>
                <c:pt idx="3237">
                  <c:v>44832.002453703702</c:v>
                </c:pt>
                <c:pt idx="3238">
                  <c:v>44832.002465277779</c:v>
                </c:pt>
                <c:pt idx="3239">
                  <c:v>44832.002476851849</c:v>
                </c:pt>
                <c:pt idx="3240">
                  <c:v>44832.002488425926</c:v>
                </c:pt>
                <c:pt idx="3241">
                  <c:v>44832.002500000002</c:v>
                </c:pt>
                <c:pt idx="3242">
                  <c:v>44832.002511574072</c:v>
                </c:pt>
                <c:pt idx="3243">
                  <c:v>44832.002523148149</c:v>
                </c:pt>
                <c:pt idx="3244">
                  <c:v>44832.002534722225</c:v>
                </c:pt>
                <c:pt idx="3245">
                  <c:v>44832.002546296295</c:v>
                </c:pt>
                <c:pt idx="3246">
                  <c:v>44832.002557870372</c:v>
                </c:pt>
                <c:pt idx="3247">
                  <c:v>44832.002569444441</c:v>
                </c:pt>
                <c:pt idx="3248">
                  <c:v>44832.002581018518</c:v>
                </c:pt>
                <c:pt idx="3249">
                  <c:v>44832.002592592595</c:v>
                </c:pt>
                <c:pt idx="3250">
                  <c:v>44832.002604166664</c:v>
                </c:pt>
                <c:pt idx="3251">
                  <c:v>44832.002615740741</c:v>
                </c:pt>
                <c:pt idx="3252">
                  <c:v>44832.002627314818</c:v>
                </c:pt>
                <c:pt idx="3253">
                  <c:v>44832.002638888887</c:v>
                </c:pt>
                <c:pt idx="3254">
                  <c:v>44832.002650462964</c:v>
                </c:pt>
                <c:pt idx="3255">
                  <c:v>44832.002662037034</c:v>
                </c:pt>
                <c:pt idx="3256">
                  <c:v>44832.00267361111</c:v>
                </c:pt>
                <c:pt idx="3257">
                  <c:v>44832.002685185187</c:v>
                </c:pt>
                <c:pt idx="3258">
                  <c:v>44832.002696759257</c:v>
                </c:pt>
                <c:pt idx="3259">
                  <c:v>44832.002708333333</c:v>
                </c:pt>
                <c:pt idx="3260">
                  <c:v>44832.00271990741</c:v>
                </c:pt>
                <c:pt idx="3261">
                  <c:v>44832.00273148148</c:v>
                </c:pt>
                <c:pt idx="3262">
                  <c:v>44832.002743055556</c:v>
                </c:pt>
                <c:pt idx="3263">
                  <c:v>44832.002754629626</c:v>
                </c:pt>
                <c:pt idx="3264">
                  <c:v>44832.002766203703</c:v>
                </c:pt>
                <c:pt idx="3265">
                  <c:v>44832.00277777778</c:v>
                </c:pt>
                <c:pt idx="3266">
                  <c:v>44832.002789351849</c:v>
                </c:pt>
                <c:pt idx="3267">
                  <c:v>44832.002800925926</c:v>
                </c:pt>
                <c:pt idx="3268">
                  <c:v>44832.002812500003</c:v>
                </c:pt>
                <c:pt idx="3269">
                  <c:v>44832.002824074072</c:v>
                </c:pt>
                <c:pt idx="3270">
                  <c:v>44832.002835648149</c:v>
                </c:pt>
                <c:pt idx="3271">
                  <c:v>44832.002847222226</c:v>
                </c:pt>
                <c:pt idx="3272">
                  <c:v>44832.002858796295</c:v>
                </c:pt>
                <c:pt idx="3273">
                  <c:v>44832.002870370372</c:v>
                </c:pt>
                <c:pt idx="3274">
                  <c:v>44832.002881944441</c:v>
                </c:pt>
                <c:pt idx="3275">
                  <c:v>44832.002893518518</c:v>
                </c:pt>
                <c:pt idx="3276">
                  <c:v>44832.002905092595</c:v>
                </c:pt>
                <c:pt idx="3277">
                  <c:v>44832.002916666665</c:v>
                </c:pt>
                <c:pt idx="3278">
                  <c:v>44832.002928240741</c:v>
                </c:pt>
                <c:pt idx="3279">
                  <c:v>44832.002939814818</c:v>
                </c:pt>
                <c:pt idx="3280">
                  <c:v>44832.002951388888</c:v>
                </c:pt>
                <c:pt idx="3281">
                  <c:v>44832.002962962964</c:v>
                </c:pt>
                <c:pt idx="3282">
                  <c:v>44832.002974537034</c:v>
                </c:pt>
                <c:pt idx="3283">
                  <c:v>44832.002986111111</c:v>
                </c:pt>
                <c:pt idx="3284">
                  <c:v>44832.002997685187</c:v>
                </c:pt>
                <c:pt idx="3285">
                  <c:v>44832.003009259257</c:v>
                </c:pt>
                <c:pt idx="3286">
                  <c:v>44832.003020833334</c:v>
                </c:pt>
                <c:pt idx="3287">
                  <c:v>44832.003032407411</c:v>
                </c:pt>
                <c:pt idx="3288">
                  <c:v>44832.00304398148</c:v>
                </c:pt>
                <c:pt idx="3289">
                  <c:v>44832.003055555557</c:v>
                </c:pt>
                <c:pt idx="3290">
                  <c:v>44832.003067129626</c:v>
                </c:pt>
                <c:pt idx="3291">
                  <c:v>44832.003078703703</c:v>
                </c:pt>
                <c:pt idx="3292">
                  <c:v>44832.00309027778</c:v>
                </c:pt>
                <c:pt idx="3293">
                  <c:v>44832.003101851849</c:v>
                </c:pt>
                <c:pt idx="3294">
                  <c:v>44832.003113425926</c:v>
                </c:pt>
                <c:pt idx="3295">
                  <c:v>44832.003125000003</c:v>
                </c:pt>
                <c:pt idx="3296">
                  <c:v>44832.003136574072</c:v>
                </c:pt>
                <c:pt idx="3297">
                  <c:v>44832.003148148149</c:v>
                </c:pt>
                <c:pt idx="3298">
                  <c:v>44832.003159722219</c:v>
                </c:pt>
                <c:pt idx="3299">
                  <c:v>44832.003171296295</c:v>
                </c:pt>
                <c:pt idx="3300">
                  <c:v>44832.003182870372</c:v>
                </c:pt>
                <c:pt idx="3301">
                  <c:v>44832.003194444442</c:v>
                </c:pt>
                <c:pt idx="3302">
                  <c:v>44832.003206018519</c:v>
                </c:pt>
                <c:pt idx="3303">
                  <c:v>44832.003217592595</c:v>
                </c:pt>
                <c:pt idx="3304">
                  <c:v>44832.003229166665</c:v>
                </c:pt>
                <c:pt idx="3305">
                  <c:v>44832.003240740742</c:v>
                </c:pt>
                <c:pt idx="3306">
                  <c:v>44832.003252314818</c:v>
                </c:pt>
                <c:pt idx="3307">
                  <c:v>44832.003263888888</c:v>
                </c:pt>
                <c:pt idx="3308">
                  <c:v>44832.003275462965</c:v>
                </c:pt>
                <c:pt idx="3309">
                  <c:v>44832.003287037034</c:v>
                </c:pt>
                <c:pt idx="3310">
                  <c:v>44832.003298611111</c:v>
                </c:pt>
                <c:pt idx="3311">
                  <c:v>44832.003310185188</c:v>
                </c:pt>
                <c:pt idx="3312">
                  <c:v>44832.003321759257</c:v>
                </c:pt>
                <c:pt idx="3313">
                  <c:v>44832.003333333334</c:v>
                </c:pt>
                <c:pt idx="3314">
                  <c:v>44832.003344907411</c:v>
                </c:pt>
                <c:pt idx="3315">
                  <c:v>44832.00335648148</c:v>
                </c:pt>
                <c:pt idx="3316">
                  <c:v>44832.003368055557</c:v>
                </c:pt>
                <c:pt idx="3317">
                  <c:v>44832.003379629627</c:v>
                </c:pt>
                <c:pt idx="3318">
                  <c:v>44832.003391203703</c:v>
                </c:pt>
                <c:pt idx="3319">
                  <c:v>44832.00340277778</c:v>
                </c:pt>
                <c:pt idx="3320">
                  <c:v>44832.00341435185</c:v>
                </c:pt>
                <c:pt idx="3321">
                  <c:v>44832.003425925926</c:v>
                </c:pt>
                <c:pt idx="3322">
                  <c:v>44832.003437500003</c:v>
                </c:pt>
                <c:pt idx="3323">
                  <c:v>44832.003449074073</c:v>
                </c:pt>
                <c:pt idx="3324">
                  <c:v>44832.003460648149</c:v>
                </c:pt>
                <c:pt idx="3325">
                  <c:v>44832.003472222219</c:v>
                </c:pt>
                <c:pt idx="3326">
                  <c:v>44832.003483796296</c:v>
                </c:pt>
                <c:pt idx="3327">
                  <c:v>44832.003495370373</c:v>
                </c:pt>
                <c:pt idx="3328">
                  <c:v>44832.003506944442</c:v>
                </c:pt>
                <c:pt idx="3329">
                  <c:v>44832.003518518519</c:v>
                </c:pt>
                <c:pt idx="3330">
                  <c:v>44832.003530092596</c:v>
                </c:pt>
                <c:pt idx="3331">
                  <c:v>44832.003541666665</c:v>
                </c:pt>
                <c:pt idx="3332">
                  <c:v>44832.003553240742</c:v>
                </c:pt>
                <c:pt idx="3333">
                  <c:v>44832.003564814811</c:v>
                </c:pt>
                <c:pt idx="3334">
                  <c:v>44832.003576388888</c:v>
                </c:pt>
                <c:pt idx="3335">
                  <c:v>44832.003587962965</c:v>
                </c:pt>
                <c:pt idx="3336">
                  <c:v>44832.003599537034</c:v>
                </c:pt>
                <c:pt idx="3337">
                  <c:v>44832.003611111111</c:v>
                </c:pt>
                <c:pt idx="3338">
                  <c:v>44832.003622685188</c:v>
                </c:pt>
                <c:pt idx="3339">
                  <c:v>44832.003634259258</c:v>
                </c:pt>
                <c:pt idx="3340">
                  <c:v>44832.003645833334</c:v>
                </c:pt>
                <c:pt idx="3341">
                  <c:v>44832.003657407404</c:v>
                </c:pt>
                <c:pt idx="3342">
                  <c:v>44832.003668981481</c:v>
                </c:pt>
                <c:pt idx="3343">
                  <c:v>44832.003680555557</c:v>
                </c:pt>
                <c:pt idx="3344">
                  <c:v>44832.003692129627</c:v>
                </c:pt>
                <c:pt idx="3345">
                  <c:v>44832.003703703704</c:v>
                </c:pt>
                <c:pt idx="3346">
                  <c:v>44832.00371527778</c:v>
                </c:pt>
                <c:pt idx="3347">
                  <c:v>44832.00372685185</c:v>
                </c:pt>
                <c:pt idx="3348">
                  <c:v>44832.003738425927</c:v>
                </c:pt>
                <c:pt idx="3349">
                  <c:v>44832.003750000003</c:v>
                </c:pt>
                <c:pt idx="3350">
                  <c:v>44832.003761574073</c:v>
                </c:pt>
                <c:pt idx="3351">
                  <c:v>44832.00377314815</c:v>
                </c:pt>
                <c:pt idx="3352">
                  <c:v>44832.003784722219</c:v>
                </c:pt>
                <c:pt idx="3353">
                  <c:v>44832.003796296296</c:v>
                </c:pt>
                <c:pt idx="3354">
                  <c:v>44832.003807870373</c:v>
                </c:pt>
                <c:pt idx="3355">
                  <c:v>44832.003819444442</c:v>
                </c:pt>
                <c:pt idx="3356">
                  <c:v>44832.003831018519</c:v>
                </c:pt>
                <c:pt idx="3357">
                  <c:v>44832.003842592596</c:v>
                </c:pt>
                <c:pt idx="3358">
                  <c:v>44832.003854166665</c:v>
                </c:pt>
                <c:pt idx="3359">
                  <c:v>44832.003865740742</c:v>
                </c:pt>
                <c:pt idx="3360">
                  <c:v>44832.003877314812</c:v>
                </c:pt>
                <c:pt idx="3361">
                  <c:v>44832.003888888888</c:v>
                </c:pt>
                <c:pt idx="3362">
                  <c:v>44832.003900462965</c:v>
                </c:pt>
                <c:pt idx="3363">
                  <c:v>44832.003912037035</c:v>
                </c:pt>
                <c:pt idx="3364">
                  <c:v>44832.003923611112</c:v>
                </c:pt>
                <c:pt idx="3365">
                  <c:v>44832.003935185188</c:v>
                </c:pt>
                <c:pt idx="3366">
                  <c:v>44832.003946759258</c:v>
                </c:pt>
                <c:pt idx="3367">
                  <c:v>44832.003958333335</c:v>
                </c:pt>
                <c:pt idx="3368">
                  <c:v>44832.003969907404</c:v>
                </c:pt>
                <c:pt idx="3369">
                  <c:v>44832.003981481481</c:v>
                </c:pt>
                <c:pt idx="3370">
                  <c:v>44832.003993055558</c:v>
                </c:pt>
                <c:pt idx="3371">
                  <c:v>44832.004004629627</c:v>
                </c:pt>
                <c:pt idx="3372">
                  <c:v>44832.004016203704</c:v>
                </c:pt>
                <c:pt idx="3373">
                  <c:v>44832.004027777781</c:v>
                </c:pt>
                <c:pt idx="3374">
                  <c:v>44832.00403935185</c:v>
                </c:pt>
                <c:pt idx="3375">
                  <c:v>44832.004050925927</c:v>
                </c:pt>
                <c:pt idx="3376">
                  <c:v>44832.004062499997</c:v>
                </c:pt>
                <c:pt idx="3377">
                  <c:v>44832.004074074073</c:v>
                </c:pt>
                <c:pt idx="3378">
                  <c:v>44832.00408564815</c:v>
                </c:pt>
                <c:pt idx="3379">
                  <c:v>44832.00409722222</c:v>
                </c:pt>
                <c:pt idx="3380">
                  <c:v>44832.004108796296</c:v>
                </c:pt>
                <c:pt idx="3381">
                  <c:v>44832.004120370373</c:v>
                </c:pt>
                <c:pt idx="3382">
                  <c:v>44832.004131944443</c:v>
                </c:pt>
                <c:pt idx="3383">
                  <c:v>44832.004143518519</c:v>
                </c:pt>
                <c:pt idx="3384">
                  <c:v>44832.004155092596</c:v>
                </c:pt>
                <c:pt idx="3385">
                  <c:v>44832.004166666666</c:v>
                </c:pt>
                <c:pt idx="3386">
                  <c:v>44832.004178240742</c:v>
                </c:pt>
                <c:pt idx="3387">
                  <c:v>44832.004189814812</c:v>
                </c:pt>
                <c:pt idx="3388">
                  <c:v>44832.004201388889</c:v>
                </c:pt>
                <c:pt idx="3389">
                  <c:v>44832.004212962966</c:v>
                </c:pt>
                <c:pt idx="3390">
                  <c:v>44832.004224537035</c:v>
                </c:pt>
                <c:pt idx="3391">
                  <c:v>44832.004236111112</c:v>
                </c:pt>
                <c:pt idx="3392">
                  <c:v>44832.004247685189</c:v>
                </c:pt>
                <c:pt idx="3393">
                  <c:v>44832.004259259258</c:v>
                </c:pt>
                <c:pt idx="3394">
                  <c:v>44832.004270833335</c:v>
                </c:pt>
                <c:pt idx="3395">
                  <c:v>44832.004282407404</c:v>
                </c:pt>
                <c:pt idx="3396">
                  <c:v>44832.004293981481</c:v>
                </c:pt>
                <c:pt idx="3397">
                  <c:v>44832.004305555558</c:v>
                </c:pt>
                <c:pt idx="3398">
                  <c:v>44832.004317129627</c:v>
                </c:pt>
                <c:pt idx="3399">
                  <c:v>44832.004328703704</c:v>
                </c:pt>
                <c:pt idx="3400">
                  <c:v>44832.004340277781</c:v>
                </c:pt>
                <c:pt idx="3401">
                  <c:v>44832.004351851851</c:v>
                </c:pt>
                <c:pt idx="3402">
                  <c:v>44832.004363425927</c:v>
                </c:pt>
                <c:pt idx="3403">
                  <c:v>44832.004374999997</c:v>
                </c:pt>
                <c:pt idx="3404">
                  <c:v>44832.004386574074</c:v>
                </c:pt>
                <c:pt idx="3405">
                  <c:v>44832.00439814815</c:v>
                </c:pt>
                <c:pt idx="3406">
                  <c:v>44832.00440972222</c:v>
                </c:pt>
                <c:pt idx="3407">
                  <c:v>44832.004421296297</c:v>
                </c:pt>
                <c:pt idx="3408">
                  <c:v>44832.004432870373</c:v>
                </c:pt>
                <c:pt idx="3409">
                  <c:v>44832.004444444443</c:v>
                </c:pt>
                <c:pt idx="3410">
                  <c:v>44832.00445601852</c:v>
                </c:pt>
                <c:pt idx="3411">
                  <c:v>44832.004467592589</c:v>
                </c:pt>
                <c:pt idx="3412">
                  <c:v>44832.004479166666</c:v>
                </c:pt>
                <c:pt idx="3413">
                  <c:v>44832.004490740743</c:v>
                </c:pt>
                <c:pt idx="3414">
                  <c:v>44832.004502314812</c:v>
                </c:pt>
                <c:pt idx="3415">
                  <c:v>44832.004513888889</c:v>
                </c:pt>
                <c:pt idx="3416">
                  <c:v>44832.004525462966</c:v>
                </c:pt>
                <c:pt idx="3417">
                  <c:v>44832.004537037035</c:v>
                </c:pt>
                <c:pt idx="3418">
                  <c:v>44832.004548611112</c:v>
                </c:pt>
                <c:pt idx="3419">
                  <c:v>44832.004560185182</c:v>
                </c:pt>
                <c:pt idx="3420">
                  <c:v>44832.004571759258</c:v>
                </c:pt>
                <c:pt idx="3421">
                  <c:v>44832.004583333335</c:v>
                </c:pt>
                <c:pt idx="3422">
                  <c:v>44832.004594907405</c:v>
                </c:pt>
                <c:pt idx="3423">
                  <c:v>44832.004606481481</c:v>
                </c:pt>
                <c:pt idx="3424">
                  <c:v>44832.004618055558</c:v>
                </c:pt>
                <c:pt idx="3425">
                  <c:v>44832.004629629628</c:v>
                </c:pt>
                <c:pt idx="3426">
                  <c:v>44832.004641203705</c:v>
                </c:pt>
                <c:pt idx="3427">
                  <c:v>44832.004652777781</c:v>
                </c:pt>
                <c:pt idx="3428">
                  <c:v>44832.004664351851</c:v>
                </c:pt>
                <c:pt idx="3429">
                  <c:v>44832.004675925928</c:v>
                </c:pt>
                <c:pt idx="3430">
                  <c:v>44832.004687499997</c:v>
                </c:pt>
                <c:pt idx="3431">
                  <c:v>44832.004699074074</c:v>
                </c:pt>
                <c:pt idx="3432">
                  <c:v>44832.004710648151</c:v>
                </c:pt>
                <c:pt idx="3433">
                  <c:v>44832.00472222222</c:v>
                </c:pt>
                <c:pt idx="3434">
                  <c:v>44832.004733796297</c:v>
                </c:pt>
                <c:pt idx="3435">
                  <c:v>44832.004745370374</c:v>
                </c:pt>
                <c:pt idx="3436">
                  <c:v>44832.004756944443</c:v>
                </c:pt>
                <c:pt idx="3437">
                  <c:v>44832.00476851852</c:v>
                </c:pt>
                <c:pt idx="3438">
                  <c:v>44832.004780092589</c:v>
                </c:pt>
                <c:pt idx="3439">
                  <c:v>44832.004791666666</c:v>
                </c:pt>
                <c:pt idx="3440">
                  <c:v>44832.004803240743</c:v>
                </c:pt>
                <c:pt idx="3441">
                  <c:v>44832.004814814813</c:v>
                </c:pt>
                <c:pt idx="3442">
                  <c:v>44832.004826388889</c:v>
                </c:pt>
                <c:pt idx="3443">
                  <c:v>44832.004837962966</c:v>
                </c:pt>
                <c:pt idx="3444">
                  <c:v>44832.004849537036</c:v>
                </c:pt>
                <c:pt idx="3445">
                  <c:v>44832.004861111112</c:v>
                </c:pt>
                <c:pt idx="3446">
                  <c:v>44832.004872685182</c:v>
                </c:pt>
                <c:pt idx="3447">
                  <c:v>44832.004884259259</c:v>
                </c:pt>
                <c:pt idx="3448">
                  <c:v>44832.004895833335</c:v>
                </c:pt>
                <c:pt idx="3449">
                  <c:v>44832.004907407405</c:v>
                </c:pt>
                <c:pt idx="3450">
                  <c:v>44832.004918981482</c:v>
                </c:pt>
                <c:pt idx="3451">
                  <c:v>44832.004930555559</c:v>
                </c:pt>
                <c:pt idx="3452">
                  <c:v>44832.004942129628</c:v>
                </c:pt>
                <c:pt idx="3453">
                  <c:v>44832.004953703705</c:v>
                </c:pt>
                <c:pt idx="3454">
                  <c:v>44832.004965277774</c:v>
                </c:pt>
                <c:pt idx="3455">
                  <c:v>44832.004976851851</c:v>
                </c:pt>
                <c:pt idx="3456">
                  <c:v>44832.004988425928</c:v>
                </c:pt>
                <c:pt idx="3457">
                  <c:v>44832.004999999997</c:v>
                </c:pt>
                <c:pt idx="3458">
                  <c:v>44832.005011574074</c:v>
                </c:pt>
                <c:pt idx="3459">
                  <c:v>44832.005023148151</c:v>
                </c:pt>
                <c:pt idx="3460">
                  <c:v>44832.00503472222</c:v>
                </c:pt>
                <c:pt idx="3461">
                  <c:v>44832.005046296297</c:v>
                </c:pt>
                <c:pt idx="3462">
                  <c:v>44832.005057870374</c:v>
                </c:pt>
                <c:pt idx="3463">
                  <c:v>44832.005069444444</c:v>
                </c:pt>
                <c:pt idx="3464">
                  <c:v>44832.00508101852</c:v>
                </c:pt>
                <c:pt idx="3465">
                  <c:v>44832.00509259259</c:v>
                </c:pt>
                <c:pt idx="3466">
                  <c:v>44832.005104166667</c:v>
                </c:pt>
                <c:pt idx="3467">
                  <c:v>44832.005115740743</c:v>
                </c:pt>
                <c:pt idx="3468">
                  <c:v>44832.005127314813</c:v>
                </c:pt>
                <c:pt idx="3469">
                  <c:v>44832.00513888889</c:v>
                </c:pt>
                <c:pt idx="3470">
                  <c:v>44832.005150462966</c:v>
                </c:pt>
                <c:pt idx="3471">
                  <c:v>44832.005162037036</c:v>
                </c:pt>
                <c:pt idx="3472">
                  <c:v>44832.005173611113</c:v>
                </c:pt>
                <c:pt idx="3473">
                  <c:v>44832.005185185182</c:v>
                </c:pt>
                <c:pt idx="3474">
                  <c:v>44832.005196759259</c:v>
                </c:pt>
                <c:pt idx="3475">
                  <c:v>44832.005208333336</c:v>
                </c:pt>
                <c:pt idx="3476">
                  <c:v>44832.005219907405</c:v>
                </c:pt>
                <c:pt idx="3477">
                  <c:v>44832.005231481482</c:v>
                </c:pt>
                <c:pt idx="3478">
                  <c:v>44832.005243055559</c:v>
                </c:pt>
                <c:pt idx="3479">
                  <c:v>44832.005254629628</c:v>
                </c:pt>
                <c:pt idx="3480">
                  <c:v>44832.005266203705</c:v>
                </c:pt>
                <c:pt idx="3481">
                  <c:v>44832.005277777775</c:v>
                </c:pt>
                <c:pt idx="3482">
                  <c:v>44832.005289351851</c:v>
                </c:pt>
                <c:pt idx="3483">
                  <c:v>44832.005300925928</c:v>
                </c:pt>
                <c:pt idx="3484">
                  <c:v>44832.005312499998</c:v>
                </c:pt>
                <c:pt idx="3485">
                  <c:v>44832.005324074074</c:v>
                </c:pt>
                <c:pt idx="3486">
                  <c:v>44832.005335648151</c:v>
                </c:pt>
                <c:pt idx="3487">
                  <c:v>44832.005347222221</c:v>
                </c:pt>
                <c:pt idx="3488">
                  <c:v>44832.005358796298</c:v>
                </c:pt>
                <c:pt idx="3489">
                  <c:v>44832.005370370367</c:v>
                </c:pt>
                <c:pt idx="3490">
                  <c:v>44832.005381944444</c:v>
                </c:pt>
                <c:pt idx="3491">
                  <c:v>44832.005393518521</c:v>
                </c:pt>
                <c:pt idx="3492">
                  <c:v>44832.00540509259</c:v>
                </c:pt>
                <c:pt idx="3493">
                  <c:v>44832.005416666667</c:v>
                </c:pt>
                <c:pt idx="3494">
                  <c:v>44832.005428240744</c:v>
                </c:pt>
                <c:pt idx="3495">
                  <c:v>44832.005439814813</c:v>
                </c:pt>
                <c:pt idx="3496">
                  <c:v>44832.00545138889</c:v>
                </c:pt>
                <c:pt idx="3497">
                  <c:v>44832.005462962959</c:v>
                </c:pt>
                <c:pt idx="3498">
                  <c:v>44832.005474537036</c:v>
                </c:pt>
                <c:pt idx="3499">
                  <c:v>44832.005486111113</c:v>
                </c:pt>
                <c:pt idx="3500">
                  <c:v>44832.005497685182</c:v>
                </c:pt>
                <c:pt idx="3501">
                  <c:v>44832.005509259259</c:v>
                </c:pt>
                <c:pt idx="3502">
                  <c:v>44832.005520833336</c:v>
                </c:pt>
                <c:pt idx="3503">
                  <c:v>44832.005532407406</c:v>
                </c:pt>
                <c:pt idx="3504">
                  <c:v>44832.005543981482</c:v>
                </c:pt>
                <c:pt idx="3505">
                  <c:v>44832.005555555559</c:v>
                </c:pt>
                <c:pt idx="3506">
                  <c:v>44832.005567129629</c:v>
                </c:pt>
                <c:pt idx="3507">
                  <c:v>44832.005578703705</c:v>
                </c:pt>
                <c:pt idx="3508">
                  <c:v>44832.005590277775</c:v>
                </c:pt>
                <c:pt idx="3509">
                  <c:v>44832.005601851852</c:v>
                </c:pt>
                <c:pt idx="3510">
                  <c:v>44832.005613425928</c:v>
                </c:pt>
                <c:pt idx="3511">
                  <c:v>44832.005624999998</c:v>
                </c:pt>
                <c:pt idx="3512">
                  <c:v>44832.005636574075</c:v>
                </c:pt>
                <c:pt idx="3513">
                  <c:v>44832.005648148152</c:v>
                </c:pt>
                <c:pt idx="3514">
                  <c:v>44832.005659722221</c:v>
                </c:pt>
                <c:pt idx="3515">
                  <c:v>44832.005671296298</c:v>
                </c:pt>
                <c:pt idx="3516">
                  <c:v>44832.005682870367</c:v>
                </c:pt>
                <c:pt idx="3517">
                  <c:v>44832.005694444444</c:v>
                </c:pt>
                <c:pt idx="3518">
                  <c:v>44832.005706018521</c:v>
                </c:pt>
                <c:pt idx="3519">
                  <c:v>44832.00571759259</c:v>
                </c:pt>
                <c:pt idx="3520">
                  <c:v>44832.005729166667</c:v>
                </c:pt>
                <c:pt idx="3521">
                  <c:v>44832.005740740744</c:v>
                </c:pt>
                <c:pt idx="3522">
                  <c:v>44832.005752314813</c:v>
                </c:pt>
                <c:pt idx="3523">
                  <c:v>44832.00576388889</c:v>
                </c:pt>
                <c:pt idx="3524">
                  <c:v>44832.00577546296</c:v>
                </c:pt>
                <c:pt idx="3525">
                  <c:v>44832.005787037036</c:v>
                </c:pt>
                <c:pt idx="3526">
                  <c:v>44832.005798611113</c:v>
                </c:pt>
                <c:pt idx="3527">
                  <c:v>44832.005810185183</c:v>
                </c:pt>
                <c:pt idx="3528">
                  <c:v>44832.00582175926</c:v>
                </c:pt>
                <c:pt idx="3529">
                  <c:v>44832.005833333336</c:v>
                </c:pt>
                <c:pt idx="3530">
                  <c:v>44832.005844907406</c:v>
                </c:pt>
                <c:pt idx="3531">
                  <c:v>44832.005856481483</c:v>
                </c:pt>
                <c:pt idx="3532">
                  <c:v>44832.005868055552</c:v>
                </c:pt>
                <c:pt idx="3533">
                  <c:v>44832.005879629629</c:v>
                </c:pt>
                <c:pt idx="3534">
                  <c:v>44832.005891203706</c:v>
                </c:pt>
                <c:pt idx="3535">
                  <c:v>44832.005902777775</c:v>
                </c:pt>
                <c:pt idx="3536">
                  <c:v>44832.005914351852</c:v>
                </c:pt>
                <c:pt idx="3537">
                  <c:v>44832.005925925929</c:v>
                </c:pt>
                <c:pt idx="3538">
                  <c:v>44832.005937499998</c:v>
                </c:pt>
                <c:pt idx="3539">
                  <c:v>44832.005949074075</c:v>
                </c:pt>
                <c:pt idx="3540">
                  <c:v>44832.005960648145</c:v>
                </c:pt>
                <c:pt idx="3541">
                  <c:v>44832.005972222221</c:v>
                </c:pt>
                <c:pt idx="3542">
                  <c:v>44832.005983796298</c:v>
                </c:pt>
                <c:pt idx="3543">
                  <c:v>44832.005995370368</c:v>
                </c:pt>
                <c:pt idx="3544">
                  <c:v>44832.006006944444</c:v>
                </c:pt>
                <c:pt idx="3545">
                  <c:v>44832.006018518521</c:v>
                </c:pt>
                <c:pt idx="3546">
                  <c:v>44832.006030092591</c:v>
                </c:pt>
                <c:pt idx="3547">
                  <c:v>44832.006041666667</c:v>
                </c:pt>
                <c:pt idx="3548">
                  <c:v>44832.006053240744</c:v>
                </c:pt>
                <c:pt idx="3549">
                  <c:v>44832.006064814814</c:v>
                </c:pt>
                <c:pt idx="3550">
                  <c:v>44832.006076388891</c:v>
                </c:pt>
                <c:pt idx="3551">
                  <c:v>44832.00608796296</c:v>
                </c:pt>
                <c:pt idx="3552">
                  <c:v>44832.006099537037</c:v>
                </c:pt>
                <c:pt idx="3553">
                  <c:v>44832.006111111114</c:v>
                </c:pt>
                <c:pt idx="3554">
                  <c:v>44832.006122685183</c:v>
                </c:pt>
                <c:pt idx="3555">
                  <c:v>44832.00613425926</c:v>
                </c:pt>
                <c:pt idx="3556">
                  <c:v>44832.006145833337</c:v>
                </c:pt>
                <c:pt idx="3557">
                  <c:v>44832.006157407406</c:v>
                </c:pt>
                <c:pt idx="3558">
                  <c:v>44832.006168981483</c:v>
                </c:pt>
                <c:pt idx="3559">
                  <c:v>44832.006180555552</c:v>
                </c:pt>
                <c:pt idx="3560">
                  <c:v>44832.006192129629</c:v>
                </c:pt>
                <c:pt idx="3561">
                  <c:v>44832.006203703706</c:v>
                </c:pt>
                <c:pt idx="3562">
                  <c:v>44832.006215277775</c:v>
                </c:pt>
                <c:pt idx="3563">
                  <c:v>44832.006226851852</c:v>
                </c:pt>
                <c:pt idx="3564">
                  <c:v>44832.006238425929</c:v>
                </c:pt>
                <c:pt idx="3565">
                  <c:v>44832.006249999999</c:v>
                </c:pt>
                <c:pt idx="3566">
                  <c:v>44832.006261574075</c:v>
                </c:pt>
                <c:pt idx="3567">
                  <c:v>44832.006273148145</c:v>
                </c:pt>
                <c:pt idx="3568">
                  <c:v>44832.006284722222</c:v>
                </c:pt>
                <c:pt idx="3569">
                  <c:v>44832.006296296298</c:v>
                </c:pt>
                <c:pt idx="3570">
                  <c:v>44832.006307870368</c:v>
                </c:pt>
                <c:pt idx="3571">
                  <c:v>44832.006319444445</c:v>
                </c:pt>
                <c:pt idx="3572">
                  <c:v>44832.006331018521</c:v>
                </c:pt>
                <c:pt idx="3573">
                  <c:v>44832.006342592591</c:v>
                </c:pt>
                <c:pt idx="3574">
                  <c:v>44832.006354166668</c:v>
                </c:pt>
                <c:pt idx="3575">
                  <c:v>44832.006365740737</c:v>
                </c:pt>
                <c:pt idx="3576">
                  <c:v>44832.006377314814</c:v>
                </c:pt>
                <c:pt idx="3577">
                  <c:v>44832.006388888891</c:v>
                </c:pt>
                <c:pt idx="3578">
                  <c:v>44832.00640046296</c:v>
                </c:pt>
                <c:pt idx="3579">
                  <c:v>44832.006412037037</c:v>
                </c:pt>
                <c:pt idx="3580">
                  <c:v>44832.006423611114</c:v>
                </c:pt>
                <c:pt idx="3581">
                  <c:v>44832.006435185183</c:v>
                </c:pt>
                <c:pt idx="3582">
                  <c:v>44832.00644675926</c:v>
                </c:pt>
                <c:pt idx="3583">
                  <c:v>44832.006458333337</c:v>
                </c:pt>
                <c:pt idx="3584">
                  <c:v>44832.006469907406</c:v>
                </c:pt>
                <c:pt idx="3585">
                  <c:v>44832.006481481483</c:v>
                </c:pt>
                <c:pt idx="3586">
                  <c:v>44832.006493055553</c:v>
                </c:pt>
                <c:pt idx="3587">
                  <c:v>44832.006504629629</c:v>
                </c:pt>
                <c:pt idx="3588">
                  <c:v>44832.006516203706</c:v>
                </c:pt>
                <c:pt idx="3589">
                  <c:v>44832.006527777776</c:v>
                </c:pt>
                <c:pt idx="3590">
                  <c:v>44832.006539351853</c:v>
                </c:pt>
                <c:pt idx="3591">
                  <c:v>44832.006550925929</c:v>
                </c:pt>
                <c:pt idx="3592">
                  <c:v>44832.006562499999</c:v>
                </c:pt>
                <c:pt idx="3593">
                  <c:v>44832.006574074076</c:v>
                </c:pt>
                <c:pt idx="3594">
                  <c:v>44832.006585648145</c:v>
                </c:pt>
                <c:pt idx="3595">
                  <c:v>44832.006597222222</c:v>
                </c:pt>
                <c:pt idx="3596">
                  <c:v>44832.006608796299</c:v>
                </c:pt>
                <c:pt idx="3597">
                  <c:v>44832.006620370368</c:v>
                </c:pt>
                <c:pt idx="3598">
                  <c:v>44832.006631944445</c:v>
                </c:pt>
                <c:pt idx="3599">
                  <c:v>44832.006643518522</c:v>
                </c:pt>
                <c:pt idx="3600">
                  <c:v>44832.006655092591</c:v>
                </c:pt>
                <c:pt idx="3601">
                  <c:v>44832.006666666668</c:v>
                </c:pt>
                <c:pt idx="3602">
                  <c:v>44832.006678240738</c:v>
                </c:pt>
                <c:pt idx="3603">
                  <c:v>44832.006689814814</c:v>
                </c:pt>
                <c:pt idx="3604">
                  <c:v>44832.006701388891</c:v>
                </c:pt>
                <c:pt idx="3605">
                  <c:v>44832.006712962961</c:v>
                </c:pt>
                <c:pt idx="3606">
                  <c:v>44832.006724537037</c:v>
                </c:pt>
                <c:pt idx="3607">
                  <c:v>44832.006736111114</c:v>
                </c:pt>
                <c:pt idx="3608">
                  <c:v>44832.006747685184</c:v>
                </c:pt>
                <c:pt idx="3609">
                  <c:v>44832.00675925926</c:v>
                </c:pt>
                <c:pt idx="3610">
                  <c:v>44832.00677083333</c:v>
                </c:pt>
                <c:pt idx="3611">
                  <c:v>44832.006782407407</c:v>
                </c:pt>
                <c:pt idx="3612">
                  <c:v>44832.006793981483</c:v>
                </c:pt>
                <c:pt idx="3613">
                  <c:v>44832.006805555553</c:v>
                </c:pt>
                <c:pt idx="3614">
                  <c:v>44832.00681712963</c:v>
                </c:pt>
                <c:pt idx="3615">
                  <c:v>44832.006828703707</c:v>
                </c:pt>
                <c:pt idx="3616">
                  <c:v>44832.006840277776</c:v>
                </c:pt>
                <c:pt idx="3617">
                  <c:v>44832.006851851853</c:v>
                </c:pt>
                <c:pt idx="3618">
                  <c:v>44832.006863425922</c:v>
                </c:pt>
                <c:pt idx="3619">
                  <c:v>44832.006874999999</c:v>
                </c:pt>
                <c:pt idx="3620">
                  <c:v>44832.006886574076</c:v>
                </c:pt>
                <c:pt idx="3621">
                  <c:v>44832.006898148145</c:v>
                </c:pt>
                <c:pt idx="3622">
                  <c:v>44832.006909722222</c:v>
                </c:pt>
                <c:pt idx="3623">
                  <c:v>44832.006921296299</c:v>
                </c:pt>
                <c:pt idx="3624">
                  <c:v>44832.006932870368</c:v>
                </c:pt>
                <c:pt idx="3625">
                  <c:v>44832.006944444445</c:v>
                </c:pt>
                <c:pt idx="3626">
                  <c:v>44832.006956018522</c:v>
                </c:pt>
                <c:pt idx="3627">
                  <c:v>44832.006967592592</c:v>
                </c:pt>
                <c:pt idx="3628">
                  <c:v>44832.006979166668</c:v>
                </c:pt>
                <c:pt idx="3629">
                  <c:v>44832.006990740738</c:v>
                </c:pt>
                <c:pt idx="3630">
                  <c:v>44832.007002314815</c:v>
                </c:pt>
                <c:pt idx="3631">
                  <c:v>44832.007013888891</c:v>
                </c:pt>
                <c:pt idx="3632">
                  <c:v>44832.007025462961</c:v>
                </c:pt>
                <c:pt idx="3633">
                  <c:v>44832.007037037038</c:v>
                </c:pt>
                <c:pt idx="3634">
                  <c:v>44832.007048611114</c:v>
                </c:pt>
                <c:pt idx="3635">
                  <c:v>44832.007060185184</c:v>
                </c:pt>
                <c:pt idx="3636">
                  <c:v>44832.00708333333</c:v>
                </c:pt>
                <c:pt idx="3637">
                  <c:v>44832.007094907407</c:v>
                </c:pt>
                <c:pt idx="3638">
                  <c:v>44832.007106481484</c:v>
                </c:pt>
                <c:pt idx="3639">
                  <c:v>44832.007118055553</c:v>
                </c:pt>
                <c:pt idx="3640">
                  <c:v>44832.00712962963</c:v>
                </c:pt>
                <c:pt idx="3641">
                  <c:v>44832.007141203707</c:v>
                </c:pt>
                <c:pt idx="3642">
                  <c:v>44832.007152777776</c:v>
                </c:pt>
                <c:pt idx="3643">
                  <c:v>44832.007164351853</c:v>
                </c:pt>
                <c:pt idx="3644">
                  <c:v>44832.007175925923</c:v>
                </c:pt>
                <c:pt idx="3645">
                  <c:v>44832.007175925923</c:v>
                </c:pt>
                <c:pt idx="3646">
                  <c:v>44832.007187499999</c:v>
                </c:pt>
                <c:pt idx="3647">
                  <c:v>44832.007199074076</c:v>
                </c:pt>
                <c:pt idx="3648">
                  <c:v>44832.007210648146</c:v>
                </c:pt>
                <c:pt idx="3649">
                  <c:v>44832.007222222222</c:v>
                </c:pt>
                <c:pt idx="3650">
                  <c:v>44832.007233796299</c:v>
                </c:pt>
                <c:pt idx="3651">
                  <c:v>44832.007245370369</c:v>
                </c:pt>
                <c:pt idx="3652">
                  <c:v>44832.007256944446</c:v>
                </c:pt>
                <c:pt idx="3653">
                  <c:v>44832.007280092592</c:v>
                </c:pt>
                <c:pt idx="3654">
                  <c:v>44832.007291666669</c:v>
                </c:pt>
                <c:pt idx="3655">
                  <c:v>44832.007303240738</c:v>
                </c:pt>
                <c:pt idx="3656">
                  <c:v>44832.007314814815</c:v>
                </c:pt>
                <c:pt idx="3657">
                  <c:v>44832.007326388892</c:v>
                </c:pt>
                <c:pt idx="3658">
                  <c:v>44832.007337962961</c:v>
                </c:pt>
                <c:pt idx="3659">
                  <c:v>44832.007349537038</c:v>
                </c:pt>
                <c:pt idx="3660">
                  <c:v>44832.007361111115</c:v>
                </c:pt>
                <c:pt idx="3661">
                  <c:v>44832.007372685184</c:v>
                </c:pt>
                <c:pt idx="3662">
                  <c:v>44832.007384259261</c:v>
                </c:pt>
                <c:pt idx="3663">
                  <c:v>44832.007395833331</c:v>
                </c:pt>
                <c:pt idx="3664">
                  <c:v>44832.007407407407</c:v>
                </c:pt>
                <c:pt idx="3665">
                  <c:v>44832.007418981484</c:v>
                </c:pt>
                <c:pt idx="3666">
                  <c:v>44832.007430555554</c:v>
                </c:pt>
                <c:pt idx="3667">
                  <c:v>44832.00744212963</c:v>
                </c:pt>
                <c:pt idx="3668">
                  <c:v>44832.007453703707</c:v>
                </c:pt>
                <c:pt idx="3669">
                  <c:v>44832.007465277777</c:v>
                </c:pt>
                <c:pt idx="3670">
                  <c:v>44832.007476851853</c:v>
                </c:pt>
                <c:pt idx="3671">
                  <c:v>44832.007488425923</c:v>
                </c:pt>
                <c:pt idx="3672">
                  <c:v>44832.0075</c:v>
                </c:pt>
                <c:pt idx="3673">
                  <c:v>44832.007511574076</c:v>
                </c:pt>
                <c:pt idx="3674">
                  <c:v>44832.007523148146</c:v>
                </c:pt>
                <c:pt idx="3675">
                  <c:v>44832.007534722223</c:v>
                </c:pt>
                <c:pt idx="3676">
                  <c:v>44832.0075462963</c:v>
                </c:pt>
                <c:pt idx="3677">
                  <c:v>44832.007557870369</c:v>
                </c:pt>
                <c:pt idx="3678">
                  <c:v>44832.007569444446</c:v>
                </c:pt>
                <c:pt idx="3679">
                  <c:v>44832.007581018515</c:v>
                </c:pt>
                <c:pt idx="3680">
                  <c:v>44832.007592592592</c:v>
                </c:pt>
                <c:pt idx="3681">
                  <c:v>44832.007604166669</c:v>
                </c:pt>
                <c:pt idx="3682">
                  <c:v>44832.007615740738</c:v>
                </c:pt>
                <c:pt idx="3683">
                  <c:v>44832.007627314815</c:v>
                </c:pt>
                <c:pt idx="3684">
                  <c:v>44832.007638888892</c:v>
                </c:pt>
                <c:pt idx="3685">
                  <c:v>44832.007650462961</c:v>
                </c:pt>
                <c:pt idx="3686">
                  <c:v>44832.007662037038</c:v>
                </c:pt>
                <c:pt idx="3687">
                  <c:v>44832.007673611108</c:v>
                </c:pt>
                <c:pt idx="3688">
                  <c:v>44832.007685185185</c:v>
                </c:pt>
                <c:pt idx="3689">
                  <c:v>44832.007696759261</c:v>
                </c:pt>
                <c:pt idx="3690">
                  <c:v>44832.007708333331</c:v>
                </c:pt>
                <c:pt idx="3691">
                  <c:v>44832.007719907408</c:v>
                </c:pt>
                <c:pt idx="3692">
                  <c:v>44832.007731481484</c:v>
                </c:pt>
                <c:pt idx="3693">
                  <c:v>44832.007743055554</c:v>
                </c:pt>
                <c:pt idx="3694">
                  <c:v>44832.007754629631</c:v>
                </c:pt>
                <c:pt idx="3695">
                  <c:v>44832.0077662037</c:v>
                </c:pt>
                <c:pt idx="3696">
                  <c:v>44832.007777777777</c:v>
                </c:pt>
                <c:pt idx="3697">
                  <c:v>44832.007789351854</c:v>
                </c:pt>
                <c:pt idx="3698">
                  <c:v>44832.007800925923</c:v>
                </c:pt>
                <c:pt idx="3699">
                  <c:v>44832.0078125</c:v>
                </c:pt>
                <c:pt idx="3700">
                  <c:v>44832.007824074077</c:v>
                </c:pt>
                <c:pt idx="3701">
                  <c:v>44832.007835648146</c:v>
                </c:pt>
                <c:pt idx="3702">
                  <c:v>44832.007847222223</c:v>
                </c:pt>
                <c:pt idx="3703">
                  <c:v>44832.0078587963</c:v>
                </c:pt>
                <c:pt idx="3704">
                  <c:v>44832.007870370369</c:v>
                </c:pt>
                <c:pt idx="3705">
                  <c:v>44832.007881944446</c:v>
                </c:pt>
                <c:pt idx="3706">
                  <c:v>44832.007893518516</c:v>
                </c:pt>
                <c:pt idx="3707">
                  <c:v>44832.007905092592</c:v>
                </c:pt>
                <c:pt idx="3708">
                  <c:v>44832.007916666669</c:v>
                </c:pt>
                <c:pt idx="3709">
                  <c:v>44832.007928240739</c:v>
                </c:pt>
                <c:pt idx="3710">
                  <c:v>44832.007939814815</c:v>
                </c:pt>
                <c:pt idx="3711">
                  <c:v>44832.007951388892</c:v>
                </c:pt>
                <c:pt idx="3712">
                  <c:v>44832.007962962962</c:v>
                </c:pt>
                <c:pt idx="3713">
                  <c:v>44832.007974537039</c:v>
                </c:pt>
                <c:pt idx="3714">
                  <c:v>44832.007986111108</c:v>
                </c:pt>
                <c:pt idx="3715">
                  <c:v>44832.007997685185</c:v>
                </c:pt>
                <c:pt idx="3716">
                  <c:v>44832.008009259262</c:v>
                </c:pt>
                <c:pt idx="3717">
                  <c:v>44832.008020833331</c:v>
                </c:pt>
                <c:pt idx="3718">
                  <c:v>44832.008032407408</c:v>
                </c:pt>
                <c:pt idx="3719">
                  <c:v>44832.008043981485</c:v>
                </c:pt>
                <c:pt idx="3720">
                  <c:v>44832.008055555554</c:v>
                </c:pt>
                <c:pt idx="3721">
                  <c:v>44832.008067129631</c:v>
                </c:pt>
                <c:pt idx="3722">
                  <c:v>44832.0080787037</c:v>
                </c:pt>
                <c:pt idx="3723">
                  <c:v>44832.008090277777</c:v>
                </c:pt>
                <c:pt idx="3724">
                  <c:v>44832.008101851854</c:v>
                </c:pt>
                <c:pt idx="3725">
                  <c:v>44832.008113425924</c:v>
                </c:pt>
                <c:pt idx="3726">
                  <c:v>44832.008125</c:v>
                </c:pt>
                <c:pt idx="3727">
                  <c:v>44832.008136574077</c:v>
                </c:pt>
                <c:pt idx="3728">
                  <c:v>44832.008148148147</c:v>
                </c:pt>
                <c:pt idx="3729">
                  <c:v>44832.008159722223</c:v>
                </c:pt>
                <c:pt idx="3730">
                  <c:v>44832.008171296293</c:v>
                </c:pt>
                <c:pt idx="3731">
                  <c:v>44832.00818287037</c:v>
                </c:pt>
                <c:pt idx="3732">
                  <c:v>44832.008194444446</c:v>
                </c:pt>
                <c:pt idx="3733">
                  <c:v>44832.008206018516</c:v>
                </c:pt>
                <c:pt idx="3734">
                  <c:v>44832.008217592593</c:v>
                </c:pt>
                <c:pt idx="3735">
                  <c:v>44832.008229166669</c:v>
                </c:pt>
                <c:pt idx="3736">
                  <c:v>44832.008240740739</c:v>
                </c:pt>
                <c:pt idx="3737">
                  <c:v>44832.008252314816</c:v>
                </c:pt>
                <c:pt idx="3738">
                  <c:v>44832.008263888885</c:v>
                </c:pt>
                <c:pt idx="3739">
                  <c:v>44832.008275462962</c:v>
                </c:pt>
                <c:pt idx="3740">
                  <c:v>44832.008287037039</c:v>
                </c:pt>
                <c:pt idx="3741">
                  <c:v>44832.008298611108</c:v>
                </c:pt>
                <c:pt idx="3742">
                  <c:v>44832.008310185185</c:v>
                </c:pt>
                <c:pt idx="3743">
                  <c:v>44832.008321759262</c:v>
                </c:pt>
                <c:pt idx="3744">
                  <c:v>44832.008333333331</c:v>
                </c:pt>
                <c:pt idx="3745">
                  <c:v>44832.008344907408</c:v>
                </c:pt>
                <c:pt idx="3746">
                  <c:v>44832.008356481485</c:v>
                </c:pt>
                <c:pt idx="3747">
                  <c:v>44832.008368055554</c:v>
                </c:pt>
                <c:pt idx="3748">
                  <c:v>44832.008379629631</c:v>
                </c:pt>
                <c:pt idx="3749">
                  <c:v>44832.008391203701</c:v>
                </c:pt>
                <c:pt idx="3750">
                  <c:v>44832.008402777778</c:v>
                </c:pt>
                <c:pt idx="3751">
                  <c:v>44832.008414351854</c:v>
                </c:pt>
                <c:pt idx="3752">
                  <c:v>44832.008425925924</c:v>
                </c:pt>
                <c:pt idx="3753">
                  <c:v>44832.008437500001</c:v>
                </c:pt>
                <c:pt idx="3754">
                  <c:v>44832.008449074077</c:v>
                </c:pt>
                <c:pt idx="3755">
                  <c:v>44832.008460648147</c:v>
                </c:pt>
                <c:pt idx="3756">
                  <c:v>44832.008472222224</c:v>
                </c:pt>
                <c:pt idx="3757">
                  <c:v>44832.008483796293</c:v>
                </c:pt>
                <c:pt idx="3758">
                  <c:v>44832.00849537037</c:v>
                </c:pt>
                <c:pt idx="3759">
                  <c:v>44832.008506944447</c:v>
                </c:pt>
                <c:pt idx="3760">
                  <c:v>44832.008518518516</c:v>
                </c:pt>
                <c:pt idx="3761">
                  <c:v>44832.008530092593</c:v>
                </c:pt>
                <c:pt idx="3762">
                  <c:v>44832.00854166667</c:v>
                </c:pt>
                <c:pt idx="3763">
                  <c:v>44832.008553240739</c:v>
                </c:pt>
                <c:pt idx="3764">
                  <c:v>44832.008564814816</c:v>
                </c:pt>
                <c:pt idx="3765">
                  <c:v>44832.008576388886</c:v>
                </c:pt>
                <c:pt idx="3766">
                  <c:v>44832.008587962962</c:v>
                </c:pt>
                <c:pt idx="3767">
                  <c:v>44832.008599537039</c:v>
                </c:pt>
                <c:pt idx="3768">
                  <c:v>44832.008611111109</c:v>
                </c:pt>
                <c:pt idx="3769">
                  <c:v>44832.008622685185</c:v>
                </c:pt>
                <c:pt idx="3770">
                  <c:v>44832.008634259262</c:v>
                </c:pt>
                <c:pt idx="3771">
                  <c:v>44832.008645833332</c:v>
                </c:pt>
                <c:pt idx="3772">
                  <c:v>44832.008657407408</c:v>
                </c:pt>
                <c:pt idx="3773">
                  <c:v>44832.008668981478</c:v>
                </c:pt>
                <c:pt idx="3774">
                  <c:v>44832.008680555555</c:v>
                </c:pt>
                <c:pt idx="3775">
                  <c:v>44832.008692129632</c:v>
                </c:pt>
                <c:pt idx="3776">
                  <c:v>44832.008703703701</c:v>
                </c:pt>
                <c:pt idx="3777">
                  <c:v>44832.008715277778</c:v>
                </c:pt>
                <c:pt idx="3778">
                  <c:v>44832.008726851855</c:v>
                </c:pt>
                <c:pt idx="3779">
                  <c:v>44832.008738425924</c:v>
                </c:pt>
                <c:pt idx="3780">
                  <c:v>44832.008750000001</c:v>
                </c:pt>
                <c:pt idx="3781">
                  <c:v>44832.008761574078</c:v>
                </c:pt>
                <c:pt idx="3782">
                  <c:v>44832.008773148147</c:v>
                </c:pt>
                <c:pt idx="3783">
                  <c:v>44832.008784722224</c:v>
                </c:pt>
                <c:pt idx="3784">
                  <c:v>44832.008796296293</c:v>
                </c:pt>
                <c:pt idx="3785">
                  <c:v>44832.00880787037</c:v>
                </c:pt>
                <c:pt idx="3786">
                  <c:v>44832.008819444447</c:v>
                </c:pt>
                <c:pt idx="3787">
                  <c:v>44832.008831018517</c:v>
                </c:pt>
                <c:pt idx="3788">
                  <c:v>44832.008842592593</c:v>
                </c:pt>
                <c:pt idx="3789">
                  <c:v>44832.00885416667</c:v>
                </c:pt>
                <c:pt idx="3790">
                  <c:v>44832.00886574074</c:v>
                </c:pt>
                <c:pt idx="3791">
                  <c:v>44832.008877314816</c:v>
                </c:pt>
                <c:pt idx="3792">
                  <c:v>44832.008888888886</c:v>
                </c:pt>
                <c:pt idx="3793">
                  <c:v>44832.008900462963</c:v>
                </c:pt>
                <c:pt idx="3794">
                  <c:v>44832.008912037039</c:v>
                </c:pt>
                <c:pt idx="3795">
                  <c:v>44832.008923611109</c:v>
                </c:pt>
                <c:pt idx="3796">
                  <c:v>44832.008935185186</c:v>
                </c:pt>
                <c:pt idx="3797">
                  <c:v>44832.008946759262</c:v>
                </c:pt>
                <c:pt idx="3798">
                  <c:v>44832.008958333332</c:v>
                </c:pt>
                <c:pt idx="3799">
                  <c:v>44832.008969907409</c:v>
                </c:pt>
                <c:pt idx="3800">
                  <c:v>44832.008981481478</c:v>
                </c:pt>
                <c:pt idx="3801">
                  <c:v>44832.008993055555</c:v>
                </c:pt>
                <c:pt idx="3802">
                  <c:v>44832.009004629632</c:v>
                </c:pt>
                <c:pt idx="3803">
                  <c:v>44832.009016203701</c:v>
                </c:pt>
                <c:pt idx="3804">
                  <c:v>44832.009027777778</c:v>
                </c:pt>
                <c:pt idx="3805">
                  <c:v>44832.009039351855</c:v>
                </c:pt>
                <c:pt idx="3806">
                  <c:v>44832.009050925924</c:v>
                </c:pt>
                <c:pt idx="3807">
                  <c:v>44832.009062500001</c:v>
                </c:pt>
                <c:pt idx="3808">
                  <c:v>44832.009074074071</c:v>
                </c:pt>
                <c:pt idx="3809">
                  <c:v>44832.009085648147</c:v>
                </c:pt>
                <c:pt idx="3810">
                  <c:v>44832.009097222224</c:v>
                </c:pt>
                <c:pt idx="3811">
                  <c:v>44832.009108796294</c:v>
                </c:pt>
                <c:pt idx="3812">
                  <c:v>44832.009120370371</c:v>
                </c:pt>
                <c:pt idx="3813">
                  <c:v>44832.009131944447</c:v>
                </c:pt>
                <c:pt idx="3814">
                  <c:v>44832.009143518517</c:v>
                </c:pt>
                <c:pt idx="3815">
                  <c:v>44832.009155092594</c:v>
                </c:pt>
                <c:pt idx="3816">
                  <c:v>44832.009166666663</c:v>
                </c:pt>
                <c:pt idx="3817">
                  <c:v>44832.00917824074</c:v>
                </c:pt>
                <c:pt idx="3818">
                  <c:v>44832.009189814817</c:v>
                </c:pt>
                <c:pt idx="3819">
                  <c:v>44832.009201388886</c:v>
                </c:pt>
                <c:pt idx="3820">
                  <c:v>44832.009212962963</c:v>
                </c:pt>
                <c:pt idx="3821">
                  <c:v>44832.00922453704</c:v>
                </c:pt>
                <c:pt idx="3822">
                  <c:v>44832.009236111109</c:v>
                </c:pt>
                <c:pt idx="3823">
                  <c:v>44832.009247685186</c:v>
                </c:pt>
                <c:pt idx="3824">
                  <c:v>44832.009259259263</c:v>
                </c:pt>
                <c:pt idx="3825">
                  <c:v>44832.009270833332</c:v>
                </c:pt>
                <c:pt idx="3826">
                  <c:v>44832.009282407409</c:v>
                </c:pt>
                <c:pt idx="3827">
                  <c:v>44832.009293981479</c:v>
                </c:pt>
                <c:pt idx="3828">
                  <c:v>44832.009305555555</c:v>
                </c:pt>
                <c:pt idx="3829">
                  <c:v>44832.009317129632</c:v>
                </c:pt>
                <c:pt idx="3830">
                  <c:v>44832.009328703702</c:v>
                </c:pt>
                <c:pt idx="3831">
                  <c:v>44832.009340277778</c:v>
                </c:pt>
                <c:pt idx="3832">
                  <c:v>44832.009351851855</c:v>
                </c:pt>
                <c:pt idx="3833">
                  <c:v>44832.009363425925</c:v>
                </c:pt>
                <c:pt idx="3834">
                  <c:v>44832.009375000001</c:v>
                </c:pt>
                <c:pt idx="3835">
                  <c:v>44832.009386574071</c:v>
                </c:pt>
                <c:pt idx="3836">
                  <c:v>44832.009398148148</c:v>
                </c:pt>
                <c:pt idx="3837">
                  <c:v>44832.009409722225</c:v>
                </c:pt>
                <c:pt idx="3838">
                  <c:v>44832.009421296294</c:v>
                </c:pt>
                <c:pt idx="3839">
                  <c:v>44832.009432870371</c:v>
                </c:pt>
                <c:pt idx="3840">
                  <c:v>44832.009444444448</c:v>
                </c:pt>
                <c:pt idx="3841">
                  <c:v>44832.009456018517</c:v>
                </c:pt>
                <c:pt idx="3842">
                  <c:v>44832.009467592594</c:v>
                </c:pt>
                <c:pt idx="3843">
                  <c:v>44832.009479166663</c:v>
                </c:pt>
                <c:pt idx="3844">
                  <c:v>44832.00949074074</c:v>
                </c:pt>
                <c:pt idx="3845">
                  <c:v>44832.009502314817</c:v>
                </c:pt>
                <c:pt idx="3846">
                  <c:v>44832.009513888886</c:v>
                </c:pt>
                <c:pt idx="3847">
                  <c:v>44832.009525462963</c:v>
                </c:pt>
                <c:pt idx="3848">
                  <c:v>44832.00953703704</c:v>
                </c:pt>
                <c:pt idx="3849">
                  <c:v>44832.009548611109</c:v>
                </c:pt>
                <c:pt idx="3850">
                  <c:v>44832.009560185186</c:v>
                </c:pt>
                <c:pt idx="3851">
                  <c:v>44832.009571759256</c:v>
                </c:pt>
                <c:pt idx="3852">
                  <c:v>44832.009583333333</c:v>
                </c:pt>
                <c:pt idx="3853">
                  <c:v>44832.009594907409</c:v>
                </c:pt>
                <c:pt idx="3854">
                  <c:v>44832.009606481479</c:v>
                </c:pt>
                <c:pt idx="3855">
                  <c:v>44832.009618055556</c:v>
                </c:pt>
                <c:pt idx="3856">
                  <c:v>44832.009629629632</c:v>
                </c:pt>
                <c:pt idx="3857">
                  <c:v>44832.009641203702</c:v>
                </c:pt>
                <c:pt idx="3858">
                  <c:v>44832.009652777779</c:v>
                </c:pt>
                <c:pt idx="3859">
                  <c:v>44832.009664351855</c:v>
                </c:pt>
                <c:pt idx="3860">
                  <c:v>44832.009675925925</c:v>
                </c:pt>
                <c:pt idx="3861">
                  <c:v>44832.009687500002</c:v>
                </c:pt>
                <c:pt idx="3862">
                  <c:v>44832.009699074071</c:v>
                </c:pt>
                <c:pt idx="3863">
                  <c:v>44832.009710648148</c:v>
                </c:pt>
                <c:pt idx="3864">
                  <c:v>44832.009722222225</c:v>
                </c:pt>
                <c:pt idx="3865">
                  <c:v>44832.009733796294</c:v>
                </c:pt>
                <c:pt idx="3866">
                  <c:v>44832.009745370371</c:v>
                </c:pt>
                <c:pt idx="3867">
                  <c:v>44832.009756944448</c:v>
                </c:pt>
                <c:pt idx="3868">
                  <c:v>44832.009768518517</c:v>
                </c:pt>
                <c:pt idx="3869">
                  <c:v>44832.009780092594</c:v>
                </c:pt>
                <c:pt idx="3870">
                  <c:v>44832.009791666664</c:v>
                </c:pt>
                <c:pt idx="3871">
                  <c:v>44832.00980324074</c:v>
                </c:pt>
                <c:pt idx="3872">
                  <c:v>44832.009814814817</c:v>
                </c:pt>
                <c:pt idx="3873">
                  <c:v>44832.009826388887</c:v>
                </c:pt>
                <c:pt idx="3874">
                  <c:v>44832.009837962964</c:v>
                </c:pt>
                <c:pt idx="3875">
                  <c:v>44832.00984953704</c:v>
                </c:pt>
                <c:pt idx="3876">
                  <c:v>44832.00986111111</c:v>
                </c:pt>
                <c:pt idx="3877">
                  <c:v>44832.009872685187</c:v>
                </c:pt>
                <c:pt idx="3878">
                  <c:v>44832.009884259256</c:v>
                </c:pt>
                <c:pt idx="3879">
                  <c:v>44832.009895833333</c:v>
                </c:pt>
                <c:pt idx="3880">
                  <c:v>44832.00990740741</c:v>
                </c:pt>
                <c:pt idx="3881">
                  <c:v>44832.009918981479</c:v>
                </c:pt>
                <c:pt idx="3882">
                  <c:v>44832.009930555556</c:v>
                </c:pt>
                <c:pt idx="3883">
                  <c:v>44832.009942129633</c:v>
                </c:pt>
                <c:pt idx="3884">
                  <c:v>44832.009953703702</c:v>
                </c:pt>
                <c:pt idx="3885">
                  <c:v>44832.009965277779</c:v>
                </c:pt>
                <c:pt idx="3886">
                  <c:v>44832.009976851848</c:v>
                </c:pt>
                <c:pt idx="3887">
                  <c:v>44832.009988425925</c:v>
                </c:pt>
                <c:pt idx="3888">
                  <c:v>44832.01</c:v>
                </c:pt>
                <c:pt idx="3889">
                  <c:v>44832.010011574072</c:v>
                </c:pt>
                <c:pt idx="3890">
                  <c:v>44832.010023148148</c:v>
                </c:pt>
                <c:pt idx="3891">
                  <c:v>44832.010034722225</c:v>
                </c:pt>
                <c:pt idx="3892">
                  <c:v>44832.010046296295</c:v>
                </c:pt>
                <c:pt idx="3893">
                  <c:v>44832.010057870371</c:v>
                </c:pt>
                <c:pt idx="3894">
                  <c:v>44832.010069444441</c:v>
                </c:pt>
                <c:pt idx="3895">
                  <c:v>44832.010081018518</c:v>
                </c:pt>
                <c:pt idx="3896">
                  <c:v>44832.010092592594</c:v>
                </c:pt>
                <c:pt idx="3897">
                  <c:v>44832.010104166664</c:v>
                </c:pt>
                <c:pt idx="3898">
                  <c:v>44832.010115740741</c:v>
                </c:pt>
                <c:pt idx="3899">
                  <c:v>44832.010127314818</c:v>
                </c:pt>
                <c:pt idx="3900">
                  <c:v>44832.010138888887</c:v>
                </c:pt>
                <c:pt idx="3901">
                  <c:v>44832.010150462964</c:v>
                </c:pt>
                <c:pt idx="3902">
                  <c:v>44832.010162037041</c:v>
                </c:pt>
                <c:pt idx="3903">
                  <c:v>44832.01017361111</c:v>
                </c:pt>
                <c:pt idx="3904">
                  <c:v>44832.010185185187</c:v>
                </c:pt>
                <c:pt idx="3905">
                  <c:v>44832.010196759256</c:v>
                </c:pt>
                <c:pt idx="3906">
                  <c:v>44832.010208333333</c:v>
                </c:pt>
                <c:pt idx="3907">
                  <c:v>44832.01021990741</c:v>
                </c:pt>
                <c:pt idx="3908">
                  <c:v>44832.010231481479</c:v>
                </c:pt>
                <c:pt idx="3909">
                  <c:v>44832.010243055556</c:v>
                </c:pt>
                <c:pt idx="3910">
                  <c:v>44832.010254629633</c:v>
                </c:pt>
                <c:pt idx="3911">
                  <c:v>44832.010266203702</c:v>
                </c:pt>
                <c:pt idx="3912">
                  <c:v>44832.010277777779</c:v>
                </c:pt>
                <c:pt idx="3913">
                  <c:v>44832.010289351849</c:v>
                </c:pt>
                <c:pt idx="3914">
                  <c:v>44832.010300925926</c:v>
                </c:pt>
                <c:pt idx="3915">
                  <c:v>44832.010312500002</c:v>
                </c:pt>
                <c:pt idx="3916">
                  <c:v>44832.010324074072</c:v>
                </c:pt>
                <c:pt idx="3917">
                  <c:v>44832.010335648149</c:v>
                </c:pt>
                <c:pt idx="3918">
                  <c:v>44832.010347222225</c:v>
                </c:pt>
                <c:pt idx="3919">
                  <c:v>44832.010358796295</c:v>
                </c:pt>
                <c:pt idx="3920">
                  <c:v>44832.010370370372</c:v>
                </c:pt>
                <c:pt idx="3921">
                  <c:v>44832.010381944441</c:v>
                </c:pt>
                <c:pt idx="3922">
                  <c:v>44832.010393518518</c:v>
                </c:pt>
                <c:pt idx="3923">
                  <c:v>44832.010405092595</c:v>
                </c:pt>
                <c:pt idx="3924">
                  <c:v>44832.010416666664</c:v>
                </c:pt>
                <c:pt idx="3925">
                  <c:v>44832.010428240741</c:v>
                </c:pt>
                <c:pt idx="3926">
                  <c:v>44832.010439814818</c:v>
                </c:pt>
                <c:pt idx="3927">
                  <c:v>44832.010451388887</c:v>
                </c:pt>
                <c:pt idx="3928">
                  <c:v>44832.010462962964</c:v>
                </c:pt>
                <c:pt idx="3929">
                  <c:v>44832.010474537034</c:v>
                </c:pt>
                <c:pt idx="3930">
                  <c:v>44832.01048611111</c:v>
                </c:pt>
                <c:pt idx="3931">
                  <c:v>44832.010497685187</c:v>
                </c:pt>
                <c:pt idx="3932">
                  <c:v>44832.010509259257</c:v>
                </c:pt>
                <c:pt idx="3933">
                  <c:v>44832.010520833333</c:v>
                </c:pt>
                <c:pt idx="3934">
                  <c:v>44832.01053240741</c:v>
                </c:pt>
                <c:pt idx="3935">
                  <c:v>44832.01054398148</c:v>
                </c:pt>
                <c:pt idx="3936">
                  <c:v>44832.010555555556</c:v>
                </c:pt>
                <c:pt idx="3937">
                  <c:v>44832.010567129626</c:v>
                </c:pt>
                <c:pt idx="3938">
                  <c:v>44832.010578703703</c:v>
                </c:pt>
                <c:pt idx="3939">
                  <c:v>44832.01059027778</c:v>
                </c:pt>
                <c:pt idx="3940">
                  <c:v>44832.010601851849</c:v>
                </c:pt>
                <c:pt idx="3941">
                  <c:v>44832.010613425926</c:v>
                </c:pt>
                <c:pt idx="3942">
                  <c:v>44832.010625000003</c:v>
                </c:pt>
                <c:pt idx="3943">
                  <c:v>44832.010636574072</c:v>
                </c:pt>
                <c:pt idx="3944">
                  <c:v>44832.010648148149</c:v>
                </c:pt>
                <c:pt idx="3945">
                  <c:v>44832.010659722226</c:v>
                </c:pt>
                <c:pt idx="3946">
                  <c:v>44832.010671296295</c:v>
                </c:pt>
                <c:pt idx="3947">
                  <c:v>44832.010682870372</c:v>
                </c:pt>
                <c:pt idx="3948">
                  <c:v>44832.010694444441</c:v>
                </c:pt>
                <c:pt idx="3949">
                  <c:v>44832.010706018518</c:v>
                </c:pt>
                <c:pt idx="3950">
                  <c:v>44832.010717592595</c:v>
                </c:pt>
                <c:pt idx="3951">
                  <c:v>44832.010729166665</c:v>
                </c:pt>
                <c:pt idx="3952">
                  <c:v>44832.010740740741</c:v>
                </c:pt>
                <c:pt idx="3953">
                  <c:v>44832.010752314818</c:v>
                </c:pt>
                <c:pt idx="3954">
                  <c:v>44832.010763888888</c:v>
                </c:pt>
                <c:pt idx="3955">
                  <c:v>44832.010775462964</c:v>
                </c:pt>
                <c:pt idx="3956">
                  <c:v>44832.010787037034</c:v>
                </c:pt>
                <c:pt idx="3957">
                  <c:v>44832.010798611111</c:v>
                </c:pt>
                <c:pt idx="3958">
                  <c:v>44832.010810185187</c:v>
                </c:pt>
                <c:pt idx="3959">
                  <c:v>44832.010821759257</c:v>
                </c:pt>
                <c:pt idx="3960">
                  <c:v>44832.010833333334</c:v>
                </c:pt>
                <c:pt idx="3961">
                  <c:v>44832.010844907411</c:v>
                </c:pt>
                <c:pt idx="3962">
                  <c:v>44832.01085648148</c:v>
                </c:pt>
                <c:pt idx="3963">
                  <c:v>44832.010868055557</c:v>
                </c:pt>
                <c:pt idx="3964">
                  <c:v>44832.010879629626</c:v>
                </c:pt>
                <c:pt idx="3965">
                  <c:v>44832.010891203703</c:v>
                </c:pt>
                <c:pt idx="3966">
                  <c:v>44832.01090277778</c:v>
                </c:pt>
                <c:pt idx="3967">
                  <c:v>44832.010914351849</c:v>
                </c:pt>
                <c:pt idx="3968">
                  <c:v>44832.010925925926</c:v>
                </c:pt>
                <c:pt idx="3969">
                  <c:v>44832.010937500003</c:v>
                </c:pt>
                <c:pt idx="3970">
                  <c:v>44832.010949074072</c:v>
                </c:pt>
                <c:pt idx="3971">
                  <c:v>44832.010960648149</c:v>
                </c:pt>
                <c:pt idx="3972">
                  <c:v>44832.010972222219</c:v>
                </c:pt>
                <c:pt idx="3973">
                  <c:v>44832.010983796295</c:v>
                </c:pt>
                <c:pt idx="3974">
                  <c:v>44832.010995370372</c:v>
                </c:pt>
                <c:pt idx="3975">
                  <c:v>44832.011006944442</c:v>
                </c:pt>
                <c:pt idx="3976">
                  <c:v>44832.011018518519</c:v>
                </c:pt>
                <c:pt idx="3977">
                  <c:v>44832.011030092595</c:v>
                </c:pt>
                <c:pt idx="3978">
                  <c:v>44832.011041666665</c:v>
                </c:pt>
                <c:pt idx="3979">
                  <c:v>44832.011053240742</c:v>
                </c:pt>
                <c:pt idx="3980">
                  <c:v>44832.011064814818</c:v>
                </c:pt>
                <c:pt idx="3981">
                  <c:v>44832.011076388888</c:v>
                </c:pt>
                <c:pt idx="3982">
                  <c:v>44832.011087962965</c:v>
                </c:pt>
                <c:pt idx="3983">
                  <c:v>44832.011099537034</c:v>
                </c:pt>
                <c:pt idx="3984">
                  <c:v>44832.011111111111</c:v>
                </c:pt>
                <c:pt idx="3985">
                  <c:v>44832.011122685188</c:v>
                </c:pt>
                <c:pt idx="3986">
                  <c:v>44832.011134259257</c:v>
                </c:pt>
                <c:pt idx="3987">
                  <c:v>44832.011145833334</c:v>
                </c:pt>
                <c:pt idx="3988">
                  <c:v>44832.011157407411</c:v>
                </c:pt>
                <c:pt idx="3989">
                  <c:v>44832.01116898148</c:v>
                </c:pt>
                <c:pt idx="3990">
                  <c:v>44832.011180555557</c:v>
                </c:pt>
                <c:pt idx="3991">
                  <c:v>44832.011192129627</c:v>
                </c:pt>
                <c:pt idx="3992">
                  <c:v>44832.011203703703</c:v>
                </c:pt>
                <c:pt idx="3993">
                  <c:v>44832.01121527778</c:v>
                </c:pt>
                <c:pt idx="3994">
                  <c:v>44832.01122685185</c:v>
                </c:pt>
                <c:pt idx="3995">
                  <c:v>44832.011238425926</c:v>
                </c:pt>
                <c:pt idx="3996">
                  <c:v>44832.011250000003</c:v>
                </c:pt>
                <c:pt idx="3997">
                  <c:v>44832.011261574073</c:v>
                </c:pt>
                <c:pt idx="3998">
                  <c:v>44832.011273148149</c:v>
                </c:pt>
                <c:pt idx="3999">
                  <c:v>44832.011284722219</c:v>
                </c:pt>
                <c:pt idx="4000">
                  <c:v>44832.011296296296</c:v>
                </c:pt>
                <c:pt idx="4001">
                  <c:v>44832.011307870373</c:v>
                </c:pt>
                <c:pt idx="4002">
                  <c:v>44832.011319444442</c:v>
                </c:pt>
                <c:pt idx="4003">
                  <c:v>44832.011331018519</c:v>
                </c:pt>
                <c:pt idx="4004">
                  <c:v>44832.011342592596</c:v>
                </c:pt>
                <c:pt idx="4005">
                  <c:v>44832.011354166665</c:v>
                </c:pt>
                <c:pt idx="4006">
                  <c:v>44832.011365740742</c:v>
                </c:pt>
                <c:pt idx="4007">
                  <c:v>44832.011377314811</c:v>
                </c:pt>
                <c:pt idx="4008">
                  <c:v>44832.011388888888</c:v>
                </c:pt>
                <c:pt idx="4009">
                  <c:v>44832.011400462965</c:v>
                </c:pt>
                <c:pt idx="4010">
                  <c:v>44832.011412037034</c:v>
                </c:pt>
                <c:pt idx="4011">
                  <c:v>44832.011423611111</c:v>
                </c:pt>
                <c:pt idx="4012">
                  <c:v>44832.011435185188</c:v>
                </c:pt>
                <c:pt idx="4013">
                  <c:v>44832.011446759258</c:v>
                </c:pt>
                <c:pt idx="4014">
                  <c:v>44832.011458333334</c:v>
                </c:pt>
                <c:pt idx="4015">
                  <c:v>44832.011469907404</c:v>
                </c:pt>
                <c:pt idx="4016">
                  <c:v>44832.011481481481</c:v>
                </c:pt>
                <c:pt idx="4017">
                  <c:v>44832.011493055557</c:v>
                </c:pt>
                <c:pt idx="4018">
                  <c:v>44832.011504629627</c:v>
                </c:pt>
                <c:pt idx="4019">
                  <c:v>44832.011516203704</c:v>
                </c:pt>
                <c:pt idx="4020">
                  <c:v>44832.01152777778</c:v>
                </c:pt>
                <c:pt idx="4021">
                  <c:v>44832.01153935185</c:v>
                </c:pt>
                <c:pt idx="4022">
                  <c:v>44832.011550925927</c:v>
                </c:pt>
                <c:pt idx="4023">
                  <c:v>44832.011562500003</c:v>
                </c:pt>
                <c:pt idx="4024">
                  <c:v>44832.011574074073</c:v>
                </c:pt>
                <c:pt idx="4025">
                  <c:v>44832.01158564815</c:v>
                </c:pt>
                <c:pt idx="4026">
                  <c:v>44832.011597222219</c:v>
                </c:pt>
                <c:pt idx="4027">
                  <c:v>44832.011608796296</c:v>
                </c:pt>
                <c:pt idx="4028">
                  <c:v>44832.011620370373</c:v>
                </c:pt>
                <c:pt idx="4029">
                  <c:v>44832.011631944442</c:v>
                </c:pt>
                <c:pt idx="4030">
                  <c:v>44832.011643518519</c:v>
                </c:pt>
                <c:pt idx="4031">
                  <c:v>44832.011655092596</c:v>
                </c:pt>
                <c:pt idx="4032">
                  <c:v>44832.011666666665</c:v>
                </c:pt>
                <c:pt idx="4033">
                  <c:v>44832.011678240742</c:v>
                </c:pt>
                <c:pt idx="4034">
                  <c:v>44832.011689814812</c:v>
                </c:pt>
                <c:pt idx="4035">
                  <c:v>44832.011701388888</c:v>
                </c:pt>
                <c:pt idx="4036">
                  <c:v>44832.011712962965</c:v>
                </c:pt>
                <c:pt idx="4037">
                  <c:v>44832.011724537035</c:v>
                </c:pt>
                <c:pt idx="4038">
                  <c:v>44832.011736111112</c:v>
                </c:pt>
                <c:pt idx="4039">
                  <c:v>44832.011747685188</c:v>
                </c:pt>
                <c:pt idx="4040">
                  <c:v>44832.011759259258</c:v>
                </c:pt>
                <c:pt idx="4041">
                  <c:v>44832.011770833335</c:v>
                </c:pt>
                <c:pt idx="4042">
                  <c:v>44832.011782407404</c:v>
                </c:pt>
                <c:pt idx="4043">
                  <c:v>44832.011793981481</c:v>
                </c:pt>
                <c:pt idx="4044">
                  <c:v>44832.011805555558</c:v>
                </c:pt>
                <c:pt idx="4045">
                  <c:v>44832.011817129627</c:v>
                </c:pt>
                <c:pt idx="4046">
                  <c:v>44832.011828703704</c:v>
                </c:pt>
                <c:pt idx="4047">
                  <c:v>44832.011840277781</c:v>
                </c:pt>
                <c:pt idx="4048">
                  <c:v>44832.01185185185</c:v>
                </c:pt>
                <c:pt idx="4049">
                  <c:v>44832.011863425927</c:v>
                </c:pt>
                <c:pt idx="4050">
                  <c:v>44832.011874999997</c:v>
                </c:pt>
                <c:pt idx="4051">
                  <c:v>44832.011886574073</c:v>
                </c:pt>
                <c:pt idx="4052">
                  <c:v>44832.01189814815</c:v>
                </c:pt>
                <c:pt idx="4053">
                  <c:v>44832.01190972222</c:v>
                </c:pt>
                <c:pt idx="4054">
                  <c:v>44832.011921296296</c:v>
                </c:pt>
                <c:pt idx="4055">
                  <c:v>44832.011932870373</c:v>
                </c:pt>
                <c:pt idx="4056">
                  <c:v>44832.011944444443</c:v>
                </c:pt>
                <c:pt idx="4057">
                  <c:v>44832.011956018519</c:v>
                </c:pt>
                <c:pt idx="4058">
                  <c:v>44832.011967592596</c:v>
                </c:pt>
                <c:pt idx="4059">
                  <c:v>44832.011979166666</c:v>
                </c:pt>
                <c:pt idx="4060">
                  <c:v>44832.011990740742</c:v>
                </c:pt>
                <c:pt idx="4061">
                  <c:v>44832.012002314812</c:v>
                </c:pt>
                <c:pt idx="4062">
                  <c:v>44832.012013888889</c:v>
                </c:pt>
                <c:pt idx="4063">
                  <c:v>44832.012025462966</c:v>
                </c:pt>
                <c:pt idx="4064">
                  <c:v>44832.012037037035</c:v>
                </c:pt>
                <c:pt idx="4065">
                  <c:v>44832.012048611112</c:v>
                </c:pt>
                <c:pt idx="4066">
                  <c:v>44832.012060185189</c:v>
                </c:pt>
                <c:pt idx="4067">
                  <c:v>44832.012071759258</c:v>
                </c:pt>
                <c:pt idx="4068">
                  <c:v>44832.012083333335</c:v>
                </c:pt>
                <c:pt idx="4069">
                  <c:v>44832.012094907404</c:v>
                </c:pt>
                <c:pt idx="4070">
                  <c:v>44832.012106481481</c:v>
                </c:pt>
                <c:pt idx="4071">
                  <c:v>44832.012118055558</c:v>
                </c:pt>
                <c:pt idx="4072">
                  <c:v>44832.012129629627</c:v>
                </c:pt>
                <c:pt idx="4073">
                  <c:v>44832.012141203704</c:v>
                </c:pt>
                <c:pt idx="4074">
                  <c:v>44832.012152777781</c:v>
                </c:pt>
                <c:pt idx="4075">
                  <c:v>44832.012164351851</c:v>
                </c:pt>
                <c:pt idx="4076">
                  <c:v>44832.012175925927</c:v>
                </c:pt>
                <c:pt idx="4077">
                  <c:v>44832.012187499997</c:v>
                </c:pt>
                <c:pt idx="4078">
                  <c:v>44832.012199074074</c:v>
                </c:pt>
                <c:pt idx="4079">
                  <c:v>44832.01221064815</c:v>
                </c:pt>
                <c:pt idx="4080">
                  <c:v>44832.01222222222</c:v>
                </c:pt>
                <c:pt idx="4081">
                  <c:v>44832.012233796297</c:v>
                </c:pt>
                <c:pt idx="4082">
                  <c:v>44832.012245370373</c:v>
                </c:pt>
                <c:pt idx="4083">
                  <c:v>44832.012256944443</c:v>
                </c:pt>
                <c:pt idx="4084">
                  <c:v>44832.01226851852</c:v>
                </c:pt>
                <c:pt idx="4085">
                  <c:v>44832.012280092589</c:v>
                </c:pt>
                <c:pt idx="4086">
                  <c:v>44832.012291666666</c:v>
                </c:pt>
                <c:pt idx="4087">
                  <c:v>44832.012303240743</c:v>
                </c:pt>
                <c:pt idx="4088">
                  <c:v>44832.012314814812</c:v>
                </c:pt>
                <c:pt idx="4089">
                  <c:v>44832.012326388889</c:v>
                </c:pt>
                <c:pt idx="4090">
                  <c:v>44832.012337962966</c:v>
                </c:pt>
                <c:pt idx="4091">
                  <c:v>44832.012349537035</c:v>
                </c:pt>
                <c:pt idx="4092">
                  <c:v>44832.012361111112</c:v>
                </c:pt>
                <c:pt idx="4093">
                  <c:v>44832.012372685182</c:v>
                </c:pt>
                <c:pt idx="4094">
                  <c:v>44832.012384259258</c:v>
                </c:pt>
                <c:pt idx="4095">
                  <c:v>44832.012395833335</c:v>
                </c:pt>
                <c:pt idx="4096">
                  <c:v>44832.012407407405</c:v>
                </c:pt>
                <c:pt idx="4097">
                  <c:v>44832.012418981481</c:v>
                </c:pt>
                <c:pt idx="4098">
                  <c:v>44832.012430555558</c:v>
                </c:pt>
                <c:pt idx="4099">
                  <c:v>44832.012442129628</c:v>
                </c:pt>
                <c:pt idx="4100">
                  <c:v>44832.012453703705</c:v>
                </c:pt>
                <c:pt idx="4101">
                  <c:v>44832.012465277781</c:v>
                </c:pt>
                <c:pt idx="4102">
                  <c:v>44832.012476851851</c:v>
                </c:pt>
                <c:pt idx="4103">
                  <c:v>44832.012488425928</c:v>
                </c:pt>
                <c:pt idx="4104">
                  <c:v>44832.012499999997</c:v>
                </c:pt>
                <c:pt idx="4105">
                  <c:v>44832.012511574074</c:v>
                </c:pt>
                <c:pt idx="4106">
                  <c:v>44832.012523148151</c:v>
                </c:pt>
                <c:pt idx="4107">
                  <c:v>44832.01253472222</c:v>
                </c:pt>
                <c:pt idx="4108">
                  <c:v>44832.012546296297</c:v>
                </c:pt>
                <c:pt idx="4109">
                  <c:v>44832.012557870374</c:v>
                </c:pt>
                <c:pt idx="4110">
                  <c:v>44832.012569444443</c:v>
                </c:pt>
                <c:pt idx="4111">
                  <c:v>44832.01258101852</c:v>
                </c:pt>
                <c:pt idx="4112">
                  <c:v>44832.012592592589</c:v>
                </c:pt>
                <c:pt idx="4113">
                  <c:v>44832.012604166666</c:v>
                </c:pt>
                <c:pt idx="4114">
                  <c:v>44832.012615740743</c:v>
                </c:pt>
                <c:pt idx="4115">
                  <c:v>44832.012627314813</c:v>
                </c:pt>
                <c:pt idx="4116">
                  <c:v>44832.012638888889</c:v>
                </c:pt>
                <c:pt idx="4117">
                  <c:v>44832.012650462966</c:v>
                </c:pt>
                <c:pt idx="4118">
                  <c:v>44832.012662037036</c:v>
                </c:pt>
                <c:pt idx="4119">
                  <c:v>44832.012673611112</c:v>
                </c:pt>
                <c:pt idx="4120">
                  <c:v>44832.012685185182</c:v>
                </c:pt>
                <c:pt idx="4121">
                  <c:v>44832.012696759259</c:v>
                </c:pt>
                <c:pt idx="4122">
                  <c:v>44832.012708333335</c:v>
                </c:pt>
                <c:pt idx="4123">
                  <c:v>44832.012719907405</c:v>
                </c:pt>
                <c:pt idx="4124">
                  <c:v>44832.012731481482</c:v>
                </c:pt>
                <c:pt idx="4125">
                  <c:v>44832.012743055559</c:v>
                </c:pt>
                <c:pt idx="4126">
                  <c:v>44832.012754629628</c:v>
                </c:pt>
                <c:pt idx="4127">
                  <c:v>44832.012766203705</c:v>
                </c:pt>
                <c:pt idx="4128">
                  <c:v>44832.012777777774</c:v>
                </c:pt>
                <c:pt idx="4129">
                  <c:v>44832.012789351851</c:v>
                </c:pt>
                <c:pt idx="4130">
                  <c:v>44832.012800925928</c:v>
                </c:pt>
                <c:pt idx="4131">
                  <c:v>44832.012812499997</c:v>
                </c:pt>
                <c:pt idx="4132">
                  <c:v>44832.012824074074</c:v>
                </c:pt>
                <c:pt idx="4133">
                  <c:v>44832.012835648151</c:v>
                </c:pt>
                <c:pt idx="4134">
                  <c:v>44832.01284722222</c:v>
                </c:pt>
                <c:pt idx="4135">
                  <c:v>44832.012870370374</c:v>
                </c:pt>
                <c:pt idx="4136">
                  <c:v>44832.012881944444</c:v>
                </c:pt>
                <c:pt idx="4137">
                  <c:v>44832.012881944444</c:v>
                </c:pt>
                <c:pt idx="4138">
                  <c:v>44832.01289351852</c:v>
                </c:pt>
                <c:pt idx="4139">
                  <c:v>44832.01290509259</c:v>
                </c:pt>
                <c:pt idx="4140">
                  <c:v>44832.012916666667</c:v>
                </c:pt>
                <c:pt idx="4141">
                  <c:v>44832.012928240743</c:v>
                </c:pt>
                <c:pt idx="4142">
                  <c:v>44832.012939814813</c:v>
                </c:pt>
                <c:pt idx="4143">
                  <c:v>44832.01295138889</c:v>
                </c:pt>
                <c:pt idx="4144">
                  <c:v>44832.012962962966</c:v>
                </c:pt>
                <c:pt idx="4145">
                  <c:v>44832.012974537036</c:v>
                </c:pt>
                <c:pt idx="4146">
                  <c:v>44832.012986111113</c:v>
                </c:pt>
                <c:pt idx="4147">
                  <c:v>44832.012997685182</c:v>
                </c:pt>
                <c:pt idx="4148">
                  <c:v>44832.013009259259</c:v>
                </c:pt>
                <c:pt idx="4149">
                  <c:v>44832.013020833336</c:v>
                </c:pt>
                <c:pt idx="4150">
                  <c:v>44832.013032407405</c:v>
                </c:pt>
                <c:pt idx="4151">
                  <c:v>44832.013043981482</c:v>
                </c:pt>
                <c:pt idx="4152">
                  <c:v>44832.013067129628</c:v>
                </c:pt>
                <c:pt idx="4153">
                  <c:v>44832.013078703705</c:v>
                </c:pt>
                <c:pt idx="4154">
                  <c:v>44832.013090277775</c:v>
                </c:pt>
                <c:pt idx="4155">
                  <c:v>44832.013101851851</c:v>
                </c:pt>
                <c:pt idx="4156">
                  <c:v>44832.013113425928</c:v>
                </c:pt>
                <c:pt idx="4157">
                  <c:v>44832.013124999998</c:v>
                </c:pt>
                <c:pt idx="4158">
                  <c:v>44832.013136574074</c:v>
                </c:pt>
                <c:pt idx="4159">
                  <c:v>44832.013148148151</c:v>
                </c:pt>
                <c:pt idx="4160">
                  <c:v>44832.013159722221</c:v>
                </c:pt>
                <c:pt idx="4161">
                  <c:v>44832.013171296298</c:v>
                </c:pt>
                <c:pt idx="4162">
                  <c:v>44832.013182870367</c:v>
                </c:pt>
                <c:pt idx="4163">
                  <c:v>44832.013182870367</c:v>
                </c:pt>
                <c:pt idx="4164">
                  <c:v>44832.013194444444</c:v>
                </c:pt>
                <c:pt idx="4165">
                  <c:v>44832.013206018521</c:v>
                </c:pt>
                <c:pt idx="4166">
                  <c:v>44832.01321759259</c:v>
                </c:pt>
                <c:pt idx="4167">
                  <c:v>44832.013229166667</c:v>
                </c:pt>
                <c:pt idx="4168">
                  <c:v>44832.013240740744</c:v>
                </c:pt>
                <c:pt idx="4169">
                  <c:v>44832.013252314813</c:v>
                </c:pt>
                <c:pt idx="4170">
                  <c:v>44832.013275462959</c:v>
                </c:pt>
                <c:pt idx="4171">
                  <c:v>44832.013287037036</c:v>
                </c:pt>
                <c:pt idx="4172">
                  <c:v>44832.013298611113</c:v>
                </c:pt>
                <c:pt idx="4173">
                  <c:v>44832.013310185182</c:v>
                </c:pt>
                <c:pt idx="4174">
                  <c:v>44832.013321759259</c:v>
                </c:pt>
                <c:pt idx="4175">
                  <c:v>44832.013333333336</c:v>
                </c:pt>
                <c:pt idx="4176">
                  <c:v>44832.013344907406</c:v>
                </c:pt>
                <c:pt idx="4177">
                  <c:v>44832.013356481482</c:v>
                </c:pt>
                <c:pt idx="4178">
                  <c:v>44832.013368055559</c:v>
                </c:pt>
                <c:pt idx="4179">
                  <c:v>44832.013379629629</c:v>
                </c:pt>
                <c:pt idx="4180">
                  <c:v>44832.013391203705</c:v>
                </c:pt>
                <c:pt idx="4181">
                  <c:v>44832.013402777775</c:v>
                </c:pt>
                <c:pt idx="4182">
                  <c:v>44832.013414351852</c:v>
                </c:pt>
                <c:pt idx="4183">
                  <c:v>44832.013425925928</c:v>
                </c:pt>
                <c:pt idx="4184">
                  <c:v>44832.013437499998</c:v>
                </c:pt>
                <c:pt idx="4185">
                  <c:v>44832.013449074075</c:v>
                </c:pt>
                <c:pt idx="4186">
                  <c:v>44832.013460648152</c:v>
                </c:pt>
                <c:pt idx="4187">
                  <c:v>44832.013472222221</c:v>
                </c:pt>
                <c:pt idx="4188">
                  <c:v>44832.013483796298</c:v>
                </c:pt>
                <c:pt idx="4189">
                  <c:v>44832.013495370367</c:v>
                </c:pt>
                <c:pt idx="4190">
                  <c:v>44832.013506944444</c:v>
                </c:pt>
                <c:pt idx="4191">
                  <c:v>44832.013518518521</c:v>
                </c:pt>
                <c:pt idx="4192">
                  <c:v>44832.01353009259</c:v>
                </c:pt>
                <c:pt idx="4193">
                  <c:v>44832.013541666667</c:v>
                </c:pt>
                <c:pt idx="4194">
                  <c:v>44832.013553240744</c:v>
                </c:pt>
                <c:pt idx="4195">
                  <c:v>44832.013564814813</c:v>
                </c:pt>
                <c:pt idx="4196">
                  <c:v>44832.01357638889</c:v>
                </c:pt>
                <c:pt idx="4197">
                  <c:v>44832.01358796296</c:v>
                </c:pt>
                <c:pt idx="4198">
                  <c:v>44832.013599537036</c:v>
                </c:pt>
                <c:pt idx="4199">
                  <c:v>44832.013611111113</c:v>
                </c:pt>
                <c:pt idx="4200">
                  <c:v>44832.013622685183</c:v>
                </c:pt>
                <c:pt idx="4201">
                  <c:v>44832.01363425926</c:v>
                </c:pt>
                <c:pt idx="4202">
                  <c:v>44832.013645833336</c:v>
                </c:pt>
                <c:pt idx="4203">
                  <c:v>44832.013657407406</c:v>
                </c:pt>
                <c:pt idx="4204">
                  <c:v>44832.013668981483</c:v>
                </c:pt>
                <c:pt idx="4205">
                  <c:v>44832.013680555552</c:v>
                </c:pt>
                <c:pt idx="4206">
                  <c:v>44832.013692129629</c:v>
                </c:pt>
                <c:pt idx="4207">
                  <c:v>44832.013703703706</c:v>
                </c:pt>
                <c:pt idx="4208">
                  <c:v>44832.013715277775</c:v>
                </c:pt>
                <c:pt idx="4209">
                  <c:v>44832.013726851852</c:v>
                </c:pt>
                <c:pt idx="4210">
                  <c:v>44832.013738425929</c:v>
                </c:pt>
                <c:pt idx="4211">
                  <c:v>44832.013749999998</c:v>
                </c:pt>
                <c:pt idx="4212">
                  <c:v>44832.013761574075</c:v>
                </c:pt>
                <c:pt idx="4213">
                  <c:v>44832.013773148145</c:v>
                </c:pt>
                <c:pt idx="4214">
                  <c:v>44832.013784722221</c:v>
                </c:pt>
                <c:pt idx="4215">
                  <c:v>44832.013796296298</c:v>
                </c:pt>
                <c:pt idx="4216">
                  <c:v>44832.013807870368</c:v>
                </c:pt>
                <c:pt idx="4217">
                  <c:v>44832.013819444444</c:v>
                </c:pt>
                <c:pt idx="4218">
                  <c:v>44832.013831018521</c:v>
                </c:pt>
                <c:pt idx="4219">
                  <c:v>44832.013842592591</c:v>
                </c:pt>
                <c:pt idx="4220">
                  <c:v>44832.013854166667</c:v>
                </c:pt>
                <c:pt idx="4221">
                  <c:v>44832.013865740744</c:v>
                </c:pt>
                <c:pt idx="4222">
                  <c:v>44832.013877314814</c:v>
                </c:pt>
                <c:pt idx="4223">
                  <c:v>44832.013888888891</c:v>
                </c:pt>
                <c:pt idx="4224">
                  <c:v>44832.01390046296</c:v>
                </c:pt>
                <c:pt idx="4225">
                  <c:v>44832.013912037037</c:v>
                </c:pt>
                <c:pt idx="4226">
                  <c:v>44832.013923611114</c:v>
                </c:pt>
                <c:pt idx="4227">
                  <c:v>44832.013935185183</c:v>
                </c:pt>
                <c:pt idx="4228">
                  <c:v>44832.01394675926</c:v>
                </c:pt>
                <c:pt idx="4229">
                  <c:v>44832.013958333337</c:v>
                </c:pt>
                <c:pt idx="4230">
                  <c:v>44832.013969907406</c:v>
                </c:pt>
                <c:pt idx="4231">
                  <c:v>44832.013981481483</c:v>
                </c:pt>
                <c:pt idx="4232">
                  <c:v>44832.013993055552</c:v>
                </c:pt>
                <c:pt idx="4233">
                  <c:v>44832.014004629629</c:v>
                </c:pt>
                <c:pt idx="4234">
                  <c:v>44832.014016203706</c:v>
                </c:pt>
                <c:pt idx="4235">
                  <c:v>44832.014027777775</c:v>
                </c:pt>
                <c:pt idx="4236">
                  <c:v>44832.014039351852</c:v>
                </c:pt>
                <c:pt idx="4237">
                  <c:v>44832.014050925929</c:v>
                </c:pt>
                <c:pt idx="4238">
                  <c:v>44832.014062499999</c:v>
                </c:pt>
                <c:pt idx="4239">
                  <c:v>44832.014074074075</c:v>
                </c:pt>
                <c:pt idx="4240">
                  <c:v>44832.014085648145</c:v>
                </c:pt>
                <c:pt idx="4241">
                  <c:v>44832.014097222222</c:v>
                </c:pt>
                <c:pt idx="4242">
                  <c:v>44832.014108796298</c:v>
                </c:pt>
                <c:pt idx="4243">
                  <c:v>44832.014120370368</c:v>
                </c:pt>
                <c:pt idx="4244">
                  <c:v>44832.014131944445</c:v>
                </c:pt>
                <c:pt idx="4245">
                  <c:v>44832.014143518521</c:v>
                </c:pt>
                <c:pt idx="4246">
                  <c:v>44832.014155092591</c:v>
                </c:pt>
                <c:pt idx="4247">
                  <c:v>44832.014166666668</c:v>
                </c:pt>
                <c:pt idx="4248">
                  <c:v>44832.014178240737</c:v>
                </c:pt>
                <c:pt idx="4249">
                  <c:v>44832.014189814814</c:v>
                </c:pt>
                <c:pt idx="4250">
                  <c:v>44832.014201388891</c:v>
                </c:pt>
                <c:pt idx="4251">
                  <c:v>44832.01421296296</c:v>
                </c:pt>
                <c:pt idx="4252">
                  <c:v>44832.014224537037</c:v>
                </c:pt>
                <c:pt idx="4253">
                  <c:v>44832.014236111114</c:v>
                </c:pt>
                <c:pt idx="4254">
                  <c:v>44832.014247685183</c:v>
                </c:pt>
                <c:pt idx="4255">
                  <c:v>44832.01425925926</c:v>
                </c:pt>
                <c:pt idx="4256">
                  <c:v>44832.014270833337</c:v>
                </c:pt>
                <c:pt idx="4257">
                  <c:v>44832.014282407406</c:v>
                </c:pt>
                <c:pt idx="4258">
                  <c:v>44832.014293981483</c:v>
                </c:pt>
                <c:pt idx="4259">
                  <c:v>44832.014305555553</c:v>
                </c:pt>
                <c:pt idx="4260">
                  <c:v>44832.014317129629</c:v>
                </c:pt>
                <c:pt idx="4261">
                  <c:v>44832.014328703706</c:v>
                </c:pt>
                <c:pt idx="4262">
                  <c:v>44832.014340277776</c:v>
                </c:pt>
                <c:pt idx="4263">
                  <c:v>44832.014351851853</c:v>
                </c:pt>
                <c:pt idx="4264">
                  <c:v>44832.014363425929</c:v>
                </c:pt>
                <c:pt idx="4265">
                  <c:v>44832.014374999999</c:v>
                </c:pt>
                <c:pt idx="4266">
                  <c:v>44832.014386574076</c:v>
                </c:pt>
                <c:pt idx="4267">
                  <c:v>44832.014398148145</c:v>
                </c:pt>
                <c:pt idx="4268">
                  <c:v>44832.014409722222</c:v>
                </c:pt>
                <c:pt idx="4269">
                  <c:v>44832.014421296299</c:v>
                </c:pt>
                <c:pt idx="4270">
                  <c:v>44832.014432870368</c:v>
                </c:pt>
                <c:pt idx="4271">
                  <c:v>44832.014444444445</c:v>
                </c:pt>
                <c:pt idx="4272">
                  <c:v>44832.014456018522</c:v>
                </c:pt>
                <c:pt idx="4273">
                  <c:v>44832.014467592591</c:v>
                </c:pt>
                <c:pt idx="4274">
                  <c:v>44832.014479166668</c:v>
                </c:pt>
                <c:pt idx="4275">
                  <c:v>44832.014490740738</c:v>
                </c:pt>
                <c:pt idx="4276">
                  <c:v>44832.014502314814</c:v>
                </c:pt>
                <c:pt idx="4277">
                  <c:v>44832.014513888891</c:v>
                </c:pt>
                <c:pt idx="4278">
                  <c:v>44832.014525462961</c:v>
                </c:pt>
                <c:pt idx="4279">
                  <c:v>44832.014537037037</c:v>
                </c:pt>
                <c:pt idx="4280">
                  <c:v>44832.014548611114</c:v>
                </c:pt>
                <c:pt idx="4281">
                  <c:v>44832.014560185184</c:v>
                </c:pt>
                <c:pt idx="4282">
                  <c:v>44832.01457175926</c:v>
                </c:pt>
                <c:pt idx="4283">
                  <c:v>44832.01458333333</c:v>
                </c:pt>
                <c:pt idx="4284">
                  <c:v>44832.014594907407</c:v>
                </c:pt>
                <c:pt idx="4285">
                  <c:v>44832.014606481483</c:v>
                </c:pt>
                <c:pt idx="4286">
                  <c:v>44832.014618055553</c:v>
                </c:pt>
                <c:pt idx="4287">
                  <c:v>44832.01462962963</c:v>
                </c:pt>
                <c:pt idx="4288">
                  <c:v>44832.014641203707</c:v>
                </c:pt>
                <c:pt idx="4289">
                  <c:v>44832.014652777776</c:v>
                </c:pt>
                <c:pt idx="4290">
                  <c:v>44832.014664351853</c:v>
                </c:pt>
                <c:pt idx="4291">
                  <c:v>44832.014675925922</c:v>
                </c:pt>
                <c:pt idx="4292">
                  <c:v>44832.014687499999</c:v>
                </c:pt>
                <c:pt idx="4293">
                  <c:v>44832.014699074076</c:v>
                </c:pt>
                <c:pt idx="4294">
                  <c:v>44832.014710648145</c:v>
                </c:pt>
                <c:pt idx="4295">
                  <c:v>44832.014722222222</c:v>
                </c:pt>
                <c:pt idx="4296">
                  <c:v>44832.014733796299</c:v>
                </c:pt>
                <c:pt idx="4297">
                  <c:v>44832.014745370368</c:v>
                </c:pt>
                <c:pt idx="4298">
                  <c:v>44832.014756944445</c:v>
                </c:pt>
                <c:pt idx="4299">
                  <c:v>44832.014768518522</c:v>
                </c:pt>
                <c:pt idx="4300">
                  <c:v>44832.014780092592</c:v>
                </c:pt>
                <c:pt idx="4301">
                  <c:v>44832.014791666668</c:v>
                </c:pt>
                <c:pt idx="4302">
                  <c:v>44832.014803240738</c:v>
                </c:pt>
                <c:pt idx="4303">
                  <c:v>44832.014814814815</c:v>
                </c:pt>
                <c:pt idx="4304">
                  <c:v>44832.014826388891</c:v>
                </c:pt>
                <c:pt idx="4305">
                  <c:v>44832.014837962961</c:v>
                </c:pt>
                <c:pt idx="4306">
                  <c:v>44832.014849537038</c:v>
                </c:pt>
                <c:pt idx="4307">
                  <c:v>44832.014861111114</c:v>
                </c:pt>
                <c:pt idx="4308">
                  <c:v>44832.014872685184</c:v>
                </c:pt>
                <c:pt idx="4309">
                  <c:v>44832.014884259261</c:v>
                </c:pt>
                <c:pt idx="4310">
                  <c:v>44832.01489583333</c:v>
                </c:pt>
                <c:pt idx="4311">
                  <c:v>44832.014907407407</c:v>
                </c:pt>
                <c:pt idx="4312">
                  <c:v>44832.014918981484</c:v>
                </c:pt>
                <c:pt idx="4313">
                  <c:v>44832.014930555553</c:v>
                </c:pt>
                <c:pt idx="4314">
                  <c:v>44832.01494212963</c:v>
                </c:pt>
                <c:pt idx="4315">
                  <c:v>44832.014953703707</c:v>
                </c:pt>
                <c:pt idx="4316">
                  <c:v>44832.014965277776</c:v>
                </c:pt>
                <c:pt idx="4317">
                  <c:v>44832.014976851853</c:v>
                </c:pt>
                <c:pt idx="4318">
                  <c:v>44832.014988425923</c:v>
                </c:pt>
                <c:pt idx="4319">
                  <c:v>44832.014999999999</c:v>
                </c:pt>
                <c:pt idx="4320">
                  <c:v>44832.015011574076</c:v>
                </c:pt>
                <c:pt idx="4321">
                  <c:v>44832.015023148146</c:v>
                </c:pt>
                <c:pt idx="4322">
                  <c:v>44832.015034722222</c:v>
                </c:pt>
                <c:pt idx="4323">
                  <c:v>44832.015046296299</c:v>
                </c:pt>
                <c:pt idx="4324">
                  <c:v>44832.015057870369</c:v>
                </c:pt>
                <c:pt idx="4325">
                  <c:v>44832.015069444446</c:v>
                </c:pt>
                <c:pt idx="4326">
                  <c:v>44832.015081018515</c:v>
                </c:pt>
                <c:pt idx="4327">
                  <c:v>44832.015092592592</c:v>
                </c:pt>
                <c:pt idx="4328">
                  <c:v>44832.015104166669</c:v>
                </c:pt>
                <c:pt idx="4329">
                  <c:v>44832.015115740738</c:v>
                </c:pt>
                <c:pt idx="4330">
                  <c:v>44832.015127314815</c:v>
                </c:pt>
                <c:pt idx="4331">
                  <c:v>44832.015138888892</c:v>
                </c:pt>
                <c:pt idx="4332">
                  <c:v>44832.015150462961</c:v>
                </c:pt>
                <c:pt idx="4333">
                  <c:v>44832.015162037038</c:v>
                </c:pt>
                <c:pt idx="4334">
                  <c:v>44832.015173611115</c:v>
                </c:pt>
                <c:pt idx="4335">
                  <c:v>44832.015185185184</c:v>
                </c:pt>
                <c:pt idx="4336">
                  <c:v>44832.015196759261</c:v>
                </c:pt>
                <c:pt idx="4337">
                  <c:v>44832.015208333331</c:v>
                </c:pt>
                <c:pt idx="4338">
                  <c:v>44832.015219907407</c:v>
                </c:pt>
                <c:pt idx="4339">
                  <c:v>44832.015231481484</c:v>
                </c:pt>
                <c:pt idx="4340">
                  <c:v>44832.015243055554</c:v>
                </c:pt>
                <c:pt idx="4341">
                  <c:v>44832.01525462963</c:v>
                </c:pt>
                <c:pt idx="4342">
                  <c:v>44832.015266203707</c:v>
                </c:pt>
                <c:pt idx="4343">
                  <c:v>44832.015277777777</c:v>
                </c:pt>
                <c:pt idx="4344">
                  <c:v>44832.015289351853</c:v>
                </c:pt>
                <c:pt idx="4345">
                  <c:v>44832.015300925923</c:v>
                </c:pt>
                <c:pt idx="4346">
                  <c:v>44832.0153125</c:v>
                </c:pt>
                <c:pt idx="4347">
                  <c:v>44832.015324074076</c:v>
                </c:pt>
                <c:pt idx="4348">
                  <c:v>44832.015335648146</c:v>
                </c:pt>
                <c:pt idx="4349">
                  <c:v>44832.015347222223</c:v>
                </c:pt>
                <c:pt idx="4350">
                  <c:v>44832.0153587963</c:v>
                </c:pt>
                <c:pt idx="4351">
                  <c:v>44832.015370370369</c:v>
                </c:pt>
                <c:pt idx="4352">
                  <c:v>44832.015381944446</c:v>
                </c:pt>
                <c:pt idx="4353">
                  <c:v>44832.015393518515</c:v>
                </c:pt>
                <c:pt idx="4354">
                  <c:v>44832.015405092592</c:v>
                </c:pt>
                <c:pt idx="4355">
                  <c:v>44832.015416666669</c:v>
                </c:pt>
                <c:pt idx="4356">
                  <c:v>44832.015428240738</c:v>
                </c:pt>
                <c:pt idx="4357">
                  <c:v>44832.015439814815</c:v>
                </c:pt>
                <c:pt idx="4358">
                  <c:v>44832.015451388892</c:v>
                </c:pt>
                <c:pt idx="4359">
                  <c:v>44832.015462962961</c:v>
                </c:pt>
                <c:pt idx="4360">
                  <c:v>44832.015474537038</c:v>
                </c:pt>
                <c:pt idx="4361">
                  <c:v>44832.015486111108</c:v>
                </c:pt>
                <c:pt idx="4362">
                  <c:v>44832.015497685185</c:v>
                </c:pt>
                <c:pt idx="4363">
                  <c:v>44832.015509259261</c:v>
                </c:pt>
                <c:pt idx="4364">
                  <c:v>44832.015520833331</c:v>
                </c:pt>
                <c:pt idx="4365">
                  <c:v>44832.015532407408</c:v>
                </c:pt>
                <c:pt idx="4366">
                  <c:v>44832.015543981484</c:v>
                </c:pt>
                <c:pt idx="4367">
                  <c:v>44832.015555555554</c:v>
                </c:pt>
                <c:pt idx="4368">
                  <c:v>44832.015567129631</c:v>
                </c:pt>
                <c:pt idx="4369">
                  <c:v>44832.0155787037</c:v>
                </c:pt>
                <c:pt idx="4370">
                  <c:v>44832.015590277777</c:v>
                </c:pt>
                <c:pt idx="4371">
                  <c:v>44832.015601851854</c:v>
                </c:pt>
                <c:pt idx="4372">
                  <c:v>44832.015613425923</c:v>
                </c:pt>
                <c:pt idx="4373">
                  <c:v>44832.015625</c:v>
                </c:pt>
                <c:pt idx="4374">
                  <c:v>44832.015636574077</c:v>
                </c:pt>
                <c:pt idx="4375">
                  <c:v>44832.015648148146</c:v>
                </c:pt>
                <c:pt idx="4376">
                  <c:v>44832.015659722223</c:v>
                </c:pt>
                <c:pt idx="4377">
                  <c:v>44832.0156712963</c:v>
                </c:pt>
                <c:pt idx="4378">
                  <c:v>44832.015682870369</c:v>
                </c:pt>
                <c:pt idx="4379">
                  <c:v>44832.015694444446</c:v>
                </c:pt>
                <c:pt idx="4380">
                  <c:v>44832.015706018516</c:v>
                </c:pt>
                <c:pt idx="4381">
                  <c:v>44832.015717592592</c:v>
                </c:pt>
                <c:pt idx="4382">
                  <c:v>44832.015729166669</c:v>
                </c:pt>
                <c:pt idx="4383">
                  <c:v>44832.015740740739</c:v>
                </c:pt>
                <c:pt idx="4384">
                  <c:v>44832.015752314815</c:v>
                </c:pt>
                <c:pt idx="4385">
                  <c:v>44832.015763888892</c:v>
                </c:pt>
                <c:pt idx="4386">
                  <c:v>44832.015775462962</c:v>
                </c:pt>
                <c:pt idx="4387">
                  <c:v>44832.015787037039</c:v>
                </c:pt>
                <c:pt idx="4388">
                  <c:v>44832.015798611108</c:v>
                </c:pt>
                <c:pt idx="4389">
                  <c:v>44832.015810185185</c:v>
                </c:pt>
                <c:pt idx="4390">
                  <c:v>44832.015821759262</c:v>
                </c:pt>
                <c:pt idx="4391">
                  <c:v>44832.015833333331</c:v>
                </c:pt>
                <c:pt idx="4392">
                  <c:v>44832.015844907408</c:v>
                </c:pt>
                <c:pt idx="4393">
                  <c:v>44832.015856481485</c:v>
                </c:pt>
                <c:pt idx="4394">
                  <c:v>44832.015868055554</c:v>
                </c:pt>
                <c:pt idx="4395">
                  <c:v>44832.015879629631</c:v>
                </c:pt>
                <c:pt idx="4396">
                  <c:v>44832.0158912037</c:v>
                </c:pt>
                <c:pt idx="4397">
                  <c:v>44832.015902777777</c:v>
                </c:pt>
                <c:pt idx="4398">
                  <c:v>44832.015914351854</c:v>
                </c:pt>
                <c:pt idx="4399">
                  <c:v>44832.015925925924</c:v>
                </c:pt>
                <c:pt idx="4400">
                  <c:v>44832.0159375</c:v>
                </c:pt>
                <c:pt idx="4401">
                  <c:v>44832.015949074077</c:v>
                </c:pt>
                <c:pt idx="4402">
                  <c:v>44832.015960648147</c:v>
                </c:pt>
                <c:pt idx="4403">
                  <c:v>44832.015972222223</c:v>
                </c:pt>
                <c:pt idx="4404">
                  <c:v>44832.015983796293</c:v>
                </c:pt>
                <c:pt idx="4405">
                  <c:v>44832.01599537037</c:v>
                </c:pt>
                <c:pt idx="4406">
                  <c:v>44832.016006944446</c:v>
                </c:pt>
                <c:pt idx="4407">
                  <c:v>44832.016018518516</c:v>
                </c:pt>
                <c:pt idx="4408">
                  <c:v>44832.016030092593</c:v>
                </c:pt>
                <c:pt idx="4409">
                  <c:v>44832.016041666669</c:v>
                </c:pt>
                <c:pt idx="4410">
                  <c:v>44832.016053240739</c:v>
                </c:pt>
                <c:pt idx="4411">
                  <c:v>44832.016064814816</c:v>
                </c:pt>
                <c:pt idx="4412">
                  <c:v>44832.016076388885</c:v>
                </c:pt>
                <c:pt idx="4413">
                  <c:v>44832.016087962962</c:v>
                </c:pt>
                <c:pt idx="4414">
                  <c:v>44832.016099537039</c:v>
                </c:pt>
                <c:pt idx="4415">
                  <c:v>44832.016111111108</c:v>
                </c:pt>
                <c:pt idx="4416">
                  <c:v>44832.016122685185</c:v>
                </c:pt>
                <c:pt idx="4417">
                  <c:v>44832.016134259262</c:v>
                </c:pt>
                <c:pt idx="4418">
                  <c:v>44832.016145833331</c:v>
                </c:pt>
                <c:pt idx="4419">
                  <c:v>44832.016157407408</c:v>
                </c:pt>
                <c:pt idx="4420">
                  <c:v>44832.016168981485</c:v>
                </c:pt>
                <c:pt idx="4421">
                  <c:v>44832.016180555554</c:v>
                </c:pt>
                <c:pt idx="4422">
                  <c:v>44832.016192129631</c:v>
                </c:pt>
                <c:pt idx="4423">
                  <c:v>44832.016203703701</c:v>
                </c:pt>
                <c:pt idx="4424">
                  <c:v>44832.016215277778</c:v>
                </c:pt>
                <c:pt idx="4425">
                  <c:v>44832.016226851854</c:v>
                </c:pt>
                <c:pt idx="4426">
                  <c:v>44832.016238425924</c:v>
                </c:pt>
                <c:pt idx="4427">
                  <c:v>44832.016250000001</c:v>
                </c:pt>
                <c:pt idx="4428">
                  <c:v>44832.016261574077</c:v>
                </c:pt>
                <c:pt idx="4429">
                  <c:v>44832.016273148147</c:v>
                </c:pt>
                <c:pt idx="4430">
                  <c:v>44832.016284722224</c:v>
                </c:pt>
                <c:pt idx="4431">
                  <c:v>44832.016296296293</c:v>
                </c:pt>
                <c:pt idx="4432">
                  <c:v>44832.01630787037</c:v>
                </c:pt>
                <c:pt idx="4433">
                  <c:v>44832.016319444447</c:v>
                </c:pt>
                <c:pt idx="4434">
                  <c:v>44832.016331018516</c:v>
                </c:pt>
                <c:pt idx="4435">
                  <c:v>44832.016342592593</c:v>
                </c:pt>
                <c:pt idx="4436">
                  <c:v>44832.01635416667</c:v>
                </c:pt>
                <c:pt idx="4437">
                  <c:v>44832.016365740739</c:v>
                </c:pt>
                <c:pt idx="4438">
                  <c:v>44832.016377314816</c:v>
                </c:pt>
                <c:pt idx="4439">
                  <c:v>44832.016388888886</c:v>
                </c:pt>
                <c:pt idx="4440">
                  <c:v>44832.016400462962</c:v>
                </c:pt>
                <c:pt idx="4441">
                  <c:v>44832.016412037039</c:v>
                </c:pt>
                <c:pt idx="4442">
                  <c:v>44832.016423611109</c:v>
                </c:pt>
                <c:pt idx="4443">
                  <c:v>44832.016435185185</c:v>
                </c:pt>
                <c:pt idx="4444">
                  <c:v>44832.016446759262</c:v>
                </c:pt>
                <c:pt idx="4445">
                  <c:v>44832.016458333332</c:v>
                </c:pt>
                <c:pt idx="4446">
                  <c:v>44832.016469907408</c:v>
                </c:pt>
                <c:pt idx="4447">
                  <c:v>44832.016481481478</c:v>
                </c:pt>
                <c:pt idx="4448">
                  <c:v>44832.016493055555</c:v>
                </c:pt>
                <c:pt idx="4449">
                  <c:v>44832.016504629632</c:v>
                </c:pt>
                <c:pt idx="4450">
                  <c:v>44832.016516203701</c:v>
                </c:pt>
                <c:pt idx="4451">
                  <c:v>44832.016527777778</c:v>
                </c:pt>
                <c:pt idx="4452">
                  <c:v>44832.016539351855</c:v>
                </c:pt>
                <c:pt idx="4453">
                  <c:v>44832.016550925924</c:v>
                </c:pt>
                <c:pt idx="4454">
                  <c:v>44832.016562500001</c:v>
                </c:pt>
                <c:pt idx="4455">
                  <c:v>44832.016574074078</c:v>
                </c:pt>
                <c:pt idx="4456">
                  <c:v>44832.016585648147</c:v>
                </c:pt>
                <c:pt idx="4457">
                  <c:v>44832.016597222224</c:v>
                </c:pt>
                <c:pt idx="4458">
                  <c:v>44832.016608796293</c:v>
                </c:pt>
                <c:pt idx="4459">
                  <c:v>44832.01662037037</c:v>
                </c:pt>
                <c:pt idx="4460">
                  <c:v>44832.016631944447</c:v>
                </c:pt>
                <c:pt idx="4461">
                  <c:v>44832.016643518517</c:v>
                </c:pt>
                <c:pt idx="4462">
                  <c:v>44832.016655092593</c:v>
                </c:pt>
                <c:pt idx="4463">
                  <c:v>44832.01666666667</c:v>
                </c:pt>
                <c:pt idx="4464">
                  <c:v>44832.01667824074</c:v>
                </c:pt>
                <c:pt idx="4465">
                  <c:v>44832.016689814816</c:v>
                </c:pt>
                <c:pt idx="4466">
                  <c:v>44832.016701388886</c:v>
                </c:pt>
                <c:pt idx="4467">
                  <c:v>44832.016712962963</c:v>
                </c:pt>
                <c:pt idx="4468">
                  <c:v>44832.016724537039</c:v>
                </c:pt>
                <c:pt idx="4469">
                  <c:v>44832.016736111109</c:v>
                </c:pt>
                <c:pt idx="4470">
                  <c:v>44832.016747685186</c:v>
                </c:pt>
                <c:pt idx="4471">
                  <c:v>44832.016759259262</c:v>
                </c:pt>
                <c:pt idx="4472">
                  <c:v>44832.016770833332</c:v>
                </c:pt>
                <c:pt idx="4473">
                  <c:v>44832.016782407409</c:v>
                </c:pt>
                <c:pt idx="4474">
                  <c:v>44832.016793981478</c:v>
                </c:pt>
                <c:pt idx="4475">
                  <c:v>44832.016805555555</c:v>
                </c:pt>
                <c:pt idx="4476">
                  <c:v>44832.016817129632</c:v>
                </c:pt>
                <c:pt idx="4477">
                  <c:v>44832.016828703701</c:v>
                </c:pt>
                <c:pt idx="4478">
                  <c:v>44832.016840277778</c:v>
                </c:pt>
                <c:pt idx="4479">
                  <c:v>44832.016851851855</c:v>
                </c:pt>
                <c:pt idx="4480">
                  <c:v>44832.016863425924</c:v>
                </c:pt>
                <c:pt idx="4481">
                  <c:v>44832.016875000001</c:v>
                </c:pt>
                <c:pt idx="4482">
                  <c:v>44832.016886574071</c:v>
                </c:pt>
                <c:pt idx="4483">
                  <c:v>44832.016898148147</c:v>
                </c:pt>
                <c:pt idx="4484">
                  <c:v>44832.016909722224</c:v>
                </c:pt>
                <c:pt idx="4485">
                  <c:v>44832.016921296294</c:v>
                </c:pt>
                <c:pt idx="4486">
                  <c:v>44832.016932870371</c:v>
                </c:pt>
                <c:pt idx="4487">
                  <c:v>44832.016944444447</c:v>
                </c:pt>
                <c:pt idx="4488">
                  <c:v>44832.016956018517</c:v>
                </c:pt>
                <c:pt idx="4489">
                  <c:v>44832.016967592594</c:v>
                </c:pt>
                <c:pt idx="4490">
                  <c:v>44832.016979166663</c:v>
                </c:pt>
                <c:pt idx="4491">
                  <c:v>44832.01699074074</c:v>
                </c:pt>
                <c:pt idx="4492">
                  <c:v>44832.017002314817</c:v>
                </c:pt>
                <c:pt idx="4493">
                  <c:v>44832.017013888886</c:v>
                </c:pt>
                <c:pt idx="4494">
                  <c:v>44832.017025462963</c:v>
                </c:pt>
                <c:pt idx="4495">
                  <c:v>44832.01703703704</c:v>
                </c:pt>
                <c:pt idx="4496">
                  <c:v>44832.017048611109</c:v>
                </c:pt>
                <c:pt idx="4497">
                  <c:v>44832.017060185186</c:v>
                </c:pt>
                <c:pt idx="4498">
                  <c:v>44832.017071759263</c:v>
                </c:pt>
                <c:pt idx="4499">
                  <c:v>44832.017083333332</c:v>
                </c:pt>
                <c:pt idx="4500">
                  <c:v>44832.017094907409</c:v>
                </c:pt>
                <c:pt idx="4501">
                  <c:v>44832.017106481479</c:v>
                </c:pt>
                <c:pt idx="4502">
                  <c:v>44832.017118055555</c:v>
                </c:pt>
                <c:pt idx="4503">
                  <c:v>44832.017129629632</c:v>
                </c:pt>
                <c:pt idx="4504">
                  <c:v>44832.017141203702</c:v>
                </c:pt>
                <c:pt idx="4505">
                  <c:v>44832.017152777778</c:v>
                </c:pt>
                <c:pt idx="4506">
                  <c:v>44832.017164351855</c:v>
                </c:pt>
                <c:pt idx="4507">
                  <c:v>44832.017175925925</c:v>
                </c:pt>
                <c:pt idx="4508">
                  <c:v>44832.017187500001</c:v>
                </c:pt>
                <c:pt idx="4509">
                  <c:v>44832.017199074071</c:v>
                </c:pt>
                <c:pt idx="4510">
                  <c:v>44832.017210648148</c:v>
                </c:pt>
                <c:pt idx="4511">
                  <c:v>44832.017222222225</c:v>
                </c:pt>
                <c:pt idx="4512">
                  <c:v>44832.017233796294</c:v>
                </c:pt>
                <c:pt idx="4513">
                  <c:v>44832.017245370371</c:v>
                </c:pt>
                <c:pt idx="4514">
                  <c:v>44832.017256944448</c:v>
                </c:pt>
                <c:pt idx="4515">
                  <c:v>44832.017268518517</c:v>
                </c:pt>
                <c:pt idx="4516">
                  <c:v>44832.017280092594</c:v>
                </c:pt>
                <c:pt idx="4517">
                  <c:v>44832.017291666663</c:v>
                </c:pt>
                <c:pt idx="4518">
                  <c:v>44832.01730324074</c:v>
                </c:pt>
                <c:pt idx="4519">
                  <c:v>44832.017314814817</c:v>
                </c:pt>
                <c:pt idx="4520">
                  <c:v>44832.017326388886</c:v>
                </c:pt>
                <c:pt idx="4521">
                  <c:v>44832.017337962963</c:v>
                </c:pt>
                <c:pt idx="4522">
                  <c:v>44832.01734953704</c:v>
                </c:pt>
                <c:pt idx="4523">
                  <c:v>44832.017361111109</c:v>
                </c:pt>
                <c:pt idx="4524">
                  <c:v>44832.017372685186</c:v>
                </c:pt>
                <c:pt idx="4525">
                  <c:v>44832.017384259256</c:v>
                </c:pt>
                <c:pt idx="4526">
                  <c:v>44832.017395833333</c:v>
                </c:pt>
                <c:pt idx="4527">
                  <c:v>44832.017407407409</c:v>
                </c:pt>
                <c:pt idx="4528">
                  <c:v>44832.017418981479</c:v>
                </c:pt>
                <c:pt idx="4529">
                  <c:v>44832.017430555556</c:v>
                </c:pt>
                <c:pt idx="4530">
                  <c:v>44832.017442129632</c:v>
                </c:pt>
                <c:pt idx="4531">
                  <c:v>44832.017453703702</c:v>
                </c:pt>
                <c:pt idx="4532">
                  <c:v>44832.017465277779</c:v>
                </c:pt>
                <c:pt idx="4533">
                  <c:v>44832.017476851855</c:v>
                </c:pt>
                <c:pt idx="4534">
                  <c:v>44832.017488425925</c:v>
                </c:pt>
                <c:pt idx="4535">
                  <c:v>44832.017500000002</c:v>
                </c:pt>
                <c:pt idx="4536">
                  <c:v>44832.017511574071</c:v>
                </c:pt>
                <c:pt idx="4537">
                  <c:v>44832.017523148148</c:v>
                </c:pt>
                <c:pt idx="4538">
                  <c:v>44832.017534722225</c:v>
                </c:pt>
                <c:pt idx="4539">
                  <c:v>44832.017546296294</c:v>
                </c:pt>
                <c:pt idx="4540">
                  <c:v>44832.017557870371</c:v>
                </c:pt>
                <c:pt idx="4541">
                  <c:v>44832.017569444448</c:v>
                </c:pt>
                <c:pt idx="4542">
                  <c:v>44832.017581018517</c:v>
                </c:pt>
                <c:pt idx="4543">
                  <c:v>44832.017592592594</c:v>
                </c:pt>
                <c:pt idx="4544">
                  <c:v>44832.017604166664</c:v>
                </c:pt>
                <c:pt idx="4545">
                  <c:v>44832.01761574074</c:v>
                </c:pt>
                <c:pt idx="4546">
                  <c:v>44832.017627314817</c:v>
                </c:pt>
                <c:pt idx="4547">
                  <c:v>44832.017638888887</c:v>
                </c:pt>
                <c:pt idx="4548">
                  <c:v>44832.017650462964</c:v>
                </c:pt>
                <c:pt idx="4549">
                  <c:v>44832.01766203704</c:v>
                </c:pt>
                <c:pt idx="4550">
                  <c:v>44832.01767361111</c:v>
                </c:pt>
                <c:pt idx="4551">
                  <c:v>44832.017685185187</c:v>
                </c:pt>
                <c:pt idx="4552">
                  <c:v>44832.017696759256</c:v>
                </c:pt>
                <c:pt idx="4553">
                  <c:v>44832.017708333333</c:v>
                </c:pt>
                <c:pt idx="4554">
                  <c:v>44832.01771990741</c:v>
                </c:pt>
                <c:pt idx="4555">
                  <c:v>44832.017731481479</c:v>
                </c:pt>
                <c:pt idx="4556">
                  <c:v>44832.017743055556</c:v>
                </c:pt>
                <c:pt idx="4557">
                  <c:v>44832.017754629633</c:v>
                </c:pt>
                <c:pt idx="4558">
                  <c:v>44832.017766203702</c:v>
                </c:pt>
                <c:pt idx="4559">
                  <c:v>44832.017777777779</c:v>
                </c:pt>
                <c:pt idx="4560">
                  <c:v>44832.017789351848</c:v>
                </c:pt>
                <c:pt idx="4561">
                  <c:v>44832.017800925925</c:v>
                </c:pt>
                <c:pt idx="4562">
                  <c:v>44832.017812500002</c:v>
                </c:pt>
                <c:pt idx="4563">
                  <c:v>44832.017824074072</c:v>
                </c:pt>
                <c:pt idx="4564">
                  <c:v>44832.017835648148</c:v>
                </c:pt>
                <c:pt idx="4565">
                  <c:v>44832.017847222225</c:v>
                </c:pt>
                <c:pt idx="4566">
                  <c:v>44832.017858796295</c:v>
                </c:pt>
                <c:pt idx="4567">
                  <c:v>44832.017870370371</c:v>
                </c:pt>
                <c:pt idx="4568">
                  <c:v>44832.017881944441</c:v>
                </c:pt>
                <c:pt idx="4569">
                  <c:v>44832.017893518518</c:v>
                </c:pt>
                <c:pt idx="4570">
                  <c:v>44832.017905092594</c:v>
                </c:pt>
                <c:pt idx="4571">
                  <c:v>44832.017916666664</c:v>
                </c:pt>
                <c:pt idx="4572">
                  <c:v>44832.017928240741</c:v>
                </c:pt>
                <c:pt idx="4573">
                  <c:v>44832.017939814818</c:v>
                </c:pt>
                <c:pt idx="4574">
                  <c:v>44832.017951388887</c:v>
                </c:pt>
                <c:pt idx="4575">
                  <c:v>44832.017962962964</c:v>
                </c:pt>
                <c:pt idx="4576">
                  <c:v>44832.017974537041</c:v>
                </c:pt>
                <c:pt idx="4577">
                  <c:v>44832.01798611111</c:v>
                </c:pt>
                <c:pt idx="4578">
                  <c:v>44832.017997685187</c:v>
                </c:pt>
                <c:pt idx="4579">
                  <c:v>44832.018009259256</c:v>
                </c:pt>
                <c:pt idx="4580">
                  <c:v>44832.018020833333</c:v>
                </c:pt>
                <c:pt idx="4581">
                  <c:v>44832.01803240741</c:v>
                </c:pt>
                <c:pt idx="4582">
                  <c:v>44832.018043981479</c:v>
                </c:pt>
                <c:pt idx="4583">
                  <c:v>44832.018055555556</c:v>
                </c:pt>
                <c:pt idx="4584">
                  <c:v>44832.018067129633</c:v>
                </c:pt>
                <c:pt idx="4585">
                  <c:v>44832.018078703702</c:v>
                </c:pt>
                <c:pt idx="4586">
                  <c:v>44832.018090277779</c:v>
                </c:pt>
                <c:pt idx="4587">
                  <c:v>44832.018101851849</c:v>
                </c:pt>
                <c:pt idx="4588">
                  <c:v>44832.018113425926</c:v>
                </c:pt>
                <c:pt idx="4589">
                  <c:v>44832.018125000002</c:v>
                </c:pt>
                <c:pt idx="4590">
                  <c:v>44832.018136574072</c:v>
                </c:pt>
                <c:pt idx="4591">
                  <c:v>44832.018148148149</c:v>
                </c:pt>
                <c:pt idx="4592">
                  <c:v>44832.018159722225</c:v>
                </c:pt>
                <c:pt idx="4593">
                  <c:v>44832.018171296295</c:v>
                </c:pt>
                <c:pt idx="4594">
                  <c:v>44832.018182870372</c:v>
                </c:pt>
                <c:pt idx="4595">
                  <c:v>44832.018194444441</c:v>
                </c:pt>
                <c:pt idx="4596">
                  <c:v>44832.018206018518</c:v>
                </c:pt>
                <c:pt idx="4597">
                  <c:v>44832.018217592595</c:v>
                </c:pt>
                <c:pt idx="4598">
                  <c:v>44832.018229166664</c:v>
                </c:pt>
                <c:pt idx="4599">
                  <c:v>44832.018240740741</c:v>
                </c:pt>
                <c:pt idx="4600">
                  <c:v>44832.018252314818</c:v>
                </c:pt>
                <c:pt idx="4601">
                  <c:v>44832.018263888887</c:v>
                </c:pt>
                <c:pt idx="4602">
                  <c:v>44832.018275462964</c:v>
                </c:pt>
                <c:pt idx="4603">
                  <c:v>44832.018287037034</c:v>
                </c:pt>
                <c:pt idx="4604">
                  <c:v>44832.01829861111</c:v>
                </c:pt>
                <c:pt idx="4605">
                  <c:v>44832.018310185187</c:v>
                </c:pt>
                <c:pt idx="4606">
                  <c:v>44832.018321759257</c:v>
                </c:pt>
                <c:pt idx="4607">
                  <c:v>44832.018333333333</c:v>
                </c:pt>
                <c:pt idx="4608">
                  <c:v>44832.01834490741</c:v>
                </c:pt>
                <c:pt idx="4609">
                  <c:v>44832.01835648148</c:v>
                </c:pt>
                <c:pt idx="4610">
                  <c:v>44832.018368055556</c:v>
                </c:pt>
                <c:pt idx="4611">
                  <c:v>44832.018379629626</c:v>
                </c:pt>
                <c:pt idx="4612">
                  <c:v>44832.018391203703</c:v>
                </c:pt>
                <c:pt idx="4613">
                  <c:v>44832.01840277778</c:v>
                </c:pt>
                <c:pt idx="4614">
                  <c:v>44832.018414351849</c:v>
                </c:pt>
                <c:pt idx="4615">
                  <c:v>44832.018425925926</c:v>
                </c:pt>
                <c:pt idx="4616">
                  <c:v>44832.018437500003</c:v>
                </c:pt>
                <c:pt idx="4617">
                  <c:v>44832.018449074072</c:v>
                </c:pt>
                <c:pt idx="4618">
                  <c:v>44832.018460648149</c:v>
                </c:pt>
                <c:pt idx="4619">
                  <c:v>44832.018472222226</c:v>
                </c:pt>
                <c:pt idx="4620">
                  <c:v>44832.018483796295</c:v>
                </c:pt>
                <c:pt idx="4621">
                  <c:v>44832.018495370372</c:v>
                </c:pt>
                <c:pt idx="4622">
                  <c:v>44832.018506944441</c:v>
                </c:pt>
                <c:pt idx="4623">
                  <c:v>44832.018518518518</c:v>
                </c:pt>
                <c:pt idx="4624">
                  <c:v>44832.018530092595</c:v>
                </c:pt>
                <c:pt idx="4625">
                  <c:v>44832.018541666665</c:v>
                </c:pt>
                <c:pt idx="4626">
                  <c:v>44832.018553240741</c:v>
                </c:pt>
                <c:pt idx="4627">
                  <c:v>44832.018564814818</c:v>
                </c:pt>
                <c:pt idx="4628">
                  <c:v>44832.018576388888</c:v>
                </c:pt>
                <c:pt idx="4629">
                  <c:v>44832.018587962964</c:v>
                </c:pt>
                <c:pt idx="4630">
                  <c:v>44832.018599537034</c:v>
                </c:pt>
                <c:pt idx="4631">
                  <c:v>44832.018611111111</c:v>
                </c:pt>
                <c:pt idx="4632">
                  <c:v>44832.018622685187</c:v>
                </c:pt>
                <c:pt idx="4633">
                  <c:v>44832.018634259257</c:v>
                </c:pt>
                <c:pt idx="4634">
                  <c:v>44832.018645833334</c:v>
                </c:pt>
                <c:pt idx="4635">
                  <c:v>44832.018657407411</c:v>
                </c:pt>
                <c:pt idx="4636">
                  <c:v>44832.01866898148</c:v>
                </c:pt>
                <c:pt idx="4637">
                  <c:v>44832.018680555557</c:v>
                </c:pt>
                <c:pt idx="4638">
                  <c:v>44832.018692129626</c:v>
                </c:pt>
                <c:pt idx="4639">
                  <c:v>44832.018703703703</c:v>
                </c:pt>
                <c:pt idx="4640">
                  <c:v>44832.01871527778</c:v>
                </c:pt>
                <c:pt idx="4641">
                  <c:v>44832.018726851849</c:v>
                </c:pt>
                <c:pt idx="4642">
                  <c:v>44832.018738425926</c:v>
                </c:pt>
                <c:pt idx="4643">
                  <c:v>44832.018750000003</c:v>
                </c:pt>
                <c:pt idx="4644">
                  <c:v>44832.018761574072</c:v>
                </c:pt>
                <c:pt idx="4645">
                  <c:v>44832.018773148149</c:v>
                </c:pt>
                <c:pt idx="4646">
                  <c:v>44832.018784722219</c:v>
                </c:pt>
                <c:pt idx="4647">
                  <c:v>44832.018796296295</c:v>
                </c:pt>
                <c:pt idx="4648">
                  <c:v>44832.018807870372</c:v>
                </c:pt>
                <c:pt idx="4649">
                  <c:v>44832.018819444442</c:v>
                </c:pt>
                <c:pt idx="4650">
                  <c:v>44832.018831018519</c:v>
                </c:pt>
                <c:pt idx="4651">
                  <c:v>44832.018842592595</c:v>
                </c:pt>
                <c:pt idx="4652">
                  <c:v>44832.018865740742</c:v>
                </c:pt>
                <c:pt idx="4653">
                  <c:v>44832.018877314818</c:v>
                </c:pt>
                <c:pt idx="4654">
                  <c:v>44832.018888888888</c:v>
                </c:pt>
                <c:pt idx="4655">
                  <c:v>44832.018900462965</c:v>
                </c:pt>
                <c:pt idx="4656">
                  <c:v>44832.018900462965</c:v>
                </c:pt>
                <c:pt idx="4657">
                  <c:v>44832.018912037034</c:v>
                </c:pt>
                <c:pt idx="4658">
                  <c:v>44832.018923611111</c:v>
                </c:pt>
                <c:pt idx="4659">
                  <c:v>44832.018935185188</c:v>
                </c:pt>
                <c:pt idx="4660">
                  <c:v>44832.018946759257</c:v>
                </c:pt>
                <c:pt idx="4661">
                  <c:v>44832.018958333334</c:v>
                </c:pt>
                <c:pt idx="4662">
                  <c:v>44832.018969907411</c:v>
                </c:pt>
                <c:pt idx="4663">
                  <c:v>44832.01898148148</c:v>
                </c:pt>
                <c:pt idx="4664">
                  <c:v>44832.018993055557</c:v>
                </c:pt>
                <c:pt idx="4665">
                  <c:v>44832.019004629627</c:v>
                </c:pt>
                <c:pt idx="4666">
                  <c:v>44832.019016203703</c:v>
                </c:pt>
                <c:pt idx="4667">
                  <c:v>44832.01902777778</c:v>
                </c:pt>
                <c:pt idx="4668">
                  <c:v>44832.01903935185</c:v>
                </c:pt>
                <c:pt idx="4669">
                  <c:v>44832.019062500003</c:v>
                </c:pt>
                <c:pt idx="4670">
                  <c:v>44832.019074074073</c:v>
                </c:pt>
                <c:pt idx="4671">
                  <c:v>44832.019085648149</c:v>
                </c:pt>
                <c:pt idx="4672">
                  <c:v>44832.019097222219</c:v>
                </c:pt>
                <c:pt idx="4673">
                  <c:v>44832.019108796296</c:v>
                </c:pt>
                <c:pt idx="4674">
                  <c:v>44832.019120370373</c:v>
                </c:pt>
                <c:pt idx="4675">
                  <c:v>44832.019131944442</c:v>
                </c:pt>
                <c:pt idx="4676">
                  <c:v>44832.019143518519</c:v>
                </c:pt>
                <c:pt idx="4677">
                  <c:v>44832.019155092596</c:v>
                </c:pt>
                <c:pt idx="4678">
                  <c:v>44832.019166666665</c:v>
                </c:pt>
                <c:pt idx="4679">
                  <c:v>44832.019178240742</c:v>
                </c:pt>
                <c:pt idx="4680">
                  <c:v>44832.019189814811</c:v>
                </c:pt>
                <c:pt idx="4681">
                  <c:v>44832.019201388888</c:v>
                </c:pt>
                <c:pt idx="4682">
                  <c:v>44832.019201388888</c:v>
                </c:pt>
                <c:pt idx="4683">
                  <c:v>44832.019212962965</c:v>
                </c:pt>
                <c:pt idx="4684">
                  <c:v>44832.019224537034</c:v>
                </c:pt>
                <c:pt idx="4685">
                  <c:v>44832.019236111111</c:v>
                </c:pt>
                <c:pt idx="4686">
                  <c:v>44832.019259259258</c:v>
                </c:pt>
                <c:pt idx="4687">
                  <c:v>44832.019270833334</c:v>
                </c:pt>
                <c:pt idx="4688">
                  <c:v>44832.019282407404</c:v>
                </c:pt>
                <c:pt idx="4689">
                  <c:v>44832.019293981481</c:v>
                </c:pt>
                <c:pt idx="4690">
                  <c:v>44832.019305555557</c:v>
                </c:pt>
                <c:pt idx="4691">
                  <c:v>44832.019317129627</c:v>
                </c:pt>
                <c:pt idx="4692">
                  <c:v>44832.019328703704</c:v>
                </c:pt>
                <c:pt idx="4693">
                  <c:v>44832.01934027778</c:v>
                </c:pt>
                <c:pt idx="4694">
                  <c:v>44832.01935185185</c:v>
                </c:pt>
                <c:pt idx="4695">
                  <c:v>44832.019363425927</c:v>
                </c:pt>
                <c:pt idx="4696">
                  <c:v>44832.019375000003</c:v>
                </c:pt>
                <c:pt idx="4697">
                  <c:v>44832.019386574073</c:v>
                </c:pt>
                <c:pt idx="4698">
                  <c:v>44832.01939814815</c:v>
                </c:pt>
                <c:pt idx="4699">
                  <c:v>44832.019409722219</c:v>
                </c:pt>
                <c:pt idx="4700">
                  <c:v>44832.019421296296</c:v>
                </c:pt>
                <c:pt idx="4701">
                  <c:v>44832.019432870373</c:v>
                </c:pt>
                <c:pt idx="4702">
                  <c:v>44832.019444444442</c:v>
                </c:pt>
                <c:pt idx="4703">
                  <c:v>44832.019456018519</c:v>
                </c:pt>
                <c:pt idx="4704">
                  <c:v>44832.019467592596</c:v>
                </c:pt>
                <c:pt idx="4705">
                  <c:v>44832.019479166665</c:v>
                </c:pt>
                <c:pt idx="4706">
                  <c:v>44832.019490740742</c:v>
                </c:pt>
                <c:pt idx="4707">
                  <c:v>44832.019502314812</c:v>
                </c:pt>
                <c:pt idx="4708">
                  <c:v>44832.019513888888</c:v>
                </c:pt>
                <c:pt idx="4709">
                  <c:v>44832.019525462965</c:v>
                </c:pt>
                <c:pt idx="4710">
                  <c:v>44832.019537037035</c:v>
                </c:pt>
                <c:pt idx="4711">
                  <c:v>44832.019548611112</c:v>
                </c:pt>
                <c:pt idx="4712">
                  <c:v>44832.019560185188</c:v>
                </c:pt>
                <c:pt idx="4713">
                  <c:v>44832.019571759258</c:v>
                </c:pt>
                <c:pt idx="4714">
                  <c:v>44832.019583333335</c:v>
                </c:pt>
                <c:pt idx="4715">
                  <c:v>44832.019594907404</c:v>
                </c:pt>
                <c:pt idx="4716">
                  <c:v>44832.019606481481</c:v>
                </c:pt>
                <c:pt idx="4717">
                  <c:v>44832.019618055558</c:v>
                </c:pt>
                <c:pt idx="4718">
                  <c:v>44832.019629629627</c:v>
                </c:pt>
                <c:pt idx="4719">
                  <c:v>44832.019641203704</c:v>
                </c:pt>
                <c:pt idx="4720">
                  <c:v>44832.019652777781</c:v>
                </c:pt>
                <c:pt idx="4721">
                  <c:v>44832.01966435185</c:v>
                </c:pt>
                <c:pt idx="4722">
                  <c:v>44832.019675925927</c:v>
                </c:pt>
                <c:pt idx="4723">
                  <c:v>44832.019687499997</c:v>
                </c:pt>
                <c:pt idx="4724">
                  <c:v>44832.019699074073</c:v>
                </c:pt>
                <c:pt idx="4725">
                  <c:v>44832.01971064815</c:v>
                </c:pt>
                <c:pt idx="4726">
                  <c:v>44832.01972222222</c:v>
                </c:pt>
                <c:pt idx="4727">
                  <c:v>44832.019733796296</c:v>
                </c:pt>
                <c:pt idx="4728">
                  <c:v>44832.019745370373</c:v>
                </c:pt>
                <c:pt idx="4729">
                  <c:v>44832.019756944443</c:v>
                </c:pt>
                <c:pt idx="4730">
                  <c:v>44832.019768518519</c:v>
                </c:pt>
                <c:pt idx="4731">
                  <c:v>44832.019780092596</c:v>
                </c:pt>
                <c:pt idx="4732">
                  <c:v>44832.019791666666</c:v>
                </c:pt>
                <c:pt idx="4733">
                  <c:v>44832.019803240742</c:v>
                </c:pt>
                <c:pt idx="4734">
                  <c:v>44832.019814814812</c:v>
                </c:pt>
                <c:pt idx="4735">
                  <c:v>44832.019826388889</c:v>
                </c:pt>
                <c:pt idx="4736">
                  <c:v>44832.019837962966</c:v>
                </c:pt>
                <c:pt idx="4737">
                  <c:v>44832.019849537035</c:v>
                </c:pt>
                <c:pt idx="4738">
                  <c:v>44832.019861111112</c:v>
                </c:pt>
                <c:pt idx="4739">
                  <c:v>44832.019872685189</c:v>
                </c:pt>
                <c:pt idx="4740">
                  <c:v>44832.019884259258</c:v>
                </c:pt>
                <c:pt idx="4741">
                  <c:v>44832.019895833335</c:v>
                </c:pt>
                <c:pt idx="4742">
                  <c:v>44832.019907407404</c:v>
                </c:pt>
                <c:pt idx="4743">
                  <c:v>44832.019918981481</c:v>
                </c:pt>
                <c:pt idx="4744">
                  <c:v>44832.019930555558</c:v>
                </c:pt>
                <c:pt idx="4745">
                  <c:v>44832.019942129627</c:v>
                </c:pt>
                <c:pt idx="4746">
                  <c:v>44832.019953703704</c:v>
                </c:pt>
                <c:pt idx="4747">
                  <c:v>44832.019965277781</c:v>
                </c:pt>
                <c:pt idx="4748">
                  <c:v>44832.019976851851</c:v>
                </c:pt>
                <c:pt idx="4749">
                  <c:v>44832.019988425927</c:v>
                </c:pt>
                <c:pt idx="4750">
                  <c:v>44832.02</c:v>
                </c:pt>
                <c:pt idx="4751">
                  <c:v>44832.020011574074</c:v>
                </c:pt>
                <c:pt idx="4752">
                  <c:v>44832.02002314815</c:v>
                </c:pt>
                <c:pt idx="4753">
                  <c:v>44832.02003472222</c:v>
                </c:pt>
                <c:pt idx="4754">
                  <c:v>44832.020046296297</c:v>
                </c:pt>
                <c:pt idx="4755">
                  <c:v>44832.020057870373</c:v>
                </c:pt>
                <c:pt idx="4756">
                  <c:v>44832.020069444443</c:v>
                </c:pt>
                <c:pt idx="4757">
                  <c:v>44832.02008101852</c:v>
                </c:pt>
                <c:pt idx="4758">
                  <c:v>44832.020092592589</c:v>
                </c:pt>
                <c:pt idx="4759">
                  <c:v>44832.020104166666</c:v>
                </c:pt>
                <c:pt idx="4760">
                  <c:v>44832.020115740743</c:v>
                </c:pt>
                <c:pt idx="4761">
                  <c:v>44832.020127314812</c:v>
                </c:pt>
                <c:pt idx="4762">
                  <c:v>44832.020138888889</c:v>
                </c:pt>
                <c:pt idx="4763">
                  <c:v>44832.020150462966</c:v>
                </c:pt>
                <c:pt idx="4764">
                  <c:v>44832.020162037035</c:v>
                </c:pt>
                <c:pt idx="4765">
                  <c:v>44832.020173611112</c:v>
                </c:pt>
                <c:pt idx="4766">
                  <c:v>44832.020185185182</c:v>
                </c:pt>
                <c:pt idx="4767">
                  <c:v>44832.020196759258</c:v>
                </c:pt>
                <c:pt idx="4768">
                  <c:v>44832.020208333335</c:v>
                </c:pt>
                <c:pt idx="4769">
                  <c:v>44832.020219907405</c:v>
                </c:pt>
                <c:pt idx="4770">
                  <c:v>44832.020231481481</c:v>
                </c:pt>
                <c:pt idx="4771">
                  <c:v>44832.020243055558</c:v>
                </c:pt>
                <c:pt idx="4772">
                  <c:v>44832.020254629628</c:v>
                </c:pt>
                <c:pt idx="4773">
                  <c:v>44832.020266203705</c:v>
                </c:pt>
                <c:pt idx="4774">
                  <c:v>44832.020277777781</c:v>
                </c:pt>
                <c:pt idx="4775">
                  <c:v>44832.020289351851</c:v>
                </c:pt>
                <c:pt idx="4776">
                  <c:v>44832.020300925928</c:v>
                </c:pt>
                <c:pt idx="4777">
                  <c:v>44832.020312499997</c:v>
                </c:pt>
                <c:pt idx="4778">
                  <c:v>44832.020324074074</c:v>
                </c:pt>
                <c:pt idx="4779">
                  <c:v>44832.020335648151</c:v>
                </c:pt>
                <c:pt idx="4780">
                  <c:v>44832.02034722222</c:v>
                </c:pt>
                <c:pt idx="4781">
                  <c:v>44832.020358796297</c:v>
                </c:pt>
                <c:pt idx="4782">
                  <c:v>44832.020370370374</c:v>
                </c:pt>
                <c:pt idx="4783">
                  <c:v>44832.020381944443</c:v>
                </c:pt>
                <c:pt idx="4784">
                  <c:v>44832.02039351852</c:v>
                </c:pt>
                <c:pt idx="4785">
                  <c:v>44832.020405092589</c:v>
                </c:pt>
                <c:pt idx="4786">
                  <c:v>44832.020416666666</c:v>
                </c:pt>
                <c:pt idx="4787">
                  <c:v>44832.020428240743</c:v>
                </c:pt>
                <c:pt idx="4788">
                  <c:v>44832.020439814813</c:v>
                </c:pt>
                <c:pt idx="4789">
                  <c:v>44832.020451388889</c:v>
                </c:pt>
                <c:pt idx="4790">
                  <c:v>44832.020462962966</c:v>
                </c:pt>
                <c:pt idx="4791">
                  <c:v>44832.020474537036</c:v>
                </c:pt>
                <c:pt idx="4792">
                  <c:v>44832.020486111112</c:v>
                </c:pt>
                <c:pt idx="4793">
                  <c:v>44832.020497685182</c:v>
                </c:pt>
                <c:pt idx="4794">
                  <c:v>44832.020509259259</c:v>
                </c:pt>
                <c:pt idx="4795">
                  <c:v>44832.020520833335</c:v>
                </c:pt>
                <c:pt idx="4796">
                  <c:v>44832.020532407405</c:v>
                </c:pt>
                <c:pt idx="4797">
                  <c:v>44832.020543981482</c:v>
                </c:pt>
                <c:pt idx="4798">
                  <c:v>44832.020555555559</c:v>
                </c:pt>
                <c:pt idx="4799">
                  <c:v>44832.020567129628</c:v>
                </c:pt>
                <c:pt idx="4800">
                  <c:v>44832.020578703705</c:v>
                </c:pt>
                <c:pt idx="4801">
                  <c:v>44832.020590277774</c:v>
                </c:pt>
                <c:pt idx="4802">
                  <c:v>44832.020601851851</c:v>
                </c:pt>
                <c:pt idx="4803">
                  <c:v>44832.020613425928</c:v>
                </c:pt>
                <c:pt idx="4804">
                  <c:v>44832.020624999997</c:v>
                </c:pt>
                <c:pt idx="4805">
                  <c:v>44832.020636574074</c:v>
                </c:pt>
                <c:pt idx="4806">
                  <c:v>44832.020648148151</c:v>
                </c:pt>
                <c:pt idx="4807">
                  <c:v>44832.02065972222</c:v>
                </c:pt>
                <c:pt idx="4808">
                  <c:v>44832.020671296297</c:v>
                </c:pt>
                <c:pt idx="4809">
                  <c:v>44832.020682870374</c:v>
                </c:pt>
                <c:pt idx="4810">
                  <c:v>44832.020694444444</c:v>
                </c:pt>
                <c:pt idx="4811">
                  <c:v>44832.02070601852</c:v>
                </c:pt>
                <c:pt idx="4812">
                  <c:v>44832.02071759259</c:v>
                </c:pt>
                <c:pt idx="4813">
                  <c:v>44832.020729166667</c:v>
                </c:pt>
                <c:pt idx="4814">
                  <c:v>44832.020740740743</c:v>
                </c:pt>
                <c:pt idx="4815">
                  <c:v>44832.020752314813</c:v>
                </c:pt>
                <c:pt idx="4816">
                  <c:v>44832.02076388889</c:v>
                </c:pt>
                <c:pt idx="4817">
                  <c:v>44832.020775462966</c:v>
                </c:pt>
                <c:pt idx="4818">
                  <c:v>44832.020787037036</c:v>
                </c:pt>
                <c:pt idx="4819">
                  <c:v>44832.020798611113</c:v>
                </c:pt>
                <c:pt idx="4820">
                  <c:v>44832.020810185182</c:v>
                </c:pt>
                <c:pt idx="4821">
                  <c:v>44832.020821759259</c:v>
                </c:pt>
                <c:pt idx="4822">
                  <c:v>44832.020833333336</c:v>
                </c:pt>
                <c:pt idx="4823">
                  <c:v>44832.020844907405</c:v>
                </c:pt>
                <c:pt idx="4824">
                  <c:v>44832.020856481482</c:v>
                </c:pt>
                <c:pt idx="4825">
                  <c:v>44832.020868055559</c:v>
                </c:pt>
                <c:pt idx="4826">
                  <c:v>44832.020879629628</c:v>
                </c:pt>
                <c:pt idx="4827">
                  <c:v>44832.020891203705</c:v>
                </c:pt>
                <c:pt idx="4828">
                  <c:v>44832.020902777775</c:v>
                </c:pt>
                <c:pt idx="4829">
                  <c:v>44832.020914351851</c:v>
                </c:pt>
                <c:pt idx="4830">
                  <c:v>44832.020925925928</c:v>
                </c:pt>
                <c:pt idx="4831">
                  <c:v>44832.020937499998</c:v>
                </c:pt>
                <c:pt idx="4832">
                  <c:v>44832.020949074074</c:v>
                </c:pt>
                <c:pt idx="4833">
                  <c:v>44832.020960648151</c:v>
                </c:pt>
                <c:pt idx="4834">
                  <c:v>44832.020972222221</c:v>
                </c:pt>
                <c:pt idx="4835">
                  <c:v>44832.020983796298</c:v>
                </c:pt>
                <c:pt idx="4836">
                  <c:v>44832.020995370367</c:v>
                </c:pt>
                <c:pt idx="4837">
                  <c:v>44832.021006944444</c:v>
                </c:pt>
                <c:pt idx="4838">
                  <c:v>44832.021018518521</c:v>
                </c:pt>
                <c:pt idx="4839">
                  <c:v>44832.02103009259</c:v>
                </c:pt>
                <c:pt idx="4840">
                  <c:v>44832.021041666667</c:v>
                </c:pt>
                <c:pt idx="4841">
                  <c:v>44832.021053240744</c:v>
                </c:pt>
                <c:pt idx="4842">
                  <c:v>44832.021064814813</c:v>
                </c:pt>
                <c:pt idx="4843">
                  <c:v>44832.02107638889</c:v>
                </c:pt>
                <c:pt idx="4844">
                  <c:v>44832.021087962959</c:v>
                </c:pt>
                <c:pt idx="4845">
                  <c:v>44832.021099537036</c:v>
                </c:pt>
                <c:pt idx="4846">
                  <c:v>44832.021111111113</c:v>
                </c:pt>
                <c:pt idx="4847">
                  <c:v>44832.021122685182</c:v>
                </c:pt>
                <c:pt idx="4848">
                  <c:v>44832.021134259259</c:v>
                </c:pt>
                <c:pt idx="4849">
                  <c:v>44832.021145833336</c:v>
                </c:pt>
                <c:pt idx="4850">
                  <c:v>44832.021157407406</c:v>
                </c:pt>
                <c:pt idx="4851">
                  <c:v>44832.021168981482</c:v>
                </c:pt>
                <c:pt idx="4852">
                  <c:v>44832.021180555559</c:v>
                </c:pt>
                <c:pt idx="4853">
                  <c:v>44832.021192129629</c:v>
                </c:pt>
                <c:pt idx="4854">
                  <c:v>44832.021203703705</c:v>
                </c:pt>
                <c:pt idx="4855">
                  <c:v>44832.021215277775</c:v>
                </c:pt>
                <c:pt idx="4856">
                  <c:v>44832.021226851852</c:v>
                </c:pt>
                <c:pt idx="4857">
                  <c:v>44832.021238425928</c:v>
                </c:pt>
                <c:pt idx="4858">
                  <c:v>44832.021249999998</c:v>
                </c:pt>
                <c:pt idx="4859">
                  <c:v>44832.021261574075</c:v>
                </c:pt>
                <c:pt idx="4860">
                  <c:v>44832.021273148152</c:v>
                </c:pt>
                <c:pt idx="4861">
                  <c:v>44832.021284722221</c:v>
                </c:pt>
                <c:pt idx="4862">
                  <c:v>44832.021296296298</c:v>
                </c:pt>
                <c:pt idx="4863">
                  <c:v>44832.021307870367</c:v>
                </c:pt>
                <c:pt idx="4864">
                  <c:v>44832.021319444444</c:v>
                </c:pt>
                <c:pt idx="4865">
                  <c:v>44832.021331018521</c:v>
                </c:pt>
                <c:pt idx="4866">
                  <c:v>44832.02134259259</c:v>
                </c:pt>
                <c:pt idx="4867">
                  <c:v>44832.021354166667</c:v>
                </c:pt>
                <c:pt idx="4868">
                  <c:v>44832.021365740744</c:v>
                </c:pt>
                <c:pt idx="4869">
                  <c:v>44832.021377314813</c:v>
                </c:pt>
                <c:pt idx="4870">
                  <c:v>44832.02138888889</c:v>
                </c:pt>
                <c:pt idx="4871">
                  <c:v>44832.02140046296</c:v>
                </c:pt>
                <c:pt idx="4872">
                  <c:v>44832.021412037036</c:v>
                </c:pt>
                <c:pt idx="4873">
                  <c:v>44832.021423611113</c:v>
                </c:pt>
                <c:pt idx="4874">
                  <c:v>44832.021435185183</c:v>
                </c:pt>
                <c:pt idx="4875">
                  <c:v>44832.02144675926</c:v>
                </c:pt>
                <c:pt idx="4876">
                  <c:v>44832.021458333336</c:v>
                </c:pt>
                <c:pt idx="4877">
                  <c:v>44832.021469907406</c:v>
                </c:pt>
                <c:pt idx="4878">
                  <c:v>44832.021481481483</c:v>
                </c:pt>
                <c:pt idx="4879">
                  <c:v>44832.021493055552</c:v>
                </c:pt>
                <c:pt idx="4880">
                  <c:v>44832.021504629629</c:v>
                </c:pt>
                <c:pt idx="4881">
                  <c:v>44832.021516203706</c:v>
                </c:pt>
                <c:pt idx="4882">
                  <c:v>44832.021527777775</c:v>
                </c:pt>
                <c:pt idx="4883">
                  <c:v>44832.021539351852</c:v>
                </c:pt>
                <c:pt idx="4884">
                  <c:v>44832.021550925929</c:v>
                </c:pt>
                <c:pt idx="4885">
                  <c:v>44832.021562499998</c:v>
                </c:pt>
                <c:pt idx="4886">
                  <c:v>44832.021574074075</c:v>
                </c:pt>
                <c:pt idx="4887">
                  <c:v>44832.021585648145</c:v>
                </c:pt>
                <c:pt idx="4888">
                  <c:v>44832.021597222221</c:v>
                </c:pt>
                <c:pt idx="4889">
                  <c:v>44832.021608796298</c:v>
                </c:pt>
                <c:pt idx="4890">
                  <c:v>44832.021620370368</c:v>
                </c:pt>
                <c:pt idx="4891">
                  <c:v>44832.021631944444</c:v>
                </c:pt>
                <c:pt idx="4892">
                  <c:v>44832.021643518521</c:v>
                </c:pt>
                <c:pt idx="4893">
                  <c:v>44832.021655092591</c:v>
                </c:pt>
                <c:pt idx="4894">
                  <c:v>44832.021666666667</c:v>
                </c:pt>
                <c:pt idx="4895">
                  <c:v>44832.021678240744</c:v>
                </c:pt>
                <c:pt idx="4896">
                  <c:v>44832.021689814814</c:v>
                </c:pt>
                <c:pt idx="4897">
                  <c:v>44832.021701388891</c:v>
                </c:pt>
                <c:pt idx="4898">
                  <c:v>44832.02171296296</c:v>
                </c:pt>
                <c:pt idx="4899">
                  <c:v>44832.021724537037</c:v>
                </c:pt>
                <c:pt idx="4900">
                  <c:v>44832.021736111114</c:v>
                </c:pt>
                <c:pt idx="4901">
                  <c:v>44832.021747685183</c:v>
                </c:pt>
                <c:pt idx="4902">
                  <c:v>44832.02175925926</c:v>
                </c:pt>
                <c:pt idx="4903">
                  <c:v>44832.021770833337</c:v>
                </c:pt>
                <c:pt idx="4904">
                  <c:v>44832.021782407406</c:v>
                </c:pt>
                <c:pt idx="4905">
                  <c:v>44832.021793981483</c:v>
                </c:pt>
                <c:pt idx="4906">
                  <c:v>44832.021805555552</c:v>
                </c:pt>
                <c:pt idx="4907">
                  <c:v>44832.021817129629</c:v>
                </c:pt>
                <c:pt idx="4908">
                  <c:v>44832.021828703706</c:v>
                </c:pt>
                <c:pt idx="4909">
                  <c:v>44832.021840277775</c:v>
                </c:pt>
                <c:pt idx="4910">
                  <c:v>44832.021851851852</c:v>
                </c:pt>
                <c:pt idx="4911">
                  <c:v>44832.021863425929</c:v>
                </c:pt>
                <c:pt idx="4912">
                  <c:v>44832.021874999999</c:v>
                </c:pt>
                <c:pt idx="4913">
                  <c:v>44832.021886574075</c:v>
                </c:pt>
                <c:pt idx="4914">
                  <c:v>44832.021898148145</c:v>
                </c:pt>
                <c:pt idx="4915">
                  <c:v>44832.021909722222</c:v>
                </c:pt>
                <c:pt idx="4916">
                  <c:v>44832.021921296298</c:v>
                </c:pt>
                <c:pt idx="4917">
                  <c:v>44832.021932870368</c:v>
                </c:pt>
                <c:pt idx="4918">
                  <c:v>44832.021944444445</c:v>
                </c:pt>
                <c:pt idx="4919">
                  <c:v>44832.021956018521</c:v>
                </c:pt>
                <c:pt idx="4920">
                  <c:v>44832.021967592591</c:v>
                </c:pt>
                <c:pt idx="4921">
                  <c:v>44832.021979166668</c:v>
                </c:pt>
                <c:pt idx="4922">
                  <c:v>44832.021990740737</c:v>
                </c:pt>
                <c:pt idx="4923">
                  <c:v>44832.022002314814</c:v>
                </c:pt>
                <c:pt idx="4924">
                  <c:v>44832.022013888891</c:v>
                </c:pt>
                <c:pt idx="4925">
                  <c:v>44832.02202546296</c:v>
                </c:pt>
                <c:pt idx="4926">
                  <c:v>44832.022037037037</c:v>
                </c:pt>
                <c:pt idx="4927">
                  <c:v>44832.022048611114</c:v>
                </c:pt>
                <c:pt idx="4928">
                  <c:v>44832.022060185183</c:v>
                </c:pt>
                <c:pt idx="4929">
                  <c:v>44832.02207175926</c:v>
                </c:pt>
                <c:pt idx="4930">
                  <c:v>44832.022083333337</c:v>
                </c:pt>
                <c:pt idx="4931">
                  <c:v>44832.022094907406</c:v>
                </c:pt>
                <c:pt idx="4932">
                  <c:v>44832.022106481483</c:v>
                </c:pt>
                <c:pt idx="4933">
                  <c:v>44832.022118055553</c:v>
                </c:pt>
                <c:pt idx="4934">
                  <c:v>44832.022129629629</c:v>
                </c:pt>
                <c:pt idx="4935">
                  <c:v>44832.022141203706</c:v>
                </c:pt>
                <c:pt idx="4936">
                  <c:v>44832.022152777776</c:v>
                </c:pt>
                <c:pt idx="4937">
                  <c:v>44832.022164351853</c:v>
                </c:pt>
                <c:pt idx="4938">
                  <c:v>44832.022175925929</c:v>
                </c:pt>
                <c:pt idx="4939">
                  <c:v>44832.022187499999</c:v>
                </c:pt>
                <c:pt idx="4940">
                  <c:v>44832.022199074076</c:v>
                </c:pt>
                <c:pt idx="4941">
                  <c:v>44832.022210648145</c:v>
                </c:pt>
                <c:pt idx="4942">
                  <c:v>44832.022222222222</c:v>
                </c:pt>
                <c:pt idx="4943">
                  <c:v>44832.022233796299</c:v>
                </c:pt>
                <c:pt idx="4944">
                  <c:v>44832.022245370368</c:v>
                </c:pt>
                <c:pt idx="4945">
                  <c:v>44832.022256944445</c:v>
                </c:pt>
                <c:pt idx="4946">
                  <c:v>44832.022268518522</c:v>
                </c:pt>
                <c:pt idx="4947">
                  <c:v>44832.022280092591</c:v>
                </c:pt>
                <c:pt idx="4948">
                  <c:v>44832.022291666668</c:v>
                </c:pt>
                <c:pt idx="4949">
                  <c:v>44832.022303240738</c:v>
                </c:pt>
                <c:pt idx="4950">
                  <c:v>44832.022314814814</c:v>
                </c:pt>
                <c:pt idx="4951">
                  <c:v>44832.022326388891</c:v>
                </c:pt>
                <c:pt idx="4952">
                  <c:v>44832.022337962961</c:v>
                </c:pt>
                <c:pt idx="4953">
                  <c:v>44832.022349537037</c:v>
                </c:pt>
                <c:pt idx="4954">
                  <c:v>44832.022361111114</c:v>
                </c:pt>
                <c:pt idx="4955">
                  <c:v>44832.022372685184</c:v>
                </c:pt>
                <c:pt idx="4956">
                  <c:v>44832.02238425926</c:v>
                </c:pt>
                <c:pt idx="4957">
                  <c:v>44832.02239583333</c:v>
                </c:pt>
                <c:pt idx="4958">
                  <c:v>44832.022407407407</c:v>
                </c:pt>
                <c:pt idx="4959">
                  <c:v>44832.022418981483</c:v>
                </c:pt>
                <c:pt idx="4960">
                  <c:v>44832.022430555553</c:v>
                </c:pt>
                <c:pt idx="4961">
                  <c:v>44832.02244212963</c:v>
                </c:pt>
                <c:pt idx="4962">
                  <c:v>44832.022453703707</c:v>
                </c:pt>
                <c:pt idx="4963">
                  <c:v>44832.022465277776</c:v>
                </c:pt>
                <c:pt idx="4964">
                  <c:v>44832.022476851853</c:v>
                </c:pt>
                <c:pt idx="4965">
                  <c:v>44832.022488425922</c:v>
                </c:pt>
                <c:pt idx="4966">
                  <c:v>44832.022499999999</c:v>
                </c:pt>
                <c:pt idx="4967">
                  <c:v>44832.022511574076</c:v>
                </c:pt>
                <c:pt idx="4968">
                  <c:v>44832.022523148145</c:v>
                </c:pt>
                <c:pt idx="4969">
                  <c:v>44832.022534722222</c:v>
                </c:pt>
                <c:pt idx="4970">
                  <c:v>44832.022546296299</c:v>
                </c:pt>
                <c:pt idx="4971">
                  <c:v>44832.022557870368</c:v>
                </c:pt>
                <c:pt idx="4972">
                  <c:v>44832.022569444445</c:v>
                </c:pt>
                <c:pt idx="4973">
                  <c:v>44832.022581018522</c:v>
                </c:pt>
                <c:pt idx="4974">
                  <c:v>44832.022592592592</c:v>
                </c:pt>
                <c:pt idx="4975">
                  <c:v>44832.022604166668</c:v>
                </c:pt>
                <c:pt idx="4976">
                  <c:v>44832.022615740738</c:v>
                </c:pt>
                <c:pt idx="4977">
                  <c:v>44832.022627314815</c:v>
                </c:pt>
                <c:pt idx="4978">
                  <c:v>44832.022638888891</c:v>
                </c:pt>
                <c:pt idx="4979">
                  <c:v>44832.022650462961</c:v>
                </c:pt>
                <c:pt idx="4980">
                  <c:v>44832.022662037038</c:v>
                </c:pt>
                <c:pt idx="4981">
                  <c:v>44832.022673611114</c:v>
                </c:pt>
                <c:pt idx="4982">
                  <c:v>44832.022685185184</c:v>
                </c:pt>
                <c:pt idx="4983">
                  <c:v>44832.022696759261</c:v>
                </c:pt>
                <c:pt idx="4984">
                  <c:v>44832.02270833333</c:v>
                </c:pt>
                <c:pt idx="4985">
                  <c:v>44832.022719907407</c:v>
                </c:pt>
                <c:pt idx="4986">
                  <c:v>44832.022731481484</c:v>
                </c:pt>
                <c:pt idx="4987">
                  <c:v>44832.022743055553</c:v>
                </c:pt>
                <c:pt idx="4988">
                  <c:v>44832.02275462963</c:v>
                </c:pt>
                <c:pt idx="4989">
                  <c:v>44832.022766203707</c:v>
                </c:pt>
                <c:pt idx="4990">
                  <c:v>44832.022777777776</c:v>
                </c:pt>
                <c:pt idx="4991">
                  <c:v>44832.022789351853</c:v>
                </c:pt>
                <c:pt idx="4992">
                  <c:v>44832.022800925923</c:v>
                </c:pt>
                <c:pt idx="4993">
                  <c:v>44832.022812499999</c:v>
                </c:pt>
                <c:pt idx="4994">
                  <c:v>44832.022824074076</c:v>
                </c:pt>
                <c:pt idx="4995">
                  <c:v>44832.022835648146</c:v>
                </c:pt>
                <c:pt idx="4996">
                  <c:v>44832.022847222222</c:v>
                </c:pt>
                <c:pt idx="4997">
                  <c:v>44832.022858796299</c:v>
                </c:pt>
                <c:pt idx="4998">
                  <c:v>44832.022870370369</c:v>
                </c:pt>
                <c:pt idx="4999">
                  <c:v>44832.022881944446</c:v>
                </c:pt>
                <c:pt idx="5000">
                  <c:v>44832.022893518515</c:v>
                </c:pt>
                <c:pt idx="5001">
                  <c:v>44832.022905092592</c:v>
                </c:pt>
                <c:pt idx="5002">
                  <c:v>44832.022916666669</c:v>
                </c:pt>
                <c:pt idx="5003">
                  <c:v>44832.022928240738</c:v>
                </c:pt>
                <c:pt idx="5004">
                  <c:v>44832.022939814815</c:v>
                </c:pt>
                <c:pt idx="5005">
                  <c:v>44832.022951388892</c:v>
                </c:pt>
                <c:pt idx="5006">
                  <c:v>44832.022962962961</c:v>
                </c:pt>
                <c:pt idx="5007">
                  <c:v>44832.022974537038</c:v>
                </c:pt>
                <c:pt idx="5008">
                  <c:v>44832.022986111115</c:v>
                </c:pt>
                <c:pt idx="5009">
                  <c:v>44832.022997685184</c:v>
                </c:pt>
                <c:pt idx="5010">
                  <c:v>44832.023009259261</c:v>
                </c:pt>
                <c:pt idx="5011">
                  <c:v>44832.023020833331</c:v>
                </c:pt>
                <c:pt idx="5012">
                  <c:v>44832.023032407407</c:v>
                </c:pt>
                <c:pt idx="5013">
                  <c:v>44832.023043981484</c:v>
                </c:pt>
                <c:pt idx="5014">
                  <c:v>44832.023055555554</c:v>
                </c:pt>
                <c:pt idx="5015">
                  <c:v>44832.02306712963</c:v>
                </c:pt>
                <c:pt idx="5016">
                  <c:v>44832.023078703707</c:v>
                </c:pt>
                <c:pt idx="5017">
                  <c:v>44832.023090277777</c:v>
                </c:pt>
                <c:pt idx="5018">
                  <c:v>44832.023101851853</c:v>
                </c:pt>
                <c:pt idx="5019">
                  <c:v>44832.023113425923</c:v>
                </c:pt>
                <c:pt idx="5020">
                  <c:v>44832.023125</c:v>
                </c:pt>
                <c:pt idx="5021">
                  <c:v>44832.023136574076</c:v>
                </c:pt>
                <c:pt idx="5022">
                  <c:v>44832.023148148146</c:v>
                </c:pt>
                <c:pt idx="5023">
                  <c:v>44832.023159722223</c:v>
                </c:pt>
                <c:pt idx="5024">
                  <c:v>44832.0231712963</c:v>
                </c:pt>
                <c:pt idx="5025">
                  <c:v>44832.023182870369</c:v>
                </c:pt>
                <c:pt idx="5026">
                  <c:v>44832.023194444446</c:v>
                </c:pt>
                <c:pt idx="5027">
                  <c:v>44832.023206018515</c:v>
                </c:pt>
                <c:pt idx="5028">
                  <c:v>44832.023217592592</c:v>
                </c:pt>
                <c:pt idx="5029">
                  <c:v>44832.023229166669</c:v>
                </c:pt>
                <c:pt idx="5030">
                  <c:v>44832.023240740738</c:v>
                </c:pt>
                <c:pt idx="5031">
                  <c:v>44832.023252314815</c:v>
                </c:pt>
                <c:pt idx="5032">
                  <c:v>44832.023263888892</c:v>
                </c:pt>
                <c:pt idx="5033">
                  <c:v>44832.023275462961</c:v>
                </c:pt>
                <c:pt idx="5034">
                  <c:v>44832.023287037038</c:v>
                </c:pt>
                <c:pt idx="5035">
                  <c:v>44832.023298611108</c:v>
                </c:pt>
                <c:pt idx="5036">
                  <c:v>44832.023310185185</c:v>
                </c:pt>
                <c:pt idx="5037">
                  <c:v>44832.023321759261</c:v>
                </c:pt>
                <c:pt idx="5038">
                  <c:v>44832.023333333331</c:v>
                </c:pt>
                <c:pt idx="5039">
                  <c:v>44832.023344907408</c:v>
                </c:pt>
                <c:pt idx="5040">
                  <c:v>44832.023356481484</c:v>
                </c:pt>
                <c:pt idx="5041">
                  <c:v>44832.023368055554</c:v>
                </c:pt>
                <c:pt idx="5042">
                  <c:v>44832.023379629631</c:v>
                </c:pt>
                <c:pt idx="5043">
                  <c:v>44832.0233912037</c:v>
                </c:pt>
                <c:pt idx="5044">
                  <c:v>44832.023402777777</c:v>
                </c:pt>
                <c:pt idx="5045">
                  <c:v>44832.023414351854</c:v>
                </c:pt>
                <c:pt idx="5046">
                  <c:v>44832.023425925923</c:v>
                </c:pt>
                <c:pt idx="5047">
                  <c:v>44832.0234375</c:v>
                </c:pt>
                <c:pt idx="5048">
                  <c:v>44832.023449074077</c:v>
                </c:pt>
                <c:pt idx="5049">
                  <c:v>44832.023460648146</c:v>
                </c:pt>
                <c:pt idx="5050">
                  <c:v>44832.023472222223</c:v>
                </c:pt>
                <c:pt idx="5051">
                  <c:v>44832.0234837963</c:v>
                </c:pt>
                <c:pt idx="5052">
                  <c:v>44832.023495370369</c:v>
                </c:pt>
                <c:pt idx="5053">
                  <c:v>44832.023506944446</c:v>
                </c:pt>
                <c:pt idx="5054">
                  <c:v>44832.023518518516</c:v>
                </c:pt>
                <c:pt idx="5055">
                  <c:v>44832.023530092592</c:v>
                </c:pt>
                <c:pt idx="5056">
                  <c:v>44832.023541666669</c:v>
                </c:pt>
                <c:pt idx="5057">
                  <c:v>44832.023553240739</c:v>
                </c:pt>
                <c:pt idx="5058">
                  <c:v>44832.023564814815</c:v>
                </c:pt>
                <c:pt idx="5059">
                  <c:v>44832.023576388892</c:v>
                </c:pt>
                <c:pt idx="5060">
                  <c:v>44832.023587962962</c:v>
                </c:pt>
                <c:pt idx="5061">
                  <c:v>44832.023599537039</c:v>
                </c:pt>
                <c:pt idx="5062">
                  <c:v>44832.023611111108</c:v>
                </c:pt>
                <c:pt idx="5063">
                  <c:v>44832.023622685185</c:v>
                </c:pt>
                <c:pt idx="5064">
                  <c:v>44832.023634259262</c:v>
                </c:pt>
                <c:pt idx="5065">
                  <c:v>44832.023645833331</c:v>
                </c:pt>
                <c:pt idx="5066">
                  <c:v>44832.023657407408</c:v>
                </c:pt>
                <c:pt idx="5067">
                  <c:v>44832.023668981485</c:v>
                </c:pt>
                <c:pt idx="5068">
                  <c:v>44832.023680555554</c:v>
                </c:pt>
                <c:pt idx="5069">
                  <c:v>44832.023692129631</c:v>
                </c:pt>
                <c:pt idx="5070">
                  <c:v>44832.0237037037</c:v>
                </c:pt>
                <c:pt idx="5071">
                  <c:v>44832.023715277777</c:v>
                </c:pt>
                <c:pt idx="5072">
                  <c:v>44832.023726851854</c:v>
                </c:pt>
                <c:pt idx="5073">
                  <c:v>44832.023738425924</c:v>
                </c:pt>
                <c:pt idx="5074">
                  <c:v>44832.02375</c:v>
                </c:pt>
                <c:pt idx="5075">
                  <c:v>44832.023761574077</c:v>
                </c:pt>
                <c:pt idx="5076">
                  <c:v>44832.023773148147</c:v>
                </c:pt>
                <c:pt idx="5077">
                  <c:v>44832.023784722223</c:v>
                </c:pt>
                <c:pt idx="5078">
                  <c:v>44832.023796296293</c:v>
                </c:pt>
                <c:pt idx="5079">
                  <c:v>44832.02380787037</c:v>
                </c:pt>
                <c:pt idx="5080">
                  <c:v>44832.023819444446</c:v>
                </c:pt>
                <c:pt idx="5081">
                  <c:v>44832.023831018516</c:v>
                </c:pt>
                <c:pt idx="5082">
                  <c:v>44832.023842592593</c:v>
                </c:pt>
                <c:pt idx="5083">
                  <c:v>44832.023854166669</c:v>
                </c:pt>
                <c:pt idx="5084">
                  <c:v>44832.023865740739</c:v>
                </c:pt>
                <c:pt idx="5085">
                  <c:v>44832.023877314816</c:v>
                </c:pt>
                <c:pt idx="5086">
                  <c:v>44832.023888888885</c:v>
                </c:pt>
                <c:pt idx="5087">
                  <c:v>44832.023900462962</c:v>
                </c:pt>
                <c:pt idx="5088">
                  <c:v>44832.023912037039</c:v>
                </c:pt>
                <c:pt idx="5089">
                  <c:v>44832.023923611108</c:v>
                </c:pt>
                <c:pt idx="5090">
                  <c:v>44832.023935185185</c:v>
                </c:pt>
                <c:pt idx="5091">
                  <c:v>44832.023946759262</c:v>
                </c:pt>
                <c:pt idx="5092">
                  <c:v>44832.023958333331</c:v>
                </c:pt>
                <c:pt idx="5093">
                  <c:v>44832.023969907408</c:v>
                </c:pt>
                <c:pt idx="5094">
                  <c:v>44832.023981481485</c:v>
                </c:pt>
                <c:pt idx="5095">
                  <c:v>44832.023993055554</c:v>
                </c:pt>
                <c:pt idx="5096">
                  <c:v>44832.024004629631</c:v>
                </c:pt>
                <c:pt idx="5097">
                  <c:v>44832.024016203701</c:v>
                </c:pt>
                <c:pt idx="5098">
                  <c:v>44832.024027777778</c:v>
                </c:pt>
                <c:pt idx="5099">
                  <c:v>44832.024039351854</c:v>
                </c:pt>
                <c:pt idx="5100">
                  <c:v>44832.024050925924</c:v>
                </c:pt>
                <c:pt idx="5101">
                  <c:v>44832.024062500001</c:v>
                </c:pt>
                <c:pt idx="5102">
                  <c:v>44832.024074074077</c:v>
                </c:pt>
                <c:pt idx="5103">
                  <c:v>44832.024085648147</c:v>
                </c:pt>
                <c:pt idx="5104">
                  <c:v>44832.024097222224</c:v>
                </c:pt>
                <c:pt idx="5105">
                  <c:v>44832.024108796293</c:v>
                </c:pt>
                <c:pt idx="5106">
                  <c:v>44832.02412037037</c:v>
                </c:pt>
                <c:pt idx="5107">
                  <c:v>44832.024131944447</c:v>
                </c:pt>
                <c:pt idx="5108">
                  <c:v>44832.024143518516</c:v>
                </c:pt>
                <c:pt idx="5109">
                  <c:v>44832.024155092593</c:v>
                </c:pt>
                <c:pt idx="5110">
                  <c:v>44832.02416666667</c:v>
                </c:pt>
                <c:pt idx="5111">
                  <c:v>44832.024178240739</c:v>
                </c:pt>
                <c:pt idx="5112">
                  <c:v>44832.024189814816</c:v>
                </c:pt>
                <c:pt idx="5113">
                  <c:v>44832.024201388886</c:v>
                </c:pt>
                <c:pt idx="5114">
                  <c:v>44832.024212962962</c:v>
                </c:pt>
                <c:pt idx="5115">
                  <c:v>44832.024224537039</c:v>
                </c:pt>
                <c:pt idx="5116">
                  <c:v>44832.024236111109</c:v>
                </c:pt>
                <c:pt idx="5117">
                  <c:v>44832.024247685185</c:v>
                </c:pt>
                <c:pt idx="5118">
                  <c:v>44832.024259259262</c:v>
                </c:pt>
                <c:pt idx="5119">
                  <c:v>44832.024270833332</c:v>
                </c:pt>
                <c:pt idx="5120">
                  <c:v>44832.024282407408</c:v>
                </c:pt>
                <c:pt idx="5121">
                  <c:v>44832.024293981478</c:v>
                </c:pt>
                <c:pt idx="5122">
                  <c:v>44832.024305555555</c:v>
                </c:pt>
                <c:pt idx="5123">
                  <c:v>44832.024317129632</c:v>
                </c:pt>
                <c:pt idx="5124">
                  <c:v>44832.024328703701</c:v>
                </c:pt>
                <c:pt idx="5125">
                  <c:v>44832.024340277778</c:v>
                </c:pt>
                <c:pt idx="5126">
                  <c:v>44832.024351851855</c:v>
                </c:pt>
                <c:pt idx="5127">
                  <c:v>44832.024363425924</c:v>
                </c:pt>
                <c:pt idx="5128">
                  <c:v>44832.024375000001</c:v>
                </c:pt>
                <c:pt idx="5129">
                  <c:v>44832.024386574078</c:v>
                </c:pt>
                <c:pt idx="5130">
                  <c:v>44832.024398148147</c:v>
                </c:pt>
                <c:pt idx="5131">
                  <c:v>44832.024409722224</c:v>
                </c:pt>
                <c:pt idx="5132">
                  <c:v>44832.024421296293</c:v>
                </c:pt>
                <c:pt idx="5133">
                  <c:v>44832.02443287037</c:v>
                </c:pt>
                <c:pt idx="5134">
                  <c:v>44832.024444444447</c:v>
                </c:pt>
                <c:pt idx="5135">
                  <c:v>44832.024456018517</c:v>
                </c:pt>
                <c:pt idx="5136">
                  <c:v>44832.024467592593</c:v>
                </c:pt>
                <c:pt idx="5137">
                  <c:v>44832.02447916667</c:v>
                </c:pt>
                <c:pt idx="5138">
                  <c:v>44832.02449074074</c:v>
                </c:pt>
                <c:pt idx="5139">
                  <c:v>44832.024502314816</c:v>
                </c:pt>
                <c:pt idx="5140">
                  <c:v>44832.024513888886</c:v>
                </c:pt>
                <c:pt idx="5141">
                  <c:v>44832.024525462963</c:v>
                </c:pt>
                <c:pt idx="5142">
                  <c:v>44832.024537037039</c:v>
                </c:pt>
                <c:pt idx="5143">
                  <c:v>44832.024548611109</c:v>
                </c:pt>
                <c:pt idx="5144">
                  <c:v>44832.024560185186</c:v>
                </c:pt>
                <c:pt idx="5145">
                  <c:v>44832.024571759262</c:v>
                </c:pt>
                <c:pt idx="5146">
                  <c:v>44832.024583333332</c:v>
                </c:pt>
                <c:pt idx="5147">
                  <c:v>44832.024594907409</c:v>
                </c:pt>
                <c:pt idx="5148">
                  <c:v>44832.024606481478</c:v>
                </c:pt>
                <c:pt idx="5149">
                  <c:v>44832.024618055555</c:v>
                </c:pt>
                <c:pt idx="5150">
                  <c:v>44832.024629629632</c:v>
                </c:pt>
                <c:pt idx="5151">
                  <c:v>44832.024641203701</c:v>
                </c:pt>
                <c:pt idx="5152">
                  <c:v>44832.024652777778</c:v>
                </c:pt>
                <c:pt idx="5153">
                  <c:v>44832.024664351855</c:v>
                </c:pt>
                <c:pt idx="5154">
                  <c:v>44832.024675925924</c:v>
                </c:pt>
                <c:pt idx="5155">
                  <c:v>44832.024687500001</c:v>
                </c:pt>
                <c:pt idx="5156">
                  <c:v>44832.024699074071</c:v>
                </c:pt>
                <c:pt idx="5157">
                  <c:v>44832.024710648147</c:v>
                </c:pt>
                <c:pt idx="5158">
                  <c:v>44832.024722222224</c:v>
                </c:pt>
                <c:pt idx="5159">
                  <c:v>44832.024733796294</c:v>
                </c:pt>
                <c:pt idx="5160">
                  <c:v>44832.024745370371</c:v>
                </c:pt>
                <c:pt idx="5161">
                  <c:v>44832.024756944447</c:v>
                </c:pt>
                <c:pt idx="5162">
                  <c:v>44832.024768518517</c:v>
                </c:pt>
                <c:pt idx="5163">
                  <c:v>44832.024780092594</c:v>
                </c:pt>
                <c:pt idx="5164">
                  <c:v>44832.024791666663</c:v>
                </c:pt>
                <c:pt idx="5165">
                  <c:v>44832.02480324074</c:v>
                </c:pt>
                <c:pt idx="5166">
                  <c:v>44832.024814814817</c:v>
                </c:pt>
                <c:pt idx="5167">
                  <c:v>44832.024826388886</c:v>
                </c:pt>
                <c:pt idx="5168">
                  <c:v>44832.024837962963</c:v>
                </c:pt>
                <c:pt idx="5169">
                  <c:v>44832.024861111109</c:v>
                </c:pt>
                <c:pt idx="5170">
                  <c:v>44832.024872685186</c:v>
                </c:pt>
                <c:pt idx="5171">
                  <c:v>44832.024884259263</c:v>
                </c:pt>
                <c:pt idx="5172">
                  <c:v>44832.024895833332</c:v>
                </c:pt>
                <c:pt idx="5173">
                  <c:v>44832.024907407409</c:v>
                </c:pt>
                <c:pt idx="5174">
                  <c:v>44832.024918981479</c:v>
                </c:pt>
                <c:pt idx="5175">
                  <c:v>44832.024918981479</c:v>
                </c:pt>
                <c:pt idx="5176">
                  <c:v>44832.024930555555</c:v>
                </c:pt>
                <c:pt idx="5177">
                  <c:v>44832.024942129632</c:v>
                </c:pt>
                <c:pt idx="5178">
                  <c:v>44832.024953703702</c:v>
                </c:pt>
                <c:pt idx="5179">
                  <c:v>44832.024965277778</c:v>
                </c:pt>
                <c:pt idx="5180">
                  <c:v>44832.024976851855</c:v>
                </c:pt>
                <c:pt idx="5181">
                  <c:v>44832.024988425925</c:v>
                </c:pt>
                <c:pt idx="5182">
                  <c:v>44832.025000000001</c:v>
                </c:pt>
                <c:pt idx="5183">
                  <c:v>44832.025011574071</c:v>
                </c:pt>
                <c:pt idx="5184">
                  <c:v>44832.025023148148</c:v>
                </c:pt>
                <c:pt idx="5185">
                  <c:v>44832.025034722225</c:v>
                </c:pt>
                <c:pt idx="5186">
                  <c:v>44832.025057870371</c:v>
                </c:pt>
                <c:pt idx="5187">
                  <c:v>44832.025069444448</c:v>
                </c:pt>
                <c:pt idx="5188">
                  <c:v>44832.025081018517</c:v>
                </c:pt>
                <c:pt idx="5189">
                  <c:v>44832.025092592594</c:v>
                </c:pt>
                <c:pt idx="5190">
                  <c:v>44832.025104166663</c:v>
                </c:pt>
                <c:pt idx="5191">
                  <c:v>44832.02511574074</c:v>
                </c:pt>
                <c:pt idx="5192">
                  <c:v>44832.025127314817</c:v>
                </c:pt>
                <c:pt idx="5193">
                  <c:v>44832.025138888886</c:v>
                </c:pt>
                <c:pt idx="5194">
                  <c:v>44832.025150462963</c:v>
                </c:pt>
                <c:pt idx="5195">
                  <c:v>44832.02516203704</c:v>
                </c:pt>
                <c:pt idx="5196">
                  <c:v>44832.025173611109</c:v>
                </c:pt>
                <c:pt idx="5197">
                  <c:v>44832.025185185186</c:v>
                </c:pt>
                <c:pt idx="5198">
                  <c:v>44832.025196759256</c:v>
                </c:pt>
                <c:pt idx="5199">
                  <c:v>44832.025208333333</c:v>
                </c:pt>
                <c:pt idx="5200">
                  <c:v>44832.025219907409</c:v>
                </c:pt>
                <c:pt idx="5201">
                  <c:v>44832.025219907409</c:v>
                </c:pt>
                <c:pt idx="5202">
                  <c:v>44832.025231481479</c:v>
                </c:pt>
                <c:pt idx="5203">
                  <c:v>44832.025254629632</c:v>
                </c:pt>
                <c:pt idx="5204">
                  <c:v>44832.025266203702</c:v>
                </c:pt>
                <c:pt idx="5205">
                  <c:v>44832.025277777779</c:v>
                </c:pt>
                <c:pt idx="5206">
                  <c:v>44832.025289351855</c:v>
                </c:pt>
                <c:pt idx="5207">
                  <c:v>44832.025300925925</c:v>
                </c:pt>
                <c:pt idx="5208">
                  <c:v>44832.025312500002</c:v>
                </c:pt>
                <c:pt idx="5209">
                  <c:v>44832.025324074071</c:v>
                </c:pt>
                <c:pt idx="5210">
                  <c:v>44832.025335648148</c:v>
                </c:pt>
                <c:pt idx="5211">
                  <c:v>44832.025347222225</c:v>
                </c:pt>
                <c:pt idx="5212">
                  <c:v>44832.025358796294</c:v>
                </c:pt>
                <c:pt idx="5213">
                  <c:v>44832.025370370371</c:v>
                </c:pt>
                <c:pt idx="5214">
                  <c:v>44832.025381944448</c:v>
                </c:pt>
                <c:pt idx="5215">
                  <c:v>44832.025393518517</c:v>
                </c:pt>
                <c:pt idx="5216">
                  <c:v>44832.025405092594</c:v>
                </c:pt>
                <c:pt idx="5217">
                  <c:v>44832.025416666664</c:v>
                </c:pt>
                <c:pt idx="5218">
                  <c:v>44832.02542824074</c:v>
                </c:pt>
                <c:pt idx="5219">
                  <c:v>44832.025439814817</c:v>
                </c:pt>
                <c:pt idx="5220">
                  <c:v>44832.025451388887</c:v>
                </c:pt>
                <c:pt idx="5221">
                  <c:v>44832.025462962964</c:v>
                </c:pt>
                <c:pt idx="5222">
                  <c:v>44832.02547453704</c:v>
                </c:pt>
                <c:pt idx="5223">
                  <c:v>44832.02548611111</c:v>
                </c:pt>
                <c:pt idx="5224">
                  <c:v>44832.025497685187</c:v>
                </c:pt>
                <c:pt idx="5225">
                  <c:v>44832.025509259256</c:v>
                </c:pt>
                <c:pt idx="5226">
                  <c:v>44832.025520833333</c:v>
                </c:pt>
                <c:pt idx="5227">
                  <c:v>44832.02553240741</c:v>
                </c:pt>
                <c:pt idx="5228">
                  <c:v>44832.025543981479</c:v>
                </c:pt>
                <c:pt idx="5229">
                  <c:v>44832.025555555556</c:v>
                </c:pt>
                <c:pt idx="5230">
                  <c:v>44832.025567129633</c:v>
                </c:pt>
                <c:pt idx="5231">
                  <c:v>44832.025578703702</c:v>
                </c:pt>
                <c:pt idx="5232">
                  <c:v>44832.025590277779</c:v>
                </c:pt>
                <c:pt idx="5233">
                  <c:v>44832.025601851848</c:v>
                </c:pt>
                <c:pt idx="5234">
                  <c:v>44832.025613425925</c:v>
                </c:pt>
                <c:pt idx="5235">
                  <c:v>44832.025625000002</c:v>
                </c:pt>
                <c:pt idx="5236">
                  <c:v>44832.025636574072</c:v>
                </c:pt>
                <c:pt idx="5237">
                  <c:v>44832.025648148148</c:v>
                </c:pt>
                <c:pt idx="5238">
                  <c:v>44832.025659722225</c:v>
                </c:pt>
                <c:pt idx="5239">
                  <c:v>44832.025671296295</c:v>
                </c:pt>
                <c:pt idx="5240">
                  <c:v>44832.025682870371</c:v>
                </c:pt>
                <c:pt idx="5241">
                  <c:v>44832.025694444441</c:v>
                </c:pt>
                <c:pt idx="5242">
                  <c:v>44832.025706018518</c:v>
                </c:pt>
                <c:pt idx="5243">
                  <c:v>44832.025717592594</c:v>
                </c:pt>
                <c:pt idx="5244">
                  <c:v>44832.025729166664</c:v>
                </c:pt>
                <c:pt idx="5245">
                  <c:v>44832.025740740741</c:v>
                </c:pt>
                <c:pt idx="5246">
                  <c:v>44832.025752314818</c:v>
                </c:pt>
                <c:pt idx="5247">
                  <c:v>44832.025763888887</c:v>
                </c:pt>
                <c:pt idx="5248">
                  <c:v>44832.025775462964</c:v>
                </c:pt>
                <c:pt idx="5249">
                  <c:v>44832.025787037041</c:v>
                </c:pt>
                <c:pt idx="5250">
                  <c:v>44832.02579861111</c:v>
                </c:pt>
                <c:pt idx="5251">
                  <c:v>44832.025810185187</c:v>
                </c:pt>
                <c:pt idx="5252">
                  <c:v>44832.025821759256</c:v>
                </c:pt>
                <c:pt idx="5253">
                  <c:v>44832.025833333333</c:v>
                </c:pt>
                <c:pt idx="5254">
                  <c:v>44832.02584490741</c:v>
                </c:pt>
                <c:pt idx="5255">
                  <c:v>44832.025856481479</c:v>
                </c:pt>
                <c:pt idx="5256">
                  <c:v>44832.025868055556</c:v>
                </c:pt>
                <c:pt idx="5257">
                  <c:v>44832.025879629633</c:v>
                </c:pt>
                <c:pt idx="5258">
                  <c:v>44832.025891203702</c:v>
                </c:pt>
                <c:pt idx="5259">
                  <c:v>44832.025902777779</c:v>
                </c:pt>
                <c:pt idx="5260">
                  <c:v>44832.025914351849</c:v>
                </c:pt>
                <c:pt idx="5261">
                  <c:v>44832.025925925926</c:v>
                </c:pt>
                <c:pt idx="5262">
                  <c:v>44832.025937500002</c:v>
                </c:pt>
                <c:pt idx="5263">
                  <c:v>44832.025949074072</c:v>
                </c:pt>
                <c:pt idx="5264">
                  <c:v>44832.025960648149</c:v>
                </c:pt>
                <c:pt idx="5265">
                  <c:v>44832.025972222225</c:v>
                </c:pt>
                <c:pt idx="5266">
                  <c:v>44832.025983796295</c:v>
                </c:pt>
                <c:pt idx="5267">
                  <c:v>44832.025995370372</c:v>
                </c:pt>
                <c:pt idx="5268">
                  <c:v>44832.026006944441</c:v>
                </c:pt>
                <c:pt idx="5269">
                  <c:v>44832.026018518518</c:v>
                </c:pt>
                <c:pt idx="5270">
                  <c:v>44832.026030092595</c:v>
                </c:pt>
                <c:pt idx="5271">
                  <c:v>44832.026041666664</c:v>
                </c:pt>
                <c:pt idx="5272">
                  <c:v>44832.026053240741</c:v>
                </c:pt>
                <c:pt idx="5273">
                  <c:v>44832.026064814818</c:v>
                </c:pt>
                <c:pt idx="5274">
                  <c:v>44832.026076388887</c:v>
                </c:pt>
                <c:pt idx="5275">
                  <c:v>44832.026087962964</c:v>
                </c:pt>
                <c:pt idx="5276">
                  <c:v>44832.026099537034</c:v>
                </c:pt>
                <c:pt idx="5277">
                  <c:v>44832.02611111111</c:v>
                </c:pt>
                <c:pt idx="5278">
                  <c:v>44832.026122685187</c:v>
                </c:pt>
                <c:pt idx="5279">
                  <c:v>44832.026134259257</c:v>
                </c:pt>
                <c:pt idx="5280">
                  <c:v>44832.026145833333</c:v>
                </c:pt>
                <c:pt idx="5281">
                  <c:v>44832.02615740741</c:v>
                </c:pt>
                <c:pt idx="5282">
                  <c:v>44832.02616898148</c:v>
                </c:pt>
                <c:pt idx="5283">
                  <c:v>44832.026180555556</c:v>
                </c:pt>
                <c:pt idx="5284">
                  <c:v>44832.026192129626</c:v>
                </c:pt>
                <c:pt idx="5285">
                  <c:v>44832.026203703703</c:v>
                </c:pt>
                <c:pt idx="5286">
                  <c:v>44832.02621527778</c:v>
                </c:pt>
                <c:pt idx="5287">
                  <c:v>44832.026226851849</c:v>
                </c:pt>
                <c:pt idx="5288">
                  <c:v>44832.026238425926</c:v>
                </c:pt>
                <c:pt idx="5289">
                  <c:v>44832.026250000003</c:v>
                </c:pt>
                <c:pt idx="5290">
                  <c:v>44832.026261574072</c:v>
                </c:pt>
                <c:pt idx="5291">
                  <c:v>44832.026273148149</c:v>
                </c:pt>
                <c:pt idx="5292">
                  <c:v>44832.026284722226</c:v>
                </c:pt>
                <c:pt idx="5293">
                  <c:v>44832.026296296295</c:v>
                </c:pt>
                <c:pt idx="5294">
                  <c:v>44832.026307870372</c:v>
                </c:pt>
                <c:pt idx="5295">
                  <c:v>44832.026319444441</c:v>
                </c:pt>
                <c:pt idx="5296">
                  <c:v>44832.026331018518</c:v>
                </c:pt>
                <c:pt idx="5297">
                  <c:v>44832.026342592595</c:v>
                </c:pt>
                <c:pt idx="5298">
                  <c:v>44832.026354166665</c:v>
                </c:pt>
                <c:pt idx="5299">
                  <c:v>44832.026365740741</c:v>
                </c:pt>
                <c:pt idx="5300">
                  <c:v>44832.026377314818</c:v>
                </c:pt>
                <c:pt idx="5301">
                  <c:v>44832.026388888888</c:v>
                </c:pt>
                <c:pt idx="5302">
                  <c:v>44832.026400462964</c:v>
                </c:pt>
                <c:pt idx="5303">
                  <c:v>44832.026412037034</c:v>
                </c:pt>
                <c:pt idx="5304">
                  <c:v>44832.026423611111</c:v>
                </c:pt>
                <c:pt idx="5305">
                  <c:v>44832.026435185187</c:v>
                </c:pt>
                <c:pt idx="5306">
                  <c:v>44832.026446759257</c:v>
                </c:pt>
                <c:pt idx="5307">
                  <c:v>44832.026458333334</c:v>
                </c:pt>
                <c:pt idx="5308">
                  <c:v>44832.026469907411</c:v>
                </c:pt>
                <c:pt idx="5309">
                  <c:v>44832.02648148148</c:v>
                </c:pt>
                <c:pt idx="5310">
                  <c:v>44832.026493055557</c:v>
                </c:pt>
                <c:pt idx="5311">
                  <c:v>44832.026504629626</c:v>
                </c:pt>
                <c:pt idx="5312">
                  <c:v>44832.026516203703</c:v>
                </c:pt>
                <c:pt idx="5313">
                  <c:v>44832.02652777778</c:v>
                </c:pt>
                <c:pt idx="5314">
                  <c:v>44832.026539351849</c:v>
                </c:pt>
                <c:pt idx="5315">
                  <c:v>44832.026550925926</c:v>
                </c:pt>
                <c:pt idx="5316">
                  <c:v>44832.026562500003</c:v>
                </c:pt>
                <c:pt idx="5317">
                  <c:v>44832.026574074072</c:v>
                </c:pt>
                <c:pt idx="5318">
                  <c:v>44832.026585648149</c:v>
                </c:pt>
                <c:pt idx="5319">
                  <c:v>44832.026597222219</c:v>
                </c:pt>
                <c:pt idx="5320">
                  <c:v>44832.026608796295</c:v>
                </c:pt>
                <c:pt idx="5321">
                  <c:v>44832.026620370372</c:v>
                </c:pt>
                <c:pt idx="5322">
                  <c:v>44832.026631944442</c:v>
                </c:pt>
                <c:pt idx="5323">
                  <c:v>44832.026643518519</c:v>
                </c:pt>
                <c:pt idx="5324">
                  <c:v>44832.026655092595</c:v>
                </c:pt>
                <c:pt idx="5325">
                  <c:v>44832.026666666665</c:v>
                </c:pt>
                <c:pt idx="5326">
                  <c:v>44832.026678240742</c:v>
                </c:pt>
                <c:pt idx="5327">
                  <c:v>44832.026689814818</c:v>
                </c:pt>
                <c:pt idx="5328">
                  <c:v>44832.026701388888</c:v>
                </c:pt>
                <c:pt idx="5329">
                  <c:v>44832.026712962965</c:v>
                </c:pt>
                <c:pt idx="5330">
                  <c:v>44832.026724537034</c:v>
                </c:pt>
                <c:pt idx="5331">
                  <c:v>44832.026736111111</c:v>
                </c:pt>
                <c:pt idx="5332">
                  <c:v>44832.026747685188</c:v>
                </c:pt>
                <c:pt idx="5333">
                  <c:v>44832.026759259257</c:v>
                </c:pt>
                <c:pt idx="5334">
                  <c:v>44832.026770833334</c:v>
                </c:pt>
                <c:pt idx="5335">
                  <c:v>44832.026782407411</c:v>
                </c:pt>
                <c:pt idx="5336">
                  <c:v>44832.02679398148</c:v>
                </c:pt>
                <c:pt idx="5337">
                  <c:v>44832.026805555557</c:v>
                </c:pt>
                <c:pt idx="5338">
                  <c:v>44832.026817129627</c:v>
                </c:pt>
                <c:pt idx="5339">
                  <c:v>44832.026828703703</c:v>
                </c:pt>
                <c:pt idx="5340">
                  <c:v>44832.02684027778</c:v>
                </c:pt>
                <c:pt idx="5341">
                  <c:v>44832.02685185185</c:v>
                </c:pt>
                <c:pt idx="5342">
                  <c:v>44832.026863425926</c:v>
                </c:pt>
                <c:pt idx="5343">
                  <c:v>44832.026875000003</c:v>
                </c:pt>
                <c:pt idx="5344">
                  <c:v>44832.026886574073</c:v>
                </c:pt>
                <c:pt idx="5345">
                  <c:v>44832.026898148149</c:v>
                </c:pt>
                <c:pt idx="5346">
                  <c:v>44832.026909722219</c:v>
                </c:pt>
                <c:pt idx="5347">
                  <c:v>44832.026921296296</c:v>
                </c:pt>
                <c:pt idx="5348">
                  <c:v>44832.026932870373</c:v>
                </c:pt>
                <c:pt idx="5349">
                  <c:v>44832.026944444442</c:v>
                </c:pt>
                <c:pt idx="5350">
                  <c:v>44832.026956018519</c:v>
                </c:pt>
                <c:pt idx="5351">
                  <c:v>44832.026967592596</c:v>
                </c:pt>
                <c:pt idx="5352">
                  <c:v>44832.026979166665</c:v>
                </c:pt>
                <c:pt idx="5353">
                  <c:v>44832.026990740742</c:v>
                </c:pt>
                <c:pt idx="5354">
                  <c:v>44832.027002314811</c:v>
                </c:pt>
                <c:pt idx="5355">
                  <c:v>44832.027013888888</c:v>
                </c:pt>
                <c:pt idx="5356">
                  <c:v>44832.027025462965</c:v>
                </c:pt>
                <c:pt idx="5357">
                  <c:v>44832.027037037034</c:v>
                </c:pt>
                <c:pt idx="5358">
                  <c:v>44832.027048611111</c:v>
                </c:pt>
                <c:pt idx="5359">
                  <c:v>44832.027060185188</c:v>
                </c:pt>
                <c:pt idx="5360">
                  <c:v>44832.027071759258</c:v>
                </c:pt>
                <c:pt idx="5361">
                  <c:v>44832.027083333334</c:v>
                </c:pt>
                <c:pt idx="5362">
                  <c:v>44832.027094907404</c:v>
                </c:pt>
                <c:pt idx="5363">
                  <c:v>44832.027106481481</c:v>
                </c:pt>
                <c:pt idx="5364">
                  <c:v>44832.027118055557</c:v>
                </c:pt>
                <c:pt idx="5365">
                  <c:v>44832.027129629627</c:v>
                </c:pt>
                <c:pt idx="5366">
                  <c:v>44832.027141203704</c:v>
                </c:pt>
                <c:pt idx="5367">
                  <c:v>44832.02715277778</c:v>
                </c:pt>
                <c:pt idx="5368">
                  <c:v>44832.02716435185</c:v>
                </c:pt>
                <c:pt idx="5369">
                  <c:v>44832.027175925927</c:v>
                </c:pt>
                <c:pt idx="5370">
                  <c:v>44832.027187500003</c:v>
                </c:pt>
                <c:pt idx="5371">
                  <c:v>44832.027199074073</c:v>
                </c:pt>
                <c:pt idx="5372">
                  <c:v>44832.02721064815</c:v>
                </c:pt>
                <c:pt idx="5373">
                  <c:v>44832.027222222219</c:v>
                </c:pt>
                <c:pt idx="5374">
                  <c:v>44832.027233796296</c:v>
                </c:pt>
                <c:pt idx="5375">
                  <c:v>44832.027245370373</c:v>
                </c:pt>
                <c:pt idx="5376">
                  <c:v>44832.027256944442</c:v>
                </c:pt>
                <c:pt idx="5377">
                  <c:v>44832.027268518519</c:v>
                </c:pt>
                <c:pt idx="5378">
                  <c:v>44832.027280092596</c:v>
                </c:pt>
                <c:pt idx="5379">
                  <c:v>44832.027291666665</c:v>
                </c:pt>
                <c:pt idx="5380">
                  <c:v>44832.027303240742</c:v>
                </c:pt>
                <c:pt idx="5381">
                  <c:v>44832.027314814812</c:v>
                </c:pt>
                <c:pt idx="5382">
                  <c:v>44832.027326388888</c:v>
                </c:pt>
                <c:pt idx="5383">
                  <c:v>44832.027337962965</c:v>
                </c:pt>
                <c:pt idx="5384">
                  <c:v>44832.027349537035</c:v>
                </c:pt>
                <c:pt idx="5385">
                  <c:v>44832.027361111112</c:v>
                </c:pt>
                <c:pt idx="5386">
                  <c:v>44832.027372685188</c:v>
                </c:pt>
                <c:pt idx="5387">
                  <c:v>44832.027384259258</c:v>
                </c:pt>
                <c:pt idx="5388">
                  <c:v>44832.027395833335</c:v>
                </c:pt>
                <c:pt idx="5389">
                  <c:v>44832.027407407404</c:v>
                </c:pt>
                <c:pt idx="5390">
                  <c:v>44832.027418981481</c:v>
                </c:pt>
                <c:pt idx="5391">
                  <c:v>44832.027430555558</c:v>
                </c:pt>
                <c:pt idx="5392">
                  <c:v>44832.027442129627</c:v>
                </c:pt>
                <c:pt idx="5393">
                  <c:v>44832.027453703704</c:v>
                </c:pt>
                <c:pt idx="5394">
                  <c:v>44832.027465277781</c:v>
                </c:pt>
                <c:pt idx="5395">
                  <c:v>44832.02747685185</c:v>
                </c:pt>
                <c:pt idx="5396">
                  <c:v>44832.027488425927</c:v>
                </c:pt>
                <c:pt idx="5397">
                  <c:v>44832.027499999997</c:v>
                </c:pt>
                <c:pt idx="5398">
                  <c:v>44832.027511574073</c:v>
                </c:pt>
                <c:pt idx="5399">
                  <c:v>44832.02752314815</c:v>
                </c:pt>
                <c:pt idx="5400">
                  <c:v>44832.02753472222</c:v>
                </c:pt>
                <c:pt idx="5401">
                  <c:v>44832.027546296296</c:v>
                </c:pt>
                <c:pt idx="5402">
                  <c:v>44832.027557870373</c:v>
                </c:pt>
                <c:pt idx="5403">
                  <c:v>44832.027569444443</c:v>
                </c:pt>
                <c:pt idx="5404">
                  <c:v>44832.027581018519</c:v>
                </c:pt>
                <c:pt idx="5405">
                  <c:v>44832.027592592596</c:v>
                </c:pt>
                <c:pt idx="5406">
                  <c:v>44832.027604166666</c:v>
                </c:pt>
                <c:pt idx="5407">
                  <c:v>44832.027615740742</c:v>
                </c:pt>
                <c:pt idx="5408">
                  <c:v>44832.027627314812</c:v>
                </c:pt>
                <c:pt idx="5409">
                  <c:v>44832.027638888889</c:v>
                </c:pt>
                <c:pt idx="5410">
                  <c:v>44832.027650462966</c:v>
                </c:pt>
                <c:pt idx="5411">
                  <c:v>44832.027662037035</c:v>
                </c:pt>
                <c:pt idx="5412">
                  <c:v>44832.027673611112</c:v>
                </c:pt>
                <c:pt idx="5413">
                  <c:v>44832.027685185189</c:v>
                </c:pt>
                <c:pt idx="5414">
                  <c:v>44832.027696759258</c:v>
                </c:pt>
                <c:pt idx="5415">
                  <c:v>44832.027708333335</c:v>
                </c:pt>
                <c:pt idx="5416">
                  <c:v>44832.027719907404</c:v>
                </c:pt>
                <c:pt idx="5417">
                  <c:v>44832.027731481481</c:v>
                </c:pt>
                <c:pt idx="5418">
                  <c:v>44832.027743055558</c:v>
                </c:pt>
                <c:pt idx="5419">
                  <c:v>44832.027754629627</c:v>
                </c:pt>
                <c:pt idx="5420">
                  <c:v>44832.027766203704</c:v>
                </c:pt>
                <c:pt idx="5421">
                  <c:v>44832.027777777781</c:v>
                </c:pt>
                <c:pt idx="5422">
                  <c:v>44832.027789351851</c:v>
                </c:pt>
                <c:pt idx="5423">
                  <c:v>44832.027800925927</c:v>
                </c:pt>
                <c:pt idx="5424">
                  <c:v>44832.027812499997</c:v>
                </c:pt>
                <c:pt idx="5425">
                  <c:v>44832.027824074074</c:v>
                </c:pt>
                <c:pt idx="5426">
                  <c:v>44832.02783564815</c:v>
                </c:pt>
                <c:pt idx="5427">
                  <c:v>44832.02784722222</c:v>
                </c:pt>
                <c:pt idx="5428">
                  <c:v>44832.027858796297</c:v>
                </c:pt>
                <c:pt idx="5429">
                  <c:v>44832.027870370373</c:v>
                </c:pt>
                <c:pt idx="5430">
                  <c:v>44832.027881944443</c:v>
                </c:pt>
                <c:pt idx="5431">
                  <c:v>44832.02789351852</c:v>
                </c:pt>
                <c:pt idx="5432">
                  <c:v>44832.027905092589</c:v>
                </c:pt>
                <c:pt idx="5433">
                  <c:v>44832.027916666666</c:v>
                </c:pt>
                <c:pt idx="5434">
                  <c:v>44832.027928240743</c:v>
                </c:pt>
                <c:pt idx="5435">
                  <c:v>44832.027939814812</c:v>
                </c:pt>
                <c:pt idx="5436">
                  <c:v>44832.027951388889</c:v>
                </c:pt>
                <c:pt idx="5437">
                  <c:v>44832.027962962966</c:v>
                </c:pt>
                <c:pt idx="5438">
                  <c:v>44832.027974537035</c:v>
                </c:pt>
                <c:pt idx="5439">
                  <c:v>44832.027986111112</c:v>
                </c:pt>
                <c:pt idx="5440">
                  <c:v>44832.027997685182</c:v>
                </c:pt>
                <c:pt idx="5441">
                  <c:v>44832.028009259258</c:v>
                </c:pt>
                <c:pt idx="5442">
                  <c:v>44832.028020833335</c:v>
                </c:pt>
                <c:pt idx="5443">
                  <c:v>44832.028032407405</c:v>
                </c:pt>
                <c:pt idx="5444">
                  <c:v>44832.028043981481</c:v>
                </c:pt>
                <c:pt idx="5445">
                  <c:v>44832.028055555558</c:v>
                </c:pt>
                <c:pt idx="5446">
                  <c:v>44832.028067129628</c:v>
                </c:pt>
                <c:pt idx="5447">
                  <c:v>44832.028078703705</c:v>
                </c:pt>
                <c:pt idx="5448">
                  <c:v>44832.028090277781</c:v>
                </c:pt>
                <c:pt idx="5449">
                  <c:v>44832.028101851851</c:v>
                </c:pt>
                <c:pt idx="5450">
                  <c:v>44832.028113425928</c:v>
                </c:pt>
                <c:pt idx="5451">
                  <c:v>44832.028124999997</c:v>
                </c:pt>
                <c:pt idx="5452">
                  <c:v>44832.028136574074</c:v>
                </c:pt>
                <c:pt idx="5453">
                  <c:v>44832.028148148151</c:v>
                </c:pt>
                <c:pt idx="5454">
                  <c:v>44832.02815972222</c:v>
                </c:pt>
                <c:pt idx="5455">
                  <c:v>44832.028171296297</c:v>
                </c:pt>
                <c:pt idx="5456">
                  <c:v>44832.028182870374</c:v>
                </c:pt>
                <c:pt idx="5457">
                  <c:v>44832.028194444443</c:v>
                </c:pt>
                <c:pt idx="5458">
                  <c:v>44832.02820601852</c:v>
                </c:pt>
                <c:pt idx="5459">
                  <c:v>44832.028217592589</c:v>
                </c:pt>
                <c:pt idx="5460">
                  <c:v>44832.028229166666</c:v>
                </c:pt>
                <c:pt idx="5461">
                  <c:v>44832.028240740743</c:v>
                </c:pt>
                <c:pt idx="5462">
                  <c:v>44832.028252314813</c:v>
                </c:pt>
                <c:pt idx="5463">
                  <c:v>44832.028263888889</c:v>
                </c:pt>
                <c:pt idx="5464">
                  <c:v>44832.028275462966</c:v>
                </c:pt>
                <c:pt idx="5465">
                  <c:v>44832.028287037036</c:v>
                </c:pt>
                <c:pt idx="5466">
                  <c:v>44832.028298611112</c:v>
                </c:pt>
                <c:pt idx="5467">
                  <c:v>44832.028310185182</c:v>
                </c:pt>
                <c:pt idx="5468">
                  <c:v>44832.028321759259</c:v>
                </c:pt>
                <c:pt idx="5469">
                  <c:v>44832.028333333335</c:v>
                </c:pt>
                <c:pt idx="5470">
                  <c:v>44832.028344907405</c:v>
                </c:pt>
                <c:pt idx="5471">
                  <c:v>44832.028356481482</c:v>
                </c:pt>
                <c:pt idx="5472">
                  <c:v>44832.028368055559</c:v>
                </c:pt>
                <c:pt idx="5473">
                  <c:v>44832.028379629628</c:v>
                </c:pt>
                <c:pt idx="5474">
                  <c:v>44832.028391203705</c:v>
                </c:pt>
                <c:pt idx="5475">
                  <c:v>44832.028402777774</c:v>
                </c:pt>
                <c:pt idx="5476">
                  <c:v>44832.028414351851</c:v>
                </c:pt>
                <c:pt idx="5477">
                  <c:v>44832.028425925928</c:v>
                </c:pt>
                <c:pt idx="5478">
                  <c:v>44832.028437499997</c:v>
                </c:pt>
                <c:pt idx="5479">
                  <c:v>44832.028449074074</c:v>
                </c:pt>
                <c:pt idx="5480">
                  <c:v>44832.028460648151</c:v>
                </c:pt>
                <c:pt idx="5481">
                  <c:v>44832.02847222222</c:v>
                </c:pt>
                <c:pt idx="5482">
                  <c:v>44832.028483796297</c:v>
                </c:pt>
                <c:pt idx="5483">
                  <c:v>44832.028495370374</c:v>
                </c:pt>
                <c:pt idx="5484">
                  <c:v>44832.028506944444</c:v>
                </c:pt>
                <c:pt idx="5485">
                  <c:v>44832.02851851852</c:v>
                </c:pt>
                <c:pt idx="5486">
                  <c:v>44832.02853009259</c:v>
                </c:pt>
                <c:pt idx="5487">
                  <c:v>44832.028541666667</c:v>
                </c:pt>
                <c:pt idx="5488">
                  <c:v>44832.028553240743</c:v>
                </c:pt>
                <c:pt idx="5489">
                  <c:v>44832.028564814813</c:v>
                </c:pt>
                <c:pt idx="5490">
                  <c:v>44832.02857638889</c:v>
                </c:pt>
                <c:pt idx="5491">
                  <c:v>44832.028587962966</c:v>
                </c:pt>
                <c:pt idx="5492">
                  <c:v>44832.028599537036</c:v>
                </c:pt>
                <c:pt idx="5493">
                  <c:v>44832.028611111113</c:v>
                </c:pt>
                <c:pt idx="5494">
                  <c:v>44832.028622685182</c:v>
                </c:pt>
                <c:pt idx="5495">
                  <c:v>44832.028634259259</c:v>
                </c:pt>
                <c:pt idx="5496">
                  <c:v>44832.028645833336</c:v>
                </c:pt>
                <c:pt idx="5497">
                  <c:v>44832.028657407405</c:v>
                </c:pt>
                <c:pt idx="5498">
                  <c:v>44832.028668981482</c:v>
                </c:pt>
                <c:pt idx="5499">
                  <c:v>44832.028680555559</c:v>
                </c:pt>
                <c:pt idx="5500">
                  <c:v>44832.028692129628</c:v>
                </c:pt>
                <c:pt idx="5501">
                  <c:v>44832.028703703705</c:v>
                </c:pt>
                <c:pt idx="5502">
                  <c:v>44832.028715277775</c:v>
                </c:pt>
                <c:pt idx="5503">
                  <c:v>44832.028726851851</c:v>
                </c:pt>
                <c:pt idx="5504">
                  <c:v>44832.028738425928</c:v>
                </c:pt>
                <c:pt idx="5505">
                  <c:v>44832.028749999998</c:v>
                </c:pt>
                <c:pt idx="5506">
                  <c:v>44832.028761574074</c:v>
                </c:pt>
                <c:pt idx="5507">
                  <c:v>44832.028773148151</c:v>
                </c:pt>
                <c:pt idx="5508">
                  <c:v>44832.028784722221</c:v>
                </c:pt>
                <c:pt idx="5509">
                  <c:v>44832.028796296298</c:v>
                </c:pt>
                <c:pt idx="5510">
                  <c:v>44832.028807870367</c:v>
                </c:pt>
                <c:pt idx="5511">
                  <c:v>44832.028819444444</c:v>
                </c:pt>
                <c:pt idx="5512">
                  <c:v>44832.028831018521</c:v>
                </c:pt>
                <c:pt idx="5513">
                  <c:v>44832.02884259259</c:v>
                </c:pt>
                <c:pt idx="5514">
                  <c:v>44832.028854166667</c:v>
                </c:pt>
                <c:pt idx="5515">
                  <c:v>44832.028865740744</c:v>
                </c:pt>
                <c:pt idx="5516">
                  <c:v>44832.028877314813</c:v>
                </c:pt>
                <c:pt idx="5517">
                  <c:v>44832.02888888889</c:v>
                </c:pt>
                <c:pt idx="5518">
                  <c:v>44832.028900462959</c:v>
                </c:pt>
                <c:pt idx="5519">
                  <c:v>44832.028912037036</c:v>
                </c:pt>
                <c:pt idx="5520">
                  <c:v>44832.028923611113</c:v>
                </c:pt>
                <c:pt idx="5521">
                  <c:v>44832.028935185182</c:v>
                </c:pt>
                <c:pt idx="5522">
                  <c:v>44832.028946759259</c:v>
                </c:pt>
                <c:pt idx="5523">
                  <c:v>44832.028958333336</c:v>
                </c:pt>
                <c:pt idx="5524">
                  <c:v>44832.028969907406</c:v>
                </c:pt>
                <c:pt idx="5525">
                  <c:v>44832.028981481482</c:v>
                </c:pt>
                <c:pt idx="5526">
                  <c:v>44832.028993055559</c:v>
                </c:pt>
                <c:pt idx="5527">
                  <c:v>44832.029004629629</c:v>
                </c:pt>
                <c:pt idx="5528">
                  <c:v>44832.029016203705</c:v>
                </c:pt>
                <c:pt idx="5529">
                  <c:v>44832.029027777775</c:v>
                </c:pt>
                <c:pt idx="5530">
                  <c:v>44832.029039351852</c:v>
                </c:pt>
                <c:pt idx="5531">
                  <c:v>44832.029050925928</c:v>
                </c:pt>
                <c:pt idx="5532">
                  <c:v>44832.029062499998</c:v>
                </c:pt>
                <c:pt idx="5533">
                  <c:v>44832.029074074075</c:v>
                </c:pt>
                <c:pt idx="5534">
                  <c:v>44832.029085648152</c:v>
                </c:pt>
                <c:pt idx="5535">
                  <c:v>44832.029097222221</c:v>
                </c:pt>
                <c:pt idx="5536">
                  <c:v>44832.029108796298</c:v>
                </c:pt>
                <c:pt idx="5537">
                  <c:v>44832.029120370367</c:v>
                </c:pt>
                <c:pt idx="5538">
                  <c:v>44832.029131944444</c:v>
                </c:pt>
                <c:pt idx="5539">
                  <c:v>44832.029143518521</c:v>
                </c:pt>
                <c:pt idx="5540">
                  <c:v>44832.02915509259</c:v>
                </c:pt>
                <c:pt idx="5541">
                  <c:v>44832.029166666667</c:v>
                </c:pt>
                <c:pt idx="5542">
                  <c:v>44832.029178240744</c:v>
                </c:pt>
                <c:pt idx="5543">
                  <c:v>44832.029189814813</c:v>
                </c:pt>
                <c:pt idx="5544">
                  <c:v>44832.02920138889</c:v>
                </c:pt>
                <c:pt idx="5545">
                  <c:v>44832.02921296296</c:v>
                </c:pt>
                <c:pt idx="5546">
                  <c:v>44832.029224537036</c:v>
                </c:pt>
                <c:pt idx="5547">
                  <c:v>44832.029236111113</c:v>
                </c:pt>
                <c:pt idx="5548">
                  <c:v>44832.029247685183</c:v>
                </c:pt>
                <c:pt idx="5549">
                  <c:v>44832.02925925926</c:v>
                </c:pt>
                <c:pt idx="5550">
                  <c:v>44832.029270833336</c:v>
                </c:pt>
                <c:pt idx="5551">
                  <c:v>44832.029282407406</c:v>
                </c:pt>
                <c:pt idx="5552">
                  <c:v>44832.029293981483</c:v>
                </c:pt>
                <c:pt idx="5553">
                  <c:v>44832.029305555552</c:v>
                </c:pt>
                <c:pt idx="5554">
                  <c:v>44832.029317129629</c:v>
                </c:pt>
                <c:pt idx="5555">
                  <c:v>44832.029328703706</c:v>
                </c:pt>
                <c:pt idx="5556">
                  <c:v>44832.029340277775</c:v>
                </c:pt>
                <c:pt idx="5557">
                  <c:v>44832.029351851852</c:v>
                </c:pt>
                <c:pt idx="5558">
                  <c:v>44832.029363425929</c:v>
                </c:pt>
                <c:pt idx="5559">
                  <c:v>44832.029374999998</c:v>
                </c:pt>
                <c:pt idx="5560">
                  <c:v>44832.029386574075</c:v>
                </c:pt>
                <c:pt idx="5561">
                  <c:v>44832.029398148145</c:v>
                </c:pt>
                <c:pt idx="5562">
                  <c:v>44832.029409722221</c:v>
                </c:pt>
                <c:pt idx="5563">
                  <c:v>44832.029421296298</c:v>
                </c:pt>
                <c:pt idx="5564">
                  <c:v>44832.029432870368</c:v>
                </c:pt>
                <c:pt idx="5565">
                  <c:v>44832.029444444444</c:v>
                </c:pt>
                <c:pt idx="5566">
                  <c:v>44832.029456018521</c:v>
                </c:pt>
                <c:pt idx="5567">
                  <c:v>44832.029467592591</c:v>
                </c:pt>
                <c:pt idx="5568">
                  <c:v>44832.029479166667</c:v>
                </c:pt>
                <c:pt idx="5569">
                  <c:v>44832.029490740744</c:v>
                </c:pt>
                <c:pt idx="5570">
                  <c:v>44832.029502314814</c:v>
                </c:pt>
                <c:pt idx="5571">
                  <c:v>44832.029513888891</c:v>
                </c:pt>
                <c:pt idx="5572">
                  <c:v>44832.02952546296</c:v>
                </c:pt>
                <c:pt idx="5573">
                  <c:v>44832.029537037037</c:v>
                </c:pt>
                <c:pt idx="5574">
                  <c:v>44832.029548611114</c:v>
                </c:pt>
                <c:pt idx="5575">
                  <c:v>44832.029560185183</c:v>
                </c:pt>
                <c:pt idx="5576">
                  <c:v>44832.02957175926</c:v>
                </c:pt>
                <c:pt idx="5577">
                  <c:v>44832.029583333337</c:v>
                </c:pt>
                <c:pt idx="5578">
                  <c:v>44832.029594907406</c:v>
                </c:pt>
                <c:pt idx="5579">
                  <c:v>44832.029606481483</c:v>
                </c:pt>
                <c:pt idx="5580">
                  <c:v>44832.029618055552</c:v>
                </c:pt>
                <c:pt idx="5581">
                  <c:v>44832.029629629629</c:v>
                </c:pt>
                <c:pt idx="5582">
                  <c:v>44832.029641203706</c:v>
                </c:pt>
                <c:pt idx="5583">
                  <c:v>44832.029652777775</c:v>
                </c:pt>
                <c:pt idx="5584">
                  <c:v>44832.029664351852</c:v>
                </c:pt>
                <c:pt idx="5585">
                  <c:v>44832.029675925929</c:v>
                </c:pt>
                <c:pt idx="5586">
                  <c:v>44832.029687499999</c:v>
                </c:pt>
                <c:pt idx="5587">
                  <c:v>44832.029699074075</c:v>
                </c:pt>
                <c:pt idx="5588">
                  <c:v>44832.029710648145</c:v>
                </c:pt>
                <c:pt idx="5589">
                  <c:v>44832.029722222222</c:v>
                </c:pt>
                <c:pt idx="5590">
                  <c:v>44832.029733796298</c:v>
                </c:pt>
                <c:pt idx="5591">
                  <c:v>44832.029745370368</c:v>
                </c:pt>
                <c:pt idx="5592">
                  <c:v>44832.029756944445</c:v>
                </c:pt>
                <c:pt idx="5593">
                  <c:v>44832.029768518521</c:v>
                </c:pt>
                <c:pt idx="5594">
                  <c:v>44832.029780092591</c:v>
                </c:pt>
                <c:pt idx="5595">
                  <c:v>44832.029791666668</c:v>
                </c:pt>
                <c:pt idx="5596">
                  <c:v>44832.029803240737</c:v>
                </c:pt>
                <c:pt idx="5597">
                  <c:v>44832.029814814814</c:v>
                </c:pt>
                <c:pt idx="5598">
                  <c:v>44832.029826388891</c:v>
                </c:pt>
                <c:pt idx="5599">
                  <c:v>44832.02983796296</c:v>
                </c:pt>
                <c:pt idx="5600">
                  <c:v>44832.029849537037</c:v>
                </c:pt>
                <c:pt idx="5601">
                  <c:v>44832.029861111114</c:v>
                </c:pt>
                <c:pt idx="5602">
                  <c:v>44832.029872685183</c:v>
                </c:pt>
                <c:pt idx="5603">
                  <c:v>44832.02988425926</c:v>
                </c:pt>
                <c:pt idx="5604">
                  <c:v>44832.029895833337</c:v>
                </c:pt>
                <c:pt idx="5605">
                  <c:v>44832.029907407406</c:v>
                </c:pt>
                <c:pt idx="5606">
                  <c:v>44832.029918981483</c:v>
                </c:pt>
                <c:pt idx="5607">
                  <c:v>44832.029930555553</c:v>
                </c:pt>
                <c:pt idx="5608">
                  <c:v>44832.029942129629</c:v>
                </c:pt>
                <c:pt idx="5609">
                  <c:v>44832.029953703706</c:v>
                </c:pt>
                <c:pt idx="5610">
                  <c:v>44832.029965277776</c:v>
                </c:pt>
                <c:pt idx="5611">
                  <c:v>44832.029976851853</c:v>
                </c:pt>
                <c:pt idx="5612">
                  <c:v>44832.029988425929</c:v>
                </c:pt>
                <c:pt idx="5613">
                  <c:v>44832.03</c:v>
                </c:pt>
                <c:pt idx="5614">
                  <c:v>44832.030011574076</c:v>
                </c:pt>
                <c:pt idx="5615">
                  <c:v>44832.030023148145</c:v>
                </c:pt>
                <c:pt idx="5616">
                  <c:v>44832.030034722222</c:v>
                </c:pt>
                <c:pt idx="5617">
                  <c:v>44832.030046296299</c:v>
                </c:pt>
                <c:pt idx="5618">
                  <c:v>44832.030057870368</c:v>
                </c:pt>
                <c:pt idx="5619">
                  <c:v>44832.030069444445</c:v>
                </c:pt>
                <c:pt idx="5620">
                  <c:v>44832.030081018522</c:v>
                </c:pt>
                <c:pt idx="5621">
                  <c:v>44832.030092592591</c:v>
                </c:pt>
                <c:pt idx="5622">
                  <c:v>44832.030104166668</c:v>
                </c:pt>
                <c:pt idx="5623">
                  <c:v>44832.030115740738</c:v>
                </c:pt>
                <c:pt idx="5624">
                  <c:v>44832.030127314814</c:v>
                </c:pt>
                <c:pt idx="5625">
                  <c:v>44832.030138888891</c:v>
                </c:pt>
                <c:pt idx="5626">
                  <c:v>44832.030150462961</c:v>
                </c:pt>
                <c:pt idx="5627">
                  <c:v>44832.030162037037</c:v>
                </c:pt>
                <c:pt idx="5628">
                  <c:v>44832.030173611114</c:v>
                </c:pt>
                <c:pt idx="5629">
                  <c:v>44832.030185185184</c:v>
                </c:pt>
                <c:pt idx="5630">
                  <c:v>44832.03019675926</c:v>
                </c:pt>
                <c:pt idx="5631">
                  <c:v>44832.03020833333</c:v>
                </c:pt>
                <c:pt idx="5632">
                  <c:v>44832.030219907407</c:v>
                </c:pt>
                <c:pt idx="5633">
                  <c:v>44832.030231481483</c:v>
                </c:pt>
                <c:pt idx="5634">
                  <c:v>44832.030243055553</c:v>
                </c:pt>
                <c:pt idx="5635">
                  <c:v>44832.03025462963</c:v>
                </c:pt>
                <c:pt idx="5636">
                  <c:v>44832.030266203707</c:v>
                </c:pt>
                <c:pt idx="5637">
                  <c:v>44832.030277777776</c:v>
                </c:pt>
                <c:pt idx="5638">
                  <c:v>44832.030289351853</c:v>
                </c:pt>
                <c:pt idx="5639">
                  <c:v>44832.030300925922</c:v>
                </c:pt>
                <c:pt idx="5640">
                  <c:v>44832.030312499999</c:v>
                </c:pt>
                <c:pt idx="5641">
                  <c:v>44832.030324074076</c:v>
                </c:pt>
                <c:pt idx="5642">
                  <c:v>44832.030335648145</c:v>
                </c:pt>
                <c:pt idx="5643">
                  <c:v>44832.030347222222</c:v>
                </c:pt>
                <c:pt idx="5644">
                  <c:v>44832.030358796299</c:v>
                </c:pt>
                <c:pt idx="5645">
                  <c:v>44832.030370370368</c:v>
                </c:pt>
                <c:pt idx="5646">
                  <c:v>44832.030381944445</c:v>
                </c:pt>
                <c:pt idx="5647">
                  <c:v>44832.030393518522</c:v>
                </c:pt>
                <c:pt idx="5648">
                  <c:v>44832.030405092592</c:v>
                </c:pt>
                <c:pt idx="5649">
                  <c:v>44832.030416666668</c:v>
                </c:pt>
                <c:pt idx="5650">
                  <c:v>44832.030428240738</c:v>
                </c:pt>
                <c:pt idx="5651">
                  <c:v>44832.030451388891</c:v>
                </c:pt>
                <c:pt idx="5652">
                  <c:v>44832.030462962961</c:v>
                </c:pt>
                <c:pt idx="5653">
                  <c:v>44832.030474537038</c:v>
                </c:pt>
                <c:pt idx="5654">
                  <c:v>44832.030486111114</c:v>
                </c:pt>
                <c:pt idx="5655">
                  <c:v>44832.030497685184</c:v>
                </c:pt>
                <c:pt idx="5656">
                  <c:v>44832.030509259261</c:v>
                </c:pt>
                <c:pt idx="5657">
                  <c:v>44832.030509259261</c:v>
                </c:pt>
                <c:pt idx="5658">
                  <c:v>44832.03052083333</c:v>
                </c:pt>
                <c:pt idx="5659">
                  <c:v>44832.030532407407</c:v>
                </c:pt>
                <c:pt idx="5660">
                  <c:v>44832.030543981484</c:v>
                </c:pt>
                <c:pt idx="5661">
                  <c:v>44832.030555555553</c:v>
                </c:pt>
                <c:pt idx="5662">
                  <c:v>44832.03056712963</c:v>
                </c:pt>
                <c:pt idx="5663">
                  <c:v>44832.030578703707</c:v>
                </c:pt>
                <c:pt idx="5664">
                  <c:v>44832.030590277776</c:v>
                </c:pt>
                <c:pt idx="5665">
                  <c:v>44832.030601851853</c:v>
                </c:pt>
                <c:pt idx="5666">
                  <c:v>44832.030613425923</c:v>
                </c:pt>
                <c:pt idx="5667">
                  <c:v>44832.030624999999</c:v>
                </c:pt>
                <c:pt idx="5668">
                  <c:v>44832.030648148146</c:v>
                </c:pt>
                <c:pt idx="5669">
                  <c:v>44832.030659722222</c:v>
                </c:pt>
                <c:pt idx="5670">
                  <c:v>44832.030671296299</c:v>
                </c:pt>
                <c:pt idx="5671">
                  <c:v>44832.030682870369</c:v>
                </c:pt>
                <c:pt idx="5672">
                  <c:v>44832.030694444446</c:v>
                </c:pt>
                <c:pt idx="5673">
                  <c:v>44832.030706018515</c:v>
                </c:pt>
                <c:pt idx="5674">
                  <c:v>44832.030717592592</c:v>
                </c:pt>
                <c:pt idx="5675">
                  <c:v>44832.030729166669</c:v>
                </c:pt>
                <c:pt idx="5676">
                  <c:v>44832.030740740738</c:v>
                </c:pt>
                <c:pt idx="5677">
                  <c:v>44832.030752314815</c:v>
                </c:pt>
                <c:pt idx="5678">
                  <c:v>44832.030763888892</c:v>
                </c:pt>
                <c:pt idx="5679">
                  <c:v>44832.030775462961</c:v>
                </c:pt>
                <c:pt idx="5680">
                  <c:v>44832.030787037038</c:v>
                </c:pt>
                <c:pt idx="5681">
                  <c:v>44832.030798611115</c:v>
                </c:pt>
                <c:pt idx="5682">
                  <c:v>44832.030810185184</c:v>
                </c:pt>
                <c:pt idx="5683">
                  <c:v>44832.030810185184</c:v>
                </c:pt>
                <c:pt idx="5684">
                  <c:v>44832.030821759261</c:v>
                </c:pt>
                <c:pt idx="5685">
                  <c:v>44832.030844907407</c:v>
                </c:pt>
                <c:pt idx="5686">
                  <c:v>44832.030856481484</c:v>
                </c:pt>
                <c:pt idx="5687">
                  <c:v>44832.030868055554</c:v>
                </c:pt>
                <c:pt idx="5688">
                  <c:v>44832.03087962963</c:v>
                </c:pt>
                <c:pt idx="5689">
                  <c:v>44832.030891203707</c:v>
                </c:pt>
                <c:pt idx="5690">
                  <c:v>44832.030902777777</c:v>
                </c:pt>
                <c:pt idx="5691">
                  <c:v>44832.030914351853</c:v>
                </c:pt>
                <c:pt idx="5692">
                  <c:v>44832.030925925923</c:v>
                </c:pt>
                <c:pt idx="5693">
                  <c:v>44832.0309375</c:v>
                </c:pt>
                <c:pt idx="5694">
                  <c:v>44832.030949074076</c:v>
                </c:pt>
                <c:pt idx="5695">
                  <c:v>44832.030960648146</c:v>
                </c:pt>
                <c:pt idx="5696">
                  <c:v>44832.030972222223</c:v>
                </c:pt>
                <c:pt idx="5697">
                  <c:v>44832.0309837963</c:v>
                </c:pt>
                <c:pt idx="5698">
                  <c:v>44832.030995370369</c:v>
                </c:pt>
                <c:pt idx="5699">
                  <c:v>44832.031006944446</c:v>
                </c:pt>
                <c:pt idx="5700">
                  <c:v>44832.031018518515</c:v>
                </c:pt>
                <c:pt idx="5701">
                  <c:v>44832.031030092592</c:v>
                </c:pt>
                <c:pt idx="5702">
                  <c:v>44832.031041666669</c:v>
                </c:pt>
                <c:pt idx="5703">
                  <c:v>44832.031053240738</c:v>
                </c:pt>
                <c:pt idx="5704">
                  <c:v>44832.031064814815</c:v>
                </c:pt>
                <c:pt idx="5705">
                  <c:v>44832.031076388892</c:v>
                </c:pt>
                <c:pt idx="5706">
                  <c:v>44832.031087962961</c:v>
                </c:pt>
                <c:pt idx="5707">
                  <c:v>44832.031099537038</c:v>
                </c:pt>
                <c:pt idx="5708">
                  <c:v>44832.031111111108</c:v>
                </c:pt>
                <c:pt idx="5709">
                  <c:v>44832.031122685185</c:v>
                </c:pt>
                <c:pt idx="5710">
                  <c:v>44832.031134259261</c:v>
                </c:pt>
                <c:pt idx="5711">
                  <c:v>44832.031145833331</c:v>
                </c:pt>
                <c:pt idx="5712">
                  <c:v>44832.031157407408</c:v>
                </c:pt>
                <c:pt idx="5713">
                  <c:v>44832.031168981484</c:v>
                </c:pt>
                <c:pt idx="5714">
                  <c:v>44832.031180555554</c:v>
                </c:pt>
                <c:pt idx="5715">
                  <c:v>44832.031192129631</c:v>
                </c:pt>
                <c:pt idx="5716">
                  <c:v>44832.0312037037</c:v>
                </c:pt>
                <c:pt idx="5717">
                  <c:v>44832.031215277777</c:v>
                </c:pt>
                <c:pt idx="5718">
                  <c:v>44832.031226851854</c:v>
                </c:pt>
                <c:pt idx="5719">
                  <c:v>44832.031238425923</c:v>
                </c:pt>
                <c:pt idx="5720">
                  <c:v>44832.03125</c:v>
                </c:pt>
                <c:pt idx="5721">
                  <c:v>44832.031261574077</c:v>
                </c:pt>
                <c:pt idx="5722">
                  <c:v>44832.031273148146</c:v>
                </c:pt>
                <c:pt idx="5723">
                  <c:v>44832.031284722223</c:v>
                </c:pt>
                <c:pt idx="5724">
                  <c:v>44832.0312962963</c:v>
                </c:pt>
                <c:pt idx="5725">
                  <c:v>44832.031307870369</c:v>
                </c:pt>
                <c:pt idx="5726">
                  <c:v>44832.031319444446</c:v>
                </c:pt>
                <c:pt idx="5727">
                  <c:v>44832.031331018516</c:v>
                </c:pt>
                <c:pt idx="5728">
                  <c:v>44832.031342592592</c:v>
                </c:pt>
                <c:pt idx="5729">
                  <c:v>44832.031354166669</c:v>
                </c:pt>
                <c:pt idx="5730">
                  <c:v>44832.031365740739</c:v>
                </c:pt>
                <c:pt idx="5731">
                  <c:v>44832.031377314815</c:v>
                </c:pt>
                <c:pt idx="5732">
                  <c:v>44832.031388888892</c:v>
                </c:pt>
                <c:pt idx="5733">
                  <c:v>44832.031400462962</c:v>
                </c:pt>
                <c:pt idx="5734">
                  <c:v>44832.031412037039</c:v>
                </c:pt>
                <c:pt idx="5735">
                  <c:v>44832.031423611108</c:v>
                </c:pt>
                <c:pt idx="5736">
                  <c:v>44832.031435185185</c:v>
                </c:pt>
                <c:pt idx="5737">
                  <c:v>44832.031446759262</c:v>
                </c:pt>
                <c:pt idx="5738">
                  <c:v>44832.031458333331</c:v>
                </c:pt>
                <c:pt idx="5739">
                  <c:v>44832.031469907408</c:v>
                </c:pt>
                <c:pt idx="5740">
                  <c:v>44832.031481481485</c:v>
                </c:pt>
                <c:pt idx="5741">
                  <c:v>44832.031493055554</c:v>
                </c:pt>
                <c:pt idx="5742">
                  <c:v>44832.031504629631</c:v>
                </c:pt>
                <c:pt idx="5743">
                  <c:v>44832.0315162037</c:v>
                </c:pt>
                <c:pt idx="5744">
                  <c:v>44832.031527777777</c:v>
                </c:pt>
                <c:pt idx="5745">
                  <c:v>44832.031539351854</c:v>
                </c:pt>
                <c:pt idx="5746">
                  <c:v>44832.031550925924</c:v>
                </c:pt>
                <c:pt idx="5747">
                  <c:v>44832.0315625</c:v>
                </c:pt>
                <c:pt idx="5748">
                  <c:v>44832.031574074077</c:v>
                </c:pt>
                <c:pt idx="5749">
                  <c:v>44832.031585648147</c:v>
                </c:pt>
                <c:pt idx="5750">
                  <c:v>44832.031597222223</c:v>
                </c:pt>
                <c:pt idx="5751">
                  <c:v>44832.031608796293</c:v>
                </c:pt>
                <c:pt idx="5752">
                  <c:v>44832.03162037037</c:v>
                </c:pt>
                <c:pt idx="5753">
                  <c:v>44832.031631944446</c:v>
                </c:pt>
                <c:pt idx="5754">
                  <c:v>44832.031643518516</c:v>
                </c:pt>
                <c:pt idx="5755">
                  <c:v>44832.031655092593</c:v>
                </c:pt>
                <c:pt idx="5756">
                  <c:v>44832.031666666669</c:v>
                </c:pt>
                <c:pt idx="5757">
                  <c:v>44832.031678240739</c:v>
                </c:pt>
                <c:pt idx="5758">
                  <c:v>44832.031689814816</c:v>
                </c:pt>
                <c:pt idx="5759">
                  <c:v>44832.031701388885</c:v>
                </c:pt>
                <c:pt idx="5760">
                  <c:v>44832.031712962962</c:v>
                </c:pt>
                <c:pt idx="5761">
                  <c:v>44832.031724537039</c:v>
                </c:pt>
                <c:pt idx="5762">
                  <c:v>44832.031736111108</c:v>
                </c:pt>
                <c:pt idx="5763">
                  <c:v>44832.031747685185</c:v>
                </c:pt>
                <c:pt idx="5764">
                  <c:v>44832.031759259262</c:v>
                </c:pt>
                <c:pt idx="5765">
                  <c:v>44832.031770833331</c:v>
                </c:pt>
                <c:pt idx="5766">
                  <c:v>44832.031782407408</c:v>
                </c:pt>
                <c:pt idx="5767">
                  <c:v>44832.031793981485</c:v>
                </c:pt>
                <c:pt idx="5768">
                  <c:v>44832.031805555554</c:v>
                </c:pt>
                <c:pt idx="5769">
                  <c:v>44832.031817129631</c:v>
                </c:pt>
                <c:pt idx="5770">
                  <c:v>44832.031828703701</c:v>
                </c:pt>
                <c:pt idx="5771">
                  <c:v>44832.031840277778</c:v>
                </c:pt>
                <c:pt idx="5772">
                  <c:v>44832.031851851854</c:v>
                </c:pt>
                <c:pt idx="5773">
                  <c:v>44832.031863425924</c:v>
                </c:pt>
                <c:pt idx="5774">
                  <c:v>44832.031875000001</c:v>
                </c:pt>
                <c:pt idx="5775">
                  <c:v>44832.031886574077</c:v>
                </c:pt>
                <c:pt idx="5776">
                  <c:v>44832.031898148147</c:v>
                </c:pt>
                <c:pt idx="5777">
                  <c:v>44832.031909722224</c:v>
                </c:pt>
                <c:pt idx="5778">
                  <c:v>44832.031921296293</c:v>
                </c:pt>
                <c:pt idx="5779">
                  <c:v>44832.03193287037</c:v>
                </c:pt>
                <c:pt idx="5780">
                  <c:v>44832.031944444447</c:v>
                </c:pt>
                <c:pt idx="5781">
                  <c:v>44832.031956018516</c:v>
                </c:pt>
                <c:pt idx="5782">
                  <c:v>44832.031967592593</c:v>
                </c:pt>
                <c:pt idx="5783">
                  <c:v>44832.03197916667</c:v>
                </c:pt>
                <c:pt idx="5784">
                  <c:v>44832.031990740739</c:v>
                </c:pt>
                <c:pt idx="5785">
                  <c:v>44832.032002314816</c:v>
                </c:pt>
                <c:pt idx="5786">
                  <c:v>44832.032013888886</c:v>
                </c:pt>
                <c:pt idx="5787">
                  <c:v>44832.032025462962</c:v>
                </c:pt>
                <c:pt idx="5788">
                  <c:v>44832.032037037039</c:v>
                </c:pt>
                <c:pt idx="5789">
                  <c:v>44832.032048611109</c:v>
                </c:pt>
                <c:pt idx="5790">
                  <c:v>44832.032060185185</c:v>
                </c:pt>
                <c:pt idx="5791">
                  <c:v>44832.032071759262</c:v>
                </c:pt>
                <c:pt idx="5792">
                  <c:v>44832.032083333332</c:v>
                </c:pt>
                <c:pt idx="5793">
                  <c:v>44832.032094907408</c:v>
                </c:pt>
                <c:pt idx="5794">
                  <c:v>44832.032106481478</c:v>
                </c:pt>
                <c:pt idx="5795">
                  <c:v>44832.032118055555</c:v>
                </c:pt>
                <c:pt idx="5796">
                  <c:v>44832.032129629632</c:v>
                </c:pt>
                <c:pt idx="5797">
                  <c:v>44832.032141203701</c:v>
                </c:pt>
                <c:pt idx="5798">
                  <c:v>44832.032152777778</c:v>
                </c:pt>
                <c:pt idx="5799">
                  <c:v>44832.032164351855</c:v>
                </c:pt>
                <c:pt idx="5800">
                  <c:v>44832.032175925924</c:v>
                </c:pt>
                <c:pt idx="5801">
                  <c:v>44832.032187500001</c:v>
                </c:pt>
                <c:pt idx="5802">
                  <c:v>44832.032199074078</c:v>
                </c:pt>
                <c:pt idx="5803">
                  <c:v>44832.032210648147</c:v>
                </c:pt>
                <c:pt idx="5804">
                  <c:v>44832.032222222224</c:v>
                </c:pt>
                <c:pt idx="5805">
                  <c:v>44832.032233796293</c:v>
                </c:pt>
                <c:pt idx="5806">
                  <c:v>44832.03224537037</c:v>
                </c:pt>
                <c:pt idx="5807">
                  <c:v>44832.032256944447</c:v>
                </c:pt>
                <c:pt idx="5808">
                  <c:v>44832.032268518517</c:v>
                </c:pt>
                <c:pt idx="5809">
                  <c:v>44832.032280092593</c:v>
                </c:pt>
                <c:pt idx="5810">
                  <c:v>44832.03229166667</c:v>
                </c:pt>
                <c:pt idx="5811">
                  <c:v>44832.03230324074</c:v>
                </c:pt>
                <c:pt idx="5812">
                  <c:v>44832.032314814816</c:v>
                </c:pt>
                <c:pt idx="5813">
                  <c:v>44832.032326388886</c:v>
                </c:pt>
                <c:pt idx="5814">
                  <c:v>44832.032337962963</c:v>
                </c:pt>
                <c:pt idx="5815">
                  <c:v>44832.032349537039</c:v>
                </c:pt>
                <c:pt idx="5816">
                  <c:v>44832.032361111109</c:v>
                </c:pt>
                <c:pt idx="5817">
                  <c:v>44832.032372685186</c:v>
                </c:pt>
                <c:pt idx="5818">
                  <c:v>44832.032384259262</c:v>
                </c:pt>
                <c:pt idx="5819">
                  <c:v>44832.032395833332</c:v>
                </c:pt>
                <c:pt idx="5820">
                  <c:v>44832.032407407409</c:v>
                </c:pt>
                <c:pt idx="5821">
                  <c:v>44832.032418981478</c:v>
                </c:pt>
                <c:pt idx="5822">
                  <c:v>44832.032430555555</c:v>
                </c:pt>
                <c:pt idx="5823">
                  <c:v>44832.032442129632</c:v>
                </c:pt>
                <c:pt idx="5824">
                  <c:v>44832.032453703701</c:v>
                </c:pt>
                <c:pt idx="5825">
                  <c:v>44832.032465277778</c:v>
                </c:pt>
                <c:pt idx="5826">
                  <c:v>44832.032476851855</c:v>
                </c:pt>
                <c:pt idx="5827">
                  <c:v>44832.032488425924</c:v>
                </c:pt>
                <c:pt idx="5828">
                  <c:v>44832.032500000001</c:v>
                </c:pt>
                <c:pt idx="5829">
                  <c:v>44832.032511574071</c:v>
                </c:pt>
                <c:pt idx="5830">
                  <c:v>44832.032523148147</c:v>
                </c:pt>
                <c:pt idx="5831">
                  <c:v>44832.032534722224</c:v>
                </c:pt>
                <c:pt idx="5832">
                  <c:v>44832.032546296294</c:v>
                </c:pt>
                <c:pt idx="5833">
                  <c:v>44832.032557870371</c:v>
                </c:pt>
                <c:pt idx="5834">
                  <c:v>44832.032569444447</c:v>
                </c:pt>
                <c:pt idx="5835">
                  <c:v>44832.032581018517</c:v>
                </c:pt>
                <c:pt idx="5836">
                  <c:v>44832.032592592594</c:v>
                </c:pt>
                <c:pt idx="5837">
                  <c:v>44832.032604166663</c:v>
                </c:pt>
                <c:pt idx="5838">
                  <c:v>44832.03261574074</c:v>
                </c:pt>
                <c:pt idx="5839">
                  <c:v>44832.032627314817</c:v>
                </c:pt>
                <c:pt idx="5840">
                  <c:v>44832.032638888886</c:v>
                </c:pt>
                <c:pt idx="5841">
                  <c:v>44832.032650462963</c:v>
                </c:pt>
                <c:pt idx="5842">
                  <c:v>44832.03266203704</c:v>
                </c:pt>
                <c:pt idx="5843">
                  <c:v>44832.032673611109</c:v>
                </c:pt>
                <c:pt idx="5844">
                  <c:v>44832.032685185186</c:v>
                </c:pt>
                <c:pt idx="5845">
                  <c:v>44832.032696759263</c:v>
                </c:pt>
                <c:pt idx="5846">
                  <c:v>44832.032708333332</c:v>
                </c:pt>
                <c:pt idx="5847">
                  <c:v>44832.032719907409</c:v>
                </c:pt>
                <c:pt idx="5848">
                  <c:v>44832.032731481479</c:v>
                </c:pt>
                <c:pt idx="5849">
                  <c:v>44832.032743055555</c:v>
                </c:pt>
                <c:pt idx="5850">
                  <c:v>44832.032754629632</c:v>
                </c:pt>
                <c:pt idx="5851">
                  <c:v>44832.032766203702</c:v>
                </c:pt>
                <c:pt idx="5852">
                  <c:v>44832.032777777778</c:v>
                </c:pt>
                <c:pt idx="5853">
                  <c:v>44832.032789351855</c:v>
                </c:pt>
                <c:pt idx="5854">
                  <c:v>44832.032800925925</c:v>
                </c:pt>
                <c:pt idx="5855">
                  <c:v>44832.032812500001</c:v>
                </c:pt>
                <c:pt idx="5856">
                  <c:v>44832.032824074071</c:v>
                </c:pt>
                <c:pt idx="5857">
                  <c:v>44832.032835648148</c:v>
                </c:pt>
                <c:pt idx="5858">
                  <c:v>44832.032847222225</c:v>
                </c:pt>
                <c:pt idx="5859">
                  <c:v>44832.032858796294</c:v>
                </c:pt>
                <c:pt idx="5860">
                  <c:v>44832.032870370371</c:v>
                </c:pt>
                <c:pt idx="5861">
                  <c:v>44832.032881944448</c:v>
                </c:pt>
                <c:pt idx="5862">
                  <c:v>44832.032893518517</c:v>
                </c:pt>
                <c:pt idx="5863">
                  <c:v>44832.032905092594</c:v>
                </c:pt>
                <c:pt idx="5864">
                  <c:v>44832.032916666663</c:v>
                </c:pt>
                <c:pt idx="5865">
                  <c:v>44832.03292824074</c:v>
                </c:pt>
                <c:pt idx="5866">
                  <c:v>44832.032939814817</c:v>
                </c:pt>
                <c:pt idx="5867">
                  <c:v>44832.032951388886</c:v>
                </c:pt>
                <c:pt idx="5868">
                  <c:v>44832.032962962963</c:v>
                </c:pt>
                <c:pt idx="5869">
                  <c:v>44832.03297453704</c:v>
                </c:pt>
                <c:pt idx="5870">
                  <c:v>44832.032986111109</c:v>
                </c:pt>
                <c:pt idx="5871">
                  <c:v>44832.032997685186</c:v>
                </c:pt>
                <c:pt idx="5872">
                  <c:v>44832.033009259256</c:v>
                </c:pt>
                <c:pt idx="5873">
                  <c:v>44832.033020833333</c:v>
                </c:pt>
                <c:pt idx="5874">
                  <c:v>44832.033032407409</c:v>
                </c:pt>
                <c:pt idx="5875">
                  <c:v>44832.033043981479</c:v>
                </c:pt>
                <c:pt idx="5876">
                  <c:v>44832.033055555556</c:v>
                </c:pt>
                <c:pt idx="5877">
                  <c:v>44832.033067129632</c:v>
                </c:pt>
                <c:pt idx="5878">
                  <c:v>44832.033078703702</c:v>
                </c:pt>
                <c:pt idx="5879">
                  <c:v>44832.033090277779</c:v>
                </c:pt>
                <c:pt idx="5880">
                  <c:v>44832.033101851855</c:v>
                </c:pt>
                <c:pt idx="5881">
                  <c:v>44832.033113425925</c:v>
                </c:pt>
                <c:pt idx="5882">
                  <c:v>44832.033125000002</c:v>
                </c:pt>
                <c:pt idx="5883">
                  <c:v>44832.033136574071</c:v>
                </c:pt>
                <c:pt idx="5884">
                  <c:v>44832.033148148148</c:v>
                </c:pt>
                <c:pt idx="5885">
                  <c:v>44832.033159722225</c:v>
                </c:pt>
                <c:pt idx="5886">
                  <c:v>44832.033171296294</c:v>
                </c:pt>
                <c:pt idx="5887">
                  <c:v>44832.033182870371</c:v>
                </c:pt>
                <c:pt idx="5888">
                  <c:v>44832.033194444448</c:v>
                </c:pt>
                <c:pt idx="5889">
                  <c:v>44832.033206018517</c:v>
                </c:pt>
                <c:pt idx="5890">
                  <c:v>44832.033217592594</c:v>
                </c:pt>
                <c:pt idx="5891">
                  <c:v>44832.033229166664</c:v>
                </c:pt>
                <c:pt idx="5892">
                  <c:v>44832.03324074074</c:v>
                </c:pt>
                <c:pt idx="5893">
                  <c:v>44832.033252314817</c:v>
                </c:pt>
                <c:pt idx="5894">
                  <c:v>44832.033263888887</c:v>
                </c:pt>
                <c:pt idx="5895">
                  <c:v>44832.033275462964</c:v>
                </c:pt>
                <c:pt idx="5896">
                  <c:v>44832.03328703704</c:v>
                </c:pt>
                <c:pt idx="5897">
                  <c:v>44832.03329861111</c:v>
                </c:pt>
                <c:pt idx="5898">
                  <c:v>44832.033310185187</c:v>
                </c:pt>
                <c:pt idx="5899">
                  <c:v>44832.033321759256</c:v>
                </c:pt>
                <c:pt idx="5900">
                  <c:v>44832.033333333333</c:v>
                </c:pt>
                <c:pt idx="5901">
                  <c:v>44832.03334490741</c:v>
                </c:pt>
                <c:pt idx="5902">
                  <c:v>44832.033356481479</c:v>
                </c:pt>
                <c:pt idx="5903">
                  <c:v>44832.033368055556</c:v>
                </c:pt>
                <c:pt idx="5904">
                  <c:v>44832.033379629633</c:v>
                </c:pt>
                <c:pt idx="5905">
                  <c:v>44832.033391203702</c:v>
                </c:pt>
                <c:pt idx="5906">
                  <c:v>44832.033402777779</c:v>
                </c:pt>
                <c:pt idx="5907">
                  <c:v>44832.033414351848</c:v>
                </c:pt>
                <c:pt idx="5908">
                  <c:v>44832.033425925925</c:v>
                </c:pt>
                <c:pt idx="5909">
                  <c:v>44832.033437500002</c:v>
                </c:pt>
                <c:pt idx="5910">
                  <c:v>44832.033449074072</c:v>
                </c:pt>
                <c:pt idx="5911">
                  <c:v>44832.033460648148</c:v>
                </c:pt>
                <c:pt idx="5912">
                  <c:v>44832.033472222225</c:v>
                </c:pt>
                <c:pt idx="5913">
                  <c:v>44832.033483796295</c:v>
                </c:pt>
                <c:pt idx="5914">
                  <c:v>44832.033495370371</c:v>
                </c:pt>
                <c:pt idx="5915">
                  <c:v>44832.033506944441</c:v>
                </c:pt>
                <c:pt idx="5916">
                  <c:v>44832.033518518518</c:v>
                </c:pt>
                <c:pt idx="5917">
                  <c:v>44832.033530092594</c:v>
                </c:pt>
                <c:pt idx="5918">
                  <c:v>44832.033541666664</c:v>
                </c:pt>
                <c:pt idx="5919">
                  <c:v>44832.033553240741</c:v>
                </c:pt>
                <c:pt idx="5920">
                  <c:v>44832.033564814818</c:v>
                </c:pt>
                <c:pt idx="5921">
                  <c:v>44832.033576388887</c:v>
                </c:pt>
                <c:pt idx="5922">
                  <c:v>44832.033587962964</c:v>
                </c:pt>
                <c:pt idx="5923">
                  <c:v>44832.033599537041</c:v>
                </c:pt>
                <c:pt idx="5924">
                  <c:v>44832.03361111111</c:v>
                </c:pt>
                <c:pt idx="5925">
                  <c:v>44832.033622685187</c:v>
                </c:pt>
                <c:pt idx="5926">
                  <c:v>44832.033634259256</c:v>
                </c:pt>
                <c:pt idx="5927">
                  <c:v>44832.033645833333</c:v>
                </c:pt>
                <c:pt idx="5928">
                  <c:v>44832.03365740741</c:v>
                </c:pt>
                <c:pt idx="5929">
                  <c:v>44832.033668981479</c:v>
                </c:pt>
                <c:pt idx="5930">
                  <c:v>44832.033680555556</c:v>
                </c:pt>
                <c:pt idx="5931">
                  <c:v>44832.033692129633</c:v>
                </c:pt>
                <c:pt idx="5932">
                  <c:v>44832.033703703702</c:v>
                </c:pt>
                <c:pt idx="5933">
                  <c:v>44832.033715277779</c:v>
                </c:pt>
                <c:pt idx="5934">
                  <c:v>44832.033726851849</c:v>
                </c:pt>
                <c:pt idx="5935">
                  <c:v>44832.033738425926</c:v>
                </c:pt>
                <c:pt idx="5936">
                  <c:v>44832.033750000002</c:v>
                </c:pt>
                <c:pt idx="5937">
                  <c:v>44832.033761574072</c:v>
                </c:pt>
                <c:pt idx="5938">
                  <c:v>44832.033773148149</c:v>
                </c:pt>
                <c:pt idx="5939">
                  <c:v>44832.033784722225</c:v>
                </c:pt>
                <c:pt idx="5940">
                  <c:v>44832.033796296295</c:v>
                </c:pt>
                <c:pt idx="5941">
                  <c:v>44832.033807870372</c:v>
                </c:pt>
                <c:pt idx="5942">
                  <c:v>44832.033819444441</c:v>
                </c:pt>
                <c:pt idx="5943">
                  <c:v>44832.033831018518</c:v>
                </c:pt>
                <c:pt idx="5944">
                  <c:v>44832.033842592595</c:v>
                </c:pt>
                <c:pt idx="5945">
                  <c:v>44832.033854166664</c:v>
                </c:pt>
                <c:pt idx="5946">
                  <c:v>44832.033865740741</c:v>
                </c:pt>
                <c:pt idx="5947">
                  <c:v>44832.033877314818</c:v>
                </c:pt>
                <c:pt idx="5948">
                  <c:v>44832.033888888887</c:v>
                </c:pt>
                <c:pt idx="5949">
                  <c:v>44832.033900462964</c:v>
                </c:pt>
                <c:pt idx="5950">
                  <c:v>44832.033912037034</c:v>
                </c:pt>
                <c:pt idx="5951">
                  <c:v>44832.03392361111</c:v>
                </c:pt>
                <c:pt idx="5952">
                  <c:v>44832.033935185187</c:v>
                </c:pt>
                <c:pt idx="5953">
                  <c:v>44832.033946759257</c:v>
                </c:pt>
                <c:pt idx="5954">
                  <c:v>44832.033958333333</c:v>
                </c:pt>
                <c:pt idx="5955">
                  <c:v>44832.03396990741</c:v>
                </c:pt>
                <c:pt idx="5956">
                  <c:v>44832.03398148148</c:v>
                </c:pt>
                <c:pt idx="5957">
                  <c:v>44832.033993055556</c:v>
                </c:pt>
                <c:pt idx="5958">
                  <c:v>44832.034004629626</c:v>
                </c:pt>
                <c:pt idx="5959">
                  <c:v>44832.034016203703</c:v>
                </c:pt>
                <c:pt idx="5960">
                  <c:v>44832.03402777778</c:v>
                </c:pt>
                <c:pt idx="5961">
                  <c:v>44832.034039351849</c:v>
                </c:pt>
                <c:pt idx="5962">
                  <c:v>44832.034050925926</c:v>
                </c:pt>
                <c:pt idx="5963">
                  <c:v>44832.034062500003</c:v>
                </c:pt>
                <c:pt idx="5964">
                  <c:v>44832.034074074072</c:v>
                </c:pt>
                <c:pt idx="5965">
                  <c:v>44832.034085648149</c:v>
                </c:pt>
                <c:pt idx="5966">
                  <c:v>44832.034097222226</c:v>
                </c:pt>
                <c:pt idx="5967">
                  <c:v>44832.034108796295</c:v>
                </c:pt>
                <c:pt idx="5968">
                  <c:v>44832.034120370372</c:v>
                </c:pt>
                <c:pt idx="5969">
                  <c:v>44832.034131944441</c:v>
                </c:pt>
                <c:pt idx="5970">
                  <c:v>44832.034143518518</c:v>
                </c:pt>
                <c:pt idx="5971">
                  <c:v>44832.034155092595</c:v>
                </c:pt>
                <c:pt idx="5972">
                  <c:v>44832.034166666665</c:v>
                </c:pt>
                <c:pt idx="5973">
                  <c:v>44832.034178240741</c:v>
                </c:pt>
                <c:pt idx="5974">
                  <c:v>44832.034189814818</c:v>
                </c:pt>
                <c:pt idx="5975">
                  <c:v>44832.034201388888</c:v>
                </c:pt>
                <c:pt idx="5976">
                  <c:v>44832.034212962964</c:v>
                </c:pt>
                <c:pt idx="5977">
                  <c:v>44832.034224537034</c:v>
                </c:pt>
                <c:pt idx="5978">
                  <c:v>44832.034236111111</c:v>
                </c:pt>
                <c:pt idx="5979">
                  <c:v>44832.034247685187</c:v>
                </c:pt>
                <c:pt idx="5980">
                  <c:v>44832.034259259257</c:v>
                </c:pt>
                <c:pt idx="5981">
                  <c:v>44832.034270833334</c:v>
                </c:pt>
                <c:pt idx="5982">
                  <c:v>44832.034282407411</c:v>
                </c:pt>
                <c:pt idx="5983">
                  <c:v>44832.03429398148</c:v>
                </c:pt>
                <c:pt idx="5984">
                  <c:v>44832.034305555557</c:v>
                </c:pt>
                <c:pt idx="5985">
                  <c:v>44832.034317129626</c:v>
                </c:pt>
                <c:pt idx="5986">
                  <c:v>44832.034328703703</c:v>
                </c:pt>
                <c:pt idx="5987">
                  <c:v>44832.03434027778</c:v>
                </c:pt>
                <c:pt idx="5988">
                  <c:v>44832.034351851849</c:v>
                </c:pt>
                <c:pt idx="5989">
                  <c:v>44832.034363425926</c:v>
                </c:pt>
                <c:pt idx="5990">
                  <c:v>44832.034375000003</c:v>
                </c:pt>
                <c:pt idx="5991">
                  <c:v>44832.034386574072</c:v>
                </c:pt>
                <c:pt idx="5992">
                  <c:v>44832.034398148149</c:v>
                </c:pt>
                <c:pt idx="5993">
                  <c:v>44832.034409722219</c:v>
                </c:pt>
                <c:pt idx="5994">
                  <c:v>44832.034421296295</c:v>
                </c:pt>
                <c:pt idx="5995">
                  <c:v>44832.034432870372</c:v>
                </c:pt>
                <c:pt idx="5996">
                  <c:v>44832.034444444442</c:v>
                </c:pt>
                <c:pt idx="5997">
                  <c:v>44832.034456018519</c:v>
                </c:pt>
                <c:pt idx="5998">
                  <c:v>44832.034467592595</c:v>
                </c:pt>
                <c:pt idx="5999">
                  <c:v>44832.034479166665</c:v>
                </c:pt>
                <c:pt idx="6000">
                  <c:v>44832.034490740742</c:v>
                </c:pt>
                <c:pt idx="6001">
                  <c:v>44832.034502314818</c:v>
                </c:pt>
                <c:pt idx="6002">
                  <c:v>44832.034513888888</c:v>
                </c:pt>
                <c:pt idx="6003">
                  <c:v>44832.034525462965</c:v>
                </c:pt>
                <c:pt idx="6004">
                  <c:v>44832.034537037034</c:v>
                </c:pt>
                <c:pt idx="6005">
                  <c:v>44832.034548611111</c:v>
                </c:pt>
                <c:pt idx="6006">
                  <c:v>44832.034560185188</c:v>
                </c:pt>
                <c:pt idx="6007">
                  <c:v>44832.034571759257</c:v>
                </c:pt>
                <c:pt idx="6008">
                  <c:v>44832.034583333334</c:v>
                </c:pt>
                <c:pt idx="6009">
                  <c:v>44832.034594907411</c:v>
                </c:pt>
                <c:pt idx="6010">
                  <c:v>44832.03460648148</c:v>
                </c:pt>
                <c:pt idx="6011">
                  <c:v>44832.034618055557</c:v>
                </c:pt>
                <c:pt idx="6012">
                  <c:v>44832.034629629627</c:v>
                </c:pt>
                <c:pt idx="6013">
                  <c:v>44832.034641203703</c:v>
                </c:pt>
                <c:pt idx="6014">
                  <c:v>44832.03465277778</c:v>
                </c:pt>
                <c:pt idx="6015">
                  <c:v>44832.03466435185</c:v>
                </c:pt>
                <c:pt idx="6016">
                  <c:v>44832.034675925926</c:v>
                </c:pt>
                <c:pt idx="6017">
                  <c:v>44832.034687500003</c:v>
                </c:pt>
                <c:pt idx="6018">
                  <c:v>44832.034699074073</c:v>
                </c:pt>
                <c:pt idx="6019">
                  <c:v>44832.034710648149</c:v>
                </c:pt>
                <c:pt idx="6020">
                  <c:v>44832.034722222219</c:v>
                </c:pt>
                <c:pt idx="6021">
                  <c:v>44832.034733796296</c:v>
                </c:pt>
                <c:pt idx="6022">
                  <c:v>44832.034745370373</c:v>
                </c:pt>
                <c:pt idx="6023">
                  <c:v>44832.034756944442</c:v>
                </c:pt>
                <c:pt idx="6024">
                  <c:v>44832.034768518519</c:v>
                </c:pt>
                <c:pt idx="6025">
                  <c:v>44832.034780092596</c:v>
                </c:pt>
                <c:pt idx="6026">
                  <c:v>44832.034791666665</c:v>
                </c:pt>
                <c:pt idx="6027">
                  <c:v>44832.034803240742</c:v>
                </c:pt>
                <c:pt idx="6028">
                  <c:v>44832.034814814811</c:v>
                </c:pt>
                <c:pt idx="6029">
                  <c:v>44832.034826388888</c:v>
                </c:pt>
                <c:pt idx="6030">
                  <c:v>44832.034837962965</c:v>
                </c:pt>
                <c:pt idx="6031">
                  <c:v>44832.034849537034</c:v>
                </c:pt>
                <c:pt idx="6032">
                  <c:v>44832.034861111111</c:v>
                </c:pt>
                <c:pt idx="6033">
                  <c:v>44832.034872685188</c:v>
                </c:pt>
                <c:pt idx="6034">
                  <c:v>44832.034884259258</c:v>
                </c:pt>
                <c:pt idx="6035">
                  <c:v>44832.034895833334</c:v>
                </c:pt>
                <c:pt idx="6036">
                  <c:v>44832.034907407404</c:v>
                </c:pt>
                <c:pt idx="6037">
                  <c:v>44832.034918981481</c:v>
                </c:pt>
                <c:pt idx="6038">
                  <c:v>44832.034930555557</c:v>
                </c:pt>
                <c:pt idx="6039">
                  <c:v>44832.034942129627</c:v>
                </c:pt>
                <c:pt idx="6040">
                  <c:v>44832.034953703704</c:v>
                </c:pt>
                <c:pt idx="6041">
                  <c:v>44832.03496527778</c:v>
                </c:pt>
                <c:pt idx="6042">
                  <c:v>44832.03497685185</c:v>
                </c:pt>
                <c:pt idx="6043">
                  <c:v>44832.034988425927</c:v>
                </c:pt>
                <c:pt idx="6044">
                  <c:v>44832.035000000003</c:v>
                </c:pt>
                <c:pt idx="6045">
                  <c:v>44832.035011574073</c:v>
                </c:pt>
                <c:pt idx="6046">
                  <c:v>44832.03502314815</c:v>
                </c:pt>
                <c:pt idx="6047">
                  <c:v>44832.035034722219</c:v>
                </c:pt>
                <c:pt idx="6048">
                  <c:v>44832.035046296296</c:v>
                </c:pt>
                <c:pt idx="6049">
                  <c:v>44832.035057870373</c:v>
                </c:pt>
                <c:pt idx="6050">
                  <c:v>44832.035069444442</c:v>
                </c:pt>
                <c:pt idx="6051">
                  <c:v>44832.035081018519</c:v>
                </c:pt>
                <c:pt idx="6052">
                  <c:v>44832.035092592596</c:v>
                </c:pt>
                <c:pt idx="6053">
                  <c:v>44832.035104166665</c:v>
                </c:pt>
                <c:pt idx="6054">
                  <c:v>44832.035115740742</c:v>
                </c:pt>
                <c:pt idx="6055">
                  <c:v>44832.035127314812</c:v>
                </c:pt>
                <c:pt idx="6056">
                  <c:v>44832.035138888888</c:v>
                </c:pt>
                <c:pt idx="6057">
                  <c:v>44832.035150462965</c:v>
                </c:pt>
                <c:pt idx="6058">
                  <c:v>44832.035162037035</c:v>
                </c:pt>
                <c:pt idx="6059">
                  <c:v>44832.035173611112</c:v>
                </c:pt>
                <c:pt idx="6060">
                  <c:v>44832.035185185188</c:v>
                </c:pt>
                <c:pt idx="6061">
                  <c:v>44832.035196759258</c:v>
                </c:pt>
                <c:pt idx="6062">
                  <c:v>44832.035208333335</c:v>
                </c:pt>
                <c:pt idx="6063">
                  <c:v>44832.035219907404</c:v>
                </c:pt>
                <c:pt idx="6064">
                  <c:v>44832.035243055558</c:v>
                </c:pt>
                <c:pt idx="6065">
                  <c:v>44832.035254629627</c:v>
                </c:pt>
                <c:pt idx="6066">
                  <c:v>44832.035266203704</c:v>
                </c:pt>
                <c:pt idx="6067">
                  <c:v>44832.035277777781</c:v>
                </c:pt>
                <c:pt idx="6068">
                  <c:v>44832.03528935185</c:v>
                </c:pt>
                <c:pt idx="6069">
                  <c:v>44832.035300925927</c:v>
                </c:pt>
                <c:pt idx="6070">
                  <c:v>44832.035312499997</c:v>
                </c:pt>
                <c:pt idx="6071">
                  <c:v>44832.035324074073</c:v>
                </c:pt>
                <c:pt idx="6072">
                  <c:v>44832.03533564815</c:v>
                </c:pt>
                <c:pt idx="6073">
                  <c:v>44832.03534722222</c:v>
                </c:pt>
                <c:pt idx="6074">
                  <c:v>44832.035358796296</c:v>
                </c:pt>
                <c:pt idx="6075">
                  <c:v>44832.035370370373</c:v>
                </c:pt>
                <c:pt idx="6076">
                  <c:v>44832.035381944443</c:v>
                </c:pt>
                <c:pt idx="6077">
                  <c:v>44832.035393518519</c:v>
                </c:pt>
                <c:pt idx="6078">
                  <c:v>44832.035393518519</c:v>
                </c:pt>
                <c:pt idx="6079">
                  <c:v>44832.035405092596</c:v>
                </c:pt>
                <c:pt idx="6080">
                  <c:v>44832.035416666666</c:v>
                </c:pt>
                <c:pt idx="6081">
                  <c:v>44832.035439814812</c:v>
                </c:pt>
                <c:pt idx="6082">
                  <c:v>44832.035451388889</c:v>
                </c:pt>
                <c:pt idx="6083">
                  <c:v>44832.035462962966</c:v>
                </c:pt>
                <c:pt idx="6084">
                  <c:v>44832.035474537035</c:v>
                </c:pt>
                <c:pt idx="6085">
                  <c:v>44832.035486111112</c:v>
                </c:pt>
                <c:pt idx="6086">
                  <c:v>44832.035497685189</c:v>
                </c:pt>
                <c:pt idx="6087">
                  <c:v>44832.035509259258</c:v>
                </c:pt>
                <c:pt idx="6088">
                  <c:v>44832.035520833335</c:v>
                </c:pt>
                <c:pt idx="6089">
                  <c:v>44832.035532407404</c:v>
                </c:pt>
                <c:pt idx="6090">
                  <c:v>44832.035543981481</c:v>
                </c:pt>
                <c:pt idx="6091">
                  <c:v>44832.035555555558</c:v>
                </c:pt>
                <c:pt idx="6092">
                  <c:v>44832.035567129627</c:v>
                </c:pt>
                <c:pt idx="6093">
                  <c:v>44832.035578703704</c:v>
                </c:pt>
                <c:pt idx="6094">
                  <c:v>44832.035590277781</c:v>
                </c:pt>
                <c:pt idx="6095">
                  <c:v>44832.035601851851</c:v>
                </c:pt>
                <c:pt idx="6096">
                  <c:v>44832.035613425927</c:v>
                </c:pt>
                <c:pt idx="6097">
                  <c:v>44832.035624999997</c:v>
                </c:pt>
                <c:pt idx="6098">
                  <c:v>44832.035636574074</c:v>
                </c:pt>
                <c:pt idx="6099">
                  <c:v>44832.03564814815</c:v>
                </c:pt>
                <c:pt idx="6100">
                  <c:v>44832.03565972222</c:v>
                </c:pt>
                <c:pt idx="6101">
                  <c:v>44832.035671296297</c:v>
                </c:pt>
                <c:pt idx="6102">
                  <c:v>44832.035682870373</c:v>
                </c:pt>
                <c:pt idx="6103">
                  <c:v>44832.035694444443</c:v>
                </c:pt>
                <c:pt idx="6104">
                  <c:v>44832.03570601852</c:v>
                </c:pt>
                <c:pt idx="6105">
                  <c:v>44832.035717592589</c:v>
                </c:pt>
                <c:pt idx="6106">
                  <c:v>44832.035729166666</c:v>
                </c:pt>
                <c:pt idx="6107">
                  <c:v>44832.035740740743</c:v>
                </c:pt>
                <c:pt idx="6108">
                  <c:v>44832.035752314812</c:v>
                </c:pt>
                <c:pt idx="6109">
                  <c:v>44832.035763888889</c:v>
                </c:pt>
                <c:pt idx="6110">
                  <c:v>44832.035775462966</c:v>
                </c:pt>
                <c:pt idx="6111">
                  <c:v>44832.035787037035</c:v>
                </c:pt>
                <c:pt idx="6112">
                  <c:v>44832.035798611112</c:v>
                </c:pt>
                <c:pt idx="6113">
                  <c:v>44832.035810185182</c:v>
                </c:pt>
                <c:pt idx="6114">
                  <c:v>44832.035821759258</c:v>
                </c:pt>
                <c:pt idx="6115">
                  <c:v>44832.035833333335</c:v>
                </c:pt>
                <c:pt idx="6116">
                  <c:v>44832.035844907405</c:v>
                </c:pt>
                <c:pt idx="6117">
                  <c:v>44832.035856481481</c:v>
                </c:pt>
                <c:pt idx="6118">
                  <c:v>44832.035868055558</c:v>
                </c:pt>
                <c:pt idx="6119">
                  <c:v>44832.035879629628</c:v>
                </c:pt>
                <c:pt idx="6120">
                  <c:v>44832.035891203705</c:v>
                </c:pt>
                <c:pt idx="6121">
                  <c:v>44832.035902777781</c:v>
                </c:pt>
                <c:pt idx="6122">
                  <c:v>44832.035914351851</c:v>
                </c:pt>
                <c:pt idx="6123">
                  <c:v>44832.035925925928</c:v>
                </c:pt>
                <c:pt idx="6124">
                  <c:v>44832.035937499997</c:v>
                </c:pt>
                <c:pt idx="6125">
                  <c:v>44832.035949074074</c:v>
                </c:pt>
                <c:pt idx="6126">
                  <c:v>44832.035960648151</c:v>
                </c:pt>
                <c:pt idx="6127">
                  <c:v>44832.03597222222</c:v>
                </c:pt>
                <c:pt idx="6128">
                  <c:v>44832.035983796297</c:v>
                </c:pt>
                <c:pt idx="6129">
                  <c:v>44832.035995370374</c:v>
                </c:pt>
                <c:pt idx="6130">
                  <c:v>44832.036006944443</c:v>
                </c:pt>
                <c:pt idx="6131">
                  <c:v>44832.03601851852</c:v>
                </c:pt>
                <c:pt idx="6132">
                  <c:v>44832.036030092589</c:v>
                </c:pt>
                <c:pt idx="6133">
                  <c:v>44832.036041666666</c:v>
                </c:pt>
                <c:pt idx="6134">
                  <c:v>44832.036053240743</c:v>
                </c:pt>
                <c:pt idx="6135">
                  <c:v>44832.036064814813</c:v>
                </c:pt>
                <c:pt idx="6136">
                  <c:v>44832.036076388889</c:v>
                </c:pt>
                <c:pt idx="6137">
                  <c:v>44832.036087962966</c:v>
                </c:pt>
                <c:pt idx="6138">
                  <c:v>44832.036099537036</c:v>
                </c:pt>
                <c:pt idx="6139">
                  <c:v>44832.036111111112</c:v>
                </c:pt>
                <c:pt idx="6140">
                  <c:v>44832.036122685182</c:v>
                </c:pt>
                <c:pt idx="6141">
                  <c:v>44832.036134259259</c:v>
                </c:pt>
                <c:pt idx="6142">
                  <c:v>44832.036145833335</c:v>
                </c:pt>
                <c:pt idx="6143">
                  <c:v>44832.036157407405</c:v>
                </c:pt>
                <c:pt idx="6144">
                  <c:v>44832.036168981482</c:v>
                </c:pt>
                <c:pt idx="6145">
                  <c:v>44832.036180555559</c:v>
                </c:pt>
                <c:pt idx="6146">
                  <c:v>44832.036192129628</c:v>
                </c:pt>
                <c:pt idx="6147">
                  <c:v>44832.036203703705</c:v>
                </c:pt>
                <c:pt idx="6148">
                  <c:v>44832.036215277774</c:v>
                </c:pt>
                <c:pt idx="6149">
                  <c:v>44832.036226851851</c:v>
                </c:pt>
                <c:pt idx="6150">
                  <c:v>44832.036238425928</c:v>
                </c:pt>
                <c:pt idx="6151">
                  <c:v>44832.036249999997</c:v>
                </c:pt>
                <c:pt idx="6152">
                  <c:v>44832.036261574074</c:v>
                </c:pt>
                <c:pt idx="6153">
                  <c:v>44832.036273148151</c:v>
                </c:pt>
                <c:pt idx="6154">
                  <c:v>44832.03628472222</c:v>
                </c:pt>
                <c:pt idx="6155">
                  <c:v>44832.036296296297</c:v>
                </c:pt>
                <c:pt idx="6156">
                  <c:v>44832.036307870374</c:v>
                </c:pt>
                <c:pt idx="6157">
                  <c:v>44832.036319444444</c:v>
                </c:pt>
                <c:pt idx="6158">
                  <c:v>44832.03633101852</c:v>
                </c:pt>
                <c:pt idx="6159">
                  <c:v>44832.03634259259</c:v>
                </c:pt>
                <c:pt idx="6160">
                  <c:v>44832.036354166667</c:v>
                </c:pt>
                <c:pt idx="6161">
                  <c:v>44832.036365740743</c:v>
                </c:pt>
                <c:pt idx="6162">
                  <c:v>44832.036377314813</c:v>
                </c:pt>
                <c:pt idx="6163">
                  <c:v>44832.03638888889</c:v>
                </c:pt>
                <c:pt idx="6164">
                  <c:v>44832.036400462966</c:v>
                </c:pt>
                <c:pt idx="6165">
                  <c:v>44832.036412037036</c:v>
                </c:pt>
                <c:pt idx="6166">
                  <c:v>44832.036423611113</c:v>
                </c:pt>
                <c:pt idx="6167">
                  <c:v>44832.036435185182</c:v>
                </c:pt>
                <c:pt idx="6168">
                  <c:v>44832.036446759259</c:v>
                </c:pt>
                <c:pt idx="6169">
                  <c:v>44832.036458333336</c:v>
                </c:pt>
                <c:pt idx="6170">
                  <c:v>44832.036469907405</c:v>
                </c:pt>
                <c:pt idx="6171">
                  <c:v>44832.036481481482</c:v>
                </c:pt>
                <c:pt idx="6172">
                  <c:v>44832.036493055559</c:v>
                </c:pt>
                <c:pt idx="6173">
                  <c:v>44832.036504629628</c:v>
                </c:pt>
                <c:pt idx="6174">
                  <c:v>44832.036516203705</c:v>
                </c:pt>
                <c:pt idx="6175">
                  <c:v>44832.036527777775</c:v>
                </c:pt>
                <c:pt idx="6176">
                  <c:v>44832.036539351851</c:v>
                </c:pt>
                <c:pt idx="6177">
                  <c:v>44832.036550925928</c:v>
                </c:pt>
                <c:pt idx="6178">
                  <c:v>44832.036562499998</c:v>
                </c:pt>
                <c:pt idx="6179">
                  <c:v>44832.036574074074</c:v>
                </c:pt>
                <c:pt idx="6180">
                  <c:v>44832.036585648151</c:v>
                </c:pt>
                <c:pt idx="6181">
                  <c:v>44832.036597222221</c:v>
                </c:pt>
                <c:pt idx="6182">
                  <c:v>44832.036608796298</c:v>
                </c:pt>
                <c:pt idx="6183">
                  <c:v>44832.036620370367</c:v>
                </c:pt>
                <c:pt idx="6184">
                  <c:v>44832.036631944444</c:v>
                </c:pt>
                <c:pt idx="6185">
                  <c:v>44832.036643518521</c:v>
                </c:pt>
                <c:pt idx="6186">
                  <c:v>44832.03665509259</c:v>
                </c:pt>
                <c:pt idx="6187">
                  <c:v>44832.036666666667</c:v>
                </c:pt>
                <c:pt idx="6188">
                  <c:v>44832.036678240744</c:v>
                </c:pt>
                <c:pt idx="6189">
                  <c:v>44832.036689814813</c:v>
                </c:pt>
                <c:pt idx="6190">
                  <c:v>44832.03670138889</c:v>
                </c:pt>
                <c:pt idx="6191">
                  <c:v>44832.036712962959</c:v>
                </c:pt>
                <c:pt idx="6192">
                  <c:v>44832.036724537036</c:v>
                </c:pt>
                <c:pt idx="6193">
                  <c:v>44832.036736111113</c:v>
                </c:pt>
                <c:pt idx="6194">
                  <c:v>44832.036747685182</c:v>
                </c:pt>
                <c:pt idx="6195">
                  <c:v>44832.036759259259</c:v>
                </c:pt>
                <c:pt idx="6196">
                  <c:v>44832.036770833336</c:v>
                </c:pt>
                <c:pt idx="6197">
                  <c:v>44832.036782407406</c:v>
                </c:pt>
                <c:pt idx="6198">
                  <c:v>44832.036793981482</c:v>
                </c:pt>
                <c:pt idx="6199">
                  <c:v>44832.036805555559</c:v>
                </c:pt>
                <c:pt idx="6200">
                  <c:v>44832.036817129629</c:v>
                </c:pt>
                <c:pt idx="6201">
                  <c:v>44832.036828703705</c:v>
                </c:pt>
                <c:pt idx="6202">
                  <c:v>44832.036840277775</c:v>
                </c:pt>
                <c:pt idx="6203">
                  <c:v>44832.036851851852</c:v>
                </c:pt>
                <c:pt idx="6204">
                  <c:v>44832.036863425928</c:v>
                </c:pt>
                <c:pt idx="6205">
                  <c:v>44832.036874999998</c:v>
                </c:pt>
                <c:pt idx="6206">
                  <c:v>44832.036886574075</c:v>
                </c:pt>
                <c:pt idx="6207">
                  <c:v>44832.036898148152</c:v>
                </c:pt>
                <c:pt idx="6208">
                  <c:v>44832.036909722221</c:v>
                </c:pt>
                <c:pt idx="6209">
                  <c:v>44832.036921296298</c:v>
                </c:pt>
                <c:pt idx="6210">
                  <c:v>44832.036932870367</c:v>
                </c:pt>
                <c:pt idx="6211">
                  <c:v>44832.036944444444</c:v>
                </c:pt>
                <c:pt idx="6212">
                  <c:v>44832.036956018521</c:v>
                </c:pt>
                <c:pt idx="6213">
                  <c:v>44832.03696759259</c:v>
                </c:pt>
                <c:pt idx="6214">
                  <c:v>44832.036979166667</c:v>
                </c:pt>
                <c:pt idx="6215">
                  <c:v>44832.036990740744</c:v>
                </c:pt>
                <c:pt idx="6216">
                  <c:v>44832.037002314813</c:v>
                </c:pt>
                <c:pt idx="6217">
                  <c:v>44832.03701388889</c:v>
                </c:pt>
                <c:pt idx="6218">
                  <c:v>44832.03702546296</c:v>
                </c:pt>
                <c:pt idx="6219">
                  <c:v>44832.037037037036</c:v>
                </c:pt>
                <c:pt idx="6220">
                  <c:v>44832.037048611113</c:v>
                </c:pt>
                <c:pt idx="6221">
                  <c:v>44832.037060185183</c:v>
                </c:pt>
                <c:pt idx="6222">
                  <c:v>44832.03707175926</c:v>
                </c:pt>
                <c:pt idx="6223">
                  <c:v>44832.037083333336</c:v>
                </c:pt>
                <c:pt idx="6224">
                  <c:v>44832.037094907406</c:v>
                </c:pt>
                <c:pt idx="6225">
                  <c:v>44832.037106481483</c:v>
                </c:pt>
                <c:pt idx="6226">
                  <c:v>44832.037118055552</c:v>
                </c:pt>
                <c:pt idx="6227">
                  <c:v>44832.037129629629</c:v>
                </c:pt>
                <c:pt idx="6228">
                  <c:v>44832.037141203706</c:v>
                </c:pt>
                <c:pt idx="6229">
                  <c:v>44832.037152777775</c:v>
                </c:pt>
                <c:pt idx="6230">
                  <c:v>44832.037164351852</c:v>
                </c:pt>
                <c:pt idx="6231">
                  <c:v>44832.037175925929</c:v>
                </c:pt>
                <c:pt idx="6232">
                  <c:v>44832.037187499998</c:v>
                </c:pt>
                <c:pt idx="6233">
                  <c:v>44832.037199074075</c:v>
                </c:pt>
                <c:pt idx="6234">
                  <c:v>44832.037210648145</c:v>
                </c:pt>
                <c:pt idx="6235">
                  <c:v>44832.037222222221</c:v>
                </c:pt>
                <c:pt idx="6236">
                  <c:v>44832.037233796298</c:v>
                </c:pt>
                <c:pt idx="6237">
                  <c:v>44832.037245370368</c:v>
                </c:pt>
                <c:pt idx="6238">
                  <c:v>44832.037256944444</c:v>
                </c:pt>
                <c:pt idx="6239">
                  <c:v>44832.037268518521</c:v>
                </c:pt>
                <c:pt idx="6240">
                  <c:v>44832.037280092591</c:v>
                </c:pt>
                <c:pt idx="6241">
                  <c:v>44832.037291666667</c:v>
                </c:pt>
                <c:pt idx="6242">
                  <c:v>44832.037303240744</c:v>
                </c:pt>
                <c:pt idx="6243">
                  <c:v>44832.037314814814</c:v>
                </c:pt>
                <c:pt idx="6244">
                  <c:v>44832.037326388891</c:v>
                </c:pt>
                <c:pt idx="6245">
                  <c:v>44832.03733796296</c:v>
                </c:pt>
                <c:pt idx="6246">
                  <c:v>44832.037349537037</c:v>
                </c:pt>
                <c:pt idx="6247">
                  <c:v>44832.037361111114</c:v>
                </c:pt>
                <c:pt idx="6248">
                  <c:v>44832.037372685183</c:v>
                </c:pt>
                <c:pt idx="6249">
                  <c:v>44832.03738425926</c:v>
                </c:pt>
                <c:pt idx="6250">
                  <c:v>44832.037395833337</c:v>
                </c:pt>
                <c:pt idx="6251">
                  <c:v>44832.037407407406</c:v>
                </c:pt>
                <c:pt idx="6252">
                  <c:v>44832.037418981483</c:v>
                </c:pt>
                <c:pt idx="6253">
                  <c:v>44832.037430555552</c:v>
                </c:pt>
                <c:pt idx="6254">
                  <c:v>44832.037442129629</c:v>
                </c:pt>
                <c:pt idx="6255">
                  <c:v>44832.037453703706</c:v>
                </c:pt>
                <c:pt idx="6256">
                  <c:v>44832.037465277775</c:v>
                </c:pt>
                <c:pt idx="6257">
                  <c:v>44832.037476851852</c:v>
                </c:pt>
                <c:pt idx="6258">
                  <c:v>44832.037488425929</c:v>
                </c:pt>
                <c:pt idx="6259">
                  <c:v>44832.037499999999</c:v>
                </c:pt>
                <c:pt idx="6260">
                  <c:v>44832.037511574075</c:v>
                </c:pt>
                <c:pt idx="6261">
                  <c:v>44832.037523148145</c:v>
                </c:pt>
                <c:pt idx="6262">
                  <c:v>44832.037534722222</c:v>
                </c:pt>
                <c:pt idx="6263">
                  <c:v>44832.037546296298</c:v>
                </c:pt>
                <c:pt idx="6264">
                  <c:v>44832.037557870368</c:v>
                </c:pt>
                <c:pt idx="6265">
                  <c:v>44832.037569444445</c:v>
                </c:pt>
                <c:pt idx="6266">
                  <c:v>44832.037581018521</c:v>
                </c:pt>
                <c:pt idx="6267">
                  <c:v>44832.037592592591</c:v>
                </c:pt>
                <c:pt idx="6268">
                  <c:v>44832.037604166668</c:v>
                </c:pt>
                <c:pt idx="6269">
                  <c:v>44832.037615740737</c:v>
                </c:pt>
                <c:pt idx="6270">
                  <c:v>44832.037627314814</c:v>
                </c:pt>
                <c:pt idx="6271">
                  <c:v>44832.037638888891</c:v>
                </c:pt>
                <c:pt idx="6272">
                  <c:v>44832.03765046296</c:v>
                </c:pt>
                <c:pt idx="6273">
                  <c:v>44832.037662037037</c:v>
                </c:pt>
                <c:pt idx="6274">
                  <c:v>44832.037673611114</c:v>
                </c:pt>
                <c:pt idx="6275">
                  <c:v>44832.037685185183</c:v>
                </c:pt>
                <c:pt idx="6276">
                  <c:v>44832.03769675926</c:v>
                </c:pt>
                <c:pt idx="6277">
                  <c:v>44832.037708333337</c:v>
                </c:pt>
                <c:pt idx="6278">
                  <c:v>44832.037719907406</c:v>
                </c:pt>
                <c:pt idx="6279">
                  <c:v>44832.037731481483</c:v>
                </c:pt>
                <c:pt idx="6280">
                  <c:v>44832.037743055553</c:v>
                </c:pt>
                <c:pt idx="6281">
                  <c:v>44832.037754629629</c:v>
                </c:pt>
                <c:pt idx="6282">
                  <c:v>44832.037766203706</c:v>
                </c:pt>
                <c:pt idx="6283">
                  <c:v>44832.037777777776</c:v>
                </c:pt>
                <c:pt idx="6284">
                  <c:v>44832.037789351853</c:v>
                </c:pt>
                <c:pt idx="6285">
                  <c:v>44832.037800925929</c:v>
                </c:pt>
                <c:pt idx="6286">
                  <c:v>44832.037812499999</c:v>
                </c:pt>
                <c:pt idx="6287">
                  <c:v>44832.037824074076</c:v>
                </c:pt>
                <c:pt idx="6288">
                  <c:v>44832.037835648145</c:v>
                </c:pt>
                <c:pt idx="6289">
                  <c:v>44832.037847222222</c:v>
                </c:pt>
                <c:pt idx="6290">
                  <c:v>44832.037858796299</c:v>
                </c:pt>
                <c:pt idx="6291">
                  <c:v>44832.037870370368</c:v>
                </c:pt>
                <c:pt idx="6292">
                  <c:v>44832.037881944445</c:v>
                </c:pt>
                <c:pt idx="6293">
                  <c:v>44832.037893518522</c:v>
                </c:pt>
                <c:pt idx="6294">
                  <c:v>44832.037905092591</c:v>
                </c:pt>
                <c:pt idx="6295">
                  <c:v>44832.037916666668</c:v>
                </c:pt>
                <c:pt idx="6296">
                  <c:v>44832.037928240738</c:v>
                </c:pt>
                <c:pt idx="6297">
                  <c:v>44832.037939814814</c:v>
                </c:pt>
                <c:pt idx="6298">
                  <c:v>44832.037951388891</c:v>
                </c:pt>
                <c:pt idx="6299">
                  <c:v>44832.037962962961</c:v>
                </c:pt>
                <c:pt idx="6300">
                  <c:v>44832.037974537037</c:v>
                </c:pt>
                <c:pt idx="6301">
                  <c:v>44832.037986111114</c:v>
                </c:pt>
                <c:pt idx="6302">
                  <c:v>44832.037997685184</c:v>
                </c:pt>
                <c:pt idx="6303">
                  <c:v>44832.03800925926</c:v>
                </c:pt>
                <c:pt idx="6304">
                  <c:v>44832.03802083333</c:v>
                </c:pt>
                <c:pt idx="6305">
                  <c:v>44832.038032407407</c:v>
                </c:pt>
                <c:pt idx="6306">
                  <c:v>44832.038043981483</c:v>
                </c:pt>
                <c:pt idx="6307">
                  <c:v>44832.038055555553</c:v>
                </c:pt>
                <c:pt idx="6308">
                  <c:v>44832.03806712963</c:v>
                </c:pt>
                <c:pt idx="6309">
                  <c:v>44832.038078703707</c:v>
                </c:pt>
                <c:pt idx="6310">
                  <c:v>44832.038090277776</c:v>
                </c:pt>
                <c:pt idx="6311">
                  <c:v>44832.038101851853</c:v>
                </c:pt>
                <c:pt idx="6312">
                  <c:v>44832.038113425922</c:v>
                </c:pt>
                <c:pt idx="6313">
                  <c:v>44832.038124999999</c:v>
                </c:pt>
                <c:pt idx="6314">
                  <c:v>44832.038136574076</c:v>
                </c:pt>
                <c:pt idx="6315">
                  <c:v>44832.038148148145</c:v>
                </c:pt>
                <c:pt idx="6316">
                  <c:v>44832.038159722222</c:v>
                </c:pt>
                <c:pt idx="6317">
                  <c:v>44832.038171296299</c:v>
                </c:pt>
                <c:pt idx="6318">
                  <c:v>44832.038182870368</c:v>
                </c:pt>
                <c:pt idx="6319">
                  <c:v>44832.038194444445</c:v>
                </c:pt>
                <c:pt idx="6320">
                  <c:v>44832.038206018522</c:v>
                </c:pt>
                <c:pt idx="6321">
                  <c:v>44832.038217592592</c:v>
                </c:pt>
                <c:pt idx="6322">
                  <c:v>44832.038229166668</c:v>
                </c:pt>
                <c:pt idx="6323">
                  <c:v>44832.038240740738</c:v>
                </c:pt>
                <c:pt idx="6324">
                  <c:v>44832.038252314815</c:v>
                </c:pt>
                <c:pt idx="6325">
                  <c:v>44832.038263888891</c:v>
                </c:pt>
                <c:pt idx="6326">
                  <c:v>44832.038275462961</c:v>
                </c:pt>
                <c:pt idx="6327">
                  <c:v>44832.038287037038</c:v>
                </c:pt>
                <c:pt idx="6328">
                  <c:v>44832.038298611114</c:v>
                </c:pt>
                <c:pt idx="6329">
                  <c:v>44832.038310185184</c:v>
                </c:pt>
                <c:pt idx="6330">
                  <c:v>44832.038321759261</c:v>
                </c:pt>
                <c:pt idx="6331">
                  <c:v>44832.03833333333</c:v>
                </c:pt>
                <c:pt idx="6332">
                  <c:v>44832.038344907407</c:v>
                </c:pt>
                <c:pt idx="6333">
                  <c:v>44832.038356481484</c:v>
                </c:pt>
                <c:pt idx="6334">
                  <c:v>44832.038368055553</c:v>
                </c:pt>
                <c:pt idx="6335">
                  <c:v>44832.03837962963</c:v>
                </c:pt>
                <c:pt idx="6336">
                  <c:v>44832.038391203707</c:v>
                </c:pt>
                <c:pt idx="6337">
                  <c:v>44832.038402777776</c:v>
                </c:pt>
                <c:pt idx="6338">
                  <c:v>44832.038414351853</c:v>
                </c:pt>
                <c:pt idx="6339">
                  <c:v>44832.038425925923</c:v>
                </c:pt>
                <c:pt idx="6340">
                  <c:v>44832.038437499999</c:v>
                </c:pt>
                <c:pt idx="6341">
                  <c:v>44832.038449074076</c:v>
                </c:pt>
                <c:pt idx="6342">
                  <c:v>44832.038460648146</c:v>
                </c:pt>
                <c:pt idx="6343">
                  <c:v>44832.038472222222</c:v>
                </c:pt>
                <c:pt idx="6344">
                  <c:v>44832.038483796299</c:v>
                </c:pt>
                <c:pt idx="6345">
                  <c:v>44832.038495370369</c:v>
                </c:pt>
                <c:pt idx="6346">
                  <c:v>44832.038506944446</c:v>
                </c:pt>
                <c:pt idx="6347">
                  <c:v>44832.038518518515</c:v>
                </c:pt>
                <c:pt idx="6348">
                  <c:v>44832.038530092592</c:v>
                </c:pt>
                <c:pt idx="6349">
                  <c:v>44832.038541666669</c:v>
                </c:pt>
                <c:pt idx="6350">
                  <c:v>44832.038553240738</c:v>
                </c:pt>
                <c:pt idx="6351">
                  <c:v>44832.038564814815</c:v>
                </c:pt>
                <c:pt idx="6352">
                  <c:v>44832.038576388892</c:v>
                </c:pt>
                <c:pt idx="6353">
                  <c:v>44832.038587962961</c:v>
                </c:pt>
                <c:pt idx="6354">
                  <c:v>44832.038599537038</c:v>
                </c:pt>
                <c:pt idx="6355">
                  <c:v>44832.038611111115</c:v>
                </c:pt>
                <c:pt idx="6356">
                  <c:v>44832.038622685184</c:v>
                </c:pt>
                <c:pt idx="6357">
                  <c:v>44832.038634259261</c:v>
                </c:pt>
                <c:pt idx="6358">
                  <c:v>44832.038645833331</c:v>
                </c:pt>
                <c:pt idx="6359">
                  <c:v>44832.038657407407</c:v>
                </c:pt>
                <c:pt idx="6360">
                  <c:v>44832.038668981484</c:v>
                </c:pt>
                <c:pt idx="6361">
                  <c:v>44832.038680555554</c:v>
                </c:pt>
                <c:pt idx="6362">
                  <c:v>44832.03869212963</c:v>
                </c:pt>
                <c:pt idx="6363">
                  <c:v>44832.038703703707</c:v>
                </c:pt>
                <c:pt idx="6364">
                  <c:v>44832.038715277777</c:v>
                </c:pt>
                <c:pt idx="6365">
                  <c:v>44832.038726851853</c:v>
                </c:pt>
                <c:pt idx="6366">
                  <c:v>44832.038738425923</c:v>
                </c:pt>
                <c:pt idx="6367">
                  <c:v>44832.03875</c:v>
                </c:pt>
                <c:pt idx="6368">
                  <c:v>44832.038761574076</c:v>
                </c:pt>
                <c:pt idx="6369">
                  <c:v>44832.038773148146</c:v>
                </c:pt>
                <c:pt idx="6370">
                  <c:v>44832.038784722223</c:v>
                </c:pt>
                <c:pt idx="6371">
                  <c:v>44832.0387962963</c:v>
                </c:pt>
                <c:pt idx="6372">
                  <c:v>44832.038807870369</c:v>
                </c:pt>
                <c:pt idx="6373">
                  <c:v>44832.038819444446</c:v>
                </c:pt>
                <c:pt idx="6374">
                  <c:v>44832.038831018515</c:v>
                </c:pt>
                <c:pt idx="6375">
                  <c:v>44832.038842592592</c:v>
                </c:pt>
                <c:pt idx="6376">
                  <c:v>44832.038854166669</c:v>
                </c:pt>
                <c:pt idx="6377">
                  <c:v>44832.038865740738</c:v>
                </c:pt>
                <c:pt idx="6378">
                  <c:v>44832.038877314815</c:v>
                </c:pt>
                <c:pt idx="6379">
                  <c:v>44832.038888888892</c:v>
                </c:pt>
                <c:pt idx="6380">
                  <c:v>44832.038900462961</c:v>
                </c:pt>
                <c:pt idx="6381">
                  <c:v>44832.038912037038</c:v>
                </c:pt>
                <c:pt idx="6382">
                  <c:v>44832.038923611108</c:v>
                </c:pt>
                <c:pt idx="6383">
                  <c:v>44832.038935185185</c:v>
                </c:pt>
                <c:pt idx="6384">
                  <c:v>44832.038946759261</c:v>
                </c:pt>
                <c:pt idx="6385">
                  <c:v>44832.038958333331</c:v>
                </c:pt>
                <c:pt idx="6386">
                  <c:v>44832.038969907408</c:v>
                </c:pt>
                <c:pt idx="6387">
                  <c:v>44832.038981481484</c:v>
                </c:pt>
                <c:pt idx="6388">
                  <c:v>44832.038993055554</c:v>
                </c:pt>
                <c:pt idx="6389">
                  <c:v>44832.039004629631</c:v>
                </c:pt>
                <c:pt idx="6390">
                  <c:v>44832.0390162037</c:v>
                </c:pt>
                <c:pt idx="6391">
                  <c:v>44832.039027777777</c:v>
                </c:pt>
                <c:pt idx="6392">
                  <c:v>44832.039039351854</c:v>
                </c:pt>
                <c:pt idx="6393">
                  <c:v>44832.039050925923</c:v>
                </c:pt>
                <c:pt idx="6394">
                  <c:v>44832.0390625</c:v>
                </c:pt>
                <c:pt idx="6395">
                  <c:v>44832.039074074077</c:v>
                </c:pt>
                <c:pt idx="6396">
                  <c:v>44832.039085648146</c:v>
                </c:pt>
                <c:pt idx="6397">
                  <c:v>44832.039097222223</c:v>
                </c:pt>
                <c:pt idx="6398">
                  <c:v>44832.0391087963</c:v>
                </c:pt>
                <c:pt idx="6399">
                  <c:v>44832.039120370369</c:v>
                </c:pt>
                <c:pt idx="6400">
                  <c:v>44832.039131944446</c:v>
                </c:pt>
                <c:pt idx="6401">
                  <c:v>44832.039143518516</c:v>
                </c:pt>
                <c:pt idx="6402">
                  <c:v>44832.039155092592</c:v>
                </c:pt>
                <c:pt idx="6403">
                  <c:v>44832.039166666669</c:v>
                </c:pt>
                <c:pt idx="6404">
                  <c:v>44832.039178240739</c:v>
                </c:pt>
                <c:pt idx="6405">
                  <c:v>44832.039189814815</c:v>
                </c:pt>
                <c:pt idx="6406">
                  <c:v>44832.039201388892</c:v>
                </c:pt>
                <c:pt idx="6407">
                  <c:v>44832.039212962962</c:v>
                </c:pt>
                <c:pt idx="6408">
                  <c:v>44832.039236111108</c:v>
                </c:pt>
                <c:pt idx="6409">
                  <c:v>44832.039247685185</c:v>
                </c:pt>
                <c:pt idx="6410">
                  <c:v>44832.039259259262</c:v>
                </c:pt>
                <c:pt idx="6411">
                  <c:v>44832.039270833331</c:v>
                </c:pt>
                <c:pt idx="6412">
                  <c:v>44832.039282407408</c:v>
                </c:pt>
                <c:pt idx="6413">
                  <c:v>44832.039293981485</c:v>
                </c:pt>
                <c:pt idx="6414">
                  <c:v>44832.039305555554</c:v>
                </c:pt>
                <c:pt idx="6415">
                  <c:v>44832.039317129631</c:v>
                </c:pt>
                <c:pt idx="6416">
                  <c:v>44832.0393287037</c:v>
                </c:pt>
                <c:pt idx="6417">
                  <c:v>44832.039340277777</c:v>
                </c:pt>
                <c:pt idx="6418">
                  <c:v>44832.039351851854</c:v>
                </c:pt>
                <c:pt idx="6419">
                  <c:v>44832.039351851854</c:v>
                </c:pt>
                <c:pt idx="6420">
                  <c:v>44832.039363425924</c:v>
                </c:pt>
                <c:pt idx="6421">
                  <c:v>44832.039375</c:v>
                </c:pt>
                <c:pt idx="6422">
                  <c:v>44832.039386574077</c:v>
                </c:pt>
                <c:pt idx="6423">
                  <c:v>44832.039398148147</c:v>
                </c:pt>
                <c:pt idx="6424">
                  <c:v>44832.039409722223</c:v>
                </c:pt>
                <c:pt idx="6425">
                  <c:v>44832.03943287037</c:v>
                </c:pt>
                <c:pt idx="6426">
                  <c:v>44832.039444444446</c:v>
                </c:pt>
                <c:pt idx="6427">
                  <c:v>44832.039456018516</c:v>
                </c:pt>
                <c:pt idx="6428">
                  <c:v>44832.039467592593</c:v>
                </c:pt>
                <c:pt idx="6429">
                  <c:v>44832.039479166669</c:v>
                </c:pt>
                <c:pt idx="6430">
                  <c:v>44832.039490740739</c:v>
                </c:pt>
                <c:pt idx="6431">
                  <c:v>44832.039502314816</c:v>
                </c:pt>
                <c:pt idx="6432">
                  <c:v>44832.039513888885</c:v>
                </c:pt>
                <c:pt idx="6433">
                  <c:v>44832.039525462962</c:v>
                </c:pt>
                <c:pt idx="6434">
                  <c:v>44832.039537037039</c:v>
                </c:pt>
                <c:pt idx="6435">
                  <c:v>44832.039548611108</c:v>
                </c:pt>
                <c:pt idx="6436">
                  <c:v>44832.039560185185</c:v>
                </c:pt>
                <c:pt idx="6437">
                  <c:v>44832.039571759262</c:v>
                </c:pt>
                <c:pt idx="6438">
                  <c:v>44832.039583333331</c:v>
                </c:pt>
                <c:pt idx="6439">
                  <c:v>44832.039594907408</c:v>
                </c:pt>
                <c:pt idx="6440">
                  <c:v>44832.039606481485</c:v>
                </c:pt>
                <c:pt idx="6441">
                  <c:v>44832.039618055554</c:v>
                </c:pt>
                <c:pt idx="6442">
                  <c:v>44832.039629629631</c:v>
                </c:pt>
                <c:pt idx="6443">
                  <c:v>44832.039641203701</c:v>
                </c:pt>
                <c:pt idx="6444">
                  <c:v>44832.039652777778</c:v>
                </c:pt>
                <c:pt idx="6445">
                  <c:v>44832.039664351854</c:v>
                </c:pt>
                <c:pt idx="6446">
                  <c:v>44832.039675925924</c:v>
                </c:pt>
                <c:pt idx="6447">
                  <c:v>44832.039687500001</c:v>
                </c:pt>
                <c:pt idx="6448">
                  <c:v>44832.039699074077</c:v>
                </c:pt>
                <c:pt idx="6449">
                  <c:v>44832.039710648147</c:v>
                </c:pt>
                <c:pt idx="6450">
                  <c:v>44832.039722222224</c:v>
                </c:pt>
                <c:pt idx="6451">
                  <c:v>44832.039733796293</c:v>
                </c:pt>
                <c:pt idx="6452">
                  <c:v>44832.03974537037</c:v>
                </c:pt>
                <c:pt idx="6453">
                  <c:v>44832.039756944447</c:v>
                </c:pt>
                <c:pt idx="6454">
                  <c:v>44832.039768518516</c:v>
                </c:pt>
                <c:pt idx="6455">
                  <c:v>44832.039780092593</c:v>
                </c:pt>
                <c:pt idx="6456">
                  <c:v>44832.03979166667</c:v>
                </c:pt>
                <c:pt idx="6457">
                  <c:v>44832.039803240739</c:v>
                </c:pt>
                <c:pt idx="6458">
                  <c:v>44832.039814814816</c:v>
                </c:pt>
                <c:pt idx="6459">
                  <c:v>44832.039826388886</c:v>
                </c:pt>
                <c:pt idx="6460">
                  <c:v>44832.039837962962</c:v>
                </c:pt>
                <c:pt idx="6461">
                  <c:v>44832.039849537039</c:v>
                </c:pt>
                <c:pt idx="6462">
                  <c:v>44832.039861111109</c:v>
                </c:pt>
                <c:pt idx="6463">
                  <c:v>44832.039872685185</c:v>
                </c:pt>
                <c:pt idx="6464">
                  <c:v>44832.039884259262</c:v>
                </c:pt>
                <c:pt idx="6465">
                  <c:v>44832.039895833332</c:v>
                </c:pt>
                <c:pt idx="6466">
                  <c:v>44832.039907407408</c:v>
                </c:pt>
                <c:pt idx="6467">
                  <c:v>44832.039918981478</c:v>
                </c:pt>
                <c:pt idx="6468">
                  <c:v>44832.039930555555</c:v>
                </c:pt>
                <c:pt idx="6469">
                  <c:v>44832.039942129632</c:v>
                </c:pt>
                <c:pt idx="6470">
                  <c:v>44832.039953703701</c:v>
                </c:pt>
                <c:pt idx="6471">
                  <c:v>44832.039965277778</c:v>
                </c:pt>
                <c:pt idx="6472">
                  <c:v>44832.039976851855</c:v>
                </c:pt>
                <c:pt idx="6473">
                  <c:v>44832.039988425924</c:v>
                </c:pt>
                <c:pt idx="6474">
                  <c:v>44832.04</c:v>
                </c:pt>
                <c:pt idx="6475">
                  <c:v>44832.040011574078</c:v>
                </c:pt>
                <c:pt idx="6476">
                  <c:v>44832.040023148147</c:v>
                </c:pt>
                <c:pt idx="6477">
                  <c:v>44832.040034722224</c:v>
                </c:pt>
                <c:pt idx="6478">
                  <c:v>44832.040046296293</c:v>
                </c:pt>
                <c:pt idx="6479">
                  <c:v>44832.04005787037</c:v>
                </c:pt>
                <c:pt idx="6480">
                  <c:v>44832.040069444447</c:v>
                </c:pt>
                <c:pt idx="6481">
                  <c:v>44832.040081018517</c:v>
                </c:pt>
                <c:pt idx="6482">
                  <c:v>44832.040092592593</c:v>
                </c:pt>
                <c:pt idx="6483">
                  <c:v>44832.04010416667</c:v>
                </c:pt>
                <c:pt idx="6484">
                  <c:v>44832.04011574074</c:v>
                </c:pt>
                <c:pt idx="6485">
                  <c:v>44832.040127314816</c:v>
                </c:pt>
                <c:pt idx="6486">
                  <c:v>44832.040138888886</c:v>
                </c:pt>
                <c:pt idx="6487">
                  <c:v>44832.040150462963</c:v>
                </c:pt>
                <c:pt idx="6488">
                  <c:v>44832.040162037039</c:v>
                </c:pt>
                <c:pt idx="6489">
                  <c:v>44832.040173611109</c:v>
                </c:pt>
                <c:pt idx="6490">
                  <c:v>44832.040185185186</c:v>
                </c:pt>
                <c:pt idx="6491">
                  <c:v>44832.040196759262</c:v>
                </c:pt>
                <c:pt idx="6492">
                  <c:v>44832.040208333332</c:v>
                </c:pt>
                <c:pt idx="6493">
                  <c:v>44832.040219907409</c:v>
                </c:pt>
                <c:pt idx="6494">
                  <c:v>44832.040231481478</c:v>
                </c:pt>
                <c:pt idx="6495">
                  <c:v>44832.040243055555</c:v>
                </c:pt>
                <c:pt idx="6496">
                  <c:v>44832.040254629632</c:v>
                </c:pt>
                <c:pt idx="6497">
                  <c:v>44832.040266203701</c:v>
                </c:pt>
                <c:pt idx="6498">
                  <c:v>44832.040277777778</c:v>
                </c:pt>
                <c:pt idx="6499">
                  <c:v>44832.040289351855</c:v>
                </c:pt>
                <c:pt idx="6500">
                  <c:v>44832.040300925924</c:v>
                </c:pt>
                <c:pt idx="6501">
                  <c:v>44832.040312500001</c:v>
                </c:pt>
                <c:pt idx="6502">
                  <c:v>44832.040324074071</c:v>
                </c:pt>
                <c:pt idx="6503">
                  <c:v>44832.040335648147</c:v>
                </c:pt>
                <c:pt idx="6504">
                  <c:v>44832.040347222224</c:v>
                </c:pt>
                <c:pt idx="6505">
                  <c:v>44832.040358796294</c:v>
                </c:pt>
                <c:pt idx="6506">
                  <c:v>44832.040370370371</c:v>
                </c:pt>
                <c:pt idx="6507">
                  <c:v>44832.040381944447</c:v>
                </c:pt>
                <c:pt idx="6508">
                  <c:v>44832.040393518517</c:v>
                </c:pt>
                <c:pt idx="6509">
                  <c:v>44832.040405092594</c:v>
                </c:pt>
                <c:pt idx="6510">
                  <c:v>44832.040416666663</c:v>
                </c:pt>
                <c:pt idx="6511">
                  <c:v>44832.04042824074</c:v>
                </c:pt>
                <c:pt idx="6512">
                  <c:v>44832.040439814817</c:v>
                </c:pt>
                <c:pt idx="6513">
                  <c:v>44832.040451388886</c:v>
                </c:pt>
                <c:pt idx="6514">
                  <c:v>44832.040462962963</c:v>
                </c:pt>
                <c:pt idx="6515">
                  <c:v>44832.04047453704</c:v>
                </c:pt>
                <c:pt idx="6516">
                  <c:v>44832.040486111109</c:v>
                </c:pt>
                <c:pt idx="6517">
                  <c:v>44832.040497685186</c:v>
                </c:pt>
                <c:pt idx="6518">
                  <c:v>44832.040509259263</c:v>
                </c:pt>
                <c:pt idx="6519">
                  <c:v>44832.040520833332</c:v>
                </c:pt>
                <c:pt idx="6520">
                  <c:v>44832.040532407409</c:v>
                </c:pt>
                <c:pt idx="6521">
                  <c:v>44832.040543981479</c:v>
                </c:pt>
                <c:pt idx="6522">
                  <c:v>44832.040555555555</c:v>
                </c:pt>
                <c:pt idx="6523">
                  <c:v>44832.040567129632</c:v>
                </c:pt>
                <c:pt idx="6524">
                  <c:v>44832.040578703702</c:v>
                </c:pt>
                <c:pt idx="6525">
                  <c:v>44832.040590277778</c:v>
                </c:pt>
                <c:pt idx="6526">
                  <c:v>44832.040601851855</c:v>
                </c:pt>
                <c:pt idx="6527">
                  <c:v>44832.040613425925</c:v>
                </c:pt>
                <c:pt idx="6528">
                  <c:v>44832.040625000001</c:v>
                </c:pt>
                <c:pt idx="6529">
                  <c:v>44832.040636574071</c:v>
                </c:pt>
                <c:pt idx="6530">
                  <c:v>44832.040648148148</c:v>
                </c:pt>
                <c:pt idx="6531">
                  <c:v>44832.040659722225</c:v>
                </c:pt>
                <c:pt idx="6532">
                  <c:v>44832.040671296294</c:v>
                </c:pt>
                <c:pt idx="6533">
                  <c:v>44832.040682870371</c:v>
                </c:pt>
                <c:pt idx="6534">
                  <c:v>44832.040694444448</c:v>
                </c:pt>
                <c:pt idx="6535">
                  <c:v>44832.040706018517</c:v>
                </c:pt>
                <c:pt idx="6536">
                  <c:v>44832.040717592594</c:v>
                </c:pt>
                <c:pt idx="6537">
                  <c:v>44832.040729166663</c:v>
                </c:pt>
                <c:pt idx="6538">
                  <c:v>44832.04074074074</c:v>
                </c:pt>
                <c:pt idx="6539">
                  <c:v>44832.040752314817</c:v>
                </c:pt>
                <c:pt idx="6540">
                  <c:v>44832.040763888886</c:v>
                </c:pt>
                <c:pt idx="6541">
                  <c:v>44832.040775462963</c:v>
                </c:pt>
                <c:pt idx="6542">
                  <c:v>44832.04078703704</c:v>
                </c:pt>
                <c:pt idx="6543">
                  <c:v>44832.040798611109</c:v>
                </c:pt>
                <c:pt idx="6544">
                  <c:v>44832.040810185186</c:v>
                </c:pt>
                <c:pt idx="6545">
                  <c:v>44832.040821759256</c:v>
                </c:pt>
                <c:pt idx="6546">
                  <c:v>44832.040833333333</c:v>
                </c:pt>
                <c:pt idx="6547">
                  <c:v>44832.040844907409</c:v>
                </c:pt>
                <c:pt idx="6548">
                  <c:v>44832.040856481479</c:v>
                </c:pt>
                <c:pt idx="6549">
                  <c:v>44832.040868055556</c:v>
                </c:pt>
                <c:pt idx="6550">
                  <c:v>44832.040879629632</c:v>
                </c:pt>
                <c:pt idx="6551">
                  <c:v>44832.040891203702</c:v>
                </c:pt>
                <c:pt idx="6552">
                  <c:v>44832.040902777779</c:v>
                </c:pt>
                <c:pt idx="6553">
                  <c:v>44832.040914351855</c:v>
                </c:pt>
                <c:pt idx="6554">
                  <c:v>44832.040925925925</c:v>
                </c:pt>
                <c:pt idx="6555">
                  <c:v>44832.040937500002</c:v>
                </c:pt>
                <c:pt idx="6556">
                  <c:v>44832.040949074071</c:v>
                </c:pt>
                <c:pt idx="6557">
                  <c:v>44832.040960648148</c:v>
                </c:pt>
                <c:pt idx="6558">
                  <c:v>44832.040972222225</c:v>
                </c:pt>
                <c:pt idx="6559">
                  <c:v>44832.040983796294</c:v>
                </c:pt>
                <c:pt idx="6560">
                  <c:v>44832.040995370371</c:v>
                </c:pt>
                <c:pt idx="6561">
                  <c:v>44832.041006944448</c:v>
                </c:pt>
                <c:pt idx="6562">
                  <c:v>44832.041018518517</c:v>
                </c:pt>
                <c:pt idx="6563">
                  <c:v>44832.041030092594</c:v>
                </c:pt>
                <c:pt idx="6564">
                  <c:v>44832.041041666664</c:v>
                </c:pt>
                <c:pt idx="6565">
                  <c:v>44832.04105324074</c:v>
                </c:pt>
                <c:pt idx="6566">
                  <c:v>44832.041064814817</c:v>
                </c:pt>
                <c:pt idx="6567">
                  <c:v>44832.041076388887</c:v>
                </c:pt>
                <c:pt idx="6568">
                  <c:v>44832.041087962964</c:v>
                </c:pt>
                <c:pt idx="6569">
                  <c:v>44832.04109953704</c:v>
                </c:pt>
                <c:pt idx="6570">
                  <c:v>44832.04111111111</c:v>
                </c:pt>
                <c:pt idx="6571">
                  <c:v>44832.041122685187</c:v>
                </c:pt>
                <c:pt idx="6572">
                  <c:v>44832.041134259256</c:v>
                </c:pt>
                <c:pt idx="6573">
                  <c:v>44832.041145833333</c:v>
                </c:pt>
                <c:pt idx="6574">
                  <c:v>44832.04115740741</c:v>
                </c:pt>
                <c:pt idx="6575">
                  <c:v>44832.041168981479</c:v>
                </c:pt>
                <c:pt idx="6576">
                  <c:v>44832.041180555556</c:v>
                </c:pt>
                <c:pt idx="6577">
                  <c:v>44832.041192129633</c:v>
                </c:pt>
                <c:pt idx="6578">
                  <c:v>44832.041203703702</c:v>
                </c:pt>
                <c:pt idx="6579">
                  <c:v>44832.041215277779</c:v>
                </c:pt>
                <c:pt idx="6580">
                  <c:v>44832.041226851848</c:v>
                </c:pt>
                <c:pt idx="6581">
                  <c:v>44832.041238425925</c:v>
                </c:pt>
                <c:pt idx="6582">
                  <c:v>44832.041250000002</c:v>
                </c:pt>
                <c:pt idx="6583">
                  <c:v>44832.041261574072</c:v>
                </c:pt>
                <c:pt idx="6584">
                  <c:v>44832.041273148148</c:v>
                </c:pt>
                <c:pt idx="6585">
                  <c:v>44832.041284722225</c:v>
                </c:pt>
                <c:pt idx="6586">
                  <c:v>44832.041296296295</c:v>
                </c:pt>
                <c:pt idx="6587">
                  <c:v>44832.041307870371</c:v>
                </c:pt>
                <c:pt idx="6588">
                  <c:v>44832.041319444441</c:v>
                </c:pt>
                <c:pt idx="6589">
                  <c:v>44832.041331018518</c:v>
                </c:pt>
                <c:pt idx="6590">
                  <c:v>44832.041342592594</c:v>
                </c:pt>
                <c:pt idx="6591">
                  <c:v>44832.041354166664</c:v>
                </c:pt>
                <c:pt idx="6592">
                  <c:v>44832.041365740741</c:v>
                </c:pt>
                <c:pt idx="6593">
                  <c:v>44832.041377314818</c:v>
                </c:pt>
                <c:pt idx="6594">
                  <c:v>44832.041388888887</c:v>
                </c:pt>
                <c:pt idx="6595">
                  <c:v>44832.041400462964</c:v>
                </c:pt>
                <c:pt idx="6596">
                  <c:v>44832.041412037041</c:v>
                </c:pt>
                <c:pt idx="6597">
                  <c:v>44832.04142361111</c:v>
                </c:pt>
                <c:pt idx="6598">
                  <c:v>44832.041435185187</c:v>
                </c:pt>
                <c:pt idx="6599">
                  <c:v>44832.041446759256</c:v>
                </c:pt>
                <c:pt idx="6600">
                  <c:v>44832.041458333333</c:v>
                </c:pt>
                <c:pt idx="6601">
                  <c:v>44832.04146990741</c:v>
                </c:pt>
                <c:pt idx="6602">
                  <c:v>44832.041481481479</c:v>
                </c:pt>
                <c:pt idx="6603">
                  <c:v>44832.041493055556</c:v>
                </c:pt>
                <c:pt idx="6604">
                  <c:v>44832.041504629633</c:v>
                </c:pt>
                <c:pt idx="6605">
                  <c:v>44832.041516203702</c:v>
                </c:pt>
                <c:pt idx="6606">
                  <c:v>44832.041527777779</c:v>
                </c:pt>
                <c:pt idx="6607">
                  <c:v>44832.041539351849</c:v>
                </c:pt>
                <c:pt idx="6608">
                  <c:v>44832.041550925926</c:v>
                </c:pt>
                <c:pt idx="6609">
                  <c:v>44832.041562500002</c:v>
                </c:pt>
                <c:pt idx="6610">
                  <c:v>44832.041574074072</c:v>
                </c:pt>
                <c:pt idx="6611">
                  <c:v>44832.041585648149</c:v>
                </c:pt>
                <c:pt idx="6612">
                  <c:v>44832.041597222225</c:v>
                </c:pt>
                <c:pt idx="6613">
                  <c:v>44832.041608796295</c:v>
                </c:pt>
                <c:pt idx="6614">
                  <c:v>44832.041620370372</c:v>
                </c:pt>
                <c:pt idx="6615">
                  <c:v>44832.041631944441</c:v>
                </c:pt>
                <c:pt idx="6616">
                  <c:v>44832.041643518518</c:v>
                </c:pt>
                <c:pt idx="6617">
                  <c:v>44832.041655092595</c:v>
                </c:pt>
                <c:pt idx="6618">
                  <c:v>44832.041666666664</c:v>
                </c:pt>
                <c:pt idx="6619">
                  <c:v>44832.041678240741</c:v>
                </c:pt>
                <c:pt idx="6620">
                  <c:v>44832.041689814818</c:v>
                </c:pt>
                <c:pt idx="6621">
                  <c:v>44832.041701388887</c:v>
                </c:pt>
                <c:pt idx="6622">
                  <c:v>44832.041712962964</c:v>
                </c:pt>
                <c:pt idx="6623">
                  <c:v>44832.041724537034</c:v>
                </c:pt>
                <c:pt idx="6624">
                  <c:v>44832.04173611111</c:v>
                </c:pt>
                <c:pt idx="6625">
                  <c:v>44832.041747685187</c:v>
                </c:pt>
                <c:pt idx="6626">
                  <c:v>44832.041759259257</c:v>
                </c:pt>
                <c:pt idx="6627">
                  <c:v>44832.041770833333</c:v>
                </c:pt>
                <c:pt idx="6628">
                  <c:v>44832.04178240741</c:v>
                </c:pt>
                <c:pt idx="6629">
                  <c:v>44832.04179398148</c:v>
                </c:pt>
                <c:pt idx="6630">
                  <c:v>44832.041805555556</c:v>
                </c:pt>
                <c:pt idx="6631">
                  <c:v>44832.041817129626</c:v>
                </c:pt>
                <c:pt idx="6632">
                  <c:v>44832.041828703703</c:v>
                </c:pt>
                <c:pt idx="6633">
                  <c:v>44832.04184027778</c:v>
                </c:pt>
                <c:pt idx="6634">
                  <c:v>44832.041851851849</c:v>
                </c:pt>
                <c:pt idx="6635">
                  <c:v>44832.041863425926</c:v>
                </c:pt>
                <c:pt idx="6636">
                  <c:v>44832.041875000003</c:v>
                </c:pt>
                <c:pt idx="6637">
                  <c:v>44832.041886574072</c:v>
                </c:pt>
                <c:pt idx="6638">
                  <c:v>44832.041898148149</c:v>
                </c:pt>
                <c:pt idx="6639">
                  <c:v>44832.041909722226</c:v>
                </c:pt>
                <c:pt idx="6640">
                  <c:v>44832.041921296295</c:v>
                </c:pt>
                <c:pt idx="6641">
                  <c:v>44832.041932870372</c:v>
                </c:pt>
                <c:pt idx="6642">
                  <c:v>44832.041944444441</c:v>
                </c:pt>
                <c:pt idx="6643">
                  <c:v>44832.041956018518</c:v>
                </c:pt>
                <c:pt idx="6644">
                  <c:v>44832.041967592595</c:v>
                </c:pt>
                <c:pt idx="6645">
                  <c:v>44832.041979166665</c:v>
                </c:pt>
                <c:pt idx="6646">
                  <c:v>44832.041990740741</c:v>
                </c:pt>
                <c:pt idx="6647">
                  <c:v>44832.042002314818</c:v>
                </c:pt>
                <c:pt idx="6648">
                  <c:v>44832.042013888888</c:v>
                </c:pt>
                <c:pt idx="6649">
                  <c:v>44832.042025462964</c:v>
                </c:pt>
                <c:pt idx="6650">
                  <c:v>44832.042037037034</c:v>
                </c:pt>
                <c:pt idx="6651">
                  <c:v>44832.042048611111</c:v>
                </c:pt>
                <c:pt idx="6652">
                  <c:v>44832.042060185187</c:v>
                </c:pt>
                <c:pt idx="6653">
                  <c:v>44832.042071759257</c:v>
                </c:pt>
                <c:pt idx="6654">
                  <c:v>44832.042083333334</c:v>
                </c:pt>
                <c:pt idx="6655">
                  <c:v>44832.042094907411</c:v>
                </c:pt>
                <c:pt idx="6656">
                  <c:v>44832.04210648148</c:v>
                </c:pt>
                <c:pt idx="6657">
                  <c:v>44832.042118055557</c:v>
                </c:pt>
                <c:pt idx="6658">
                  <c:v>44832.042129629626</c:v>
                </c:pt>
                <c:pt idx="6659">
                  <c:v>44832.042141203703</c:v>
                </c:pt>
                <c:pt idx="6660">
                  <c:v>44832.04215277778</c:v>
                </c:pt>
                <c:pt idx="6661">
                  <c:v>44832.042164351849</c:v>
                </c:pt>
                <c:pt idx="6662">
                  <c:v>44832.042175925926</c:v>
                </c:pt>
                <c:pt idx="6663">
                  <c:v>44832.042187500003</c:v>
                </c:pt>
                <c:pt idx="6664">
                  <c:v>44832.042199074072</c:v>
                </c:pt>
                <c:pt idx="6665">
                  <c:v>44832.042210648149</c:v>
                </c:pt>
                <c:pt idx="6666">
                  <c:v>44832.042222222219</c:v>
                </c:pt>
                <c:pt idx="6667">
                  <c:v>44832.042233796295</c:v>
                </c:pt>
                <c:pt idx="6668">
                  <c:v>44832.042245370372</c:v>
                </c:pt>
                <c:pt idx="6669">
                  <c:v>44832.042256944442</c:v>
                </c:pt>
                <c:pt idx="6670">
                  <c:v>44832.042268518519</c:v>
                </c:pt>
                <c:pt idx="6671">
                  <c:v>44832.042280092595</c:v>
                </c:pt>
                <c:pt idx="6672">
                  <c:v>44832.042291666665</c:v>
                </c:pt>
                <c:pt idx="6673">
                  <c:v>44832.042303240742</c:v>
                </c:pt>
                <c:pt idx="6674">
                  <c:v>44832.042314814818</c:v>
                </c:pt>
                <c:pt idx="6675">
                  <c:v>44832.042326388888</c:v>
                </c:pt>
                <c:pt idx="6676">
                  <c:v>44832.042337962965</c:v>
                </c:pt>
                <c:pt idx="6677">
                  <c:v>44832.042349537034</c:v>
                </c:pt>
                <c:pt idx="6678">
                  <c:v>44832.042361111111</c:v>
                </c:pt>
                <c:pt idx="6679">
                  <c:v>44832.042372685188</c:v>
                </c:pt>
                <c:pt idx="6680">
                  <c:v>44832.042384259257</c:v>
                </c:pt>
                <c:pt idx="6681">
                  <c:v>44832.042395833334</c:v>
                </c:pt>
                <c:pt idx="6682">
                  <c:v>44832.042407407411</c:v>
                </c:pt>
                <c:pt idx="6683">
                  <c:v>44832.04241898148</c:v>
                </c:pt>
                <c:pt idx="6684">
                  <c:v>44832.042430555557</c:v>
                </c:pt>
                <c:pt idx="6685">
                  <c:v>44832.042442129627</c:v>
                </c:pt>
                <c:pt idx="6686">
                  <c:v>44832.042453703703</c:v>
                </c:pt>
                <c:pt idx="6687">
                  <c:v>44832.04246527778</c:v>
                </c:pt>
                <c:pt idx="6688">
                  <c:v>44832.04247685185</c:v>
                </c:pt>
                <c:pt idx="6689">
                  <c:v>44832.042488425926</c:v>
                </c:pt>
                <c:pt idx="6690">
                  <c:v>44832.042500000003</c:v>
                </c:pt>
                <c:pt idx="6691">
                  <c:v>44832.042511574073</c:v>
                </c:pt>
                <c:pt idx="6692">
                  <c:v>44832.042523148149</c:v>
                </c:pt>
                <c:pt idx="6693">
                  <c:v>44832.042534722219</c:v>
                </c:pt>
                <c:pt idx="6694">
                  <c:v>44832.042546296296</c:v>
                </c:pt>
                <c:pt idx="6695">
                  <c:v>44832.042557870373</c:v>
                </c:pt>
                <c:pt idx="6696">
                  <c:v>44832.042569444442</c:v>
                </c:pt>
                <c:pt idx="6697">
                  <c:v>44832.042581018519</c:v>
                </c:pt>
                <c:pt idx="6698">
                  <c:v>44832.042592592596</c:v>
                </c:pt>
                <c:pt idx="6699">
                  <c:v>44832.042604166665</c:v>
                </c:pt>
                <c:pt idx="6700">
                  <c:v>44832.042615740742</c:v>
                </c:pt>
                <c:pt idx="6701">
                  <c:v>44832.042627314811</c:v>
                </c:pt>
                <c:pt idx="6702">
                  <c:v>44832.042638888888</c:v>
                </c:pt>
                <c:pt idx="6703">
                  <c:v>44832.042650462965</c:v>
                </c:pt>
                <c:pt idx="6704">
                  <c:v>44832.042662037034</c:v>
                </c:pt>
                <c:pt idx="6705">
                  <c:v>44832.042673611111</c:v>
                </c:pt>
                <c:pt idx="6706">
                  <c:v>44832.042685185188</c:v>
                </c:pt>
                <c:pt idx="6707">
                  <c:v>44832.042696759258</c:v>
                </c:pt>
                <c:pt idx="6708">
                  <c:v>44832.042708333334</c:v>
                </c:pt>
                <c:pt idx="6709">
                  <c:v>44832.042719907404</c:v>
                </c:pt>
                <c:pt idx="6710">
                  <c:v>44832.042731481481</c:v>
                </c:pt>
                <c:pt idx="6711">
                  <c:v>44832.042743055557</c:v>
                </c:pt>
                <c:pt idx="6712">
                  <c:v>44832.042754629627</c:v>
                </c:pt>
                <c:pt idx="6713">
                  <c:v>44832.042766203704</c:v>
                </c:pt>
                <c:pt idx="6714">
                  <c:v>44832.04277777778</c:v>
                </c:pt>
                <c:pt idx="6715">
                  <c:v>44832.04278935185</c:v>
                </c:pt>
                <c:pt idx="6716">
                  <c:v>44832.042800925927</c:v>
                </c:pt>
                <c:pt idx="6717">
                  <c:v>44832.042812500003</c:v>
                </c:pt>
                <c:pt idx="6718">
                  <c:v>44832.042824074073</c:v>
                </c:pt>
                <c:pt idx="6719">
                  <c:v>44832.04283564815</c:v>
                </c:pt>
                <c:pt idx="6720">
                  <c:v>44832.042847222219</c:v>
                </c:pt>
                <c:pt idx="6721">
                  <c:v>44832.042858796296</c:v>
                </c:pt>
                <c:pt idx="6722">
                  <c:v>44832.042870370373</c:v>
                </c:pt>
                <c:pt idx="6723">
                  <c:v>44832.042881944442</c:v>
                </c:pt>
                <c:pt idx="6724">
                  <c:v>44832.042893518519</c:v>
                </c:pt>
                <c:pt idx="6725">
                  <c:v>44832.042905092596</c:v>
                </c:pt>
                <c:pt idx="6726">
                  <c:v>44832.042916666665</c:v>
                </c:pt>
                <c:pt idx="6727">
                  <c:v>44832.042928240742</c:v>
                </c:pt>
                <c:pt idx="6728">
                  <c:v>44832.042939814812</c:v>
                </c:pt>
                <c:pt idx="6729">
                  <c:v>44832.042951388888</c:v>
                </c:pt>
                <c:pt idx="6730">
                  <c:v>44832.042962962965</c:v>
                </c:pt>
                <c:pt idx="6731">
                  <c:v>44832.042974537035</c:v>
                </c:pt>
                <c:pt idx="6732">
                  <c:v>44832.042986111112</c:v>
                </c:pt>
                <c:pt idx="6733">
                  <c:v>44832.042997685188</c:v>
                </c:pt>
                <c:pt idx="6734">
                  <c:v>44832.043009259258</c:v>
                </c:pt>
                <c:pt idx="6735">
                  <c:v>44832.043020833335</c:v>
                </c:pt>
                <c:pt idx="6736">
                  <c:v>44832.043032407404</c:v>
                </c:pt>
                <c:pt idx="6737">
                  <c:v>44832.043043981481</c:v>
                </c:pt>
                <c:pt idx="6738">
                  <c:v>44832.043055555558</c:v>
                </c:pt>
                <c:pt idx="6739">
                  <c:v>44832.043067129627</c:v>
                </c:pt>
                <c:pt idx="6740">
                  <c:v>44832.043078703704</c:v>
                </c:pt>
                <c:pt idx="6741">
                  <c:v>44832.043090277781</c:v>
                </c:pt>
                <c:pt idx="6742">
                  <c:v>44832.04310185185</c:v>
                </c:pt>
                <c:pt idx="6743">
                  <c:v>44832.043113425927</c:v>
                </c:pt>
                <c:pt idx="6744">
                  <c:v>44832.043124999997</c:v>
                </c:pt>
                <c:pt idx="6745">
                  <c:v>44832.043136574073</c:v>
                </c:pt>
                <c:pt idx="6746">
                  <c:v>44832.04314814815</c:v>
                </c:pt>
                <c:pt idx="6747">
                  <c:v>44832.04315972222</c:v>
                </c:pt>
                <c:pt idx="6748">
                  <c:v>44832.043171296296</c:v>
                </c:pt>
                <c:pt idx="6749">
                  <c:v>44832.043182870373</c:v>
                </c:pt>
                <c:pt idx="6750">
                  <c:v>44832.043194444443</c:v>
                </c:pt>
                <c:pt idx="6751">
                  <c:v>44832.043206018519</c:v>
                </c:pt>
                <c:pt idx="6752">
                  <c:v>44832.043229166666</c:v>
                </c:pt>
                <c:pt idx="6753">
                  <c:v>44832.043240740742</c:v>
                </c:pt>
                <c:pt idx="6754">
                  <c:v>44832.043252314812</c:v>
                </c:pt>
                <c:pt idx="6755">
                  <c:v>44832.043263888889</c:v>
                </c:pt>
                <c:pt idx="6756">
                  <c:v>44832.043275462966</c:v>
                </c:pt>
                <c:pt idx="6757">
                  <c:v>44832.043287037035</c:v>
                </c:pt>
                <c:pt idx="6758">
                  <c:v>44832.043298611112</c:v>
                </c:pt>
                <c:pt idx="6759">
                  <c:v>44832.043310185189</c:v>
                </c:pt>
                <c:pt idx="6760">
                  <c:v>44832.043321759258</c:v>
                </c:pt>
                <c:pt idx="6761">
                  <c:v>44832.043333333335</c:v>
                </c:pt>
                <c:pt idx="6762">
                  <c:v>44832.043344907404</c:v>
                </c:pt>
                <c:pt idx="6763">
                  <c:v>44832.043356481481</c:v>
                </c:pt>
                <c:pt idx="6764">
                  <c:v>44832.043368055558</c:v>
                </c:pt>
                <c:pt idx="6765">
                  <c:v>44832.043368055558</c:v>
                </c:pt>
                <c:pt idx="6766">
                  <c:v>44832.043379629627</c:v>
                </c:pt>
                <c:pt idx="6767">
                  <c:v>44832.043391203704</c:v>
                </c:pt>
                <c:pt idx="6768">
                  <c:v>44832.043402777781</c:v>
                </c:pt>
                <c:pt idx="6769">
                  <c:v>44832.043425925927</c:v>
                </c:pt>
                <c:pt idx="6770">
                  <c:v>44832.043437499997</c:v>
                </c:pt>
                <c:pt idx="6771">
                  <c:v>44832.043449074074</c:v>
                </c:pt>
                <c:pt idx="6772">
                  <c:v>44832.04346064815</c:v>
                </c:pt>
                <c:pt idx="6773">
                  <c:v>44832.04347222222</c:v>
                </c:pt>
                <c:pt idx="6774">
                  <c:v>44832.043483796297</c:v>
                </c:pt>
                <c:pt idx="6775">
                  <c:v>44832.043495370373</c:v>
                </c:pt>
                <c:pt idx="6776">
                  <c:v>44832.043506944443</c:v>
                </c:pt>
                <c:pt idx="6777">
                  <c:v>44832.04351851852</c:v>
                </c:pt>
                <c:pt idx="6778">
                  <c:v>44832.043530092589</c:v>
                </c:pt>
                <c:pt idx="6779">
                  <c:v>44832.043541666666</c:v>
                </c:pt>
                <c:pt idx="6780">
                  <c:v>44832.043553240743</c:v>
                </c:pt>
                <c:pt idx="6781">
                  <c:v>44832.043564814812</c:v>
                </c:pt>
                <c:pt idx="6782">
                  <c:v>44832.043576388889</c:v>
                </c:pt>
                <c:pt idx="6783">
                  <c:v>44832.043587962966</c:v>
                </c:pt>
                <c:pt idx="6784">
                  <c:v>44832.043599537035</c:v>
                </c:pt>
                <c:pt idx="6785">
                  <c:v>44832.043611111112</c:v>
                </c:pt>
                <c:pt idx="6786">
                  <c:v>44832.043622685182</c:v>
                </c:pt>
                <c:pt idx="6787">
                  <c:v>44832.043634259258</c:v>
                </c:pt>
                <c:pt idx="6788">
                  <c:v>44832.043645833335</c:v>
                </c:pt>
                <c:pt idx="6789">
                  <c:v>44832.043657407405</c:v>
                </c:pt>
                <c:pt idx="6790">
                  <c:v>44832.043668981481</c:v>
                </c:pt>
                <c:pt idx="6791">
                  <c:v>44832.043680555558</c:v>
                </c:pt>
                <c:pt idx="6792">
                  <c:v>44832.043692129628</c:v>
                </c:pt>
                <c:pt idx="6793">
                  <c:v>44832.043703703705</c:v>
                </c:pt>
                <c:pt idx="6794">
                  <c:v>44832.043715277781</c:v>
                </c:pt>
                <c:pt idx="6795">
                  <c:v>44832.043726851851</c:v>
                </c:pt>
                <c:pt idx="6796">
                  <c:v>44832.043738425928</c:v>
                </c:pt>
                <c:pt idx="6797">
                  <c:v>44832.043749999997</c:v>
                </c:pt>
                <c:pt idx="6798">
                  <c:v>44832.043761574074</c:v>
                </c:pt>
                <c:pt idx="6799">
                  <c:v>44832.043773148151</c:v>
                </c:pt>
                <c:pt idx="6800">
                  <c:v>44832.04378472222</c:v>
                </c:pt>
                <c:pt idx="6801">
                  <c:v>44832.043796296297</c:v>
                </c:pt>
                <c:pt idx="6802">
                  <c:v>44832.043807870374</c:v>
                </c:pt>
                <c:pt idx="6803">
                  <c:v>44832.043819444443</c:v>
                </c:pt>
                <c:pt idx="6804">
                  <c:v>44832.04383101852</c:v>
                </c:pt>
                <c:pt idx="6805">
                  <c:v>44832.043842592589</c:v>
                </c:pt>
                <c:pt idx="6806">
                  <c:v>44832.043854166666</c:v>
                </c:pt>
                <c:pt idx="6807">
                  <c:v>44832.043865740743</c:v>
                </c:pt>
                <c:pt idx="6808">
                  <c:v>44832.043877314813</c:v>
                </c:pt>
                <c:pt idx="6809">
                  <c:v>44832.043888888889</c:v>
                </c:pt>
                <c:pt idx="6810">
                  <c:v>44832.043900462966</c:v>
                </c:pt>
                <c:pt idx="6811">
                  <c:v>44832.043912037036</c:v>
                </c:pt>
                <c:pt idx="6812">
                  <c:v>44832.043923611112</c:v>
                </c:pt>
                <c:pt idx="6813">
                  <c:v>44832.043935185182</c:v>
                </c:pt>
                <c:pt idx="6814">
                  <c:v>44832.043946759259</c:v>
                </c:pt>
                <c:pt idx="6815">
                  <c:v>44832.043958333335</c:v>
                </c:pt>
                <c:pt idx="6816">
                  <c:v>44832.043969907405</c:v>
                </c:pt>
                <c:pt idx="6817">
                  <c:v>44832.043981481482</c:v>
                </c:pt>
                <c:pt idx="6818">
                  <c:v>44832.043993055559</c:v>
                </c:pt>
                <c:pt idx="6819">
                  <c:v>44832.044004629628</c:v>
                </c:pt>
                <c:pt idx="6820">
                  <c:v>44832.044016203705</c:v>
                </c:pt>
                <c:pt idx="6821">
                  <c:v>44832.044027777774</c:v>
                </c:pt>
                <c:pt idx="6822">
                  <c:v>44832.044039351851</c:v>
                </c:pt>
                <c:pt idx="6823">
                  <c:v>44832.044050925928</c:v>
                </c:pt>
                <c:pt idx="6824">
                  <c:v>44832.044062499997</c:v>
                </c:pt>
                <c:pt idx="6825">
                  <c:v>44832.044074074074</c:v>
                </c:pt>
                <c:pt idx="6826">
                  <c:v>44832.044085648151</c:v>
                </c:pt>
                <c:pt idx="6827">
                  <c:v>44832.04409722222</c:v>
                </c:pt>
                <c:pt idx="6828">
                  <c:v>44832.044108796297</c:v>
                </c:pt>
                <c:pt idx="6829">
                  <c:v>44832.044120370374</c:v>
                </c:pt>
                <c:pt idx="6830">
                  <c:v>44832.044131944444</c:v>
                </c:pt>
                <c:pt idx="6831">
                  <c:v>44832.04414351852</c:v>
                </c:pt>
                <c:pt idx="6832">
                  <c:v>44832.04415509259</c:v>
                </c:pt>
                <c:pt idx="6833">
                  <c:v>44832.044166666667</c:v>
                </c:pt>
                <c:pt idx="6834">
                  <c:v>44832.044178240743</c:v>
                </c:pt>
                <c:pt idx="6835">
                  <c:v>44832.044189814813</c:v>
                </c:pt>
                <c:pt idx="6836">
                  <c:v>44832.04420138889</c:v>
                </c:pt>
                <c:pt idx="6837">
                  <c:v>44832.044212962966</c:v>
                </c:pt>
                <c:pt idx="6838">
                  <c:v>44832.044224537036</c:v>
                </c:pt>
                <c:pt idx="6839">
                  <c:v>44832.044236111113</c:v>
                </c:pt>
                <c:pt idx="6840">
                  <c:v>44832.044247685182</c:v>
                </c:pt>
                <c:pt idx="6841">
                  <c:v>44832.044259259259</c:v>
                </c:pt>
                <c:pt idx="6842">
                  <c:v>44832.044270833336</c:v>
                </c:pt>
                <c:pt idx="6843">
                  <c:v>44832.044282407405</c:v>
                </c:pt>
                <c:pt idx="6844">
                  <c:v>44832.044293981482</c:v>
                </c:pt>
                <c:pt idx="6845">
                  <c:v>44832.044305555559</c:v>
                </c:pt>
                <c:pt idx="6846">
                  <c:v>44832.044317129628</c:v>
                </c:pt>
                <c:pt idx="6847">
                  <c:v>44832.044328703705</c:v>
                </c:pt>
                <c:pt idx="6848">
                  <c:v>44832.044340277775</c:v>
                </c:pt>
                <c:pt idx="6849">
                  <c:v>44832.044351851851</c:v>
                </c:pt>
                <c:pt idx="6850">
                  <c:v>44832.044363425928</c:v>
                </c:pt>
                <c:pt idx="6851">
                  <c:v>44832.044374999998</c:v>
                </c:pt>
                <c:pt idx="6852">
                  <c:v>44832.044386574074</c:v>
                </c:pt>
                <c:pt idx="6853">
                  <c:v>44832.044398148151</c:v>
                </c:pt>
                <c:pt idx="6854">
                  <c:v>44832.044409722221</c:v>
                </c:pt>
                <c:pt idx="6855">
                  <c:v>44832.044421296298</c:v>
                </c:pt>
                <c:pt idx="6856">
                  <c:v>44832.044432870367</c:v>
                </c:pt>
                <c:pt idx="6857">
                  <c:v>44832.044444444444</c:v>
                </c:pt>
                <c:pt idx="6858">
                  <c:v>44832.044456018521</c:v>
                </c:pt>
                <c:pt idx="6859">
                  <c:v>44832.04446759259</c:v>
                </c:pt>
                <c:pt idx="6860">
                  <c:v>44832.044479166667</c:v>
                </c:pt>
                <c:pt idx="6861">
                  <c:v>44832.044490740744</c:v>
                </c:pt>
                <c:pt idx="6862">
                  <c:v>44832.044502314813</c:v>
                </c:pt>
                <c:pt idx="6863">
                  <c:v>44832.04451388889</c:v>
                </c:pt>
                <c:pt idx="6864">
                  <c:v>44832.044525462959</c:v>
                </c:pt>
                <c:pt idx="6865">
                  <c:v>44832.044537037036</c:v>
                </c:pt>
                <c:pt idx="6866">
                  <c:v>44832.044548611113</c:v>
                </c:pt>
                <c:pt idx="6867">
                  <c:v>44832.044560185182</c:v>
                </c:pt>
                <c:pt idx="6868">
                  <c:v>44832.044571759259</c:v>
                </c:pt>
                <c:pt idx="6869">
                  <c:v>44832.044583333336</c:v>
                </c:pt>
                <c:pt idx="6870">
                  <c:v>44832.044594907406</c:v>
                </c:pt>
                <c:pt idx="6871">
                  <c:v>44832.044606481482</c:v>
                </c:pt>
                <c:pt idx="6872">
                  <c:v>44832.044618055559</c:v>
                </c:pt>
                <c:pt idx="6873">
                  <c:v>44832.044629629629</c:v>
                </c:pt>
                <c:pt idx="6874">
                  <c:v>44832.044641203705</c:v>
                </c:pt>
                <c:pt idx="6875">
                  <c:v>44832.044652777775</c:v>
                </c:pt>
                <c:pt idx="6876">
                  <c:v>44832.044664351852</c:v>
                </c:pt>
                <c:pt idx="6877">
                  <c:v>44832.044675925928</c:v>
                </c:pt>
                <c:pt idx="6878">
                  <c:v>44832.044687499998</c:v>
                </c:pt>
                <c:pt idx="6879">
                  <c:v>44832.044699074075</c:v>
                </c:pt>
                <c:pt idx="6880">
                  <c:v>44832.044710648152</c:v>
                </c:pt>
                <c:pt idx="6881">
                  <c:v>44832.044722222221</c:v>
                </c:pt>
                <c:pt idx="6882">
                  <c:v>44832.044733796298</c:v>
                </c:pt>
                <c:pt idx="6883">
                  <c:v>44832.044745370367</c:v>
                </c:pt>
                <c:pt idx="6884">
                  <c:v>44832.044756944444</c:v>
                </c:pt>
                <c:pt idx="6885">
                  <c:v>44832.044768518521</c:v>
                </c:pt>
                <c:pt idx="6886">
                  <c:v>44832.04478009259</c:v>
                </c:pt>
                <c:pt idx="6887">
                  <c:v>44832.044791666667</c:v>
                </c:pt>
                <c:pt idx="6888">
                  <c:v>44832.044803240744</c:v>
                </c:pt>
                <c:pt idx="6889">
                  <c:v>44832.044814814813</c:v>
                </c:pt>
                <c:pt idx="6890">
                  <c:v>44832.04482638889</c:v>
                </c:pt>
                <c:pt idx="6891">
                  <c:v>44832.04483796296</c:v>
                </c:pt>
                <c:pt idx="6892">
                  <c:v>44832.044849537036</c:v>
                </c:pt>
                <c:pt idx="6893">
                  <c:v>44832.044861111113</c:v>
                </c:pt>
                <c:pt idx="6894">
                  <c:v>44832.044872685183</c:v>
                </c:pt>
                <c:pt idx="6895">
                  <c:v>44832.04488425926</c:v>
                </c:pt>
                <c:pt idx="6896">
                  <c:v>44832.044895833336</c:v>
                </c:pt>
                <c:pt idx="6897">
                  <c:v>44832.044907407406</c:v>
                </c:pt>
                <c:pt idx="6898">
                  <c:v>44832.044918981483</c:v>
                </c:pt>
                <c:pt idx="6899">
                  <c:v>44832.044930555552</c:v>
                </c:pt>
                <c:pt idx="6900">
                  <c:v>44832.044942129629</c:v>
                </c:pt>
                <c:pt idx="6901">
                  <c:v>44832.044953703706</c:v>
                </c:pt>
                <c:pt idx="6902">
                  <c:v>44832.044965277775</c:v>
                </c:pt>
                <c:pt idx="6903">
                  <c:v>44832.044976851852</c:v>
                </c:pt>
                <c:pt idx="6904">
                  <c:v>44832.044988425929</c:v>
                </c:pt>
                <c:pt idx="6905">
                  <c:v>44832.044999999998</c:v>
                </c:pt>
                <c:pt idx="6906">
                  <c:v>44832.045011574075</c:v>
                </c:pt>
                <c:pt idx="6907">
                  <c:v>44832.045023148145</c:v>
                </c:pt>
                <c:pt idx="6908">
                  <c:v>44832.045034722221</c:v>
                </c:pt>
                <c:pt idx="6909">
                  <c:v>44832.045046296298</c:v>
                </c:pt>
                <c:pt idx="6910">
                  <c:v>44832.045057870368</c:v>
                </c:pt>
                <c:pt idx="6911">
                  <c:v>44832.045069444444</c:v>
                </c:pt>
                <c:pt idx="6912">
                  <c:v>44832.045081018521</c:v>
                </c:pt>
                <c:pt idx="6913">
                  <c:v>44832.045092592591</c:v>
                </c:pt>
                <c:pt idx="6914">
                  <c:v>44832.045104166667</c:v>
                </c:pt>
                <c:pt idx="6915">
                  <c:v>44832.045115740744</c:v>
                </c:pt>
                <c:pt idx="6916">
                  <c:v>44832.045127314814</c:v>
                </c:pt>
                <c:pt idx="6917">
                  <c:v>44832.045138888891</c:v>
                </c:pt>
                <c:pt idx="6918">
                  <c:v>44832.04515046296</c:v>
                </c:pt>
                <c:pt idx="6919">
                  <c:v>44832.045162037037</c:v>
                </c:pt>
                <c:pt idx="6920">
                  <c:v>44832.045173611114</c:v>
                </c:pt>
                <c:pt idx="6921">
                  <c:v>44832.045185185183</c:v>
                </c:pt>
                <c:pt idx="6922">
                  <c:v>44832.04519675926</c:v>
                </c:pt>
                <c:pt idx="6923">
                  <c:v>44832.045208333337</c:v>
                </c:pt>
                <c:pt idx="6924">
                  <c:v>44832.045219907406</c:v>
                </c:pt>
                <c:pt idx="6925">
                  <c:v>44832.045231481483</c:v>
                </c:pt>
                <c:pt idx="6926">
                  <c:v>44832.045243055552</c:v>
                </c:pt>
                <c:pt idx="6927">
                  <c:v>44832.045254629629</c:v>
                </c:pt>
                <c:pt idx="6928">
                  <c:v>44832.045266203706</c:v>
                </c:pt>
                <c:pt idx="6929">
                  <c:v>44832.045277777775</c:v>
                </c:pt>
                <c:pt idx="6930">
                  <c:v>44832.045289351852</c:v>
                </c:pt>
                <c:pt idx="6931">
                  <c:v>44832.045300925929</c:v>
                </c:pt>
                <c:pt idx="6932">
                  <c:v>44832.045312499999</c:v>
                </c:pt>
                <c:pt idx="6933">
                  <c:v>44832.045324074075</c:v>
                </c:pt>
                <c:pt idx="6934">
                  <c:v>44832.045335648145</c:v>
                </c:pt>
                <c:pt idx="6935">
                  <c:v>44832.045347222222</c:v>
                </c:pt>
                <c:pt idx="6936">
                  <c:v>44832.045358796298</c:v>
                </c:pt>
                <c:pt idx="6937">
                  <c:v>44832.045370370368</c:v>
                </c:pt>
                <c:pt idx="6938">
                  <c:v>44832.045381944445</c:v>
                </c:pt>
                <c:pt idx="6939">
                  <c:v>44832.045393518521</c:v>
                </c:pt>
                <c:pt idx="6940">
                  <c:v>44832.045405092591</c:v>
                </c:pt>
                <c:pt idx="6941">
                  <c:v>44832.045416666668</c:v>
                </c:pt>
                <c:pt idx="6942">
                  <c:v>44832.045428240737</c:v>
                </c:pt>
                <c:pt idx="6943">
                  <c:v>44832.045439814814</c:v>
                </c:pt>
                <c:pt idx="6944">
                  <c:v>44832.045451388891</c:v>
                </c:pt>
                <c:pt idx="6945">
                  <c:v>44832.04546296296</c:v>
                </c:pt>
                <c:pt idx="6946">
                  <c:v>44832.045474537037</c:v>
                </c:pt>
                <c:pt idx="6947">
                  <c:v>44832.045486111114</c:v>
                </c:pt>
                <c:pt idx="6948">
                  <c:v>44832.045497685183</c:v>
                </c:pt>
                <c:pt idx="6949">
                  <c:v>44832.04550925926</c:v>
                </c:pt>
                <c:pt idx="6950">
                  <c:v>44832.045520833337</c:v>
                </c:pt>
                <c:pt idx="6951">
                  <c:v>44832.045532407406</c:v>
                </c:pt>
                <c:pt idx="6952">
                  <c:v>44832.045543981483</c:v>
                </c:pt>
                <c:pt idx="6953">
                  <c:v>44832.045555555553</c:v>
                </c:pt>
                <c:pt idx="6954">
                  <c:v>44832.045567129629</c:v>
                </c:pt>
                <c:pt idx="6955">
                  <c:v>44832.045578703706</c:v>
                </c:pt>
                <c:pt idx="6956">
                  <c:v>44832.045590277776</c:v>
                </c:pt>
                <c:pt idx="6957">
                  <c:v>44832.045601851853</c:v>
                </c:pt>
                <c:pt idx="6958">
                  <c:v>44832.045613425929</c:v>
                </c:pt>
                <c:pt idx="6959">
                  <c:v>44832.045624999999</c:v>
                </c:pt>
                <c:pt idx="6960">
                  <c:v>44832.045636574076</c:v>
                </c:pt>
                <c:pt idx="6961">
                  <c:v>44832.045648148145</c:v>
                </c:pt>
                <c:pt idx="6962">
                  <c:v>44832.045659722222</c:v>
                </c:pt>
                <c:pt idx="6963">
                  <c:v>44832.045671296299</c:v>
                </c:pt>
                <c:pt idx="6964">
                  <c:v>44832.045682870368</c:v>
                </c:pt>
                <c:pt idx="6965">
                  <c:v>44832.045694444445</c:v>
                </c:pt>
                <c:pt idx="6966">
                  <c:v>44832.045706018522</c:v>
                </c:pt>
                <c:pt idx="6967">
                  <c:v>44832.045717592591</c:v>
                </c:pt>
                <c:pt idx="6968">
                  <c:v>44832.045729166668</c:v>
                </c:pt>
                <c:pt idx="6969">
                  <c:v>44832.045740740738</c:v>
                </c:pt>
                <c:pt idx="6970">
                  <c:v>44832.045752314814</c:v>
                </c:pt>
                <c:pt idx="6971">
                  <c:v>44832.045763888891</c:v>
                </c:pt>
                <c:pt idx="6972">
                  <c:v>44832.045775462961</c:v>
                </c:pt>
                <c:pt idx="6973">
                  <c:v>44832.045787037037</c:v>
                </c:pt>
                <c:pt idx="6974">
                  <c:v>44832.045798611114</c:v>
                </c:pt>
                <c:pt idx="6975">
                  <c:v>44832.045810185184</c:v>
                </c:pt>
                <c:pt idx="6976">
                  <c:v>44832.04582175926</c:v>
                </c:pt>
                <c:pt idx="6977">
                  <c:v>44832.04583333333</c:v>
                </c:pt>
                <c:pt idx="6978">
                  <c:v>44832.045844907407</c:v>
                </c:pt>
                <c:pt idx="6979">
                  <c:v>44832.045856481483</c:v>
                </c:pt>
                <c:pt idx="6980">
                  <c:v>44832.045868055553</c:v>
                </c:pt>
                <c:pt idx="6981">
                  <c:v>44832.04587962963</c:v>
                </c:pt>
                <c:pt idx="6982">
                  <c:v>44832.045891203707</c:v>
                </c:pt>
                <c:pt idx="6983">
                  <c:v>44832.045902777776</c:v>
                </c:pt>
                <c:pt idx="6984">
                  <c:v>44832.045914351853</c:v>
                </c:pt>
                <c:pt idx="6985">
                  <c:v>44832.045925925922</c:v>
                </c:pt>
                <c:pt idx="6986">
                  <c:v>44832.045937499999</c:v>
                </c:pt>
                <c:pt idx="6987">
                  <c:v>44832.045949074076</c:v>
                </c:pt>
                <c:pt idx="6988">
                  <c:v>44832.045960648145</c:v>
                </c:pt>
                <c:pt idx="6989">
                  <c:v>44832.045972222222</c:v>
                </c:pt>
                <c:pt idx="6990">
                  <c:v>44832.045983796299</c:v>
                </c:pt>
                <c:pt idx="6991">
                  <c:v>44832.045995370368</c:v>
                </c:pt>
                <c:pt idx="6992">
                  <c:v>44832.046006944445</c:v>
                </c:pt>
                <c:pt idx="6993">
                  <c:v>44832.046018518522</c:v>
                </c:pt>
                <c:pt idx="6994">
                  <c:v>44832.046030092592</c:v>
                </c:pt>
                <c:pt idx="6995">
                  <c:v>44832.046041666668</c:v>
                </c:pt>
                <c:pt idx="6996">
                  <c:v>44832.046053240738</c:v>
                </c:pt>
                <c:pt idx="6997">
                  <c:v>44832.046064814815</c:v>
                </c:pt>
                <c:pt idx="6998">
                  <c:v>44832.046076388891</c:v>
                </c:pt>
                <c:pt idx="6999">
                  <c:v>44832.046087962961</c:v>
                </c:pt>
                <c:pt idx="7000">
                  <c:v>44832.046099537038</c:v>
                </c:pt>
                <c:pt idx="7001">
                  <c:v>44832.046111111114</c:v>
                </c:pt>
                <c:pt idx="7002">
                  <c:v>44832.046122685184</c:v>
                </c:pt>
                <c:pt idx="7003">
                  <c:v>44832.046134259261</c:v>
                </c:pt>
                <c:pt idx="7004">
                  <c:v>44832.04614583333</c:v>
                </c:pt>
                <c:pt idx="7005">
                  <c:v>44832.046157407407</c:v>
                </c:pt>
                <c:pt idx="7006">
                  <c:v>44832.046168981484</c:v>
                </c:pt>
                <c:pt idx="7007">
                  <c:v>44832.046180555553</c:v>
                </c:pt>
                <c:pt idx="7008">
                  <c:v>44832.04619212963</c:v>
                </c:pt>
                <c:pt idx="7009">
                  <c:v>44832.046203703707</c:v>
                </c:pt>
                <c:pt idx="7010">
                  <c:v>44832.046215277776</c:v>
                </c:pt>
                <c:pt idx="7011">
                  <c:v>44832.046226851853</c:v>
                </c:pt>
                <c:pt idx="7012">
                  <c:v>44832.046238425923</c:v>
                </c:pt>
                <c:pt idx="7013">
                  <c:v>44832.046249999999</c:v>
                </c:pt>
                <c:pt idx="7014">
                  <c:v>44832.046261574076</c:v>
                </c:pt>
                <c:pt idx="7015">
                  <c:v>44832.046273148146</c:v>
                </c:pt>
                <c:pt idx="7016">
                  <c:v>44832.046284722222</c:v>
                </c:pt>
                <c:pt idx="7017">
                  <c:v>44832.046296296299</c:v>
                </c:pt>
                <c:pt idx="7018">
                  <c:v>44832.046307870369</c:v>
                </c:pt>
                <c:pt idx="7019">
                  <c:v>44832.046319444446</c:v>
                </c:pt>
                <c:pt idx="7020">
                  <c:v>44832.046331018515</c:v>
                </c:pt>
                <c:pt idx="7021">
                  <c:v>44832.046342592592</c:v>
                </c:pt>
                <c:pt idx="7022">
                  <c:v>44832.046354166669</c:v>
                </c:pt>
                <c:pt idx="7023">
                  <c:v>44832.046365740738</c:v>
                </c:pt>
                <c:pt idx="7024">
                  <c:v>44832.046377314815</c:v>
                </c:pt>
                <c:pt idx="7025">
                  <c:v>44832.046388888892</c:v>
                </c:pt>
                <c:pt idx="7026">
                  <c:v>44832.046400462961</c:v>
                </c:pt>
                <c:pt idx="7027">
                  <c:v>44832.046412037038</c:v>
                </c:pt>
                <c:pt idx="7028">
                  <c:v>44832.046423611115</c:v>
                </c:pt>
                <c:pt idx="7029">
                  <c:v>44832.046435185184</c:v>
                </c:pt>
                <c:pt idx="7030">
                  <c:v>44832.046446759261</c:v>
                </c:pt>
                <c:pt idx="7031">
                  <c:v>44832.046458333331</c:v>
                </c:pt>
                <c:pt idx="7032">
                  <c:v>44832.046469907407</c:v>
                </c:pt>
                <c:pt idx="7033">
                  <c:v>44832.046481481484</c:v>
                </c:pt>
                <c:pt idx="7034">
                  <c:v>44832.046493055554</c:v>
                </c:pt>
                <c:pt idx="7035">
                  <c:v>44832.04650462963</c:v>
                </c:pt>
                <c:pt idx="7036">
                  <c:v>44832.046516203707</c:v>
                </c:pt>
                <c:pt idx="7037">
                  <c:v>44832.046527777777</c:v>
                </c:pt>
                <c:pt idx="7038">
                  <c:v>44832.046539351853</c:v>
                </c:pt>
                <c:pt idx="7039">
                  <c:v>44832.046550925923</c:v>
                </c:pt>
                <c:pt idx="7040">
                  <c:v>44832.0465625</c:v>
                </c:pt>
                <c:pt idx="7041">
                  <c:v>44832.046574074076</c:v>
                </c:pt>
                <c:pt idx="7042">
                  <c:v>44832.046585648146</c:v>
                </c:pt>
                <c:pt idx="7043">
                  <c:v>44832.046597222223</c:v>
                </c:pt>
                <c:pt idx="7044">
                  <c:v>44832.0466087963</c:v>
                </c:pt>
                <c:pt idx="7045">
                  <c:v>44832.046620370369</c:v>
                </c:pt>
                <c:pt idx="7046">
                  <c:v>44832.046631944446</c:v>
                </c:pt>
                <c:pt idx="7047">
                  <c:v>44832.046643518515</c:v>
                </c:pt>
                <c:pt idx="7048">
                  <c:v>44832.046655092592</c:v>
                </c:pt>
                <c:pt idx="7049">
                  <c:v>44832.046666666669</c:v>
                </c:pt>
                <c:pt idx="7050">
                  <c:v>44832.046678240738</c:v>
                </c:pt>
                <c:pt idx="7051">
                  <c:v>44832.046689814815</c:v>
                </c:pt>
                <c:pt idx="7052">
                  <c:v>44832.046701388892</c:v>
                </c:pt>
                <c:pt idx="7053">
                  <c:v>44832.046712962961</c:v>
                </c:pt>
                <c:pt idx="7054">
                  <c:v>44832.046724537038</c:v>
                </c:pt>
                <c:pt idx="7055">
                  <c:v>44832.046736111108</c:v>
                </c:pt>
                <c:pt idx="7056">
                  <c:v>44832.046747685185</c:v>
                </c:pt>
                <c:pt idx="7057">
                  <c:v>44832.046759259261</c:v>
                </c:pt>
                <c:pt idx="7058">
                  <c:v>44832.046770833331</c:v>
                </c:pt>
                <c:pt idx="7059">
                  <c:v>44832.046782407408</c:v>
                </c:pt>
                <c:pt idx="7060">
                  <c:v>44832.046793981484</c:v>
                </c:pt>
                <c:pt idx="7061">
                  <c:v>44832.046805555554</c:v>
                </c:pt>
                <c:pt idx="7062">
                  <c:v>44832.046817129631</c:v>
                </c:pt>
                <c:pt idx="7063">
                  <c:v>44832.0468287037</c:v>
                </c:pt>
                <c:pt idx="7064">
                  <c:v>44832.046840277777</c:v>
                </c:pt>
                <c:pt idx="7065">
                  <c:v>44832.046851851854</c:v>
                </c:pt>
                <c:pt idx="7066">
                  <c:v>44832.046863425923</c:v>
                </c:pt>
                <c:pt idx="7067">
                  <c:v>44832.046875</c:v>
                </c:pt>
                <c:pt idx="7068">
                  <c:v>44832.046886574077</c:v>
                </c:pt>
                <c:pt idx="7069">
                  <c:v>44832.046898148146</c:v>
                </c:pt>
                <c:pt idx="7070">
                  <c:v>44832.046909722223</c:v>
                </c:pt>
                <c:pt idx="7071">
                  <c:v>44832.0469212963</c:v>
                </c:pt>
                <c:pt idx="7072">
                  <c:v>44832.046932870369</c:v>
                </c:pt>
                <c:pt idx="7073">
                  <c:v>44832.046944444446</c:v>
                </c:pt>
                <c:pt idx="7074">
                  <c:v>44832.046956018516</c:v>
                </c:pt>
                <c:pt idx="7075">
                  <c:v>44832.046967592592</c:v>
                </c:pt>
                <c:pt idx="7076">
                  <c:v>44832.046979166669</c:v>
                </c:pt>
                <c:pt idx="7077">
                  <c:v>44832.046990740739</c:v>
                </c:pt>
                <c:pt idx="7078">
                  <c:v>44832.047002314815</c:v>
                </c:pt>
                <c:pt idx="7079">
                  <c:v>44832.047013888892</c:v>
                </c:pt>
                <c:pt idx="7080">
                  <c:v>44832.047025462962</c:v>
                </c:pt>
                <c:pt idx="7081">
                  <c:v>44832.047037037039</c:v>
                </c:pt>
                <c:pt idx="7082">
                  <c:v>44832.047048611108</c:v>
                </c:pt>
                <c:pt idx="7083">
                  <c:v>44832.047060185185</c:v>
                </c:pt>
                <c:pt idx="7084">
                  <c:v>44832.047071759262</c:v>
                </c:pt>
                <c:pt idx="7085">
                  <c:v>44832.047083333331</c:v>
                </c:pt>
                <c:pt idx="7086">
                  <c:v>44832.047094907408</c:v>
                </c:pt>
                <c:pt idx="7087">
                  <c:v>44832.047106481485</c:v>
                </c:pt>
                <c:pt idx="7088">
                  <c:v>44832.047118055554</c:v>
                </c:pt>
                <c:pt idx="7089">
                  <c:v>44832.047129629631</c:v>
                </c:pt>
                <c:pt idx="7090">
                  <c:v>44832.0471412037</c:v>
                </c:pt>
                <c:pt idx="7091">
                  <c:v>44832.047152777777</c:v>
                </c:pt>
                <c:pt idx="7092">
                  <c:v>44832.047164351854</c:v>
                </c:pt>
                <c:pt idx="7093">
                  <c:v>44832.047175925924</c:v>
                </c:pt>
                <c:pt idx="7094">
                  <c:v>44832.0471875</c:v>
                </c:pt>
                <c:pt idx="7095">
                  <c:v>44832.047199074077</c:v>
                </c:pt>
                <c:pt idx="7096">
                  <c:v>44832.047222222223</c:v>
                </c:pt>
                <c:pt idx="7097">
                  <c:v>44832.047233796293</c:v>
                </c:pt>
                <c:pt idx="7098">
                  <c:v>44832.04724537037</c:v>
                </c:pt>
                <c:pt idx="7099">
                  <c:v>44832.047256944446</c:v>
                </c:pt>
                <c:pt idx="7100">
                  <c:v>44832.047268518516</c:v>
                </c:pt>
                <c:pt idx="7101">
                  <c:v>44832.047280092593</c:v>
                </c:pt>
                <c:pt idx="7102">
                  <c:v>44832.047291666669</c:v>
                </c:pt>
                <c:pt idx="7103">
                  <c:v>44832.047303240739</c:v>
                </c:pt>
                <c:pt idx="7104">
                  <c:v>44832.047314814816</c:v>
                </c:pt>
                <c:pt idx="7105">
                  <c:v>44832.047326388885</c:v>
                </c:pt>
                <c:pt idx="7106">
                  <c:v>44832.047337962962</c:v>
                </c:pt>
                <c:pt idx="7107">
                  <c:v>44832.047349537039</c:v>
                </c:pt>
                <c:pt idx="7108">
                  <c:v>44832.047361111108</c:v>
                </c:pt>
                <c:pt idx="7109">
                  <c:v>44832.047361111108</c:v>
                </c:pt>
                <c:pt idx="7110">
                  <c:v>44832.047372685185</c:v>
                </c:pt>
                <c:pt idx="7111">
                  <c:v>44832.047384259262</c:v>
                </c:pt>
                <c:pt idx="7112">
                  <c:v>44832.047395833331</c:v>
                </c:pt>
                <c:pt idx="7113">
                  <c:v>44832.047418981485</c:v>
                </c:pt>
                <c:pt idx="7114">
                  <c:v>44832.047430555554</c:v>
                </c:pt>
                <c:pt idx="7115">
                  <c:v>44832.047442129631</c:v>
                </c:pt>
                <c:pt idx="7116">
                  <c:v>44832.047453703701</c:v>
                </c:pt>
                <c:pt idx="7117">
                  <c:v>44832.047465277778</c:v>
                </c:pt>
                <c:pt idx="7118">
                  <c:v>44832.047476851854</c:v>
                </c:pt>
                <c:pt idx="7119">
                  <c:v>44832.047488425924</c:v>
                </c:pt>
                <c:pt idx="7120">
                  <c:v>44832.047500000001</c:v>
                </c:pt>
                <c:pt idx="7121">
                  <c:v>44832.047511574077</c:v>
                </c:pt>
                <c:pt idx="7122">
                  <c:v>44832.047523148147</c:v>
                </c:pt>
                <c:pt idx="7123">
                  <c:v>44832.047534722224</c:v>
                </c:pt>
                <c:pt idx="7124">
                  <c:v>44832.047546296293</c:v>
                </c:pt>
                <c:pt idx="7125">
                  <c:v>44832.04755787037</c:v>
                </c:pt>
                <c:pt idx="7126">
                  <c:v>44832.047569444447</c:v>
                </c:pt>
                <c:pt idx="7127">
                  <c:v>44832.047581018516</c:v>
                </c:pt>
                <c:pt idx="7128">
                  <c:v>44832.047592592593</c:v>
                </c:pt>
                <c:pt idx="7129">
                  <c:v>44832.04760416667</c:v>
                </c:pt>
                <c:pt idx="7130">
                  <c:v>44832.047615740739</c:v>
                </c:pt>
                <c:pt idx="7131">
                  <c:v>44832.047627314816</c:v>
                </c:pt>
                <c:pt idx="7132">
                  <c:v>44832.047638888886</c:v>
                </c:pt>
                <c:pt idx="7133">
                  <c:v>44832.047650462962</c:v>
                </c:pt>
                <c:pt idx="7134">
                  <c:v>44832.047662037039</c:v>
                </c:pt>
                <c:pt idx="7135">
                  <c:v>44832.047673611109</c:v>
                </c:pt>
                <c:pt idx="7136">
                  <c:v>44832.047685185185</c:v>
                </c:pt>
                <c:pt idx="7137">
                  <c:v>44832.047696759262</c:v>
                </c:pt>
                <c:pt idx="7138">
                  <c:v>44832.047708333332</c:v>
                </c:pt>
                <c:pt idx="7139">
                  <c:v>44832.047719907408</c:v>
                </c:pt>
                <c:pt idx="7140">
                  <c:v>44832.047731481478</c:v>
                </c:pt>
                <c:pt idx="7141">
                  <c:v>44832.047743055555</c:v>
                </c:pt>
                <c:pt idx="7142">
                  <c:v>44832.047754629632</c:v>
                </c:pt>
                <c:pt idx="7143">
                  <c:v>44832.047766203701</c:v>
                </c:pt>
                <c:pt idx="7144">
                  <c:v>44832.047777777778</c:v>
                </c:pt>
                <c:pt idx="7145">
                  <c:v>44832.047789351855</c:v>
                </c:pt>
                <c:pt idx="7146">
                  <c:v>44832.047800925924</c:v>
                </c:pt>
                <c:pt idx="7147">
                  <c:v>44832.047812500001</c:v>
                </c:pt>
                <c:pt idx="7148">
                  <c:v>44832.047824074078</c:v>
                </c:pt>
                <c:pt idx="7149">
                  <c:v>44832.047835648147</c:v>
                </c:pt>
                <c:pt idx="7150">
                  <c:v>44832.047847222224</c:v>
                </c:pt>
                <c:pt idx="7151">
                  <c:v>44832.047858796293</c:v>
                </c:pt>
                <c:pt idx="7152">
                  <c:v>44832.04787037037</c:v>
                </c:pt>
                <c:pt idx="7153">
                  <c:v>44832.047881944447</c:v>
                </c:pt>
                <c:pt idx="7154">
                  <c:v>44832.047893518517</c:v>
                </c:pt>
                <c:pt idx="7155">
                  <c:v>44832.047905092593</c:v>
                </c:pt>
                <c:pt idx="7156">
                  <c:v>44832.04791666667</c:v>
                </c:pt>
                <c:pt idx="7157">
                  <c:v>44832.04792824074</c:v>
                </c:pt>
                <c:pt idx="7158">
                  <c:v>44832.047939814816</c:v>
                </c:pt>
                <c:pt idx="7159">
                  <c:v>44832.047951388886</c:v>
                </c:pt>
                <c:pt idx="7160">
                  <c:v>44832.047962962963</c:v>
                </c:pt>
                <c:pt idx="7161">
                  <c:v>44832.047974537039</c:v>
                </c:pt>
                <c:pt idx="7162">
                  <c:v>44832.047986111109</c:v>
                </c:pt>
                <c:pt idx="7163">
                  <c:v>44832.047997685186</c:v>
                </c:pt>
                <c:pt idx="7164">
                  <c:v>44832.048009259262</c:v>
                </c:pt>
                <c:pt idx="7165">
                  <c:v>44832.048020833332</c:v>
                </c:pt>
                <c:pt idx="7166">
                  <c:v>44832.048032407409</c:v>
                </c:pt>
                <c:pt idx="7167">
                  <c:v>44832.048043981478</c:v>
                </c:pt>
                <c:pt idx="7168">
                  <c:v>44832.048055555555</c:v>
                </c:pt>
                <c:pt idx="7169">
                  <c:v>44832.048067129632</c:v>
                </c:pt>
                <c:pt idx="7170">
                  <c:v>44832.048078703701</c:v>
                </c:pt>
                <c:pt idx="7171">
                  <c:v>44832.048090277778</c:v>
                </c:pt>
                <c:pt idx="7172">
                  <c:v>44832.048101851855</c:v>
                </c:pt>
                <c:pt idx="7173">
                  <c:v>44832.048113425924</c:v>
                </c:pt>
                <c:pt idx="7174">
                  <c:v>44832.048125000001</c:v>
                </c:pt>
                <c:pt idx="7175">
                  <c:v>44832.048136574071</c:v>
                </c:pt>
                <c:pt idx="7176">
                  <c:v>44832.048148148147</c:v>
                </c:pt>
                <c:pt idx="7177">
                  <c:v>44832.048159722224</c:v>
                </c:pt>
                <c:pt idx="7178">
                  <c:v>44832.048171296294</c:v>
                </c:pt>
                <c:pt idx="7179">
                  <c:v>44832.048182870371</c:v>
                </c:pt>
                <c:pt idx="7180">
                  <c:v>44832.048194444447</c:v>
                </c:pt>
                <c:pt idx="7181">
                  <c:v>44832.048206018517</c:v>
                </c:pt>
                <c:pt idx="7182">
                  <c:v>44832.048217592594</c:v>
                </c:pt>
                <c:pt idx="7183">
                  <c:v>44832.048229166663</c:v>
                </c:pt>
                <c:pt idx="7184">
                  <c:v>44832.04824074074</c:v>
                </c:pt>
                <c:pt idx="7185">
                  <c:v>44832.048252314817</c:v>
                </c:pt>
                <c:pt idx="7186">
                  <c:v>44832.048263888886</c:v>
                </c:pt>
                <c:pt idx="7187">
                  <c:v>44832.048275462963</c:v>
                </c:pt>
                <c:pt idx="7188">
                  <c:v>44832.04828703704</c:v>
                </c:pt>
                <c:pt idx="7189">
                  <c:v>44832.048298611109</c:v>
                </c:pt>
                <c:pt idx="7190">
                  <c:v>44832.048310185186</c:v>
                </c:pt>
                <c:pt idx="7191">
                  <c:v>44832.048321759263</c:v>
                </c:pt>
                <c:pt idx="7192">
                  <c:v>44832.048333333332</c:v>
                </c:pt>
                <c:pt idx="7193">
                  <c:v>44832.048344907409</c:v>
                </c:pt>
                <c:pt idx="7194">
                  <c:v>44832.048356481479</c:v>
                </c:pt>
                <c:pt idx="7195">
                  <c:v>44832.048368055555</c:v>
                </c:pt>
                <c:pt idx="7196">
                  <c:v>44832.048379629632</c:v>
                </c:pt>
                <c:pt idx="7197">
                  <c:v>44832.048391203702</c:v>
                </c:pt>
                <c:pt idx="7198">
                  <c:v>44832.048402777778</c:v>
                </c:pt>
                <c:pt idx="7199">
                  <c:v>44832.048414351855</c:v>
                </c:pt>
                <c:pt idx="7200">
                  <c:v>44832.048425925925</c:v>
                </c:pt>
                <c:pt idx="7201">
                  <c:v>44832.048437500001</c:v>
                </c:pt>
                <c:pt idx="7202">
                  <c:v>44832.048449074071</c:v>
                </c:pt>
                <c:pt idx="7203">
                  <c:v>44832.048460648148</c:v>
                </c:pt>
                <c:pt idx="7204">
                  <c:v>44832.048472222225</c:v>
                </c:pt>
                <c:pt idx="7205">
                  <c:v>44832.048483796294</c:v>
                </c:pt>
                <c:pt idx="7206">
                  <c:v>44832.048495370371</c:v>
                </c:pt>
                <c:pt idx="7207">
                  <c:v>44832.048506944448</c:v>
                </c:pt>
                <c:pt idx="7208">
                  <c:v>44832.048518518517</c:v>
                </c:pt>
                <c:pt idx="7209">
                  <c:v>44832.048530092594</c:v>
                </c:pt>
                <c:pt idx="7210">
                  <c:v>44832.048541666663</c:v>
                </c:pt>
                <c:pt idx="7211">
                  <c:v>44832.04855324074</c:v>
                </c:pt>
                <c:pt idx="7212">
                  <c:v>44832.048564814817</c:v>
                </c:pt>
                <c:pt idx="7213">
                  <c:v>44832.048576388886</c:v>
                </c:pt>
                <c:pt idx="7214">
                  <c:v>44832.048587962963</c:v>
                </c:pt>
                <c:pt idx="7215">
                  <c:v>44832.04859953704</c:v>
                </c:pt>
                <c:pt idx="7216">
                  <c:v>44832.048611111109</c:v>
                </c:pt>
                <c:pt idx="7217">
                  <c:v>44832.048622685186</c:v>
                </c:pt>
                <c:pt idx="7218">
                  <c:v>44832.048634259256</c:v>
                </c:pt>
                <c:pt idx="7219">
                  <c:v>44832.048645833333</c:v>
                </c:pt>
                <c:pt idx="7220">
                  <c:v>44832.048657407409</c:v>
                </c:pt>
                <c:pt idx="7221">
                  <c:v>44832.048668981479</c:v>
                </c:pt>
                <c:pt idx="7222">
                  <c:v>44832.048680555556</c:v>
                </c:pt>
                <c:pt idx="7223">
                  <c:v>44832.048692129632</c:v>
                </c:pt>
                <c:pt idx="7224">
                  <c:v>44832.048703703702</c:v>
                </c:pt>
                <c:pt idx="7225">
                  <c:v>44832.048715277779</c:v>
                </c:pt>
                <c:pt idx="7226">
                  <c:v>44832.048726851855</c:v>
                </c:pt>
                <c:pt idx="7227">
                  <c:v>44832.048738425925</c:v>
                </c:pt>
                <c:pt idx="7228">
                  <c:v>44832.048750000002</c:v>
                </c:pt>
                <c:pt idx="7229">
                  <c:v>44832.048761574071</c:v>
                </c:pt>
                <c:pt idx="7230">
                  <c:v>44832.048773148148</c:v>
                </c:pt>
                <c:pt idx="7231">
                  <c:v>44832.048784722225</c:v>
                </c:pt>
                <c:pt idx="7232">
                  <c:v>44832.048796296294</c:v>
                </c:pt>
                <c:pt idx="7233">
                  <c:v>44832.048807870371</c:v>
                </c:pt>
                <c:pt idx="7234">
                  <c:v>44832.048819444448</c:v>
                </c:pt>
                <c:pt idx="7235">
                  <c:v>44832.048831018517</c:v>
                </c:pt>
                <c:pt idx="7236">
                  <c:v>44832.048842592594</c:v>
                </c:pt>
                <c:pt idx="7237">
                  <c:v>44832.048854166664</c:v>
                </c:pt>
                <c:pt idx="7238">
                  <c:v>44832.04886574074</c:v>
                </c:pt>
                <c:pt idx="7239">
                  <c:v>44832.048877314817</c:v>
                </c:pt>
                <c:pt idx="7240">
                  <c:v>44832.048888888887</c:v>
                </c:pt>
                <c:pt idx="7241">
                  <c:v>44832.048900462964</c:v>
                </c:pt>
                <c:pt idx="7242">
                  <c:v>44832.04891203704</c:v>
                </c:pt>
                <c:pt idx="7243">
                  <c:v>44832.04892361111</c:v>
                </c:pt>
                <c:pt idx="7244">
                  <c:v>44832.048935185187</c:v>
                </c:pt>
                <c:pt idx="7245">
                  <c:v>44832.048946759256</c:v>
                </c:pt>
                <c:pt idx="7246">
                  <c:v>44832.048958333333</c:v>
                </c:pt>
                <c:pt idx="7247">
                  <c:v>44832.04896990741</c:v>
                </c:pt>
                <c:pt idx="7248">
                  <c:v>44832.048981481479</c:v>
                </c:pt>
                <c:pt idx="7249">
                  <c:v>44832.048993055556</c:v>
                </c:pt>
                <c:pt idx="7250">
                  <c:v>44832.049004629633</c:v>
                </c:pt>
                <c:pt idx="7251">
                  <c:v>44832.049016203702</c:v>
                </c:pt>
                <c:pt idx="7252">
                  <c:v>44832.049027777779</c:v>
                </c:pt>
                <c:pt idx="7253">
                  <c:v>44832.049039351848</c:v>
                </c:pt>
                <c:pt idx="7254">
                  <c:v>44832.049050925925</c:v>
                </c:pt>
                <c:pt idx="7255">
                  <c:v>44832.049062500002</c:v>
                </c:pt>
                <c:pt idx="7256">
                  <c:v>44832.049074074072</c:v>
                </c:pt>
                <c:pt idx="7257">
                  <c:v>44832.049085648148</c:v>
                </c:pt>
                <c:pt idx="7258">
                  <c:v>44832.049097222225</c:v>
                </c:pt>
                <c:pt idx="7259">
                  <c:v>44832.049108796295</c:v>
                </c:pt>
                <c:pt idx="7260">
                  <c:v>44832.049120370371</c:v>
                </c:pt>
                <c:pt idx="7261">
                  <c:v>44832.049131944441</c:v>
                </c:pt>
                <c:pt idx="7262">
                  <c:v>44832.049143518518</c:v>
                </c:pt>
                <c:pt idx="7263">
                  <c:v>44832.049155092594</c:v>
                </c:pt>
                <c:pt idx="7264">
                  <c:v>44832.049166666664</c:v>
                </c:pt>
                <c:pt idx="7265">
                  <c:v>44832.049178240741</c:v>
                </c:pt>
                <c:pt idx="7266">
                  <c:v>44832.049189814818</c:v>
                </c:pt>
                <c:pt idx="7267">
                  <c:v>44832.049201388887</c:v>
                </c:pt>
                <c:pt idx="7268">
                  <c:v>44832.049212962964</c:v>
                </c:pt>
                <c:pt idx="7269">
                  <c:v>44832.049224537041</c:v>
                </c:pt>
                <c:pt idx="7270">
                  <c:v>44832.04923611111</c:v>
                </c:pt>
                <c:pt idx="7271">
                  <c:v>44832.049247685187</c:v>
                </c:pt>
                <c:pt idx="7272">
                  <c:v>44832.049259259256</c:v>
                </c:pt>
                <c:pt idx="7273">
                  <c:v>44832.049270833333</c:v>
                </c:pt>
                <c:pt idx="7274">
                  <c:v>44832.04928240741</c:v>
                </c:pt>
                <c:pt idx="7275">
                  <c:v>44832.049293981479</c:v>
                </c:pt>
                <c:pt idx="7276">
                  <c:v>44832.049305555556</c:v>
                </c:pt>
                <c:pt idx="7277">
                  <c:v>44832.049317129633</c:v>
                </c:pt>
                <c:pt idx="7278">
                  <c:v>44832.049328703702</c:v>
                </c:pt>
                <c:pt idx="7279">
                  <c:v>44832.049340277779</c:v>
                </c:pt>
                <c:pt idx="7280">
                  <c:v>44832.049351851849</c:v>
                </c:pt>
                <c:pt idx="7281">
                  <c:v>44832.049363425926</c:v>
                </c:pt>
                <c:pt idx="7282">
                  <c:v>44832.049375000002</c:v>
                </c:pt>
                <c:pt idx="7283">
                  <c:v>44832.049386574072</c:v>
                </c:pt>
                <c:pt idx="7284">
                  <c:v>44832.049398148149</c:v>
                </c:pt>
                <c:pt idx="7285">
                  <c:v>44832.049409722225</c:v>
                </c:pt>
                <c:pt idx="7286">
                  <c:v>44832.049421296295</c:v>
                </c:pt>
                <c:pt idx="7287">
                  <c:v>44832.049432870372</c:v>
                </c:pt>
                <c:pt idx="7288">
                  <c:v>44832.049444444441</c:v>
                </c:pt>
                <c:pt idx="7289">
                  <c:v>44832.049456018518</c:v>
                </c:pt>
                <c:pt idx="7290">
                  <c:v>44832.049467592595</c:v>
                </c:pt>
                <c:pt idx="7291">
                  <c:v>44832.049479166664</c:v>
                </c:pt>
                <c:pt idx="7292">
                  <c:v>44832.049490740741</c:v>
                </c:pt>
                <c:pt idx="7293">
                  <c:v>44832.049502314818</c:v>
                </c:pt>
                <c:pt idx="7294">
                  <c:v>44832.049513888887</c:v>
                </c:pt>
                <c:pt idx="7295">
                  <c:v>44832.049525462964</c:v>
                </c:pt>
                <c:pt idx="7296">
                  <c:v>44832.049537037034</c:v>
                </c:pt>
                <c:pt idx="7297">
                  <c:v>44832.04954861111</c:v>
                </c:pt>
                <c:pt idx="7298">
                  <c:v>44832.049560185187</c:v>
                </c:pt>
                <c:pt idx="7299">
                  <c:v>44832.049571759257</c:v>
                </c:pt>
                <c:pt idx="7300">
                  <c:v>44832.049583333333</c:v>
                </c:pt>
                <c:pt idx="7301">
                  <c:v>44832.04959490741</c:v>
                </c:pt>
                <c:pt idx="7302">
                  <c:v>44832.04960648148</c:v>
                </c:pt>
                <c:pt idx="7303">
                  <c:v>44832.049618055556</c:v>
                </c:pt>
                <c:pt idx="7304">
                  <c:v>44832.049629629626</c:v>
                </c:pt>
                <c:pt idx="7305">
                  <c:v>44832.049641203703</c:v>
                </c:pt>
                <c:pt idx="7306">
                  <c:v>44832.04965277778</c:v>
                </c:pt>
                <c:pt idx="7307">
                  <c:v>44832.049664351849</c:v>
                </c:pt>
                <c:pt idx="7308">
                  <c:v>44832.049675925926</c:v>
                </c:pt>
                <c:pt idx="7309">
                  <c:v>44832.049687500003</c:v>
                </c:pt>
                <c:pt idx="7310">
                  <c:v>44832.049699074072</c:v>
                </c:pt>
                <c:pt idx="7311">
                  <c:v>44832.049710648149</c:v>
                </c:pt>
                <c:pt idx="7312">
                  <c:v>44832.049722222226</c:v>
                </c:pt>
                <c:pt idx="7313">
                  <c:v>44832.049733796295</c:v>
                </c:pt>
                <c:pt idx="7314">
                  <c:v>44832.049745370372</c:v>
                </c:pt>
                <c:pt idx="7315">
                  <c:v>44832.049756944441</c:v>
                </c:pt>
                <c:pt idx="7316">
                  <c:v>44832.049768518518</c:v>
                </c:pt>
                <c:pt idx="7317">
                  <c:v>44832.049780092595</c:v>
                </c:pt>
                <c:pt idx="7318">
                  <c:v>44832.049791666665</c:v>
                </c:pt>
                <c:pt idx="7319">
                  <c:v>44832.049803240741</c:v>
                </c:pt>
                <c:pt idx="7320">
                  <c:v>44832.049814814818</c:v>
                </c:pt>
                <c:pt idx="7321">
                  <c:v>44832.049826388888</c:v>
                </c:pt>
                <c:pt idx="7322">
                  <c:v>44832.049837962964</c:v>
                </c:pt>
                <c:pt idx="7323">
                  <c:v>44832.049849537034</c:v>
                </c:pt>
                <c:pt idx="7324">
                  <c:v>44832.049861111111</c:v>
                </c:pt>
                <c:pt idx="7325">
                  <c:v>44832.049872685187</c:v>
                </c:pt>
                <c:pt idx="7326">
                  <c:v>44832.049884259257</c:v>
                </c:pt>
                <c:pt idx="7327">
                  <c:v>44832.049895833334</c:v>
                </c:pt>
                <c:pt idx="7328">
                  <c:v>44832.049907407411</c:v>
                </c:pt>
                <c:pt idx="7329">
                  <c:v>44832.04991898148</c:v>
                </c:pt>
                <c:pt idx="7330">
                  <c:v>44832.049930555557</c:v>
                </c:pt>
                <c:pt idx="7331">
                  <c:v>44832.049942129626</c:v>
                </c:pt>
                <c:pt idx="7332">
                  <c:v>44832.049953703703</c:v>
                </c:pt>
                <c:pt idx="7333">
                  <c:v>44832.04996527778</c:v>
                </c:pt>
                <c:pt idx="7334">
                  <c:v>44832.049976851849</c:v>
                </c:pt>
                <c:pt idx="7335">
                  <c:v>44832.049988425926</c:v>
                </c:pt>
                <c:pt idx="7336">
                  <c:v>44832.05</c:v>
                </c:pt>
                <c:pt idx="7337">
                  <c:v>44832.050011574072</c:v>
                </c:pt>
                <c:pt idx="7338">
                  <c:v>44832.050023148149</c:v>
                </c:pt>
                <c:pt idx="7339">
                  <c:v>44832.050034722219</c:v>
                </c:pt>
                <c:pt idx="7340">
                  <c:v>44832.050046296295</c:v>
                </c:pt>
                <c:pt idx="7341">
                  <c:v>44832.050057870372</c:v>
                </c:pt>
                <c:pt idx="7342">
                  <c:v>44832.050069444442</c:v>
                </c:pt>
                <c:pt idx="7343">
                  <c:v>44832.050081018519</c:v>
                </c:pt>
                <c:pt idx="7344">
                  <c:v>44832.050092592595</c:v>
                </c:pt>
                <c:pt idx="7345">
                  <c:v>44832.050104166665</c:v>
                </c:pt>
                <c:pt idx="7346">
                  <c:v>44832.050115740742</c:v>
                </c:pt>
                <c:pt idx="7347">
                  <c:v>44832.050127314818</c:v>
                </c:pt>
                <c:pt idx="7348">
                  <c:v>44832.050138888888</c:v>
                </c:pt>
                <c:pt idx="7349">
                  <c:v>44832.050150462965</c:v>
                </c:pt>
                <c:pt idx="7350">
                  <c:v>44832.050162037034</c:v>
                </c:pt>
                <c:pt idx="7351">
                  <c:v>44832.050173611111</c:v>
                </c:pt>
                <c:pt idx="7352">
                  <c:v>44832.050185185188</c:v>
                </c:pt>
                <c:pt idx="7353">
                  <c:v>44832.050196759257</c:v>
                </c:pt>
                <c:pt idx="7354">
                  <c:v>44832.050208333334</c:v>
                </c:pt>
                <c:pt idx="7355">
                  <c:v>44832.050219907411</c:v>
                </c:pt>
                <c:pt idx="7356">
                  <c:v>44832.05023148148</c:v>
                </c:pt>
                <c:pt idx="7357">
                  <c:v>44832.050243055557</c:v>
                </c:pt>
                <c:pt idx="7358">
                  <c:v>44832.050254629627</c:v>
                </c:pt>
                <c:pt idx="7359">
                  <c:v>44832.050266203703</c:v>
                </c:pt>
                <c:pt idx="7360">
                  <c:v>44832.05027777778</c:v>
                </c:pt>
                <c:pt idx="7361">
                  <c:v>44832.05028935185</c:v>
                </c:pt>
                <c:pt idx="7362">
                  <c:v>44832.050300925926</c:v>
                </c:pt>
                <c:pt idx="7363">
                  <c:v>44832.050312500003</c:v>
                </c:pt>
                <c:pt idx="7364">
                  <c:v>44832.050324074073</c:v>
                </c:pt>
                <c:pt idx="7365">
                  <c:v>44832.050335648149</c:v>
                </c:pt>
                <c:pt idx="7366">
                  <c:v>44832.050347222219</c:v>
                </c:pt>
                <c:pt idx="7367">
                  <c:v>44832.050358796296</c:v>
                </c:pt>
                <c:pt idx="7368">
                  <c:v>44832.050370370373</c:v>
                </c:pt>
                <c:pt idx="7369">
                  <c:v>44832.050381944442</c:v>
                </c:pt>
                <c:pt idx="7370">
                  <c:v>44832.050393518519</c:v>
                </c:pt>
                <c:pt idx="7371">
                  <c:v>44832.050405092596</c:v>
                </c:pt>
                <c:pt idx="7372">
                  <c:v>44832.050416666665</c:v>
                </c:pt>
                <c:pt idx="7373">
                  <c:v>44832.050428240742</c:v>
                </c:pt>
                <c:pt idx="7374">
                  <c:v>44832.050439814811</c:v>
                </c:pt>
                <c:pt idx="7375">
                  <c:v>44832.050451388888</c:v>
                </c:pt>
                <c:pt idx="7376">
                  <c:v>44832.050462962965</c:v>
                </c:pt>
                <c:pt idx="7377">
                  <c:v>44832.050474537034</c:v>
                </c:pt>
                <c:pt idx="7378">
                  <c:v>44832.050486111111</c:v>
                </c:pt>
                <c:pt idx="7379">
                  <c:v>44832.050497685188</c:v>
                </c:pt>
                <c:pt idx="7380">
                  <c:v>44832.050509259258</c:v>
                </c:pt>
                <c:pt idx="7381">
                  <c:v>44832.050520833334</c:v>
                </c:pt>
                <c:pt idx="7382">
                  <c:v>44832.050532407404</c:v>
                </c:pt>
                <c:pt idx="7383">
                  <c:v>44832.050543981481</c:v>
                </c:pt>
                <c:pt idx="7384">
                  <c:v>44832.050555555557</c:v>
                </c:pt>
                <c:pt idx="7385">
                  <c:v>44832.050567129627</c:v>
                </c:pt>
                <c:pt idx="7386">
                  <c:v>44832.050578703704</c:v>
                </c:pt>
                <c:pt idx="7387">
                  <c:v>44832.05059027778</c:v>
                </c:pt>
                <c:pt idx="7388">
                  <c:v>44832.05060185185</c:v>
                </c:pt>
                <c:pt idx="7389">
                  <c:v>44832.050613425927</c:v>
                </c:pt>
                <c:pt idx="7390">
                  <c:v>44832.050625000003</c:v>
                </c:pt>
                <c:pt idx="7391">
                  <c:v>44832.050636574073</c:v>
                </c:pt>
                <c:pt idx="7392">
                  <c:v>44832.05064814815</c:v>
                </c:pt>
                <c:pt idx="7393">
                  <c:v>44832.050659722219</c:v>
                </c:pt>
                <c:pt idx="7394">
                  <c:v>44832.050671296296</c:v>
                </c:pt>
                <c:pt idx="7395">
                  <c:v>44832.050682870373</c:v>
                </c:pt>
                <c:pt idx="7396">
                  <c:v>44832.050694444442</c:v>
                </c:pt>
                <c:pt idx="7397">
                  <c:v>44832.050706018519</c:v>
                </c:pt>
                <c:pt idx="7398">
                  <c:v>44832.050717592596</c:v>
                </c:pt>
                <c:pt idx="7399">
                  <c:v>44832.050729166665</c:v>
                </c:pt>
                <c:pt idx="7400">
                  <c:v>44832.050740740742</c:v>
                </c:pt>
                <c:pt idx="7401">
                  <c:v>44832.050752314812</c:v>
                </c:pt>
                <c:pt idx="7402">
                  <c:v>44832.050763888888</c:v>
                </c:pt>
                <c:pt idx="7403">
                  <c:v>44832.050775462965</c:v>
                </c:pt>
                <c:pt idx="7404">
                  <c:v>44832.050787037035</c:v>
                </c:pt>
                <c:pt idx="7405">
                  <c:v>44832.050798611112</c:v>
                </c:pt>
                <c:pt idx="7406">
                  <c:v>44832.050810185188</c:v>
                </c:pt>
                <c:pt idx="7407">
                  <c:v>44832.050821759258</c:v>
                </c:pt>
                <c:pt idx="7408">
                  <c:v>44832.050833333335</c:v>
                </c:pt>
                <c:pt idx="7409">
                  <c:v>44832.050844907404</c:v>
                </c:pt>
                <c:pt idx="7410">
                  <c:v>44832.050856481481</c:v>
                </c:pt>
                <c:pt idx="7411">
                  <c:v>44832.050868055558</c:v>
                </c:pt>
                <c:pt idx="7412">
                  <c:v>44832.050879629627</c:v>
                </c:pt>
                <c:pt idx="7413">
                  <c:v>44832.050891203704</c:v>
                </c:pt>
                <c:pt idx="7414">
                  <c:v>44832.050902777781</c:v>
                </c:pt>
                <c:pt idx="7415">
                  <c:v>44832.05091435185</c:v>
                </c:pt>
                <c:pt idx="7416">
                  <c:v>44832.050925925927</c:v>
                </c:pt>
                <c:pt idx="7417">
                  <c:v>44832.050937499997</c:v>
                </c:pt>
                <c:pt idx="7418">
                  <c:v>44832.050949074073</c:v>
                </c:pt>
                <c:pt idx="7419">
                  <c:v>44832.05096064815</c:v>
                </c:pt>
                <c:pt idx="7420">
                  <c:v>44832.05097222222</c:v>
                </c:pt>
                <c:pt idx="7421">
                  <c:v>44832.050983796296</c:v>
                </c:pt>
                <c:pt idx="7422">
                  <c:v>44832.050995370373</c:v>
                </c:pt>
                <c:pt idx="7423">
                  <c:v>44832.051006944443</c:v>
                </c:pt>
                <c:pt idx="7424">
                  <c:v>44832.051018518519</c:v>
                </c:pt>
                <c:pt idx="7425">
                  <c:v>44832.051030092596</c:v>
                </c:pt>
                <c:pt idx="7426">
                  <c:v>44832.051041666666</c:v>
                </c:pt>
                <c:pt idx="7427">
                  <c:v>44832.051053240742</c:v>
                </c:pt>
                <c:pt idx="7428">
                  <c:v>44832.051064814812</c:v>
                </c:pt>
                <c:pt idx="7429">
                  <c:v>44832.051076388889</c:v>
                </c:pt>
                <c:pt idx="7430">
                  <c:v>44832.051087962966</c:v>
                </c:pt>
                <c:pt idx="7431">
                  <c:v>44832.051099537035</c:v>
                </c:pt>
                <c:pt idx="7432">
                  <c:v>44832.051111111112</c:v>
                </c:pt>
                <c:pt idx="7433">
                  <c:v>44832.051122685189</c:v>
                </c:pt>
                <c:pt idx="7434">
                  <c:v>44832.051134259258</c:v>
                </c:pt>
                <c:pt idx="7435">
                  <c:v>44832.051145833335</c:v>
                </c:pt>
                <c:pt idx="7436">
                  <c:v>44832.051157407404</c:v>
                </c:pt>
                <c:pt idx="7437">
                  <c:v>44832.051168981481</c:v>
                </c:pt>
                <c:pt idx="7438">
                  <c:v>44832.051180555558</c:v>
                </c:pt>
                <c:pt idx="7439">
                  <c:v>44832.051192129627</c:v>
                </c:pt>
                <c:pt idx="7440">
                  <c:v>44832.051215277781</c:v>
                </c:pt>
                <c:pt idx="7441">
                  <c:v>44832.051226851851</c:v>
                </c:pt>
                <c:pt idx="7442">
                  <c:v>44832.051238425927</c:v>
                </c:pt>
                <c:pt idx="7443">
                  <c:v>44832.051249999997</c:v>
                </c:pt>
                <c:pt idx="7444">
                  <c:v>44832.051261574074</c:v>
                </c:pt>
                <c:pt idx="7445">
                  <c:v>44832.05127314815</c:v>
                </c:pt>
                <c:pt idx="7446">
                  <c:v>44832.05128472222</c:v>
                </c:pt>
                <c:pt idx="7447">
                  <c:v>44832.051296296297</c:v>
                </c:pt>
                <c:pt idx="7448">
                  <c:v>44832.051307870373</c:v>
                </c:pt>
                <c:pt idx="7449">
                  <c:v>44832.051319444443</c:v>
                </c:pt>
                <c:pt idx="7450">
                  <c:v>44832.05133101852</c:v>
                </c:pt>
                <c:pt idx="7451">
                  <c:v>44832.051342592589</c:v>
                </c:pt>
                <c:pt idx="7452">
                  <c:v>44832.051354166666</c:v>
                </c:pt>
                <c:pt idx="7453">
                  <c:v>44832.051365740743</c:v>
                </c:pt>
                <c:pt idx="7454">
                  <c:v>44832.051365740743</c:v>
                </c:pt>
                <c:pt idx="7455">
                  <c:v>44832.051377314812</c:v>
                </c:pt>
                <c:pt idx="7456">
                  <c:v>44832.051388888889</c:v>
                </c:pt>
                <c:pt idx="7457">
                  <c:v>44832.051412037035</c:v>
                </c:pt>
                <c:pt idx="7458">
                  <c:v>44832.051423611112</c:v>
                </c:pt>
                <c:pt idx="7459">
                  <c:v>44832.051435185182</c:v>
                </c:pt>
                <c:pt idx="7460">
                  <c:v>44832.051446759258</c:v>
                </c:pt>
                <c:pt idx="7461">
                  <c:v>44832.051458333335</c:v>
                </c:pt>
                <c:pt idx="7462">
                  <c:v>44832.051469907405</c:v>
                </c:pt>
                <c:pt idx="7463">
                  <c:v>44832.051481481481</c:v>
                </c:pt>
                <c:pt idx="7464">
                  <c:v>44832.051493055558</c:v>
                </c:pt>
                <c:pt idx="7465">
                  <c:v>44832.051504629628</c:v>
                </c:pt>
                <c:pt idx="7466">
                  <c:v>44832.051516203705</c:v>
                </c:pt>
                <c:pt idx="7467">
                  <c:v>44832.051527777781</c:v>
                </c:pt>
                <c:pt idx="7468">
                  <c:v>44832.051539351851</c:v>
                </c:pt>
                <c:pt idx="7469">
                  <c:v>44832.051550925928</c:v>
                </c:pt>
                <c:pt idx="7470">
                  <c:v>44832.051562499997</c:v>
                </c:pt>
                <c:pt idx="7471">
                  <c:v>44832.051574074074</c:v>
                </c:pt>
                <c:pt idx="7472">
                  <c:v>44832.051585648151</c:v>
                </c:pt>
                <c:pt idx="7473">
                  <c:v>44832.05159722222</c:v>
                </c:pt>
                <c:pt idx="7474">
                  <c:v>44832.051608796297</c:v>
                </c:pt>
                <c:pt idx="7475">
                  <c:v>44832.051620370374</c:v>
                </c:pt>
                <c:pt idx="7476">
                  <c:v>44832.051631944443</c:v>
                </c:pt>
                <c:pt idx="7477">
                  <c:v>44832.05164351852</c:v>
                </c:pt>
                <c:pt idx="7478">
                  <c:v>44832.051655092589</c:v>
                </c:pt>
                <c:pt idx="7479">
                  <c:v>44832.051666666666</c:v>
                </c:pt>
                <c:pt idx="7480">
                  <c:v>44832.051678240743</c:v>
                </c:pt>
                <c:pt idx="7481">
                  <c:v>44832.051689814813</c:v>
                </c:pt>
                <c:pt idx="7482">
                  <c:v>44832.051701388889</c:v>
                </c:pt>
                <c:pt idx="7483">
                  <c:v>44832.051712962966</c:v>
                </c:pt>
                <c:pt idx="7484">
                  <c:v>44832.051724537036</c:v>
                </c:pt>
                <c:pt idx="7485">
                  <c:v>44832.051736111112</c:v>
                </c:pt>
                <c:pt idx="7486">
                  <c:v>44832.051747685182</c:v>
                </c:pt>
                <c:pt idx="7487">
                  <c:v>44832.051759259259</c:v>
                </c:pt>
                <c:pt idx="7488">
                  <c:v>44832.051770833335</c:v>
                </c:pt>
                <c:pt idx="7489">
                  <c:v>44832.051782407405</c:v>
                </c:pt>
                <c:pt idx="7490">
                  <c:v>44832.051793981482</c:v>
                </c:pt>
                <c:pt idx="7491">
                  <c:v>44832.051805555559</c:v>
                </c:pt>
                <c:pt idx="7492">
                  <c:v>44832.051817129628</c:v>
                </c:pt>
                <c:pt idx="7493">
                  <c:v>44832.051828703705</c:v>
                </c:pt>
                <c:pt idx="7494">
                  <c:v>44832.051840277774</c:v>
                </c:pt>
                <c:pt idx="7495">
                  <c:v>44832.051851851851</c:v>
                </c:pt>
                <c:pt idx="7496">
                  <c:v>44832.051863425928</c:v>
                </c:pt>
                <c:pt idx="7497">
                  <c:v>44832.051874999997</c:v>
                </c:pt>
                <c:pt idx="7498">
                  <c:v>44832.051886574074</c:v>
                </c:pt>
                <c:pt idx="7499">
                  <c:v>44832.051898148151</c:v>
                </c:pt>
                <c:pt idx="7500">
                  <c:v>44832.05190972222</c:v>
                </c:pt>
                <c:pt idx="7501">
                  <c:v>44832.051921296297</c:v>
                </c:pt>
                <c:pt idx="7502">
                  <c:v>44832.051932870374</c:v>
                </c:pt>
                <c:pt idx="7503">
                  <c:v>44832.051944444444</c:v>
                </c:pt>
                <c:pt idx="7504">
                  <c:v>44832.05195601852</c:v>
                </c:pt>
                <c:pt idx="7505">
                  <c:v>44832.05196759259</c:v>
                </c:pt>
                <c:pt idx="7506">
                  <c:v>44832.051979166667</c:v>
                </c:pt>
                <c:pt idx="7507">
                  <c:v>44832.051990740743</c:v>
                </c:pt>
                <c:pt idx="7508">
                  <c:v>44832.052002314813</c:v>
                </c:pt>
                <c:pt idx="7509">
                  <c:v>44832.05201388889</c:v>
                </c:pt>
                <c:pt idx="7510">
                  <c:v>44832.052025462966</c:v>
                </c:pt>
                <c:pt idx="7511">
                  <c:v>44832.052037037036</c:v>
                </c:pt>
                <c:pt idx="7512">
                  <c:v>44832.052048611113</c:v>
                </c:pt>
                <c:pt idx="7513">
                  <c:v>44832.052060185182</c:v>
                </c:pt>
                <c:pt idx="7514">
                  <c:v>44832.052071759259</c:v>
                </c:pt>
                <c:pt idx="7515">
                  <c:v>44832.052083333336</c:v>
                </c:pt>
                <c:pt idx="7516">
                  <c:v>44832.052094907405</c:v>
                </c:pt>
                <c:pt idx="7517">
                  <c:v>44832.052106481482</c:v>
                </c:pt>
                <c:pt idx="7518">
                  <c:v>44832.052118055559</c:v>
                </c:pt>
                <c:pt idx="7519">
                  <c:v>44832.052129629628</c:v>
                </c:pt>
                <c:pt idx="7520">
                  <c:v>44832.052141203705</c:v>
                </c:pt>
                <c:pt idx="7521">
                  <c:v>44832.052152777775</c:v>
                </c:pt>
                <c:pt idx="7522">
                  <c:v>44832.052164351851</c:v>
                </c:pt>
                <c:pt idx="7523">
                  <c:v>44832.052175925928</c:v>
                </c:pt>
                <c:pt idx="7524">
                  <c:v>44832.052187499998</c:v>
                </c:pt>
                <c:pt idx="7525">
                  <c:v>44832.052199074074</c:v>
                </c:pt>
                <c:pt idx="7526">
                  <c:v>44832.052210648151</c:v>
                </c:pt>
                <c:pt idx="7527">
                  <c:v>44832.052222222221</c:v>
                </c:pt>
                <c:pt idx="7528">
                  <c:v>44832.052233796298</c:v>
                </c:pt>
                <c:pt idx="7529">
                  <c:v>44832.052245370367</c:v>
                </c:pt>
                <c:pt idx="7530">
                  <c:v>44832.052256944444</c:v>
                </c:pt>
                <c:pt idx="7531">
                  <c:v>44832.052268518521</c:v>
                </c:pt>
                <c:pt idx="7532">
                  <c:v>44832.05228009259</c:v>
                </c:pt>
                <c:pt idx="7533">
                  <c:v>44832.052291666667</c:v>
                </c:pt>
                <c:pt idx="7534">
                  <c:v>44832.052303240744</c:v>
                </c:pt>
                <c:pt idx="7535">
                  <c:v>44832.052314814813</c:v>
                </c:pt>
                <c:pt idx="7536">
                  <c:v>44832.05232638889</c:v>
                </c:pt>
                <c:pt idx="7537">
                  <c:v>44832.052337962959</c:v>
                </c:pt>
                <c:pt idx="7538">
                  <c:v>44832.052349537036</c:v>
                </c:pt>
                <c:pt idx="7539">
                  <c:v>44832.052361111113</c:v>
                </c:pt>
                <c:pt idx="7540">
                  <c:v>44832.052372685182</c:v>
                </c:pt>
                <c:pt idx="7541">
                  <c:v>44832.052384259259</c:v>
                </c:pt>
                <c:pt idx="7542">
                  <c:v>44832.052395833336</c:v>
                </c:pt>
                <c:pt idx="7543">
                  <c:v>44832.052407407406</c:v>
                </c:pt>
                <c:pt idx="7544">
                  <c:v>44832.052418981482</c:v>
                </c:pt>
                <c:pt idx="7545">
                  <c:v>44832.052430555559</c:v>
                </c:pt>
                <c:pt idx="7546">
                  <c:v>44832.052442129629</c:v>
                </c:pt>
                <c:pt idx="7547">
                  <c:v>44832.052453703705</c:v>
                </c:pt>
                <c:pt idx="7548">
                  <c:v>44832.052465277775</c:v>
                </c:pt>
                <c:pt idx="7549">
                  <c:v>44832.052476851852</c:v>
                </c:pt>
                <c:pt idx="7550">
                  <c:v>44832.052488425928</c:v>
                </c:pt>
                <c:pt idx="7551">
                  <c:v>44832.052499999998</c:v>
                </c:pt>
                <c:pt idx="7552">
                  <c:v>44832.052511574075</c:v>
                </c:pt>
                <c:pt idx="7553">
                  <c:v>44832.052523148152</c:v>
                </c:pt>
                <c:pt idx="7554">
                  <c:v>44832.052534722221</c:v>
                </c:pt>
                <c:pt idx="7555">
                  <c:v>44832.052546296298</c:v>
                </c:pt>
                <c:pt idx="7556">
                  <c:v>44832.052557870367</c:v>
                </c:pt>
                <c:pt idx="7557">
                  <c:v>44832.052569444444</c:v>
                </c:pt>
                <c:pt idx="7558">
                  <c:v>44832.052581018521</c:v>
                </c:pt>
                <c:pt idx="7559">
                  <c:v>44832.05259259259</c:v>
                </c:pt>
                <c:pt idx="7560">
                  <c:v>44832.052604166667</c:v>
                </c:pt>
                <c:pt idx="7561">
                  <c:v>44832.052615740744</c:v>
                </c:pt>
                <c:pt idx="7562">
                  <c:v>44832.052627314813</c:v>
                </c:pt>
                <c:pt idx="7563">
                  <c:v>44832.05263888889</c:v>
                </c:pt>
                <c:pt idx="7564">
                  <c:v>44832.05265046296</c:v>
                </c:pt>
                <c:pt idx="7565">
                  <c:v>44832.052662037036</c:v>
                </c:pt>
                <c:pt idx="7566">
                  <c:v>44832.052673611113</c:v>
                </c:pt>
                <c:pt idx="7567">
                  <c:v>44832.052685185183</c:v>
                </c:pt>
                <c:pt idx="7568">
                  <c:v>44832.05269675926</c:v>
                </c:pt>
                <c:pt idx="7569">
                  <c:v>44832.052708333336</c:v>
                </c:pt>
                <c:pt idx="7570">
                  <c:v>44832.052719907406</c:v>
                </c:pt>
                <c:pt idx="7571">
                  <c:v>44832.052731481483</c:v>
                </c:pt>
                <c:pt idx="7572">
                  <c:v>44832.052743055552</c:v>
                </c:pt>
                <c:pt idx="7573">
                  <c:v>44832.052754629629</c:v>
                </c:pt>
                <c:pt idx="7574">
                  <c:v>44832.052766203706</c:v>
                </c:pt>
                <c:pt idx="7575">
                  <c:v>44832.052777777775</c:v>
                </c:pt>
                <c:pt idx="7576">
                  <c:v>44832.052789351852</c:v>
                </c:pt>
                <c:pt idx="7577">
                  <c:v>44832.052800925929</c:v>
                </c:pt>
                <c:pt idx="7578">
                  <c:v>44832.052812499998</c:v>
                </c:pt>
                <c:pt idx="7579">
                  <c:v>44832.052824074075</c:v>
                </c:pt>
                <c:pt idx="7580">
                  <c:v>44832.052835648145</c:v>
                </c:pt>
                <c:pt idx="7581">
                  <c:v>44832.052847222221</c:v>
                </c:pt>
                <c:pt idx="7582">
                  <c:v>44832.052858796298</c:v>
                </c:pt>
                <c:pt idx="7583">
                  <c:v>44832.052870370368</c:v>
                </c:pt>
                <c:pt idx="7584">
                  <c:v>44832.052881944444</c:v>
                </c:pt>
                <c:pt idx="7585">
                  <c:v>44832.052893518521</c:v>
                </c:pt>
                <c:pt idx="7586">
                  <c:v>44832.052905092591</c:v>
                </c:pt>
                <c:pt idx="7587">
                  <c:v>44832.052916666667</c:v>
                </c:pt>
                <c:pt idx="7588">
                  <c:v>44832.052928240744</c:v>
                </c:pt>
                <c:pt idx="7589">
                  <c:v>44832.052939814814</c:v>
                </c:pt>
                <c:pt idx="7590">
                  <c:v>44832.052951388891</c:v>
                </c:pt>
                <c:pt idx="7591">
                  <c:v>44832.05296296296</c:v>
                </c:pt>
                <c:pt idx="7592">
                  <c:v>44832.052974537037</c:v>
                </c:pt>
                <c:pt idx="7593">
                  <c:v>44832.052986111114</c:v>
                </c:pt>
                <c:pt idx="7594">
                  <c:v>44832.052997685183</c:v>
                </c:pt>
                <c:pt idx="7595">
                  <c:v>44832.05300925926</c:v>
                </c:pt>
                <c:pt idx="7596">
                  <c:v>44832.053020833337</c:v>
                </c:pt>
                <c:pt idx="7597">
                  <c:v>44832.053032407406</c:v>
                </c:pt>
                <c:pt idx="7598">
                  <c:v>44832.053043981483</c:v>
                </c:pt>
                <c:pt idx="7599">
                  <c:v>44832.053055555552</c:v>
                </c:pt>
                <c:pt idx="7600">
                  <c:v>44832.053067129629</c:v>
                </c:pt>
                <c:pt idx="7601">
                  <c:v>44832.053078703706</c:v>
                </c:pt>
                <c:pt idx="7602">
                  <c:v>44832.053090277775</c:v>
                </c:pt>
                <c:pt idx="7603">
                  <c:v>44832.053101851852</c:v>
                </c:pt>
                <c:pt idx="7604">
                  <c:v>44832.053113425929</c:v>
                </c:pt>
                <c:pt idx="7605">
                  <c:v>44832.053124999999</c:v>
                </c:pt>
                <c:pt idx="7606">
                  <c:v>44832.053136574075</c:v>
                </c:pt>
                <c:pt idx="7607">
                  <c:v>44832.053148148145</c:v>
                </c:pt>
                <c:pt idx="7608">
                  <c:v>44832.053159722222</c:v>
                </c:pt>
                <c:pt idx="7609">
                  <c:v>44832.053171296298</c:v>
                </c:pt>
                <c:pt idx="7610">
                  <c:v>44832.053182870368</c:v>
                </c:pt>
                <c:pt idx="7611">
                  <c:v>44832.053194444445</c:v>
                </c:pt>
                <c:pt idx="7612">
                  <c:v>44832.053206018521</c:v>
                </c:pt>
                <c:pt idx="7613">
                  <c:v>44832.053217592591</c:v>
                </c:pt>
                <c:pt idx="7614">
                  <c:v>44832.053229166668</c:v>
                </c:pt>
                <c:pt idx="7615">
                  <c:v>44832.053240740737</c:v>
                </c:pt>
                <c:pt idx="7616">
                  <c:v>44832.053252314814</c:v>
                </c:pt>
                <c:pt idx="7617">
                  <c:v>44832.053263888891</c:v>
                </c:pt>
                <c:pt idx="7618">
                  <c:v>44832.05327546296</c:v>
                </c:pt>
                <c:pt idx="7619">
                  <c:v>44832.053287037037</c:v>
                </c:pt>
                <c:pt idx="7620">
                  <c:v>44832.053298611114</c:v>
                </c:pt>
                <c:pt idx="7621">
                  <c:v>44832.053310185183</c:v>
                </c:pt>
                <c:pt idx="7622">
                  <c:v>44832.05332175926</c:v>
                </c:pt>
                <c:pt idx="7623">
                  <c:v>44832.053333333337</c:v>
                </c:pt>
                <c:pt idx="7624">
                  <c:v>44832.053344907406</c:v>
                </c:pt>
                <c:pt idx="7625">
                  <c:v>44832.053356481483</c:v>
                </c:pt>
                <c:pt idx="7626">
                  <c:v>44832.053368055553</c:v>
                </c:pt>
                <c:pt idx="7627">
                  <c:v>44832.053379629629</c:v>
                </c:pt>
                <c:pt idx="7628">
                  <c:v>44832.053391203706</c:v>
                </c:pt>
                <c:pt idx="7629">
                  <c:v>44832.053402777776</c:v>
                </c:pt>
                <c:pt idx="7630">
                  <c:v>44832.053414351853</c:v>
                </c:pt>
                <c:pt idx="7631">
                  <c:v>44832.053425925929</c:v>
                </c:pt>
                <c:pt idx="7632">
                  <c:v>44832.053437499999</c:v>
                </c:pt>
                <c:pt idx="7633">
                  <c:v>44832.053449074076</c:v>
                </c:pt>
                <c:pt idx="7634">
                  <c:v>44832.053460648145</c:v>
                </c:pt>
                <c:pt idx="7635">
                  <c:v>44832.053472222222</c:v>
                </c:pt>
                <c:pt idx="7636">
                  <c:v>44832.053483796299</c:v>
                </c:pt>
                <c:pt idx="7637">
                  <c:v>44832.053495370368</c:v>
                </c:pt>
                <c:pt idx="7638">
                  <c:v>44832.053506944445</c:v>
                </c:pt>
                <c:pt idx="7639">
                  <c:v>44832.053518518522</c:v>
                </c:pt>
                <c:pt idx="7640">
                  <c:v>44832.053530092591</c:v>
                </c:pt>
                <c:pt idx="7641">
                  <c:v>44832.053541666668</c:v>
                </c:pt>
                <c:pt idx="7642">
                  <c:v>44832.053553240738</c:v>
                </c:pt>
                <c:pt idx="7643">
                  <c:v>44832.053564814814</c:v>
                </c:pt>
                <c:pt idx="7644">
                  <c:v>44832.053576388891</c:v>
                </c:pt>
                <c:pt idx="7645">
                  <c:v>44832.053587962961</c:v>
                </c:pt>
                <c:pt idx="7646">
                  <c:v>44832.053599537037</c:v>
                </c:pt>
                <c:pt idx="7647">
                  <c:v>44832.053611111114</c:v>
                </c:pt>
                <c:pt idx="7648">
                  <c:v>44832.053622685184</c:v>
                </c:pt>
                <c:pt idx="7649">
                  <c:v>44832.05363425926</c:v>
                </c:pt>
                <c:pt idx="7650">
                  <c:v>44832.05364583333</c:v>
                </c:pt>
                <c:pt idx="7651">
                  <c:v>44832.053657407407</c:v>
                </c:pt>
                <c:pt idx="7652">
                  <c:v>44832.053668981483</c:v>
                </c:pt>
                <c:pt idx="7653">
                  <c:v>44832.053680555553</c:v>
                </c:pt>
                <c:pt idx="7654">
                  <c:v>44832.05369212963</c:v>
                </c:pt>
                <c:pt idx="7655">
                  <c:v>44832.053703703707</c:v>
                </c:pt>
                <c:pt idx="7656">
                  <c:v>44832.053715277776</c:v>
                </c:pt>
                <c:pt idx="7657">
                  <c:v>44832.053726851853</c:v>
                </c:pt>
                <c:pt idx="7658">
                  <c:v>44832.053738425922</c:v>
                </c:pt>
                <c:pt idx="7659">
                  <c:v>44832.053749999999</c:v>
                </c:pt>
                <c:pt idx="7660">
                  <c:v>44832.053761574076</c:v>
                </c:pt>
                <c:pt idx="7661">
                  <c:v>44832.053773148145</c:v>
                </c:pt>
                <c:pt idx="7662">
                  <c:v>44832.053784722222</c:v>
                </c:pt>
                <c:pt idx="7663">
                  <c:v>44832.053796296299</c:v>
                </c:pt>
                <c:pt idx="7664">
                  <c:v>44832.053807870368</c:v>
                </c:pt>
                <c:pt idx="7665">
                  <c:v>44832.053819444445</c:v>
                </c:pt>
                <c:pt idx="7666">
                  <c:v>44832.053831018522</c:v>
                </c:pt>
                <c:pt idx="7667">
                  <c:v>44832.053842592592</c:v>
                </c:pt>
                <c:pt idx="7668">
                  <c:v>44832.053854166668</c:v>
                </c:pt>
                <c:pt idx="7669">
                  <c:v>44832.053865740738</c:v>
                </c:pt>
                <c:pt idx="7670">
                  <c:v>44832.053877314815</c:v>
                </c:pt>
                <c:pt idx="7671">
                  <c:v>44832.053888888891</c:v>
                </c:pt>
                <c:pt idx="7672">
                  <c:v>44832.053900462961</c:v>
                </c:pt>
                <c:pt idx="7673">
                  <c:v>44832.053912037038</c:v>
                </c:pt>
                <c:pt idx="7674">
                  <c:v>44832.053923611114</c:v>
                </c:pt>
                <c:pt idx="7675">
                  <c:v>44832.053935185184</c:v>
                </c:pt>
                <c:pt idx="7676">
                  <c:v>44832.053946759261</c:v>
                </c:pt>
                <c:pt idx="7677">
                  <c:v>44832.05395833333</c:v>
                </c:pt>
                <c:pt idx="7678">
                  <c:v>44832.053969907407</c:v>
                </c:pt>
                <c:pt idx="7679">
                  <c:v>44832.053981481484</c:v>
                </c:pt>
                <c:pt idx="7680">
                  <c:v>44832.053993055553</c:v>
                </c:pt>
                <c:pt idx="7681">
                  <c:v>44832.05400462963</c:v>
                </c:pt>
                <c:pt idx="7682">
                  <c:v>44832.054016203707</c:v>
                </c:pt>
                <c:pt idx="7683">
                  <c:v>44832.054027777776</c:v>
                </c:pt>
                <c:pt idx="7684">
                  <c:v>44832.054039351853</c:v>
                </c:pt>
                <c:pt idx="7685">
                  <c:v>44832.054050925923</c:v>
                </c:pt>
                <c:pt idx="7686">
                  <c:v>44832.054062499999</c:v>
                </c:pt>
                <c:pt idx="7687">
                  <c:v>44832.054074074076</c:v>
                </c:pt>
                <c:pt idx="7688">
                  <c:v>44832.054085648146</c:v>
                </c:pt>
                <c:pt idx="7689">
                  <c:v>44832.054097222222</c:v>
                </c:pt>
                <c:pt idx="7690">
                  <c:v>44832.054108796299</c:v>
                </c:pt>
                <c:pt idx="7691">
                  <c:v>44832.054120370369</c:v>
                </c:pt>
                <c:pt idx="7692">
                  <c:v>44832.054131944446</c:v>
                </c:pt>
                <c:pt idx="7693">
                  <c:v>44832.054143518515</c:v>
                </c:pt>
                <c:pt idx="7694">
                  <c:v>44832.054155092592</c:v>
                </c:pt>
                <c:pt idx="7695">
                  <c:v>44832.054166666669</c:v>
                </c:pt>
                <c:pt idx="7696">
                  <c:v>44832.054178240738</c:v>
                </c:pt>
                <c:pt idx="7697">
                  <c:v>44832.054189814815</c:v>
                </c:pt>
                <c:pt idx="7698">
                  <c:v>44832.054201388892</c:v>
                </c:pt>
                <c:pt idx="7699">
                  <c:v>44832.054212962961</c:v>
                </c:pt>
                <c:pt idx="7700">
                  <c:v>44832.054224537038</c:v>
                </c:pt>
                <c:pt idx="7701">
                  <c:v>44832.054236111115</c:v>
                </c:pt>
                <c:pt idx="7702">
                  <c:v>44832.054247685184</c:v>
                </c:pt>
                <c:pt idx="7703">
                  <c:v>44832.054259259261</c:v>
                </c:pt>
                <c:pt idx="7704">
                  <c:v>44832.054270833331</c:v>
                </c:pt>
                <c:pt idx="7705">
                  <c:v>44832.054282407407</c:v>
                </c:pt>
                <c:pt idx="7706">
                  <c:v>44832.054293981484</c:v>
                </c:pt>
                <c:pt idx="7707">
                  <c:v>44832.054305555554</c:v>
                </c:pt>
                <c:pt idx="7708">
                  <c:v>44832.05431712963</c:v>
                </c:pt>
                <c:pt idx="7709">
                  <c:v>44832.054328703707</c:v>
                </c:pt>
                <c:pt idx="7710">
                  <c:v>44832.054340277777</c:v>
                </c:pt>
                <c:pt idx="7711">
                  <c:v>44832.054351851853</c:v>
                </c:pt>
                <c:pt idx="7712">
                  <c:v>44832.054363425923</c:v>
                </c:pt>
                <c:pt idx="7713">
                  <c:v>44832.054375</c:v>
                </c:pt>
                <c:pt idx="7714">
                  <c:v>44832.054386574076</c:v>
                </c:pt>
                <c:pt idx="7715">
                  <c:v>44832.054398148146</c:v>
                </c:pt>
                <c:pt idx="7716">
                  <c:v>44832.054409722223</c:v>
                </c:pt>
                <c:pt idx="7717">
                  <c:v>44832.0544212963</c:v>
                </c:pt>
                <c:pt idx="7718">
                  <c:v>44832.054432870369</c:v>
                </c:pt>
                <c:pt idx="7719">
                  <c:v>44832.054444444446</c:v>
                </c:pt>
                <c:pt idx="7720">
                  <c:v>44832.054456018515</c:v>
                </c:pt>
                <c:pt idx="7721">
                  <c:v>44832.054467592592</c:v>
                </c:pt>
                <c:pt idx="7722">
                  <c:v>44832.054479166669</c:v>
                </c:pt>
                <c:pt idx="7723">
                  <c:v>44832.054490740738</c:v>
                </c:pt>
                <c:pt idx="7724">
                  <c:v>44832.054502314815</c:v>
                </c:pt>
                <c:pt idx="7725">
                  <c:v>44832.054513888892</c:v>
                </c:pt>
                <c:pt idx="7726">
                  <c:v>44832.054525462961</c:v>
                </c:pt>
                <c:pt idx="7727">
                  <c:v>44832.054537037038</c:v>
                </c:pt>
                <c:pt idx="7728">
                  <c:v>44832.054548611108</c:v>
                </c:pt>
                <c:pt idx="7729">
                  <c:v>44832.054560185185</c:v>
                </c:pt>
                <c:pt idx="7730">
                  <c:v>44832.054571759261</c:v>
                </c:pt>
                <c:pt idx="7731">
                  <c:v>44832.054583333331</c:v>
                </c:pt>
                <c:pt idx="7732">
                  <c:v>44832.054594907408</c:v>
                </c:pt>
                <c:pt idx="7733">
                  <c:v>44832.054606481484</c:v>
                </c:pt>
                <c:pt idx="7734">
                  <c:v>44832.054618055554</c:v>
                </c:pt>
                <c:pt idx="7735">
                  <c:v>44832.054629629631</c:v>
                </c:pt>
                <c:pt idx="7736">
                  <c:v>44832.0546412037</c:v>
                </c:pt>
                <c:pt idx="7737">
                  <c:v>44832.054652777777</c:v>
                </c:pt>
                <c:pt idx="7738">
                  <c:v>44832.054664351854</c:v>
                </c:pt>
                <c:pt idx="7739">
                  <c:v>44832.054675925923</c:v>
                </c:pt>
                <c:pt idx="7740">
                  <c:v>44832.0546875</c:v>
                </c:pt>
                <c:pt idx="7741">
                  <c:v>44832.054699074077</c:v>
                </c:pt>
                <c:pt idx="7742">
                  <c:v>44832.054710648146</c:v>
                </c:pt>
                <c:pt idx="7743">
                  <c:v>44832.054722222223</c:v>
                </c:pt>
                <c:pt idx="7744">
                  <c:v>44832.0547337963</c:v>
                </c:pt>
                <c:pt idx="7745">
                  <c:v>44832.054745370369</c:v>
                </c:pt>
                <c:pt idx="7746">
                  <c:v>44832.054756944446</c:v>
                </c:pt>
                <c:pt idx="7747">
                  <c:v>44832.054768518516</c:v>
                </c:pt>
                <c:pt idx="7748">
                  <c:v>44832.054780092592</c:v>
                </c:pt>
                <c:pt idx="7749">
                  <c:v>44832.054791666669</c:v>
                </c:pt>
                <c:pt idx="7750">
                  <c:v>44832.054803240739</c:v>
                </c:pt>
                <c:pt idx="7751">
                  <c:v>44832.054814814815</c:v>
                </c:pt>
                <c:pt idx="7752">
                  <c:v>44832.054826388892</c:v>
                </c:pt>
                <c:pt idx="7753">
                  <c:v>44832.054837962962</c:v>
                </c:pt>
                <c:pt idx="7754">
                  <c:v>44832.054849537039</c:v>
                </c:pt>
                <c:pt idx="7755">
                  <c:v>44832.054861111108</c:v>
                </c:pt>
                <c:pt idx="7756">
                  <c:v>44832.054872685185</c:v>
                </c:pt>
                <c:pt idx="7757">
                  <c:v>44832.054884259262</c:v>
                </c:pt>
                <c:pt idx="7758">
                  <c:v>44832.054895833331</c:v>
                </c:pt>
                <c:pt idx="7759">
                  <c:v>44832.054907407408</c:v>
                </c:pt>
                <c:pt idx="7760">
                  <c:v>44832.054918981485</c:v>
                </c:pt>
                <c:pt idx="7761">
                  <c:v>44832.054930555554</c:v>
                </c:pt>
                <c:pt idx="7762">
                  <c:v>44832.054942129631</c:v>
                </c:pt>
                <c:pt idx="7763">
                  <c:v>44832.0549537037</c:v>
                </c:pt>
                <c:pt idx="7764">
                  <c:v>44832.054965277777</c:v>
                </c:pt>
                <c:pt idx="7765">
                  <c:v>44832.054976851854</c:v>
                </c:pt>
                <c:pt idx="7766">
                  <c:v>44832.054988425924</c:v>
                </c:pt>
                <c:pt idx="7767">
                  <c:v>44832.055</c:v>
                </c:pt>
                <c:pt idx="7768">
                  <c:v>44832.055011574077</c:v>
                </c:pt>
                <c:pt idx="7769">
                  <c:v>44832.055023148147</c:v>
                </c:pt>
                <c:pt idx="7770">
                  <c:v>44832.055034722223</c:v>
                </c:pt>
                <c:pt idx="7771">
                  <c:v>44832.055046296293</c:v>
                </c:pt>
                <c:pt idx="7772">
                  <c:v>44832.05505787037</c:v>
                </c:pt>
                <c:pt idx="7773">
                  <c:v>44832.055069444446</c:v>
                </c:pt>
                <c:pt idx="7774">
                  <c:v>44832.055081018516</c:v>
                </c:pt>
                <c:pt idx="7775">
                  <c:v>44832.055092592593</c:v>
                </c:pt>
                <c:pt idx="7776">
                  <c:v>44832.055104166669</c:v>
                </c:pt>
                <c:pt idx="7777">
                  <c:v>44832.055115740739</c:v>
                </c:pt>
                <c:pt idx="7778">
                  <c:v>44832.055127314816</c:v>
                </c:pt>
                <c:pt idx="7779">
                  <c:v>44832.055138888885</c:v>
                </c:pt>
                <c:pt idx="7780">
                  <c:v>44832.055150462962</c:v>
                </c:pt>
                <c:pt idx="7781">
                  <c:v>44832.055162037039</c:v>
                </c:pt>
                <c:pt idx="7782">
                  <c:v>44832.055173611108</c:v>
                </c:pt>
                <c:pt idx="7783">
                  <c:v>44832.055185185185</c:v>
                </c:pt>
                <c:pt idx="7784">
                  <c:v>44832.055208333331</c:v>
                </c:pt>
                <c:pt idx="7785">
                  <c:v>44832.055219907408</c:v>
                </c:pt>
                <c:pt idx="7786">
                  <c:v>44832.055231481485</c:v>
                </c:pt>
                <c:pt idx="7787">
                  <c:v>44832.055243055554</c:v>
                </c:pt>
                <c:pt idx="7788">
                  <c:v>44832.055254629631</c:v>
                </c:pt>
                <c:pt idx="7789">
                  <c:v>44832.055266203701</c:v>
                </c:pt>
                <c:pt idx="7790">
                  <c:v>44832.055277777778</c:v>
                </c:pt>
                <c:pt idx="7791">
                  <c:v>44832.055289351854</c:v>
                </c:pt>
                <c:pt idx="7792">
                  <c:v>44832.055300925924</c:v>
                </c:pt>
                <c:pt idx="7793">
                  <c:v>44832.055312500001</c:v>
                </c:pt>
                <c:pt idx="7794">
                  <c:v>44832.055324074077</c:v>
                </c:pt>
                <c:pt idx="7795">
                  <c:v>44832.055335648147</c:v>
                </c:pt>
                <c:pt idx="7796">
                  <c:v>44832.055347222224</c:v>
                </c:pt>
                <c:pt idx="7797">
                  <c:v>44832.055358796293</c:v>
                </c:pt>
                <c:pt idx="7798">
                  <c:v>44832.05537037037</c:v>
                </c:pt>
                <c:pt idx="7799">
                  <c:v>44832.05537037037</c:v>
                </c:pt>
                <c:pt idx="7800">
                  <c:v>44832.055381944447</c:v>
                </c:pt>
                <c:pt idx="7801">
                  <c:v>44832.055405092593</c:v>
                </c:pt>
                <c:pt idx="7802">
                  <c:v>44832.05541666667</c:v>
                </c:pt>
                <c:pt idx="7803">
                  <c:v>44832.055428240739</c:v>
                </c:pt>
                <c:pt idx="7804">
                  <c:v>44832.055439814816</c:v>
                </c:pt>
                <c:pt idx="7805">
                  <c:v>44832.055451388886</c:v>
                </c:pt>
                <c:pt idx="7806">
                  <c:v>44832.055462962962</c:v>
                </c:pt>
                <c:pt idx="7807">
                  <c:v>44832.055474537039</c:v>
                </c:pt>
                <c:pt idx="7808">
                  <c:v>44832.055486111109</c:v>
                </c:pt>
                <c:pt idx="7809">
                  <c:v>44832.055497685185</c:v>
                </c:pt>
                <c:pt idx="7810">
                  <c:v>44832.055509259262</c:v>
                </c:pt>
                <c:pt idx="7811">
                  <c:v>44832.055520833332</c:v>
                </c:pt>
                <c:pt idx="7812">
                  <c:v>44832.055532407408</c:v>
                </c:pt>
                <c:pt idx="7813">
                  <c:v>44832.055543981478</c:v>
                </c:pt>
                <c:pt idx="7814">
                  <c:v>44832.055555555555</c:v>
                </c:pt>
                <c:pt idx="7815">
                  <c:v>44832.055567129632</c:v>
                </c:pt>
                <c:pt idx="7816">
                  <c:v>44832.055578703701</c:v>
                </c:pt>
                <c:pt idx="7817">
                  <c:v>44832.055590277778</c:v>
                </c:pt>
                <c:pt idx="7818">
                  <c:v>44832.055601851855</c:v>
                </c:pt>
                <c:pt idx="7819">
                  <c:v>44832.055613425924</c:v>
                </c:pt>
                <c:pt idx="7820">
                  <c:v>44832.055625000001</c:v>
                </c:pt>
                <c:pt idx="7821">
                  <c:v>44832.055636574078</c:v>
                </c:pt>
                <c:pt idx="7822">
                  <c:v>44832.055648148147</c:v>
                </c:pt>
                <c:pt idx="7823">
                  <c:v>44832.055659722224</c:v>
                </c:pt>
                <c:pt idx="7824">
                  <c:v>44832.055671296293</c:v>
                </c:pt>
                <c:pt idx="7825">
                  <c:v>44832.05568287037</c:v>
                </c:pt>
                <c:pt idx="7826">
                  <c:v>44832.055694444447</c:v>
                </c:pt>
                <c:pt idx="7827">
                  <c:v>44832.055706018517</c:v>
                </c:pt>
                <c:pt idx="7828">
                  <c:v>44832.055717592593</c:v>
                </c:pt>
                <c:pt idx="7829">
                  <c:v>44832.05572916667</c:v>
                </c:pt>
                <c:pt idx="7830">
                  <c:v>44832.05574074074</c:v>
                </c:pt>
                <c:pt idx="7831">
                  <c:v>44832.055752314816</c:v>
                </c:pt>
                <c:pt idx="7832">
                  <c:v>44832.055763888886</c:v>
                </c:pt>
                <c:pt idx="7833">
                  <c:v>44832.055775462963</c:v>
                </c:pt>
                <c:pt idx="7834">
                  <c:v>44832.055787037039</c:v>
                </c:pt>
                <c:pt idx="7835">
                  <c:v>44832.055798611109</c:v>
                </c:pt>
                <c:pt idx="7836">
                  <c:v>44832.055810185186</c:v>
                </c:pt>
                <c:pt idx="7837">
                  <c:v>44832.055821759262</c:v>
                </c:pt>
                <c:pt idx="7838">
                  <c:v>44832.055833333332</c:v>
                </c:pt>
                <c:pt idx="7839">
                  <c:v>44832.055844907409</c:v>
                </c:pt>
                <c:pt idx="7840">
                  <c:v>44832.055856481478</c:v>
                </c:pt>
                <c:pt idx="7841">
                  <c:v>44832.055868055555</c:v>
                </c:pt>
                <c:pt idx="7842">
                  <c:v>44832.055879629632</c:v>
                </c:pt>
                <c:pt idx="7843">
                  <c:v>44832.055891203701</c:v>
                </c:pt>
                <c:pt idx="7844">
                  <c:v>44832.055902777778</c:v>
                </c:pt>
                <c:pt idx="7845">
                  <c:v>44832.055914351855</c:v>
                </c:pt>
                <c:pt idx="7846">
                  <c:v>44832.055925925924</c:v>
                </c:pt>
                <c:pt idx="7847">
                  <c:v>44832.055937500001</c:v>
                </c:pt>
                <c:pt idx="7848">
                  <c:v>44832.055949074071</c:v>
                </c:pt>
                <c:pt idx="7849">
                  <c:v>44832.055960648147</c:v>
                </c:pt>
                <c:pt idx="7850">
                  <c:v>44832.055972222224</c:v>
                </c:pt>
                <c:pt idx="7851">
                  <c:v>44832.055983796294</c:v>
                </c:pt>
                <c:pt idx="7852">
                  <c:v>44832.055995370371</c:v>
                </c:pt>
                <c:pt idx="7853">
                  <c:v>44832.056006944447</c:v>
                </c:pt>
                <c:pt idx="7854">
                  <c:v>44832.056018518517</c:v>
                </c:pt>
                <c:pt idx="7855">
                  <c:v>44832.056030092594</c:v>
                </c:pt>
                <c:pt idx="7856">
                  <c:v>44832.056041666663</c:v>
                </c:pt>
                <c:pt idx="7857">
                  <c:v>44832.05605324074</c:v>
                </c:pt>
                <c:pt idx="7858">
                  <c:v>44832.056064814817</c:v>
                </c:pt>
                <c:pt idx="7859">
                  <c:v>44832.056076388886</c:v>
                </c:pt>
                <c:pt idx="7860">
                  <c:v>44832.056087962963</c:v>
                </c:pt>
                <c:pt idx="7861">
                  <c:v>44832.05609953704</c:v>
                </c:pt>
                <c:pt idx="7862">
                  <c:v>44832.056111111109</c:v>
                </c:pt>
                <c:pt idx="7863">
                  <c:v>44832.056122685186</c:v>
                </c:pt>
                <c:pt idx="7864">
                  <c:v>44832.056134259263</c:v>
                </c:pt>
                <c:pt idx="7865">
                  <c:v>44832.056145833332</c:v>
                </c:pt>
                <c:pt idx="7866">
                  <c:v>44832.056157407409</c:v>
                </c:pt>
                <c:pt idx="7867">
                  <c:v>44832.056168981479</c:v>
                </c:pt>
                <c:pt idx="7868">
                  <c:v>44832.056180555555</c:v>
                </c:pt>
                <c:pt idx="7869">
                  <c:v>44832.056192129632</c:v>
                </c:pt>
                <c:pt idx="7870">
                  <c:v>44832.056203703702</c:v>
                </c:pt>
                <c:pt idx="7871">
                  <c:v>44832.056215277778</c:v>
                </c:pt>
                <c:pt idx="7872">
                  <c:v>44832.056226851855</c:v>
                </c:pt>
                <c:pt idx="7873">
                  <c:v>44832.056238425925</c:v>
                </c:pt>
                <c:pt idx="7874">
                  <c:v>44832.056250000001</c:v>
                </c:pt>
                <c:pt idx="7875">
                  <c:v>44832.056261574071</c:v>
                </c:pt>
                <c:pt idx="7876">
                  <c:v>44832.056273148148</c:v>
                </c:pt>
                <c:pt idx="7877">
                  <c:v>44832.056284722225</c:v>
                </c:pt>
                <c:pt idx="7878">
                  <c:v>44832.056296296294</c:v>
                </c:pt>
                <c:pt idx="7879">
                  <c:v>44832.056307870371</c:v>
                </c:pt>
                <c:pt idx="7880">
                  <c:v>44832.056319444448</c:v>
                </c:pt>
                <c:pt idx="7881">
                  <c:v>44832.056331018517</c:v>
                </c:pt>
                <c:pt idx="7882">
                  <c:v>44832.056342592594</c:v>
                </c:pt>
                <c:pt idx="7883">
                  <c:v>44832.056354166663</c:v>
                </c:pt>
                <c:pt idx="7884">
                  <c:v>44832.05636574074</c:v>
                </c:pt>
                <c:pt idx="7885">
                  <c:v>44832.056377314817</c:v>
                </c:pt>
                <c:pt idx="7886">
                  <c:v>44832.056388888886</c:v>
                </c:pt>
                <c:pt idx="7887">
                  <c:v>44832.056400462963</c:v>
                </c:pt>
                <c:pt idx="7888">
                  <c:v>44832.05641203704</c:v>
                </c:pt>
                <c:pt idx="7889">
                  <c:v>44832.056423611109</c:v>
                </c:pt>
                <c:pt idx="7890">
                  <c:v>44832.056435185186</c:v>
                </c:pt>
                <c:pt idx="7891">
                  <c:v>44832.056446759256</c:v>
                </c:pt>
                <c:pt idx="7892">
                  <c:v>44832.056458333333</c:v>
                </c:pt>
                <c:pt idx="7893">
                  <c:v>44832.056469907409</c:v>
                </c:pt>
                <c:pt idx="7894">
                  <c:v>44832.056481481479</c:v>
                </c:pt>
                <c:pt idx="7895">
                  <c:v>44832.056493055556</c:v>
                </c:pt>
                <c:pt idx="7896">
                  <c:v>44832.056504629632</c:v>
                </c:pt>
                <c:pt idx="7897">
                  <c:v>44832.056516203702</c:v>
                </c:pt>
                <c:pt idx="7898">
                  <c:v>44832.056527777779</c:v>
                </c:pt>
                <c:pt idx="7899">
                  <c:v>44832.056539351855</c:v>
                </c:pt>
                <c:pt idx="7900">
                  <c:v>44832.056550925925</c:v>
                </c:pt>
                <c:pt idx="7901">
                  <c:v>44832.056562500002</c:v>
                </c:pt>
                <c:pt idx="7902">
                  <c:v>44832.056574074071</c:v>
                </c:pt>
                <c:pt idx="7903">
                  <c:v>44832.056585648148</c:v>
                </c:pt>
                <c:pt idx="7904">
                  <c:v>44832.056597222225</c:v>
                </c:pt>
                <c:pt idx="7905">
                  <c:v>44832.056608796294</c:v>
                </c:pt>
                <c:pt idx="7906">
                  <c:v>44832.056620370371</c:v>
                </c:pt>
                <c:pt idx="7907">
                  <c:v>44832.056631944448</c:v>
                </c:pt>
                <c:pt idx="7908">
                  <c:v>44832.056643518517</c:v>
                </c:pt>
                <c:pt idx="7909">
                  <c:v>44832.056655092594</c:v>
                </c:pt>
                <c:pt idx="7910">
                  <c:v>44832.056666666664</c:v>
                </c:pt>
                <c:pt idx="7911">
                  <c:v>44832.05667824074</c:v>
                </c:pt>
                <c:pt idx="7912">
                  <c:v>44832.056689814817</c:v>
                </c:pt>
                <c:pt idx="7913">
                  <c:v>44832.056701388887</c:v>
                </c:pt>
                <c:pt idx="7914">
                  <c:v>44832.056712962964</c:v>
                </c:pt>
                <c:pt idx="7915">
                  <c:v>44832.05672453704</c:v>
                </c:pt>
                <c:pt idx="7916">
                  <c:v>44832.05673611111</c:v>
                </c:pt>
                <c:pt idx="7917">
                  <c:v>44832.056747685187</c:v>
                </c:pt>
                <c:pt idx="7918">
                  <c:v>44832.056759259256</c:v>
                </c:pt>
                <c:pt idx="7919">
                  <c:v>44832.056770833333</c:v>
                </c:pt>
                <c:pt idx="7920">
                  <c:v>44832.05678240741</c:v>
                </c:pt>
                <c:pt idx="7921">
                  <c:v>44832.056793981479</c:v>
                </c:pt>
                <c:pt idx="7922">
                  <c:v>44832.056805555556</c:v>
                </c:pt>
                <c:pt idx="7923">
                  <c:v>44832.056817129633</c:v>
                </c:pt>
                <c:pt idx="7924">
                  <c:v>44832.056828703702</c:v>
                </c:pt>
                <c:pt idx="7925">
                  <c:v>44832.056840277779</c:v>
                </c:pt>
                <c:pt idx="7926">
                  <c:v>44832.056851851848</c:v>
                </c:pt>
                <c:pt idx="7927">
                  <c:v>44832.056863425925</c:v>
                </c:pt>
                <c:pt idx="7928">
                  <c:v>44832.056875000002</c:v>
                </c:pt>
                <c:pt idx="7929">
                  <c:v>44832.056886574072</c:v>
                </c:pt>
                <c:pt idx="7930">
                  <c:v>44832.056898148148</c:v>
                </c:pt>
                <c:pt idx="7931">
                  <c:v>44832.056909722225</c:v>
                </c:pt>
                <c:pt idx="7932">
                  <c:v>44832.056921296295</c:v>
                </c:pt>
                <c:pt idx="7933">
                  <c:v>44832.056932870371</c:v>
                </c:pt>
                <c:pt idx="7934">
                  <c:v>44832.056944444441</c:v>
                </c:pt>
                <c:pt idx="7935">
                  <c:v>44832.056956018518</c:v>
                </c:pt>
                <c:pt idx="7936">
                  <c:v>44832.056967592594</c:v>
                </c:pt>
                <c:pt idx="7937">
                  <c:v>44832.056979166664</c:v>
                </c:pt>
                <c:pt idx="7938">
                  <c:v>44832.056990740741</c:v>
                </c:pt>
                <c:pt idx="7939">
                  <c:v>44832.057002314818</c:v>
                </c:pt>
                <c:pt idx="7940">
                  <c:v>44832.057013888887</c:v>
                </c:pt>
                <c:pt idx="7941">
                  <c:v>44832.057025462964</c:v>
                </c:pt>
                <c:pt idx="7942">
                  <c:v>44832.057037037041</c:v>
                </c:pt>
                <c:pt idx="7943">
                  <c:v>44832.05704861111</c:v>
                </c:pt>
                <c:pt idx="7944">
                  <c:v>44832.057060185187</c:v>
                </c:pt>
                <c:pt idx="7945">
                  <c:v>44832.057071759256</c:v>
                </c:pt>
                <c:pt idx="7946">
                  <c:v>44832.057083333333</c:v>
                </c:pt>
                <c:pt idx="7947">
                  <c:v>44832.05709490741</c:v>
                </c:pt>
                <c:pt idx="7948">
                  <c:v>44832.057106481479</c:v>
                </c:pt>
                <c:pt idx="7949">
                  <c:v>44832.057118055556</c:v>
                </c:pt>
                <c:pt idx="7950">
                  <c:v>44832.057129629633</c:v>
                </c:pt>
                <c:pt idx="7951">
                  <c:v>44832.057141203702</c:v>
                </c:pt>
                <c:pt idx="7952">
                  <c:v>44832.057152777779</c:v>
                </c:pt>
                <c:pt idx="7953">
                  <c:v>44832.057164351849</c:v>
                </c:pt>
                <c:pt idx="7954">
                  <c:v>44832.057175925926</c:v>
                </c:pt>
                <c:pt idx="7955">
                  <c:v>44832.057187500002</c:v>
                </c:pt>
                <c:pt idx="7956">
                  <c:v>44832.057199074072</c:v>
                </c:pt>
                <c:pt idx="7957">
                  <c:v>44832.057210648149</c:v>
                </c:pt>
                <c:pt idx="7958">
                  <c:v>44832.057222222225</c:v>
                </c:pt>
                <c:pt idx="7959">
                  <c:v>44832.057233796295</c:v>
                </c:pt>
                <c:pt idx="7960">
                  <c:v>44832.057245370372</c:v>
                </c:pt>
                <c:pt idx="7961">
                  <c:v>44832.057256944441</c:v>
                </c:pt>
                <c:pt idx="7962">
                  <c:v>44832.057268518518</c:v>
                </c:pt>
                <c:pt idx="7963">
                  <c:v>44832.057280092595</c:v>
                </c:pt>
                <c:pt idx="7964">
                  <c:v>44832.057291666664</c:v>
                </c:pt>
                <c:pt idx="7965">
                  <c:v>44832.057303240741</c:v>
                </c:pt>
                <c:pt idx="7966">
                  <c:v>44832.057314814818</c:v>
                </c:pt>
                <c:pt idx="7967">
                  <c:v>44832.057326388887</c:v>
                </c:pt>
                <c:pt idx="7968">
                  <c:v>44832.057337962964</c:v>
                </c:pt>
                <c:pt idx="7969">
                  <c:v>44832.057349537034</c:v>
                </c:pt>
                <c:pt idx="7970">
                  <c:v>44832.05736111111</c:v>
                </c:pt>
                <c:pt idx="7971">
                  <c:v>44832.057372685187</c:v>
                </c:pt>
                <c:pt idx="7972">
                  <c:v>44832.057384259257</c:v>
                </c:pt>
                <c:pt idx="7973">
                  <c:v>44832.057395833333</c:v>
                </c:pt>
                <c:pt idx="7974">
                  <c:v>44832.05740740741</c:v>
                </c:pt>
                <c:pt idx="7975">
                  <c:v>44832.05741898148</c:v>
                </c:pt>
                <c:pt idx="7976">
                  <c:v>44832.057430555556</c:v>
                </c:pt>
                <c:pt idx="7977">
                  <c:v>44832.057442129626</c:v>
                </c:pt>
                <c:pt idx="7978">
                  <c:v>44832.057453703703</c:v>
                </c:pt>
                <c:pt idx="7979">
                  <c:v>44832.05746527778</c:v>
                </c:pt>
                <c:pt idx="7980">
                  <c:v>44832.057476851849</c:v>
                </c:pt>
                <c:pt idx="7981">
                  <c:v>44832.057488425926</c:v>
                </c:pt>
                <c:pt idx="7982">
                  <c:v>44832.057500000003</c:v>
                </c:pt>
                <c:pt idx="7983">
                  <c:v>44832.057511574072</c:v>
                </c:pt>
                <c:pt idx="7984">
                  <c:v>44832.057523148149</c:v>
                </c:pt>
                <c:pt idx="7985">
                  <c:v>44832.057534722226</c:v>
                </c:pt>
                <c:pt idx="7986">
                  <c:v>44832.057546296295</c:v>
                </c:pt>
                <c:pt idx="7987">
                  <c:v>44832.057557870372</c:v>
                </c:pt>
                <c:pt idx="7988">
                  <c:v>44832.057569444441</c:v>
                </c:pt>
                <c:pt idx="7989">
                  <c:v>44832.057581018518</c:v>
                </c:pt>
                <c:pt idx="7990">
                  <c:v>44832.057592592595</c:v>
                </c:pt>
                <c:pt idx="7991">
                  <c:v>44832.057604166665</c:v>
                </c:pt>
                <c:pt idx="7992">
                  <c:v>44832.057615740741</c:v>
                </c:pt>
                <c:pt idx="7993">
                  <c:v>44832.057627314818</c:v>
                </c:pt>
                <c:pt idx="7994">
                  <c:v>44832.057638888888</c:v>
                </c:pt>
                <c:pt idx="7995">
                  <c:v>44832.057650462964</c:v>
                </c:pt>
                <c:pt idx="7996">
                  <c:v>44832.057662037034</c:v>
                </c:pt>
                <c:pt idx="7997">
                  <c:v>44832.057673611111</c:v>
                </c:pt>
                <c:pt idx="7998">
                  <c:v>44832.057685185187</c:v>
                </c:pt>
                <c:pt idx="7999">
                  <c:v>44832.057696759257</c:v>
                </c:pt>
                <c:pt idx="8000">
                  <c:v>44832.057708333334</c:v>
                </c:pt>
                <c:pt idx="8001">
                  <c:v>44832.057719907411</c:v>
                </c:pt>
                <c:pt idx="8002">
                  <c:v>44832.05773148148</c:v>
                </c:pt>
                <c:pt idx="8003">
                  <c:v>44832.057743055557</c:v>
                </c:pt>
                <c:pt idx="8004">
                  <c:v>44832.057754629626</c:v>
                </c:pt>
                <c:pt idx="8005">
                  <c:v>44832.057766203703</c:v>
                </c:pt>
                <c:pt idx="8006">
                  <c:v>44832.05777777778</c:v>
                </c:pt>
                <c:pt idx="8007">
                  <c:v>44832.057789351849</c:v>
                </c:pt>
                <c:pt idx="8008">
                  <c:v>44832.057800925926</c:v>
                </c:pt>
                <c:pt idx="8009">
                  <c:v>44832.057812500003</c:v>
                </c:pt>
                <c:pt idx="8010">
                  <c:v>44832.057824074072</c:v>
                </c:pt>
                <c:pt idx="8011">
                  <c:v>44832.057835648149</c:v>
                </c:pt>
                <c:pt idx="8012">
                  <c:v>44832.057847222219</c:v>
                </c:pt>
                <c:pt idx="8013">
                  <c:v>44832.057858796295</c:v>
                </c:pt>
                <c:pt idx="8014">
                  <c:v>44832.057870370372</c:v>
                </c:pt>
                <c:pt idx="8015">
                  <c:v>44832.057881944442</c:v>
                </c:pt>
                <c:pt idx="8016">
                  <c:v>44832.057893518519</c:v>
                </c:pt>
                <c:pt idx="8017">
                  <c:v>44832.057905092595</c:v>
                </c:pt>
                <c:pt idx="8018">
                  <c:v>44832.057916666665</c:v>
                </c:pt>
                <c:pt idx="8019">
                  <c:v>44832.057928240742</c:v>
                </c:pt>
                <c:pt idx="8020">
                  <c:v>44832.057939814818</c:v>
                </c:pt>
                <c:pt idx="8021">
                  <c:v>44832.057951388888</c:v>
                </c:pt>
                <c:pt idx="8022">
                  <c:v>44832.057962962965</c:v>
                </c:pt>
                <c:pt idx="8023">
                  <c:v>44832.057974537034</c:v>
                </c:pt>
                <c:pt idx="8024">
                  <c:v>44832.057986111111</c:v>
                </c:pt>
                <c:pt idx="8025">
                  <c:v>44832.057997685188</c:v>
                </c:pt>
                <c:pt idx="8026">
                  <c:v>44832.058009259257</c:v>
                </c:pt>
                <c:pt idx="8027">
                  <c:v>44832.058020833334</c:v>
                </c:pt>
                <c:pt idx="8028">
                  <c:v>44832.058032407411</c:v>
                </c:pt>
                <c:pt idx="8029">
                  <c:v>44832.05804398148</c:v>
                </c:pt>
                <c:pt idx="8030">
                  <c:v>44832.058055555557</c:v>
                </c:pt>
                <c:pt idx="8031">
                  <c:v>44832.058067129627</c:v>
                </c:pt>
                <c:pt idx="8032">
                  <c:v>44832.058078703703</c:v>
                </c:pt>
                <c:pt idx="8033">
                  <c:v>44832.05809027778</c:v>
                </c:pt>
                <c:pt idx="8034">
                  <c:v>44832.05810185185</c:v>
                </c:pt>
                <c:pt idx="8035">
                  <c:v>44832.058113425926</c:v>
                </c:pt>
                <c:pt idx="8036">
                  <c:v>44832.058125000003</c:v>
                </c:pt>
                <c:pt idx="8037">
                  <c:v>44832.058136574073</c:v>
                </c:pt>
                <c:pt idx="8038">
                  <c:v>44832.058148148149</c:v>
                </c:pt>
                <c:pt idx="8039">
                  <c:v>44832.058159722219</c:v>
                </c:pt>
                <c:pt idx="8040">
                  <c:v>44832.058171296296</c:v>
                </c:pt>
                <c:pt idx="8041">
                  <c:v>44832.058182870373</c:v>
                </c:pt>
                <c:pt idx="8042">
                  <c:v>44832.058194444442</c:v>
                </c:pt>
                <c:pt idx="8043">
                  <c:v>44832.058206018519</c:v>
                </c:pt>
                <c:pt idx="8044">
                  <c:v>44832.058217592596</c:v>
                </c:pt>
                <c:pt idx="8045">
                  <c:v>44832.058229166665</c:v>
                </c:pt>
                <c:pt idx="8046">
                  <c:v>44832.058240740742</c:v>
                </c:pt>
                <c:pt idx="8047">
                  <c:v>44832.058252314811</c:v>
                </c:pt>
                <c:pt idx="8048">
                  <c:v>44832.058263888888</c:v>
                </c:pt>
                <c:pt idx="8049">
                  <c:v>44832.058275462965</c:v>
                </c:pt>
                <c:pt idx="8050">
                  <c:v>44832.058287037034</c:v>
                </c:pt>
                <c:pt idx="8051">
                  <c:v>44832.058298611111</c:v>
                </c:pt>
                <c:pt idx="8052">
                  <c:v>44832.058310185188</c:v>
                </c:pt>
                <c:pt idx="8053">
                  <c:v>44832.058321759258</c:v>
                </c:pt>
                <c:pt idx="8054">
                  <c:v>44832.058333333334</c:v>
                </c:pt>
                <c:pt idx="8055">
                  <c:v>44832.058344907404</c:v>
                </c:pt>
                <c:pt idx="8056">
                  <c:v>44832.058356481481</c:v>
                </c:pt>
                <c:pt idx="8057">
                  <c:v>44832.058368055557</c:v>
                </c:pt>
                <c:pt idx="8058">
                  <c:v>44832.058379629627</c:v>
                </c:pt>
                <c:pt idx="8059">
                  <c:v>44832.058391203704</c:v>
                </c:pt>
                <c:pt idx="8060">
                  <c:v>44832.05840277778</c:v>
                </c:pt>
                <c:pt idx="8061">
                  <c:v>44832.05841435185</c:v>
                </c:pt>
                <c:pt idx="8062">
                  <c:v>44832.058425925927</c:v>
                </c:pt>
                <c:pt idx="8063">
                  <c:v>44832.058437500003</c:v>
                </c:pt>
                <c:pt idx="8064">
                  <c:v>44832.058449074073</c:v>
                </c:pt>
                <c:pt idx="8065">
                  <c:v>44832.05846064815</c:v>
                </c:pt>
                <c:pt idx="8066">
                  <c:v>44832.058472222219</c:v>
                </c:pt>
                <c:pt idx="8067">
                  <c:v>44832.058483796296</c:v>
                </c:pt>
                <c:pt idx="8068">
                  <c:v>44832.058495370373</c:v>
                </c:pt>
                <c:pt idx="8069">
                  <c:v>44832.058506944442</c:v>
                </c:pt>
                <c:pt idx="8070">
                  <c:v>44832.058518518519</c:v>
                </c:pt>
                <c:pt idx="8071">
                  <c:v>44832.058530092596</c:v>
                </c:pt>
                <c:pt idx="8072">
                  <c:v>44832.058541666665</c:v>
                </c:pt>
                <c:pt idx="8073">
                  <c:v>44832.058553240742</c:v>
                </c:pt>
                <c:pt idx="8074">
                  <c:v>44832.058564814812</c:v>
                </c:pt>
                <c:pt idx="8075">
                  <c:v>44832.058576388888</c:v>
                </c:pt>
                <c:pt idx="8076">
                  <c:v>44832.058587962965</c:v>
                </c:pt>
                <c:pt idx="8077">
                  <c:v>44832.058599537035</c:v>
                </c:pt>
                <c:pt idx="8078">
                  <c:v>44832.058611111112</c:v>
                </c:pt>
                <c:pt idx="8079">
                  <c:v>44832.058622685188</c:v>
                </c:pt>
                <c:pt idx="8080">
                  <c:v>44832.058634259258</c:v>
                </c:pt>
                <c:pt idx="8081">
                  <c:v>44832.058645833335</c:v>
                </c:pt>
                <c:pt idx="8082">
                  <c:v>44832.058657407404</c:v>
                </c:pt>
                <c:pt idx="8083">
                  <c:v>44832.058668981481</c:v>
                </c:pt>
                <c:pt idx="8084">
                  <c:v>44832.058680555558</c:v>
                </c:pt>
                <c:pt idx="8085">
                  <c:v>44832.058692129627</c:v>
                </c:pt>
                <c:pt idx="8086">
                  <c:v>44832.058703703704</c:v>
                </c:pt>
                <c:pt idx="8087">
                  <c:v>44832.058715277781</c:v>
                </c:pt>
                <c:pt idx="8088">
                  <c:v>44832.05872685185</c:v>
                </c:pt>
                <c:pt idx="8089">
                  <c:v>44832.058738425927</c:v>
                </c:pt>
                <c:pt idx="8090">
                  <c:v>44832.058749999997</c:v>
                </c:pt>
                <c:pt idx="8091">
                  <c:v>44832.058761574073</c:v>
                </c:pt>
                <c:pt idx="8092">
                  <c:v>44832.05877314815</c:v>
                </c:pt>
                <c:pt idx="8093">
                  <c:v>44832.05878472222</c:v>
                </c:pt>
                <c:pt idx="8094">
                  <c:v>44832.058796296296</c:v>
                </c:pt>
                <c:pt idx="8095">
                  <c:v>44832.058807870373</c:v>
                </c:pt>
                <c:pt idx="8096">
                  <c:v>44832.058819444443</c:v>
                </c:pt>
                <c:pt idx="8097">
                  <c:v>44832.058831018519</c:v>
                </c:pt>
                <c:pt idx="8098">
                  <c:v>44832.058842592596</c:v>
                </c:pt>
                <c:pt idx="8099">
                  <c:v>44832.058854166666</c:v>
                </c:pt>
                <c:pt idx="8100">
                  <c:v>44832.058865740742</c:v>
                </c:pt>
                <c:pt idx="8101">
                  <c:v>44832.058877314812</c:v>
                </c:pt>
                <c:pt idx="8102">
                  <c:v>44832.058888888889</c:v>
                </c:pt>
                <c:pt idx="8103">
                  <c:v>44832.058900462966</c:v>
                </c:pt>
                <c:pt idx="8104">
                  <c:v>44832.058912037035</c:v>
                </c:pt>
                <c:pt idx="8105">
                  <c:v>44832.058923611112</c:v>
                </c:pt>
                <c:pt idx="8106">
                  <c:v>44832.058935185189</c:v>
                </c:pt>
                <c:pt idx="8107">
                  <c:v>44832.058946759258</c:v>
                </c:pt>
                <c:pt idx="8108">
                  <c:v>44832.058958333335</c:v>
                </c:pt>
                <c:pt idx="8109">
                  <c:v>44832.058969907404</c:v>
                </c:pt>
                <c:pt idx="8110">
                  <c:v>44832.058981481481</c:v>
                </c:pt>
                <c:pt idx="8111">
                  <c:v>44832.058993055558</c:v>
                </c:pt>
                <c:pt idx="8112">
                  <c:v>44832.059004629627</c:v>
                </c:pt>
                <c:pt idx="8113">
                  <c:v>44832.059016203704</c:v>
                </c:pt>
                <c:pt idx="8114">
                  <c:v>44832.059027777781</c:v>
                </c:pt>
                <c:pt idx="8115">
                  <c:v>44832.059039351851</c:v>
                </c:pt>
                <c:pt idx="8116">
                  <c:v>44832.059050925927</c:v>
                </c:pt>
                <c:pt idx="8117">
                  <c:v>44832.059062499997</c:v>
                </c:pt>
                <c:pt idx="8118">
                  <c:v>44832.059074074074</c:v>
                </c:pt>
                <c:pt idx="8119">
                  <c:v>44832.05908564815</c:v>
                </c:pt>
                <c:pt idx="8120">
                  <c:v>44832.05909722222</c:v>
                </c:pt>
                <c:pt idx="8121">
                  <c:v>44832.059108796297</c:v>
                </c:pt>
                <c:pt idx="8122">
                  <c:v>44832.059120370373</c:v>
                </c:pt>
                <c:pt idx="8123">
                  <c:v>44832.059131944443</c:v>
                </c:pt>
                <c:pt idx="8124">
                  <c:v>44832.05914351852</c:v>
                </c:pt>
                <c:pt idx="8125">
                  <c:v>44832.059155092589</c:v>
                </c:pt>
                <c:pt idx="8126">
                  <c:v>44832.059166666666</c:v>
                </c:pt>
                <c:pt idx="8127">
                  <c:v>44832.059178240743</c:v>
                </c:pt>
                <c:pt idx="8128">
                  <c:v>44832.059201388889</c:v>
                </c:pt>
                <c:pt idx="8129">
                  <c:v>44832.059212962966</c:v>
                </c:pt>
                <c:pt idx="8130">
                  <c:v>44832.059224537035</c:v>
                </c:pt>
                <c:pt idx="8131">
                  <c:v>44832.059236111112</c:v>
                </c:pt>
                <c:pt idx="8132">
                  <c:v>44832.059247685182</c:v>
                </c:pt>
                <c:pt idx="8133">
                  <c:v>44832.059259259258</c:v>
                </c:pt>
                <c:pt idx="8134">
                  <c:v>44832.059270833335</c:v>
                </c:pt>
                <c:pt idx="8135">
                  <c:v>44832.059282407405</c:v>
                </c:pt>
                <c:pt idx="8136">
                  <c:v>44832.059293981481</c:v>
                </c:pt>
                <c:pt idx="8137">
                  <c:v>44832.059305555558</c:v>
                </c:pt>
                <c:pt idx="8138">
                  <c:v>44832.059317129628</c:v>
                </c:pt>
                <c:pt idx="8139">
                  <c:v>44832.059328703705</c:v>
                </c:pt>
                <c:pt idx="8140">
                  <c:v>44832.059340277781</c:v>
                </c:pt>
                <c:pt idx="8141">
                  <c:v>44832.059351851851</c:v>
                </c:pt>
                <c:pt idx="8142">
                  <c:v>44832.059363425928</c:v>
                </c:pt>
                <c:pt idx="8143">
                  <c:v>44832.059374999997</c:v>
                </c:pt>
                <c:pt idx="8144">
                  <c:v>44832.059374999997</c:v>
                </c:pt>
                <c:pt idx="8145">
                  <c:v>44832.059386574074</c:v>
                </c:pt>
                <c:pt idx="8146">
                  <c:v>44832.05940972222</c:v>
                </c:pt>
                <c:pt idx="8147">
                  <c:v>44832.059421296297</c:v>
                </c:pt>
                <c:pt idx="8148">
                  <c:v>44832.059432870374</c:v>
                </c:pt>
                <c:pt idx="8149">
                  <c:v>44832.059444444443</c:v>
                </c:pt>
                <c:pt idx="8150">
                  <c:v>44832.05945601852</c:v>
                </c:pt>
                <c:pt idx="8151">
                  <c:v>44832.059467592589</c:v>
                </c:pt>
                <c:pt idx="8152">
                  <c:v>44832.059479166666</c:v>
                </c:pt>
                <c:pt idx="8153">
                  <c:v>44832.059490740743</c:v>
                </c:pt>
                <c:pt idx="8154">
                  <c:v>44832.059502314813</c:v>
                </c:pt>
                <c:pt idx="8155">
                  <c:v>44832.059513888889</c:v>
                </c:pt>
                <c:pt idx="8156">
                  <c:v>44832.059525462966</c:v>
                </c:pt>
                <c:pt idx="8157">
                  <c:v>44832.059537037036</c:v>
                </c:pt>
                <c:pt idx="8158">
                  <c:v>44832.059548611112</c:v>
                </c:pt>
                <c:pt idx="8159">
                  <c:v>44832.059560185182</c:v>
                </c:pt>
                <c:pt idx="8160">
                  <c:v>44832.059571759259</c:v>
                </c:pt>
                <c:pt idx="8161">
                  <c:v>44832.059583333335</c:v>
                </c:pt>
                <c:pt idx="8162">
                  <c:v>44832.059594907405</c:v>
                </c:pt>
                <c:pt idx="8163">
                  <c:v>44832.059606481482</c:v>
                </c:pt>
                <c:pt idx="8164">
                  <c:v>44832.059618055559</c:v>
                </c:pt>
                <c:pt idx="8165">
                  <c:v>44832.059629629628</c:v>
                </c:pt>
                <c:pt idx="8166">
                  <c:v>44832.059641203705</c:v>
                </c:pt>
                <c:pt idx="8167">
                  <c:v>44832.059652777774</c:v>
                </c:pt>
                <c:pt idx="8168">
                  <c:v>44832.059664351851</c:v>
                </c:pt>
                <c:pt idx="8169">
                  <c:v>44832.059675925928</c:v>
                </c:pt>
                <c:pt idx="8170">
                  <c:v>44832.059687499997</c:v>
                </c:pt>
                <c:pt idx="8171">
                  <c:v>44832.059699074074</c:v>
                </c:pt>
                <c:pt idx="8172">
                  <c:v>44832.059710648151</c:v>
                </c:pt>
                <c:pt idx="8173">
                  <c:v>44832.05972222222</c:v>
                </c:pt>
                <c:pt idx="8174">
                  <c:v>44832.059733796297</c:v>
                </c:pt>
                <c:pt idx="8175">
                  <c:v>44832.059745370374</c:v>
                </c:pt>
                <c:pt idx="8176">
                  <c:v>44832.059756944444</c:v>
                </c:pt>
                <c:pt idx="8177">
                  <c:v>44832.05976851852</c:v>
                </c:pt>
                <c:pt idx="8178">
                  <c:v>44832.05978009259</c:v>
                </c:pt>
                <c:pt idx="8179">
                  <c:v>44832.059791666667</c:v>
                </c:pt>
                <c:pt idx="8180">
                  <c:v>44832.059803240743</c:v>
                </c:pt>
                <c:pt idx="8181">
                  <c:v>44832.059814814813</c:v>
                </c:pt>
                <c:pt idx="8182">
                  <c:v>44832.05982638889</c:v>
                </c:pt>
                <c:pt idx="8183">
                  <c:v>44832.059837962966</c:v>
                </c:pt>
                <c:pt idx="8184">
                  <c:v>44832.059849537036</c:v>
                </c:pt>
                <c:pt idx="8185">
                  <c:v>44832.059861111113</c:v>
                </c:pt>
                <c:pt idx="8186">
                  <c:v>44832.059872685182</c:v>
                </c:pt>
                <c:pt idx="8187">
                  <c:v>44832.059884259259</c:v>
                </c:pt>
                <c:pt idx="8188">
                  <c:v>44832.059895833336</c:v>
                </c:pt>
                <c:pt idx="8189">
                  <c:v>44832.059907407405</c:v>
                </c:pt>
                <c:pt idx="8190">
                  <c:v>44832.059918981482</c:v>
                </c:pt>
                <c:pt idx="8191">
                  <c:v>44832.059930555559</c:v>
                </c:pt>
                <c:pt idx="8192">
                  <c:v>44832.059942129628</c:v>
                </c:pt>
                <c:pt idx="8193">
                  <c:v>44832.059953703705</c:v>
                </c:pt>
                <c:pt idx="8194">
                  <c:v>44832.059965277775</c:v>
                </c:pt>
                <c:pt idx="8195">
                  <c:v>44832.059976851851</c:v>
                </c:pt>
                <c:pt idx="8196">
                  <c:v>44832.059988425928</c:v>
                </c:pt>
                <c:pt idx="8197">
                  <c:v>44832.06</c:v>
                </c:pt>
                <c:pt idx="8198">
                  <c:v>44832.060011574074</c:v>
                </c:pt>
                <c:pt idx="8199">
                  <c:v>44832.060023148151</c:v>
                </c:pt>
                <c:pt idx="8200">
                  <c:v>44832.060034722221</c:v>
                </c:pt>
                <c:pt idx="8201">
                  <c:v>44832.060046296298</c:v>
                </c:pt>
                <c:pt idx="8202">
                  <c:v>44832.060057870367</c:v>
                </c:pt>
                <c:pt idx="8203">
                  <c:v>44832.060069444444</c:v>
                </c:pt>
                <c:pt idx="8204">
                  <c:v>44832.060081018521</c:v>
                </c:pt>
                <c:pt idx="8205">
                  <c:v>44832.06009259259</c:v>
                </c:pt>
                <c:pt idx="8206">
                  <c:v>44832.060104166667</c:v>
                </c:pt>
                <c:pt idx="8207">
                  <c:v>44832.060115740744</c:v>
                </c:pt>
                <c:pt idx="8208">
                  <c:v>44832.060127314813</c:v>
                </c:pt>
                <c:pt idx="8209">
                  <c:v>44832.06013888889</c:v>
                </c:pt>
                <c:pt idx="8210">
                  <c:v>44832.060150462959</c:v>
                </c:pt>
                <c:pt idx="8211">
                  <c:v>44832.060162037036</c:v>
                </c:pt>
                <c:pt idx="8212">
                  <c:v>44832.060173611113</c:v>
                </c:pt>
                <c:pt idx="8213">
                  <c:v>44832.060185185182</c:v>
                </c:pt>
                <c:pt idx="8214">
                  <c:v>44832.060196759259</c:v>
                </c:pt>
                <c:pt idx="8215">
                  <c:v>44832.060208333336</c:v>
                </c:pt>
                <c:pt idx="8216">
                  <c:v>44832.060219907406</c:v>
                </c:pt>
                <c:pt idx="8217">
                  <c:v>44832.060231481482</c:v>
                </c:pt>
                <c:pt idx="8218">
                  <c:v>44832.060243055559</c:v>
                </c:pt>
                <c:pt idx="8219">
                  <c:v>44832.060254629629</c:v>
                </c:pt>
                <c:pt idx="8220">
                  <c:v>44832.060266203705</c:v>
                </c:pt>
                <c:pt idx="8221">
                  <c:v>44832.060277777775</c:v>
                </c:pt>
                <c:pt idx="8222">
                  <c:v>44832.060289351852</c:v>
                </c:pt>
                <c:pt idx="8223">
                  <c:v>44832.060300925928</c:v>
                </c:pt>
                <c:pt idx="8224">
                  <c:v>44832.060312499998</c:v>
                </c:pt>
                <c:pt idx="8225">
                  <c:v>44832.060324074075</c:v>
                </c:pt>
                <c:pt idx="8226">
                  <c:v>44832.060335648152</c:v>
                </c:pt>
                <c:pt idx="8227">
                  <c:v>44832.060347222221</c:v>
                </c:pt>
                <c:pt idx="8228">
                  <c:v>44832.060358796298</c:v>
                </c:pt>
                <c:pt idx="8229">
                  <c:v>44832.060370370367</c:v>
                </c:pt>
                <c:pt idx="8230">
                  <c:v>44832.060381944444</c:v>
                </c:pt>
                <c:pt idx="8231">
                  <c:v>44832.060393518521</c:v>
                </c:pt>
                <c:pt idx="8232">
                  <c:v>44832.06040509259</c:v>
                </c:pt>
                <c:pt idx="8233">
                  <c:v>44832.060416666667</c:v>
                </c:pt>
                <c:pt idx="8234">
                  <c:v>44832.060428240744</c:v>
                </c:pt>
                <c:pt idx="8235">
                  <c:v>44832.060439814813</c:v>
                </c:pt>
                <c:pt idx="8236">
                  <c:v>44832.06045138889</c:v>
                </c:pt>
                <c:pt idx="8237">
                  <c:v>44832.06046296296</c:v>
                </c:pt>
                <c:pt idx="8238">
                  <c:v>44832.060474537036</c:v>
                </c:pt>
                <c:pt idx="8239">
                  <c:v>44832.060486111113</c:v>
                </c:pt>
                <c:pt idx="8240">
                  <c:v>44832.060497685183</c:v>
                </c:pt>
                <c:pt idx="8241">
                  <c:v>44832.06050925926</c:v>
                </c:pt>
                <c:pt idx="8242">
                  <c:v>44832.060520833336</c:v>
                </c:pt>
                <c:pt idx="8243">
                  <c:v>44832.060532407406</c:v>
                </c:pt>
                <c:pt idx="8244">
                  <c:v>44832.060543981483</c:v>
                </c:pt>
                <c:pt idx="8245">
                  <c:v>44832.060555555552</c:v>
                </c:pt>
                <c:pt idx="8246">
                  <c:v>44832.060567129629</c:v>
                </c:pt>
                <c:pt idx="8247">
                  <c:v>44832.060578703706</c:v>
                </c:pt>
                <c:pt idx="8248">
                  <c:v>44832.060590277775</c:v>
                </c:pt>
                <c:pt idx="8249">
                  <c:v>44832.060601851852</c:v>
                </c:pt>
                <c:pt idx="8250">
                  <c:v>44832.060613425929</c:v>
                </c:pt>
                <c:pt idx="8251">
                  <c:v>44832.060624999998</c:v>
                </c:pt>
                <c:pt idx="8252">
                  <c:v>44832.060636574075</c:v>
                </c:pt>
                <c:pt idx="8253">
                  <c:v>44832.060648148145</c:v>
                </c:pt>
                <c:pt idx="8254">
                  <c:v>44832.060659722221</c:v>
                </c:pt>
                <c:pt idx="8255">
                  <c:v>44832.060671296298</c:v>
                </c:pt>
                <c:pt idx="8256">
                  <c:v>44832.060682870368</c:v>
                </c:pt>
                <c:pt idx="8257">
                  <c:v>44832.060694444444</c:v>
                </c:pt>
                <c:pt idx="8258">
                  <c:v>44832.060706018521</c:v>
                </c:pt>
                <c:pt idx="8259">
                  <c:v>44832.060717592591</c:v>
                </c:pt>
                <c:pt idx="8260">
                  <c:v>44832.060729166667</c:v>
                </c:pt>
                <c:pt idx="8261">
                  <c:v>44832.060740740744</c:v>
                </c:pt>
                <c:pt idx="8262">
                  <c:v>44832.060752314814</c:v>
                </c:pt>
                <c:pt idx="8263">
                  <c:v>44832.060763888891</c:v>
                </c:pt>
                <c:pt idx="8264">
                  <c:v>44832.06077546296</c:v>
                </c:pt>
                <c:pt idx="8265">
                  <c:v>44832.060787037037</c:v>
                </c:pt>
                <c:pt idx="8266">
                  <c:v>44832.060798611114</c:v>
                </c:pt>
                <c:pt idx="8267">
                  <c:v>44832.060810185183</c:v>
                </c:pt>
                <c:pt idx="8268">
                  <c:v>44832.06082175926</c:v>
                </c:pt>
                <c:pt idx="8269">
                  <c:v>44832.060833333337</c:v>
                </c:pt>
                <c:pt idx="8270">
                  <c:v>44832.060844907406</c:v>
                </c:pt>
                <c:pt idx="8271">
                  <c:v>44832.060856481483</c:v>
                </c:pt>
                <c:pt idx="8272">
                  <c:v>44832.060868055552</c:v>
                </c:pt>
                <c:pt idx="8273">
                  <c:v>44832.060879629629</c:v>
                </c:pt>
                <c:pt idx="8274">
                  <c:v>44832.060891203706</c:v>
                </c:pt>
                <c:pt idx="8275">
                  <c:v>44832.060902777775</c:v>
                </c:pt>
                <c:pt idx="8276">
                  <c:v>44832.060914351852</c:v>
                </c:pt>
                <c:pt idx="8277">
                  <c:v>44832.060925925929</c:v>
                </c:pt>
                <c:pt idx="8278">
                  <c:v>44832.060937499999</c:v>
                </c:pt>
                <c:pt idx="8279">
                  <c:v>44832.060949074075</c:v>
                </c:pt>
                <c:pt idx="8280">
                  <c:v>44832.060960648145</c:v>
                </c:pt>
                <c:pt idx="8281">
                  <c:v>44832.060972222222</c:v>
                </c:pt>
                <c:pt idx="8282">
                  <c:v>44832.060983796298</c:v>
                </c:pt>
                <c:pt idx="8283">
                  <c:v>44832.060995370368</c:v>
                </c:pt>
                <c:pt idx="8284">
                  <c:v>44832.061006944445</c:v>
                </c:pt>
                <c:pt idx="8285">
                  <c:v>44832.061018518521</c:v>
                </c:pt>
                <c:pt idx="8286">
                  <c:v>44832.061030092591</c:v>
                </c:pt>
                <c:pt idx="8287">
                  <c:v>44832.061041666668</c:v>
                </c:pt>
                <c:pt idx="8288">
                  <c:v>44832.061053240737</c:v>
                </c:pt>
                <c:pt idx="8289">
                  <c:v>44832.061064814814</c:v>
                </c:pt>
                <c:pt idx="8290">
                  <c:v>44832.061076388891</c:v>
                </c:pt>
                <c:pt idx="8291">
                  <c:v>44832.06108796296</c:v>
                </c:pt>
                <c:pt idx="8292">
                  <c:v>44832.061099537037</c:v>
                </c:pt>
                <c:pt idx="8293">
                  <c:v>44832.061111111114</c:v>
                </c:pt>
                <c:pt idx="8294">
                  <c:v>44832.061122685183</c:v>
                </c:pt>
                <c:pt idx="8295">
                  <c:v>44832.06113425926</c:v>
                </c:pt>
                <c:pt idx="8296">
                  <c:v>44832.061145833337</c:v>
                </c:pt>
                <c:pt idx="8297">
                  <c:v>44832.061157407406</c:v>
                </c:pt>
                <c:pt idx="8298">
                  <c:v>44832.061168981483</c:v>
                </c:pt>
                <c:pt idx="8299">
                  <c:v>44832.061180555553</c:v>
                </c:pt>
                <c:pt idx="8300">
                  <c:v>44832.061192129629</c:v>
                </c:pt>
                <c:pt idx="8301">
                  <c:v>44832.061203703706</c:v>
                </c:pt>
                <c:pt idx="8302">
                  <c:v>44832.061215277776</c:v>
                </c:pt>
                <c:pt idx="8303">
                  <c:v>44832.061226851853</c:v>
                </c:pt>
                <c:pt idx="8304">
                  <c:v>44832.061238425929</c:v>
                </c:pt>
                <c:pt idx="8305">
                  <c:v>44832.061249999999</c:v>
                </c:pt>
                <c:pt idx="8306">
                  <c:v>44832.061261574076</c:v>
                </c:pt>
                <c:pt idx="8307">
                  <c:v>44832.061273148145</c:v>
                </c:pt>
                <c:pt idx="8308">
                  <c:v>44832.061284722222</c:v>
                </c:pt>
                <c:pt idx="8309">
                  <c:v>44832.061296296299</c:v>
                </c:pt>
                <c:pt idx="8310">
                  <c:v>44832.061307870368</c:v>
                </c:pt>
                <c:pt idx="8311">
                  <c:v>44832.061319444445</c:v>
                </c:pt>
                <c:pt idx="8312">
                  <c:v>44832.061331018522</c:v>
                </c:pt>
                <c:pt idx="8313">
                  <c:v>44832.061342592591</c:v>
                </c:pt>
                <c:pt idx="8314">
                  <c:v>44832.061354166668</c:v>
                </c:pt>
                <c:pt idx="8315">
                  <c:v>44832.061365740738</c:v>
                </c:pt>
                <c:pt idx="8316">
                  <c:v>44832.061377314814</c:v>
                </c:pt>
                <c:pt idx="8317">
                  <c:v>44832.061388888891</c:v>
                </c:pt>
                <c:pt idx="8318">
                  <c:v>44832.061400462961</c:v>
                </c:pt>
                <c:pt idx="8319">
                  <c:v>44832.061412037037</c:v>
                </c:pt>
                <c:pt idx="8320">
                  <c:v>44832.061423611114</c:v>
                </c:pt>
                <c:pt idx="8321">
                  <c:v>44832.061435185184</c:v>
                </c:pt>
                <c:pt idx="8322">
                  <c:v>44832.06144675926</c:v>
                </c:pt>
                <c:pt idx="8323">
                  <c:v>44832.06145833333</c:v>
                </c:pt>
                <c:pt idx="8324">
                  <c:v>44832.061469907407</c:v>
                </c:pt>
                <c:pt idx="8325">
                  <c:v>44832.061481481483</c:v>
                </c:pt>
                <c:pt idx="8326">
                  <c:v>44832.061493055553</c:v>
                </c:pt>
                <c:pt idx="8327">
                  <c:v>44832.06150462963</c:v>
                </c:pt>
                <c:pt idx="8328">
                  <c:v>44832.061516203707</c:v>
                </c:pt>
                <c:pt idx="8329">
                  <c:v>44832.061527777776</c:v>
                </c:pt>
                <c:pt idx="8330">
                  <c:v>44832.061539351853</c:v>
                </c:pt>
                <c:pt idx="8331">
                  <c:v>44832.061550925922</c:v>
                </c:pt>
                <c:pt idx="8332">
                  <c:v>44832.061562499999</c:v>
                </c:pt>
                <c:pt idx="8333">
                  <c:v>44832.061574074076</c:v>
                </c:pt>
                <c:pt idx="8334">
                  <c:v>44832.061585648145</c:v>
                </c:pt>
                <c:pt idx="8335">
                  <c:v>44832.061597222222</c:v>
                </c:pt>
                <c:pt idx="8336">
                  <c:v>44832.061608796299</c:v>
                </c:pt>
                <c:pt idx="8337">
                  <c:v>44832.061620370368</c:v>
                </c:pt>
                <c:pt idx="8338">
                  <c:v>44832.061631944445</c:v>
                </c:pt>
                <c:pt idx="8339">
                  <c:v>44832.061643518522</c:v>
                </c:pt>
                <c:pt idx="8340">
                  <c:v>44832.061655092592</c:v>
                </c:pt>
                <c:pt idx="8341">
                  <c:v>44832.061666666668</c:v>
                </c:pt>
                <c:pt idx="8342">
                  <c:v>44832.061678240738</c:v>
                </c:pt>
                <c:pt idx="8343">
                  <c:v>44832.061689814815</c:v>
                </c:pt>
                <c:pt idx="8344">
                  <c:v>44832.061701388891</c:v>
                </c:pt>
                <c:pt idx="8345">
                  <c:v>44832.061712962961</c:v>
                </c:pt>
                <c:pt idx="8346">
                  <c:v>44832.061724537038</c:v>
                </c:pt>
                <c:pt idx="8347">
                  <c:v>44832.061736111114</c:v>
                </c:pt>
                <c:pt idx="8348">
                  <c:v>44832.061747685184</c:v>
                </c:pt>
                <c:pt idx="8349">
                  <c:v>44832.061759259261</c:v>
                </c:pt>
                <c:pt idx="8350">
                  <c:v>44832.06177083333</c:v>
                </c:pt>
                <c:pt idx="8351">
                  <c:v>44832.061782407407</c:v>
                </c:pt>
                <c:pt idx="8352">
                  <c:v>44832.061793981484</c:v>
                </c:pt>
                <c:pt idx="8353">
                  <c:v>44832.061805555553</c:v>
                </c:pt>
                <c:pt idx="8354">
                  <c:v>44832.06181712963</c:v>
                </c:pt>
                <c:pt idx="8355">
                  <c:v>44832.061828703707</c:v>
                </c:pt>
                <c:pt idx="8356">
                  <c:v>44832.061840277776</c:v>
                </c:pt>
                <c:pt idx="8357">
                  <c:v>44832.061851851853</c:v>
                </c:pt>
                <c:pt idx="8358">
                  <c:v>44832.061863425923</c:v>
                </c:pt>
                <c:pt idx="8359">
                  <c:v>44832.061874999999</c:v>
                </c:pt>
                <c:pt idx="8360">
                  <c:v>44832.061886574076</c:v>
                </c:pt>
                <c:pt idx="8361">
                  <c:v>44832.061898148146</c:v>
                </c:pt>
                <c:pt idx="8362">
                  <c:v>44832.061909722222</c:v>
                </c:pt>
                <c:pt idx="8363">
                  <c:v>44832.061921296299</c:v>
                </c:pt>
                <c:pt idx="8364">
                  <c:v>44832.061932870369</c:v>
                </c:pt>
                <c:pt idx="8365">
                  <c:v>44832.061944444446</c:v>
                </c:pt>
                <c:pt idx="8366">
                  <c:v>44832.061956018515</c:v>
                </c:pt>
                <c:pt idx="8367">
                  <c:v>44832.061967592592</c:v>
                </c:pt>
                <c:pt idx="8368">
                  <c:v>44832.061979166669</c:v>
                </c:pt>
                <c:pt idx="8369">
                  <c:v>44832.061990740738</c:v>
                </c:pt>
                <c:pt idx="8370">
                  <c:v>44832.062002314815</c:v>
                </c:pt>
                <c:pt idx="8371">
                  <c:v>44832.062013888892</c:v>
                </c:pt>
                <c:pt idx="8372">
                  <c:v>44832.062025462961</c:v>
                </c:pt>
                <c:pt idx="8373">
                  <c:v>44832.062037037038</c:v>
                </c:pt>
                <c:pt idx="8374">
                  <c:v>44832.062048611115</c:v>
                </c:pt>
                <c:pt idx="8375">
                  <c:v>44832.062060185184</c:v>
                </c:pt>
                <c:pt idx="8376">
                  <c:v>44832.062071759261</c:v>
                </c:pt>
                <c:pt idx="8377">
                  <c:v>44832.062083333331</c:v>
                </c:pt>
                <c:pt idx="8378">
                  <c:v>44832.062094907407</c:v>
                </c:pt>
                <c:pt idx="8379">
                  <c:v>44832.062106481484</c:v>
                </c:pt>
                <c:pt idx="8380">
                  <c:v>44832.062118055554</c:v>
                </c:pt>
                <c:pt idx="8381">
                  <c:v>44832.06212962963</c:v>
                </c:pt>
                <c:pt idx="8382">
                  <c:v>44832.062141203707</c:v>
                </c:pt>
                <c:pt idx="8383">
                  <c:v>44832.062152777777</c:v>
                </c:pt>
                <c:pt idx="8384">
                  <c:v>44832.062164351853</c:v>
                </c:pt>
                <c:pt idx="8385">
                  <c:v>44832.062175925923</c:v>
                </c:pt>
                <c:pt idx="8386">
                  <c:v>44832.0621875</c:v>
                </c:pt>
                <c:pt idx="8387">
                  <c:v>44832.062199074076</c:v>
                </c:pt>
                <c:pt idx="8388">
                  <c:v>44832.062210648146</c:v>
                </c:pt>
                <c:pt idx="8389">
                  <c:v>44832.062222222223</c:v>
                </c:pt>
                <c:pt idx="8390">
                  <c:v>44832.0622337963</c:v>
                </c:pt>
                <c:pt idx="8391">
                  <c:v>44832.062245370369</c:v>
                </c:pt>
                <c:pt idx="8392">
                  <c:v>44832.062256944446</c:v>
                </c:pt>
                <c:pt idx="8393">
                  <c:v>44832.062268518515</c:v>
                </c:pt>
                <c:pt idx="8394">
                  <c:v>44832.062280092592</c:v>
                </c:pt>
                <c:pt idx="8395">
                  <c:v>44832.062291666669</c:v>
                </c:pt>
                <c:pt idx="8396">
                  <c:v>44832.062303240738</c:v>
                </c:pt>
                <c:pt idx="8397">
                  <c:v>44832.062314814815</c:v>
                </c:pt>
                <c:pt idx="8398">
                  <c:v>44832.062326388892</c:v>
                </c:pt>
                <c:pt idx="8399">
                  <c:v>44832.062337962961</c:v>
                </c:pt>
                <c:pt idx="8400">
                  <c:v>44832.062349537038</c:v>
                </c:pt>
                <c:pt idx="8401">
                  <c:v>44832.062361111108</c:v>
                </c:pt>
                <c:pt idx="8402">
                  <c:v>44832.062372685185</c:v>
                </c:pt>
                <c:pt idx="8403">
                  <c:v>44832.062384259261</c:v>
                </c:pt>
                <c:pt idx="8404">
                  <c:v>44832.062395833331</c:v>
                </c:pt>
                <c:pt idx="8405">
                  <c:v>44832.062407407408</c:v>
                </c:pt>
                <c:pt idx="8406">
                  <c:v>44832.062418981484</c:v>
                </c:pt>
                <c:pt idx="8407">
                  <c:v>44832.062430555554</c:v>
                </c:pt>
                <c:pt idx="8408">
                  <c:v>44832.062442129631</c:v>
                </c:pt>
                <c:pt idx="8409">
                  <c:v>44832.0624537037</c:v>
                </c:pt>
                <c:pt idx="8410">
                  <c:v>44832.062465277777</c:v>
                </c:pt>
                <c:pt idx="8411">
                  <c:v>44832.062476851854</c:v>
                </c:pt>
                <c:pt idx="8412">
                  <c:v>44832.062488425923</c:v>
                </c:pt>
                <c:pt idx="8413">
                  <c:v>44832.0625</c:v>
                </c:pt>
                <c:pt idx="8414">
                  <c:v>44832.062511574077</c:v>
                </c:pt>
                <c:pt idx="8415">
                  <c:v>44832.062523148146</c:v>
                </c:pt>
                <c:pt idx="8416">
                  <c:v>44832.062534722223</c:v>
                </c:pt>
                <c:pt idx="8417">
                  <c:v>44832.0625462963</c:v>
                </c:pt>
                <c:pt idx="8418">
                  <c:v>44832.062557870369</c:v>
                </c:pt>
                <c:pt idx="8419">
                  <c:v>44832.062569444446</c:v>
                </c:pt>
                <c:pt idx="8420">
                  <c:v>44832.062581018516</c:v>
                </c:pt>
                <c:pt idx="8421">
                  <c:v>44832.062592592592</c:v>
                </c:pt>
                <c:pt idx="8422">
                  <c:v>44832.062604166669</c:v>
                </c:pt>
                <c:pt idx="8423">
                  <c:v>44832.062615740739</c:v>
                </c:pt>
                <c:pt idx="8424">
                  <c:v>44832.062627314815</c:v>
                </c:pt>
                <c:pt idx="8425">
                  <c:v>44832.062638888892</c:v>
                </c:pt>
                <c:pt idx="8426">
                  <c:v>44832.062650462962</c:v>
                </c:pt>
                <c:pt idx="8427">
                  <c:v>44832.062662037039</c:v>
                </c:pt>
                <c:pt idx="8428">
                  <c:v>44832.062673611108</c:v>
                </c:pt>
                <c:pt idx="8429">
                  <c:v>44832.062685185185</c:v>
                </c:pt>
                <c:pt idx="8430">
                  <c:v>44832.062696759262</c:v>
                </c:pt>
                <c:pt idx="8431">
                  <c:v>44832.062708333331</c:v>
                </c:pt>
                <c:pt idx="8432">
                  <c:v>44832.062719907408</c:v>
                </c:pt>
                <c:pt idx="8433">
                  <c:v>44832.062731481485</c:v>
                </c:pt>
                <c:pt idx="8434">
                  <c:v>44832.062743055554</c:v>
                </c:pt>
                <c:pt idx="8435">
                  <c:v>44832.062754629631</c:v>
                </c:pt>
                <c:pt idx="8436">
                  <c:v>44832.0627662037</c:v>
                </c:pt>
                <c:pt idx="8437">
                  <c:v>44832.062777777777</c:v>
                </c:pt>
                <c:pt idx="8438">
                  <c:v>44832.062789351854</c:v>
                </c:pt>
                <c:pt idx="8439">
                  <c:v>44832.062800925924</c:v>
                </c:pt>
                <c:pt idx="8440">
                  <c:v>44832.0628125</c:v>
                </c:pt>
                <c:pt idx="8441">
                  <c:v>44832.062824074077</c:v>
                </c:pt>
                <c:pt idx="8442">
                  <c:v>44832.062835648147</c:v>
                </c:pt>
                <c:pt idx="8443">
                  <c:v>44832.062847222223</c:v>
                </c:pt>
                <c:pt idx="8444">
                  <c:v>44832.062858796293</c:v>
                </c:pt>
                <c:pt idx="8445">
                  <c:v>44832.06287037037</c:v>
                </c:pt>
                <c:pt idx="8446">
                  <c:v>44832.062881944446</c:v>
                </c:pt>
                <c:pt idx="8447">
                  <c:v>44832.062893518516</c:v>
                </c:pt>
                <c:pt idx="8448">
                  <c:v>44832.062905092593</c:v>
                </c:pt>
                <c:pt idx="8449">
                  <c:v>44832.062916666669</c:v>
                </c:pt>
                <c:pt idx="8450">
                  <c:v>44832.062928240739</c:v>
                </c:pt>
                <c:pt idx="8451">
                  <c:v>44832.062939814816</c:v>
                </c:pt>
                <c:pt idx="8452">
                  <c:v>44832.062951388885</c:v>
                </c:pt>
                <c:pt idx="8453">
                  <c:v>44832.062962962962</c:v>
                </c:pt>
                <c:pt idx="8454">
                  <c:v>44832.062974537039</c:v>
                </c:pt>
                <c:pt idx="8455">
                  <c:v>44832.062997685185</c:v>
                </c:pt>
                <c:pt idx="8456">
                  <c:v>44832.063009259262</c:v>
                </c:pt>
                <c:pt idx="8457">
                  <c:v>44832.063009259262</c:v>
                </c:pt>
                <c:pt idx="8458">
                  <c:v>44832.063020833331</c:v>
                </c:pt>
                <c:pt idx="8459">
                  <c:v>44832.063032407408</c:v>
                </c:pt>
                <c:pt idx="8460">
                  <c:v>44832.063043981485</c:v>
                </c:pt>
                <c:pt idx="8461">
                  <c:v>44832.063055555554</c:v>
                </c:pt>
                <c:pt idx="8462">
                  <c:v>44832.063067129631</c:v>
                </c:pt>
                <c:pt idx="8463">
                  <c:v>44832.063078703701</c:v>
                </c:pt>
                <c:pt idx="8464">
                  <c:v>44832.063090277778</c:v>
                </c:pt>
                <c:pt idx="8465">
                  <c:v>44832.063101851854</c:v>
                </c:pt>
                <c:pt idx="8466">
                  <c:v>44832.063113425924</c:v>
                </c:pt>
                <c:pt idx="8467">
                  <c:v>44832.063125000001</c:v>
                </c:pt>
                <c:pt idx="8468">
                  <c:v>44832.063136574077</c:v>
                </c:pt>
                <c:pt idx="8469">
                  <c:v>44832.063148148147</c:v>
                </c:pt>
                <c:pt idx="8470">
                  <c:v>44832.063159722224</c:v>
                </c:pt>
                <c:pt idx="8471">
                  <c:v>44832.063171296293</c:v>
                </c:pt>
                <c:pt idx="8472">
                  <c:v>44832.063194444447</c:v>
                </c:pt>
                <c:pt idx="8473">
                  <c:v>44832.063206018516</c:v>
                </c:pt>
                <c:pt idx="8474">
                  <c:v>44832.063217592593</c:v>
                </c:pt>
                <c:pt idx="8475">
                  <c:v>44832.06322916667</c:v>
                </c:pt>
                <c:pt idx="8476">
                  <c:v>44832.063240740739</c:v>
                </c:pt>
                <c:pt idx="8477">
                  <c:v>44832.063252314816</c:v>
                </c:pt>
                <c:pt idx="8478">
                  <c:v>44832.063263888886</c:v>
                </c:pt>
                <c:pt idx="8479">
                  <c:v>44832.063275462962</c:v>
                </c:pt>
                <c:pt idx="8480">
                  <c:v>44832.063287037039</c:v>
                </c:pt>
                <c:pt idx="8481">
                  <c:v>44832.063298611109</c:v>
                </c:pt>
                <c:pt idx="8482">
                  <c:v>44832.063310185185</c:v>
                </c:pt>
                <c:pt idx="8483">
                  <c:v>44832.063321759262</c:v>
                </c:pt>
                <c:pt idx="8484">
                  <c:v>44832.063333333332</c:v>
                </c:pt>
                <c:pt idx="8485">
                  <c:v>44832.063344907408</c:v>
                </c:pt>
                <c:pt idx="8486">
                  <c:v>44832.063356481478</c:v>
                </c:pt>
                <c:pt idx="8487">
                  <c:v>44832.063368055555</c:v>
                </c:pt>
                <c:pt idx="8488">
                  <c:v>44832.063379629632</c:v>
                </c:pt>
                <c:pt idx="8489">
                  <c:v>44832.063391203701</c:v>
                </c:pt>
                <c:pt idx="8490">
                  <c:v>44832.063402777778</c:v>
                </c:pt>
                <c:pt idx="8491">
                  <c:v>44832.063414351855</c:v>
                </c:pt>
                <c:pt idx="8492">
                  <c:v>44832.063425925924</c:v>
                </c:pt>
                <c:pt idx="8493">
                  <c:v>44832.063437500001</c:v>
                </c:pt>
                <c:pt idx="8494">
                  <c:v>44832.063449074078</c:v>
                </c:pt>
                <c:pt idx="8495">
                  <c:v>44832.063460648147</c:v>
                </c:pt>
                <c:pt idx="8496">
                  <c:v>44832.063472222224</c:v>
                </c:pt>
                <c:pt idx="8497">
                  <c:v>44832.063483796293</c:v>
                </c:pt>
                <c:pt idx="8498">
                  <c:v>44832.06349537037</c:v>
                </c:pt>
                <c:pt idx="8499">
                  <c:v>44832.063506944447</c:v>
                </c:pt>
                <c:pt idx="8500">
                  <c:v>44832.063518518517</c:v>
                </c:pt>
                <c:pt idx="8501">
                  <c:v>44832.063530092593</c:v>
                </c:pt>
                <c:pt idx="8502">
                  <c:v>44832.06354166667</c:v>
                </c:pt>
                <c:pt idx="8503">
                  <c:v>44832.06355324074</c:v>
                </c:pt>
                <c:pt idx="8504">
                  <c:v>44832.063564814816</c:v>
                </c:pt>
                <c:pt idx="8505">
                  <c:v>44832.063576388886</c:v>
                </c:pt>
                <c:pt idx="8506">
                  <c:v>44832.063587962963</c:v>
                </c:pt>
                <c:pt idx="8507">
                  <c:v>44832.063599537039</c:v>
                </c:pt>
                <c:pt idx="8508">
                  <c:v>44832.063611111109</c:v>
                </c:pt>
                <c:pt idx="8509">
                  <c:v>44832.063622685186</c:v>
                </c:pt>
                <c:pt idx="8510">
                  <c:v>44832.063634259262</c:v>
                </c:pt>
                <c:pt idx="8511">
                  <c:v>44832.063645833332</c:v>
                </c:pt>
                <c:pt idx="8512">
                  <c:v>44832.063657407409</c:v>
                </c:pt>
                <c:pt idx="8513">
                  <c:v>44832.063668981478</c:v>
                </c:pt>
                <c:pt idx="8514">
                  <c:v>44832.063680555555</c:v>
                </c:pt>
                <c:pt idx="8515">
                  <c:v>44832.063692129632</c:v>
                </c:pt>
                <c:pt idx="8516">
                  <c:v>44832.063703703701</c:v>
                </c:pt>
                <c:pt idx="8517">
                  <c:v>44832.063715277778</c:v>
                </c:pt>
                <c:pt idx="8518">
                  <c:v>44832.063726851855</c:v>
                </c:pt>
                <c:pt idx="8519">
                  <c:v>44832.063738425924</c:v>
                </c:pt>
                <c:pt idx="8520">
                  <c:v>44832.063750000001</c:v>
                </c:pt>
                <c:pt idx="8521">
                  <c:v>44832.063761574071</c:v>
                </c:pt>
                <c:pt idx="8522">
                  <c:v>44832.063773148147</c:v>
                </c:pt>
                <c:pt idx="8523">
                  <c:v>44832.063784722224</c:v>
                </c:pt>
                <c:pt idx="8524">
                  <c:v>44832.063796296294</c:v>
                </c:pt>
                <c:pt idx="8525">
                  <c:v>44832.063807870371</c:v>
                </c:pt>
                <c:pt idx="8526">
                  <c:v>44832.063819444447</c:v>
                </c:pt>
                <c:pt idx="8527">
                  <c:v>44832.063831018517</c:v>
                </c:pt>
                <c:pt idx="8528">
                  <c:v>44832.063842592594</c:v>
                </c:pt>
                <c:pt idx="8529">
                  <c:v>44832.063854166663</c:v>
                </c:pt>
                <c:pt idx="8530">
                  <c:v>44832.06386574074</c:v>
                </c:pt>
                <c:pt idx="8531">
                  <c:v>44832.063877314817</c:v>
                </c:pt>
                <c:pt idx="8532">
                  <c:v>44832.063888888886</c:v>
                </c:pt>
                <c:pt idx="8533">
                  <c:v>44832.063900462963</c:v>
                </c:pt>
                <c:pt idx="8534">
                  <c:v>44832.06391203704</c:v>
                </c:pt>
                <c:pt idx="8535">
                  <c:v>44832.063923611109</c:v>
                </c:pt>
                <c:pt idx="8536">
                  <c:v>44832.063935185186</c:v>
                </c:pt>
                <c:pt idx="8537">
                  <c:v>44832.063946759263</c:v>
                </c:pt>
                <c:pt idx="8538">
                  <c:v>44832.063958333332</c:v>
                </c:pt>
                <c:pt idx="8539">
                  <c:v>44832.063969907409</c:v>
                </c:pt>
                <c:pt idx="8540">
                  <c:v>44832.063981481479</c:v>
                </c:pt>
                <c:pt idx="8541">
                  <c:v>44832.063993055555</c:v>
                </c:pt>
                <c:pt idx="8542">
                  <c:v>44832.064004629632</c:v>
                </c:pt>
                <c:pt idx="8543">
                  <c:v>44832.064016203702</c:v>
                </c:pt>
                <c:pt idx="8544">
                  <c:v>44832.064027777778</c:v>
                </c:pt>
                <c:pt idx="8545">
                  <c:v>44832.064039351855</c:v>
                </c:pt>
                <c:pt idx="8546">
                  <c:v>44832.064050925925</c:v>
                </c:pt>
                <c:pt idx="8547">
                  <c:v>44832.064062500001</c:v>
                </c:pt>
                <c:pt idx="8548">
                  <c:v>44832.064074074071</c:v>
                </c:pt>
                <c:pt idx="8549">
                  <c:v>44832.064085648148</c:v>
                </c:pt>
                <c:pt idx="8550">
                  <c:v>44832.064097222225</c:v>
                </c:pt>
                <c:pt idx="8551">
                  <c:v>44832.064108796294</c:v>
                </c:pt>
                <c:pt idx="8552">
                  <c:v>44832.064120370371</c:v>
                </c:pt>
                <c:pt idx="8553">
                  <c:v>44832.064131944448</c:v>
                </c:pt>
                <c:pt idx="8554">
                  <c:v>44832.064143518517</c:v>
                </c:pt>
                <c:pt idx="8555">
                  <c:v>44832.064155092594</c:v>
                </c:pt>
                <c:pt idx="8556">
                  <c:v>44832.064166666663</c:v>
                </c:pt>
                <c:pt idx="8557">
                  <c:v>44832.06417824074</c:v>
                </c:pt>
                <c:pt idx="8558">
                  <c:v>44832.064189814817</c:v>
                </c:pt>
                <c:pt idx="8559">
                  <c:v>44832.064201388886</c:v>
                </c:pt>
                <c:pt idx="8560">
                  <c:v>44832.064212962963</c:v>
                </c:pt>
                <c:pt idx="8561">
                  <c:v>44832.06422453704</c:v>
                </c:pt>
                <c:pt idx="8562">
                  <c:v>44832.064236111109</c:v>
                </c:pt>
                <c:pt idx="8563">
                  <c:v>44832.064247685186</c:v>
                </c:pt>
                <c:pt idx="8564">
                  <c:v>44832.064259259256</c:v>
                </c:pt>
                <c:pt idx="8565">
                  <c:v>44832.064270833333</c:v>
                </c:pt>
                <c:pt idx="8566">
                  <c:v>44832.064282407409</c:v>
                </c:pt>
                <c:pt idx="8567">
                  <c:v>44832.064293981479</c:v>
                </c:pt>
                <c:pt idx="8568">
                  <c:v>44832.064305555556</c:v>
                </c:pt>
                <c:pt idx="8569">
                  <c:v>44832.064317129632</c:v>
                </c:pt>
                <c:pt idx="8570">
                  <c:v>44832.064328703702</c:v>
                </c:pt>
                <c:pt idx="8571">
                  <c:v>44832.064340277779</c:v>
                </c:pt>
                <c:pt idx="8572">
                  <c:v>44832.064351851855</c:v>
                </c:pt>
                <c:pt idx="8573">
                  <c:v>44832.064363425925</c:v>
                </c:pt>
                <c:pt idx="8574">
                  <c:v>44832.064375000002</c:v>
                </c:pt>
                <c:pt idx="8575">
                  <c:v>44832.064386574071</c:v>
                </c:pt>
                <c:pt idx="8576">
                  <c:v>44832.064398148148</c:v>
                </c:pt>
                <c:pt idx="8577">
                  <c:v>44832.064409722225</c:v>
                </c:pt>
                <c:pt idx="8578">
                  <c:v>44832.064421296294</c:v>
                </c:pt>
                <c:pt idx="8579">
                  <c:v>44832.064432870371</c:v>
                </c:pt>
                <c:pt idx="8580">
                  <c:v>44832.064444444448</c:v>
                </c:pt>
                <c:pt idx="8581">
                  <c:v>44832.064456018517</c:v>
                </c:pt>
                <c:pt idx="8582">
                  <c:v>44832.064467592594</c:v>
                </c:pt>
                <c:pt idx="8583">
                  <c:v>44832.064479166664</c:v>
                </c:pt>
                <c:pt idx="8584">
                  <c:v>44832.06449074074</c:v>
                </c:pt>
                <c:pt idx="8585">
                  <c:v>44832.064502314817</c:v>
                </c:pt>
                <c:pt idx="8586">
                  <c:v>44832.064513888887</c:v>
                </c:pt>
                <c:pt idx="8587">
                  <c:v>44832.064525462964</c:v>
                </c:pt>
                <c:pt idx="8588">
                  <c:v>44832.06453703704</c:v>
                </c:pt>
                <c:pt idx="8589">
                  <c:v>44832.06454861111</c:v>
                </c:pt>
                <c:pt idx="8590">
                  <c:v>44832.064560185187</c:v>
                </c:pt>
                <c:pt idx="8591">
                  <c:v>44832.064571759256</c:v>
                </c:pt>
                <c:pt idx="8592">
                  <c:v>44832.064583333333</c:v>
                </c:pt>
                <c:pt idx="8593">
                  <c:v>44832.06459490741</c:v>
                </c:pt>
                <c:pt idx="8594">
                  <c:v>44832.064606481479</c:v>
                </c:pt>
                <c:pt idx="8595">
                  <c:v>44832.064618055556</c:v>
                </c:pt>
                <c:pt idx="8596">
                  <c:v>44832.064629629633</c:v>
                </c:pt>
                <c:pt idx="8597">
                  <c:v>44832.064641203702</c:v>
                </c:pt>
                <c:pt idx="8598">
                  <c:v>44832.064652777779</c:v>
                </c:pt>
                <c:pt idx="8599">
                  <c:v>44832.064664351848</c:v>
                </c:pt>
                <c:pt idx="8600">
                  <c:v>44832.064675925925</c:v>
                </c:pt>
                <c:pt idx="8601">
                  <c:v>44832.064687500002</c:v>
                </c:pt>
                <c:pt idx="8602">
                  <c:v>44832.064699074072</c:v>
                </c:pt>
                <c:pt idx="8603">
                  <c:v>44832.064710648148</c:v>
                </c:pt>
                <c:pt idx="8604">
                  <c:v>44832.064722222225</c:v>
                </c:pt>
                <c:pt idx="8605">
                  <c:v>44832.064733796295</c:v>
                </c:pt>
                <c:pt idx="8606">
                  <c:v>44832.064745370371</c:v>
                </c:pt>
                <c:pt idx="8607">
                  <c:v>44832.064756944441</c:v>
                </c:pt>
                <c:pt idx="8608">
                  <c:v>44832.064768518518</c:v>
                </c:pt>
                <c:pt idx="8609">
                  <c:v>44832.064780092594</c:v>
                </c:pt>
                <c:pt idx="8610">
                  <c:v>44832.064791666664</c:v>
                </c:pt>
                <c:pt idx="8611">
                  <c:v>44832.064803240741</c:v>
                </c:pt>
                <c:pt idx="8612">
                  <c:v>44832.064814814818</c:v>
                </c:pt>
                <c:pt idx="8613">
                  <c:v>44832.064826388887</c:v>
                </c:pt>
                <c:pt idx="8614">
                  <c:v>44832.064837962964</c:v>
                </c:pt>
                <c:pt idx="8615">
                  <c:v>44832.064849537041</c:v>
                </c:pt>
                <c:pt idx="8616">
                  <c:v>44832.06486111111</c:v>
                </c:pt>
                <c:pt idx="8617">
                  <c:v>44832.064872685187</c:v>
                </c:pt>
                <c:pt idx="8618">
                  <c:v>44832.064884259256</c:v>
                </c:pt>
                <c:pt idx="8619">
                  <c:v>44832.064895833333</c:v>
                </c:pt>
                <c:pt idx="8620">
                  <c:v>44832.06490740741</c:v>
                </c:pt>
                <c:pt idx="8621">
                  <c:v>44832.064918981479</c:v>
                </c:pt>
                <c:pt idx="8622">
                  <c:v>44832.064930555556</c:v>
                </c:pt>
                <c:pt idx="8623">
                  <c:v>44832.064942129633</c:v>
                </c:pt>
                <c:pt idx="8624">
                  <c:v>44832.064953703702</c:v>
                </c:pt>
                <c:pt idx="8625">
                  <c:v>44832.064965277779</c:v>
                </c:pt>
                <c:pt idx="8626">
                  <c:v>44832.064976851849</c:v>
                </c:pt>
                <c:pt idx="8627">
                  <c:v>44832.064988425926</c:v>
                </c:pt>
                <c:pt idx="8628">
                  <c:v>44832.065000000002</c:v>
                </c:pt>
                <c:pt idx="8629">
                  <c:v>44832.065011574072</c:v>
                </c:pt>
                <c:pt idx="8630">
                  <c:v>44832.065023148149</c:v>
                </c:pt>
                <c:pt idx="8631">
                  <c:v>44832.065034722225</c:v>
                </c:pt>
                <c:pt idx="8632">
                  <c:v>44832.065046296295</c:v>
                </c:pt>
                <c:pt idx="8633">
                  <c:v>44832.065057870372</c:v>
                </c:pt>
                <c:pt idx="8634">
                  <c:v>44832.065069444441</c:v>
                </c:pt>
                <c:pt idx="8635">
                  <c:v>44832.065081018518</c:v>
                </c:pt>
                <c:pt idx="8636">
                  <c:v>44832.065092592595</c:v>
                </c:pt>
                <c:pt idx="8637">
                  <c:v>44832.065104166664</c:v>
                </c:pt>
                <c:pt idx="8638">
                  <c:v>44832.065115740741</c:v>
                </c:pt>
                <c:pt idx="8639">
                  <c:v>44832.065127314818</c:v>
                </c:pt>
                <c:pt idx="8640">
                  <c:v>44832.065138888887</c:v>
                </c:pt>
                <c:pt idx="8641">
                  <c:v>44832.065150462964</c:v>
                </c:pt>
                <c:pt idx="8642">
                  <c:v>44832.065162037034</c:v>
                </c:pt>
                <c:pt idx="8643">
                  <c:v>44832.06517361111</c:v>
                </c:pt>
                <c:pt idx="8644">
                  <c:v>44832.065185185187</c:v>
                </c:pt>
                <c:pt idx="8645">
                  <c:v>44832.065196759257</c:v>
                </c:pt>
                <c:pt idx="8646">
                  <c:v>44832.065208333333</c:v>
                </c:pt>
                <c:pt idx="8647">
                  <c:v>44832.06521990741</c:v>
                </c:pt>
                <c:pt idx="8648">
                  <c:v>44832.06523148148</c:v>
                </c:pt>
                <c:pt idx="8649">
                  <c:v>44832.065243055556</c:v>
                </c:pt>
                <c:pt idx="8650">
                  <c:v>44832.065254629626</c:v>
                </c:pt>
                <c:pt idx="8651">
                  <c:v>44832.065266203703</c:v>
                </c:pt>
                <c:pt idx="8652">
                  <c:v>44832.06527777778</c:v>
                </c:pt>
                <c:pt idx="8653">
                  <c:v>44832.065289351849</c:v>
                </c:pt>
                <c:pt idx="8654">
                  <c:v>44832.065300925926</c:v>
                </c:pt>
                <c:pt idx="8655">
                  <c:v>44832.065312500003</c:v>
                </c:pt>
                <c:pt idx="8656">
                  <c:v>44832.065324074072</c:v>
                </c:pt>
                <c:pt idx="8657">
                  <c:v>44832.065335648149</c:v>
                </c:pt>
                <c:pt idx="8658">
                  <c:v>44832.065347222226</c:v>
                </c:pt>
                <c:pt idx="8659">
                  <c:v>44832.065358796295</c:v>
                </c:pt>
                <c:pt idx="8660">
                  <c:v>44832.065370370372</c:v>
                </c:pt>
                <c:pt idx="8661">
                  <c:v>44832.065381944441</c:v>
                </c:pt>
                <c:pt idx="8662">
                  <c:v>44832.065393518518</c:v>
                </c:pt>
                <c:pt idx="8663">
                  <c:v>44832.065405092595</c:v>
                </c:pt>
                <c:pt idx="8664">
                  <c:v>44832.065416666665</c:v>
                </c:pt>
                <c:pt idx="8665">
                  <c:v>44832.065428240741</c:v>
                </c:pt>
                <c:pt idx="8666">
                  <c:v>44832.065439814818</c:v>
                </c:pt>
                <c:pt idx="8667">
                  <c:v>44832.065451388888</c:v>
                </c:pt>
                <c:pt idx="8668">
                  <c:v>44832.065462962964</c:v>
                </c:pt>
                <c:pt idx="8669">
                  <c:v>44832.065474537034</c:v>
                </c:pt>
                <c:pt idx="8670">
                  <c:v>44832.065486111111</c:v>
                </c:pt>
                <c:pt idx="8671">
                  <c:v>44832.065497685187</c:v>
                </c:pt>
                <c:pt idx="8672">
                  <c:v>44832.065509259257</c:v>
                </c:pt>
                <c:pt idx="8673">
                  <c:v>44832.065520833334</c:v>
                </c:pt>
                <c:pt idx="8674">
                  <c:v>44832.065532407411</c:v>
                </c:pt>
                <c:pt idx="8675">
                  <c:v>44832.06554398148</c:v>
                </c:pt>
                <c:pt idx="8676">
                  <c:v>44832.065555555557</c:v>
                </c:pt>
                <c:pt idx="8677">
                  <c:v>44832.065567129626</c:v>
                </c:pt>
                <c:pt idx="8678">
                  <c:v>44832.065578703703</c:v>
                </c:pt>
                <c:pt idx="8679">
                  <c:v>44832.06559027778</c:v>
                </c:pt>
                <c:pt idx="8680">
                  <c:v>44832.065601851849</c:v>
                </c:pt>
                <c:pt idx="8681">
                  <c:v>44832.065613425926</c:v>
                </c:pt>
                <c:pt idx="8682">
                  <c:v>44832.065625000003</c:v>
                </c:pt>
                <c:pt idx="8683">
                  <c:v>44832.065636574072</c:v>
                </c:pt>
                <c:pt idx="8684">
                  <c:v>44832.065648148149</c:v>
                </c:pt>
                <c:pt idx="8685">
                  <c:v>44832.065659722219</c:v>
                </c:pt>
                <c:pt idx="8686">
                  <c:v>44832.065671296295</c:v>
                </c:pt>
                <c:pt idx="8687">
                  <c:v>44832.065682870372</c:v>
                </c:pt>
                <c:pt idx="8688">
                  <c:v>44832.065694444442</c:v>
                </c:pt>
                <c:pt idx="8689">
                  <c:v>44832.065706018519</c:v>
                </c:pt>
                <c:pt idx="8690">
                  <c:v>44832.065717592595</c:v>
                </c:pt>
                <c:pt idx="8691">
                  <c:v>44832.065729166665</c:v>
                </c:pt>
                <c:pt idx="8692">
                  <c:v>44832.065740740742</c:v>
                </c:pt>
                <c:pt idx="8693">
                  <c:v>44832.065752314818</c:v>
                </c:pt>
                <c:pt idx="8694">
                  <c:v>44832.065763888888</c:v>
                </c:pt>
                <c:pt idx="8695">
                  <c:v>44832.065775462965</c:v>
                </c:pt>
                <c:pt idx="8696">
                  <c:v>44832.065787037034</c:v>
                </c:pt>
                <c:pt idx="8697">
                  <c:v>44832.065798611111</c:v>
                </c:pt>
                <c:pt idx="8698">
                  <c:v>44832.065810185188</c:v>
                </c:pt>
                <c:pt idx="8699">
                  <c:v>44832.065821759257</c:v>
                </c:pt>
                <c:pt idx="8700">
                  <c:v>44832.065833333334</c:v>
                </c:pt>
                <c:pt idx="8701">
                  <c:v>44832.065844907411</c:v>
                </c:pt>
                <c:pt idx="8702">
                  <c:v>44832.06585648148</c:v>
                </c:pt>
                <c:pt idx="8703">
                  <c:v>44832.065868055557</c:v>
                </c:pt>
                <c:pt idx="8704">
                  <c:v>44832.065879629627</c:v>
                </c:pt>
                <c:pt idx="8705">
                  <c:v>44832.065891203703</c:v>
                </c:pt>
                <c:pt idx="8706">
                  <c:v>44832.06590277778</c:v>
                </c:pt>
                <c:pt idx="8707">
                  <c:v>44832.06591435185</c:v>
                </c:pt>
                <c:pt idx="8708">
                  <c:v>44832.065925925926</c:v>
                </c:pt>
                <c:pt idx="8709">
                  <c:v>44832.065937500003</c:v>
                </c:pt>
                <c:pt idx="8710">
                  <c:v>44832.065949074073</c:v>
                </c:pt>
                <c:pt idx="8711">
                  <c:v>44832.065960648149</c:v>
                </c:pt>
                <c:pt idx="8712">
                  <c:v>44832.065972222219</c:v>
                </c:pt>
                <c:pt idx="8713">
                  <c:v>44832.065983796296</c:v>
                </c:pt>
                <c:pt idx="8714">
                  <c:v>44832.065995370373</c:v>
                </c:pt>
                <c:pt idx="8715">
                  <c:v>44832.066006944442</c:v>
                </c:pt>
                <c:pt idx="8716">
                  <c:v>44832.066018518519</c:v>
                </c:pt>
                <c:pt idx="8717">
                  <c:v>44832.066030092596</c:v>
                </c:pt>
                <c:pt idx="8718">
                  <c:v>44832.066041666665</c:v>
                </c:pt>
                <c:pt idx="8719">
                  <c:v>44832.066053240742</c:v>
                </c:pt>
                <c:pt idx="8720">
                  <c:v>44832.066064814811</c:v>
                </c:pt>
                <c:pt idx="8721">
                  <c:v>44832.066076388888</c:v>
                </c:pt>
                <c:pt idx="8722">
                  <c:v>44832.066087962965</c:v>
                </c:pt>
                <c:pt idx="8723">
                  <c:v>44832.066099537034</c:v>
                </c:pt>
                <c:pt idx="8724">
                  <c:v>44832.066111111111</c:v>
                </c:pt>
                <c:pt idx="8725">
                  <c:v>44832.066122685188</c:v>
                </c:pt>
                <c:pt idx="8726">
                  <c:v>44832.066134259258</c:v>
                </c:pt>
                <c:pt idx="8727">
                  <c:v>44832.066145833334</c:v>
                </c:pt>
                <c:pt idx="8728">
                  <c:v>44832.066157407404</c:v>
                </c:pt>
                <c:pt idx="8729">
                  <c:v>44832.066168981481</c:v>
                </c:pt>
                <c:pt idx="8730">
                  <c:v>44832.066180555557</c:v>
                </c:pt>
                <c:pt idx="8731">
                  <c:v>44832.066192129627</c:v>
                </c:pt>
                <c:pt idx="8732">
                  <c:v>44832.066203703704</c:v>
                </c:pt>
                <c:pt idx="8733">
                  <c:v>44832.06621527778</c:v>
                </c:pt>
                <c:pt idx="8734">
                  <c:v>44832.06622685185</c:v>
                </c:pt>
                <c:pt idx="8735">
                  <c:v>44832.066238425927</c:v>
                </c:pt>
                <c:pt idx="8736">
                  <c:v>44832.066250000003</c:v>
                </c:pt>
                <c:pt idx="8737">
                  <c:v>44832.066261574073</c:v>
                </c:pt>
                <c:pt idx="8738">
                  <c:v>44832.06627314815</c:v>
                </c:pt>
                <c:pt idx="8739">
                  <c:v>44832.066284722219</c:v>
                </c:pt>
                <c:pt idx="8740">
                  <c:v>44832.066296296296</c:v>
                </c:pt>
                <c:pt idx="8741">
                  <c:v>44832.066307870373</c:v>
                </c:pt>
                <c:pt idx="8742">
                  <c:v>44832.066319444442</c:v>
                </c:pt>
                <c:pt idx="8743">
                  <c:v>44832.066331018519</c:v>
                </c:pt>
                <c:pt idx="8744">
                  <c:v>44832.066342592596</c:v>
                </c:pt>
                <c:pt idx="8745">
                  <c:v>44832.066354166665</c:v>
                </c:pt>
                <c:pt idx="8746">
                  <c:v>44832.066365740742</c:v>
                </c:pt>
                <c:pt idx="8747">
                  <c:v>44832.066377314812</c:v>
                </c:pt>
                <c:pt idx="8748">
                  <c:v>44832.066388888888</c:v>
                </c:pt>
                <c:pt idx="8749">
                  <c:v>44832.066400462965</c:v>
                </c:pt>
                <c:pt idx="8750">
                  <c:v>44832.066412037035</c:v>
                </c:pt>
                <c:pt idx="8751">
                  <c:v>44832.066423611112</c:v>
                </c:pt>
                <c:pt idx="8752">
                  <c:v>44832.066435185188</c:v>
                </c:pt>
                <c:pt idx="8753">
                  <c:v>44832.066446759258</c:v>
                </c:pt>
                <c:pt idx="8754">
                  <c:v>44832.066458333335</c:v>
                </c:pt>
                <c:pt idx="8755">
                  <c:v>44832.066469907404</c:v>
                </c:pt>
                <c:pt idx="8756">
                  <c:v>44832.066481481481</c:v>
                </c:pt>
                <c:pt idx="8757">
                  <c:v>44832.066493055558</c:v>
                </c:pt>
                <c:pt idx="8758">
                  <c:v>44832.066504629627</c:v>
                </c:pt>
                <c:pt idx="8759">
                  <c:v>44832.066516203704</c:v>
                </c:pt>
                <c:pt idx="8760">
                  <c:v>44832.066527777781</c:v>
                </c:pt>
                <c:pt idx="8761">
                  <c:v>44832.06653935185</c:v>
                </c:pt>
                <c:pt idx="8762">
                  <c:v>44832.066550925927</c:v>
                </c:pt>
                <c:pt idx="8763">
                  <c:v>44832.066562499997</c:v>
                </c:pt>
                <c:pt idx="8764">
                  <c:v>44832.066574074073</c:v>
                </c:pt>
                <c:pt idx="8765">
                  <c:v>44832.06658564815</c:v>
                </c:pt>
                <c:pt idx="8766">
                  <c:v>44832.06659722222</c:v>
                </c:pt>
                <c:pt idx="8767">
                  <c:v>44832.066608796296</c:v>
                </c:pt>
                <c:pt idx="8768">
                  <c:v>44832.066620370373</c:v>
                </c:pt>
                <c:pt idx="8769">
                  <c:v>44832.066631944443</c:v>
                </c:pt>
                <c:pt idx="8770">
                  <c:v>44832.066643518519</c:v>
                </c:pt>
                <c:pt idx="8771">
                  <c:v>44832.066655092596</c:v>
                </c:pt>
                <c:pt idx="8772">
                  <c:v>44832.066666666666</c:v>
                </c:pt>
                <c:pt idx="8773">
                  <c:v>44832.066678240742</c:v>
                </c:pt>
                <c:pt idx="8774">
                  <c:v>44832.066689814812</c:v>
                </c:pt>
                <c:pt idx="8775">
                  <c:v>44832.066701388889</c:v>
                </c:pt>
                <c:pt idx="8776">
                  <c:v>44832.066712962966</c:v>
                </c:pt>
                <c:pt idx="8777">
                  <c:v>44832.066724537035</c:v>
                </c:pt>
                <c:pt idx="8778">
                  <c:v>44832.066736111112</c:v>
                </c:pt>
                <c:pt idx="8779">
                  <c:v>44832.066747685189</c:v>
                </c:pt>
                <c:pt idx="8780">
                  <c:v>44832.066759259258</c:v>
                </c:pt>
                <c:pt idx="8781">
                  <c:v>44832.066770833335</c:v>
                </c:pt>
                <c:pt idx="8782">
                  <c:v>44832.066782407404</c:v>
                </c:pt>
                <c:pt idx="8783">
                  <c:v>44832.066793981481</c:v>
                </c:pt>
                <c:pt idx="8784">
                  <c:v>44832.066805555558</c:v>
                </c:pt>
                <c:pt idx="8785">
                  <c:v>44832.066817129627</c:v>
                </c:pt>
                <c:pt idx="8786">
                  <c:v>44832.066828703704</c:v>
                </c:pt>
                <c:pt idx="8787">
                  <c:v>44832.066840277781</c:v>
                </c:pt>
                <c:pt idx="8788">
                  <c:v>44832.066851851851</c:v>
                </c:pt>
                <c:pt idx="8789">
                  <c:v>44832.066863425927</c:v>
                </c:pt>
                <c:pt idx="8790">
                  <c:v>44832.066874999997</c:v>
                </c:pt>
                <c:pt idx="8791">
                  <c:v>44832.066886574074</c:v>
                </c:pt>
                <c:pt idx="8792">
                  <c:v>44832.06689814815</c:v>
                </c:pt>
                <c:pt idx="8793">
                  <c:v>44832.06690972222</c:v>
                </c:pt>
                <c:pt idx="8794">
                  <c:v>44832.066921296297</c:v>
                </c:pt>
                <c:pt idx="8795">
                  <c:v>44832.066932870373</c:v>
                </c:pt>
                <c:pt idx="8796">
                  <c:v>44832.066944444443</c:v>
                </c:pt>
                <c:pt idx="8797">
                  <c:v>44832.06695601852</c:v>
                </c:pt>
                <c:pt idx="8798">
                  <c:v>44832.066967592589</c:v>
                </c:pt>
                <c:pt idx="8799">
                  <c:v>44832.066990740743</c:v>
                </c:pt>
                <c:pt idx="8800">
                  <c:v>44832.067002314812</c:v>
                </c:pt>
                <c:pt idx="8801">
                  <c:v>44832.067013888889</c:v>
                </c:pt>
                <c:pt idx="8802">
                  <c:v>44832.067025462966</c:v>
                </c:pt>
                <c:pt idx="8803">
                  <c:v>44832.067025462966</c:v>
                </c:pt>
                <c:pt idx="8804">
                  <c:v>44832.067037037035</c:v>
                </c:pt>
                <c:pt idx="8805">
                  <c:v>44832.067048611112</c:v>
                </c:pt>
                <c:pt idx="8806">
                  <c:v>44832.067060185182</c:v>
                </c:pt>
                <c:pt idx="8807">
                  <c:v>44832.067071759258</c:v>
                </c:pt>
                <c:pt idx="8808">
                  <c:v>44832.067083333335</c:v>
                </c:pt>
                <c:pt idx="8809">
                  <c:v>44832.067094907405</c:v>
                </c:pt>
                <c:pt idx="8810">
                  <c:v>44832.067106481481</c:v>
                </c:pt>
                <c:pt idx="8811">
                  <c:v>44832.067118055558</c:v>
                </c:pt>
                <c:pt idx="8812">
                  <c:v>44832.067129629628</c:v>
                </c:pt>
                <c:pt idx="8813">
                  <c:v>44832.067141203705</c:v>
                </c:pt>
                <c:pt idx="8814">
                  <c:v>44832.067152777781</c:v>
                </c:pt>
                <c:pt idx="8815">
                  <c:v>44832.067164351851</c:v>
                </c:pt>
                <c:pt idx="8816">
                  <c:v>44832.067187499997</c:v>
                </c:pt>
                <c:pt idx="8817">
                  <c:v>44832.067199074074</c:v>
                </c:pt>
                <c:pt idx="8818">
                  <c:v>44832.067210648151</c:v>
                </c:pt>
                <c:pt idx="8819">
                  <c:v>44832.06722222222</c:v>
                </c:pt>
                <c:pt idx="8820">
                  <c:v>44832.067233796297</c:v>
                </c:pt>
                <c:pt idx="8821">
                  <c:v>44832.067245370374</c:v>
                </c:pt>
                <c:pt idx="8822">
                  <c:v>44832.067256944443</c:v>
                </c:pt>
                <c:pt idx="8823">
                  <c:v>44832.06726851852</c:v>
                </c:pt>
                <c:pt idx="8824">
                  <c:v>44832.067280092589</c:v>
                </c:pt>
                <c:pt idx="8825">
                  <c:v>44832.067291666666</c:v>
                </c:pt>
                <c:pt idx="8826">
                  <c:v>44832.067303240743</c:v>
                </c:pt>
                <c:pt idx="8827">
                  <c:v>44832.067314814813</c:v>
                </c:pt>
                <c:pt idx="8828">
                  <c:v>44832.067326388889</c:v>
                </c:pt>
                <c:pt idx="8829">
                  <c:v>44832.067337962966</c:v>
                </c:pt>
                <c:pt idx="8830">
                  <c:v>44832.067349537036</c:v>
                </c:pt>
                <c:pt idx="8831">
                  <c:v>44832.067361111112</c:v>
                </c:pt>
                <c:pt idx="8832">
                  <c:v>44832.067372685182</c:v>
                </c:pt>
                <c:pt idx="8833">
                  <c:v>44832.067384259259</c:v>
                </c:pt>
                <c:pt idx="8834">
                  <c:v>44832.067395833335</c:v>
                </c:pt>
                <c:pt idx="8835">
                  <c:v>44832.067407407405</c:v>
                </c:pt>
                <c:pt idx="8836">
                  <c:v>44832.067418981482</c:v>
                </c:pt>
                <c:pt idx="8837">
                  <c:v>44832.067430555559</c:v>
                </c:pt>
                <c:pt idx="8838">
                  <c:v>44832.067442129628</c:v>
                </c:pt>
                <c:pt idx="8839">
                  <c:v>44832.067453703705</c:v>
                </c:pt>
                <c:pt idx="8840">
                  <c:v>44832.067465277774</c:v>
                </c:pt>
                <c:pt idx="8841">
                  <c:v>44832.067476851851</c:v>
                </c:pt>
                <c:pt idx="8842">
                  <c:v>44832.067488425928</c:v>
                </c:pt>
                <c:pt idx="8843">
                  <c:v>44832.067499999997</c:v>
                </c:pt>
                <c:pt idx="8844">
                  <c:v>44832.067511574074</c:v>
                </c:pt>
                <c:pt idx="8845">
                  <c:v>44832.067523148151</c:v>
                </c:pt>
                <c:pt idx="8846">
                  <c:v>44832.06753472222</c:v>
                </c:pt>
                <c:pt idx="8847">
                  <c:v>44832.067546296297</c:v>
                </c:pt>
                <c:pt idx="8848">
                  <c:v>44832.067557870374</c:v>
                </c:pt>
                <c:pt idx="8849">
                  <c:v>44832.067569444444</c:v>
                </c:pt>
                <c:pt idx="8850">
                  <c:v>44832.06758101852</c:v>
                </c:pt>
                <c:pt idx="8851">
                  <c:v>44832.06759259259</c:v>
                </c:pt>
                <c:pt idx="8852">
                  <c:v>44832.067604166667</c:v>
                </c:pt>
                <c:pt idx="8853">
                  <c:v>44832.067615740743</c:v>
                </c:pt>
                <c:pt idx="8854">
                  <c:v>44832.067627314813</c:v>
                </c:pt>
                <c:pt idx="8855">
                  <c:v>44832.06763888889</c:v>
                </c:pt>
                <c:pt idx="8856">
                  <c:v>44832.067650462966</c:v>
                </c:pt>
                <c:pt idx="8857">
                  <c:v>44832.067662037036</c:v>
                </c:pt>
                <c:pt idx="8858">
                  <c:v>44832.067673611113</c:v>
                </c:pt>
                <c:pt idx="8859">
                  <c:v>44832.067685185182</c:v>
                </c:pt>
                <c:pt idx="8860">
                  <c:v>44832.067696759259</c:v>
                </c:pt>
                <c:pt idx="8861">
                  <c:v>44832.067708333336</c:v>
                </c:pt>
                <c:pt idx="8862">
                  <c:v>44832.067719907405</c:v>
                </c:pt>
                <c:pt idx="8863">
                  <c:v>44832.067731481482</c:v>
                </c:pt>
                <c:pt idx="8864">
                  <c:v>44832.067743055559</c:v>
                </c:pt>
                <c:pt idx="8865">
                  <c:v>44832.067754629628</c:v>
                </c:pt>
                <c:pt idx="8866">
                  <c:v>44832.067766203705</c:v>
                </c:pt>
                <c:pt idx="8867">
                  <c:v>44832.067777777775</c:v>
                </c:pt>
                <c:pt idx="8868">
                  <c:v>44832.067789351851</c:v>
                </c:pt>
                <c:pt idx="8869">
                  <c:v>44832.067800925928</c:v>
                </c:pt>
                <c:pt idx="8870">
                  <c:v>44832.067812499998</c:v>
                </c:pt>
                <c:pt idx="8871">
                  <c:v>44832.067824074074</c:v>
                </c:pt>
                <c:pt idx="8872">
                  <c:v>44832.067835648151</c:v>
                </c:pt>
                <c:pt idx="8873">
                  <c:v>44832.067847222221</c:v>
                </c:pt>
                <c:pt idx="8874">
                  <c:v>44832.067858796298</c:v>
                </c:pt>
                <c:pt idx="8875">
                  <c:v>44832.067870370367</c:v>
                </c:pt>
                <c:pt idx="8876">
                  <c:v>44832.067881944444</c:v>
                </c:pt>
                <c:pt idx="8877">
                  <c:v>44832.067893518521</c:v>
                </c:pt>
                <c:pt idx="8878">
                  <c:v>44832.06790509259</c:v>
                </c:pt>
                <c:pt idx="8879">
                  <c:v>44832.067916666667</c:v>
                </c:pt>
                <c:pt idx="8880">
                  <c:v>44832.067928240744</c:v>
                </c:pt>
                <c:pt idx="8881">
                  <c:v>44832.067939814813</c:v>
                </c:pt>
                <c:pt idx="8882">
                  <c:v>44832.06795138889</c:v>
                </c:pt>
                <c:pt idx="8883">
                  <c:v>44832.067962962959</c:v>
                </c:pt>
                <c:pt idx="8884">
                  <c:v>44832.067974537036</c:v>
                </c:pt>
                <c:pt idx="8885">
                  <c:v>44832.067986111113</c:v>
                </c:pt>
                <c:pt idx="8886">
                  <c:v>44832.067997685182</c:v>
                </c:pt>
                <c:pt idx="8887">
                  <c:v>44832.068009259259</c:v>
                </c:pt>
                <c:pt idx="8888">
                  <c:v>44832.068020833336</c:v>
                </c:pt>
                <c:pt idx="8889">
                  <c:v>44832.068032407406</c:v>
                </c:pt>
                <c:pt idx="8890">
                  <c:v>44832.068043981482</c:v>
                </c:pt>
                <c:pt idx="8891">
                  <c:v>44832.068055555559</c:v>
                </c:pt>
                <c:pt idx="8892">
                  <c:v>44832.068067129629</c:v>
                </c:pt>
                <c:pt idx="8893">
                  <c:v>44832.068078703705</c:v>
                </c:pt>
                <c:pt idx="8894">
                  <c:v>44832.068090277775</c:v>
                </c:pt>
                <c:pt idx="8895">
                  <c:v>44832.068101851852</c:v>
                </c:pt>
                <c:pt idx="8896">
                  <c:v>44832.068113425928</c:v>
                </c:pt>
                <c:pt idx="8897">
                  <c:v>44832.068124999998</c:v>
                </c:pt>
                <c:pt idx="8898">
                  <c:v>44832.068136574075</c:v>
                </c:pt>
                <c:pt idx="8899">
                  <c:v>44832.068148148152</c:v>
                </c:pt>
                <c:pt idx="8900">
                  <c:v>44832.068159722221</c:v>
                </c:pt>
                <c:pt idx="8901">
                  <c:v>44832.068171296298</c:v>
                </c:pt>
                <c:pt idx="8902">
                  <c:v>44832.068182870367</c:v>
                </c:pt>
                <c:pt idx="8903">
                  <c:v>44832.068194444444</c:v>
                </c:pt>
                <c:pt idx="8904">
                  <c:v>44832.068206018521</c:v>
                </c:pt>
                <c:pt idx="8905">
                  <c:v>44832.06821759259</c:v>
                </c:pt>
                <c:pt idx="8906">
                  <c:v>44832.068229166667</c:v>
                </c:pt>
                <c:pt idx="8907">
                  <c:v>44832.068240740744</c:v>
                </c:pt>
                <c:pt idx="8908">
                  <c:v>44832.068252314813</c:v>
                </c:pt>
                <c:pt idx="8909">
                  <c:v>44832.06826388889</c:v>
                </c:pt>
                <c:pt idx="8910">
                  <c:v>44832.06827546296</c:v>
                </c:pt>
                <c:pt idx="8911">
                  <c:v>44832.068287037036</c:v>
                </c:pt>
                <c:pt idx="8912">
                  <c:v>44832.068298611113</c:v>
                </c:pt>
                <c:pt idx="8913">
                  <c:v>44832.068310185183</c:v>
                </c:pt>
                <c:pt idx="8914">
                  <c:v>44832.06832175926</c:v>
                </c:pt>
                <c:pt idx="8915">
                  <c:v>44832.068333333336</c:v>
                </c:pt>
                <c:pt idx="8916">
                  <c:v>44832.068344907406</c:v>
                </c:pt>
                <c:pt idx="8917">
                  <c:v>44832.068356481483</c:v>
                </c:pt>
                <c:pt idx="8918">
                  <c:v>44832.068368055552</c:v>
                </c:pt>
                <c:pt idx="8919">
                  <c:v>44832.068379629629</c:v>
                </c:pt>
                <c:pt idx="8920">
                  <c:v>44832.068391203706</c:v>
                </c:pt>
                <c:pt idx="8921">
                  <c:v>44832.068402777775</c:v>
                </c:pt>
                <c:pt idx="8922">
                  <c:v>44832.068414351852</c:v>
                </c:pt>
                <c:pt idx="8923">
                  <c:v>44832.068425925929</c:v>
                </c:pt>
                <c:pt idx="8924">
                  <c:v>44832.068437499998</c:v>
                </c:pt>
                <c:pt idx="8925">
                  <c:v>44832.068449074075</c:v>
                </c:pt>
                <c:pt idx="8926">
                  <c:v>44832.068460648145</c:v>
                </c:pt>
                <c:pt idx="8927">
                  <c:v>44832.068472222221</c:v>
                </c:pt>
                <c:pt idx="8928">
                  <c:v>44832.068483796298</c:v>
                </c:pt>
                <c:pt idx="8929">
                  <c:v>44832.068495370368</c:v>
                </c:pt>
                <c:pt idx="8930">
                  <c:v>44832.068506944444</c:v>
                </c:pt>
                <c:pt idx="8931">
                  <c:v>44832.068518518521</c:v>
                </c:pt>
                <c:pt idx="8932">
                  <c:v>44832.068530092591</c:v>
                </c:pt>
                <c:pt idx="8933">
                  <c:v>44832.068541666667</c:v>
                </c:pt>
                <c:pt idx="8934">
                  <c:v>44832.068553240744</c:v>
                </c:pt>
                <c:pt idx="8935">
                  <c:v>44832.068564814814</c:v>
                </c:pt>
                <c:pt idx="8936">
                  <c:v>44832.068576388891</c:v>
                </c:pt>
                <c:pt idx="8937">
                  <c:v>44832.06858796296</c:v>
                </c:pt>
                <c:pt idx="8938">
                  <c:v>44832.068599537037</c:v>
                </c:pt>
                <c:pt idx="8939">
                  <c:v>44832.068611111114</c:v>
                </c:pt>
                <c:pt idx="8940">
                  <c:v>44832.068622685183</c:v>
                </c:pt>
                <c:pt idx="8941">
                  <c:v>44832.06863425926</c:v>
                </c:pt>
                <c:pt idx="8942">
                  <c:v>44832.068645833337</c:v>
                </c:pt>
                <c:pt idx="8943">
                  <c:v>44832.068657407406</c:v>
                </c:pt>
                <c:pt idx="8944">
                  <c:v>44832.068668981483</c:v>
                </c:pt>
                <c:pt idx="8945">
                  <c:v>44832.068680555552</c:v>
                </c:pt>
                <c:pt idx="8946">
                  <c:v>44832.068692129629</c:v>
                </c:pt>
                <c:pt idx="8947">
                  <c:v>44832.068703703706</c:v>
                </c:pt>
                <c:pt idx="8948">
                  <c:v>44832.068715277775</c:v>
                </c:pt>
                <c:pt idx="8949">
                  <c:v>44832.068726851852</c:v>
                </c:pt>
                <c:pt idx="8950">
                  <c:v>44832.068738425929</c:v>
                </c:pt>
                <c:pt idx="8951">
                  <c:v>44832.068749999999</c:v>
                </c:pt>
                <c:pt idx="8952">
                  <c:v>44832.068761574075</c:v>
                </c:pt>
                <c:pt idx="8953">
                  <c:v>44832.068773148145</c:v>
                </c:pt>
                <c:pt idx="8954">
                  <c:v>44832.068784722222</c:v>
                </c:pt>
                <c:pt idx="8955">
                  <c:v>44832.068796296298</c:v>
                </c:pt>
                <c:pt idx="8956">
                  <c:v>44832.068807870368</c:v>
                </c:pt>
                <c:pt idx="8957">
                  <c:v>44832.068819444445</c:v>
                </c:pt>
                <c:pt idx="8958">
                  <c:v>44832.068831018521</c:v>
                </c:pt>
                <c:pt idx="8959">
                  <c:v>44832.068842592591</c:v>
                </c:pt>
                <c:pt idx="8960">
                  <c:v>44832.068854166668</c:v>
                </c:pt>
                <c:pt idx="8961">
                  <c:v>44832.068865740737</c:v>
                </c:pt>
                <c:pt idx="8962">
                  <c:v>44832.068877314814</c:v>
                </c:pt>
                <c:pt idx="8963">
                  <c:v>44832.068888888891</c:v>
                </c:pt>
                <c:pt idx="8964">
                  <c:v>44832.06890046296</c:v>
                </c:pt>
                <c:pt idx="8965">
                  <c:v>44832.068912037037</c:v>
                </c:pt>
                <c:pt idx="8966">
                  <c:v>44832.068923611114</c:v>
                </c:pt>
                <c:pt idx="8967">
                  <c:v>44832.068935185183</c:v>
                </c:pt>
                <c:pt idx="8968">
                  <c:v>44832.06894675926</c:v>
                </c:pt>
                <c:pt idx="8969">
                  <c:v>44832.068958333337</c:v>
                </c:pt>
                <c:pt idx="8970">
                  <c:v>44832.068969907406</c:v>
                </c:pt>
                <c:pt idx="8971">
                  <c:v>44832.068981481483</c:v>
                </c:pt>
                <c:pt idx="8972">
                  <c:v>44832.068993055553</c:v>
                </c:pt>
                <c:pt idx="8973">
                  <c:v>44832.069004629629</c:v>
                </c:pt>
                <c:pt idx="8974">
                  <c:v>44832.069016203706</c:v>
                </c:pt>
                <c:pt idx="8975">
                  <c:v>44832.069027777776</c:v>
                </c:pt>
                <c:pt idx="8976">
                  <c:v>44832.069039351853</c:v>
                </c:pt>
                <c:pt idx="8977">
                  <c:v>44832.069050925929</c:v>
                </c:pt>
                <c:pt idx="8978">
                  <c:v>44832.069062499999</c:v>
                </c:pt>
                <c:pt idx="8979">
                  <c:v>44832.069074074076</c:v>
                </c:pt>
                <c:pt idx="8980">
                  <c:v>44832.069085648145</c:v>
                </c:pt>
                <c:pt idx="8981">
                  <c:v>44832.069097222222</c:v>
                </c:pt>
                <c:pt idx="8982">
                  <c:v>44832.069108796299</c:v>
                </c:pt>
                <c:pt idx="8983">
                  <c:v>44832.069120370368</c:v>
                </c:pt>
                <c:pt idx="8984">
                  <c:v>44832.069131944445</c:v>
                </c:pt>
                <c:pt idx="8985">
                  <c:v>44832.069143518522</c:v>
                </c:pt>
                <c:pt idx="8986">
                  <c:v>44832.069155092591</c:v>
                </c:pt>
                <c:pt idx="8987">
                  <c:v>44832.069166666668</c:v>
                </c:pt>
                <c:pt idx="8988">
                  <c:v>44832.069178240738</c:v>
                </c:pt>
                <c:pt idx="8989">
                  <c:v>44832.069189814814</c:v>
                </c:pt>
                <c:pt idx="8990">
                  <c:v>44832.069201388891</c:v>
                </c:pt>
                <c:pt idx="8991">
                  <c:v>44832.069212962961</c:v>
                </c:pt>
                <c:pt idx="8992">
                  <c:v>44832.069224537037</c:v>
                </c:pt>
                <c:pt idx="8993">
                  <c:v>44832.069236111114</c:v>
                </c:pt>
                <c:pt idx="8994">
                  <c:v>44832.069247685184</c:v>
                </c:pt>
                <c:pt idx="8995">
                  <c:v>44832.06925925926</c:v>
                </c:pt>
                <c:pt idx="8996">
                  <c:v>44832.06927083333</c:v>
                </c:pt>
                <c:pt idx="8997">
                  <c:v>44832.069282407407</c:v>
                </c:pt>
                <c:pt idx="8998">
                  <c:v>44832.069293981483</c:v>
                </c:pt>
                <c:pt idx="8999">
                  <c:v>44832.069305555553</c:v>
                </c:pt>
                <c:pt idx="9000">
                  <c:v>44832.06931712963</c:v>
                </c:pt>
                <c:pt idx="9001">
                  <c:v>44832.069328703707</c:v>
                </c:pt>
                <c:pt idx="9002">
                  <c:v>44832.069340277776</c:v>
                </c:pt>
                <c:pt idx="9003">
                  <c:v>44832.069351851853</c:v>
                </c:pt>
                <c:pt idx="9004">
                  <c:v>44832.069363425922</c:v>
                </c:pt>
                <c:pt idx="9005">
                  <c:v>44832.069374999999</c:v>
                </c:pt>
                <c:pt idx="9006">
                  <c:v>44832.069386574076</c:v>
                </c:pt>
                <c:pt idx="9007">
                  <c:v>44832.069398148145</c:v>
                </c:pt>
                <c:pt idx="9008">
                  <c:v>44832.069409722222</c:v>
                </c:pt>
                <c:pt idx="9009">
                  <c:v>44832.069421296299</c:v>
                </c:pt>
                <c:pt idx="9010">
                  <c:v>44832.069432870368</c:v>
                </c:pt>
                <c:pt idx="9011">
                  <c:v>44832.069444444445</c:v>
                </c:pt>
                <c:pt idx="9012">
                  <c:v>44832.069456018522</c:v>
                </c:pt>
                <c:pt idx="9013">
                  <c:v>44832.069467592592</c:v>
                </c:pt>
                <c:pt idx="9014">
                  <c:v>44832.069479166668</c:v>
                </c:pt>
                <c:pt idx="9015">
                  <c:v>44832.069490740738</c:v>
                </c:pt>
                <c:pt idx="9016">
                  <c:v>44832.069502314815</c:v>
                </c:pt>
                <c:pt idx="9017">
                  <c:v>44832.069513888891</c:v>
                </c:pt>
                <c:pt idx="9018">
                  <c:v>44832.069525462961</c:v>
                </c:pt>
                <c:pt idx="9019">
                  <c:v>44832.069537037038</c:v>
                </c:pt>
                <c:pt idx="9020">
                  <c:v>44832.069548611114</c:v>
                </c:pt>
                <c:pt idx="9021">
                  <c:v>44832.069560185184</c:v>
                </c:pt>
                <c:pt idx="9022">
                  <c:v>44832.069571759261</c:v>
                </c:pt>
                <c:pt idx="9023">
                  <c:v>44832.06958333333</c:v>
                </c:pt>
                <c:pt idx="9024">
                  <c:v>44832.069594907407</c:v>
                </c:pt>
                <c:pt idx="9025">
                  <c:v>44832.069606481484</c:v>
                </c:pt>
                <c:pt idx="9026">
                  <c:v>44832.069618055553</c:v>
                </c:pt>
                <c:pt idx="9027">
                  <c:v>44832.06962962963</c:v>
                </c:pt>
                <c:pt idx="9028">
                  <c:v>44832.069641203707</c:v>
                </c:pt>
                <c:pt idx="9029">
                  <c:v>44832.069652777776</c:v>
                </c:pt>
                <c:pt idx="9030">
                  <c:v>44832.069664351853</c:v>
                </c:pt>
                <c:pt idx="9031">
                  <c:v>44832.069675925923</c:v>
                </c:pt>
                <c:pt idx="9032">
                  <c:v>44832.069687499999</c:v>
                </c:pt>
                <c:pt idx="9033">
                  <c:v>44832.069699074076</c:v>
                </c:pt>
                <c:pt idx="9034">
                  <c:v>44832.069710648146</c:v>
                </c:pt>
                <c:pt idx="9035">
                  <c:v>44832.069722222222</c:v>
                </c:pt>
                <c:pt idx="9036">
                  <c:v>44832.069733796299</c:v>
                </c:pt>
                <c:pt idx="9037">
                  <c:v>44832.069745370369</c:v>
                </c:pt>
                <c:pt idx="9038">
                  <c:v>44832.069756944446</c:v>
                </c:pt>
                <c:pt idx="9039">
                  <c:v>44832.069768518515</c:v>
                </c:pt>
                <c:pt idx="9040">
                  <c:v>44832.069780092592</c:v>
                </c:pt>
                <c:pt idx="9041">
                  <c:v>44832.069791666669</c:v>
                </c:pt>
                <c:pt idx="9042">
                  <c:v>44832.069803240738</c:v>
                </c:pt>
                <c:pt idx="9043">
                  <c:v>44832.069814814815</c:v>
                </c:pt>
                <c:pt idx="9044">
                  <c:v>44832.069826388892</c:v>
                </c:pt>
                <c:pt idx="9045">
                  <c:v>44832.069837962961</c:v>
                </c:pt>
                <c:pt idx="9046">
                  <c:v>44832.069849537038</c:v>
                </c:pt>
                <c:pt idx="9047">
                  <c:v>44832.069861111115</c:v>
                </c:pt>
                <c:pt idx="9048">
                  <c:v>44832.069872685184</c:v>
                </c:pt>
                <c:pt idx="9049">
                  <c:v>44832.069884259261</c:v>
                </c:pt>
                <c:pt idx="9050">
                  <c:v>44832.069895833331</c:v>
                </c:pt>
                <c:pt idx="9051">
                  <c:v>44832.069907407407</c:v>
                </c:pt>
                <c:pt idx="9052">
                  <c:v>44832.069918981484</c:v>
                </c:pt>
                <c:pt idx="9053">
                  <c:v>44832.069930555554</c:v>
                </c:pt>
                <c:pt idx="9054">
                  <c:v>44832.06994212963</c:v>
                </c:pt>
                <c:pt idx="9055">
                  <c:v>44832.069953703707</c:v>
                </c:pt>
                <c:pt idx="9056">
                  <c:v>44832.069965277777</c:v>
                </c:pt>
                <c:pt idx="9057">
                  <c:v>44832.069976851853</c:v>
                </c:pt>
                <c:pt idx="9058">
                  <c:v>44832.069988425923</c:v>
                </c:pt>
                <c:pt idx="9059">
                  <c:v>44832.07</c:v>
                </c:pt>
                <c:pt idx="9060">
                  <c:v>44832.070011574076</c:v>
                </c:pt>
                <c:pt idx="9061">
                  <c:v>44832.070023148146</c:v>
                </c:pt>
                <c:pt idx="9062">
                  <c:v>44832.070034722223</c:v>
                </c:pt>
                <c:pt idx="9063">
                  <c:v>44832.0700462963</c:v>
                </c:pt>
                <c:pt idx="9064">
                  <c:v>44832.070057870369</c:v>
                </c:pt>
                <c:pt idx="9065">
                  <c:v>44832.070069444446</c:v>
                </c:pt>
                <c:pt idx="9066">
                  <c:v>44832.070081018515</c:v>
                </c:pt>
                <c:pt idx="9067">
                  <c:v>44832.070092592592</c:v>
                </c:pt>
                <c:pt idx="9068">
                  <c:v>44832.070104166669</c:v>
                </c:pt>
                <c:pt idx="9069">
                  <c:v>44832.070115740738</c:v>
                </c:pt>
                <c:pt idx="9070">
                  <c:v>44832.070127314815</c:v>
                </c:pt>
                <c:pt idx="9071">
                  <c:v>44832.070138888892</c:v>
                </c:pt>
                <c:pt idx="9072">
                  <c:v>44832.070150462961</c:v>
                </c:pt>
                <c:pt idx="9073">
                  <c:v>44832.070162037038</c:v>
                </c:pt>
                <c:pt idx="9074">
                  <c:v>44832.070173611108</c:v>
                </c:pt>
                <c:pt idx="9075">
                  <c:v>44832.070185185185</c:v>
                </c:pt>
                <c:pt idx="9076">
                  <c:v>44832.070196759261</c:v>
                </c:pt>
                <c:pt idx="9077">
                  <c:v>44832.070208333331</c:v>
                </c:pt>
                <c:pt idx="9078">
                  <c:v>44832.070219907408</c:v>
                </c:pt>
                <c:pt idx="9079">
                  <c:v>44832.070231481484</c:v>
                </c:pt>
                <c:pt idx="9080">
                  <c:v>44832.070243055554</c:v>
                </c:pt>
                <c:pt idx="9081">
                  <c:v>44832.070254629631</c:v>
                </c:pt>
                <c:pt idx="9082">
                  <c:v>44832.0702662037</c:v>
                </c:pt>
                <c:pt idx="9083">
                  <c:v>44832.070277777777</c:v>
                </c:pt>
                <c:pt idx="9084">
                  <c:v>44832.070289351854</c:v>
                </c:pt>
                <c:pt idx="9085">
                  <c:v>44832.070300925923</c:v>
                </c:pt>
                <c:pt idx="9086">
                  <c:v>44832.0703125</c:v>
                </c:pt>
                <c:pt idx="9087">
                  <c:v>44832.070324074077</c:v>
                </c:pt>
                <c:pt idx="9088">
                  <c:v>44832.070335648146</c:v>
                </c:pt>
                <c:pt idx="9089">
                  <c:v>44832.070347222223</c:v>
                </c:pt>
                <c:pt idx="9090">
                  <c:v>44832.0703587963</c:v>
                </c:pt>
                <c:pt idx="9091">
                  <c:v>44832.070370370369</c:v>
                </c:pt>
                <c:pt idx="9092">
                  <c:v>44832.070381944446</c:v>
                </c:pt>
                <c:pt idx="9093">
                  <c:v>44832.070393518516</c:v>
                </c:pt>
                <c:pt idx="9094">
                  <c:v>44832.070405092592</c:v>
                </c:pt>
                <c:pt idx="9095">
                  <c:v>44832.070416666669</c:v>
                </c:pt>
                <c:pt idx="9096">
                  <c:v>44832.070428240739</c:v>
                </c:pt>
                <c:pt idx="9097">
                  <c:v>44832.070439814815</c:v>
                </c:pt>
                <c:pt idx="9098">
                  <c:v>44832.070451388892</c:v>
                </c:pt>
                <c:pt idx="9099">
                  <c:v>44832.070462962962</c:v>
                </c:pt>
                <c:pt idx="9100">
                  <c:v>44832.070474537039</c:v>
                </c:pt>
                <c:pt idx="9101">
                  <c:v>44832.070486111108</c:v>
                </c:pt>
                <c:pt idx="9102">
                  <c:v>44832.070497685185</c:v>
                </c:pt>
                <c:pt idx="9103">
                  <c:v>44832.070509259262</c:v>
                </c:pt>
                <c:pt idx="9104">
                  <c:v>44832.070520833331</c:v>
                </c:pt>
                <c:pt idx="9105">
                  <c:v>44832.070532407408</c:v>
                </c:pt>
                <c:pt idx="9106">
                  <c:v>44832.070543981485</c:v>
                </c:pt>
                <c:pt idx="9107">
                  <c:v>44832.070555555554</c:v>
                </c:pt>
                <c:pt idx="9108">
                  <c:v>44832.070567129631</c:v>
                </c:pt>
                <c:pt idx="9109">
                  <c:v>44832.0705787037</c:v>
                </c:pt>
                <c:pt idx="9110">
                  <c:v>44832.070590277777</c:v>
                </c:pt>
                <c:pt idx="9111">
                  <c:v>44832.070601851854</c:v>
                </c:pt>
                <c:pt idx="9112">
                  <c:v>44832.070613425924</c:v>
                </c:pt>
                <c:pt idx="9113">
                  <c:v>44832.070625</c:v>
                </c:pt>
                <c:pt idx="9114">
                  <c:v>44832.070636574077</c:v>
                </c:pt>
                <c:pt idx="9115">
                  <c:v>44832.070648148147</c:v>
                </c:pt>
                <c:pt idx="9116">
                  <c:v>44832.070659722223</c:v>
                </c:pt>
                <c:pt idx="9117">
                  <c:v>44832.070671296293</c:v>
                </c:pt>
                <c:pt idx="9118">
                  <c:v>44832.07068287037</c:v>
                </c:pt>
                <c:pt idx="9119">
                  <c:v>44832.070694444446</c:v>
                </c:pt>
                <c:pt idx="9120">
                  <c:v>44832.070706018516</c:v>
                </c:pt>
                <c:pt idx="9121">
                  <c:v>44832.070717592593</c:v>
                </c:pt>
                <c:pt idx="9122">
                  <c:v>44832.070729166669</c:v>
                </c:pt>
                <c:pt idx="9123">
                  <c:v>44832.070740740739</c:v>
                </c:pt>
                <c:pt idx="9124">
                  <c:v>44832.070752314816</c:v>
                </c:pt>
                <c:pt idx="9125">
                  <c:v>44832.070763888885</c:v>
                </c:pt>
                <c:pt idx="9126">
                  <c:v>44832.070775462962</c:v>
                </c:pt>
                <c:pt idx="9127">
                  <c:v>44832.070787037039</c:v>
                </c:pt>
                <c:pt idx="9128">
                  <c:v>44832.070798611108</c:v>
                </c:pt>
                <c:pt idx="9129">
                  <c:v>44832.070810185185</c:v>
                </c:pt>
                <c:pt idx="9130">
                  <c:v>44832.070821759262</c:v>
                </c:pt>
                <c:pt idx="9131">
                  <c:v>44832.070833333331</c:v>
                </c:pt>
                <c:pt idx="9132">
                  <c:v>44832.070844907408</c:v>
                </c:pt>
                <c:pt idx="9133">
                  <c:v>44832.070856481485</c:v>
                </c:pt>
                <c:pt idx="9134">
                  <c:v>44832.070868055554</c:v>
                </c:pt>
                <c:pt idx="9135">
                  <c:v>44832.070879629631</c:v>
                </c:pt>
                <c:pt idx="9136">
                  <c:v>44832.070891203701</c:v>
                </c:pt>
                <c:pt idx="9137">
                  <c:v>44832.070902777778</c:v>
                </c:pt>
                <c:pt idx="9138">
                  <c:v>44832.070914351854</c:v>
                </c:pt>
                <c:pt idx="9139">
                  <c:v>44832.070925925924</c:v>
                </c:pt>
                <c:pt idx="9140">
                  <c:v>44832.070937500001</c:v>
                </c:pt>
                <c:pt idx="9141">
                  <c:v>44832.070949074077</c:v>
                </c:pt>
                <c:pt idx="9142">
                  <c:v>44832.070960648147</c:v>
                </c:pt>
                <c:pt idx="9143">
                  <c:v>44832.070983796293</c:v>
                </c:pt>
                <c:pt idx="9144">
                  <c:v>44832.07099537037</c:v>
                </c:pt>
                <c:pt idx="9145">
                  <c:v>44832.071006944447</c:v>
                </c:pt>
                <c:pt idx="9146">
                  <c:v>44832.071018518516</c:v>
                </c:pt>
                <c:pt idx="9147">
                  <c:v>44832.071030092593</c:v>
                </c:pt>
                <c:pt idx="9148">
                  <c:v>44832.07104166667</c:v>
                </c:pt>
                <c:pt idx="9149">
                  <c:v>44832.071053240739</c:v>
                </c:pt>
                <c:pt idx="9150">
                  <c:v>44832.071053240739</c:v>
                </c:pt>
                <c:pt idx="9151">
                  <c:v>44832.071064814816</c:v>
                </c:pt>
                <c:pt idx="9152">
                  <c:v>44832.071076388886</c:v>
                </c:pt>
                <c:pt idx="9153">
                  <c:v>44832.071087962962</c:v>
                </c:pt>
                <c:pt idx="9154">
                  <c:v>44832.071099537039</c:v>
                </c:pt>
                <c:pt idx="9155">
                  <c:v>44832.071111111109</c:v>
                </c:pt>
                <c:pt idx="9156">
                  <c:v>44832.071122685185</c:v>
                </c:pt>
                <c:pt idx="9157">
                  <c:v>44832.071134259262</c:v>
                </c:pt>
                <c:pt idx="9158">
                  <c:v>44832.071145833332</c:v>
                </c:pt>
                <c:pt idx="9159">
                  <c:v>44832.071157407408</c:v>
                </c:pt>
                <c:pt idx="9160">
                  <c:v>44832.071168981478</c:v>
                </c:pt>
                <c:pt idx="9161">
                  <c:v>44832.071192129632</c:v>
                </c:pt>
                <c:pt idx="9162">
                  <c:v>44832.071203703701</c:v>
                </c:pt>
                <c:pt idx="9163">
                  <c:v>44832.071215277778</c:v>
                </c:pt>
                <c:pt idx="9164">
                  <c:v>44832.071226851855</c:v>
                </c:pt>
                <c:pt idx="9165">
                  <c:v>44832.071238425924</c:v>
                </c:pt>
                <c:pt idx="9166">
                  <c:v>44832.071250000001</c:v>
                </c:pt>
                <c:pt idx="9167">
                  <c:v>44832.071261574078</c:v>
                </c:pt>
                <c:pt idx="9168">
                  <c:v>44832.071273148147</c:v>
                </c:pt>
                <c:pt idx="9169">
                  <c:v>44832.071284722224</c:v>
                </c:pt>
                <c:pt idx="9170">
                  <c:v>44832.071296296293</c:v>
                </c:pt>
                <c:pt idx="9171">
                  <c:v>44832.07130787037</c:v>
                </c:pt>
                <c:pt idx="9172">
                  <c:v>44832.071319444447</c:v>
                </c:pt>
                <c:pt idx="9173">
                  <c:v>44832.071331018517</c:v>
                </c:pt>
                <c:pt idx="9174">
                  <c:v>44832.071342592593</c:v>
                </c:pt>
                <c:pt idx="9175">
                  <c:v>44832.07135416667</c:v>
                </c:pt>
                <c:pt idx="9176">
                  <c:v>44832.07136574074</c:v>
                </c:pt>
                <c:pt idx="9177">
                  <c:v>44832.071377314816</c:v>
                </c:pt>
                <c:pt idx="9178">
                  <c:v>44832.071388888886</c:v>
                </c:pt>
                <c:pt idx="9179">
                  <c:v>44832.071400462963</c:v>
                </c:pt>
                <c:pt idx="9180">
                  <c:v>44832.071412037039</c:v>
                </c:pt>
                <c:pt idx="9181">
                  <c:v>44832.071423611109</c:v>
                </c:pt>
                <c:pt idx="9182">
                  <c:v>44832.071435185186</c:v>
                </c:pt>
                <c:pt idx="9183">
                  <c:v>44832.071446759262</c:v>
                </c:pt>
                <c:pt idx="9184">
                  <c:v>44832.071458333332</c:v>
                </c:pt>
                <c:pt idx="9185">
                  <c:v>44832.071469907409</c:v>
                </c:pt>
                <c:pt idx="9186">
                  <c:v>44832.071481481478</c:v>
                </c:pt>
                <c:pt idx="9187">
                  <c:v>44832.071493055555</c:v>
                </c:pt>
                <c:pt idx="9188">
                  <c:v>44832.071504629632</c:v>
                </c:pt>
                <c:pt idx="9189">
                  <c:v>44832.071516203701</c:v>
                </c:pt>
                <c:pt idx="9190">
                  <c:v>44832.071527777778</c:v>
                </c:pt>
                <c:pt idx="9191">
                  <c:v>44832.071539351855</c:v>
                </c:pt>
                <c:pt idx="9192">
                  <c:v>44832.071550925924</c:v>
                </c:pt>
                <c:pt idx="9193">
                  <c:v>44832.071562500001</c:v>
                </c:pt>
                <c:pt idx="9194">
                  <c:v>44832.071574074071</c:v>
                </c:pt>
                <c:pt idx="9195">
                  <c:v>44832.071585648147</c:v>
                </c:pt>
                <c:pt idx="9196">
                  <c:v>44832.071597222224</c:v>
                </c:pt>
                <c:pt idx="9197">
                  <c:v>44832.071608796294</c:v>
                </c:pt>
                <c:pt idx="9198">
                  <c:v>44832.071620370371</c:v>
                </c:pt>
                <c:pt idx="9199">
                  <c:v>44832.071631944447</c:v>
                </c:pt>
                <c:pt idx="9200">
                  <c:v>44832.071643518517</c:v>
                </c:pt>
                <c:pt idx="9201">
                  <c:v>44832.071655092594</c:v>
                </c:pt>
                <c:pt idx="9202">
                  <c:v>44832.071666666663</c:v>
                </c:pt>
                <c:pt idx="9203">
                  <c:v>44832.07167824074</c:v>
                </c:pt>
                <c:pt idx="9204">
                  <c:v>44832.071689814817</c:v>
                </c:pt>
                <c:pt idx="9205">
                  <c:v>44832.071701388886</c:v>
                </c:pt>
                <c:pt idx="9206">
                  <c:v>44832.071712962963</c:v>
                </c:pt>
                <c:pt idx="9207">
                  <c:v>44832.07172453704</c:v>
                </c:pt>
                <c:pt idx="9208">
                  <c:v>44832.071736111109</c:v>
                </c:pt>
                <c:pt idx="9209">
                  <c:v>44832.071747685186</c:v>
                </c:pt>
                <c:pt idx="9210">
                  <c:v>44832.071759259263</c:v>
                </c:pt>
                <c:pt idx="9211">
                  <c:v>44832.071770833332</c:v>
                </c:pt>
                <c:pt idx="9212">
                  <c:v>44832.071782407409</c:v>
                </c:pt>
                <c:pt idx="9213">
                  <c:v>44832.071793981479</c:v>
                </c:pt>
                <c:pt idx="9214">
                  <c:v>44832.071805555555</c:v>
                </c:pt>
                <c:pt idx="9215">
                  <c:v>44832.071817129632</c:v>
                </c:pt>
                <c:pt idx="9216">
                  <c:v>44832.071828703702</c:v>
                </c:pt>
                <c:pt idx="9217">
                  <c:v>44832.071840277778</c:v>
                </c:pt>
                <c:pt idx="9218">
                  <c:v>44832.071851851855</c:v>
                </c:pt>
                <c:pt idx="9219">
                  <c:v>44832.071863425925</c:v>
                </c:pt>
                <c:pt idx="9220">
                  <c:v>44832.071875000001</c:v>
                </c:pt>
                <c:pt idx="9221">
                  <c:v>44832.071886574071</c:v>
                </c:pt>
                <c:pt idx="9222">
                  <c:v>44832.071898148148</c:v>
                </c:pt>
                <c:pt idx="9223">
                  <c:v>44832.071909722225</c:v>
                </c:pt>
                <c:pt idx="9224">
                  <c:v>44832.071921296294</c:v>
                </c:pt>
                <c:pt idx="9225">
                  <c:v>44832.071932870371</c:v>
                </c:pt>
                <c:pt idx="9226">
                  <c:v>44832.071944444448</c:v>
                </c:pt>
                <c:pt idx="9227">
                  <c:v>44832.071956018517</c:v>
                </c:pt>
                <c:pt idx="9228">
                  <c:v>44832.071967592594</c:v>
                </c:pt>
                <c:pt idx="9229">
                  <c:v>44832.071979166663</c:v>
                </c:pt>
                <c:pt idx="9230">
                  <c:v>44832.07199074074</c:v>
                </c:pt>
                <c:pt idx="9231">
                  <c:v>44832.072002314817</c:v>
                </c:pt>
                <c:pt idx="9232">
                  <c:v>44832.072013888886</c:v>
                </c:pt>
                <c:pt idx="9233">
                  <c:v>44832.072025462963</c:v>
                </c:pt>
                <c:pt idx="9234">
                  <c:v>44832.07203703704</c:v>
                </c:pt>
                <c:pt idx="9235">
                  <c:v>44832.072048611109</c:v>
                </c:pt>
                <c:pt idx="9236">
                  <c:v>44832.072060185186</c:v>
                </c:pt>
                <c:pt idx="9237">
                  <c:v>44832.072071759256</c:v>
                </c:pt>
                <c:pt idx="9238">
                  <c:v>44832.072083333333</c:v>
                </c:pt>
                <c:pt idx="9239">
                  <c:v>44832.072094907409</c:v>
                </c:pt>
                <c:pt idx="9240">
                  <c:v>44832.072106481479</c:v>
                </c:pt>
                <c:pt idx="9241">
                  <c:v>44832.072118055556</c:v>
                </c:pt>
                <c:pt idx="9242">
                  <c:v>44832.072129629632</c:v>
                </c:pt>
                <c:pt idx="9243">
                  <c:v>44832.072141203702</c:v>
                </c:pt>
                <c:pt idx="9244">
                  <c:v>44832.072152777779</c:v>
                </c:pt>
                <c:pt idx="9245">
                  <c:v>44832.072164351855</c:v>
                </c:pt>
                <c:pt idx="9246">
                  <c:v>44832.072175925925</c:v>
                </c:pt>
                <c:pt idx="9247">
                  <c:v>44832.072187500002</c:v>
                </c:pt>
                <c:pt idx="9248">
                  <c:v>44832.072199074071</c:v>
                </c:pt>
                <c:pt idx="9249">
                  <c:v>44832.072210648148</c:v>
                </c:pt>
                <c:pt idx="9250">
                  <c:v>44832.072222222225</c:v>
                </c:pt>
                <c:pt idx="9251">
                  <c:v>44832.072233796294</c:v>
                </c:pt>
                <c:pt idx="9252">
                  <c:v>44832.072245370371</c:v>
                </c:pt>
                <c:pt idx="9253">
                  <c:v>44832.072256944448</c:v>
                </c:pt>
                <c:pt idx="9254">
                  <c:v>44832.072268518517</c:v>
                </c:pt>
                <c:pt idx="9255">
                  <c:v>44832.072280092594</c:v>
                </c:pt>
                <c:pt idx="9256">
                  <c:v>44832.072291666664</c:v>
                </c:pt>
                <c:pt idx="9257">
                  <c:v>44832.07230324074</c:v>
                </c:pt>
                <c:pt idx="9258">
                  <c:v>44832.072314814817</c:v>
                </c:pt>
                <c:pt idx="9259">
                  <c:v>44832.072326388887</c:v>
                </c:pt>
                <c:pt idx="9260">
                  <c:v>44832.072337962964</c:v>
                </c:pt>
                <c:pt idx="9261">
                  <c:v>44832.07234953704</c:v>
                </c:pt>
                <c:pt idx="9262">
                  <c:v>44832.07236111111</c:v>
                </c:pt>
                <c:pt idx="9263">
                  <c:v>44832.072372685187</c:v>
                </c:pt>
                <c:pt idx="9264">
                  <c:v>44832.072384259256</c:v>
                </c:pt>
                <c:pt idx="9265">
                  <c:v>44832.072395833333</c:v>
                </c:pt>
                <c:pt idx="9266">
                  <c:v>44832.07240740741</c:v>
                </c:pt>
                <c:pt idx="9267">
                  <c:v>44832.072418981479</c:v>
                </c:pt>
                <c:pt idx="9268">
                  <c:v>44832.072430555556</c:v>
                </c:pt>
                <c:pt idx="9269">
                  <c:v>44832.072442129633</c:v>
                </c:pt>
                <c:pt idx="9270">
                  <c:v>44832.072453703702</c:v>
                </c:pt>
                <c:pt idx="9271">
                  <c:v>44832.072465277779</c:v>
                </c:pt>
                <c:pt idx="9272">
                  <c:v>44832.072476851848</c:v>
                </c:pt>
                <c:pt idx="9273">
                  <c:v>44832.072488425925</c:v>
                </c:pt>
                <c:pt idx="9274">
                  <c:v>44832.072500000002</c:v>
                </c:pt>
                <c:pt idx="9275">
                  <c:v>44832.072511574072</c:v>
                </c:pt>
                <c:pt idx="9276">
                  <c:v>44832.072523148148</c:v>
                </c:pt>
                <c:pt idx="9277">
                  <c:v>44832.072534722225</c:v>
                </c:pt>
                <c:pt idx="9278">
                  <c:v>44832.072546296295</c:v>
                </c:pt>
                <c:pt idx="9279">
                  <c:v>44832.072557870371</c:v>
                </c:pt>
                <c:pt idx="9280">
                  <c:v>44832.072569444441</c:v>
                </c:pt>
                <c:pt idx="9281">
                  <c:v>44832.072581018518</c:v>
                </c:pt>
                <c:pt idx="9282">
                  <c:v>44832.072592592594</c:v>
                </c:pt>
                <c:pt idx="9283">
                  <c:v>44832.072604166664</c:v>
                </c:pt>
                <c:pt idx="9284">
                  <c:v>44832.072615740741</c:v>
                </c:pt>
                <c:pt idx="9285">
                  <c:v>44832.072627314818</c:v>
                </c:pt>
                <c:pt idx="9286">
                  <c:v>44832.072638888887</c:v>
                </c:pt>
                <c:pt idx="9287">
                  <c:v>44832.072650462964</c:v>
                </c:pt>
                <c:pt idx="9288">
                  <c:v>44832.072662037041</c:v>
                </c:pt>
                <c:pt idx="9289">
                  <c:v>44832.07267361111</c:v>
                </c:pt>
                <c:pt idx="9290">
                  <c:v>44832.072685185187</c:v>
                </c:pt>
                <c:pt idx="9291">
                  <c:v>44832.072696759256</c:v>
                </c:pt>
                <c:pt idx="9292">
                  <c:v>44832.072708333333</c:v>
                </c:pt>
                <c:pt idx="9293">
                  <c:v>44832.07271990741</c:v>
                </c:pt>
                <c:pt idx="9294">
                  <c:v>44832.072731481479</c:v>
                </c:pt>
                <c:pt idx="9295">
                  <c:v>44832.072743055556</c:v>
                </c:pt>
                <c:pt idx="9296">
                  <c:v>44832.072754629633</c:v>
                </c:pt>
                <c:pt idx="9297">
                  <c:v>44832.072766203702</c:v>
                </c:pt>
                <c:pt idx="9298">
                  <c:v>44832.072777777779</c:v>
                </c:pt>
                <c:pt idx="9299">
                  <c:v>44832.072789351849</c:v>
                </c:pt>
                <c:pt idx="9300">
                  <c:v>44832.072800925926</c:v>
                </c:pt>
                <c:pt idx="9301">
                  <c:v>44832.072812500002</c:v>
                </c:pt>
                <c:pt idx="9302">
                  <c:v>44832.072824074072</c:v>
                </c:pt>
                <c:pt idx="9303">
                  <c:v>44832.072835648149</c:v>
                </c:pt>
                <c:pt idx="9304">
                  <c:v>44832.072847222225</c:v>
                </c:pt>
                <c:pt idx="9305">
                  <c:v>44832.072858796295</c:v>
                </c:pt>
                <c:pt idx="9306">
                  <c:v>44832.072870370372</c:v>
                </c:pt>
                <c:pt idx="9307">
                  <c:v>44832.072881944441</c:v>
                </c:pt>
                <c:pt idx="9308">
                  <c:v>44832.072893518518</c:v>
                </c:pt>
                <c:pt idx="9309">
                  <c:v>44832.072905092595</c:v>
                </c:pt>
                <c:pt idx="9310">
                  <c:v>44832.072916666664</c:v>
                </c:pt>
                <c:pt idx="9311">
                  <c:v>44832.072928240741</c:v>
                </c:pt>
                <c:pt idx="9312">
                  <c:v>44832.072939814818</c:v>
                </c:pt>
                <c:pt idx="9313">
                  <c:v>44832.072951388887</c:v>
                </c:pt>
                <c:pt idx="9314">
                  <c:v>44832.072962962964</c:v>
                </c:pt>
                <c:pt idx="9315">
                  <c:v>44832.072974537034</c:v>
                </c:pt>
                <c:pt idx="9316">
                  <c:v>44832.07298611111</c:v>
                </c:pt>
                <c:pt idx="9317">
                  <c:v>44832.072997685187</c:v>
                </c:pt>
                <c:pt idx="9318">
                  <c:v>44832.073009259257</c:v>
                </c:pt>
                <c:pt idx="9319">
                  <c:v>44832.073020833333</c:v>
                </c:pt>
                <c:pt idx="9320">
                  <c:v>44832.07303240741</c:v>
                </c:pt>
                <c:pt idx="9321">
                  <c:v>44832.07304398148</c:v>
                </c:pt>
                <c:pt idx="9322">
                  <c:v>44832.073055555556</c:v>
                </c:pt>
                <c:pt idx="9323">
                  <c:v>44832.073067129626</c:v>
                </c:pt>
                <c:pt idx="9324">
                  <c:v>44832.073078703703</c:v>
                </c:pt>
                <c:pt idx="9325">
                  <c:v>44832.07309027778</c:v>
                </c:pt>
                <c:pt idx="9326">
                  <c:v>44832.073101851849</c:v>
                </c:pt>
                <c:pt idx="9327">
                  <c:v>44832.073113425926</c:v>
                </c:pt>
                <c:pt idx="9328">
                  <c:v>44832.073125000003</c:v>
                </c:pt>
                <c:pt idx="9329">
                  <c:v>44832.073136574072</c:v>
                </c:pt>
                <c:pt idx="9330">
                  <c:v>44832.073148148149</c:v>
                </c:pt>
                <c:pt idx="9331">
                  <c:v>44832.073159722226</c:v>
                </c:pt>
                <c:pt idx="9332">
                  <c:v>44832.073171296295</c:v>
                </c:pt>
                <c:pt idx="9333">
                  <c:v>44832.073182870372</c:v>
                </c:pt>
                <c:pt idx="9334">
                  <c:v>44832.073194444441</c:v>
                </c:pt>
                <c:pt idx="9335">
                  <c:v>44832.073206018518</c:v>
                </c:pt>
                <c:pt idx="9336">
                  <c:v>44832.073217592595</c:v>
                </c:pt>
                <c:pt idx="9337">
                  <c:v>44832.073229166665</c:v>
                </c:pt>
                <c:pt idx="9338">
                  <c:v>44832.073240740741</c:v>
                </c:pt>
                <c:pt idx="9339">
                  <c:v>44832.073252314818</c:v>
                </c:pt>
                <c:pt idx="9340">
                  <c:v>44832.073263888888</c:v>
                </c:pt>
                <c:pt idx="9341">
                  <c:v>44832.073275462964</c:v>
                </c:pt>
                <c:pt idx="9342">
                  <c:v>44832.073287037034</c:v>
                </c:pt>
                <c:pt idx="9343">
                  <c:v>44832.073298611111</c:v>
                </c:pt>
                <c:pt idx="9344">
                  <c:v>44832.073310185187</c:v>
                </c:pt>
                <c:pt idx="9345">
                  <c:v>44832.073321759257</c:v>
                </c:pt>
                <c:pt idx="9346">
                  <c:v>44832.073333333334</c:v>
                </c:pt>
                <c:pt idx="9347">
                  <c:v>44832.073344907411</c:v>
                </c:pt>
                <c:pt idx="9348">
                  <c:v>44832.07335648148</c:v>
                </c:pt>
                <c:pt idx="9349">
                  <c:v>44832.073368055557</c:v>
                </c:pt>
                <c:pt idx="9350">
                  <c:v>44832.073379629626</c:v>
                </c:pt>
                <c:pt idx="9351">
                  <c:v>44832.073391203703</c:v>
                </c:pt>
                <c:pt idx="9352">
                  <c:v>44832.07340277778</c:v>
                </c:pt>
                <c:pt idx="9353">
                  <c:v>44832.073414351849</c:v>
                </c:pt>
                <c:pt idx="9354">
                  <c:v>44832.073425925926</c:v>
                </c:pt>
                <c:pt idx="9355">
                  <c:v>44832.073437500003</c:v>
                </c:pt>
                <c:pt idx="9356">
                  <c:v>44832.073449074072</c:v>
                </c:pt>
                <c:pt idx="9357">
                  <c:v>44832.073460648149</c:v>
                </c:pt>
                <c:pt idx="9358">
                  <c:v>44832.073472222219</c:v>
                </c:pt>
                <c:pt idx="9359">
                  <c:v>44832.073483796295</c:v>
                </c:pt>
                <c:pt idx="9360">
                  <c:v>44832.073495370372</c:v>
                </c:pt>
                <c:pt idx="9361">
                  <c:v>44832.073506944442</c:v>
                </c:pt>
                <c:pt idx="9362">
                  <c:v>44832.073518518519</c:v>
                </c:pt>
                <c:pt idx="9363">
                  <c:v>44832.073530092595</c:v>
                </c:pt>
                <c:pt idx="9364">
                  <c:v>44832.073541666665</c:v>
                </c:pt>
                <c:pt idx="9365">
                  <c:v>44832.073553240742</c:v>
                </c:pt>
                <c:pt idx="9366">
                  <c:v>44832.073564814818</c:v>
                </c:pt>
                <c:pt idx="9367">
                  <c:v>44832.073576388888</c:v>
                </c:pt>
                <c:pt idx="9368">
                  <c:v>44832.073587962965</c:v>
                </c:pt>
                <c:pt idx="9369">
                  <c:v>44832.073599537034</c:v>
                </c:pt>
                <c:pt idx="9370">
                  <c:v>44832.073611111111</c:v>
                </c:pt>
                <c:pt idx="9371">
                  <c:v>44832.073622685188</c:v>
                </c:pt>
                <c:pt idx="9372">
                  <c:v>44832.073634259257</c:v>
                </c:pt>
                <c:pt idx="9373">
                  <c:v>44832.073645833334</c:v>
                </c:pt>
                <c:pt idx="9374">
                  <c:v>44832.073657407411</c:v>
                </c:pt>
                <c:pt idx="9375">
                  <c:v>44832.07366898148</c:v>
                </c:pt>
                <c:pt idx="9376">
                  <c:v>44832.073680555557</c:v>
                </c:pt>
                <c:pt idx="9377">
                  <c:v>44832.073692129627</c:v>
                </c:pt>
                <c:pt idx="9378">
                  <c:v>44832.073703703703</c:v>
                </c:pt>
                <c:pt idx="9379">
                  <c:v>44832.07371527778</c:v>
                </c:pt>
                <c:pt idx="9380">
                  <c:v>44832.07372685185</c:v>
                </c:pt>
                <c:pt idx="9381">
                  <c:v>44832.073738425926</c:v>
                </c:pt>
                <c:pt idx="9382">
                  <c:v>44832.073750000003</c:v>
                </c:pt>
                <c:pt idx="9383">
                  <c:v>44832.073761574073</c:v>
                </c:pt>
                <c:pt idx="9384">
                  <c:v>44832.073773148149</c:v>
                </c:pt>
                <c:pt idx="9385">
                  <c:v>44832.073784722219</c:v>
                </c:pt>
                <c:pt idx="9386">
                  <c:v>44832.073796296296</c:v>
                </c:pt>
                <c:pt idx="9387">
                  <c:v>44832.073807870373</c:v>
                </c:pt>
                <c:pt idx="9388">
                  <c:v>44832.073819444442</c:v>
                </c:pt>
                <c:pt idx="9389">
                  <c:v>44832.073831018519</c:v>
                </c:pt>
                <c:pt idx="9390">
                  <c:v>44832.073842592596</c:v>
                </c:pt>
                <c:pt idx="9391">
                  <c:v>44832.073854166665</c:v>
                </c:pt>
                <c:pt idx="9392">
                  <c:v>44832.073865740742</c:v>
                </c:pt>
                <c:pt idx="9393">
                  <c:v>44832.073877314811</c:v>
                </c:pt>
                <c:pt idx="9394">
                  <c:v>44832.073888888888</c:v>
                </c:pt>
                <c:pt idx="9395">
                  <c:v>44832.073900462965</c:v>
                </c:pt>
                <c:pt idx="9396">
                  <c:v>44832.073912037034</c:v>
                </c:pt>
                <c:pt idx="9397">
                  <c:v>44832.073923611111</c:v>
                </c:pt>
                <c:pt idx="9398">
                  <c:v>44832.073935185188</c:v>
                </c:pt>
                <c:pt idx="9399">
                  <c:v>44832.073946759258</c:v>
                </c:pt>
                <c:pt idx="9400">
                  <c:v>44832.073958333334</c:v>
                </c:pt>
                <c:pt idx="9401">
                  <c:v>44832.073969907404</c:v>
                </c:pt>
                <c:pt idx="9402">
                  <c:v>44832.073981481481</c:v>
                </c:pt>
                <c:pt idx="9403">
                  <c:v>44832.073993055557</c:v>
                </c:pt>
                <c:pt idx="9404">
                  <c:v>44832.074004629627</c:v>
                </c:pt>
                <c:pt idx="9405">
                  <c:v>44832.074016203704</c:v>
                </c:pt>
                <c:pt idx="9406">
                  <c:v>44832.07402777778</c:v>
                </c:pt>
                <c:pt idx="9407">
                  <c:v>44832.07403935185</c:v>
                </c:pt>
                <c:pt idx="9408">
                  <c:v>44832.074050925927</c:v>
                </c:pt>
                <c:pt idx="9409">
                  <c:v>44832.074062500003</c:v>
                </c:pt>
                <c:pt idx="9410">
                  <c:v>44832.074074074073</c:v>
                </c:pt>
                <c:pt idx="9411">
                  <c:v>44832.07408564815</c:v>
                </c:pt>
                <c:pt idx="9412">
                  <c:v>44832.074097222219</c:v>
                </c:pt>
                <c:pt idx="9413">
                  <c:v>44832.074108796296</c:v>
                </c:pt>
                <c:pt idx="9414">
                  <c:v>44832.074120370373</c:v>
                </c:pt>
                <c:pt idx="9415">
                  <c:v>44832.074131944442</c:v>
                </c:pt>
                <c:pt idx="9416">
                  <c:v>44832.074143518519</c:v>
                </c:pt>
                <c:pt idx="9417">
                  <c:v>44832.074155092596</c:v>
                </c:pt>
                <c:pt idx="9418">
                  <c:v>44832.074166666665</c:v>
                </c:pt>
                <c:pt idx="9419">
                  <c:v>44832.074178240742</c:v>
                </c:pt>
                <c:pt idx="9420">
                  <c:v>44832.074189814812</c:v>
                </c:pt>
                <c:pt idx="9421">
                  <c:v>44832.074201388888</c:v>
                </c:pt>
                <c:pt idx="9422">
                  <c:v>44832.074212962965</c:v>
                </c:pt>
                <c:pt idx="9423">
                  <c:v>44832.074224537035</c:v>
                </c:pt>
                <c:pt idx="9424">
                  <c:v>44832.074236111112</c:v>
                </c:pt>
                <c:pt idx="9425">
                  <c:v>44832.074247685188</c:v>
                </c:pt>
                <c:pt idx="9426">
                  <c:v>44832.074259259258</c:v>
                </c:pt>
                <c:pt idx="9427">
                  <c:v>44832.074270833335</c:v>
                </c:pt>
                <c:pt idx="9428">
                  <c:v>44832.074282407404</c:v>
                </c:pt>
                <c:pt idx="9429">
                  <c:v>44832.074293981481</c:v>
                </c:pt>
                <c:pt idx="9430">
                  <c:v>44832.074305555558</c:v>
                </c:pt>
                <c:pt idx="9431">
                  <c:v>44832.074317129627</c:v>
                </c:pt>
                <c:pt idx="9432">
                  <c:v>44832.074328703704</c:v>
                </c:pt>
                <c:pt idx="9433">
                  <c:v>44832.074340277781</c:v>
                </c:pt>
                <c:pt idx="9434">
                  <c:v>44832.07435185185</c:v>
                </c:pt>
                <c:pt idx="9435">
                  <c:v>44832.074363425927</c:v>
                </c:pt>
                <c:pt idx="9436">
                  <c:v>44832.074374999997</c:v>
                </c:pt>
                <c:pt idx="9437">
                  <c:v>44832.074386574073</c:v>
                </c:pt>
                <c:pt idx="9438">
                  <c:v>44832.07439814815</c:v>
                </c:pt>
                <c:pt idx="9439">
                  <c:v>44832.07440972222</c:v>
                </c:pt>
                <c:pt idx="9440">
                  <c:v>44832.074421296296</c:v>
                </c:pt>
                <c:pt idx="9441">
                  <c:v>44832.074432870373</c:v>
                </c:pt>
                <c:pt idx="9442">
                  <c:v>44832.074444444443</c:v>
                </c:pt>
                <c:pt idx="9443">
                  <c:v>44832.074456018519</c:v>
                </c:pt>
                <c:pt idx="9444">
                  <c:v>44832.074467592596</c:v>
                </c:pt>
                <c:pt idx="9445">
                  <c:v>44832.074479166666</c:v>
                </c:pt>
                <c:pt idx="9446">
                  <c:v>44832.074490740742</c:v>
                </c:pt>
                <c:pt idx="9447">
                  <c:v>44832.074502314812</c:v>
                </c:pt>
                <c:pt idx="9448">
                  <c:v>44832.074513888889</c:v>
                </c:pt>
                <c:pt idx="9449">
                  <c:v>44832.074525462966</c:v>
                </c:pt>
                <c:pt idx="9450">
                  <c:v>44832.074537037035</c:v>
                </c:pt>
                <c:pt idx="9451">
                  <c:v>44832.074548611112</c:v>
                </c:pt>
                <c:pt idx="9452">
                  <c:v>44832.074560185189</c:v>
                </c:pt>
                <c:pt idx="9453">
                  <c:v>44832.074571759258</c:v>
                </c:pt>
                <c:pt idx="9454">
                  <c:v>44832.074583333335</c:v>
                </c:pt>
                <c:pt idx="9455">
                  <c:v>44832.074594907404</c:v>
                </c:pt>
                <c:pt idx="9456">
                  <c:v>44832.074606481481</c:v>
                </c:pt>
                <c:pt idx="9457">
                  <c:v>44832.074618055558</c:v>
                </c:pt>
                <c:pt idx="9458">
                  <c:v>44832.074629629627</c:v>
                </c:pt>
                <c:pt idx="9459">
                  <c:v>44832.074641203704</c:v>
                </c:pt>
                <c:pt idx="9460">
                  <c:v>44832.074652777781</c:v>
                </c:pt>
                <c:pt idx="9461">
                  <c:v>44832.074664351851</c:v>
                </c:pt>
                <c:pt idx="9462">
                  <c:v>44832.074675925927</c:v>
                </c:pt>
                <c:pt idx="9463">
                  <c:v>44832.074687499997</c:v>
                </c:pt>
                <c:pt idx="9464">
                  <c:v>44832.074699074074</c:v>
                </c:pt>
                <c:pt idx="9465">
                  <c:v>44832.07471064815</c:v>
                </c:pt>
                <c:pt idx="9466">
                  <c:v>44832.07472222222</c:v>
                </c:pt>
                <c:pt idx="9467">
                  <c:v>44832.074733796297</c:v>
                </c:pt>
                <c:pt idx="9468">
                  <c:v>44832.074745370373</c:v>
                </c:pt>
                <c:pt idx="9469">
                  <c:v>44832.074756944443</c:v>
                </c:pt>
                <c:pt idx="9470">
                  <c:v>44832.07476851852</c:v>
                </c:pt>
                <c:pt idx="9471">
                  <c:v>44832.074780092589</c:v>
                </c:pt>
                <c:pt idx="9472">
                  <c:v>44832.074791666666</c:v>
                </c:pt>
                <c:pt idx="9473">
                  <c:v>44832.074803240743</c:v>
                </c:pt>
                <c:pt idx="9474">
                  <c:v>44832.074814814812</c:v>
                </c:pt>
                <c:pt idx="9475">
                  <c:v>44832.074826388889</c:v>
                </c:pt>
                <c:pt idx="9476">
                  <c:v>44832.074837962966</c:v>
                </c:pt>
                <c:pt idx="9477">
                  <c:v>44832.074849537035</c:v>
                </c:pt>
                <c:pt idx="9478">
                  <c:v>44832.074861111112</c:v>
                </c:pt>
                <c:pt idx="9479">
                  <c:v>44832.074872685182</c:v>
                </c:pt>
                <c:pt idx="9480">
                  <c:v>44832.074884259258</c:v>
                </c:pt>
                <c:pt idx="9481">
                  <c:v>44832.074895833335</c:v>
                </c:pt>
                <c:pt idx="9482">
                  <c:v>44832.074907407405</c:v>
                </c:pt>
                <c:pt idx="9483">
                  <c:v>44832.074918981481</c:v>
                </c:pt>
                <c:pt idx="9484">
                  <c:v>44832.074930555558</c:v>
                </c:pt>
                <c:pt idx="9485">
                  <c:v>44832.074942129628</c:v>
                </c:pt>
                <c:pt idx="9486">
                  <c:v>44832.074953703705</c:v>
                </c:pt>
                <c:pt idx="9487">
                  <c:v>44832.074976851851</c:v>
                </c:pt>
                <c:pt idx="9488">
                  <c:v>44832.074988425928</c:v>
                </c:pt>
                <c:pt idx="9489">
                  <c:v>44832.074999999997</c:v>
                </c:pt>
                <c:pt idx="9490">
                  <c:v>44832.075011574074</c:v>
                </c:pt>
                <c:pt idx="9491">
                  <c:v>44832.075023148151</c:v>
                </c:pt>
                <c:pt idx="9492">
                  <c:v>44832.07503472222</c:v>
                </c:pt>
                <c:pt idx="9493">
                  <c:v>44832.075046296297</c:v>
                </c:pt>
                <c:pt idx="9494">
                  <c:v>44832.075057870374</c:v>
                </c:pt>
                <c:pt idx="9495">
                  <c:v>44832.075069444443</c:v>
                </c:pt>
                <c:pt idx="9496">
                  <c:v>44832.07508101852</c:v>
                </c:pt>
                <c:pt idx="9497">
                  <c:v>44832.07508101852</c:v>
                </c:pt>
                <c:pt idx="9498">
                  <c:v>44832.075092592589</c:v>
                </c:pt>
                <c:pt idx="9499">
                  <c:v>44832.075104166666</c:v>
                </c:pt>
                <c:pt idx="9500">
                  <c:v>44832.075115740743</c:v>
                </c:pt>
                <c:pt idx="9501">
                  <c:v>44832.075127314813</c:v>
                </c:pt>
                <c:pt idx="9502">
                  <c:v>44832.075138888889</c:v>
                </c:pt>
                <c:pt idx="9503">
                  <c:v>44832.075150462966</c:v>
                </c:pt>
                <c:pt idx="9504">
                  <c:v>44832.075162037036</c:v>
                </c:pt>
                <c:pt idx="9505">
                  <c:v>44832.075185185182</c:v>
                </c:pt>
                <c:pt idx="9506">
                  <c:v>44832.075196759259</c:v>
                </c:pt>
                <c:pt idx="9507">
                  <c:v>44832.075208333335</c:v>
                </c:pt>
                <c:pt idx="9508">
                  <c:v>44832.075219907405</c:v>
                </c:pt>
                <c:pt idx="9509">
                  <c:v>44832.075231481482</c:v>
                </c:pt>
                <c:pt idx="9510">
                  <c:v>44832.075243055559</c:v>
                </c:pt>
                <c:pt idx="9511">
                  <c:v>44832.075254629628</c:v>
                </c:pt>
                <c:pt idx="9512">
                  <c:v>44832.075266203705</c:v>
                </c:pt>
                <c:pt idx="9513">
                  <c:v>44832.075277777774</c:v>
                </c:pt>
                <c:pt idx="9514">
                  <c:v>44832.075289351851</c:v>
                </c:pt>
                <c:pt idx="9515">
                  <c:v>44832.075300925928</c:v>
                </c:pt>
                <c:pt idx="9516">
                  <c:v>44832.075312499997</c:v>
                </c:pt>
                <c:pt idx="9517">
                  <c:v>44832.075324074074</c:v>
                </c:pt>
                <c:pt idx="9518">
                  <c:v>44832.075335648151</c:v>
                </c:pt>
                <c:pt idx="9519">
                  <c:v>44832.07534722222</c:v>
                </c:pt>
                <c:pt idx="9520">
                  <c:v>44832.075358796297</c:v>
                </c:pt>
                <c:pt idx="9521">
                  <c:v>44832.075370370374</c:v>
                </c:pt>
                <c:pt idx="9522">
                  <c:v>44832.075381944444</c:v>
                </c:pt>
                <c:pt idx="9523">
                  <c:v>44832.07539351852</c:v>
                </c:pt>
                <c:pt idx="9524">
                  <c:v>44832.07540509259</c:v>
                </c:pt>
                <c:pt idx="9525">
                  <c:v>44832.075416666667</c:v>
                </c:pt>
                <c:pt idx="9526">
                  <c:v>44832.075428240743</c:v>
                </c:pt>
                <c:pt idx="9527">
                  <c:v>44832.075439814813</c:v>
                </c:pt>
                <c:pt idx="9528">
                  <c:v>44832.07545138889</c:v>
                </c:pt>
                <c:pt idx="9529">
                  <c:v>44832.075462962966</c:v>
                </c:pt>
                <c:pt idx="9530">
                  <c:v>44832.075474537036</c:v>
                </c:pt>
                <c:pt idx="9531">
                  <c:v>44832.075486111113</c:v>
                </c:pt>
                <c:pt idx="9532">
                  <c:v>44832.075497685182</c:v>
                </c:pt>
                <c:pt idx="9533">
                  <c:v>44832.075509259259</c:v>
                </c:pt>
                <c:pt idx="9534">
                  <c:v>44832.075520833336</c:v>
                </c:pt>
                <c:pt idx="9535">
                  <c:v>44832.075532407405</c:v>
                </c:pt>
                <c:pt idx="9536">
                  <c:v>44832.075543981482</c:v>
                </c:pt>
                <c:pt idx="9537">
                  <c:v>44832.075555555559</c:v>
                </c:pt>
                <c:pt idx="9538">
                  <c:v>44832.075567129628</c:v>
                </c:pt>
                <c:pt idx="9539">
                  <c:v>44832.075578703705</c:v>
                </c:pt>
                <c:pt idx="9540">
                  <c:v>44832.075590277775</c:v>
                </c:pt>
                <c:pt idx="9541">
                  <c:v>44832.075601851851</c:v>
                </c:pt>
                <c:pt idx="9542">
                  <c:v>44832.075613425928</c:v>
                </c:pt>
                <c:pt idx="9543">
                  <c:v>44832.075624999998</c:v>
                </c:pt>
                <c:pt idx="9544">
                  <c:v>44832.075636574074</c:v>
                </c:pt>
                <c:pt idx="9545">
                  <c:v>44832.075648148151</c:v>
                </c:pt>
                <c:pt idx="9546">
                  <c:v>44832.075659722221</c:v>
                </c:pt>
                <c:pt idx="9547">
                  <c:v>44832.075671296298</c:v>
                </c:pt>
                <c:pt idx="9548">
                  <c:v>44832.075682870367</c:v>
                </c:pt>
                <c:pt idx="9549">
                  <c:v>44832.075694444444</c:v>
                </c:pt>
                <c:pt idx="9550">
                  <c:v>44832.075706018521</c:v>
                </c:pt>
                <c:pt idx="9551">
                  <c:v>44832.07571759259</c:v>
                </c:pt>
                <c:pt idx="9552">
                  <c:v>44832.075729166667</c:v>
                </c:pt>
                <c:pt idx="9553">
                  <c:v>44832.075740740744</c:v>
                </c:pt>
                <c:pt idx="9554">
                  <c:v>44832.075752314813</c:v>
                </c:pt>
                <c:pt idx="9555">
                  <c:v>44832.07576388889</c:v>
                </c:pt>
                <c:pt idx="9556">
                  <c:v>44832.075775462959</c:v>
                </c:pt>
                <c:pt idx="9557">
                  <c:v>44832.075787037036</c:v>
                </c:pt>
                <c:pt idx="9558">
                  <c:v>44832.075798611113</c:v>
                </c:pt>
                <c:pt idx="9559">
                  <c:v>44832.075810185182</c:v>
                </c:pt>
                <c:pt idx="9560">
                  <c:v>44832.075821759259</c:v>
                </c:pt>
                <c:pt idx="9561">
                  <c:v>44832.075833333336</c:v>
                </c:pt>
                <c:pt idx="9562">
                  <c:v>44832.075844907406</c:v>
                </c:pt>
                <c:pt idx="9563">
                  <c:v>44832.075856481482</c:v>
                </c:pt>
                <c:pt idx="9564">
                  <c:v>44832.075868055559</c:v>
                </c:pt>
                <c:pt idx="9565">
                  <c:v>44832.075879629629</c:v>
                </c:pt>
                <c:pt idx="9566">
                  <c:v>44832.075891203705</c:v>
                </c:pt>
                <c:pt idx="9567">
                  <c:v>44832.075902777775</c:v>
                </c:pt>
                <c:pt idx="9568">
                  <c:v>44832.075914351852</c:v>
                </c:pt>
                <c:pt idx="9569">
                  <c:v>44832.075925925928</c:v>
                </c:pt>
                <c:pt idx="9570">
                  <c:v>44832.075937499998</c:v>
                </c:pt>
                <c:pt idx="9571">
                  <c:v>44832.075949074075</c:v>
                </c:pt>
                <c:pt idx="9572">
                  <c:v>44832.075960648152</c:v>
                </c:pt>
                <c:pt idx="9573">
                  <c:v>44832.075972222221</c:v>
                </c:pt>
                <c:pt idx="9574">
                  <c:v>44832.075983796298</c:v>
                </c:pt>
                <c:pt idx="9575">
                  <c:v>44832.075995370367</c:v>
                </c:pt>
                <c:pt idx="9576">
                  <c:v>44832.076006944444</c:v>
                </c:pt>
                <c:pt idx="9577">
                  <c:v>44832.076018518521</c:v>
                </c:pt>
                <c:pt idx="9578">
                  <c:v>44832.07603009259</c:v>
                </c:pt>
                <c:pt idx="9579">
                  <c:v>44832.076041666667</c:v>
                </c:pt>
                <c:pt idx="9580">
                  <c:v>44832.076053240744</c:v>
                </c:pt>
                <c:pt idx="9581">
                  <c:v>44832.076064814813</c:v>
                </c:pt>
                <c:pt idx="9582">
                  <c:v>44832.07607638889</c:v>
                </c:pt>
                <c:pt idx="9583">
                  <c:v>44832.07608796296</c:v>
                </c:pt>
                <c:pt idx="9584">
                  <c:v>44832.076099537036</c:v>
                </c:pt>
                <c:pt idx="9585">
                  <c:v>44832.076111111113</c:v>
                </c:pt>
                <c:pt idx="9586">
                  <c:v>44832.076122685183</c:v>
                </c:pt>
                <c:pt idx="9587">
                  <c:v>44832.07613425926</c:v>
                </c:pt>
                <c:pt idx="9588">
                  <c:v>44832.076145833336</c:v>
                </c:pt>
                <c:pt idx="9589">
                  <c:v>44832.076157407406</c:v>
                </c:pt>
                <c:pt idx="9590">
                  <c:v>44832.076168981483</c:v>
                </c:pt>
                <c:pt idx="9591">
                  <c:v>44832.076180555552</c:v>
                </c:pt>
                <c:pt idx="9592">
                  <c:v>44832.076192129629</c:v>
                </c:pt>
                <c:pt idx="9593">
                  <c:v>44832.076203703706</c:v>
                </c:pt>
                <c:pt idx="9594">
                  <c:v>44832.076215277775</c:v>
                </c:pt>
                <c:pt idx="9595">
                  <c:v>44832.076226851852</c:v>
                </c:pt>
                <c:pt idx="9596">
                  <c:v>44832.076238425929</c:v>
                </c:pt>
                <c:pt idx="9597">
                  <c:v>44832.076249999998</c:v>
                </c:pt>
                <c:pt idx="9598">
                  <c:v>44832.076261574075</c:v>
                </c:pt>
                <c:pt idx="9599">
                  <c:v>44832.076273148145</c:v>
                </c:pt>
                <c:pt idx="9600">
                  <c:v>44832.076284722221</c:v>
                </c:pt>
                <c:pt idx="9601">
                  <c:v>44832.076296296298</c:v>
                </c:pt>
                <c:pt idx="9602">
                  <c:v>44832.076307870368</c:v>
                </c:pt>
                <c:pt idx="9603">
                  <c:v>44832.076319444444</c:v>
                </c:pt>
                <c:pt idx="9604">
                  <c:v>44832.076331018521</c:v>
                </c:pt>
                <c:pt idx="9605">
                  <c:v>44832.076342592591</c:v>
                </c:pt>
                <c:pt idx="9606">
                  <c:v>44832.076354166667</c:v>
                </c:pt>
                <c:pt idx="9607">
                  <c:v>44832.076365740744</c:v>
                </c:pt>
                <c:pt idx="9608">
                  <c:v>44832.076377314814</c:v>
                </c:pt>
                <c:pt idx="9609">
                  <c:v>44832.076388888891</c:v>
                </c:pt>
                <c:pt idx="9610">
                  <c:v>44832.07640046296</c:v>
                </c:pt>
                <c:pt idx="9611">
                  <c:v>44832.076412037037</c:v>
                </c:pt>
                <c:pt idx="9612">
                  <c:v>44832.076423611114</c:v>
                </c:pt>
                <c:pt idx="9613">
                  <c:v>44832.076435185183</c:v>
                </c:pt>
                <c:pt idx="9614">
                  <c:v>44832.07644675926</c:v>
                </c:pt>
                <c:pt idx="9615">
                  <c:v>44832.076458333337</c:v>
                </c:pt>
                <c:pt idx="9616">
                  <c:v>44832.076469907406</c:v>
                </c:pt>
                <c:pt idx="9617">
                  <c:v>44832.076481481483</c:v>
                </c:pt>
                <c:pt idx="9618">
                  <c:v>44832.076493055552</c:v>
                </c:pt>
                <c:pt idx="9619">
                  <c:v>44832.076504629629</c:v>
                </c:pt>
                <c:pt idx="9620">
                  <c:v>44832.076516203706</c:v>
                </c:pt>
                <c:pt idx="9621">
                  <c:v>44832.076527777775</c:v>
                </c:pt>
                <c:pt idx="9622">
                  <c:v>44832.076539351852</c:v>
                </c:pt>
                <c:pt idx="9623">
                  <c:v>44832.076550925929</c:v>
                </c:pt>
                <c:pt idx="9624">
                  <c:v>44832.076562499999</c:v>
                </c:pt>
                <c:pt idx="9625">
                  <c:v>44832.076574074075</c:v>
                </c:pt>
                <c:pt idx="9626">
                  <c:v>44832.076585648145</c:v>
                </c:pt>
                <c:pt idx="9627">
                  <c:v>44832.076597222222</c:v>
                </c:pt>
                <c:pt idx="9628">
                  <c:v>44832.076608796298</c:v>
                </c:pt>
                <c:pt idx="9629">
                  <c:v>44832.076620370368</c:v>
                </c:pt>
                <c:pt idx="9630">
                  <c:v>44832.076631944445</c:v>
                </c:pt>
                <c:pt idx="9631">
                  <c:v>44832.076643518521</c:v>
                </c:pt>
                <c:pt idx="9632">
                  <c:v>44832.076655092591</c:v>
                </c:pt>
                <c:pt idx="9633">
                  <c:v>44832.076666666668</c:v>
                </c:pt>
                <c:pt idx="9634">
                  <c:v>44832.076678240737</c:v>
                </c:pt>
                <c:pt idx="9635">
                  <c:v>44832.076689814814</c:v>
                </c:pt>
                <c:pt idx="9636">
                  <c:v>44832.076701388891</c:v>
                </c:pt>
                <c:pt idx="9637">
                  <c:v>44832.07671296296</c:v>
                </c:pt>
                <c:pt idx="9638">
                  <c:v>44832.076724537037</c:v>
                </c:pt>
                <c:pt idx="9639">
                  <c:v>44832.076736111114</c:v>
                </c:pt>
                <c:pt idx="9640">
                  <c:v>44832.076747685183</c:v>
                </c:pt>
                <c:pt idx="9641">
                  <c:v>44832.07675925926</c:v>
                </c:pt>
                <c:pt idx="9642">
                  <c:v>44832.076770833337</c:v>
                </c:pt>
                <c:pt idx="9643">
                  <c:v>44832.076782407406</c:v>
                </c:pt>
                <c:pt idx="9644">
                  <c:v>44832.076793981483</c:v>
                </c:pt>
                <c:pt idx="9645">
                  <c:v>44832.076805555553</c:v>
                </c:pt>
                <c:pt idx="9646">
                  <c:v>44832.076817129629</c:v>
                </c:pt>
                <c:pt idx="9647">
                  <c:v>44832.076828703706</c:v>
                </c:pt>
                <c:pt idx="9648">
                  <c:v>44832.076840277776</c:v>
                </c:pt>
                <c:pt idx="9649">
                  <c:v>44832.076851851853</c:v>
                </c:pt>
                <c:pt idx="9650">
                  <c:v>44832.076863425929</c:v>
                </c:pt>
                <c:pt idx="9651">
                  <c:v>44832.076874999999</c:v>
                </c:pt>
                <c:pt idx="9652">
                  <c:v>44832.076886574076</c:v>
                </c:pt>
                <c:pt idx="9653">
                  <c:v>44832.076898148145</c:v>
                </c:pt>
                <c:pt idx="9654">
                  <c:v>44832.076909722222</c:v>
                </c:pt>
                <c:pt idx="9655">
                  <c:v>44832.076921296299</c:v>
                </c:pt>
                <c:pt idx="9656">
                  <c:v>44832.076932870368</c:v>
                </c:pt>
                <c:pt idx="9657">
                  <c:v>44832.076944444445</c:v>
                </c:pt>
                <c:pt idx="9658">
                  <c:v>44832.076956018522</c:v>
                </c:pt>
                <c:pt idx="9659">
                  <c:v>44832.076967592591</c:v>
                </c:pt>
                <c:pt idx="9660">
                  <c:v>44832.076979166668</c:v>
                </c:pt>
                <c:pt idx="9661">
                  <c:v>44832.076990740738</c:v>
                </c:pt>
                <c:pt idx="9662">
                  <c:v>44832.077002314814</c:v>
                </c:pt>
                <c:pt idx="9663">
                  <c:v>44832.077013888891</c:v>
                </c:pt>
                <c:pt idx="9664">
                  <c:v>44832.077025462961</c:v>
                </c:pt>
                <c:pt idx="9665">
                  <c:v>44832.077037037037</c:v>
                </c:pt>
                <c:pt idx="9666">
                  <c:v>44832.077048611114</c:v>
                </c:pt>
                <c:pt idx="9667">
                  <c:v>44832.077060185184</c:v>
                </c:pt>
                <c:pt idx="9668">
                  <c:v>44832.07707175926</c:v>
                </c:pt>
                <c:pt idx="9669">
                  <c:v>44832.07708333333</c:v>
                </c:pt>
                <c:pt idx="9670">
                  <c:v>44832.077094907407</c:v>
                </c:pt>
                <c:pt idx="9671">
                  <c:v>44832.077106481483</c:v>
                </c:pt>
                <c:pt idx="9672">
                  <c:v>44832.077118055553</c:v>
                </c:pt>
                <c:pt idx="9673">
                  <c:v>44832.07712962963</c:v>
                </c:pt>
                <c:pt idx="9674">
                  <c:v>44832.077141203707</c:v>
                </c:pt>
                <c:pt idx="9675">
                  <c:v>44832.077152777776</c:v>
                </c:pt>
                <c:pt idx="9676">
                  <c:v>44832.077164351853</c:v>
                </c:pt>
                <c:pt idx="9677">
                  <c:v>44832.077175925922</c:v>
                </c:pt>
                <c:pt idx="9678">
                  <c:v>44832.077187499999</c:v>
                </c:pt>
                <c:pt idx="9679">
                  <c:v>44832.077199074076</c:v>
                </c:pt>
                <c:pt idx="9680">
                  <c:v>44832.077210648145</c:v>
                </c:pt>
                <c:pt idx="9681">
                  <c:v>44832.077222222222</c:v>
                </c:pt>
                <c:pt idx="9682">
                  <c:v>44832.077233796299</c:v>
                </c:pt>
                <c:pt idx="9683">
                  <c:v>44832.077245370368</c:v>
                </c:pt>
                <c:pt idx="9684">
                  <c:v>44832.077256944445</c:v>
                </c:pt>
                <c:pt idx="9685">
                  <c:v>44832.077268518522</c:v>
                </c:pt>
                <c:pt idx="9686">
                  <c:v>44832.077280092592</c:v>
                </c:pt>
                <c:pt idx="9687">
                  <c:v>44832.077291666668</c:v>
                </c:pt>
                <c:pt idx="9688">
                  <c:v>44832.077303240738</c:v>
                </c:pt>
                <c:pt idx="9689">
                  <c:v>44832.077314814815</c:v>
                </c:pt>
                <c:pt idx="9690">
                  <c:v>44832.077326388891</c:v>
                </c:pt>
                <c:pt idx="9691">
                  <c:v>44832.077337962961</c:v>
                </c:pt>
                <c:pt idx="9692">
                  <c:v>44832.077349537038</c:v>
                </c:pt>
                <c:pt idx="9693">
                  <c:v>44832.077361111114</c:v>
                </c:pt>
                <c:pt idx="9694">
                  <c:v>44832.077372685184</c:v>
                </c:pt>
                <c:pt idx="9695">
                  <c:v>44832.077384259261</c:v>
                </c:pt>
                <c:pt idx="9696">
                  <c:v>44832.07739583333</c:v>
                </c:pt>
                <c:pt idx="9697">
                  <c:v>44832.077407407407</c:v>
                </c:pt>
                <c:pt idx="9698">
                  <c:v>44832.077418981484</c:v>
                </c:pt>
                <c:pt idx="9699">
                  <c:v>44832.077430555553</c:v>
                </c:pt>
                <c:pt idx="9700">
                  <c:v>44832.07744212963</c:v>
                </c:pt>
                <c:pt idx="9701">
                  <c:v>44832.077453703707</c:v>
                </c:pt>
                <c:pt idx="9702">
                  <c:v>44832.077465277776</c:v>
                </c:pt>
                <c:pt idx="9703">
                  <c:v>44832.077476851853</c:v>
                </c:pt>
                <c:pt idx="9704">
                  <c:v>44832.077488425923</c:v>
                </c:pt>
                <c:pt idx="9705">
                  <c:v>44832.077499999999</c:v>
                </c:pt>
                <c:pt idx="9706">
                  <c:v>44832.077511574076</c:v>
                </c:pt>
                <c:pt idx="9707">
                  <c:v>44832.077523148146</c:v>
                </c:pt>
                <c:pt idx="9708">
                  <c:v>44832.077534722222</c:v>
                </c:pt>
                <c:pt idx="9709">
                  <c:v>44832.077546296299</c:v>
                </c:pt>
                <c:pt idx="9710">
                  <c:v>44832.077557870369</c:v>
                </c:pt>
                <c:pt idx="9711">
                  <c:v>44832.077569444446</c:v>
                </c:pt>
                <c:pt idx="9712">
                  <c:v>44832.077581018515</c:v>
                </c:pt>
                <c:pt idx="9713">
                  <c:v>44832.077592592592</c:v>
                </c:pt>
                <c:pt idx="9714">
                  <c:v>44832.077604166669</c:v>
                </c:pt>
                <c:pt idx="9715">
                  <c:v>44832.077615740738</c:v>
                </c:pt>
                <c:pt idx="9716">
                  <c:v>44832.077627314815</c:v>
                </c:pt>
                <c:pt idx="9717">
                  <c:v>44832.077638888892</c:v>
                </c:pt>
                <c:pt idx="9718">
                  <c:v>44832.077650462961</c:v>
                </c:pt>
                <c:pt idx="9719">
                  <c:v>44832.077662037038</c:v>
                </c:pt>
                <c:pt idx="9720">
                  <c:v>44832.077673611115</c:v>
                </c:pt>
                <c:pt idx="9721">
                  <c:v>44832.077685185184</c:v>
                </c:pt>
                <c:pt idx="9722">
                  <c:v>44832.077696759261</c:v>
                </c:pt>
                <c:pt idx="9723">
                  <c:v>44832.077708333331</c:v>
                </c:pt>
                <c:pt idx="9724">
                  <c:v>44832.077719907407</c:v>
                </c:pt>
                <c:pt idx="9725">
                  <c:v>44832.077731481484</c:v>
                </c:pt>
                <c:pt idx="9726">
                  <c:v>44832.077743055554</c:v>
                </c:pt>
                <c:pt idx="9727">
                  <c:v>44832.07775462963</c:v>
                </c:pt>
                <c:pt idx="9728">
                  <c:v>44832.077766203707</c:v>
                </c:pt>
                <c:pt idx="9729">
                  <c:v>44832.077777777777</c:v>
                </c:pt>
                <c:pt idx="9730">
                  <c:v>44832.077789351853</c:v>
                </c:pt>
                <c:pt idx="9731">
                  <c:v>44832.077800925923</c:v>
                </c:pt>
                <c:pt idx="9732">
                  <c:v>44832.0778125</c:v>
                </c:pt>
                <c:pt idx="9733">
                  <c:v>44832.077824074076</c:v>
                </c:pt>
                <c:pt idx="9734">
                  <c:v>44832.077835648146</c:v>
                </c:pt>
                <c:pt idx="9735">
                  <c:v>44832.077847222223</c:v>
                </c:pt>
                <c:pt idx="9736">
                  <c:v>44832.0778587963</c:v>
                </c:pt>
                <c:pt idx="9737">
                  <c:v>44832.077870370369</c:v>
                </c:pt>
                <c:pt idx="9738">
                  <c:v>44832.077881944446</c:v>
                </c:pt>
                <c:pt idx="9739">
                  <c:v>44832.077893518515</c:v>
                </c:pt>
                <c:pt idx="9740">
                  <c:v>44832.077905092592</c:v>
                </c:pt>
                <c:pt idx="9741">
                  <c:v>44832.077916666669</c:v>
                </c:pt>
                <c:pt idx="9742">
                  <c:v>44832.077928240738</c:v>
                </c:pt>
                <c:pt idx="9743">
                  <c:v>44832.077939814815</c:v>
                </c:pt>
                <c:pt idx="9744">
                  <c:v>44832.077951388892</c:v>
                </c:pt>
                <c:pt idx="9745">
                  <c:v>44832.077962962961</c:v>
                </c:pt>
                <c:pt idx="9746">
                  <c:v>44832.077974537038</c:v>
                </c:pt>
                <c:pt idx="9747">
                  <c:v>44832.077986111108</c:v>
                </c:pt>
                <c:pt idx="9748">
                  <c:v>44832.077997685185</c:v>
                </c:pt>
                <c:pt idx="9749">
                  <c:v>44832.078009259261</c:v>
                </c:pt>
                <c:pt idx="9750">
                  <c:v>44832.078020833331</c:v>
                </c:pt>
                <c:pt idx="9751">
                  <c:v>44832.078032407408</c:v>
                </c:pt>
                <c:pt idx="9752">
                  <c:v>44832.078043981484</c:v>
                </c:pt>
                <c:pt idx="9753">
                  <c:v>44832.078055555554</c:v>
                </c:pt>
                <c:pt idx="9754">
                  <c:v>44832.078067129631</c:v>
                </c:pt>
                <c:pt idx="9755">
                  <c:v>44832.0780787037</c:v>
                </c:pt>
                <c:pt idx="9756">
                  <c:v>44832.078090277777</c:v>
                </c:pt>
                <c:pt idx="9757">
                  <c:v>44832.078101851854</c:v>
                </c:pt>
                <c:pt idx="9758">
                  <c:v>44832.078113425923</c:v>
                </c:pt>
                <c:pt idx="9759">
                  <c:v>44832.078125</c:v>
                </c:pt>
                <c:pt idx="9760">
                  <c:v>44832.078136574077</c:v>
                </c:pt>
                <c:pt idx="9761">
                  <c:v>44832.078148148146</c:v>
                </c:pt>
                <c:pt idx="9762">
                  <c:v>44832.078159722223</c:v>
                </c:pt>
                <c:pt idx="9763">
                  <c:v>44832.0781712963</c:v>
                </c:pt>
                <c:pt idx="9764">
                  <c:v>44832.078182870369</c:v>
                </c:pt>
                <c:pt idx="9765">
                  <c:v>44832.078194444446</c:v>
                </c:pt>
                <c:pt idx="9766">
                  <c:v>44832.078206018516</c:v>
                </c:pt>
                <c:pt idx="9767">
                  <c:v>44832.078217592592</c:v>
                </c:pt>
                <c:pt idx="9768">
                  <c:v>44832.078229166669</c:v>
                </c:pt>
                <c:pt idx="9769">
                  <c:v>44832.078240740739</c:v>
                </c:pt>
                <c:pt idx="9770">
                  <c:v>44832.078252314815</c:v>
                </c:pt>
                <c:pt idx="9771">
                  <c:v>44832.078263888892</c:v>
                </c:pt>
                <c:pt idx="9772">
                  <c:v>44832.078275462962</c:v>
                </c:pt>
                <c:pt idx="9773">
                  <c:v>44832.078287037039</c:v>
                </c:pt>
                <c:pt idx="9774">
                  <c:v>44832.078298611108</c:v>
                </c:pt>
                <c:pt idx="9775">
                  <c:v>44832.078310185185</c:v>
                </c:pt>
                <c:pt idx="9776">
                  <c:v>44832.078321759262</c:v>
                </c:pt>
                <c:pt idx="9777">
                  <c:v>44832.078333333331</c:v>
                </c:pt>
                <c:pt idx="9778">
                  <c:v>44832.078344907408</c:v>
                </c:pt>
                <c:pt idx="9779">
                  <c:v>44832.078356481485</c:v>
                </c:pt>
                <c:pt idx="9780">
                  <c:v>44832.078368055554</c:v>
                </c:pt>
                <c:pt idx="9781">
                  <c:v>44832.078379629631</c:v>
                </c:pt>
                <c:pt idx="9782">
                  <c:v>44832.0783912037</c:v>
                </c:pt>
                <c:pt idx="9783">
                  <c:v>44832.078402777777</c:v>
                </c:pt>
                <c:pt idx="9784">
                  <c:v>44832.078414351854</c:v>
                </c:pt>
                <c:pt idx="9785">
                  <c:v>44832.078425925924</c:v>
                </c:pt>
                <c:pt idx="9786">
                  <c:v>44832.0784375</c:v>
                </c:pt>
                <c:pt idx="9787">
                  <c:v>44832.078449074077</c:v>
                </c:pt>
                <c:pt idx="9788">
                  <c:v>44832.078460648147</c:v>
                </c:pt>
                <c:pt idx="9789">
                  <c:v>44832.078472222223</c:v>
                </c:pt>
                <c:pt idx="9790">
                  <c:v>44832.078483796293</c:v>
                </c:pt>
                <c:pt idx="9791">
                  <c:v>44832.07849537037</c:v>
                </c:pt>
                <c:pt idx="9792">
                  <c:v>44832.078506944446</c:v>
                </c:pt>
                <c:pt idx="9793">
                  <c:v>44832.078518518516</c:v>
                </c:pt>
                <c:pt idx="9794">
                  <c:v>44832.078530092593</c:v>
                </c:pt>
                <c:pt idx="9795">
                  <c:v>44832.078541666669</c:v>
                </c:pt>
                <c:pt idx="9796">
                  <c:v>44832.078553240739</c:v>
                </c:pt>
                <c:pt idx="9797">
                  <c:v>44832.078564814816</c:v>
                </c:pt>
                <c:pt idx="9798">
                  <c:v>44832.078576388885</c:v>
                </c:pt>
                <c:pt idx="9799">
                  <c:v>44832.078587962962</c:v>
                </c:pt>
                <c:pt idx="9800">
                  <c:v>44832.078599537039</c:v>
                </c:pt>
                <c:pt idx="9801">
                  <c:v>44832.078611111108</c:v>
                </c:pt>
                <c:pt idx="9802">
                  <c:v>44832.078622685185</c:v>
                </c:pt>
                <c:pt idx="9803">
                  <c:v>44832.078634259262</c:v>
                </c:pt>
                <c:pt idx="9804">
                  <c:v>44832.078645833331</c:v>
                </c:pt>
                <c:pt idx="9805">
                  <c:v>44832.078657407408</c:v>
                </c:pt>
                <c:pt idx="9806">
                  <c:v>44832.078668981485</c:v>
                </c:pt>
                <c:pt idx="9807">
                  <c:v>44832.078680555554</c:v>
                </c:pt>
                <c:pt idx="9808">
                  <c:v>44832.078692129631</c:v>
                </c:pt>
                <c:pt idx="9809">
                  <c:v>44832.078703703701</c:v>
                </c:pt>
                <c:pt idx="9810">
                  <c:v>44832.078715277778</c:v>
                </c:pt>
                <c:pt idx="9811">
                  <c:v>44832.078726851854</c:v>
                </c:pt>
                <c:pt idx="9812">
                  <c:v>44832.078738425924</c:v>
                </c:pt>
                <c:pt idx="9813">
                  <c:v>44832.078750000001</c:v>
                </c:pt>
                <c:pt idx="9814">
                  <c:v>44832.078761574077</c:v>
                </c:pt>
                <c:pt idx="9815">
                  <c:v>44832.078773148147</c:v>
                </c:pt>
                <c:pt idx="9816">
                  <c:v>44832.078784722224</c:v>
                </c:pt>
                <c:pt idx="9817">
                  <c:v>44832.078796296293</c:v>
                </c:pt>
                <c:pt idx="9818">
                  <c:v>44832.07880787037</c:v>
                </c:pt>
                <c:pt idx="9819">
                  <c:v>44832.078819444447</c:v>
                </c:pt>
                <c:pt idx="9820">
                  <c:v>44832.078831018516</c:v>
                </c:pt>
                <c:pt idx="9821">
                  <c:v>44832.078842592593</c:v>
                </c:pt>
                <c:pt idx="9822">
                  <c:v>44832.07885416667</c:v>
                </c:pt>
                <c:pt idx="9823">
                  <c:v>44832.078865740739</c:v>
                </c:pt>
                <c:pt idx="9824">
                  <c:v>44832.078877314816</c:v>
                </c:pt>
                <c:pt idx="9825">
                  <c:v>44832.078888888886</c:v>
                </c:pt>
                <c:pt idx="9826">
                  <c:v>44832.078900462962</c:v>
                </c:pt>
                <c:pt idx="9827">
                  <c:v>44832.078912037039</c:v>
                </c:pt>
                <c:pt idx="9828">
                  <c:v>44832.078923611109</c:v>
                </c:pt>
                <c:pt idx="9829">
                  <c:v>44832.078935185185</c:v>
                </c:pt>
                <c:pt idx="9830">
                  <c:v>44832.078946759262</c:v>
                </c:pt>
                <c:pt idx="9831">
                  <c:v>44832.078969907408</c:v>
                </c:pt>
                <c:pt idx="9832">
                  <c:v>44832.078981481478</c:v>
                </c:pt>
                <c:pt idx="9833">
                  <c:v>44832.078993055555</c:v>
                </c:pt>
                <c:pt idx="9834">
                  <c:v>44832.079004629632</c:v>
                </c:pt>
                <c:pt idx="9835">
                  <c:v>44832.079016203701</c:v>
                </c:pt>
                <c:pt idx="9836">
                  <c:v>44832.079027777778</c:v>
                </c:pt>
                <c:pt idx="9837">
                  <c:v>44832.079039351855</c:v>
                </c:pt>
                <c:pt idx="9838">
                  <c:v>44832.079050925924</c:v>
                </c:pt>
                <c:pt idx="9839">
                  <c:v>44832.079062500001</c:v>
                </c:pt>
                <c:pt idx="9840">
                  <c:v>44832.079074074078</c:v>
                </c:pt>
                <c:pt idx="9841">
                  <c:v>44832.079085648147</c:v>
                </c:pt>
                <c:pt idx="9842">
                  <c:v>44832.079097222224</c:v>
                </c:pt>
                <c:pt idx="9843">
                  <c:v>44832.079108796293</c:v>
                </c:pt>
                <c:pt idx="9844">
                  <c:v>44832.079108796293</c:v>
                </c:pt>
                <c:pt idx="9845">
                  <c:v>44832.07912037037</c:v>
                </c:pt>
                <c:pt idx="9846">
                  <c:v>44832.079131944447</c:v>
                </c:pt>
                <c:pt idx="9847">
                  <c:v>44832.079143518517</c:v>
                </c:pt>
                <c:pt idx="9848">
                  <c:v>44832.079155092593</c:v>
                </c:pt>
                <c:pt idx="9849">
                  <c:v>44832.07917824074</c:v>
                </c:pt>
                <c:pt idx="9850">
                  <c:v>44832.079189814816</c:v>
                </c:pt>
                <c:pt idx="9851">
                  <c:v>44832.079201388886</c:v>
                </c:pt>
                <c:pt idx="9852">
                  <c:v>44832.079212962963</c:v>
                </c:pt>
                <c:pt idx="9853">
                  <c:v>44832.079224537039</c:v>
                </c:pt>
                <c:pt idx="9854">
                  <c:v>44832.079236111109</c:v>
                </c:pt>
                <c:pt idx="9855">
                  <c:v>44832.079247685186</c:v>
                </c:pt>
                <c:pt idx="9856">
                  <c:v>44832.079259259262</c:v>
                </c:pt>
                <c:pt idx="9857">
                  <c:v>44832.079270833332</c:v>
                </c:pt>
                <c:pt idx="9858">
                  <c:v>44832.079282407409</c:v>
                </c:pt>
                <c:pt idx="9859">
                  <c:v>44832.079293981478</c:v>
                </c:pt>
                <c:pt idx="9860">
                  <c:v>44832.079305555555</c:v>
                </c:pt>
                <c:pt idx="9861">
                  <c:v>44832.079317129632</c:v>
                </c:pt>
                <c:pt idx="9862">
                  <c:v>44832.079328703701</c:v>
                </c:pt>
                <c:pt idx="9863">
                  <c:v>44832.079340277778</c:v>
                </c:pt>
                <c:pt idx="9864">
                  <c:v>44832.079351851855</c:v>
                </c:pt>
                <c:pt idx="9865">
                  <c:v>44832.079363425924</c:v>
                </c:pt>
                <c:pt idx="9866">
                  <c:v>44832.079375000001</c:v>
                </c:pt>
                <c:pt idx="9867">
                  <c:v>44832.079386574071</c:v>
                </c:pt>
                <c:pt idx="9868">
                  <c:v>44832.079398148147</c:v>
                </c:pt>
                <c:pt idx="9869">
                  <c:v>44832.079409722224</c:v>
                </c:pt>
                <c:pt idx="9870">
                  <c:v>44832.079421296294</c:v>
                </c:pt>
                <c:pt idx="9871">
                  <c:v>44832.079432870371</c:v>
                </c:pt>
                <c:pt idx="9872">
                  <c:v>44832.079444444447</c:v>
                </c:pt>
                <c:pt idx="9873">
                  <c:v>44832.079456018517</c:v>
                </c:pt>
                <c:pt idx="9874">
                  <c:v>44832.079467592594</c:v>
                </c:pt>
                <c:pt idx="9875">
                  <c:v>44832.079479166663</c:v>
                </c:pt>
                <c:pt idx="9876">
                  <c:v>44832.07949074074</c:v>
                </c:pt>
                <c:pt idx="9877">
                  <c:v>44832.079502314817</c:v>
                </c:pt>
                <c:pt idx="9878">
                  <c:v>44832.079513888886</c:v>
                </c:pt>
                <c:pt idx="9879">
                  <c:v>44832.079525462963</c:v>
                </c:pt>
                <c:pt idx="9880">
                  <c:v>44832.07953703704</c:v>
                </c:pt>
                <c:pt idx="9881">
                  <c:v>44832.079548611109</c:v>
                </c:pt>
                <c:pt idx="9882">
                  <c:v>44832.079560185186</c:v>
                </c:pt>
                <c:pt idx="9883">
                  <c:v>44832.079571759263</c:v>
                </c:pt>
                <c:pt idx="9884">
                  <c:v>44832.079583333332</c:v>
                </c:pt>
                <c:pt idx="9885">
                  <c:v>44832.079594907409</c:v>
                </c:pt>
                <c:pt idx="9886">
                  <c:v>44832.079606481479</c:v>
                </c:pt>
                <c:pt idx="9887">
                  <c:v>44832.079618055555</c:v>
                </c:pt>
                <c:pt idx="9888">
                  <c:v>44832.079629629632</c:v>
                </c:pt>
                <c:pt idx="9889">
                  <c:v>44832.079641203702</c:v>
                </c:pt>
                <c:pt idx="9890">
                  <c:v>44832.079652777778</c:v>
                </c:pt>
                <c:pt idx="9891">
                  <c:v>44832.079664351855</c:v>
                </c:pt>
                <c:pt idx="9892">
                  <c:v>44832.079675925925</c:v>
                </c:pt>
                <c:pt idx="9893">
                  <c:v>44832.079687500001</c:v>
                </c:pt>
                <c:pt idx="9894">
                  <c:v>44832.079699074071</c:v>
                </c:pt>
                <c:pt idx="9895">
                  <c:v>44832.079710648148</c:v>
                </c:pt>
                <c:pt idx="9896">
                  <c:v>44832.079722222225</c:v>
                </c:pt>
                <c:pt idx="9897">
                  <c:v>44832.079733796294</c:v>
                </c:pt>
                <c:pt idx="9898">
                  <c:v>44832.079745370371</c:v>
                </c:pt>
                <c:pt idx="9899">
                  <c:v>44832.079756944448</c:v>
                </c:pt>
                <c:pt idx="9900">
                  <c:v>44832.079768518517</c:v>
                </c:pt>
                <c:pt idx="9901">
                  <c:v>44832.079780092594</c:v>
                </c:pt>
                <c:pt idx="9902">
                  <c:v>44832.079791666663</c:v>
                </c:pt>
                <c:pt idx="9903">
                  <c:v>44832.07980324074</c:v>
                </c:pt>
                <c:pt idx="9904">
                  <c:v>44832.079814814817</c:v>
                </c:pt>
                <c:pt idx="9905">
                  <c:v>44832.079826388886</c:v>
                </c:pt>
                <c:pt idx="9906">
                  <c:v>44832.079837962963</c:v>
                </c:pt>
                <c:pt idx="9907">
                  <c:v>44832.07984953704</c:v>
                </c:pt>
                <c:pt idx="9908">
                  <c:v>44832.079861111109</c:v>
                </c:pt>
                <c:pt idx="9909">
                  <c:v>44832.079872685186</c:v>
                </c:pt>
                <c:pt idx="9910">
                  <c:v>44832.079884259256</c:v>
                </c:pt>
                <c:pt idx="9911">
                  <c:v>44832.079895833333</c:v>
                </c:pt>
                <c:pt idx="9912">
                  <c:v>44832.079907407409</c:v>
                </c:pt>
                <c:pt idx="9913">
                  <c:v>44832.079918981479</c:v>
                </c:pt>
                <c:pt idx="9914">
                  <c:v>44832.079930555556</c:v>
                </c:pt>
                <c:pt idx="9915">
                  <c:v>44832.079942129632</c:v>
                </c:pt>
                <c:pt idx="9916">
                  <c:v>44832.079953703702</c:v>
                </c:pt>
                <c:pt idx="9917">
                  <c:v>44832.079965277779</c:v>
                </c:pt>
                <c:pt idx="9918">
                  <c:v>44832.079976851855</c:v>
                </c:pt>
                <c:pt idx="9919">
                  <c:v>44832.079988425925</c:v>
                </c:pt>
                <c:pt idx="9920">
                  <c:v>44832.08</c:v>
                </c:pt>
                <c:pt idx="9921">
                  <c:v>44832.080011574071</c:v>
                </c:pt>
                <c:pt idx="9922">
                  <c:v>44832.080023148148</c:v>
                </c:pt>
                <c:pt idx="9923">
                  <c:v>44832.080034722225</c:v>
                </c:pt>
                <c:pt idx="9924">
                  <c:v>44832.080046296294</c:v>
                </c:pt>
                <c:pt idx="9925">
                  <c:v>44832.080057870371</c:v>
                </c:pt>
                <c:pt idx="9926">
                  <c:v>44832.080069444448</c:v>
                </c:pt>
                <c:pt idx="9927">
                  <c:v>44832.080081018517</c:v>
                </c:pt>
                <c:pt idx="9928">
                  <c:v>44832.080092592594</c:v>
                </c:pt>
                <c:pt idx="9929">
                  <c:v>44832.080104166664</c:v>
                </c:pt>
                <c:pt idx="9930">
                  <c:v>44832.08011574074</c:v>
                </c:pt>
                <c:pt idx="9931">
                  <c:v>44832.080127314817</c:v>
                </c:pt>
                <c:pt idx="9932">
                  <c:v>44832.080138888887</c:v>
                </c:pt>
                <c:pt idx="9933">
                  <c:v>44832.080150462964</c:v>
                </c:pt>
                <c:pt idx="9934">
                  <c:v>44832.08016203704</c:v>
                </c:pt>
                <c:pt idx="9935">
                  <c:v>44832.08017361111</c:v>
                </c:pt>
                <c:pt idx="9936">
                  <c:v>44832.080185185187</c:v>
                </c:pt>
                <c:pt idx="9937">
                  <c:v>44832.080196759256</c:v>
                </c:pt>
                <c:pt idx="9938">
                  <c:v>44832.080208333333</c:v>
                </c:pt>
                <c:pt idx="9939">
                  <c:v>44832.08021990741</c:v>
                </c:pt>
                <c:pt idx="9940">
                  <c:v>44832.080231481479</c:v>
                </c:pt>
                <c:pt idx="9941">
                  <c:v>44832.080243055556</c:v>
                </c:pt>
                <c:pt idx="9942">
                  <c:v>44832.080254629633</c:v>
                </c:pt>
                <c:pt idx="9943">
                  <c:v>44832.080266203702</c:v>
                </c:pt>
                <c:pt idx="9944">
                  <c:v>44832.080277777779</c:v>
                </c:pt>
                <c:pt idx="9945">
                  <c:v>44832.080289351848</c:v>
                </c:pt>
                <c:pt idx="9946">
                  <c:v>44832.080300925925</c:v>
                </c:pt>
                <c:pt idx="9947">
                  <c:v>44832.080312500002</c:v>
                </c:pt>
                <c:pt idx="9948">
                  <c:v>44832.080324074072</c:v>
                </c:pt>
                <c:pt idx="9949">
                  <c:v>44832.080335648148</c:v>
                </c:pt>
                <c:pt idx="9950">
                  <c:v>44832.080347222225</c:v>
                </c:pt>
                <c:pt idx="9951">
                  <c:v>44832.080358796295</c:v>
                </c:pt>
                <c:pt idx="9952">
                  <c:v>44832.080370370371</c:v>
                </c:pt>
                <c:pt idx="9953">
                  <c:v>44832.080381944441</c:v>
                </c:pt>
                <c:pt idx="9954">
                  <c:v>44832.080393518518</c:v>
                </c:pt>
                <c:pt idx="9955">
                  <c:v>44832.080405092594</c:v>
                </c:pt>
                <c:pt idx="9956">
                  <c:v>44832.080416666664</c:v>
                </c:pt>
                <c:pt idx="9957">
                  <c:v>44832.080428240741</c:v>
                </c:pt>
                <c:pt idx="9958">
                  <c:v>44832.080439814818</c:v>
                </c:pt>
                <c:pt idx="9959">
                  <c:v>44832.080451388887</c:v>
                </c:pt>
                <c:pt idx="9960">
                  <c:v>44832.080462962964</c:v>
                </c:pt>
                <c:pt idx="9961">
                  <c:v>44832.080474537041</c:v>
                </c:pt>
                <c:pt idx="9962">
                  <c:v>44832.08048611111</c:v>
                </c:pt>
                <c:pt idx="9963">
                  <c:v>44832.080497685187</c:v>
                </c:pt>
                <c:pt idx="9964">
                  <c:v>44832.080509259256</c:v>
                </c:pt>
                <c:pt idx="9965">
                  <c:v>44832.080520833333</c:v>
                </c:pt>
                <c:pt idx="9966">
                  <c:v>44832.08053240741</c:v>
                </c:pt>
                <c:pt idx="9967">
                  <c:v>44832.080543981479</c:v>
                </c:pt>
                <c:pt idx="9968">
                  <c:v>44832.080555555556</c:v>
                </c:pt>
                <c:pt idx="9969">
                  <c:v>44832.080567129633</c:v>
                </c:pt>
                <c:pt idx="9970">
                  <c:v>44832.080578703702</c:v>
                </c:pt>
                <c:pt idx="9971">
                  <c:v>44832.080590277779</c:v>
                </c:pt>
                <c:pt idx="9972">
                  <c:v>44832.080601851849</c:v>
                </c:pt>
                <c:pt idx="9973">
                  <c:v>44832.080613425926</c:v>
                </c:pt>
                <c:pt idx="9974">
                  <c:v>44832.080625000002</c:v>
                </c:pt>
                <c:pt idx="9975">
                  <c:v>44832.080636574072</c:v>
                </c:pt>
                <c:pt idx="9976">
                  <c:v>44832.080648148149</c:v>
                </c:pt>
                <c:pt idx="9977">
                  <c:v>44832.080659722225</c:v>
                </c:pt>
                <c:pt idx="9978">
                  <c:v>44832.080671296295</c:v>
                </c:pt>
                <c:pt idx="9979">
                  <c:v>44832.080682870372</c:v>
                </c:pt>
                <c:pt idx="9980">
                  <c:v>44832.080694444441</c:v>
                </c:pt>
                <c:pt idx="9981">
                  <c:v>44832.080706018518</c:v>
                </c:pt>
                <c:pt idx="9982">
                  <c:v>44832.080717592595</c:v>
                </c:pt>
                <c:pt idx="9983">
                  <c:v>44832.080729166664</c:v>
                </c:pt>
                <c:pt idx="9984">
                  <c:v>44832.080740740741</c:v>
                </c:pt>
                <c:pt idx="9985">
                  <c:v>44832.080752314818</c:v>
                </c:pt>
                <c:pt idx="9986">
                  <c:v>44832.080763888887</c:v>
                </c:pt>
                <c:pt idx="9987">
                  <c:v>44832.080775462964</c:v>
                </c:pt>
                <c:pt idx="9988">
                  <c:v>44832.080787037034</c:v>
                </c:pt>
                <c:pt idx="9989">
                  <c:v>44832.08079861111</c:v>
                </c:pt>
                <c:pt idx="9990">
                  <c:v>44832.080810185187</c:v>
                </c:pt>
                <c:pt idx="9991">
                  <c:v>44832.080821759257</c:v>
                </c:pt>
                <c:pt idx="9992">
                  <c:v>44832.080833333333</c:v>
                </c:pt>
                <c:pt idx="9993">
                  <c:v>44832.08084490741</c:v>
                </c:pt>
                <c:pt idx="9994">
                  <c:v>44832.08085648148</c:v>
                </c:pt>
                <c:pt idx="9995">
                  <c:v>44832.080868055556</c:v>
                </c:pt>
                <c:pt idx="9996">
                  <c:v>44832.080879629626</c:v>
                </c:pt>
                <c:pt idx="9997">
                  <c:v>44832.080891203703</c:v>
                </c:pt>
                <c:pt idx="9998">
                  <c:v>44832.08090277778</c:v>
                </c:pt>
                <c:pt idx="9999">
                  <c:v>44832.080914351849</c:v>
                </c:pt>
                <c:pt idx="10000">
                  <c:v>44832.080925925926</c:v>
                </c:pt>
                <c:pt idx="10001">
                  <c:v>44832.080937500003</c:v>
                </c:pt>
                <c:pt idx="10002">
                  <c:v>44832.080949074072</c:v>
                </c:pt>
                <c:pt idx="10003">
                  <c:v>44832.080960648149</c:v>
                </c:pt>
                <c:pt idx="10004">
                  <c:v>44832.080972222226</c:v>
                </c:pt>
                <c:pt idx="10005">
                  <c:v>44832.080983796295</c:v>
                </c:pt>
                <c:pt idx="10006">
                  <c:v>44832.080995370372</c:v>
                </c:pt>
                <c:pt idx="10007">
                  <c:v>44832.081006944441</c:v>
                </c:pt>
                <c:pt idx="10008">
                  <c:v>44832.081018518518</c:v>
                </c:pt>
                <c:pt idx="10009">
                  <c:v>44832.081030092595</c:v>
                </c:pt>
                <c:pt idx="10010">
                  <c:v>44832.081041666665</c:v>
                </c:pt>
                <c:pt idx="10011">
                  <c:v>44832.081053240741</c:v>
                </c:pt>
                <c:pt idx="10012">
                  <c:v>44832.081064814818</c:v>
                </c:pt>
                <c:pt idx="10013">
                  <c:v>44832.081076388888</c:v>
                </c:pt>
                <c:pt idx="10014">
                  <c:v>44832.081087962964</c:v>
                </c:pt>
                <c:pt idx="10015">
                  <c:v>44832.081099537034</c:v>
                </c:pt>
                <c:pt idx="10016">
                  <c:v>44832.081111111111</c:v>
                </c:pt>
                <c:pt idx="10017">
                  <c:v>44832.081122685187</c:v>
                </c:pt>
                <c:pt idx="10018">
                  <c:v>44832.081134259257</c:v>
                </c:pt>
                <c:pt idx="10019">
                  <c:v>44832.081145833334</c:v>
                </c:pt>
                <c:pt idx="10020">
                  <c:v>44832.081157407411</c:v>
                </c:pt>
                <c:pt idx="10021">
                  <c:v>44832.08116898148</c:v>
                </c:pt>
                <c:pt idx="10022">
                  <c:v>44832.081180555557</c:v>
                </c:pt>
                <c:pt idx="10023">
                  <c:v>44832.081192129626</c:v>
                </c:pt>
                <c:pt idx="10024">
                  <c:v>44832.081203703703</c:v>
                </c:pt>
                <c:pt idx="10025">
                  <c:v>44832.08121527778</c:v>
                </c:pt>
                <c:pt idx="10026">
                  <c:v>44832.081226851849</c:v>
                </c:pt>
                <c:pt idx="10027">
                  <c:v>44832.081238425926</c:v>
                </c:pt>
                <c:pt idx="10028">
                  <c:v>44832.081250000003</c:v>
                </c:pt>
                <c:pt idx="10029">
                  <c:v>44832.081261574072</c:v>
                </c:pt>
                <c:pt idx="10030">
                  <c:v>44832.081273148149</c:v>
                </c:pt>
                <c:pt idx="10031">
                  <c:v>44832.081284722219</c:v>
                </c:pt>
                <c:pt idx="10032">
                  <c:v>44832.081296296295</c:v>
                </c:pt>
                <c:pt idx="10033">
                  <c:v>44832.081307870372</c:v>
                </c:pt>
                <c:pt idx="10034">
                  <c:v>44832.081319444442</c:v>
                </c:pt>
                <c:pt idx="10035">
                  <c:v>44832.081331018519</c:v>
                </c:pt>
                <c:pt idx="10036">
                  <c:v>44832.081342592595</c:v>
                </c:pt>
                <c:pt idx="10037">
                  <c:v>44832.081354166665</c:v>
                </c:pt>
                <c:pt idx="10038">
                  <c:v>44832.081365740742</c:v>
                </c:pt>
                <c:pt idx="10039">
                  <c:v>44832.081377314818</c:v>
                </c:pt>
                <c:pt idx="10040">
                  <c:v>44832.081388888888</c:v>
                </c:pt>
                <c:pt idx="10041">
                  <c:v>44832.081400462965</c:v>
                </c:pt>
                <c:pt idx="10042">
                  <c:v>44832.081412037034</c:v>
                </c:pt>
                <c:pt idx="10043">
                  <c:v>44832.081423611111</c:v>
                </c:pt>
                <c:pt idx="10044">
                  <c:v>44832.081435185188</c:v>
                </c:pt>
                <c:pt idx="10045">
                  <c:v>44832.081446759257</c:v>
                </c:pt>
                <c:pt idx="10046">
                  <c:v>44832.081458333334</c:v>
                </c:pt>
                <c:pt idx="10047">
                  <c:v>44832.081469907411</c:v>
                </c:pt>
                <c:pt idx="10048">
                  <c:v>44832.08148148148</c:v>
                </c:pt>
                <c:pt idx="10049">
                  <c:v>44832.081493055557</c:v>
                </c:pt>
                <c:pt idx="10050">
                  <c:v>44832.081504629627</c:v>
                </c:pt>
                <c:pt idx="10051">
                  <c:v>44832.081516203703</c:v>
                </c:pt>
                <c:pt idx="10052">
                  <c:v>44832.08152777778</c:v>
                </c:pt>
                <c:pt idx="10053">
                  <c:v>44832.08153935185</c:v>
                </c:pt>
                <c:pt idx="10054">
                  <c:v>44832.081550925926</c:v>
                </c:pt>
                <c:pt idx="10055">
                  <c:v>44832.081562500003</c:v>
                </c:pt>
                <c:pt idx="10056">
                  <c:v>44832.081574074073</c:v>
                </c:pt>
                <c:pt idx="10057">
                  <c:v>44832.081585648149</c:v>
                </c:pt>
                <c:pt idx="10058">
                  <c:v>44832.081597222219</c:v>
                </c:pt>
                <c:pt idx="10059">
                  <c:v>44832.081608796296</c:v>
                </c:pt>
                <c:pt idx="10060">
                  <c:v>44832.081620370373</c:v>
                </c:pt>
                <c:pt idx="10061">
                  <c:v>44832.081631944442</c:v>
                </c:pt>
                <c:pt idx="10062">
                  <c:v>44832.081643518519</c:v>
                </c:pt>
                <c:pt idx="10063">
                  <c:v>44832.081655092596</c:v>
                </c:pt>
                <c:pt idx="10064">
                  <c:v>44832.081666666665</c:v>
                </c:pt>
                <c:pt idx="10065">
                  <c:v>44832.081678240742</c:v>
                </c:pt>
                <c:pt idx="10066">
                  <c:v>44832.081689814811</c:v>
                </c:pt>
                <c:pt idx="10067">
                  <c:v>44832.081701388888</c:v>
                </c:pt>
                <c:pt idx="10068">
                  <c:v>44832.081712962965</c:v>
                </c:pt>
                <c:pt idx="10069">
                  <c:v>44832.081724537034</c:v>
                </c:pt>
                <c:pt idx="10070">
                  <c:v>44832.081736111111</c:v>
                </c:pt>
                <c:pt idx="10071">
                  <c:v>44832.081747685188</c:v>
                </c:pt>
                <c:pt idx="10072">
                  <c:v>44832.081759259258</c:v>
                </c:pt>
                <c:pt idx="10073">
                  <c:v>44832.081770833334</c:v>
                </c:pt>
                <c:pt idx="10074">
                  <c:v>44832.081782407404</c:v>
                </c:pt>
                <c:pt idx="10075">
                  <c:v>44832.081793981481</c:v>
                </c:pt>
                <c:pt idx="10076">
                  <c:v>44832.081805555557</c:v>
                </c:pt>
                <c:pt idx="10077">
                  <c:v>44832.081817129627</c:v>
                </c:pt>
                <c:pt idx="10078">
                  <c:v>44832.081828703704</c:v>
                </c:pt>
                <c:pt idx="10079">
                  <c:v>44832.08184027778</c:v>
                </c:pt>
                <c:pt idx="10080">
                  <c:v>44832.08185185185</c:v>
                </c:pt>
                <c:pt idx="10081">
                  <c:v>44832.081863425927</c:v>
                </c:pt>
                <c:pt idx="10082">
                  <c:v>44832.081875000003</c:v>
                </c:pt>
                <c:pt idx="10083">
                  <c:v>44832.081886574073</c:v>
                </c:pt>
                <c:pt idx="10084">
                  <c:v>44832.08189814815</c:v>
                </c:pt>
                <c:pt idx="10085">
                  <c:v>44832.081909722219</c:v>
                </c:pt>
                <c:pt idx="10086">
                  <c:v>44832.081921296296</c:v>
                </c:pt>
                <c:pt idx="10087">
                  <c:v>44832.081932870373</c:v>
                </c:pt>
                <c:pt idx="10088">
                  <c:v>44832.081944444442</c:v>
                </c:pt>
                <c:pt idx="10089">
                  <c:v>44832.081956018519</c:v>
                </c:pt>
                <c:pt idx="10090">
                  <c:v>44832.081967592596</c:v>
                </c:pt>
                <c:pt idx="10091">
                  <c:v>44832.081979166665</c:v>
                </c:pt>
                <c:pt idx="10092">
                  <c:v>44832.081990740742</c:v>
                </c:pt>
                <c:pt idx="10093">
                  <c:v>44832.082002314812</c:v>
                </c:pt>
                <c:pt idx="10094">
                  <c:v>44832.082013888888</c:v>
                </c:pt>
                <c:pt idx="10095">
                  <c:v>44832.082025462965</c:v>
                </c:pt>
                <c:pt idx="10096">
                  <c:v>44832.082037037035</c:v>
                </c:pt>
                <c:pt idx="10097">
                  <c:v>44832.082048611112</c:v>
                </c:pt>
                <c:pt idx="10098">
                  <c:v>44832.082060185188</c:v>
                </c:pt>
                <c:pt idx="10099">
                  <c:v>44832.082071759258</c:v>
                </c:pt>
                <c:pt idx="10100">
                  <c:v>44832.082083333335</c:v>
                </c:pt>
                <c:pt idx="10101">
                  <c:v>44832.082094907404</c:v>
                </c:pt>
                <c:pt idx="10102">
                  <c:v>44832.082106481481</c:v>
                </c:pt>
                <c:pt idx="10103">
                  <c:v>44832.082118055558</c:v>
                </c:pt>
                <c:pt idx="10104">
                  <c:v>44832.082129629627</c:v>
                </c:pt>
                <c:pt idx="10105">
                  <c:v>44832.082141203704</c:v>
                </c:pt>
                <c:pt idx="10106">
                  <c:v>44832.082152777781</c:v>
                </c:pt>
                <c:pt idx="10107">
                  <c:v>44832.08216435185</c:v>
                </c:pt>
                <c:pt idx="10108">
                  <c:v>44832.082175925927</c:v>
                </c:pt>
                <c:pt idx="10109">
                  <c:v>44832.082187499997</c:v>
                </c:pt>
                <c:pt idx="10110">
                  <c:v>44832.082199074073</c:v>
                </c:pt>
                <c:pt idx="10111">
                  <c:v>44832.08221064815</c:v>
                </c:pt>
                <c:pt idx="10112">
                  <c:v>44832.08222222222</c:v>
                </c:pt>
                <c:pt idx="10113">
                  <c:v>44832.082233796296</c:v>
                </c:pt>
                <c:pt idx="10114">
                  <c:v>44832.082245370373</c:v>
                </c:pt>
                <c:pt idx="10115">
                  <c:v>44832.082256944443</c:v>
                </c:pt>
                <c:pt idx="10116">
                  <c:v>44832.082268518519</c:v>
                </c:pt>
                <c:pt idx="10117">
                  <c:v>44832.082280092596</c:v>
                </c:pt>
                <c:pt idx="10118">
                  <c:v>44832.082291666666</c:v>
                </c:pt>
                <c:pt idx="10119">
                  <c:v>44832.082303240742</c:v>
                </c:pt>
                <c:pt idx="10120">
                  <c:v>44832.082314814812</c:v>
                </c:pt>
                <c:pt idx="10121">
                  <c:v>44832.082326388889</c:v>
                </c:pt>
                <c:pt idx="10122">
                  <c:v>44832.082337962966</c:v>
                </c:pt>
                <c:pt idx="10123">
                  <c:v>44832.082349537035</c:v>
                </c:pt>
                <c:pt idx="10124">
                  <c:v>44832.082361111112</c:v>
                </c:pt>
                <c:pt idx="10125">
                  <c:v>44832.082372685189</c:v>
                </c:pt>
                <c:pt idx="10126">
                  <c:v>44832.082384259258</c:v>
                </c:pt>
                <c:pt idx="10127">
                  <c:v>44832.082395833335</c:v>
                </c:pt>
                <c:pt idx="10128">
                  <c:v>44832.082407407404</c:v>
                </c:pt>
                <c:pt idx="10129">
                  <c:v>44832.082418981481</c:v>
                </c:pt>
                <c:pt idx="10130">
                  <c:v>44832.082430555558</c:v>
                </c:pt>
                <c:pt idx="10131">
                  <c:v>44832.082442129627</c:v>
                </c:pt>
                <c:pt idx="10132">
                  <c:v>44832.082453703704</c:v>
                </c:pt>
                <c:pt idx="10133">
                  <c:v>44832.082465277781</c:v>
                </c:pt>
                <c:pt idx="10134">
                  <c:v>44832.082476851851</c:v>
                </c:pt>
                <c:pt idx="10135">
                  <c:v>44832.082488425927</c:v>
                </c:pt>
                <c:pt idx="10136">
                  <c:v>44832.082499999997</c:v>
                </c:pt>
                <c:pt idx="10137">
                  <c:v>44832.082511574074</c:v>
                </c:pt>
                <c:pt idx="10138">
                  <c:v>44832.08252314815</c:v>
                </c:pt>
                <c:pt idx="10139">
                  <c:v>44832.08253472222</c:v>
                </c:pt>
                <c:pt idx="10140">
                  <c:v>44832.082546296297</c:v>
                </c:pt>
                <c:pt idx="10141">
                  <c:v>44832.082557870373</c:v>
                </c:pt>
                <c:pt idx="10142">
                  <c:v>44832.082569444443</c:v>
                </c:pt>
                <c:pt idx="10143">
                  <c:v>44832.08258101852</c:v>
                </c:pt>
                <c:pt idx="10144">
                  <c:v>44832.082592592589</c:v>
                </c:pt>
                <c:pt idx="10145">
                  <c:v>44832.082604166666</c:v>
                </c:pt>
                <c:pt idx="10146">
                  <c:v>44832.082615740743</c:v>
                </c:pt>
                <c:pt idx="10147">
                  <c:v>44832.082627314812</c:v>
                </c:pt>
                <c:pt idx="10148">
                  <c:v>44832.082638888889</c:v>
                </c:pt>
                <c:pt idx="10149">
                  <c:v>44832.082650462966</c:v>
                </c:pt>
                <c:pt idx="10150">
                  <c:v>44832.082662037035</c:v>
                </c:pt>
                <c:pt idx="10151">
                  <c:v>44832.082673611112</c:v>
                </c:pt>
                <c:pt idx="10152">
                  <c:v>44832.082685185182</c:v>
                </c:pt>
                <c:pt idx="10153">
                  <c:v>44832.082696759258</c:v>
                </c:pt>
                <c:pt idx="10154">
                  <c:v>44832.082708333335</c:v>
                </c:pt>
                <c:pt idx="10155">
                  <c:v>44832.082719907405</c:v>
                </c:pt>
                <c:pt idx="10156">
                  <c:v>44832.082731481481</c:v>
                </c:pt>
                <c:pt idx="10157">
                  <c:v>44832.082743055558</c:v>
                </c:pt>
                <c:pt idx="10158">
                  <c:v>44832.082754629628</c:v>
                </c:pt>
                <c:pt idx="10159">
                  <c:v>44832.082766203705</c:v>
                </c:pt>
                <c:pt idx="10160">
                  <c:v>44832.082777777781</c:v>
                </c:pt>
                <c:pt idx="10161">
                  <c:v>44832.082789351851</c:v>
                </c:pt>
                <c:pt idx="10162">
                  <c:v>44832.082800925928</c:v>
                </c:pt>
                <c:pt idx="10163">
                  <c:v>44832.082812499997</c:v>
                </c:pt>
                <c:pt idx="10164">
                  <c:v>44832.082824074074</c:v>
                </c:pt>
                <c:pt idx="10165">
                  <c:v>44832.082835648151</c:v>
                </c:pt>
                <c:pt idx="10166">
                  <c:v>44832.08284722222</c:v>
                </c:pt>
                <c:pt idx="10167">
                  <c:v>44832.082858796297</c:v>
                </c:pt>
                <c:pt idx="10168">
                  <c:v>44832.082870370374</c:v>
                </c:pt>
                <c:pt idx="10169">
                  <c:v>44832.082881944443</c:v>
                </c:pt>
                <c:pt idx="10170">
                  <c:v>44832.08289351852</c:v>
                </c:pt>
                <c:pt idx="10171">
                  <c:v>44832.082905092589</c:v>
                </c:pt>
                <c:pt idx="10172">
                  <c:v>44832.082916666666</c:v>
                </c:pt>
                <c:pt idx="10173">
                  <c:v>44832.082928240743</c:v>
                </c:pt>
                <c:pt idx="10174">
                  <c:v>44832.082939814813</c:v>
                </c:pt>
                <c:pt idx="10175">
                  <c:v>44832.082951388889</c:v>
                </c:pt>
                <c:pt idx="10176">
                  <c:v>44832.082974537036</c:v>
                </c:pt>
                <c:pt idx="10177">
                  <c:v>44832.082986111112</c:v>
                </c:pt>
                <c:pt idx="10178">
                  <c:v>44832.082997685182</c:v>
                </c:pt>
                <c:pt idx="10179">
                  <c:v>44832.083009259259</c:v>
                </c:pt>
                <c:pt idx="10180">
                  <c:v>44832.083020833335</c:v>
                </c:pt>
                <c:pt idx="10181">
                  <c:v>44832.083032407405</c:v>
                </c:pt>
                <c:pt idx="10182">
                  <c:v>44832.083043981482</c:v>
                </c:pt>
                <c:pt idx="10183">
                  <c:v>44832.083055555559</c:v>
                </c:pt>
                <c:pt idx="10184">
                  <c:v>44832.083067129628</c:v>
                </c:pt>
                <c:pt idx="10185">
                  <c:v>44832.083078703705</c:v>
                </c:pt>
                <c:pt idx="10186">
                  <c:v>44832.083090277774</c:v>
                </c:pt>
                <c:pt idx="10187">
                  <c:v>44832.083101851851</c:v>
                </c:pt>
                <c:pt idx="10188">
                  <c:v>44832.083113425928</c:v>
                </c:pt>
                <c:pt idx="10189">
                  <c:v>44832.083124999997</c:v>
                </c:pt>
                <c:pt idx="10190">
                  <c:v>44832.083124999997</c:v>
                </c:pt>
                <c:pt idx="10191">
                  <c:v>44832.083136574074</c:v>
                </c:pt>
                <c:pt idx="10192">
                  <c:v>44832.083148148151</c:v>
                </c:pt>
                <c:pt idx="10193">
                  <c:v>44832.083171296297</c:v>
                </c:pt>
                <c:pt idx="10194">
                  <c:v>44832.083182870374</c:v>
                </c:pt>
                <c:pt idx="10195">
                  <c:v>44832.083194444444</c:v>
                </c:pt>
                <c:pt idx="10196">
                  <c:v>44832.08320601852</c:v>
                </c:pt>
                <c:pt idx="10197">
                  <c:v>44832.08321759259</c:v>
                </c:pt>
                <c:pt idx="10198">
                  <c:v>44832.083229166667</c:v>
                </c:pt>
                <c:pt idx="10199">
                  <c:v>44832.083240740743</c:v>
                </c:pt>
                <c:pt idx="10200">
                  <c:v>44832.083252314813</c:v>
                </c:pt>
                <c:pt idx="10201">
                  <c:v>44832.08326388889</c:v>
                </c:pt>
                <c:pt idx="10202">
                  <c:v>44832.083275462966</c:v>
                </c:pt>
                <c:pt idx="10203">
                  <c:v>44832.083287037036</c:v>
                </c:pt>
                <c:pt idx="10204">
                  <c:v>44832.083298611113</c:v>
                </c:pt>
                <c:pt idx="10205">
                  <c:v>44832.083310185182</c:v>
                </c:pt>
                <c:pt idx="10206">
                  <c:v>44832.083321759259</c:v>
                </c:pt>
                <c:pt idx="10207">
                  <c:v>44832.083333333336</c:v>
                </c:pt>
                <c:pt idx="10208">
                  <c:v>44832.083344907405</c:v>
                </c:pt>
                <c:pt idx="10209">
                  <c:v>44832.083356481482</c:v>
                </c:pt>
                <c:pt idx="10210">
                  <c:v>44832.083368055559</c:v>
                </c:pt>
                <c:pt idx="10211">
                  <c:v>44832.083379629628</c:v>
                </c:pt>
                <c:pt idx="10212">
                  <c:v>44832.083391203705</c:v>
                </c:pt>
                <c:pt idx="10213">
                  <c:v>44832.083402777775</c:v>
                </c:pt>
                <c:pt idx="10214">
                  <c:v>44832.083414351851</c:v>
                </c:pt>
                <c:pt idx="10215">
                  <c:v>44832.083425925928</c:v>
                </c:pt>
                <c:pt idx="10216">
                  <c:v>44832.083437499998</c:v>
                </c:pt>
                <c:pt idx="10217">
                  <c:v>44832.083449074074</c:v>
                </c:pt>
                <c:pt idx="10218">
                  <c:v>44832.083460648151</c:v>
                </c:pt>
                <c:pt idx="10219">
                  <c:v>44832.083472222221</c:v>
                </c:pt>
                <c:pt idx="10220">
                  <c:v>44832.083483796298</c:v>
                </c:pt>
                <c:pt idx="10221">
                  <c:v>44832.083495370367</c:v>
                </c:pt>
                <c:pt idx="10222">
                  <c:v>44832.083506944444</c:v>
                </c:pt>
                <c:pt idx="10223">
                  <c:v>44832.083518518521</c:v>
                </c:pt>
                <c:pt idx="10224">
                  <c:v>44832.08353009259</c:v>
                </c:pt>
                <c:pt idx="10225">
                  <c:v>44832.083541666667</c:v>
                </c:pt>
                <c:pt idx="10226">
                  <c:v>44832.083553240744</c:v>
                </c:pt>
                <c:pt idx="10227">
                  <c:v>44832.083564814813</c:v>
                </c:pt>
                <c:pt idx="10228">
                  <c:v>44832.08357638889</c:v>
                </c:pt>
                <c:pt idx="10229">
                  <c:v>44832.083587962959</c:v>
                </c:pt>
                <c:pt idx="10230">
                  <c:v>44832.083599537036</c:v>
                </c:pt>
                <c:pt idx="10231">
                  <c:v>44832.083611111113</c:v>
                </c:pt>
                <c:pt idx="10232">
                  <c:v>44832.083622685182</c:v>
                </c:pt>
                <c:pt idx="10233">
                  <c:v>44832.083634259259</c:v>
                </c:pt>
                <c:pt idx="10234">
                  <c:v>44832.083645833336</c:v>
                </c:pt>
                <c:pt idx="10235">
                  <c:v>44832.083657407406</c:v>
                </c:pt>
                <c:pt idx="10236">
                  <c:v>44832.083668981482</c:v>
                </c:pt>
                <c:pt idx="10237">
                  <c:v>44832.083680555559</c:v>
                </c:pt>
                <c:pt idx="10238">
                  <c:v>44832.083692129629</c:v>
                </c:pt>
                <c:pt idx="10239">
                  <c:v>44832.083703703705</c:v>
                </c:pt>
                <c:pt idx="10240">
                  <c:v>44832.083715277775</c:v>
                </c:pt>
                <c:pt idx="10241">
                  <c:v>44832.083726851852</c:v>
                </c:pt>
                <c:pt idx="10242">
                  <c:v>44832.083738425928</c:v>
                </c:pt>
                <c:pt idx="10243">
                  <c:v>44832.083749999998</c:v>
                </c:pt>
                <c:pt idx="10244">
                  <c:v>44832.083761574075</c:v>
                </c:pt>
                <c:pt idx="10245">
                  <c:v>44832.083773148152</c:v>
                </c:pt>
                <c:pt idx="10246">
                  <c:v>44832.083784722221</c:v>
                </c:pt>
                <c:pt idx="10247">
                  <c:v>44832.083796296298</c:v>
                </c:pt>
                <c:pt idx="10248">
                  <c:v>44832.083807870367</c:v>
                </c:pt>
                <c:pt idx="10249">
                  <c:v>44832.083819444444</c:v>
                </c:pt>
                <c:pt idx="10250">
                  <c:v>44832.083831018521</c:v>
                </c:pt>
                <c:pt idx="10251">
                  <c:v>44832.08384259259</c:v>
                </c:pt>
                <c:pt idx="10252">
                  <c:v>44832.083854166667</c:v>
                </c:pt>
                <c:pt idx="10253">
                  <c:v>44832.083865740744</c:v>
                </c:pt>
                <c:pt idx="10254">
                  <c:v>44832.083877314813</c:v>
                </c:pt>
                <c:pt idx="10255">
                  <c:v>44832.08388888889</c:v>
                </c:pt>
                <c:pt idx="10256">
                  <c:v>44832.08390046296</c:v>
                </c:pt>
                <c:pt idx="10257">
                  <c:v>44832.083912037036</c:v>
                </c:pt>
                <c:pt idx="10258">
                  <c:v>44832.083923611113</c:v>
                </c:pt>
                <c:pt idx="10259">
                  <c:v>44832.083935185183</c:v>
                </c:pt>
                <c:pt idx="10260">
                  <c:v>44832.08394675926</c:v>
                </c:pt>
                <c:pt idx="10261">
                  <c:v>44832.083958333336</c:v>
                </c:pt>
                <c:pt idx="10262">
                  <c:v>44832.083969907406</c:v>
                </c:pt>
                <c:pt idx="10263">
                  <c:v>44832.083981481483</c:v>
                </c:pt>
                <c:pt idx="10264">
                  <c:v>44832.083993055552</c:v>
                </c:pt>
                <c:pt idx="10265">
                  <c:v>44832.084004629629</c:v>
                </c:pt>
                <c:pt idx="10266">
                  <c:v>44832.084016203706</c:v>
                </c:pt>
                <c:pt idx="10267">
                  <c:v>44832.084027777775</c:v>
                </c:pt>
                <c:pt idx="10268">
                  <c:v>44832.084039351852</c:v>
                </c:pt>
                <c:pt idx="10269">
                  <c:v>44832.084050925929</c:v>
                </c:pt>
                <c:pt idx="10270">
                  <c:v>44832.084062499998</c:v>
                </c:pt>
                <c:pt idx="10271">
                  <c:v>44832.084074074075</c:v>
                </c:pt>
                <c:pt idx="10272">
                  <c:v>44832.084085648145</c:v>
                </c:pt>
                <c:pt idx="10273">
                  <c:v>44832.084097222221</c:v>
                </c:pt>
                <c:pt idx="10274">
                  <c:v>44832.084108796298</c:v>
                </c:pt>
                <c:pt idx="10275">
                  <c:v>44832.084120370368</c:v>
                </c:pt>
                <c:pt idx="10276">
                  <c:v>44832.084131944444</c:v>
                </c:pt>
                <c:pt idx="10277">
                  <c:v>44832.084143518521</c:v>
                </c:pt>
                <c:pt idx="10278">
                  <c:v>44832.084155092591</c:v>
                </c:pt>
                <c:pt idx="10279">
                  <c:v>44832.084166666667</c:v>
                </c:pt>
                <c:pt idx="10280">
                  <c:v>44832.084178240744</c:v>
                </c:pt>
                <c:pt idx="10281">
                  <c:v>44832.084189814814</c:v>
                </c:pt>
                <c:pt idx="10282">
                  <c:v>44832.084201388891</c:v>
                </c:pt>
                <c:pt idx="10283">
                  <c:v>44832.08421296296</c:v>
                </c:pt>
                <c:pt idx="10284">
                  <c:v>44832.084224537037</c:v>
                </c:pt>
                <c:pt idx="10285">
                  <c:v>44832.084236111114</c:v>
                </c:pt>
                <c:pt idx="10286">
                  <c:v>44832.084247685183</c:v>
                </c:pt>
                <c:pt idx="10287">
                  <c:v>44832.08425925926</c:v>
                </c:pt>
                <c:pt idx="10288">
                  <c:v>44832.084270833337</c:v>
                </c:pt>
                <c:pt idx="10289">
                  <c:v>44832.084282407406</c:v>
                </c:pt>
                <c:pt idx="10290">
                  <c:v>44832.084293981483</c:v>
                </c:pt>
                <c:pt idx="10291">
                  <c:v>44832.084305555552</c:v>
                </c:pt>
                <c:pt idx="10292">
                  <c:v>44832.084317129629</c:v>
                </c:pt>
                <c:pt idx="10293">
                  <c:v>44832.084328703706</c:v>
                </c:pt>
                <c:pt idx="10294">
                  <c:v>44832.084340277775</c:v>
                </c:pt>
                <c:pt idx="10295">
                  <c:v>44832.084351851852</c:v>
                </c:pt>
                <c:pt idx="10296">
                  <c:v>44832.084363425929</c:v>
                </c:pt>
                <c:pt idx="10297">
                  <c:v>44832.084374999999</c:v>
                </c:pt>
                <c:pt idx="10298">
                  <c:v>44832.084386574075</c:v>
                </c:pt>
                <c:pt idx="10299">
                  <c:v>44832.084398148145</c:v>
                </c:pt>
                <c:pt idx="10300">
                  <c:v>44832.084409722222</c:v>
                </c:pt>
                <c:pt idx="10301">
                  <c:v>44832.084421296298</c:v>
                </c:pt>
                <c:pt idx="10302">
                  <c:v>44832.084432870368</c:v>
                </c:pt>
                <c:pt idx="10303">
                  <c:v>44832.084444444445</c:v>
                </c:pt>
                <c:pt idx="10304">
                  <c:v>44832.084456018521</c:v>
                </c:pt>
                <c:pt idx="10305">
                  <c:v>44832.084467592591</c:v>
                </c:pt>
                <c:pt idx="10306">
                  <c:v>44832.084479166668</c:v>
                </c:pt>
                <c:pt idx="10307">
                  <c:v>44832.084490740737</c:v>
                </c:pt>
                <c:pt idx="10308">
                  <c:v>44832.084502314814</c:v>
                </c:pt>
                <c:pt idx="10309">
                  <c:v>44832.084513888891</c:v>
                </c:pt>
                <c:pt idx="10310">
                  <c:v>44832.08452546296</c:v>
                </c:pt>
                <c:pt idx="10311">
                  <c:v>44832.084537037037</c:v>
                </c:pt>
                <c:pt idx="10312">
                  <c:v>44832.084548611114</c:v>
                </c:pt>
                <c:pt idx="10313">
                  <c:v>44832.084560185183</c:v>
                </c:pt>
                <c:pt idx="10314">
                  <c:v>44832.08457175926</c:v>
                </c:pt>
                <c:pt idx="10315">
                  <c:v>44832.084583333337</c:v>
                </c:pt>
                <c:pt idx="10316">
                  <c:v>44832.084594907406</c:v>
                </c:pt>
                <c:pt idx="10317">
                  <c:v>44832.084606481483</c:v>
                </c:pt>
                <c:pt idx="10318">
                  <c:v>44832.084618055553</c:v>
                </c:pt>
                <c:pt idx="10319">
                  <c:v>44832.084629629629</c:v>
                </c:pt>
                <c:pt idx="10320">
                  <c:v>44832.084641203706</c:v>
                </c:pt>
                <c:pt idx="10321">
                  <c:v>44832.084652777776</c:v>
                </c:pt>
                <c:pt idx="10322">
                  <c:v>44832.084664351853</c:v>
                </c:pt>
                <c:pt idx="10323">
                  <c:v>44832.084675925929</c:v>
                </c:pt>
                <c:pt idx="10324">
                  <c:v>44832.084687499999</c:v>
                </c:pt>
                <c:pt idx="10325">
                  <c:v>44832.084699074076</c:v>
                </c:pt>
                <c:pt idx="10326">
                  <c:v>44832.084710648145</c:v>
                </c:pt>
                <c:pt idx="10327">
                  <c:v>44832.084722222222</c:v>
                </c:pt>
                <c:pt idx="10328">
                  <c:v>44832.084733796299</c:v>
                </c:pt>
                <c:pt idx="10329">
                  <c:v>44832.084745370368</c:v>
                </c:pt>
                <c:pt idx="10330">
                  <c:v>44832.084756944445</c:v>
                </c:pt>
                <c:pt idx="10331">
                  <c:v>44832.084768518522</c:v>
                </c:pt>
                <c:pt idx="10332">
                  <c:v>44832.084780092591</c:v>
                </c:pt>
                <c:pt idx="10333">
                  <c:v>44832.084791666668</c:v>
                </c:pt>
                <c:pt idx="10334">
                  <c:v>44832.084803240738</c:v>
                </c:pt>
                <c:pt idx="10335">
                  <c:v>44832.084814814814</c:v>
                </c:pt>
                <c:pt idx="10336">
                  <c:v>44832.084826388891</c:v>
                </c:pt>
                <c:pt idx="10337">
                  <c:v>44832.084837962961</c:v>
                </c:pt>
                <c:pt idx="10338">
                  <c:v>44832.084849537037</c:v>
                </c:pt>
                <c:pt idx="10339">
                  <c:v>44832.084861111114</c:v>
                </c:pt>
                <c:pt idx="10340">
                  <c:v>44832.084872685184</c:v>
                </c:pt>
                <c:pt idx="10341">
                  <c:v>44832.08488425926</c:v>
                </c:pt>
                <c:pt idx="10342">
                  <c:v>44832.08489583333</c:v>
                </c:pt>
                <c:pt idx="10343">
                  <c:v>44832.084907407407</c:v>
                </c:pt>
                <c:pt idx="10344">
                  <c:v>44832.084918981483</c:v>
                </c:pt>
                <c:pt idx="10345">
                  <c:v>44832.084930555553</c:v>
                </c:pt>
                <c:pt idx="10346">
                  <c:v>44832.08494212963</c:v>
                </c:pt>
                <c:pt idx="10347">
                  <c:v>44832.084953703707</c:v>
                </c:pt>
                <c:pt idx="10348">
                  <c:v>44832.084965277776</c:v>
                </c:pt>
                <c:pt idx="10349">
                  <c:v>44832.084976851853</c:v>
                </c:pt>
                <c:pt idx="10350">
                  <c:v>44832.084988425922</c:v>
                </c:pt>
                <c:pt idx="10351">
                  <c:v>44832.084999999999</c:v>
                </c:pt>
                <c:pt idx="10352">
                  <c:v>44832.085011574076</c:v>
                </c:pt>
                <c:pt idx="10353">
                  <c:v>44832.085023148145</c:v>
                </c:pt>
                <c:pt idx="10354">
                  <c:v>44832.085034722222</c:v>
                </c:pt>
                <c:pt idx="10355">
                  <c:v>44832.085046296299</c:v>
                </c:pt>
                <c:pt idx="10356">
                  <c:v>44832.085057870368</c:v>
                </c:pt>
                <c:pt idx="10357">
                  <c:v>44832.085069444445</c:v>
                </c:pt>
                <c:pt idx="10358">
                  <c:v>44832.085081018522</c:v>
                </c:pt>
                <c:pt idx="10359">
                  <c:v>44832.085092592592</c:v>
                </c:pt>
                <c:pt idx="10360">
                  <c:v>44832.085104166668</c:v>
                </c:pt>
                <c:pt idx="10361">
                  <c:v>44832.085115740738</c:v>
                </c:pt>
                <c:pt idx="10362">
                  <c:v>44832.085127314815</c:v>
                </c:pt>
                <c:pt idx="10363">
                  <c:v>44832.085138888891</c:v>
                </c:pt>
                <c:pt idx="10364">
                  <c:v>44832.085150462961</c:v>
                </c:pt>
                <c:pt idx="10365">
                  <c:v>44832.085162037038</c:v>
                </c:pt>
                <c:pt idx="10366">
                  <c:v>44832.085173611114</c:v>
                </c:pt>
                <c:pt idx="10367">
                  <c:v>44832.085185185184</c:v>
                </c:pt>
                <c:pt idx="10368">
                  <c:v>44832.085196759261</c:v>
                </c:pt>
                <c:pt idx="10369">
                  <c:v>44832.08520833333</c:v>
                </c:pt>
                <c:pt idx="10370">
                  <c:v>44832.085219907407</c:v>
                </c:pt>
                <c:pt idx="10371">
                  <c:v>44832.085231481484</c:v>
                </c:pt>
                <c:pt idx="10372">
                  <c:v>44832.085243055553</c:v>
                </c:pt>
                <c:pt idx="10373">
                  <c:v>44832.08525462963</c:v>
                </c:pt>
                <c:pt idx="10374">
                  <c:v>44832.085266203707</c:v>
                </c:pt>
                <c:pt idx="10375">
                  <c:v>44832.085277777776</c:v>
                </c:pt>
                <c:pt idx="10376">
                  <c:v>44832.085289351853</c:v>
                </c:pt>
                <c:pt idx="10377">
                  <c:v>44832.085300925923</c:v>
                </c:pt>
                <c:pt idx="10378">
                  <c:v>44832.085312499999</c:v>
                </c:pt>
                <c:pt idx="10379">
                  <c:v>44832.085324074076</c:v>
                </c:pt>
                <c:pt idx="10380">
                  <c:v>44832.085335648146</c:v>
                </c:pt>
                <c:pt idx="10381">
                  <c:v>44832.085347222222</c:v>
                </c:pt>
                <c:pt idx="10382">
                  <c:v>44832.085358796299</c:v>
                </c:pt>
                <c:pt idx="10383">
                  <c:v>44832.085370370369</c:v>
                </c:pt>
                <c:pt idx="10384">
                  <c:v>44832.085381944446</c:v>
                </c:pt>
                <c:pt idx="10385">
                  <c:v>44832.085393518515</c:v>
                </c:pt>
                <c:pt idx="10386">
                  <c:v>44832.085405092592</c:v>
                </c:pt>
                <c:pt idx="10387">
                  <c:v>44832.085416666669</c:v>
                </c:pt>
                <c:pt idx="10388">
                  <c:v>44832.085428240738</c:v>
                </c:pt>
                <c:pt idx="10389">
                  <c:v>44832.085439814815</c:v>
                </c:pt>
                <c:pt idx="10390">
                  <c:v>44832.085451388892</c:v>
                </c:pt>
                <c:pt idx="10391">
                  <c:v>44832.085462962961</c:v>
                </c:pt>
                <c:pt idx="10392">
                  <c:v>44832.085474537038</c:v>
                </c:pt>
                <c:pt idx="10393">
                  <c:v>44832.085486111115</c:v>
                </c:pt>
                <c:pt idx="10394">
                  <c:v>44832.085497685184</c:v>
                </c:pt>
                <c:pt idx="10395">
                  <c:v>44832.085509259261</c:v>
                </c:pt>
                <c:pt idx="10396">
                  <c:v>44832.085520833331</c:v>
                </c:pt>
                <c:pt idx="10397">
                  <c:v>44832.085532407407</c:v>
                </c:pt>
                <c:pt idx="10398">
                  <c:v>44832.085543981484</c:v>
                </c:pt>
                <c:pt idx="10399">
                  <c:v>44832.085555555554</c:v>
                </c:pt>
                <c:pt idx="10400">
                  <c:v>44832.08556712963</c:v>
                </c:pt>
                <c:pt idx="10401">
                  <c:v>44832.085578703707</c:v>
                </c:pt>
                <c:pt idx="10402">
                  <c:v>44832.085590277777</c:v>
                </c:pt>
                <c:pt idx="10403">
                  <c:v>44832.085601851853</c:v>
                </c:pt>
                <c:pt idx="10404">
                  <c:v>44832.085613425923</c:v>
                </c:pt>
                <c:pt idx="10405">
                  <c:v>44832.085625</c:v>
                </c:pt>
                <c:pt idx="10406">
                  <c:v>44832.085636574076</c:v>
                </c:pt>
                <c:pt idx="10407">
                  <c:v>44832.085648148146</c:v>
                </c:pt>
                <c:pt idx="10408">
                  <c:v>44832.085659722223</c:v>
                </c:pt>
                <c:pt idx="10409">
                  <c:v>44832.0856712963</c:v>
                </c:pt>
                <c:pt idx="10410">
                  <c:v>44832.085682870369</c:v>
                </c:pt>
                <c:pt idx="10411">
                  <c:v>44832.085694444446</c:v>
                </c:pt>
                <c:pt idx="10412">
                  <c:v>44832.085706018515</c:v>
                </c:pt>
                <c:pt idx="10413">
                  <c:v>44832.085717592592</c:v>
                </c:pt>
                <c:pt idx="10414">
                  <c:v>44832.085729166669</c:v>
                </c:pt>
                <c:pt idx="10415">
                  <c:v>44832.085740740738</c:v>
                </c:pt>
                <c:pt idx="10416">
                  <c:v>44832.085752314815</c:v>
                </c:pt>
                <c:pt idx="10417">
                  <c:v>44832.085763888892</c:v>
                </c:pt>
                <c:pt idx="10418">
                  <c:v>44832.085775462961</c:v>
                </c:pt>
                <c:pt idx="10419">
                  <c:v>44832.085787037038</c:v>
                </c:pt>
                <c:pt idx="10420">
                  <c:v>44832.085798611108</c:v>
                </c:pt>
                <c:pt idx="10421">
                  <c:v>44832.085810185185</c:v>
                </c:pt>
                <c:pt idx="10422">
                  <c:v>44832.085821759261</c:v>
                </c:pt>
                <c:pt idx="10423">
                  <c:v>44832.085833333331</c:v>
                </c:pt>
                <c:pt idx="10424">
                  <c:v>44832.085844907408</c:v>
                </c:pt>
                <c:pt idx="10425">
                  <c:v>44832.085856481484</c:v>
                </c:pt>
                <c:pt idx="10426">
                  <c:v>44832.085868055554</c:v>
                </c:pt>
                <c:pt idx="10427">
                  <c:v>44832.085879629631</c:v>
                </c:pt>
                <c:pt idx="10428">
                  <c:v>44832.0858912037</c:v>
                </c:pt>
                <c:pt idx="10429">
                  <c:v>44832.085902777777</c:v>
                </c:pt>
                <c:pt idx="10430">
                  <c:v>44832.085914351854</c:v>
                </c:pt>
                <c:pt idx="10431">
                  <c:v>44832.085925925923</c:v>
                </c:pt>
                <c:pt idx="10432">
                  <c:v>44832.0859375</c:v>
                </c:pt>
                <c:pt idx="10433">
                  <c:v>44832.085949074077</c:v>
                </c:pt>
                <c:pt idx="10434">
                  <c:v>44832.085960648146</c:v>
                </c:pt>
                <c:pt idx="10435">
                  <c:v>44832.085972222223</c:v>
                </c:pt>
                <c:pt idx="10436">
                  <c:v>44832.0859837963</c:v>
                </c:pt>
                <c:pt idx="10437">
                  <c:v>44832.085995370369</c:v>
                </c:pt>
                <c:pt idx="10438">
                  <c:v>44832.086006944446</c:v>
                </c:pt>
                <c:pt idx="10439">
                  <c:v>44832.086018518516</c:v>
                </c:pt>
                <c:pt idx="10440">
                  <c:v>44832.086030092592</c:v>
                </c:pt>
                <c:pt idx="10441">
                  <c:v>44832.086041666669</c:v>
                </c:pt>
                <c:pt idx="10442">
                  <c:v>44832.086053240739</c:v>
                </c:pt>
                <c:pt idx="10443">
                  <c:v>44832.086064814815</c:v>
                </c:pt>
                <c:pt idx="10444">
                  <c:v>44832.086076388892</c:v>
                </c:pt>
                <c:pt idx="10445">
                  <c:v>44832.086087962962</c:v>
                </c:pt>
                <c:pt idx="10446">
                  <c:v>44832.086099537039</c:v>
                </c:pt>
                <c:pt idx="10447">
                  <c:v>44832.086111111108</c:v>
                </c:pt>
                <c:pt idx="10448">
                  <c:v>44832.086122685185</c:v>
                </c:pt>
                <c:pt idx="10449">
                  <c:v>44832.086134259262</c:v>
                </c:pt>
                <c:pt idx="10450">
                  <c:v>44832.086145833331</c:v>
                </c:pt>
                <c:pt idx="10451">
                  <c:v>44832.086157407408</c:v>
                </c:pt>
                <c:pt idx="10452">
                  <c:v>44832.086168981485</c:v>
                </c:pt>
                <c:pt idx="10453">
                  <c:v>44832.086180555554</c:v>
                </c:pt>
                <c:pt idx="10454">
                  <c:v>44832.086192129631</c:v>
                </c:pt>
                <c:pt idx="10455">
                  <c:v>44832.0862037037</c:v>
                </c:pt>
                <c:pt idx="10456">
                  <c:v>44832.086215277777</c:v>
                </c:pt>
                <c:pt idx="10457">
                  <c:v>44832.086226851854</c:v>
                </c:pt>
                <c:pt idx="10458">
                  <c:v>44832.086238425924</c:v>
                </c:pt>
                <c:pt idx="10459">
                  <c:v>44832.08625</c:v>
                </c:pt>
                <c:pt idx="10460">
                  <c:v>44832.086261574077</c:v>
                </c:pt>
                <c:pt idx="10461">
                  <c:v>44832.086273148147</c:v>
                </c:pt>
                <c:pt idx="10462">
                  <c:v>44832.086284722223</c:v>
                </c:pt>
                <c:pt idx="10463">
                  <c:v>44832.086296296293</c:v>
                </c:pt>
                <c:pt idx="10464">
                  <c:v>44832.08630787037</c:v>
                </c:pt>
                <c:pt idx="10465">
                  <c:v>44832.086319444446</c:v>
                </c:pt>
                <c:pt idx="10466">
                  <c:v>44832.086331018516</c:v>
                </c:pt>
                <c:pt idx="10467">
                  <c:v>44832.086342592593</c:v>
                </c:pt>
                <c:pt idx="10468">
                  <c:v>44832.086354166669</c:v>
                </c:pt>
                <c:pt idx="10469">
                  <c:v>44832.086365740739</c:v>
                </c:pt>
                <c:pt idx="10470">
                  <c:v>44832.086377314816</c:v>
                </c:pt>
                <c:pt idx="10471">
                  <c:v>44832.086388888885</c:v>
                </c:pt>
                <c:pt idx="10472">
                  <c:v>44832.086400462962</c:v>
                </c:pt>
                <c:pt idx="10473">
                  <c:v>44832.086412037039</c:v>
                </c:pt>
                <c:pt idx="10474">
                  <c:v>44832.086423611108</c:v>
                </c:pt>
                <c:pt idx="10475">
                  <c:v>44832.086435185185</c:v>
                </c:pt>
                <c:pt idx="10476">
                  <c:v>44832.086446759262</c:v>
                </c:pt>
                <c:pt idx="10477">
                  <c:v>44832.086458333331</c:v>
                </c:pt>
                <c:pt idx="10478">
                  <c:v>44832.086469907408</c:v>
                </c:pt>
                <c:pt idx="10479">
                  <c:v>44832.086481481485</c:v>
                </c:pt>
                <c:pt idx="10480">
                  <c:v>44832.086493055554</c:v>
                </c:pt>
                <c:pt idx="10481">
                  <c:v>44832.086504629631</c:v>
                </c:pt>
                <c:pt idx="10482">
                  <c:v>44832.086516203701</c:v>
                </c:pt>
                <c:pt idx="10483">
                  <c:v>44832.086527777778</c:v>
                </c:pt>
                <c:pt idx="10484">
                  <c:v>44832.086539351854</c:v>
                </c:pt>
                <c:pt idx="10485">
                  <c:v>44832.086550925924</c:v>
                </c:pt>
                <c:pt idx="10486">
                  <c:v>44832.086562500001</c:v>
                </c:pt>
                <c:pt idx="10487">
                  <c:v>44832.086574074077</c:v>
                </c:pt>
                <c:pt idx="10488">
                  <c:v>44832.086585648147</c:v>
                </c:pt>
                <c:pt idx="10489">
                  <c:v>44832.086597222224</c:v>
                </c:pt>
                <c:pt idx="10490">
                  <c:v>44832.086608796293</c:v>
                </c:pt>
                <c:pt idx="10491">
                  <c:v>44832.08662037037</c:v>
                </c:pt>
                <c:pt idx="10492">
                  <c:v>44832.086631944447</c:v>
                </c:pt>
                <c:pt idx="10493">
                  <c:v>44832.086643518516</c:v>
                </c:pt>
                <c:pt idx="10494">
                  <c:v>44832.086655092593</c:v>
                </c:pt>
                <c:pt idx="10495">
                  <c:v>44832.08666666667</c:v>
                </c:pt>
                <c:pt idx="10496">
                  <c:v>44832.086678240739</c:v>
                </c:pt>
                <c:pt idx="10497">
                  <c:v>44832.086689814816</c:v>
                </c:pt>
                <c:pt idx="10498">
                  <c:v>44832.086701388886</c:v>
                </c:pt>
                <c:pt idx="10499">
                  <c:v>44832.086712962962</c:v>
                </c:pt>
                <c:pt idx="10500">
                  <c:v>44832.086724537039</c:v>
                </c:pt>
                <c:pt idx="10501">
                  <c:v>44832.086736111109</c:v>
                </c:pt>
                <c:pt idx="10502">
                  <c:v>44832.086759259262</c:v>
                </c:pt>
                <c:pt idx="10503">
                  <c:v>44832.086759259262</c:v>
                </c:pt>
                <c:pt idx="10504">
                  <c:v>44832.086770833332</c:v>
                </c:pt>
                <c:pt idx="10505">
                  <c:v>44832.086782407408</c:v>
                </c:pt>
                <c:pt idx="10506">
                  <c:v>44832.086793981478</c:v>
                </c:pt>
                <c:pt idx="10507">
                  <c:v>44832.086805555555</c:v>
                </c:pt>
                <c:pt idx="10508">
                  <c:v>44832.086817129632</c:v>
                </c:pt>
                <c:pt idx="10509">
                  <c:v>44832.086828703701</c:v>
                </c:pt>
                <c:pt idx="10510">
                  <c:v>44832.086840277778</c:v>
                </c:pt>
                <c:pt idx="10511">
                  <c:v>44832.086851851855</c:v>
                </c:pt>
                <c:pt idx="10512">
                  <c:v>44832.086863425924</c:v>
                </c:pt>
                <c:pt idx="10513">
                  <c:v>44832.086875000001</c:v>
                </c:pt>
                <c:pt idx="10514">
                  <c:v>44832.086886574078</c:v>
                </c:pt>
                <c:pt idx="10515">
                  <c:v>44832.086898148147</c:v>
                </c:pt>
                <c:pt idx="10516">
                  <c:v>44832.086909722224</c:v>
                </c:pt>
                <c:pt idx="10517">
                  <c:v>44832.086921296293</c:v>
                </c:pt>
                <c:pt idx="10518">
                  <c:v>44832.08693287037</c:v>
                </c:pt>
                <c:pt idx="10519">
                  <c:v>44832.086944444447</c:v>
                </c:pt>
                <c:pt idx="10520">
                  <c:v>44832.086967592593</c:v>
                </c:pt>
                <c:pt idx="10521">
                  <c:v>44832.08697916667</c:v>
                </c:pt>
                <c:pt idx="10522">
                  <c:v>44832.08699074074</c:v>
                </c:pt>
                <c:pt idx="10523">
                  <c:v>44832.087002314816</c:v>
                </c:pt>
                <c:pt idx="10524">
                  <c:v>44832.087013888886</c:v>
                </c:pt>
                <c:pt idx="10525">
                  <c:v>44832.087025462963</c:v>
                </c:pt>
                <c:pt idx="10526">
                  <c:v>44832.087037037039</c:v>
                </c:pt>
                <c:pt idx="10527">
                  <c:v>44832.087048611109</c:v>
                </c:pt>
                <c:pt idx="10528">
                  <c:v>44832.087060185186</c:v>
                </c:pt>
                <c:pt idx="10529">
                  <c:v>44832.087071759262</c:v>
                </c:pt>
                <c:pt idx="10530">
                  <c:v>44832.087083333332</c:v>
                </c:pt>
                <c:pt idx="10531">
                  <c:v>44832.087094907409</c:v>
                </c:pt>
                <c:pt idx="10532">
                  <c:v>44832.087106481478</c:v>
                </c:pt>
                <c:pt idx="10533">
                  <c:v>44832.087118055555</c:v>
                </c:pt>
                <c:pt idx="10534">
                  <c:v>44832.087129629632</c:v>
                </c:pt>
                <c:pt idx="10535">
                  <c:v>44832.087141203701</c:v>
                </c:pt>
                <c:pt idx="10536">
                  <c:v>44832.087152777778</c:v>
                </c:pt>
                <c:pt idx="10537">
                  <c:v>44832.087164351855</c:v>
                </c:pt>
                <c:pt idx="10538">
                  <c:v>44832.087175925924</c:v>
                </c:pt>
                <c:pt idx="10539">
                  <c:v>44832.087187500001</c:v>
                </c:pt>
                <c:pt idx="10540">
                  <c:v>44832.087199074071</c:v>
                </c:pt>
                <c:pt idx="10541">
                  <c:v>44832.087210648147</c:v>
                </c:pt>
                <c:pt idx="10542">
                  <c:v>44832.087222222224</c:v>
                </c:pt>
                <c:pt idx="10543">
                  <c:v>44832.087233796294</c:v>
                </c:pt>
                <c:pt idx="10544">
                  <c:v>44832.087245370371</c:v>
                </c:pt>
                <c:pt idx="10545">
                  <c:v>44832.087256944447</c:v>
                </c:pt>
                <c:pt idx="10546">
                  <c:v>44832.087268518517</c:v>
                </c:pt>
                <c:pt idx="10547">
                  <c:v>44832.087280092594</c:v>
                </c:pt>
                <c:pt idx="10548">
                  <c:v>44832.087291666663</c:v>
                </c:pt>
                <c:pt idx="10549">
                  <c:v>44832.08730324074</c:v>
                </c:pt>
                <c:pt idx="10550">
                  <c:v>44832.087314814817</c:v>
                </c:pt>
                <c:pt idx="10551">
                  <c:v>44832.087326388886</c:v>
                </c:pt>
                <c:pt idx="10552">
                  <c:v>44832.087337962963</c:v>
                </c:pt>
                <c:pt idx="10553">
                  <c:v>44832.08734953704</c:v>
                </c:pt>
                <c:pt idx="10554">
                  <c:v>44832.087361111109</c:v>
                </c:pt>
                <c:pt idx="10555">
                  <c:v>44832.087372685186</c:v>
                </c:pt>
                <c:pt idx="10556">
                  <c:v>44832.087384259263</c:v>
                </c:pt>
                <c:pt idx="10557">
                  <c:v>44832.087395833332</c:v>
                </c:pt>
                <c:pt idx="10558">
                  <c:v>44832.087407407409</c:v>
                </c:pt>
                <c:pt idx="10559">
                  <c:v>44832.087418981479</c:v>
                </c:pt>
                <c:pt idx="10560">
                  <c:v>44832.087430555555</c:v>
                </c:pt>
                <c:pt idx="10561">
                  <c:v>44832.087442129632</c:v>
                </c:pt>
                <c:pt idx="10562">
                  <c:v>44832.087453703702</c:v>
                </c:pt>
                <c:pt idx="10563">
                  <c:v>44832.087465277778</c:v>
                </c:pt>
                <c:pt idx="10564">
                  <c:v>44832.087476851855</c:v>
                </c:pt>
                <c:pt idx="10565">
                  <c:v>44832.087488425925</c:v>
                </c:pt>
                <c:pt idx="10566">
                  <c:v>44832.087500000001</c:v>
                </c:pt>
                <c:pt idx="10567">
                  <c:v>44832.087511574071</c:v>
                </c:pt>
                <c:pt idx="10568">
                  <c:v>44832.087523148148</c:v>
                </c:pt>
                <c:pt idx="10569">
                  <c:v>44832.087534722225</c:v>
                </c:pt>
                <c:pt idx="10570">
                  <c:v>44832.087546296294</c:v>
                </c:pt>
                <c:pt idx="10571">
                  <c:v>44832.087557870371</c:v>
                </c:pt>
                <c:pt idx="10572">
                  <c:v>44832.087569444448</c:v>
                </c:pt>
                <c:pt idx="10573">
                  <c:v>44832.087581018517</c:v>
                </c:pt>
                <c:pt idx="10574">
                  <c:v>44832.087592592594</c:v>
                </c:pt>
                <c:pt idx="10575">
                  <c:v>44832.087604166663</c:v>
                </c:pt>
                <c:pt idx="10576">
                  <c:v>44832.08761574074</c:v>
                </c:pt>
                <c:pt idx="10577">
                  <c:v>44832.087627314817</c:v>
                </c:pt>
                <c:pt idx="10578">
                  <c:v>44832.087638888886</c:v>
                </c:pt>
                <c:pt idx="10579">
                  <c:v>44832.087650462963</c:v>
                </c:pt>
                <c:pt idx="10580">
                  <c:v>44832.08766203704</c:v>
                </c:pt>
                <c:pt idx="10581">
                  <c:v>44832.087673611109</c:v>
                </c:pt>
                <c:pt idx="10582">
                  <c:v>44832.087685185186</c:v>
                </c:pt>
                <c:pt idx="10583">
                  <c:v>44832.087696759256</c:v>
                </c:pt>
                <c:pt idx="10584">
                  <c:v>44832.087708333333</c:v>
                </c:pt>
                <c:pt idx="10585">
                  <c:v>44832.087719907409</c:v>
                </c:pt>
                <c:pt idx="10586">
                  <c:v>44832.087731481479</c:v>
                </c:pt>
                <c:pt idx="10587">
                  <c:v>44832.087743055556</c:v>
                </c:pt>
                <c:pt idx="10588">
                  <c:v>44832.087754629632</c:v>
                </c:pt>
                <c:pt idx="10589">
                  <c:v>44832.087766203702</c:v>
                </c:pt>
                <c:pt idx="10590">
                  <c:v>44832.087777777779</c:v>
                </c:pt>
                <c:pt idx="10591">
                  <c:v>44832.087789351855</c:v>
                </c:pt>
                <c:pt idx="10592">
                  <c:v>44832.087800925925</c:v>
                </c:pt>
                <c:pt idx="10593">
                  <c:v>44832.087812500002</c:v>
                </c:pt>
                <c:pt idx="10594">
                  <c:v>44832.087824074071</c:v>
                </c:pt>
                <c:pt idx="10595">
                  <c:v>44832.087835648148</c:v>
                </c:pt>
                <c:pt idx="10596">
                  <c:v>44832.087847222225</c:v>
                </c:pt>
                <c:pt idx="10597">
                  <c:v>44832.087858796294</c:v>
                </c:pt>
                <c:pt idx="10598">
                  <c:v>44832.087870370371</c:v>
                </c:pt>
                <c:pt idx="10599">
                  <c:v>44832.087881944448</c:v>
                </c:pt>
                <c:pt idx="10600">
                  <c:v>44832.087893518517</c:v>
                </c:pt>
                <c:pt idx="10601">
                  <c:v>44832.087905092594</c:v>
                </c:pt>
                <c:pt idx="10602">
                  <c:v>44832.087916666664</c:v>
                </c:pt>
                <c:pt idx="10603">
                  <c:v>44832.08792824074</c:v>
                </c:pt>
                <c:pt idx="10604">
                  <c:v>44832.087939814817</c:v>
                </c:pt>
                <c:pt idx="10605">
                  <c:v>44832.087951388887</c:v>
                </c:pt>
                <c:pt idx="10606">
                  <c:v>44832.087962962964</c:v>
                </c:pt>
                <c:pt idx="10607">
                  <c:v>44832.08797453704</c:v>
                </c:pt>
                <c:pt idx="10608">
                  <c:v>44832.08798611111</c:v>
                </c:pt>
                <c:pt idx="10609">
                  <c:v>44832.087997685187</c:v>
                </c:pt>
                <c:pt idx="10610">
                  <c:v>44832.088009259256</c:v>
                </c:pt>
                <c:pt idx="10611">
                  <c:v>44832.088020833333</c:v>
                </c:pt>
                <c:pt idx="10612">
                  <c:v>44832.08803240741</c:v>
                </c:pt>
                <c:pt idx="10613">
                  <c:v>44832.088043981479</c:v>
                </c:pt>
                <c:pt idx="10614">
                  <c:v>44832.088055555556</c:v>
                </c:pt>
                <c:pt idx="10615">
                  <c:v>44832.088067129633</c:v>
                </c:pt>
                <c:pt idx="10616">
                  <c:v>44832.088078703702</c:v>
                </c:pt>
                <c:pt idx="10617">
                  <c:v>44832.088090277779</c:v>
                </c:pt>
                <c:pt idx="10618">
                  <c:v>44832.088101851848</c:v>
                </c:pt>
                <c:pt idx="10619">
                  <c:v>44832.088113425925</c:v>
                </c:pt>
                <c:pt idx="10620">
                  <c:v>44832.088125000002</c:v>
                </c:pt>
                <c:pt idx="10621">
                  <c:v>44832.088136574072</c:v>
                </c:pt>
                <c:pt idx="10622">
                  <c:v>44832.088148148148</c:v>
                </c:pt>
                <c:pt idx="10623">
                  <c:v>44832.088159722225</c:v>
                </c:pt>
                <c:pt idx="10624">
                  <c:v>44832.088171296295</c:v>
                </c:pt>
                <c:pt idx="10625">
                  <c:v>44832.088182870371</c:v>
                </c:pt>
                <c:pt idx="10626">
                  <c:v>44832.088194444441</c:v>
                </c:pt>
                <c:pt idx="10627">
                  <c:v>44832.088206018518</c:v>
                </c:pt>
                <c:pt idx="10628">
                  <c:v>44832.088217592594</c:v>
                </c:pt>
                <c:pt idx="10629">
                  <c:v>44832.088229166664</c:v>
                </c:pt>
                <c:pt idx="10630">
                  <c:v>44832.088240740741</c:v>
                </c:pt>
                <c:pt idx="10631">
                  <c:v>44832.088252314818</c:v>
                </c:pt>
                <c:pt idx="10632">
                  <c:v>44832.088263888887</c:v>
                </c:pt>
                <c:pt idx="10633">
                  <c:v>44832.088275462964</c:v>
                </c:pt>
                <c:pt idx="10634">
                  <c:v>44832.088287037041</c:v>
                </c:pt>
                <c:pt idx="10635">
                  <c:v>44832.08829861111</c:v>
                </c:pt>
                <c:pt idx="10636">
                  <c:v>44832.088310185187</c:v>
                </c:pt>
                <c:pt idx="10637">
                  <c:v>44832.088321759256</c:v>
                </c:pt>
                <c:pt idx="10638">
                  <c:v>44832.088333333333</c:v>
                </c:pt>
                <c:pt idx="10639">
                  <c:v>44832.08834490741</c:v>
                </c:pt>
                <c:pt idx="10640">
                  <c:v>44832.088356481479</c:v>
                </c:pt>
                <c:pt idx="10641">
                  <c:v>44832.088368055556</c:v>
                </c:pt>
                <c:pt idx="10642">
                  <c:v>44832.088379629633</c:v>
                </c:pt>
                <c:pt idx="10643">
                  <c:v>44832.088391203702</c:v>
                </c:pt>
                <c:pt idx="10644">
                  <c:v>44832.088402777779</c:v>
                </c:pt>
                <c:pt idx="10645">
                  <c:v>44832.088414351849</c:v>
                </c:pt>
                <c:pt idx="10646">
                  <c:v>44832.088425925926</c:v>
                </c:pt>
                <c:pt idx="10647">
                  <c:v>44832.088437500002</c:v>
                </c:pt>
                <c:pt idx="10648">
                  <c:v>44832.088449074072</c:v>
                </c:pt>
                <c:pt idx="10649">
                  <c:v>44832.088460648149</c:v>
                </c:pt>
                <c:pt idx="10650">
                  <c:v>44832.088472222225</c:v>
                </c:pt>
                <c:pt idx="10651">
                  <c:v>44832.088483796295</c:v>
                </c:pt>
                <c:pt idx="10652">
                  <c:v>44832.088495370372</c:v>
                </c:pt>
                <c:pt idx="10653">
                  <c:v>44832.088506944441</c:v>
                </c:pt>
                <c:pt idx="10654">
                  <c:v>44832.088518518518</c:v>
                </c:pt>
                <c:pt idx="10655">
                  <c:v>44832.088530092595</c:v>
                </c:pt>
                <c:pt idx="10656">
                  <c:v>44832.088541666664</c:v>
                </c:pt>
                <c:pt idx="10657">
                  <c:v>44832.088553240741</c:v>
                </c:pt>
                <c:pt idx="10658">
                  <c:v>44832.088564814818</c:v>
                </c:pt>
                <c:pt idx="10659">
                  <c:v>44832.088576388887</c:v>
                </c:pt>
                <c:pt idx="10660">
                  <c:v>44832.088587962964</c:v>
                </c:pt>
                <c:pt idx="10661">
                  <c:v>44832.088599537034</c:v>
                </c:pt>
                <c:pt idx="10662">
                  <c:v>44832.08861111111</c:v>
                </c:pt>
                <c:pt idx="10663">
                  <c:v>44832.088622685187</c:v>
                </c:pt>
                <c:pt idx="10664">
                  <c:v>44832.088634259257</c:v>
                </c:pt>
                <c:pt idx="10665">
                  <c:v>44832.088645833333</c:v>
                </c:pt>
                <c:pt idx="10666">
                  <c:v>44832.08865740741</c:v>
                </c:pt>
                <c:pt idx="10667">
                  <c:v>44832.08866898148</c:v>
                </c:pt>
                <c:pt idx="10668">
                  <c:v>44832.088680555556</c:v>
                </c:pt>
                <c:pt idx="10669">
                  <c:v>44832.088692129626</c:v>
                </c:pt>
                <c:pt idx="10670">
                  <c:v>44832.088703703703</c:v>
                </c:pt>
                <c:pt idx="10671">
                  <c:v>44832.08871527778</c:v>
                </c:pt>
                <c:pt idx="10672">
                  <c:v>44832.088726851849</c:v>
                </c:pt>
                <c:pt idx="10673">
                  <c:v>44832.088738425926</c:v>
                </c:pt>
                <c:pt idx="10674">
                  <c:v>44832.088750000003</c:v>
                </c:pt>
                <c:pt idx="10675">
                  <c:v>44832.088761574072</c:v>
                </c:pt>
                <c:pt idx="10676">
                  <c:v>44832.088773148149</c:v>
                </c:pt>
                <c:pt idx="10677">
                  <c:v>44832.088784722226</c:v>
                </c:pt>
                <c:pt idx="10678">
                  <c:v>44832.088796296295</c:v>
                </c:pt>
                <c:pt idx="10679">
                  <c:v>44832.088807870372</c:v>
                </c:pt>
                <c:pt idx="10680">
                  <c:v>44832.088819444441</c:v>
                </c:pt>
                <c:pt idx="10681">
                  <c:v>44832.088831018518</c:v>
                </c:pt>
                <c:pt idx="10682">
                  <c:v>44832.088842592595</c:v>
                </c:pt>
                <c:pt idx="10683">
                  <c:v>44832.088854166665</c:v>
                </c:pt>
                <c:pt idx="10684">
                  <c:v>44832.088865740741</c:v>
                </c:pt>
                <c:pt idx="10685">
                  <c:v>44832.088877314818</c:v>
                </c:pt>
                <c:pt idx="10686">
                  <c:v>44832.088888888888</c:v>
                </c:pt>
                <c:pt idx="10687">
                  <c:v>44832.088900462964</c:v>
                </c:pt>
                <c:pt idx="10688">
                  <c:v>44832.088912037034</c:v>
                </c:pt>
                <c:pt idx="10689">
                  <c:v>44832.088923611111</c:v>
                </c:pt>
                <c:pt idx="10690">
                  <c:v>44832.088935185187</c:v>
                </c:pt>
                <c:pt idx="10691">
                  <c:v>44832.088946759257</c:v>
                </c:pt>
                <c:pt idx="10692">
                  <c:v>44832.088958333334</c:v>
                </c:pt>
                <c:pt idx="10693">
                  <c:v>44832.088969907411</c:v>
                </c:pt>
                <c:pt idx="10694">
                  <c:v>44832.08898148148</c:v>
                </c:pt>
                <c:pt idx="10695">
                  <c:v>44832.088993055557</c:v>
                </c:pt>
                <c:pt idx="10696">
                  <c:v>44832.089004629626</c:v>
                </c:pt>
                <c:pt idx="10697">
                  <c:v>44832.089016203703</c:v>
                </c:pt>
                <c:pt idx="10698">
                  <c:v>44832.08902777778</c:v>
                </c:pt>
                <c:pt idx="10699">
                  <c:v>44832.089039351849</c:v>
                </c:pt>
                <c:pt idx="10700">
                  <c:v>44832.089050925926</c:v>
                </c:pt>
                <c:pt idx="10701">
                  <c:v>44832.089062500003</c:v>
                </c:pt>
                <c:pt idx="10702">
                  <c:v>44832.089074074072</c:v>
                </c:pt>
                <c:pt idx="10703">
                  <c:v>44832.089085648149</c:v>
                </c:pt>
                <c:pt idx="10704">
                  <c:v>44832.089097222219</c:v>
                </c:pt>
                <c:pt idx="10705">
                  <c:v>44832.089108796295</c:v>
                </c:pt>
                <c:pt idx="10706">
                  <c:v>44832.089120370372</c:v>
                </c:pt>
                <c:pt idx="10707">
                  <c:v>44832.089131944442</c:v>
                </c:pt>
                <c:pt idx="10708">
                  <c:v>44832.089143518519</c:v>
                </c:pt>
                <c:pt idx="10709">
                  <c:v>44832.089155092595</c:v>
                </c:pt>
                <c:pt idx="10710">
                  <c:v>44832.089166666665</c:v>
                </c:pt>
                <c:pt idx="10711">
                  <c:v>44832.089178240742</c:v>
                </c:pt>
                <c:pt idx="10712">
                  <c:v>44832.089189814818</c:v>
                </c:pt>
                <c:pt idx="10713">
                  <c:v>44832.089201388888</c:v>
                </c:pt>
                <c:pt idx="10714">
                  <c:v>44832.089212962965</c:v>
                </c:pt>
                <c:pt idx="10715">
                  <c:v>44832.089224537034</c:v>
                </c:pt>
                <c:pt idx="10716">
                  <c:v>44832.089236111111</c:v>
                </c:pt>
                <c:pt idx="10717">
                  <c:v>44832.089247685188</c:v>
                </c:pt>
                <c:pt idx="10718">
                  <c:v>44832.089259259257</c:v>
                </c:pt>
                <c:pt idx="10719">
                  <c:v>44832.089270833334</c:v>
                </c:pt>
                <c:pt idx="10720">
                  <c:v>44832.089282407411</c:v>
                </c:pt>
                <c:pt idx="10721">
                  <c:v>44832.08929398148</c:v>
                </c:pt>
                <c:pt idx="10722">
                  <c:v>44832.089305555557</c:v>
                </c:pt>
                <c:pt idx="10723">
                  <c:v>44832.089317129627</c:v>
                </c:pt>
                <c:pt idx="10724">
                  <c:v>44832.089328703703</c:v>
                </c:pt>
                <c:pt idx="10725">
                  <c:v>44832.08934027778</c:v>
                </c:pt>
                <c:pt idx="10726">
                  <c:v>44832.08935185185</c:v>
                </c:pt>
                <c:pt idx="10727">
                  <c:v>44832.089363425926</c:v>
                </c:pt>
                <c:pt idx="10728">
                  <c:v>44832.089375000003</c:v>
                </c:pt>
                <c:pt idx="10729">
                  <c:v>44832.089386574073</c:v>
                </c:pt>
                <c:pt idx="10730">
                  <c:v>44832.089398148149</c:v>
                </c:pt>
                <c:pt idx="10731">
                  <c:v>44832.089409722219</c:v>
                </c:pt>
                <c:pt idx="10732">
                  <c:v>44832.089421296296</c:v>
                </c:pt>
                <c:pt idx="10733">
                  <c:v>44832.089432870373</c:v>
                </c:pt>
                <c:pt idx="10734">
                  <c:v>44832.089444444442</c:v>
                </c:pt>
                <c:pt idx="10735">
                  <c:v>44832.089456018519</c:v>
                </c:pt>
                <c:pt idx="10736">
                  <c:v>44832.089467592596</c:v>
                </c:pt>
                <c:pt idx="10737">
                  <c:v>44832.089479166665</c:v>
                </c:pt>
                <c:pt idx="10738">
                  <c:v>44832.089490740742</c:v>
                </c:pt>
                <c:pt idx="10739">
                  <c:v>44832.089502314811</c:v>
                </c:pt>
                <c:pt idx="10740">
                  <c:v>44832.089513888888</c:v>
                </c:pt>
                <c:pt idx="10741">
                  <c:v>44832.089525462965</c:v>
                </c:pt>
                <c:pt idx="10742">
                  <c:v>44832.089537037034</c:v>
                </c:pt>
                <c:pt idx="10743">
                  <c:v>44832.089548611111</c:v>
                </c:pt>
                <c:pt idx="10744">
                  <c:v>44832.089560185188</c:v>
                </c:pt>
                <c:pt idx="10745">
                  <c:v>44832.089571759258</c:v>
                </c:pt>
                <c:pt idx="10746">
                  <c:v>44832.089583333334</c:v>
                </c:pt>
                <c:pt idx="10747">
                  <c:v>44832.089594907404</c:v>
                </c:pt>
                <c:pt idx="10748">
                  <c:v>44832.089606481481</c:v>
                </c:pt>
                <c:pt idx="10749">
                  <c:v>44832.089618055557</c:v>
                </c:pt>
                <c:pt idx="10750">
                  <c:v>44832.089629629627</c:v>
                </c:pt>
                <c:pt idx="10751">
                  <c:v>44832.089641203704</c:v>
                </c:pt>
                <c:pt idx="10752">
                  <c:v>44832.08965277778</c:v>
                </c:pt>
                <c:pt idx="10753">
                  <c:v>44832.08966435185</c:v>
                </c:pt>
                <c:pt idx="10754">
                  <c:v>44832.089675925927</c:v>
                </c:pt>
                <c:pt idx="10755">
                  <c:v>44832.089687500003</c:v>
                </c:pt>
                <c:pt idx="10756">
                  <c:v>44832.089699074073</c:v>
                </c:pt>
                <c:pt idx="10757">
                  <c:v>44832.08971064815</c:v>
                </c:pt>
                <c:pt idx="10758">
                  <c:v>44832.089722222219</c:v>
                </c:pt>
                <c:pt idx="10759">
                  <c:v>44832.089733796296</c:v>
                </c:pt>
                <c:pt idx="10760">
                  <c:v>44832.089745370373</c:v>
                </c:pt>
                <c:pt idx="10761">
                  <c:v>44832.089756944442</c:v>
                </c:pt>
                <c:pt idx="10762">
                  <c:v>44832.089768518519</c:v>
                </c:pt>
                <c:pt idx="10763">
                  <c:v>44832.089780092596</c:v>
                </c:pt>
                <c:pt idx="10764">
                  <c:v>44832.089791666665</c:v>
                </c:pt>
                <c:pt idx="10765">
                  <c:v>44832.089803240742</c:v>
                </c:pt>
                <c:pt idx="10766">
                  <c:v>44832.089814814812</c:v>
                </c:pt>
                <c:pt idx="10767">
                  <c:v>44832.089826388888</c:v>
                </c:pt>
                <c:pt idx="10768">
                  <c:v>44832.089837962965</c:v>
                </c:pt>
                <c:pt idx="10769">
                  <c:v>44832.089849537035</c:v>
                </c:pt>
                <c:pt idx="10770">
                  <c:v>44832.089861111112</c:v>
                </c:pt>
                <c:pt idx="10771">
                  <c:v>44832.089872685188</c:v>
                </c:pt>
                <c:pt idx="10772">
                  <c:v>44832.089884259258</c:v>
                </c:pt>
                <c:pt idx="10773">
                  <c:v>44832.089895833335</c:v>
                </c:pt>
                <c:pt idx="10774">
                  <c:v>44832.089907407404</c:v>
                </c:pt>
                <c:pt idx="10775">
                  <c:v>44832.089918981481</c:v>
                </c:pt>
                <c:pt idx="10776">
                  <c:v>44832.089930555558</c:v>
                </c:pt>
                <c:pt idx="10777">
                  <c:v>44832.089942129627</c:v>
                </c:pt>
                <c:pt idx="10778">
                  <c:v>44832.089953703704</c:v>
                </c:pt>
                <c:pt idx="10779">
                  <c:v>44832.089965277781</c:v>
                </c:pt>
                <c:pt idx="10780">
                  <c:v>44832.08997685185</c:v>
                </c:pt>
                <c:pt idx="10781">
                  <c:v>44832.089988425927</c:v>
                </c:pt>
                <c:pt idx="10782">
                  <c:v>44832.09</c:v>
                </c:pt>
                <c:pt idx="10783">
                  <c:v>44832.090011574073</c:v>
                </c:pt>
                <c:pt idx="10784">
                  <c:v>44832.09002314815</c:v>
                </c:pt>
                <c:pt idx="10785">
                  <c:v>44832.09003472222</c:v>
                </c:pt>
                <c:pt idx="10786">
                  <c:v>44832.090046296296</c:v>
                </c:pt>
                <c:pt idx="10787">
                  <c:v>44832.090057870373</c:v>
                </c:pt>
                <c:pt idx="10788">
                  <c:v>44832.090069444443</c:v>
                </c:pt>
                <c:pt idx="10789">
                  <c:v>44832.090081018519</c:v>
                </c:pt>
                <c:pt idx="10790">
                  <c:v>44832.090092592596</c:v>
                </c:pt>
                <c:pt idx="10791">
                  <c:v>44832.090104166666</c:v>
                </c:pt>
                <c:pt idx="10792">
                  <c:v>44832.090115740742</c:v>
                </c:pt>
                <c:pt idx="10793">
                  <c:v>44832.090127314812</c:v>
                </c:pt>
                <c:pt idx="10794">
                  <c:v>44832.090138888889</c:v>
                </c:pt>
                <c:pt idx="10795">
                  <c:v>44832.090150462966</c:v>
                </c:pt>
                <c:pt idx="10796">
                  <c:v>44832.090162037035</c:v>
                </c:pt>
                <c:pt idx="10797">
                  <c:v>44832.090173611112</c:v>
                </c:pt>
                <c:pt idx="10798">
                  <c:v>44832.090185185189</c:v>
                </c:pt>
                <c:pt idx="10799">
                  <c:v>44832.090196759258</c:v>
                </c:pt>
                <c:pt idx="10800">
                  <c:v>44832.090208333335</c:v>
                </c:pt>
                <c:pt idx="10801">
                  <c:v>44832.090219907404</c:v>
                </c:pt>
                <c:pt idx="10802">
                  <c:v>44832.090231481481</c:v>
                </c:pt>
                <c:pt idx="10803">
                  <c:v>44832.090243055558</c:v>
                </c:pt>
                <c:pt idx="10804">
                  <c:v>44832.090254629627</c:v>
                </c:pt>
                <c:pt idx="10805">
                  <c:v>44832.090266203704</c:v>
                </c:pt>
                <c:pt idx="10806">
                  <c:v>44832.090277777781</c:v>
                </c:pt>
                <c:pt idx="10807">
                  <c:v>44832.090289351851</c:v>
                </c:pt>
                <c:pt idx="10808">
                  <c:v>44832.090300925927</c:v>
                </c:pt>
                <c:pt idx="10809">
                  <c:v>44832.090312499997</c:v>
                </c:pt>
                <c:pt idx="10810">
                  <c:v>44832.090324074074</c:v>
                </c:pt>
                <c:pt idx="10811">
                  <c:v>44832.09033564815</c:v>
                </c:pt>
                <c:pt idx="10812">
                  <c:v>44832.09034722222</c:v>
                </c:pt>
                <c:pt idx="10813">
                  <c:v>44832.090358796297</c:v>
                </c:pt>
                <c:pt idx="10814">
                  <c:v>44832.090370370373</c:v>
                </c:pt>
                <c:pt idx="10815">
                  <c:v>44832.090381944443</c:v>
                </c:pt>
                <c:pt idx="10816">
                  <c:v>44832.09039351852</c:v>
                </c:pt>
                <c:pt idx="10817">
                  <c:v>44832.090405092589</c:v>
                </c:pt>
                <c:pt idx="10818">
                  <c:v>44832.090416666666</c:v>
                </c:pt>
                <c:pt idx="10819">
                  <c:v>44832.090428240743</c:v>
                </c:pt>
                <c:pt idx="10820">
                  <c:v>44832.090439814812</c:v>
                </c:pt>
                <c:pt idx="10821">
                  <c:v>44832.090451388889</c:v>
                </c:pt>
                <c:pt idx="10822">
                  <c:v>44832.090462962966</c:v>
                </c:pt>
                <c:pt idx="10823">
                  <c:v>44832.090474537035</c:v>
                </c:pt>
                <c:pt idx="10824">
                  <c:v>44832.090486111112</c:v>
                </c:pt>
                <c:pt idx="10825">
                  <c:v>44832.090497685182</c:v>
                </c:pt>
                <c:pt idx="10826">
                  <c:v>44832.090509259258</c:v>
                </c:pt>
                <c:pt idx="10827">
                  <c:v>44832.090520833335</c:v>
                </c:pt>
                <c:pt idx="10828">
                  <c:v>44832.090532407405</c:v>
                </c:pt>
                <c:pt idx="10829">
                  <c:v>44832.090543981481</c:v>
                </c:pt>
                <c:pt idx="10830">
                  <c:v>44832.090555555558</c:v>
                </c:pt>
                <c:pt idx="10831">
                  <c:v>44832.090567129628</c:v>
                </c:pt>
                <c:pt idx="10832">
                  <c:v>44832.090578703705</c:v>
                </c:pt>
                <c:pt idx="10833">
                  <c:v>44832.090590277781</c:v>
                </c:pt>
                <c:pt idx="10834">
                  <c:v>44832.090601851851</c:v>
                </c:pt>
                <c:pt idx="10835">
                  <c:v>44832.090613425928</c:v>
                </c:pt>
                <c:pt idx="10836">
                  <c:v>44832.090624999997</c:v>
                </c:pt>
                <c:pt idx="10837">
                  <c:v>44832.090636574074</c:v>
                </c:pt>
                <c:pt idx="10838">
                  <c:v>44832.090648148151</c:v>
                </c:pt>
                <c:pt idx="10839">
                  <c:v>44832.09065972222</c:v>
                </c:pt>
                <c:pt idx="10840">
                  <c:v>44832.090671296297</c:v>
                </c:pt>
                <c:pt idx="10841">
                  <c:v>44832.090682870374</c:v>
                </c:pt>
                <c:pt idx="10842">
                  <c:v>44832.090694444443</c:v>
                </c:pt>
                <c:pt idx="10843">
                  <c:v>44832.09070601852</c:v>
                </c:pt>
                <c:pt idx="10844">
                  <c:v>44832.090717592589</c:v>
                </c:pt>
                <c:pt idx="10845">
                  <c:v>44832.090729166666</c:v>
                </c:pt>
                <c:pt idx="10846">
                  <c:v>44832.090752314813</c:v>
                </c:pt>
                <c:pt idx="10847">
                  <c:v>44832.090763888889</c:v>
                </c:pt>
                <c:pt idx="10848">
                  <c:v>44832.090775462966</c:v>
                </c:pt>
                <c:pt idx="10849">
                  <c:v>44832.090787037036</c:v>
                </c:pt>
                <c:pt idx="10850">
                  <c:v>44832.090787037036</c:v>
                </c:pt>
                <c:pt idx="10851">
                  <c:v>44832.090798611112</c:v>
                </c:pt>
                <c:pt idx="10852">
                  <c:v>44832.090810185182</c:v>
                </c:pt>
                <c:pt idx="10853">
                  <c:v>44832.090821759259</c:v>
                </c:pt>
                <c:pt idx="10854">
                  <c:v>44832.090833333335</c:v>
                </c:pt>
                <c:pt idx="10855">
                  <c:v>44832.090844907405</c:v>
                </c:pt>
                <c:pt idx="10856">
                  <c:v>44832.090856481482</c:v>
                </c:pt>
                <c:pt idx="10857">
                  <c:v>44832.090868055559</c:v>
                </c:pt>
                <c:pt idx="10858">
                  <c:v>44832.090879629628</c:v>
                </c:pt>
                <c:pt idx="10859">
                  <c:v>44832.090891203705</c:v>
                </c:pt>
                <c:pt idx="10860">
                  <c:v>44832.090902777774</c:v>
                </c:pt>
                <c:pt idx="10861">
                  <c:v>44832.090914351851</c:v>
                </c:pt>
                <c:pt idx="10862">
                  <c:v>44832.090925925928</c:v>
                </c:pt>
                <c:pt idx="10863">
                  <c:v>44832.090937499997</c:v>
                </c:pt>
                <c:pt idx="10864">
                  <c:v>44832.090960648151</c:v>
                </c:pt>
                <c:pt idx="10865">
                  <c:v>44832.09097222222</c:v>
                </c:pt>
                <c:pt idx="10866">
                  <c:v>44832.090983796297</c:v>
                </c:pt>
                <c:pt idx="10867">
                  <c:v>44832.090995370374</c:v>
                </c:pt>
                <c:pt idx="10868">
                  <c:v>44832.091006944444</c:v>
                </c:pt>
                <c:pt idx="10869">
                  <c:v>44832.09101851852</c:v>
                </c:pt>
                <c:pt idx="10870">
                  <c:v>44832.09103009259</c:v>
                </c:pt>
                <c:pt idx="10871">
                  <c:v>44832.091041666667</c:v>
                </c:pt>
                <c:pt idx="10872">
                  <c:v>44832.091053240743</c:v>
                </c:pt>
                <c:pt idx="10873">
                  <c:v>44832.091064814813</c:v>
                </c:pt>
                <c:pt idx="10874">
                  <c:v>44832.09107638889</c:v>
                </c:pt>
                <c:pt idx="10875">
                  <c:v>44832.091087962966</c:v>
                </c:pt>
                <c:pt idx="10876">
                  <c:v>44832.091099537036</c:v>
                </c:pt>
                <c:pt idx="10877">
                  <c:v>44832.091111111113</c:v>
                </c:pt>
                <c:pt idx="10878">
                  <c:v>44832.091122685182</c:v>
                </c:pt>
                <c:pt idx="10879">
                  <c:v>44832.091134259259</c:v>
                </c:pt>
                <c:pt idx="10880">
                  <c:v>44832.091145833336</c:v>
                </c:pt>
                <c:pt idx="10881">
                  <c:v>44832.091157407405</c:v>
                </c:pt>
                <c:pt idx="10882">
                  <c:v>44832.091168981482</c:v>
                </c:pt>
                <c:pt idx="10883">
                  <c:v>44832.091180555559</c:v>
                </c:pt>
                <c:pt idx="10884">
                  <c:v>44832.091192129628</c:v>
                </c:pt>
                <c:pt idx="10885">
                  <c:v>44832.091203703705</c:v>
                </c:pt>
                <c:pt idx="10886">
                  <c:v>44832.091215277775</c:v>
                </c:pt>
                <c:pt idx="10887">
                  <c:v>44832.091226851851</c:v>
                </c:pt>
                <c:pt idx="10888">
                  <c:v>44832.091238425928</c:v>
                </c:pt>
                <c:pt idx="10889">
                  <c:v>44832.091249999998</c:v>
                </c:pt>
                <c:pt idx="10890">
                  <c:v>44832.091261574074</c:v>
                </c:pt>
                <c:pt idx="10891">
                  <c:v>44832.091273148151</c:v>
                </c:pt>
                <c:pt idx="10892">
                  <c:v>44832.091284722221</c:v>
                </c:pt>
                <c:pt idx="10893">
                  <c:v>44832.091296296298</c:v>
                </c:pt>
                <c:pt idx="10894">
                  <c:v>44832.091307870367</c:v>
                </c:pt>
                <c:pt idx="10895">
                  <c:v>44832.091319444444</c:v>
                </c:pt>
                <c:pt idx="10896">
                  <c:v>44832.091331018521</c:v>
                </c:pt>
                <c:pt idx="10897">
                  <c:v>44832.09134259259</c:v>
                </c:pt>
                <c:pt idx="10898">
                  <c:v>44832.091354166667</c:v>
                </c:pt>
                <c:pt idx="10899">
                  <c:v>44832.091365740744</c:v>
                </c:pt>
                <c:pt idx="10900">
                  <c:v>44832.091377314813</c:v>
                </c:pt>
                <c:pt idx="10901">
                  <c:v>44832.09138888889</c:v>
                </c:pt>
                <c:pt idx="10902">
                  <c:v>44832.091400462959</c:v>
                </c:pt>
                <c:pt idx="10903">
                  <c:v>44832.091412037036</c:v>
                </c:pt>
                <c:pt idx="10904">
                  <c:v>44832.091423611113</c:v>
                </c:pt>
                <c:pt idx="10905">
                  <c:v>44832.091435185182</c:v>
                </c:pt>
                <c:pt idx="10906">
                  <c:v>44832.091446759259</c:v>
                </c:pt>
                <c:pt idx="10907">
                  <c:v>44832.091458333336</c:v>
                </c:pt>
                <c:pt idx="10908">
                  <c:v>44832.091469907406</c:v>
                </c:pt>
                <c:pt idx="10909">
                  <c:v>44832.091481481482</c:v>
                </c:pt>
                <c:pt idx="10910">
                  <c:v>44832.091493055559</c:v>
                </c:pt>
                <c:pt idx="10911">
                  <c:v>44832.091504629629</c:v>
                </c:pt>
                <c:pt idx="10912">
                  <c:v>44832.091516203705</c:v>
                </c:pt>
                <c:pt idx="10913">
                  <c:v>44832.091527777775</c:v>
                </c:pt>
                <c:pt idx="10914">
                  <c:v>44832.091539351852</c:v>
                </c:pt>
                <c:pt idx="10915">
                  <c:v>44832.091550925928</c:v>
                </c:pt>
                <c:pt idx="10916">
                  <c:v>44832.091562499998</c:v>
                </c:pt>
                <c:pt idx="10917">
                  <c:v>44832.091574074075</c:v>
                </c:pt>
                <c:pt idx="10918">
                  <c:v>44832.091585648152</c:v>
                </c:pt>
                <c:pt idx="10919">
                  <c:v>44832.091597222221</c:v>
                </c:pt>
                <c:pt idx="10920">
                  <c:v>44832.091608796298</c:v>
                </c:pt>
                <c:pt idx="10921">
                  <c:v>44832.091620370367</c:v>
                </c:pt>
                <c:pt idx="10922">
                  <c:v>44832.091631944444</c:v>
                </c:pt>
                <c:pt idx="10923">
                  <c:v>44832.091643518521</c:v>
                </c:pt>
                <c:pt idx="10924">
                  <c:v>44832.09165509259</c:v>
                </c:pt>
                <c:pt idx="10925">
                  <c:v>44832.091666666667</c:v>
                </c:pt>
                <c:pt idx="10926">
                  <c:v>44832.091678240744</c:v>
                </c:pt>
                <c:pt idx="10927">
                  <c:v>44832.091689814813</c:v>
                </c:pt>
                <c:pt idx="10928">
                  <c:v>44832.09170138889</c:v>
                </c:pt>
                <c:pt idx="10929">
                  <c:v>44832.09171296296</c:v>
                </c:pt>
                <c:pt idx="10930">
                  <c:v>44832.091724537036</c:v>
                </c:pt>
                <c:pt idx="10931">
                  <c:v>44832.091736111113</c:v>
                </c:pt>
                <c:pt idx="10932">
                  <c:v>44832.091747685183</c:v>
                </c:pt>
                <c:pt idx="10933">
                  <c:v>44832.09175925926</c:v>
                </c:pt>
                <c:pt idx="10934">
                  <c:v>44832.091770833336</c:v>
                </c:pt>
                <c:pt idx="10935">
                  <c:v>44832.091782407406</c:v>
                </c:pt>
                <c:pt idx="10936">
                  <c:v>44832.091793981483</c:v>
                </c:pt>
                <c:pt idx="10937">
                  <c:v>44832.091805555552</c:v>
                </c:pt>
                <c:pt idx="10938">
                  <c:v>44832.091817129629</c:v>
                </c:pt>
                <c:pt idx="10939">
                  <c:v>44832.091828703706</c:v>
                </c:pt>
                <c:pt idx="10940">
                  <c:v>44832.091840277775</c:v>
                </c:pt>
                <c:pt idx="10941">
                  <c:v>44832.091851851852</c:v>
                </c:pt>
                <c:pt idx="10942">
                  <c:v>44832.091863425929</c:v>
                </c:pt>
                <c:pt idx="10943">
                  <c:v>44832.091874999998</c:v>
                </c:pt>
                <c:pt idx="10944">
                  <c:v>44832.091886574075</c:v>
                </c:pt>
                <c:pt idx="10945">
                  <c:v>44832.091898148145</c:v>
                </c:pt>
                <c:pt idx="10946">
                  <c:v>44832.091909722221</c:v>
                </c:pt>
                <c:pt idx="10947">
                  <c:v>44832.091921296298</c:v>
                </c:pt>
                <c:pt idx="10948">
                  <c:v>44832.091932870368</c:v>
                </c:pt>
                <c:pt idx="10949">
                  <c:v>44832.091944444444</c:v>
                </c:pt>
                <c:pt idx="10950">
                  <c:v>44832.091956018521</c:v>
                </c:pt>
                <c:pt idx="10951">
                  <c:v>44832.091967592591</c:v>
                </c:pt>
                <c:pt idx="10952">
                  <c:v>44832.091979166667</c:v>
                </c:pt>
                <c:pt idx="10953">
                  <c:v>44832.091990740744</c:v>
                </c:pt>
                <c:pt idx="10954">
                  <c:v>44832.092002314814</c:v>
                </c:pt>
                <c:pt idx="10955">
                  <c:v>44832.092013888891</c:v>
                </c:pt>
                <c:pt idx="10956">
                  <c:v>44832.09202546296</c:v>
                </c:pt>
                <c:pt idx="10957">
                  <c:v>44832.092037037037</c:v>
                </c:pt>
                <c:pt idx="10958">
                  <c:v>44832.092048611114</c:v>
                </c:pt>
                <c:pt idx="10959">
                  <c:v>44832.092060185183</c:v>
                </c:pt>
                <c:pt idx="10960">
                  <c:v>44832.09207175926</c:v>
                </c:pt>
                <c:pt idx="10961">
                  <c:v>44832.092083333337</c:v>
                </c:pt>
                <c:pt idx="10962">
                  <c:v>44832.092094907406</c:v>
                </c:pt>
                <c:pt idx="10963">
                  <c:v>44832.092106481483</c:v>
                </c:pt>
                <c:pt idx="10964">
                  <c:v>44832.092118055552</c:v>
                </c:pt>
                <c:pt idx="10965">
                  <c:v>44832.092129629629</c:v>
                </c:pt>
                <c:pt idx="10966">
                  <c:v>44832.092141203706</c:v>
                </c:pt>
                <c:pt idx="10967">
                  <c:v>44832.092152777775</c:v>
                </c:pt>
                <c:pt idx="10968">
                  <c:v>44832.092164351852</c:v>
                </c:pt>
                <c:pt idx="10969">
                  <c:v>44832.092175925929</c:v>
                </c:pt>
                <c:pt idx="10970">
                  <c:v>44832.092187499999</c:v>
                </c:pt>
                <c:pt idx="10971">
                  <c:v>44832.092199074075</c:v>
                </c:pt>
                <c:pt idx="10972">
                  <c:v>44832.092210648145</c:v>
                </c:pt>
                <c:pt idx="10973">
                  <c:v>44832.092222222222</c:v>
                </c:pt>
                <c:pt idx="10974">
                  <c:v>44832.092233796298</c:v>
                </c:pt>
                <c:pt idx="10975">
                  <c:v>44832.092245370368</c:v>
                </c:pt>
                <c:pt idx="10976">
                  <c:v>44832.092256944445</c:v>
                </c:pt>
                <c:pt idx="10977">
                  <c:v>44832.092268518521</c:v>
                </c:pt>
                <c:pt idx="10978">
                  <c:v>44832.092280092591</c:v>
                </c:pt>
                <c:pt idx="10979">
                  <c:v>44832.092291666668</c:v>
                </c:pt>
                <c:pt idx="10980">
                  <c:v>44832.092303240737</c:v>
                </c:pt>
                <c:pt idx="10981">
                  <c:v>44832.092314814814</c:v>
                </c:pt>
                <c:pt idx="10982">
                  <c:v>44832.092326388891</c:v>
                </c:pt>
                <c:pt idx="10983">
                  <c:v>44832.09233796296</c:v>
                </c:pt>
                <c:pt idx="10984">
                  <c:v>44832.092349537037</c:v>
                </c:pt>
                <c:pt idx="10985">
                  <c:v>44832.092361111114</c:v>
                </c:pt>
                <c:pt idx="10986">
                  <c:v>44832.092372685183</c:v>
                </c:pt>
                <c:pt idx="10987">
                  <c:v>44832.09238425926</c:v>
                </c:pt>
                <c:pt idx="10988">
                  <c:v>44832.092395833337</c:v>
                </c:pt>
                <c:pt idx="10989">
                  <c:v>44832.092407407406</c:v>
                </c:pt>
                <c:pt idx="10990">
                  <c:v>44832.092418981483</c:v>
                </c:pt>
                <c:pt idx="10991">
                  <c:v>44832.092430555553</c:v>
                </c:pt>
                <c:pt idx="10992">
                  <c:v>44832.092442129629</c:v>
                </c:pt>
                <c:pt idx="10993">
                  <c:v>44832.092453703706</c:v>
                </c:pt>
                <c:pt idx="10994">
                  <c:v>44832.092465277776</c:v>
                </c:pt>
                <c:pt idx="10995">
                  <c:v>44832.092476851853</c:v>
                </c:pt>
                <c:pt idx="10996">
                  <c:v>44832.092488425929</c:v>
                </c:pt>
                <c:pt idx="10997">
                  <c:v>44832.092499999999</c:v>
                </c:pt>
                <c:pt idx="10998">
                  <c:v>44832.092511574076</c:v>
                </c:pt>
                <c:pt idx="10999">
                  <c:v>44832.092523148145</c:v>
                </c:pt>
                <c:pt idx="11000">
                  <c:v>44832.092534722222</c:v>
                </c:pt>
                <c:pt idx="11001">
                  <c:v>44832.092546296299</c:v>
                </c:pt>
                <c:pt idx="11002">
                  <c:v>44832.092557870368</c:v>
                </c:pt>
                <c:pt idx="11003">
                  <c:v>44832.092569444445</c:v>
                </c:pt>
                <c:pt idx="11004">
                  <c:v>44832.092581018522</c:v>
                </c:pt>
                <c:pt idx="11005">
                  <c:v>44832.092592592591</c:v>
                </c:pt>
                <c:pt idx="11006">
                  <c:v>44832.092604166668</c:v>
                </c:pt>
                <c:pt idx="11007">
                  <c:v>44832.092615740738</c:v>
                </c:pt>
                <c:pt idx="11008">
                  <c:v>44832.092627314814</c:v>
                </c:pt>
                <c:pt idx="11009">
                  <c:v>44832.092638888891</c:v>
                </c:pt>
                <c:pt idx="11010">
                  <c:v>44832.092650462961</c:v>
                </c:pt>
                <c:pt idx="11011">
                  <c:v>44832.092662037037</c:v>
                </c:pt>
                <c:pt idx="11012">
                  <c:v>44832.092673611114</c:v>
                </c:pt>
                <c:pt idx="11013">
                  <c:v>44832.092685185184</c:v>
                </c:pt>
                <c:pt idx="11014">
                  <c:v>44832.09269675926</c:v>
                </c:pt>
                <c:pt idx="11015">
                  <c:v>44832.09270833333</c:v>
                </c:pt>
                <c:pt idx="11016">
                  <c:v>44832.092719907407</c:v>
                </c:pt>
                <c:pt idx="11017">
                  <c:v>44832.092731481483</c:v>
                </c:pt>
                <c:pt idx="11018">
                  <c:v>44832.092743055553</c:v>
                </c:pt>
                <c:pt idx="11019">
                  <c:v>44832.09275462963</c:v>
                </c:pt>
                <c:pt idx="11020">
                  <c:v>44832.092766203707</c:v>
                </c:pt>
                <c:pt idx="11021">
                  <c:v>44832.092777777776</c:v>
                </c:pt>
                <c:pt idx="11022">
                  <c:v>44832.092789351853</c:v>
                </c:pt>
                <c:pt idx="11023">
                  <c:v>44832.092800925922</c:v>
                </c:pt>
                <c:pt idx="11024">
                  <c:v>44832.092812499999</c:v>
                </c:pt>
                <c:pt idx="11025">
                  <c:v>44832.092824074076</c:v>
                </c:pt>
                <c:pt idx="11026">
                  <c:v>44832.092835648145</c:v>
                </c:pt>
                <c:pt idx="11027">
                  <c:v>44832.092847222222</c:v>
                </c:pt>
                <c:pt idx="11028">
                  <c:v>44832.092858796299</c:v>
                </c:pt>
                <c:pt idx="11029">
                  <c:v>44832.092870370368</c:v>
                </c:pt>
                <c:pt idx="11030">
                  <c:v>44832.092881944445</c:v>
                </c:pt>
                <c:pt idx="11031">
                  <c:v>44832.092893518522</c:v>
                </c:pt>
                <c:pt idx="11032">
                  <c:v>44832.092905092592</c:v>
                </c:pt>
                <c:pt idx="11033">
                  <c:v>44832.092916666668</c:v>
                </c:pt>
                <c:pt idx="11034">
                  <c:v>44832.092928240738</c:v>
                </c:pt>
                <c:pt idx="11035">
                  <c:v>44832.092939814815</c:v>
                </c:pt>
                <c:pt idx="11036">
                  <c:v>44832.092951388891</c:v>
                </c:pt>
                <c:pt idx="11037">
                  <c:v>44832.092962962961</c:v>
                </c:pt>
                <c:pt idx="11038">
                  <c:v>44832.092974537038</c:v>
                </c:pt>
                <c:pt idx="11039">
                  <c:v>44832.092986111114</c:v>
                </c:pt>
                <c:pt idx="11040">
                  <c:v>44832.092997685184</c:v>
                </c:pt>
                <c:pt idx="11041">
                  <c:v>44832.093009259261</c:v>
                </c:pt>
                <c:pt idx="11042">
                  <c:v>44832.09302083333</c:v>
                </c:pt>
                <c:pt idx="11043">
                  <c:v>44832.093032407407</c:v>
                </c:pt>
                <c:pt idx="11044">
                  <c:v>44832.093043981484</c:v>
                </c:pt>
                <c:pt idx="11045">
                  <c:v>44832.093055555553</c:v>
                </c:pt>
                <c:pt idx="11046">
                  <c:v>44832.09306712963</c:v>
                </c:pt>
                <c:pt idx="11047">
                  <c:v>44832.093078703707</c:v>
                </c:pt>
                <c:pt idx="11048">
                  <c:v>44832.093090277776</c:v>
                </c:pt>
                <c:pt idx="11049">
                  <c:v>44832.093101851853</c:v>
                </c:pt>
                <c:pt idx="11050">
                  <c:v>44832.093113425923</c:v>
                </c:pt>
                <c:pt idx="11051">
                  <c:v>44832.093124999999</c:v>
                </c:pt>
                <c:pt idx="11052">
                  <c:v>44832.093136574076</c:v>
                </c:pt>
                <c:pt idx="11053">
                  <c:v>44832.093148148146</c:v>
                </c:pt>
                <c:pt idx="11054">
                  <c:v>44832.093159722222</c:v>
                </c:pt>
                <c:pt idx="11055">
                  <c:v>44832.093171296299</c:v>
                </c:pt>
                <c:pt idx="11056">
                  <c:v>44832.093182870369</c:v>
                </c:pt>
                <c:pt idx="11057">
                  <c:v>44832.093194444446</c:v>
                </c:pt>
                <c:pt idx="11058">
                  <c:v>44832.093206018515</c:v>
                </c:pt>
                <c:pt idx="11059">
                  <c:v>44832.093217592592</c:v>
                </c:pt>
                <c:pt idx="11060">
                  <c:v>44832.093229166669</c:v>
                </c:pt>
                <c:pt idx="11061">
                  <c:v>44832.093240740738</c:v>
                </c:pt>
                <c:pt idx="11062">
                  <c:v>44832.093252314815</c:v>
                </c:pt>
                <c:pt idx="11063">
                  <c:v>44832.093263888892</c:v>
                </c:pt>
                <c:pt idx="11064">
                  <c:v>44832.093275462961</c:v>
                </c:pt>
                <c:pt idx="11065">
                  <c:v>44832.093287037038</c:v>
                </c:pt>
                <c:pt idx="11066">
                  <c:v>44832.093298611115</c:v>
                </c:pt>
                <c:pt idx="11067">
                  <c:v>44832.093310185184</c:v>
                </c:pt>
                <c:pt idx="11068">
                  <c:v>44832.093321759261</c:v>
                </c:pt>
                <c:pt idx="11069">
                  <c:v>44832.093333333331</c:v>
                </c:pt>
                <c:pt idx="11070">
                  <c:v>44832.093344907407</c:v>
                </c:pt>
                <c:pt idx="11071">
                  <c:v>44832.093356481484</c:v>
                </c:pt>
                <c:pt idx="11072">
                  <c:v>44832.093368055554</c:v>
                </c:pt>
                <c:pt idx="11073">
                  <c:v>44832.09337962963</c:v>
                </c:pt>
                <c:pt idx="11074">
                  <c:v>44832.093391203707</c:v>
                </c:pt>
                <c:pt idx="11075">
                  <c:v>44832.093402777777</c:v>
                </c:pt>
                <c:pt idx="11076">
                  <c:v>44832.093414351853</c:v>
                </c:pt>
                <c:pt idx="11077">
                  <c:v>44832.093425925923</c:v>
                </c:pt>
                <c:pt idx="11078">
                  <c:v>44832.0934375</c:v>
                </c:pt>
                <c:pt idx="11079">
                  <c:v>44832.093449074076</c:v>
                </c:pt>
                <c:pt idx="11080">
                  <c:v>44832.093460648146</c:v>
                </c:pt>
                <c:pt idx="11081">
                  <c:v>44832.093472222223</c:v>
                </c:pt>
                <c:pt idx="11082">
                  <c:v>44832.0934837963</c:v>
                </c:pt>
                <c:pt idx="11083">
                  <c:v>44832.093495370369</c:v>
                </c:pt>
                <c:pt idx="11084">
                  <c:v>44832.093506944446</c:v>
                </c:pt>
                <c:pt idx="11085">
                  <c:v>44832.093518518515</c:v>
                </c:pt>
                <c:pt idx="11086">
                  <c:v>44832.093530092592</c:v>
                </c:pt>
                <c:pt idx="11087">
                  <c:v>44832.093541666669</c:v>
                </c:pt>
                <c:pt idx="11088">
                  <c:v>44832.093553240738</c:v>
                </c:pt>
                <c:pt idx="11089">
                  <c:v>44832.093564814815</c:v>
                </c:pt>
                <c:pt idx="11090">
                  <c:v>44832.093576388892</c:v>
                </c:pt>
                <c:pt idx="11091">
                  <c:v>44832.093587962961</c:v>
                </c:pt>
                <c:pt idx="11092">
                  <c:v>44832.093599537038</c:v>
                </c:pt>
                <c:pt idx="11093">
                  <c:v>44832.093611111108</c:v>
                </c:pt>
                <c:pt idx="11094">
                  <c:v>44832.093622685185</c:v>
                </c:pt>
                <c:pt idx="11095">
                  <c:v>44832.093634259261</c:v>
                </c:pt>
                <c:pt idx="11096">
                  <c:v>44832.093645833331</c:v>
                </c:pt>
                <c:pt idx="11097">
                  <c:v>44832.093657407408</c:v>
                </c:pt>
                <c:pt idx="11098">
                  <c:v>44832.093668981484</c:v>
                </c:pt>
                <c:pt idx="11099">
                  <c:v>44832.093680555554</c:v>
                </c:pt>
                <c:pt idx="11100">
                  <c:v>44832.093692129631</c:v>
                </c:pt>
                <c:pt idx="11101">
                  <c:v>44832.0937037037</c:v>
                </c:pt>
                <c:pt idx="11102">
                  <c:v>44832.093715277777</c:v>
                </c:pt>
                <c:pt idx="11103">
                  <c:v>44832.093726851854</c:v>
                </c:pt>
                <c:pt idx="11104">
                  <c:v>44832.093738425923</c:v>
                </c:pt>
                <c:pt idx="11105">
                  <c:v>44832.09375</c:v>
                </c:pt>
                <c:pt idx="11106">
                  <c:v>44832.093761574077</c:v>
                </c:pt>
                <c:pt idx="11107">
                  <c:v>44832.093773148146</c:v>
                </c:pt>
                <c:pt idx="11108">
                  <c:v>44832.093784722223</c:v>
                </c:pt>
                <c:pt idx="11109">
                  <c:v>44832.0937962963</c:v>
                </c:pt>
                <c:pt idx="11110">
                  <c:v>44832.093807870369</c:v>
                </c:pt>
                <c:pt idx="11111">
                  <c:v>44832.093819444446</c:v>
                </c:pt>
                <c:pt idx="11112">
                  <c:v>44832.093831018516</c:v>
                </c:pt>
                <c:pt idx="11113">
                  <c:v>44832.093842592592</c:v>
                </c:pt>
                <c:pt idx="11114">
                  <c:v>44832.093854166669</c:v>
                </c:pt>
                <c:pt idx="11115">
                  <c:v>44832.093865740739</c:v>
                </c:pt>
                <c:pt idx="11116">
                  <c:v>44832.093877314815</c:v>
                </c:pt>
                <c:pt idx="11117">
                  <c:v>44832.093888888892</c:v>
                </c:pt>
                <c:pt idx="11118">
                  <c:v>44832.093900462962</c:v>
                </c:pt>
                <c:pt idx="11119">
                  <c:v>44832.093912037039</c:v>
                </c:pt>
                <c:pt idx="11120">
                  <c:v>44832.093923611108</c:v>
                </c:pt>
                <c:pt idx="11121">
                  <c:v>44832.093935185185</c:v>
                </c:pt>
                <c:pt idx="11122">
                  <c:v>44832.093946759262</c:v>
                </c:pt>
                <c:pt idx="11123">
                  <c:v>44832.093958333331</c:v>
                </c:pt>
                <c:pt idx="11124">
                  <c:v>44832.093969907408</c:v>
                </c:pt>
                <c:pt idx="11125">
                  <c:v>44832.093981481485</c:v>
                </c:pt>
                <c:pt idx="11126">
                  <c:v>44832.093993055554</c:v>
                </c:pt>
                <c:pt idx="11127">
                  <c:v>44832.094004629631</c:v>
                </c:pt>
                <c:pt idx="11128">
                  <c:v>44832.0940162037</c:v>
                </c:pt>
                <c:pt idx="11129">
                  <c:v>44832.094027777777</c:v>
                </c:pt>
                <c:pt idx="11130">
                  <c:v>44832.094039351854</c:v>
                </c:pt>
                <c:pt idx="11131">
                  <c:v>44832.094050925924</c:v>
                </c:pt>
                <c:pt idx="11132">
                  <c:v>44832.0940625</c:v>
                </c:pt>
                <c:pt idx="11133">
                  <c:v>44832.094074074077</c:v>
                </c:pt>
                <c:pt idx="11134">
                  <c:v>44832.094085648147</c:v>
                </c:pt>
                <c:pt idx="11135">
                  <c:v>44832.094097222223</c:v>
                </c:pt>
                <c:pt idx="11136">
                  <c:v>44832.094108796293</c:v>
                </c:pt>
                <c:pt idx="11137">
                  <c:v>44832.09412037037</c:v>
                </c:pt>
                <c:pt idx="11138">
                  <c:v>44832.094131944446</c:v>
                </c:pt>
                <c:pt idx="11139">
                  <c:v>44832.094143518516</c:v>
                </c:pt>
                <c:pt idx="11140">
                  <c:v>44832.094155092593</c:v>
                </c:pt>
                <c:pt idx="11141">
                  <c:v>44832.094166666669</c:v>
                </c:pt>
                <c:pt idx="11142">
                  <c:v>44832.094178240739</c:v>
                </c:pt>
                <c:pt idx="11143">
                  <c:v>44832.094189814816</c:v>
                </c:pt>
                <c:pt idx="11144">
                  <c:v>44832.094201388885</c:v>
                </c:pt>
                <c:pt idx="11145">
                  <c:v>44832.094212962962</c:v>
                </c:pt>
                <c:pt idx="11146">
                  <c:v>44832.094224537039</c:v>
                </c:pt>
                <c:pt idx="11147">
                  <c:v>44832.094236111108</c:v>
                </c:pt>
                <c:pt idx="11148">
                  <c:v>44832.094247685185</c:v>
                </c:pt>
                <c:pt idx="11149">
                  <c:v>44832.094259259262</c:v>
                </c:pt>
                <c:pt idx="11150">
                  <c:v>44832.094270833331</c:v>
                </c:pt>
                <c:pt idx="11151">
                  <c:v>44832.094282407408</c:v>
                </c:pt>
                <c:pt idx="11152">
                  <c:v>44832.094293981485</c:v>
                </c:pt>
                <c:pt idx="11153">
                  <c:v>44832.094305555554</c:v>
                </c:pt>
                <c:pt idx="11154">
                  <c:v>44832.094317129631</c:v>
                </c:pt>
                <c:pt idx="11155">
                  <c:v>44832.094328703701</c:v>
                </c:pt>
                <c:pt idx="11156">
                  <c:v>44832.094340277778</c:v>
                </c:pt>
                <c:pt idx="11157">
                  <c:v>44832.094351851854</c:v>
                </c:pt>
                <c:pt idx="11158">
                  <c:v>44832.094363425924</c:v>
                </c:pt>
                <c:pt idx="11159">
                  <c:v>44832.094375000001</c:v>
                </c:pt>
                <c:pt idx="11160">
                  <c:v>44832.094386574077</c:v>
                </c:pt>
                <c:pt idx="11161">
                  <c:v>44832.094398148147</c:v>
                </c:pt>
                <c:pt idx="11162">
                  <c:v>44832.094409722224</c:v>
                </c:pt>
                <c:pt idx="11163">
                  <c:v>44832.094421296293</c:v>
                </c:pt>
                <c:pt idx="11164">
                  <c:v>44832.09443287037</c:v>
                </c:pt>
                <c:pt idx="11165">
                  <c:v>44832.094444444447</c:v>
                </c:pt>
                <c:pt idx="11166">
                  <c:v>44832.094456018516</c:v>
                </c:pt>
                <c:pt idx="11167">
                  <c:v>44832.094467592593</c:v>
                </c:pt>
                <c:pt idx="11168">
                  <c:v>44832.09447916667</c:v>
                </c:pt>
                <c:pt idx="11169">
                  <c:v>44832.094490740739</c:v>
                </c:pt>
                <c:pt idx="11170">
                  <c:v>44832.094502314816</c:v>
                </c:pt>
                <c:pt idx="11171">
                  <c:v>44832.094513888886</c:v>
                </c:pt>
                <c:pt idx="11172">
                  <c:v>44832.094525462962</c:v>
                </c:pt>
                <c:pt idx="11173">
                  <c:v>44832.094537037039</c:v>
                </c:pt>
                <c:pt idx="11174">
                  <c:v>44832.094548611109</c:v>
                </c:pt>
                <c:pt idx="11175">
                  <c:v>44832.094560185185</c:v>
                </c:pt>
                <c:pt idx="11176">
                  <c:v>44832.094571759262</c:v>
                </c:pt>
                <c:pt idx="11177">
                  <c:v>44832.094583333332</c:v>
                </c:pt>
                <c:pt idx="11178">
                  <c:v>44832.094594907408</c:v>
                </c:pt>
                <c:pt idx="11179">
                  <c:v>44832.094606481478</c:v>
                </c:pt>
                <c:pt idx="11180">
                  <c:v>44832.094618055555</c:v>
                </c:pt>
                <c:pt idx="11181">
                  <c:v>44832.094629629632</c:v>
                </c:pt>
                <c:pt idx="11182">
                  <c:v>44832.094641203701</c:v>
                </c:pt>
                <c:pt idx="11183">
                  <c:v>44832.094652777778</c:v>
                </c:pt>
                <c:pt idx="11184">
                  <c:v>44832.094664351855</c:v>
                </c:pt>
                <c:pt idx="11185">
                  <c:v>44832.094675925924</c:v>
                </c:pt>
                <c:pt idx="11186">
                  <c:v>44832.094687500001</c:v>
                </c:pt>
                <c:pt idx="11187">
                  <c:v>44832.094699074078</c:v>
                </c:pt>
                <c:pt idx="11188">
                  <c:v>44832.094710648147</c:v>
                </c:pt>
                <c:pt idx="11189">
                  <c:v>44832.094722222224</c:v>
                </c:pt>
                <c:pt idx="11190">
                  <c:v>44832.094733796293</c:v>
                </c:pt>
                <c:pt idx="11191">
                  <c:v>44832.094756944447</c:v>
                </c:pt>
                <c:pt idx="11192">
                  <c:v>44832.094768518517</c:v>
                </c:pt>
                <c:pt idx="11193">
                  <c:v>44832.094780092593</c:v>
                </c:pt>
                <c:pt idx="11194">
                  <c:v>44832.09479166667</c:v>
                </c:pt>
                <c:pt idx="11195">
                  <c:v>44832.09480324074</c:v>
                </c:pt>
                <c:pt idx="11196">
                  <c:v>44832.094814814816</c:v>
                </c:pt>
                <c:pt idx="11197">
                  <c:v>44832.094826388886</c:v>
                </c:pt>
                <c:pt idx="11198">
                  <c:v>44832.094826388886</c:v>
                </c:pt>
                <c:pt idx="11199">
                  <c:v>44832.094837962963</c:v>
                </c:pt>
                <c:pt idx="11200">
                  <c:v>44832.094849537039</c:v>
                </c:pt>
                <c:pt idx="11201">
                  <c:v>44832.094861111109</c:v>
                </c:pt>
                <c:pt idx="11202">
                  <c:v>44832.094872685186</c:v>
                </c:pt>
                <c:pt idx="11203">
                  <c:v>44832.094884259262</c:v>
                </c:pt>
                <c:pt idx="11204">
                  <c:v>44832.094895833332</c:v>
                </c:pt>
                <c:pt idx="11205">
                  <c:v>44832.094907407409</c:v>
                </c:pt>
                <c:pt idx="11206">
                  <c:v>44832.094918981478</c:v>
                </c:pt>
                <c:pt idx="11207">
                  <c:v>44832.094930555555</c:v>
                </c:pt>
                <c:pt idx="11208">
                  <c:v>44832.094953703701</c:v>
                </c:pt>
                <c:pt idx="11209">
                  <c:v>44832.094965277778</c:v>
                </c:pt>
                <c:pt idx="11210">
                  <c:v>44832.094976851855</c:v>
                </c:pt>
                <c:pt idx="11211">
                  <c:v>44832.094988425924</c:v>
                </c:pt>
                <c:pt idx="11212">
                  <c:v>44832.095000000001</c:v>
                </c:pt>
                <c:pt idx="11213">
                  <c:v>44832.095011574071</c:v>
                </c:pt>
                <c:pt idx="11214">
                  <c:v>44832.095023148147</c:v>
                </c:pt>
                <c:pt idx="11215">
                  <c:v>44832.095034722224</c:v>
                </c:pt>
                <c:pt idx="11216">
                  <c:v>44832.095046296294</c:v>
                </c:pt>
                <c:pt idx="11217">
                  <c:v>44832.095057870371</c:v>
                </c:pt>
                <c:pt idx="11218">
                  <c:v>44832.095069444447</c:v>
                </c:pt>
                <c:pt idx="11219">
                  <c:v>44832.095081018517</c:v>
                </c:pt>
                <c:pt idx="11220">
                  <c:v>44832.095092592594</c:v>
                </c:pt>
                <c:pt idx="11221">
                  <c:v>44832.095104166663</c:v>
                </c:pt>
                <c:pt idx="11222">
                  <c:v>44832.09511574074</c:v>
                </c:pt>
                <c:pt idx="11223">
                  <c:v>44832.095127314817</c:v>
                </c:pt>
                <c:pt idx="11224">
                  <c:v>44832.095138888886</c:v>
                </c:pt>
                <c:pt idx="11225">
                  <c:v>44832.095150462963</c:v>
                </c:pt>
                <c:pt idx="11226">
                  <c:v>44832.09516203704</c:v>
                </c:pt>
                <c:pt idx="11227">
                  <c:v>44832.095173611109</c:v>
                </c:pt>
                <c:pt idx="11228">
                  <c:v>44832.095185185186</c:v>
                </c:pt>
                <c:pt idx="11229">
                  <c:v>44832.095196759263</c:v>
                </c:pt>
                <c:pt idx="11230">
                  <c:v>44832.095208333332</c:v>
                </c:pt>
                <c:pt idx="11231">
                  <c:v>44832.095219907409</c:v>
                </c:pt>
                <c:pt idx="11232">
                  <c:v>44832.095231481479</c:v>
                </c:pt>
                <c:pt idx="11233">
                  <c:v>44832.095243055555</c:v>
                </c:pt>
                <c:pt idx="11234">
                  <c:v>44832.095254629632</c:v>
                </c:pt>
                <c:pt idx="11235">
                  <c:v>44832.095266203702</c:v>
                </c:pt>
                <c:pt idx="11236">
                  <c:v>44832.095277777778</c:v>
                </c:pt>
                <c:pt idx="11237">
                  <c:v>44832.095289351855</c:v>
                </c:pt>
                <c:pt idx="11238">
                  <c:v>44832.095300925925</c:v>
                </c:pt>
                <c:pt idx="11239">
                  <c:v>44832.095312500001</c:v>
                </c:pt>
                <c:pt idx="11240">
                  <c:v>44832.095324074071</c:v>
                </c:pt>
                <c:pt idx="11241">
                  <c:v>44832.095335648148</c:v>
                </c:pt>
                <c:pt idx="11242">
                  <c:v>44832.095347222225</c:v>
                </c:pt>
                <c:pt idx="11243">
                  <c:v>44832.095358796294</c:v>
                </c:pt>
                <c:pt idx="11244">
                  <c:v>44832.095370370371</c:v>
                </c:pt>
                <c:pt idx="11245">
                  <c:v>44832.095381944448</c:v>
                </c:pt>
                <c:pt idx="11246">
                  <c:v>44832.095393518517</c:v>
                </c:pt>
                <c:pt idx="11247">
                  <c:v>44832.095405092594</c:v>
                </c:pt>
                <c:pt idx="11248">
                  <c:v>44832.095416666663</c:v>
                </c:pt>
                <c:pt idx="11249">
                  <c:v>44832.09542824074</c:v>
                </c:pt>
                <c:pt idx="11250">
                  <c:v>44832.095439814817</c:v>
                </c:pt>
                <c:pt idx="11251">
                  <c:v>44832.095451388886</c:v>
                </c:pt>
                <c:pt idx="11252">
                  <c:v>44832.095462962963</c:v>
                </c:pt>
                <c:pt idx="11253">
                  <c:v>44832.09547453704</c:v>
                </c:pt>
                <c:pt idx="11254">
                  <c:v>44832.095486111109</c:v>
                </c:pt>
                <c:pt idx="11255">
                  <c:v>44832.095497685186</c:v>
                </c:pt>
                <c:pt idx="11256">
                  <c:v>44832.095509259256</c:v>
                </c:pt>
                <c:pt idx="11257">
                  <c:v>44832.095520833333</c:v>
                </c:pt>
                <c:pt idx="11258">
                  <c:v>44832.095532407409</c:v>
                </c:pt>
                <c:pt idx="11259">
                  <c:v>44832.095543981479</c:v>
                </c:pt>
                <c:pt idx="11260">
                  <c:v>44832.095555555556</c:v>
                </c:pt>
                <c:pt idx="11261">
                  <c:v>44832.095567129632</c:v>
                </c:pt>
                <c:pt idx="11262">
                  <c:v>44832.095578703702</c:v>
                </c:pt>
                <c:pt idx="11263">
                  <c:v>44832.095590277779</c:v>
                </c:pt>
                <c:pt idx="11264">
                  <c:v>44832.095601851855</c:v>
                </c:pt>
                <c:pt idx="11265">
                  <c:v>44832.095613425925</c:v>
                </c:pt>
                <c:pt idx="11266">
                  <c:v>44832.095625000002</c:v>
                </c:pt>
                <c:pt idx="11267">
                  <c:v>44832.095636574071</c:v>
                </c:pt>
                <c:pt idx="11268">
                  <c:v>44832.095648148148</c:v>
                </c:pt>
                <c:pt idx="11269">
                  <c:v>44832.095659722225</c:v>
                </c:pt>
                <c:pt idx="11270">
                  <c:v>44832.095671296294</c:v>
                </c:pt>
                <c:pt idx="11271">
                  <c:v>44832.095682870371</c:v>
                </c:pt>
                <c:pt idx="11272">
                  <c:v>44832.095694444448</c:v>
                </c:pt>
                <c:pt idx="11273">
                  <c:v>44832.095706018517</c:v>
                </c:pt>
                <c:pt idx="11274">
                  <c:v>44832.095717592594</c:v>
                </c:pt>
                <c:pt idx="11275">
                  <c:v>44832.095729166664</c:v>
                </c:pt>
                <c:pt idx="11276">
                  <c:v>44832.09574074074</c:v>
                </c:pt>
                <c:pt idx="11277">
                  <c:v>44832.095752314817</c:v>
                </c:pt>
                <c:pt idx="11278">
                  <c:v>44832.095763888887</c:v>
                </c:pt>
                <c:pt idx="11279">
                  <c:v>44832.095775462964</c:v>
                </c:pt>
                <c:pt idx="11280">
                  <c:v>44832.09578703704</c:v>
                </c:pt>
                <c:pt idx="11281">
                  <c:v>44832.09579861111</c:v>
                </c:pt>
                <c:pt idx="11282">
                  <c:v>44832.095810185187</c:v>
                </c:pt>
                <c:pt idx="11283">
                  <c:v>44832.095821759256</c:v>
                </c:pt>
                <c:pt idx="11284">
                  <c:v>44832.095833333333</c:v>
                </c:pt>
                <c:pt idx="11285">
                  <c:v>44832.09584490741</c:v>
                </c:pt>
                <c:pt idx="11286">
                  <c:v>44832.095856481479</c:v>
                </c:pt>
                <c:pt idx="11287">
                  <c:v>44832.095868055556</c:v>
                </c:pt>
                <c:pt idx="11288">
                  <c:v>44832.095879629633</c:v>
                </c:pt>
                <c:pt idx="11289">
                  <c:v>44832.095891203702</c:v>
                </c:pt>
                <c:pt idx="11290">
                  <c:v>44832.095902777779</c:v>
                </c:pt>
                <c:pt idx="11291">
                  <c:v>44832.095914351848</c:v>
                </c:pt>
                <c:pt idx="11292">
                  <c:v>44832.095925925925</c:v>
                </c:pt>
                <c:pt idx="11293">
                  <c:v>44832.095937500002</c:v>
                </c:pt>
                <c:pt idx="11294">
                  <c:v>44832.095949074072</c:v>
                </c:pt>
                <c:pt idx="11295">
                  <c:v>44832.095960648148</c:v>
                </c:pt>
                <c:pt idx="11296">
                  <c:v>44832.095972222225</c:v>
                </c:pt>
                <c:pt idx="11297">
                  <c:v>44832.095983796295</c:v>
                </c:pt>
                <c:pt idx="11298">
                  <c:v>44832.095995370371</c:v>
                </c:pt>
                <c:pt idx="11299">
                  <c:v>44832.096006944441</c:v>
                </c:pt>
                <c:pt idx="11300">
                  <c:v>44832.096018518518</c:v>
                </c:pt>
                <c:pt idx="11301">
                  <c:v>44832.096030092594</c:v>
                </c:pt>
                <c:pt idx="11302">
                  <c:v>44832.096041666664</c:v>
                </c:pt>
                <c:pt idx="11303">
                  <c:v>44832.096053240741</c:v>
                </c:pt>
                <c:pt idx="11304">
                  <c:v>44832.096064814818</c:v>
                </c:pt>
                <c:pt idx="11305">
                  <c:v>44832.096076388887</c:v>
                </c:pt>
                <c:pt idx="11306">
                  <c:v>44832.096087962964</c:v>
                </c:pt>
                <c:pt idx="11307">
                  <c:v>44832.096099537041</c:v>
                </c:pt>
                <c:pt idx="11308">
                  <c:v>44832.09611111111</c:v>
                </c:pt>
                <c:pt idx="11309">
                  <c:v>44832.096122685187</c:v>
                </c:pt>
                <c:pt idx="11310">
                  <c:v>44832.096134259256</c:v>
                </c:pt>
                <c:pt idx="11311">
                  <c:v>44832.096145833333</c:v>
                </c:pt>
                <c:pt idx="11312">
                  <c:v>44832.09615740741</c:v>
                </c:pt>
                <c:pt idx="11313">
                  <c:v>44832.096168981479</c:v>
                </c:pt>
                <c:pt idx="11314">
                  <c:v>44832.096180555556</c:v>
                </c:pt>
                <c:pt idx="11315">
                  <c:v>44832.096192129633</c:v>
                </c:pt>
                <c:pt idx="11316">
                  <c:v>44832.096203703702</c:v>
                </c:pt>
                <c:pt idx="11317">
                  <c:v>44832.096215277779</c:v>
                </c:pt>
                <c:pt idx="11318">
                  <c:v>44832.096226851849</c:v>
                </c:pt>
                <c:pt idx="11319">
                  <c:v>44832.096238425926</c:v>
                </c:pt>
                <c:pt idx="11320">
                  <c:v>44832.096250000002</c:v>
                </c:pt>
                <c:pt idx="11321">
                  <c:v>44832.096261574072</c:v>
                </c:pt>
                <c:pt idx="11322">
                  <c:v>44832.096273148149</c:v>
                </c:pt>
                <c:pt idx="11323">
                  <c:v>44832.096284722225</c:v>
                </c:pt>
                <c:pt idx="11324">
                  <c:v>44832.096296296295</c:v>
                </c:pt>
                <c:pt idx="11325">
                  <c:v>44832.096307870372</c:v>
                </c:pt>
                <c:pt idx="11326">
                  <c:v>44832.096319444441</c:v>
                </c:pt>
                <c:pt idx="11327">
                  <c:v>44832.096331018518</c:v>
                </c:pt>
                <c:pt idx="11328">
                  <c:v>44832.096342592595</c:v>
                </c:pt>
                <c:pt idx="11329">
                  <c:v>44832.096354166664</c:v>
                </c:pt>
                <c:pt idx="11330">
                  <c:v>44832.096365740741</c:v>
                </c:pt>
                <c:pt idx="11331">
                  <c:v>44832.096377314818</c:v>
                </c:pt>
                <c:pt idx="11332">
                  <c:v>44832.096388888887</c:v>
                </c:pt>
                <c:pt idx="11333">
                  <c:v>44832.096400462964</c:v>
                </c:pt>
                <c:pt idx="11334">
                  <c:v>44832.096412037034</c:v>
                </c:pt>
                <c:pt idx="11335">
                  <c:v>44832.09642361111</c:v>
                </c:pt>
                <c:pt idx="11336">
                  <c:v>44832.096435185187</c:v>
                </c:pt>
                <c:pt idx="11337">
                  <c:v>44832.096446759257</c:v>
                </c:pt>
                <c:pt idx="11338">
                  <c:v>44832.096458333333</c:v>
                </c:pt>
                <c:pt idx="11339">
                  <c:v>44832.09646990741</c:v>
                </c:pt>
                <c:pt idx="11340">
                  <c:v>44832.09648148148</c:v>
                </c:pt>
                <c:pt idx="11341">
                  <c:v>44832.096493055556</c:v>
                </c:pt>
                <c:pt idx="11342">
                  <c:v>44832.096504629626</c:v>
                </c:pt>
                <c:pt idx="11343">
                  <c:v>44832.096516203703</c:v>
                </c:pt>
                <c:pt idx="11344">
                  <c:v>44832.09652777778</c:v>
                </c:pt>
                <c:pt idx="11345">
                  <c:v>44832.096539351849</c:v>
                </c:pt>
                <c:pt idx="11346">
                  <c:v>44832.096550925926</c:v>
                </c:pt>
                <c:pt idx="11347">
                  <c:v>44832.096562500003</c:v>
                </c:pt>
                <c:pt idx="11348">
                  <c:v>44832.096574074072</c:v>
                </c:pt>
                <c:pt idx="11349">
                  <c:v>44832.096585648149</c:v>
                </c:pt>
                <c:pt idx="11350">
                  <c:v>44832.096597222226</c:v>
                </c:pt>
                <c:pt idx="11351">
                  <c:v>44832.096608796295</c:v>
                </c:pt>
                <c:pt idx="11352">
                  <c:v>44832.096620370372</c:v>
                </c:pt>
                <c:pt idx="11353">
                  <c:v>44832.096631944441</c:v>
                </c:pt>
                <c:pt idx="11354">
                  <c:v>44832.096643518518</c:v>
                </c:pt>
                <c:pt idx="11355">
                  <c:v>44832.096655092595</c:v>
                </c:pt>
                <c:pt idx="11356">
                  <c:v>44832.096666666665</c:v>
                </c:pt>
                <c:pt idx="11357">
                  <c:v>44832.096678240741</c:v>
                </c:pt>
                <c:pt idx="11358">
                  <c:v>44832.096689814818</c:v>
                </c:pt>
                <c:pt idx="11359">
                  <c:v>44832.096701388888</c:v>
                </c:pt>
                <c:pt idx="11360">
                  <c:v>44832.096712962964</c:v>
                </c:pt>
                <c:pt idx="11361">
                  <c:v>44832.096724537034</c:v>
                </c:pt>
                <c:pt idx="11362">
                  <c:v>44832.096736111111</c:v>
                </c:pt>
                <c:pt idx="11363">
                  <c:v>44832.096747685187</c:v>
                </c:pt>
                <c:pt idx="11364">
                  <c:v>44832.096759259257</c:v>
                </c:pt>
                <c:pt idx="11365">
                  <c:v>44832.096770833334</c:v>
                </c:pt>
                <c:pt idx="11366">
                  <c:v>44832.096782407411</c:v>
                </c:pt>
                <c:pt idx="11367">
                  <c:v>44832.09679398148</c:v>
                </c:pt>
                <c:pt idx="11368">
                  <c:v>44832.096805555557</c:v>
                </c:pt>
                <c:pt idx="11369">
                  <c:v>44832.096817129626</c:v>
                </c:pt>
                <c:pt idx="11370">
                  <c:v>44832.096828703703</c:v>
                </c:pt>
                <c:pt idx="11371">
                  <c:v>44832.09684027778</c:v>
                </c:pt>
                <c:pt idx="11372">
                  <c:v>44832.096851851849</c:v>
                </c:pt>
                <c:pt idx="11373">
                  <c:v>44832.096863425926</c:v>
                </c:pt>
                <c:pt idx="11374">
                  <c:v>44832.096875000003</c:v>
                </c:pt>
                <c:pt idx="11375">
                  <c:v>44832.096886574072</c:v>
                </c:pt>
                <c:pt idx="11376">
                  <c:v>44832.096898148149</c:v>
                </c:pt>
                <c:pt idx="11377">
                  <c:v>44832.096909722219</c:v>
                </c:pt>
                <c:pt idx="11378">
                  <c:v>44832.096921296295</c:v>
                </c:pt>
                <c:pt idx="11379">
                  <c:v>44832.096932870372</c:v>
                </c:pt>
                <c:pt idx="11380">
                  <c:v>44832.096944444442</c:v>
                </c:pt>
                <c:pt idx="11381">
                  <c:v>44832.096956018519</c:v>
                </c:pt>
                <c:pt idx="11382">
                  <c:v>44832.096967592595</c:v>
                </c:pt>
                <c:pt idx="11383">
                  <c:v>44832.096979166665</c:v>
                </c:pt>
                <c:pt idx="11384">
                  <c:v>44832.096990740742</c:v>
                </c:pt>
                <c:pt idx="11385">
                  <c:v>44832.097002314818</c:v>
                </c:pt>
                <c:pt idx="11386">
                  <c:v>44832.097013888888</c:v>
                </c:pt>
                <c:pt idx="11387">
                  <c:v>44832.097025462965</c:v>
                </c:pt>
                <c:pt idx="11388">
                  <c:v>44832.097037037034</c:v>
                </c:pt>
                <c:pt idx="11389">
                  <c:v>44832.097048611111</c:v>
                </c:pt>
                <c:pt idx="11390">
                  <c:v>44832.097060185188</c:v>
                </c:pt>
                <c:pt idx="11391">
                  <c:v>44832.097071759257</c:v>
                </c:pt>
                <c:pt idx="11392">
                  <c:v>44832.097083333334</c:v>
                </c:pt>
                <c:pt idx="11393">
                  <c:v>44832.097094907411</c:v>
                </c:pt>
                <c:pt idx="11394">
                  <c:v>44832.09710648148</c:v>
                </c:pt>
                <c:pt idx="11395">
                  <c:v>44832.097118055557</c:v>
                </c:pt>
                <c:pt idx="11396">
                  <c:v>44832.097129629627</c:v>
                </c:pt>
                <c:pt idx="11397">
                  <c:v>44832.097141203703</c:v>
                </c:pt>
                <c:pt idx="11398">
                  <c:v>44832.09715277778</c:v>
                </c:pt>
                <c:pt idx="11399">
                  <c:v>44832.09716435185</c:v>
                </c:pt>
                <c:pt idx="11400">
                  <c:v>44832.097175925926</c:v>
                </c:pt>
                <c:pt idx="11401">
                  <c:v>44832.097187500003</c:v>
                </c:pt>
                <c:pt idx="11402">
                  <c:v>44832.097199074073</c:v>
                </c:pt>
                <c:pt idx="11403">
                  <c:v>44832.097210648149</c:v>
                </c:pt>
                <c:pt idx="11404">
                  <c:v>44832.097222222219</c:v>
                </c:pt>
                <c:pt idx="11405">
                  <c:v>44832.097233796296</c:v>
                </c:pt>
                <c:pt idx="11406">
                  <c:v>44832.097245370373</c:v>
                </c:pt>
                <c:pt idx="11407">
                  <c:v>44832.097256944442</c:v>
                </c:pt>
                <c:pt idx="11408">
                  <c:v>44832.097268518519</c:v>
                </c:pt>
                <c:pt idx="11409">
                  <c:v>44832.097280092596</c:v>
                </c:pt>
                <c:pt idx="11410">
                  <c:v>44832.097291666665</c:v>
                </c:pt>
                <c:pt idx="11411">
                  <c:v>44832.097303240742</c:v>
                </c:pt>
                <c:pt idx="11412">
                  <c:v>44832.097314814811</c:v>
                </c:pt>
                <c:pt idx="11413">
                  <c:v>44832.097326388888</c:v>
                </c:pt>
                <c:pt idx="11414">
                  <c:v>44832.097337962965</c:v>
                </c:pt>
                <c:pt idx="11415">
                  <c:v>44832.097349537034</c:v>
                </c:pt>
                <c:pt idx="11416">
                  <c:v>44832.097361111111</c:v>
                </c:pt>
                <c:pt idx="11417">
                  <c:v>44832.097372685188</c:v>
                </c:pt>
                <c:pt idx="11418">
                  <c:v>44832.097384259258</c:v>
                </c:pt>
                <c:pt idx="11419">
                  <c:v>44832.097395833334</c:v>
                </c:pt>
                <c:pt idx="11420">
                  <c:v>44832.097407407404</c:v>
                </c:pt>
                <c:pt idx="11421">
                  <c:v>44832.097418981481</c:v>
                </c:pt>
                <c:pt idx="11422">
                  <c:v>44832.097430555557</c:v>
                </c:pt>
                <c:pt idx="11423">
                  <c:v>44832.097442129627</c:v>
                </c:pt>
                <c:pt idx="11424">
                  <c:v>44832.097453703704</c:v>
                </c:pt>
                <c:pt idx="11425">
                  <c:v>44832.09746527778</c:v>
                </c:pt>
                <c:pt idx="11426">
                  <c:v>44832.09747685185</c:v>
                </c:pt>
                <c:pt idx="11427">
                  <c:v>44832.097488425927</c:v>
                </c:pt>
                <c:pt idx="11428">
                  <c:v>44832.097500000003</c:v>
                </c:pt>
                <c:pt idx="11429">
                  <c:v>44832.097511574073</c:v>
                </c:pt>
                <c:pt idx="11430">
                  <c:v>44832.09752314815</c:v>
                </c:pt>
                <c:pt idx="11431">
                  <c:v>44832.097534722219</c:v>
                </c:pt>
                <c:pt idx="11432">
                  <c:v>44832.097546296296</c:v>
                </c:pt>
                <c:pt idx="11433">
                  <c:v>44832.097557870373</c:v>
                </c:pt>
                <c:pt idx="11434">
                  <c:v>44832.097569444442</c:v>
                </c:pt>
                <c:pt idx="11435">
                  <c:v>44832.097581018519</c:v>
                </c:pt>
                <c:pt idx="11436">
                  <c:v>44832.097592592596</c:v>
                </c:pt>
                <c:pt idx="11437">
                  <c:v>44832.097604166665</c:v>
                </c:pt>
                <c:pt idx="11438">
                  <c:v>44832.097615740742</c:v>
                </c:pt>
                <c:pt idx="11439">
                  <c:v>44832.097627314812</c:v>
                </c:pt>
                <c:pt idx="11440">
                  <c:v>44832.097638888888</c:v>
                </c:pt>
                <c:pt idx="11441">
                  <c:v>44832.097650462965</c:v>
                </c:pt>
                <c:pt idx="11442">
                  <c:v>44832.097662037035</c:v>
                </c:pt>
                <c:pt idx="11443">
                  <c:v>44832.097673611112</c:v>
                </c:pt>
                <c:pt idx="11444">
                  <c:v>44832.097685185188</c:v>
                </c:pt>
                <c:pt idx="11445">
                  <c:v>44832.097696759258</c:v>
                </c:pt>
                <c:pt idx="11446">
                  <c:v>44832.097708333335</c:v>
                </c:pt>
                <c:pt idx="11447">
                  <c:v>44832.097719907404</c:v>
                </c:pt>
                <c:pt idx="11448">
                  <c:v>44832.097731481481</c:v>
                </c:pt>
                <c:pt idx="11449">
                  <c:v>44832.097743055558</c:v>
                </c:pt>
                <c:pt idx="11450">
                  <c:v>44832.097754629627</c:v>
                </c:pt>
                <c:pt idx="11451">
                  <c:v>44832.097766203704</c:v>
                </c:pt>
                <c:pt idx="11452">
                  <c:v>44832.097777777781</c:v>
                </c:pt>
                <c:pt idx="11453">
                  <c:v>44832.09778935185</c:v>
                </c:pt>
                <c:pt idx="11454">
                  <c:v>44832.097800925927</c:v>
                </c:pt>
                <c:pt idx="11455">
                  <c:v>44832.097812499997</c:v>
                </c:pt>
                <c:pt idx="11456">
                  <c:v>44832.097824074073</c:v>
                </c:pt>
                <c:pt idx="11457">
                  <c:v>44832.09783564815</c:v>
                </c:pt>
                <c:pt idx="11458">
                  <c:v>44832.09784722222</c:v>
                </c:pt>
                <c:pt idx="11459">
                  <c:v>44832.097858796296</c:v>
                </c:pt>
                <c:pt idx="11460">
                  <c:v>44832.097870370373</c:v>
                </c:pt>
                <c:pt idx="11461">
                  <c:v>44832.097881944443</c:v>
                </c:pt>
                <c:pt idx="11462">
                  <c:v>44832.097893518519</c:v>
                </c:pt>
                <c:pt idx="11463">
                  <c:v>44832.097905092596</c:v>
                </c:pt>
                <c:pt idx="11464">
                  <c:v>44832.097916666666</c:v>
                </c:pt>
                <c:pt idx="11465">
                  <c:v>44832.097928240742</c:v>
                </c:pt>
                <c:pt idx="11466">
                  <c:v>44832.097939814812</c:v>
                </c:pt>
                <c:pt idx="11467">
                  <c:v>44832.097951388889</c:v>
                </c:pt>
                <c:pt idx="11468">
                  <c:v>44832.097962962966</c:v>
                </c:pt>
                <c:pt idx="11469">
                  <c:v>44832.097974537035</c:v>
                </c:pt>
                <c:pt idx="11470">
                  <c:v>44832.097986111112</c:v>
                </c:pt>
                <c:pt idx="11471">
                  <c:v>44832.097997685189</c:v>
                </c:pt>
                <c:pt idx="11472">
                  <c:v>44832.098009259258</c:v>
                </c:pt>
                <c:pt idx="11473">
                  <c:v>44832.098020833335</c:v>
                </c:pt>
                <c:pt idx="11474">
                  <c:v>44832.098032407404</c:v>
                </c:pt>
                <c:pt idx="11475">
                  <c:v>44832.098043981481</c:v>
                </c:pt>
                <c:pt idx="11476">
                  <c:v>44832.098055555558</c:v>
                </c:pt>
                <c:pt idx="11477">
                  <c:v>44832.098067129627</c:v>
                </c:pt>
                <c:pt idx="11478">
                  <c:v>44832.098078703704</c:v>
                </c:pt>
                <c:pt idx="11479">
                  <c:v>44832.098090277781</c:v>
                </c:pt>
                <c:pt idx="11480">
                  <c:v>44832.098101851851</c:v>
                </c:pt>
                <c:pt idx="11481">
                  <c:v>44832.098113425927</c:v>
                </c:pt>
                <c:pt idx="11482">
                  <c:v>44832.098124999997</c:v>
                </c:pt>
                <c:pt idx="11483">
                  <c:v>44832.098136574074</c:v>
                </c:pt>
                <c:pt idx="11484">
                  <c:v>44832.09814814815</c:v>
                </c:pt>
                <c:pt idx="11485">
                  <c:v>44832.09815972222</c:v>
                </c:pt>
                <c:pt idx="11486">
                  <c:v>44832.098171296297</c:v>
                </c:pt>
                <c:pt idx="11487">
                  <c:v>44832.098182870373</c:v>
                </c:pt>
                <c:pt idx="11488">
                  <c:v>44832.098194444443</c:v>
                </c:pt>
                <c:pt idx="11489">
                  <c:v>44832.09820601852</c:v>
                </c:pt>
                <c:pt idx="11490">
                  <c:v>44832.098217592589</c:v>
                </c:pt>
                <c:pt idx="11491">
                  <c:v>44832.098229166666</c:v>
                </c:pt>
                <c:pt idx="11492">
                  <c:v>44832.098240740743</c:v>
                </c:pt>
                <c:pt idx="11493">
                  <c:v>44832.098252314812</c:v>
                </c:pt>
                <c:pt idx="11494">
                  <c:v>44832.098263888889</c:v>
                </c:pt>
                <c:pt idx="11495">
                  <c:v>44832.098275462966</c:v>
                </c:pt>
                <c:pt idx="11496">
                  <c:v>44832.098287037035</c:v>
                </c:pt>
                <c:pt idx="11497">
                  <c:v>44832.098298611112</c:v>
                </c:pt>
                <c:pt idx="11498">
                  <c:v>44832.098310185182</c:v>
                </c:pt>
                <c:pt idx="11499">
                  <c:v>44832.098321759258</c:v>
                </c:pt>
                <c:pt idx="11500">
                  <c:v>44832.098333333335</c:v>
                </c:pt>
                <c:pt idx="11501">
                  <c:v>44832.098344907405</c:v>
                </c:pt>
                <c:pt idx="11502">
                  <c:v>44832.098356481481</c:v>
                </c:pt>
                <c:pt idx="11503">
                  <c:v>44832.098368055558</c:v>
                </c:pt>
                <c:pt idx="11504">
                  <c:v>44832.098379629628</c:v>
                </c:pt>
                <c:pt idx="11505">
                  <c:v>44832.098391203705</c:v>
                </c:pt>
                <c:pt idx="11506">
                  <c:v>44832.098402777781</c:v>
                </c:pt>
                <c:pt idx="11507">
                  <c:v>44832.098414351851</c:v>
                </c:pt>
                <c:pt idx="11508">
                  <c:v>44832.098425925928</c:v>
                </c:pt>
                <c:pt idx="11509">
                  <c:v>44832.098437499997</c:v>
                </c:pt>
                <c:pt idx="11510">
                  <c:v>44832.098449074074</c:v>
                </c:pt>
                <c:pt idx="11511">
                  <c:v>44832.098460648151</c:v>
                </c:pt>
                <c:pt idx="11512">
                  <c:v>44832.09847222222</c:v>
                </c:pt>
                <c:pt idx="11513">
                  <c:v>44832.098483796297</c:v>
                </c:pt>
                <c:pt idx="11514">
                  <c:v>44832.098495370374</c:v>
                </c:pt>
                <c:pt idx="11515">
                  <c:v>44832.098506944443</c:v>
                </c:pt>
                <c:pt idx="11516">
                  <c:v>44832.09851851852</c:v>
                </c:pt>
                <c:pt idx="11517">
                  <c:v>44832.098530092589</c:v>
                </c:pt>
                <c:pt idx="11518">
                  <c:v>44832.098541666666</c:v>
                </c:pt>
                <c:pt idx="11519">
                  <c:v>44832.098553240743</c:v>
                </c:pt>
                <c:pt idx="11520">
                  <c:v>44832.098564814813</c:v>
                </c:pt>
                <c:pt idx="11521">
                  <c:v>44832.098576388889</c:v>
                </c:pt>
                <c:pt idx="11522">
                  <c:v>44832.098587962966</c:v>
                </c:pt>
                <c:pt idx="11523">
                  <c:v>44832.098599537036</c:v>
                </c:pt>
                <c:pt idx="11524">
                  <c:v>44832.098611111112</c:v>
                </c:pt>
                <c:pt idx="11525">
                  <c:v>44832.098622685182</c:v>
                </c:pt>
                <c:pt idx="11526">
                  <c:v>44832.098634259259</c:v>
                </c:pt>
                <c:pt idx="11527">
                  <c:v>44832.098645833335</c:v>
                </c:pt>
                <c:pt idx="11528">
                  <c:v>44832.098657407405</c:v>
                </c:pt>
                <c:pt idx="11529">
                  <c:v>44832.098668981482</c:v>
                </c:pt>
                <c:pt idx="11530">
                  <c:v>44832.098680555559</c:v>
                </c:pt>
                <c:pt idx="11531">
                  <c:v>44832.098692129628</c:v>
                </c:pt>
                <c:pt idx="11532">
                  <c:v>44832.098703703705</c:v>
                </c:pt>
                <c:pt idx="11533">
                  <c:v>44832.098715277774</c:v>
                </c:pt>
                <c:pt idx="11534">
                  <c:v>44832.098726851851</c:v>
                </c:pt>
                <c:pt idx="11535">
                  <c:v>44832.098749999997</c:v>
                </c:pt>
                <c:pt idx="11536">
                  <c:v>44832.098761574074</c:v>
                </c:pt>
                <c:pt idx="11537">
                  <c:v>44832.098773148151</c:v>
                </c:pt>
                <c:pt idx="11538">
                  <c:v>44832.09878472222</c:v>
                </c:pt>
                <c:pt idx="11539">
                  <c:v>44832.098796296297</c:v>
                </c:pt>
                <c:pt idx="11540">
                  <c:v>44832.098807870374</c:v>
                </c:pt>
                <c:pt idx="11541">
                  <c:v>44832.098819444444</c:v>
                </c:pt>
                <c:pt idx="11542">
                  <c:v>44832.09883101852</c:v>
                </c:pt>
                <c:pt idx="11543">
                  <c:v>44832.09884259259</c:v>
                </c:pt>
                <c:pt idx="11544">
                  <c:v>44832.09884259259</c:v>
                </c:pt>
                <c:pt idx="11545">
                  <c:v>44832.098854166667</c:v>
                </c:pt>
                <c:pt idx="11546">
                  <c:v>44832.098865740743</c:v>
                </c:pt>
                <c:pt idx="11547">
                  <c:v>44832.098877314813</c:v>
                </c:pt>
                <c:pt idx="11548">
                  <c:v>44832.09888888889</c:v>
                </c:pt>
                <c:pt idx="11549">
                  <c:v>44832.098900462966</c:v>
                </c:pt>
                <c:pt idx="11550">
                  <c:v>44832.098912037036</c:v>
                </c:pt>
                <c:pt idx="11551">
                  <c:v>44832.098923611113</c:v>
                </c:pt>
                <c:pt idx="11552">
                  <c:v>44832.098946759259</c:v>
                </c:pt>
                <c:pt idx="11553">
                  <c:v>44832.098958333336</c:v>
                </c:pt>
                <c:pt idx="11554">
                  <c:v>44832.098969907405</c:v>
                </c:pt>
                <c:pt idx="11555">
                  <c:v>44832.098981481482</c:v>
                </c:pt>
                <c:pt idx="11556">
                  <c:v>44832.098993055559</c:v>
                </c:pt>
                <c:pt idx="11557">
                  <c:v>44832.099004629628</c:v>
                </c:pt>
                <c:pt idx="11558">
                  <c:v>44832.099016203705</c:v>
                </c:pt>
                <c:pt idx="11559">
                  <c:v>44832.099027777775</c:v>
                </c:pt>
                <c:pt idx="11560">
                  <c:v>44832.099039351851</c:v>
                </c:pt>
                <c:pt idx="11561">
                  <c:v>44832.099050925928</c:v>
                </c:pt>
                <c:pt idx="11562">
                  <c:v>44832.099062499998</c:v>
                </c:pt>
                <c:pt idx="11563">
                  <c:v>44832.099074074074</c:v>
                </c:pt>
                <c:pt idx="11564">
                  <c:v>44832.099085648151</c:v>
                </c:pt>
                <c:pt idx="11565">
                  <c:v>44832.099097222221</c:v>
                </c:pt>
                <c:pt idx="11566">
                  <c:v>44832.099108796298</c:v>
                </c:pt>
                <c:pt idx="11567">
                  <c:v>44832.099120370367</c:v>
                </c:pt>
                <c:pt idx="11568">
                  <c:v>44832.099131944444</c:v>
                </c:pt>
                <c:pt idx="11569">
                  <c:v>44832.099143518521</c:v>
                </c:pt>
                <c:pt idx="11570">
                  <c:v>44832.09915509259</c:v>
                </c:pt>
                <c:pt idx="11571">
                  <c:v>44832.099166666667</c:v>
                </c:pt>
                <c:pt idx="11572">
                  <c:v>44832.099178240744</c:v>
                </c:pt>
                <c:pt idx="11573">
                  <c:v>44832.099189814813</c:v>
                </c:pt>
                <c:pt idx="11574">
                  <c:v>44832.09920138889</c:v>
                </c:pt>
                <c:pt idx="11575">
                  <c:v>44832.099212962959</c:v>
                </c:pt>
                <c:pt idx="11576">
                  <c:v>44832.099224537036</c:v>
                </c:pt>
                <c:pt idx="11577">
                  <c:v>44832.099236111113</c:v>
                </c:pt>
                <c:pt idx="11578">
                  <c:v>44832.099247685182</c:v>
                </c:pt>
                <c:pt idx="11579">
                  <c:v>44832.099259259259</c:v>
                </c:pt>
                <c:pt idx="11580">
                  <c:v>44832.099270833336</c:v>
                </c:pt>
                <c:pt idx="11581">
                  <c:v>44832.099282407406</c:v>
                </c:pt>
                <c:pt idx="11582">
                  <c:v>44832.099293981482</c:v>
                </c:pt>
                <c:pt idx="11583">
                  <c:v>44832.099305555559</c:v>
                </c:pt>
                <c:pt idx="11584">
                  <c:v>44832.099317129629</c:v>
                </c:pt>
                <c:pt idx="11585">
                  <c:v>44832.099328703705</c:v>
                </c:pt>
                <c:pt idx="11586">
                  <c:v>44832.099340277775</c:v>
                </c:pt>
                <c:pt idx="11587">
                  <c:v>44832.099351851852</c:v>
                </c:pt>
                <c:pt idx="11588">
                  <c:v>44832.099363425928</c:v>
                </c:pt>
                <c:pt idx="11589">
                  <c:v>44832.099374999998</c:v>
                </c:pt>
                <c:pt idx="11590">
                  <c:v>44832.099386574075</c:v>
                </c:pt>
                <c:pt idx="11591">
                  <c:v>44832.099398148152</c:v>
                </c:pt>
                <c:pt idx="11592">
                  <c:v>44832.099409722221</c:v>
                </c:pt>
                <c:pt idx="11593">
                  <c:v>44832.099421296298</c:v>
                </c:pt>
                <c:pt idx="11594">
                  <c:v>44832.099432870367</c:v>
                </c:pt>
                <c:pt idx="11595">
                  <c:v>44832.099444444444</c:v>
                </c:pt>
                <c:pt idx="11596">
                  <c:v>44832.099456018521</c:v>
                </c:pt>
                <c:pt idx="11597">
                  <c:v>44832.09946759259</c:v>
                </c:pt>
                <c:pt idx="11598">
                  <c:v>44832.099479166667</c:v>
                </c:pt>
                <c:pt idx="11599">
                  <c:v>44832.099490740744</c:v>
                </c:pt>
                <c:pt idx="11600">
                  <c:v>44832.099502314813</c:v>
                </c:pt>
                <c:pt idx="11601">
                  <c:v>44832.09951388889</c:v>
                </c:pt>
                <c:pt idx="11602">
                  <c:v>44832.09952546296</c:v>
                </c:pt>
                <c:pt idx="11603">
                  <c:v>44832.099537037036</c:v>
                </c:pt>
                <c:pt idx="11604">
                  <c:v>44832.099548611113</c:v>
                </c:pt>
                <c:pt idx="11605">
                  <c:v>44832.099560185183</c:v>
                </c:pt>
                <c:pt idx="11606">
                  <c:v>44832.09957175926</c:v>
                </c:pt>
                <c:pt idx="11607">
                  <c:v>44832.099583333336</c:v>
                </c:pt>
                <c:pt idx="11608">
                  <c:v>44832.099594907406</c:v>
                </c:pt>
                <c:pt idx="11609">
                  <c:v>44832.099606481483</c:v>
                </c:pt>
                <c:pt idx="11610">
                  <c:v>44832.099618055552</c:v>
                </c:pt>
                <c:pt idx="11611">
                  <c:v>44832.099629629629</c:v>
                </c:pt>
                <c:pt idx="11612">
                  <c:v>44832.099641203706</c:v>
                </c:pt>
                <c:pt idx="11613">
                  <c:v>44832.099652777775</c:v>
                </c:pt>
                <c:pt idx="11614">
                  <c:v>44832.099664351852</c:v>
                </c:pt>
                <c:pt idx="11615">
                  <c:v>44832.099675925929</c:v>
                </c:pt>
                <c:pt idx="11616">
                  <c:v>44832.099687499998</c:v>
                </c:pt>
                <c:pt idx="11617">
                  <c:v>44832.099699074075</c:v>
                </c:pt>
                <c:pt idx="11618">
                  <c:v>44832.099710648145</c:v>
                </c:pt>
                <c:pt idx="11619">
                  <c:v>44832.099722222221</c:v>
                </c:pt>
                <c:pt idx="11620">
                  <c:v>44832.099733796298</c:v>
                </c:pt>
                <c:pt idx="11621">
                  <c:v>44832.099745370368</c:v>
                </c:pt>
                <c:pt idx="11622">
                  <c:v>44832.099756944444</c:v>
                </c:pt>
                <c:pt idx="11623">
                  <c:v>44832.099768518521</c:v>
                </c:pt>
                <c:pt idx="11624">
                  <c:v>44832.099780092591</c:v>
                </c:pt>
                <c:pt idx="11625">
                  <c:v>44832.099791666667</c:v>
                </c:pt>
                <c:pt idx="11626">
                  <c:v>44832.099803240744</c:v>
                </c:pt>
                <c:pt idx="11627">
                  <c:v>44832.099814814814</c:v>
                </c:pt>
                <c:pt idx="11628">
                  <c:v>44832.099826388891</c:v>
                </c:pt>
                <c:pt idx="11629">
                  <c:v>44832.09983796296</c:v>
                </c:pt>
                <c:pt idx="11630">
                  <c:v>44832.099849537037</c:v>
                </c:pt>
                <c:pt idx="11631">
                  <c:v>44832.099861111114</c:v>
                </c:pt>
                <c:pt idx="11632">
                  <c:v>44832.099872685183</c:v>
                </c:pt>
                <c:pt idx="11633">
                  <c:v>44832.09988425926</c:v>
                </c:pt>
                <c:pt idx="11634">
                  <c:v>44832.099895833337</c:v>
                </c:pt>
                <c:pt idx="11635">
                  <c:v>44832.099907407406</c:v>
                </c:pt>
                <c:pt idx="11636">
                  <c:v>44832.099918981483</c:v>
                </c:pt>
                <c:pt idx="11637">
                  <c:v>44832.099930555552</c:v>
                </c:pt>
                <c:pt idx="11638">
                  <c:v>44832.099942129629</c:v>
                </c:pt>
                <c:pt idx="11639">
                  <c:v>44832.099953703706</c:v>
                </c:pt>
                <c:pt idx="11640">
                  <c:v>44832.099965277775</c:v>
                </c:pt>
                <c:pt idx="11641">
                  <c:v>44832.099976851852</c:v>
                </c:pt>
                <c:pt idx="11642">
                  <c:v>44832.099988425929</c:v>
                </c:pt>
                <c:pt idx="11643">
                  <c:v>44832.1</c:v>
                </c:pt>
                <c:pt idx="11644">
                  <c:v>44832.100011574075</c:v>
                </c:pt>
                <c:pt idx="11645">
                  <c:v>44832.100023148145</c:v>
                </c:pt>
                <c:pt idx="11646">
                  <c:v>44832.100034722222</c:v>
                </c:pt>
                <c:pt idx="11647">
                  <c:v>44832.100046296298</c:v>
                </c:pt>
                <c:pt idx="11648">
                  <c:v>44832.100057870368</c:v>
                </c:pt>
                <c:pt idx="11649">
                  <c:v>44832.100069444445</c:v>
                </c:pt>
                <c:pt idx="11650">
                  <c:v>44832.100081018521</c:v>
                </c:pt>
                <c:pt idx="11651">
                  <c:v>44832.100092592591</c:v>
                </c:pt>
                <c:pt idx="11652">
                  <c:v>44832.100104166668</c:v>
                </c:pt>
                <c:pt idx="11653">
                  <c:v>44832.100115740737</c:v>
                </c:pt>
                <c:pt idx="11654">
                  <c:v>44832.100127314814</c:v>
                </c:pt>
                <c:pt idx="11655">
                  <c:v>44832.100138888891</c:v>
                </c:pt>
                <c:pt idx="11656">
                  <c:v>44832.10015046296</c:v>
                </c:pt>
                <c:pt idx="11657">
                  <c:v>44832.100162037037</c:v>
                </c:pt>
                <c:pt idx="11658">
                  <c:v>44832.100173611114</c:v>
                </c:pt>
                <c:pt idx="11659">
                  <c:v>44832.100185185183</c:v>
                </c:pt>
                <c:pt idx="11660">
                  <c:v>44832.10019675926</c:v>
                </c:pt>
                <c:pt idx="11661">
                  <c:v>44832.100208333337</c:v>
                </c:pt>
                <c:pt idx="11662">
                  <c:v>44832.100219907406</c:v>
                </c:pt>
                <c:pt idx="11663">
                  <c:v>44832.100231481483</c:v>
                </c:pt>
                <c:pt idx="11664">
                  <c:v>44832.100243055553</c:v>
                </c:pt>
                <c:pt idx="11665">
                  <c:v>44832.100254629629</c:v>
                </c:pt>
                <c:pt idx="11666">
                  <c:v>44832.100266203706</c:v>
                </c:pt>
                <c:pt idx="11667">
                  <c:v>44832.100277777776</c:v>
                </c:pt>
                <c:pt idx="11668">
                  <c:v>44832.100289351853</c:v>
                </c:pt>
                <c:pt idx="11669">
                  <c:v>44832.100300925929</c:v>
                </c:pt>
                <c:pt idx="11670">
                  <c:v>44832.100312499999</c:v>
                </c:pt>
                <c:pt idx="11671">
                  <c:v>44832.100324074076</c:v>
                </c:pt>
                <c:pt idx="11672">
                  <c:v>44832.100335648145</c:v>
                </c:pt>
                <c:pt idx="11673">
                  <c:v>44832.100347222222</c:v>
                </c:pt>
                <c:pt idx="11674">
                  <c:v>44832.100358796299</c:v>
                </c:pt>
                <c:pt idx="11675">
                  <c:v>44832.100370370368</c:v>
                </c:pt>
                <c:pt idx="11676">
                  <c:v>44832.100381944445</c:v>
                </c:pt>
                <c:pt idx="11677">
                  <c:v>44832.100393518522</c:v>
                </c:pt>
                <c:pt idx="11678">
                  <c:v>44832.100405092591</c:v>
                </c:pt>
                <c:pt idx="11679">
                  <c:v>44832.100416666668</c:v>
                </c:pt>
                <c:pt idx="11680">
                  <c:v>44832.100428240738</c:v>
                </c:pt>
                <c:pt idx="11681">
                  <c:v>44832.100439814814</c:v>
                </c:pt>
                <c:pt idx="11682">
                  <c:v>44832.100451388891</c:v>
                </c:pt>
                <c:pt idx="11683">
                  <c:v>44832.100462962961</c:v>
                </c:pt>
                <c:pt idx="11684">
                  <c:v>44832.100474537037</c:v>
                </c:pt>
                <c:pt idx="11685">
                  <c:v>44832.100486111114</c:v>
                </c:pt>
                <c:pt idx="11686">
                  <c:v>44832.100497685184</c:v>
                </c:pt>
                <c:pt idx="11687">
                  <c:v>44832.10050925926</c:v>
                </c:pt>
                <c:pt idx="11688">
                  <c:v>44832.10052083333</c:v>
                </c:pt>
                <c:pt idx="11689">
                  <c:v>44832.100532407407</c:v>
                </c:pt>
                <c:pt idx="11690">
                  <c:v>44832.100543981483</c:v>
                </c:pt>
                <c:pt idx="11691">
                  <c:v>44832.100555555553</c:v>
                </c:pt>
                <c:pt idx="11692">
                  <c:v>44832.10056712963</c:v>
                </c:pt>
                <c:pt idx="11693">
                  <c:v>44832.100578703707</c:v>
                </c:pt>
                <c:pt idx="11694">
                  <c:v>44832.100590277776</c:v>
                </c:pt>
                <c:pt idx="11695">
                  <c:v>44832.100601851853</c:v>
                </c:pt>
                <c:pt idx="11696">
                  <c:v>44832.100613425922</c:v>
                </c:pt>
                <c:pt idx="11697">
                  <c:v>44832.100624999999</c:v>
                </c:pt>
                <c:pt idx="11698">
                  <c:v>44832.100636574076</c:v>
                </c:pt>
                <c:pt idx="11699">
                  <c:v>44832.100648148145</c:v>
                </c:pt>
                <c:pt idx="11700">
                  <c:v>44832.100659722222</c:v>
                </c:pt>
                <c:pt idx="11701">
                  <c:v>44832.100671296299</c:v>
                </c:pt>
                <c:pt idx="11702">
                  <c:v>44832.100682870368</c:v>
                </c:pt>
                <c:pt idx="11703">
                  <c:v>44832.100694444445</c:v>
                </c:pt>
                <c:pt idx="11704">
                  <c:v>44832.100706018522</c:v>
                </c:pt>
                <c:pt idx="11705">
                  <c:v>44832.100717592592</c:v>
                </c:pt>
                <c:pt idx="11706">
                  <c:v>44832.100729166668</c:v>
                </c:pt>
                <c:pt idx="11707">
                  <c:v>44832.100740740738</c:v>
                </c:pt>
                <c:pt idx="11708">
                  <c:v>44832.100752314815</c:v>
                </c:pt>
                <c:pt idx="11709">
                  <c:v>44832.100763888891</c:v>
                </c:pt>
                <c:pt idx="11710">
                  <c:v>44832.100775462961</c:v>
                </c:pt>
                <c:pt idx="11711">
                  <c:v>44832.100787037038</c:v>
                </c:pt>
                <c:pt idx="11712">
                  <c:v>44832.100798611114</c:v>
                </c:pt>
                <c:pt idx="11713">
                  <c:v>44832.100810185184</c:v>
                </c:pt>
                <c:pt idx="11714">
                  <c:v>44832.100821759261</c:v>
                </c:pt>
                <c:pt idx="11715">
                  <c:v>44832.10083333333</c:v>
                </c:pt>
                <c:pt idx="11716">
                  <c:v>44832.100844907407</c:v>
                </c:pt>
                <c:pt idx="11717">
                  <c:v>44832.100856481484</c:v>
                </c:pt>
                <c:pt idx="11718">
                  <c:v>44832.100868055553</c:v>
                </c:pt>
                <c:pt idx="11719">
                  <c:v>44832.10087962963</c:v>
                </c:pt>
                <c:pt idx="11720">
                  <c:v>44832.100891203707</c:v>
                </c:pt>
                <c:pt idx="11721">
                  <c:v>44832.100902777776</c:v>
                </c:pt>
                <c:pt idx="11722">
                  <c:v>44832.100914351853</c:v>
                </c:pt>
                <c:pt idx="11723">
                  <c:v>44832.100925925923</c:v>
                </c:pt>
                <c:pt idx="11724">
                  <c:v>44832.100937499999</c:v>
                </c:pt>
                <c:pt idx="11725">
                  <c:v>44832.100949074076</c:v>
                </c:pt>
                <c:pt idx="11726">
                  <c:v>44832.100960648146</c:v>
                </c:pt>
                <c:pt idx="11727">
                  <c:v>44832.100972222222</c:v>
                </c:pt>
                <c:pt idx="11728">
                  <c:v>44832.100983796299</c:v>
                </c:pt>
                <c:pt idx="11729">
                  <c:v>44832.100995370369</c:v>
                </c:pt>
                <c:pt idx="11730">
                  <c:v>44832.101006944446</c:v>
                </c:pt>
                <c:pt idx="11731">
                  <c:v>44832.101018518515</c:v>
                </c:pt>
                <c:pt idx="11732">
                  <c:v>44832.101030092592</c:v>
                </c:pt>
                <c:pt idx="11733">
                  <c:v>44832.101041666669</c:v>
                </c:pt>
                <c:pt idx="11734">
                  <c:v>44832.101053240738</c:v>
                </c:pt>
                <c:pt idx="11735">
                  <c:v>44832.101064814815</c:v>
                </c:pt>
                <c:pt idx="11736">
                  <c:v>44832.101076388892</c:v>
                </c:pt>
                <c:pt idx="11737">
                  <c:v>44832.101087962961</c:v>
                </c:pt>
                <c:pt idx="11738">
                  <c:v>44832.101099537038</c:v>
                </c:pt>
                <c:pt idx="11739">
                  <c:v>44832.101111111115</c:v>
                </c:pt>
                <c:pt idx="11740">
                  <c:v>44832.101122685184</c:v>
                </c:pt>
                <c:pt idx="11741">
                  <c:v>44832.101134259261</c:v>
                </c:pt>
                <c:pt idx="11742">
                  <c:v>44832.101145833331</c:v>
                </c:pt>
                <c:pt idx="11743">
                  <c:v>44832.101157407407</c:v>
                </c:pt>
                <c:pt idx="11744">
                  <c:v>44832.101168981484</c:v>
                </c:pt>
                <c:pt idx="11745">
                  <c:v>44832.101180555554</c:v>
                </c:pt>
                <c:pt idx="11746">
                  <c:v>44832.10119212963</c:v>
                </c:pt>
                <c:pt idx="11747">
                  <c:v>44832.101203703707</c:v>
                </c:pt>
                <c:pt idx="11748">
                  <c:v>44832.101215277777</c:v>
                </c:pt>
                <c:pt idx="11749">
                  <c:v>44832.101226851853</c:v>
                </c:pt>
                <c:pt idx="11750">
                  <c:v>44832.101238425923</c:v>
                </c:pt>
                <c:pt idx="11751">
                  <c:v>44832.10125</c:v>
                </c:pt>
                <c:pt idx="11752">
                  <c:v>44832.101261574076</c:v>
                </c:pt>
                <c:pt idx="11753">
                  <c:v>44832.101273148146</c:v>
                </c:pt>
                <c:pt idx="11754">
                  <c:v>44832.101284722223</c:v>
                </c:pt>
                <c:pt idx="11755">
                  <c:v>44832.1012962963</c:v>
                </c:pt>
                <c:pt idx="11756">
                  <c:v>44832.101307870369</c:v>
                </c:pt>
                <c:pt idx="11757">
                  <c:v>44832.101319444446</c:v>
                </c:pt>
                <c:pt idx="11758">
                  <c:v>44832.101331018515</c:v>
                </c:pt>
                <c:pt idx="11759">
                  <c:v>44832.101342592592</c:v>
                </c:pt>
                <c:pt idx="11760">
                  <c:v>44832.101354166669</c:v>
                </c:pt>
                <c:pt idx="11761">
                  <c:v>44832.101365740738</c:v>
                </c:pt>
                <c:pt idx="11762">
                  <c:v>44832.101377314815</c:v>
                </c:pt>
                <c:pt idx="11763">
                  <c:v>44832.101388888892</c:v>
                </c:pt>
                <c:pt idx="11764">
                  <c:v>44832.101400462961</c:v>
                </c:pt>
                <c:pt idx="11765">
                  <c:v>44832.101412037038</c:v>
                </c:pt>
                <c:pt idx="11766">
                  <c:v>44832.101423611108</c:v>
                </c:pt>
                <c:pt idx="11767">
                  <c:v>44832.101435185185</c:v>
                </c:pt>
                <c:pt idx="11768">
                  <c:v>44832.101446759261</c:v>
                </c:pt>
                <c:pt idx="11769">
                  <c:v>44832.101458333331</c:v>
                </c:pt>
                <c:pt idx="11770">
                  <c:v>44832.101469907408</c:v>
                </c:pt>
                <c:pt idx="11771">
                  <c:v>44832.101481481484</c:v>
                </c:pt>
                <c:pt idx="11772">
                  <c:v>44832.101493055554</c:v>
                </c:pt>
                <c:pt idx="11773">
                  <c:v>44832.101504629631</c:v>
                </c:pt>
                <c:pt idx="11774">
                  <c:v>44832.1015162037</c:v>
                </c:pt>
                <c:pt idx="11775">
                  <c:v>44832.101527777777</c:v>
                </c:pt>
                <c:pt idx="11776">
                  <c:v>44832.101539351854</c:v>
                </c:pt>
                <c:pt idx="11777">
                  <c:v>44832.101550925923</c:v>
                </c:pt>
                <c:pt idx="11778">
                  <c:v>44832.1015625</c:v>
                </c:pt>
                <c:pt idx="11779">
                  <c:v>44832.101574074077</c:v>
                </c:pt>
                <c:pt idx="11780">
                  <c:v>44832.101585648146</c:v>
                </c:pt>
                <c:pt idx="11781">
                  <c:v>44832.101597222223</c:v>
                </c:pt>
                <c:pt idx="11782">
                  <c:v>44832.1016087963</c:v>
                </c:pt>
                <c:pt idx="11783">
                  <c:v>44832.101620370369</c:v>
                </c:pt>
                <c:pt idx="11784">
                  <c:v>44832.101631944446</c:v>
                </c:pt>
                <c:pt idx="11785">
                  <c:v>44832.101643518516</c:v>
                </c:pt>
                <c:pt idx="11786">
                  <c:v>44832.101655092592</c:v>
                </c:pt>
                <c:pt idx="11787">
                  <c:v>44832.101666666669</c:v>
                </c:pt>
                <c:pt idx="11788">
                  <c:v>44832.101678240739</c:v>
                </c:pt>
                <c:pt idx="11789">
                  <c:v>44832.101689814815</c:v>
                </c:pt>
                <c:pt idx="11790">
                  <c:v>44832.101701388892</c:v>
                </c:pt>
                <c:pt idx="11791">
                  <c:v>44832.101712962962</c:v>
                </c:pt>
                <c:pt idx="11792">
                  <c:v>44832.101724537039</c:v>
                </c:pt>
                <c:pt idx="11793">
                  <c:v>44832.101736111108</c:v>
                </c:pt>
                <c:pt idx="11794">
                  <c:v>44832.101747685185</c:v>
                </c:pt>
                <c:pt idx="11795">
                  <c:v>44832.101759259262</c:v>
                </c:pt>
                <c:pt idx="11796">
                  <c:v>44832.101770833331</c:v>
                </c:pt>
                <c:pt idx="11797">
                  <c:v>44832.101782407408</c:v>
                </c:pt>
                <c:pt idx="11798">
                  <c:v>44832.101793981485</c:v>
                </c:pt>
                <c:pt idx="11799">
                  <c:v>44832.101805555554</c:v>
                </c:pt>
                <c:pt idx="11800">
                  <c:v>44832.101817129631</c:v>
                </c:pt>
                <c:pt idx="11801">
                  <c:v>44832.1018287037</c:v>
                </c:pt>
                <c:pt idx="11802">
                  <c:v>44832.101840277777</c:v>
                </c:pt>
                <c:pt idx="11803">
                  <c:v>44832.101851851854</c:v>
                </c:pt>
                <c:pt idx="11804">
                  <c:v>44832.101863425924</c:v>
                </c:pt>
                <c:pt idx="11805">
                  <c:v>44832.101875</c:v>
                </c:pt>
                <c:pt idx="11806">
                  <c:v>44832.101886574077</c:v>
                </c:pt>
                <c:pt idx="11807">
                  <c:v>44832.101898148147</c:v>
                </c:pt>
                <c:pt idx="11808">
                  <c:v>44832.101909722223</c:v>
                </c:pt>
                <c:pt idx="11809">
                  <c:v>44832.101921296293</c:v>
                </c:pt>
                <c:pt idx="11810">
                  <c:v>44832.10193287037</c:v>
                </c:pt>
                <c:pt idx="11811">
                  <c:v>44832.101944444446</c:v>
                </c:pt>
                <c:pt idx="11812">
                  <c:v>44832.101956018516</c:v>
                </c:pt>
                <c:pt idx="11813">
                  <c:v>44832.101967592593</c:v>
                </c:pt>
                <c:pt idx="11814">
                  <c:v>44832.101979166669</c:v>
                </c:pt>
                <c:pt idx="11815">
                  <c:v>44832.101990740739</c:v>
                </c:pt>
                <c:pt idx="11816">
                  <c:v>44832.102002314816</c:v>
                </c:pt>
                <c:pt idx="11817">
                  <c:v>44832.102013888885</c:v>
                </c:pt>
                <c:pt idx="11818">
                  <c:v>44832.102025462962</c:v>
                </c:pt>
                <c:pt idx="11819">
                  <c:v>44832.102037037039</c:v>
                </c:pt>
                <c:pt idx="11820">
                  <c:v>44832.102048611108</c:v>
                </c:pt>
                <c:pt idx="11821">
                  <c:v>44832.102060185185</c:v>
                </c:pt>
                <c:pt idx="11822">
                  <c:v>44832.102071759262</c:v>
                </c:pt>
                <c:pt idx="11823">
                  <c:v>44832.102083333331</c:v>
                </c:pt>
                <c:pt idx="11824">
                  <c:v>44832.102094907408</c:v>
                </c:pt>
                <c:pt idx="11825">
                  <c:v>44832.102106481485</c:v>
                </c:pt>
                <c:pt idx="11826">
                  <c:v>44832.102118055554</c:v>
                </c:pt>
                <c:pt idx="11827">
                  <c:v>44832.102129629631</c:v>
                </c:pt>
                <c:pt idx="11828">
                  <c:v>44832.102141203701</c:v>
                </c:pt>
                <c:pt idx="11829">
                  <c:v>44832.102152777778</c:v>
                </c:pt>
                <c:pt idx="11830">
                  <c:v>44832.102164351854</c:v>
                </c:pt>
                <c:pt idx="11831">
                  <c:v>44832.102175925924</c:v>
                </c:pt>
                <c:pt idx="11832">
                  <c:v>44832.102187500001</c:v>
                </c:pt>
                <c:pt idx="11833">
                  <c:v>44832.102199074077</c:v>
                </c:pt>
                <c:pt idx="11834">
                  <c:v>44832.102210648147</c:v>
                </c:pt>
                <c:pt idx="11835">
                  <c:v>44832.102222222224</c:v>
                </c:pt>
                <c:pt idx="11836">
                  <c:v>44832.102233796293</c:v>
                </c:pt>
                <c:pt idx="11837">
                  <c:v>44832.10224537037</c:v>
                </c:pt>
                <c:pt idx="11838">
                  <c:v>44832.102256944447</c:v>
                </c:pt>
                <c:pt idx="11839">
                  <c:v>44832.102268518516</c:v>
                </c:pt>
                <c:pt idx="11840">
                  <c:v>44832.102280092593</c:v>
                </c:pt>
                <c:pt idx="11841">
                  <c:v>44832.10229166667</c:v>
                </c:pt>
                <c:pt idx="11842">
                  <c:v>44832.102303240739</c:v>
                </c:pt>
                <c:pt idx="11843">
                  <c:v>44832.102314814816</c:v>
                </c:pt>
                <c:pt idx="11844">
                  <c:v>44832.102326388886</c:v>
                </c:pt>
                <c:pt idx="11845">
                  <c:v>44832.102337962962</c:v>
                </c:pt>
                <c:pt idx="11846">
                  <c:v>44832.102349537039</c:v>
                </c:pt>
                <c:pt idx="11847">
                  <c:v>44832.102361111109</c:v>
                </c:pt>
                <c:pt idx="11848">
                  <c:v>44832.102372685185</c:v>
                </c:pt>
                <c:pt idx="11849">
                  <c:v>44832.102384259262</c:v>
                </c:pt>
                <c:pt idx="11850">
                  <c:v>44832.102395833332</c:v>
                </c:pt>
                <c:pt idx="11851">
                  <c:v>44832.102407407408</c:v>
                </c:pt>
                <c:pt idx="11852">
                  <c:v>44832.102418981478</c:v>
                </c:pt>
                <c:pt idx="11853">
                  <c:v>44832.102430555555</c:v>
                </c:pt>
                <c:pt idx="11854">
                  <c:v>44832.102442129632</c:v>
                </c:pt>
                <c:pt idx="11855">
                  <c:v>44832.102453703701</c:v>
                </c:pt>
                <c:pt idx="11856">
                  <c:v>44832.102465277778</c:v>
                </c:pt>
                <c:pt idx="11857">
                  <c:v>44832.102476851855</c:v>
                </c:pt>
                <c:pt idx="11858">
                  <c:v>44832.102488425924</c:v>
                </c:pt>
                <c:pt idx="11859">
                  <c:v>44832.102500000001</c:v>
                </c:pt>
                <c:pt idx="11860">
                  <c:v>44832.102511574078</c:v>
                </c:pt>
                <c:pt idx="11861">
                  <c:v>44832.102523148147</c:v>
                </c:pt>
                <c:pt idx="11862">
                  <c:v>44832.102534722224</c:v>
                </c:pt>
                <c:pt idx="11863">
                  <c:v>44832.102546296293</c:v>
                </c:pt>
                <c:pt idx="11864">
                  <c:v>44832.10255787037</c:v>
                </c:pt>
                <c:pt idx="11865">
                  <c:v>44832.102569444447</c:v>
                </c:pt>
                <c:pt idx="11866">
                  <c:v>44832.102581018517</c:v>
                </c:pt>
                <c:pt idx="11867">
                  <c:v>44832.102592592593</c:v>
                </c:pt>
                <c:pt idx="11868">
                  <c:v>44832.10260416667</c:v>
                </c:pt>
                <c:pt idx="11869">
                  <c:v>44832.10261574074</c:v>
                </c:pt>
                <c:pt idx="11870">
                  <c:v>44832.102627314816</c:v>
                </c:pt>
                <c:pt idx="11871">
                  <c:v>44832.102638888886</c:v>
                </c:pt>
                <c:pt idx="11872">
                  <c:v>44832.102650462963</c:v>
                </c:pt>
                <c:pt idx="11873">
                  <c:v>44832.102662037039</c:v>
                </c:pt>
                <c:pt idx="11874">
                  <c:v>44832.102673611109</c:v>
                </c:pt>
                <c:pt idx="11875">
                  <c:v>44832.102685185186</c:v>
                </c:pt>
                <c:pt idx="11876">
                  <c:v>44832.102696759262</c:v>
                </c:pt>
                <c:pt idx="11877">
                  <c:v>44832.102708333332</c:v>
                </c:pt>
                <c:pt idx="11878">
                  <c:v>44832.102719907409</c:v>
                </c:pt>
                <c:pt idx="11879">
                  <c:v>44832.102743055555</c:v>
                </c:pt>
                <c:pt idx="11880">
                  <c:v>44832.102754629632</c:v>
                </c:pt>
                <c:pt idx="11881">
                  <c:v>44832.102766203701</c:v>
                </c:pt>
                <c:pt idx="11882">
                  <c:v>44832.102777777778</c:v>
                </c:pt>
                <c:pt idx="11883">
                  <c:v>44832.102789351855</c:v>
                </c:pt>
                <c:pt idx="11884">
                  <c:v>44832.102800925924</c:v>
                </c:pt>
                <c:pt idx="11885">
                  <c:v>44832.102812500001</c:v>
                </c:pt>
                <c:pt idx="11886">
                  <c:v>44832.102824074071</c:v>
                </c:pt>
                <c:pt idx="11887">
                  <c:v>44832.102835648147</c:v>
                </c:pt>
                <c:pt idx="11888">
                  <c:v>44832.102847222224</c:v>
                </c:pt>
                <c:pt idx="11889">
                  <c:v>44832.102858796294</c:v>
                </c:pt>
                <c:pt idx="11890">
                  <c:v>44832.102870370371</c:v>
                </c:pt>
                <c:pt idx="11891">
                  <c:v>44832.102881944447</c:v>
                </c:pt>
                <c:pt idx="11892">
                  <c:v>44832.102893518517</c:v>
                </c:pt>
                <c:pt idx="11893">
                  <c:v>44832.102893518517</c:v>
                </c:pt>
                <c:pt idx="11894">
                  <c:v>44832.102905092594</c:v>
                </c:pt>
                <c:pt idx="11895">
                  <c:v>44832.102916666663</c:v>
                </c:pt>
                <c:pt idx="11896">
                  <c:v>44832.102939814817</c:v>
                </c:pt>
                <c:pt idx="11897">
                  <c:v>44832.102951388886</c:v>
                </c:pt>
                <c:pt idx="11898">
                  <c:v>44832.102962962963</c:v>
                </c:pt>
                <c:pt idx="11899">
                  <c:v>44832.10297453704</c:v>
                </c:pt>
                <c:pt idx="11900">
                  <c:v>44832.102986111109</c:v>
                </c:pt>
                <c:pt idx="11901">
                  <c:v>44832.102997685186</c:v>
                </c:pt>
                <c:pt idx="11902">
                  <c:v>44832.103009259263</c:v>
                </c:pt>
                <c:pt idx="11903">
                  <c:v>44832.103020833332</c:v>
                </c:pt>
                <c:pt idx="11904">
                  <c:v>44832.103032407409</c:v>
                </c:pt>
                <c:pt idx="11905">
                  <c:v>44832.103043981479</c:v>
                </c:pt>
                <c:pt idx="11906">
                  <c:v>44832.103055555555</c:v>
                </c:pt>
                <c:pt idx="11907">
                  <c:v>44832.103067129632</c:v>
                </c:pt>
                <c:pt idx="11908">
                  <c:v>44832.103078703702</c:v>
                </c:pt>
                <c:pt idx="11909">
                  <c:v>44832.103090277778</c:v>
                </c:pt>
                <c:pt idx="11910">
                  <c:v>44832.103101851855</c:v>
                </c:pt>
                <c:pt idx="11911">
                  <c:v>44832.103113425925</c:v>
                </c:pt>
                <c:pt idx="11912">
                  <c:v>44832.103125000001</c:v>
                </c:pt>
                <c:pt idx="11913">
                  <c:v>44832.103136574071</c:v>
                </c:pt>
                <c:pt idx="11914">
                  <c:v>44832.103148148148</c:v>
                </c:pt>
                <c:pt idx="11915">
                  <c:v>44832.103159722225</c:v>
                </c:pt>
                <c:pt idx="11916">
                  <c:v>44832.103171296294</c:v>
                </c:pt>
                <c:pt idx="11917">
                  <c:v>44832.103182870371</c:v>
                </c:pt>
                <c:pt idx="11918">
                  <c:v>44832.103194444448</c:v>
                </c:pt>
                <c:pt idx="11919">
                  <c:v>44832.103206018517</c:v>
                </c:pt>
                <c:pt idx="11920">
                  <c:v>44832.103217592594</c:v>
                </c:pt>
                <c:pt idx="11921">
                  <c:v>44832.103229166663</c:v>
                </c:pt>
                <c:pt idx="11922">
                  <c:v>44832.10324074074</c:v>
                </c:pt>
                <c:pt idx="11923">
                  <c:v>44832.103252314817</c:v>
                </c:pt>
                <c:pt idx="11924">
                  <c:v>44832.103263888886</c:v>
                </c:pt>
                <c:pt idx="11925">
                  <c:v>44832.103275462963</c:v>
                </c:pt>
                <c:pt idx="11926">
                  <c:v>44832.10328703704</c:v>
                </c:pt>
                <c:pt idx="11927">
                  <c:v>44832.103298611109</c:v>
                </c:pt>
                <c:pt idx="11928">
                  <c:v>44832.103310185186</c:v>
                </c:pt>
                <c:pt idx="11929">
                  <c:v>44832.103321759256</c:v>
                </c:pt>
                <c:pt idx="11930">
                  <c:v>44832.103333333333</c:v>
                </c:pt>
                <c:pt idx="11931">
                  <c:v>44832.103344907409</c:v>
                </c:pt>
                <c:pt idx="11932">
                  <c:v>44832.103356481479</c:v>
                </c:pt>
                <c:pt idx="11933">
                  <c:v>44832.103368055556</c:v>
                </c:pt>
                <c:pt idx="11934">
                  <c:v>44832.103379629632</c:v>
                </c:pt>
                <c:pt idx="11935">
                  <c:v>44832.103391203702</c:v>
                </c:pt>
                <c:pt idx="11936">
                  <c:v>44832.103402777779</c:v>
                </c:pt>
                <c:pt idx="11937">
                  <c:v>44832.103414351855</c:v>
                </c:pt>
                <c:pt idx="11938">
                  <c:v>44832.103425925925</c:v>
                </c:pt>
                <c:pt idx="11939">
                  <c:v>44832.103437500002</c:v>
                </c:pt>
                <c:pt idx="11940">
                  <c:v>44832.103449074071</c:v>
                </c:pt>
                <c:pt idx="11941">
                  <c:v>44832.103460648148</c:v>
                </c:pt>
                <c:pt idx="11942">
                  <c:v>44832.103472222225</c:v>
                </c:pt>
                <c:pt idx="11943">
                  <c:v>44832.103483796294</c:v>
                </c:pt>
                <c:pt idx="11944">
                  <c:v>44832.103495370371</c:v>
                </c:pt>
                <c:pt idx="11945">
                  <c:v>44832.103506944448</c:v>
                </c:pt>
                <c:pt idx="11946">
                  <c:v>44832.103518518517</c:v>
                </c:pt>
                <c:pt idx="11947">
                  <c:v>44832.103530092594</c:v>
                </c:pt>
                <c:pt idx="11948">
                  <c:v>44832.103541666664</c:v>
                </c:pt>
                <c:pt idx="11949">
                  <c:v>44832.10355324074</c:v>
                </c:pt>
                <c:pt idx="11950">
                  <c:v>44832.103564814817</c:v>
                </c:pt>
                <c:pt idx="11951">
                  <c:v>44832.103576388887</c:v>
                </c:pt>
                <c:pt idx="11952">
                  <c:v>44832.103587962964</c:v>
                </c:pt>
                <c:pt idx="11953">
                  <c:v>44832.10359953704</c:v>
                </c:pt>
                <c:pt idx="11954">
                  <c:v>44832.10361111111</c:v>
                </c:pt>
                <c:pt idx="11955">
                  <c:v>44832.103622685187</c:v>
                </c:pt>
                <c:pt idx="11956">
                  <c:v>44832.103634259256</c:v>
                </c:pt>
                <c:pt idx="11957">
                  <c:v>44832.103645833333</c:v>
                </c:pt>
                <c:pt idx="11958">
                  <c:v>44832.10365740741</c:v>
                </c:pt>
                <c:pt idx="11959">
                  <c:v>44832.103668981479</c:v>
                </c:pt>
                <c:pt idx="11960">
                  <c:v>44832.103680555556</c:v>
                </c:pt>
                <c:pt idx="11961">
                  <c:v>44832.103692129633</c:v>
                </c:pt>
                <c:pt idx="11962">
                  <c:v>44832.103703703702</c:v>
                </c:pt>
                <c:pt idx="11963">
                  <c:v>44832.103715277779</c:v>
                </c:pt>
                <c:pt idx="11964">
                  <c:v>44832.103726851848</c:v>
                </c:pt>
                <c:pt idx="11965">
                  <c:v>44832.103738425925</c:v>
                </c:pt>
                <c:pt idx="11966">
                  <c:v>44832.103750000002</c:v>
                </c:pt>
                <c:pt idx="11967">
                  <c:v>44832.103761574072</c:v>
                </c:pt>
                <c:pt idx="11968">
                  <c:v>44832.103773148148</c:v>
                </c:pt>
                <c:pt idx="11969">
                  <c:v>44832.103784722225</c:v>
                </c:pt>
                <c:pt idx="11970">
                  <c:v>44832.103796296295</c:v>
                </c:pt>
                <c:pt idx="11971">
                  <c:v>44832.103807870371</c:v>
                </c:pt>
                <c:pt idx="11972">
                  <c:v>44832.103819444441</c:v>
                </c:pt>
                <c:pt idx="11973">
                  <c:v>44832.103831018518</c:v>
                </c:pt>
                <c:pt idx="11974">
                  <c:v>44832.103842592594</c:v>
                </c:pt>
                <c:pt idx="11975">
                  <c:v>44832.103854166664</c:v>
                </c:pt>
                <c:pt idx="11976">
                  <c:v>44832.103865740741</c:v>
                </c:pt>
                <c:pt idx="11977">
                  <c:v>44832.103877314818</c:v>
                </c:pt>
                <c:pt idx="11978">
                  <c:v>44832.103888888887</c:v>
                </c:pt>
                <c:pt idx="11979">
                  <c:v>44832.103900462964</c:v>
                </c:pt>
                <c:pt idx="11980">
                  <c:v>44832.103912037041</c:v>
                </c:pt>
                <c:pt idx="11981">
                  <c:v>44832.10392361111</c:v>
                </c:pt>
                <c:pt idx="11982">
                  <c:v>44832.103935185187</c:v>
                </c:pt>
                <c:pt idx="11983">
                  <c:v>44832.103946759256</c:v>
                </c:pt>
                <c:pt idx="11984">
                  <c:v>44832.103958333333</c:v>
                </c:pt>
                <c:pt idx="11985">
                  <c:v>44832.10396990741</c:v>
                </c:pt>
                <c:pt idx="11986">
                  <c:v>44832.103981481479</c:v>
                </c:pt>
                <c:pt idx="11987">
                  <c:v>44832.103993055556</c:v>
                </c:pt>
                <c:pt idx="11988">
                  <c:v>44832.104004629633</c:v>
                </c:pt>
                <c:pt idx="11989">
                  <c:v>44832.104016203702</c:v>
                </c:pt>
                <c:pt idx="11990">
                  <c:v>44832.104027777779</c:v>
                </c:pt>
                <c:pt idx="11991">
                  <c:v>44832.104039351849</c:v>
                </c:pt>
                <c:pt idx="11992">
                  <c:v>44832.104050925926</c:v>
                </c:pt>
                <c:pt idx="11993">
                  <c:v>44832.104062500002</c:v>
                </c:pt>
                <c:pt idx="11994">
                  <c:v>44832.104074074072</c:v>
                </c:pt>
                <c:pt idx="11995">
                  <c:v>44832.104085648149</c:v>
                </c:pt>
                <c:pt idx="11996">
                  <c:v>44832.104097222225</c:v>
                </c:pt>
                <c:pt idx="11997">
                  <c:v>44832.104108796295</c:v>
                </c:pt>
                <c:pt idx="11998">
                  <c:v>44832.104120370372</c:v>
                </c:pt>
                <c:pt idx="11999">
                  <c:v>44832.104131944441</c:v>
                </c:pt>
                <c:pt idx="12000">
                  <c:v>44832.104143518518</c:v>
                </c:pt>
                <c:pt idx="12001">
                  <c:v>44832.104155092595</c:v>
                </c:pt>
                <c:pt idx="12002">
                  <c:v>44832.104166666664</c:v>
                </c:pt>
                <c:pt idx="12003">
                  <c:v>44832.104178240741</c:v>
                </c:pt>
                <c:pt idx="12004">
                  <c:v>44832.104189814818</c:v>
                </c:pt>
                <c:pt idx="12005">
                  <c:v>44832.104201388887</c:v>
                </c:pt>
                <c:pt idx="12006">
                  <c:v>44832.104212962964</c:v>
                </c:pt>
                <c:pt idx="12007">
                  <c:v>44832.104224537034</c:v>
                </c:pt>
                <c:pt idx="12008">
                  <c:v>44832.10423611111</c:v>
                </c:pt>
                <c:pt idx="12009">
                  <c:v>44832.104247685187</c:v>
                </c:pt>
                <c:pt idx="12010">
                  <c:v>44832.104259259257</c:v>
                </c:pt>
                <c:pt idx="12011">
                  <c:v>44832.104270833333</c:v>
                </c:pt>
                <c:pt idx="12012">
                  <c:v>44832.10428240741</c:v>
                </c:pt>
                <c:pt idx="12013">
                  <c:v>44832.10429398148</c:v>
                </c:pt>
                <c:pt idx="12014">
                  <c:v>44832.104305555556</c:v>
                </c:pt>
                <c:pt idx="12015">
                  <c:v>44832.104317129626</c:v>
                </c:pt>
                <c:pt idx="12016">
                  <c:v>44832.104328703703</c:v>
                </c:pt>
                <c:pt idx="12017">
                  <c:v>44832.10434027778</c:v>
                </c:pt>
                <c:pt idx="12018">
                  <c:v>44832.104351851849</c:v>
                </c:pt>
                <c:pt idx="12019">
                  <c:v>44832.104363425926</c:v>
                </c:pt>
                <c:pt idx="12020">
                  <c:v>44832.104375000003</c:v>
                </c:pt>
                <c:pt idx="12021">
                  <c:v>44832.104386574072</c:v>
                </c:pt>
                <c:pt idx="12022">
                  <c:v>44832.104398148149</c:v>
                </c:pt>
                <c:pt idx="12023">
                  <c:v>44832.104409722226</c:v>
                </c:pt>
                <c:pt idx="12024">
                  <c:v>44832.104421296295</c:v>
                </c:pt>
                <c:pt idx="12025">
                  <c:v>44832.104432870372</c:v>
                </c:pt>
                <c:pt idx="12026">
                  <c:v>44832.104444444441</c:v>
                </c:pt>
                <c:pt idx="12027">
                  <c:v>44832.104456018518</c:v>
                </c:pt>
                <c:pt idx="12028">
                  <c:v>44832.104467592595</c:v>
                </c:pt>
                <c:pt idx="12029">
                  <c:v>44832.104479166665</c:v>
                </c:pt>
                <c:pt idx="12030">
                  <c:v>44832.104490740741</c:v>
                </c:pt>
                <c:pt idx="12031">
                  <c:v>44832.104502314818</c:v>
                </c:pt>
                <c:pt idx="12032">
                  <c:v>44832.104513888888</c:v>
                </c:pt>
                <c:pt idx="12033">
                  <c:v>44832.104525462964</c:v>
                </c:pt>
                <c:pt idx="12034">
                  <c:v>44832.104537037034</c:v>
                </c:pt>
                <c:pt idx="12035">
                  <c:v>44832.104548611111</c:v>
                </c:pt>
                <c:pt idx="12036">
                  <c:v>44832.104560185187</c:v>
                </c:pt>
                <c:pt idx="12037">
                  <c:v>44832.104571759257</c:v>
                </c:pt>
                <c:pt idx="12038">
                  <c:v>44832.104583333334</c:v>
                </c:pt>
                <c:pt idx="12039">
                  <c:v>44832.104594907411</c:v>
                </c:pt>
                <c:pt idx="12040">
                  <c:v>44832.10460648148</c:v>
                </c:pt>
                <c:pt idx="12041">
                  <c:v>44832.104618055557</c:v>
                </c:pt>
                <c:pt idx="12042">
                  <c:v>44832.104629629626</c:v>
                </c:pt>
                <c:pt idx="12043">
                  <c:v>44832.104641203703</c:v>
                </c:pt>
                <c:pt idx="12044">
                  <c:v>44832.10465277778</c:v>
                </c:pt>
                <c:pt idx="12045">
                  <c:v>44832.104664351849</c:v>
                </c:pt>
                <c:pt idx="12046">
                  <c:v>44832.104675925926</c:v>
                </c:pt>
                <c:pt idx="12047">
                  <c:v>44832.104687500003</c:v>
                </c:pt>
                <c:pt idx="12048">
                  <c:v>44832.104699074072</c:v>
                </c:pt>
                <c:pt idx="12049">
                  <c:v>44832.104710648149</c:v>
                </c:pt>
                <c:pt idx="12050">
                  <c:v>44832.104722222219</c:v>
                </c:pt>
                <c:pt idx="12051">
                  <c:v>44832.104733796295</c:v>
                </c:pt>
                <c:pt idx="12052">
                  <c:v>44832.104745370372</c:v>
                </c:pt>
                <c:pt idx="12053">
                  <c:v>44832.104756944442</c:v>
                </c:pt>
                <c:pt idx="12054">
                  <c:v>44832.104768518519</c:v>
                </c:pt>
                <c:pt idx="12055">
                  <c:v>44832.104780092595</c:v>
                </c:pt>
                <c:pt idx="12056">
                  <c:v>44832.104791666665</c:v>
                </c:pt>
                <c:pt idx="12057">
                  <c:v>44832.104803240742</c:v>
                </c:pt>
                <c:pt idx="12058">
                  <c:v>44832.104814814818</c:v>
                </c:pt>
                <c:pt idx="12059">
                  <c:v>44832.104826388888</c:v>
                </c:pt>
                <c:pt idx="12060">
                  <c:v>44832.104837962965</c:v>
                </c:pt>
                <c:pt idx="12061">
                  <c:v>44832.104849537034</c:v>
                </c:pt>
                <c:pt idx="12062">
                  <c:v>44832.104861111111</c:v>
                </c:pt>
                <c:pt idx="12063">
                  <c:v>44832.104872685188</c:v>
                </c:pt>
                <c:pt idx="12064">
                  <c:v>44832.104884259257</c:v>
                </c:pt>
                <c:pt idx="12065">
                  <c:v>44832.104895833334</c:v>
                </c:pt>
                <c:pt idx="12066">
                  <c:v>44832.104907407411</c:v>
                </c:pt>
                <c:pt idx="12067">
                  <c:v>44832.10491898148</c:v>
                </c:pt>
                <c:pt idx="12068">
                  <c:v>44832.104930555557</c:v>
                </c:pt>
                <c:pt idx="12069">
                  <c:v>44832.104942129627</c:v>
                </c:pt>
                <c:pt idx="12070">
                  <c:v>44832.104953703703</c:v>
                </c:pt>
                <c:pt idx="12071">
                  <c:v>44832.10496527778</c:v>
                </c:pt>
                <c:pt idx="12072">
                  <c:v>44832.10497685185</c:v>
                </c:pt>
                <c:pt idx="12073">
                  <c:v>44832.104988425926</c:v>
                </c:pt>
                <c:pt idx="12074">
                  <c:v>44832.105000000003</c:v>
                </c:pt>
                <c:pt idx="12075">
                  <c:v>44832.105011574073</c:v>
                </c:pt>
                <c:pt idx="12076">
                  <c:v>44832.105023148149</c:v>
                </c:pt>
                <c:pt idx="12077">
                  <c:v>44832.105034722219</c:v>
                </c:pt>
                <c:pt idx="12078">
                  <c:v>44832.105046296296</c:v>
                </c:pt>
                <c:pt idx="12079">
                  <c:v>44832.105057870373</c:v>
                </c:pt>
                <c:pt idx="12080">
                  <c:v>44832.105069444442</c:v>
                </c:pt>
                <c:pt idx="12081">
                  <c:v>44832.105081018519</c:v>
                </c:pt>
                <c:pt idx="12082">
                  <c:v>44832.105092592596</c:v>
                </c:pt>
                <c:pt idx="12083">
                  <c:v>44832.105104166665</c:v>
                </c:pt>
                <c:pt idx="12084">
                  <c:v>44832.105115740742</c:v>
                </c:pt>
                <c:pt idx="12085">
                  <c:v>44832.105127314811</c:v>
                </c:pt>
                <c:pt idx="12086">
                  <c:v>44832.105138888888</c:v>
                </c:pt>
                <c:pt idx="12087">
                  <c:v>44832.105150462965</c:v>
                </c:pt>
                <c:pt idx="12088">
                  <c:v>44832.105162037034</c:v>
                </c:pt>
                <c:pt idx="12089">
                  <c:v>44832.105173611111</c:v>
                </c:pt>
                <c:pt idx="12090">
                  <c:v>44832.105185185188</c:v>
                </c:pt>
                <c:pt idx="12091">
                  <c:v>44832.105196759258</c:v>
                </c:pt>
                <c:pt idx="12092">
                  <c:v>44832.105208333334</c:v>
                </c:pt>
                <c:pt idx="12093">
                  <c:v>44832.105219907404</c:v>
                </c:pt>
                <c:pt idx="12094">
                  <c:v>44832.105231481481</c:v>
                </c:pt>
                <c:pt idx="12095">
                  <c:v>44832.105243055557</c:v>
                </c:pt>
                <c:pt idx="12096">
                  <c:v>44832.105254629627</c:v>
                </c:pt>
                <c:pt idx="12097">
                  <c:v>44832.105266203704</c:v>
                </c:pt>
                <c:pt idx="12098">
                  <c:v>44832.10527777778</c:v>
                </c:pt>
                <c:pt idx="12099">
                  <c:v>44832.10528935185</c:v>
                </c:pt>
                <c:pt idx="12100">
                  <c:v>44832.105300925927</c:v>
                </c:pt>
                <c:pt idx="12101">
                  <c:v>44832.105312500003</c:v>
                </c:pt>
                <c:pt idx="12102">
                  <c:v>44832.105324074073</c:v>
                </c:pt>
                <c:pt idx="12103">
                  <c:v>44832.10533564815</c:v>
                </c:pt>
                <c:pt idx="12104">
                  <c:v>44832.105347222219</c:v>
                </c:pt>
                <c:pt idx="12105">
                  <c:v>44832.105358796296</c:v>
                </c:pt>
                <c:pt idx="12106">
                  <c:v>44832.105370370373</c:v>
                </c:pt>
                <c:pt idx="12107">
                  <c:v>44832.105381944442</c:v>
                </c:pt>
                <c:pt idx="12108">
                  <c:v>44832.105393518519</c:v>
                </c:pt>
                <c:pt idx="12109">
                  <c:v>44832.105405092596</c:v>
                </c:pt>
                <c:pt idx="12110">
                  <c:v>44832.105416666665</c:v>
                </c:pt>
                <c:pt idx="12111">
                  <c:v>44832.105428240742</c:v>
                </c:pt>
                <c:pt idx="12112">
                  <c:v>44832.105439814812</c:v>
                </c:pt>
                <c:pt idx="12113">
                  <c:v>44832.105451388888</c:v>
                </c:pt>
                <c:pt idx="12114">
                  <c:v>44832.105462962965</c:v>
                </c:pt>
                <c:pt idx="12115">
                  <c:v>44832.105474537035</c:v>
                </c:pt>
                <c:pt idx="12116">
                  <c:v>44832.105486111112</c:v>
                </c:pt>
                <c:pt idx="12117">
                  <c:v>44832.105497685188</c:v>
                </c:pt>
                <c:pt idx="12118">
                  <c:v>44832.105509259258</c:v>
                </c:pt>
                <c:pt idx="12119">
                  <c:v>44832.105520833335</c:v>
                </c:pt>
                <c:pt idx="12120">
                  <c:v>44832.105532407404</c:v>
                </c:pt>
                <c:pt idx="12121">
                  <c:v>44832.105543981481</c:v>
                </c:pt>
                <c:pt idx="12122">
                  <c:v>44832.105555555558</c:v>
                </c:pt>
                <c:pt idx="12123">
                  <c:v>44832.105567129627</c:v>
                </c:pt>
                <c:pt idx="12124">
                  <c:v>44832.105578703704</c:v>
                </c:pt>
                <c:pt idx="12125">
                  <c:v>44832.105590277781</c:v>
                </c:pt>
                <c:pt idx="12126">
                  <c:v>44832.10560185185</c:v>
                </c:pt>
                <c:pt idx="12127">
                  <c:v>44832.105613425927</c:v>
                </c:pt>
                <c:pt idx="12128">
                  <c:v>44832.105624999997</c:v>
                </c:pt>
                <c:pt idx="12129">
                  <c:v>44832.105636574073</c:v>
                </c:pt>
                <c:pt idx="12130">
                  <c:v>44832.10564814815</c:v>
                </c:pt>
                <c:pt idx="12131">
                  <c:v>44832.10565972222</c:v>
                </c:pt>
                <c:pt idx="12132">
                  <c:v>44832.105671296296</c:v>
                </c:pt>
                <c:pt idx="12133">
                  <c:v>44832.105682870373</c:v>
                </c:pt>
                <c:pt idx="12134">
                  <c:v>44832.105694444443</c:v>
                </c:pt>
                <c:pt idx="12135">
                  <c:v>44832.105706018519</c:v>
                </c:pt>
                <c:pt idx="12136">
                  <c:v>44832.105717592596</c:v>
                </c:pt>
                <c:pt idx="12137">
                  <c:v>44832.105729166666</c:v>
                </c:pt>
                <c:pt idx="12138">
                  <c:v>44832.105740740742</c:v>
                </c:pt>
                <c:pt idx="12139">
                  <c:v>44832.105752314812</c:v>
                </c:pt>
                <c:pt idx="12140">
                  <c:v>44832.105763888889</c:v>
                </c:pt>
                <c:pt idx="12141">
                  <c:v>44832.105775462966</c:v>
                </c:pt>
                <c:pt idx="12142">
                  <c:v>44832.105787037035</c:v>
                </c:pt>
                <c:pt idx="12143">
                  <c:v>44832.105798611112</c:v>
                </c:pt>
                <c:pt idx="12144">
                  <c:v>44832.105810185189</c:v>
                </c:pt>
                <c:pt idx="12145">
                  <c:v>44832.105821759258</c:v>
                </c:pt>
                <c:pt idx="12146">
                  <c:v>44832.105833333335</c:v>
                </c:pt>
                <c:pt idx="12147">
                  <c:v>44832.105844907404</c:v>
                </c:pt>
                <c:pt idx="12148">
                  <c:v>44832.105856481481</c:v>
                </c:pt>
                <c:pt idx="12149">
                  <c:v>44832.105868055558</c:v>
                </c:pt>
                <c:pt idx="12150">
                  <c:v>44832.105879629627</c:v>
                </c:pt>
                <c:pt idx="12151">
                  <c:v>44832.105891203704</c:v>
                </c:pt>
                <c:pt idx="12152">
                  <c:v>44832.105902777781</c:v>
                </c:pt>
                <c:pt idx="12153">
                  <c:v>44832.105914351851</c:v>
                </c:pt>
                <c:pt idx="12154">
                  <c:v>44832.105925925927</c:v>
                </c:pt>
                <c:pt idx="12155">
                  <c:v>44832.105937499997</c:v>
                </c:pt>
                <c:pt idx="12156">
                  <c:v>44832.105949074074</c:v>
                </c:pt>
                <c:pt idx="12157">
                  <c:v>44832.10596064815</c:v>
                </c:pt>
                <c:pt idx="12158">
                  <c:v>44832.10597222222</c:v>
                </c:pt>
                <c:pt idx="12159">
                  <c:v>44832.105983796297</c:v>
                </c:pt>
                <c:pt idx="12160">
                  <c:v>44832.105995370373</c:v>
                </c:pt>
                <c:pt idx="12161">
                  <c:v>44832.106006944443</c:v>
                </c:pt>
                <c:pt idx="12162">
                  <c:v>44832.10601851852</c:v>
                </c:pt>
                <c:pt idx="12163">
                  <c:v>44832.106030092589</c:v>
                </c:pt>
                <c:pt idx="12164">
                  <c:v>44832.106041666666</c:v>
                </c:pt>
                <c:pt idx="12165">
                  <c:v>44832.106053240743</c:v>
                </c:pt>
                <c:pt idx="12166">
                  <c:v>44832.106064814812</c:v>
                </c:pt>
                <c:pt idx="12167">
                  <c:v>44832.106076388889</c:v>
                </c:pt>
                <c:pt idx="12168">
                  <c:v>44832.106087962966</c:v>
                </c:pt>
                <c:pt idx="12169">
                  <c:v>44832.106099537035</c:v>
                </c:pt>
                <c:pt idx="12170">
                  <c:v>44832.106111111112</c:v>
                </c:pt>
                <c:pt idx="12171">
                  <c:v>44832.106122685182</c:v>
                </c:pt>
                <c:pt idx="12172">
                  <c:v>44832.106134259258</c:v>
                </c:pt>
                <c:pt idx="12173">
                  <c:v>44832.106145833335</c:v>
                </c:pt>
                <c:pt idx="12174">
                  <c:v>44832.106157407405</c:v>
                </c:pt>
                <c:pt idx="12175">
                  <c:v>44832.106168981481</c:v>
                </c:pt>
                <c:pt idx="12176">
                  <c:v>44832.106180555558</c:v>
                </c:pt>
                <c:pt idx="12177">
                  <c:v>44832.106192129628</c:v>
                </c:pt>
                <c:pt idx="12178">
                  <c:v>44832.106203703705</c:v>
                </c:pt>
                <c:pt idx="12179">
                  <c:v>44832.106215277781</c:v>
                </c:pt>
                <c:pt idx="12180">
                  <c:v>44832.106226851851</c:v>
                </c:pt>
                <c:pt idx="12181">
                  <c:v>44832.106238425928</c:v>
                </c:pt>
                <c:pt idx="12182">
                  <c:v>44832.106249999997</c:v>
                </c:pt>
                <c:pt idx="12183">
                  <c:v>44832.106261574074</c:v>
                </c:pt>
                <c:pt idx="12184">
                  <c:v>44832.106273148151</c:v>
                </c:pt>
                <c:pt idx="12185">
                  <c:v>44832.10628472222</c:v>
                </c:pt>
                <c:pt idx="12186">
                  <c:v>44832.106296296297</c:v>
                </c:pt>
                <c:pt idx="12187">
                  <c:v>44832.106307870374</c:v>
                </c:pt>
                <c:pt idx="12188">
                  <c:v>44832.106319444443</c:v>
                </c:pt>
                <c:pt idx="12189">
                  <c:v>44832.10633101852</c:v>
                </c:pt>
                <c:pt idx="12190">
                  <c:v>44832.106342592589</c:v>
                </c:pt>
                <c:pt idx="12191">
                  <c:v>44832.106354166666</c:v>
                </c:pt>
                <c:pt idx="12192">
                  <c:v>44832.106365740743</c:v>
                </c:pt>
                <c:pt idx="12193">
                  <c:v>44832.106377314813</c:v>
                </c:pt>
                <c:pt idx="12194">
                  <c:v>44832.106388888889</c:v>
                </c:pt>
                <c:pt idx="12195">
                  <c:v>44832.106400462966</c:v>
                </c:pt>
                <c:pt idx="12196">
                  <c:v>44832.106412037036</c:v>
                </c:pt>
                <c:pt idx="12197">
                  <c:v>44832.106423611112</c:v>
                </c:pt>
                <c:pt idx="12198">
                  <c:v>44832.106435185182</c:v>
                </c:pt>
                <c:pt idx="12199">
                  <c:v>44832.106446759259</c:v>
                </c:pt>
                <c:pt idx="12200">
                  <c:v>44832.106458333335</c:v>
                </c:pt>
                <c:pt idx="12201">
                  <c:v>44832.106469907405</c:v>
                </c:pt>
                <c:pt idx="12202">
                  <c:v>44832.106481481482</c:v>
                </c:pt>
                <c:pt idx="12203">
                  <c:v>44832.106493055559</c:v>
                </c:pt>
                <c:pt idx="12204">
                  <c:v>44832.106504629628</c:v>
                </c:pt>
                <c:pt idx="12205">
                  <c:v>44832.106516203705</c:v>
                </c:pt>
                <c:pt idx="12206">
                  <c:v>44832.106527777774</c:v>
                </c:pt>
                <c:pt idx="12207">
                  <c:v>44832.106539351851</c:v>
                </c:pt>
                <c:pt idx="12208">
                  <c:v>44832.106550925928</c:v>
                </c:pt>
                <c:pt idx="12209">
                  <c:v>44832.106562499997</c:v>
                </c:pt>
                <c:pt idx="12210">
                  <c:v>44832.106574074074</c:v>
                </c:pt>
                <c:pt idx="12211">
                  <c:v>44832.106585648151</c:v>
                </c:pt>
                <c:pt idx="12212">
                  <c:v>44832.10659722222</c:v>
                </c:pt>
                <c:pt idx="12213">
                  <c:v>44832.106608796297</c:v>
                </c:pt>
                <c:pt idx="12214">
                  <c:v>44832.106620370374</c:v>
                </c:pt>
                <c:pt idx="12215">
                  <c:v>44832.106631944444</c:v>
                </c:pt>
                <c:pt idx="12216">
                  <c:v>44832.10664351852</c:v>
                </c:pt>
                <c:pt idx="12217">
                  <c:v>44832.10665509259</c:v>
                </c:pt>
                <c:pt idx="12218">
                  <c:v>44832.106666666667</c:v>
                </c:pt>
                <c:pt idx="12219">
                  <c:v>44832.106678240743</c:v>
                </c:pt>
                <c:pt idx="12220">
                  <c:v>44832.106689814813</c:v>
                </c:pt>
                <c:pt idx="12221">
                  <c:v>44832.10670138889</c:v>
                </c:pt>
                <c:pt idx="12222">
                  <c:v>44832.106712962966</c:v>
                </c:pt>
                <c:pt idx="12223">
                  <c:v>44832.106736111113</c:v>
                </c:pt>
                <c:pt idx="12224">
                  <c:v>44832.106747685182</c:v>
                </c:pt>
                <c:pt idx="12225">
                  <c:v>44832.106759259259</c:v>
                </c:pt>
                <c:pt idx="12226">
                  <c:v>44832.106770833336</c:v>
                </c:pt>
                <c:pt idx="12227">
                  <c:v>44832.106782407405</c:v>
                </c:pt>
                <c:pt idx="12228">
                  <c:v>44832.106793981482</c:v>
                </c:pt>
                <c:pt idx="12229">
                  <c:v>44832.106805555559</c:v>
                </c:pt>
                <c:pt idx="12230">
                  <c:v>44832.106817129628</c:v>
                </c:pt>
                <c:pt idx="12231">
                  <c:v>44832.106828703705</c:v>
                </c:pt>
                <c:pt idx="12232">
                  <c:v>44832.106840277775</c:v>
                </c:pt>
                <c:pt idx="12233">
                  <c:v>44832.106851851851</c:v>
                </c:pt>
                <c:pt idx="12234">
                  <c:v>44832.106863425928</c:v>
                </c:pt>
                <c:pt idx="12235">
                  <c:v>44832.106874999998</c:v>
                </c:pt>
                <c:pt idx="12236">
                  <c:v>44832.106886574074</c:v>
                </c:pt>
                <c:pt idx="12237">
                  <c:v>44832.106898148151</c:v>
                </c:pt>
                <c:pt idx="12238">
                  <c:v>44832.106909722221</c:v>
                </c:pt>
                <c:pt idx="12239">
                  <c:v>44832.106921296298</c:v>
                </c:pt>
                <c:pt idx="12240">
                  <c:v>44832.106932870367</c:v>
                </c:pt>
                <c:pt idx="12241">
                  <c:v>44832.106944444444</c:v>
                </c:pt>
                <c:pt idx="12242">
                  <c:v>44832.106956018521</c:v>
                </c:pt>
                <c:pt idx="12243">
                  <c:v>44832.10696759259</c:v>
                </c:pt>
                <c:pt idx="12244">
                  <c:v>44832.106979166667</c:v>
                </c:pt>
                <c:pt idx="12245">
                  <c:v>44832.106990740744</c:v>
                </c:pt>
                <c:pt idx="12246">
                  <c:v>44832.107002314813</c:v>
                </c:pt>
                <c:pt idx="12247">
                  <c:v>44832.10701388889</c:v>
                </c:pt>
                <c:pt idx="12248">
                  <c:v>44832.107025462959</c:v>
                </c:pt>
                <c:pt idx="12249">
                  <c:v>44832.107037037036</c:v>
                </c:pt>
                <c:pt idx="12250">
                  <c:v>44832.107048611113</c:v>
                </c:pt>
                <c:pt idx="12251">
                  <c:v>44832.107060185182</c:v>
                </c:pt>
                <c:pt idx="12252">
                  <c:v>44832.107071759259</c:v>
                </c:pt>
                <c:pt idx="12253">
                  <c:v>44832.107083333336</c:v>
                </c:pt>
                <c:pt idx="12254">
                  <c:v>44832.107094907406</c:v>
                </c:pt>
                <c:pt idx="12255">
                  <c:v>44832.107106481482</c:v>
                </c:pt>
                <c:pt idx="12256">
                  <c:v>44832.107118055559</c:v>
                </c:pt>
                <c:pt idx="12257">
                  <c:v>44832.107129629629</c:v>
                </c:pt>
                <c:pt idx="12258">
                  <c:v>44832.107141203705</c:v>
                </c:pt>
                <c:pt idx="12259">
                  <c:v>44832.107152777775</c:v>
                </c:pt>
                <c:pt idx="12260">
                  <c:v>44832.107164351852</c:v>
                </c:pt>
                <c:pt idx="12261">
                  <c:v>44832.107175925928</c:v>
                </c:pt>
                <c:pt idx="12262">
                  <c:v>44832.107187499998</c:v>
                </c:pt>
                <c:pt idx="12263">
                  <c:v>44832.107199074075</c:v>
                </c:pt>
                <c:pt idx="12264">
                  <c:v>44832.107210648152</c:v>
                </c:pt>
                <c:pt idx="12265">
                  <c:v>44832.107222222221</c:v>
                </c:pt>
                <c:pt idx="12266">
                  <c:v>44832.107233796298</c:v>
                </c:pt>
                <c:pt idx="12267">
                  <c:v>44832.107245370367</c:v>
                </c:pt>
                <c:pt idx="12268">
                  <c:v>44832.107256944444</c:v>
                </c:pt>
                <c:pt idx="12269">
                  <c:v>44832.107268518521</c:v>
                </c:pt>
                <c:pt idx="12270">
                  <c:v>44832.10728009259</c:v>
                </c:pt>
                <c:pt idx="12271">
                  <c:v>44832.107291666667</c:v>
                </c:pt>
                <c:pt idx="12272">
                  <c:v>44832.107303240744</c:v>
                </c:pt>
                <c:pt idx="12273">
                  <c:v>44832.107314814813</c:v>
                </c:pt>
                <c:pt idx="12274">
                  <c:v>44832.10732638889</c:v>
                </c:pt>
                <c:pt idx="12275">
                  <c:v>44832.10733796296</c:v>
                </c:pt>
                <c:pt idx="12276">
                  <c:v>44832.107349537036</c:v>
                </c:pt>
                <c:pt idx="12277">
                  <c:v>44832.107361111113</c:v>
                </c:pt>
                <c:pt idx="12278">
                  <c:v>44832.107372685183</c:v>
                </c:pt>
                <c:pt idx="12279">
                  <c:v>44832.10738425926</c:v>
                </c:pt>
                <c:pt idx="12280">
                  <c:v>44832.107395833336</c:v>
                </c:pt>
                <c:pt idx="12281">
                  <c:v>44832.107407407406</c:v>
                </c:pt>
                <c:pt idx="12282">
                  <c:v>44832.107418981483</c:v>
                </c:pt>
                <c:pt idx="12283">
                  <c:v>44832.107430555552</c:v>
                </c:pt>
                <c:pt idx="12284">
                  <c:v>44832.107442129629</c:v>
                </c:pt>
                <c:pt idx="12285">
                  <c:v>44832.107453703706</c:v>
                </c:pt>
                <c:pt idx="12286">
                  <c:v>44832.107465277775</c:v>
                </c:pt>
                <c:pt idx="12287">
                  <c:v>44832.107476851852</c:v>
                </c:pt>
                <c:pt idx="12288">
                  <c:v>44832.107488425929</c:v>
                </c:pt>
                <c:pt idx="12289">
                  <c:v>44832.107499999998</c:v>
                </c:pt>
                <c:pt idx="12290">
                  <c:v>44832.107511574075</c:v>
                </c:pt>
                <c:pt idx="12291">
                  <c:v>44832.107523148145</c:v>
                </c:pt>
                <c:pt idx="12292">
                  <c:v>44832.107534722221</c:v>
                </c:pt>
                <c:pt idx="12293">
                  <c:v>44832.107546296298</c:v>
                </c:pt>
                <c:pt idx="12294">
                  <c:v>44832.107557870368</c:v>
                </c:pt>
                <c:pt idx="12295">
                  <c:v>44832.107569444444</c:v>
                </c:pt>
                <c:pt idx="12296">
                  <c:v>44832.107581018521</c:v>
                </c:pt>
                <c:pt idx="12297">
                  <c:v>44832.107592592591</c:v>
                </c:pt>
                <c:pt idx="12298">
                  <c:v>44832.107604166667</c:v>
                </c:pt>
                <c:pt idx="12299">
                  <c:v>44832.107615740744</c:v>
                </c:pt>
                <c:pt idx="12300">
                  <c:v>44832.107627314814</c:v>
                </c:pt>
                <c:pt idx="12301">
                  <c:v>44832.107638888891</c:v>
                </c:pt>
                <c:pt idx="12302">
                  <c:v>44832.10765046296</c:v>
                </c:pt>
                <c:pt idx="12303">
                  <c:v>44832.107662037037</c:v>
                </c:pt>
                <c:pt idx="12304">
                  <c:v>44832.107673611114</c:v>
                </c:pt>
                <c:pt idx="12305">
                  <c:v>44832.107685185183</c:v>
                </c:pt>
                <c:pt idx="12306">
                  <c:v>44832.10769675926</c:v>
                </c:pt>
                <c:pt idx="12307">
                  <c:v>44832.107708333337</c:v>
                </c:pt>
                <c:pt idx="12308">
                  <c:v>44832.107719907406</c:v>
                </c:pt>
                <c:pt idx="12309">
                  <c:v>44832.107731481483</c:v>
                </c:pt>
                <c:pt idx="12310">
                  <c:v>44832.107743055552</c:v>
                </c:pt>
                <c:pt idx="12311">
                  <c:v>44832.107754629629</c:v>
                </c:pt>
                <c:pt idx="12312">
                  <c:v>44832.107766203706</c:v>
                </c:pt>
                <c:pt idx="12313">
                  <c:v>44832.107777777775</c:v>
                </c:pt>
                <c:pt idx="12314">
                  <c:v>44832.107789351852</c:v>
                </c:pt>
                <c:pt idx="12315">
                  <c:v>44832.107800925929</c:v>
                </c:pt>
                <c:pt idx="12316">
                  <c:v>44832.107812499999</c:v>
                </c:pt>
                <c:pt idx="12317">
                  <c:v>44832.107824074075</c:v>
                </c:pt>
                <c:pt idx="12318">
                  <c:v>44832.107835648145</c:v>
                </c:pt>
                <c:pt idx="12319">
                  <c:v>44832.107847222222</c:v>
                </c:pt>
                <c:pt idx="12320">
                  <c:v>44832.107858796298</c:v>
                </c:pt>
                <c:pt idx="12321">
                  <c:v>44832.107870370368</c:v>
                </c:pt>
                <c:pt idx="12322">
                  <c:v>44832.107881944445</c:v>
                </c:pt>
                <c:pt idx="12323">
                  <c:v>44832.107893518521</c:v>
                </c:pt>
                <c:pt idx="12324">
                  <c:v>44832.107905092591</c:v>
                </c:pt>
                <c:pt idx="12325">
                  <c:v>44832.107916666668</c:v>
                </c:pt>
                <c:pt idx="12326">
                  <c:v>44832.107928240737</c:v>
                </c:pt>
                <c:pt idx="12327">
                  <c:v>44832.107939814814</c:v>
                </c:pt>
                <c:pt idx="12328">
                  <c:v>44832.107951388891</c:v>
                </c:pt>
                <c:pt idx="12329">
                  <c:v>44832.10796296296</c:v>
                </c:pt>
                <c:pt idx="12330">
                  <c:v>44832.107974537037</c:v>
                </c:pt>
                <c:pt idx="12331">
                  <c:v>44832.107986111114</c:v>
                </c:pt>
                <c:pt idx="12332">
                  <c:v>44832.107997685183</c:v>
                </c:pt>
                <c:pt idx="12333">
                  <c:v>44832.10800925926</c:v>
                </c:pt>
                <c:pt idx="12334">
                  <c:v>44832.108020833337</c:v>
                </c:pt>
                <c:pt idx="12335">
                  <c:v>44832.108032407406</c:v>
                </c:pt>
                <c:pt idx="12336">
                  <c:v>44832.108043981483</c:v>
                </c:pt>
                <c:pt idx="12337">
                  <c:v>44832.108055555553</c:v>
                </c:pt>
                <c:pt idx="12338">
                  <c:v>44832.108067129629</c:v>
                </c:pt>
                <c:pt idx="12339">
                  <c:v>44832.108078703706</c:v>
                </c:pt>
                <c:pt idx="12340">
                  <c:v>44832.108090277776</c:v>
                </c:pt>
                <c:pt idx="12341">
                  <c:v>44832.108101851853</c:v>
                </c:pt>
                <c:pt idx="12342">
                  <c:v>44832.108113425929</c:v>
                </c:pt>
                <c:pt idx="12343">
                  <c:v>44832.108124999999</c:v>
                </c:pt>
                <c:pt idx="12344">
                  <c:v>44832.108136574076</c:v>
                </c:pt>
                <c:pt idx="12345">
                  <c:v>44832.108148148145</c:v>
                </c:pt>
                <c:pt idx="12346">
                  <c:v>44832.108159722222</c:v>
                </c:pt>
                <c:pt idx="12347">
                  <c:v>44832.108171296299</c:v>
                </c:pt>
                <c:pt idx="12348">
                  <c:v>44832.108182870368</c:v>
                </c:pt>
                <c:pt idx="12349">
                  <c:v>44832.108194444445</c:v>
                </c:pt>
                <c:pt idx="12350">
                  <c:v>44832.108206018522</c:v>
                </c:pt>
                <c:pt idx="12351">
                  <c:v>44832.108217592591</c:v>
                </c:pt>
                <c:pt idx="12352">
                  <c:v>44832.108229166668</c:v>
                </c:pt>
                <c:pt idx="12353">
                  <c:v>44832.108240740738</c:v>
                </c:pt>
                <c:pt idx="12354">
                  <c:v>44832.108252314814</c:v>
                </c:pt>
                <c:pt idx="12355">
                  <c:v>44832.108263888891</c:v>
                </c:pt>
                <c:pt idx="12356">
                  <c:v>44832.108275462961</c:v>
                </c:pt>
                <c:pt idx="12357">
                  <c:v>44832.108287037037</c:v>
                </c:pt>
                <c:pt idx="12358">
                  <c:v>44832.108298611114</c:v>
                </c:pt>
                <c:pt idx="12359">
                  <c:v>44832.108310185184</c:v>
                </c:pt>
                <c:pt idx="12360">
                  <c:v>44832.10832175926</c:v>
                </c:pt>
                <c:pt idx="12361">
                  <c:v>44832.10833333333</c:v>
                </c:pt>
                <c:pt idx="12362">
                  <c:v>44832.108344907407</c:v>
                </c:pt>
                <c:pt idx="12363">
                  <c:v>44832.108356481483</c:v>
                </c:pt>
                <c:pt idx="12364">
                  <c:v>44832.108368055553</c:v>
                </c:pt>
                <c:pt idx="12365">
                  <c:v>44832.10837962963</c:v>
                </c:pt>
                <c:pt idx="12366">
                  <c:v>44832.108391203707</c:v>
                </c:pt>
                <c:pt idx="12367">
                  <c:v>44832.108402777776</c:v>
                </c:pt>
                <c:pt idx="12368">
                  <c:v>44832.108414351853</c:v>
                </c:pt>
                <c:pt idx="12369">
                  <c:v>44832.108425925922</c:v>
                </c:pt>
                <c:pt idx="12370">
                  <c:v>44832.108437499999</c:v>
                </c:pt>
                <c:pt idx="12371">
                  <c:v>44832.108449074076</c:v>
                </c:pt>
                <c:pt idx="12372">
                  <c:v>44832.108460648145</c:v>
                </c:pt>
                <c:pt idx="12373">
                  <c:v>44832.108472222222</c:v>
                </c:pt>
                <c:pt idx="12374">
                  <c:v>44832.108483796299</c:v>
                </c:pt>
                <c:pt idx="12375">
                  <c:v>44832.108495370368</c:v>
                </c:pt>
                <c:pt idx="12376">
                  <c:v>44832.108506944445</c:v>
                </c:pt>
                <c:pt idx="12377">
                  <c:v>44832.108518518522</c:v>
                </c:pt>
                <c:pt idx="12378">
                  <c:v>44832.108530092592</c:v>
                </c:pt>
                <c:pt idx="12379">
                  <c:v>44832.108541666668</c:v>
                </c:pt>
                <c:pt idx="12380">
                  <c:v>44832.108553240738</c:v>
                </c:pt>
                <c:pt idx="12381">
                  <c:v>44832.108564814815</c:v>
                </c:pt>
                <c:pt idx="12382">
                  <c:v>44832.108576388891</c:v>
                </c:pt>
                <c:pt idx="12383">
                  <c:v>44832.108587962961</c:v>
                </c:pt>
                <c:pt idx="12384">
                  <c:v>44832.108599537038</c:v>
                </c:pt>
                <c:pt idx="12385">
                  <c:v>44832.108611111114</c:v>
                </c:pt>
                <c:pt idx="12386">
                  <c:v>44832.108622685184</c:v>
                </c:pt>
                <c:pt idx="12387">
                  <c:v>44832.108634259261</c:v>
                </c:pt>
                <c:pt idx="12388">
                  <c:v>44832.10864583333</c:v>
                </c:pt>
                <c:pt idx="12389">
                  <c:v>44832.108657407407</c:v>
                </c:pt>
                <c:pt idx="12390">
                  <c:v>44832.108668981484</c:v>
                </c:pt>
                <c:pt idx="12391">
                  <c:v>44832.108680555553</c:v>
                </c:pt>
                <c:pt idx="12392">
                  <c:v>44832.10869212963</c:v>
                </c:pt>
                <c:pt idx="12393">
                  <c:v>44832.108703703707</c:v>
                </c:pt>
                <c:pt idx="12394">
                  <c:v>44832.108715277776</c:v>
                </c:pt>
                <c:pt idx="12395">
                  <c:v>44832.108726851853</c:v>
                </c:pt>
                <c:pt idx="12396">
                  <c:v>44832.108738425923</c:v>
                </c:pt>
                <c:pt idx="12397">
                  <c:v>44832.108749999999</c:v>
                </c:pt>
                <c:pt idx="12398">
                  <c:v>44832.108761574076</c:v>
                </c:pt>
                <c:pt idx="12399">
                  <c:v>44832.108773148146</c:v>
                </c:pt>
                <c:pt idx="12400">
                  <c:v>44832.108784722222</c:v>
                </c:pt>
                <c:pt idx="12401">
                  <c:v>44832.108796296299</c:v>
                </c:pt>
                <c:pt idx="12402">
                  <c:v>44832.108807870369</c:v>
                </c:pt>
                <c:pt idx="12403">
                  <c:v>44832.108819444446</c:v>
                </c:pt>
                <c:pt idx="12404">
                  <c:v>44832.108831018515</c:v>
                </c:pt>
                <c:pt idx="12405">
                  <c:v>44832.108842592592</c:v>
                </c:pt>
                <c:pt idx="12406">
                  <c:v>44832.108854166669</c:v>
                </c:pt>
                <c:pt idx="12407">
                  <c:v>44832.108865740738</c:v>
                </c:pt>
                <c:pt idx="12408">
                  <c:v>44832.108877314815</c:v>
                </c:pt>
                <c:pt idx="12409">
                  <c:v>44832.108888888892</c:v>
                </c:pt>
                <c:pt idx="12410">
                  <c:v>44832.108900462961</c:v>
                </c:pt>
                <c:pt idx="12411">
                  <c:v>44832.108912037038</c:v>
                </c:pt>
                <c:pt idx="12412">
                  <c:v>44832.108923611115</c:v>
                </c:pt>
                <c:pt idx="12413">
                  <c:v>44832.108935185184</c:v>
                </c:pt>
                <c:pt idx="12414">
                  <c:v>44832.108946759261</c:v>
                </c:pt>
                <c:pt idx="12415">
                  <c:v>44832.108958333331</c:v>
                </c:pt>
                <c:pt idx="12416">
                  <c:v>44832.108969907407</c:v>
                </c:pt>
                <c:pt idx="12417">
                  <c:v>44832.108981481484</c:v>
                </c:pt>
                <c:pt idx="12418">
                  <c:v>44832.108993055554</c:v>
                </c:pt>
                <c:pt idx="12419">
                  <c:v>44832.10900462963</c:v>
                </c:pt>
                <c:pt idx="12420">
                  <c:v>44832.109016203707</c:v>
                </c:pt>
                <c:pt idx="12421">
                  <c:v>44832.109027777777</c:v>
                </c:pt>
                <c:pt idx="12422">
                  <c:v>44832.109039351853</c:v>
                </c:pt>
                <c:pt idx="12423">
                  <c:v>44832.109050925923</c:v>
                </c:pt>
                <c:pt idx="12424">
                  <c:v>44832.1090625</c:v>
                </c:pt>
                <c:pt idx="12425">
                  <c:v>44832.109074074076</c:v>
                </c:pt>
                <c:pt idx="12426">
                  <c:v>44832.109085648146</c:v>
                </c:pt>
                <c:pt idx="12427">
                  <c:v>44832.109097222223</c:v>
                </c:pt>
                <c:pt idx="12428">
                  <c:v>44832.1091087963</c:v>
                </c:pt>
                <c:pt idx="12429">
                  <c:v>44832.109120370369</c:v>
                </c:pt>
                <c:pt idx="12430">
                  <c:v>44832.109131944446</c:v>
                </c:pt>
                <c:pt idx="12431">
                  <c:v>44832.109143518515</c:v>
                </c:pt>
                <c:pt idx="12432">
                  <c:v>44832.109155092592</c:v>
                </c:pt>
                <c:pt idx="12433">
                  <c:v>44832.109166666669</c:v>
                </c:pt>
                <c:pt idx="12434">
                  <c:v>44832.109178240738</c:v>
                </c:pt>
                <c:pt idx="12435">
                  <c:v>44832.109189814815</c:v>
                </c:pt>
                <c:pt idx="12436">
                  <c:v>44832.109201388892</c:v>
                </c:pt>
                <c:pt idx="12437">
                  <c:v>44832.109212962961</c:v>
                </c:pt>
                <c:pt idx="12438">
                  <c:v>44832.109224537038</c:v>
                </c:pt>
                <c:pt idx="12439">
                  <c:v>44832.109236111108</c:v>
                </c:pt>
                <c:pt idx="12440">
                  <c:v>44832.109247685185</c:v>
                </c:pt>
                <c:pt idx="12441">
                  <c:v>44832.109259259261</c:v>
                </c:pt>
                <c:pt idx="12442">
                  <c:v>44832.109270833331</c:v>
                </c:pt>
                <c:pt idx="12443">
                  <c:v>44832.109282407408</c:v>
                </c:pt>
                <c:pt idx="12444">
                  <c:v>44832.109293981484</c:v>
                </c:pt>
                <c:pt idx="12445">
                  <c:v>44832.109305555554</c:v>
                </c:pt>
                <c:pt idx="12446">
                  <c:v>44832.109317129631</c:v>
                </c:pt>
                <c:pt idx="12447">
                  <c:v>44832.1093287037</c:v>
                </c:pt>
                <c:pt idx="12448">
                  <c:v>44832.109340277777</c:v>
                </c:pt>
                <c:pt idx="12449">
                  <c:v>44832.109351851854</c:v>
                </c:pt>
                <c:pt idx="12450">
                  <c:v>44832.109363425923</c:v>
                </c:pt>
                <c:pt idx="12451">
                  <c:v>44832.109375</c:v>
                </c:pt>
                <c:pt idx="12452">
                  <c:v>44832.109386574077</c:v>
                </c:pt>
                <c:pt idx="12453">
                  <c:v>44832.109398148146</c:v>
                </c:pt>
                <c:pt idx="12454">
                  <c:v>44832.109409722223</c:v>
                </c:pt>
                <c:pt idx="12455">
                  <c:v>44832.1094212963</c:v>
                </c:pt>
                <c:pt idx="12456">
                  <c:v>44832.109432870369</c:v>
                </c:pt>
                <c:pt idx="12457">
                  <c:v>44832.109444444446</c:v>
                </c:pt>
                <c:pt idx="12458">
                  <c:v>44832.109456018516</c:v>
                </c:pt>
                <c:pt idx="12459">
                  <c:v>44832.109467592592</c:v>
                </c:pt>
                <c:pt idx="12460">
                  <c:v>44832.109479166669</c:v>
                </c:pt>
                <c:pt idx="12461">
                  <c:v>44832.109490740739</c:v>
                </c:pt>
                <c:pt idx="12462">
                  <c:v>44832.109502314815</c:v>
                </c:pt>
                <c:pt idx="12463">
                  <c:v>44832.109513888892</c:v>
                </c:pt>
                <c:pt idx="12464">
                  <c:v>44832.109525462962</c:v>
                </c:pt>
                <c:pt idx="12465">
                  <c:v>44832.109537037039</c:v>
                </c:pt>
                <c:pt idx="12466">
                  <c:v>44832.109548611108</c:v>
                </c:pt>
                <c:pt idx="12467">
                  <c:v>44832.109560185185</c:v>
                </c:pt>
                <c:pt idx="12468">
                  <c:v>44832.109571759262</c:v>
                </c:pt>
                <c:pt idx="12469">
                  <c:v>44832.109583333331</c:v>
                </c:pt>
                <c:pt idx="12470">
                  <c:v>44832.109594907408</c:v>
                </c:pt>
                <c:pt idx="12471">
                  <c:v>44832.109606481485</c:v>
                </c:pt>
                <c:pt idx="12472">
                  <c:v>44832.109618055554</c:v>
                </c:pt>
                <c:pt idx="12473">
                  <c:v>44832.109629629631</c:v>
                </c:pt>
                <c:pt idx="12474">
                  <c:v>44832.1096412037</c:v>
                </c:pt>
                <c:pt idx="12475">
                  <c:v>44832.109652777777</c:v>
                </c:pt>
                <c:pt idx="12476">
                  <c:v>44832.109664351854</c:v>
                </c:pt>
                <c:pt idx="12477">
                  <c:v>44832.109675925924</c:v>
                </c:pt>
                <c:pt idx="12478">
                  <c:v>44832.1096875</c:v>
                </c:pt>
                <c:pt idx="12479">
                  <c:v>44832.109699074077</c:v>
                </c:pt>
                <c:pt idx="12480">
                  <c:v>44832.109710648147</c:v>
                </c:pt>
                <c:pt idx="12481">
                  <c:v>44832.109722222223</c:v>
                </c:pt>
                <c:pt idx="12482">
                  <c:v>44832.109733796293</c:v>
                </c:pt>
                <c:pt idx="12483">
                  <c:v>44832.10974537037</c:v>
                </c:pt>
                <c:pt idx="12484">
                  <c:v>44832.109756944446</c:v>
                </c:pt>
                <c:pt idx="12485">
                  <c:v>44832.109768518516</c:v>
                </c:pt>
                <c:pt idx="12486">
                  <c:v>44832.109780092593</c:v>
                </c:pt>
                <c:pt idx="12487">
                  <c:v>44832.109791666669</c:v>
                </c:pt>
                <c:pt idx="12488">
                  <c:v>44832.109803240739</c:v>
                </c:pt>
                <c:pt idx="12489">
                  <c:v>44832.109814814816</c:v>
                </c:pt>
                <c:pt idx="12490">
                  <c:v>44832.109826388885</c:v>
                </c:pt>
                <c:pt idx="12491">
                  <c:v>44832.109837962962</c:v>
                </c:pt>
                <c:pt idx="12492">
                  <c:v>44832.109849537039</c:v>
                </c:pt>
                <c:pt idx="12493">
                  <c:v>44832.109861111108</c:v>
                </c:pt>
                <c:pt idx="12494">
                  <c:v>44832.109872685185</c:v>
                </c:pt>
                <c:pt idx="12495">
                  <c:v>44832.109884259262</c:v>
                </c:pt>
                <c:pt idx="12496">
                  <c:v>44832.109895833331</c:v>
                </c:pt>
                <c:pt idx="12497">
                  <c:v>44832.109907407408</c:v>
                </c:pt>
                <c:pt idx="12498">
                  <c:v>44832.109918981485</c:v>
                </c:pt>
                <c:pt idx="12499">
                  <c:v>44832.109930555554</c:v>
                </c:pt>
                <c:pt idx="12500">
                  <c:v>44832.109942129631</c:v>
                </c:pt>
                <c:pt idx="12501">
                  <c:v>44832.109953703701</c:v>
                </c:pt>
                <c:pt idx="12502">
                  <c:v>44832.109965277778</c:v>
                </c:pt>
                <c:pt idx="12503">
                  <c:v>44832.109976851854</c:v>
                </c:pt>
                <c:pt idx="12504">
                  <c:v>44832.109988425924</c:v>
                </c:pt>
                <c:pt idx="12505">
                  <c:v>44832.11</c:v>
                </c:pt>
                <c:pt idx="12506">
                  <c:v>44832.110011574077</c:v>
                </c:pt>
                <c:pt idx="12507">
                  <c:v>44832.110023148147</c:v>
                </c:pt>
                <c:pt idx="12508">
                  <c:v>44832.110034722224</c:v>
                </c:pt>
                <c:pt idx="12509">
                  <c:v>44832.110046296293</c:v>
                </c:pt>
                <c:pt idx="12510">
                  <c:v>44832.11005787037</c:v>
                </c:pt>
                <c:pt idx="12511">
                  <c:v>44832.110069444447</c:v>
                </c:pt>
                <c:pt idx="12512">
                  <c:v>44832.110081018516</c:v>
                </c:pt>
                <c:pt idx="12513">
                  <c:v>44832.110092592593</c:v>
                </c:pt>
                <c:pt idx="12514">
                  <c:v>44832.11010416667</c:v>
                </c:pt>
                <c:pt idx="12515">
                  <c:v>44832.110115740739</c:v>
                </c:pt>
                <c:pt idx="12516">
                  <c:v>44832.110127314816</c:v>
                </c:pt>
                <c:pt idx="12517">
                  <c:v>44832.110138888886</c:v>
                </c:pt>
                <c:pt idx="12518">
                  <c:v>44832.110150462962</c:v>
                </c:pt>
                <c:pt idx="12519">
                  <c:v>44832.110162037039</c:v>
                </c:pt>
                <c:pt idx="12520">
                  <c:v>44832.110173611109</c:v>
                </c:pt>
                <c:pt idx="12521">
                  <c:v>44832.110185185185</c:v>
                </c:pt>
                <c:pt idx="12522">
                  <c:v>44832.110196759262</c:v>
                </c:pt>
                <c:pt idx="12523">
                  <c:v>44832.110208333332</c:v>
                </c:pt>
                <c:pt idx="12524">
                  <c:v>44832.110219907408</c:v>
                </c:pt>
                <c:pt idx="12525">
                  <c:v>44832.110231481478</c:v>
                </c:pt>
                <c:pt idx="12526">
                  <c:v>44832.110243055555</c:v>
                </c:pt>
                <c:pt idx="12527">
                  <c:v>44832.110254629632</c:v>
                </c:pt>
                <c:pt idx="12528">
                  <c:v>44832.110266203701</c:v>
                </c:pt>
                <c:pt idx="12529">
                  <c:v>44832.110277777778</c:v>
                </c:pt>
                <c:pt idx="12530">
                  <c:v>44832.110289351855</c:v>
                </c:pt>
                <c:pt idx="12531">
                  <c:v>44832.110300925924</c:v>
                </c:pt>
                <c:pt idx="12532">
                  <c:v>44832.110312500001</c:v>
                </c:pt>
                <c:pt idx="12533">
                  <c:v>44832.110324074078</c:v>
                </c:pt>
                <c:pt idx="12534">
                  <c:v>44832.110335648147</c:v>
                </c:pt>
                <c:pt idx="12535">
                  <c:v>44832.110347222224</c:v>
                </c:pt>
                <c:pt idx="12536">
                  <c:v>44832.110358796293</c:v>
                </c:pt>
                <c:pt idx="12537">
                  <c:v>44832.11037037037</c:v>
                </c:pt>
                <c:pt idx="12538">
                  <c:v>44832.110381944447</c:v>
                </c:pt>
                <c:pt idx="12539">
                  <c:v>44832.110393518517</c:v>
                </c:pt>
                <c:pt idx="12540">
                  <c:v>44832.110405092593</c:v>
                </c:pt>
                <c:pt idx="12541">
                  <c:v>44832.11041666667</c:v>
                </c:pt>
                <c:pt idx="12542">
                  <c:v>44832.11042824074</c:v>
                </c:pt>
                <c:pt idx="12543">
                  <c:v>44832.110439814816</c:v>
                </c:pt>
                <c:pt idx="12544">
                  <c:v>44832.110451388886</c:v>
                </c:pt>
                <c:pt idx="12545">
                  <c:v>44832.110462962963</c:v>
                </c:pt>
                <c:pt idx="12546">
                  <c:v>44832.110474537039</c:v>
                </c:pt>
                <c:pt idx="12547">
                  <c:v>44832.110486111109</c:v>
                </c:pt>
                <c:pt idx="12548">
                  <c:v>44832.110497685186</c:v>
                </c:pt>
                <c:pt idx="12549">
                  <c:v>44832.110509259262</c:v>
                </c:pt>
                <c:pt idx="12550">
                  <c:v>44832.110532407409</c:v>
                </c:pt>
                <c:pt idx="12551">
                  <c:v>44832.110543981478</c:v>
                </c:pt>
                <c:pt idx="12552">
                  <c:v>44832.110555555555</c:v>
                </c:pt>
                <c:pt idx="12553">
                  <c:v>44832.110567129632</c:v>
                </c:pt>
                <c:pt idx="12554">
                  <c:v>44832.110578703701</c:v>
                </c:pt>
                <c:pt idx="12555">
                  <c:v>44832.110590277778</c:v>
                </c:pt>
                <c:pt idx="12556">
                  <c:v>44832.110590277778</c:v>
                </c:pt>
                <c:pt idx="12557">
                  <c:v>44832.110601851855</c:v>
                </c:pt>
                <c:pt idx="12558">
                  <c:v>44832.110613425924</c:v>
                </c:pt>
                <c:pt idx="12559">
                  <c:v>44832.110625000001</c:v>
                </c:pt>
                <c:pt idx="12560">
                  <c:v>44832.110636574071</c:v>
                </c:pt>
                <c:pt idx="12561">
                  <c:v>44832.110648148147</c:v>
                </c:pt>
                <c:pt idx="12562">
                  <c:v>44832.110659722224</c:v>
                </c:pt>
                <c:pt idx="12563">
                  <c:v>44832.110671296294</c:v>
                </c:pt>
                <c:pt idx="12564">
                  <c:v>44832.110682870371</c:v>
                </c:pt>
                <c:pt idx="12565">
                  <c:v>44832.110694444447</c:v>
                </c:pt>
                <c:pt idx="12566">
                  <c:v>44832.110706018517</c:v>
                </c:pt>
                <c:pt idx="12567">
                  <c:v>44832.110729166663</c:v>
                </c:pt>
                <c:pt idx="12568">
                  <c:v>44832.11074074074</c:v>
                </c:pt>
                <c:pt idx="12569">
                  <c:v>44832.110752314817</c:v>
                </c:pt>
                <c:pt idx="12570">
                  <c:v>44832.110763888886</c:v>
                </c:pt>
                <c:pt idx="12571">
                  <c:v>44832.110775462963</c:v>
                </c:pt>
                <c:pt idx="12572">
                  <c:v>44832.11078703704</c:v>
                </c:pt>
                <c:pt idx="12573">
                  <c:v>44832.110798611109</c:v>
                </c:pt>
                <c:pt idx="12574">
                  <c:v>44832.110810185186</c:v>
                </c:pt>
                <c:pt idx="12575">
                  <c:v>44832.110821759263</c:v>
                </c:pt>
                <c:pt idx="12576">
                  <c:v>44832.110833333332</c:v>
                </c:pt>
                <c:pt idx="12577">
                  <c:v>44832.110844907409</c:v>
                </c:pt>
                <c:pt idx="12578">
                  <c:v>44832.110856481479</c:v>
                </c:pt>
                <c:pt idx="12579">
                  <c:v>44832.110868055555</c:v>
                </c:pt>
                <c:pt idx="12580">
                  <c:v>44832.110879629632</c:v>
                </c:pt>
                <c:pt idx="12581">
                  <c:v>44832.110891203702</c:v>
                </c:pt>
                <c:pt idx="12582">
                  <c:v>44832.110902777778</c:v>
                </c:pt>
                <c:pt idx="12583">
                  <c:v>44832.110914351855</c:v>
                </c:pt>
                <c:pt idx="12584">
                  <c:v>44832.110925925925</c:v>
                </c:pt>
                <c:pt idx="12585">
                  <c:v>44832.110937500001</c:v>
                </c:pt>
                <c:pt idx="12586">
                  <c:v>44832.110949074071</c:v>
                </c:pt>
                <c:pt idx="12587">
                  <c:v>44832.110960648148</c:v>
                </c:pt>
                <c:pt idx="12588">
                  <c:v>44832.110972222225</c:v>
                </c:pt>
                <c:pt idx="12589">
                  <c:v>44832.110983796294</c:v>
                </c:pt>
                <c:pt idx="12590">
                  <c:v>44832.110995370371</c:v>
                </c:pt>
                <c:pt idx="12591">
                  <c:v>44832.111006944448</c:v>
                </c:pt>
                <c:pt idx="12592">
                  <c:v>44832.111018518517</c:v>
                </c:pt>
                <c:pt idx="12593">
                  <c:v>44832.111030092594</c:v>
                </c:pt>
                <c:pt idx="12594">
                  <c:v>44832.111041666663</c:v>
                </c:pt>
                <c:pt idx="12595">
                  <c:v>44832.11105324074</c:v>
                </c:pt>
                <c:pt idx="12596">
                  <c:v>44832.111064814817</c:v>
                </c:pt>
                <c:pt idx="12597">
                  <c:v>44832.111076388886</c:v>
                </c:pt>
                <c:pt idx="12598">
                  <c:v>44832.111087962963</c:v>
                </c:pt>
                <c:pt idx="12599">
                  <c:v>44832.11109953704</c:v>
                </c:pt>
                <c:pt idx="12600">
                  <c:v>44832.111111111109</c:v>
                </c:pt>
                <c:pt idx="12601">
                  <c:v>44832.111122685186</c:v>
                </c:pt>
                <c:pt idx="12602">
                  <c:v>44832.111134259256</c:v>
                </c:pt>
                <c:pt idx="12603">
                  <c:v>44832.111145833333</c:v>
                </c:pt>
                <c:pt idx="12604">
                  <c:v>44832.111157407409</c:v>
                </c:pt>
                <c:pt idx="12605">
                  <c:v>44832.111168981479</c:v>
                </c:pt>
                <c:pt idx="12606">
                  <c:v>44832.111180555556</c:v>
                </c:pt>
                <c:pt idx="12607">
                  <c:v>44832.111192129632</c:v>
                </c:pt>
                <c:pt idx="12608">
                  <c:v>44832.111203703702</c:v>
                </c:pt>
                <c:pt idx="12609">
                  <c:v>44832.111215277779</c:v>
                </c:pt>
                <c:pt idx="12610">
                  <c:v>44832.111226851855</c:v>
                </c:pt>
                <c:pt idx="12611">
                  <c:v>44832.111238425925</c:v>
                </c:pt>
                <c:pt idx="12612">
                  <c:v>44832.111250000002</c:v>
                </c:pt>
                <c:pt idx="12613">
                  <c:v>44832.111261574071</c:v>
                </c:pt>
                <c:pt idx="12614">
                  <c:v>44832.111273148148</c:v>
                </c:pt>
                <c:pt idx="12615">
                  <c:v>44832.111284722225</c:v>
                </c:pt>
                <c:pt idx="12616">
                  <c:v>44832.111296296294</c:v>
                </c:pt>
                <c:pt idx="12617">
                  <c:v>44832.111307870371</c:v>
                </c:pt>
                <c:pt idx="12618">
                  <c:v>44832.111319444448</c:v>
                </c:pt>
                <c:pt idx="12619">
                  <c:v>44832.111331018517</c:v>
                </c:pt>
                <c:pt idx="12620">
                  <c:v>44832.111342592594</c:v>
                </c:pt>
                <c:pt idx="12621">
                  <c:v>44832.111354166664</c:v>
                </c:pt>
                <c:pt idx="12622">
                  <c:v>44832.11136574074</c:v>
                </c:pt>
                <c:pt idx="12623">
                  <c:v>44832.111377314817</c:v>
                </c:pt>
                <c:pt idx="12624">
                  <c:v>44832.111388888887</c:v>
                </c:pt>
                <c:pt idx="12625">
                  <c:v>44832.111400462964</c:v>
                </c:pt>
                <c:pt idx="12626">
                  <c:v>44832.11141203704</c:v>
                </c:pt>
                <c:pt idx="12627">
                  <c:v>44832.11142361111</c:v>
                </c:pt>
                <c:pt idx="12628">
                  <c:v>44832.111435185187</c:v>
                </c:pt>
                <c:pt idx="12629">
                  <c:v>44832.111446759256</c:v>
                </c:pt>
                <c:pt idx="12630">
                  <c:v>44832.111458333333</c:v>
                </c:pt>
                <c:pt idx="12631">
                  <c:v>44832.11146990741</c:v>
                </c:pt>
                <c:pt idx="12632">
                  <c:v>44832.111481481479</c:v>
                </c:pt>
                <c:pt idx="12633">
                  <c:v>44832.111493055556</c:v>
                </c:pt>
                <c:pt idx="12634">
                  <c:v>44832.111504629633</c:v>
                </c:pt>
                <c:pt idx="12635">
                  <c:v>44832.111516203702</c:v>
                </c:pt>
                <c:pt idx="12636">
                  <c:v>44832.111527777779</c:v>
                </c:pt>
                <c:pt idx="12637">
                  <c:v>44832.111539351848</c:v>
                </c:pt>
                <c:pt idx="12638">
                  <c:v>44832.111550925925</c:v>
                </c:pt>
                <c:pt idx="12639">
                  <c:v>44832.111562500002</c:v>
                </c:pt>
                <c:pt idx="12640">
                  <c:v>44832.111574074072</c:v>
                </c:pt>
                <c:pt idx="12641">
                  <c:v>44832.111585648148</c:v>
                </c:pt>
                <c:pt idx="12642">
                  <c:v>44832.111597222225</c:v>
                </c:pt>
                <c:pt idx="12643">
                  <c:v>44832.111608796295</c:v>
                </c:pt>
                <c:pt idx="12644">
                  <c:v>44832.111620370371</c:v>
                </c:pt>
                <c:pt idx="12645">
                  <c:v>44832.111631944441</c:v>
                </c:pt>
                <c:pt idx="12646">
                  <c:v>44832.111643518518</c:v>
                </c:pt>
                <c:pt idx="12647">
                  <c:v>44832.111655092594</c:v>
                </c:pt>
                <c:pt idx="12648">
                  <c:v>44832.111666666664</c:v>
                </c:pt>
                <c:pt idx="12649">
                  <c:v>44832.111678240741</c:v>
                </c:pt>
                <c:pt idx="12650">
                  <c:v>44832.111689814818</c:v>
                </c:pt>
                <c:pt idx="12651">
                  <c:v>44832.111701388887</c:v>
                </c:pt>
                <c:pt idx="12652">
                  <c:v>44832.111712962964</c:v>
                </c:pt>
                <c:pt idx="12653">
                  <c:v>44832.111724537041</c:v>
                </c:pt>
                <c:pt idx="12654">
                  <c:v>44832.11173611111</c:v>
                </c:pt>
                <c:pt idx="12655">
                  <c:v>44832.111747685187</c:v>
                </c:pt>
                <c:pt idx="12656">
                  <c:v>44832.111759259256</c:v>
                </c:pt>
                <c:pt idx="12657">
                  <c:v>44832.111770833333</c:v>
                </c:pt>
                <c:pt idx="12658">
                  <c:v>44832.11178240741</c:v>
                </c:pt>
                <c:pt idx="12659">
                  <c:v>44832.111793981479</c:v>
                </c:pt>
                <c:pt idx="12660">
                  <c:v>44832.111805555556</c:v>
                </c:pt>
                <c:pt idx="12661">
                  <c:v>44832.111817129633</c:v>
                </c:pt>
                <c:pt idx="12662">
                  <c:v>44832.111828703702</c:v>
                </c:pt>
                <c:pt idx="12663">
                  <c:v>44832.111840277779</c:v>
                </c:pt>
                <c:pt idx="12664">
                  <c:v>44832.111851851849</c:v>
                </c:pt>
                <c:pt idx="12665">
                  <c:v>44832.111863425926</c:v>
                </c:pt>
                <c:pt idx="12666">
                  <c:v>44832.111875000002</c:v>
                </c:pt>
                <c:pt idx="12667">
                  <c:v>44832.111886574072</c:v>
                </c:pt>
                <c:pt idx="12668">
                  <c:v>44832.111898148149</c:v>
                </c:pt>
                <c:pt idx="12669">
                  <c:v>44832.111909722225</c:v>
                </c:pt>
                <c:pt idx="12670">
                  <c:v>44832.111921296295</c:v>
                </c:pt>
                <c:pt idx="12671">
                  <c:v>44832.111932870372</c:v>
                </c:pt>
                <c:pt idx="12672">
                  <c:v>44832.111944444441</c:v>
                </c:pt>
                <c:pt idx="12673">
                  <c:v>44832.111956018518</c:v>
                </c:pt>
                <c:pt idx="12674">
                  <c:v>44832.111967592595</c:v>
                </c:pt>
                <c:pt idx="12675">
                  <c:v>44832.111979166664</c:v>
                </c:pt>
                <c:pt idx="12676">
                  <c:v>44832.111990740741</c:v>
                </c:pt>
                <c:pt idx="12677">
                  <c:v>44832.112002314818</c:v>
                </c:pt>
                <c:pt idx="12678">
                  <c:v>44832.112013888887</c:v>
                </c:pt>
                <c:pt idx="12679">
                  <c:v>44832.112025462964</c:v>
                </c:pt>
                <c:pt idx="12680">
                  <c:v>44832.112037037034</c:v>
                </c:pt>
                <c:pt idx="12681">
                  <c:v>44832.11204861111</c:v>
                </c:pt>
                <c:pt idx="12682">
                  <c:v>44832.112060185187</c:v>
                </c:pt>
                <c:pt idx="12683">
                  <c:v>44832.112071759257</c:v>
                </c:pt>
                <c:pt idx="12684">
                  <c:v>44832.112083333333</c:v>
                </c:pt>
                <c:pt idx="12685">
                  <c:v>44832.11209490741</c:v>
                </c:pt>
                <c:pt idx="12686">
                  <c:v>44832.11210648148</c:v>
                </c:pt>
                <c:pt idx="12687">
                  <c:v>44832.112118055556</c:v>
                </c:pt>
                <c:pt idx="12688">
                  <c:v>44832.112129629626</c:v>
                </c:pt>
                <c:pt idx="12689">
                  <c:v>44832.112141203703</c:v>
                </c:pt>
                <c:pt idx="12690">
                  <c:v>44832.11215277778</c:v>
                </c:pt>
                <c:pt idx="12691">
                  <c:v>44832.112164351849</c:v>
                </c:pt>
                <c:pt idx="12692">
                  <c:v>44832.112175925926</c:v>
                </c:pt>
                <c:pt idx="12693">
                  <c:v>44832.112187500003</c:v>
                </c:pt>
                <c:pt idx="12694">
                  <c:v>44832.112199074072</c:v>
                </c:pt>
                <c:pt idx="12695">
                  <c:v>44832.112210648149</c:v>
                </c:pt>
                <c:pt idx="12696">
                  <c:v>44832.112222222226</c:v>
                </c:pt>
                <c:pt idx="12697">
                  <c:v>44832.112233796295</c:v>
                </c:pt>
                <c:pt idx="12698">
                  <c:v>44832.112245370372</c:v>
                </c:pt>
                <c:pt idx="12699">
                  <c:v>44832.112256944441</c:v>
                </c:pt>
                <c:pt idx="12700">
                  <c:v>44832.112268518518</c:v>
                </c:pt>
                <c:pt idx="12701">
                  <c:v>44832.112280092595</c:v>
                </c:pt>
                <c:pt idx="12702">
                  <c:v>44832.112291666665</c:v>
                </c:pt>
                <c:pt idx="12703">
                  <c:v>44832.112303240741</c:v>
                </c:pt>
                <c:pt idx="12704">
                  <c:v>44832.112314814818</c:v>
                </c:pt>
                <c:pt idx="12705">
                  <c:v>44832.112326388888</c:v>
                </c:pt>
                <c:pt idx="12706">
                  <c:v>44832.112337962964</c:v>
                </c:pt>
                <c:pt idx="12707">
                  <c:v>44832.112349537034</c:v>
                </c:pt>
                <c:pt idx="12708">
                  <c:v>44832.112361111111</c:v>
                </c:pt>
                <c:pt idx="12709">
                  <c:v>44832.112372685187</c:v>
                </c:pt>
                <c:pt idx="12710">
                  <c:v>44832.112384259257</c:v>
                </c:pt>
                <c:pt idx="12711">
                  <c:v>44832.112395833334</c:v>
                </c:pt>
                <c:pt idx="12712">
                  <c:v>44832.112407407411</c:v>
                </c:pt>
                <c:pt idx="12713">
                  <c:v>44832.11241898148</c:v>
                </c:pt>
                <c:pt idx="12714">
                  <c:v>44832.112430555557</c:v>
                </c:pt>
                <c:pt idx="12715">
                  <c:v>44832.112442129626</c:v>
                </c:pt>
                <c:pt idx="12716">
                  <c:v>44832.112453703703</c:v>
                </c:pt>
                <c:pt idx="12717">
                  <c:v>44832.11246527778</c:v>
                </c:pt>
                <c:pt idx="12718">
                  <c:v>44832.112476851849</c:v>
                </c:pt>
                <c:pt idx="12719">
                  <c:v>44832.112488425926</c:v>
                </c:pt>
                <c:pt idx="12720">
                  <c:v>44832.112500000003</c:v>
                </c:pt>
                <c:pt idx="12721">
                  <c:v>44832.112511574072</c:v>
                </c:pt>
                <c:pt idx="12722">
                  <c:v>44832.112523148149</c:v>
                </c:pt>
                <c:pt idx="12723">
                  <c:v>44832.112534722219</c:v>
                </c:pt>
                <c:pt idx="12724">
                  <c:v>44832.112546296295</c:v>
                </c:pt>
                <c:pt idx="12725">
                  <c:v>44832.112557870372</c:v>
                </c:pt>
                <c:pt idx="12726">
                  <c:v>44832.112569444442</c:v>
                </c:pt>
                <c:pt idx="12727">
                  <c:v>44832.112581018519</c:v>
                </c:pt>
                <c:pt idx="12728">
                  <c:v>44832.112592592595</c:v>
                </c:pt>
                <c:pt idx="12729">
                  <c:v>44832.112604166665</c:v>
                </c:pt>
                <c:pt idx="12730">
                  <c:v>44832.112615740742</c:v>
                </c:pt>
                <c:pt idx="12731">
                  <c:v>44832.112627314818</c:v>
                </c:pt>
                <c:pt idx="12732">
                  <c:v>44832.112638888888</c:v>
                </c:pt>
                <c:pt idx="12733">
                  <c:v>44832.112650462965</c:v>
                </c:pt>
                <c:pt idx="12734">
                  <c:v>44832.112662037034</c:v>
                </c:pt>
                <c:pt idx="12735">
                  <c:v>44832.112673611111</c:v>
                </c:pt>
                <c:pt idx="12736">
                  <c:v>44832.112685185188</c:v>
                </c:pt>
                <c:pt idx="12737">
                  <c:v>44832.112696759257</c:v>
                </c:pt>
                <c:pt idx="12738">
                  <c:v>44832.112708333334</c:v>
                </c:pt>
                <c:pt idx="12739">
                  <c:v>44832.112719907411</c:v>
                </c:pt>
                <c:pt idx="12740">
                  <c:v>44832.11273148148</c:v>
                </c:pt>
                <c:pt idx="12741">
                  <c:v>44832.112743055557</c:v>
                </c:pt>
                <c:pt idx="12742">
                  <c:v>44832.112754629627</c:v>
                </c:pt>
                <c:pt idx="12743">
                  <c:v>44832.112766203703</c:v>
                </c:pt>
                <c:pt idx="12744">
                  <c:v>44832.11277777778</c:v>
                </c:pt>
                <c:pt idx="12745">
                  <c:v>44832.11278935185</c:v>
                </c:pt>
                <c:pt idx="12746">
                  <c:v>44832.112800925926</c:v>
                </c:pt>
                <c:pt idx="12747">
                  <c:v>44832.112812500003</c:v>
                </c:pt>
                <c:pt idx="12748">
                  <c:v>44832.112824074073</c:v>
                </c:pt>
                <c:pt idx="12749">
                  <c:v>44832.112835648149</c:v>
                </c:pt>
                <c:pt idx="12750">
                  <c:v>44832.112847222219</c:v>
                </c:pt>
                <c:pt idx="12751">
                  <c:v>44832.112858796296</c:v>
                </c:pt>
                <c:pt idx="12752">
                  <c:v>44832.112870370373</c:v>
                </c:pt>
                <c:pt idx="12753">
                  <c:v>44832.112881944442</c:v>
                </c:pt>
                <c:pt idx="12754">
                  <c:v>44832.112893518519</c:v>
                </c:pt>
                <c:pt idx="12755">
                  <c:v>44832.112905092596</c:v>
                </c:pt>
                <c:pt idx="12756">
                  <c:v>44832.112916666665</c:v>
                </c:pt>
                <c:pt idx="12757">
                  <c:v>44832.112928240742</c:v>
                </c:pt>
                <c:pt idx="12758">
                  <c:v>44832.112939814811</c:v>
                </c:pt>
                <c:pt idx="12759">
                  <c:v>44832.112951388888</c:v>
                </c:pt>
                <c:pt idx="12760">
                  <c:v>44832.112962962965</c:v>
                </c:pt>
                <c:pt idx="12761">
                  <c:v>44832.112974537034</c:v>
                </c:pt>
                <c:pt idx="12762">
                  <c:v>44832.112986111111</c:v>
                </c:pt>
                <c:pt idx="12763">
                  <c:v>44832.112997685188</c:v>
                </c:pt>
                <c:pt idx="12764">
                  <c:v>44832.113009259258</c:v>
                </c:pt>
                <c:pt idx="12765">
                  <c:v>44832.113020833334</c:v>
                </c:pt>
                <c:pt idx="12766">
                  <c:v>44832.113032407404</c:v>
                </c:pt>
                <c:pt idx="12767">
                  <c:v>44832.113043981481</c:v>
                </c:pt>
                <c:pt idx="12768">
                  <c:v>44832.113055555557</c:v>
                </c:pt>
                <c:pt idx="12769">
                  <c:v>44832.113067129627</c:v>
                </c:pt>
                <c:pt idx="12770">
                  <c:v>44832.113078703704</c:v>
                </c:pt>
                <c:pt idx="12771">
                  <c:v>44832.11309027778</c:v>
                </c:pt>
                <c:pt idx="12772">
                  <c:v>44832.11310185185</c:v>
                </c:pt>
                <c:pt idx="12773">
                  <c:v>44832.113113425927</c:v>
                </c:pt>
                <c:pt idx="12774">
                  <c:v>44832.113125000003</c:v>
                </c:pt>
                <c:pt idx="12775">
                  <c:v>44832.113136574073</c:v>
                </c:pt>
                <c:pt idx="12776">
                  <c:v>44832.11314814815</c:v>
                </c:pt>
                <c:pt idx="12777">
                  <c:v>44832.113159722219</c:v>
                </c:pt>
                <c:pt idx="12778">
                  <c:v>44832.113171296296</c:v>
                </c:pt>
                <c:pt idx="12779">
                  <c:v>44832.113182870373</c:v>
                </c:pt>
                <c:pt idx="12780">
                  <c:v>44832.113194444442</c:v>
                </c:pt>
                <c:pt idx="12781">
                  <c:v>44832.113206018519</c:v>
                </c:pt>
                <c:pt idx="12782">
                  <c:v>44832.113217592596</c:v>
                </c:pt>
                <c:pt idx="12783">
                  <c:v>44832.113229166665</c:v>
                </c:pt>
                <c:pt idx="12784">
                  <c:v>44832.113240740742</c:v>
                </c:pt>
                <c:pt idx="12785">
                  <c:v>44832.113252314812</c:v>
                </c:pt>
                <c:pt idx="12786">
                  <c:v>44832.113263888888</c:v>
                </c:pt>
                <c:pt idx="12787">
                  <c:v>44832.113275462965</c:v>
                </c:pt>
                <c:pt idx="12788">
                  <c:v>44832.113287037035</c:v>
                </c:pt>
                <c:pt idx="12789">
                  <c:v>44832.113298611112</c:v>
                </c:pt>
                <c:pt idx="12790">
                  <c:v>44832.113310185188</c:v>
                </c:pt>
                <c:pt idx="12791">
                  <c:v>44832.113321759258</c:v>
                </c:pt>
                <c:pt idx="12792">
                  <c:v>44832.113333333335</c:v>
                </c:pt>
                <c:pt idx="12793">
                  <c:v>44832.113344907404</c:v>
                </c:pt>
                <c:pt idx="12794">
                  <c:v>44832.113356481481</c:v>
                </c:pt>
                <c:pt idx="12795">
                  <c:v>44832.113368055558</c:v>
                </c:pt>
                <c:pt idx="12796">
                  <c:v>44832.113379629627</c:v>
                </c:pt>
                <c:pt idx="12797">
                  <c:v>44832.113391203704</c:v>
                </c:pt>
                <c:pt idx="12798">
                  <c:v>44832.113402777781</c:v>
                </c:pt>
                <c:pt idx="12799">
                  <c:v>44832.11341435185</c:v>
                </c:pt>
                <c:pt idx="12800">
                  <c:v>44832.113425925927</c:v>
                </c:pt>
                <c:pt idx="12801">
                  <c:v>44832.113437499997</c:v>
                </c:pt>
                <c:pt idx="12802">
                  <c:v>44832.113449074073</c:v>
                </c:pt>
                <c:pt idx="12803">
                  <c:v>44832.11346064815</c:v>
                </c:pt>
                <c:pt idx="12804">
                  <c:v>44832.11347222222</c:v>
                </c:pt>
                <c:pt idx="12805">
                  <c:v>44832.113483796296</c:v>
                </c:pt>
                <c:pt idx="12806">
                  <c:v>44832.113495370373</c:v>
                </c:pt>
                <c:pt idx="12807">
                  <c:v>44832.113506944443</c:v>
                </c:pt>
                <c:pt idx="12808">
                  <c:v>44832.113518518519</c:v>
                </c:pt>
                <c:pt idx="12809">
                  <c:v>44832.113530092596</c:v>
                </c:pt>
                <c:pt idx="12810">
                  <c:v>44832.113541666666</c:v>
                </c:pt>
                <c:pt idx="12811">
                  <c:v>44832.113553240742</c:v>
                </c:pt>
                <c:pt idx="12812">
                  <c:v>44832.113564814812</c:v>
                </c:pt>
                <c:pt idx="12813">
                  <c:v>44832.113576388889</c:v>
                </c:pt>
                <c:pt idx="12814">
                  <c:v>44832.113587962966</c:v>
                </c:pt>
                <c:pt idx="12815">
                  <c:v>44832.113599537035</c:v>
                </c:pt>
                <c:pt idx="12816">
                  <c:v>44832.113611111112</c:v>
                </c:pt>
                <c:pt idx="12817">
                  <c:v>44832.113622685189</c:v>
                </c:pt>
                <c:pt idx="12818">
                  <c:v>44832.113634259258</c:v>
                </c:pt>
                <c:pt idx="12819">
                  <c:v>44832.113645833335</c:v>
                </c:pt>
                <c:pt idx="12820">
                  <c:v>44832.113657407404</c:v>
                </c:pt>
                <c:pt idx="12821">
                  <c:v>44832.113668981481</c:v>
                </c:pt>
                <c:pt idx="12822">
                  <c:v>44832.113680555558</c:v>
                </c:pt>
                <c:pt idx="12823">
                  <c:v>44832.113692129627</c:v>
                </c:pt>
                <c:pt idx="12824">
                  <c:v>44832.113703703704</c:v>
                </c:pt>
                <c:pt idx="12825">
                  <c:v>44832.113715277781</c:v>
                </c:pt>
                <c:pt idx="12826">
                  <c:v>44832.113726851851</c:v>
                </c:pt>
                <c:pt idx="12827">
                  <c:v>44832.113738425927</c:v>
                </c:pt>
                <c:pt idx="12828">
                  <c:v>44832.113749999997</c:v>
                </c:pt>
                <c:pt idx="12829">
                  <c:v>44832.113761574074</c:v>
                </c:pt>
                <c:pt idx="12830">
                  <c:v>44832.11377314815</c:v>
                </c:pt>
                <c:pt idx="12831">
                  <c:v>44832.11378472222</c:v>
                </c:pt>
                <c:pt idx="12832">
                  <c:v>44832.113796296297</c:v>
                </c:pt>
                <c:pt idx="12833">
                  <c:v>44832.113807870373</c:v>
                </c:pt>
                <c:pt idx="12834">
                  <c:v>44832.113819444443</c:v>
                </c:pt>
                <c:pt idx="12835">
                  <c:v>44832.11383101852</c:v>
                </c:pt>
                <c:pt idx="12836">
                  <c:v>44832.113842592589</c:v>
                </c:pt>
                <c:pt idx="12837">
                  <c:v>44832.113854166666</c:v>
                </c:pt>
                <c:pt idx="12838">
                  <c:v>44832.113865740743</c:v>
                </c:pt>
                <c:pt idx="12839">
                  <c:v>44832.113877314812</c:v>
                </c:pt>
                <c:pt idx="12840">
                  <c:v>44832.113888888889</c:v>
                </c:pt>
                <c:pt idx="12841">
                  <c:v>44832.113900462966</c:v>
                </c:pt>
                <c:pt idx="12842">
                  <c:v>44832.113912037035</c:v>
                </c:pt>
                <c:pt idx="12843">
                  <c:v>44832.113923611112</c:v>
                </c:pt>
                <c:pt idx="12844">
                  <c:v>44832.113935185182</c:v>
                </c:pt>
                <c:pt idx="12845">
                  <c:v>44832.113946759258</c:v>
                </c:pt>
                <c:pt idx="12846">
                  <c:v>44832.113958333335</c:v>
                </c:pt>
                <c:pt idx="12847">
                  <c:v>44832.113969907405</c:v>
                </c:pt>
                <c:pt idx="12848">
                  <c:v>44832.113981481481</c:v>
                </c:pt>
                <c:pt idx="12849">
                  <c:v>44832.113993055558</c:v>
                </c:pt>
                <c:pt idx="12850">
                  <c:v>44832.114004629628</c:v>
                </c:pt>
                <c:pt idx="12851">
                  <c:v>44832.114016203705</c:v>
                </c:pt>
                <c:pt idx="12852">
                  <c:v>44832.114027777781</c:v>
                </c:pt>
                <c:pt idx="12853">
                  <c:v>44832.114039351851</c:v>
                </c:pt>
                <c:pt idx="12854">
                  <c:v>44832.114050925928</c:v>
                </c:pt>
                <c:pt idx="12855">
                  <c:v>44832.114062499997</c:v>
                </c:pt>
                <c:pt idx="12856">
                  <c:v>44832.114074074074</c:v>
                </c:pt>
                <c:pt idx="12857">
                  <c:v>44832.114085648151</c:v>
                </c:pt>
                <c:pt idx="12858">
                  <c:v>44832.11409722222</c:v>
                </c:pt>
                <c:pt idx="12859">
                  <c:v>44832.114108796297</c:v>
                </c:pt>
                <c:pt idx="12860">
                  <c:v>44832.114120370374</c:v>
                </c:pt>
                <c:pt idx="12861">
                  <c:v>44832.114131944443</c:v>
                </c:pt>
                <c:pt idx="12862">
                  <c:v>44832.11414351852</c:v>
                </c:pt>
                <c:pt idx="12863">
                  <c:v>44832.114155092589</c:v>
                </c:pt>
                <c:pt idx="12864">
                  <c:v>44832.114166666666</c:v>
                </c:pt>
                <c:pt idx="12865">
                  <c:v>44832.114178240743</c:v>
                </c:pt>
                <c:pt idx="12866">
                  <c:v>44832.114189814813</c:v>
                </c:pt>
                <c:pt idx="12867">
                  <c:v>44832.114201388889</c:v>
                </c:pt>
                <c:pt idx="12868">
                  <c:v>44832.114212962966</c:v>
                </c:pt>
                <c:pt idx="12869">
                  <c:v>44832.114224537036</c:v>
                </c:pt>
                <c:pt idx="12870">
                  <c:v>44832.114236111112</c:v>
                </c:pt>
                <c:pt idx="12871">
                  <c:v>44832.114247685182</c:v>
                </c:pt>
                <c:pt idx="12872">
                  <c:v>44832.114259259259</c:v>
                </c:pt>
                <c:pt idx="12873">
                  <c:v>44832.114270833335</c:v>
                </c:pt>
                <c:pt idx="12874">
                  <c:v>44832.114282407405</c:v>
                </c:pt>
                <c:pt idx="12875">
                  <c:v>44832.114293981482</c:v>
                </c:pt>
                <c:pt idx="12876">
                  <c:v>44832.114317129628</c:v>
                </c:pt>
                <c:pt idx="12877">
                  <c:v>44832.114317129628</c:v>
                </c:pt>
                <c:pt idx="12878">
                  <c:v>44832.114328703705</c:v>
                </c:pt>
                <c:pt idx="12879">
                  <c:v>44832.114340277774</c:v>
                </c:pt>
                <c:pt idx="12880">
                  <c:v>44832.114351851851</c:v>
                </c:pt>
                <c:pt idx="12881">
                  <c:v>44832.114363425928</c:v>
                </c:pt>
                <c:pt idx="12882">
                  <c:v>44832.114374999997</c:v>
                </c:pt>
                <c:pt idx="12883">
                  <c:v>44832.114386574074</c:v>
                </c:pt>
                <c:pt idx="12884">
                  <c:v>44832.114398148151</c:v>
                </c:pt>
                <c:pt idx="12885">
                  <c:v>44832.11440972222</c:v>
                </c:pt>
                <c:pt idx="12886">
                  <c:v>44832.114421296297</c:v>
                </c:pt>
                <c:pt idx="12887">
                  <c:v>44832.114432870374</c:v>
                </c:pt>
                <c:pt idx="12888">
                  <c:v>44832.114444444444</c:v>
                </c:pt>
                <c:pt idx="12889">
                  <c:v>44832.11445601852</c:v>
                </c:pt>
                <c:pt idx="12890">
                  <c:v>44832.11446759259</c:v>
                </c:pt>
                <c:pt idx="12891">
                  <c:v>44832.114479166667</c:v>
                </c:pt>
                <c:pt idx="12892">
                  <c:v>44832.114490740743</c:v>
                </c:pt>
                <c:pt idx="12893">
                  <c:v>44832.114502314813</c:v>
                </c:pt>
                <c:pt idx="12894">
                  <c:v>44832.114525462966</c:v>
                </c:pt>
                <c:pt idx="12895">
                  <c:v>44832.114537037036</c:v>
                </c:pt>
                <c:pt idx="12896">
                  <c:v>44832.114548611113</c:v>
                </c:pt>
                <c:pt idx="12897">
                  <c:v>44832.114560185182</c:v>
                </c:pt>
                <c:pt idx="12898">
                  <c:v>44832.114571759259</c:v>
                </c:pt>
                <c:pt idx="12899">
                  <c:v>44832.114583333336</c:v>
                </c:pt>
                <c:pt idx="12900">
                  <c:v>44832.114594907405</c:v>
                </c:pt>
                <c:pt idx="12901">
                  <c:v>44832.114606481482</c:v>
                </c:pt>
                <c:pt idx="12902">
                  <c:v>44832.114618055559</c:v>
                </c:pt>
                <c:pt idx="12903">
                  <c:v>44832.114629629628</c:v>
                </c:pt>
                <c:pt idx="12904">
                  <c:v>44832.114641203705</c:v>
                </c:pt>
                <c:pt idx="12905">
                  <c:v>44832.114652777775</c:v>
                </c:pt>
                <c:pt idx="12906">
                  <c:v>44832.114664351851</c:v>
                </c:pt>
                <c:pt idx="12907">
                  <c:v>44832.114675925928</c:v>
                </c:pt>
                <c:pt idx="12908">
                  <c:v>44832.114687499998</c:v>
                </c:pt>
                <c:pt idx="12909">
                  <c:v>44832.114699074074</c:v>
                </c:pt>
                <c:pt idx="12910">
                  <c:v>44832.114710648151</c:v>
                </c:pt>
                <c:pt idx="12911">
                  <c:v>44832.114722222221</c:v>
                </c:pt>
                <c:pt idx="12912">
                  <c:v>44832.114733796298</c:v>
                </c:pt>
                <c:pt idx="12913">
                  <c:v>44832.114745370367</c:v>
                </c:pt>
                <c:pt idx="12914">
                  <c:v>44832.114756944444</c:v>
                </c:pt>
                <c:pt idx="12915">
                  <c:v>44832.114768518521</c:v>
                </c:pt>
                <c:pt idx="12916">
                  <c:v>44832.11478009259</c:v>
                </c:pt>
                <c:pt idx="12917">
                  <c:v>44832.114791666667</c:v>
                </c:pt>
                <c:pt idx="12918">
                  <c:v>44832.114803240744</c:v>
                </c:pt>
                <c:pt idx="12919">
                  <c:v>44832.114814814813</c:v>
                </c:pt>
                <c:pt idx="12920">
                  <c:v>44832.11482638889</c:v>
                </c:pt>
                <c:pt idx="12921">
                  <c:v>44832.114837962959</c:v>
                </c:pt>
                <c:pt idx="12922">
                  <c:v>44832.114849537036</c:v>
                </c:pt>
                <c:pt idx="12923">
                  <c:v>44832.114861111113</c:v>
                </c:pt>
                <c:pt idx="12924">
                  <c:v>44832.114872685182</c:v>
                </c:pt>
                <c:pt idx="12925">
                  <c:v>44832.114884259259</c:v>
                </c:pt>
                <c:pt idx="12926">
                  <c:v>44832.114895833336</c:v>
                </c:pt>
                <c:pt idx="12927">
                  <c:v>44832.114907407406</c:v>
                </c:pt>
                <c:pt idx="12928">
                  <c:v>44832.114918981482</c:v>
                </c:pt>
                <c:pt idx="12929">
                  <c:v>44832.114930555559</c:v>
                </c:pt>
                <c:pt idx="12930">
                  <c:v>44832.114942129629</c:v>
                </c:pt>
                <c:pt idx="12931">
                  <c:v>44832.114953703705</c:v>
                </c:pt>
                <c:pt idx="12932">
                  <c:v>44832.114965277775</c:v>
                </c:pt>
                <c:pt idx="12933">
                  <c:v>44832.114976851852</c:v>
                </c:pt>
                <c:pt idx="12934">
                  <c:v>44832.114988425928</c:v>
                </c:pt>
                <c:pt idx="12935">
                  <c:v>44832.114999999998</c:v>
                </c:pt>
                <c:pt idx="12936">
                  <c:v>44832.115011574075</c:v>
                </c:pt>
                <c:pt idx="12937">
                  <c:v>44832.115023148152</c:v>
                </c:pt>
                <c:pt idx="12938">
                  <c:v>44832.115034722221</c:v>
                </c:pt>
                <c:pt idx="12939">
                  <c:v>44832.115046296298</c:v>
                </c:pt>
                <c:pt idx="12940">
                  <c:v>44832.115057870367</c:v>
                </c:pt>
                <c:pt idx="12941">
                  <c:v>44832.115069444444</c:v>
                </c:pt>
                <c:pt idx="12942">
                  <c:v>44832.115081018521</c:v>
                </c:pt>
                <c:pt idx="12943">
                  <c:v>44832.11509259259</c:v>
                </c:pt>
                <c:pt idx="12944">
                  <c:v>44832.115104166667</c:v>
                </c:pt>
                <c:pt idx="12945">
                  <c:v>44832.115115740744</c:v>
                </c:pt>
                <c:pt idx="12946">
                  <c:v>44832.115127314813</c:v>
                </c:pt>
                <c:pt idx="12947">
                  <c:v>44832.11513888889</c:v>
                </c:pt>
                <c:pt idx="12948">
                  <c:v>44832.11515046296</c:v>
                </c:pt>
                <c:pt idx="12949">
                  <c:v>44832.115162037036</c:v>
                </c:pt>
                <c:pt idx="12950">
                  <c:v>44832.115173611113</c:v>
                </c:pt>
                <c:pt idx="12951">
                  <c:v>44832.115185185183</c:v>
                </c:pt>
                <c:pt idx="12952">
                  <c:v>44832.11519675926</c:v>
                </c:pt>
                <c:pt idx="12953">
                  <c:v>44832.115208333336</c:v>
                </c:pt>
                <c:pt idx="12954">
                  <c:v>44832.115219907406</c:v>
                </c:pt>
                <c:pt idx="12955">
                  <c:v>44832.115231481483</c:v>
                </c:pt>
                <c:pt idx="12956">
                  <c:v>44832.115243055552</c:v>
                </c:pt>
                <c:pt idx="12957">
                  <c:v>44832.115254629629</c:v>
                </c:pt>
                <c:pt idx="12958">
                  <c:v>44832.115266203706</c:v>
                </c:pt>
                <c:pt idx="12959">
                  <c:v>44832.115277777775</c:v>
                </c:pt>
                <c:pt idx="12960">
                  <c:v>44832.115289351852</c:v>
                </c:pt>
                <c:pt idx="12961">
                  <c:v>44832.115300925929</c:v>
                </c:pt>
                <c:pt idx="12962">
                  <c:v>44832.115312499998</c:v>
                </c:pt>
                <c:pt idx="12963">
                  <c:v>44832.115324074075</c:v>
                </c:pt>
                <c:pt idx="12964">
                  <c:v>44832.115335648145</c:v>
                </c:pt>
                <c:pt idx="12965">
                  <c:v>44832.115347222221</c:v>
                </c:pt>
                <c:pt idx="12966">
                  <c:v>44832.115358796298</c:v>
                </c:pt>
                <c:pt idx="12967">
                  <c:v>44832.115370370368</c:v>
                </c:pt>
                <c:pt idx="12968">
                  <c:v>44832.115381944444</c:v>
                </c:pt>
                <c:pt idx="12969">
                  <c:v>44832.115393518521</c:v>
                </c:pt>
                <c:pt idx="12970">
                  <c:v>44832.115405092591</c:v>
                </c:pt>
                <c:pt idx="12971">
                  <c:v>44832.115416666667</c:v>
                </c:pt>
                <c:pt idx="12972">
                  <c:v>44832.115428240744</c:v>
                </c:pt>
                <c:pt idx="12973">
                  <c:v>44832.115439814814</c:v>
                </c:pt>
                <c:pt idx="12974">
                  <c:v>44832.115451388891</c:v>
                </c:pt>
                <c:pt idx="12975">
                  <c:v>44832.11546296296</c:v>
                </c:pt>
                <c:pt idx="12976">
                  <c:v>44832.115474537037</c:v>
                </c:pt>
                <c:pt idx="12977">
                  <c:v>44832.115486111114</c:v>
                </c:pt>
                <c:pt idx="12978">
                  <c:v>44832.115497685183</c:v>
                </c:pt>
                <c:pt idx="12979">
                  <c:v>44832.11550925926</c:v>
                </c:pt>
                <c:pt idx="12980">
                  <c:v>44832.115520833337</c:v>
                </c:pt>
                <c:pt idx="12981">
                  <c:v>44832.115532407406</c:v>
                </c:pt>
                <c:pt idx="12982">
                  <c:v>44832.115543981483</c:v>
                </c:pt>
                <c:pt idx="12983">
                  <c:v>44832.115555555552</c:v>
                </c:pt>
                <c:pt idx="12984">
                  <c:v>44832.115567129629</c:v>
                </c:pt>
                <c:pt idx="12985">
                  <c:v>44832.115578703706</c:v>
                </c:pt>
                <c:pt idx="12986">
                  <c:v>44832.115590277775</c:v>
                </c:pt>
                <c:pt idx="12987">
                  <c:v>44832.115601851852</c:v>
                </c:pt>
                <c:pt idx="12988">
                  <c:v>44832.115613425929</c:v>
                </c:pt>
                <c:pt idx="12989">
                  <c:v>44832.115624999999</c:v>
                </c:pt>
                <c:pt idx="12990">
                  <c:v>44832.115636574075</c:v>
                </c:pt>
                <c:pt idx="12991">
                  <c:v>44832.115648148145</c:v>
                </c:pt>
                <c:pt idx="12992">
                  <c:v>44832.115659722222</c:v>
                </c:pt>
                <c:pt idx="12993">
                  <c:v>44832.115671296298</c:v>
                </c:pt>
                <c:pt idx="12994">
                  <c:v>44832.115682870368</c:v>
                </c:pt>
                <c:pt idx="12995">
                  <c:v>44832.115694444445</c:v>
                </c:pt>
                <c:pt idx="12996">
                  <c:v>44832.115706018521</c:v>
                </c:pt>
                <c:pt idx="12997">
                  <c:v>44832.115717592591</c:v>
                </c:pt>
                <c:pt idx="12998">
                  <c:v>44832.115729166668</c:v>
                </c:pt>
                <c:pt idx="12999">
                  <c:v>44832.115740740737</c:v>
                </c:pt>
                <c:pt idx="13000">
                  <c:v>44832.115752314814</c:v>
                </c:pt>
                <c:pt idx="13001">
                  <c:v>44832.115763888891</c:v>
                </c:pt>
                <c:pt idx="13002">
                  <c:v>44832.11577546296</c:v>
                </c:pt>
                <c:pt idx="13003">
                  <c:v>44832.115787037037</c:v>
                </c:pt>
                <c:pt idx="13004">
                  <c:v>44832.115798611114</c:v>
                </c:pt>
                <c:pt idx="13005">
                  <c:v>44832.115810185183</c:v>
                </c:pt>
                <c:pt idx="13006">
                  <c:v>44832.11582175926</c:v>
                </c:pt>
                <c:pt idx="13007">
                  <c:v>44832.115833333337</c:v>
                </c:pt>
                <c:pt idx="13008">
                  <c:v>44832.115844907406</c:v>
                </c:pt>
                <c:pt idx="13009">
                  <c:v>44832.115856481483</c:v>
                </c:pt>
                <c:pt idx="13010">
                  <c:v>44832.115868055553</c:v>
                </c:pt>
                <c:pt idx="13011">
                  <c:v>44832.115879629629</c:v>
                </c:pt>
                <c:pt idx="13012">
                  <c:v>44832.115891203706</c:v>
                </c:pt>
                <c:pt idx="13013">
                  <c:v>44832.115902777776</c:v>
                </c:pt>
                <c:pt idx="13014">
                  <c:v>44832.115914351853</c:v>
                </c:pt>
                <c:pt idx="13015">
                  <c:v>44832.115925925929</c:v>
                </c:pt>
                <c:pt idx="13016">
                  <c:v>44832.115937499999</c:v>
                </c:pt>
                <c:pt idx="13017">
                  <c:v>44832.115949074076</c:v>
                </c:pt>
                <c:pt idx="13018">
                  <c:v>44832.115960648145</c:v>
                </c:pt>
                <c:pt idx="13019">
                  <c:v>44832.115972222222</c:v>
                </c:pt>
                <c:pt idx="13020">
                  <c:v>44832.115983796299</c:v>
                </c:pt>
                <c:pt idx="13021">
                  <c:v>44832.115995370368</c:v>
                </c:pt>
                <c:pt idx="13022">
                  <c:v>44832.116006944445</c:v>
                </c:pt>
                <c:pt idx="13023">
                  <c:v>44832.116018518522</c:v>
                </c:pt>
                <c:pt idx="13024">
                  <c:v>44832.116030092591</c:v>
                </c:pt>
                <c:pt idx="13025">
                  <c:v>44832.116041666668</c:v>
                </c:pt>
                <c:pt idx="13026">
                  <c:v>44832.116053240738</c:v>
                </c:pt>
                <c:pt idx="13027">
                  <c:v>44832.116064814814</c:v>
                </c:pt>
                <c:pt idx="13028">
                  <c:v>44832.116076388891</c:v>
                </c:pt>
                <c:pt idx="13029">
                  <c:v>44832.116087962961</c:v>
                </c:pt>
                <c:pt idx="13030">
                  <c:v>44832.116099537037</c:v>
                </c:pt>
                <c:pt idx="13031">
                  <c:v>44832.116111111114</c:v>
                </c:pt>
                <c:pt idx="13032">
                  <c:v>44832.116122685184</c:v>
                </c:pt>
                <c:pt idx="13033">
                  <c:v>44832.11613425926</c:v>
                </c:pt>
                <c:pt idx="13034">
                  <c:v>44832.11614583333</c:v>
                </c:pt>
                <c:pt idx="13035">
                  <c:v>44832.116157407407</c:v>
                </c:pt>
                <c:pt idx="13036">
                  <c:v>44832.116168981483</c:v>
                </c:pt>
                <c:pt idx="13037">
                  <c:v>44832.116180555553</c:v>
                </c:pt>
                <c:pt idx="13038">
                  <c:v>44832.11619212963</c:v>
                </c:pt>
                <c:pt idx="13039">
                  <c:v>44832.116203703707</c:v>
                </c:pt>
                <c:pt idx="13040">
                  <c:v>44832.116215277776</c:v>
                </c:pt>
                <c:pt idx="13041">
                  <c:v>44832.116226851853</c:v>
                </c:pt>
                <c:pt idx="13042">
                  <c:v>44832.116238425922</c:v>
                </c:pt>
                <c:pt idx="13043">
                  <c:v>44832.116249999999</c:v>
                </c:pt>
                <c:pt idx="13044">
                  <c:v>44832.116261574076</c:v>
                </c:pt>
                <c:pt idx="13045">
                  <c:v>44832.116273148145</c:v>
                </c:pt>
                <c:pt idx="13046">
                  <c:v>44832.116284722222</c:v>
                </c:pt>
                <c:pt idx="13047">
                  <c:v>44832.116296296299</c:v>
                </c:pt>
                <c:pt idx="13048">
                  <c:v>44832.116307870368</c:v>
                </c:pt>
                <c:pt idx="13049">
                  <c:v>44832.116319444445</c:v>
                </c:pt>
                <c:pt idx="13050">
                  <c:v>44832.116331018522</c:v>
                </c:pt>
                <c:pt idx="13051">
                  <c:v>44832.116342592592</c:v>
                </c:pt>
                <c:pt idx="13052">
                  <c:v>44832.116354166668</c:v>
                </c:pt>
                <c:pt idx="13053">
                  <c:v>44832.116365740738</c:v>
                </c:pt>
                <c:pt idx="13054">
                  <c:v>44832.116377314815</c:v>
                </c:pt>
                <c:pt idx="13055">
                  <c:v>44832.116388888891</c:v>
                </c:pt>
                <c:pt idx="13056">
                  <c:v>44832.116400462961</c:v>
                </c:pt>
                <c:pt idx="13057">
                  <c:v>44832.116412037038</c:v>
                </c:pt>
                <c:pt idx="13058">
                  <c:v>44832.116423611114</c:v>
                </c:pt>
                <c:pt idx="13059">
                  <c:v>44832.116435185184</c:v>
                </c:pt>
                <c:pt idx="13060">
                  <c:v>44832.116446759261</c:v>
                </c:pt>
                <c:pt idx="13061">
                  <c:v>44832.11645833333</c:v>
                </c:pt>
                <c:pt idx="13062">
                  <c:v>44832.116469907407</c:v>
                </c:pt>
                <c:pt idx="13063">
                  <c:v>44832.116481481484</c:v>
                </c:pt>
                <c:pt idx="13064">
                  <c:v>44832.116493055553</c:v>
                </c:pt>
                <c:pt idx="13065">
                  <c:v>44832.11650462963</c:v>
                </c:pt>
                <c:pt idx="13066">
                  <c:v>44832.116516203707</c:v>
                </c:pt>
                <c:pt idx="13067">
                  <c:v>44832.116527777776</c:v>
                </c:pt>
                <c:pt idx="13068">
                  <c:v>44832.116539351853</c:v>
                </c:pt>
                <c:pt idx="13069">
                  <c:v>44832.116550925923</c:v>
                </c:pt>
                <c:pt idx="13070">
                  <c:v>44832.116562499999</c:v>
                </c:pt>
                <c:pt idx="13071">
                  <c:v>44832.116574074076</c:v>
                </c:pt>
                <c:pt idx="13072">
                  <c:v>44832.116585648146</c:v>
                </c:pt>
                <c:pt idx="13073">
                  <c:v>44832.116597222222</c:v>
                </c:pt>
                <c:pt idx="13074">
                  <c:v>44832.116608796299</c:v>
                </c:pt>
                <c:pt idx="13075">
                  <c:v>44832.116620370369</c:v>
                </c:pt>
                <c:pt idx="13076">
                  <c:v>44832.116631944446</c:v>
                </c:pt>
                <c:pt idx="13077">
                  <c:v>44832.116643518515</c:v>
                </c:pt>
                <c:pt idx="13078">
                  <c:v>44832.116655092592</c:v>
                </c:pt>
                <c:pt idx="13079">
                  <c:v>44832.116666666669</c:v>
                </c:pt>
                <c:pt idx="13080">
                  <c:v>44832.116678240738</c:v>
                </c:pt>
                <c:pt idx="13081">
                  <c:v>44832.116689814815</c:v>
                </c:pt>
                <c:pt idx="13082">
                  <c:v>44832.116701388892</c:v>
                </c:pt>
                <c:pt idx="13083">
                  <c:v>44832.116712962961</c:v>
                </c:pt>
                <c:pt idx="13084">
                  <c:v>44832.116724537038</c:v>
                </c:pt>
                <c:pt idx="13085">
                  <c:v>44832.116736111115</c:v>
                </c:pt>
                <c:pt idx="13086">
                  <c:v>44832.116747685184</c:v>
                </c:pt>
                <c:pt idx="13087">
                  <c:v>44832.116759259261</c:v>
                </c:pt>
                <c:pt idx="13088">
                  <c:v>44832.116770833331</c:v>
                </c:pt>
                <c:pt idx="13089">
                  <c:v>44832.116782407407</c:v>
                </c:pt>
                <c:pt idx="13090">
                  <c:v>44832.116793981484</c:v>
                </c:pt>
                <c:pt idx="13091">
                  <c:v>44832.116805555554</c:v>
                </c:pt>
                <c:pt idx="13092">
                  <c:v>44832.11681712963</c:v>
                </c:pt>
                <c:pt idx="13093">
                  <c:v>44832.116828703707</c:v>
                </c:pt>
                <c:pt idx="13094">
                  <c:v>44832.116840277777</c:v>
                </c:pt>
                <c:pt idx="13095">
                  <c:v>44832.116851851853</c:v>
                </c:pt>
                <c:pt idx="13096">
                  <c:v>44832.116863425923</c:v>
                </c:pt>
                <c:pt idx="13097">
                  <c:v>44832.116875</c:v>
                </c:pt>
                <c:pt idx="13098">
                  <c:v>44832.116886574076</c:v>
                </c:pt>
                <c:pt idx="13099">
                  <c:v>44832.116898148146</c:v>
                </c:pt>
                <c:pt idx="13100">
                  <c:v>44832.116909722223</c:v>
                </c:pt>
                <c:pt idx="13101">
                  <c:v>44832.1169212963</c:v>
                </c:pt>
                <c:pt idx="13102">
                  <c:v>44832.116932870369</c:v>
                </c:pt>
                <c:pt idx="13103">
                  <c:v>44832.116944444446</c:v>
                </c:pt>
                <c:pt idx="13104">
                  <c:v>44832.116956018515</c:v>
                </c:pt>
                <c:pt idx="13105">
                  <c:v>44832.116967592592</c:v>
                </c:pt>
                <c:pt idx="13106">
                  <c:v>44832.116979166669</c:v>
                </c:pt>
                <c:pt idx="13107">
                  <c:v>44832.116990740738</c:v>
                </c:pt>
                <c:pt idx="13108">
                  <c:v>44832.117002314815</c:v>
                </c:pt>
                <c:pt idx="13109">
                  <c:v>44832.117013888892</c:v>
                </c:pt>
                <c:pt idx="13110">
                  <c:v>44832.117025462961</c:v>
                </c:pt>
                <c:pt idx="13111">
                  <c:v>44832.117037037038</c:v>
                </c:pt>
                <c:pt idx="13112">
                  <c:v>44832.117048611108</c:v>
                </c:pt>
                <c:pt idx="13113">
                  <c:v>44832.117060185185</c:v>
                </c:pt>
                <c:pt idx="13114">
                  <c:v>44832.117071759261</c:v>
                </c:pt>
                <c:pt idx="13115">
                  <c:v>44832.117083333331</c:v>
                </c:pt>
                <c:pt idx="13116">
                  <c:v>44832.117094907408</c:v>
                </c:pt>
                <c:pt idx="13117">
                  <c:v>44832.117106481484</c:v>
                </c:pt>
                <c:pt idx="13118">
                  <c:v>44832.117118055554</c:v>
                </c:pt>
                <c:pt idx="13119">
                  <c:v>44832.117129629631</c:v>
                </c:pt>
                <c:pt idx="13120">
                  <c:v>44832.1171412037</c:v>
                </c:pt>
                <c:pt idx="13121">
                  <c:v>44832.117152777777</c:v>
                </c:pt>
                <c:pt idx="13122">
                  <c:v>44832.117164351854</c:v>
                </c:pt>
                <c:pt idx="13123">
                  <c:v>44832.117175925923</c:v>
                </c:pt>
                <c:pt idx="13124">
                  <c:v>44832.1171875</c:v>
                </c:pt>
                <c:pt idx="13125">
                  <c:v>44832.117199074077</c:v>
                </c:pt>
                <c:pt idx="13126">
                  <c:v>44832.117210648146</c:v>
                </c:pt>
                <c:pt idx="13127">
                  <c:v>44832.117222222223</c:v>
                </c:pt>
                <c:pt idx="13128">
                  <c:v>44832.1172337963</c:v>
                </c:pt>
                <c:pt idx="13129">
                  <c:v>44832.117245370369</c:v>
                </c:pt>
                <c:pt idx="13130">
                  <c:v>44832.117256944446</c:v>
                </c:pt>
                <c:pt idx="13131">
                  <c:v>44832.117268518516</c:v>
                </c:pt>
                <c:pt idx="13132">
                  <c:v>44832.117280092592</c:v>
                </c:pt>
                <c:pt idx="13133">
                  <c:v>44832.117291666669</c:v>
                </c:pt>
                <c:pt idx="13134">
                  <c:v>44832.117303240739</c:v>
                </c:pt>
                <c:pt idx="13135">
                  <c:v>44832.117314814815</c:v>
                </c:pt>
                <c:pt idx="13136">
                  <c:v>44832.117326388892</c:v>
                </c:pt>
                <c:pt idx="13137">
                  <c:v>44832.117337962962</c:v>
                </c:pt>
                <c:pt idx="13138">
                  <c:v>44832.117349537039</c:v>
                </c:pt>
                <c:pt idx="13139">
                  <c:v>44832.117361111108</c:v>
                </c:pt>
                <c:pt idx="13140">
                  <c:v>44832.117372685185</c:v>
                </c:pt>
                <c:pt idx="13141">
                  <c:v>44832.117384259262</c:v>
                </c:pt>
                <c:pt idx="13142">
                  <c:v>44832.117395833331</c:v>
                </c:pt>
                <c:pt idx="13143">
                  <c:v>44832.117407407408</c:v>
                </c:pt>
                <c:pt idx="13144">
                  <c:v>44832.117418981485</c:v>
                </c:pt>
                <c:pt idx="13145">
                  <c:v>44832.117430555554</c:v>
                </c:pt>
                <c:pt idx="13146">
                  <c:v>44832.117442129631</c:v>
                </c:pt>
                <c:pt idx="13147">
                  <c:v>44832.1174537037</c:v>
                </c:pt>
                <c:pt idx="13148">
                  <c:v>44832.117465277777</c:v>
                </c:pt>
                <c:pt idx="13149">
                  <c:v>44832.117476851854</c:v>
                </c:pt>
                <c:pt idx="13150">
                  <c:v>44832.117488425924</c:v>
                </c:pt>
                <c:pt idx="13151">
                  <c:v>44832.1175</c:v>
                </c:pt>
                <c:pt idx="13152">
                  <c:v>44832.117511574077</c:v>
                </c:pt>
                <c:pt idx="13153">
                  <c:v>44832.117523148147</c:v>
                </c:pt>
                <c:pt idx="13154">
                  <c:v>44832.117534722223</c:v>
                </c:pt>
                <c:pt idx="13155">
                  <c:v>44832.117546296293</c:v>
                </c:pt>
                <c:pt idx="13156">
                  <c:v>44832.11755787037</c:v>
                </c:pt>
                <c:pt idx="13157">
                  <c:v>44832.117569444446</c:v>
                </c:pt>
                <c:pt idx="13158">
                  <c:v>44832.117581018516</c:v>
                </c:pt>
                <c:pt idx="13159">
                  <c:v>44832.117592592593</c:v>
                </c:pt>
                <c:pt idx="13160">
                  <c:v>44832.117604166669</c:v>
                </c:pt>
                <c:pt idx="13161">
                  <c:v>44832.117615740739</c:v>
                </c:pt>
                <c:pt idx="13162">
                  <c:v>44832.117627314816</c:v>
                </c:pt>
                <c:pt idx="13163">
                  <c:v>44832.117638888885</c:v>
                </c:pt>
                <c:pt idx="13164">
                  <c:v>44832.117650462962</c:v>
                </c:pt>
                <c:pt idx="13165">
                  <c:v>44832.117662037039</c:v>
                </c:pt>
                <c:pt idx="13166">
                  <c:v>44832.117673611108</c:v>
                </c:pt>
                <c:pt idx="13167">
                  <c:v>44832.117685185185</c:v>
                </c:pt>
                <c:pt idx="13168">
                  <c:v>44832.117696759262</c:v>
                </c:pt>
                <c:pt idx="13169">
                  <c:v>44832.117708333331</c:v>
                </c:pt>
                <c:pt idx="13170">
                  <c:v>44832.117719907408</c:v>
                </c:pt>
                <c:pt idx="13171">
                  <c:v>44832.117731481485</c:v>
                </c:pt>
                <c:pt idx="13172">
                  <c:v>44832.117743055554</c:v>
                </c:pt>
                <c:pt idx="13173">
                  <c:v>44832.117754629631</c:v>
                </c:pt>
                <c:pt idx="13174">
                  <c:v>44832.117766203701</c:v>
                </c:pt>
                <c:pt idx="13175">
                  <c:v>44832.117777777778</c:v>
                </c:pt>
                <c:pt idx="13176">
                  <c:v>44832.117789351854</c:v>
                </c:pt>
                <c:pt idx="13177">
                  <c:v>44832.117800925924</c:v>
                </c:pt>
                <c:pt idx="13178">
                  <c:v>44832.117812500001</c:v>
                </c:pt>
                <c:pt idx="13179">
                  <c:v>44832.117824074077</c:v>
                </c:pt>
                <c:pt idx="13180">
                  <c:v>44832.117835648147</c:v>
                </c:pt>
                <c:pt idx="13181">
                  <c:v>44832.117847222224</c:v>
                </c:pt>
                <c:pt idx="13182">
                  <c:v>44832.117858796293</c:v>
                </c:pt>
                <c:pt idx="13183">
                  <c:v>44832.11787037037</c:v>
                </c:pt>
                <c:pt idx="13184">
                  <c:v>44832.117881944447</c:v>
                </c:pt>
                <c:pt idx="13185">
                  <c:v>44832.117893518516</c:v>
                </c:pt>
                <c:pt idx="13186">
                  <c:v>44832.117905092593</c:v>
                </c:pt>
                <c:pt idx="13187">
                  <c:v>44832.11791666667</c:v>
                </c:pt>
                <c:pt idx="13188">
                  <c:v>44832.117928240739</c:v>
                </c:pt>
                <c:pt idx="13189">
                  <c:v>44832.117939814816</c:v>
                </c:pt>
                <c:pt idx="13190">
                  <c:v>44832.117951388886</c:v>
                </c:pt>
                <c:pt idx="13191">
                  <c:v>44832.117962962962</c:v>
                </c:pt>
                <c:pt idx="13192">
                  <c:v>44832.117974537039</c:v>
                </c:pt>
                <c:pt idx="13193">
                  <c:v>44832.117986111109</c:v>
                </c:pt>
                <c:pt idx="13194">
                  <c:v>44832.117997685185</c:v>
                </c:pt>
                <c:pt idx="13195">
                  <c:v>44832.118009259262</c:v>
                </c:pt>
                <c:pt idx="13196">
                  <c:v>44832.118020833332</c:v>
                </c:pt>
                <c:pt idx="13197">
                  <c:v>44832.118032407408</c:v>
                </c:pt>
                <c:pt idx="13198">
                  <c:v>44832.118043981478</c:v>
                </c:pt>
                <c:pt idx="13199">
                  <c:v>44832.118055555555</c:v>
                </c:pt>
                <c:pt idx="13200">
                  <c:v>44832.118067129632</c:v>
                </c:pt>
                <c:pt idx="13201">
                  <c:v>44832.118078703701</c:v>
                </c:pt>
                <c:pt idx="13202">
                  <c:v>44832.118090277778</c:v>
                </c:pt>
                <c:pt idx="13203">
                  <c:v>44832.118101851855</c:v>
                </c:pt>
                <c:pt idx="13204">
                  <c:v>44832.118113425924</c:v>
                </c:pt>
                <c:pt idx="13205">
                  <c:v>44832.118125000001</c:v>
                </c:pt>
                <c:pt idx="13206">
                  <c:v>44832.118136574078</c:v>
                </c:pt>
                <c:pt idx="13207">
                  <c:v>44832.118148148147</c:v>
                </c:pt>
                <c:pt idx="13208">
                  <c:v>44832.118159722224</c:v>
                </c:pt>
                <c:pt idx="13209">
                  <c:v>44832.118171296293</c:v>
                </c:pt>
                <c:pt idx="13210">
                  <c:v>44832.11818287037</c:v>
                </c:pt>
                <c:pt idx="13211">
                  <c:v>44832.118194444447</c:v>
                </c:pt>
                <c:pt idx="13212">
                  <c:v>44832.118206018517</c:v>
                </c:pt>
                <c:pt idx="13213">
                  <c:v>44832.118217592593</c:v>
                </c:pt>
                <c:pt idx="13214">
                  <c:v>44832.11822916667</c:v>
                </c:pt>
                <c:pt idx="13215">
                  <c:v>44832.11824074074</c:v>
                </c:pt>
                <c:pt idx="13216">
                  <c:v>44832.118252314816</c:v>
                </c:pt>
                <c:pt idx="13217">
                  <c:v>44832.118263888886</c:v>
                </c:pt>
                <c:pt idx="13218">
                  <c:v>44832.118275462963</c:v>
                </c:pt>
                <c:pt idx="13219">
                  <c:v>44832.118287037039</c:v>
                </c:pt>
                <c:pt idx="13220">
                  <c:v>44832.118310185186</c:v>
                </c:pt>
                <c:pt idx="13221">
                  <c:v>44832.118321759262</c:v>
                </c:pt>
                <c:pt idx="13222">
                  <c:v>44832.118333333332</c:v>
                </c:pt>
                <c:pt idx="13223">
                  <c:v>44832.118344907409</c:v>
                </c:pt>
                <c:pt idx="13224">
                  <c:v>44832.118356481478</c:v>
                </c:pt>
                <c:pt idx="13225">
                  <c:v>44832.118368055555</c:v>
                </c:pt>
                <c:pt idx="13226">
                  <c:v>44832.118379629632</c:v>
                </c:pt>
                <c:pt idx="13227">
                  <c:v>44832.118391203701</c:v>
                </c:pt>
                <c:pt idx="13228">
                  <c:v>44832.118402777778</c:v>
                </c:pt>
                <c:pt idx="13229">
                  <c:v>44832.118414351855</c:v>
                </c:pt>
                <c:pt idx="13230">
                  <c:v>44832.118425925924</c:v>
                </c:pt>
                <c:pt idx="13231">
                  <c:v>44832.118437500001</c:v>
                </c:pt>
                <c:pt idx="13232">
                  <c:v>44832.118449074071</c:v>
                </c:pt>
                <c:pt idx="13233">
                  <c:v>44832.118460648147</c:v>
                </c:pt>
                <c:pt idx="13234">
                  <c:v>44832.118472222224</c:v>
                </c:pt>
                <c:pt idx="13235">
                  <c:v>44832.118483796294</c:v>
                </c:pt>
                <c:pt idx="13236">
                  <c:v>44832.118495370371</c:v>
                </c:pt>
                <c:pt idx="13237">
                  <c:v>44832.118506944447</c:v>
                </c:pt>
                <c:pt idx="13238">
                  <c:v>44832.118518518517</c:v>
                </c:pt>
                <c:pt idx="13239">
                  <c:v>44832.118530092594</c:v>
                </c:pt>
                <c:pt idx="13240">
                  <c:v>44832.118541666663</c:v>
                </c:pt>
                <c:pt idx="13241">
                  <c:v>44832.11855324074</c:v>
                </c:pt>
                <c:pt idx="13242">
                  <c:v>44832.118564814817</c:v>
                </c:pt>
                <c:pt idx="13243">
                  <c:v>44832.118576388886</c:v>
                </c:pt>
                <c:pt idx="13244">
                  <c:v>44832.118587962963</c:v>
                </c:pt>
                <c:pt idx="13245">
                  <c:v>44832.11859953704</c:v>
                </c:pt>
                <c:pt idx="13246">
                  <c:v>44832.118611111109</c:v>
                </c:pt>
                <c:pt idx="13247">
                  <c:v>44832.118622685186</c:v>
                </c:pt>
                <c:pt idx="13248">
                  <c:v>44832.118634259263</c:v>
                </c:pt>
                <c:pt idx="13249">
                  <c:v>44832.118645833332</c:v>
                </c:pt>
                <c:pt idx="13250">
                  <c:v>44832.118657407409</c:v>
                </c:pt>
                <c:pt idx="13251">
                  <c:v>44832.118668981479</c:v>
                </c:pt>
                <c:pt idx="13252">
                  <c:v>44832.118680555555</c:v>
                </c:pt>
                <c:pt idx="13253">
                  <c:v>44832.118692129632</c:v>
                </c:pt>
                <c:pt idx="13254">
                  <c:v>44832.118703703702</c:v>
                </c:pt>
                <c:pt idx="13255">
                  <c:v>44832.118715277778</c:v>
                </c:pt>
                <c:pt idx="13256">
                  <c:v>44832.118726851855</c:v>
                </c:pt>
                <c:pt idx="13257">
                  <c:v>44832.118738425925</c:v>
                </c:pt>
                <c:pt idx="13258">
                  <c:v>44832.118750000001</c:v>
                </c:pt>
                <c:pt idx="13259">
                  <c:v>44832.118761574071</c:v>
                </c:pt>
                <c:pt idx="13260">
                  <c:v>44832.118773148148</c:v>
                </c:pt>
                <c:pt idx="13261">
                  <c:v>44832.118784722225</c:v>
                </c:pt>
                <c:pt idx="13262">
                  <c:v>44832.118796296294</c:v>
                </c:pt>
                <c:pt idx="13263">
                  <c:v>44832.118807870371</c:v>
                </c:pt>
                <c:pt idx="13264">
                  <c:v>44832.118819444448</c:v>
                </c:pt>
                <c:pt idx="13265">
                  <c:v>44832.118831018517</c:v>
                </c:pt>
                <c:pt idx="13266">
                  <c:v>44832.118842592594</c:v>
                </c:pt>
                <c:pt idx="13267">
                  <c:v>44832.118854166663</c:v>
                </c:pt>
                <c:pt idx="13268">
                  <c:v>44832.11886574074</c:v>
                </c:pt>
                <c:pt idx="13269">
                  <c:v>44832.118877314817</c:v>
                </c:pt>
                <c:pt idx="13270">
                  <c:v>44832.118888888886</c:v>
                </c:pt>
                <c:pt idx="13271">
                  <c:v>44832.118900462963</c:v>
                </c:pt>
                <c:pt idx="13272">
                  <c:v>44832.11891203704</c:v>
                </c:pt>
                <c:pt idx="13273">
                  <c:v>44832.118923611109</c:v>
                </c:pt>
                <c:pt idx="13274">
                  <c:v>44832.118935185186</c:v>
                </c:pt>
                <c:pt idx="13275">
                  <c:v>44832.118946759256</c:v>
                </c:pt>
                <c:pt idx="13276">
                  <c:v>44832.118958333333</c:v>
                </c:pt>
                <c:pt idx="13277">
                  <c:v>44832.118969907409</c:v>
                </c:pt>
                <c:pt idx="13278">
                  <c:v>44832.118981481479</c:v>
                </c:pt>
                <c:pt idx="13279">
                  <c:v>44832.118993055556</c:v>
                </c:pt>
                <c:pt idx="13280">
                  <c:v>44832.119004629632</c:v>
                </c:pt>
                <c:pt idx="13281">
                  <c:v>44832.119016203702</c:v>
                </c:pt>
                <c:pt idx="13282">
                  <c:v>44832.119027777779</c:v>
                </c:pt>
                <c:pt idx="13283">
                  <c:v>44832.119039351855</c:v>
                </c:pt>
                <c:pt idx="13284">
                  <c:v>44832.119050925925</c:v>
                </c:pt>
                <c:pt idx="13285">
                  <c:v>44832.119062500002</c:v>
                </c:pt>
                <c:pt idx="13286">
                  <c:v>44832.119074074071</c:v>
                </c:pt>
                <c:pt idx="13287">
                  <c:v>44832.119085648148</c:v>
                </c:pt>
                <c:pt idx="13288">
                  <c:v>44832.119097222225</c:v>
                </c:pt>
                <c:pt idx="13289">
                  <c:v>44832.119108796294</c:v>
                </c:pt>
                <c:pt idx="13290">
                  <c:v>44832.119120370371</c:v>
                </c:pt>
                <c:pt idx="13291">
                  <c:v>44832.119131944448</c:v>
                </c:pt>
                <c:pt idx="13292">
                  <c:v>44832.119143518517</c:v>
                </c:pt>
                <c:pt idx="13293">
                  <c:v>44832.119155092594</c:v>
                </c:pt>
                <c:pt idx="13294">
                  <c:v>44832.119166666664</c:v>
                </c:pt>
                <c:pt idx="13295">
                  <c:v>44832.11917824074</c:v>
                </c:pt>
                <c:pt idx="13296">
                  <c:v>44832.119189814817</c:v>
                </c:pt>
                <c:pt idx="13297">
                  <c:v>44832.119201388887</c:v>
                </c:pt>
                <c:pt idx="13298">
                  <c:v>44832.119212962964</c:v>
                </c:pt>
                <c:pt idx="13299">
                  <c:v>44832.11922453704</c:v>
                </c:pt>
                <c:pt idx="13300">
                  <c:v>44832.11923611111</c:v>
                </c:pt>
                <c:pt idx="13301">
                  <c:v>44832.119247685187</c:v>
                </c:pt>
                <c:pt idx="13302">
                  <c:v>44832.119259259256</c:v>
                </c:pt>
                <c:pt idx="13303">
                  <c:v>44832.119270833333</c:v>
                </c:pt>
                <c:pt idx="13304">
                  <c:v>44832.11928240741</c:v>
                </c:pt>
                <c:pt idx="13305">
                  <c:v>44832.119293981479</c:v>
                </c:pt>
                <c:pt idx="13306">
                  <c:v>44832.119305555556</c:v>
                </c:pt>
                <c:pt idx="13307">
                  <c:v>44832.119317129633</c:v>
                </c:pt>
                <c:pt idx="13308">
                  <c:v>44832.119328703702</c:v>
                </c:pt>
                <c:pt idx="13309">
                  <c:v>44832.119340277779</c:v>
                </c:pt>
                <c:pt idx="13310">
                  <c:v>44832.119351851848</c:v>
                </c:pt>
                <c:pt idx="13311">
                  <c:v>44832.119363425925</c:v>
                </c:pt>
                <c:pt idx="13312">
                  <c:v>44832.119375000002</c:v>
                </c:pt>
                <c:pt idx="13313">
                  <c:v>44832.119386574072</c:v>
                </c:pt>
                <c:pt idx="13314">
                  <c:v>44832.119398148148</c:v>
                </c:pt>
                <c:pt idx="13315">
                  <c:v>44832.119409722225</c:v>
                </c:pt>
                <c:pt idx="13316">
                  <c:v>44832.119421296295</c:v>
                </c:pt>
                <c:pt idx="13317">
                  <c:v>44832.119432870371</c:v>
                </c:pt>
                <c:pt idx="13318">
                  <c:v>44832.119444444441</c:v>
                </c:pt>
                <c:pt idx="13319">
                  <c:v>44832.119456018518</c:v>
                </c:pt>
                <c:pt idx="13320">
                  <c:v>44832.119467592594</c:v>
                </c:pt>
                <c:pt idx="13321">
                  <c:v>44832.119479166664</c:v>
                </c:pt>
                <c:pt idx="13322">
                  <c:v>44832.119490740741</c:v>
                </c:pt>
                <c:pt idx="13323">
                  <c:v>44832.119502314818</c:v>
                </c:pt>
                <c:pt idx="13324">
                  <c:v>44832.119513888887</c:v>
                </c:pt>
                <c:pt idx="13325">
                  <c:v>44832.119525462964</c:v>
                </c:pt>
                <c:pt idx="13326">
                  <c:v>44832.119537037041</c:v>
                </c:pt>
                <c:pt idx="13327">
                  <c:v>44832.11954861111</c:v>
                </c:pt>
                <c:pt idx="13328">
                  <c:v>44832.119560185187</c:v>
                </c:pt>
                <c:pt idx="13329">
                  <c:v>44832.119571759256</c:v>
                </c:pt>
                <c:pt idx="13330">
                  <c:v>44832.119583333333</c:v>
                </c:pt>
                <c:pt idx="13331">
                  <c:v>44832.11959490741</c:v>
                </c:pt>
                <c:pt idx="13332">
                  <c:v>44832.119606481479</c:v>
                </c:pt>
                <c:pt idx="13333">
                  <c:v>44832.119618055556</c:v>
                </c:pt>
                <c:pt idx="13334">
                  <c:v>44832.119629629633</c:v>
                </c:pt>
                <c:pt idx="13335">
                  <c:v>44832.119641203702</c:v>
                </c:pt>
                <c:pt idx="13336">
                  <c:v>44832.119652777779</c:v>
                </c:pt>
                <c:pt idx="13337">
                  <c:v>44832.119664351849</c:v>
                </c:pt>
                <c:pt idx="13338">
                  <c:v>44832.119675925926</c:v>
                </c:pt>
                <c:pt idx="13339">
                  <c:v>44832.119687500002</c:v>
                </c:pt>
                <c:pt idx="13340">
                  <c:v>44832.119699074072</c:v>
                </c:pt>
                <c:pt idx="13341">
                  <c:v>44832.119710648149</c:v>
                </c:pt>
                <c:pt idx="13342">
                  <c:v>44832.119722222225</c:v>
                </c:pt>
                <c:pt idx="13343">
                  <c:v>44832.119733796295</c:v>
                </c:pt>
                <c:pt idx="13344">
                  <c:v>44832.119745370372</c:v>
                </c:pt>
                <c:pt idx="13345">
                  <c:v>44832.119756944441</c:v>
                </c:pt>
                <c:pt idx="13346">
                  <c:v>44832.119768518518</c:v>
                </c:pt>
                <c:pt idx="13347">
                  <c:v>44832.119780092595</c:v>
                </c:pt>
                <c:pt idx="13348">
                  <c:v>44832.119791666664</c:v>
                </c:pt>
                <c:pt idx="13349">
                  <c:v>44832.119803240741</c:v>
                </c:pt>
                <c:pt idx="13350">
                  <c:v>44832.119814814818</c:v>
                </c:pt>
                <c:pt idx="13351">
                  <c:v>44832.119826388887</c:v>
                </c:pt>
                <c:pt idx="13352">
                  <c:v>44832.119837962964</c:v>
                </c:pt>
                <c:pt idx="13353">
                  <c:v>44832.119849537034</c:v>
                </c:pt>
                <c:pt idx="13354">
                  <c:v>44832.11986111111</c:v>
                </c:pt>
                <c:pt idx="13355">
                  <c:v>44832.119872685187</c:v>
                </c:pt>
                <c:pt idx="13356">
                  <c:v>44832.119884259257</c:v>
                </c:pt>
                <c:pt idx="13357">
                  <c:v>44832.119895833333</c:v>
                </c:pt>
                <c:pt idx="13358">
                  <c:v>44832.11990740741</c:v>
                </c:pt>
                <c:pt idx="13359">
                  <c:v>44832.11991898148</c:v>
                </c:pt>
                <c:pt idx="13360">
                  <c:v>44832.119930555556</c:v>
                </c:pt>
                <c:pt idx="13361">
                  <c:v>44832.119942129626</c:v>
                </c:pt>
                <c:pt idx="13362">
                  <c:v>44832.119953703703</c:v>
                </c:pt>
                <c:pt idx="13363">
                  <c:v>44832.11996527778</c:v>
                </c:pt>
                <c:pt idx="13364">
                  <c:v>44832.119976851849</c:v>
                </c:pt>
                <c:pt idx="13365">
                  <c:v>44832.119988425926</c:v>
                </c:pt>
                <c:pt idx="13366">
                  <c:v>44832.12</c:v>
                </c:pt>
                <c:pt idx="13367">
                  <c:v>44832.120011574072</c:v>
                </c:pt>
                <c:pt idx="13368">
                  <c:v>44832.120023148149</c:v>
                </c:pt>
                <c:pt idx="13369">
                  <c:v>44832.120034722226</c:v>
                </c:pt>
                <c:pt idx="13370">
                  <c:v>44832.120046296295</c:v>
                </c:pt>
                <c:pt idx="13371">
                  <c:v>44832.120057870372</c:v>
                </c:pt>
                <c:pt idx="13372">
                  <c:v>44832.120069444441</c:v>
                </c:pt>
                <c:pt idx="13373">
                  <c:v>44832.120081018518</c:v>
                </c:pt>
                <c:pt idx="13374">
                  <c:v>44832.120092592595</c:v>
                </c:pt>
                <c:pt idx="13375">
                  <c:v>44832.120104166665</c:v>
                </c:pt>
                <c:pt idx="13376">
                  <c:v>44832.120115740741</c:v>
                </c:pt>
                <c:pt idx="13377">
                  <c:v>44832.120127314818</c:v>
                </c:pt>
                <c:pt idx="13378">
                  <c:v>44832.120138888888</c:v>
                </c:pt>
                <c:pt idx="13379">
                  <c:v>44832.120150462964</c:v>
                </c:pt>
                <c:pt idx="13380">
                  <c:v>44832.120162037034</c:v>
                </c:pt>
                <c:pt idx="13381">
                  <c:v>44832.120173611111</c:v>
                </c:pt>
                <c:pt idx="13382">
                  <c:v>44832.120185185187</c:v>
                </c:pt>
                <c:pt idx="13383">
                  <c:v>44832.120196759257</c:v>
                </c:pt>
                <c:pt idx="13384">
                  <c:v>44832.120208333334</c:v>
                </c:pt>
                <c:pt idx="13385">
                  <c:v>44832.120219907411</c:v>
                </c:pt>
                <c:pt idx="13386">
                  <c:v>44832.12023148148</c:v>
                </c:pt>
                <c:pt idx="13387">
                  <c:v>44832.120243055557</c:v>
                </c:pt>
                <c:pt idx="13388">
                  <c:v>44832.120254629626</c:v>
                </c:pt>
                <c:pt idx="13389">
                  <c:v>44832.120266203703</c:v>
                </c:pt>
                <c:pt idx="13390">
                  <c:v>44832.12027777778</c:v>
                </c:pt>
                <c:pt idx="13391">
                  <c:v>44832.120289351849</c:v>
                </c:pt>
                <c:pt idx="13392">
                  <c:v>44832.120300925926</c:v>
                </c:pt>
                <c:pt idx="13393">
                  <c:v>44832.120312500003</c:v>
                </c:pt>
                <c:pt idx="13394">
                  <c:v>44832.120324074072</c:v>
                </c:pt>
                <c:pt idx="13395">
                  <c:v>44832.120335648149</c:v>
                </c:pt>
                <c:pt idx="13396">
                  <c:v>44832.120347222219</c:v>
                </c:pt>
                <c:pt idx="13397">
                  <c:v>44832.120358796295</c:v>
                </c:pt>
                <c:pt idx="13398">
                  <c:v>44832.120370370372</c:v>
                </c:pt>
                <c:pt idx="13399">
                  <c:v>44832.120381944442</c:v>
                </c:pt>
                <c:pt idx="13400">
                  <c:v>44832.120393518519</c:v>
                </c:pt>
                <c:pt idx="13401">
                  <c:v>44832.120405092595</c:v>
                </c:pt>
                <c:pt idx="13402">
                  <c:v>44832.120416666665</c:v>
                </c:pt>
                <c:pt idx="13403">
                  <c:v>44832.120428240742</c:v>
                </c:pt>
                <c:pt idx="13404">
                  <c:v>44832.120439814818</c:v>
                </c:pt>
                <c:pt idx="13405">
                  <c:v>44832.120451388888</c:v>
                </c:pt>
                <c:pt idx="13406">
                  <c:v>44832.120462962965</c:v>
                </c:pt>
                <c:pt idx="13407">
                  <c:v>44832.120474537034</c:v>
                </c:pt>
                <c:pt idx="13408">
                  <c:v>44832.120486111111</c:v>
                </c:pt>
                <c:pt idx="13409">
                  <c:v>44832.120497685188</c:v>
                </c:pt>
                <c:pt idx="13410">
                  <c:v>44832.120509259257</c:v>
                </c:pt>
                <c:pt idx="13411">
                  <c:v>44832.120520833334</c:v>
                </c:pt>
                <c:pt idx="13412">
                  <c:v>44832.120532407411</c:v>
                </c:pt>
                <c:pt idx="13413">
                  <c:v>44832.12054398148</c:v>
                </c:pt>
                <c:pt idx="13414">
                  <c:v>44832.120555555557</c:v>
                </c:pt>
                <c:pt idx="13415">
                  <c:v>44832.120567129627</c:v>
                </c:pt>
                <c:pt idx="13416">
                  <c:v>44832.120578703703</c:v>
                </c:pt>
                <c:pt idx="13417">
                  <c:v>44832.12059027778</c:v>
                </c:pt>
                <c:pt idx="13418">
                  <c:v>44832.12060185185</c:v>
                </c:pt>
                <c:pt idx="13419">
                  <c:v>44832.120613425926</c:v>
                </c:pt>
                <c:pt idx="13420">
                  <c:v>44832.120625000003</c:v>
                </c:pt>
                <c:pt idx="13421">
                  <c:v>44832.120636574073</c:v>
                </c:pt>
                <c:pt idx="13422">
                  <c:v>44832.120648148149</c:v>
                </c:pt>
                <c:pt idx="13423">
                  <c:v>44832.120659722219</c:v>
                </c:pt>
                <c:pt idx="13424">
                  <c:v>44832.120671296296</c:v>
                </c:pt>
                <c:pt idx="13425">
                  <c:v>44832.120682870373</c:v>
                </c:pt>
                <c:pt idx="13426">
                  <c:v>44832.120694444442</c:v>
                </c:pt>
                <c:pt idx="13427">
                  <c:v>44832.120706018519</c:v>
                </c:pt>
                <c:pt idx="13428">
                  <c:v>44832.120717592596</c:v>
                </c:pt>
                <c:pt idx="13429">
                  <c:v>44832.120729166665</c:v>
                </c:pt>
                <c:pt idx="13430">
                  <c:v>44832.120740740742</c:v>
                </c:pt>
                <c:pt idx="13431">
                  <c:v>44832.120752314811</c:v>
                </c:pt>
                <c:pt idx="13432">
                  <c:v>44832.120763888888</c:v>
                </c:pt>
                <c:pt idx="13433">
                  <c:v>44832.120775462965</c:v>
                </c:pt>
                <c:pt idx="13434">
                  <c:v>44832.120787037034</c:v>
                </c:pt>
                <c:pt idx="13435">
                  <c:v>44832.120798611111</c:v>
                </c:pt>
                <c:pt idx="13436">
                  <c:v>44832.120810185188</c:v>
                </c:pt>
                <c:pt idx="13437">
                  <c:v>44832.120821759258</c:v>
                </c:pt>
                <c:pt idx="13438">
                  <c:v>44832.120833333334</c:v>
                </c:pt>
                <c:pt idx="13439">
                  <c:v>44832.120844907404</c:v>
                </c:pt>
                <c:pt idx="13440">
                  <c:v>44832.120856481481</c:v>
                </c:pt>
                <c:pt idx="13441">
                  <c:v>44832.120868055557</c:v>
                </c:pt>
                <c:pt idx="13442">
                  <c:v>44832.120879629627</c:v>
                </c:pt>
                <c:pt idx="13443">
                  <c:v>44832.120891203704</c:v>
                </c:pt>
                <c:pt idx="13444">
                  <c:v>44832.12090277778</c:v>
                </c:pt>
                <c:pt idx="13445">
                  <c:v>44832.12091435185</c:v>
                </c:pt>
                <c:pt idx="13446">
                  <c:v>44832.120925925927</c:v>
                </c:pt>
                <c:pt idx="13447">
                  <c:v>44832.120937500003</c:v>
                </c:pt>
                <c:pt idx="13448">
                  <c:v>44832.120949074073</c:v>
                </c:pt>
                <c:pt idx="13449">
                  <c:v>44832.12096064815</c:v>
                </c:pt>
                <c:pt idx="13450">
                  <c:v>44832.120972222219</c:v>
                </c:pt>
                <c:pt idx="13451">
                  <c:v>44832.120983796296</c:v>
                </c:pt>
                <c:pt idx="13452">
                  <c:v>44832.120995370373</c:v>
                </c:pt>
                <c:pt idx="13453">
                  <c:v>44832.121006944442</c:v>
                </c:pt>
                <c:pt idx="13454">
                  <c:v>44832.121018518519</c:v>
                </c:pt>
                <c:pt idx="13455">
                  <c:v>44832.121030092596</c:v>
                </c:pt>
                <c:pt idx="13456">
                  <c:v>44832.121041666665</c:v>
                </c:pt>
                <c:pt idx="13457">
                  <c:v>44832.121053240742</c:v>
                </c:pt>
                <c:pt idx="13458">
                  <c:v>44832.121064814812</c:v>
                </c:pt>
                <c:pt idx="13459">
                  <c:v>44832.121076388888</c:v>
                </c:pt>
                <c:pt idx="13460">
                  <c:v>44832.121087962965</c:v>
                </c:pt>
                <c:pt idx="13461">
                  <c:v>44832.121099537035</c:v>
                </c:pt>
                <c:pt idx="13462">
                  <c:v>44832.121111111112</c:v>
                </c:pt>
                <c:pt idx="13463">
                  <c:v>44832.121122685188</c:v>
                </c:pt>
                <c:pt idx="13464">
                  <c:v>44832.121134259258</c:v>
                </c:pt>
                <c:pt idx="13465">
                  <c:v>44832.121145833335</c:v>
                </c:pt>
                <c:pt idx="13466">
                  <c:v>44832.121157407404</c:v>
                </c:pt>
                <c:pt idx="13467">
                  <c:v>44832.121168981481</c:v>
                </c:pt>
                <c:pt idx="13468">
                  <c:v>44832.121180555558</c:v>
                </c:pt>
                <c:pt idx="13469">
                  <c:v>44832.121192129627</c:v>
                </c:pt>
                <c:pt idx="13470">
                  <c:v>44832.121203703704</c:v>
                </c:pt>
                <c:pt idx="13471">
                  <c:v>44832.121215277781</c:v>
                </c:pt>
                <c:pt idx="13472">
                  <c:v>44832.12122685185</c:v>
                </c:pt>
                <c:pt idx="13473">
                  <c:v>44832.121238425927</c:v>
                </c:pt>
                <c:pt idx="13474">
                  <c:v>44832.121249999997</c:v>
                </c:pt>
                <c:pt idx="13475">
                  <c:v>44832.121261574073</c:v>
                </c:pt>
                <c:pt idx="13476">
                  <c:v>44832.12127314815</c:v>
                </c:pt>
                <c:pt idx="13477">
                  <c:v>44832.12128472222</c:v>
                </c:pt>
                <c:pt idx="13478">
                  <c:v>44832.121296296296</c:v>
                </c:pt>
                <c:pt idx="13479">
                  <c:v>44832.121307870373</c:v>
                </c:pt>
                <c:pt idx="13480">
                  <c:v>44832.121319444443</c:v>
                </c:pt>
                <c:pt idx="13481">
                  <c:v>44832.121331018519</c:v>
                </c:pt>
                <c:pt idx="13482">
                  <c:v>44832.121342592596</c:v>
                </c:pt>
                <c:pt idx="13483">
                  <c:v>44832.121354166666</c:v>
                </c:pt>
                <c:pt idx="13484">
                  <c:v>44832.121365740742</c:v>
                </c:pt>
                <c:pt idx="13485">
                  <c:v>44832.121377314812</c:v>
                </c:pt>
                <c:pt idx="13486">
                  <c:v>44832.121388888889</c:v>
                </c:pt>
                <c:pt idx="13487">
                  <c:v>44832.121400462966</c:v>
                </c:pt>
                <c:pt idx="13488">
                  <c:v>44832.121412037035</c:v>
                </c:pt>
                <c:pt idx="13489">
                  <c:v>44832.121423611112</c:v>
                </c:pt>
                <c:pt idx="13490">
                  <c:v>44832.121435185189</c:v>
                </c:pt>
                <c:pt idx="13491">
                  <c:v>44832.121446759258</c:v>
                </c:pt>
                <c:pt idx="13492">
                  <c:v>44832.121458333335</c:v>
                </c:pt>
                <c:pt idx="13493">
                  <c:v>44832.121469907404</c:v>
                </c:pt>
                <c:pt idx="13494">
                  <c:v>44832.121481481481</c:v>
                </c:pt>
                <c:pt idx="13495">
                  <c:v>44832.121493055558</c:v>
                </c:pt>
                <c:pt idx="13496">
                  <c:v>44832.121504629627</c:v>
                </c:pt>
                <c:pt idx="13497">
                  <c:v>44832.121516203704</c:v>
                </c:pt>
                <c:pt idx="13498">
                  <c:v>44832.121527777781</c:v>
                </c:pt>
                <c:pt idx="13499">
                  <c:v>44832.121539351851</c:v>
                </c:pt>
                <c:pt idx="13500">
                  <c:v>44832.121550925927</c:v>
                </c:pt>
                <c:pt idx="13501">
                  <c:v>44832.121562499997</c:v>
                </c:pt>
                <c:pt idx="13502">
                  <c:v>44832.121574074074</c:v>
                </c:pt>
                <c:pt idx="13503">
                  <c:v>44832.12158564815</c:v>
                </c:pt>
                <c:pt idx="13504">
                  <c:v>44832.12159722222</c:v>
                </c:pt>
                <c:pt idx="13505">
                  <c:v>44832.121608796297</c:v>
                </c:pt>
                <c:pt idx="13506">
                  <c:v>44832.121620370373</c:v>
                </c:pt>
                <c:pt idx="13507">
                  <c:v>44832.121631944443</c:v>
                </c:pt>
                <c:pt idx="13508">
                  <c:v>44832.12164351852</c:v>
                </c:pt>
                <c:pt idx="13509">
                  <c:v>44832.121655092589</c:v>
                </c:pt>
                <c:pt idx="13510">
                  <c:v>44832.121666666666</c:v>
                </c:pt>
                <c:pt idx="13511">
                  <c:v>44832.121678240743</c:v>
                </c:pt>
                <c:pt idx="13512">
                  <c:v>44832.121689814812</c:v>
                </c:pt>
                <c:pt idx="13513">
                  <c:v>44832.121712962966</c:v>
                </c:pt>
                <c:pt idx="13514">
                  <c:v>44832.121712962966</c:v>
                </c:pt>
                <c:pt idx="13515">
                  <c:v>44832.121724537035</c:v>
                </c:pt>
                <c:pt idx="13516">
                  <c:v>44832.121736111112</c:v>
                </c:pt>
                <c:pt idx="13517">
                  <c:v>44832.121747685182</c:v>
                </c:pt>
                <c:pt idx="13518">
                  <c:v>44832.121759259258</c:v>
                </c:pt>
                <c:pt idx="13519">
                  <c:v>44832.121770833335</c:v>
                </c:pt>
                <c:pt idx="13520">
                  <c:v>44832.121782407405</c:v>
                </c:pt>
                <c:pt idx="13521">
                  <c:v>44832.121793981481</c:v>
                </c:pt>
                <c:pt idx="13522">
                  <c:v>44832.121805555558</c:v>
                </c:pt>
                <c:pt idx="13523">
                  <c:v>44832.121817129628</c:v>
                </c:pt>
                <c:pt idx="13524">
                  <c:v>44832.121828703705</c:v>
                </c:pt>
                <c:pt idx="13525">
                  <c:v>44832.121840277781</c:v>
                </c:pt>
                <c:pt idx="13526">
                  <c:v>44832.121851851851</c:v>
                </c:pt>
                <c:pt idx="13527">
                  <c:v>44832.121863425928</c:v>
                </c:pt>
                <c:pt idx="13528">
                  <c:v>44832.121874999997</c:v>
                </c:pt>
                <c:pt idx="13529">
                  <c:v>44832.121886574074</c:v>
                </c:pt>
                <c:pt idx="13530">
                  <c:v>44832.12190972222</c:v>
                </c:pt>
                <c:pt idx="13531">
                  <c:v>44832.121921296297</c:v>
                </c:pt>
                <c:pt idx="13532">
                  <c:v>44832.121932870374</c:v>
                </c:pt>
                <c:pt idx="13533">
                  <c:v>44832.121944444443</c:v>
                </c:pt>
                <c:pt idx="13534">
                  <c:v>44832.12195601852</c:v>
                </c:pt>
                <c:pt idx="13535">
                  <c:v>44832.121967592589</c:v>
                </c:pt>
                <c:pt idx="13536">
                  <c:v>44832.121979166666</c:v>
                </c:pt>
                <c:pt idx="13537">
                  <c:v>44832.121990740743</c:v>
                </c:pt>
                <c:pt idx="13538">
                  <c:v>44832.122002314813</c:v>
                </c:pt>
                <c:pt idx="13539">
                  <c:v>44832.122013888889</c:v>
                </c:pt>
                <c:pt idx="13540">
                  <c:v>44832.122025462966</c:v>
                </c:pt>
                <c:pt idx="13541">
                  <c:v>44832.122037037036</c:v>
                </c:pt>
                <c:pt idx="13542">
                  <c:v>44832.122048611112</c:v>
                </c:pt>
                <c:pt idx="13543">
                  <c:v>44832.122060185182</c:v>
                </c:pt>
                <c:pt idx="13544">
                  <c:v>44832.122071759259</c:v>
                </c:pt>
                <c:pt idx="13545">
                  <c:v>44832.122083333335</c:v>
                </c:pt>
                <c:pt idx="13546">
                  <c:v>44832.122094907405</c:v>
                </c:pt>
                <c:pt idx="13547">
                  <c:v>44832.122106481482</c:v>
                </c:pt>
                <c:pt idx="13548">
                  <c:v>44832.122118055559</c:v>
                </c:pt>
                <c:pt idx="13549">
                  <c:v>44832.122129629628</c:v>
                </c:pt>
                <c:pt idx="13550">
                  <c:v>44832.122141203705</c:v>
                </c:pt>
                <c:pt idx="13551">
                  <c:v>44832.122152777774</c:v>
                </c:pt>
                <c:pt idx="13552">
                  <c:v>44832.122164351851</c:v>
                </c:pt>
                <c:pt idx="13553">
                  <c:v>44832.122175925928</c:v>
                </c:pt>
                <c:pt idx="13554">
                  <c:v>44832.122187499997</c:v>
                </c:pt>
                <c:pt idx="13555">
                  <c:v>44832.122199074074</c:v>
                </c:pt>
                <c:pt idx="13556">
                  <c:v>44832.122210648151</c:v>
                </c:pt>
                <c:pt idx="13557">
                  <c:v>44832.12222222222</c:v>
                </c:pt>
                <c:pt idx="13558">
                  <c:v>44832.122233796297</c:v>
                </c:pt>
                <c:pt idx="13559">
                  <c:v>44832.122245370374</c:v>
                </c:pt>
                <c:pt idx="13560">
                  <c:v>44832.122256944444</c:v>
                </c:pt>
                <c:pt idx="13561">
                  <c:v>44832.12226851852</c:v>
                </c:pt>
                <c:pt idx="13562">
                  <c:v>44832.12228009259</c:v>
                </c:pt>
                <c:pt idx="13563">
                  <c:v>44832.122291666667</c:v>
                </c:pt>
                <c:pt idx="13564">
                  <c:v>44832.122303240743</c:v>
                </c:pt>
                <c:pt idx="13565">
                  <c:v>44832.122314814813</c:v>
                </c:pt>
                <c:pt idx="13566">
                  <c:v>44832.12232638889</c:v>
                </c:pt>
                <c:pt idx="13567">
                  <c:v>44832.122337962966</c:v>
                </c:pt>
                <c:pt idx="13568">
                  <c:v>44832.122349537036</c:v>
                </c:pt>
                <c:pt idx="13569">
                  <c:v>44832.122361111113</c:v>
                </c:pt>
                <c:pt idx="13570">
                  <c:v>44832.122372685182</c:v>
                </c:pt>
                <c:pt idx="13571">
                  <c:v>44832.122384259259</c:v>
                </c:pt>
                <c:pt idx="13572">
                  <c:v>44832.122395833336</c:v>
                </c:pt>
                <c:pt idx="13573">
                  <c:v>44832.122407407405</c:v>
                </c:pt>
                <c:pt idx="13574">
                  <c:v>44832.122418981482</c:v>
                </c:pt>
                <c:pt idx="13575">
                  <c:v>44832.122430555559</c:v>
                </c:pt>
                <c:pt idx="13576">
                  <c:v>44832.122442129628</c:v>
                </c:pt>
                <c:pt idx="13577">
                  <c:v>44832.122453703705</c:v>
                </c:pt>
                <c:pt idx="13578">
                  <c:v>44832.122465277775</c:v>
                </c:pt>
                <c:pt idx="13579">
                  <c:v>44832.122476851851</c:v>
                </c:pt>
                <c:pt idx="13580">
                  <c:v>44832.122488425928</c:v>
                </c:pt>
                <c:pt idx="13581">
                  <c:v>44832.122499999998</c:v>
                </c:pt>
                <c:pt idx="13582">
                  <c:v>44832.122511574074</c:v>
                </c:pt>
                <c:pt idx="13583">
                  <c:v>44832.122523148151</c:v>
                </c:pt>
                <c:pt idx="13584">
                  <c:v>44832.122534722221</c:v>
                </c:pt>
                <c:pt idx="13585">
                  <c:v>44832.122546296298</c:v>
                </c:pt>
                <c:pt idx="13586">
                  <c:v>44832.122557870367</c:v>
                </c:pt>
                <c:pt idx="13587">
                  <c:v>44832.122569444444</c:v>
                </c:pt>
                <c:pt idx="13588">
                  <c:v>44832.122581018521</c:v>
                </c:pt>
                <c:pt idx="13589">
                  <c:v>44832.12259259259</c:v>
                </c:pt>
                <c:pt idx="13590">
                  <c:v>44832.122604166667</c:v>
                </c:pt>
                <c:pt idx="13591">
                  <c:v>44832.122615740744</c:v>
                </c:pt>
                <c:pt idx="13592">
                  <c:v>44832.122627314813</c:v>
                </c:pt>
                <c:pt idx="13593">
                  <c:v>44832.12263888889</c:v>
                </c:pt>
                <c:pt idx="13594">
                  <c:v>44832.122650462959</c:v>
                </c:pt>
                <c:pt idx="13595">
                  <c:v>44832.122662037036</c:v>
                </c:pt>
                <c:pt idx="13596">
                  <c:v>44832.122673611113</c:v>
                </c:pt>
                <c:pt idx="13597">
                  <c:v>44832.122685185182</c:v>
                </c:pt>
                <c:pt idx="13598">
                  <c:v>44832.122696759259</c:v>
                </c:pt>
                <c:pt idx="13599">
                  <c:v>44832.122708333336</c:v>
                </c:pt>
                <c:pt idx="13600">
                  <c:v>44832.122719907406</c:v>
                </c:pt>
                <c:pt idx="13601">
                  <c:v>44832.122731481482</c:v>
                </c:pt>
                <c:pt idx="13602">
                  <c:v>44832.122743055559</c:v>
                </c:pt>
                <c:pt idx="13603">
                  <c:v>44832.122754629629</c:v>
                </c:pt>
                <c:pt idx="13604">
                  <c:v>44832.122766203705</c:v>
                </c:pt>
                <c:pt idx="13605">
                  <c:v>44832.122777777775</c:v>
                </c:pt>
                <c:pt idx="13606">
                  <c:v>44832.122789351852</c:v>
                </c:pt>
                <c:pt idx="13607">
                  <c:v>44832.122800925928</c:v>
                </c:pt>
                <c:pt idx="13608">
                  <c:v>44832.122812499998</c:v>
                </c:pt>
                <c:pt idx="13609">
                  <c:v>44832.122824074075</c:v>
                </c:pt>
                <c:pt idx="13610">
                  <c:v>44832.122835648152</c:v>
                </c:pt>
                <c:pt idx="13611">
                  <c:v>44832.122847222221</c:v>
                </c:pt>
                <c:pt idx="13612">
                  <c:v>44832.122858796298</c:v>
                </c:pt>
                <c:pt idx="13613">
                  <c:v>44832.122870370367</c:v>
                </c:pt>
                <c:pt idx="13614">
                  <c:v>44832.122881944444</c:v>
                </c:pt>
                <c:pt idx="13615">
                  <c:v>44832.122893518521</c:v>
                </c:pt>
                <c:pt idx="13616">
                  <c:v>44832.12290509259</c:v>
                </c:pt>
                <c:pt idx="13617">
                  <c:v>44832.122916666667</c:v>
                </c:pt>
                <c:pt idx="13618">
                  <c:v>44832.122928240744</c:v>
                </c:pt>
                <c:pt idx="13619">
                  <c:v>44832.122939814813</c:v>
                </c:pt>
                <c:pt idx="13620">
                  <c:v>44832.12295138889</c:v>
                </c:pt>
                <c:pt idx="13621">
                  <c:v>44832.12296296296</c:v>
                </c:pt>
                <c:pt idx="13622">
                  <c:v>44832.122974537036</c:v>
                </c:pt>
                <c:pt idx="13623">
                  <c:v>44832.122986111113</c:v>
                </c:pt>
                <c:pt idx="13624">
                  <c:v>44832.122997685183</c:v>
                </c:pt>
                <c:pt idx="13625">
                  <c:v>44832.12300925926</c:v>
                </c:pt>
                <c:pt idx="13626">
                  <c:v>44832.123020833336</c:v>
                </c:pt>
                <c:pt idx="13627">
                  <c:v>44832.123032407406</c:v>
                </c:pt>
                <c:pt idx="13628">
                  <c:v>44832.123043981483</c:v>
                </c:pt>
                <c:pt idx="13629">
                  <c:v>44832.123055555552</c:v>
                </c:pt>
                <c:pt idx="13630">
                  <c:v>44832.123067129629</c:v>
                </c:pt>
                <c:pt idx="13631">
                  <c:v>44832.123078703706</c:v>
                </c:pt>
                <c:pt idx="13632">
                  <c:v>44832.123090277775</c:v>
                </c:pt>
                <c:pt idx="13633">
                  <c:v>44832.123101851852</c:v>
                </c:pt>
                <c:pt idx="13634">
                  <c:v>44832.123113425929</c:v>
                </c:pt>
                <c:pt idx="13635">
                  <c:v>44832.123124999998</c:v>
                </c:pt>
                <c:pt idx="13636">
                  <c:v>44832.123136574075</c:v>
                </c:pt>
                <c:pt idx="13637">
                  <c:v>44832.123148148145</c:v>
                </c:pt>
                <c:pt idx="13638">
                  <c:v>44832.123159722221</c:v>
                </c:pt>
                <c:pt idx="13639">
                  <c:v>44832.123171296298</c:v>
                </c:pt>
                <c:pt idx="13640">
                  <c:v>44832.123182870368</c:v>
                </c:pt>
                <c:pt idx="13641">
                  <c:v>44832.123194444444</c:v>
                </c:pt>
                <c:pt idx="13642">
                  <c:v>44832.123206018521</c:v>
                </c:pt>
                <c:pt idx="13643">
                  <c:v>44832.123217592591</c:v>
                </c:pt>
                <c:pt idx="13644">
                  <c:v>44832.123229166667</c:v>
                </c:pt>
                <c:pt idx="13645">
                  <c:v>44832.123240740744</c:v>
                </c:pt>
                <c:pt idx="13646">
                  <c:v>44832.123252314814</c:v>
                </c:pt>
                <c:pt idx="13647">
                  <c:v>44832.123263888891</c:v>
                </c:pt>
                <c:pt idx="13648">
                  <c:v>44832.12327546296</c:v>
                </c:pt>
                <c:pt idx="13649">
                  <c:v>44832.123287037037</c:v>
                </c:pt>
                <c:pt idx="13650">
                  <c:v>44832.123298611114</c:v>
                </c:pt>
                <c:pt idx="13651">
                  <c:v>44832.123310185183</c:v>
                </c:pt>
                <c:pt idx="13652">
                  <c:v>44832.12332175926</c:v>
                </c:pt>
                <c:pt idx="13653">
                  <c:v>44832.123333333337</c:v>
                </c:pt>
                <c:pt idx="13654">
                  <c:v>44832.123344907406</c:v>
                </c:pt>
                <c:pt idx="13655">
                  <c:v>44832.123356481483</c:v>
                </c:pt>
                <c:pt idx="13656">
                  <c:v>44832.123368055552</c:v>
                </c:pt>
                <c:pt idx="13657">
                  <c:v>44832.123379629629</c:v>
                </c:pt>
                <c:pt idx="13658">
                  <c:v>44832.123391203706</c:v>
                </c:pt>
                <c:pt idx="13659">
                  <c:v>44832.123402777775</c:v>
                </c:pt>
                <c:pt idx="13660">
                  <c:v>44832.123414351852</c:v>
                </c:pt>
                <c:pt idx="13661">
                  <c:v>44832.123425925929</c:v>
                </c:pt>
                <c:pt idx="13662">
                  <c:v>44832.123437499999</c:v>
                </c:pt>
                <c:pt idx="13663">
                  <c:v>44832.123449074075</c:v>
                </c:pt>
                <c:pt idx="13664">
                  <c:v>44832.123460648145</c:v>
                </c:pt>
                <c:pt idx="13665">
                  <c:v>44832.123472222222</c:v>
                </c:pt>
                <c:pt idx="13666">
                  <c:v>44832.123483796298</c:v>
                </c:pt>
                <c:pt idx="13667">
                  <c:v>44832.123495370368</c:v>
                </c:pt>
                <c:pt idx="13668">
                  <c:v>44832.123506944445</c:v>
                </c:pt>
                <c:pt idx="13669">
                  <c:v>44832.123518518521</c:v>
                </c:pt>
                <c:pt idx="13670">
                  <c:v>44832.123530092591</c:v>
                </c:pt>
                <c:pt idx="13671">
                  <c:v>44832.123541666668</c:v>
                </c:pt>
                <c:pt idx="13672">
                  <c:v>44832.123553240737</c:v>
                </c:pt>
                <c:pt idx="13673">
                  <c:v>44832.123564814814</c:v>
                </c:pt>
                <c:pt idx="13674">
                  <c:v>44832.123576388891</c:v>
                </c:pt>
                <c:pt idx="13675">
                  <c:v>44832.12358796296</c:v>
                </c:pt>
                <c:pt idx="13676">
                  <c:v>44832.123599537037</c:v>
                </c:pt>
                <c:pt idx="13677">
                  <c:v>44832.123611111114</c:v>
                </c:pt>
                <c:pt idx="13678">
                  <c:v>44832.123622685183</c:v>
                </c:pt>
                <c:pt idx="13679">
                  <c:v>44832.12363425926</c:v>
                </c:pt>
                <c:pt idx="13680">
                  <c:v>44832.123645833337</c:v>
                </c:pt>
                <c:pt idx="13681">
                  <c:v>44832.123657407406</c:v>
                </c:pt>
                <c:pt idx="13682">
                  <c:v>44832.123668981483</c:v>
                </c:pt>
                <c:pt idx="13683">
                  <c:v>44832.123680555553</c:v>
                </c:pt>
                <c:pt idx="13684">
                  <c:v>44832.123692129629</c:v>
                </c:pt>
                <c:pt idx="13685">
                  <c:v>44832.123703703706</c:v>
                </c:pt>
                <c:pt idx="13686">
                  <c:v>44832.123715277776</c:v>
                </c:pt>
                <c:pt idx="13687">
                  <c:v>44832.123726851853</c:v>
                </c:pt>
                <c:pt idx="13688">
                  <c:v>44832.123738425929</c:v>
                </c:pt>
                <c:pt idx="13689">
                  <c:v>44832.123749999999</c:v>
                </c:pt>
                <c:pt idx="13690">
                  <c:v>44832.123761574076</c:v>
                </c:pt>
                <c:pt idx="13691">
                  <c:v>44832.123773148145</c:v>
                </c:pt>
                <c:pt idx="13692">
                  <c:v>44832.123784722222</c:v>
                </c:pt>
                <c:pt idx="13693">
                  <c:v>44832.123796296299</c:v>
                </c:pt>
                <c:pt idx="13694">
                  <c:v>44832.123807870368</c:v>
                </c:pt>
                <c:pt idx="13695">
                  <c:v>44832.123819444445</c:v>
                </c:pt>
                <c:pt idx="13696">
                  <c:v>44832.123831018522</c:v>
                </c:pt>
                <c:pt idx="13697">
                  <c:v>44832.123842592591</c:v>
                </c:pt>
                <c:pt idx="13698">
                  <c:v>44832.123854166668</c:v>
                </c:pt>
                <c:pt idx="13699">
                  <c:v>44832.123865740738</c:v>
                </c:pt>
                <c:pt idx="13700">
                  <c:v>44832.123877314814</c:v>
                </c:pt>
                <c:pt idx="13701">
                  <c:v>44832.123888888891</c:v>
                </c:pt>
                <c:pt idx="13702">
                  <c:v>44832.123900462961</c:v>
                </c:pt>
                <c:pt idx="13703">
                  <c:v>44832.123912037037</c:v>
                </c:pt>
                <c:pt idx="13704">
                  <c:v>44832.123923611114</c:v>
                </c:pt>
                <c:pt idx="13705">
                  <c:v>44832.123935185184</c:v>
                </c:pt>
                <c:pt idx="13706">
                  <c:v>44832.12394675926</c:v>
                </c:pt>
                <c:pt idx="13707">
                  <c:v>44832.12395833333</c:v>
                </c:pt>
                <c:pt idx="13708">
                  <c:v>44832.123969907407</c:v>
                </c:pt>
                <c:pt idx="13709">
                  <c:v>44832.123981481483</c:v>
                </c:pt>
                <c:pt idx="13710">
                  <c:v>44832.123993055553</c:v>
                </c:pt>
                <c:pt idx="13711">
                  <c:v>44832.12400462963</c:v>
                </c:pt>
                <c:pt idx="13712">
                  <c:v>44832.124016203707</c:v>
                </c:pt>
                <c:pt idx="13713">
                  <c:v>44832.124027777776</c:v>
                </c:pt>
                <c:pt idx="13714">
                  <c:v>44832.124039351853</c:v>
                </c:pt>
                <c:pt idx="13715">
                  <c:v>44832.124050925922</c:v>
                </c:pt>
                <c:pt idx="13716">
                  <c:v>44832.124062499999</c:v>
                </c:pt>
                <c:pt idx="13717">
                  <c:v>44832.124074074076</c:v>
                </c:pt>
                <c:pt idx="13718">
                  <c:v>44832.124085648145</c:v>
                </c:pt>
                <c:pt idx="13719">
                  <c:v>44832.124097222222</c:v>
                </c:pt>
                <c:pt idx="13720">
                  <c:v>44832.124108796299</c:v>
                </c:pt>
                <c:pt idx="13721">
                  <c:v>44832.124120370368</c:v>
                </c:pt>
                <c:pt idx="13722">
                  <c:v>44832.124131944445</c:v>
                </c:pt>
                <c:pt idx="13723">
                  <c:v>44832.124143518522</c:v>
                </c:pt>
                <c:pt idx="13724">
                  <c:v>44832.124155092592</c:v>
                </c:pt>
                <c:pt idx="13725">
                  <c:v>44832.124166666668</c:v>
                </c:pt>
                <c:pt idx="13726">
                  <c:v>44832.124178240738</c:v>
                </c:pt>
                <c:pt idx="13727">
                  <c:v>44832.124189814815</c:v>
                </c:pt>
                <c:pt idx="13728">
                  <c:v>44832.124201388891</c:v>
                </c:pt>
                <c:pt idx="13729">
                  <c:v>44832.124212962961</c:v>
                </c:pt>
                <c:pt idx="13730">
                  <c:v>44832.124224537038</c:v>
                </c:pt>
                <c:pt idx="13731">
                  <c:v>44832.124236111114</c:v>
                </c:pt>
                <c:pt idx="13732">
                  <c:v>44832.124247685184</c:v>
                </c:pt>
                <c:pt idx="13733">
                  <c:v>44832.124259259261</c:v>
                </c:pt>
                <c:pt idx="13734">
                  <c:v>44832.12427083333</c:v>
                </c:pt>
                <c:pt idx="13735">
                  <c:v>44832.124282407407</c:v>
                </c:pt>
                <c:pt idx="13736">
                  <c:v>44832.124293981484</c:v>
                </c:pt>
                <c:pt idx="13737">
                  <c:v>44832.124305555553</c:v>
                </c:pt>
                <c:pt idx="13738">
                  <c:v>44832.12431712963</c:v>
                </c:pt>
                <c:pt idx="13739">
                  <c:v>44832.124328703707</c:v>
                </c:pt>
                <c:pt idx="13740">
                  <c:v>44832.124340277776</c:v>
                </c:pt>
                <c:pt idx="13741">
                  <c:v>44832.124351851853</c:v>
                </c:pt>
                <c:pt idx="13742">
                  <c:v>44832.124363425923</c:v>
                </c:pt>
                <c:pt idx="13743">
                  <c:v>44832.124374999999</c:v>
                </c:pt>
                <c:pt idx="13744">
                  <c:v>44832.124386574076</c:v>
                </c:pt>
                <c:pt idx="13745">
                  <c:v>44832.124398148146</c:v>
                </c:pt>
                <c:pt idx="13746">
                  <c:v>44832.124409722222</c:v>
                </c:pt>
                <c:pt idx="13747">
                  <c:v>44832.124421296299</c:v>
                </c:pt>
                <c:pt idx="13748">
                  <c:v>44832.124432870369</c:v>
                </c:pt>
                <c:pt idx="13749">
                  <c:v>44832.124444444446</c:v>
                </c:pt>
                <c:pt idx="13750">
                  <c:v>44832.124456018515</c:v>
                </c:pt>
                <c:pt idx="13751">
                  <c:v>44832.124467592592</c:v>
                </c:pt>
                <c:pt idx="13752">
                  <c:v>44832.124479166669</c:v>
                </c:pt>
                <c:pt idx="13753">
                  <c:v>44832.124490740738</c:v>
                </c:pt>
                <c:pt idx="13754">
                  <c:v>44832.124502314815</c:v>
                </c:pt>
                <c:pt idx="13755">
                  <c:v>44832.124513888892</c:v>
                </c:pt>
                <c:pt idx="13756">
                  <c:v>44832.124525462961</c:v>
                </c:pt>
                <c:pt idx="13757">
                  <c:v>44832.124537037038</c:v>
                </c:pt>
                <c:pt idx="13758">
                  <c:v>44832.124548611115</c:v>
                </c:pt>
                <c:pt idx="13759">
                  <c:v>44832.124560185184</c:v>
                </c:pt>
                <c:pt idx="13760">
                  <c:v>44832.124571759261</c:v>
                </c:pt>
                <c:pt idx="13761">
                  <c:v>44832.124583333331</c:v>
                </c:pt>
                <c:pt idx="13762">
                  <c:v>44832.124594907407</c:v>
                </c:pt>
                <c:pt idx="13763">
                  <c:v>44832.124606481484</c:v>
                </c:pt>
                <c:pt idx="13764">
                  <c:v>44832.124618055554</c:v>
                </c:pt>
                <c:pt idx="13765">
                  <c:v>44832.12462962963</c:v>
                </c:pt>
                <c:pt idx="13766">
                  <c:v>44832.124641203707</c:v>
                </c:pt>
                <c:pt idx="13767">
                  <c:v>44832.124652777777</c:v>
                </c:pt>
                <c:pt idx="13768">
                  <c:v>44832.124664351853</c:v>
                </c:pt>
                <c:pt idx="13769">
                  <c:v>44832.124675925923</c:v>
                </c:pt>
                <c:pt idx="13770">
                  <c:v>44832.1246875</c:v>
                </c:pt>
                <c:pt idx="13771">
                  <c:v>44832.124699074076</c:v>
                </c:pt>
                <c:pt idx="13772">
                  <c:v>44832.124710648146</c:v>
                </c:pt>
                <c:pt idx="13773">
                  <c:v>44832.124722222223</c:v>
                </c:pt>
                <c:pt idx="13774">
                  <c:v>44832.1247337963</c:v>
                </c:pt>
                <c:pt idx="13775">
                  <c:v>44832.124745370369</c:v>
                </c:pt>
                <c:pt idx="13776">
                  <c:v>44832.124756944446</c:v>
                </c:pt>
                <c:pt idx="13777">
                  <c:v>44832.124768518515</c:v>
                </c:pt>
                <c:pt idx="13778">
                  <c:v>44832.124780092592</c:v>
                </c:pt>
                <c:pt idx="13779">
                  <c:v>44832.124791666669</c:v>
                </c:pt>
                <c:pt idx="13780">
                  <c:v>44832.124803240738</c:v>
                </c:pt>
                <c:pt idx="13781">
                  <c:v>44832.124814814815</c:v>
                </c:pt>
                <c:pt idx="13782">
                  <c:v>44832.124826388892</c:v>
                </c:pt>
                <c:pt idx="13783">
                  <c:v>44832.124837962961</c:v>
                </c:pt>
                <c:pt idx="13784">
                  <c:v>44832.124849537038</c:v>
                </c:pt>
                <c:pt idx="13785">
                  <c:v>44832.124861111108</c:v>
                </c:pt>
                <c:pt idx="13786">
                  <c:v>44832.124872685185</c:v>
                </c:pt>
                <c:pt idx="13787">
                  <c:v>44832.124884259261</c:v>
                </c:pt>
                <c:pt idx="13788">
                  <c:v>44832.124895833331</c:v>
                </c:pt>
                <c:pt idx="13789">
                  <c:v>44832.124907407408</c:v>
                </c:pt>
                <c:pt idx="13790">
                  <c:v>44832.124918981484</c:v>
                </c:pt>
                <c:pt idx="13791">
                  <c:v>44832.124930555554</c:v>
                </c:pt>
                <c:pt idx="13792">
                  <c:v>44832.124942129631</c:v>
                </c:pt>
                <c:pt idx="13793">
                  <c:v>44832.1249537037</c:v>
                </c:pt>
                <c:pt idx="13794">
                  <c:v>44832.124965277777</c:v>
                </c:pt>
                <c:pt idx="13795">
                  <c:v>44832.124976851854</c:v>
                </c:pt>
                <c:pt idx="13796">
                  <c:v>44832.124988425923</c:v>
                </c:pt>
                <c:pt idx="13797">
                  <c:v>44832.125</c:v>
                </c:pt>
                <c:pt idx="13798">
                  <c:v>44832.125011574077</c:v>
                </c:pt>
                <c:pt idx="13799">
                  <c:v>44832.125023148146</c:v>
                </c:pt>
                <c:pt idx="13800">
                  <c:v>44832.125034722223</c:v>
                </c:pt>
                <c:pt idx="13801">
                  <c:v>44832.1250462963</c:v>
                </c:pt>
                <c:pt idx="13802">
                  <c:v>44832.125057870369</c:v>
                </c:pt>
                <c:pt idx="13803">
                  <c:v>44832.125069444446</c:v>
                </c:pt>
                <c:pt idx="13804">
                  <c:v>44832.125081018516</c:v>
                </c:pt>
                <c:pt idx="13805">
                  <c:v>44832.125104166669</c:v>
                </c:pt>
                <c:pt idx="13806">
                  <c:v>44832.125115740739</c:v>
                </c:pt>
                <c:pt idx="13807">
                  <c:v>44832.125127314815</c:v>
                </c:pt>
                <c:pt idx="13808">
                  <c:v>44832.125138888892</c:v>
                </c:pt>
                <c:pt idx="13809">
                  <c:v>44832.125150462962</c:v>
                </c:pt>
                <c:pt idx="13810">
                  <c:v>44832.125162037039</c:v>
                </c:pt>
                <c:pt idx="13811">
                  <c:v>44832.125173611108</c:v>
                </c:pt>
                <c:pt idx="13812">
                  <c:v>44832.125185185185</c:v>
                </c:pt>
                <c:pt idx="13813">
                  <c:v>44832.125196759262</c:v>
                </c:pt>
                <c:pt idx="13814">
                  <c:v>44832.125208333331</c:v>
                </c:pt>
                <c:pt idx="13815">
                  <c:v>44832.125219907408</c:v>
                </c:pt>
                <c:pt idx="13816">
                  <c:v>44832.125231481485</c:v>
                </c:pt>
                <c:pt idx="13817">
                  <c:v>44832.125243055554</c:v>
                </c:pt>
                <c:pt idx="13818">
                  <c:v>44832.125254629631</c:v>
                </c:pt>
                <c:pt idx="13819">
                  <c:v>44832.1252662037</c:v>
                </c:pt>
                <c:pt idx="13820">
                  <c:v>44832.125277777777</c:v>
                </c:pt>
                <c:pt idx="13821">
                  <c:v>44832.125289351854</c:v>
                </c:pt>
                <c:pt idx="13822">
                  <c:v>44832.125300925924</c:v>
                </c:pt>
                <c:pt idx="13823">
                  <c:v>44832.1253125</c:v>
                </c:pt>
                <c:pt idx="13824">
                  <c:v>44832.125324074077</c:v>
                </c:pt>
                <c:pt idx="13825">
                  <c:v>44832.125335648147</c:v>
                </c:pt>
                <c:pt idx="13826">
                  <c:v>44832.125347222223</c:v>
                </c:pt>
                <c:pt idx="13827">
                  <c:v>44832.125358796293</c:v>
                </c:pt>
                <c:pt idx="13828">
                  <c:v>44832.12537037037</c:v>
                </c:pt>
                <c:pt idx="13829">
                  <c:v>44832.125381944446</c:v>
                </c:pt>
                <c:pt idx="13830">
                  <c:v>44832.125393518516</c:v>
                </c:pt>
                <c:pt idx="13831">
                  <c:v>44832.125405092593</c:v>
                </c:pt>
                <c:pt idx="13832">
                  <c:v>44832.125416666669</c:v>
                </c:pt>
                <c:pt idx="13833">
                  <c:v>44832.125428240739</c:v>
                </c:pt>
                <c:pt idx="13834">
                  <c:v>44832.125439814816</c:v>
                </c:pt>
                <c:pt idx="13835">
                  <c:v>44832.125451388885</c:v>
                </c:pt>
                <c:pt idx="13836">
                  <c:v>44832.125462962962</c:v>
                </c:pt>
                <c:pt idx="13837">
                  <c:v>44832.125474537039</c:v>
                </c:pt>
                <c:pt idx="13838">
                  <c:v>44832.125486111108</c:v>
                </c:pt>
                <c:pt idx="13839">
                  <c:v>44832.125497685185</c:v>
                </c:pt>
                <c:pt idx="13840">
                  <c:v>44832.125509259262</c:v>
                </c:pt>
                <c:pt idx="13841">
                  <c:v>44832.125520833331</c:v>
                </c:pt>
                <c:pt idx="13842">
                  <c:v>44832.125532407408</c:v>
                </c:pt>
                <c:pt idx="13843">
                  <c:v>44832.125543981485</c:v>
                </c:pt>
                <c:pt idx="13844">
                  <c:v>44832.125555555554</c:v>
                </c:pt>
                <c:pt idx="13845">
                  <c:v>44832.125567129631</c:v>
                </c:pt>
                <c:pt idx="13846">
                  <c:v>44832.125578703701</c:v>
                </c:pt>
                <c:pt idx="13847">
                  <c:v>44832.125590277778</c:v>
                </c:pt>
                <c:pt idx="13848">
                  <c:v>44832.125601851854</c:v>
                </c:pt>
                <c:pt idx="13849">
                  <c:v>44832.125613425924</c:v>
                </c:pt>
                <c:pt idx="13850">
                  <c:v>44832.125625000001</c:v>
                </c:pt>
                <c:pt idx="13851">
                  <c:v>44832.125636574077</c:v>
                </c:pt>
                <c:pt idx="13852">
                  <c:v>44832.125648148147</c:v>
                </c:pt>
                <c:pt idx="13853">
                  <c:v>44832.125659722224</c:v>
                </c:pt>
                <c:pt idx="13854">
                  <c:v>44832.125671296293</c:v>
                </c:pt>
                <c:pt idx="13855">
                  <c:v>44832.12568287037</c:v>
                </c:pt>
                <c:pt idx="13856">
                  <c:v>44832.125694444447</c:v>
                </c:pt>
                <c:pt idx="13857">
                  <c:v>44832.125706018516</c:v>
                </c:pt>
                <c:pt idx="13858">
                  <c:v>44832.125717592593</c:v>
                </c:pt>
                <c:pt idx="13859">
                  <c:v>44832.12572916667</c:v>
                </c:pt>
                <c:pt idx="13860">
                  <c:v>44832.125740740739</c:v>
                </c:pt>
                <c:pt idx="13861">
                  <c:v>44832.125752314816</c:v>
                </c:pt>
                <c:pt idx="13862">
                  <c:v>44832.125763888886</c:v>
                </c:pt>
                <c:pt idx="13863">
                  <c:v>44832.125775462962</c:v>
                </c:pt>
                <c:pt idx="13864">
                  <c:v>44832.125787037039</c:v>
                </c:pt>
                <c:pt idx="13865">
                  <c:v>44832.125798611109</c:v>
                </c:pt>
                <c:pt idx="13866">
                  <c:v>44832.125810185185</c:v>
                </c:pt>
                <c:pt idx="13867">
                  <c:v>44832.125821759262</c:v>
                </c:pt>
                <c:pt idx="13868">
                  <c:v>44832.125833333332</c:v>
                </c:pt>
                <c:pt idx="13869">
                  <c:v>44832.125844907408</c:v>
                </c:pt>
                <c:pt idx="13870">
                  <c:v>44832.125856481478</c:v>
                </c:pt>
                <c:pt idx="13871">
                  <c:v>44832.125868055555</c:v>
                </c:pt>
                <c:pt idx="13872">
                  <c:v>44832.125879629632</c:v>
                </c:pt>
                <c:pt idx="13873">
                  <c:v>44832.125891203701</c:v>
                </c:pt>
                <c:pt idx="13874">
                  <c:v>44832.125902777778</c:v>
                </c:pt>
                <c:pt idx="13875">
                  <c:v>44832.125914351855</c:v>
                </c:pt>
                <c:pt idx="13876">
                  <c:v>44832.125925925924</c:v>
                </c:pt>
                <c:pt idx="13877">
                  <c:v>44832.125937500001</c:v>
                </c:pt>
                <c:pt idx="13878">
                  <c:v>44832.125949074078</c:v>
                </c:pt>
                <c:pt idx="13879">
                  <c:v>44832.125960648147</c:v>
                </c:pt>
                <c:pt idx="13880">
                  <c:v>44832.125972222224</c:v>
                </c:pt>
                <c:pt idx="13881">
                  <c:v>44832.125983796293</c:v>
                </c:pt>
                <c:pt idx="13882">
                  <c:v>44832.12599537037</c:v>
                </c:pt>
                <c:pt idx="13883">
                  <c:v>44832.126006944447</c:v>
                </c:pt>
                <c:pt idx="13884">
                  <c:v>44832.126018518517</c:v>
                </c:pt>
                <c:pt idx="13885">
                  <c:v>44832.126030092593</c:v>
                </c:pt>
                <c:pt idx="13886">
                  <c:v>44832.12604166667</c:v>
                </c:pt>
                <c:pt idx="13887">
                  <c:v>44832.12605324074</c:v>
                </c:pt>
                <c:pt idx="13888">
                  <c:v>44832.126064814816</c:v>
                </c:pt>
                <c:pt idx="13889">
                  <c:v>44832.126076388886</c:v>
                </c:pt>
                <c:pt idx="13890">
                  <c:v>44832.126087962963</c:v>
                </c:pt>
                <c:pt idx="13891">
                  <c:v>44832.126099537039</c:v>
                </c:pt>
                <c:pt idx="13892">
                  <c:v>44832.126111111109</c:v>
                </c:pt>
                <c:pt idx="13893">
                  <c:v>44832.126122685186</c:v>
                </c:pt>
                <c:pt idx="13894">
                  <c:v>44832.126134259262</c:v>
                </c:pt>
                <c:pt idx="13895">
                  <c:v>44832.126145833332</c:v>
                </c:pt>
                <c:pt idx="13896">
                  <c:v>44832.126157407409</c:v>
                </c:pt>
                <c:pt idx="13897">
                  <c:v>44832.126168981478</c:v>
                </c:pt>
                <c:pt idx="13898">
                  <c:v>44832.126180555555</c:v>
                </c:pt>
                <c:pt idx="13899">
                  <c:v>44832.126192129632</c:v>
                </c:pt>
                <c:pt idx="13900">
                  <c:v>44832.126203703701</c:v>
                </c:pt>
                <c:pt idx="13901">
                  <c:v>44832.126215277778</c:v>
                </c:pt>
                <c:pt idx="13902">
                  <c:v>44832.126226851855</c:v>
                </c:pt>
                <c:pt idx="13903">
                  <c:v>44832.126238425924</c:v>
                </c:pt>
                <c:pt idx="13904">
                  <c:v>44832.126250000001</c:v>
                </c:pt>
                <c:pt idx="13905">
                  <c:v>44832.126261574071</c:v>
                </c:pt>
                <c:pt idx="13906">
                  <c:v>44832.126273148147</c:v>
                </c:pt>
                <c:pt idx="13907">
                  <c:v>44832.126284722224</c:v>
                </c:pt>
                <c:pt idx="13908">
                  <c:v>44832.126296296294</c:v>
                </c:pt>
                <c:pt idx="13909">
                  <c:v>44832.126307870371</c:v>
                </c:pt>
                <c:pt idx="13910">
                  <c:v>44832.126319444447</c:v>
                </c:pt>
                <c:pt idx="13911">
                  <c:v>44832.126331018517</c:v>
                </c:pt>
                <c:pt idx="13912">
                  <c:v>44832.126342592594</c:v>
                </c:pt>
                <c:pt idx="13913">
                  <c:v>44832.126354166663</c:v>
                </c:pt>
                <c:pt idx="13914">
                  <c:v>44832.12636574074</c:v>
                </c:pt>
                <c:pt idx="13915">
                  <c:v>44832.126377314817</c:v>
                </c:pt>
                <c:pt idx="13916">
                  <c:v>44832.126388888886</c:v>
                </c:pt>
                <c:pt idx="13917">
                  <c:v>44832.126400462963</c:v>
                </c:pt>
                <c:pt idx="13918">
                  <c:v>44832.12641203704</c:v>
                </c:pt>
                <c:pt idx="13919">
                  <c:v>44832.126423611109</c:v>
                </c:pt>
                <c:pt idx="13920">
                  <c:v>44832.126435185186</c:v>
                </c:pt>
                <c:pt idx="13921">
                  <c:v>44832.126446759263</c:v>
                </c:pt>
                <c:pt idx="13922">
                  <c:v>44832.126458333332</c:v>
                </c:pt>
                <c:pt idx="13923">
                  <c:v>44832.126469907409</c:v>
                </c:pt>
                <c:pt idx="13924">
                  <c:v>44832.126481481479</c:v>
                </c:pt>
                <c:pt idx="13925">
                  <c:v>44832.126493055555</c:v>
                </c:pt>
                <c:pt idx="13926">
                  <c:v>44832.126504629632</c:v>
                </c:pt>
                <c:pt idx="13927">
                  <c:v>44832.126516203702</c:v>
                </c:pt>
                <c:pt idx="13928">
                  <c:v>44832.126527777778</c:v>
                </c:pt>
                <c:pt idx="13929">
                  <c:v>44832.126539351855</c:v>
                </c:pt>
                <c:pt idx="13930">
                  <c:v>44832.126550925925</c:v>
                </c:pt>
                <c:pt idx="13931">
                  <c:v>44832.126562500001</c:v>
                </c:pt>
                <c:pt idx="13932">
                  <c:v>44832.126574074071</c:v>
                </c:pt>
                <c:pt idx="13933">
                  <c:v>44832.126585648148</c:v>
                </c:pt>
                <c:pt idx="13934">
                  <c:v>44832.126597222225</c:v>
                </c:pt>
                <c:pt idx="13935">
                  <c:v>44832.126608796294</c:v>
                </c:pt>
                <c:pt idx="13936">
                  <c:v>44832.126620370371</c:v>
                </c:pt>
                <c:pt idx="13937">
                  <c:v>44832.126631944448</c:v>
                </c:pt>
                <c:pt idx="13938">
                  <c:v>44832.126643518517</c:v>
                </c:pt>
                <c:pt idx="13939">
                  <c:v>44832.126655092594</c:v>
                </c:pt>
                <c:pt idx="13940">
                  <c:v>44832.126666666663</c:v>
                </c:pt>
                <c:pt idx="13941">
                  <c:v>44832.12667824074</c:v>
                </c:pt>
                <c:pt idx="13942">
                  <c:v>44832.126689814817</c:v>
                </c:pt>
                <c:pt idx="13943">
                  <c:v>44832.126701388886</c:v>
                </c:pt>
                <c:pt idx="13944">
                  <c:v>44832.126712962963</c:v>
                </c:pt>
                <c:pt idx="13945">
                  <c:v>44832.12672453704</c:v>
                </c:pt>
                <c:pt idx="13946">
                  <c:v>44832.126736111109</c:v>
                </c:pt>
                <c:pt idx="13947">
                  <c:v>44832.126747685186</c:v>
                </c:pt>
                <c:pt idx="13948">
                  <c:v>44832.126759259256</c:v>
                </c:pt>
                <c:pt idx="13949">
                  <c:v>44832.126770833333</c:v>
                </c:pt>
                <c:pt idx="13950">
                  <c:v>44832.126782407409</c:v>
                </c:pt>
                <c:pt idx="13951">
                  <c:v>44832.126793981479</c:v>
                </c:pt>
                <c:pt idx="13952">
                  <c:v>44832.126805555556</c:v>
                </c:pt>
                <c:pt idx="13953">
                  <c:v>44832.126817129632</c:v>
                </c:pt>
                <c:pt idx="13954">
                  <c:v>44832.126828703702</c:v>
                </c:pt>
                <c:pt idx="13955">
                  <c:v>44832.126840277779</c:v>
                </c:pt>
                <c:pt idx="13956">
                  <c:v>44832.126851851855</c:v>
                </c:pt>
                <c:pt idx="13957">
                  <c:v>44832.126863425925</c:v>
                </c:pt>
                <c:pt idx="13958">
                  <c:v>44832.126875000002</c:v>
                </c:pt>
                <c:pt idx="13959">
                  <c:v>44832.126886574071</c:v>
                </c:pt>
                <c:pt idx="13960">
                  <c:v>44832.126898148148</c:v>
                </c:pt>
                <c:pt idx="13961">
                  <c:v>44832.126909722225</c:v>
                </c:pt>
                <c:pt idx="13962">
                  <c:v>44832.126921296294</c:v>
                </c:pt>
                <c:pt idx="13963">
                  <c:v>44832.126932870371</c:v>
                </c:pt>
                <c:pt idx="13964">
                  <c:v>44832.126944444448</c:v>
                </c:pt>
                <c:pt idx="13965">
                  <c:v>44832.126956018517</c:v>
                </c:pt>
                <c:pt idx="13966">
                  <c:v>44832.126967592594</c:v>
                </c:pt>
                <c:pt idx="13967">
                  <c:v>44832.126979166664</c:v>
                </c:pt>
                <c:pt idx="13968">
                  <c:v>44832.12699074074</c:v>
                </c:pt>
                <c:pt idx="13969">
                  <c:v>44832.127002314817</c:v>
                </c:pt>
                <c:pt idx="13970">
                  <c:v>44832.127013888887</c:v>
                </c:pt>
                <c:pt idx="13971">
                  <c:v>44832.127025462964</c:v>
                </c:pt>
                <c:pt idx="13972">
                  <c:v>44832.12703703704</c:v>
                </c:pt>
                <c:pt idx="13973">
                  <c:v>44832.12704861111</c:v>
                </c:pt>
                <c:pt idx="13974">
                  <c:v>44832.127060185187</c:v>
                </c:pt>
                <c:pt idx="13975">
                  <c:v>44832.127071759256</c:v>
                </c:pt>
                <c:pt idx="13976">
                  <c:v>44832.127083333333</c:v>
                </c:pt>
                <c:pt idx="13977">
                  <c:v>44832.12709490741</c:v>
                </c:pt>
                <c:pt idx="13978">
                  <c:v>44832.127106481479</c:v>
                </c:pt>
                <c:pt idx="13979">
                  <c:v>44832.127118055556</c:v>
                </c:pt>
                <c:pt idx="13980">
                  <c:v>44832.127129629633</c:v>
                </c:pt>
                <c:pt idx="13981">
                  <c:v>44832.127141203702</c:v>
                </c:pt>
                <c:pt idx="13982">
                  <c:v>44832.127152777779</c:v>
                </c:pt>
                <c:pt idx="13983">
                  <c:v>44832.127164351848</c:v>
                </c:pt>
                <c:pt idx="13984">
                  <c:v>44832.127175925925</c:v>
                </c:pt>
                <c:pt idx="13985">
                  <c:v>44832.127187500002</c:v>
                </c:pt>
                <c:pt idx="13986">
                  <c:v>44832.127199074072</c:v>
                </c:pt>
                <c:pt idx="13987">
                  <c:v>44832.127210648148</c:v>
                </c:pt>
                <c:pt idx="13988">
                  <c:v>44832.127222222225</c:v>
                </c:pt>
                <c:pt idx="13989">
                  <c:v>44832.127233796295</c:v>
                </c:pt>
                <c:pt idx="13990">
                  <c:v>44832.127245370371</c:v>
                </c:pt>
                <c:pt idx="13991">
                  <c:v>44832.127256944441</c:v>
                </c:pt>
                <c:pt idx="13992">
                  <c:v>44832.127268518518</c:v>
                </c:pt>
                <c:pt idx="13993">
                  <c:v>44832.127280092594</c:v>
                </c:pt>
                <c:pt idx="13994">
                  <c:v>44832.127291666664</c:v>
                </c:pt>
                <c:pt idx="13995">
                  <c:v>44832.127303240741</c:v>
                </c:pt>
                <c:pt idx="13996">
                  <c:v>44832.127314814818</c:v>
                </c:pt>
                <c:pt idx="13997">
                  <c:v>44832.127326388887</c:v>
                </c:pt>
                <c:pt idx="13998">
                  <c:v>44832.127337962964</c:v>
                </c:pt>
                <c:pt idx="13999">
                  <c:v>44832.127349537041</c:v>
                </c:pt>
                <c:pt idx="14000">
                  <c:v>44832.12736111111</c:v>
                </c:pt>
                <c:pt idx="14001">
                  <c:v>44832.127372685187</c:v>
                </c:pt>
                <c:pt idx="14002">
                  <c:v>44832.127384259256</c:v>
                </c:pt>
                <c:pt idx="14003">
                  <c:v>44832.127395833333</c:v>
                </c:pt>
                <c:pt idx="14004">
                  <c:v>44832.12740740741</c:v>
                </c:pt>
                <c:pt idx="14005">
                  <c:v>44832.127418981479</c:v>
                </c:pt>
                <c:pt idx="14006">
                  <c:v>44832.127430555556</c:v>
                </c:pt>
                <c:pt idx="14007">
                  <c:v>44832.127442129633</c:v>
                </c:pt>
                <c:pt idx="14008">
                  <c:v>44832.127453703702</c:v>
                </c:pt>
                <c:pt idx="14009">
                  <c:v>44832.127465277779</c:v>
                </c:pt>
                <c:pt idx="14010">
                  <c:v>44832.127476851849</c:v>
                </c:pt>
                <c:pt idx="14011">
                  <c:v>44832.127488425926</c:v>
                </c:pt>
                <c:pt idx="14012">
                  <c:v>44832.127500000002</c:v>
                </c:pt>
                <c:pt idx="14013">
                  <c:v>44832.127511574072</c:v>
                </c:pt>
                <c:pt idx="14014">
                  <c:v>44832.127523148149</c:v>
                </c:pt>
                <c:pt idx="14015">
                  <c:v>44832.127534722225</c:v>
                </c:pt>
                <c:pt idx="14016">
                  <c:v>44832.127546296295</c:v>
                </c:pt>
                <c:pt idx="14017">
                  <c:v>44832.127557870372</c:v>
                </c:pt>
                <c:pt idx="14018">
                  <c:v>44832.127569444441</c:v>
                </c:pt>
                <c:pt idx="14019">
                  <c:v>44832.127581018518</c:v>
                </c:pt>
                <c:pt idx="14020">
                  <c:v>44832.127592592595</c:v>
                </c:pt>
                <c:pt idx="14021">
                  <c:v>44832.127604166664</c:v>
                </c:pt>
                <c:pt idx="14022">
                  <c:v>44832.127615740741</c:v>
                </c:pt>
                <c:pt idx="14023">
                  <c:v>44832.127627314818</c:v>
                </c:pt>
                <c:pt idx="14024">
                  <c:v>44832.127638888887</c:v>
                </c:pt>
                <c:pt idx="14025">
                  <c:v>44832.127650462964</c:v>
                </c:pt>
                <c:pt idx="14026">
                  <c:v>44832.127662037034</c:v>
                </c:pt>
                <c:pt idx="14027">
                  <c:v>44832.12767361111</c:v>
                </c:pt>
                <c:pt idx="14028">
                  <c:v>44832.127685185187</c:v>
                </c:pt>
                <c:pt idx="14029">
                  <c:v>44832.127696759257</c:v>
                </c:pt>
                <c:pt idx="14030">
                  <c:v>44832.127708333333</c:v>
                </c:pt>
                <c:pt idx="14031">
                  <c:v>44832.12771990741</c:v>
                </c:pt>
                <c:pt idx="14032">
                  <c:v>44832.12773148148</c:v>
                </c:pt>
                <c:pt idx="14033">
                  <c:v>44832.127743055556</c:v>
                </c:pt>
                <c:pt idx="14034">
                  <c:v>44832.127754629626</c:v>
                </c:pt>
                <c:pt idx="14035">
                  <c:v>44832.127766203703</c:v>
                </c:pt>
                <c:pt idx="14036">
                  <c:v>44832.12777777778</c:v>
                </c:pt>
                <c:pt idx="14037">
                  <c:v>44832.127789351849</c:v>
                </c:pt>
                <c:pt idx="14038">
                  <c:v>44832.127800925926</c:v>
                </c:pt>
                <c:pt idx="14039">
                  <c:v>44832.127812500003</c:v>
                </c:pt>
                <c:pt idx="14040">
                  <c:v>44832.127824074072</c:v>
                </c:pt>
                <c:pt idx="14041">
                  <c:v>44832.127835648149</c:v>
                </c:pt>
                <c:pt idx="14042">
                  <c:v>44832.127847222226</c:v>
                </c:pt>
                <c:pt idx="14043">
                  <c:v>44832.127858796295</c:v>
                </c:pt>
                <c:pt idx="14044">
                  <c:v>44832.127870370372</c:v>
                </c:pt>
                <c:pt idx="14045">
                  <c:v>44832.127881944441</c:v>
                </c:pt>
                <c:pt idx="14046">
                  <c:v>44832.127893518518</c:v>
                </c:pt>
                <c:pt idx="14047">
                  <c:v>44832.127905092595</c:v>
                </c:pt>
                <c:pt idx="14048">
                  <c:v>44832.127916666665</c:v>
                </c:pt>
                <c:pt idx="14049">
                  <c:v>44832.127928240741</c:v>
                </c:pt>
                <c:pt idx="14050">
                  <c:v>44832.127939814818</c:v>
                </c:pt>
                <c:pt idx="14051">
                  <c:v>44832.127951388888</c:v>
                </c:pt>
                <c:pt idx="14052">
                  <c:v>44832.127962962964</c:v>
                </c:pt>
                <c:pt idx="14053">
                  <c:v>44832.127974537034</c:v>
                </c:pt>
                <c:pt idx="14054">
                  <c:v>44832.127986111111</c:v>
                </c:pt>
                <c:pt idx="14055">
                  <c:v>44832.127997685187</c:v>
                </c:pt>
                <c:pt idx="14056">
                  <c:v>44832.128009259257</c:v>
                </c:pt>
                <c:pt idx="14057">
                  <c:v>44832.128020833334</c:v>
                </c:pt>
                <c:pt idx="14058">
                  <c:v>44832.128032407411</c:v>
                </c:pt>
                <c:pt idx="14059">
                  <c:v>44832.12804398148</c:v>
                </c:pt>
                <c:pt idx="14060">
                  <c:v>44832.128055555557</c:v>
                </c:pt>
                <c:pt idx="14061">
                  <c:v>44832.128067129626</c:v>
                </c:pt>
                <c:pt idx="14062">
                  <c:v>44832.128078703703</c:v>
                </c:pt>
                <c:pt idx="14063">
                  <c:v>44832.128101851849</c:v>
                </c:pt>
                <c:pt idx="14064">
                  <c:v>44832.128113425926</c:v>
                </c:pt>
                <c:pt idx="14065">
                  <c:v>44832.128125000003</c:v>
                </c:pt>
                <c:pt idx="14066">
                  <c:v>44832.128136574072</c:v>
                </c:pt>
                <c:pt idx="14067">
                  <c:v>44832.128148148149</c:v>
                </c:pt>
                <c:pt idx="14068">
                  <c:v>44832.128159722219</c:v>
                </c:pt>
                <c:pt idx="14069">
                  <c:v>44832.128171296295</c:v>
                </c:pt>
                <c:pt idx="14070">
                  <c:v>44832.128182870372</c:v>
                </c:pt>
                <c:pt idx="14071">
                  <c:v>44832.128194444442</c:v>
                </c:pt>
                <c:pt idx="14072">
                  <c:v>44832.128206018519</c:v>
                </c:pt>
                <c:pt idx="14073">
                  <c:v>44832.128217592595</c:v>
                </c:pt>
                <c:pt idx="14074">
                  <c:v>44832.128229166665</c:v>
                </c:pt>
                <c:pt idx="14075">
                  <c:v>44832.128240740742</c:v>
                </c:pt>
                <c:pt idx="14076">
                  <c:v>44832.128252314818</c:v>
                </c:pt>
                <c:pt idx="14077">
                  <c:v>44832.128263888888</c:v>
                </c:pt>
                <c:pt idx="14078">
                  <c:v>44832.128275462965</c:v>
                </c:pt>
                <c:pt idx="14079">
                  <c:v>44832.128287037034</c:v>
                </c:pt>
                <c:pt idx="14080">
                  <c:v>44832.128298611111</c:v>
                </c:pt>
                <c:pt idx="14081">
                  <c:v>44832.128310185188</c:v>
                </c:pt>
                <c:pt idx="14082">
                  <c:v>44832.128321759257</c:v>
                </c:pt>
                <c:pt idx="14083">
                  <c:v>44832.128333333334</c:v>
                </c:pt>
                <c:pt idx="14084">
                  <c:v>44832.128344907411</c:v>
                </c:pt>
                <c:pt idx="14085">
                  <c:v>44832.12835648148</c:v>
                </c:pt>
                <c:pt idx="14086">
                  <c:v>44832.128368055557</c:v>
                </c:pt>
                <c:pt idx="14087">
                  <c:v>44832.128379629627</c:v>
                </c:pt>
                <c:pt idx="14088">
                  <c:v>44832.128391203703</c:v>
                </c:pt>
                <c:pt idx="14089">
                  <c:v>44832.12840277778</c:v>
                </c:pt>
                <c:pt idx="14090">
                  <c:v>44832.12841435185</c:v>
                </c:pt>
                <c:pt idx="14091">
                  <c:v>44832.128425925926</c:v>
                </c:pt>
                <c:pt idx="14092">
                  <c:v>44832.128437500003</c:v>
                </c:pt>
                <c:pt idx="14093">
                  <c:v>44832.128449074073</c:v>
                </c:pt>
                <c:pt idx="14094">
                  <c:v>44832.128460648149</c:v>
                </c:pt>
                <c:pt idx="14095">
                  <c:v>44832.128472222219</c:v>
                </c:pt>
                <c:pt idx="14096">
                  <c:v>44832.128483796296</c:v>
                </c:pt>
                <c:pt idx="14097">
                  <c:v>44832.128495370373</c:v>
                </c:pt>
                <c:pt idx="14098">
                  <c:v>44832.128506944442</c:v>
                </c:pt>
                <c:pt idx="14099">
                  <c:v>44832.128518518519</c:v>
                </c:pt>
                <c:pt idx="14100">
                  <c:v>44832.128530092596</c:v>
                </c:pt>
                <c:pt idx="14101">
                  <c:v>44832.128541666665</c:v>
                </c:pt>
                <c:pt idx="14102">
                  <c:v>44832.128553240742</c:v>
                </c:pt>
                <c:pt idx="14103">
                  <c:v>44832.128564814811</c:v>
                </c:pt>
                <c:pt idx="14104">
                  <c:v>44832.128576388888</c:v>
                </c:pt>
                <c:pt idx="14105">
                  <c:v>44832.128587962965</c:v>
                </c:pt>
                <c:pt idx="14106">
                  <c:v>44832.128599537034</c:v>
                </c:pt>
                <c:pt idx="14107">
                  <c:v>44832.128611111111</c:v>
                </c:pt>
                <c:pt idx="14108">
                  <c:v>44832.128622685188</c:v>
                </c:pt>
                <c:pt idx="14109">
                  <c:v>44832.128634259258</c:v>
                </c:pt>
                <c:pt idx="14110">
                  <c:v>44832.128645833334</c:v>
                </c:pt>
                <c:pt idx="14111">
                  <c:v>44832.128657407404</c:v>
                </c:pt>
                <c:pt idx="14112">
                  <c:v>44832.128668981481</c:v>
                </c:pt>
                <c:pt idx="14113">
                  <c:v>44832.128680555557</c:v>
                </c:pt>
                <c:pt idx="14114">
                  <c:v>44832.128692129627</c:v>
                </c:pt>
                <c:pt idx="14115">
                  <c:v>44832.128703703704</c:v>
                </c:pt>
                <c:pt idx="14116">
                  <c:v>44832.12871527778</c:v>
                </c:pt>
                <c:pt idx="14117">
                  <c:v>44832.12872685185</c:v>
                </c:pt>
                <c:pt idx="14118">
                  <c:v>44832.128738425927</c:v>
                </c:pt>
                <c:pt idx="14119">
                  <c:v>44832.128750000003</c:v>
                </c:pt>
                <c:pt idx="14120">
                  <c:v>44832.128761574073</c:v>
                </c:pt>
                <c:pt idx="14121">
                  <c:v>44832.12877314815</c:v>
                </c:pt>
                <c:pt idx="14122">
                  <c:v>44832.128784722219</c:v>
                </c:pt>
                <c:pt idx="14123">
                  <c:v>44832.128796296296</c:v>
                </c:pt>
                <c:pt idx="14124">
                  <c:v>44832.128807870373</c:v>
                </c:pt>
                <c:pt idx="14125">
                  <c:v>44832.128819444442</c:v>
                </c:pt>
                <c:pt idx="14126">
                  <c:v>44832.128831018519</c:v>
                </c:pt>
                <c:pt idx="14127">
                  <c:v>44832.128842592596</c:v>
                </c:pt>
                <c:pt idx="14128">
                  <c:v>44832.128854166665</c:v>
                </c:pt>
                <c:pt idx="14129">
                  <c:v>44832.128865740742</c:v>
                </c:pt>
                <c:pt idx="14130">
                  <c:v>44832.128877314812</c:v>
                </c:pt>
                <c:pt idx="14131">
                  <c:v>44832.128888888888</c:v>
                </c:pt>
                <c:pt idx="14132">
                  <c:v>44832.128900462965</c:v>
                </c:pt>
                <c:pt idx="14133">
                  <c:v>44832.128912037035</c:v>
                </c:pt>
                <c:pt idx="14134">
                  <c:v>44832.128923611112</c:v>
                </c:pt>
                <c:pt idx="14135">
                  <c:v>44832.128935185188</c:v>
                </c:pt>
                <c:pt idx="14136">
                  <c:v>44832.128946759258</c:v>
                </c:pt>
                <c:pt idx="14137">
                  <c:v>44832.128958333335</c:v>
                </c:pt>
                <c:pt idx="14138">
                  <c:v>44832.128969907404</c:v>
                </c:pt>
                <c:pt idx="14139">
                  <c:v>44832.128981481481</c:v>
                </c:pt>
                <c:pt idx="14140">
                  <c:v>44832.128993055558</c:v>
                </c:pt>
                <c:pt idx="14141">
                  <c:v>44832.129004629627</c:v>
                </c:pt>
                <c:pt idx="14142">
                  <c:v>44832.129016203704</c:v>
                </c:pt>
                <c:pt idx="14143">
                  <c:v>44832.129027777781</c:v>
                </c:pt>
                <c:pt idx="14144">
                  <c:v>44832.12903935185</c:v>
                </c:pt>
                <c:pt idx="14145">
                  <c:v>44832.129050925927</c:v>
                </c:pt>
                <c:pt idx="14146">
                  <c:v>44832.129062499997</c:v>
                </c:pt>
                <c:pt idx="14147">
                  <c:v>44832.129074074073</c:v>
                </c:pt>
                <c:pt idx="14148">
                  <c:v>44832.12908564815</c:v>
                </c:pt>
                <c:pt idx="14149">
                  <c:v>44832.12909722222</c:v>
                </c:pt>
                <c:pt idx="14150">
                  <c:v>44832.129108796296</c:v>
                </c:pt>
                <c:pt idx="14151">
                  <c:v>44832.129120370373</c:v>
                </c:pt>
                <c:pt idx="14152">
                  <c:v>44832.129131944443</c:v>
                </c:pt>
                <c:pt idx="14153">
                  <c:v>44832.129143518519</c:v>
                </c:pt>
                <c:pt idx="14154">
                  <c:v>44832.129155092596</c:v>
                </c:pt>
                <c:pt idx="14155">
                  <c:v>44832.129166666666</c:v>
                </c:pt>
                <c:pt idx="14156">
                  <c:v>44832.129178240742</c:v>
                </c:pt>
                <c:pt idx="14157">
                  <c:v>44832.129189814812</c:v>
                </c:pt>
                <c:pt idx="14158">
                  <c:v>44832.129201388889</c:v>
                </c:pt>
                <c:pt idx="14159">
                  <c:v>44832.129212962966</c:v>
                </c:pt>
                <c:pt idx="14160">
                  <c:v>44832.129224537035</c:v>
                </c:pt>
                <c:pt idx="14161">
                  <c:v>44832.129236111112</c:v>
                </c:pt>
                <c:pt idx="14162">
                  <c:v>44832.129247685189</c:v>
                </c:pt>
                <c:pt idx="14163">
                  <c:v>44832.129259259258</c:v>
                </c:pt>
                <c:pt idx="14164">
                  <c:v>44832.129270833335</c:v>
                </c:pt>
                <c:pt idx="14165">
                  <c:v>44832.129282407404</c:v>
                </c:pt>
                <c:pt idx="14166">
                  <c:v>44832.129293981481</c:v>
                </c:pt>
                <c:pt idx="14167">
                  <c:v>44832.129305555558</c:v>
                </c:pt>
                <c:pt idx="14168">
                  <c:v>44832.129317129627</c:v>
                </c:pt>
                <c:pt idx="14169">
                  <c:v>44832.129328703704</c:v>
                </c:pt>
                <c:pt idx="14170">
                  <c:v>44832.129340277781</c:v>
                </c:pt>
                <c:pt idx="14171">
                  <c:v>44832.129351851851</c:v>
                </c:pt>
                <c:pt idx="14172">
                  <c:v>44832.129363425927</c:v>
                </c:pt>
                <c:pt idx="14173">
                  <c:v>44832.129374999997</c:v>
                </c:pt>
                <c:pt idx="14174">
                  <c:v>44832.129386574074</c:v>
                </c:pt>
                <c:pt idx="14175">
                  <c:v>44832.12939814815</c:v>
                </c:pt>
                <c:pt idx="14176">
                  <c:v>44832.12940972222</c:v>
                </c:pt>
                <c:pt idx="14177">
                  <c:v>44832.129421296297</c:v>
                </c:pt>
                <c:pt idx="14178">
                  <c:v>44832.129432870373</c:v>
                </c:pt>
                <c:pt idx="14179">
                  <c:v>44832.129444444443</c:v>
                </c:pt>
                <c:pt idx="14180">
                  <c:v>44832.12945601852</c:v>
                </c:pt>
                <c:pt idx="14181">
                  <c:v>44832.129467592589</c:v>
                </c:pt>
                <c:pt idx="14182">
                  <c:v>44832.129479166666</c:v>
                </c:pt>
                <c:pt idx="14183">
                  <c:v>44832.129490740743</c:v>
                </c:pt>
                <c:pt idx="14184">
                  <c:v>44832.129502314812</c:v>
                </c:pt>
                <c:pt idx="14185">
                  <c:v>44832.129513888889</c:v>
                </c:pt>
                <c:pt idx="14186">
                  <c:v>44832.129525462966</c:v>
                </c:pt>
                <c:pt idx="14187">
                  <c:v>44832.129537037035</c:v>
                </c:pt>
                <c:pt idx="14188">
                  <c:v>44832.129548611112</c:v>
                </c:pt>
                <c:pt idx="14189">
                  <c:v>44832.129560185182</c:v>
                </c:pt>
                <c:pt idx="14190">
                  <c:v>44832.129571759258</c:v>
                </c:pt>
                <c:pt idx="14191">
                  <c:v>44832.129583333335</c:v>
                </c:pt>
                <c:pt idx="14192">
                  <c:v>44832.129594907405</c:v>
                </c:pt>
                <c:pt idx="14193">
                  <c:v>44832.129606481481</c:v>
                </c:pt>
                <c:pt idx="14194">
                  <c:v>44832.129618055558</c:v>
                </c:pt>
                <c:pt idx="14195">
                  <c:v>44832.129629629628</c:v>
                </c:pt>
                <c:pt idx="14196">
                  <c:v>44832.129641203705</c:v>
                </c:pt>
                <c:pt idx="14197">
                  <c:v>44832.129652777781</c:v>
                </c:pt>
                <c:pt idx="14198">
                  <c:v>44832.129664351851</c:v>
                </c:pt>
                <c:pt idx="14199">
                  <c:v>44832.129675925928</c:v>
                </c:pt>
                <c:pt idx="14200">
                  <c:v>44832.129687499997</c:v>
                </c:pt>
                <c:pt idx="14201">
                  <c:v>44832.129699074074</c:v>
                </c:pt>
                <c:pt idx="14202">
                  <c:v>44832.129710648151</c:v>
                </c:pt>
                <c:pt idx="14203">
                  <c:v>44832.12972222222</c:v>
                </c:pt>
                <c:pt idx="14204">
                  <c:v>44832.129733796297</c:v>
                </c:pt>
                <c:pt idx="14205">
                  <c:v>44832.129745370374</c:v>
                </c:pt>
                <c:pt idx="14206">
                  <c:v>44832.129756944443</c:v>
                </c:pt>
                <c:pt idx="14207">
                  <c:v>44832.12976851852</c:v>
                </c:pt>
                <c:pt idx="14208">
                  <c:v>44832.129780092589</c:v>
                </c:pt>
                <c:pt idx="14209">
                  <c:v>44832.129791666666</c:v>
                </c:pt>
                <c:pt idx="14210">
                  <c:v>44832.129803240743</c:v>
                </c:pt>
                <c:pt idx="14211">
                  <c:v>44832.129814814813</c:v>
                </c:pt>
                <c:pt idx="14212">
                  <c:v>44832.129826388889</c:v>
                </c:pt>
                <c:pt idx="14213">
                  <c:v>44832.129837962966</c:v>
                </c:pt>
                <c:pt idx="14214">
                  <c:v>44832.129849537036</c:v>
                </c:pt>
                <c:pt idx="14215">
                  <c:v>44832.129861111112</c:v>
                </c:pt>
                <c:pt idx="14216">
                  <c:v>44832.129872685182</c:v>
                </c:pt>
                <c:pt idx="14217">
                  <c:v>44832.129884259259</c:v>
                </c:pt>
                <c:pt idx="14218">
                  <c:v>44832.129895833335</c:v>
                </c:pt>
                <c:pt idx="14219">
                  <c:v>44832.129907407405</c:v>
                </c:pt>
                <c:pt idx="14220">
                  <c:v>44832.129918981482</c:v>
                </c:pt>
                <c:pt idx="14221">
                  <c:v>44832.129930555559</c:v>
                </c:pt>
                <c:pt idx="14222">
                  <c:v>44832.129942129628</c:v>
                </c:pt>
                <c:pt idx="14223">
                  <c:v>44832.129953703705</c:v>
                </c:pt>
                <c:pt idx="14224">
                  <c:v>44832.129965277774</c:v>
                </c:pt>
                <c:pt idx="14225">
                  <c:v>44832.129976851851</c:v>
                </c:pt>
                <c:pt idx="14226">
                  <c:v>44832.129988425928</c:v>
                </c:pt>
                <c:pt idx="14227">
                  <c:v>44832.13</c:v>
                </c:pt>
                <c:pt idx="14228">
                  <c:v>44832.130011574074</c:v>
                </c:pt>
                <c:pt idx="14229">
                  <c:v>44832.130023148151</c:v>
                </c:pt>
                <c:pt idx="14230">
                  <c:v>44832.13003472222</c:v>
                </c:pt>
                <c:pt idx="14231">
                  <c:v>44832.130046296297</c:v>
                </c:pt>
                <c:pt idx="14232">
                  <c:v>44832.130057870374</c:v>
                </c:pt>
                <c:pt idx="14233">
                  <c:v>44832.130069444444</c:v>
                </c:pt>
                <c:pt idx="14234">
                  <c:v>44832.13008101852</c:v>
                </c:pt>
                <c:pt idx="14235">
                  <c:v>44832.13009259259</c:v>
                </c:pt>
                <c:pt idx="14236">
                  <c:v>44832.130104166667</c:v>
                </c:pt>
                <c:pt idx="14237">
                  <c:v>44832.130115740743</c:v>
                </c:pt>
                <c:pt idx="14238">
                  <c:v>44832.130127314813</c:v>
                </c:pt>
                <c:pt idx="14239">
                  <c:v>44832.13013888889</c:v>
                </c:pt>
                <c:pt idx="14240">
                  <c:v>44832.130150462966</c:v>
                </c:pt>
                <c:pt idx="14241">
                  <c:v>44832.130162037036</c:v>
                </c:pt>
                <c:pt idx="14242">
                  <c:v>44832.130173611113</c:v>
                </c:pt>
                <c:pt idx="14243">
                  <c:v>44832.130185185182</c:v>
                </c:pt>
                <c:pt idx="14244">
                  <c:v>44832.130196759259</c:v>
                </c:pt>
                <c:pt idx="14245">
                  <c:v>44832.130208333336</c:v>
                </c:pt>
                <c:pt idx="14246">
                  <c:v>44832.130219907405</c:v>
                </c:pt>
                <c:pt idx="14247">
                  <c:v>44832.130231481482</c:v>
                </c:pt>
                <c:pt idx="14248">
                  <c:v>44832.130243055559</c:v>
                </c:pt>
                <c:pt idx="14249">
                  <c:v>44832.130254629628</c:v>
                </c:pt>
                <c:pt idx="14250">
                  <c:v>44832.130266203705</c:v>
                </c:pt>
                <c:pt idx="14251">
                  <c:v>44832.130277777775</c:v>
                </c:pt>
                <c:pt idx="14252">
                  <c:v>44832.130289351851</c:v>
                </c:pt>
                <c:pt idx="14253">
                  <c:v>44832.130300925928</c:v>
                </c:pt>
                <c:pt idx="14254">
                  <c:v>44832.130312499998</c:v>
                </c:pt>
                <c:pt idx="14255">
                  <c:v>44832.130324074074</c:v>
                </c:pt>
                <c:pt idx="14256">
                  <c:v>44832.130335648151</c:v>
                </c:pt>
                <c:pt idx="14257">
                  <c:v>44832.130347222221</c:v>
                </c:pt>
                <c:pt idx="14258">
                  <c:v>44832.130358796298</c:v>
                </c:pt>
                <c:pt idx="14259">
                  <c:v>44832.130370370367</c:v>
                </c:pt>
                <c:pt idx="14260">
                  <c:v>44832.130381944444</c:v>
                </c:pt>
                <c:pt idx="14261">
                  <c:v>44832.130393518521</c:v>
                </c:pt>
                <c:pt idx="14262">
                  <c:v>44832.13040509259</c:v>
                </c:pt>
                <c:pt idx="14263">
                  <c:v>44832.130416666667</c:v>
                </c:pt>
                <c:pt idx="14264">
                  <c:v>44832.130428240744</c:v>
                </c:pt>
                <c:pt idx="14265">
                  <c:v>44832.130439814813</c:v>
                </c:pt>
                <c:pt idx="14266">
                  <c:v>44832.13045138889</c:v>
                </c:pt>
                <c:pt idx="14267">
                  <c:v>44832.130462962959</c:v>
                </c:pt>
                <c:pt idx="14268">
                  <c:v>44832.130474537036</c:v>
                </c:pt>
                <c:pt idx="14269">
                  <c:v>44832.130486111113</c:v>
                </c:pt>
                <c:pt idx="14270">
                  <c:v>44832.130497685182</c:v>
                </c:pt>
                <c:pt idx="14271">
                  <c:v>44832.130509259259</c:v>
                </c:pt>
                <c:pt idx="14272">
                  <c:v>44832.130520833336</c:v>
                </c:pt>
                <c:pt idx="14273">
                  <c:v>44832.130532407406</c:v>
                </c:pt>
                <c:pt idx="14274">
                  <c:v>44832.130543981482</c:v>
                </c:pt>
                <c:pt idx="14275">
                  <c:v>44832.130555555559</c:v>
                </c:pt>
                <c:pt idx="14276">
                  <c:v>44832.130567129629</c:v>
                </c:pt>
                <c:pt idx="14277">
                  <c:v>44832.130578703705</c:v>
                </c:pt>
                <c:pt idx="14278">
                  <c:v>44832.130590277775</c:v>
                </c:pt>
                <c:pt idx="14279">
                  <c:v>44832.130601851852</c:v>
                </c:pt>
                <c:pt idx="14280">
                  <c:v>44832.130613425928</c:v>
                </c:pt>
                <c:pt idx="14281">
                  <c:v>44832.130624999998</c:v>
                </c:pt>
                <c:pt idx="14282">
                  <c:v>44832.130636574075</c:v>
                </c:pt>
                <c:pt idx="14283">
                  <c:v>44832.130648148152</c:v>
                </c:pt>
                <c:pt idx="14284">
                  <c:v>44832.130659722221</c:v>
                </c:pt>
                <c:pt idx="14285">
                  <c:v>44832.130671296298</c:v>
                </c:pt>
                <c:pt idx="14286">
                  <c:v>44832.130682870367</c:v>
                </c:pt>
                <c:pt idx="14287">
                  <c:v>44832.130694444444</c:v>
                </c:pt>
                <c:pt idx="14288">
                  <c:v>44832.130706018521</c:v>
                </c:pt>
                <c:pt idx="14289">
                  <c:v>44832.13071759259</c:v>
                </c:pt>
                <c:pt idx="14290">
                  <c:v>44832.130729166667</c:v>
                </c:pt>
                <c:pt idx="14291">
                  <c:v>44832.130740740744</c:v>
                </c:pt>
                <c:pt idx="14292">
                  <c:v>44832.130752314813</c:v>
                </c:pt>
                <c:pt idx="14293">
                  <c:v>44832.13076388889</c:v>
                </c:pt>
                <c:pt idx="14294">
                  <c:v>44832.13077546296</c:v>
                </c:pt>
                <c:pt idx="14295">
                  <c:v>44832.130787037036</c:v>
                </c:pt>
                <c:pt idx="14296">
                  <c:v>44832.130798611113</c:v>
                </c:pt>
                <c:pt idx="14297">
                  <c:v>44832.130810185183</c:v>
                </c:pt>
                <c:pt idx="14298">
                  <c:v>44832.13082175926</c:v>
                </c:pt>
                <c:pt idx="14299">
                  <c:v>44832.130833333336</c:v>
                </c:pt>
                <c:pt idx="14300">
                  <c:v>44832.130844907406</c:v>
                </c:pt>
                <c:pt idx="14301">
                  <c:v>44832.130856481483</c:v>
                </c:pt>
                <c:pt idx="14302">
                  <c:v>44832.130868055552</c:v>
                </c:pt>
                <c:pt idx="14303">
                  <c:v>44832.130879629629</c:v>
                </c:pt>
                <c:pt idx="14304">
                  <c:v>44832.130891203706</c:v>
                </c:pt>
                <c:pt idx="14305">
                  <c:v>44832.130902777775</c:v>
                </c:pt>
                <c:pt idx="14306">
                  <c:v>44832.130914351852</c:v>
                </c:pt>
                <c:pt idx="14307">
                  <c:v>44832.130925925929</c:v>
                </c:pt>
                <c:pt idx="14308">
                  <c:v>44832.130937499998</c:v>
                </c:pt>
                <c:pt idx="14309">
                  <c:v>44832.130949074075</c:v>
                </c:pt>
                <c:pt idx="14310">
                  <c:v>44832.130960648145</c:v>
                </c:pt>
                <c:pt idx="14311">
                  <c:v>44832.130972222221</c:v>
                </c:pt>
                <c:pt idx="14312">
                  <c:v>44832.130983796298</c:v>
                </c:pt>
                <c:pt idx="14313">
                  <c:v>44832.130995370368</c:v>
                </c:pt>
                <c:pt idx="14314">
                  <c:v>44832.131006944444</c:v>
                </c:pt>
                <c:pt idx="14315">
                  <c:v>44832.131018518521</c:v>
                </c:pt>
                <c:pt idx="14316">
                  <c:v>44832.131030092591</c:v>
                </c:pt>
                <c:pt idx="14317">
                  <c:v>44832.131041666667</c:v>
                </c:pt>
                <c:pt idx="14318">
                  <c:v>44832.131053240744</c:v>
                </c:pt>
                <c:pt idx="14319">
                  <c:v>44832.131064814814</c:v>
                </c:pt>
                <c:pt idx="14320">
                  <c:v>44832.131076388891</c:v>
                </c:pt>
                <c:pt idx="14321">
                  <c:v>44832.131099537037</c:v>
                </c:pt>
                <c:pt idx="14322">
                  <c:v>44832.131111111114</c:v>
                </c:pt>
                <c:pt idx="14323">
                  <c:v>44832.131122685183</c:v>
                </c:pt>
                <c:pt idx="14324">
                  <c:v>44832.13113425926</c:v>
                </c:pt>
                <c:pt idx="14325">
                  <c:v>44832.131145833337</c:v>
                </c:pt>
                <c:pt idx="14326">
                  <c:v>44832.131157407406</c:v>
                </c:pt>
                <c:pt idx="14327">
                  <c:v>44832.131168981483</c:v>
                </c:pt>
                <c:pt idx="14328">
                  <c:v>44832.131180555552</c:v>
                </c:pt>
                <c:pt idx="14329">
                  <c:v>44832.131192129629</c:v>
                </c:pt>
                <c:pt idx="14330">
                  <c:v>44832.131203703706</c:v>
                </c:pt>
                <c:pt idx="14331">
                  <c:v>44832.131215277775</c:v>
                </c:pt>
                <c:pt idx="14332">
                  <c:v>44832.131226851852</c:v>
                </c:pt>
                <c:pt idx="14333">
                  <c:v>44832.131238425929</c:v>
                </c:pt>
                <c:pt idx="14334">
                  <c:v>44832.131249999999</c:v>
                </c:pt>
                <c:pt idx="14335">
                  <c:v>44832.131261574075</c:v>
                </c:pt>
                <c:pt idx="14336">
                  <c:v>44832.131273148145</c:v>
                </c:pt>
                <c:pt idx="14337">
                  <c:v>44832.131284722222</c:v>
                </c:pt>
                <c:pt idx="14338">
                  <c:v>44832.131296296298</c:v>
                </c:pt>
                <c:pt idx="14339">
                  <c:v>44832.131307870368</c:v>
                </c:pt>
                <c:pt idx="14340">
                  <c:v>44832.131319444445</c:v>
                </c:pt>
                <c:pt idx="14341">
                  <c:v>44832.131331018521</c:v>
                </c:pt>
                <c:pt idx="14342">
                  <c:v>44832.131342592591</c:v>
                </c:pt>
                <c:pt idx="14343">
                  <c:v>44832.131354166668</c:v>
                </c:pt>
                <c:pt idx="14344">
                  <c:v>44832.131365740737</c:v>
                </c:pt>
                <c:pt idx="14345">
                  <c:v>44832.131377314814</c:v>
                </c:pt>
                <c:pt idx="14346">
                  <c:v>44832.131388888891</c:v>
                </c:pt>
                <c:pt idx="14347">
                  <c:v>44832.13140046296</c:v>
                </c:pt>
                <c:pt idx="14348">
                  <c:v>44832.131412037037</c:v>
                </c:pt>
                <c:pt idx="14349">
                  <c:v>44832.131423611114</c:v>
                </c:pt>
                <c:pt idx="14350">
                  <c:v>44832.131435185183</c:v>
                </c:pt>
                <c:pt idx="14351">
                  <c:v>44832.13144675926</c:v>
                </c:pt>
                <c:pt idx="14352">
                  <c:v>44832.131458333337</c:v>
                </c:pt>
                <c:pt idx="14353">
                  <c:v>44832.131469907406</c:v>
                </c:pt>
                <c:pt idx="14354">
                  <c:v>44832.131481481483</c:v>
                </c:pt>
                <c:pt idx="14355">
                  <c:v>44832.131493055553</c:v>
                </c:pt>
                <c:pt idx="14356">
                  <c:v>44832.131504629629</c:v>
                </c:pt>
                <c:pt idx="14357">
                  <c:v>44832.131516203706</c:v>
                </c:pt>
                <c:pt idx="14358">
                  <c:v>44832.131527777776</c:v>
                </c:pt>
                <c:pt idx="14359">
                  <c:v>44832.131539351853</c:v>
                </c:pt>
                <c:pt idx="14360">
                  <c:v>44832.131550925929</c:v>
                </c:pt>
                <c:pt idx="14361">
                  <c:v>44832.131562499999</c:v>
                </c:pt>
                <c:pt idx="14362">
                  <c:v>44832.131574074076</c:v>
                </c:pt>
                <c:pt idx="14363">
                  <c:v>44832.131585648145</c:v>
                </c:pt>
                <c:pt idx="14364">
                  <c:v>44832.131597222222</c:v>
                </c:pt>
                <c:pt idx="14365">
                  <c:v>44832.131608796299</c:v>
                </c:pt>
                <c:pt idx="14366">
                  <c:v>44832.131620370368</c:v>
                </c:pt>
                <c:pt idx="14367">
                  <c:v>44832.131631944445</c:v>
                </c:pt>
                <c:pt idx="14368">
                  <c:v>44832.131643518522</c:v>
                </c:pt>
                <c:pt idx="14369">
                  <c:v>44832.131655092591</c:v>
                </c:pt>
                <c:pt idx="14370">
                  <c:v>44832.131666666668</c:v>
                </c:pt>
                <c:pt idx="14371">
                  <c:v>44832.131678240738</c:v>
                </c:pt>
                <c:pt idx="14372">
                  <c:v>44832.131689814814</c:v>
                </c:pt>
                <c:pt idx="14373">
                  <c:v>44832.131701388891</c:v>
                </c:pt>
                <c:pt idx="14374">
                  <c:v>44832.131712962961</c:v>
                </c:pt>
                <c:pt idx="14375">
                  <c:v>44832.131724537037</c:v>
                </c:pt>
                <c:pt idx="14376">
                  <c:v>44832.131736111114</c:v>
                </c:pt>
                <c:pt idx="14377">
                  <c:v>44832.131747685184</c:v>
                </c:pt>
                <c:pt idx="14378">
                  <c:v>44832.13175925926</c:v>
                </c:pt>
                <c:pt idx="14379">
                  <c:v>44832.13177083333</c:v>
                </c:pt>
                <c:pt idx="14380">
                  <c:v>44832.131782407407</c:v>
                </c:pt>
                <c:pt idx="14381">
                  <c:v>44832.131793981483</c:v>
                </c:pt>
                <c:pt idx="14382">
                  <c:v>44832.131805555553</c:v>
                </c:pt>
                <c:pt idx="14383">
                  <c:v>44832.13181712963</c:v>
                </c:pt>
                <c:pt idx="14384">
                  <c:v>44832.131828703707</c:v>
                </c:pt>
                <c:pt idx="14385">
                  <c:v>44832.131840277776</c:v>
                </c:pt>
                <c:pt idx="14386">
                  <c:v>44832.131851851853</c:v>
                </c:pt>
                <c:pt idx="14387">
                  <c:v>44832.131863425922</c:v>
                </c:pt>
                <c:pt idx="14388">
                  <c:v>44832.131874999999</c:v>
                </c:pt>
                <c:pt idx="14389">
                  <c:v>44832.131886574076</c:v>
                </c:pt>
                <c:pt idx="14390">
                  <c:v>44832.131898148145</c:v>
                </c:pt>
                <c:pt idx="14391">
                  <c:v>44832.131909722222</c:v>
                </c:pt>
                <c:pt idx="14392">
                  <c:v>44832.131921296299</c:v>
                </c:pt>
                <c:pt idx="14393">
                  <c:v>44832.131932870368</c:v>
                </c:pt>
                <c:pt idx="14394">
                  <c:v>44832.131944444445</c:v>
                </c:pt>
                <c:pt idx="14395">
                  <c:v>44832.131956018522</c:v>
                </c:pt>
                <c:pt idx="14396">
                  <c:v>44832.131967592592</c:v>
                </c:pt>
                <c:pt idx="14397">
                  <c:v>44832.131979166668</c:v>
                </c:pt>
                <c:pt idx="14398">
                  <c:v>44832.131990740738</c:v>
                </c:pt>
                <c:pt idx="14399">
                  <c:v>44832.132002314815</c:v>
                </c:pt>
                <c:pt idx="14400">
                  <c:v>44832.132013888891</c:v>
                </c:pt>
                <c:pt idx="14401">
                  <c:v>44832.132025462961</c:v>
                </c:pt>
                <c:pt idx="14402">
                  <c:v>44832.132037037038</c:v>
                </c:pt>
                <c:pt idx="14403">
                  <c:v>44832.132048611114</c:v>
                </c:pt>
                <c:pt idx="14404">
                  <c:v>44832.132060185184</c:v>
                </c:pt>
                <c:pt idx="14405">
                  <c:v>44832.132071759261</c:v>
                </c:pt>
                <c:pt idx="14406">
                  <c:v>44832.13208333333</c:v>
                </c:pt>
                <c:pt idx="14407">
                  <c:v>44832.132094907407</c:v>
                </c:pt>
                <c:pt idx="14408">
                  <c:v>44832.132106481484</c:v>
                </c:pt>
                <c:pt idx="14409">
                  <c:v>44832.132118055553</c:v>
                </c:pt>
                <c:pt idx="14410">
                  <c:v>44832.13212962963</c:v>
                </c:pt>
                <c:pt idx="14411">
                  <c:v>44832.132141203707</c:v>
                </c:pt>
                <c:pt idx="14412">
                  <c:v>44832.132152777776</c:v>
                </c:pt>
                <c:pt idx="14413">
                  <c:v>44832.132164351853</c:v>
                </c:pt>
                <c:pt idx="14414">
                  <c:v>44832.132175925923</c:v>
                </c:pt>
                <c:pt idx="14415">
                  <c:v>44832.132187499999</c:v>
                </c:pt>
                <c:pt idx="14416">
                  <c:v>44832.132199074076</c:v>
                </c:pt>
                <c:pt idx="14417">
                  <c:v>44832.132210648146</c:v>
                </c:pt>
                <c:pt idx="14418">
                  <c:v>44832.132222222222</c:v>
                </c:pt>
                <c:pt idx="14419">
                  <c:v>44832.132233796299</c:v>
                </c:pt>
                <c:pt idx="14420">
                  <c:v>44832.132245370369</c:v>
                </c:pt>
                <c:pt idx="14421">
                  <c:v>44832.132256944446</c:v>
                </c:pt>
                <c:pt idx="14422">
                  <c:v>44832.132268518515</c:v>
                </c:pt>
                <c:pt idx="14423">
                  <c:v>44832.132280092592</c:v>
                </c:pt>
                <c:pt idx="14424">
                  <c:v>44832.132291666669</c:v>
                </c:pt>
                <c:pt idx="14425">
                  <c:v>44832.132303240738</c:v>
                </c:pt>
                <c:pt idx="14426">
                  <c:v>44832.132314814815</c:v>
                </c:pt>
                <c:pt idx="14427">
                  <c:v>44832.132326388892</c:v>
                </c:pt>
                <c:pt idx="14428">
                  <c:v>44832.132337962961</c:v>
                </c:pt>
                <c:pt idx="14429">
                  <c:v>44832.132349537038</c:v>
                </c:pt>
                <c:pt idx="14430">
                  <c:v>44832.132361111115</c:v>
                </c:pt>
                <c:pt idx="14431">
                  <c:v>44832.132372685184</c:v>
                </c:pt>
                <c:pt idx="14432">
                  <c:v>44832.132384259261</c:v>
                </c:pt>
                <c:pt idx="14433">
                  <c:v>44832.132395833331</c:v>
                </c:pt>
                <c:pt idx="14434">
                  <c:v>44832.132407407407</c:v>
                </c:pt>
                <c:pt idx="14435">
                  <c:v>44832.132418981484</c:v>
                </c:pt>
                <c:pt idx="14436">
                  <c:v>44832.132430555554</c:v>
                </c:pt>
                <c:pt idx="14437">
                  <c:v>44832.13244212963</c:v>
                </c:pt>
                <c:pt idx="14438">
                  <c:v>44832.132453703707</c:v>
                </c:pt>
                <c:pt idx="14439">
                  <c:v>44832.132465277777</c:v>
                </c:pt>
                <c:pt idx="14440">
                  <c:v>44832.132476851853</c:v>
                </c:pt>
                <c:pt idx="14441">
                  <c:v>44832.132488425923</c:v>
                </c:pt>
                <c:pt idx="14442">
                  <c:v>44832.1325</c:v>
                </c:pt>
                <c:pt idx="14443">
                  <c:v>44832.132511574076</c:v>
                </c:pt>
                <c:pt idx="14444">
                  <c:v>44832.132523148146</c:v>
                </c:pt>
                <c:pt idx="14445">
                  <c:v>44832.132534722223</c:v>
                </c:pt>
                <c:pt idx="14446">
                  <c:v>44832.1325462963</c:v>
                </c:pt>
                <c:pt idx="14447">
                  <c:v>44832.132557870369</c:v>
                </c:pt>
                <c:pt idx="14448">
                  <c:v>44832.132569444446</c:v>
                </c:pt>
                <c:pt idx="14449">
                  <c:v>44832.132581018515</c:v>
                </c:pt>
                <c:pt idx="14450">
                  <c:v>44832.132592592592</c:v>
                </c:pt>
                <c:pt idx="14451">
                  <c:v>44832.132604166669</c:v>
                </c:pt>
                <c:pt idx="14452">
                  <c:v>44832.132615740738</c:v>
                </c:pt>
                <c:pt idx="14453">
                  <c:v>44832.132627314815</c:v>
                </c:pt>
                <c:pt idx="14454">
                  <c:v>44832.132638888892</c:v>
                </c:pt>
                <c:pt idx="14455">
                  <c:v>44832.132650462961</c:v>
                </c:pt>
                <c:pt idx="14456">
                  <c:v>44832.132662037038</c:v>
                </c:pt>
                <c:pt idx="14457">
                  <c:v>44832.132673611108</c:v>
                </c:pt>
                <c:pt idx="14458">
                  <c:v>44832.132685185185</c:v>
                </c:pt>
                <c:pt idx="14459">
                  <c:v>44832.132696759261</c:v>
                </c:pt>
                <c:pt idx="14460">
                  <c:v>44832.132708333331</c:v>
                </c:pt>
                <c:pt idx="14461">
                  <c:v>44832.132719907408</c:v>
                </c:pt>
                <c:pt idx="14462">
                  <c:v>44832.132731481484</c:v>
                </c:pt>
                <c:pt idx="14463">
                  <c:v>44832.132743055554</c:v>
                </c:pt>
                <c:pt idx="14464">
                  <c:v>44832.132754629631</c:v>
                </c:pt>
                <c:pt idx="14465">
                  <c:v>44832.1327662037</c:v>
                </c:pt>
                <c:pt idx="14466">
                  <c:v>44832.132777777777</c:v>
                </c:pt>
                <c:pt idx="14467">
                  <c:v>44832.132789351854</c:v>
                </c:pt>
                <c:pt idx="14468">
                  <c:v>44832.132800925923</c:v>
                </c:pt>
                <c:pt idx="14469">
                  <c:v>44832.1328125</c:v>
                </c:pt>
                <c:pt idx="14470">
                  <c:v>44832.132824074077</c:v>
                </c:pt>
                <c:pt idx="14471">
                  <c:v>44832.132835648146</c:v>
                </c:pt>
                <c:pt idx="14472">
                  <c:v>44832.132847222223</c:v>
                </c:pt>
                <c:pt idx="14473">
                  <c:v>44832.1328587963</c:v>
                </c:pt>
                <c:pt idx="14474">
                  <c:v>44832.132870370369</c:v>
                </c:pt>
                <c:pt idx="14475">
                  <c:v>44832.132881944446</c:v>
                </c:pt>
                <c:pt idx="14476">
                  <c:v>44832.132893518516</c:v>
                </c:pt>
                <c:pt idx="14477">
                  <c:v>44832.132905092592</c:v>
                </c:pt>
                <c:pt idx="14478">
                  <c:v>44832.132916666669</c:v>
                </c:pt>
                <c:pt idx="14479">
                  <c:v>44832.132928240739</c:v>
                </c:pt>
                <c:pt idx="14480">
                  <c:v>44832.132939814815</c:v>
                </c:pt>
                <c:pt idx="14481">
                  <c:v>44832.132951388892</c:v>
                </c:pt>
                <c:pt idx="14482">
                  <c:v>44832.132962962962</c:v>
                </c:pt>
                <c:pt idx="14483">
                  <c:v>44832.132974537039</c:v>
                </c:pt>
                <c:pt idx="14484">
                  <c:v>44832.132986111108</c:v>
                </c:pt>
                <c:pt idx="14485">
                  <c:v>44832.132997685185</c:v>
                </c:pt>
                <c:pt idx="14486">
                  <c:v>44832.133009259262</c:v>
                </c:pt>
                <c:pt idx="14487">
                  <c:v>44832.133020833331</c:v>
                </c:pt>
                <c:pt idx="14488">
                  <c:v>44832.133032407408</c:v>
                </c:pt>
                <c:pt idx="14489">
                  <c:v>44832.133043981485</c:v>
                </c:pt>
                <c:pt idx="14490">
                  <c:v>44832.133055555554</c:v>
                </c:pt>
                <c:pt idx="14491">
                  <c:v>44832.133067129631</c:v>
                </c:pt>
                <c:pt idx="14492">
                  <c:v>44832.1330787037</c:v>
                </c:pt>
                <c:pt idx="14493">
                  <c:v>44832.133090277777</c:v>
                </c:pt>
                <c:pt idx="14494">
                  <c:v>44832.133101851854</c:v>
                </c:pt>
                <c:pt idx="14495">
                  <c:v>44832.133113425924</c:v>
                </c:pt>
                <c:pt idx="14496">
                  <c:v>44832.133125</c:v>
                </c:pt>
                <c:pt idx="14497">
                  <c:v>44832.133136574077</c:v>
                </c:pt>
                <c:pt idx="14498">
                  <c:v>44832.133148148147</c:v>
                </c:pt>
                <c:pt idx="14499">
                  <c:v>44832.133159722223</c:v>
                </c:pt>
                <c:pt idx="14500">
                  <c:v>44832.133171296293</c:v>
                </c:pt>
                <c:pt idx="14501">
                  <c:v>44832.13318287037</c:v>
                </c:pt>
                <c:pt idx="14502">
                  <c:v>44832.133194444446</c:v>
                </c:pt>
                <c:pt idx="14503">
                  <c:v>44832.133206018516</c:v>
                </c:pt>
                <c:pt idx="14504">
                  <c:v>44832.133217592593</c:v>
                </c:pt>
                <c:pt idx="14505">
                  <c:v>44832.133229166669</c:v>
                </c:pt>
                <c:pt idx="14506">
                  <c:v>44832.133240740739</c:v>
                </c:pt>
                <c:pt idx="14507">
                  <c:v>44832.133252314816</c:v>
                </c:pt>
                <c:pt idx="14508">
                  <c:v>44832.133263888885</c:v>
                </c:pt>
                <c:pt idx="14509">
                  <c:v>44832.133275462962</c:v>
                </c:pt>
                <c:pt idx="14510">
                  <c:v>44832.133287037039</c:v>
                </c:pt>
                <c:pt idx="14511">
                  <c:v>44832.133298611108</c:v>
                </c:pt>
                <c:pt idx="14512">
                  <c:v>44832.133310185185</c:v>
                </c:pt>
                <c:pt idx="14513">
                  <c:v>44832.133321759262</c:v>
                </c:pt>
                <c:pt idx="14514">
                  <c:v>44832.133333333331</c:v>
                </c:pt>
                <c:pt idx="14515">
                  <c:v>44832.133344907408</c:v>
                </c:pt>
                <c:pt idx="14516">
                  <c:v>44832.133356481485</c:v>
                </c:pt>
                <c:pt idx="14517">
                  <c:v>44832.133368055554</c:v>
                </c:pt>
                <c:pt idx="14518">
                  <c:v>44832.133379629631</c:v>
                </c:pt>
                <c:pt idx="14519">
                  <c:v>44832.133391203701</c:v>
                </c:pt>
                <c:pt idx="14520">
                  <c:v>44832.133402777778</c:v>
                </c:pt>
                <c:pt idx="14521">
                  <c:v>44832.133414351854</c:v>
                </c:pt>
                <c:pt idx="14522">
                  <c:v>44832.133425925924</c:v>
                </c:pt>
                <c:pt idx="14523">
                  <c:v>44832.133437500001</c:v>
                </c:pt>
                <c:pt idx="14524">
                  <c:v>44832.133449074077</c:v>
                </c:pt>
                <c:pt idx="14525">
                  <c:v>44832.133460648147</c:v>
                </c:pt>
                <c:pt idx="14526">
                  <c:v>44832.133472222224</c:v>
                </c:pt>
                <c:pt idx="14527">
                  <c:v>44832.133483796293</c:v>
                </c:pt>
                <c:pt idx="14528">
                  <c:v>44832.13349537037</c:v>
                </c:pt>
                <c:pt idx="14529">
                  <c:v>44832.133506944447</c:v>
                </c:pt>
                <c:pt idx="14530">
                  <c:v>44832.133518518516</c:v>
                </c:pt>
                <c:pt idx="14531">
                  <c:v>44832.133530092593</c:v>
                </c:pt>
                <c:pt idx="14532">
                  <c:v>44832.13354166667</c:v>
                </c:pt>
                <c:pt idx="14533">
                  <c:v>44832.133553240739</c:v>
                </c:pt>
                <c:pt idx="14534">
                  <c:v>44832.133564814816</c:v>
                </c:pt>
                <c:pt idx="14535">
                  <c:v>44832.133576388886</c:v>
                </c:pt>
                <c:pt idx="14536">
                  <c:v>44832.133587962962</c:v>
                </c:pt>
                <c:pt idx="14537">
                  <c:v>44832.133599537039</c:v>
                </c:pt>
                <c:pt idx="14538">
                  <c:v>44832.133611111109</c:v>
                </c:pt>
                <c:pt idx="14539">
                  <c:v>44832.133622685185</c:v>
                </c:pt>
                <c:pt idx="14540">
                  <c:v>44832.133634259262</c:v>
                </c:pt>
                <c:pt idx="14541">
                  <c:v>44832.133645833332</c:v>
                </c:pt>
                <c:pt idx="14542">
                  <c:v>44832.133657407408</c:v>
                </c:pt>
                <c:pt idx="14543">
                  <c:v>44832.133668981478</c:v>
                </c:pt>
                <c:pt idx="14544">
                  <c:v>44832.133680555555</c:v>
                </c:pt>
                <c:pt idx="14545">
                  <c:v>44832.133692129632</c:v>
                </c:pt>
                <c:pt idx="14546">
                  <c:v>44832.133703703701</c:v>
                </c:pt>
                <c:pt idx="14547">
                  <c:v>44832.133715277778</c:v>
                </c:pt>
                <c:pt idx="14548">
                  <c:v>44832.133726851855</c:v>
                </c:pt>
                <c:pt idx="14549">
                  <c:v>44832.133738425924</c:v>
                </c:pt>
                <c:pt idx="14550">
                  <c:v>44832.133750000001</c:v>
                </c:pt>
                <c:pt idx="14551">
                  <c:v>44832.133761574078</c:v>
                </c:pt>
                <c:pt idx="14552">
                  <c:v>44832.133773148147</c:v>
                </c:pt>
                <c:pt idx="14553">
                  <c:v>44832.133784722224</c:v>
                </c:pt>
                <c:pt idx="14554">
                  <c:v>44832.133796296293</c:v>
                </c:pt>
                <c:pt idx="14555">
                  <c:v>44832.13380787037</c:v>
                </c:pt>
                <c:pt idx="14556">
                  <c:v>44832.133819444447</c:v>
                </c:pt>
                <c:pt idx="14557">
                  <c:v>44832.133831018517</c:v>
                </c:pt>
                <c:pt idx="14558">
                  <c:v>44832.133842592593</c:v>
                </c:pt>
                <c:pt idx="14559">
                  <c:v>44832.13385416667</c:v>
                </c:pt>
                <c:pt idx="14560">
                  <c:v>44832.13386574074</c:v>
                </c:pt>
                <c:pt idx="14561">
                  <c:v>44832.133877314816</c:v>
                </c:pt>
                <c:pt idx="14562">
                  <c:v>44832.133888888886</c:v>
                </c:pt>
                <c:pt idx="14563">
                  <c:v>44832.133900462963</c:v>
                </c:pt>
                <c:pt idx="14564">
                  <c:v>44832.133912037039</c:v>
                </c:pt>
                <c:pt idx="14565">
                  <c:v>44832.133923611109</c:v>
                </c:pt>
                <c:pt idx="14566">
                  <c:v>44832.133935185186</c:v>
                </c:pt>
                <c:pt idx="14567">
                  <c:v>44832.133946759262</c:v>
                </c:pt>
                <c:pt idx="14568">
                  <c:v>44832.133958333332</c:v>
                </c:pt>
                <c:pt idx="14569">
                  <c:v>44832.133969907409</c:v>
                </c:pt>
                <c:pt idx="14570">
                  <c:v>44832.133981481478</c:v>
                </c:pt>
                <c:pt idx="14571">
                  <c:v>44832.133993055555</c:v>
                </c:pt>
                <c:pt idx="14572">
                  <c:v>44832.134004629632</c:v>
                </c:pt>
                <c:pt idx="14573">
                  <c:v>44832.134016203701</c:v>
                </c:pt>
                <c:pt idx="14574">
                  <c:v>44832.134027777778</c:v>
                </c:pt>
                <c:pt idx="14575">
                  <c:v>44832.134039351855</c:v>
                </c:pt>
                <c:pt idx="14576">
                  <c:v>44832.134050925924</c:v>
                </c:pt>
                <c:pt idx="14577">
                  <c:v>44832.134062500001</c:v>
                </c:pt>
                <c:pt idx="14578">
                  <c:v>44832.134074074071</c:v>
                </c:pt>
                <c:pt idx="14579">
                  <c:v>44832.134097222224</c:v>
                </c:pt>
                <c:pt idx="14580">
                  <c:v>44832.134108796294</c:v>
                </c:pt>
                <c:pt idx="14581">
                  <c:v>44832.134120370371</c:v>
                </c:pt>
                <c:pt idx="14582">
                  <c:v>44832.134131944447</c:v>
                </c:pt>
                <c:pt idx="14583">
                  <c:v>44832.134143518517</c:v>
                </c:pt>
                <c:pt idx="14584">
                  <c:v>44832.134155092594</c:v>
                </c:pt>
                <c:pt idx="14585">
                  <c:v>44832.134166666663</c:v>
                </c:pt>
                <c:pt idx="14586">
                  <c:v>44832.13417824074</c:v>
                </c:pt>
                <c:pt idx="14587">
                  <c:v>44832.134189814817</c:v>
                </c:pt>
                <c:pt idx="14588">
                  <c:v>44832.134201388886</c:v>
                </c:pt>
                <c:pt idx="14589">
                  <c:v>44832.134212962963</c:v>
                </c:pt>
                <c:pt idx="14590">
                  <c:v>44832.13422453704</c:v>
                </c:pt>
                <c:pt idx="14591">
                  <c:v>44832.134236111109</c:v>
                </c:pt>
                <c:pt idx="14592">
                  <c:v>44832.134247685186</c:v>
                </c:pt>
                <c:pt idx="14593">
                  <c:v>44832.134259259263</c:v>
                </c:pt>
                <c:pt idx="14594">
                  <c:v>44832.134270833332</c:v>
                </c:pt>
                <c:pt idx="14595">
                  <c:v>44832.134282407409</c:v>
                </c:pt>
                <c:pt idx="14596">
                  <c:v>44832.134293981479</c:v>
                </c:pt>
                <c:pt idx="14597">
                  <c:v>44832.134305555555</c:v>
                </c:pt>
                <c:pt idx="14598">
                  <c:v>44832.134317129632</c:v>
                </c:pt>
                <c:pt idx="14599">
                  <c:v>44832.134328703702</c:v>
                </c:pt>
                <c:pt idx="14600">
                  <c:v>44832.134340277778</c:v>
                </c:pt>
                <c:pt idx="14601">
                  <c:v>44832.134351851855</c:v>
                </c:pt>
                <c:pt idx="14602">
                  <c:v>44832.134363425925</c:v>
                </c:pt>
                <c:pt idx="14603">
                  <c:v>44832.134375000001</c:v>
                </c:pt>
                <c:pt idx="14604">
                  <c:v>44832.134386574071</c:v>
                </c:pt>
                <c:pt idx="14605">
                  <c:v>44832.134398148148</c:v>
                </c:pt>
                <c:pt idx="14606">
                  <c:v>44832.134409722225</c:v>
                </c:pt>
                <c:pt idx="14607">
                  <c:v>44832.134421296294</c:v>
                </c:pt>
                <c:pt idx="14608">
                  <c:v>44832.134432870371</c:v>
                </c:pt>
                <c:pt idx="14609">
                  <c:v>44832.134444444448</c:v>
                </c:pt>
                <c:pt idx="14610">
                  <c:v>44832.134456018517</c:v>
                </c:pt>
                <c:pt idx="14611">
                  <c:v>44832.134467592594</c:v>
                </c:pt>
                <c:pt idx="14612">
                  <c:v>44832.134479166663</c:v>
                </c:pt>
                <c:pt idx="14613">
                  <c:v>44832.13449074074</c:v>
                </c:pt>
                <c:pt idx="14614">
                  <c:v>44832.134502314817</c:v>
                </c:pt>
                <c:pt idx="14615">
                  <c:v>44832.134513888886</c:v>
                </c:pt>
                <c:pt idx="14616">
                  <c:v>44832.134525462963</c:v>
                </c:pt>
                <c:pt idx="14617">
                  <c:v>44832.13453703704</c:v>
                </c:pt>
                <c:pt idx="14618">
                  <c:v>44832.134548611109</c:v>
                </c:pt>
                <c:pt idx="14619">
                  <c:v>44832.134560185186</c:v>
                </c:pt>
                <c:pt idx="14620">
                  <c:v>44832.134571759256</c:v>
                </c:pt>
                <c:pt idx="14621">
                  <c:v>44832.134583333333</c:v>
                </c:pt>
                <c:pt idx="14622">
                  <c:v>44832.134594907409</c:v>
                </c:pt>
                <c:pt idx="14623">
                  <c:v>44832.134606481479</c:v>
                </c:pt>
                <c:pt idx="14624">
                  <c:v>44832.134618055556</c:v>
                </c:pt>
                <c:pt idx="14625">
                  <c:v>44832.134629629632</c:v>
                </c:pt>
                <c:pt idx="14626">
                  <c:v>44832.134641203702</c:v>
                </c:pt>
                <c:pt idx="14627">
                  <c:v>44832.134652777779</c:v>
                </c:pt>
                <c:pt idx="14628">
                  <c:v>44832.134664351855</c:v>
                </c:pt>
                <c:pt idx="14629">
                  <c:v>44832.134675925925</c:v>
                </c:pt>
                <c:pt idx="14630">
                  <c:v>44832.134687500002</c:v>
                </c:pt>
                <c:pt idx="14631">
                  <c:v>44832.134699074071</c:v>
                </c:pt>
                <c:pt idx="14632">
                  <c:v>44832.134710648148</c:v>
                </c:pt>
                <c:pt idx="14633">
                  <c:v>44832.134722222225</c:v>
                </c:pt>
                <c:pt idx="14634">
                  <c:v>44832.134733796294</c:v>
                </c:pt>
                <c:pt idx="14635">
                  <c:v>44832.134745370371</c:v>
                </c:pt>
                <c:pt idx="14636">
                  <c:v>44832.134756944448</c:v>
                </c:pt>
                <c:pt idx="14637">
                  <c:v>44832.134768518517</c:v>
                </c:pt>
                <c:pt idx="14638">
                  <c:v>44832.134780092594</c:v>
                </c:pt>
                <c:pt idx="14639">
                  <c:v>44832.134791666664</c:v>
                </c:pt>
                <c:pt idx="14640">
                  <c:v>44832.13480324074</c:v>
                </c:pt>
                <c:pt idx="14641">
                  <c:v>44832.134814814817</c:v>
                </c:pt>
                <c:pt idx="14642">
                  <c:v>44832.134826388887</c:v>
                </c:pt>
                <c:pt idx="14643">
                  <c:v>44832.134837962964</c:v>
                </c:pt>
                <c:pt idx="14644">
                  <c:v>44832.13484953704</c:v>
                </c:pt>
                <c:pt idx="14645">
                  <c:v>44832.13486111111</c:v>
                </c:pt>
                <c:pt idx="14646">
                  <c:v>44832.134872685187</c:v>
                </c:pt>
                <c:pt idx="14647">
                  <c:v>44832.134884259256</c:v>
                </c:pt>
                <c:pt idx="14648">
                  <c:v>44832.134895833333</c:v>
                </c:pt>
                <c:pt idx="14649">
                  <c:v>44832.13490740741</c:v>
                </c:pt>
                <c:pt idx="14650">
                  <c:v>44832.134918981479</c:v>
                </c:pt>
                <c:pt idx="14651">
                  <c:v>44832.134930555556</c:v>
                </c:pt>
                <c:pt idx="14652">
                  <c:v>44832.134942129633</c:v>
                </c:pt>
                <c:pt idx="14653">
                  <c:v>44832.134953703702</c:v>
                </c:pt>
                <c:pt idx="14654">
                  <c:v>44832.134965277779</c:v>
                </c:pt>
                <c:pt idx="14655">
                  <c:v>44832.134976851848</c:v>
                </c:pt>
                <c:pt idx="14656">
                  <c:v>44832.134988425925</c:v>
                </c:pt>
                <c:pt idx="14657">
                  <c:v>44832.135000000002</c:v>
                </c:pt>
                <c:pt idx="14658">
                  <c:v>44832.135011574072</c:v>
                </c:pt>
                <c:pt idx="14659">
                  <c:v>44832.135023148148</c:v>
                </c:pt>
                <c:pt idx="14660">
                  <c:v>44832.135034722225</c:v>
                </c:pt>
                <c:pt idx="14661">
                  <c:v>44832.135046296295</c:v>
                </c:pt>
                <c:pt idx="14662">
                  <c:v>44832.135057870371</c:v>
                </c:pt>
                <c:pt idx="14663">
                  <c:v>44832.135069444441</c:v>
                </c:pt>
                <c:pt idx="14664">
                  <c:v>44832.135081018518</c:v>
                </c:pt>
                <c:pt idx="14665">
                  <c:v>44832.135092592594</c:v>
                </c:pt>
                <c:pt idx="14666">
                  <c:v>44832.135104166664</c:v>
                </c:pt>
                <c:pt idx="14667">
                  <c:v>44832.135115740741</c:v>
                </c:pt>
                <c:pt idx="14668">
                  <c:v>44832.135127314818</c:v>
                </c:pt>
                <c:pt idx="14669">
                  <c:v>44832.135138888887</c:v>
                </c:pt>
                <c:pt idx="14670">
                  <c:v>44832.135150462964</c:v>
                </c:pt>
                <c:pt idx="14671">
                  <c:v>44832.135162037041</c:v>
                </c:pt>
                <c:pt idx="14672">
                  <c:v>44832.13517361111</c:v>
                </c:pt>
                <c:pt idx="14673">
                  <c:v>44832.135185185187</c:v>
                </c:pt>
                <c:pt idx="14674">
                  <c:v>44832.135196759256</c:v>
                </c:pt>
                <c:pt idx="14675">
                  <c:v>44832.135208333333</c:v>
                </c:pt>
                <c:pt idx="14676">
                  <c:v>44832.13521990741</c:v>
                </c:pt>
                <c:pt idx="14677">
                  <c:v>44832.135231481479</c:v>
                </c:pt>
                <c:pt idx="14678">
                  <c:v>44832.135243055556</c:v>
                </c:pt>
                <c:pt idx="14679">
                  <c:v>44832.135254629633</c:v>
                </c:pt>
                <c:pt idx="14680">
                  <c:v>44832.135266203702</c:v>
                </c:pt>
                <c:pt idx="14681">
                  <c:v>44832.135277777779</c:v>
                </c:pt>
                <c:pt idx="14682">
                  <c:v>44832.135289351849</c:v>
                </c:pt>
                <c:pt idx="14683">
                  <c:v>44832.135300925926</c:v>
                </c:pt>
                <c:pt idx="14684">
                  <c:v>44832.135312500002</c:v>
                </c:pt>
                <c:pt idx="14685">
                  <c:v>44832.135324074072</c:v>
                </c:pt>
                <c:pt idx="14686">
                  <c:v>44832.135335648149</c:v>
                </c:pt>
                <c:pt idx="14687">
                  <c:v>44832.135347222225</c:v>
                </c:pt>
                <c:pt idx="14688">
                  <c:v>44832.135358796295</c:v>
                </c:pt>
                <c:pt idx="14689">
                  <c:v>44832.135370370372</c:v>
                </c:pt>
                <c:pt idx="14690">
                  <c:v>44832.135381944441</c:v>
                </c:pt>
                <c:pt idx="14691">
                  <c:v>44832.135393518518</c:v>
                </c:pt>
                <c:pt idx="14692">
                  <c:v>44832.135405092595</c:v>
                </c:pt>
                <c:pt idx="14693">
                  <c:v>44832.135416666664</c:v>
                </c:pt>
                <c:pt idx="14694">
                  <c:v>44832.135428240741</c:v>
                </c:pt>
                <c:pt idx="14695">
                  <c:v>44832.135439814818</c:v>
                </c:pt>
                <c:pt idx="14696">
                  <c:v>44832.135451388887</c:v>
                </c:pt>
                <c:pt idx="14697">
                  <c:v>44832.135462962964</c:v>
                </c:pt>
                <c:pt idx="14698">
                  <c:v>44832.135474537034</c:v>
                </c:pt>
                <c:pt idx="14699">
                  <c:v>44832.13548611111</c:v>
                </c:pt>
                <c:pt idx="14700">
                  <c:v>44832.135497685187</c:v>
                </c:pt>
                <c:pt idx="14701">
                  <c:v>44832.135509259257</c:v>
                </c:pt>
                <c:pt idx="14702">
                  <c:v>44832.135520833333</c:v>
                </c:pt>
                <c:pt idx="14703">
                  <c:v>44832.13553240741</c:v>
                </c:pt>
                <c:pt idx="14704">
                  <c:v>44832.13554398148</c:v>
                </c:pt>
                <c:pt idx="14705">
                  <c:v>44832.135555555556</c:v>
                </c:pt>
                <c:pt idx="14706">
                  <c:v>44832.135567129626</c:v>
                </c:pt>
                <c:pt idx="14707">
                  <c:v>44832.135578703703</c:v>
                </c:pt>
                <c:pt idx="14708">
                  <c:v>44832.13559027778</c:v>
                </c:pt>
                <c:pt idx="14709">
                  <c:v>44832.135601851849</c:v>
                </c:pt>
                <c:pt idx="14710">
                  <c:v>44832.135613425926</c:v>
                </c:pt>
                <c:pt idx="14711">
                  <c:v>44832.135625000003</c:v>
                </c:pt>
                <c:pt idx="14712">
                  <c:v>44832.135636574072</c:v>
                </c:pt>
                <c:pt idx="14713">
                  <c:v>44832.135648148149</c:v>
                </c:pt>
                <c:pt idx="14714">
                  <c:v>44832.135659722226</c:v>
                </c:pt>
                <c:pt idx="14715">
                  <c:v>44832.135671296295</c:v>
                </c:pt>
                <c:pt idx="14716">
                  <c:v>44832.135682870372</c:v>
                </c:pt>
                <c:pt idx="14717">
                  <c:v>44832.135694444441</c:v>
                </c:pt>
                <c:pt idx="14718">
                  <c:v>44832.135706018518</c:v>
                </c:pt>
                <c:pt idx="14719">
                  <c:v>44832.135717592595</c:v>
                </c:pt>
                <c:pt idx="14720">
                  <c:v>44832.135729166665</c:v>
                </c:pt>
                <c:pt idx="14721">
                  <c:v>44832.135740740741</c:v>
                </c:pt>
                <c:pt idx="14722">
                  <c:v>44832.135752314818</c:v>
                </c:pt>
                <c:pt idx="14723">
                  <c:v>44832.135763888888</c:v>
                </c:pt>
                <c:pt idx="14724">
                  <c:v>44832.135775462964</c:v>
                </c:pt>
                <c:pt idx="14725">
                  <c:v>44832.135787037034</c:v>
                </c:pt>
                <c:pt idx="14726">
                  <c:v>44832.135798611111</c:v>
                </c:pt>
                <c:pt idx="14727">
                  <c:v>44832.135810185187</c:v>
                </c:pt>
                <c:pt idx="14728">
                  <c:v>44832.135821759257</c:v>
                </c:pt>
                <c:pt idx="14729">
                  <c:v>44832.135833333334</c:v>
                </c:pt>
                <c:pt idx="14730">
                  <c:v>44832.135844907411</c:v>
                </c:pt>
                <c:pt idx="14731">
                  <c:v>44832.13585648148</c:v>
                </c:pt>
                <c:pt idx="14732">
                  <c:v>44832.135868055557</c:v>
                </c:pt>
                <c:pt idx="14733">
                  <c:v>44832.135879629626</c:v>
                </c:pt>
                <c:pt idx="14734">
                  <c:v>44832.135891203703</c:v>
                </c:pt>
                <c:pt idx="14735">
                  <c:v>44832.13590277778</c:v>
                </c:pt>
                <c:pt idx="14736">
                  <c:v>44832.135914351849</c:v>
                </c:pt>
                <c:pt idx="14737">
                  <c:v>44832.135925925926</c:v>
                </c:pt>
                <c:pt idx="14738">
                  <c:v>44832.135937500003</c:v>
                </c:pt>
                <c:pt idx="14739">
                  <c:v>44832.135949074072</c:v>
                </c:pt>
                <c:pt idx="14740">
                  <c:v>44832.135960648149</c:v>
                </c:pt>
                <c:pt idx="14741">
                  <c:v>44832.135972222219</c:v>
                </c:pt>
                <c:pt idx="14742">
                  <c:v>44832.135983796295</c:v>
                </c:pt>
                <c:pt idx="14743">
                  <c:v>44832.135995370372</c:v>
                </c:pt>
                <c:pt idx="14744">
                  <c:v>44832.136006944442</c:v>
                </c:pt>
                <c:pt idx="14745">
                  <c:v>44832.136018518519</c:v>
                </c:pt>
                <c:pt idx="14746">
                  <c:v>44832.136030092595</c:v>
                </c:pt>
                <c:pt idx="14747">
                  <c:v>44832.136041666665</c:v>
                </c:pt>
                <c:pt idx="14748">
                  <c:v>44832.136053240742</c:v>
                </c:pt>
                <c:pt idx="14749">
                  <c:v>44832.136064814818</c:v>
                </c:pt>
                <c:pt idx="14750">
                  <c:v>44832.136076388888</c:v>
                </c:pt>
                <c:pt idx="14751">
                  <c:v>44832.136087962965</c:v>
                </c:pt>
                <c:pt idx="14752">
                  <c:v>44832.136099537034</c:v>
                </c:pt>
                <c:pt idx="14753">
                  <c:v>44832.136111111111</c:v>
                </c:pt>
                <c:pt idx="14754">
                  <c:v>44832.136122685188</c:v>
                </c:pt>
                <c:pt idx="14755">
                  <c:v>44832.136134259257</c:v>
                </c:pt>
                <c:pt idx="14756">
                  <c:v>44832.136145833334</c:v>
                </c:pt>
                <c:pt idx="14757">
                  <c:v>44832.136157407411</c:v>
                </c:pt>
                <c:pt idx="14758">
                  <c:v>44832.13616898148</c:v>
                </c:pt>
                <c:pt idx="14759">
                  <c:v>44832.136180555557</c:v>
                </c:pt>
                <c:pt idx="14760">
                  <c:v>44832.136192129627</c:v>
                </c:pt>
                <c:pt idx="14761">
                  <c:v>44832.136203703703</c:v>
                </c:pt>
                <c:pt idx="14762">
                  <c:v>44832.13621527778</c:v>
                </c:pt>
                <c:pt idx="14763">
                  <c:v>44832.13622685185</c:v>
                </c:pt>
                <c:pt idx="14764">
                  <c:v>44832.136238425926</c:v>
                </c:pt>
                <c:pt idx="14765">
                  <c:v>44832.136250000003</c:v>
                </c:pt>
                <c:pt idx="14766">
                  <c:v>44832.136261574073</c:v>
                </c:pt>
                <c:pt idx="14767">
                  <c:v>44832.136273148149</c:v>
                </c:pt>
                <c:pt idx="14768">
                  <c:v>44832.136284722219</c:v>
                </c:pt>
                <c:pt idx="14769">
                  <c:v>44832.136296296296</c:v>
                </c:pt>
                <c:pt idx="14770">
                  <c:v>44832.136307870373</c:v>
                </c:pt>
                <c:pt idx="14771">
                  <c:v>44832.136319444442</c:v>
                </c:pt>
                <c:pt idx="14772">
                  <c:v>44832.136331018519</c:v>
                </c:pt>
                <c:pt idx="14773">
                  <c:v>44832.136342592596</c:v>
                </c:pt>
                <c:pt idx="14774">
                  <c:v>44832.136354166665</c:v>
                </c:pt>
                <c:pt idx="14775">
                  <c:v>44832.136365740742</c:v>
                </c:pt>
                <c:pt idx="14776">
                  <c:v>44832.136377314811</c:v>
                </c:pt>
                <c:pt idx="14777">
                  <c:v>44832.136388888888</c:v>
                </c:pt>
                <c:pt idx="14778">
                  <c:v>44832.136400462965</c:v>
                </c:pt>
                <c:pt idx="14779">
                  <c:v>44832.136412037034</c:v>
                </c:pt>
                <c:pt idx="14780">
                  <c:v>44832.136423611111</c:v>
                </c:pt>
                <c:pt idx="14781">
                  <c:v>44832.136435185188</c:v>
                </c:pt>
                <c:pt idx="14782">
                  <c:v>44832.136446759258</c:v>
                </c:pt>
                <c:pt idx="14783">
                  <c:v>44832.136458333334</c:v>
                </c:pt>
                <c:pt idx="14784">
                  <c:v>44832.136469907404</c:v>
                </c:pt>
                <c:pt idx="14785">
                  <c:v>44832.136481481481</c:v>
                </c:pt>
                <c:pt idx="14786">
                  <c:v>44832.136493055557</c:v>
                </c:pt>
                <c:pt idx="14787">
                  <c:v>44832.136504629627</c:v>
                </c:pt>
                <c:pt idx="14788">
                  <c:v>44832.136516203704</c:v>
                </c:pt>
                <c:pt idx="14789">
                  <c:v>44832.13652777778</c:v>
                </c:pt>
                <c:pt idx="14790">
                  <c:v>44832.13653935185</c:v>
                </c:pt>
                <c:pt idx="14791">
                  <c:v>44832.136550925927</c:v>
                </c:pt>
                <c:pt idx="14792">
                  <c:v>44832.136562500003</c:v>
                </c:pt>
                <c:pt idx="14793">
                  <c:v>44832.136574074073</c:v>
                </c:pt>
                <c:pt idx="14794">
                  <c:v>44832.13658564815</c:v>
                </c:pt>
                <c:pt idx="14795">
                  <c:v>44832.136597222219</c:v>
                </c:pt>
                <c:pt idx="14796">
                  <c:v>44832.136608796296</c:v>
                </c:pt>
                <c:pt idx="14797">
                  <c:v>44832.136620370373</c:v>
                </c:pt>
                <c:pt idx="14798">
                  <c:v>44832.136631944442</c:v>
                </c:pt>
                <c:pt idx="14799">
                  <c:v>44832.136643518519</c:v>
                </c:pt>
                <c:pt idx="14800">
                  <c:v>44832.136655092596</c:v>
                </c:pt>
                <c:pt idx="14801">
                  <c:v>44832.136666666665</c:v>
                </c:pt>
                <c:pt idx="14802">
                  <c:v>44832.136678240742</c:v>
                </c:pt>
                <c:pt idx="14803">
                  <c:v>44832.136689814812</c:v>
                </c:pt>
                <c:pt idx="14804">
                  <c:v>44832.136701388888</c:v>
                </c:pt>
                <c:pt idx="14805">
                  <c:v>44832.136712962965</c:v>
                </c:pt>
                <c:pt idx="14806">
                  <c:v>44832.136724537035</c:v>
                </c:pt>
                <c:pt idx="14807">
                  <c:v>44832.136736111112</c:v>
                </c:pt>
                <c:pt idx="14808">
                  <c:v>44832.136747685188</c:v>
                </c:pt>
                <c:pt idx="14809">
                  <c:v>44832.136759259258</c:v>
                </c:pt>
                <c:pt idx="14810">
                  <c:v>44832.136770833335</c:v>
                </c:pt>
                <c:pt idx="14811">
                  <c:v>44832.136782407404</c:v>
                </c:pt>
                <c:pt idx="14812">
                  <c:v>44832.136793981481</c:v>
                </c:pt>
                <c:pt idx="14813">
                  <c:v>44832.136805555558</c:v>
                </c:pt>
                <c:pt idx="14814">
                  <c:v>44832.136817129627</c:v>
                </c:pt>
                <c:pt idx="14815">
                  <c:v>44832.136828703704</c:v>
                </c:pt>
                <c:pt idx="14816">
                  <c:v>44832.136840277781</c:v>
                </c:pt>
                <c:pt idx="14817">
                  <c:v>44832.13685185185</c:v>
                </c:pt>
                <c:pt idx="14818">
                  <c:v>44832.136863425927</c:v>
                </c:pt>
                <c:pt idx="14819">
                  <c:v>44832.136874999997</c:v>
                </c:pt>
                <c:pt idx="14820">
                  <c:v>44832.136886574073</c:v>
                </c:pt>
                <c:pt idx="14821">
                  <c:v>44832.13689814815</c:v>
                </c:pt>
                <c:pt idx="14822">
                  <c:v>44832.13690972222</c:v>
                </c:pt>
                <c:pt idx="14823">
                  <c:v>44832.136921296296</c:v>
                </c:pt>
                <c:pt idx="14824">
                  <c:v>44832.136932870373</c:v>
                </c:pt>
                <c:pt idx="14825">
                  <c:v>44832.136944444443</c:v>
                </c:pt>
                <c:pt idx="14826">
                  <c:v>44832.136956018519</c:v>
                </c:pt>
                <c:pt idx="14827">
                  <c:v>44832.136967592596</c:v>
                </c:pt>
                <c:pt idx="14828">
                  <c:v>44832.136979166666</c:v>
                </c:pt>
                <c:pt idx="14829">
                  <c:v>44832.136990740742</c:v>
                </c:pt>
                <c:pt idx="14830">
                  <c:v>44832.137002314812</c:v>
                </c:pt>
                <c:pt idx="14831">
                  <c:v>44832.137013888889</c:v>
                </c:pt>
                <c:pt idx="14832">
                  <c:v>44832.137025462966</c:v>
                </c:pt>
                <c:pt idx="14833">
                  <c:v>44832.137037037035</c:v>
                </c:pt>
                <c:pt idx="14834">
                  <c:v>44832.137048611112</c:v>
                </c:pt>
                <c:pt idx="14835">
                  <c:v>44832.137060185189</c:v>
                </c:pt>
                <c:pt idx="14836">
                  <c:v>44832.137083333335</c:v>
                </c:pt>
                <c:pt idx="14837">
                  <c:v>44832.137094907404</c:v>
                </c:pt>
                <c:pt idx="14838">
                  <c:v>44832.137106481481</c:v>
                </c:pt>
                <c:pt idx="14839">
                  <c:v>44832.137118055558</c:v>
                </c:pt>
                <c:pt idx="14840">
                  <c:v>44832.137129629627</c:v>
                </c:pt>
                <c:pt idx="14841">
                  <c:v>44832.137141203704</c:v>
                </c:pt>
                <c:pt idx="14842">
                  <c:v>44832.137152777781</c:v>
                </c:pt>
                <c:pt idx="14843">
                  <c:v>44832.137164351851</c:v>
                </c:pt>
                <c:pt idx="14844">
                  <c:v>44832.137175925927</c:v>
                </c:pt>
                <c:pt idx="14845">
                  <c:v>44832.137187499997</c:v>
                </c:pt>
                <c:pt idx="14846">
                  <c:v>44832.137199074074</c:v>
                </c:pt>
                <c:pt idx="14847">
                  <c:v>44832.13721064815</c:v>
                </c:pt>
                <c:pt idx="14848">
                  <c:v>44832.13722222222</c:v>
                </c:pt>
                <c:pt idx="14849">
                  <c:v>44832.137233796297</c:v>
                </c:pt>
                <c:pt idx="14850">
                  <c:v>44832.137245370373</c:v>
                </c:pt>
                <c:pt idx="14851">
                  <c:v>44832.137256944443</c:v>
                </c:pt>
                <c:pt idx="14852">
                  <c:v>44832.13726851852</c:v>
                </c:pt>
                <c:pt idx="14853">
                  <c:v>44832.137280092589</c:v>
                </c:pt>
                <c:pt idx="14854">
                  <c:v>44832.137291666666</c:v>
                </c:pt>
                <c:pt idx="14855">
                  <c:v>44832.137303240743</c:v>
                </c:pt>
                <c:pt idx="14856">
                  <c:v>44832.137314814812</c:v>
                </c:pt>
                <c:pt idx="14857">
                  <c:v>44832.137326388889</c:v>
                </c:pt>
                <c:pt idx="14858">
                  <c:v>44832.137337962966</c:v>
                </c:pt>
                <c:pt idx="14859">
                  <c:v>44832.137349537035</c:v>
                </c:pt>
                <c:pt idx="14860">
                  <c:v>44832.137361111112</c:v>
                </c:pt>
                <c:pt idx="14861">
                  <c:v>44832.137372685182</c:v>
                </c:pt>
                <c:pt idx="14862">
                  <c:v>44832.137384259258</c:v>
                </c:pt>
                <c:pt idx="14863">
                  <c:v>44832.137395833335</c:v>
                </c:pt>
                <c:pt idx="14864">
                  <c:v>44832.137407407405</c:v>
                </c:pt>
                <c:pt idx="14865">
                  <c:v>44832.137418981481</c:v>
                </c:pt>
                <c:pt idx="14866">
                  <c:v>44832.137430555558</c:v>
                </c:pt>
                <c:pt idx="14867">
                  <c:v>44832.137442129628</c:v>
                </c:pt>
                <c:pt idx="14868">
                  <c:v>44832.137453703705</c:v>
                </c:pt>
                <c:pt idx="14869">
                  <c:v>44832.137465277781</c:v>
                </c:pt>
                <c:pt idx="14870">
                  <c:v>44832.137476851851</c:v>
                </c:pt>
                <c:pt idx="14871">
                  <c:v>44832.137488425928</c:v>
                </c:pt>
                <c:pt idx="14872">
                  <c:v>44832.137499999997</c:v>
                </c:pt>
                <c:pt idx="14873">
                  <c:v>44832.137511574074</c:v>
                </c:pt>
                <c:pt idx="14874">
                  <c:v>44832.137523148151</c:v>
                </c:pt>
                <c:pt idx="14875">
                  <c:v>44832.13753472222</c:v>
                </c:pt>
                <c:pt idx="14876">
                  <c:v>44832.137546296297</c:v>
                </c:pt>
                <c:pt idx="14877">
                  <c:v>44832.137557870374</c:v>
                </c:pt>
                <c:pt idx="14878">
                  <c:v>44832.137569444443</c:v>
                </c:pt>
                <c:pt idx="14879">
                  <c:v>44832.13758101852</c:v>
                </c:pt>
                <c:pt idx="14880">
                  <c:v>44832.137592592589</c:v>
                </c:pt>
                <c:pt idx="14881">
                  <c:v>44832.137604166666</c:v>
                </c:pt>
                <c:pt idx="14882">
                  <c:v>44832.137615740743</c:v>
                </c:pt>
                <c:pt idx="14883">
                  <c:v>44832.137627314813</c:v>
                </c:pt>
                <c:pt idx="14884">
                  <c:v>44832.137638888889</c:v>
                </c:pt>
                <c:pt idx="14885">
                  <c:v>44832.137650462966</c:v>
                </c:pt>
                <c:pt idx="14886">
                  <c:v>44832.137662037036</c:v>
                </c:pt>
                <c:pt idx="14887">
                  <c:v>44832.137673611112</c:v>
                </c:pt>
                <c:pt idx="14888">
                  <c:v>44832.137685185182</c:v>
                </c:pt>
                <c:pt idx="14889">
                  <c:v>44832.137696759259</c:v>
                </c:pt>
                <c:pt idx="14890">
                  <c:v>44832.137708333335</c:v>
                </c:pt>
                <c:pt idx="14891">
                  <c:v>44832.137719907405</c:v>
                </c:pt>
                <c:pt idx="14892">
                  <c:v>44832.137731481482</c:v>
                </c:pt>
                <c:pt idx="14893">
                  <c:v>44832.137743055559</c:v>
                </c:pt>
                <c:pt idx="14894">
                  <c:v>44832.137754629628</c:v>
                </c:pt>
                <c:pt idx="14895">
                  <c:v>44832.137766203705</c:v>
                </c:pt>
                <c:pt idx="14896">
                  <c:v>44832.137777777774</c:v>
                </c:pt>
                <c:pt idx="14897">
                  <c:v>44832.137789351851</c:v>
                </c:pt>
                <c:pt idx="14898">
                  <c:v>44832.137800925928</c:v>
                </c:pt>
                <c:pt idx="14899">
                  <c:v>44832.137812499997</c:v>
                </c:pt>
                <c:pt idx="14900">
                  <c:v>44832.137824074074</c:v>
                </c:pt>
                <c:pt idx="14901">
                  <c:v>44832.137835648151</c:v>
                </c:pt>
                <c:pt idx="14902">
                  <c:v>44832.13784722222</c:v>
                </c:pt>
                <c:pt idx="14903">
                  <c:v>44832.137858796297</c:v>
                </c:pt>
                <c:pt idx="14904">
                  <c:v>44832.137870370374</c:v>
                </c:pt>
                <c:pt idx="14905">
                  <c:v>44832.137881944444</c:v>
                </c:pt>
                <c:pt idx="14906">
                  <c:v>44832.13789351852</c:v>
                </c:pt>
                <c:pt idx="14907">
                  <c:v>44832.13790509259</c:v>
                </c:pt>
                <c:pt idx="14908">
                  <c:v>44832.137916666667</c:v>
                </c:pt>
                <c:pt idx="14909">
                  <c:v>44832.137928240743</c:v>
                </c:pt>
                <c:pt idx="14910">
                  <c:v>44832.137939814813</c:v>
                </c:pt>
                <c:pt idx="14911">
                  <c:v>44832.13795138889</c:v>
                </c:pt>
                <c:pt idx="14912">
                  <c:v>44832.137962962966</c:v>
                </c:pt>
                <c:pt idx="14913">
                  <c:v>44832.137974537036</c:v>
                </c:pt>
                <c:pt idx="14914">
                  <c:v>44832.137986111113</c:v>
                </c:pt>
                <c:pt idx="14915">
                  <c:v>44832.137997685182</c:v>
                </c:pt>
                <c:pt idx="14916">
                  <c:v>44832.138009259259</c:v>
                </c:pt>
                <c:pt idx="14917">
                  <c:v>44832.138020833336</c:v>
                </c:pt>
                <c:pt idx="14918">
                  <c:v>44832.138032407405</c:v>
                </c:pt>
                <c:pt idx="14919">
                  <c:v>44832.138043981482</c:v>
                </c:pt>
                <c:pt idx="14920">
                  <c:v>44832.138055555559</c:v>
                </c:pt>
                <c:pt idx="14921">
                  <c:v>44832.138067129628</c:v>
                </c:pt>
                <c:pt idx="14922">
                  <c:v>44832.138078703705</c:v>
                </c:pt>
                <c:pt idx="14923">
                  <c:v>44832.138090277775</c:v>
                </c:pt>
                <c:pt idx="14924">
                  <c:v>44832.138101851851</c:v>
                </c:pt>
                <c:pt idx="14925">
                  <c:v>44832.138113425928</c:v>
                </c:pt>
                <c:pt idx="14926">
                  <c:v>44832.138124999998</c:v>
                </c:pt>
                <c:pt idx="14927">
                  <c:v>44832.138136574074</c:v>
                </c:pt>
                <c:pt idx="14928">
                  <c:v>44832.138148148151</c:v>
                </c:pt>
                <c:pt idx="14929">
                  <c:v>44832.138159722221</c:v>
                </c:pt>
                <c:pt idx="14930">
                  <c:v>44832.138171296298</c:v>
                </c:pt>
                <c:pt idx="14931">
                  <c:v>44832.138182870367</c:v>
                </c:pt>
                <c:pt idx="14932">
                  <c:v>44832.138194444444</c:v>
                </c:pt>
                <c:pt idx="14933">
                  <c:v>44832.138206018521</c:v>
                </c:pt>
                <c:pt idx="14934">
                  <c:v>44832.13821759259</c:v>
                </c:pt>
                <c:pt idx="14935">
                  <c:v>44832.138229166667</c:v>
                </c:pt>
                <c:pt idx="14936">
                  <c:v>44832.138240740744</c:v>
                </c:pt>
                <c:pt idx="14937">
                  <c:v>44832.138252314813</c:v>
                </c:pt>
                <c:pt idx="14938">
                  <c:v>44832.13826388889</c:v>
                </c:pt>
                <c:pt idx="14939">
                  <c:v>44832.138275462959</c:v>
                </c:pt>
                <c:pt idx="14940">
                  <c:v>44832.138287037036</c:v>
                </c:pt>
                <c:pt idx="14941">
                  <c:v>44832.138298611113</c:v>
                </c:pt>
                <c:pt idx="14942">
                  <c:v>44832.138310185182</c:v>
                </c:pt>
                <c:pt idx="14943">
                  <c:v>44832.138321759259</c:v>
                </c:pt>
                <c:pt idx="14944">
                  <c:v>44832.138333333336</c:v>
                </c:pt>
                <c:pt idx="14945">
                  <c:v>44832.138344907406</c:v>
                </c:pt>
                <c:pt idx="14946">
                  <c:v>44832.138356481482</c:v>
                </c:pt>
                <c:pt idx="14947">
                  <c:v>44832.138368055559</c:v>
                </c:pt>
                <c:pt idx="14948">
                  <c:v>44832.138379629629</c:v>
                </c:pt>
                <c:pt idx="14949">
                  <c:v>44832.138391203705</c:v>
                </c:pt>
                <c:pt idx="14950">
                  <c:v>44832.138402777775</c:v>
                </c:pt>
                <c:pt idx="14951">
                  <c:v>44832.138414351852</c:v>
                </c:pt>
                <c:pt idx="14952">
                  <c:v>44832.138425925928</c:v>
                </c:pt>
                <c:pt idx="14953">
                  <c:v>44832.138437499998</c:v>
                </c:pt>
                <c:pt idx="14954">
                  <c:v>44832.138449074075</c:v>
                </c:pt>
                <c:pt idx="14955">
                  <c:v>44832.138460648152</c:v>
                </c:pt>
                <c:pt idx="14956">
                  <c:v>44832.138472222221</c:v>
                </c:pt>
                <c:pt idx="14957">
                  <c:v>44832.138483796298</c:v>
                </c:pt>
                <c:pt idx="14958">
                  <c:v>44832.138495370367</c:v>
                </c:pt>
                <c:pt idx="14959">
                  <c:v>44832.138506944444</c:v>
                </c:pt>
                <c:pt idx="14960">
                  <c:v>44832.138518518521</c:v>
                </c:pt>
                <c:pt idx="14961">
                  <c:v>44832.13853009259</c:v>
                </c:pt>
                <c:pt idx="14962">
                  <c:v>44832.138541666667</c:v>
                </c:pt>
                <c:pt idx="14963">
                  <c:v>44832.138553240744</c:v>
                </c:pt>
                <c:pt idx="14964">
                  <c:v>44832.138564814813</c:v>
                </c:pt>
                <c:pt idx="14965">
                  <c:v>44832.13857638889</c:v>
                </c:pt>
                <c:pt idx="14966">
                  <c:v>44832.13858796296</c:v>
                </c:pt>
                <c:pt idx="14967">
                  <c:v>44832.138599537036</c:v>
                </c:pt>
                <c:pt idx="14968">
                  <c:v>44832.138611111113</c:v>
                </c:pt>
                <c:pt idx="14969">
                  <c:v>44832.138622685183</c:v>
                </c:pt>
                <c:pt idx="14970">
                  <c:v>44832.13863425926</c:v>
                </c:pt>
                <c:pt idx="14971">
                  <c:v>44832.138645833336</c:v>
                </c:pt>
                <c:pt idx="14972">
                  <c:v>44832.138657407406</c:v>
                </c:pt>
                <c:pt idx="14973">
                  <c:v>44832.138668981483</c:v>
                </c:pt>
                <c:pt idx="14974">
                  <c:v>44832.138680555552</c:v>
                </c:pt>
                <c:pt idx="14975">
                  <c:v>44832.138692129629</c:v>
                </c:pt>
                <c:pt idx="14976">
                  <c:v>44832.138703703706</c:v>
                </c:pt>
                <c:pt idx="14977">
                  <c:v>44832.138715277775</c:v>
                </c:pt>
                <c:pt idx="14978">
                  <c:v>44832.138726851852</c:v>
                </c:pt>
                <c:pt idx="14979">
                  <c:v>44832.138738425929</c:v>
                </c:pt>
                <c:pt idx="14980">
                  <c:v>44832.138749999998</c:v>
                </c:pt>
                <c:pt idx="14981">
                  <c:v>44832.138761574075</c:v>
                </c:pt>
                <c:pt idx="14982">
                  <c:v>44832.138773148145</c:v>
                </c:pt>
                <c:pt idx="14983">
                  <c:v>44832.138784722221</c:v>
                </c:pt>
                <c:pt idx="14984">
                  <c:v>44832.138796296298</c:v>
                </c:pt>
                <c:pt idx="14985">
                  <c:v>44832.138807870368</c:v>
                </c:pt>
                <c:pt idx="14986">
                  <c:v>44832.138819444444</c:v>
                </c:pt>
                <c:pt idx="14987">
                  <c:v>44832.138831018521</c:v>
                </c:pt>
                <c:pt idx="14988">
                  <c:v>44832.138842592591</c:v>
                </c:pt>
                <c:pt idx="14989">
                  <c:v>44832.138854166667</c:v>
                </c:pt>
                <c:pt idx="14990">
                  <c:v>44832.138865740744</c:v>
                </c:pt>
                <c:pt idx="14991">
                  <c:v>44832.138877314814</c:v>
                </c:pt>
                <c:pt idx="14992">
                  <c:v>44832.138888888891</c:v>
                </c:pt>
                <c:pt idx="14993">
                  <c:v>44832.13890046296</c:v>
                </c:pt>
                <c:pt idx="14994">
                  <c:v>44832.138912037037</c:v>
                </c:pt>
                <c:pt idx="14995">
                  <c:v>44832.138923611114</c:v>
                </c:pt>
                <c:pt idx="14996">
                  <c:v>44832.138935185183</c:v>
                </c:pt>
                <c:pt idx="14997">
                  <c:v>44832.13894675926</c:v>
                </c:pt>
                <c:pt idx="14998">
                  <c:v>44832.138958333337</c:v>
                </c:pt>
                <c:pt idx="14999">
                  <c:v>44832.138969907406</c:v>
                </c:pt>
                <c:pt idx="15000">
                  <c:v>44832.138981481483</c:v>
                </c:pt>
                <c:pt idx="15001">
                  <c:v>44832.138993055552</c:v>
                </c:pt>
                <c:pt idx="15002">
                  <c:v>44832.139004629629</c:v>
                </c:pt>
                <c:pt idx="15003">
                  <c:v>44832.139016203706</c:v>
                </c:pt>
                <c:pt idx="15004">
                  <c:v>44832.139027777775</c:v>
                </c:pt>
                <c:pt idx="15005">
                  <c:v>44832.139039351852</c:v>
                </c:pt>
                <c:pt idx="15006">
                  <c:v>44832.139050925929</c:v>
                </c:pt>
                <c:pt idx="15007">
                  <c:v>44832.139062499999</c:v>
                </c:pt>
                <c:pt idx="15008">
                  <c:v>44832.139074074075</c:v>
                </c:pt>
                <c:pt idx="15009">
                  <c:v>44832.139085648145</c:v>
                </c:pt>
                <c:pt idx="15010">
                  <c:v>44832.139097222222</c:v>
                </c:pt>
                <c:pt idx="15011">
                  <c:v>44832.139108796298</c:v>
                </c:pt>
                <c:pt idx="15012">
                  <c:v>44832.139120370368</c:v>
                </c:pt>
                <c:pt idx="15013">
                  <c:v>44832.139131944445</c:v>
                </c:pt>
                <c:pt idx="15014">
                  <c:v>44832.139143518521</c:v>
                </c:pt>
                <c:pt idx="15015">
                  <c:v>44832.139155092591</c:v>
                </c:pt>
                <c:pt idx="15016">
                  <c:v>44832.139166666668</c:v>
                </c:pt>
                <c:pt idx="15017">
                  <c:v>44832.139178240737</c:v>
                </c:pt>
                <c:pt idx="15018">
                  <c:v>44832.139189814814</c:v>
                </c:pt>
                <c:pt idx="15019">
                  <c:v>44832.139201388891</c:v>
                </c:pt>
                <c:pt idx="15020">
                  <c:v>44832.13921296296</c:v>
                </c:pt>
                <c:pt idx="15021">
                  <c:v>44832.139224537037</c:v>
                </c:pt>
                <c:pt idx="15022">
                  <c:v>44832.139236111114</c:v>
                </c:pt>
                <c:pt idx="15023">
                  <c:v>44832.139247685183</c:v>
                </c:pt>
                <c:pt idx="15024">
                  <c:v>44832.13925925926</c:v>
                </c:pt>
                <c:pt idx="15025">
                  <c:v>44832.139270833337</c:v>
                </c:pt>
                <c:pt idx="15026">
                  <c:v>44832.139282407406</c:v>
                </c:pt>
                <c:pt idx="15027">
                  <c:v>44832.139293981483</c:v>
                </c:pt>
                <c:pt idx="15028">
                  <c:v>44832.139305555553</c:v>
                </c:pt>
                <c:pt idx="15029">
                  <c:v>44832.139317129629</c:v>
                </c:pt>
                <c:pt idx="15030">
                  <c:v>44832.139328703706</c:v>
                </c:pt>
                <c:pt idx="15031">
                  <c:v>44832.139340277776</c:v>
                </c:pt>
                <c:pt idx="15032">
                  <c:v>44832.139351851853</c:v>
                </c:pt>
                <c:pt idx="15033">
                  <c:v>44832.139363425929</c:v>
                </c:pt>
                <c:pt idx="15034">
                  <c:v>44832.139374999999</c:v>
                </c:pt>
                <c:pt idx="15035">
                  <c:v>44832.139386574076</c:v>
                </c:pt>
                <c:pt idx="15036">
                  <c:v>44832.139398148145</c:v>
                </c:pt>
                <c:pt idx="15037">
                  <c:v>44832.139409722222</c:v>
                </c:pt>
                <c:pt idx="15038">
                  <c:v>44832.139421296299</c:v>
                </c:pt>
                <c:pt idx="15039">
                  <c:v>44832.139432870368</c:v>
                </c:pt>
                <c:pt idx="15040">
                  <c:v>44832.139444444445</c:v>
                </c:pt>
                <c:pt idx="15041">
                  <c:v>44832.139456018522</c:v>
                </c:pt>
                <c:pt idx="15042">
                  <c:v>44832.139467592591</c:v>
                </c:pt>
                <c:pt idx="15043">
                  <c:v>44832.139479166668</c:v>
                </c:pt>
                <c:pt idx="15044">
                  <c:v>44832.139490740738</c:v>
                </c:pt>
                <c:pt idx="15045">
                  <c:v>44832.139502314814</c:v>
                </c:pt>
                <c:pt idx="15046">
                  <c:v>44832.139513888891</c:v>
                </c:pt>
                <c:pt idx="15047">
                  <c:v>44832.139525462961</c:v>
                </c:pt>
                <c:pt idx="15048">
                  <c:v>44832.139537037037</c:v>
                </c:pt>
                <c:pt idx="15049">
                  <c:v>44832.139548611114</c:v>
                </c:pt>
                <c:pt idx="15050">
                  <c:v>44832.139560185184</c:v>
                </c:pt>
                <c:pt idx="15051">
                  <c:v>44832.13957175926</c:v>
                </c:pt>
                <c:pt idx="15052">
                  <c:v>44832.13958333333</c:v>
                </c:pt>
                <c:pt idx="15053">
                  <c:v>44832.139594907407</c:v>
                </c:pt>
                <c:pt idx="15054">
                  <c:v>44832.139606481483</c:v>
                </c:pt>
                <c:pt idx="15055">
                  <c:v>44832.139618055553</c:v>
                </c:pt>
                <c:pt idx="15056">
                  <c:v>44832.13962962963</c:v>
                </c:pt>
                <c:pt idx="15057">
                  <c:v>44832.139641203707</c:v>
                </c:pt>
                <c:pt idx="15058">
                  <c:v>44832.139652777776</c:v>
                </c:pt>
                <c:pt idx="15059">
                  <c:v>44832.139664351853</c:v>
                </c:pt>
                <c:pt idx="15060">
                  <c:v>44832.139675925922</c:v>
                </c:pt>
                <c:pt idx="15061">
                  <c:v>44832.139687499999</c:v>
                </c:pt>
                <c:pt idx="15062">
                  <c:v>44832.139699074076</c:v>
                </c:pt>
                <c:pt idx="15063">
                  <c:v>44832.139710648145</c:v>
                </c:pt>
                <c:pt idx="15064">
                  <c:v>44832.139722222222</c:v>
                </c:pt>
                <c:pt idx="15065">
                  <c:v>44832.139733796299</c:v>
                </c:pt>
                <c:pt idx="15066">
                  <c:v>44832.139745370368</c:v>
                </c:pt>
                <c:pt idx="15067">
                  <c:v>44832.139756944445</c:v>
                </c:pt>
                <c:pt idx="15068">
                  <c:v>44832.139768518522</c:v>
                </c:pt>
                <c:pt idx="15069">
                  <c:v>44832.139780092592</c:v>
                </c:pt>
                <c:pt idx="15070">
                  <c:v>44832.139791666668</c:v>
                </c:pt>
                <c:pt idx="15071">
                  <c:v>44832.139803240738</c:v>
                </c:pt>
                <c:pt idx="15072">
                  <c:v>44832.139814814815</c:v>
                </c:pt>
                <c:pt idx="15073">
                  <c:v>44832.139826388891</c:v>
                </c:pt>
                <c:pt idx="15074">
                  <c:v>44832.139837962961</c:v>
                </c:pt>
                <c:pt idx="15075">
                  <c:v>44832.139849537038</c:v>
                </c:pt>
                <c:pt idx="15076">
                  <c:v>44832.139861111114</c:v>
                </c:pt>
                <c:pt idx="15077">
                  <c:v>44832.139872685184</c:v>
                </c:pt>
                <c:pt idx="15078">
                  <c:v>44832.139884259261</c:v>
                </c:pt>
                <c:pt idx="15079">
                  <c:v>44832.13989583333</c:v>
                </c:pt>
                <c:pt idx="15080">
                  <c:v>44832.139907407407</c:v>
                </c:pt>
                <c:pt idx="15081">
                  <c:v>44832.139918981484</c:v>
                </c:pt>
                <c:pt idx="15082">
                  <c:v>44832.139930555553</c:v>
                </c:pt>
                <c:pt idx="15083">
                  <c:v>44832.13994212963</c:v>
                </c:pt>
                <c:pt idx="15084">
                  <c:v>44832.139953703707</c:v>
                </c:pt>
                <c:pt idx="15085">
                  <c:v>44832.139965277776</c:v>
                </c:pt>
                <c:pt idx="15086">
                  <c:v>44832.139976851853</c:v>
                </c:pt>
                <c:pt idx="15087">
                  <c:v>44832.139988425923</c:v>
                </c:pt>
                <c:pt idx="15088">
                  <c:v>44832.14</c:v>
                </c:pt>
                <c:pt idx="15089">
                  <c:v>44832.140011574076</c:v>
                </c:pt>
                <c:pt idx="15090">
                  <c:v>44832.140023148146</c:v>
                </c:pt>
                <c:pt idx="15091">
                  <c:v>44832.140034722222</c:v>
                </c:pt>
                <c:pt idx="15092">
                  <c:v>44832.140046296299</c:v>
                </c:pt>
                <c:pt idx="15093">
                  <c:v>44832.140057870369</c:v>
                </c:pt>
                <c:pt idx="15094">
                  <c:v>44832.140081018515</c:v>
                </c:pt>
                <c:pt idx="15095">
                  <c:v>44832.140092592592</c:v>
                </c:pt>
                <c:pt idx="15096">
                  <c:v>44832.140104166669</c:v>
                </c:pt>
                <c:pt idx="15097">
                  <c:v>44832.140115740738</c:v>
                </c:pt>
                <c:pt idx="15098">
                  <c:v>44832.140127314815</c:v>
                </c:pt>
                <c:pt idx="15099">
                  <c:v>44832.140138888892</c:v>
                </c:pt>
                <c:pt idx="15100">
                  <c:v>44832.140150462961</c:v>
                </c:pt>
                <c:pt idx="15101">
                  <c:v>44832.140162037038</c:v>
                </c:pt>
                <c:pt idx="15102">
                  <c:v>44832.140173611115</c:v>
                </c:pt>
                <c:pt idx="15103">
                  <c:v>44832.140185185184</c:v>
                </c:pt>
                <c:pt idx="15104">
                  <c:v>44832.140196759261</c:v>
                </c:pt>
                <c:pt idx="15105">
                  <c:v>44832.140208333331</c:v>
                </c:pt>
                <c:pt idx="15106">
                  <c:v>44832.140219907407</c:v>
                </c:pt>
                <c:pt idx="15107">
                  <c:v>44832.140231481484</c:v>
                </c:pt>
                <c:pt idx="15108">
                  <c:v>44832.140243055554</c:v>
                </c:pt>
                <c:pt idx="15109">
                  <c:v>44832.14025462963</c:v>
                </c:pt>
                <c:pt idx="15110">
                  <c:v>44832.140266203707</c:v>
                </c:pt>
                <c:pt idx="15111">
                  <c:v>44832.140277777777</c:v>
                </c:pt>
                <c:pt idx="15112">
                  <c:v>44832.140289351853</c:v>
                </c:pt>
                <c:pt idx="15113">
                  <c:v>44832.140300925923</c:v>
                </c:pt>
                <c:pt idx="15114">
                  <c:v>44832.1403125</c:v>
                </c:pt>
                <c:pt idx="15115">
                  <c:v>44832.140324074076</c:v>
                </c:pt>
                <c:pt idx="15116">
                  <c:v>44832.140335648146</c:v>
                </c:pt>
                <c:pt idx="15117">
                  <c:v>44832.140347222223</c:v>
                </c:pt>
                <c:pt idx="15118">
                  <c:v>44832.1403587963</c:v>
                </c:pt>
                <c:pt idx="15119">
                  <c:v>44832.140370370369</c:v>
                </c:pt>
                <c:pt idx="15120">
                  <c:v>44832.140381944446</c:v>
                </c:pt>
                <c:pt idx="15121">
                  <c:v>44832.140393518515</c:v>
                </c:pt>
                <c:pt idx="15122">
                  <c:v>44832.140405092592</c:v>
                </c:pt>
                <c:pt idx="15123">
                  <c:v>44832.140416666669</c:v>
                </c:pt>
                <c:pt idx="15124">
                  <c:v>44832.140428240738</c:v>
                </c:pt>
                <c:pt idx="15125">
                  <c:v>44832.140439814815</c:v>
                </c:pt>
                <c:pt idx="15126">
                  <c:v>44832.140451388892</c:v>
                </c:pt>
                <c:pt idx="15127">
                  <c:v>44832.140462962961</c:v>
                </c:pt>
                <c:pt idx="15128">
                  <c:v>44832.140474537038</c:v>
                </c:pt>
                <c:pt idx="15129">
                  <c:v>44832.140486111108</c:v>
                </c:pt>
                <c:pt idx="15130">
                  <c:v>44832.140497685185</c:v>
                </c:pt>
                <c:pt idx="15131">
                  <c:v>44832.140509259261</c:v>
                </c:pt>
                <c:pt idx="15132">
                  <c:v>44832.140520833331</c:v>
                </c:pt>
                <c:pt idx="15133">
                  <c:v>44832.140532407408</c:v>
                </c:pt>
                <c:pt idx="15134">
                  <c:v>44832.140543981484</c:v>
                </c:pt>
                <c:pt idx="15135">
                  <c:v>44832.140555555554</c:v>
                </c:pt>
                <c:pt idx="15136">
                  <c:v>44832.140567129631</c:v>
                </c:pt>
                <c:pt idx="15137">
                  <c:v>44832.1405787037</c:v>
                </c:pt>
                <c:pt idx="15138">
                  <c:v>44832.140590277777</c:v>
                </c:pt>
                <c:pt idx="15139">
                  <c:v>44832.140601851854</c:v>
                </c:pt>
                <c:pt idx="15140">
                  <c:v>44832.140613425923</c:v>
                </c:pt>
                <c:pt idx="15141">
                  <c:v>44832.140625</c:v>
                </c:pt>
                <c:pt idx="15142">
                  <c:v>44832.140636574077</c:v>
                </c:pt>
                <c:pt idx="15143">
                  <c:v>44832.140648148146</c:v>
                </c:pt>
                <c:pt idx="15144">
                  <c:v>44832.140659722223</c:v>
                </c:pt>
                <c:pt idx="15145">
                  <c:v>44832.1406712963</c:v>
                </c:pt>
                <c:pt idx="15146">
                  <c:v>44832.140682870369</c:v>
                </c:pt>
                <c:pt idx="15147">
                  <c:v>44832.140694444446</c:v>
                </c:pt>
                <c:pt idx="15148">
                  <c:v>44832.140706018516</c:v>
                </c:pt>
                <c:pt idx="15149">
                  <c:v>44832.140717592592</c:v>
                </c:pt>
                <c:pt idx="15150">
                  <c:v>44832.140729166669</c:v>
                </c:pt>
                <c:pt idx="15151">
                  <c:v>44832.140740740739</c:v>
                </c:pt>
                <c:pt idx="15152">
                  <c:v>44832.140752314815</c:v>
                </c:pt>
                <c:pt idx="15153">
                  <c:v>44832.140763888892</c:v>
                </c:pt>
                <c:pt idx="15154">
                  <c:v>44832.140775462962</c:v>
                </c:pt>
                <c:pt idx="15155">
                  <c:v>44832.140787037039</c:v>
                </c:pt>
                <c:pt idx="15156">
                  <c:v>44832.140798611108</c:v>
                </c:pt>
                <c:pt idx="15157">
                  <c:v>44832.140810185185</c:v>
                </c:pt>
                <c:pt idx="15158">
                  <c:v>44832.140821759262</c:v>
                </c:pt>
                <c:pt idx="15159">
                  <c:v>44832.140833333331</c:v>
                </c:pt>
                <c:pt idx="15160">
                  <c:v>44832.140844907408</c:v>
                </c:pt>
                <c:pt idx="15161">
                  <c:v>44832.140856481485</c:v>
                </c:pt>
                <c:pt idx="15162">
                  <c:v>44832.140868055554</c:v>
                </c:pt>
                <c:pt idx="15163">
                  <c:v>44832.140879629631</c:v>
                </c:pt>
                <c:pt idx="15164">
                  <c:v>44832.1408912037</c:v>
                </c:pt>
                <c:pt idx="15165">
                  <c:v>44832.140902777777</c:v>
                </c:pt>
                <c:pt idx="15166">
                  <c:v>44832.140914351854</c:v>
                </c:pt>
                <c:pt idx="15167">
                  <c:v>44832.140925925924</c:v>
                </c:pt>
                <c:pt idx="15168">
                  <c:v>44832.1409375</c:v>
                </c:pt>
                <c:pt idx="15169">
                  <c:v>44832.140949074077</c:v>
                </c:pt>
                <c:pt idx="15170">
                  <c:v>44832.140960648147</c:v>
                </c:pt>
                <c:pt idx="15171">
                  <c:v>44832.140972222223</c:v>
                </c:pt>
                <c:pt idx="15172">
                  <c:v>44832.140983796293</c:v>
                </c:pt>
                <c:pt idx="15173">
                  <c:v>44832.14099537037</c:v>
                </c:pt>
                <c:pt idx="15174">
                  <c:v>44832.141006944446</c:v>
                </c:pt>
                <c:pt idx="15175">
                  <c:v>44832.141018518516</c:v>
                </c:pt>
                <c:pt idx="15176">
                  <c:v>44832.141030092593</c:v>
                </c:pt>
                <c:pt idx="15177">
                  <c:v>44832.141041666669</c:v>
                </c:pt>
                <c:pt idx="15178">
                  <c:v>44832.141053240739</c:v>
                </c:pt>
                <c:pt idx="15179">
                  <c:v>44832.141064814816</c:v>
                </c:pt>
                <c:pt idx="15180">
                  <c:v>44832.141076388885</c:v>
                </c:pt>
                <c:pt idx="15181">
                  <c:v>44832.141087962962</c:v>
                </c:pt>
                <c:pt idx="15182">
                  <c:v>44832.141099537039</c:v>
                </c:pt>
                <c:pt idx="15183">
                  <c:v>44832.141111111108</c:v>
                </c:pt>
                <c:pt idx="15184">
                  <c:v>44832.141122685185</c:v>
                </c:pt>
                <c:pt idx="15185">
                  <c:v>44832.141134259262</c:v>
                </c:pt>
                <c:pt idx="15186">
                  <c:v>44832.141145833331</c:v>
                </c:pt>
                <c:pt idx="15187">
                  <c:v>44832.141157407408</c:v>
                </c:pt>
                <c:pt idx="15188">
                  <c:v>44832.141168981485</c:v>
                </c:pt>
                <c:pt idx="15189">
                  <c:v>44832.141180555554</c:v>
                </c:pt>
                <c:pt idx="15190">
                  <c:v>44832.141192129631</c:v>
                </c:pt>
                <c:pt idx="15191">
                  <c:v>44832.141203703701</c:v>
                </c:pt>
                <c:pt idx="15192">
                  <c:v>44832.141215277778</c:v>
                </c:pt>
                <c:pt idx="15193">
                  <c:v>44832.141226851854</c:v>
                </c:pt>
                <c:pt idx="15194">
                  <c:v>44832.141238425924</c:v>
                </c:pt>
                <c:pt idx="15195">
                  <c:v>44832.141250000001</c:v>
                </c:pt>
                <c:pt idx="15196">
                  <c:v>44832.141261574077</c:v>
                </c:pt>
                <c:pt idx="15197">
                  <c:v>44832.141273148147</c:v>
                </c:pt>
                <c:pt idx="15198">
                  <c:v>44832.141284722224</c:v>
                </c:pt>
                <c:pt idx="15199">
                  <c:v>44832.141296296293</c:v>
                </c:pt>
                <c:pt idx="15200">
                  <c:v>44832.14130787037</c:v>
                </c:pt>
                <c:pt idx="15201">
                  <c:v>44832.141319444447</c:v>
                </c:pt>
                <c:pt idx="15202">
                  <c:v>44832.141331018516</c:v>
                </c:pt>
                <c:pt idx="15203">
                  <c:v>44832.141342592593</c:v>
                </c:pt>
                <c:pt idx="15204">
                  <c:v>44832.14135416667</c:v>
                </c:pt>
                <c:pt idx="15205">
                  <c:v>44832.141365740739</c:v>
                </c:pt>
                <c:pt idx="15206">
                  <c:v>44832.141377314816</c:v>
                </c:pt>
                <c:pt idx="15207">
                  <c:v>44832.141388888886</c:v>
                </c:pt>
                <c:pt idx="15208">
                  <c:v>44832.141400462962</c:v>
                </c:pt>
                <c:pt idx="15209">
                  <c:v>44832.141412037039</c:v>
                </c:pt>
                <c:pt idx="15210">
                  <c:v>44832.141423611109</c:v>
                </c:pt>
                <c:pt idx="15211">
                  <c:v>44832.141435185185</c:v>
                </c:pt>
                <c:pt idx="15212">
                  <c:v>44832.141446759262</c:v>
                </c:pt>
                <c:pt idx="15213">
                  <c:v>44832.141458333332</c:v>
                </c:pt>
                <c:pt idx="15214">
                  <c:v>44832.141469907408</c:v>
                </c:pt>
                <c:pt idx="15215">
                  <c:v>44832.141481481478</c:v>
                </c:pt>
                <c:pt idx="15216">
                  <c:v>44832.141493055555</c:v>
                </c:pt>
                <c:pt idx="15217">
                  <c:v>44832.141504629632</c:v>
                </c:pt>
                <c:pt idx="15218">
                  <c:v>44832.141516203701</c:v>
                </c:pt>
                <c:pt idx="15219">
                  <c:v>44832.141527777778</c:v>
                </c:pt>
                <c:pt idx="15220">
                  <c:v>44832.141539351855</c:v>
                </c:pt>
                <c:pt idx="15221">
                  <c:v>44832.141550925924</c:v>
                </c:pt>
                <c:pt idx="15222">
                  <c:v>44832.141562500001</c:v>
                </c:pt>
                <c:pt idx="15223">
                  <c:v>44832.141574074078</c:v>
                </c:pt>
                <c:pt idx="15224">
                  <c:v>44832.141585648147</c:v>
                </c:pt>
                <c:pt idx="15225">
                  <c:v>44832.141597222224</c:v>
                </c:pt>
                <c:pt idx="15226">
                  <c:v>44832.141608796293</c:v>
                </c:pt>
                <c:pt idx="15227">
                  <c:v>44832.14162037037</c:v>
                </c:pt>
                <c:pt idx="15228">
                  <c:v>44832.141631944447</c:v>
                </c:pt>
                <c:pt idx="15229">
                  <c:v>44832.141643518517</c:v>
                </c:pt>
                <c:pt idx="15230">
                  <c:v>44832.141655092593</c:v>
                </c:pt>
                <c:pt idx="15231">
                  <c:v>44832.14166666667</c:v>
                </c:pt>
                <c:pt idx="15232">
                  <c:v>44832.14167824074</c:v>
                </c:pt>
                <c:pt idx="15233">
                  <c:v>44832.141689814816</c:v>
                </c:pt>
                <c:pt idx="15234">
                  <c:v>44832.141701388886</c:v>
                </c:pt>
                <c:pt idx="15235">
                  <c:v>44832.141712962963</c:v>
                </c:pt>
                <c:pt idx="15236">
                  <c:v>44832.141724537039</c:v>
                </c:pt>
                <c:pt idx="15237">
                  <c:v>44832.141736111109</c:v>
                </c:pt>
                <c:pt idx="15238">
                  <c:v>44832.141747685186</c:v>
                </c:pt>
                <c:pt idx="15239">
                  <c:v>44832.141759259262</c:v>
                </c:pt>
                <c:pt idx="15240">
                  <c:v>44832.141770833332</c:v>
                </c:pt>
                <c:pt idx="15241">
                  <c:v>44832.141782407409</c:v>
                </c:pt>
                <c:pt idx="15242">
                  <c:v>44832.141793981478</c:v>
                </c:pt>
                <c:pt idx="15243">
                  <c:v>44832.141805555555</c:v>
                </c:pt>
                <c:pt idx="15244">
                  <c:v>44832.141817129632</c:v>
                </c:pt>
                <c:pt idx="15245">
                  <c:v>44832.141828703701</c:v>
                </c:pt>
                <c:pt idx="15246">
                  <c:v>44832.141840277778</c:v>
                </c:pt>
                <c:pt idx="15247">
                  <c:v>44832.141851851855</c:v>
                </c:pt>
                <c:pt idx="15248">
                  <c:v>44832.141863425924</c:v>
                </c:pt>
                <c:pt idx="15249">
                  <c:v>44832.141875000001</c:v>
                </c:pt>
                <c:pt idx="15250">
                  <c:v>44832.141886574071</c:v>
                </c:pt>
                <c:pt idx="15251">
                  <c:v>44832.141898148147</c:v>
                </c:pt>
                <c:pt idx="15252">
                  <c:v>44832.141909722224</c:v>
                </c:pt>
                <c:pt idx="15253">
                  <c:v>44832.141921296294</c:v>
                </c:pt>
                <c:pt idx="15254">
                  <c:v>44832.141932870371</c:v>
                </c:pt>
                <c:pt idx="15255">
                  <c:v>44832.141944444447</c:v>
                </c:pt>
                <c:pt idx="15256">
                  <c:v>44832.141956018517</c:v>
                </c:pt>
                <c:pt idx="15257">
                  <c:v>44832.141967592594</c:v>
                </c:pt>
                <c:pt idx="15258">
                  <c:v>44832.141979166663</c:v>
                </c:pt>
                <c:pt idx="15259">
                  <c:v>44832.14199074074</c:v>
                </c:pt>
                <c:pt idx="15260">
                  <c:v>44832.142002314817</c:v>
                </c:pt>
                <c:pt idx="15261">
                  <c:v>44832.142013888886</c:v>
                </c:pt>
                <c:pt idx="15262">
                  <c:v>44832.142025462963</c:v>
                </c:pt>
                <c:pt idx="15263">
                  <c:v>44832.14203703704</c:v>
                </c:pt>
                <c:pt idx="15264">
                  <c:v>44832.142048611109</c:v>
                </c:pt>
                <c:pt idx="15265">
                  <c:v>44832.142060185186</c:v>
                </c:pt>
                <c:pt idx="15266">
                  <c:v>44832.142071759263</c:v>
                </c:pt>
                <c:pt idx="15267">
                  <c:v>44832.142083333332</c:v>
                </c:pt>
                <c:pt idx="15268">
                  <c:v>44832.142094907409</c:v>
                </c:pt>
                <c:pt idx="15269">
                  <c:v>44832.142106481479</c:v>
                </c:pt>
                <c:pt idx="15270">
                  <c:v>44832.142118055555</c:v>
                </c:pt>
                <c:pt idx="15271">
                  <c:v>44832.142129629632</c:v>
                </c:pt>
                <c:pt idx="15272">
                  <c:v>44832.142141203702</c:v>
                </c:pt>
                <c:pt idx="15273">
                  <c:v>44832.142152777778</c:v>
                </c:pt>
                <c:pt idx="15274">
                  <c:v>44832.142164351855</c:v>
                </c:pt>
                <c:pt idx="15275">
                  <c:v>44832.142175925925</c:v>
                </c:pt>
                <c:pt idx="15276">
                  <c:v>44832.142187500001</c:v>
                </c:pt>
                <c:pt idx="15277">
                  <c:v>44832.142199074071</c:v>
                </c:pt>
                <c:pt idx="15278">
                  <c:v>44832.142210648148</c:v>
                </c:pt>
                <c:pt idx="15279">
                  <c:v>44832.142222222225</c:v>
                </c:pt>
                <c:pt idx="15280">
                  <c:v>44832.142233796294</c:v>
                </c:pt>
                <c:pt idx="15281">
                  <c:v>44832.142245370371</c:v>
                </c:pt>
                <c:pt idx="15282">
                  <c:v>44832.142256944448</c:v>
                </c:pt>
                <c:pt idx="15283">
                  <c:v>44832.142268518517</c:v>
                </c:pt>
                <c:pt idx="15284">
                  <c:v>44832.142280092594</c:v>
                </c:pt>
                <c:pt idx="15285">
                  <c:v>44832.142291666663</c:v>
                </c:pt>
                <c:pt idx="15286">
                  <c:v>44832.14230324074</c:v>
                </c:pt>
                <c:pt idx="15287">
                  <c:v>44832.142314814817</c:v>
                </c:pt>
                <c:pt idx="15288">
                  <c:v>44832.142326388886</c:v>
                </c:pt>
                <c:pt idx="15289">
                  <c:v>44832.142337962963</c:v>
                </c:pt>
                <c:pt idx="15290">
                  <c:v>44832.14234953704</c:v>
                </c:pt>
                <c:pt idx="15291">
                  <c:v>44832.142361111109</c:v>
                </c:pt>
                <c:pt idx="15292">
                  <c:v>44832.142372685186</c:v>
                </c:pt>
                <c:pt idx="15293">
                  <c:v>44832.142384259256</c:v>
                </c:pt>
                <c:pt idx="15294">
                  <c:v>44832.142395833333</c:v>
                </c:pt>
                <c:pt idx="15295">
                  <c:v>44832.142407407409</c:v>
                </c:pt>
                <c:pt idx="15296">
                  <c:v>44832.142418981479</c:v>
                </c:pt>
                <c:pt idx="15297">
                  <c:v>44832.142430555556</c:v>
                </c:pt>
                <c:pt idx="15298">
                  <c:v>44832.142442129632</c:v>
                </c:pt>
                <c:pt idx="15299">
                  <c:v>44832.142453703702</c:v>
                </c:pt>
                <c:pt idx="15300">
                  <c:v>44832.142465277779</c:v>
                </c:pt>
                <c:pt idx="15301">
                  <c:v>44832.142476851855</c:v>
                </c:pt>
                <c:pt idx="15302">
                  <c:v>44832.142488425925</c:v>
                </c:pt>
                <c:pt idx="15303">
                  <c:v>44832.142500000002</c:v>
                </c:pt>
                <c:pt idx="15304">
                  <c:v>44832.142511574071</c:v>
                </c:pt>
                <c:pt idx="15305">
                  <c:v>44832.142523148148</c:v>
                </c:pt>
                <c:pt idx="15306">
                  <c:v>44832.142534722225</c:v>
                </c:pt>
                <c:pt idx="15307">
                  <c:v>44832.142546296294</c:v>
                </c:pt>
                <c:pt idx="15308">
                  <c:v>44832.142557870371</c:v>
                </c:pt>
                <c:pt idx="15309">
                  <c:v>44832.142569444448</c:v>
                </c:pt>
                <c:pt idx="15310">
                  <c:v>44832.142581018517</c:v>
                </c:pt>
                <c:pt idx="15311">
                  <c:v>44832.142592592594</c:v>
                </c:pt>
                <c:pt idx="15312">
                  <c:v>44832.142604166664</c:v>
                </c:pt>
                <c:pt idx="15313">
                  <c:v>44832.14261574074</c:v>
                </c:pt>
                <c:pt idx="15314">
                  <c:v>44832.142627314817</c:v>
                </c:pt>
                <c:pt idx="15315">
                  <c:v>44832.142638888887</c:v>
                </c:pt>
                <c:pt idx="15316">
                  <c:v>44832.142650462964</c:v>
                </c:pt>
                <c:pt idx="15317">
                  <c:v>44832.14266203704</c:v>
                </c:pt>
                <c:pt idx="15318">
                  <c:v>44832.14267361111</c:v>
                </c:pt>
                <c:pt idx="15319">
                  <c:v>44832.142685185187</c:v>
                </c:pt>
                <c:pt idx="15320">
                  <c:v>44832.142696759256</c:v>
                </c:pt>
                <c:pt idx="15321">
                  <c:v>44832.142708333333</c:v>
                </c:pt>
                <c:pt idx="15322">
                  <c:v>44832.14271990741</c:v>
                </c:pt>
                <c:pt idx="15323">
                  <c:v>44832.142731481479</c:v>
                </c:pt>
                <c:pt idx="15324">
                  <c:v>44832.142743055556</c:v>
                </c:pt>
                <c:pt idx="15325">
                  <c:v>44832.142754629633</c:v>
                </c:pt>
                <c:pt idx="15326">
                  <c:v>44832.142766203702</c:v>
                </c:pt>
                <c:pt idx="15327">
                  <c:v>44832.142777777779</c:v>
                </c:pt>
                <c:pt idx="15328">
                  <c:v>44832.142789351848</c:v>
                </c:pt>
                <c:pt idx="15329">
                  <c:v>44832.142800925925</c:v>
                </c:pt>
                <c:pt idx="15330">
                  <c:v>44832.142812500002</c:v>
                </c:pt>
                <c:pt idx="15331">
                  <c:v>44832.142824074072</c:v>
                </c:pt>
                <c:pt idx="15332">
                  <c:v>44832.142835648148</c:v>
                </c:pt>
                <c:pt idx="15333">
                  <c:v>44832.142847222225</c:v>
                </c:pt>
                <c:pt idx="15334">
                  <c:v>44832.142858796295</c:v>
                </c:pt>
                <c:pt idx="15335">
                  <c:v>44832.142870370371</c:v>
                </c:pt>
                <c:pt idx="15336">
                  <c:v>44832.142881944441</c:v>
                </c:pt>
                <c:pt idx="15337">
                  <c:v>44832.142893518518</c:v>
                </c:pt>
                <c:pt idx="15338">
                  <c:v>44832.142905092594</c:v>
                </c:pt>
                <c:pt idx="15339">
                  <c:v>44832.142916666664</c:v>
                </c:pt>
                <c:pt idx="15340">
                  <c:v>44832.142928240741</c:v>
                </c:pt>
                <c:pt idx="15341">
                  <c:v>44832.142939814818</c:v>
                </c:pt>
                <c:pt idx="15342">
                  <c:v>44832.142951388887</c:v>
                </c:pt>
                <c:pt idx="15343">
                  <c:v>44832.142962962964</c:v>
                </c:pt>
                <c:pt idx="15344">
                  <c:v>44832.142974537041</c:v>
                </c:pt>
                <c:pt idx="15345">
                  <c:v>44832.14298611111</c:v>
                </c:pt>
                <c:pt idx="15346">
                  <c:v>44832.142997685187</c:v>
                </c:pt>
                <c:pt idx="15347">
                  <c:v>44832.143009259256</c:v>
                </c:pt>
                <c:pt idx="15348">
                  <c:v>44832.143020833333</c:v>
                </c:pt>
                <c:pt idx="15349">
                  <c:v>44832.14303240741</c:v>
                </c:pt>
                <c:pt idx="15350">
                  <c:v>44832.143043981479</c:v>
                </c:pt>
                <c:pt idx="15351">
                  <c:v>44832.143055555556</c:v>
                </c:pt>
                <c:pt idx="15352">
                  <c:v>44832.143078703702</c:v>
                </c:pt>
                <c:pt idx="15353">
                  <c:v>44832.143090277779</c:v>
                </c:pt>
                <c:pt idx="15354">
                  <c:v>44832.143101851849</c:v>
                </c:pt>
                <c:pt idx="15355">
                  <c:v>44832.143113425926</c:v>
                </c:pt>
                <c:pt idx="15356">
                  <c:v>44832.143125000002</c:v>
                </c:pt>
                <c:pt idx="15357">
                  <c:v>44832.143136574072</c:v>
                </c:pt>
                <c:pt idx="15358">
                  <c:v>44832.143148148149</c:v>
                </c:pt>
                <c:pt idx="15359">
                  <c:v>44832.143159722225</c:v>
                </c:pt>
                <c:pt idx="15360">
                  <c:v>44832.143171296295</c:v>
                </c:pt>
                <c:pt idx="15361">
                  <c:v>44832.143182870372</c:v>
                </c:pt>
                <c:pt idx="15362">
                  <c:v>44832.143194444441</c:v>
                </c:pt>
                <c:pt idx="15363">
                  <c:v>44832.143206018518</c:v>
                </c:pt>
                <c:pt idx="15364">
                  <c:v>44832.143217592595</c:v>
                </c:pt>
                <c:pt idx="15365">
                  <c:v>44832.143229166664</c:v>
                </c:pt>
                <c:pt idx="15366">
                  <c:v>44832.143240740741</c:v>
                </c:pt>
                <c:pt idx="15367">
                  <c:v>44832.143252314818</c:v>
                </c:pt>
                <c:pt idx="15368">
                  <c:v>44832.143263888887</c:v>
                </c:pt>
                <c:pt idx="15369">
                  <c:v>44832.143275462964</c:v>
                </c:pt>
                <c:pt idx="15370">
                  <c:v>44832.143287037034</c:v>
                </c:pt>
                <c:pt idx="15371">
                  <c:v>44832.14329861111</c:v>
                </c:pt>
                <c:pt idx="15372">
                  <c:v>44832.143310185187</c:v>
                </c:pt>
                <c:pt idx="15373">
                  <c:v>44832.143321759257</c:v>
                </c:pt>
                <c:pt idx="15374">
                  <c:v>44832.143333333333</c:v>
                </c:pt>
                <c:pt idx="15375">
                  <c:v>44832.14334490741</c:v>
                </c:pt>
                <c:pt idx="15376">
                  <c:v>44832.14335648148</c:v>
                </c:pt>
                <c:pt idx="15377">
                  <c:v>44832.143368055556</c:v>
                </c:pt>
                <c:pt idx="15378">
                  <c:v>44832.143379629626</c:v>
                </c:pt>
                <c:pt idx="15379">
                  <c:v>44832.143391203703</c:v>
                </c:pt>
                <c:pt idx="15380">
                  <c:v>44832.14340277778</c:v>
                </c:pt>
                <c:pt idx="15381">
                  <c:v>44832.143414351849</c:v>
                </c:pt>
                <c:pt idx="15382">
                  <c:v>44832.143425925926</c:v>
                </c:pt>
                <c:pt idx="15383">
                  <c:v>44832.143437500003</c:v>
                </c:pt>
                <c:pt idx="15384">
                  <c:v>44832.143449074072</c:v>
                </c:pt>
                <c:pt idx="15385">
                  <c:v>44832.143460648149</c:v>
                </c:pt>
                <c:pt idx="15386">
                  <c:v>44832.143472222226</c:v>
                </c:pt>
                <c:pt idx="15387">
                  <c:v>44832.143483796295</c:v>
                </c:pt>
                <c:pt idx="15388">
                  <c:v>44832.143495370372</c:v>
                </c:pt>
                <c:pt idx="15389">
                  <c:v>44832.143506944441</c:v>
                </c:pt>
                <c:pt idx="15390">
                  <c:v>44832.143518518518</c:v>
                </c:pt>
                <c:pt idx="15391">
                  <c:v>44832.143530092595</c:v>
                </c:pt>
                <c:pt idx="15392">
                  <c:v>44832.143541666665</c:v>
                </c:pt>
                <c:pt idx="15393">
                  <c:v>44832.143553240741</c:v>
                </c:pt>
                <c:pt idx="15394">
                  <c:v>44832.143564814818</c:v>
                </c:pt>
                <c:pt idx="15395">
                  <c:v>44832.143576388888</c:v>
                </c:pt>
                <c:pt idx="15396">
                  <c:v>44832.143587962964</c:v>
                </c:pt>
                <c:pt idx="15397">
                  <c:v>44832.143599537034</c:v>
                </c:pt>
                <c:pt idx="15398">
                  <c:v>44832.143611111111</c:v>
                </c:pt>
                <c:pt idx="15399">
                  <c:v>44832.143622685187</c:v>
                </c:pt>
                <c:pt idx="15400">
                  <c:v>44832.143634259257</c:v>
                </c:pt>
                <c:pt idx="15401">
                  <c:v>44832.143645833334</c:v>
                </c:pt>
                <c:pt idx="15402">
                  <c:v>44832.143657407411</c:v>
                </c:pt>
                <c:pt idx="15403">
                  <c:v>44832.14366898148</c:v>
                </c:pt>
                <c:pt idx="15404">
                  <c:v>44832.143680555557</c:v>
                </c:pt>
                <c:pt idx="15405">
                  <c:v>44832.143692129626</c:v>
                </c:pt>
                <c:pt idx="15406">
                  <c:v>44832.143703703703</c:v>
                </c:pt>
                <c:pt idx="15407">
                  <c:v>44832.14371527778</c:v>
                </c:pt>
                <c:pt idx="15408">
                  <c:v>44832.143726851849</c:v>
                </c:pt>
                <c:pt idx="15409">
                  <c:v>44832.143738425926</c:v>
                </c:pt>
                <c:pt idx="15410">
                  <c:v>44832.143750000003</c:v>
                </c:pt>
                <c:pt idx="15411">
                  <c:v>44832.143761574072</c:v>
                </c:pt>
                <c:pt idx="15412">
                  <c:v>44832.143773148149</c:v>
                </c:pt>
                <c:pt idx="15413">
                  <c:v>44832.143784722219</c:v>
                </c:pt>
                <c:pt idx="15414">
                  <c:v>44832.143796296295</c:v>
                </c:pt>
                <c:pt idx="15415">
                  <c:v>44832.143807870372</c:v>
                </c:pt>
                <c:pt idx="15416">
                  <c:v>44832.143819444442</c:v>
                </c:pt>
                <c:pt idx="15417">
                  <c:v>44832.143831018519</c:v>
                </c:pt>
                <c:pt idx="15418">
                  <c:v>44832.143842592595</c:v>
                </c:pt>
                <c:pt idx="15419">
                  <c:v>44832.143854166665</c:v>
                </c:pt>
                <c:pt idx="15420">
                  <c:v>44832.143865740742</c:v>
                </c:pt>
                <c:pt idx="15421">
                  <c:v>44832.143877314818</c:v>
                </c:pt>
                <c:pt idx="15422">
                  <c:v>44832.143888888888</c:v>
                </c:pt>
                <c:pt idx="15423">
                  <c:v>44832.143900462965</c:v>
                </c:pt>
                <c:pt idx="15424">
                  <c:v>44832.143912037034</c:v>
                </c:pt>
                <c:pt idx="15425">
                  <c:v>44832.143923611111</c:v>
                </c:pt>
                <c:pt idx="15426">
                  <c:v>44832.143935185188</c:v>
                </c:pt>
                <c:pt idx="15427">
                  <c:v>44832.143946759257</c:v>
                </c:pt>
                <c:pt idx="15428">
                  <c:v>44832.143958333334</c:v>
                </c:pt>
                <c:pt idx="15429">
                  <c:v>44832.143969907411</c:v>
                </c:pt>
                <c:pt idx="15430">
                  <c:v>44832.14398148148</c:v>
                </c:pt>
                <c:pt idx="15431">
                  <c:v>44832.143993055557</c:v>
                </c:pt>
                <c:pt idx="15432">
                  <c:v>44832.144004629627</c:v>
                </c:pt>
                <c:pt idx="15433">
                  <c:v>44832.144016203703</c:v>
                </c:pt>
                <c:pt idx="15434">
                  <c:v>44832.14402777778</c:v>
                </c:pt>
                <c:pt idx="15435">
                  <c:v>44832.14403935185</c:v>
                </c:pt>
                <c:pt idx="15436">
                  <c:v>44832.144050925926</c:v>
                </c:pt>
                <c:pt idx="15437">
                  <c:v>44832.144062500003</c:v>
                </c:pt>
                <c:pt idx="15438">
                  <c:v>44832.144074074073</c:v>
                </c:pt>
                <c:pt idx="15439">
                  <c:v>44832.144085648149</c:v>
                </c:pt>
                <c:pt idx="15440">
                  <c:v>44832.144097222219</c:v>
                </c:pt>
                <c:pt idx="15441">
                  <c:v>44832.144108796296</c:v>
                </c:pt>
                <c:pt idx="15442">
                  <c:v>44832.144120370373</c:v>
                </c:pt>
                <c:pt idx="15443">
                  <c:v>44832.144131944442</c:v>
                </c:pt>
                <c:pt idx="15444">
                  <c:v>44832.144143518519</c:v>
                </c:pt>
                <c:pt idx="15445">
                  <c:v>44832.144155092596</c:v>
                </c:pt>
                <c:pt idx="15446">
                  <c:v>44832.144166666665</c:v>
                </c:pt>
                <c:pt idx="15447">
                  <c:v>44832.144178240742</c:v>
                </c:pt>
                <c:pt idx="15448">
                  <c:v>44832.144189814811</c:v>
                </c:pt>
                <c:pt idx="15449">
                  <c:v>44832.144201388888</c:v>
                </c:pt>
                <c:pt idx="15450">
                  <c:v>44832.144212962965</c:v>
                </c:pt>
                <c:pt idx="15451">
                  <c:v>44832.144224537034</c:v>
                </c:pt>
                <c:pt idx="15452">
                  <c:v>44832.144236111111</c:v>
                </c:pt>
                <c:pt idx="15453">
                  <c:v>44832.144247685188</c:v>
                </c:pt>
                <c:pt idx="15454">
                  <c:v>44832.144259259258</c:v>
                </c:pt>
                <c:pt idx="15455">
                  <c:v>44832.144270833334</c:v>
                </c:pt>
                <c:pt idx="15456">
                  <c:v>44832.144282407404</c:v>
                </c:pt>
                <c:pt idx="15457">
                  <c:v>44832.144293981481</c:v>
                </c:pt>
                <c:pt idx="15458">
                  <c:v>44832.144305555557</c:v>
                </c:pt>
                <c:pt idx="15459">
                  <c:v>44832.144317129627</c:v>
                </c:pt>
                <c:pt idx="15460">
                  <c:v>44832.144328703704</c:v>
                </c:pt>
                <c:pt idx="15461">
                  <c:v>44832.14434027778</c:v>
                </c:pt>
                <c:pt idx="15462">
                  <c:v>44832.14435185185</c:v>
                </c:pt>
                <c:pt idx="15463">
                  <c:v>44832.144363425927</c:v>
                </c:pt>
                <c:pt idx="15464">
                  <c:v>44832.144375000003</c:v>
                </c:pt>
                <c:pt idx="15465">
                  <c:v>44832.144386574073</c:v>
                </c:pt>
                <c:pt idx="15466">
                  <c:v>44832.14439814815</c:v>
                </c:pt>
                <c:pt idx="15467">
                  <c:v>44832.144409722219</c:v>
                </c:pt>
                <c:pt idx="15468">
                  <c:v>44832.144421296296</c:v>
                </c:pt>
                <c:pt idx="15469">
                  <c:v>44832.144432870373</c:v>
                </c:pt>
                <c:pt idx="15470">
                  <c:v>44832.144444444442</c:v>
                </c:pt>
                <c:pt idx="15471">
                  <c:v>44832.144456018519</c:v>
                </c:pt>
                <c:pt idx="15472">
                  <c:v>44832.144467592596</c:v>
                </c:pt>
                <c:pt idx="15473">
                  <c:v>44832.144479166665</c:v>
                </c:pt>
                <c:pt idx="15474">
                  <c:v>44832.144490740742</c:v>
                </c:pt>
                <c:pt idx="15475">
                  <c:v>44832.144502314812</c:v>
                </c:pt>
                <c:pt idx="15476">
                  <c:v>44832.144513888888</c:v>
                </c:pt>
                <c:pt idx="15477">
                  <c:v>44832.144525462965</c:v>
                </c:pt>
                <c:pt idx="15478">
                  <c:v>44832.144537037035</c:v>
                </c:pt>
                <c:pt idx="15479">
                  <c:v>44832.144548611112</c:v>
                </c:pt>
                <c:pt idx="15480">
                  <c:v>44832.144560185188</c:v>
                </c:pt>
                <c:pt idx="15481">
                  <c:v>44832.144571759258</c:v>
                </c:pt>
                <c:pt idx="15482">
                  <c:v>44832.144583333335</c:v>
                </c:pt>
                <c:pt idx="15483">
                  <c:v>44832.144594907404</c:v>
                </c:pt>
                <c:pt idx="15484">
                  <c:v>44832.144606481481</c:v>
                </c:pt>
                <c:pt idx="15485">
                  <c:v>44832.144618055558</c:v>
                </c:pt>
                <c:pt idx="15486">
                  <c:v>44832.144629629627</c:v>
                </c:pt>
                <c:pt idx="15487">
                  <c:v>44832.144641203704</c:v>
                </c:pt>
                <c:pt idx="15488">
                  <c:v>44832.144652777781</c:v>
                </c:pt>
                <c:pt idx="15489">
                  <c:v>44832.14466435185</c:v>
                </c:pt>
                <c:pt idx="15490">
                  <c:v>44832.144675925927</c:v>
                </c:pt>
                <c:pt idx="15491">
                  <c:v>44832.144687499997</c:v>
                </c:pt>
                <c:pt idx="15492">
                  <c:v>44832.144699074073</c:v>
                </c:pt>
                <c:pt idx="15493">
                  <c:v>44832.14471064815</c:v>
                </c:pt>
                <c:pt idx="15494">
                  <c:v>44832.14472222222</c:v>
                </c:pt>
                <c:pt idx="15495">
                  <c:v>44832.144733796296</c:v>
                </c:pt>
                <c:pt idx="15496">
                  <c:v>44832.144745370373</c:v>
                </c:pt>
                <c:pt idx="15497">
                  <c:v>44832.144756944443</c:v>
                </c:pt>
                <c:pt idx="15498">
                  <c:v>44832.144768518519</c:v>
                </c:pt>
                <c:pt idx="15499">
                  <c:v>44832.144780092596</c:v>
                </c:pt>
                <c:pt idx="15500">
                  <c:v>44832.144791666666</c:v>
                </c:pt>
                <c:pt idx="15501">
                  <c:v>44832.144803240742</c:v>
                </c:pt>
                <c:pt idx="15502">
                  <c:v>44832.144814814812</c:v>
                </c:pt>
                <c:pt idx="15503">
                  <c:v>44832.144826388889</c:v>
                </c:pt>
                <c:pt idx="15504">
                  <c:v>44832.144837962966</c:v>
                </c:pt>
                <c:pt idx="15505">
                  <c:v>44832.144849537035</c:v>
                </c:pt>
                <c:pt idx="15506">
                  <c:v>44832.144861111112</c:v>
                </c:pt>
                <c:pt idx="15507">
                  <c:v>44832.144872685189</c:v>
                </c:pt>
                <c:pt idx="15508">
                  <c:v>44832.144884259258</c:v>
                </c:pt>
                <c:pt idx="15509">
                  <c:v>44832.144895833335</c:v>
                </c:pt>
                <c:pt idx="15510">
                  <c:v>44832.144907407404</c:v>
                </c:pt>
                <c:pt idx="15511">
                  <c:v>44832.144918981481</c:v>
                </c:pt>
                <c:pt idx="15512">
                  <c:v>44832.144930555558</c:v>
                </c:pt>
                <c:pt idx="15513">
                  <c:v>44832.144942129627</c:v>
                </c:pt>
                <c:pt idx="15514">
                  <c:v>44832.144953703704</c:v>
                </c:pt>
                <c:pt idx="15515">
                  <c:v>44832.144965277781</c:v>
                </c:pt>
                <c:pt idx="15516">
                  <c:v>44832.144976851851</c:v>
                </c:pt>
                <c:pt idx="15517">
                  <c:v>44832.144988425927</c:v>
                </c:pt>
                <c:pt idx="15518">
                  <c:v>44832.144999999997</c:v>
                </c:pt>
                <c:pt idx="15519">
                  <c:v>44832.145011574074</c:v>
                </c:pt>
                <c:pt idx="15520">
                  <c:v>44832.14502314815</c:v>
                </c:pt>
                <c:pt idx="15521">
                  <c:v>44832.14503472222</c:v>
                </c:pt>
                <c:pt idx="15522">
                  <c:v>44832.145046296297</c:v>
                </c:pt>
                <c:pt idx="15523">
                  <c:v>44832.145057870373</c:v>
                </c:pt>
                <c:pt idx="15524">
                  <c:v>44832.145069444443</c:v>
                </c:pt>
                <c:pt idx="15525">
                  <c:v>44832.14508101852</c:v>
                </c:pt>
                <c:pt idx="15526">
                  <c:v>44832.145092592589</c:v>
                </c:pt>
                <c:pt idx="15527">
                  <c:v>44832.145104166666</c:v>
                </c:pt>
                <c:pt idx="15528">
                  <c:v>44832.145115740743</c:v>
                </c:pt>
                <c:pt idx="15529">
                  <c:v>44832.145127314812</c:v>
                </c:pt>
                <c:pt idx="15530">
                  <c:v>44832.145138888889</c:v>
                </c:pt>
                <c:pt idx="15531">
                  <c:v>44832.145150462966</c:v>
                </c:pt>
                <c:pt idx="15532">
                  <c:v>44832.145162037035</c:v>
                </c:pt>
                <c:pt idx="15533">
                  <c:v>44832.145173611112</c:v>
                </c:pt>
                <c:pt idx="15534">
                  <c:v>44832.145185185182</c:v>
                </c:pt>
                <c:pt idx="15535">
                  <c:v>44832.145196759258</c:v>
                </c:pt>
                <c:pt idx="15536">
                  <c:v>44832.145208333335</c:v>
                </c:pt>
                <c:pt idx="15537">
                  <c:v>44832.145219907405</c:v>
                </c:pt>
                <c:pt idx="15538">
                  <c:v>44832.145231481481</c:v>
                </c:pt>
                <c:pt idx="15539">
                  <c:v>44832.145243055558</c:v>
                </c:pt>
                <c:pt idx="15540">
                  <c:v>44832.145254629628</c:v>
                </c:pt>
                <c:pt idx="15541">
                  <c:v>44832.145266203705</c:v>
                </c:pt>
                <c:pt idx="15542">
                  <c:v>44832.145277777781</c:v>
                </c:pt>
                <c:pt idx="15543">
                  <c:v>44832.145289351851</c:v>
                </c:pt>
                <c:pt idx="15544">
                  <c:v>44832.145300925928</c:v>
                </c:pt>
                <c:pt idx="15545">
                  <c:v>44832.145312499997</c:v>
                </c:pt>
                <c:pt idx="15546">
                  <c:v>44832.145324074074</c:v>
                </c:pt>
                <c:pt idx="15547">
                  <c:v>44832.145335648151</c:v>
                </c:pt>
                <c:pt idx="15548">
                  <c:v>44832.14534722222</c:v>
                </c:pt>
                <c:pt idx="15549">
                  <c:v>44832.145358796297</c:v>
                </c:pt>
                <c:pt idx="15550">
                  <c:v>44832.145370370374</c:v>
                </c:pt>
                <c:pt idx="15551">
                  <c:v>44832.145381944443</c:v>
                </c:pt>
                <c:pt idx="15552">
                  <c:v>44832.14539351852</c:v>
                </c:pt>
                <c:pt idx="15553">
                  <c:v>44832.145405092589</c:v>
                </c:pt>
                <c:pt idx="15554">
                  <c:v>44832.145416666666</c:v>
                </c:pt>
                <c:pt idx="15555">
                  <c:v>44832.145428240743</c:v>
                </c:pt>
                <c:pt idx="15556">
                  <c:v>44832.145439814813</c:v>
                </c:pt>
                <c:pt idx="15557">
                  <c:v>44832.145451388889</c:v>
                </c:pt>
                <c:pt idx="15558">
                  <c:v>44832.145462962966</c:v>
                </c:pt>
                <c:pt idx="15559">
                  <c:v>44832.145474537036</c:v>
                </c:pt>
                <c:pt idx="15560">
                  <c:v>44832.145486111112</c:v>
                </c:pt>
                <c:pt idx="15561">
                  <c:v>44832.145497685182</c:v>
                </c:pt>
                <c:pt idx="15562">
                  <c:v>44832.145509259259</c:v>
                </c:pt>
                <c:pt idx="15563">
                  <c:v>44832.145520833335</c:v>
                </c:pt>
                <c:pt idx="15564">
                  <c:v>44832.145532407405</c:v>
                </c:pt>
                <c:pt idx="15565">
                  <c:v>44832.145543981482</c:v>
                </c:pt>
                <c:pt idx="15566">
                  <c:v>44832.145555555559</c:v>
                </c:pt>
                <c:pt idx="15567">
                  <c:v>44832.145567129628</c:v>
                </c:pt>
                <c:pt idx="15568">
                  <c:v>44832.145578703705</c:v>
                </c:pt>
                <c:pt idx="15569">
                  <c:v>44832.145590277774</c:v>
                </c:pt>
                <c:pt idx="15570">
                  <c:v>44832.145601851851</c:v>
                </c:pt>
                <c:pt idx="15571">
                  <c:v>44832.145613425928</c:v>
                </c:pt>
                <c:pt idx="15572">
                  <c:v>44832.145624999997</c:v>
                </c:pt>
                <c:pt idx="15573">
                  <c:v>44832.145636574074</c:v>
                </c:pt>
                <c:pt idx="15574">
                  <c:v>44832.145648148151</c:v>
                </c:pt>
                <c:pt idx="15575">
                  <c:v>44832.14565972222</c:v>
                </c:pt>
                <c:pt idx="15576">
                  <c:v>44832.145671296297</c:v>
                </c:pt>
                <c:pt idx="15577">
                  <c:v>44832.145682870374</c:v>
                </c:pt>
                <c:pt idx="15578">
                  <c:v>44832.145694444444</c:v>
                </c:pt>
                <c:pt idx="15579">
                  <c:v>44832.14570601852</c:v>
                </c:pt>
                <c:pt idx="15580">
                  <c:v>44832.14571759259</c:v>
                </c:pt>
                <c:pt idx="15581">
                  <c:v>44832.145729166667</c:v>
                </c:pt>
                <c:pt idx="15582">
                  <c:v>44832.145740740743</c:v>
                </c:pt>
                <c:pt idx="15583">
                  <c:v>44832.145752314813</c:v>
                </c:pt>
                <c:pt idx="15584">
                  <c:v>44832.14576388889</c:v>
                </c:pt>
                <c:pt idx="15585">
                  <c:v>44832.145775462966</c:v>
                </c:pt>
                <c:pt idx="15586">
                  <c:v>44832.145787037036</c:v>
                </c:pt>
                <c:pt idx="15587">
                  <c:v>44832.145798611113</c:v>
                </c:pt>
                <c:pt idx="15588">
                  <c:v>44832.145810185182</c:v>
                </c:pt>
                <c:pt idx="15589">
                  <c:v>44832.145821759259</c:v>
                </c:pt>
                <c:pt idx="15590">
                  <c:v>44832.145833333336</c:v>
                </c:pt>
                <c:pt idx="15591">
                  <c:v>44832.145844907405</c:v>
                </c:pt>
                <c:pt idx="15592">
                  <c:v>44832.145856481482</c:v>
                </c:pt>
                <c:pt idx="15593">
                  <c:v>44832.145868055559</c:v>
                </c:pt>
                <c:pt idx="15594">
                  <c:v>44832.145879629628</c:v>
                </c:pt>
                <c:pt idx="15595">
                  <c:v>44832.145891203705</c:v>
                </c:pt>
                <c:pt idx="15596">
                  <c:v>44832.145902777775</c:v>
                </c:pt>
                <c:pt idx="15597">
                  <c:v>44832.145914351851</c:v>
                </c:pt>
                <c:pt idx="15598">
                  <c:v>44832.145925925928</c:v>
                </c:pt>
                <c:pt idx="15599">
                  <c:v>44832.145937499998</c:v>
                </c:pt>
                <c:pt idx="15600">
                  <c:v>44832.145949074074</c:v>
                </c:pt>
                <c:pt idx="15601">
                  <c:v>44832.145960648151</c:v>
                </c:pt>
                <c:pt idx="15602">
                  <c:v>44832.145972222221</c:v>
                </c:pt>
                <c:pt idx="15603">
                  <c:v>44832.145983796298</c:v>
                </c:pt>
                <c:pt idx="15604">
                  <c:v>44832.145995370367</c:v>
                </c:pt>
                <c:pt idx="15605">
                  <c:v>44832.146006944444</c:v>
                </c:pt>
                <c:pt idx="15606">
                  <c:v>44832.146018518521</c:v>
                </c:pt>
                <c:pt idx="15607">
                  <c:v>44832.14603009259</c:v>
                </c:pt>
                <c:pt idx="15608">
                  <c:v>44832.146041666667</c:v>
                </c:pt>
                <c:pt idx="15609">
                  <c:v>44832.146053240744</c:v>
                </c:pt>
                <c:pt idx="15610">
                  <c:v>44832.14607638889</c:v>
                </c:pt>
                <c:pt idx="15611">
                  <c:v>44832.146087962959</c:v>
                </c:pt>
                <c:pt idx="15612">
                  <c:v>44832.146099537036</c:v>
                </c:pt>
                <c:pt idx="15613">
                  <c:v>44832.146111111113</c:v>
                </c:pt>
                <c:pt idx="15614">
                  <c:v>44832.146122685182</c:v>
                </c:pt>
                <c:pt idx="15615">
                  <c:v>44832.146134259259</c:v>
                </c:pt>
                <c:pt idx="15616">
                  <c:v>44832.146145833336</c:v>
                </c:pt>
                <c:pt idx="15617">
                  <c:v>44832.146157407406</c:v>
                </c:pt>
                <c:pt idx="15618">
                  <c:v>44832.146168981482</c:v>
                </c:pt>
                <c:pt idx="15619">
                  <c:v>44832.146180555559</c:v>
                </c:pt>
                <c:pt idx="15620">
                  <c:v>44832.146192129629</c:v>
                </c:pt>
                <c:pt idx="15621">
                  <c:v>44832.146203703705</c:v>
                </c:pt>
                <c:pt idx="15622">
                  <c:v>44832.146215277775</c:v>
                </c:pt>
                <c:pt idx="15623">
                  <c:v>44832.146226851852</c:v>
                </c:pt>
                <c:pt idx="15624">
                  <c:v>44832.146238425928</c:v>
                </c:pt>
                <c:pt idx="15625">
                  <c:v>44832.146249999998</c:v>
                </c:pt>
                <c:pt idx="15626">
                  <c:v>44832.146261574075</c:v>
                </c:pt>
                <c:pt idx="15627">
                  <c:v>44832.146273148152</c:v>
                </c:pt>
                <c:pt idx="15628">
                  <c:v>44832.146284722221</c:v>
                </c:pt>
                <c:pt idx="15629">
                  <c:v>44832.146296296298</c:v>
                </c:pt>
                <c:pt idx="15630">
                  <c:v>44832.146307870367</c:v>
                </c:pt>
                <c:pt idx="15631">
                  <c:v>44832.146319444444</c:v>
                </c:pt>
                <c:pt idx="15632">
                  <c:v>44832.146331018521</c:v>
                </c:pt>
                <c:pt idx="15633">
                  <c:v>44832.14634259259</c:v>
                </c:pt>
                <c:pt idx="15634">
                  <c:v>44832.146354166667</c:v>
                </c:pt>
                <c:pt idx="15635">
                  <c:v>44832.146365740744</c:v>
                </c:pt>
                <c:pt idx="15636">
                  <c:v>44832.146377314813</c:v>
                </c:pt>
                <c:pt idx="15637">
                  <c:v>44832.14638888889</c:v>
                </c:pt>
                <c:pt idx="15638">
                  <c:v>44832.14640046296</c:v>
                </c:pt>
                <c:pt idx="15639">
                  <c:v>44832.146412037036</c:v>
                </c:pt>
                <c:pt idx="15640">
                  <c:v>44832.146423611113</c:v>
                </c:pt>
                <c:pt idx="15641">
                  <c:v>44832.146435185183</c:v>
                </c:pt>
                <c:pt idx="15642">
                  <c:v>44832.14644675926</c:v>
                </c:pt>
                <c:pt idx="15643">
                  <c:v>44832.146458333336</c:v>
                </c:pt>
                <c:pt idx="15644">
                  <c:v>44832.146469907406</c:v>
                </c:pt>
                <c:pt idx="15645">
                  <c:v>44832.146481481483</c:v>
                </c:pt>
                <c:pt idx="15646">
                  <c:v>44832.146493055552</c:v>
                </c:pt>
                <c:pt idx="15647">
                  <c:v>44832.146504629629</c:v>
                </c:pt>
                <c:pt idx="15648">
                  <c:v>44832.146516203706</c:v>
                </c:pt>
                <c:pt idx="15649">
                  <c:v>44832.146527777775</c:v>
                </c:pt>
                <c:pt idx="15650">
                  <c:v>44832.146539351852</c:v>
                </c:pt>
                <c:pt idx="15651">
                  <c:v>44832.146550925929</c:v>
                </c:pt>
                <c:pt idx="15652">
                  <c:v>44832.146562499998</c:v>
                </c:pt>
                <c:pt idx="15653">
                  <c:v>44832.146574074075</c:v>
                </c:pt>
                <c:pt idx="15654">
                  <c:v>44832.146585648145</c:v>
                </c:pt>
                <c:pt idx="15655">
                  <c:v>44832.146597222221</c:v>
                </c:pt>
                <c:pt idx="15656">
                  <c:v>44832.146608796298</c:v>
                </c:pt>
                <c:pt idx="15657">
                  <c:v>44832.146620370368</c:v>
                </c:pt>
                <c:pt idx="15658">
                  <c:v>44832.146631944444</c:v>
                </c:pt>
                <c:pt idx="15659">
                  <c:v>44832.146643518521</c:v>
                </c:pt>
                <c:pt idx="15660">
                  <c:v>44832.146655092591</c:v>
                </c:pt>
                <c:pt idx="15661">
                  <c:v>44832.146666666667</c:v>
                </c:pt>
                <c:pt idx="15662">
                  <c:v>44832.146678240744</c:v>
                </c:pt>
                <c:pt idx="15663">
                  <c:v>44832.146689814814</c:v>
                </c:pt>
                <c:pt idx="15664">
                  <c:v>44832.146701388891</c:v>
                </c:pt>
                <c:pt idx="15665">
                  <c:v>44832.14671296296</c:v>
                </c:pt>
                <c:pt idx="15666">
                  <c:v>44832.146724537037</c:v>
                </c:pt>
                <c:pt idx="15667">
                  <c:v>44832.146736111114</c:v>
                </c:pt>
                <c:pt idx="15668">
                  <c:v>44832.146747685183</c:v>
                </c:pt>
                <c:pt idx="15669">
                  <c:v>44832.14675925926</c:v>
                </c:pt>
                <c:pt idx="15670">
                  <c:v>44832.146770833337</c:v>
                </c:pt>
                <c:pt idx="15671">
                  <c:v>44832.146782407406</c:v>
                </c:pt>
                <c:pt idx="15672">
                  <c:v>44832.146793981483</c:v>
                </c:pt>
                <c:pt idx="15673">
                  <c:v>44832.146805555552</c:v>
                </c:pt>
                <c:pt idx="15674">
                  <c:v>44832.146817129629</c:v>
                </c:pt>
                <c:pt idx="15675">
                  <c:v>44832.146828703706</c:v>
                </c:pt>
                <c:pt idx="15676">
                  <c:v>44832.146840277775</c:v>
                </c:pt>
                <c:pt idx="15677">
                  <c:v>44832.146851851852</c:v>
                </c:pt>
                <c:pt idx="15678">
                  <c:v>44832.146863425929</c:v>
                </c:pt>
                <c:pt idx="15679">
                  <c:v>44832.146874999999</c:v>
                </c:pt>
                <c:pt idx="15680">
                  <c:v>44832.146886574075</c:v>
                </c:pt>
                <c:pt idx="15681">
                  <c:v>44832.146898148145</c:v>
                </c:pt>
                <c:pt idx="15682">
                  <c:v>44832.146909722222</c:v>
                </c:pt>
                <c:pt idx="15683">
                  <c:v>44832.146921296298</c:v>
                </c:pt>
                <c:pt idx="15684">
                  <c:v>44832.146932870368</c:v>
                </c:pt>
                <c:pt idx="15685">
                  <c:v>44832.146944444445</c:v>
                </c:pt>
                <c:pt idx="15686">
                  <c:v>44832.146956018521</c:v>
                </c:pt>
                <c:pt idx="15687">
                  <c:v>44832.146967592591</c:v>
                </c:pt>
                <c:pt idx="15688">
                  <c:v>44832.146979166668</c:v>
                </c:pt>
                <c:pt idx="15689">
                  <c:v>44832.146990740737</c:v>
                </c:pt>
                <c:pt idx="15690">
                  <c:v>44832.147002314814</c:v>
                </c:pt>
                <c:pt idx="15691">
                  <c:v>44832.147013888891</c:v>
                </c:pt>
                <c:pt idx="15692">
                  <c:v>44832.14702546296</c:v>
                </c:pt>
                <c:pt idx="15693">
                  <c:v>44832.147037037037</c:v>
                </c:pt>
                <c:pt idx="15694">
                  <c:v>44832.147048611114</c:v>
                </c:pt>
                <c:pt idx="15695">
                  <c:v>44832.147060185183</c:v>
                </c:pt>
                <c:pt idx="15696">
                  <c:v>44832.14707175926</c:v>
                </c:pt>
                <c:pt idx="15697">
                  <c:v>44832.147083333337</c:v>
                </c:pt>
                <c:pt idx="15698">
                  <c:v>44832.147094907406</c:v>
                </c:pt>
                <c:pt idx="15699">
                  <c:v>44832.147106481483</c:v>
                </c:pt>
                <c:pt idx="15700">
                  <c:v>44832.147118055553</c:v>
                </c:pt>
                <c:pt idx="15701">
                  <c:v>44832.147129629629</c:v>
                </c:pt>
                <c:pt idx="15702">
                  <c:v>44832.147141203706</c:v>
                </c:pt>
                <c:pt idx="15703">
                  <c:v>44832.147152777776</c:v>
                </c:pt>
                <c:pt idx="15704">
                  <c:v>44832.147164351853</c:v>
                </c:pt>
                <c:pt idx="15705">
                  <c:v>44832.147175925929</c:v>
                </c:pt>
                <c:pt idx="15706">
                  <c:v>44832.147187499999</c:v>
                </c:pt>
                <c:pt idx="15707">
                  <c:v>44832.147199074076</c:v>
                </c:pt>
                <c:pt idx="15708">
                  <c:v>44832.147210648145</c:v>
                </c:pt>
                <c:pt idx="15709">
                  <c:v>44832.147222222222</c:v>
                </c:pt>
                <c:pt idx="15710">
                  <c:v>44832.147233796299</c:v>
                </c:pt>
                <c:pt idx="15711">
                  <c:v>44832.147245370368</c:v>
                </c:pt>
                <c:pt idx="15712">
                  <c:v>44832.147256944445</c:v>
                </c:pt>
                <c:pt idx="15713">
                  <c:v>44832.147268518522</c:v>
                </c:pt>
                <c:pt idx="15714">
                  <c:v>44832.147280092591</c:v>
                </c:pt>
                <c:pt idx="15715">
                  <c:v>44832.147291666668</c:v>
                </c:pt>
                <c:pt idx="15716">
                  <c:v>44832.147303240738</c:v>
                </c:pt>
                <c:pt idx="15717">
                  <c:v>44832.147314814814</c:v>
                </c:pt>
                <c:pt idx="15718">
                  <c:v>44832.147326388891</c:v>
                </c:pt>
                <c:pt idx="15719">
                  <c:v>44832.147337962961</c:v>
                </c:pt>
                <c:pt idx="15720">
                  <c:v>44832.147349537037</c:v>
                </c:pt>
                <c:pt idx="15721">
                  <c:v>44832.147361111114</c:v>
                </c:pt>
                <c:pt idx="15722">
                  <c:v>44832.147372685184</c:v>
                </c:pt>
                <c:pt idx="15723">
                  <c:v>44832.14738425926</c:v>
                </c:pt>
                <c:pt idx="15724">
                  <c:v>44832.14739583333</c:v>
                </c:pt>
                <c:pt idx="15725">
                  <c:v>44832.147407407407</c:v>
                </c:pt>
                <c:pt idx="15726">
                  <c:v>44832.147418981483</c:v>
                </c:pt>
                <c:pt idx="15727">
                  <c:v>44832.147430555553</c:v>
                </c:pt>
                <c:pt idx="15728">
                  <c:v>44832.14744212963</c:v>
                </c:pt>
                <c:pt idx="15729">
                  <c:v>44832.147453703707</c:v>
                </c:pt>
                <c:pt idx="15730">
                  <c:v>44832.147465277776</c:v>
                </c:pt>
                <c:pt idx="15731">
                  <c:v>44832.147476851853</c:v>
                </c:pt>
                <c:pt idx="15732">
                  <c:v>44832.147488425922</c:v>
                </c:pt>
                <c:pt idx="15733">
                  <c:v>44832.147499999999</c:v>
                </c:pt>
                <c:pt idx="15734">
                  <c:v>44832.147511574076</c:v>
                </c:pt>
                <c:pt idx="15735">
                  <c:v>44832.147523148145</c:v>
                </c:pt>
                <c:pt idx="15736">
                  <c:v>44832.147534722222</c:v>
                </c:pt>
                <c:pt idx="15737">
                  <c:v>44832.147546296299</c:v>
                </c:pt>
                <c:pt idx="15738">
                  <c:v>44832.147557870368</c:v>
                </c:pt>
                <c:pt idx="15739">
                  <c:v>44832.147569444445</c:v>
                </c:pt>
                <c:pt idx="15740">
                  <c:v>44832.147581018522</c:v>
                </c:pt>
                <c:pt idx="15741">
                  <c:v>44832.147592592592</c:v>
                </c:pt>
                <c:pt idx="15742">
                  <c:v>44832.147604166668</c:v>
                </c:pt>
                <c:pt idx="15743">
                  <c:v>44832.147615740738</c:v>
                </c:pt>
                <c:pt idx="15744">
                  <c:v>44832.147627314815</c:v>
                </c:pt>
                <c:pt idx="15745">
                  <c:v>44832.147638888891</c:v>
                </c:pt>
                <c:pt idx="15746">
                  <c:v>44832.147650462961</c:v>
                </c:pt>
                <c:pt idx="15747">
                  <c:v>44832.147662037038</c:v>
                </c:pt>
                <c:pt idx="15748">
                  <c:v>44832.147673611114</c:v>
                </c:pt>
                <c:pt idx="15749">
                  <c:v>44832.147685185184</c:v>
                </c:pt>
                <c:pt idx="15750">
                  <c:v>44832.147696759261</c:v>
                </c:pt>
                <c:pt idx="15751">
                  <c:v>44832.14770833333</c:v>
                </c:pt>
                <c:pt idx="15752">
                  <c:v>44832.147719907407</c:v>
                </c:pt>
                <c:pt idx="15753">
                  <c:v>44832.147731481484</c:v>
                </c:pt>
                <c:pt idx="15754">
                  <c:v>44832.147743055553</c:v>
                </c:pt>
                <c:pt idx="15755">
                  <c:v>44832.14775462963</c:v>
                </c:pt>
                <c:pt idx="15756">
                  <c:v>44832.147766203707</c:v>
                </c:pt>
                <c:pt idx="15757">
                  <c:v>44832.147777777776</c:v>
                </c:pt>
                <c:pt idx="15758">
                  <c:v>44832.147789351853</c:v>
                </c:pt>
                <c:pt idx="15759">
                  <c:v>44832.147800925923</c:v>
                </c:pt>
                <c:pt idx="15760">
                  <c:v>44832.147812499999</c:v>
                </c:pt>
                <c:pt idx="15761">
                  <c:v>44832.147824074076</c:v>
                </c:pt>
                <c:pt idx="15762">
                  <c:v>44832.147835648146</c:v>
                </c:pt>
                <c:pt idx="15763">
                  <c:v>44832.147847222222</c:v>
                </c:pt>
                <c:pt idx="15764">
                  <c:v>44832.147858796299</c:v>
                </c:pt>
                <c:pt idx="15765">
                  <c:v>44832.147870370369</c:v>
                </c:pt>
                <c:pt idx="15766">
                  <c:v>44832.147881944446</c:v>
                </c:pt>
                <c:pt idx="15767">
                  <c:v>44832.147893518515</c:v>
                </c:pt>
                <c:pt idx="15768">
                  <c:v>44832.147905092592</c:v>
                </c:pt>
                <c:pt idx="15769">
                  <c:v>44832.147916666669</c:v>
                </c:pt>
                <c:pt idx="15770">
                  <c:v>44832.147928240738</c:v>
                </c:pt>
                <c:pt idx="15771">
                  <c:v>44832.147939814815</c:v>
                </c:pt>
                <c:pt idx="15772">
                  <c:v>44832.147951388892</c:v>
                </c:pt>
                <c:pt idx="15773">
                  <c:v>44832.147962962961</c:v>
                </c:pt>
                <c:pt idx="15774">
                  <c:v>44832.147974537038</c:v>
                </c:pt>
                <c:pt idx="15775">
                  <c:v>44832.147986111115</c:v>
                </c:pt>
                <c:pt idx="15776">
                  <c:v>44832.147997685184</c:v>
                </c:pt>
                <c:pt idx="15777">
                  <c:v>44832.148009259261</c:v>
                </c:pt>
                <c:pt idx="15778">
                  <c:v>44832.148020833331</c:v>
                </c:pt>
                <c:pt idx="15779">
                  <c:v>44832.148032407407</c:v>
                </c:pt>
                <c:pt idx="15780">
                  <c:v>44832.148043981484</c:v>
                </c:pt>
                <c:pt idx="15781">
                  <c:v>44832.148055555554</c:v>
                </c:pt>
                <c:pt idx="15782">
                  <c:v>44832.14806712963</c:v>
                </c:pt>
                <c:pt idx="15783">
                  <c:v>44832.148078703707</c:v>
                </c:pt>
                <c:pt idx="15784">
                  <c:v>44832.148090277777</c:v>
                </c:pt>
                <c:pt idx="15785">
                  <c:v>44832.148101851853</c:v>
                </c:pt>
                <c:pt idx="15786">
                  <c:v>44832.148113425923</c:v>
                </c:pt>
                <c:pt idx="15787">
                  <c:v>44832.148125</c:v>
                </c:pt>
                <c:pt idx="15788">
                  <c:v>44832.148136574076</c:v>
                </c:pt>
                <c:pt idx="15789">
                  <c:v>44832.148148148146</c:v>
                </c:pt>
                <c:pt idx="15790">
                  <c:v>44832.148159722223</c:v>
                </c:pt>
                <c:pt idx="15791">
                  <c:v>44832.1481712963</c:v>
                </c:pt>
                <c:pt idx="15792">
                  <c:v>44832.148182870369</c:v>
                </c:pt>
                <c:pt idx="15793">
                  <c:v>44832.148194444446</c:v>
                </c:pt>
                <c:pt idx="15794">
                  <c:v>44832.148206018515</c:v>
                </c:pt>
                <c:pt idx="15795">
                  <c:v>44832.148217592592</c:v>
                </c:pt>
                <c:pt idx="15796">
                  <c:v>44832.148229166669</c:v>
                </c:pt>
                <c:pt idx="15797">
                  <c:v>44832.148240740738</c:v>
                </c:pt>
                <c:pt idx="15798">
                  <c:v>44832.148252314815</c:v>
                </c:pt>
                <c:pt idx="15799">
                  <c:v>44832.148263888892</c:v>
                </c:pt>
                <c:pt idx="15800">
                  <c:v>44832.148275462961</c:v>
                </c:pt>
                <c:pt idx="15801">
                  <c:v>44832.148287037038</c:v>
                </c:pt>
                <c:pt idx="15802">
                  <c:v>44832.148298611108</c:v>
                </c:pt>
                <c:pt idx="15803">
                  <c:v>44832.148310185185</c:v>
                </c:pt>
                <c:pt idx="15804">
                  <c:v>44832.148321759261</c:v>
                </c:pt>
                <c:pt idx="15805">
                  <c:v>44832.148333333331</c:v>
                </c:pt>
                <c:pt idx="15806">
                  <c:v>44832.148344907408</c:v>
                </c:pt>
                <c:pt idx="15807">
                  <c:v>44832.148356481484</c:v>
                </c:pt>
                <c:pt idx="15808">
                  <c:v>44832.148368055554</c:v>
                </c:pt>
                <c:pt idx="15809">
                  <c:v>44832.148379629631</c:v>
                </c:pt>
                <c:pt idx="15810">
                  <c:v>44832.1483912037</c:v>
                </c:pt>
                <c:pt idx="15811">
                  <c:v>44832.148402777777</c:v>
                </c:pt>
                <c:pt idx="15812">
                  <c:v>44832.148414351854</c:v>
                </c:pt>
                <c:pt idx="15813">
                  <c:v>44832.148425925923</c:v>
                </c:pt>
                <c:pt idx="15814">
                  <c:v>44832.1484375</c:v>
                </c:pt>
                <c:pt idx="15815">
                  <c:v>44832.148449074077</c:v>
                </c:pt>
                <c:pt idx="15816">
                  <c:v>44832.148460648146</c:v>
                </c:pt>
                <c:pt idx="15817">
                  <c:v>44832.148472222223</c:v>
                </c:pt>
                <c:pt idx="15818">
                  <c:v>44832.1484837963</c:v>
                </c:pt>
                <c:pt idx="15819">
                  <c:v>44832.148495370369</c:v>
                </c:pt>
                <c:pt idx="15820">
                  <c:v>44832.148506944446</c:v>
                </c:pt>
                <c:pt idx="15821">
                  <c:v>44832.148518518516</c:v>
                </c:pt>
                <c:pt idx="15822">
                  <c:v>44832.148530092592</c:v>
                </c:pt>
                <c:pt idx="15823">
                  <c:v>44832.148541666669</c:v>
                </c:pt>
                <c:pt idx="15824">
                  <c:v>44832.148553240739</c:v>
                </c:pt>
                <c:pt idx="15825">
                  <c:v>44832.148564814815</c:v>
                </c:pt>
                <c:pt idx="15826">
                  <c:v>44832.148576388892</c:v>
                </c:pt>
                <c:pt idx="15827">
                  <c:v>44832.148587962962</c:v>
                </c:pt>
                <c:pt idx="15828">
                  <c:v>44832.148599537039</c:v>
                </c:pt>
                <c:pt idx="15829">
                  <c:v>44832.148611111108</c:v>
                </c:pt>
                <c:pt idx="15830">
                  <c:v>44832.148622685185</c:v>
                </c:pt>
                <c:pt idx="15831">
                  <c:v>44832.148634259262</c:v>
                </c:pt>
                <c:pt idx="15832">
                  <c:v>44832.148645833331</c:v>
                </c:pt>
                <c:pt idx="15833">
                  <c:v>44832.148657407408</c:v>
                </c:pt>
                <c:pt idx="15834">
                  <c:v>44832.148668981485</c:v>
                </c:pt>
                <c:pt idx="15835">
                  <c:v>44832.148680555554</c:v>
                </c:pt>
                <c:pt idx="15836">
                  <c:v>44832.148692129631</c:v>
                </c:pt>
                <c:pt idx="15837">
                  <c:v>44832.1487037037</c:v>
                </c:pt>
                <c:pt idx="15838">
                  <c:v>44832.148715277777</c:v>
                </c:pt>
                <c:pt idx="15839">
                  <c:v>44832.148726851854</c:v>
                </c:pt>
                <c:pt idx="15840">
                  <c:v>44832.148738425924</c:v>
                </c:pt>
                <c:pt idx="15841">
                  <c:v>44832.14875</c:v>
                </c:pt>
                <c:pt idx="15842">
                  <c:v>44832.148761574077</c:v>
                </c:pt>
                <c:pt idx="15843">
                  <c:v>44832.148773148147</c:v>
                </c:pt>
                <c:pt idx="15844">
                  <c:v>44832.148784722223</c:v>
                </c:pt>
                <c:pt idx="15845">
                  <c:v>44832.148796296293</c:v>
                </c:pt>
                <c:pt idx="15846">
                  <c:v>44832.14880787037</c:v>
                </c:pt>
                <c:pt idx="15847">
                  <c:v>44832.148819444446</c:v>
                </c:pt>
                <c:pt idx="15848">
                  <c:v>44832.148831018516</c:v>
                </c:pt>
                <c:pt idx="15849">
                  <c:v>44832.148842592593</c:v>
                </c:pt>
                <c:pt idx="15850">
                  <c:v>44832.148854166669</c:v>
                </c:pt>
                <c:pt idx="15851">
                  <c:v>44832.148865740739</c:v>
                </c:pt>
                <c:pt idx="15852">
                  <c:v>44832.148877314816</c:v>
                </c:pt>
                <c:pt idx="15853">
                  <c:v>44832.148888888885</c:v>
                </c:pt>
                <c:pt idx="15854">
                  <c:v>44832.148900462962</c:v>
                </c:pt>
                <c:pt idx="15855">
                  <c:v>44832.148912037039</c:v>
                </c:pt>
                <c:pt idx="15856">
                  <c:v>44832.148923611108</c:v>
                </c:pt>
                <c:pt idx="15857">
                  <c:v>44832.148935185185</c:v>
                </c:pt>
                <c:pt idx="15858">
                  <c:v>44832.148946759262</c:v>
                </c:pt>
                <c:pt idx="15859">
                  <c:v>44832.148958333331</c:v>
                </c:pt>
                <c:pt idx="15860">
                  <c:v>44832.148969907408</c:v>
                </c:pt>
                <c:pt idx="15861">
                  <c:v>44832.148981481485</c:v>
                </c:pt>
                <c:pt idx="15862">
                  <c:v>44832.148993055554</c:v>
                </c:pt>
                <c:pt idx="15863">
                  <c:v>44832.149004629631</c:v>
                </c:pt>
                <c:pt idx="15864">
                  <c:v>44832.149016203701</c:v>
                </c:pt>
                <c:pt idx="15865">
                  <c:v>44832.149027777778</c:v>
                </c:pt>
                <c:pt idx="15866">
                  <c:v>44832.149039351854</c:v>
                </c:pt>
                <c:pt idx="15867">
                  <c:v>44832.149050925924</c:v>
                </c:pt>
                <c:pt idx="15868">
                  <c:v>44832.149074074077</c:v>
                </c:pt>
                <c:pt idx="15869">
                  <c:v>44832.149085648147</c:v>
                </c:pt>
                <c:pt idx="15870">
                  <c:v>44832.149097222224</c:v>
                </c:pt>
                <c:pt idx="15871">
                  <c:v>44832.149108796293</c:v>
                </c:pt>
                <c:pt idx="15872">
                  <c:v>44832.14912037037</c:v>
                </c:pt>
                <c:pt idx="15873">
                  <c:v>44832.149131944447</c:v>
                </c:pt>
                <c:pt idx="15874">
                  <c:v>44832.149143518516</c:v>
                </c:pt>
                <c:pt idx="15875">
                  <c:v>44832.149155092593</c:v>
                </c:pt>
                <c:pt idx="15876">
                  <c:v>44832.14916666667</c:v>
                </c:pt>
                <c:pt idx="15877">
                  <c:v>44832.149178240739</c:v>
                </c:pt>
                <c:pt idx="15878">
                  <c:v>44832.149189814816</c:v>
                </c:pt>
                <c:pt idx="15879">
                  <c:v>44832.149201388886</c:v>
                </c:pt>
                <c:pt idx="15880">
                  <c:v>44832.149212962962</c:v>
                </c:pt>
                <c:pt idx="15881">
                  <c:v>44832.149224537039</c:v>
                </c:pt>
                <c:pt idx="15882">
                  <c:v>44832.149236111109</c:v>
                </c:pt>
                <c:pt idx="15883">
                  <c:v>44832.149247685185</c:v>
                </c:pt>
                <c:pt idx="15884">
                  <c:v>44832.149259259262</c:v>
                </c:pt>
                <c:pt idx="15885">
                  <c:v>44832.149270833332</c:v>
                </c:pt>
                <c:pt idx="15886">
                  <c:v>44832.149282407408</c:v>
                </c:pt>
                <c:pt idx="15887">
                  <c:v>44832.149293981478</c:v>
                </c:pt>
                <c:pt idx="15888">
                  <c:v>44832.149305555555</c:v>
                </c:pt>
                <c:pt idx="15889">
                  <c:v>44832.149317129632</c:v>
                </c:pt>
                <c:pt idx="15890">
                  <c:v>44832.149328703701</c:v>
                </c:pt>
                <c:pt idx="15891">
                  <c:v>44832.149340277778</c:v>
                </c:pt>
                <c:pt idx="15892">
                  <c:v>44832.149351851855</c:v>
                </c:pt>
                <c:pt idx="15893">
                  <c:v>44832.149363425924</c:v>
                </c:pt>
                <c:pt idx="15894">
                  <c:v>44832.149375000001</c:v>
                </c:pt>
                <c:pt idx="15895">
                  <c:v>44832.149386574078</c:v>
                </c:pt>
                <c:pt idx="15896">
                  <c:v>44832.149398148147</c:v>
                </c:pt>
                <c:pt idx="15897">
                  <c:v>44832.149409722224</c:v>
                </c:pt>
                <c:pt idx="15898">
                  <c:v>44832.149421296293</c:v>
                </c:pt>
                <c:pt idx="15899">
                  <c:v>44832.14943287037</c:v>
                </c:pt>
                <c:pt idx="15900">
                  <c:v>44832.149444444447</c:v>
                </c:pt>
                <c:pt idx="15901">
                  <c:v>44832.149456018517</c:v>
                </c:pt>
                <c:pt idx="15902">
                  <c:v>44832.149467592593</c:v>
                </c:pt>
                <c:pt idx="15903">
                  <c:v>44832.14947916667</c:v>
                </c:pt>
                <c:pt idx="15904">
                  <c:v>44832.14949074074</c:v>
                </c:pt>
                <c:pt idx="15905">
                  <c:v>44832.149502314816</c:v>
                </c:pt>
                <c:pt idx="15906">
                  <c:v>44832.149513888886</c:v>
                </c:pt>
                <c:pt idx="15907">
                  <c:v>44832.149525462963</c:v>
                </c:pt>
                <c:pt idx="15908">
                  <c:v>44832.149537037039</c:v>
                </c:pt>
                <c:pt idx="15909">
                  <c:v>44832.149548611109</c:v>
                </c:pt>
                <c:pt idx="15910">
                  <c:v>44832.149560185186</c:v>
                </c:pt>
                <c:pt idx="15911">
                  <c:v>44832.149571759262</c:v>
                </c:pt>
                <c:pt idx="15912">
                  <c:v>44832.149583333332</c:v>
                </c:pt>
                <c:pt idx="15913">
                  <c:v>44832.149594907409</c:v>
                </c:pt>
                <c:pt idx="15914">
                  <c:v>44832.149606481478</c:v>
                </c:pt>
                <c:pt idx="15915">
                  <c:v>44832.149618055555</c:v>
                </c:pt>
                <c:pt idx="15916">
                  <c:v>44832.149629629632</c:v>
                </c:pt>
                <c:pt idx="15917">
                  <c:v>44832.149641203701</c:v>
                </c:pt>
                <c:pt idx="15918">
                  <c:v>44832.149652777778</c:v>
                </c:pt>
                <c:pt idx="15919">
                  <c:v>44832.149664351855</c:v>
                </c:pt>
                <c:pt idx="15920">
                  <c:v>44832.149675925924</c:v>
                </c:pt>
                <c:pt idx="15921">
                  <c:v>44832.149687500001</c:v>
                </c:pt>
                <c:pt idx="15922">
                  <c:v>44832.149699074071</c:v>
                </c:pt>
                <c:pt idx="15923">
                  <c:v>44832.149710648147</c:v>
                </c:pt>
                <c:pt idx="15924">
                  <c:v>44832.149722222224</c:v>
                </c:pt>
                <c:pt idx="15925">
                  <c:v>44832.149733796294</c:v>
                </c:pt>
                <c:pt idx="15926">
                  <c:v>44832.149745370371</c:v>
                </c:pt>
                <c:pt idx="15927">
                  <c:v>44832.149756944447</c:v>
                </c:pt>
                <c:pt idx="15928">
                  <c:v>44832.149768518517</c:v>
                </c:pt>
                <c:pt idx="15929">
                  <c:v>44832.149780092594</c:v>
                </c:pt>
                <c:pt idx="15930">
                  <c:v>44832.149791666663</c:v>
                </c:pt>
                <c:pt idx="15931">
                  <c:v>44832.14980324074</c:v>
                </c:pt>
                <c:pt idx="15932">
                  <c:v>44832.149814814817</c:v>
                </c:pt>
                <c:pt idx="15933">
                  <c:v>44832.149826388886</c:v>
                </c:pt>
                <c:pt idx="15934">
                  <c:v>44832.149837962963</c:v>
                </c:pt>
                <c:pt idx="15935">
                  <c:v>44832.14984953704</c:v>
                </c:pt>
                <c:pt idx="15936">
                  <c:v>44832.149861111109</c:v>
                </c:pt>
                <c:pt idx="15937">
                  <c:v>44832.149872685186</c:v>
                </c:pt>
                <c:pt idx="15938">
                  <c:v>44832.149884259263</c:v>
                </c:pt>
                <c:pt idx="15939">
                  <c:v>44832.149895833332</c:v>
                </c:pt>
                <c:pt idx="15940">
                  <c:v>44832.149907407409</c:v>
                </c:pt>
                <c:pt idx="15941">
                  <c:v>44832.149918981479</c:v>
                </c:pt>
                <c:pt idx="15942">
                  <c:v>44832.149930555555</c:v>
                </c:pt>
                <c:pt idx="15943">
                  <c:v>44832.149942129632</c:v>
                </c:pt>
                <c:pt idx="15944">
                  <c:v>44832.149953703702</c:v>
                </c:pt>
                <c:pt idx="15945">
                  <c:v>44832.149965277778</c:v>
                </c:pt>
                <c:pt idx="15946">
                  <c:v>44832.149976851855</c:v>
                </c:pt>
                <c:pt idx="15947">
                  <c:v>44832.149988425925</c:v>
                </c:pt>
                <c:pt idx="15948">
                  <c:v>44832.15</c:v>
                </c:pt>
                <c:pt idx="15949">
                  <c:v>44832.150011574071</c:v>
                </c:pt>
                <c:pt idx="15950">
                  <c:v>44832.150023148148</c:v>
                </c:pt>
                <c:pt idx="15951">
                  <c:v>44832.150034722225</c:v>
                </c:pt>
                <c:pt idx="15952">
                  <c:v>44832.150046296294</c:v>
                </c:pt>
                <c:pt idx="15953">
                  <c:v>44832.150057870371</c:v>
                </c:pt>
                <c:pt idx="15954">
                  <c:v>44832.150069444448</c:v>
                </c:pt>
                <c:pt idx="15955">
                  <c:v>44832.150081018517</c:v>
                </c:pt>
                <c:pt idx="15956">
                  <c:v>44832.150092592594</c:v>
                </c:pt>
                <c:pt idx="15957">
                  <c:v>44832.150104166663</c:v>
                </c:pt>
                <c:pt idx="15958">
                  <c:v>44832.15011574074</c:v>
                </c:pt>
                <c:pt idx="15959">
                  <c:v>44832.150127314817</c:v>
                </c:pt>
                <c:pt idx="15960">
                  <c:v>44832.150138888886</c:v>
                </c:pt>
                <c:pt idx="15961">
                  <c:v>44832.150150462963</c:v>
                </c:pt>
                <c:pt idx="15962">
                  <c:v>44832.15016203704</c:v>
                </c:pt>
                <c:pt idx="15963">
                  <c:v>44832.150173611109</c:v>
                </c:pt>
                <c:pt idx="15964">
                  <c:v>44832.150185185186</c:v>
                </c:pt>
                <c:pt idx="15965">
                  <c:v>44832.150196759256</c:v>
                </c:pt>
                <c:pt idx="15966">
                  <c:v>44832.150208333333</c:v>
                </c:pt>
                <c:pt idx="15967">
                  <c:v>44832.150219907409</c:v>
                </c:pt>
                <c:pt idx="15968">
                  <c:v>44832.150231481479</c:v>
                </c:pt>
                <c:pt idx="15969">
                  <c:v>44832.150243055556</c:v>
                </c:pt>
                <c:pt idx="15970">
                  <c:v>44832.150254629632</c:v>
                </c:pt>
                <c:pt idx="15971">
                  <c:v>44832.150266203702</c:v>
                </c:pt>
                <c:pt idx="15972">
                  <c:v>44832.150277777779</c:v>
                </c:pt>
                <c:pt idx="15973">
                  <c:v>44832.150289351855</c:v>
                </c:pt>
                <c:pt idx="15974">
                  <c:v>44832.150300925925</c:v>
                </c:pt>
                <c:pt idx="15975">
                  <c:v>44832.150312500002</c:v>
                </c:pt>
                <c:pt idx="15976">
                  <c:v>44832.150324074071</c:v>
                </c:pt>
                <c:pt idx="15977">
                  <c:v>44832.150335648148</c:v>
                </c:pt>
                <c:pt idx="15978">
                  <c:v>44832.150347222225</c:v>
                </c:pt>
                <c:pt idx="15979">
                  <c:v>44832.150358796294</c:v>
                </c:pt>
                <c:pt idx="15980">
                  <c:v>44832.150370370371</c:v>
                </c:pt>
                <c:pt idx="15981">
                  <c:v>44832.150381944448</c:v>
                </c:pt>
                <c:pt idx="15982">
                  <c:v>44832.150393518517</c:v>
                </c:pt>
                <c:pt idx="15983">
                  <c:v>44832.150405092594</c:v>
                </c:pt>
                <c:pt idx="15984">
                  <c:v>44832.150416666664</c:v>
                </c:pt>
                <c:pt idx="15985">
                  <c:v>44832.15042824074</c:v>
                </c:pt>
                <c:pt idx="15986">
                  <c:v>44832.150439814817</c:v>
                </c:pt>
                <c:pt idx="15987">
                  <c:v>44832.150451388887</c:v>
                </c:pt>
                <c:pt idx="15988">
                  <c:v>44832.150462962964</c:v>
                </c:pt>
                <c:pt idx="15989">
                  <c:v>44832.15047453704</c:v>
                </c:pt>
                <c:pt idx="15990">
                  <c:v>44832.15048611111</c:v>
                </c:pt>
                <c:pt idx="15991">
                  <c:v>44832.150497685187</c:v>
                </c:pt>
                <c:pt idx="15992">
                  <c:v>44832.150509259256</c:v>
                </c:pt>
                <c:pt idx="15993">
                  <c:v>44832.150520833333</c:v>
                </c:pt>
                <c:pt idx="15994">
                  <c:v>44832.15053240741</c:v>
                </c:pt>
                <c:pt idx="15995">
                  <c:v>44832.150543981479</c:v>
                </c:pt>
                <c:pt idx="15996">
                  <c:v>44832.150555555556</c:v>
                </c:pt>
                <c:pt idx="15997">
                  <c:v>44832.150567129633</c:v>
                </c:pt>
                <c:pt idx="15998">
                  <c:v>44832.150578703702</c:v>
                </c:pt>
                <c:pt idx="15999">
                  <c:v>44832.150590277779</c:v>
                </c:pt>
                <c:pt idx="16000">
                  <c:v>44832.150601851848</c:v>
                </c:pt>
                <c:pt idx="16001">
                  <c:v>44832.150613425925</c:v>
                </c:pt>
                <c:pt idx="16002">
                  <c:v>44832.150625000002</c:v>
                </c:pt>
                <c:pt idx="16003">
                  <c:v>44832.150636574072</c:v>
                </c:pt>
                <c:pt idx="16004">
                  <c:v>44832.150648148148</c:v>
                </c:pt>
                <c:pt idx="16005">
                  <c:v>44832.150659722225</c:v>
                </c:pt>
                <c:pt idx="16006">
                  <c:v>44832.150671296295</c:v>
                </c:pt>
                <c:pt idx="16007">
                  <c:v>44832.150682870371</c:v>
                </c:pt>
                <c:pt idx="16008">
                  <c:v>44832.150694444441</c:v>
                </c:pt>
                <c:pt idx="16009">
                  <c:v>44832.150706018518</c:v>
                </c:pt>
                <c:pt idx="16010">
                  <c:v>44832.150717592594</c:v>
                </c:pt>
                <c:pt idx="16011">
                  <c:v>44832.150729166664</c:v>
                </c:pt>
                <c:pt idx="16012">
                  <c:v>44832.150740740741</c:v>
                </c:pt>
                <c:pt idx="16013">
                  <c:v>44832.150752314818</c:v>
                </c:pt>
                <c:pt idx="16014">
                  <c:v>44832.150763888887</c:v>
                </c:pt>
                <c:pt idx="16015">
                  <c:v>44832.150775462964</c:v>
                </c:pt>
                <c:pt idx="16016">
                  <c:v>44832.150787037041</c:v>
                </c:pt>
                <c:pt idx="16017">
                  <c:v>44832.15079861111</c:v>
                </c:pt>
                <c:pt idx="16018">
                  <c:v>44832.150810185187</c:v>
                </c:pt>
                <c:pt idx="16019">
                  <c:v>44832.150821759256</c:v>
                </c:pt>
                <c:pt idx="16020">
                  <c:v>44832.150833333333</c:v>
                </c:pt>
                <c:pt idx="16021">
                  <c:v>44832.15084490741</c:v>
                </c:pt>
                <c:pt idx="16022">
                  <c:v>44832.150856481479</c:v>
                </c:pt>
                <c:pt idx="16023">
                  <c:v>44832.150868055556</c:v>
                </c:pt>
                <c:pt idx="16024">
                  <c:v>44832.150879629633</c:v>
                </c:pt>
                <c:pt idx="16025">
                  <c:v>44832.150891203702</c:v>
                </c:pt>
                <c:pt idx="16026">
                  <c:v>44832.150902777779</c:v>
                </c:pt>
                <c:pt idx="16027">
                  <c:v>44832.150914351849</c:v>
                </c:pt>
                <c:pt idx="16028">
                  <c:v>44832.150925925926</c:v>
                </c:pt>
                <c:pt idx="16029">
                  <c:v>44832.150937500002</c:v>
                </c:pt>
                <c:pt idx="16030">
                  <c:v>44832.150949074072</c:v>
                </c:pt>
                <c:pt idx="16031">
                  <c:v>44832.150960648149</c:v>
                </c:pt>
                <c:pt idx="16032">
                  <c:v>44832.150972222225</c:v>
                </c:pt>
                <c:pt idx="16033">
                  <c:v>44832.150983796295</c:v>
                </c:pt>
                <c:pt idx="16034">
                  <c:v>44832.150995370372</c:v>
                </c:pt>
                <c:pt idx="16035">
                  <c:v>44832.151006944441</c:v>
                </c:pt>
                <c:pt idx="16036">
                  <c:v>44832.151018518518</c:v>
                </c:pt>
                <c:pt idx="16037">
                  <c:v>44832.151030092595</c:v>
                </c:pt>
                <c:pt idx="16038">
                  <c:v>44832.151041666664</c:v>
                </c:pt>
                <c:pt idx="16039">
                  <c:v>44832.151053240741</c:v>
                </c:pt>
                <c:pt idx="16040">
                  <c:v>44832.151064814818</c:v>
                </c:pt>
                <c:pt idx="16041">
                  <c:v>44832.151076388887</c:v>
                </c:pt>
                <c:pt idx="16042">
                  <c:v>44832.151087962964</c:v>
                </c:pt>
                <c:pt idx="16043">
                  <c:v>44832.151099537034</c:v>
                </c:pt>
                <c:pt idx="16044">
                  <c:v>44832.15111111111</c:v>
                </c:pt>
                <c:pt idx="16045">
                  <c:v>44832.151122685187</c:v>
                </c:pt>
                <c:pt idx="16046">
                  <c:v>44832.151134259257</c:v>
                </c:pt>
                <c:pt idx="16047">
                  <c:v>44832.151145833333</c:v>
                </c:pt>
                <c:pt idx="16048">
                  <c:v>44832.15115740741</c:v>
                </c:pt>
                <c:pt idx="16049">
                  <c:v>44832.15116898148</c:v>
                </c:pt>
                <c:pt idx="16050">
                  <c:v>44832.151180555556</c:v>
                </c:pt>
                <c:pt idx="16051">
                  <c:v>44832.151192129626</c:v>
                </c:pt>
                <c:pt idx="16052">
                  <c:v>44832.151203703703</c:v>
                </c:pt>
                <c:pt idx="16053">
                  <c:v>44832.15121527778</c:v>
                </c:pt>
                <c:pt idx="16054">
                  <c:v>44832.151226851849</c:v>
                </c:pt>
                <c:pt idx="16055">
                  <c:v>44832.151238425926</c:v>
                </c:pt>
                <c:pt idx="16056">
                  <c:v>44832.151250000003</c:v>
                </c:pt>
                <c:pt idx="16057">
                  <c:v>44832.151261574072</c:v>
                </c:pt>
                <c:pt idx="16058">
                  <c:v>44832.151273148149</c:v>
                </c:pt>
                <c:pt idx="16059">
                  <c:v>44832.151284722226</c:v>
                </c:pt>
                <c:pt idx="16060">
                  <c:v>44832.151296296295</c:v>
                </c:pt>
                <c:pt idx="16061">
                  <c:v>44832.151307870372</c:v>
                </c:pt>
                <c:pt idx="16062">
                  <c:v>44832.151319444441</c:v>
                </c:pt>
                <c:pt idx="16063">
                  <c:v>44832.151331018518</c:v>
                </c:pt>
                <c:pt idx="16064">
                  <c:v>44832.151342592595</c:v>
                </c:pt>
                <c:pt idx="16065">
                  <c:v>44832.151354166665</c:v>
                </c:pt>
                <c:pt idx="16066">
                  <c:v>44832.151365740741</c:v>
                </c:pt>
                <c:pt idx="16067">
                  <c:v>44832.151377314818</c:v>
                </c:pt>
                <c:pt idx="16068">
                  <c:v>44832.151388888888</c:v>
                </c:pt>
                <c:pt idx="16069">
                  <c:v>44832.151400462964</c:v>
                </c:pt>
                <c:pt idx="16070">
                  <c:v>44832.151412037034</c:v>
                </c:pt>
                <c:pt idx="16071">
                  <c:v>44832.151423611111</c:v>
                </c:pt>
                <c:pt idx="16072">
                  <c:v>44832.151435185187</c:v>
                </c:pt>
                <c:pt idx="16073">
                  <c:v>44832.151446759257</c:v>
                </c:pt>
                <c:pt idx="16074">
                  <c:v>44832.151458333334</c:v>
                </c:pt>
                <c:pt idx="16075">
                  <c:v>44832.151469907411</c:v>
                </c:pt>
                <c:pt idx="16076">
                  <c:v>44832.15148148148</c:v>
                </c:pt>
                <c:pt idx="16077">
                  <c:v>44832.151493055557</c:v>
                </c:pt>
                <c:pt idx="16078">
                  <c:v>44832.151504629626</c:v>
                </c:pt>
                <c:pt idx="16079">
                  <c:v>44832.151516203703</c:v>
                </c:pt>
                <c:pt idx="16080">
                  <c:v>44832.15152777778</c:v>
                </c:pt>
                <c:pt idx="16081">
                  <c:v>44832.151539351849</c:v>
                </c:pt>
                <c:pt idx="16082">
                  <c:v>44832.151550925926</c:v>
                </c:pt>
                <c:pt idx="16083">
                  <c:v>44832.151562500003</c:v>
                </c:pt>
                <c:pt idx="16084">
                  <c:v>44832.151574074072</c:v>
                </c:pt>
                <c:pt idx="16085">
                  <c:v>44832.151585648149</c:v>
                </c:pt>
                <c:pt idx="16086">
                  <c:v>44832.151597222219</c:v>
                </c:pt>
                <c:pt idx="16087">
                  <c:v>44832.151608796295</c:v>
                </c:pt>
                <c:pt idx="16088">
                  <c:v>44832.151620370372</c:v>
                </c:pt>
                <c:pt idx="16089">
                  <c:v>44832.151631944442</c:v>
                </c:pt>
                <c:pt idx="16090">
                  <c:v>44832.151643518519</c:v>
                </c:pt>
                <c:pt idx="16091">
                  <c:v>44832.151655092595</c:v>
                </c:pt>
                <c:pt idx="16092">
                  <c:v>44832.151666666665</c:v>
                </c:pt>
                <c:pt idx="16093">
                  <c:v>44832.151678240742</c:v>
                </c:pt>
                <c:pt idx="16094">
                  <c:v>44832.151689814818</c:v>
                </c:pt>
                <c:pt idx="16095">
                  <c:v>44832.151701388888</c:v>
                </c:pt>
                <c:pt idx="16096">
                  <c:v>44832.151712962965</c:v>
                </c:pt>
                <c:pt idx="16097">
                  <c:v>44832.151724537034</c:v>
                </c:pt>
                <c:pt idx="16098">
                  <c:v>44832.151736111111</c:v>
                </c:pt>
                <c:pt idx="16099">
                  <c:v>44832.151747685188</c:v>
                </c:pt>
                <c:pt idx="16100">
                  <c:v>44832.151759259257</c:v>
                </c:pt>
                <c:pt idx="16101">
                  <c:v>44832.151770833334</c:v>
                </c:pt>
                <c:pt idx="16102">
                  <c:v>44832.151782407411</c:v>
                </c:pt>
                <c:pt idx="16103">
                  <c:v>44832.15179398148</c:v>
                </c:pt>
                <c:pt idx="16104">
                  <c:v>44832.151805555557</c:v>
                </c:pt>
                <c:pt idx="16105">
                  <c:v>44832.151817129627</c:v>
                </c:pt>
                <c:pt idx="16106">
                  <c:v>44832.151828703703</c:v>
                </c:pt>
                <c:pt idx="16107">
                  <c:v>44832.15184027778</c:v>
                </c:pt>
                <c:pt idx="16108">
                  <c:v>44832.151863425926</c:v>
                </c:pt>
                <c:pt idx="16109">
                  <c:v>44832.151875000003</c:v>
                </c:pt>
                <c:pt idx="16110">
                  <c:v>44832.151875000003</c:v>
                </c:pt>
                <c:pt idx="16111">
                  <c:v>44832.151886574073</c:v>
                </c:pt>
                <c:pt idx="16112">
                  <c:v>44832.151898148149</c:v>
                </c:pt>
                <c:pt idx="16113">
                  <c:v>44832.151909722219</c:v>
                </c:pt>
                <c:pt idx="16114">
                  <c:v>44832.151921296296</c:v>
                </c:pt>
                <c:pt idx="16115">
                  <c:v>44832.151932870373</c:v>
                </c:pt>
                <c:pt idx="16116">
                  <c:v>44832.151944444442</c:v>
                </c:pt>
                <c:pt idx="16117">
                  <c:v>44832.151956018519</c:v>
                </c:pt>
                <c:pt idx="16118">
                  <c:v>44832.151967592596</c:v>
                </c:pt>
                <c:pt idx="16119">
                  <c:v>44832.151979166665</c:v>
                </c:pt>
                <c:pt idx="16120">
                  <c:v>44832.151990740742</c:v>
                </c:pt>
                <c:pt idx="16121">
                  <c:v>44832.152002314811</c:v>
                </c:pt>
                <c:pt idx="16122">
                  <c:v>44832.152013888888</c:v>
                </c:pt>
                <c:pt idx="16123">
                  <c:v>44832.152025462965</c:v>
                </c:pt>
                <c:pt idx="16124">
                  <c:v>44832.152037037034</c:v>
                </c:pt>
                <c:pt idx="16125">
                  <c:v>44832.152048611111</c:v>
                </c:pt>
                <c:pt idx="16126">
                  <c:v>44832.152071759258</c:v>
                </c:pt>
                <c:pt idx="16127">
                  <c:v>44832.152083333334</c:v>
                </c:pt>
                <c:pt idx="16128">
                  <c:v>44832.152094907404</c:v>
                </c:pt>
                <c:pt idx="16129">
                  <c:v>44832.152106481481</c:v>
                </c:pt>
                <c:pt idx="16130">
                  <c:v>44832.152118055557</c:v>
                </c:pt>
                <c:pt idx="16131">
                  <c:v>44832.152129629627</c:v>
                </c:pt>
                <c:pt idx="16132">
                  <c:v>44832.152141203704</c:v>
                </c:pt>
                <c:pt idx="16133">
                  <c:v>44832.15215277778</c:v>
                </c:pt>
                <c:pt idx="16134">
                  <c:v>44832.15216435185</c:v>
                </c:pt>
                <c:pt idx="16135">
                  <c:v>44832.152175925927</c:v>
                </c:pt>
                <c:pt idx="16136">
                  <c:v>44832.152187500003</c:v>
                </c:pt>
                <c:pt idx="16137">
                  <c:v>44832.152199074073</c:v>
                </c:pt>
                <c:pt idx="16138">
                  <c:v>44832.15221064815</c:v>
                </c:pt>
                <c:pt idx="16139">
                  <c:v>44832.152222222219</c:v>
                </c:pt>
                <c:pt idx="16140">
                  <c:v>44832.152233796296</c:v>
                </c:pt>
                <c:pt idx="16141">
                  <c:v>44832.152245370373</c:v>
                </c:pt>
                <c:pt idx="16142">
                  <c:v>44832.152256944442</c:v>
                </c:pt>
                <c:pt idx="16143">
                  <c:v>44832.152268518519</c:v>
                </c:pt>
                <c:pt idx="16144">
                  <c:v>44832.152280092596</c:v>
                </c:pt>
                <c:pt idx="16145">
                  <c:v>44832.152291666665</c:v>
                </c:pt>
                <c:pt idx="16146">
                  <c:v>44832.152303240742</c:v>
                </c:pt>
                <c:pt idx="16147">
                  <c:v>44832.152314814812</c:v>
                </c:pt>
                <c:pt idx="16148">
                  <c:v>44832.152326388888</c:v>
                </c:pt>
                <c:pt idx="16149">
                  <c:v>44832.152337962965</c:v>
                </c:pt>
                <c:pt idx="16150">
                  <c:v>44832.152349537035</c:v>
                </c:pt>
                <c:pt idx="16151">
                  <c:v>44832.152361111112</c:v>
                </c:pt>
                <c:pt idx="16152">
                  <c:v>44832.152372685188</c:v>
                </c:pt>
                <c:pt idx="16153">
                  <c:v>44832.152384259258</c:v>
                </c:pt>
                <c:pt idx="16154">
                  <c:v>44832.152395833335</c:v>
                </c:pt>
                <c:pt idx="16155">
                  <c:v>44832.152407407404</c:v>
                </c:pt>
                <c:pt idx="16156">
                  <c:v>44832.152418981481</c:v>
                </c:pt>
                <c:pt idx="16157">
                  <c:v>44832.152430555558</c:v>
                </c:pt>
                <c:pt idx="16158">
                  <c:v>44832.152442129627</c:v>
                </c:pt>
                <c:pt idx="16159">
                  <c:v>44832.152453703704</c:v>
                </c:pt>
                <c:pt idx="16160">
                  <c:v>44832.152465277781</c:v>
                </c:pt>
                <c:pt idx="16161">
                  <c:v>44832.15247685185</c:v>
                </c:pt>
                <c:pt idx="16162">
                  <c:v>44832.152488425927</c:v>
                </c:pt>
                <c:pt idx="16163">
                  <c:v>44832.152499999997</c:v>
                </c:pt>
                <c:pt idx="16164">
                  <c:v>44832.152511574073</c:v>
                </c:pt>
                <c:pt idx="16165">
                  <c:v>44832.15252314815</c:v>
                </c:pt>
                <c:pt idx="16166">
                  <c:v>44832.15253472222</c:v>
                </c:pt>
                <c:pt idx="16167">
                  <c:v>44832.152546296296</c:v>
                </c:pt>
                <c:pt idx="16168">
                  <c:v>44832.152557870373</c:v>
                </c:pt>
                <c:pt idx="16169">
                  <c:v>44832.152569444443</c:v>
                </c:pt>
                <c:pt idx="16170">
                  <c:v>44832.152581018519</c:v>
                </c:pt>
                <c:pt idx="16171">
                  <c:v>44832.152592592596</c:v>
                </c:pt>
                <c:pt idx="16172">
                  <c:v>44832.152604166666</c:v>
                </c:pt>
                <c:pt idx="16173">
                  <c:v>44832.152615740742</c:v>
                </c:pt>
                <c:pt idx="16174">
                  <c:v>44832.152627314812</c:v>
                </c:pt>
                <c:pt idx="16175">
                  <c:v>44832.152638888889</c:v>
                </c:pt>
                <c:pt idx="16176">
                  <c:v>44832.152650462966</c:v>
                </c:pt>
                <c:pt idx="16177">
                  <c:v>44832.152662037035</c:v>
                </c:pt>
                <c:pt idx="16178">
                  <c:v>44832.152673611112</c:v>
                </c:pt>
                <c:pt idx="16179">
                  <c:v>44832.152685185189</c:v>
                </c:pt>
                <c:pt idx="16180">
                  <c:v>44832.152696759258</c:v>
                </c:pt>
                <c:pt idx="16181">
                  <c:v>44832.152708333335</c:v>
                </c:pt>
                <c:pt idx="16182">
                  <c:v>44832.152719907404</c:v>
                </c:pt>
                <c:pt idx="16183">
                  <c:v>44832.152731481481</c:v>
                </c:pt>
                <c:pt idx="16184">
                  <c:v>44832.152743055558</c:v>
                </c:pt>
                <c:pt idx="16185">
                  <c:v>44832.152754629627</c:v>
                </c:pt>
                <c:pt idx="16186">
                  <c:v>44832.152766203704</c:v>
                </c:pt>
                <c:pt idx="16187">
                  <c:v>44832.152777777781</c:v>
                </c:pt>
                <c:pt idx="16188">
                  <c:v>44832.152789351851</c:v>
                </c:pt>
                <c:pt idx="16189">
                  <c:v>44832.152800925927</c:v>
                </c:pt>
                <c:pt idx="16190">
                  <c:v>44832.152812499997</c:v>
                </c:pt>
                <c:pt idx="16191">
                  <c:v>44832.152824074074</c:v>
                </c:pt>
                <c:pt idx="16192">
                  <c:v>44832.15283564815</c:v>
                </c:pt>
                <c:pt idx="16193">
                  <c:v>44832.15284722222</c:v>
                </c:pt>
                <c:pt idx="16194">
                  <c:v>44832.152858796297</c:v>
                </c:pt>
                <c:pt idx="16195">
                  <c:v>44832.152870370373</c:v>
                </c:pt>
                <c:pt idx="16196">
                  <c:v>44832.152881944443</c:v>
                </c:pt>
                <c:pt idx="16197">
                  <c:v>44832.15289351852</c:v>
                </c:pt>
                <c:pt idx="16198">
                  <c:v>44832.152905092589</c:v>
                </c:pt>
                <c:pt idx="16199">
                  <c:v>44832.152916666666</c:v>
                </c:pt>
                <c:pt idx="16200">
                  <c:v>44832.152928240743</c:v>
                </c:pt>
                <c:pt idx="16201">
                  <c:v>44832.152939814812</c:v>
                </c:pt>
                <c:pt idx="16202">
                  <c:v>44832.152951388889</c:v>
                </c:pt>
                <c:pt idx="16203">
                  <c:v>44832.152962962966</c:v>
                </c:pt>
                <c:pt idx="16204">
                  <c:v>44832.152974537035</c:v>
                </c:pt>
                <c:pt idx="16205">
                  <c:v>44832.152986111112</c:v>
                </c:pt>
                <c:pt idx="16206">
                  <c:v>44832.152997685182</c:v>
                </c:pt>
                <c:pt idx="16207">
                  <c:v>44832.153009259258</c:v>
                </c:pt>
                <c:pt idx="16208">
                  <c:v>44832.153020833335</c:v>
                </c:pt>
                <c:pt idx="16209">
                  <c:v>44832.153032407405</c:v>
                </c:pt>
                <c:pt idx="16210">
                  <c:v>44832.153043981481</c:v>
                </c:pt>
                <c:pt idx="16211">
                  <c:v>44832.153055555558</c:v>
                </c:pt>
                <c:pt idx="16212">
                  <c:v>44832.153067129628</c:v>
                </c:pt>
                <c:pt idx="16213">
                  <c:v>44832.153078703705</c:v>
                </c:pt>
                <c:pt idx="16214">
                  <c:v>44832.153090277781</c:v>
                </c:pt>
                <c:pt idx="16215">
                  <c:v>44832.153101851851</c:v>
                </c:pt>
                <c:pt idx="16216">
                  <c:v>44832.153113425928</c:v>
                </c:pt>
                <c:pt idx="16217">
                  <c:v>44832.153124999997</c:v>
                </c:pt>
                <c:pt idx="16218">
                  <c:v>44832.153136574074</c:v>
                </c:pt>
                <c:pt idx="16219">
                  <c:v>44832.153148148151</c:v>
                </c:pt>
                <c:pt idx="16220">
                  <c:v>44832.15315972222</c:v>
                </c:pt>
                <c:pt idx="16221">
                  <c:v>44832.153171296297</c:v>
                </c:pt>
                <c:pt idx="16222">
                  <c:v>44832.153182870374</c:v>
                </c:pt>
                <c:pt idx="16223">
                  <c:v>44832.153194444443</c:v>
                </c:pt>
                <c:pt idx="16224">
                  <c:v>44832.15320601852</c:v>
                </c:pt>
                <c:pt idx="16225">
                  <c:v>44832.153217592589</c:v>
                </c:pt>
                <c:pt idx="16226">
                  <c:v>44832.153229166666</c:v>
                </c:pt>
                <c:pt idx="16227">
                  <c:v>44832.153240740743</c:v>
                </c:pt>
                <c:pt idx="16228">
                  <c:v>44832.153252314813</c:v>
                </c:pt>
                <c:pt idx="16229">
                  <c:v>44832.153263888889</c:v>
                </c:pt>
                <c:pt idx="16230">
                  <c:v>44832.153275462966</c:v>
                </c:pt>
                <c:pt idx="16231">
                  <c:v>44832.153287037036</c:v>
                </c:pt>
                <c:pt idx="16232">
                  <c:v>44832.153298611112</c:v>
                </c:pt>
                <c:pt idx="16233">
                  <c:v>44832.153310185182</c:v>
                </c:pt>
                <c:pt idx="16234">
                  <c:v>44832.153321759259</c:v>
                </c:pt>
                <c:pt idx="16235">
                  <c:v>44832.153333333335</c:v>
                </c:pt>
                <c:pt idx="16236">
                  <c:v>44832.153344907405</c:v>
                </c:pt>
                <c:pt idx="16237">
                  <c:v>44832.153356481482</c:v>
                </c:pt>
                <c:pt idx="16238">
                  <c:v>44832.153368055559</c:v>
                </c:pt>
                <c:pt idx="16239">
                  <c:v>44832.153379629628</c:v>
                </c:pt>
                <c:pt idx="16240">
                  <c:v>44832.153391203705</c:v>
                </c:pt>
                <c:pt idx="16241">
                  <c:v>44832.153402777774</c:v>
                </c:pt>
                <c:pt idx="16242">
                  <c:v>44832.153414351851</c:v>
                </c:pt>
                <c:pt idx="16243">
                  <c:v>44832.153425925928</c:v>
                </c:pt>
                <c:pt idx="16244">
                  <c:v>44832.153437499997</c:v>
                </c:pt>
                <c:pt idx="16245">
                  <c:v>44832.153449074074</c:v>
                </c:pt>
                <c:pt idx="16246">
                  <c:v>44832.153460648151</c:v>
                </c:pt>
                <c:pt idx="16247">
                  <c:v>44832.15347222222</c:v>
                </c:pt>
                <c:pt idx="16248">
                  <c:v>44832.153483796297</c:v>
                </c:pt>
                <c:pt idx="16249">
                  <c:v>44832.153495370374</c:v>
                </c:pt>
                <c:pt idx="16250">
                  <c:v>44832.153506944444</c:v>
                </c:pt>
                <c:pt idx="16251">
                  <c:v>44832.15351851852</c:v>
                </c:pt>
                <c:pt idx="16252">
                  <c:v>44832.15353009259</c:v>
                </c:pt>
                <c:pt idx="16253">
                  <c:v>44832.153541666667</c:v>
                </c:pt>
                <c:pt idx="16254">
                  <c:v>44832.153553240743</c:v>
                </c:pt>
                <c:pt idx="16255">
                  <c:v>44832.153564814813</c:v>
                </c:pt>
                <c:pt idx="16256">
                  <c:v>44832.15357638889</c:v>
                </c:pt>
                <c:pt idx="16257">
                  <c:v>44832.153587962966</c:v>
                </c:pt>
                <c:pt idx="16258">
                  <c:v>44832.153599537036</c:v>
                </c:pt>
                <c:pt idx="16259">
                  <c:v>44832.153611111113</c:v>
                </c:pt>
                <c:pt idx="16260">
                  <c:v>44832.153622685182</c:v>
                </c:pt>
                <c:pt idx="16261">
                  <c:v>44832.153634259259</c:v>
                </c:pt>
                <c:pt idx="16262">
                  <c:v>44832.153645833336</c:v>
                </c:pt>
                <c:pt idx="16263">
                  <c:v>44832.153657407405</c:v>
                </c:pt>
                <c:pt idx="16264">
                  <c:v>44832.153668981482</c:v>
                </c:pt>
                <c:pt idx="16265">
                  <c:v>44832.153680555559</c:v>
                </c:pt>
                <c:pt idx="16266">
                  <c:v>44832.153692129628</c:v>
                </c:pt>
                <c:pt idx="16267">
                  <c:v>44832.153703703705</c:v>
                </c:pt>
                <c:pt idx="16268">
                  <c:v>44832.153715277775</c:v>
                </c:pt>
                <c:pt idx="16269">
                  <c:v>44832.153726851851</c:v>
                </c:pt>
                <c:pt idx="16270">
                  <c:v>44832.153738425928</c:v>
                </c:pt>
                <c:pt idx="16271">
                  <c:v>44832.153749999998</c:v>
                </c:pt>
                <c:pt idx="16272">
                  <c:v>44832.153761574074</c:v>
                </c:pt>
                <c:pt idx="16273">
                  <c:v>44832.153773148151</c:v>
                </c:pt>
                <c:pt idx="16274">
                  <c:v>44832.153784722221</c:v>
                </c:pt>
                <c:pt idx="16275">
                  <c:v>44832.153796296298</c:v>
                </c:pt>
                <c:pt idx="16276">
                  <c:v>44832.153807870367</c:v>
                </c:pt>
                <c:pt idx="16277">
                  <c:v>44832.153819444444</c:v>
                </c:pt>
                <c:pt idx="16278">
                  <c:v>44832.153831018521</c:v>
                </c:pt>
                <c:pt idx="16279">
                  <c:v>44832.15384259259</c:v>
                </c:pt>
                <c:pt idx="16280">
                  <c:v>44832.153854166667</c:v>
                </c:pt>
                <c:pt idx="16281">
                  <c:v>44832.153865740744</c:v>
                </c:pt>
                <c:pt idx="16282">
                  <c:v>44832.153877314813</c:v>
                </c:pt>
                <c:pt idx="16283">
                  <c:v>44832.15388888889</c:v>
                </c:pt>
                <c:pt idx="16284">
                  <c:v>44832.153900462959</c:v>
                </c:pt>
                <c:pt idx="16285">
                  <c:v>44832.153912037036</c:v>
                </c:pt>
                <c:pt idx="16286">
                  <c:v>44832.153923611113</c:v>
                </c:pt>
                <c:pt idx="16287">
                  <c:v>44832.153935185182</c:v>
                </c:pt>
                <c:pt idx="16288">
                  <c:v>44832.153946759259</c:v>
                </c:pt>
                <c:pt idx="16289">
                  <c:v>44832.153958333336</c:v>
                </c:pt>
                <c:pt idx="16290">
                  <c:v>44832.153969907406</c:v>
                </c:pt>
                <c:pt idx="16291">
                  <c:v>44832.153981481482</c:v>
                </c:pt>
                <c:pt idx="16292">
                  <c:v>44832.153993055559</c:v>
                </c:pt>
                <c:pt idx="16293">
                  <c:v>44832.154004629629</c:v>
                </c:pt>
                <c:pt idx="16294">
                  <c:v>44832.154016203705</c:v>
                </c:pt>
                <c:pt idx="16295">
                  <c:v>44832.154027777775</c:v>
                </c:pt>
                <c:pt idx="16296">
                  <c:v>44832.154039351852</c:v>
                </c:pt>
                <c:pt idx="16297">
                  <c:v>44832.154050925928</c:v>
                </c:pt>
                <c:pt idx="16298">
                  <c:v>44832.154062499998</c:v>
                </c:pt>
                <c:pt idx="16299">
                  <c:v>44832.154074074075</c:v>
                </c:pt>
                <c:pt idx="16300">
                  <c:v>44832.154085648152</c:v>
                </c:pt>
                <c:pt idx="16301">
                  <c:v>44832.154097222221</c:v>
                </c:pt>
                <c:pt idx="16302">
                  <c:v>44832.154108796298</c:v>
                </c:pt>
                <c:pt idx="16303">
                  <c:v>44832.154120370367</c:v>
                </c:pt>
                <c:pt idx="16304">
                  <c:v>44832.154131944444</c:v>
                </c:pt>
                <c:pt idx="16305">
                  <c:v>44832.154143518521</c:v>
                </c:pt>
                <c:pt idx="16306">
                  <c:v>44832.15415509259</c:v>
                </c:pt>
                <c:pt idx="16307">
                  <c:v>44832.154166666667</c:v>
                </c:pt>
                <c:pt idx="16308">
                  <c:v>44832.154178240744</c:v>
                </c:pt>
                <c:pt idx="16309">
                  <c:v>44832.154189814813</c:v>
                </c:pt>
                <c:pt idx="16310">
                  <c:v>44832.15420138889</c:v>
                </c:pt>
                <c:pt idx="16311">
                  <c:v>44832.15421296296</c:v>
                </c:pt>
                <c:pt idx="16312">
                  <c:v>44832.154224537036</c:v>
                </c:pt>
                <c:pt idx="16313">
                  <c:v>44832.154236111113</c:v>
                </c:pt>
                <c:pt idx="16314">
                  <c:v>44832.154247685183</c:v>
                </c:pt>
                <c:pt idx="16315">
                  <c:v>44832.15425925926</c:v>
                </c:pt>
                <c:pt idx="16316">
                  <c:v>44832.154270833336</c:v>
                </c:pt>
                <c:pt idx="16317">
                  <c:v>44832.154282407406</c:v>
                </c:pt>
                <c:pt idx="16318">
                  <c:v>44832.154293981483</c:v>
                </c:pt>
                <c:pt idx="16319">
                  <c:v>44832.154305555552</c:v>
                </c:pt>
                <c:pt idx="16320">
                  <c:v>44832.154317129629</c:v>
                </c:pt>
                <c:pt idx="16321">
                  <c:v>44832.154328703706</c:v>
                </c:pt>
                <c:pt idx="16322">
                  <c:v>44832.154340277775</c:v>
                </c:pt>
                <c:pt idx="16323">
                  <c:v>44832.154351851852</c:v>
                </c:pt>
                <c:pt idx="16324">
                  <c:v>44832.154363425929</c:v>
                </c:pt>
                <c:pt idx="16325">
                  <c:v>44832.154374999998</c:v>
                </c:pt>
                <c:pt idx="16326">
                  <c:v>44832.154386574075</c:v>
                </c:pt>
                <c:pt idx="16327">
                  <c:v>44832.154398148145</c:v>
                </c:pt>
                <c:pt idx="16328">
                  <c:v>44832.154409722221</c:v>
                </c:pt>
                <c:pt idx="16329">
                  <c:v>44832.154421296298</c:v>
                </c:pt>
                <c:pt idx="16330">
                  <c:v>44832.154432870368</c:v>
                </c:pt>
                <c:pt idx="16331">
                  <c:v>44832.154444444444</c:v>
                </c:pt>
                <c:pt idx="16332">
                  <c:v>44832.154456018521</c:v>
                </c:pt>
                <c:pt idx="16333">
                  <c:v>44832.154467592591</c:v>
                </c:pt>
                <c:pt idx="16334">
                  <c:v>44832.154479166667</c:v>
                </c:pt>
                <c:pt idx="16335">
                  <c:v>44832.154490740744</c:v>
                </c:pt>
                <c:pt idx="16336">
                  <c:v>44832.154502314814</c:v>
                </c:pt>
                <c:pt idx="16337">
                  <c:v>44832.154513888891</c:v>
                </c:pt>
                <c:pt idx="16338">
                  <c:v>44832.15452546296</c:v>
                </c:pt>
                <c:pt idx="16339">
                  <c:v>44832.154537037037</c:v>
                </c:pt>
                <c:pt idx="16340">
                  <c:v>44832.154548611114</c:v>
                </c:pt>
                <c:pt idx="16341">
                  <c:v>44832.154560185183</c:v>
                </c:pt>
                <c:pt idx="16342">
                  <c:v>44832.15457175926</c:v>
                </c:pt>
                <c:pt idx="16343">
                  <c:v>44832.154583333337</c:v>
                </c:pt>
                <c:pt idx="16344">
                  <c:v>44832.154594907406</c:v>
                </c:pt>
                <c:pt idx="16345">
                  <c:v>44832.154606481483</c:v>
                </c:pt>
                <c:pt idx="16346">
                  <c:v>44832.154618055552</c:v>
                </c:pt>
                <c:pt idx="16347">
                  <c:v>44832.154629629629</c:v>
                </c:pt>
                <c:pt idx="16348">
                  <c:v>44832.154641203706</c:v>
                </c:pt>
                <c:pt idx="16349">
                  <c:v>44832.154652777775</c:v>
                </c:pt>
                <c:pt idx="16350">
                  <c:v>44832.154664351852</c:v>
                </c:pt>
                <c:pt idx="16351">
                  <c:v>44832.154675925929</c:v>
                </c:pt>
                <c:pt idx="16352">
                  <c:v>44832.154687499999</c:v>
                </c:pt>
                <c:pt idx="16353">
                  <c:v>44832.154699074075</c:v>
                </c:pt>
                <c:pt idx="16354">
                  <c:v>44832.154710648145</c:v>
                </c:pt>
                <c:pt idx="16355">
                  <c:v>44832.154722222222</c:v>
                </c:pt>
                <c:pt idx="16356">
                  <c:v>44832.154733796298</c:v>
                </c:pt>
                <c:pt idx="16357">
                  <c:v>44832.154745370368</c:v>
                </c:pt>
                <c:pt idx="16358">
                  <c:v>44832.154756944445</c:v>
                </c:pt>
                <c:pt idx="16359">
                  <c:v>44832.154768518521</c:v>
                </c:pt>
                <c:pt idx="16360">
                  <c:v>44832.154780092591</c:v>
                </c:pt>
                <c:pt idx="16361">
                  <c:v>44832.154791666668</c:v>
                </c:pt>
                <c:pt idx="16362">
                  <c:v>44832.154803240737</c:v>
                </c:pt>
                <c:pt idx="16363">
                  <c:v>44832.154814814814</c:v>
                </c:pt>
                <c:pt idx="16364">
                  <c:v>44832.154826388891</c:v>
                </c:pt>
                <c:pt idx="16365">
                  <c:v>44832.15483796296</c:v>
                </c:pt>
                <c:pt idx="16366">
                  <c:v>44832.154861111114</c:v>
                </c:pt>
                <c:pt idx="16367">
                  <c:v>44832.154872685183</c:v>
                </c:pt>
                <c:pt idx="16368">
                  <c:v>44832.15488425926</c:v>
                </c:pt>
                <c:pt idx="16369">
                  <c:v>44832.154895833337</c:v>
                </c:pt>
                <c:pt idx="16370">
                  <c:v>44832.154895833337</c:v>
                </c:pt>
                <c:pt idx="16371">
                  <c:v>44832.154907407406</c:v>
                </c:pt>
                <c:pt idx="16372">
                  <c:v>44832.154918981483</c:v>
                </c:pt>
                <c:pt idx="16373">
                  <c:v>44832.154930555553</c:v>
                </c:pt>
                <c:pt idx="16374">
                  <c:v>44832.154942129629</c:v>
                </c:pt>
                <c:pt idx="16375">
                  <c:v>44832.154953703706</c:v>
                </c:pt>
                <c:pt idx="16376">
                  <c:v>44832.154965277776</c:v>
                </c:pt>
                <c:pt idx="16377">
                  <c:v>44832.154976851853</c:v>
                </c:pt>
                <c:pt idx="16378">
                  <c:v>44832.154988425929</c:v>
                </c:pt>
                <c:pt idx="16379">
                  <c:v>44832.154999999999</c:v>
                </c:pt>
                <c:pt idx="16380">
                  <c:v>44832.155011574076</c:v>
                </c:pt>
                <c:pt idx="16381">
                  <c:v>44832.155023148145</c:v>
                </c:pt>
                <c:pt idx="16382">
                  <c:v>44832.155034722222</c:v>
                </c:pt>
                <c:pt idx="16383">
                  <c:v>44832.155057870368</c:v>
                </c:pt>
                <c:pt idx="16384">
                  <c:v>44832.155069444445</c:v>
                </c:pt>
                <c:pt idx="16385">
                  <c:v>44832.155081018522</c:v>
                </c:pt>
                <c:pt idx="16386">
                  <c:v>44832.155092592591</c:v>
                </c:pt>
                <c:pt idx="16387">
                  <c:v>44832.155104166668</c:v>
                </c:pt>
                <c:pt idx="16388">
                  <c:v>44832.155115740738</c:v>
                </c:pt>
                <c:pt idx="16389">
                  <c:v>44832.155127314814</c:v>
                </c:pt>
                <c:pt idx="16390">
                  <c:v>44832.155138888891</c:v>
                </c:pt>
                <c:pt idx="16391">
                  <c:v>44832.155150462961</c:v>
                </c:pt>
                <c:pt idx="16392">
                  <c:v>44832.155162037037</c:v>
                </c:pt>
                <c:pt idx="16393">
                  <c:v>44832.155173611114</c:v>
                </c:pt>
                <c:pt idx="16394">
                  <c:v>44832.155185185184</c:v>
                </c:pt>
                <c:pt idx="16395">
                  <c:v>44832.15519675926</c:v>
                </c:pt>
                <c:pt idx="16396">
                  <c:v>44832.15520833333</c:v>
                </c:pt>
                <c:pt idx="16397">
                  <c:v>44832.155219907407</c:v>
                </c:pt>
                <c:pt idx="16398">
                  <c:v>44832.155231481483</c:v>
                </c:pt>
                <c:pt idx="16399">
                  <c:v>44832.155243055553</c:v>
                </c:pt>
                <c:pt idx="16400">
                  <c:v>44832.15525462963</c:v>
                </c:pt>
                <c:pt idx="16401">
                  <c:v>44832.155266203707</c:v>
                </c:pt>
                <c:pt idx="16402">
                  <c:v>44832.155277777776</c:v>
                </c:pt>
                <c:pt idx="16403">
                  <c:v>44832.155289351853</c:v>
                </c:pt>
                <c:pt idx="16404">
                  <c:v>44832.155300925922</c:v>
                </c:pt>
                <c:pt idx="16405">
                  <c:v>44832.155312499999</c:v>
                </c:pt>
                <c:pt idx="16406">
                  <c:v>44832.155324074076</c:v>
                </c:pt>
                <c:pt idx="16407">
                  <c:v>44832.155335648145</c:v>
                </c:pt>
                <c:pt idx="16408">
                  <c:v>44832.155347222222</c:v>
                </c:pt>
                <c:pt idx="16409">
                  <c:v>44832.155358796299</c:v>
                </c:pt>
                <c:pt idx="16410">
                  <c:v>44832.155370370368</c:v>
                </c:pt>
                <c:pt idx="16411">
                  <c:v>44832.155381944445</c:v>
                </c:pt>
                <c:pt idx="16412">
                  <c:v>44832.155393518522</c:v>
                </c:pt>
                <c:pt idx="16413">
                  <c:v>44832.155405092592</c:v>
                </c:pt>
                <c:pt idx="16414">
                  <c:v>44832.155416666668</c:v>
                </c:pt>
                <c:pt idx="16415">
                  <c:v>44832.155428240738</c:v>
                </c:pt>
                <c:pt idx="16416">
                  <c:v>44832.155439814815</c:v>
                </c:pt>
                <c:pt idx="16417">
                  <c:v>44832.155451388891</c:v>
                </c:pt>
                <c:pt idx="16418">
                  <c:v>44832.155462962961</c:v>
                </c:pt>
                <c:pt idx="16419">
                  <c:v>44832.155474537038</c:v>
                </c:pt>
                <c:pt idx="16420">
                  <c:v>44832.155486111114</c:v>
                </c:pt>
                <c:pt idx="16421">
                  <c:v>44832.155497685184</c:v>
                </c:pt>
                <c:pt idx="16422">
                  <c:v>44832.155509259261</c:v>
                </c:pt>
                <c:pt idx="16423">
                  <c:v>44832.15552083333</c:v>
                </c:pt>
                <c:pt idx="16424">
                  <c:v>44832.155532407407</c:v>
                </c:pt>
                <c:pt idx="16425">
                  <c:v>44832.155543981484</c:v>
                </c:pt>
                <c:pt idx="16426">
                  <c:v>44832.155555555553</c:v>
                </c:pt>
                <c:pt idx="16427">
                  <c:v>44832.15556712963</c:v>
                </c:pt>
                <c:pt idx="16428">
                  <c:v>44832.155578703707</c:v>
                </c:pt>
                <c:pt idx="16429">
                  <c:v>44832.155590277776</c:v>
                </c:pt>
                <c:pt idx="16430">
                  <c:v>44832.155601851853</c:v>
                </c:pt>
                <c:pt idx="16431">
                  <c:v>44832.155613425923</c:v>
                </c:pt>
                <c:pt idx="16432">
                  <c:v>44832.155624999999</c:v>
                </c:pt>
                <c:pt idx="16433">
                  <c:v>44832.155636574076</c:v>
                </c:pt>
                <c:pt idx="16434">
                  <c:v>44832.155648148146</c:v>
                </c:pt>
                <c:pt idx="16435">
                  <c:v>44832.155659722222</c:v>
                </c:pt>
                <c:pt idx="16436">
                  <c:v>44832.155671296299</c:v>
                </c:pt>
                <c:pt idx="16437">
                  <c:v>44832.155682870369</c:v>
                </c:pt>
                <c:pt idx="16438">
                  <c:v>44832.155694444446</c:v>
                </c:pt>
                <c:pt idx="16439">
                  <c:v>44832.155706018515</c:v>
                </c:pt>
                <c:pt idx="16440">
                  <c:v>44832.155717592592</c:v>
                </c:pt>
                <c:pt idx="16441">
                  <c:v>44832.155729166669</c:v>
                </c:pt>
                <c:pt idx="16442">
                  <c:v>44832.155740740738</c:v>
                </c:pt>
                <c:pt idx="16443">
                  <c:v>44832.155752314815</c:v>
                </c:pt>
                <c:pt idx="16444">
                  <c:v>44832.155763888892</c:v>
                </c:pt>
                <c:pt idx="16445">
                  <c:v>44832.155775462961</c:v>
                </c:pt>
                <c:pt idx="16446">
                  <c:v>44832.155787037038</c:v>
                </c:pt>
                <c:pt idx="16447">
                  <c:v>44832.155798611115</c:v>
                </c:pt>
                <c:pt idx="16448">
                  <c:v>44832.155810185184</c:v>
                </c:pt>
                <c:pt idx="16449">
                  <c:v>44832.155821759261</c:v>
                </c:pt>
                <c:pt idx="16450">
                  <c:v>44832.155833333331</c:v>
                </c:pt>
                <c:pt idx="16451">
                  <c:v>44832.155844907407</c:v>
                </c:pt>
                <c:pt idx="16452">
                  <c:v>44832.155856481484</c:v>
                </c:pt>
                <c:pt idx="16453">
                  <c:v>44832.155868055554</c:v>
                </c:pt>
                <c:pt idx="16454">
                  <c:v>44832.15587962963</c:v>
                </c:pt>
                <c:pt idx="16455">
                  <c:v>44832.155891203707</c:v>
                </c:pt>
                <c:pt idx="16456">
                  <c:v>44832.155902777777</c:v>
                </c:pt>
                <c:pt idx="16457">
                  <c:v>44832.155914351853</c:v>
                </c:pt>
                <c:pt idx="16458">
                  <c:v>44832.155925925923</c:v>
                </c:pt>
                <c:pt idx="16459">
                  <c:v>44832.1559375</c:v>
                </c:pt>
                <c:pt idx="16460">
                  <c:v>44832.155949074076</c:v>
                </c:pt>
                <c:pt idx="16461">
                  <c:v>44832.155960648146</c:v>
                </c:pt>
                <c:pt idx="16462">
                  <c:v>44832.155972222223</c:v>
                </c:pt>
                <c:pt idx="16463">
                  <c:v>44832.1559837963</c:v>
                </c:pt>
                <c:pt idx="16464">
                  <c:v>44832.155995370369</c:v>
                </c:pt>
                <c:pt idx="16465">
                  <c:v>44832.156006944446</c:v>
                </c:pt>
                <c:pt idx="16466">
                  <c:v>44832.156018518515</c:v>
                </c:pt>
                <c:pt idx="16467">
                  <c:v>44832.156030092592</c:v>
                </c:pt>
                <c:pt idx="16468">
                  <c:v>44832.156041666669</c:v>
                </c:pt>
                <c:pt idx="16469">
                  <c:v>44832.156053240738</c:v>
                </c:pt>
                <c:pt idx="16470">
                  <c:v>44832.156064814815</c:v>
                </c:pt>
                <c:pt idx="16471">
                  <c:v>44832.156076388892</c:v>
                </c:pt>
                <c:pt idx="16472">
                  <c:v>44832.156087962961</c:v>
                </c:pt>
                <c:pt idx="16473">
                  <c:v>44832.156099537038</c:v>
                </c:pt>
                <c:pt idx="16474">
                  <c:v>44832.156111111108</c:v>
                </c:pt>
                <c:pt idx="16475">
                  <c:v>44832.156122685185</c:v>
                </c:pt>
                <c:pt idx="16476">
                  <c:v>44832.156134259261</c:v>
                </c:pt>
                <c:pt idx="16477">
                  <c:v>44832.156145833331</c:v>
                </c:pt>
                <c:pt idx="16478">
                  <c:v>44832.156157407408</c:v>
                </c:pt>
                <c:pt idx="16479">
                  <c:v>44832.156168981484</c:v>
                </c:pt>
                <c:pt idx="16480">
                  <c:v>44832.156180555554</c:v>
                </c:pt>
                <c:pt idx="16481">
                  <c:v>44832.156192129631</c:v>
                </c:pt>
                <c:pt idx="16482">
                  <c:v>44832.1562037037</c:v>
                </c:pt>
                <c:pt idx="16483">
                  <c:v>44832.156215277777</c:v>
                </c:pt>
                <c:pt idx="16484">
                  <c:v>44832.156226851854</c:v>
                </c:pt>
                <c:pt idx="16485">
                  <c:v>44832.156238425923</c:v>
                </c:pt>
                <c:pt idx="16486">
                  <c:v>44832.15625</c:v>
                </c:pt>
                <c:pt idx="16487">
                  <c:v>44832.156261574077</c:v>
                </c:pt>
                <c:pt idx="16488">
                  <c:v>44832.156273148146</c:v>
                </c:pt>
                <c:pt idx="16489">
                  <c:v>44832.156284722223</c:v>
                </c:pt>
                <c:pt idx="16490">
                  <c:v>44832.1562962963</c:v>
                </c:pt>
                <c:pt idx="16491">
                  <c:v>44832.156307870369</c:v>
                </c:pt>
                <c:pt idx="16492">
                  <c:v>44832.156319444446</c:v>
                </c:pt>
                <c:pt idx="16493">
                  <c:v>44832.156331018516</c:v>
                </c:pt>
                <c:pt idx="16494">
                  <c:v>44832.156342592592</c:v>
                </c:pt>
                <c:pt idx="16495">
                  <c:v>44832.156354166669</c:v>
                </c:pt>
                <c:pt idx="16496">
                  <c:v>44832.156365740739</c:v>
                </c:pt>
                <c:pt idx="16497">
                  <c:v>44832.156377314815</c:v>
                </c:pt>
                <c:pt idx="16498">
                  <c:v>44832.156388888892</c:v>
                </c:pt>
                <c:pt idx="16499">
                  <c:v>44832.156400462962</c:v>
                </c:pt>
                <c:pt idx="16500">
                  <c:v>44832.156412037039</c:v>
                </c:pt>
                <c:pt idx="16501">
                  <c:v>44832.156423611108</c:v>
                </c:pt>
                <c:pt idx="16502">
                  <c:v>44832.156435185185</c:v>
                </c:pt>
                <c:pt idx="16503">
                  <c:v>44832.156446759262</c:v>
                </c:pt>
                <c:pt idx="16504">
                  <c:v>44832.156458333331</c:v>
                </c:pt>
                <c:pt idx="16505">
                  <c:v>44832.156469907408</c:v>
                </c:pt>
                <c:pt idx="16506">
                  <c:v>44832.156481481485</c:v>
                </c:pt>
                <c:pt idx="16507">
                  <c:v>44832.156493055554</c:v>
                </c:pt>
                <c:pt idx="16508">
                  <c:v>44832.156504629631</c:v>
                </c:pt>
                <c:pt idx="16509">
                  <c:v>44832.1565162037</c:v>
                </c:pt>
                <c:pt idx="16510">
                  <c:v>44832.156527777777</c:v>
                </c:pt>
                <c:pt idx="16511">
                  <c:v>44832.156539351854</c:v>
                </c:pt>
                <c:pt idx="16512">
                  <c:v>44832.156550925924</c:v>
                </c:pt>
                <c:pt idx="16513">
                  <c:v>44832.1565625</c:v>
                </c:pt>
                <c:pt idx="16514">
                  <c:v>44832.156574074077</c:v>
                </c:pt>
                <c:pt idx="16515">
                  <c:v>44832.156585648147</c:v>
                </c:pt>
                <c:pt idx="16516">
                  <c:v>44832.156597222223</c:v>
                </c:pt>
                <c:pt idx="16517">
                  <c:v>44832.156608796293</c:v>
                </c:pt>
                <c:pt idx="16518">
                  <c:v>44832.15662037037</c:v>
                </c:pt>
                <c:pt idx="16519">
                  <c:v>44832.156631944446</c:v>
                </c:pt>
                <c:pt idx="16520">
                  <c:v>44832.156643518516</c:v>
                </c:pt>
                <c:pt idx="16521">
                  <c:v>44832.156655092593</c:v>
                </c:pt>
                <c:pt idx="16522">
                  <c:v>44832.156666666669</c:v>
                </c:pt>
                <c:pt idx="16523">
                  <c:v>44832.156678240739</c:v>
                </c:pt>
                <c:pt idx="16524">
                  <c:v>44832.156689814816</c:v>
                </c:pt>
                <c:pt idx="16525">
                  <c:v>44832.156701388885</c:v>
                </c:pt>
                <c:pt idx="16526">
                  <c:v>44832.156712962962</c:v>
                </c:pt>
                <c:pt idx="16527">
                  <c:v>44832.156724537039</c:v>
                </c:pt>
                <c:pt idx="16528">
                  <c:v>44832.156736111108</c:v>
                </c:pt>
                <c:pt idx="16529">
                  <c:v>44832.156747685185</c:v>
                </c:pt>
                <c:pt idx="16530">
                  <c:v>44832.156759259262</c:v>
                </c:pt>
                <c:pt idx="16531">
                  <c:v>44832.156770833331</c:v>
                </c:pt>
                <c:pt idx="16532">
                  <c:v>44832.156782407408</c:v>
                </c:pt>
                <c:pt idx="16533">
                  <c:v>44832.156793981485</c:v>
                </c:pt>
                <c:pt idx="16534">
                  <c:v>44832.156805555554</c:v>
                </c:pt>
                <c:pt idx="16535">
                  <c:v>44832.156817129631</c:v>
                </c:pt>
                <c:pt idx="16536">
                  <c:v>44832.156828703701</c:v>
                </c:pt>
                <c:pt idx="16537">
                  <c:v>44832.156840277778</c:v>
                </c:pt>
                <c:pt idx="16538">
                  <c:v>44832.156851851854</c:v>
                </c:pt>
                <c:pt idx="16539">
                  <c:v>44832.156863425924</c:v>
                </c:pt>
                <c:pt idx="16540">
                  <c:v>44832.156875000001</c:v>
                </c:pt>
                <c:pt idx="16541">
                  <c:v>44832.156886574077</c:v>
                </c:pt>
                <c:pt idx="16542">
                  <c:v>44832.156898148147</c:v>
                </c:pt>
                <c:pt idx="16543">
                  <c:v>44832.156909722224</c:v>
                </c:pt>
                <c:pt idx="16544">
                  <c:v>44832.156921296293</c:v>
                </c:pt>
                <c:pt idx="16545">
                  <c:v>44832.15693287037</c:v>
                </c:pt>
                <c:pt idx="16546">
                  <c:v>44832.156944444447</c:v>
                </c:pt>
                <c:pt idx="16547">
                  <c:v>44832.156956018516</c:v>
                </c:pt>
                <c:pt idx="16548">
                  <c:v>44832.156967592593</c:v>
                </c:pt>
                <c:pt idx="16549">
                  <c:v>44832.15697916667</c:v>
                </c:pt>
                <c:pt idx="16550">
                  <c:v>44832.156990740739</c:v>
                </c:pt>
                <c:pt idx="16551">
                  <c:v>44832.157002314816</c:v>
                </c:pt>
                <c:pt idx="16552">
                  <c:v>44832.157013888886</c:v>
                </c:pt>
                <c:pt idx="16553">
                  <c:v>44832.157025462962</c:v>
                </c:pt>
                <c:pt idx="16554">
                  <c:v>44832.157037037039</c:v>
                </c:pt>
                <c:pt idx="16555">
                  <c:v>44832.157048611109</c:v>
                </c:pt>
                <c:pt idx="16556">
                  <c:v>44832.157060185185</c:v>
                </c:pt>
                <c:pt idx="16557">
                  <c:v>44832.157071759262</c:v>
                </c:pt>
                <c:pt idx="16558">
                  <c:v>44832.157083333332</c:v>
                </c:pt>
                <c:pt idx="16559">
                  <c:v>44832.157094907408</c:v>
                </c:pt>
                <c:pt idx="16560">
                  <c:v>44832.157106481478</c:v>
                </c:pt>
                <c:pt idx="16561">
                  <c:v>44832.157118055555</c:v>
                </c:pt>
                <c:pt idx="16562">
                  <c:v>44832.157129629632</c:v>
                </c:pt>
                <c:pt idx="16563">
                  <c:v>44832.157141203701</c:v>
                </c:pt>
                <c:pt idx="16564">
                  <c:v>44832.157152777778</c:v>
                </c:pt>
                <c:pt idx="16565">
                  <c:v>44832.157164351855</c:v>
                </c:pt>
                <c:pt idx="16566">
                  <c:v>44832.157175925924</c:v>
                </c:pt>
                <c:pt idx="16567">
                  <c:v>44832.157187500001</c:v>
                </c:pt>
                <c:pt idx="16568">
                  <c:v>44832.157199074078</c:v>
                </c:pt>
                <c:pt idx="16569">
                  <c:v>44832.157210648147</c:v>
                </c:pt>
                <c:pt idx="16570">
                  <c:v>44832.157222222224</c:v>
                </c:pt>
                <c:pt idx="16571">
                  <c:v>44832.157233796293</c:v>
                </c:pt>
                <c:pt idx="16572">
                  <c:v>44832.15724537037</c:v>
                </c:pt>
                <c:pt idx="16573">
                  <c:v>44832.157256944447</c:v>
                </c:pt>
                <c:pt idx="16574">
                  <c:v>44832.157268518517</c:v>
                </c:pt>
                <c:pt idx="16575">
                  <c:v>44832.157280092593</c:v>
                </c:pt>
                <c:pt idx="16576">
                  <c:v>44832.15729166667</c:v>
                </c:pt>
                <c:pt idx="16577">
                  <c:v>44832.15730324074</c:v>
                </c:pt>
                <c:pt idx="16578">
                  <c:v>44832.157314814816</c:v>
                </c:pt>
                <c:pt idx="16579">
                  <c:v>44832.157326388886</c:v>
                </c:pt>
                <c:pt idx="16580">
                  <c:v>44832.157337962963</c:v>
                </c:pt>
                <c:pt idx="16581">
                  <c:v>44832.157349537039</c:v>
                </c:pt>
                <c:pt idx="16582">
                  <c:v>44832.157361111109</c:v>
                </c:pt>
                <c:pt idx="16583">
                  <c:v>44832.157372685186</c:v>
                </c:pt>
                <c:pt idx="16584">
                  <c:v>44832.157384259262</c:v>
                </c:pt>
                <c:pt idx="16585">
                  <c:v>44832.157395833332</c:v>
                </c:pt>
                <c:pt idx="16586">
                  <c:v>44832.157407407409</c:v>
                </c:pt>
                <c:pt idx="16587">
                  <c:v>44832.157418981478</c:v>
                </c:pt>
                <c:pt idx="16588">
                  <c:v>44832.157430555555</c:v>
                </c:pt>
                <c:pt idx="16589">
                  <c:v>44832.157442129632</c:v>
                </c:pt>
                <c:pt idx="16590">
                  <c:v>44832.157453703701</c:v>
                </c:pt>
                <c:pt idx="16591">
                  <c:v>44832.157465277778</c:v>
                </c:pt>
                <c:pt idx="16592">
                  <c:v>44832.157476851855</c:v>
                </c:pt>
                <c:pt idx="16593">
                  <c:v>44832.157488425924</c:v>
                </c:pt>
                <c:pt idx="16594">
                  <c:v>44832.157500000001</c:v>
                </c:pt>
                <c:pt idx="16595">
                  <c:v>44832.157511574071</c:v>
                </c:pt>
                <c:pt idx="16596">
                  <c:v>44832.157523148147</c:v>
                </c:pt>
                <c:pt idx="16597">
                  <c:v>44832.157534722224</c:v>
                </c:pt>
                <c:pt idx="16598">
                  <c:v>44832.157546296294</c:v>
                </c:pt>
                <c:pt idx="16599">
                  <c:v>44832.157557870371</c:v>
                </c:pt>
                <c:pt idx="16600">
                  <c:v>44832.157569444447</c:v>
                </c:pt>
                <c:pt idx="16601">
                  <c:v>44832.157581018517</c:v>
                </c:pt>
                <c:pt idx="16602">
                  <c:v>44832.157592592594</c:v>
                </c:pt>
                <c:pt idx="16603">
                  <c:v>44832.157604166663</c:v>
                </c:pt>
                <c:pt idx="16604">
                  <c:v>44832.15761574074</c:v>
                </c:pt>
                <c:pt idx="16605">
                  <c:v>44832.157627314817</c:v>
                </c:pt>
                <c:pt idx="16606">
                  <c:v>44832.157638888886</c:v>
                </c:pt>
                <c:pt idx="16607">
                  <c:v>44832.157650462963</c:v>
                </c:pt>
                <c:pt idx="16608">
                  <c:v>44832.15766203704</c:v>
                </c:pt>
                <c:pt idx="16609">
                  <c:v>44832.157673611109</c:v>
                </c:pt>
                <c:pt idx="16610">
                  <c:v>44832.157685185186</c:v>
                </c:pt>
                <c:pt idx="16611">
                  <c:v>44832.157696759263</c:v>
                </c:pt>
                <c:pt idx="16612">
                  <c:v>44832.157708333332</c:v>
                </c:pt>
                <c:pt idx="16613">
                  <c:v>44832.157719907409</c:v>
                </c:pt>
                <c:pt idx="16614">
                  <c:v>44832.157731481479</c:v>
                </c:pt>
                <c:pt idx="16615">
                  <c:v>44832.157743055555</c:v>
                </c:pt>
                <c:pt idx="16616">
                  <c:v>44832.157754629632</c:v>
                </c:pt>
                <c:pt idx="16617">
                  <c:v>44832.157766203702</c:v>
                </c:pt>
                <c:pt idx="16618">
                  <c:v>44832.157777777778</c:v>
                </c:pt>
                <c:pt idx="16619">
                  <c:v>44832.157789351855</c:v>
                </c:pt>
                <c:pt idx="16620">
                  <c:v>44832.157800925925</c:v>
                </c:pt>
                <c:pt idx="16621">
                  <c:v>44832.157812500001</c:v>
                </c:pt>
                <c:pt idx="16622">
                  <c:v>44832.157824074071</c:v>
                </c:pt>
                <c:pt idx="16623">
                  <c:v>44832.157835648148</c:v>
                </c:pt>
                <c:pt idx="16624">
                  <c:v>44832.157858796294</c:v>
                </c:pt>
                <c:pt idx="16625">
                  <c:v>44832.157870370371</c:v>
                </c:pt>
                <c:pt idx="16626">
                  <c:v>44832.157881944448</c:v>
                </c:pt>
                <c:pt idx="16627">
                  <c:v>44832.157893518517</c:v>
                </c:pt>
                <c:pt idx="16628">
                  <c:v>44832.157905092594</c:v>
                </c:pt>
                <c:pt idx="16629">
                  <c:v>44832.157916666663</c:v>
                </c:pt>
                <c:pt idx="16630">
                  <c:v>44832.157916666663</c:v>
                </c:pt>
                <c:pt idx="16631">
                  <c:v>44832.15792824074</c:v>
                </c:pt>
                <c:pt idx="16632">
                  <c:v>44832.157939814817</c:v>
                </c:pt>
                <c:pt idx="16633">
                  <c:v>44832.157951388886</c:v>
                </c:pt>
                <c:pt idx="16634">
                  <c:v>44832.157962962963</c:v>
                </c:pt>
                <c:pt idx="16635">
                  <c:v>44832.15797453704</c:v>
                </c:pt>
                <c:pt idx="16636">
                  <c:v>44832.157986111109</c:v>
                </c:pt>
                <c:pt idx="16637">
                  <c:v>44832.157997685186</c:v>
                </c:pt>
                <c:pt idx="16638">
                  <c:v>44832.158009259256</c:v>
                </c:pt>
                <c:pt idx="16639">
                  <c:v>44832.158020833333</c:v>
                </c:pt>
                <c:pt idx="16640">
                  <c:v>44832.158032407409</c:v>
                </c:pt>
                <c:pt idx="16641">
                  <c:v>44832.158055555556</c:v>
                </c:pt>
                <c:pt idx="16642">
                  <c:v>44832.158067129632</c:v>
                </c:pt>
                <c:pt idx="16643">
                  <c:v>44832.158078703702</c:v>
                </c:pt>
                <c:pt idx="16644">
                  <c:v>44832.158090277779</c:v>
                </c:pt>
                <c:pt idx="16645">
                  <c:v>44832.158101851855</c:v>
                </c:pt>
                <c:pt idx="16646">
                  <c:v>44832.158113425925</c:v>
                </c:pt>
                <c:pt idx="16647">
                  <c:v>44832.158125000002</c:v>
                </c:pt>
                <c:pt idx="16648">
                  <c:v>44832.158136574071</c:v>
                </c:pt>
                <c:pt idx="16649">
                  <c:v>44832.158148148148</c:v>
                </c:pt>
                <c:pt idx="16650">
                  <c:v>44832.158159722225</c:v>
                </c:pt>
                <c:pt idx="16651">
                  <c:v>44832.158171296294</c:v>
                </c:pt>
                <c:pt idx="16652">
                  <c:v>44832.158182870371</c:v>
                </c:pt>
                <c:pt idx="16653">
                  <c:v>44832.158194444448</c:v>
                </c:pt>
                <c:pt idx="16654">
                  <c:v>44832.158206018517</c:v>
                </c:pt>
                <c:pt idx="16655">
                  <c:v>44832.158217592594</c:v>
                </c:pt>
                <c:pt idx="16656">
                  <c:v>44832.158229166664</c:v>
                </c:pt>
                <c:pt idx="16657">
                  <c:v>44832.15824074074</c:v>
                </c:pt>
                <c:pt idx="16658">
                  <c:v>44832.158252314817</c:v>
                </c:pt>
                <c:pt idx="16659">
                  <c:v>44832.158263888887</c:v>
                </c:pt>
                <c:pt idx="16660">
                  <c:v>44832.158275462964</c:v>
                </c:pt>
                <c:pt idx="16661">
                  <c:v>44832.15828703704</c:v>
                </c:pt>
                <c:pt idx="16662">
                  <c:v>44832.15829861111</c:v>
                </c:pt>
                <c:pt idx="16663">
                  <c:v>44832.158310185187</c:v>
                </c:pt>
                <c:pt idx="16664">
                  <c:v>44832.158321759256</c:v>
                </c:pt>
                <c:pt idx="16665">
                  <c:v>44832.158333333333</c:v>
                </c:pt>
                <c:pt idx="16666">
                  <c:v>44832.15834490741</c:v>
                </c:pt>
                <c:pt idx="16667">
                  <c:v>44832.158356481479</c:v>
                </c:pt>
                <c:pt idx="16668">
                  <c:v>44832.158368055556</c:v>
                </c:pt>
                <c:pt idx="16669">
                  <c:v>44832.158379629633</c:v>
                </c:pt>
                <c:pt idx="16670">
                  <c:v>44832.158391203702</c:v>
                </c:pt>
                <c:pt idx="16671">
                  <c:v>44832.158402777779</c:v>
                </c:pt>
                <c:pt idx="16672">
                  <c:v>44832.158414351848</c:v>
                </c:pt>
                <c:pt idx="16673">
                  <c:v>44832.158425925925</c:v>
                </c:pt>
                <c:pt idx="16674">
                  <c:v>44832.158437500002</c:v>
                </c:pt>
                <c:pt idx="16675">
                  <c:v>44832.158449074072</c:v>
                </c:pt>
                <c:pt idx="16676">
                  <c:v>44832.158460648148</c:v>
                </c:pt>
                <c:pt idx="16677">
                  <c:v>44832.158472222225</c:v>
                </c:pt>
                <c:pt idx="16678">
                  <c:v>44832.158483796295</c:v>
                </c:pt>
                <c:pt idx="16679">
                  <c:v>44832.158495370371</c:v>
                </c:pt>
                <c:pt idx="16680">
                  <c:v>44832.158506944441</c:v>
                </c:pt>
                <c:pt idx="16681">
                  <c:v>44832.158518518518</c:v>
                </c:pt>
                <c:pt idx="16682">
                  <c:v>44832.158530092594</c:v>
                </c:pt>
                <c:pt idx="16683">
                  <c:v>44832.158541666664</c:v>
                </c:pt>
                <c:pt idx="16684">
                  <c:v>44832.158553240741</c:v>
                </c:pt>
                <c:pt idx="16685">
                  <c:v>44832.158564814818</c:v>
                </c:pt>
                <c:pt idx="16686">
                  <c:v>44832.158576388887</c:v>
                </c:pt>
                <c:pt idx="16687">
                  <c:v>44832.158587962964</c:v>
                </c:pt>
                <c:pt idx="16688">
                  <c:v>44832.158599537041</c:v>
                </c:pt>
                <c:pt idx="16689">
                  <c:v>44832.15861111111</c:v>
                </c:pt>
                <c:pt idx="16690">
                  <c:v>44832.158622685187</c:v>
                </c:pt>
                <c:pt idx="16691">
                  <c:v>44832.158634259256</c:v>
                </c:pt>
                <c:pt idx="16692">
                  <c:v>44832.158645833333</c:v>
                </c:pt>
                <c:pt idx="16693">
                  <c:v>44832.15865740741</c:v>
                </c:pt>
                <c:pt idx="16694">
                  <c:v>44832.158668981479</c:v>
                </c:pt>
                <c:pt idx="16695">
                  <c:v>44832.158680555556</c:v>
                </c:pt>
                <c:pt idx="16696">
                  <c:v>44832.158692129633</c:v>
                </c:pt>
                <c:pt idx="16697">
                  <c:v>44832.158703703702</c:v>
                </c:pt>
                <c:pt idx="16698">
                  <c:v>44832.158715277779</c:v>
                </c:pt>
                <c:pt idx="16699">
                  <c:v>44832.158726851849</c:v>
                </c:pt>
                <c:pt idx="16700">
                  <c:v>44832.158738425926</c:v>
                </c:pt>
                <c:pt idx="16701">
                  <c:v>44832.158750000002</c:v>
                </c:pt>
                <c:pt idx="16702">
                  <c:v>44832.158761574072</c:v>
                </c:pt>
                <c:pt idx="16703">
                  <c:v>44832.158773148149</c:v>
                </c:pt>
                <c:pt idx="16704">
                  <c:v>44832.158784722225</c:v>
                </c:pt>
                <c:pt idx="16705">
                  <c:v>44832.158796296295</c:v>
                </c:pt>
                <c:pt idx="16706">
                  <c:v>44832.158807870372</c:v>
                </c:pt>
                <c:pt idx="16707">
                  <c:v>44832.158819444441</c:v>
                </c:pt>
                <c:pt idx="16708">
                  <c:v>44832.158831018518</c:v>
                </c:pt>
                <c:pt idx="16709">
                  <c:v>44832.158842592595</c:v>
                </c:pt>
                <c:pt idx="16710">
                  <c:v>44832.158854166664</c:v>
                </c:pt>
                <c:pt idx="16711">
                  <c:v>44832.158865740741</c:v>
                </c:pt>
                <c:pt idx="16712">
                  <c:v>44832.158877314818</c:v>
                </c:pt>
                <c:pt idx="16713">
                  <c:v>44832.158888888887</c:v>
                </c:pt>
                <c:pt idx="16714">
                  <c:v>44832.158900462964</c:v>
                </c:pt>
                <c:pt idx="16715">
                  <c:v>44832.158912037034</c:v>
                </c:pt>
                <c:pt idx="16716">
                  <c:v>44832.15892361111</c:v>
                </c:pt>
                <c:pt idx="16717">
                  <c:v>44832.158935185187</c:v>
                </c:pt>
                <c:pt idx="16718">
                  <c:v>44832.158946759257</c:v>
                </c:pt>
                <c:pt idx="16719">
                  <c:v>44832.158958333333</c:v>
                </c:pt>
                <c:pt idx="16720">
                  <c:v>44832.15896990741</c:v>
                </c:pt>
                <c:pt idx="16721">
                  <c:v>44832.15898148148</c:v>
                </c:pt>
                <c:pt idx="16722">
                  <c:v>44832.158993055556</c:v>
                </c:pt>
                <c:pt idx="16723">
                  <c:v>44832.159004629626</c:v>
                </c:pt>
                <c:pt idx="16724">
                  <c:v>44832.159016203703</c:v>
                </c:pt>
                <c:pt idx="16725">
                  <c:v>44832.15902777778</c:v>
                </c:pt>
                <c:pt idx="16726">
                  <c:v>44832.159039351849</c:v>
                </c:pt>
                <c:pt idx="16727">
                  <c:v>44832.159050925926</c:v>
                </c:pt>
                <c:pt idx="16728">
                  <c:v>44832.159062500003</c:v>
                </c:pt>
                <c:pt idx="16729">
                  <c:v>44832.159074074072</c:v>
                </c:pt>
                <c:pt idx="16730">
                  <c:v>44832.159085648149</c:v>
                </c:pt>
                <c:pt idx="16731">
                  <c:v>44832.159097222226</c:v>
                </c:pt>
                <c:pt idx="16732">
                  <c:v>44832.159108796295</c:v>
                </c:pt>
                <c:pt idx="16733">
                  <c:v>44832.159120370372</c:v>
                </c:pt>
                <c:pt idx="16734">
                  <c:v>44832.159131944441</c:v>
                </c:pt>
                <c:pt idx="16735">
                  <c:v>44832.159143518518</c:v>
                </c:pt>
                <c:pt idx="16736">
                  <c:v>44832.159155092595</c:v>
                </c:pt>
                <c:pt idx="16737">
                  <c:v>44832.159166666665</c:v>
                </c:pt>
                <c:pt idx="16738">
                  <c:v>44832.159178240741</c:v>
                </c:pt>
                <c:pt idx="16739">
                  <c:v>44832.159189814818</c:v>
                </c:pt>
                <c:pt idx="16740">
                  <c:v>44832.159201388888</c:v>
                </c:pt>
                <c:pt idx="16741">
                  <c:v>44832.159212962964</c:v>
                </c:pt>
                <c:pt idx="16742">
                  <c:v>44832.159224537034</c:v>
                </c:pt>
                <c:pt idx="16743">
                  <c:v>44832.159236111111</c:v>
                </c:pt>
                <c:pt idx="16744">
                  <c:v>44832.159247685187</c:v>
                </c:pt>
                <c:pt idx="16745">
                  <c:v>44832.159259259257</c:v>
                </c:pt>
                <c:pt idx="16746">
                  <c:v>44832.159270833334</c:v>
                </c:pt>
                <c:pt idx="16747">
                  <c:v>44832.159282407411</c:v>
                </c:pt>
                <c:pt idx="16748">
                  <c:v>44832.15929398148</c:v>
                </c:pt>
                <c:pt idx="16749">
                  <c:v>44832.159305555557</c:v>
                </c:pt>
                <c:pt idx="16750">
                  <c:v>44832.159317129626</c:v>
                </c:pt>
                <c:pt idx="16751">
                  <c:v>44832.159328703703</c:v>
                </c:pt>
                <c:pt idx="16752">
                  <c:v>44832.15934027778</c:v>
                </c:pt>
                <c:pt idx="16753">
                  <c:v>44832.159351851849</c:v>
                </c:pt>
                <c:pt idx="16754">
                  <c:v>44832.159363425926</c:v>
                </c:pt>
                <c:pt idx="16755">
                  <c:v>44832.159375000003</c:v>
                </c:pt>
                <c:pt idx="16756">
                  <c:v>44832.159386574072</c:v>
                </c:pt>
                <c:pt idx="16757">
                  <c:v>44832.159398148149</c:v>
                </c:pt>
                <c:pt idx="16758">
                  <c:v>44832.159409722219</c:v>
                </c:pt>
                <c:pt idx="16759">
                  <c:v>44832.159421296295</c:v>
                </c:pt>
                <c:pt idx="16760">
                  <c:v>44832.159432870372</c:v>
                </c:pt>
                <c:pt idx="16761">
                  <c:v>44832.159444444442</c:v>
                </c:pt>
                <c:pt idx="16762">
                  <c:v>44832.159456018519</c:v>
                </c:pt>
                <c:pt idx="16763">
                  <c:v>44832.159467592595</c:v>
                </c:pt>
                <c:pt idx="16764">
                  <c:v>44832.159479166665</c:v>
                </c:pt>
                <c:pt idx="16765">
                  <c:v>44832.159490740742</c:v>
                </c:pt>
                <c:pt idx="16766">
                  <c:v>44832.159502314818</c:v>
                </c:pt>
                <c:pt idx="16767">
                  <c:v>44832.159513888888</c:v>
                </c:pt>
                <c:pt idx="16768">
                  <c:v>44832.159525462965</c:v>
                </c:pt>
                <c:pt idx="16769">
                  <c:v>44832.159537037034</c:v>
                </c:pt>
                <c:pt idx="16770">
                  <c:v>44832.159548611111</c:v>
                </c:pt>
                <c:pt idx="16771">
                  <c:v>44832.159560185188</c:v>
                </c:pt>
                <c:pt idx="16772">
                  <c:v>44832.159571759257</c:v>
                </c:pt>
                <c:pt idx="16773">
                  <c:v>44832.159583333334</c:v>
                </c:pt>
                <c:pt idx="16774">
                  <c:v>44832.159594907411</c:v>
                </c:pt>
                <c:pt idx="16775">
                  <c:v>44832.15960648148</c:v>
                </c:pt>
                <c:pt idx="16776">
                  <c:v>44832.159618055557</c:v>
                </c:pt>
                <c:pt idx="16777">
                  <c:v>44832.159629629627</c:v>
                </c:pt>
                <c:pt idx="16778">
                  <c:v>44832.159641203703</c:v>
                </c:pt>
                <c:pt idx="16779">
                  <c:v>44832.15965277778</c:v>
                </c:pt>
                <c:pt idx="16780">
                  <c:v>44832.15966435185</c:v>
                </c:pt>
                <c:pt idx="16781">
                  <c:v>44832.159675925926</c:v>
                </c:pt>
                <c:pt idx="16782">
                  <c:v>44832.159687500003</c:v>
                </c:pt>
                <c:pt idx="16783">
                  <c:v>44832.159699074073</c:v>
                </c:pt>
                <c:pt idx="16784">
                  <c:v>44832.159710648149</c:v>
                </c:pt>
                <c:pt idx="16785">
                  <c:v>44832.159722222219</c:v>
                </c:pt>
                <c:pt idx="16786">
                  <c:v>44832.159733796296</c:v>
                </c:pt>
                <c:pt idx="16787">
                  <c:v>44832.159745370373</c:v>
                </c:pt>
                <c:pt idx="16788">
                  <c:v>44832.159756944442</c:v>
                </c:pt>
                <c:pt idx="16789">
                  <c:v>44832.159768518519</c:v>
                </c:pt>
                <c:pt idx="16790">
                  <c:v>44832.159780092596</c:v>
                </c:pt>
                <c:pt idx="16791">
                  <c:v>44832.159791666665</c:v>
                </c:pt>
                <c:pt idx="16792">
                  <c:v>44832.159803240742</c:v>
                </c:pt>
                <c:pt idx="16793">
                  <c:v>44832.159814814811</c:v>
                </c:pt>
                <c:pt idx="16794">
                  <c:v>44832.159826388888</c:v>
                </c:pt>
                <c:pt idx="16795">
                  <c:v>44832.159837962965</c:v>
                </c:pt>
                <c:pt idx="16796">
                  <c:v>44832.159849537034</c:v>
                </c:pt>
                <c:pt idx="16797">
                  <c:v>44832.159861111111</c:v>
                </c:pt>
                <c:pt idx="16798">
                  <c:v>44832.159872685188</c:v>
                </c:pt>
                <c:pt idx="16799">
                  <c:v>44832.159884259258</c:v>
                </c:pt>
                <c:pt idx="16800">
                  <c:v>44832.159895833334</c:v>
                </c:pt>
                <c:pt idx="16801">
                  <c:v>44832.159907407404</c:v>
                </c:pt>
                <c:pt idx="16802">
                  <c:v>44832.159918981481</c:v>
                </c:pt>
                <c:pt idx="16803">
                  <c:v>44832.159930555557</c:v>
                </c:pt>
                <c:pt idx="16804">
                  <c:v>44832.159942129627</c:v>
                </c:pt>
                <c:pt idx="16805">
                  <c:v>44832.159953703704</c:v>
                </c:pt>
                <c:pt idx="16806">
                  <c:v>44832.15996527778</c:v>
                </c:pt>
                <c:pt idx="16807">
                  <c:v>44832.15997685185</c:v>
                </c:pt>
                <c:pt idx="16808">
                  <c:v>44832.159988425927</c:v>
                </c:pt>
                <c:pt idx="16809">
                  <c:v>44832.160000000003</c:v>
                </c:pt>
                <c:pt idx="16810">
                  <c:v>44832.160011574073</c:v>
                </c:pt>
                <c:pt idx="16811">
                  <c:v>44832.16002314815</c:v>
                </c:pt>
                <c:pt idx="16812">
                  <c:v>44832.160034722219</c:v>
                </c:pt>
                <c:pt idx="16813">
                  <c:v>44832.160046296296</c:v>
                </c:pt>
                <c:pt idx="16814">
                  <c:v>44832.160057870373</c:v>
                </c:pt>
                <c:pt idx="16815">
                  <c:v>44832.160069444442</c:v>
                </c:pt>
                <c:pt idx="16816">
                  <c:v>44832.160081018519</c:v>
                </c:pt>
                <c:pt idx="16817">
                  <c:v>44832.160092592596</c:v>
                </c:pt>
                <c:pt idx="16818">
                  <c:v>44832.160104166665</c:v>
                </c:pt>
                <c:pt idx="16819">
                  <c:v>44832.160115740742</c:v>
                </c:pt>
                <c:pt idx="16820">
                  <c:v>44832.160127314812</c:v>
                </c:pt>
                <c:pt idx="16821">
                  <c:v>44832.160138888888</c:v>
                </c:pt>
                <c:pt idx="16822">
                  <c:v>44832.160150462965</c:v>
                </c:pt>
                <c:pt idx="16823">
                  <c:v>44832.160162037035</c:v>
                </c:pt>
                <c:pt idx="16824">
                  <c:v>44832.160173611112</c:v>
                </c:pt>
                <c:pt idx="16825">
                  <c:v>44832.160185185188</c:v>
                </c:pt>
                <c:pt idx="16826">
                  <c:v>44832.160196759258</c:v>
                </c:pt>
                <c:pt idx="16827">
                  <c:v>44832.160208333335</c:v>
                </c:pt>
                <c:pt idx="16828">
                  <c:v>44832.160219907404</c:v>
                </c:pt>
                <c:pt idx="16829">
                  <c:v>44832.160231481481</c:v>
                </c:pt>
                <c:pt idx="16830">
                  <c:v>44832.160243055558</c:v>
                </c:pt>
                <c:pt idx="16831">
                  <c:v>44832.160254629627</c:v>
                </c:pt>
                <c:pt idx="16832">
                  <c:v>44832.160266203704</c:v>
                </c:pt>
                <c:pt idx="16833">
                  <c:v>44832.160277777781</c:v>
                </c:pt>
                <c:pt idx="16834">
                  <c:v>44832.16028935185</c:v>
                </c:pt>
                <c:pt idx="16835">
                  <c:v>44832.160300925927</c:v>
                </c:pt>
                <c:pt idx="16836">
                  <c:v>44832.160312499997</c:v>
                </c:pt>
                <c:pt idx="16837">
                  <c:v>44832.160324074073</c:v>
                </c:pt>
                <c:pt idx="16838">
                  <c:v>44832.16033564815</c:v>
                </c:pt>
                <c:pt idx="16839">
                  <c:v>44832.16034722222</c:v>
                </c:pt>
                <c:pt idx="16840">
                  <c:v>44832.160358796296</c:v>
                </c:pt>
                <c:pt idx="16841">
                  <c:v>44832.160370370373</c:v>
                </c:pt>
                <c:pt idx="16842">
                  <c:v>44832.160381944443</c:v>
                </c:pt>
                <c:pt idx="16843">
                  <c:v>44832.160393518519</c:v>
                </c:pt>
                <c:pt idx="16844">
                  <c:v>44832.160405092596</c:v>
                </c:pt>
                <c:pt idx="16845">
                  <c:v>44832.160416666666</c:v>
                </c:pt>
                <c:pt idx="16846">
                  <c:v>44832.160428240742</c:v>
                </c:pt>
                <c:pt idx="16847">
                  <c:v>44832.160439814812</c:v>
                </c:pt>
                <c:pt idx="16848">
                  <c:v>44832.160451388889</c:v>
                </c:pt>
                <c:pt idx="16849">
                  <c:v>44832.160462962966</c:v>
                </c:pt>
                <c:pt idx="16850">
                  <c:v>44832.160474537035</c:v>
                </c:pt>
                <c:pt idx="16851">
                  <c:v>44832.160486111112</c:v>
                </c:pt>
                <c:pt idx="16852">
                  <c:v>44832.160497685189</c:v>
                </c:pt>
                <c:pt idx="16853">
                  <c:v>44832.160509259258</c:v>
                </c:pt>
                <c:pt idx="16854">
                  <c:v>44832.160520833335</c:v>
                </c:pt>
                <c:pt idx="16855">
                  <c:v>44832.160532407404</c:v>
                </c:pt>
                <c:pt idx="16856">
                  <c:v>44832.160543981481</c:v>
                </c:pt>
                <c:pt idx="16857">
                  <c:v>44832.160555555558</c:v>
                </c:pt>
                <c:pt idx="16858">
                  <c:v>44832.160567129627</c:v>
                </c:pt>
                <c:pt idx="16859">
                  <c:v>44832.160578703704</c:v>
                </c:pt>
                <c:pt idx="16860">
                  <c:v>44832.160590277781</c:v>
                </c:pt>
                <c:pt idx="16861">
                  <c:v>44832.160601851851</c:v>
                </c:pt>
                <c:pt idx="16862">
                  <c:v>44832.160613425927</c:v>
                </c:pt>
                <c:pt idx="16863">
                  <c:v>44832.160624999997</c:v>
                </c:pt>
                <c:pt idx="16864">
                  <c:v>44832.160636574074</c:v>
                </c:pt>
                <c:pt idx="16865">
                  <c:v>44832.16064814815</c:v>
                </c:pt>
                <c:pt idx="16866">
                  <c:v>44832.16065972222</c:v>
                </c:pt>
                <c:pt idx="16867">
                  <c:v>44832.160671296297</c:v>
                </c:pt>
                <c:pt idx="16868">
                  <c:v>44832.160682870373</c:v>
                </c:pt>
                <c:pt idx="16869">
                  <c:v>44832.160694444443</c:v>
                </c:pt>
                <c:pt idx="16870">
                  <c:v>44832.16070601852</c:v>
                </c:pt>
                <c:pt idx="16871">
                  <c:v>44832.160717592589</c:v>
                </c:pt>
                <c:pt idx="16872">
                  <c:v>44832.160729166666</c:v>
                </c:pt>
                <c:pt idx="16873">
                  <c:v>44832.160740740743</c:v>
                </c:pt>
                <c:pt idx="16874">
                  <c:v>44832.160752314812</c:v>
                </c:pt>
                <c:pt idx="16875">
                  <c:v>44832.160763888889</c:v>
                </c:pt>
                <c:pt idx="16876">
                  <c:v>44832.160775462966</c:v>
                </c:pt>
                <c:pt idx="16877">
                  <c:v>44832.160787037035</c:v>
                </c:pt>
                <c:pt idx="16878">
                  <c:v>44832.160798611112</c:v>
                </c:pt>
                <c:pt idx="16879">
                  <c:v>44832.160810185182</c:v>
                </c:pt>
                <c:pt idx="16880">
                  <c:v>44832.160821759258</c:v>
                </c:pt>
                <c:pt idx="16881">
                  <c:v>44832.160844907405</c:v>
                </c:pt>
                <c:pt idx="16882">
                  <c:v>44832.160856481481</c:v>
                </c:pt>
                <c:pt idx="16883">
                  <c:v>44832.160868055558</c:v>
                </c:pt>
                <c:pt idx="16884">
                  <c:v>44832.160879629628</c:v>
                </c:pt>
                <c:pt idx="16885">
                  <c:v>44832.160891203705</c:v>
                </c:pt>
                <c:pt idx="16886">
                  <c:v>44832.160902777781</c:v>
                </c:pt>
                <c:pt idx="16887">
                  <c:v>44832.160914351851</c:v>
                </c:pt>
                <c:pt idx="16888">
                  <c:v>44832.160914351851</c:v>
                </c:pt>
                <c:pt idx="16889">
                  <c:v>44832.160925925928</c:v>
                </c:pt>
                <c:pt idx="16890">
                  <c:v>44832.160937499997</c:v>
                </c:pt>
                <c:pt idx="16891">
                  <c:v>44832.160949074074</c:v>
                </c:pt>
                <c:pt idx="16892">
                  <c:v>44832.160960648151</c:v>
                </c:pt>
                <c:pt idx="16893">
                  <c:v>44832.16097222222</c:v>
                </c:pt>
                <c:pt idx="16894">
                  <c:v>44832.160983796297</c:v>
                </c:pt>
                <c:pt idx="16895">
                  <c:v>44832.160995370374</c:v>
                </c:pt>
                <c:pt idx="16896">
                  <c:v>44832.161006944443</c:v>
                </c:pt>
                <c:pt idx="16897">
                  <c:v>44832.16101851852</c:v>
                </c:pt>
                <c:pt idx="16898">
                  <c:v>44832.161041666666</c:v>
                </c:pt>
                <c:pt idx="16899">
                  <c:v>44832.161053240743</c:v>
                </c:pt>
                <c:pt idx="16900">
                  <c:v>44832.161064814813</c:v>
                </c:pt>
                <c:pt idx="16901">
                  <c:v>44832.161076388889</c:v>
                </c:pt>
                <c:pt idx="16902">
                  <c:v>44832.161087962966</c:v>
                </c:pt>
                <c:pt idx="16903">
                  <c:v>44832.161099537036</c:v>
                </c:pt>
                <c:pt idx="16904">
                  <c:v>44832.161111111112</c:v>
                </c:pt>
                <c:pt idx="16905">
                  <c:v>44832.161122685182</c:v>
                </c:pt>
                <c:pt idx="16906">
                  <c:v>44832.161134259259</c:v>
                </c:pt>
                <c:pt idx="16907">
                  <c:v>44832.161145833335</c:v>
                </c:pt>
                <c:pt idx="16908">
                  <c:v>44832.161157407405</c:v>
                </c:pt>
                <c:pt idx="16909">
                  <c:v>44832.161168981482</c:v>
                </c:pt>
                <c:pt idx="16910">
                  <c:v>44832.161180555559</c:v>
                </c:pt>
                <c:pt idx="16911">
                  <c:v>44832.161192129628</c:v>
                </c:pt>
                <c:pt idx="16912">
                  <c:v>44832.161203703705</c:v>
                </c:pt>
                <c:pt idx="16913">
                  <c:v>44832.161215277774</c:v>
                </c:pt>
                <c:pt idx="16914">
                  <c:v>44832.161226851851</c:v>
                </c:pt>
                <c:pt idx="16915">
                  <c:v>44832.161238425928</c:v>
                </c:pt>
                <c:pt idx="16916">
                  <c:v>44832.161249999997</c:v>
                </c:pt>
                <c:pt idx="16917">
                  <c:v>44832.161261574074</c:v>
                </c:pt>
                <c:pt idx="16918">
                  <c:v>44832.161273148151</c:v>
                </c:pt>
                <c:pt idx="16919">
                  <c:v>44832.16128472222</c:v>
                </c:pt>
                <c:pt idx="16920">
                  <c:v>44832.161296296297</c:v>
                </c:pt>
                <c:pt idx="16921">
                  <c:v>44832.161307870374</c:v>
                </c:pt>
                <c:pt idx="16922">
                  <c:v>44832.161319444444</c:v>
                </c:pt>
                <c:pt idx="16923">
                  <c:v>44832.16133101852</c:v>
                </c:pt>
                <c:pt idx="16924">
                  <c:v>44832.16134259259</c:v>
                </c:pt>
                <c:pt idx="16925">
                  <c:v>44832.161354166667</c:v>
                </c:pt>
                <c:pt idx="16926">
                  <c:v>44832.161365740743</c:v>
                </c:pt>
                <c:pt idx="16927">
                  <c:v>44832.161377314813</c:v>
                </c:pt>
                <c:pt idx="16928">
                  <c:v>44832.16138888889</c:v>
                </c:pt>
                <c:pt idx="16929">
                  <c:v>44832.161400462966</c:v>
                </c:pt>
                <c:pt idx="16930">
                  <c:v>44832.161412037036</c:v>
                </c:pt>
                <c:pt idx="16931">
                  <c:v>44832.161423611113</c:v>
                </c:pt>
                <c:pt idx="16932">
                  <c:v>44832.161435185182</c:v>
                </c:pt>
                <c:pt idx="16933">
                  <c:v>44832.161446759259</c:v>
                </c:pt>
                <c:pt idx="16934">
                  <c:v>44832.161458333336</c:v>
                </c:pt>
                <c:pt idx="16935">
                  <c:v>44832.161469907405</c:v>
                </c:pt>
                <c:pt idx="16936">
                  <c:v>44832.161481481482</c:v>
                </c:pt>
                <c:pt idx="16937">
                  <c:v>44832.161493055559</c:v>
                </c:pt>
                <c:pt idx="16938">
                  <c:v>44832.161504629628</c:v>
                </c:pt>
                <c:pt idx="16939">
                  <c:v>44832.161516203705</c:v>
                </c:pt>
                <c:pt idx="16940">
                  <c:v>44832.161527777775</c:v>
                </c:pt>
                <c:pt idx="16941">
                  <c:v>44832.161539351851</c:v>
                </c:pt>
                <c:pt idx="16942">
                  <c:v>44832.161550925928</c:v>
                </c:pt>
                <c:pt idx="16943">
                  <c:v>44832.161562499998</c:v>
                </c:pt>
                <c:pt idx="16944">
                  <c:v>44832.161574074074</c:v>
                </c:pt>
                <c:pt idx="16945">
                  <c:v>44832.161585648151</c:v>
                </c:pt>
                <c:pt idx="16946">
                  <c:v>44832.161597222221</c:v>
                </c:pt>
                <c:pt idx="16947">
                  <c:v>44832.161608796298</c:v>
                </c:pt>
                <c:pt idx="16948">
                  <c:v>44832.161620370367</c:v>
                </c:pt>
                <c:pt idx="16949">
                  <c:v>44832.161631944444</c:v>
                </c:pt>
                <c:pt idx="16950">
                  <c:v>44832.161643518521</c:v>
                </c:pt>
                <c:pt idx="16951">
                  <c:v>44832.16165509259</c:v>
                </c:pt>
                <c:pt idx="16952">
                  <c:v>44832.161666666667</c:v>
                </c:pt>
                <c:pt idx="16953">
                  <c:v>44832.161678240744</c:v>
                </c:pt>
                <c:pt idx="16954">
                  <c:v>44832.161689814813</c:v>
                </c:pt>
                <c:pt idx="16955">
                  <c:v>44832.16170138889</c:v>
                </c:pt>
                <c:pt idx="16956">
                  <c:v>44832.161712962959</c:v>
                </c:pt>
                <c:pt idx="16957">
                  <c:v>44832.161724537036</c:v>
                </c:pt>
                <c:pt idx="16958">
                  <c:v>44832.161736111113</c:v>
                </c:pt>
                <c:pt idx="16959">
                  <c:v>44832.161747685182</c:v>
                </c:pt>
                <c:pt idx="16960">
                  <c:v>44832.161759259259</c:v>
                </c:pt>
                <c:pt idx="16961">
                  <c:v>44832.161770833336</c:v>
                </c:pt>
                <c:pt idx="16962">
                  <c:v>44832.161782407406</c:v>
                </c:pt>
                <c:pt idx="16963">
                  <c:v>44832.161793981482</c:v>
                </c:pt>
                <c:pt idx="16964">
                  <c:v>44832.161805555559</c:v>
                </c:pt>
                <c:pt idx="16965">
                  <c:v>44832.161817129629</c:v>
                </c:pt>
                <c:pt idx="16966">
                  <c:v>44832.161828703705</c:v>
                </c:pt>
                <c:pt idx="16967">
                  <c:v>44832.161840277775</c:v>
                </c:pt>
                <c:pt idx="16968">
                  <c:v>44832.161851851852</c:v>
                </c:pt>
                <c:pt idx="16969">
                  <c:v>44832.161863425928</c:v>
                </c:pt>
                <c:pt idx="16970">
                  <c:v>44832.161874999998</c:v>
                </c:pt>
                <c:pt idx="16971">
                  <c:v>44832.161886574075</c:v>
                </c:pt>
                <c:pt idx="16972">
                  <c:v>44832.161898148152</c:v>
                </c:pt>
                <c:pt idx="16973">
                  <c:v>44832.161909722221</c:v>
                </c:pt>
                <c:pt idx="16974">
                  <c:v>44832.161921296298</c:v>
                </c:pt>
                <c:pt idx="16975">
                  <c:v>44832.161932870367</c:v>
                </c:pt>
                <c:pt idx="16976">
                  <c:v>44832.161944444444</c:v>
                </c:pt>
                <c:pt idx="16977">
                  <c:v>44832.161956018521</c:v>
                </c:pt>
                <c:pt idx="16978">
                  <c:v>44832.16196759259</c:v>
                </c:pt>
                <c:pt idx="16979">
                  <c:v>44832.161979166667</c:v>
                </c:pt>
                <c:pt idx="16980">
                  <c:v>44832.161990740744</c:v>
                </c:pt>
                <c:pt idx="16981">
                  <c:v>44832.162002314813</c:v>
                </c:pt>
                <c:pt idx="16982">
                  <c:v>44832.16201388889</c:v>
                </c:pt>
                <c:pt idx="16983">
                  <c:v>44832.16202546296</c:v>
                </c:pt>
                <c:pt idx="16984">
                  <c:v>44832.162037037036</c:v>
                </c:pt>
                <c:pt idx="16985">
                  <c:v>44832.162048611113</c:v>
                </c:pt>
                <c:pt idx="16986">
                  <c:v>44832.162060185183</c:v>
                </c:pt>
                <c:pt idx="16987">
                  <c:v>44832.16207175926</c:v>
                </c:pt>
                <c:pt idx="16988">
                  <c:v>44832.162083333336</c:v>
                </c:pt>
                <c:pt idx="16989">
                  <c:v>44832.162094907406</c:v>
                </c:pt>
                <c:pt idx="16990">
                  <c:v>44832.162106481483</c:v>
                </c:pt>
                <c:pt idx="16991">
                  <c:v>44832.162118055552</c:v>
                </c:pt>
                <c:pt idx="16992">
                  <c:v>44832.162129629629</c:v>
                </c:pt>
                <c:pt idx="16993">
                  <c:v>44832.162141203706</c:v>
                </c:pt>
                <c:pt idx="16994">
                  <c:v>44832.162152777775</c:v>
                </c:pt>
                <c:pt idx="16995">
                  <c:v>44832.162164351852</c:v>
                </c:pt>
                <c:pt idx="16996">
                  <c:v>44832.162175925929</c:v>
                </c:pt>
                <c:pt idx="16997">
                  <c:v>44832.162187499998</c:v>
                </c:pt>
                <c:pt idx="16998">
                  <c:v>44832.162199074075</c:v>
                </c:pt>
                <c:pt idx="16999">
                  <c:v>44832.162210648145</c:v>
                </c:pt>
                <c:pt idx="17000">
                  <c:v>44832.162222222221</c:v>
                </c:pt>
                <c:pt idx="17001">
                  <c:v>44832.162233796298</c:v>
                </c:pt>
                <c:pt idx="17002">
                  <c:v>44832.162245370368</c:v>
                </c:pt>
                <c:pt idx="17003">
                  <c:v>44832.162256944444</c:v>
                </c:pt>
                <c:pt idx="17004">
                  <c:v>44832.162268518521</c:v>
                </c:pt>
                <c:pt idx="17005">
                  <c:v>44832.162280092591</c:v>
                </c:pt>
                <c:pt idx="17006">
                  <c:v>44832.162291666667</c:v>
                </c:pt>
                <c:pt idx="17007">
                  <c:v>44832.162303240744</c:v>
                </c:pt>
                <c:pt idx="17008">
                  <c:v>44832.162314814814</c:v>
                </c:pt>
                <c:pt idx="17009">
                  <c:v>44832.162326388891</c:v>
                </c:pt>
                <c:pt idx="17010">
                  <c:v>44832.16233796296</c:v>
                </c:pt>
                <c:pt idx="17011">
                  <c:v>44832.162349537037</c:v>
                </c:pt>
                <c:pt idx="17012">
                  <c:v>44832.162361111114</c:v>
                </c:pt>
                <c:pt idx="17013">
                  <c:v>44832.162372685183</c:v>
                </c:pt>
                <c:pt idx="17014">
                  <c:v>44832.16238425926</c:v>
                </c:pt>
                <c:pt idx="17015">
                  <c:v>44832.162395833337</c:v>
                </c:pt>
                <c:pt idx="17016">
                  <c:v>44832.162407407406</c:v>
                </c:pt>
                <c:pt idx="17017">
                  <c:v>44832.162418981483</c:v>
                </c:pt>
                <c:pt idx="17018">
                  <c:v>44832.162430555552</c:v>
                </c:pt>
                <c:pt idx="17019">
                  <c:v>44832.162442129629</c:v>
                </c:pt>
                <c:pt idx="17020">
                  <c:v>44832.162453703706</c:v>
                </c:pt>
                <c:pt idx="17021">
                  <c:v>44832.162465277775</c:v>
                </c:pt>
                <c:pt idx="17022">
                  <c:v>44832.162476851852</c:v>
                </c:pt>
                <c:pt idx="17023">
                  <c:v>44832.162488425929</c:v>
                </c:pt>
                <c:pt idx="17024">
                  <c:v>44832.162499999999</c:v>
                </c:pt>
                <c:pt idx="17025">
                  <c:v>44832.162511574075</c:v>
                </c:pt>
                <c:pt idx="17026">
                  <c:v>44832.162523148145</c:v>
                </c:pt>
                <c:pt idx="17027">
                  <c:v>44832.162534722222</c:v>
                </c:pt>
                <c:pt idx="17028">
                  <c:v>44832.162546296298</c:v>
                </c:pt>
                <c:pt idx="17029">
                  <c:v>44832.162557870368</c:v>
                </c:pt>
                <c:pt idx="17030">
                  <c:v>44832.162569444445</c:v>
                </c:pt>
                <c:pt idx="17031">
                  <c:v>44832.162581018521</c:v>
                </c:pt>
                <c:pt idx="17032">
                  <c:v>44832.162592592591</c:v>
                </c:pt>
                <c:pt idx="17033">
                  <c:v>44832.162604166668</c:v>
                </c:pt>
                <c:pt idx="17034">
                  <c:v>44832.162615740737</c:v>
                </c:pt>
                <c:pt idx="17035">
                  <c:v>44832.162627314814</c:v>
                </c:pt>
                <c:pt idx="17036">
                  <c:v>44832.162638888891</c:v>
                </c:pt>
                <c:pt idx="17037">
                  <c:v>44832.16265046296</c:v>
                </c:pt>
                <c:pt idx="17038">
                  <c:v>44832.162662037037</c:v>
                </c:pt>
                <c:pt idx="17039">
                  <c:v>44832.162673611114</c:v>
                </c:pt>
                <c:pt idx="17040">
                  <c:v>44832.162685185183</c:v>
                </c:pt>
                <c:pt idx="17041">
                  <c:v>44832.16269675926</c:v>
                </c:pt>
                <c:pt idx="17042">
                  <c:v>44832.162708333337</c:v>
                </c:pt>
                <c:pt idx="17043">
                  <c:v>44832.162719907406</c:v>
                </c:pt>
                <c:pt idx="17044">
                  <c:v>44832.162731481483</c:v>
                </c:pt>
                <c:pt idx="17045">
                  <c:v>44832.162743055553</c:v>
                </c:pt>
                <c:pt idx="17046">
                  <c:v>44832.162754629629</c:v>
                </c:pt>
                <c:pt idx="17047">
                  <c:v>44832.162766203706</c:v>
                </c:pt>
                <c:pt idx="17048">
                  <c:v>44832.162777777776</c:v>
                </c:pt>
                <c:pt idx="17049">
                  <c:v>44832.162789351853</c:v>
                </c:pt>
                <c:pt idx="17050">
                  <c:v>44832.162800925929</c:v>
                </c:pt>
                <c:pt idx="17051">
                  <c:v>44832.162812499999</c:v>
                </c:pt>
                <c:pt idx="17052">
                  <c:v>44832.162824074076</c:v>
                </c:pt>
                <c:pt idx="17053">
                  <c:v>44832.162835648145</c:v>
                </c:pt>
                <c:pt idx="17054">
                  <c:v>44832.162847222222</c:v>
                </c:pt>
                <c:pt idx="17055">
                  <c:v>44832.162858796299</c:v>
                </c:pt>
                <c:pt idx="17056">
                  <c:v>44832.162870370368</c:v>
                </c:pt>
                <c:pt idx="17057">
                  <c:v>44832.162881944445</c:v>
                </c:pt>
                <c:pt idx="17058">
                  <c:v>44832.162893518522</c:v>
                </c:pt>
                <c:pt idx="17059">
                  <c:v>44832.162905092591</c:v>
                </c:pt>
                <c:pt idx="17060">
                  <c:v>44832.162916666668</c:v>
                </c:pt>
                <c:pt idx="17061">
                  <c:v>44832.162928240738</c:v>
                </c:pt>
                <c:pt idx="17062">
                  <c:v>44832.162939814814</c:v>
                </c:pt>
                <c:pt idx="17063">
                  <c:v>44832.162951388891</c:v>
                </c:pt>
                <c:pt idx="17064">
                  <c:v>44832.162962962961</c:v>
                </c:pt>
                <c:pt idx="17065">
                  <c:v>44832.162974537037</c:v>
                </c:pt>
                <c:pt idx="17066">
                  <c:v>44832.162986111114</c:v>
                </c:pt>
                <c:pt idx="17067">
                  <c:v>44832.162997685184</c:v>
                </c:pt>
                <c:pt idx="17068">
                  <c:v>44832.16300925926</c:v>
                </c:pt>
                <c:pt idx="17069">
                  <c:v>44832.16302083333</c:v>
                </c:pt>
                <c:pt idx="17070">
                  <c:v>44832.163032407407</c:v>
                </c:pt>
                <c:pt idx="17071">
                  <c:v>44832.163043981483</c:v>
                </c:pt>
                <c:pt idx="17072">
                  <c:v>44832.163055555553</c:v>
                </c:pt>
                <c:pt idx="17073">
                  <c:v>44832.16306712963</c:v>
                </c:pt>
                <c:pt idx="17074">
                  <c:v>44832.163078703707</c:v>
                </c:pt>
                <c:pt idx="17075">
                  <c:v>44832.163090277776</c:v>
                </c:pt>
                <c:pt idx="17076">
                  <c:v>44832.163101851853</c:v>
                </c:pt>
                <c:pt idx="17077">
                  <c:v>44832.163113425922</c:v>
                </c:pt>
                <c:pt idx="17078">
                  <c:v>44832.163124999999</c:v>
                </c:pt>
                <c:pt idx="17079">
                  <c:v>44832.163136574076</c:v>
                </c:pt>
                <c:pt idx="17080">
                  <c:v>44832.163148148145</c:v>
                </c:pt>
                <c:pt idx="17081">
                  <c:v>44832.163159722222</c:v>
                </c:pt>
                <c:pt idx="17082">
                  <c:v>44832.163171296299</c:v>
                </c:pt>
                <c:pt idx="17083">
                  <c:v>44832.163182870368</c:v>
                </c:pt>
                <c:pt idx="17084">
                  <c:v>44832.163194444445</c:v>
                </c:pt>
                <c:pt idx="17085">
                  <c:v>44832.163206018522</c:v>
                </c:pt>
                <c:pt idx="17086">
                  <c:v>44832.163217592592</c:v>
                </c:pt>
                <c:pt idx="17087">
                  <c:v>44832.163229166668</c:v>
                </c:pt>
                <c:pt idx="17088">
                  <c:v>44832.163240740738</c:v>
                </c:pt>
                <c:pt idx="17089">
                  <c:v>44832.163252314815</c:v>
                </c:pt>
                <c:pt idx="17090">
                  <c:v>44832.163263888891</c:v>
                </c:pt>
                <c:pt idx="17091">
                  <c:v>44832.163275462961</c:v>
                </c:pt>
                <c:pt idx="17092">
                  <c:v>44832.163287037038</c:v>
                </c:pt>
                <c:pt idx="17093">
                  <c:v>44832.163298611114</c:v>
                </c:pt>
                <c:pt idx="17094">
                  <c:v>44832.163310185184</c:v>
                </c:pt>
                <c:pt idx="17095">
                  <c:v>44832.163321759261</c:v>
                </c:pt>
                <c:pt idx="17096">
                  <c:v>44832.16333333333</c:v>
                </c:pt>
                <c:pt idx="17097">
                  <c:v>44832.163344907407</c:v>
                </c:pt>
                <c:pt idx="17098">
                  <c:v>44832.163356481484</c:v>
                </c:pt>
                <c:pt idx="17099">
                  <c:v>44832.163368055553</c:v>
                </c:pt>
                <c:pt idx="17100">
                  <c:v>44832.16337962963</c:v>
                </c:pt>
                <c:pt idx="17101">
                  <c:v>44832.163391203707</c:v>
                </c:pt>
                <c:pt idx="17102">
                  <c:v>44832.163402777776</c:v>
                </c:pt>
                <c:pt idx="17103">
                  <c:v>44832.163414351853</c:v>
                </c:pt>
                <c:pt idx="17104">
                  <c:v>44832.163425925923</c:v>
                </c:pt>
                <c:pt idx="17105">
                  <c:v>44832.163437499999</c:v>
                </c:pt>
                <c:pt idx="17106">
                  <c:v>44832.163449074076</c:v>
                </c:pt>
                <c:pt idx="17107">
                  <c:v>44832.163460648146</c:v>
                </c:pt>
                <c:pt idx="17108">
                  <c:v>44832.163472222222</c:v>
                </c:pt>
                <c:pt idx="17109">
                  <c:v>44832.163483796299</c:v>
                </c:pt>
                <c:pt idx="17110">
                  <c:v>44832.163495370369</c:v>
                </c:pt>
                <c:pt idx="17111">
                  <c:v>44832.163506944446</c:v>
                </c:pt>
                <c:pt idx="17112">
                  <c:v>44832.163518518515</c:v>
                </c:pt>
                <c:pt idx="17113">
                  <c:v>44832.163530092592</c:v>
                </c:pt>
                <c:pt idx="17114">
                  <c:v>44832.163541666669</c:v>
                </c:pt>
                <c:pt idx="17115">
                  <c:v>44832.163553240738</c:v>
                </c:pt>
                <c:pt idx="17116">
                  <c:v>44832.163564814815</c:v>
                </c:pt>
                <c:pt idx="17117">
                  <c:v>44832.163576388892</c:v>
                </c:pt>
                <c:pt idx="17118">
                  <c:v>44832.163587962961</c:v>
                </c:pt>
                <c:pt idx="17119">
                  <c:v>44832.163599537038</c:v>
                </c:pt>
                <c:pt idx="17120">
                  <c:v>44832.163611111115</c:v>
                </c:pt>
                <c:pt idx="17121">
                  <c:v>44832.163622685184</c:v>
                </c:pt>
                <c:pt idx="17122">
                  <c:v>44832.163634259261</c:v>
                </c:pt>
                <c:pt idx="17123">
                  <c:v>44832.163645833331</c:v>
                </c:pt>
                <c:pt idx="17124">
                  <c:v>44832.163657407407</c:v>
                </c:pt>
                <c:pt idx="17125">
                  <c:v>44832.163668981484</c:v>
                </c:pt>
                <c:pt idx="17126">
                  <c:v>44832.163680555554</c:v>
                </c:pt>
                <c:pt idx="17127">
                  <c:v>44832.16369212963</c:v>
                </c:pt>
                <c:pt idx="17128">
                  <c:v>44832.163703703707</c:v>
                </c:pt>
                <c:pt idx="17129">
                  <c:v>44832.163715277777</c:v>
                </c:pt>
                <c:pt idx="17130">
                  <c:v>44832.163726851853</c:v>
                </c:pt>
                <c:pt idx="17131">
                  <c:v>44832.163738425923</c:v>
                </c:pt>
                <c:pt idx="17132">
                  <c:v>44832.16375</c:v>
                </c:pt>
                <c:pt idx="17133">
                  <c:v>44832.163761574076</c:v>
                </c:pt>
                <c:pt idx="17134">
                  <c:v>44832.163773148146</c:v>
                </c:pt>
                <c:pt idx="17135">
                  <c:v>44832.163784722223</c:v>
                </c:pt>
                <c:pt idx="17136">
                  <c:v>44832.1637962963</c:v>
                </c:pt>
                <c:pt idx="17137">
                  <c:v>44832.163807870369</c:v>
                </c:pt>
                <c:pt idx="17138">
                  <c:v>44832.163819444446</c:v>
                </c:pt>
                <c:pt idx="17139">
                  <c:v>44832.163842592592</c:v>
                </c:pt>
                <c:pt idx="17140">
                  <c:v>44832.163854166669</c:v>
                </c:pt>
                <c:pt idx="17141">
                  <c:v>44832.163865740738</c:v>
                </c:pt>
                <c:pt idx="17142">
                  <c:v>44832.163877314815</c:v>
                </c:pt>
                <c:pt idx="17143">
                  <c:v>44832.163888888892</c:v>
                </c:pt>
                <c:pt idx="17144">
                  <c:v>44832.163900462961</c:v>
                </c:pt>
                <c:pt idx="17145">
                  <c:v>44832.163912037038</c:v>
                </c:pt>
                <c:pt idx="17146">
                  <c:v>44832.163923611108</c:v>
                </c:pt>
                <c:pt idx="17147">
                  <c:v>44832.163935185185</c:v>
                </c:pt>
                <c:pt idx="17148">
                  <c:v>44832.163946759261</c:v>
                </c:pt>
                <c:pt idx="17149">
                  <c:v>44832.163958333331</c:v>
                </c:pt>
                <c:pt idx="17150">
                  <c:v>44832.163969907408</c:v>
                </c:pt>
                <c:pt idx="17151">
                  <c:v>44832.163981481484</c:v>
                </c:pt>
                <c:pt idx="17152">
                  <c:v>44832.163993055554</c:v>
                </c:pt>
                <c:pt idx="17153">
                  <c:v>44832.164004629631</c:v>
                </c:pt>
                <c:pt idx="17154">
                  <c:v>44832.1640162037</c:v>
                </c:pt>
                <c:pt idx="17155">
                  <c:v>44832.164027777777</c:v>
                </c:pt>
                <c:pt idx="17156">
                  <c:v>44832.164039351854</c:v>
                </c:pt>
                <c:pt idx="17157">
                  <c:v>44832.164050925923</c:v>
                </c:pt>
                <c:pt idx="17158">
                  <c:v>44832.1640625</c:v>
                </c:pt>
                <c:pt idx="17159">
                  <c:v>44832.164074074077</c:v>
                </c:pt>
                <c:pt idx="17160">
                  <c:v>44832.164085648146</c:v>
                </c:pt>
                <c:pt idx="17161">
                  <c:v>44832.164097222223</c:v>
                </c:pt>
                <c:pt idx="17162">
                  <c:v>44832.1641087963</c:v>
                </c:pt>
                <c:pt idx="17163">
                  <c:v>44832.164120370369</c:v>
                </c:pt>
                <c:pt idx="17164">
                  <c:v>44832.164131944446</c:v>
                </c:pt>
                <c:pt idx="17165">
                  <c:v>44832.164143518516</c:v>
                </c:pt>
                <c:pt idx="17166">
                  <c:v>44832.164155092592</c:v>
                </c:pt>
                <c:pt idx="17167">
                  <c:v>44832.164166666669</c:v>
                </c:pt>
                <c:pt idx="17168">
                  <c:v>44832.164178240739</c:v>
                </c:pt>
                <c:pt idx="17169">
                  <c:v>44832.164189814815</c:v>
                </c:pt>
                <c:pt idx="17170">
                  <c:v>44832.164201388892</c:v>
                </c:pt>
                <c:pt idx="17171">
                  <c:v>44832.164212962962</c:v>
                </c:pt>
                <c:pt idx="17172">
                  <c:v>44832.164224537039</c:v>
                </c:pt>
                <c:pt idx="17173">
                  <c:v>44832.164236111108</c:v>
                </c:pt>
                <c:pt idx="17174">
                  <c:v>44832.164247685185</c:v>
                </c:pt>
                <c:pt idx="17175">
                  <c:v>44832.164259259262</c:v>
                </c:pt>
                <c:pt idx="17176">
                  <c:v>44832.164270833331</c:v>
                </c:pt>
                <c:pt idx="17177">
                  <c:v>44832.164282407408</c:v>
                </c:pt>
                <c:pt idx="17178">
                  <c:v>44832.164293981485</c:v>
                </c:pt>
                <c:pt idx="17179">
                  <c:v>44832.164305555554</c:v>
                </c:pt>
                <c:pt idx="17180">
                  <c:v>44832.164317129631</c:v>
                </c:pt>
                <c:pt idx="17181">
                  <c:v>44832.1643287037</c:v>
                </c:pt>
                <c:pt idx="17182">
                  <c:v>44832.164340277777</c:v>
                </c:pt>
                <c:pt idx="17183">
                  <c:v>44832.164351851854</c:v>
                </c:pt>
                <c:pt idx="17184">
                  <c:v>44832.164363425924</c:v>
                </c:pt>
                <c:pt idx="17185">
                  <c:v>44832.164375</c:v>
                </c:pt>
                <c:pt idx="17186">
                  <c:v>44832.164386574077</c:v>
                </c:pt>
                <c:pt idx="17187">
                  <c:v>44832.164398148147</c:v>
                </c:pt>
                <c:pt idx="17188">
                  <c:v>44832.164409722223</c:v>
                </c:pt>
                <c:pt idx="17189">
                  <c:v>44832.164421296293</c:v>
                </c:pt>
                <c:pt idx="17190">
                  <c:v>44832.16443287037</c:v>
                </c:pt>
                <c:pt idx="17191">
                  <c:v>44832.164444444446</c:v>
                </c:pt>
                <c:pt idx="17192">
                  <c:v>44832.164456018516</c:v>
                </c:pt>
                <c:pt idx="17193">
                  <c:v>44832.164467592593</c:v>
                </c:pt>
                <c:pt idx="17194">
                  <c:v>44832.164479166669</c:v>
                </c:pt>
                <c:pt idx="17195">
                  <c:v>44832.164490740739</c:v>
                </c:pt>
                <c:pt idx="17196">
                  <c:v>44832.164502314816</c:v>
                </c:pt>
                <c:pt idx="17197">
                  <c:v>44832.164513888885</c:v>
                </c:pt>
                <c:pt idx="17198">
                  <c:v>44832.164525462962</c:v>
                </c:pt>
                <c:pt idx="17199">
                  <c:v>44832.164537037039</c:v>
                </c:pt>
                <c:pt idx="17200">
                  <c:v>44832.164548611108</c:v>
                </c:pt>
                <c:pt idx="17201">
                  <c:v>44832.164560185185</c:v>
                </c:pt>
                <c:pt idx="17202">
                  <c:v>44832.164571759262</c:v>
                </c:pt>
                <c:pt idx="17203">
                  <c:v>44832.164583333331</c:v>
                </c:pt>
                <c:pt idx="17204">
                  <c:v>44832.164594907408</c:v>
                </c:pt>
                <c:pt idx="17205">
                  <c:v>44832.164606481485</c:v>
                </c:pt>
                <c:pt idx="17206">
                  <c:v>44832.164618055554</c:v>
                </c:pt>
                <c:pt idx="17207">
                  <c:v>44832.164629629631</c:v>
                </c:pt>
                <c:pt idx="17208">
                  <c:v>44832.164641203701</c:v>
                </c:pt>
                <c:pt idx="17209">
                  <c:v>44832.164652777778</c:v>
                </c:pt>
                <c:pt idx="17210">
                  <c:v>44832.164664351854</c:v>
                </c:pt>
                <c:pt idx="17211">
                  <c:v>44832.164675925924</c:v>
                </c:pt>
                <c:pt idx="17212">
                  <c:v>44832.164687500001</c:v>
                </c:pt>
                <c:pt idx="17213">
                  <c:v>44832.164699074077</c:v>
                </c:pt>
                <c:pt idx="17214">
                  <c:v>44832.164710648147</c:v>
                </c:pt>
                <c:pt idx="17215">
                  <c:v>44832.164722222224</c:v>
                </c:pt>
                <c:pt idx="17216">
                  <c:v>44832.164733796293</c:v>
                </c:pt>
                <c:pt idx="17217">
                  <c:v>44832.16474537037</c:v>
                </c:pt>
                <c:pt idx="17218">
                  <c:v>44832.164756944447</c:v>
                </c:pt>
                <c:pt idx="17219">
                  <c:v>44832.164768518516</c:v>
                </c:pt>
                <c:pt idx="17220">
                  <c:v>44832.164780092593</c:v>
                </c:pt>
                <c:pt idx="17221">
                  <c:v>44832.16479166667</c:v>
                </c:pt>
                <c:pt idx="17222">
                  <c:v>44832.164803240739</c:v>
                </c:pt>
                <c:pt idx="17223">
                  <c:v>44832.164814814816</c:v>
                </c:pt>
                <c:pt idx="17224">
                  <c:v>44832.164826388886</c:v>
                </c:pt>
                <c:pt idx="17225">
                  <c:v>44832.164837962962</c:v>
                </c:pt>
                <c:pt idx="17226">
                  <c:v>44832.164849537039</c:v>
                </c:pt>
                <c:pt idx="17227">
                  <c:v>44832.164861111109</c:v>
                </c:pt>
                <c:pt idx="17228">
                  <c:v>44832.164872685185</c:v>
                </c:pt>
                <c:pt idx="17229">
                  <c:v>44832.164884259262</c:v>
                </c:pt>
                <c:pt idx="17230">
                  <c:v>44832.164895833332</c:v>
                </c:pt>
                <c:pt idx="17231">
                  <c:v>44832.164907407408</c:v>
                </c:pt>
                <c:pt idx="17232">
                  <c:v>44832.164918981478</c:v>
                </c:pt>
                <c:pt idx="17233">
                  <c:v>44832.164930555555</c:v>
                </c:pt>
                <c:pt idx="17234">
                  <c:v>44832.164942129632</c:v>
                </c:pt>
                <c:pt idx="17235">
                  <c:v>44832.164953703701</c:v>
                </c:pt>
                <c:pt idx="17236">
                  <c:v>44832.164965277778</c:v>
                </c:pt>
                <c:pt idx="17237">
                  <c:v>44832.164976851855</c:v>
                </c:pt>
                <c:pt idx="17238">
                  <c:v>44832.164988425924</c:v>
                </c:pt>
                <c:pt idx="17239">
                  <c:v>44832.165000000001</c:v>
                </c:pt>
                <c:pt idx="17240">
                  <c:v>44832.165011574078</c:v>
                </c:pt>
                <c:pt idx="17241">
                  <c:v>44832.165023148147</c:v>
                </c:pt>
                <c:pt idx="17242">
                  <c:v>44832.165034722224</c:v>
                </c:pt>
                <c:pt idx="17243">
                  <c:v>44832.165046296293</c:v>
                </c:pt>
                <c:pt idx="17244">
                  <c:v>44832.16505787037</c:v>
                </c:pt>
                <c:pt idx="17245">
                  <c:v>44832.165069444447</c:v>
                </c:pt>
                <c:pt idx="17246">
                  <c:v>44832.165081018517</c:v>
                </c:pt>
                <c:pt idx="17247">
                  <c:v>44832.165092592593</c:v>
                </c:pt>
                <c:pt idx="17248">
                  <c:v>44832.16510416667</c:v>
                </c:pt>
                <c:pt idx="17249">
                  <c:v>44832.16511574074</c:v>
                </c:pt>
                <c:pt idx="17250">
                  <c:v>44832.165127314816</c:v>
                </c:pt>
                <c:pt idx="17251">
                  <c:v>44832.165138888886</c:v>
                </c:pt>
                <c:pt idx="17252">
                  <c:v>44832.165150462963</c:v>
                </c:pt>
                <c:pt idx="17253">
                  <c:v>44832.165162037039</c:v>
                </c:pt>
                <c:pt idx="17254">
                  <c:v>44832.165173611109</c:v>
                </c:pt>
                <c:pt idx="17255">
                  <c:v>44832.165185185186</c:v>
                </c:pt>
                <c:pt idx="17256">
                  <c:v>44832.165196759262</c:v>
                </c:pt>
                <c:pt idx="17257">
                  <c:v>44832.165208333332</c:v>
                </c:pt>
                <c:pt idx="17258">
                  <c:v>44832.165219907409</c:v>
                </c:pt>
                <c:pt idx="17259">
                  <c:v>44832.165231481478</c:v>
                </c:pt>
                <c:pt idx="17260">
                  <c:v>44832.165243055555</c:v>
                </c:pt>
                <c:pt idx="17261">
                  <c:v>44832.165254629632</c:v>
                </c:pt>
                <c:pt idx="17262">
                  <c:v>44832.165266203701</c:v>
                </c:pt>
                <c:pt idx="17263">
                  <c:v>44832.165277777778</c:v>
                </c:pt>
                <c:pt idx="17264">
                  <c:v>44832.165289351855</c:v>
                </c:pt>
                <c:pt idx="17265">
                  <c:v>44832.165300925924</c:v>
                </c:pt>
                <c:pt idx="17266">
                  <c:v>44832.165312500001</c:v>
                </c:pt>
                <c:pt idx="17267">
                  <c:v>44832.165324074071</c:v>
                </c:pt>
                <c:pt idx="17268">
                  <c:v>44832.165335648147</c:v>
                </c:pt>
                <c:pt idx="17269">
                  <c:v>44832.165347222224</c:v>
                </c:pt>
                <c:pt idx="17270">
                  <c:v>44832.165358796294</c:v>
                </c:pt>
                <c:pt idx="17271">
                  <c:v>44832.165370370371</c:v>
                </c:pt>
                <c:pt idx="17272">
                  <c:v>44832.165381944447</c:v>
                </c:pt>
                <c:pt idx="17273">
                  <c:v>44832.165393518517</c:v>
                </c:pt>
                <c:pt idx="17274">
                  <c:v>44832.165405092594</c:v>
                </c:pt>
                <c:pt idx="17275">
                  <c:v>44832.165416666663</c:v>
                </c:pt>
                <c:pt idx="17276">
                  <c:v>44832.16542824074</c:v>
                </c:pt>
                <c:pt idx="17277">
                  <c:v>44832.165439814817</c:v>
                </c:pt>
                <c:pt idx="17278">
                  <c:v>44832.165451388886</c:v>
                </c:pt>
                <c:pt idx="17279">
                  <c:v>44832.165462962963</c:v>
                </c:pt>
                <c:pt idx="17280">
                  <c:v>44832.16547453704</c:v>
                </c:pt>
                <c:pt idx="17281">
                  <c:v>44832.165486111109</c:v>
                </c:pt>
                <c:pt idx="17282">
                  <c:v>44832.165497685186</c:v>
                </c:pt>
                <c:pt idx="17283">
                  <c:v>44832.165509259263</c:v>
                </c:pt>
                <c:pt idx="17284">
                  <c:v>44832.165520833332</c:v>
                </c:pt>
                <c:pt idx="17285">
                  <c:v>44832.165532407409</c:v>
                </c:pt>
                <c:pt idx="17286">
                  <c:v>44832.165543981479</c:v>
                </c:pt>
                <c:pt idx="17287">
                  <c:v>44832.165555555555</c:v>
                </c:pt>
                <c:pt idx="17288">
                  <c:v>44832.165567129632</c:v>
                </c:pt>
                <c:pt idx="17289">
                  <c:v>44832.165578703702</c:v>
                </c:pt>
                <c:pt idx="17290">
                  <c:v>44832.165590277778</c:v>
                </c:pt>
                <c:pt idx="17291">
                  <c:v>44832.165601851855</c:v>
                </c:pt>
                <c:pt idx="17292">
                  <c:v>44832.165613425925</c:v>
                </c:pt>
                <c:pt idx="17293">
                  <c:v>44832.165625000001</c:v>
                </c:pt>
                <c:pt idx="17294">
                  <c:v>44832.165636574071</c:v>
                </c:pt>
                <c:pt idx="17295">
                  <c:v>44832.165648148148</c:v>
                </c:pt>
                <c:pt idx="17296">
                  <c:v>44832.165659722225</c:v>
                </c:pt>
                <c:pt idx="17297">
                  <c:v>44832.165671296294</c:v>
                </c:pt>
                <c:pt idx="17298">
                  <c:v>44832.165682870371</c:v>
                </c:pt>
                <c:pt idx="17299">
                  <c:v>44832.165694444448</c:v>
                </c:pt>
                <c:pt idx="17300">
                  <c:v>44832.165706018517</c:v>
                </c:pt>
                <c:pt idx="17301">
                  <c:v>44832.165717592594</c:v>
                </c:pt>
                <c:pt idx="17302">
                  <c:v>44832.165729166663</c:v>
                </c:pt>
                <c:pt idx="17303">
                  <c:v>44832.16574074074</c:v>
                </c:pt>
                <c:pt idx="17304">
                  <c:v>44832.165752314817</c:v>
                </c:pt>
                <c:pt idx="17305">
                  <c:v>44832.165763888886</c:v>
                </c:pt>
                <c:pt idx="17306">
                  <c:v>44832.165775462963</c:v>
                </c:pt>
                <c:pt idx="17307">
                  <c:v>44832.16578703704</c:v>
                </c:pt>
                <c:pt idx="17308">
                  <c:v>44832.165798611109</c:v>
                </c:pt>
                <c:pt idx="17309">
                  <c:v>44832.165810185186</c:v>
                </c:pt>
                <c:pt idx="17310">
                  <c:v>44832.165821759256</c:v>
                </c:pt>
                <c:pt idx="17311">
                  <c:v>44832.165833333333</c:v>
                </c:pt>
                <c:pt idx="17312">
                  <c:v>44832.165844907409</c:v>
                </c:pt>
                <c:pt idx="17313">
                  <c:v>44832.165856481479</c:v>
                </c:pt>
                <c:pt idx="17314">
                  <c:v>44832.165868055556</c:v>
                </c:pt>
                <c:pt idx="17315">
                  <c:v>44832.165879629632</c:v>
                </c:pt>
                <c:pt idx="17316">
                  <c:v>44832.165891203702</c:v>
                </c:pt>
                <c:pt idx="17317">
                  <c:v>44832.165902777779</c:v>
                </c:pt>
                <c:pt idx="17318">
                  <c:v>44832.165914351855</c:v>
                </c:pt>
                <c:pt idx="17319">
                  <c:v>44832.165925925925</c:v>
                </c:pt>
                <c:pt idx="17320">
                  <c:v>44832.165937500002</c:v>
                </c:pt>
                <c:pt idx="17321">
                  <c:v>44832.165949074071</c:v>
                </c:pt>
                <c:pt idx="17322">
                  <c:v>44832.165960648148</c:v>
                </c:pt>
                <c:pt idx="17323">
                  <c:v>44832.165972222225</c:v>
                </c:pt>
                <c:pt idx="17324">
                  <c:v>44832.165983796294</c:v>
                </c:pt>
                <c:pt idx="17325">
                  <c:v>44832.165995370371</c:v>
                </c:pt>
                <c:pt idx="17326">
                  <c:v>44832.166006944448</c:v>
                </c:pt>
                <c:pt idx="17327">
                  <c:v>44832.166018518517</c:v>
                </c:pt>
                <c:pt idx="17328">
                  <c:v>44832.166030092594</c:v>
                </c:pt>
                <c:pt idx="17329">
                  <c:v>44832.166041666664</c:v>
                </c:pt>
                <c:pt idx="17330">
                  <c:v>44832.16605324074</c:v>
                </c:pt>
                <c:pt idx="17331">
                  <c:v>44832.166064814817</c:v>
                </c:pt>
                <c:pt idx="17332">
                  <c:v>44832.166076388887</c:v>
                </c:pt>
                <c:pt idx="17333">
                  <c:v>44832.166087962964</c:v>
                </c:pt>
                <c:pt idx="17334">
                  <c:v>44832.16609953704</c:v>
                </c:pt>
                <c:pt idx="17335">
                  <c:v>44832.16611111111</c:v>
                </c:pt>
                <c:pt idx="17336">
                  <c:v>44832.166122685187</c:v>
                </c:pt>
                <c:pt idx="17337">
                  <c:v>44832.166134259256</c:v>
                </c:pt>
                <c:pt idx="17338">
                  <c:v>44832.166145833333</c:v>
                </c:pt>
                <c:pt idx="17339">
                  <c:v>44832.16615740741</c:v>
                </c:pt>
                <c:pt idx="17340">
                  <c:v>44832.166168981479</c:v>
                </c:pt>
                <c:pt idx="17341">
                  <c:v>44832.166180555556</c:v>
                </c:pt>
                <c:pt idx="17342">
                  <c:v>44832.166192129633</c:v>
                </c:pt>
                <c:pt idx="17343">
                  <c:v>44832.166203703702</c:v>
                </c:pt>
                <c:pt idx="17344">
                  <c:v>44832.166215277779</c:v>
                </c:pt>
                <c:pt idx="17345">
                  <c:v>44832.166226851848</c:v>
                </c:pt>
                <c:pt idx="17346">
                  <c:v>44832.166238425925</c:v>
                </c:pt>
                <c:pt idx="17347">
                  <c:v>44832.166250000002</c:v>
                </c:pt>
                <c:pt idx="17348">
                  <c:v>44832.166261574072</c:v>
                </c:pt>
                <c:pt idx="17349">
                  <c:v>44832.166273148148</c:v>
                </c:pt>
                <c:pt idx="17350">
                  <c:v>44832.166284722225</c:v>
                </c:pt>
                <c:pt idx="17351">
                  <c:v>44832.166296296295</c:v>
                </c:pt>
                <c:pt idx="17352">
                  <c:v>44832.166307870371</c:v>
                </c:pt>
                <c:pt idx="17353">
                  <c:v>44832.166319444441</c:v>
                </c:pt>
                <c:pt idx="17354">
                  <c:v>44832.166331018518</c:v>
                </c:pt>
                <c:pt idx="17355">
                  <c:v>44832.166342592594</c:v>
                </c:pt>
                <c:pt idx="17356">
                  <c:v>44832.166354166664</c:v>
                </c:pt>
                <c:pt idx="17357">
                  <c:v>44832.166365740741</c:v>
                </c:pt>
                <c:pt idx="17358">
                  <c:v>44832.166377314818</c:v>
                </c:pt>
                <c:pt idx="17359">
                  <c:v>44832.166388888887</c:v>
                </c:pt>
                <c:pt idx="17360">
                  <c:v>44832.166400462964</c:v>
                </c:pt>
                <c:pt idx="17361">
                  <c:v>44832.166412037041</c:v>
                </c:pt>
                <c:pt idx="17362">
                  <c:v>44832.16642361111</c:v>
                </c:pt>
                <c:pt idx="17363">
                  <c:v>44832.166435185187</c:v>
                </c:pt>
                <c:pt idx="17364">
                  <c:v>44832.166446759256</c:v>
                </c:pt>
                <c:pt idx="17365">
                  <c:v>44832.166458333333</c:v>
                </c:pt>
                <c:pt idx="17366">
                  <c:v>44832.16646990741</c:v>
                </c:pt>
                <c:pt idx="17367">
                  <c:v>44832.166481481479</c:v>
                </c:pt>
                <c:pt idx="17368">
                  <c:v>44832.166493055556</c:v>
                </c:pt>
                <c:pt idx="17369">
                  <c:v>44832.166504629633</c:v>
                </c:pt>
                <c:pt idx="17370">
                  <c:v>44832.166516203702</c:v>
                </c:pt>
                <c:pt idx="17371">
                  <c:v>44832.166527777779</c:v>
                </c:pt>
                <c:pt idx="17372">
                  <c:v>44832.166539351849</c:v>
                </c:pt>
                <c:pt idx="17373">
                  <c:v>44832.166550925926</c:v>
                </c:pt>
                <c:pt idx="17374">
                  <c:v>44832.166562500002</c:v>
                </c:pt>
                <c:pt idx="17375">
                  <c:v>44832.166574074072</c:v>
                </c:pt>
                <c:pt idx="17376">
                  <c:v>44832.166585648149</c:v>
                </c:pt>
                <c:pt idx="17377">
                  <c:v>44832.166597222225</c:v>
                </c:pt>
                <c:pt idx="17378">
                  <c:v>44832.166608796295</c:v>
                </c:pt>
                <c:pt idx="17379">
                  <c:v>44832.166620370372</c:v>
                </c:pt>
                <c:pt idx="17380">
                  <c:v>44832.166631944441</c:v>
                </c:pt>
                <c:pt idx="17381">
                  <c:v>44832.166643518518</c:v>
                </c:pt>
                <c:pt idx="17382">
                  <c:v>44832.166655092595</c:v>
                </c:pt>
                <c:pt idx="17383">
                  <c:v>44832.166666666664</c:v>
                </c:pt>
                <c:pt idx="17384">
                  <c:v>44832.166678240741</c:v>
                </c:pt>
                <c:pt idx="17385">
                  <c:v>44832.166689814818</c:v>
                </c:pt>
                <c:pt idx="17386">
                  <c:v>44832.166701388887</c:v>
                </c:pt>
                <c:pt idx="17387">
                  <c:v>44832.166712962964</c:v>
                </c:pt>
                <c:pt idx="17388">
                  <c:v>44832.166724537034</c:v>
                </c:pt>
                <c:pt idx="17389">
                  <c:v>44832.16673611111</c:v>
                </c:pt>
                <c:pt idx="17390">
                  <c:v>44832.166747685187</c:v>
                </c:pt>
                <c:pt idx="17391">
                  <c:v>44832.166759259257</c:v>
                </c:pt>
                <c:pt idx="17392">
                  <c:v>44832.166770833333</c:v>
                </c:pt>
                <c:pt idx="17393">
                  <c:v>44832.16678240741</c:v>
                </c:pt>
                <c:pt idx="17394">
                  <c:v>44832.16679398148</c:v>
                </c:pt>
                <c:pt idx="17395">
                  <c:v>44832.166805555556</c:v>
                </c:pt>
                <c:pt idx="17396">
                  <c:v>44832.166817129626</c:v>
                </c:pt>
                <c:pt idx="17397">
                  <c:v>44832.16684027778</c:v>
                </c:pt>
                <c:pt idx="17398">
                  <c:v>44832.166851851849</c:v>
                </c:pt>
                <c:pt idx="17399">
                  <c:v>44832.166863425926</c:v>
                </c:pt>
                <c:pt idx="17400">
                  <c:v>44832.166875000003</c:v>
                </c:pt>
                <c:pt idx="17401">
                  <c:v>44832.166886574072</c:v>
                </c:pt>
                <c:pt idx="17402">
                  <c:v>44832.166898148149</c:v>
                </c:pt>
                <c:pt idx="17403">
                  <c:v>44832.166909722226</c:v>
                </c:pt>
                <c:pt idx="17404">
                  <c:v>44832.166921296295</c:v>
                </c:pt>
                <c:pt idx="17405">
                  <c:v>44832.166932870372</c:v>
                </c:pt>
                <c:pt idx="17406">
                  <c:v>44832.166944444441</c:v>
                </c:pt>
                <c:pt idx="17407">
                  <c:v>44832.166956018518</c:v>
                </c:pt>
                <c:pt idx="17408">
                  <c:v>44832.166967592595</c:v>
                </c:pt>
                <c:pt idx="17409">
                  <c:v>44832.166979166665</c:v>
                </c:pt>
                <c:pt idx="17410">
                  <c:v>44832.166990740741</c:v>
                </c:pt>
                <c:pt idx="17411">
                  <c:v>44832.167002314818</c:v>
                </c:pt>
                <c:pt idx="17412">
                  <c:v>44832.167013888888</c:v>
                </c:pt>
                <c:pt idx="17413">
                  <c:v>44832.167025462964</c:v>
                </c:pt>
                <c:pt idx="17414">
                  <c:v>44832.167037037034</c:v>
                </c:pt>
                <c:pt idx="17415">
                  <c:v>44832.167048611111</c:v>
                </c:pt>
                <c:pt idx="17416">
                  <c:v>44832.167060185187</c:v>
                </c:pt>
                <c:pt idx="17417">
                  <c:v>44832.167071759257</c:v>
                </c:pt>
                <c:pt idx="17418">
                  <c:v>44832.167083333334</c:v>
                </c:pt>
                <c:pt idx="17419">
                  <c:v>44832.167094907411</c:v>
                </c:pt>
                <c:pt idx="17420">
                  <c:v>44832.16710648148</c:v>
                </c:pt>
                <c:pt idx="17421">
                  <c:v>44832.167118055557</c:v>
                </c:pt>
                <c:pt idx="17422">
                  <c:v>44832.167129629626</c:v>
                </c:pt>
                <c:pt idx="17423">
                  <c:v>44832.167141203703</c:v>
                </c:pt>
                <c:pt idx="17424">
                  <c:v>44832.16715277778</c:v>
                </c:pt>
                <c:pt idx="17425">
                  <c:v>44832.167164351849</c:v>
                </c:pt>
                <c:pt idx="17426">
                  <c:v>44832.167175925926</c:v>
                </c:pt>
                <c:pt idx="17427">
                  <c:v>44832.167187500003</c:v>
                </c:pt>
                <c:pt idx="17428">
                  <c:v>44832.167199074072</c:v>
                </c:pt>
                <c:pt idx="17429">
                  <c:v>44832.167210648149</c:v>
                </c:pt>
                <c:pt idx="17430">
                  <c:v>44832.167222222219</c:v>
                </c:pt>
                <c:pt idx="17431">
                  <c:v>44832.167233796295</c:v>
                </c:pt>
                <c:pt idx="17432">
                  <c:v>44832.167245370372</c:v>
                </c:pt>
                <c:pt idx="17433">
                  <c:v>44832.167256944442</c:v>
                </c:pt>
                <c:pt idx="17434">
                  <c:v>44832.167268518519</c:v>
                </c:pt>
                <c:pt idx="17435">
                  <c:v>44832.167280092595</c:v>
                </c:pt>
                <c:pt idx="17436">
                  <c:v>44832.167291666665</c:v>
                </c:pt>
                <c:pt idx="17437">
                  <c:v>44832.167303240742</c:v>
                </c:pt>
                <c:pt idx="17438">
                  <c:v>44832.167314814818</c:v>
                </c:pt>
                <c:pt idx="17439">
                  <c:v>44832.167326388888</c:v>
                </c:pt>
                <c:pt idx="17440">
                  <c:v>44832.167337962965</c:v>
                </c:pt>
                <c:pt idx="17441">
                  <c:v>44832.167349537034</c:v>
                </c:pt>
                <c:pt idx="17442">
                  <c:v>44832.167361111111</c:v>
                </c:pt>
                <c:pt idx="17443">
                  <c:v>44832.167372685188</c:v>
                </c:pt>
                <c:pt idx="17444">
                  <c:v>44832.167384259257</c:v>
                </c:pt>
                <c:pt idx="17445">
                  <c:v>44832.167395833334</c:v>
                </c:pt>
                <c:pt idx="17446">
                  <c:v>44832.167407407411</c:v>
                </c:pt>
                <c:pt idx="17447">
                  <c:v>44832.16741898148</c:v>
                </c:pt>
                <c:pt idx="17448">
                  <c:v>44832.167430555557</c:v>
                </c:pt>
                <c:pt idx="17449">
                  <c:v>44832.167442129627</c:v>
                </c:pt>
                <c:pt idx="17450">
                  <c:v>44832.167453703703</c:v>
                </c:pt>
                <c:pt idx="17451">
                  <c:v>44832.16746527778</c:v>
                </c:pt>
                <c:pt idx="17452">
                  <c:v>44832.16747685185</c:v>
                </c:pt>
                <c:pt idx="17453">
                  <c:v>44832.167488425926</c:v>
                </c:pt>
                <c:pt idx="17454">
                  <c:v>44832.167500000003</c:v>
                </c:pt>
                <c:pt idx="17455">
                  <c:v>44832.167511574073</c:v>
                </c:pt>
                <c:pt idx="17456">
                  <c:v>44832.167523148149</c:v>
                </c:pt>
                <c:pt idx="17457">
                  <c:v>44832.167534722219</c:v>
                </c:pt>
                <c:pt idx="17458">
                  <c:v>44832.167546296296</c:v>
                </c:pt>
                <c:pt idx="17459">
                  <c:v>44832.167557870373</c:v>
                </c:pt>
                <c:pt idx="17460">
                  <c:v>44832.167569444442</c:v>
                </c:pt>
                <c:pt idx="17461">
                  <c:v>44832.167581018519</c:v>
                </c:pt>
                <c:pt idx="17462">
                  <c:v>44832.167592592596</c:v>
                </c:pt>
                <c:pt idx="17463">
                  <c:v>44832.167604166665</c:v>
                </c:pt>
                <c:pt idx="17464">
                  <c:v>44832.167615740742</c:v>
                </c:pt>
                <c:pt idx="17465">
                  <c:v>44832.167627314811</c:v>
                </c:pt>
                <c:pt idx="17466">
                  <c:v>44832.167638888888</c:v>
                </c:pt>
                <c:pt idx="17467">
                  <c:v>44832.167650462965</c:v>
                </c:pt>
                <c:pt idx="17468">
                  <c:v>44832.167662037034</c:v>
                </c:pt>
                <c:pt idx="17469">
                  <c:v>44832.167673611111</c:v>
                </c:pt>
                <c:pt idx="17470">
                  <c:v>44832.167685185188</c:v>
                </c:pt>
                <c:pt idx="17471">
                  <c:v>44832.167696759258</c:v>
                </c:pt>
                <c:pt idx="17472">
                  <c:v>44832.167708333334</c:v>
                </c:pt>
                <c:pt idx="17473">
                  <c:v>44832.167719907404</c:v>
                </c:pt>
                <c:pt idx="17474">
                  <c:v>44832.167731481481</c:v>
                </c:pt>
                <c:pt idx="17475">
                  <c:v>44832.167743055557</c:v>
                </c:pt>
                <c:pt idx="17476">
                  <c:v>44832.167754629627</c:v>
                </c:pt>
                <c:pt idx="17477">
                  <c:v>44832.167766203704</c:v>
                </c:pt>
                <c:pt idx="17478">
                  <c:v>44832.16777777778</c:v>
                </c:pt>
                <c:pt idx="17479">
                  <c:v>44832.16778935185</c:v>
                </c:pt>
                <c:pt idx="17480">
                  <c:v>44832.167800925927</c:v>
                </c:pt>
                <c:pt idx="17481">
                  <c:v>44832.167812500003</c:v>
                </c:pt>
                <c:pt idx="17482">
                  <c:v>44832.167824074073</c:v>
                </c:pt>
                <c:pt idx="17483">
                  <c:v>44832.16783564815</c:v>
                </c:pt>
                <c:pt idx="17484">
                  <c:v>44832.167847222219</c:v>
                </c:pt>
                <c:pt idx="17485">
                  <c:v>44832.167858796296</c:v>
                </c:pt>
                <c:pt idx="17486">
                  <c:v>44832.167870370373</c:v>
                </c:pt>
                <c:pt idx="17487">
                  <c:v>44832.167881944442</c:v>
                </c:pt>
                <c:pt idx="17488">
                  <c:v>44832.167893518519</c:v>
                </c:pt>
                <c:pt idx="17489">
                  <c:v>44832.167905092596</c:v>
                </c:pt>
                <c:pt idx="17490">
                  <c:v>44832.167916666665</c:v>
                </c:pt>
                <c:pt idx="17491">
                  <c:v>44832.167928240742</c:v>
                </c:pt>
                <c:pt idx="17492">
                  <c:v>44832.167939814812</c:v>
                </c:pt>
                <c:pt idx="17493">
                  <c:v>44832.167951388888</c:v>
                </c:pt>
                <c:pt idx="17494">
                  <c:v>44832.167962962965</c:v>
                </c:pt>
                <c:pt idx="17495">
                  <c:v>44832.167974537035</c:v>
                </c:pt>
                <c:pt idx="17496">
                  <c:v>44832.167986111112</c:v>
                </c:pt>
                <c:pt idx="17497">
                  <c:v>44832.167997685188</c:v>
                </c:pt>
                <c:pt idx="17498">
                  <c:v>44832.168009259258</c:v>
                </c:pt>
                <c:pt idx="17499">
                  <c:v>44832.168020833335</c:v>
                </c:pt>
                <c:pt idx="17500">
                  <c:v>44832.168032407404</c:v>
                </c:pt>
                <c:pt idx="17501">
                  <c:v>44832.168043981481</c:v>
                </c:pt>
                <c:pt idx="17502">
                  <c:v>44832.168055555558</c:v>
                </c:pt>
                <c:pt idx="17503">
                  <c:v>44832.168067129627</c:v>
                </c:pt>
                <c:pt idx="17504">
                  <c:v>44832.168078703704</c:v>
                </c:pt>
                <c:pt idx="17505">
                  <c:v>44832.168090277781</c:v>
                </c:pt>
                <c:pt idx="17506">
                  <c:v>44832.16810185185</c:v>
                </c:pt>
                <c:pt idx="17507">
                  <c:v>44832.168113425927</c:v>
                </c:pt>
                <c:pt idx="17508">
                  <c:v>44832.168124999997</c:v>
                </c:pt>
                <c:pt idx="17509">
                  <c:v>44832.168136574073</c:v>
                </c:pt>
                <c:pt idx="17510">
                  <c:v>44832.16814814815</c:v>
                </c:pt>
                <c:pt idx="17511">
                  <c:v>44832.16815972222</c:v>
                </c:pt>
                <c:pt idx="17512">
                  <c:v>44832.168171296296</c:v>
                </c:pt>
                <c:pt idx="17513">
                  <c:v>44832.168182870373</c:v>
                </c:pt>
                <c:pt idx="17514">
                  <c:v>44832.168194444443</c:v>
                </c:pt>
                <c:pt idx="17515">
                  <c:v>44832.168206018519</c:v>
                </c:pt>
                <c:pt idx="17516">
                  <c:v>44832.168217592596</c:v>
                </c:pt>
                <c:pt idx="17517">
                  <c:v>44832.168229166666</c:v>
                </c:pt>
                <c:pt idx="17518">
                  <c:v>44832.168240740742</c:v>
                </c:pt>
                <c:pt idx="17519">
                  <c:v>44832.168252314812</c:v>
                </c:pt>
                <c:pt idx="17520">
                  <c:v>44832.168263888889</c:v>
                </c:pt>
                <c:pt idx="17521">
                  <c:v>44832.168275462966</c:v>
                </c:pt>
                <c:pt idx="17522">
                  <c:v>44832.168287037035</c:v>
                </c:pt>
                <c:pt idx="17523">
                  <c:v>44832.168298611112</c:v>
                </c:pt>
                <c:pt idx="17524">
                  <c:v>44832.168310185189</c:v>
                </c:pt>
                <c:pt idx="17525">
                  <c:v>44832.168321759258</c:v>
                </c:pt>
                <c:pt idx="17526">
                  <c:v>44832.168333333335</c:v>
                </c:pt>
                <c:pt idx="17527">
                  <c:v>44832.168344907404</c:v>
                </c:pt>
                <c:pt idx="17528">
                  <c:v>44832.168356481481</c:v>
                </c:pt>
                <c:pt idx="17529">
                  <c:v>44832.168368055558</c:v>
                </c:pt>
                <c:pt idx="17530">
                  <c:v>44832.168379629627</c:v>
                </c:pt>
                <c:pt idx="17531">
                  <c:v>44832.168391203704</c:v>
                </c:pt>
                <c:pt idx="17532">
                  <c:v>44832.168402777781</c:v>
                </c:pt>
                <c:pt idx="17533">
                  <c:v>44832.168414351851</c:v>
                </c:pt>
                <c:pt idx="17534">
                  <c:v>44832.168425925927</c:v>
                </c:pt>
                <c:pt idx="17535">
                  <c:v>44832.168437499997</c:v>
                </c:pt>
                <c:pt idx="17536">
                  <c:v>44832.168449074074</c:v>
                </c:pt>
                <c:pt idx="17537">
                  <c:v>44832.16846064815</c:v>
                </c:pt>
                <c:pt idx="17538">
                  <c:v>44832.16847222222</c:v>
                </c:pt>
                <c:pt idx="17539">
                  <c:v>44832.168483796297</c:v>
                </c:pt>
                <c:pt idx="17540">
                  <c:v>44832.168495370373</c:v>
                </c:pt>
                <c:pt idx="17541">
                  <c:v>44832.168506944443</c:v>
                </c:pt>
                <c:pt idx="17542">
                  <c:v>44832.16851851852</c:v>
                </c:pt>
                <c:pt idx="17543">
                  <c:v>44832.168530092589</c:v>
                </c:pt>
                <c:pt idx="17544">
                  <c:v>44832.168541666666</c:v>
                </c:pt>
                <c:pt idx="17545">
                  <c:v>44832.168553240743</c:v>
                </c:pt>
                <c:pt idx="17546">
                  <c:v>44832.168564814812</c:v>
                </c:pt>
                <c:pt idx="17547">
                  <c:v>44832.168576388889</c:v>
                </c:pt>
                <c:pt idx="17548">
                  <c:v>44832.168587962966</c:v>
                </c:pt>
                <c:pt idx="17549">
                  <c:v>44832.168599537035</c:v>
                </c:pt>
                <c:pt idx="17550">
                  <c:v>44832.168611111112</c:v>
                </c:pt>
                <c:pt idx="17551">
                  <c:v>44832.168622685182</c:v>
                </c:pt>
                <c:pt idx="17552">
                  <c:v>44832.168634259258</c:v>
                </c:pt>
                <c:pt idx="17553">
                  <c:v>44832.168645833335</c:v>
                </c:pt>
                <c:pt idx="17554">
                  <c:v>44832.168657407405</c:v>
                </c:pt>
                <c:pt idx="17555">
                  <c:v>44832.168668981481</c:v>
                </c:pt>
                <c:pt idx="17556">
                  <c:v>44832.168680555558</c:v>
                </c:pt>
                <c:pt idx="17557">
                  <c:v>44832.168692129628</c:v>
                </c:pt>
                <c:pt idx="17558">
                  <c:v>44832.168703703705</c:v>
                </c:pt>
                <c:pt idx="17559">
                  <c:v>44832.168715277781</c:v>
                </c:pt>
                <c:pt idx="17560">
                  <c:v>44832.168726851851</c:v>
                </c:pt>
                <c:pt idx="17561">
                  <c:v>44832.168738425928</c:v>
                </c:pt>
                <c:pt idx="17562">
                  <c:v>44832.168749999997</c:v>
                </c:pt>
                <c:pt idx="17563">
                  <c:v>44832.168761574074</c:v>
                </c:pt>
                <c:pt idx="17564">
                  <c:v>44832.168773148151</c:v>
                </c:pt>
                <c:pt idx="17565">
                  <c:v>44832.16878472222</c:v>
                </c:pt>
                <c:pt idx="17566">
                  <c:v>44832.168796296297</c:v>
                </c:pt>
                <c:pt idx="17567">
                  <c:v>44832.168807870374</c:v>
                </c:pt>
                <c:pt idx="17568">
                  <c:v>44832.168819444443</c:v>
                </c:pt>
                <c:pt idx="17569">
                  <c:v>44832.16883101852</c:v>
                </c:pt>
                <c:pt idx="17570">
                  <c:v>44832.168842592589</c:v>
                </c:pt>
                <c:pt idx="17571">
                  <c:v>44832.168854166666</c:v>
                </c:pt>
                <c:pt idx="17572">
                  <c:v>44832.168865740743</c:v>
                </c:pt>
                <c:pt idx="17573">
                  <c:v>44832.168877314813</c:v>
                </c:pt>
                <c:pt idx="17574">
                  <c:v>44832.168888888889</c:v>
                </c:pt>
                <c:pt idx="17575">
                  <c:v>44832.168900462966</c:v>
                </c:pt>
                <c:pt idx="17576">
                  <c:v>44832.168912037036</c:v>
                </c:pt>
                <c:pt idx="17577">
                  <c:v>44832.168923611112</c:v>
                </c:pt>
                <c:pt idx="17578">
                  <c:v>44832.168935185182</c:v>
                </c:pt>
                <c:pt idx="17579">
                  <c:v>44832.168946759259</c:v>
                </c:pt>
                <c:pt idx="17580">
                  <c:v>44832.168958333335</c:v>
                </c:pt>
                <c:pt idx="17581">
                  <c:v>44832.168969907405</c:v>
                </c:pt>
                <c:pt idx="17582">
                  <c:v>44832.168981481482</c:v>
                </c:pt>
                <c:pt idx="17583">
                  <c:v>44832.168993055559</c:v>
                </c:pt>
                <c:pt idx="17584">
                  <c:v>44832.169004629628</c:v>
                </c:pt>
                <c:pt idx="17585">
                  <c:v>44832.169016203705</c:v>
                </c:pt>
                <c:pt idx="17586">
                  <c:v>44832.169027777774</c:v>
                </c:pt>
                <c:pt idx="17587">
                  <c:v>44832.169039351851</c:v>
                </c:pt>
                <c:pt idx="17588">
                  <c:v>44832.169050925928</c:v>
                </c:pt>
                <c:pt idx="17589">
                  <c:v>44832.169062499997</c:v>
                </c:pt>
                <c:pt idx="17590">
                  <c:v>44832.169074074074</c:v>
                </c:pt>
                <c:pt idx="17591">
                  <c:v>44832.169085648151</c:v>
                </c:pt>
                <c:pt idx="17592">
                  <c:v>44832.16909722222</c:v>
                </c:pt>
                <c:pt idx="17593">
                  <c:v>44832.169108796297</c:v>
                </c:pt>
                <c:pt idx="17594">
                  <c:v>44832.169120370374</c:v>
                </c:pt>
                <c:pt idx="17595">
                  <c:v>44832.169131944444</c:v>
                </c:pt>
                <c:pt idx="17596">
                  <c:v>44832.16914351852</c:v>
                </c:pt>
                <c:pt idx="17597">
                  <c:v>44832.16915509259</c:v>
                </c:pt>
                <c:pt idx="17598">
                  <c:v>44832.169166666667</c:v>
                </c:pt>
                <c:pt idx="17599">
                  <c:v>44832.169178240743</c:v>
                </c:pt>
                <c:pt idx="17600">
                  <c:v>44832.169189814813</c:v>
                </c:pt>
                <c:pt idx="17601">
                  <c:v>44832.16920138889</c:v>
                </c:pt>
                <c:pt idx="17602">
                  <c:v>44832.169212962966</c:v>
                </c:pt>
                <c:pt idx="17603">
                  <c:v>44832.169224537036</c:v>
                </c:pt>
                <c:pt idx="17604">
                  <c:v>44832.169236111113</c:v>
                </c:pt>
                <c:pt idx="17605">
                  <c:v>44832.169247685182</c:v>
                </c:pt>
                <c:pt idx="17606">
                  <c:v>44832.169259259259</c:v>
                </c:pt>
                <c:pt idx="17607">
                  <c:v>44832.169270833336</c:v>
                </c:pt>
                <c:pt idx="17608">
                  <c:v>44832.169282407405</c:v>
                </c:pt>
                <c:pt idx="17609">
                  <c:v>44832.169293981482</c:v>
                </c:pt>
                <c:pt idx="17610">
                  <c:v>44832.169305555559</c:v>
                </c:pt>
                <c:pt idx="17611">
                  <c:v>44832.169317129628</c:v>
                </c:pt>
                <c:pt idx="17612">
                  <c:v>44832.169328703705</c:v>
                </c:pt>
                <c:pt idx="17613">
                  <c:v>44832.169340277775</c:v>
                </c:pt>
                <c:pt idx="17614">
                  <c:v>44832.169351851851</c:v>
                </c:pt>
                <c:pt idx="17615">
                  <c:v>44832.169363425928</c:v>
                </c:pt>
                <c:pt idx="17616">
                  <c:v>44832.169374999998</c:v>
                </c:pt>
                <c:pt idx="17617">
                  <c:v>44832.169386574074</c:v>
                </c:pt>
                <c:pt idx="17618">
                  <c:v>44832.169398148151</c:v>
                </c:pt>
                <c:pt idx="17619">
                  <c:v>44832.169409722221</c:v>
                </c:pt>
                <c:pt idx="17620">
                  <c:v>44832.169421296298</c:v>
                </c:pt>
                <c:pt idx="17621">
                  <c:v>44832.169432870367</c:v>
                </c:pt>
                <c:pt idx="17622">
                  <c:v>44832.169444444444</c:v>
                </c:pt>
                <c:pt idx="17623">
                  <c:v>44832.169456018521</c:v>
                </c:pt>
                <c:pt idx="17624">
                  <c:v>44832.16946759259</c:v>
                </c:pt>
                <c:pt idx="17625">
                  <c:v>44832.169479166667</c:v>
                </c:pt>
                <c:pt idx="17626">
                  <c:v>44832.169490740744</c:v>
                </c:pt>
                <c:pt idx="17627">
                  <c:v>44832.169502314813</c:v>
                </c:pt>
                <c:pt idx="17628">
                  <c:v>44832.16951388889</c:v>
                </c:pt>
                <c:pt idx="17629">
                  <c:v>44832.169525462959</c:v>
                </c:pt>
                <c:pt idx="17630">
                  <c:v>44832.169537037036</c:v>
                </c:pt>
                <c:pt idx="17631">
                  <c:v>44832.169548611113</c:v>
                </c:pt>
                <c:pt idx="17632">
                  <c:v>44832.169560185182</c:v>
                </c:pt>
                <c:pt idx="17633">
                  <c:v>44832.169571759259</c:v>
                </c:pt>
                <c:pt idx="17634">
                  <c:v>44832.169583333336</c:v>
                </c:pt>
                <c:pt idx="17635">
                  <c:v>44832.169594907406</c:v>
                </c:pt>
                <c:pt idx="17636">
                  <c:v>44832.169606481482</c:v>
                </c:pt>
                <c:pt idx="17637">
                  <c:v>44832.169618055559</c:v>
                </c:pt>
                <c:pt idx="17638">
                  <c:v>44832.169629629629</c:v>
                </c:pt>
                <c:pt idx="17639">
                  <c:v>44832.169641203705</c:v>
                </c:pt>
                <c:pt idx="17640">
                  <c:v>44832.169652777775</c:v>
                </c:pt>
                <c:pt idx="17641">
                  <c:v>44832.169664351852</c:v>
                </c:pt>
                <c:pt idx="17642">
                  <c:v>44832.169675925928</c:v>
                </c:pt>
                <c:pt idx="17643">
                  <c:v>44832.169687499998</c:v>
                </c:pt>
                <c:pt idx="17644">
                  <c:v>44832.169699074075</c:v>
                </c:pt>
                <c:pt idx="17645">
                  <c:v>44832.169710648152</c:v>
                </c:pt>
                <c:pt idx="17646">
                  <c:v>44832.169722222221</c:v>
                </c:pt>
                <c:pt idx="17647">
                  <c:v>44832.169733796298</c:v>
                </c:pt>
                <c:pt idx="17648">
                  <c:v>44832.169745370367</c:v>
                </c:pt>
                <c:pt idx="17649">
                  <c:v>44832.169756944444</c:v>
                </c:pt>
                <c:pt idx="17650">
                  <c:v>44832.169768518521</c:v>
                </c:pt>
                <c:pt idx="17651">
                  <c:v>44832.16978009259</c:v>
                </c:pt>
                <c:pt idx="17652">
                  <c:v>44832.169791666667</c:v>
                </c:pt>
                <c:pt idx="17653">
                  <c:v>44832.169803240744</c:v>
                </c:pt>
                <c:pt idx="17654">
                  <c:v>44832.16982638889</c:v>
                </c:pt>
                <c:pt idx="17655">
                  <c:v>44832.16983796296</c:v>
                </c:pt>
                <c:pt idx="17656">
                  <c:v>44832.169849537036</c:v>
                </c:pt>
                <c:pt idx="17657">
                  <c:v>44832.169861111113</c:v>
                </c:pt>
                <c:pt idx="17658">
                  <c:v>44832.169872685183</c:v>
                </c:pt>
                <c:pt idx="17659">
                  <c:v>44832.16988425926</c:v>
                </c:pt>
                <c:pt idx="17660">
                  <c:v>44832.169895833336</c:v>
                </c:pt>
                <c:pt idx="17661">
                  <c:v>44832.169907407406</c:v>
                </c:pt>
                <c:pt idx="17662">
                  <c:v>44832.169918981483</c:v>
                </c:pt>
                <c:pt idx="17663">
                  <c:v>44832.169930555552</c:v>
                </c:pt>
                <c:pt idx="17664">
                  <c:v>44832.169942129629</c:v>
                </c:pt>
                <c:pt idx="17665">
                  <c:v>44832.169953703706</c:v>
                </c:pt>
                <c:pt idx="17666">
                  <c:v>44832.169965277775</c:v>
                </c:pt>
                <c:pt idx="17667">
                  <c:v>44832.169976851852</c:v>
                </c:pt>
                <c:pt idx="17668">
                  <c:v>44832.169988425929</c:v>
                </c:pt>
                <c:pt idx="17669">
                  <c:v>44832.17</c:v>
                </c:pt>
                <c:pt idx="17670">
                  <c:v>44832.170011574075</c:v>
                </c:pt>
                <c:pt idx="17671">
                  <c:v>44832.170023148145</c:v>
                </c:pt>
                <c:pt idx="17672">
                  <c:v>44832.170034722221</c:v>
                </c:pt>
                <c:pt idx="17673">
                  <c:v>44832.170046296298</c:v>
                </c:pt>
                <c:pt idx="17674">
                  <c:v>44832.170057870368</c:v>
                </c:pt>
                <c:pt idx="17675">
                  <c:v>44832.170069444444</c:v>
                </c:pt>
                <c:pt idx="17676">
                  <c:v>44832.170081018521</c:v>
                </c:pt>
                <c:pt idx="17677">
                  <c:v>44832.170092592591</c:v>
                </c:pt>
                <c:pt idx="17678">
                  <c:v>44832.170104166667</c:v>
                </c:pt>
                <c:pt idx="17679">
                  <c:v>44832.170115740744</c:v>
                </c:pt>
                <c:pt idx="17680">
                  <c:v>44832.170127314814</c:v>
                </c:pt>
                <c:pt idx="17681">
                  <c:v>44832.170138888891</c:v>
                </c:pt>
                <c:pt idx="17682">
                  <c:v>44832.17015046296</c:v>
                </c:pt>
                <c:pt idx="17683">
                  <c:v>44832.170162037037</c:v>
                </c:pt>
                <c:pt idx="17684">
                  <c:v>44832.170173611114</c:v>
                </c:pt>
                <c:pt idx="17685">
                  <c:v>44832.170185185183</c:v>
                </c:pt>
                <c:pt idx="17686">
                  <c:v>44832.17019675926</c:v>
                </c:pt>
                <c:pt idx="17687">
                  <c:v>44832.170208333337</c:v>
                </c:pt>
                <c:pt idx="17688">
                  <c:v>44832.170219907406</c:v>
                </c:pt>
                <c:pt idx="17689">
                  <c:v>44832.170231481483</c:v>
                </c:pt>
                <c:pt idx="17690">
                  <c:v>44832.170243055552</c:v>
                </c:pt>
                <c:pt idx="17691">
                  <c:v>44832.170254629629</c:v>
                </c:pt>
                <c:pt idx="17692">
                  <c:v>44832.170266203706</c:v>
                </c:pt>
                <c:pt idx="17693">
                  <c:v>44832.170277777775</c:v>
                </c:pt>
                <c:pt idx="17694">
                  <c:v>44832.170289351852</c:v>
                </c:pt>
                <c:pt idx="17695">
                  <c:v>44832.170300925929</c:v>
                </c:pt>
                <c:pt idx="17696">
                  <c:v>44832.170312499999</c:v>
                </c:pt>
                <c:pt idx="17697">
                  <c:v>44832.170324074075</c:v>
                </c:pt>
                <c:pt idx="17698">
                  <c:v>44832.170335648145</c:v>
                </c:pt>
                <c:pt idx="17699">
                  <c:v>44832.170347222222</c:v>
                </c:pt>
                <c:pt idx="17700">
                  <c:v>44832.170358796298</c:v>
                </c:pt>
                <c:pt idx="17701">
                  <c:v>44832.170370370368</c:v>
                </c:pt>
                <c:pt idx="17702">
                  <c:v>44832.170381944445</c:v>
                </c:pt>
                <c:pt idx="17703">
                  <c:v>44832.170393518521</c:v>
                </c:pt>
                <c:pt idx="17704">
                  <c:v>44832.170405092591</c:v>
                </c:pt>
                <c:pt idx="17705">
                  <c:v>44832.170416666668</c:v>
                </c:pt>
                <c:pt idx="17706">
                  <c:v>44832.170428240737</c:v>
                </c:pt>
                <c:pt idx="17707">
                  <c:v>44832.170439814814</c:v>
                </c:pt>
                <c:pt idx="17708">
                  <c:v>44832.170451388891</c:v>
                </c:pt>
                <c:pt idx="17709">
                  <c:v>44832.17046296296</c:v>
                </c:pt>
                <c:pt idx="17710">
                  <c:v>44832.170474537037</c:v>
                </c:pt>
                <c:pt idx="17711">
                  <c:v>44832.170486111114</c:v>
                </c:pt>
                <c:pt idx="17712">
                  <c:v>44832.170497685183</c:v>
                </c:pt>
                <c:pt idx="17713">
                  <c:v>44832.17050925926</c:v>
                </c:pt>
                <c:pt idx="17714">
                  <c:v>44832.170520833337</c:v>
                </c:pt>
                <c:pt idx="17715">
                  <c:v>44832.170532407406</c:v>
                </c:pt>
                <c:pt idx="17716">
                  <c:v>44832.170543981483</c:v>
                </c:pt>
                <c:pt idx="17717">
                  <c:v>44832.170555555553</c:v>
                </c:pt>
                <c:pt idx="17718">
                  <c:v>44832.170567129629</c:v>
                </c:pt>
                <c:pt idx="17719">
                  <c:v>44832.170578703706</c:v>
                </c:pt>
                <c:pt idx="17720">
                  <c:v>44832.170590277776</c:v>
                </c:pt>
                <c:pt idx="17721">
                  <c:v>44832.170601851853</c:v>
                </c:pt>
                <c:pt idx="17722">
                  <c:v>44832.170613425929</c:v>
                </c:pt>
                <c:pt idx="17723">
                  <c:v>44832.170624999999</c:v>
                </c:pt>
                <c:pt idx="17724">
                  <c:v>44832.170636574076</c:v>
                </c:pt>
                <c:pt idx="17725">
                  <c:v>44832.170648148145</c:v>
                </c:pt>
                <c:pt idx="17726">
                  <c:v>44832.170659722222</c:v>
                </c:pt>
                <c:pt idx="17727">
                  <c:v>44832.170671296299</c:v>
                </c:pt>
                <c:pt idx="17728">
                  <c:v>44832.170682870368</c:v>
                </c:pt>
                <c:pt idx="17729">
                  <c:v>44832.170694444445</c:v>
                </c:pt>
                <c:pt idx="17730">
                  <c:v>44832.170706018522</c:v>
                </c:pt>
                <c:pt idx="17731">
                  <c:v>44832.170717592591</c:v>
                </c:pt>
                <c:pt idx="17732">
                  <c:v>44832.170729166668</c:v>
                </c:pt>
                <c:pt idx="17733">
                  <c:v>44832.170740740738</c:v>
                </c:pt>
                <c:pt idx="17734">
                  <c:v>44832.170752314814</c:v>
                </c:pt>
                <c:pt idx="17735">
                  <c:v>44832.170763888891</c:v>
                </c:pt>
                <c:pt idx="17736">
                  <c:v>44832.170775462961</c:v>
                </c:pt>
                <c:pt idx="17737">
                  <c:v>44832.170787037037</c:v>
                </c:pt>
                <c:pt idx="17738">
                  <c:v>44832.170798611114</c:v>
                </c:pt>
                <c:pt idx="17739">
                  <c:v>44832.170810185184</c:v>
                </c:pt>
                <c:pt idx="17740">
                  <c:v>44832.17082175926</c:v>
                </c:pt>
                <c:pt idx="17741">
                  <c:v>44832.17083333333</c:v>
                </c:pt>
                <c:pt idx="17742">
                  <c:v>44832.170844907407</c:v>
                </c:pt>
                <c:pt idx="17743">
                  <c:v>44832.170856481483</c:v>
                </c:pt>
                <c:pt idx="17744">
                  <c:v>44832.170868055553</c:v>
                </c:pt>
                <c:pt idx="17745">
                  <c:v>44832.17087962963</c:v>
                </c:pt>
                <c:pt idx="17746">
                  <c:v>44832.170891203707</c:v>
                </c:pt>
                <c:pt idx="17747">
                  <c:v>44832.170902777776</c:v>
                </c:pt>
                <c:pt idx="17748">
                  <c:v>44832.170914351853</c:v>
                </c:pt>
                <c:pt idx="17749">
                  <c:v>44832.170925925922</c:v>
                </c:pt>
                <c:pt idx="17750">
                  <c:v>44832.170937499999</c:v>
                </c:pt>
                <c:pt idx="17751">
                  <c:v>44832.170949074076</c:v>
                </c:pt>
                <c:pt idx="17752">
                  <c:v>44832.170960648145</c:v>
                </c:pt>
                <c:pt idx="17753">
                  <c:v>44832.170972222222</c:v>
                </c:pt>
                <c:pt idx="17754">
                  <c:v>44832.170983796299</c:v>
                </c:pt>
                <c:pt idx="17755">
                  <c:v>44832.170995370368</c:v>
                </c:pt>
                <c:pt idx="17756">
                  <c:v>44832.171006944445</c:v>
                </c:pt>
                <c:pt idx="17757">
                  <c:v>44832.171018518522</c:v>
                </c:pt>
                <c:pt idx="17758">
                  <c:v>44832.171030092592</c:v>
                </c:pt>
                <c:pt idx="17759">
                  <c:v>44832.171041666668</c:v>
                </c:pt>
                <c:pt idx="17760">
                  <c:v>44832.171053240738</c:v>
                </c:pt>
                <c:pt idx="17761">
                  <c:v>44832.171064814815</c:v>
                </c:pt>
                <c:pt idx="17762">
                  <c:v>44832.171076388891</c:v>
                </c:pt>
                <c:pt idx="17763">
                  <c:v>44832.171087962961</c:v>
                </c:pt>
                <c:pt idx="17764">
                  <c:v>44832.171099537038</c:v>
                </c:pt>
                <c:pt idx="17765">
                  <c:v>44832.171111111114</c:v>
                </c:pt>
                <c:pt idx="17766">
                  <c:v>44832.171122685184</c:v>
                </c:pt>
                <c:pt idx="17767">
                  <c:v>44832.171134259261</c:v>
                </c:pt>
                <c:pt idx="17768">
                  <c:v>44832.17114583333</c:v>
                </c:pt>
                <c:pt idx="17769">
                  <c:v>44832.171157407407</c:v>
                </c:pt>
                <c:pt idx="17770">
                  <c:v>44832.171168981484</c:v>
                </c:pt>
                <c:pt idx="17771">
                  <c:v>44832.171180555553</c:v>
                </c:pt>
                <c:pt idx="17772">
                  <c:v>44832.17119212963</c:v>
                </c:pt>
                <c:pt idx="17773">
                  <c:v>44832.171203703707</c:v>
                </c:pt>
                <c:pt idx="17774">
                  <c:v>44832.171215277776</c:v>
                </c:pt>
                <c:pt idx="17775">
                  <c:v>44832.171226851853</c:v>
                </c:pt>
                <c:pt idx="17776">
                  <c:v>44832.171238425923</c:v>
                </c:pt>
                <c:pt idx="17777">
                  <c:v>44832.171249999999</c:v>
                </c:pt>
                <c:pt idx="17778">
                  <c:v>44832.171261574076</c:v>
                </c:pt>
                <c:pt idx="17779">
                  <c:v>44832.171273148146</c:v>
                </c:pt>
                <c:pt idx="17780">
                  <c:v>44832.171284722222</c:v>
                </c:pt>
                <c:pt idx="17781">
                  <c:v>44832.171296296299</c:v>
                </c:pt>
                <c:pt idx="17782">
                  <c:v>44832.171307870369</c:v>
                </c:pt>
                <c:pt idx="17783">
                  <c:v>44832.171319444446</c:v>
                </c:pt>
                <c:pt idx="17784">
                  <c:v>44832.171331018515</c:v>
                </c:pt>
                <c:pt idx="17785">
                  <c:v>44832.171342592592</c:v>
                </c:pt>
                <c:pt idx="17786">
                  <c:v>44832.171354166669</c:v>
                </c:pt>
                <c:pt idx="17787">
                  <c:v>44832.171365740738</c:v>
                </c:pt>
                <c:pt idx="17788">
                  <c:v>44832.171377314815</c:v>
                </c:pt>
                <c:pt idx="17789">
                  <c:v>44832.171388888892</c:v>
                </c:pt>
                <c:pt idx="17790">
                  <c:v>44832.171400462961</c:v>
                </c:pt>
                <c:pt idx="17791">
                  <c:v>44832.171412037038</c:v>
                </c:pt>
                <c:pt idx="17792">
                  <c:v>44832.171423611115</c:v>
                </c:pt>
                <c:pt idx="17793">
                  <c:v>44832.171435185184</c:v>
                </c:pt>
                <c:pt idx="17794">
                  <c:v>44832.171446759261</c:v>
                </c:pt>
                <c:pt idx="17795">
                  <c:v>44832.171458333331</c:v>
                </c:pt>
                <c:pt idx="17796">
                  <c:v>44832.171469907407</c:v>
                </c:pt>
                <c:pt idx="17797">
                  <c:v>44832.171481481484</c:v>
                </c:pt>
                <c:pt idx="17798">
                  <c:v>44832.171493055554</c:v>
                </c:pt>
                <c:pt idx="17799">
                  <c:v>44832.17150462963</c:v>
                </c:pt>
                <c:pt idx="17800">
                  <c:v>44832.171516203707</c:v>
                </c:pt>
                <c:pt idx="17801">
                  <c:v>44832.171527777777</c:v>
                </c:pt>
                <c:pt idx="17802">
                  <c:v>44832.171539351853</c:v>
                </c:pt>
                <c:pt idx="17803">
                  <c:v>44832.171550925923</c:v>
                </c:pt>
                <c:pt idx="17804">
                  <c:v>44832.1715625</c:v>
                </c:pt>
                <c:pt idx="17805">
                  <c:v>44832.171574074076</c:v>
                </c:pt>
                <c:pt idx="17806">
                  <c:v>44832.171585648146</c:v>
                </c:pt>
                <c:pt idx="17807">
                  <c:v>44832.171597222223</c:v>
                </c:pt>
                <c:pt idx="17808">
                  <c:v>44832.1716087963</c:v>
                </c:pt>
                <c:pt idx="17809">
                  <c:v>44832.171620370369</c:v>
                </c:pt>
                <c:pt idx="17810">
                  <c:v>44832.171631944446</c:v>
                </c:pt>
                <c:pt idx="17811">
                  <c:v>44832.171643518515</c:v>
                </c:pt>
                <c:pt idx="17812">
                  <c:v>44832.171655092592</c:v>
                </c:pt>
                <c:pt idx="17813">
                  <c:v>44832.171666666669</c:v>
                </c:pt>
                <c:pt idx="17814">
                  <c:v>44832.171678240738</c:v>
                </c:pt>
                <c:pt idx="17815">
                  <c:v>44832.171689814815</c:v>
                </c:pt>
                <c:pt idx="17816">
                  <c:v>44832.171701388892</c:v>
                </c:pt>
                <c:pt idx="17817">
                  <c:v>44832.171712962961</c:v>
                </c:pt>
                <c:pt idx="17818">
                  <c:v>44832.171724537038</c:v>
                </c:pt>
                <c:pt idx="17819">
                  <c:v>44832.171736111108</c:v>
                </c:pt>
                <c:pt idx="17820">
                  <c:v>44832.171747685185</c:v>
                </c:pt>
                <c:pt idx="17821">
                  <c:v>44832.171759259261</c:v>
                </c:pt>
                <c:pt idx="17822">
                  <c:v>44832.171770833331</c:v>
                </c:pt>
                <c:pt idx="17823">
                  <c:v>44832.171782407408</c:v>
                </c:pt>
                <c:pt idx="17824">
                  <c:v>44832.171793981484</c:v>
                </c:pt>
                <c:pt idx="17825">
                  <c:v>44832.171805555554</c:v>
                </c:pt>
                <c:pt idx="17826">
                  <c:v>44832.171817129631</c:v>
                </c:pt>
                <c:pt idx="17827">
                  <c:v>44832.1718287037</c:v>
                </c:pt>
                <c:pt idx="17828">
                  <c:v>44832.171840277777</c:v>
                </c:pt>
                <c:pt idx="17829">
                  <c:v>44832.171851851854</c:v>
                </c:pt>
                <c:pt idx="17830">
                  <c:v>44832.171863425923</c:v>
                </c:pt>
                <c:pt idx="17831">
                  <c:v>44832.171875</c:v>
                </c:pt>
                <c:pt idx="17832">
                  <c:v>44832.171886574077</c:v>
                </c:pt>
                <c:pt idx="17833">
                  <c:v>44832.171898148146</c:v>
                </c:pt>
                <c:pt idx="17834">
                  <c:v>44832.171909722223</c:v>
                </c:pt>
                <c:pt idx="17835">
                  <c:v>44832.1719212963</c:v>
                </c:pt>
                <c:pt idx="17836">
                  <c:v>44832.171932870369</c:v>
                </c:pt>
                <c:pt idx="17837">
                  <c:v>44832.171944444446</c:v>
                </c:pt>
                <c:pt idx="17838">
                  <c:v>44832.171956018516</c:v>
                </c:pt>
                <c:pt idx="17839">
                  <c:v>44832.171967592592</c:v>
                </c:pt>
                <c:pt idx="17840">
                  <c:v>44832.171979166669</c:v>
                </c:pt>
                <c:pt idx="17841">
                  <c:v>44832.171990740739</c:v>
                </c:pt>
                <c:pt idx="17842">
                  <c:v>44832.172002314815</c:v>
                </c:pt>
                <c:pt idx="17843">
                  <c:v>44832.172013888892</c:v>
                </c:pt>
                <c:pt idx="17844">
                  <c:v>44832.172025462962</c:v>
                </c:pt>
                <c:pt idx="17845">
                  <c:v>44832.172037037039</c:v>
                </c:pt>
                <c:pt idx="17846">
                  <c:v>44832.172048611108</c:v>
                </c:pt>
                <c:pt idx="17847">
                  <c:v>44832.172060185185</c:v>
                </c:pt>
                <c:pt idx="17848">
                  <c:v>44832.172071759262</c:v>
                </c:pt>
                <c:pt idx="17849">
                  <c:v>44832.172083333331</c:v>
                </c:pt>
                <c:pt idx="17850">
                  <c:v>44832.172094907408</c:v>
                </c:pt>
                <c:pt idx="17851">
                  <c:v>44832.172106481485</c:v>
                </c:pt>
                <c:pt idx="17852">
                  <c:v>44832.172118055554</c:v>
                </c:pt>
                <c:pt idx="17853">
                  <c:v>44832.172129629631</c:v>
                </c:pt>
                <c:pt idx="17854">
                  <c:v>44832.1721412037</c:v>
                </c:pt>
                <c:pt idx="17855">
                  <c:v>44832.172152777777</c:v>
                </c:pt>
                <c:pt idx="17856">
                  <c:v>44832.172164351854</c:v>
                </c:pt>
                <c:pt idx="17857">
                  <c:v>44832.172175925924</c:v>
                </c:pt>
                <c:pt idx="17858">
                  <c:v>44832.1721875</c:v>
                </c:pt>
                <c:pt idx="17859">
                  <c:v>44832.172199074077</c:v>
                </c:pt>
                <c:pt idx="17860">
                  <c:v>44832.172210648147</c:v>
                </c:pt>
                <c:pt idx="17861">
                  <c:v>44832.172222222223</c:v>
                </c:pt>
                <c:pt idx="17862">
                  <c:v>44832.172233796293</c:v>
                </c:pt>
                <c:pt idx="17863">
                  <c:v>44832.17224537037</c:v>
                </c:pt>
                <c:pt idx="17864">
                  <c:v>44832.172256944446</c:v>
                </c:pt>
                <c:pt idx="17865">
                  <c:v>44832.172268518516</c:v>
                </c:pt>
                <c:pt idx="17866">
                  <c:v>44832.172280092593</c:v>
                </c:pt>
                <c:pt idx="17867">
                  <c:v>44832.172291666669</c:v>
                </c:pt>
                <c:pt idx="17868">
                  <c:v>44832.172303240739</c:v>
                </c:pt>
                <c:pt idx="17869">
                  <c:v>44832.172314814816</c:v>
                </c:pt>
                <c:pt idx="17870">
                  <c:v>44832.172326388885</c:v>
                </c:pt>
                <c:pt idx="17871">
                  <c:v>44832.172337962962</c:v>
                </c:pt>
                <c:pt idx="17872">
                  <c:v>44832.172349537039</c:v>
                </c:pt>
                <c:pt idx="17873">
                  <c:v>44832.172361111108</c:v>
                </c:pt>
                <c:pt idx="17874">
                  <c:v>44832.172372685185</c:v>
                </c:pt>
                <c:pt idx="17875">
                  <c:v>44832.172384259262</c:v>
                </c:pt>
                <c:pt idx="17876">
                  <c:v>44832.172395833331</c:v>
                </c:pt>
                <c:pt idx="17877">
                  <c:v>44832.172407407408</c:v>
                </c:pt>
                <c:pt idx="17878">
                  <c:v>44832.172418981485</c:v>
                </c:pt>
                <c:pt idx="17879">
                  <c:v>44832.172430555554</c:v>
                </c:pt>
                <c:pt idx="17880">
                  <c:v>44832.172442129631</c:v>
                </c:pt>
                <c:pt idx="17881">
                  <c:v>44832.172453703701</c:v>
                </c:pt>
                <c:pt idx="17882">
                  <c:v>44832.172465277778</c:v>
                </c:pt>
                <c:pt idx="17883">
                  <c:v>44832.172476851854</c:v>
                </c:pt>
                <c:pt idx="17884">
                  <c:v>44832.172488425924</c:v>
                </c:pt>
                <c:pt idx="17885">
                  <c:v>44832.172500000001</c:v>
                </c:pt>
                <c:pt idx="17886">
                  <c:v>44832.172511574077</c:v>
                </c:pt>
                <c:pt idx="17887">
                  <c:v>44832.172523148147</c:v>
                </c:pt>
                <c:pt idx="17888">
                  <c:v>44832.172534722224</c:v>
                </c:pt>
                <c:pt idx="17889">
                  <c:v>44832.172546296293</c:v>
                </c:pt>
                <c:pt idx="17890">
                  <c:v>44832.17255787037</c:v>
                </c:pt>
                <c:pt idx="17891">
                  <c:v>44832.172569444447</c:v>
                </c:pt>
                <c:pt idx="17892">
                  <c:v>44832.172581018516</c:v>
                </c:pt>
                <c:pt idx="17893">
                  <c:v>44832.172592592593</c:v>
                </c:pt>
                <c:pt idx="17894">
                  <c:v>44832.17260416667</c:v>
                </c:pt>
                <c:pt idx="17895">
                  <c:v>44832.172615740739</c:v>
                </c:pt>
                <c:pt idx="17896">
                  <c:v>44832.172627314816</c:v>
                </c:pt>
                <c:pt idx="17897">
                  <c:v>44832.172638888886</c:v>
                </c:pt>
                <c:pt idx="17898">
                  <c:v>44832.172650462962</c:v>
                </c:pt>
                <c:pt idx="17899">
                  <c:v>44832.172662037039</c:v>
                </c:pt>
                <c:pt idx="17900">
                  <c:v>44832.172673611109</c:v>
                </c:pt>
                <c:pt idx="17901">
                  <c:v>44832.172685185185</c:v>
                </c:pt>
                <c:pt idx="17902">
                  <c:v>44832.172696759262</c:v>
                </c:pt>
                <c:pt idx="17903">
                  <c:v>44832.172708333332</c:v>
                </c:pt>
                <c:pt idx="17904">
                  <c:v>44832.172719907408</c:v>
                </c:pt>
                <c:pt idx="17905">
                  <c:v>44832.172731481478</c:v>
                </c:pt>
                <c:pt idx="17906">
                  <c:v>44832.172743055555</c:v>
                </c:pt>
                <c:pt idx="17907">
                  <c:v>44832.172754629632</c:v>
                </c:pt>
                <c:pt idx="17908">
                  <c:v>44832.172766203701</c:v>
                </c:pt>
                <c:pt idx="17909">
                  <c:v>44832.172777777778</c:v>
                </c:pt>
                <c:pt idx="17910">
                  <c:v>44832.172789351855</c:v>
                </c:pt>
                <c:pt idx="17911">
                  <c:v>44832.172800925924</c:v>
                </c:pt>
                <c:pt idx="17912">
                  <c:v>44832.172824074078</c:v>
                </c:pt>
                <c:pt idx="17913">
                  <c:v>44832.172835648147</c:v>
                </c:pt>
                <c:pt idx="17914">
                  <c:v>44832.172847222224</c:v>
                </c:pt>
                <c:pt idx="17915">
                  <c:v>44832.172858796293</c:v>
                </c:pt>
                <c:pt idx="17916">
                  <c:v>44832.17287037037</c:v>
                </c:pt>
                <c:pt idx="17917">
                  <c:v>44832.172881944447</c:v>
                </c:pt>
                <c:pt idx="17918">
                  <c:v>44832.172893518517</c:v>
                </c:pt>
                <c:pt idx="17919">
                  <c:v>44832.172905092593</c:v>
                </c:pt>
                <c:pt idx="17920">
                  <c:v>44832.17291666667</c:v>
                </c:pt>
                <c:pt idx="17921">
                  <c:v>44832.17292824074</c:v>
                </c:pt>
                <c:pt idx="17922">
                  <c:v>44832.172939814816</c:v>
                </c:pt>
                <c:pt idx="17923">
                  <c:v>44832.172951388886</c:v>
                </c:pt>
                <c:pt idx="17924">
                  <c:v>44832.172962962963</c:v>
                </c:pt>
                <c:pt idx="17925">
                  <c:v>44832.172974537039</c:v>
                </c:pt>
                <c:pt idx="17926">
                  <c:v>44832.172986111109</c:v>
                </c:pt>
                <c:pt idx="17927">
                  <c:v>44832.172997685186</c:v>
                </c:pt>
                <c:pt idx="17928">
                  <c:v>44832.173009259262</c:v>
                </c:pt>
                <c:pt idx="17929">
                  <c:v>44832.173020833332</c:v>
                </c:pt>
                <c:pt idx="17930">
                  <c:v>44832.173032407409</c:v>
                </c:pt>
                <c:pt idx="17931">
                  <c:v>44832.173043981478</c:v>
                </c:pt>
                <c:pt idx="17932">
                  <c:v>44832.173055555555</c:v>
                </c:pt>
                <c:pt idx="17933">
                  <c:v>44832.173067129632</c:v>
                </c:pt>
                <c:pt idx="17934">
                  <c:v>44832.173078703701</c:v>
                </c:pt>
                <c:pt idx="17935">
                  <c:v>44832.173090277778</c:v>
                </c:pt>
                <c:pt idx="17936">
                  <c:v>44832.173101851855</c:v>
                </c:pt>
                <c:pt idx="17937">
                  <c:v>44832.173113425924</c:v>
                </c:pt>
                <c:pt idx="17938">
                  <c:v>44832.173125000001</c:v>
                </c:pt>
                <c:pt idx="17939">
                  <c:v>44832.173136574071</c:v>
                </c:pt>
                <c:pt idx="17940">
                  <c:v>44832.173148148147</c:v>
                </c:pt>
                <c:pt idx="17941">
                  <c:v>44832.173159722224</c:v>
                </c:pt>
                <c:pt idx="17942">
                  <c:v>44832.173171296294</c:v>
                </c:pt>
                <c:pt idx="17943">
                  <c:v>44832.173182870371</c:v>
                </c:pt>
                <c:pt idx="17944">
                  <c:v>44832.173194444447</c:v>
                </c:pt>
                <c:pt idx="17945">
                  <c:v>44832.173206018517</c:v>
                </c:pt>
                <c:pt idx="17946">
                  <c:v>44832.173217592594</c:v>
                </c:pt>
                <c:pt idx="17947">
                  <c:v>44832.173229166663</c:v>
                </c:pt>
                <c:pt idx="17948">
                  <c:v>44832.17324074074</c:v>
                </c:pt>
                <c:pt idx="17949">
                  <c:v>44832.173252314817</c:v>
                </c:pt>
                <c:pt idx="17950">
                  <c:v>44832.173263888886</c:v>
                </c:pt>
                <c:pt idx="17951">
                  <c:v>44832.173275462963</c:v>
                </c:pt>
                <c:pt idx="17952">
                  <c:v>44832.17328703704</c:v>
                </c:pt>
                <c:pt idx="17953">
                  <c:v>44832.173298611109</c:v>
                </c:pt>
                <c:pt idx="17954">
                  <c:v>44832.173310185186</c:v>
                </c:pt>
                <c:pt idx="17955">
                  <c:v>44832.173321759263</c:v>
                </c:pt>
                <c:pt idx="17956">
                  <c:v>44832.173333333332</c:v>
                </c:pt>
                <c:pt idx="17957">
                  <c:v>44832.173344907409</c:v>
                </c:pt>
                <c:pt idx="17958">
                  <c:v>44832.173356481479</c:v>
                </c:pt>
                <c:pt idx="17959">
                  <c:v>44832.173368055555</c:v>
                </c:pt>
                <c:pt idx="17960">
                  <c:v>44832.173379629632</c:v>
                </c:pt>
                <c:pt idx="17961">
                  <c:v>44832.173391203702</c:v>
                </c:pt>
                <c:pt idx="17962">
                  <c:v>44832.173402777778</c:v>
                </c:pt>
                <c:pt idx="17963">
                  <c:v>44832.173414351855</c:v>
                </c:pt>
                <c:pt idx="17964">
                  <c:v>44832.173425925925</c:v>
                </c:pt>
                <c:pt idx="17965">
                  <c:v>44832.173437500001</c:v>
                </c:pt>
                <c:pt idx="17966">
                  <c:v>44832.173449074071</c:v>
                </c:pt>
                <c:pt idx="17967">
                  <c:v>44832.173460648148</c:v>
                </c:pt>
                <c:pt idx="17968">
                  <c:v>44832.173472222225</c:v>
                </c:pt>
                <c:pt idx="17969">
                  <c:v>44832.173483796294</c:v>
                </c:pt>
                <c:pt idx="17970">
                  <c:v>44832.173495370371</c:v>
                </c:pt>
                <c:pt idx="17971">
                  <c:v>44832.173506944448</c:v>
                </c:pt>
                <c:pt idx="17972">
                  <c:v>44832.173518518517</c:v>
                </c:pt>
                <c:pt idx="17973">
                  <c:v>44832.173530092594</c:v>
                </c:pt>
                <c:pt idx="17974">
                  <c:v>44832.173541666663</c:v>
                </c:pt>
                <c:pt idx="17975">
                  <c:v>44832.17355324074</c:v>
                </c:pt>
                <c:pt idx="17976">
                  <c:v>44832.173564814817</c:v>
                </c:pt>
                <c:pt idx="17977">
                  <c:v>44832.173576388886</c:v>
                </c:pt>
                <c:pt idx="17978">
                  <c:v>44832.173587962963</c:v>
                </c:pt>
                <c:pt idx="17979">
                  <c:v>44832.17359953704</c:v>
                </c:pt>
                <c:pt idx="17980">
                  <c:v>44832.173611111109</c:v>
                </c:pt>
                <c:pt idx="17981">
                  <c:v>44832.173622685186</c:v>
                </c:pt>
                <c:pt idx="17982">
                  <c:v>44832.173634259256</c:v>
                </c:pt>
                <c:pt idx="17983">
                  <c:v>44832.173645833333</c:v>
                </c:pt>
                <c:pt idx="17984">
                  <c:v>44832.173657407409</c:v>
                </c:pt>
                <c:pt idx="17985">
                  <c:v>44832.173668981479</c:v>
                </c:pt>
                <c:pt idx="17986">
                  <c:v>44832.173680555556</c:v>
                </c:pt>
                <c:pt idx="17987">
                  <c:v>44832.173692129632</c:v>
                </c:pt>
                <c:pt idx="17988">
                  <c:v>44832.173703703702</c:v>
                </c:pt>
                <c:pt idx="17989">
                  <c:v>44832.173715277779</c:v>
                </c:pt>
                <c:pt idx="17990">
                  <c:v>44832.173726851855</c:v>
                </c:pt>
                <c:pt idx="17991">
                  <c:v>44832.173738425925</c:v>
                </c:pt>
                <c:pt idx="17992">
                  <c:v>44832.173750000002</c:v>
                </c:pt>
                <c:pt idx="17993">
                  <c:v>44832.173761574071</c:v>
                </c:pt>
                <c:pt idx="17994">
                  <c:v>44832.173773148148</c:v>
                </c:pt>
                <c:pt idx="17995">
                  <c:v>44832.173784722225</c:v>
                </c:pt>
                <c:pt idx="17996">
                  <c:v>44832.173796296294</c:v>
                </c:pt>
                <c:pt idx="17997">
                  <c:v>44832.173807870371</c:v>
                </c:pt>
                <c:pt idx="17998">
                  <c:v>44832.173819444448</c:v>
                </c:pt>
                <c:pt idx="17999">
                  <c:v>44832.173831018517</c:v>
                </c:pt>
                <c:pt idx="18000">
                  <c:v>44832.173842592594</c:v>
                </c:pt>
                <c:pt idx="18001">
                  <c:v>44832.173854166664</c:v>
                </c:pt>
                <c:pt idx="18002">
                  <c:v>44832.17386574074</c:v>
                </c:pt>
                <c:pt idx="18003">
                  <c:v>44832.173877314817</c:v>
                </c:pt>
                <c:pt idx="18004">
                  <c:v>44832.173888888887</c:v>
                </c:pt>
                <c:pt idx="18005">
                  <c:v>44832.173900462964</c:v>
                </c:pt>
                <c:pt idx="18006">
                  <c:v>44832.17391203704</c:v>
                </c:pt>
                <c:pt idx="18007">
                  <c:v>44832.17392361111</c:v>
                </c:pt>
                <c:pt idx="18008">
                  <c:v>44832.173935185187</c:v>
                </c:pt>
                <c:pt idx="18009">
                  <c:v>44832.173946759256</c:v>
                </c:pt>
                <c:pt idx="18010">
                  <c:v>44832.173958333333</c:v>
                </c:pt>
                <c:pt idx="18011">
                  <c:v>44832.17396990741</c:v>
                </c:pt>
                <c:pt idx="18012">
                  <c:v>44832.173981481479</c:v>
                </c:pt>
                <c:pt idx="18013">
                  <c:v>44832.173993055556</c:v>
                </c:pt>
                <c:pt idx="18014">
                  <c:v>44832.174004629633</c:v>
                </c:pt>
                <c:pt idx="18015">
                  <c:v>44832.174016203702</c:v>
                </c:pt>
                <c:pt idx="18016">
                  <c:v>44832.174027777779</c:v>
                </c:pt>
                <c:pt idx="18017">
                  <c:v>44832.174039351848</c:v>
                </c:pt>
                <c:pt idx="18018">
                  <c:v>44832.174050925925</c:v>
                </c:pt>
                <c:pt idx="18019">
                  <c:v>44832.174062500002</c:v>
                </c:pt>
                <c:pt idx="18020">
                  <c:v>44832.174074074072</c:v>
                </c:pt>
                <c:pt idx="18021">
                  <c:v>44832.174085648148</c:v>
                </c:pt>
                <c:pt idx="18022">
                  <c:v>44832.174097222225</c:v>
                </c:pt>
                <c:pt idx="18023">
                  <c:v>44832.174108796295</c:v>
                </c:pt>
                <c:pt idx="18024">
                  <c:v>44832.174120370371</c:v>
                </c:pt>
                <c:pt idx="18025">
                  <c:v>44832.174131944441</c:v>
                </c:pt>
                <c:pt idx="18026">
                  <c:v>44832.174143518518</c:v>
                </c:pt>
                <c:pt idx="18027">
                  <c:v>44832.174155092594</c:v>
                </c:pt>
                <c:pt idx="18028">
                  <c:v>44832.174166666664</c:v>
                </c:pt>
                <c:pt idx="18029">
                  <c:v>44832.174178240741</c:v>
                </c:pt>
                <c:pt idx="18030">
                  <c:v>44832.174189814818</c:v>
                </c:pt>
                <c:pt idx="18031">
                  <c:v>44832.174201388887</c:v>
                </c:pt>
                <c:pt idx="18032">
                  <c:v>44832.174212962964</c:v>
                </c:pt>
                <c:pt idx="18033">
                  <c:v>44832.174224537041</c:v>
                </c:pt>
                <c:pt idx="18034">
                  <c:v>44832.17423611111</c:v>
                </c:pt>
                <c:pt idx="18035">
                  <c:v>44832.174247685187</c:v>
                </c:pt>
                <c:pt idx="18036">
                  <c:v>44832.174259259256</c:v>
                </c:pt>
                <c:pt idx="18037">
                  <c:v>44832.174270833333</c:v>
                </c:pt>
                <c:pt idx="18038">
                  <c:v>44832.17428240741</c:v>
                </c:pt>
                <c:pt idx="18039">
                  <c:v>44832.174293981479</c:v>
                </c:pt>
                <c:pt idx="18040">
                  <c:v>44832.174305555556</c:v>
                </c:pt>
                <c:pt idx="18041">
                  <c:v>44832.174317129633</c:v>
                </c:pt>
                <c:pt idx="18042">
                  <c:v>44832.174328703702</c:v>
                </c:pt>
                <c:pt idx="18043">
                  <c:v>44832.174340277779</c:v>
                </c:pt>
                <c:pt idx="18044">
                  <c:v>44832.174351851849</c:v>
                </c:pt>
                <c:pt idx="18045">
                  <c:v>44832.174363425926</c:v>
                </c:pt>
                <c:pt idx="18046">
                  <c:v>44832.174375000002</c:v>
                </c:pt>
                <c:pt idx="18047">
                  <c:v>44832.174386574072</c:v>
                </c:pt>
                <c:pt idx="18048">
                  <c:v>44832.174398148149</c:v>
                </c:pt>
                <c:pt idx="18049">
                  <c:v>44832.174409722225</c:v>
                </c:pt>
                <c:pt idx="18050">
                  <c:v>44832.174421296295</c:v>
                </c:pt>
                <c:pt idx="18051">
                  <c:v>44832.174432870372</c:v>
                </c:pt>
                <c:pt idx="18052">
                  <c:v>44832.174444444441</c:v>
                </c:pt>
                <c:pt idx="18053">
                  <c:v>44832.174456018518</c:v>
                </c:pt>
                <c:pt idx="18054">
                  <c:v>44832.174467592595</c:v>
                </c:pt>
                <c:pt idx="18055">
                  <c:v>44832.174479166664</c:v>
                </c:pt>
                <c:pt idx="18056">
                  <c:v>44832.174490740741</c:v>
                </c:pt>
                <c:pt idx="18057">
                  <c:v>44832.174502314818</c:v>
                </c:pt>
                <c:pt idx="18058">
                  <c:v>44832.174513888887</c:v>
                </c:pt>
                <c:pt idx="18059">
                  <c:v>44832.174525462964</c:v>
                </c:pt>
                <c:pt idx="18060">
                  <c:v>44832.174537037034</c:v>
                </c:pt>
                <c:pt idx="18061">
                  <c:v>44832.17454861111</c:v>
                </c:pt>
                <c:pt idx="18062">
                  <c:v>44832.174560185187</c:v>
                </c:pt>
                <c:pt idx="18063">
                  <c:v>44832.174571759257</c:v>
                </c:pt>
                <c:pt idx="18064">
                  <c:v>44832.174583333333</c:v>
                </c:pt>
                <c:pt idx="18065">
                  <c:v>44832.17459490741</c:v>
                </c:pt>
                <c:pt idx="18066">
                  <c:v>44832.17460648148</c:v>
                </c:pt>
                <c:pt idx="18067">
                  <c:v>44832.174618055556</c:v>
                </c:pt>
                <c:pt idx="18068">
                  <c:v>44832.174629629626</c:v>
                </c:pt>
                <c:pt idx="18069">
                  <c:v>44832.174641203703</c:v>
                </c:pt>
                <c:pt idx="18070">
                  <c:v>44832.17465277778</c:v>
                </c:pt>
                <c:pt idx="18071">
                  <c:v>44832.174664351849</c:v>
                </c:pt>
                <c:pt idx="18072">
                  <c:v>44832.174675925926</c:v>
                </c:pt>
                <c:pt idx="18073">
                  <c:v>44832.174687500003</c:v>
                </c:pt>
                <c:pt idx="18074">
                  <c:v>44832.174699074072</c:v>
                </c:pt>
                <c:pt idx="18075">
                  <c:v>44832.174710648149</c:v>
                </c:pt>
                <c:pt idx="18076">
                  <c:v>44832.174722222226</c:v>
                </c:pt>
                <c:pt idx="18077">
                  <c:v>44832.174733796295</c:v>
                </c:pt>
                <c:pt idx="18078">
                  <c:v>44832.174745370372</c:v>
                </c:pt>
                <c:pt idx="18079">
                  <c:v>44832.174756944441</c:v>
                </c:pt>
                <c:pt idx="18080">
                  <c:v>44832.174768518518</c:v>
                </c:pt>
                <c:pt idx="18081">
                  <c:v>44832.174780092595</c:v>
                </c:pt>
                <c:pt idx="18082">
                  <c:v>44832.174791666665</c:v>
                </c:pt>
                <c:pt idx="18083">
                  <c:v>44832.174803240741</c:v>
                </c:pt>
                <c:pt idx="18084">
                  <c:v>44832.174814814818</c:v>
                </c:pt>
                <c:pt idx="18085">
                  <c:v>44832.174826388888</c:v>
                </c:pt>
                <c:pt idx="18086">
                  <c:v>44832.174837962964</c:v>
                </c:pt>
                <c:pt idx="18087">
                  <c:v>44832.174849537034</c:v>
                </c:pt>
                <c:pt idx="18088">
                  <c:v>44832.174861111111</c:v>
                </c:pt>
                <c:pt idx="18089">
                  <c:v>44832.174872685187</c:v>
                </c:pt>
                <c:pt idx="18090">
                  <c:v>44832.174884259257</c:v>
                </c:pt>
                <c:pt idx="18091">
                  <c:v>44832.174895833334</c:v>
                </c:pt>
                <c:pt idx="18092">
                  <c:v>44832.174907407411</c:v>
                </c:pt>
                <c:pt idx="18093">
                  <c:v>44832.17491898148</c:v>
                </c:pt>
                <c:pt idx="18094">
                  <c:v>44832.174930555557</c:v>
                </c:pt>
                <c:pt idx="18095">
                  <c:v>44832.174942129626</c:v>
                </c:pt>
                <c:pt idx="18096">
                  <c:v>44832.174953703703</c:v>
                </c:pt>
                <c:pt idx="18097">
                  <c:v>44832.17496527778</c:v>
                </c:pt>
                <c:pt idx="18098">
                  <c:v>44832.174976851849</c:v>
                </c:pt>
                <c:pt idx="18099">
                  <c:v>44832.174988425926</c:v>
                </c:pt>
                <c:pt idx="18100">
                  <c:v>44832.175000000003</c:v>
                </c:pt>
                <c:pt idx="18101">
                  <c:v>44832.175011574072</c:v>
                </c:pt>
                <c:pt idx="18102">
                  <c:v>44832.175023148149</c:v>
                </c:pt>
                <c:pt idx="18103">
                  <c:v>44832.175034722219</c:v>
                </c:pt>
                <c:pt idx="18104">
                  <c:v>44832.175046296295</c:v>
                </c:pt>
                <c:pt idx="18105">
                  <c:v>44832.175057870372</c:v>
                </c:pt>
                <c:pt idx="18106">
                  <c:v>44832.175069444442</c:v>
                </c:pt>
                <c:pt idx="18107">
                  <c:v>44832.175081018519</c:v>
                </c:pt>
                <c:pt idx="18108">
                  <c:v>44832.175092592595</c:v>
                </c:pt>
                <c:pt idx="18109">
                  <c:v>44832.175104166665</c:v>
                </c:pt>
                <c:pt idx="18110">
                  <c:v>44832.175115740742</c:v>
                </c:pt>
                <c:pt idx="18111">
                  <c:v>44832.175127314818</c:v>
                </c:pt>
                <c:pt idx="18112">
                  <c:v>44832.175138888888</c:v>
                </c:pt>
                <c:pt idx="18113">
                  <c:v>44832.175150462965</c:v>
                </c:pt>
                <c:pt idx="18114">
                  <c:v>44832.175162037034</c:v>
                </c:pt>
                <c:pt idx="18115">
                  <c:v>44832.175173611111</c:v>
                </c:pt>
                <c:pt idx="18116">
                  <c:v>44832.175185185188</c:v>
                </c:pt>
                <c:pt idx="18117">
                  <c:v>44832.175196759257</c:v>
                </c:pt>
                <c:pt idx="18118">
                  <c:v>44832.175208333334</c:v>
                </c:pt>
                <c:pt idx="18119">
                  <c:v>44832.175219907411</c:v>
                </c:pt>
                <c:pt idx="18120">
                  <c:v>44832.17523148148</c:v>
                </c:pt>
                <c:pt idx="18121">
                  <c:v>44832.175243055557</c:v>
                </c:pt>
                <c:pt idx="18122">
                  <c:v>44832.175254629627</c:v>
                </c:pt>
                <c:pt idx="18123">
                  <c:v>44832.175266203703</c:v>
                </c:pt>
                <c:pt idx="18124">
                  <c:v>44832.17527777778</c:v>
                </c:pt>
                <c:pt idx="18125">
                  <c:v>44832.17528935185</c:v>
                </c:pt>
                <c:pt idx="18126">
                  <c:v>44832.175300925926</c:v>
                </c:pt>
                <c:pt idx="18127">
                  <c:v>44832.175312500003</c:v>
                </c:pt>
                <c:pt idx="18128">
                  <c:v>44832.175324074073</c:v>
                </c:pt>
                <c:pt idx="18129">
                  <c:v>44832.175335648149</c:v>
                </c:pt>
                <c:pt idx="18130">
                  <c:v>44832.175347222219</c:v>
                </c:pt>
                <c:pt idx="18131">
                  <c:v>44832.175358796296</c:v>
                </c:pt>
                <c:pt idx="18132">
                  <c:v>44832.175370370373</c:v>
                </c:pt>
                <c:pt idx="18133">
                  <c:v>44832.175381944442</c:v>
                </c:pt>
                <c:pt idx="18134">
                  <c:v>44832.175393518519</c:v>
                </c:pt>
                <c:pt idx="18135">
                  <c:v>44832.175405092596</c:v>
                </c:pt>
                <c:pt idx="18136">
                  <c:v>44832.175416666665</c:v>
                </c:pt>
                <c:pt idx="18137">
                  <c:v>44832.175428240742</c:v>
                </c:pt>
                <c:pt idx="18138">
                  <c:v>44832.175439814811</c:v>
                </c:pt>
                <c:pt idx="18139">
                  <c:v>44832.175451388888</c:v>
                </c:pt>
                <c:pt idx="18140">
                  <c:v>44832.175462962965</c:v>
                </c:pt>
                <c:pt idx="18141">
                  <c:v>44832.175474537034</c:v>
                </c:pt>
                <c:pt idx="18142">
                  <c:v>44832.175486111111</c:v>
                </c:pt>
                <c:pt idx="18143">
                  <c:v>44832.175497685188</c:v>
                </c:pt>
                <c:pt idx="18144">
                  <c:v>44832.175509259258</c:v>
                </c:pt>
                <c:pt idx="18145">
                  <c:v>44832.175520833334</c:v>
                </c:pt>
                <c:pt idx="18146">
                  <c:v>44832.175532407404</c:v>
                </c:pt>
                <c:pt idx="18147">
                  <c:v>44832.175543981481</c:v>
                </c:pt>
                <c:pt idx="18148">
                  <c:v>44832.175555555557</c:v>
                </c:pt>
                <c:pt idx="18149">
                  <c:v>44832.175567129627</c:v>
                </c:pt>
                <c:pt idx="18150">
                  <c:v>44832.175578703704</c:v>
                </c:pt>
                <c:pt idx="18151">
                  <c:v>44832.17559027778</c:v>
                </c:pt>
                <c:pt idx="18152">
                  <c:v>44832.17560185185</c:v>
                </c:pt>
                <c:pt idx="18153">
                  <c:v>44832.175625000003</c:v>
                </c:pt>
                <c:pt idx="18154">
                  <c:v>44832.175625000003</c:v>
                </c:pt>
                <c:pt idx="18155">
                  <c:v>44832.175636574073</c:v>
                </c:pt>
                <c:pt idx="18156">
                  <c:v>44832.17564814815</c:v>
                </c:pt>
                <c:pt idx="18157">
                  <c:v>44832.175659722219</c:v>
                </c:pt>
                <c:pt idx="18158">
                  <c:v>44832.175671296296</c:v>
                </c:pt>
                <c:pt idx="18159">
                  <c:v>44832.175682870373</c:v>
                </c:pt>
                <c:pt idx="18160">
                  <c:v>44832.175694444442</c:v>
                </c:pt>
                <c:pt idx="18161">
                  <c:v>44832.175706018519</c:v>
                </c:pt>
                <c:pt idx="18162">
                  <c:v>44832.175717592596</c:v>
                </c:pt>
                <c:pt idx="18163">
                  <c:v>44832.175729166665</c:v>
                </c:pt>
                <c:pt idx="18164">
                  <c:v>44832.175740740742</c:v>
                </c:pt>
                <c:pt idx="18165">
                  <c:v>44832.175752314812</c:v>
                </c:pt>
                <c:pt idx="18166">
                  <c:v>44832.175763888888</c:v>
                </c:pt>
                <c:pt idx="18167">
                  <c:v>44832.175775462965</c:v>
                </c:pt>
                <c:pt idx="18168">
                  <c:v>44832.175787037035</c:v>
                </c:pt>
                <c:pt idx="18169">
                  <c:v>44832.175798611112</c:v>
                </c:pt>
                <c:pt idx="18170">
                  <c:v>44832.175821759258</c:v>
                </c:pt>
                <c:pt idx="18171">
                  <c:v>44832.175833333335</c:v>
                </c:pt>
                <c:pt idx="18172">
                  <c:v>44832.175844907404</c:v>
                </c:pt>
                <c:pt idx="18173">
                  <c:v>44832.175856481481</c:v>
                </c:pt>
                <c:pt idx="18174">
                  <c:v>44832.175868055558</c:v>
                </c:pt>
                <c:pt idx="18175">
                  <c:v>44832.175879629627</c:v>
                </c:pt>
                <c:pt idx="18176">
                  <c:v>44832.175891203704</c:v>
                </c:pt>
                <c:pt idx="18177">
                  <c:v>44832.175902777781</c:v>
                </c:pt>
                <c:pt idx="18178">
                  <c:v>44832.17591435185</c:v>
                </c:pt>
                <c:pt idx="18179">
                  <c:v>44832.175925925927</c:v>
                </c:pt>
                <c:pt idx="18180">
                  <c:v>44832.175937499997</c:v>
                </c:pt>
                <c:pt idx="18181">
                  <c:v>44832.175949074073</c:v>
                </c:pt>
                <c:pt idx="18182">
                  <c:v>44832.17596064815</c:v>
                </c:pt>
                <c:pt idx="18183">
                  <c:v>44832.17597222222</c:v>
                </c:pt>
                <c:pt idx="18184">
                  <c:v>44832.175983796296</c:v>
                </c:pt>
                <c:pt idx="18185">
                  <c:v>44832.175995370373</c:v>
                </c:pt>
                <c:pt idx="18186">
                  <c:v>44832.176006944443</c:v>
                </c:pt>
                <c:pt idx="18187">
                  <c:v>44832.176018518519</c:v>
                </c:pt>
                <c:pt idx="18188">
                  <c:v>44832.176030092596</c:v>
                </c:pt>
                <c:pt idx="18189">
                  <c:v>44832.176041666666</c:v>
                </c:pt>
                <c:pt idx="18190">
                  <c:v>44832.176053240742</c:v>
                </c:pt>
                <c:pt idx="18191">
                  <c:v>44832.176064814812</c:v>
                </c:pt>
                <c:pt idx="18192">
                  <c:v>44832.176076388889</c:v>
                </c:pt>
                <c:pt idx="18193">
                  <c:v>44832.176087962966</c:v>
                </c:pt>
                <c:pt idx="18194">
                  <c:v>44832.176099537035</c:v>
                </c:pt>
                <c:pt idx="18195">
                  <c:v>44832.176111111112</c:v>
                </c:pt>
                <c:pt idx="18196">
                  <c:v>44832.176122685189</c:v>
                </c:pt>
                <c:pt idx="18197">
                  <c:v>44832.176134259258</c:v>
                </c:pt>
                <c:pt idx="18198">
                  <c:v>44832.176145833335</c:v>
                </c:pt>
                <c:pt idx="18199">
                  <c:v>44832.176157407404</c:v>
                </c:pt>
                <c:pt idx="18200">
                  <c:v>44832.176168981481</c:v>
                </c:pt>
                <c:pt idx="18201">
                  <c:v>44832.176180555558</c:v>
                </c:pt>
                <c:pt idx="18202">
                  <c:v>44832.176192129627</c:v>
                </c:pt>
                <c:pt idx="18203">
                  <c:v>44832.176203703704</c:v>
                </c:pt>
                <c:pt idx="18204">
                  <c:v>44832.176215277781</c:v>
                </c:pt>
                <c:pt idx="18205">
                  <c:v>44832.176226851851</c:v>
                </c:pt>
                <c:pt idx="18206">
                  <c:v>44832.176238425927</c:v>
                </c:pt>
                <c:pt idx="18207">
                  <c:v>44832.176249999997</c:v>
                </c:pt>
                <c:pt idx="18208">
                  <c:v>44832.176261574074</c:v>
                </c:pt>
                <c:pt idx="18209">
                  <c:v>44832.17627314815</c:v>
                </c:pt>
                <c:pt idx="18210">
                  <c:v>44832.17628472222</c:v>
                </c:pt>
                <c:pt idx="18211">
                  <c:v>44832.176296296297</c:v>
                </c:pt>
                <c:pt idx="18212">
                  <c:v>44832.176307870373</c:v>
                </c:pt>
                <c:pt idx="18213">
                  <c:v>44832.176319444443</c:v>
                </c:pt>
                <c:pt idx="18214">
                  <c:v>44832.17633101852</c:v>
                </c:pt>
                <c:pt idx="18215">
                  <c:v>44832.176342592589</c:v>
                </c:pt>
                <c:pt idx="18216">
                  <c:v>44832.176354166666</c:v>
                </c:pt>
                <c:pt idx="18217">
                  <c:v>44832.176365740743</c:v>
                </c:pt>
                <c:pt idx="18218">
                  <c:v>44832.176377314812</c:v>
                </c:pt>
                <c:pt idx="18219">
                  <c:v>44832.176388888889</c:v>
                </c:pt>
                <c:pt idx="18220">
                  <c:v>44832.176400462966</c:v>
                </c:pt>
                <c:pt idx="18221">
                  <c:v>44832.176412037035</c:v>
                </c:pt>
                <c:pt idx="18222">
                  <c:v>44832.176423611112</c:v>
                </c:pt>
                <c:pt idx="18223">
                  <c:v>44832.176435185182</c:v>
                </c:pt>
                <c:pt idx="18224">
                  <c:v>44832.176446759258</c:v>
                </c:pt>
                <c:pt idx="18225">
                  <c:v>44832.176458333335</c:v>
                </c:pt>
                <c:pt idx="18226">
                  <c:v>44832.176469907405</c:v>
                </c:pt>
                <c:pt idx="18227">
                  <c:v>44832.176481481481</c:v>
                </c:pt>
                <c:pt idx="18228">
                  <c:v>44832.176493055558</c:v>
                </c:pt>
                <c:pt idx="18229">
                  <c:v>44832.176504629628</c:v>
                </c:pt>
                <c:pt idx="18230">
                  <c:v>44832.176516203705</c:v>
                </c:pt>
                <c:pt idx="18231">
                  <c:v>44832.176527777781</c:v>
                </c:pt>
                <c:pt idx="18232">
                  <c:v>44832.176539351851</c:v>
                </c:pt>
                <c:pt idx="18233">
                  <c:v>44832.176550925928</c:v>
                </c:pt>
                <c:pt idx="18234">
                  <c:v>44832.176562499997</c:v>
                </c:pt>
                <c:pt idx="18235">
                  <c:v>44832.176574074074</c:v>
                </c:pt>
                <c:pt idx="18236">
                  <c:v>44832.176585648151</c:v>
                </c:pt>
                <c:pt idx="18237">
                  <c:v>44832.17659722222</c:v>
                </c:pt>
                <c:pt idx="18238">
                  <c:v>44832.176608796297</c:v>
                </c:pt>
                <c:pt idx="18239">
                  <c:v>44832.176620370374</c:v>
                </c:pt>
                <c:pt idx="18240">
                  <c:v>44832.176631944443</c:v>
                </c:pt>
                <c:pt idx="18241">
                  <c:v>44832.17664351852</c:v>
                </c:pt>
                <c:pt idx="18242">
                  <c:v>44832.176655092589</c:v>
                </c:pt>
                <c:pt idx="18243">
                  <c:v>44832.176666666666</c:v>
                </c:pt>
                <c:pt idx="18244">
                  <c:v>44832.176678240743</c:v>
                </c:pt>
                <c:pt idx="18245">
                  <c:v>44832.176689814813</c:v>
                </c:pt>
                <c:pt idx="18246">
                  <c:v>44832.176701388889</c:v>
                </c:pt>
                <c:pt idx="18247">
                  <c:v>44832.176712962966</c:v>
                </c:pt>
                <c:pt idx="18248">
                  <c:v>44832.176724537036</c:v>
                </c:pt>
                <c:pt idx="18249">
                  <c:v>44832.176736111112</c:v>
                </c:pt>
                <c:pt idx="18250">
                  <c:v>44832.176747685182</c:v>
                </c:pt>
                <c:pt idx="18251">
                  <c:v>44832.176759259259</c:v>
                </c:pt>
                <c:pt idx="18252">
                  <c:v>44832.176770833335</c:v>
                </c:pt>
                <c:pt idx="18253">
                  <c:v>44832.176782407405</c:v>
                </c:pt>
                <c:pt idx="18254">
                  <c:v>44832.176793981482</c:v>
                </c:pt>
                <c:pt idx="18255">
                  <c:v>44832.176805555559</c:v>
                </c:pt>
                <c:pt idx="18256">
                  <c:v>44832.176817129628</c:v>
                </c:pt>
                <c:pt idx="18257">
                  <c:v>44832.176828703705</c:v>
                </c:pt>
                <c:pt idx="18258">
                  <c:v>44832.176840277774</c:v>
                </c:pt>
                <c:pt idx="18259">
                  <c:v>44832.176851851851</c:v>
                </c:pt>
                <c:pt idx="18260">
                  <c:v>44832.176863425928</c:v>
                </c:pt>
                <c:pt idx="18261">
                  <c:v>44832.176874999997</c:v>
                </c:pt>
                <c:pt idx="18262">
                  <c:v>44832.176886574074</c:v>
                </c:pt>
                <c:pt idx="18263">
                  <c:v>44832.176898148151</c:v>
                </c:pt>
                <c:pt idx="18264">
                  <c:v>44832.17690972222</c:v>
                </c:pt>
                <c:pt idx="18265">
                  <c:v>44832.176921296297</c:v>
                </c:pt>
                <c:pt idx="18266">
                  <c:v>44832.176932870374</c:v>
                </c:pt>
                <c:pt idx="18267">
                  <c:v>44832.176944444444</c:v>
                </c:pt>
                <c:pt idx="18268">
                  <c:v>44832.17695601852</c:v>
                </c:pt>
                <c:pt idx="18269">
                  <c:v>44832.17696759259</c:v>
                </c:pt>
                <c:pt idx="18270">
                  <c:v>44832.176979166667</c:v>
                </c:pt>
                <c:pt idx="18271">
                  <c:v>44832.176990740743</c:v>
                </c:pt>
                <c:pt idx="18272">
                  <c:v>44832.177002314813</c:v>
                </c:pt>
                <c:pt idx="18273">
                  <c:v>44832.17701388889</c:v>
                </c:pt>
                <c:pt idx="18274">
                  <c:v>44832.177025462966</c:v>
                </c:pt>
                <c:pt idx="18275">
                  <c:v>44832.177037037036</c:v>
                </c:pt>
                <c:pt idx="18276">
                  <c:v>44832.177048611113</c:v>
                </c:pt>
                <c:pt idx="18277">
                  <c:v>44832.177060185182</c:v>
                </c:pt>
                <c:pt idx="18278">
                  <c:v>44832.177071759259</c:v>
                </c:pt>
                <c:pt idx="18279">
                  <c:v>44832.177083333336</c:v>
                </c:pt>
                <c:pt idx="18280">
                  <c:v>44832.177094907405</c:v>
                </c:pt>
                <c:pt idx="18281">
                  <c:v>44832.177106481482</c:v>
                </c:pt>
                <c:pt idx="18282">
                  <c:v>44832.177118055559</c:v>
                </c:pt>
                <c:pt idx="18283">
                  <c:v>44832.177129629628</c:v>
                </c:pt>
                <c:pt idx="18284">
                  <c:v>44832.177141203705</c:v>
                </c:pt>
                <c:pt idx="18285">
                  <c:v>44832.177152777775</c:v>
                </c:pt>
                <c:pt idx="18286">
                  <c:v>44832.177164351851</c:v>
                </c:pt>
                <c:pt idx="18287">
                  <c:v>44832.177175925928</c:v>
                </c:pt>
                <c:pt idx="18288">
                  <c:v>44832.177187499998</c:v>
                </c:pt>
                <c:pt idx="18289">
                  <c:v>44832.177199074074</c:v>
                </c:pt>
                <c:pt idx="18290">
                  <c:v>44832.177210648151</c:v>
                </c:pt>
                <c:pt idx="18291">
                  <c:v>44832.177222222221</c:v>
                </c:pt>
                <c:pt idx="18292">
                  <c:v>44832.177233796298</c:v>
                </c:pt>
                <c:pt idx="18293">
                  <c:v>44832.177245370367</c:v>
                </c:pt>
                <c:pt idx="18294">
                  <c:v>44832.177256944444</c:v>
                </c:pt>
                <c:pt idx="18295">
                  <c:v>44832.177268518521</c:v>
                </c:pt>
                <c:pt idx="18296">
                  <c:v>44832.17728009259</c:v>
                </c:pt>
                <c:pt idx="18297">
                  <c:v>44832.177291666667</c:v>
                </c:pt>
                <c:pt idx="18298">
                  <c:v>44832.177303240744</c:v>
                </c:pt>
                <c:pt idx="18299">
                  <c:v>44832.177314814813</c:v>
                </c:pt>
                <c:pt idx="18300">
                  <c:v>44832.17732638889</c:v>
                </c:pt>
                <c:pt idx="18301">
                  <c:v>44832.177337962959</c:v>
                </c:pt>
                <c:pt idx="18302">
                  <c:v>44832.177349537036</c:v>
                </c:pt>
                <c:pt idx="18303">
                  <c:v>44832.177361111113</c:v>
                </c:pt>
                <c:pt idx="18304">
                  <c:v>44832.177372685182</c:v>
                </c:pt>
                <c:pt idx="18305">
                  <c:v>44832.177384259259</c:v>
                </c:pt>
                <c:pt idx="18306">
                  <c:v>44832.177395833336</c:v>
                </c:pt>
                <c:pt idx="18307">
                  <c:v>44832.177407407406</c:v>
                </c:pt>
                <c:pt idx="18308">
                  <c:v>44832.177418981482</c:v>
                </c:pt>
                <c:pt idx="18309">
                  <c:v>44832.177430555559</c:v>
                </c:pt>
                <c:pt idx="18310">
                  <c:v>44832.177442129629</c:v>
                </c:pt>
                <c:pt idx="18311">
                  <c:v>44832.177453703705</c:v>
                </c:pt>
                <c:pt idx="18312">
                  <c:v>44832.177465277775</c:v>
                </c:pt>
                <c:pt idx="18313">
                  <c:v>44832.177476851852</c:v>
                </c:pt>
                <c:pt idx="18314">
                  <c:v>44832.177488425928</c:v>
                </c:pt>
                <c:pt idx="18315">
                  <c:v>44832.177499999998</c:v>
                </c:pt>
                <c:pt idx="18316">
                  <c:v>44832.177511574075</c:v>
                </c:pt>
                <c:pt idx="18317">
                  <c:v>44832.177523148152</c:v>
                </c:pt>
                <c:pt idx="18318">
                  <c:v>44832.177534722221</c:v>
                </c:pt>
                <c:pt idx="18319">
                  <c:v>44832.177546296298</c:v>
                </c:pt>
                <c:pt idx="18320">
                  <c:v>44832.177557870367</c:v>
                </c:pt>
                <c:pt idx="18321">
                  <c:v>44832.177569444444</c:v>
                </c:pt>
                <c:pt idx="18322">
                  <c:v>44832.177581018521</c:v>
                </c:pt>
                <c:pt idx="18323">
                  <c:v>44832.17759259259</c:v>
                </c:pt>
                <c:pt idx="18324">
                  <c:v>44832.177604166667</c:v>
                </c:pt>
                <c:pt idx="18325">
                  <c:v>44832.177615740744</c:v>
                </c:pt>
                <c:pt idx="18326">
                  <c:v>44832.177627314813</c:v>
                </c:pt>
                <c:pt idx="18327">
                  <c:v>44832.17763888889</c:v>
                </c:pt>
                <c:pt idx="18328">
                  <c:v>44832.17765046296</c:v>
                </c:pt>
                <c:pt idx="18329">
                  <c:v>44832.177662037036</c:v>
                </c:pt>
                <c:pt idx="18330">
                  <c:v>44832.177673611113</c:v>
                </c:pt>
                <c:pt idx="18331">
                  <c:v>44832.177685185183</c:v>
                </c:pt>
                <c:pt idx="18332">
                  <c:v>44832.17769675926</c:v>
                </c:pt>
                <c:pt idx="18333">
                  <c:v>44832.177708333336</c:v>
                </c:pt>
                <c:pt idx="18334">
                  <c:v>44832.177719907406</c:v>
                </c:pt>
                <c:pt idx="18335">
                  <c:v>44832.177731481483</c:v>
                </c:pt>
                <c:pt idx="18336">
                  <c:v>44832.177743055552</c:v>
                </c:pt>
                <c:pt idx="18337">
                  <c:v>44832.177754629629</c:v>
                </c:pt>
                <c:pt idx="18338">
                  <c:v>44832.177766203706</c:v>
                </c:pt>
                <c:pt idx="18339">
                  <c:v>44832.177777777775</c:v>
                </c:pt>
                <c:pt idx="18340">
                  <c:v>44832.177789351852</c:v>
                </c:pt>
                <c:pt idx="18341">
                  <c:v>44832.177800925929</c:v>
                </c:pt>
                <c:pt idx="18342">
                  <c:v>44832.177812499998</c:v>
                </c:pt>
                <c:pt idx="18343">
                  <c:v>44832.177824074075</c:v>
                </c:pt>
                <c:pt idx="18344">
                  <c:v>44832.177835648145</c:v>
                </c:pt>
                <c:pt idx="18345">
                  <c:v>44832.177847222221</c:v>
                </c:pt>
                <c:pt idx="18346">
                  <c:v>44832.177858796298</c:v>
                </c:pt>
                <c:pt idx="18347">
                  <c:v>44832.177870370368</c:v>
                </c:pt>
                <c:pt idx="18348">
                  <c:v>44832.177881944444</c:v>
                </c:pt>
                <c:pt idx="18349">
                  <c:v>44832.177893518521</c:v>
                </c:pt>
                <c:pt idx="18350">
                  <c:v>44832.177905092591</c:v>
                </c:pt>
                <c:pt idx="18351">
                  <c:v>44832.177916666667</c:v>
                </c:pt>
                <c:pt idx="18352">
                  <c:v>44832.177928240744</c:v>
                </c:pt>
                <c:pt idx="18353">
                  <c:v>44832.177939814814</c:v>
                </c:pt>
                <c:pt idx="18354">
                  <c:v>44832.177951388891</c:v>
                </c:pt>
                <c:pt idx="18355">
                  <c:v>44832.17796296296</c:v>
                </c:pt>
                <c:pt idx="18356">
                  <c:v>44832.177974537037</c:v>
                </c:pt>
                <c:pt idx="18357">
                  <c:v>44832.177986111114</c:v>
                </c:pt>
                <c:pt idx="18358">
                  <c:v>44832.177997685183</c:v>
                </c:pt>
                <c:pt idx="18359">
                  <c:v>44832.17800925926</c:v>
                </c:pt>
                <c:pt idx="18360">
                  <c:v>44832.178020833337</c:v>
                </c:pt>
                <c:pt idx="18361">
                  <c:v>44832.178032407406</c:v>
                </c:pt>
                <c:pt idx="18362">
                  <c:v>44832.178043981483</c:v>
                </c:pt>
                <c:pt idx="18363">
                  <c:v>44832.178055555552</c:v>
                </c:pt>
                <c:pt idx="18364">
                  <c:v>44832.178067129629</c:v>
                </c:pt>
                <c:pt idx="18365">
                  <c:v>44832.178078703706</c:v>
                </c:pt>
                <c:pt idx="18366">
                  <c:v>44832.178090277775</c:v>
                </c:pt>
                <c:pt idx="18367">
                  <c:v>44832.178101851852</c:v>
                </c:pt>
                <c:pt idx="18368">
                  <c:v>44832.178113425929</c:v>
                </c:pt>
                <c:pt idx="18369">
                  <c:v>44832.178124999999</c:v>
                </c:pt>
                <c:pt idx="18370">
                  <c:v>44832.178136574075</c:v>
                </c:pt>
                <c:pt idx="18371">
                  <c:v>44832.178148148145</c:v>
                </c:pt>
                <c:pt idx="18372">
                  <c:v>44832.178159722222</c:v>
                </c:pt>
                <c:pt idx="18373">
                  <c:v>44832.178171296298</c:v>
                </c:pt>
                <c:pt idx="18374">
                  <c:v>44832.178182870368</c:v>
                </c:pt>
                <c:pt idx="18375">
                  <c:v>44832.178194444445</c:v>
                </c:pt>
                <c:pt idx="18376">
                  <c:v>44832.178206018521</c:v>
                </c:pt>
                <c:pt idx="18377">
                  <c:v>44832.178217592591</c:v>
                </c:pt>
                <c:pt idx="18378">
                  <c:v>44832.178229166668</c:v>
                </c:pt>
                <c:pt idx="18379">
                  <c:v>44832.178240740737</c:v>
                </c:pt>
                <c:pt idx="18380">
                  <c:v>44832.178252314814</c:v>
                </c:pt>
                <c:pt idx="18381">
                  <c:v>44832.178263888891</c:v>
                </c:pt>
                <c:pt idx="18382">
                  <c:v>44832.17827546296</c:v>
                </c:pt>
                <c:pt idx="18383">
                  <c:v>44832.178287037037</c:v>
                </c:pt>
                <c:pt idx="18384">
                  <c:v>44832.178298611114</c:v>
                </c:pt>
                <c:pt idx="18385">
                  <c:v>44832.178310185183</c:v>
                </c:pt>
                <c:pt idx="18386">
                  <c:v>44832.17832175926</c:v>
                </c:pt>
                <c:pt idx="18387">
                  <c:v>44832.178333333337</c:v>
                </c:pt>
                <c:pt idx="18388">
                  <c:v>44832.178344907406</c:v>
                </c:pt>
                <c:pt idx="18389">
                  <c:v>44832.178356481483</c:v>
                </c:pt>
                <c:pt idx="18390">
                  <c:v>44832.178368055553</c:v>
                </c:pt>
                <c:pt idx="18391">
                  <c:v>44832.178379629629</c:v>
                </c:pt>
                <c:pt idx="18392">
                  <c:v>44832.178391203706</c:v>
                </c:pt>
                <c:pt idx="18393">
                  <c:v>44832.178402777776</c:v>
                </c:pt>
                <c:pt idx="18394">
                  <c:v>44832.178414351853</c:v>
                </c:pt>
                <c:pt idx="18395">
                  <c:v>44832.178425925929</c:v>
                </c:pt>
                <c:pt idx="18396">
                  <c:v>44832.178437499999</c:v>
                </c:pt>
                <c:pt idx="18397">
                  <c:v>44832.178449074076</c:v>
                </c:pt>
                <c:pt idx="18398">
                  <c:v>44832.178460648145</c:v>
                </c:pt>
                <c:pt idx="18399">
                  <c:v>44832.178472222222</c:v>
                </c:pt>
                <c:pt idx="18400">
                  <c:v>44832.178483796299</c:v>
                </c:pt>
                <c:pt idx="18401">
                  <c:v>44832.178495370368</c:v>
                </c:pt>
                <c:pt idx="18402">
                  <c:v>44832.178506944445</c:v>
                </c:pt>
                <c:pt idx="18403">
                  <c:v>44832.178518518522</c:v>
                </c:pt>
                <c:pt idx="18404">
                  <c:v>44832.178530092591</c:v>
                </c:pt>
                <c:pt idx="18405">
                  <c:v>44832.178541666668</c:v>
                </c:pt>
                <c:pt idx="18406">
                  <c:v>44832.178553240738</c:v>
                </c:pt>
                <c:pt idx="18407">
                  <c:v>44832.178564814814</c:v>
                </c:pt>
                <c:pt idx="18408">
                  <c:v>44832.178576388891</c:v>
                </c:pt>
                <c:pt idx="18409">
                  <c:v>44832.178587962961</c:v>
                </c:pt>
                <c:pt idx="18410">
                  <c:v>44832.178599537037</c:v>
                </c:pt>
                <c:pt idx="18411">
                  <c:v>44832.178622685184</c:v>
                </c:pt>
                <c:pt idx="18412">
                  <c:v>44832.17863425926</c:v>
                </c:pt>
                <c:pt idx="18413">
                  <c:v>44832.17864583333</c:v>
                </c:pt>
                <c:pt idx="18414">
                  <c:v>44832.178657407407</c:v>
                </c:pt>
                <c:pt idx="18415">
                  <c:v>44832.178668981483</c:v>
                </c:pt>
                <c:pt idx="18416">
                  <c:v>44832.178680555553</c:v>
                </c:pt>
                <c:pt idx="18417">
                  <c:v>44832.178680555553</c:v>
                </c:pt>
                <c:pt idx="18418">
                  <c:v>44832.17869212963</c:v>
                </c:pt>
                <c:pt idx="18419">
                  <c:v>44832.178703703707</c:v>
                </c:pt>
                <c:pt idx="18420">
                  <c:v>44832.178715277776</c:v>
                </c:pt>
                <c:pt idx="18421">
                  <c:v>44832.178726851853</c:v>
                </c:pt>
                <c:pt idx="18422">
                  <c:v>44832.178738425922</c:v>
                </c:pt>
                <c:pt idx="18423">
                  <c:v>44832.178749999999</c:v>
                </c:pt>
                <c:pt idx="18424">
                  <c:v>44832.178761574076</c:v>
                </c:pt>
                <c:pt idx="18425">
                  <c:v>44832.178773148145</c:v>
                </c:pt>
                <c:pt idx="18426">
                  <c:v>44832.178784722222</c:v>
                </c:pt>
                <c:pt idx="18427">
                  <c:v>44832.178796296299</c:v>
                </c:pt>
                <c:pt idx="18428">
                  <c:v>44832.178819444445</c:v>
                </c:pt>
                <c:pt idx="18429">
                  <c:v>44832.178831018522</c:v>
                </c:pt>
                <c:pt idx="18430">
                  <c:v>44832.178842592592</c:v>
                </c:pt>
                <c:pt idx="18431">
                  <c:v>44832.178854166668</c:v>
                </c:pt>
                <c:pt idx="18432">
                  <c:v>44832.178865740738</c:v>
                </c:pt>
                <c:pt idx="18433">
                  <c:v>44832.178877314815</c:v>
                </c:pt>
                <c:pt idx="18434">
                  <c:v>44832.178888888891</c:v>
                </c:pt>
                <c:pt idx="18435">
                  <c:v>44832.178900462961</c:v>
                </c:pt>
                <c:pt idx="18436">
                  <c:v>44832.178912037038</c:v>
                </c:pt>
                <c:pt idx="18437">
                  <c:v>44832.178923611114</c:v>
                </c:pt>
                <c:pt idx="18438">
                  <c:v>44832.178935185184</c:v>
                </c:pt>
                <c:pt idx="18439">
                  <c:v>44832.178946759261</c:v>
                </c:pt>
                <c:pt idx="18440">
                  <c:v>44832.17895833333</c:v>
                </c:pt>
                <c:pt idx="18441">
                  <c:v>44832.178969907407</c:v>
                </c:pt>
                <c:pt idx="18442">
                  <c:v>44832.178981481484</c:v>
                </c:pt>
                <c:pt idx="18443">
                  <c:v>44832.178993055553</c:v>
                </c:pt>
                <c:pt idx="18444">
                  <c:v>44832.17900462963</c:v>
                </c:pt>
                <c:pt idx="18445">
                  <c:v>44832.179016203707</c:v>
                </c:pt>
                <c:pt idx="18446">
                  <c:v>44832.179027777776</c:v>
                </c:pt>
                <c:pt idx="18447">
                  <c:v>44832.179039351853</c:v>
                </c:pt>
                <c:pt idx="18448">
                  <c:v>44832.179050925923</c:v>
                </c:pt>
                <c:pt idx="18449">
                  <c:v>44832.179062499999</c:v>
                </c:pt>
                <c:pt idx="18450">
                  <c:v>44832.179074074076</c:v>
                </c:pt>
                <c:pt idx="18451">
                  <c:v>44832.179085648146</c:v>
                </c:pt>
                <c:pt idx="18452">
                  <c:v>44832.179097222222</c:v>
                </c:pt>
                <c:pt idx="18453">
                  <c:v>44832.179108796299</c:v>
                </c:pt>
                <c:pt idx="18454">
                  <c:v>44832.179120370369</c:v>
                </c:pt>
                <c:pt idx="18455">
                  <c:v>44832.179131944446</c:v>
                </c:pt>
                <c:pt idx="18456">
                  <c:v>44832.179143518515</c:v>
                </c:pt>
                <c:pt idx="18457">
                  <c:v>44832.179155092592</c:v>
                </c:pt>
                <c:pt idx="18458">
                  <c:v>44832.179166666669</c:v>
                </c:pt>
                <c:pt idx="18459">
                  <c:v>44832.179178240738</c:v>
                </c:pt>
                <c:pt idx="18460">
                  <c:v>44832.179189814815</c:v>
                </c:pt>
                <c:pt idx="18461">
                  <c:v>44832.179201388892</c:v>
                </c:pt>
                <c:pt idx="18462">
                  <c:v>44832.179212962961</c:v>
                </c:pt>
                <c:pt idx="18463">
                  <c:v>44832.179224537038</c:v>
                </c:pt>
                <c:pt idx="18464">
                  <c:v>44832.179236111115</c:v>
                </c:pt>
                <c:pt idx="18465">
                  <c:v>44832.179247685184</c:v>
                </c:pt>
                <c:pt idx="18466">
                  <c:v>44832.179259259261</c:v>
                </c:pt>
                <c:pt idx="18467">
                  <c:v>44832.179270833331</c:v>
                </c:pt>
                <c:pt idx="18468">
                  <c:v>44832.179282407407</c:v>
                </c:pt>
                <c:pt idx="18469">
                  <c:v>44832.179293981484</c:v>
                </c:pt>
                <c:pt idx="18470">
                  <c:v>44832.179305555554</c:v>
                </c:pt>
                <c:pt idx="18471">
                  <c:v>44832.17931712963</c:v>
                </c:pt>
                <c:pt idx="18472">
                  <c:v>44832.179328703707</c:v>
                </c:pt>
                <c:pt idx="18473">
                  <c:v>44832.179340277777</c:v>
                </c:pt>
                <c:pt idx="18474">
                  <c:v>44832.179351851853</c:v>
                </c:pt>
                <c:pt idx="18475">
                  <c:v>44832.179363425923</c:v>
                </c:pt>
                <c:pt idx="18476">
                  <c:v>44832.179375</c:v>
                </c:pt>
                <c:pt idx="18477">
                  <c:v>44832.179386574076</c:v>
                </c:pt>
                <c:pt idx="18478">
                  <c:v>44832.179398148146</c:v>
                </c:pt>
                <c:pt idx="18479">
                  <c:v>44832.179409722223</c:v>
                </c:pt>
                <c:pt idx="18480">
                  <c:v>44832.1794212963</c:v>
                </c:pt>
                <c:pt idx="18481">
                  <c:v>44832.179432870369</c:v>
                </c:pt>
                <c:pt idx="18482">
                  <c:v>44832.179444444446</c:v>
                </c:pt>
                <c:pt idx="18483">
                  <c:v>44832.179456018515</c:v>
                </c:pt>
                <c:pt idx="18484">
                  <c:v>44832.179467592592</c:v>
                </c:pt>
                <c:pt idx="18485">
                  <c:v>44832.179479166669</c:v>
                </c:pt>
                <c:pt idx="18486">
                  <c:v>44832.179490740738</c:v>
                </c:pt>
                <c:pt idx="18487">
                  <c:v>44832.179502314815</c:v>
                </c:pt>
                <c:pt idx="18488">
                  <c:v>44832.179513888892</c:v>
                </c:pt>
                <c:pt idx="18489">
                  <c:v>44832.179525462961</c:v>
                </c:pt>
                <c:pt idx="18490">
                  <c:v>44832.179537037038</c:v>
                </c:pt>
                <c:pt idx="18491">
                  <c:v>44832.179548611108</c:v>
                </c:pt>
                <c:pt idx="18492">
                  <c:v>44832.179560185185</c:v>
                </c:pt>
                <c:pt idx="18493">
                  <c:v>44832.179571759261</c:v>
                </c:pt>
                <c:pt idx="18494">
                  <c:v>44832.179583333331</c:v>
                </c:pt>
                <c:pt idx="18495">
                  <c:v>44832.179594907408</c:v>
                </c:pt>
                <c:pt idx="18496">
                  <c:v>44832.179606481484</c:v>
                </c:pt>
                <c:pt idx="18497">
                  <c:v>44832.179618055554</c:v>
                </c:pt>
                <c:pt idx="18498">
                  <c:v>44832.179629629631</c:v>
                </c:pt>
                <c:pt idx="18499">
                  <c:v>44832.1796412037</c:v>
                </c:pt>
                <c:pt idx="18500">
                  <c:v>44832.179652777777</c:v>
                </c:pt>
                <c:pt idx="18501">
                  <c:v>44832.179664351854</c:v>
                </c:pt>
                <c:pt idx="18502">
                  <c:v>44832.179675925923</c:v>
                </c:pt>
                <c:pt idx="18503">
                  <c:v>44832.1796875</c:v>
                </c:pt>
                <c:pt idx="18504">
                  <c:v>44832.179699074077</c:v>
                </c:pt>
                <c:pt idx="18505">
                  <c:v>44832.179710648146</c:v>
                </c:pt>
                <c:pt idx="18506">
                  <c:v>44832.179722222223</c:v>
                </c:pt>
                <c:pt idx="18507">
                  <c:v>44832.1797337963</c:v>
                </c:pt>
                <c:pt idx="18508">
                  <c:v>44832.179745370369</c:v>
                </c:pt>
                <c:pt idx="18509">
                  <c:v>44832.179756944446</c:v>
                </c:pt>
                <c:pt idx="18510">
                  <c:v>44832.179768518516</c:v>
                </c:pt>
                <c:pt idx="18511">
                  <c:v>44832.179780092592</c:v>
                </c:pt>
                <c:pt idx="18512">
                  <c:v>44832.179791666669</c:v>
                </c:pt>
                <c:pt idx="18513">
                  <c:v>44832.179803240739</c:v>
                </c:pt>
                <c:pt idx="18514">
                  <c:v>44832.179814814815</c:v>
                </c:pt>
                <c:pt idx="18515">
                  <c:v>44832.179826388892</c:v>
                </c:pt>
                <c:pt idx="18516">
                  <c:v>44832.179837962962</c:v>
                </c:pt>
                <c:pt idx="18517">
                  <c:v>44832.179849537039</c:v>
                </c:pt>
                <c:pt idx="18518">
                  <c:v>44832.179861111108</c:v>
                </c:pt>
                <c:pt idx="18519">
                  <c:v>44832.179872685185</c:v>
                </c:pt>
                <c:pt idx="18520">
                  <c:v>44832.179884259262</c:v>
                </c:pt>
                <c:pt idx="18521">
                  <c:v>44832.179895833331</c:v>
                </c:pt>
                <c:pt idx="18522">
                  <c:v>44832.179907407408</c:v>
                </c:pt>
                <c:pt idx="18523">
                  <c:v>44832.179918981485</c:v>
                </c:pt>
                <c:pt idx="18524">
                  <c:v>44832.179930555554</c:v>
                </c:pt>
                <c:pt idx="18525">
                  <c:v>44832.179942129631</c:v>
                </c:pt>
                <c:pt idx="18526">
                  <c:v>44832.1799537037</c:v>
                </c:pt>
                <c:pt idx="18527">
                  <c:v>44832.179965277777</c:v>
                </c:pt>
                <c:pt idx="18528">
                  <c:v>44832.179976851854</c:v>
                </c:pt>
                <c:pt idx="18529">
                  <c:v>44832.179988425924</c:v>
                </c:pt>
                <c:pt idx="18530">
                  <c:v>44832.18</c:v>
                </c:pt>
                <c:pt idx="18531">
                  <c:v>44832.180011574077</c:v>
                </c:pt>
                <c:pt idx="18532">
                  <c:v>44832.180023148147</c:v>
                </c:pt>
                <c:pt idx="18533">
                  <c:v>44832.180034722223</c:v>
                </c:pt>
                <c:pt idx="18534">
                  <c:v>44832.180046296293</c:v>
                </c:pt>
                <c:pt idx="18535">
                  <c:v>44832.18005787037</c:v>
                </c:pt>
                <c:pt idx="18536">
                  <c:v>44832.180069444446</c:v>
                </c:pt>
                <c:pt idx="18537">
                  <c:v>44832.180081018516</c:v>
                </c:pt>
                <c:pt idx="18538">
                  <c:v>44832.180092592593</c:v>
                </c:pt>
                <c:pt idx="18539">
                  <c:v>44832.180104166669</c:v>
                </c:pt>
                <c:pt idx="18540">
                  <c:v>44832.180115740739</c:v>
                </c:pt>
                <c:pt idx="18541">
                  <c:v>44832.180127314816</c:v>
                </c:pt>
                <c:pt idx="18542">
                  <c:v>44832.180138888885</c:v>
                </c:pt>
                <c:pt idx="18543">
                  <c:v>44832.180150462962</c:v>
                </c:pt>
                <c:pt idx="18544">
                  <c:v>44832.180162037039</c:v>
                </c:pt>
                <c:pt idx="18545">
                  <c:v>44832.180173611108</c:v>
                </c:pt>
                <c:pt idx="18546">
                  <c:v>44832.180185185185</c:v>
                </c:pt>
                <c:pt idx="18547">
                  <c:v>44832.180196759262</c:v>
                </c:pt>
                <c:pt idx="18548">
                  <c:v>44832.180208333331</c:v>
                </c:pt>
                <c:pt idx="18549">
                  <c:v>44832.180219907408</c:v>
                </c:pt>
                <c:pt idx="18550">
                  <c:v>44832.180231481485</c:v>
                </c:pt>
                <c:pt idx="18551">
                  <c:v>44832.180243055554</c:v>
                </c:pt>
                <c:pt idx="18552">
                  <c:v>44832.180254629631</c:v>
                </c:pt>
                <c:pt idx="18553">
                  <c:v>44832.180266203701</c:v>
                </c:pt>
                <c:pt idx="18554">
                  <c:v>44832.180277777778</c:v>
                </c:pt>
                <c:pt idx="18555">
                  <c:v>44832.180289351854</c:v>
                </c:pt>
                <c:pt idx="18556">
                  <c:v>44832.180300925924</c:v>
                </c:pt>
                <c:pt idx="18557">
                  <c:v>44832.180312500001</c:v>
                </c:pt>
                <c:pt idx="18558">
                  <c:v>44832.180324074077</c:v>
                </c:pt>
                <c:pt idx="18559">
                  <c:v>44832.180335648147</c:v>
                </c:pt>
                <c:pt idx="18560">
                  <c:v>44832.180347222224</c:v>
                </c:pt>
                <c:pt idx="18561">
                  <c:v>44832.180358796293</c:v>
                </c:pt>
                <c:pt idx="18562">
                  <c:v>44832.18037037037</c:v>
                </c:pt>
                <c:pt idx="18563">
                  <c:v>44832.180381944447</c:v>
                </c:pt>
                <c:pt idx="18564">
                  <c:v>44832.180393518516</c:v>
                </c:pt>
                <c:pt idx="18565">
                  <c:v>44832.180405092593</c:v>
                </c:pt>
                <c:pt idx="18566">
                  <c:v>44832.18041666667</c:v>
                </c:pt>
                <c:pt idx="18567">
                  <c:v>44832.180428240739</c:v>
                </c:pt>
                <c:pt idx="18568">
                  <c:v>44832.180439814816</c:v>
                </c:pt>
                <c:pt idx="18569">
                  <c:v>44832.180451388886</c:v>
                </c:pt>
                <c:pt idx="18570">
                  <c:v>44832.180462962962</c:v>
                </c:pt>
                <c:pt idx="18571">
                  <c:v>44832.180474537039</c:v>
                </c:pt>
                <c:pt idx="18572">
                  <c:v>44832.180486111109</c:v>
                </c:pt>
                <c:pt idx="18573">
                  <c:v>44832.180497685185</c:v>
                </c:pt>
                <c:pt idx="18574">
                  <c:v>44832.180509259262</c:v>
                </c:pt>
                <c:pt idx="18575">
                  <c:v>44832.180520833332</c:v>
                </c:pt>
                <c:pt idx="18576">
                  <c:v>44832.180532407408</c:v>
                </c:pt>
                <c:pt idx="18577">
                  <c:v>44832.180543981478</c:v>
                </c:pt>
                <c:pt idx="18578">
                  <c:v>44832.180555555555</c:v>
                </c:pt>
                <c:pt idx="18579">
                  <c:v>44832.180567129632</c:v>
                </c:pt>
                <c:pt idx="18580">
                  <c:v>44832.180578703701</c:v>
                </c:pt>
                <c:pt idx="18581">
                  <c:v>44832.180590277778</c:v>
                </c:pt>
                <c:pt idx="18582">
                  <c:v>44832.180601851855</c:v>
                </c:pt>
                <c:pt idx="18583">
                  <c:v>44832.180613425924</c:v>
                </c:pt>
                <c:pt idx="18584">
                  <c:v>44832.180625000001</c:v>
                </c:pt>
                <c:pt idx="18585">
                  <c:v>44832.180636574078</c:v>
                </c:pt>
                <c:pt idx="18586">
                  <c:v>44832.180648148147</c:v>
                </c:pt>
                <c:pt idx="18587">
                  <c:v>44832.180659722224</c:v>
                </c:pt>
                <c:pt idx="18588">
                  <c:v>44832.180671296293</c:v>
                </c:pt>
                <c:pt idx="18589">
                  <c:v>44832.18068287037</c:v>
                </c:pt>
                <c:pt idx="18590">
                  <c:v>44832.180694444447</c:v>
                </c:pt>
                <c:pt idx="18591">
                  <c:v>44832.180706018517</c:v>
                </c:pt>
                <c:pt idx="18592">
                  <c:v>44832.180717592593</c:v>
                </c:pt>
                <c:pt idx="18593">
                  <c:v>44832.18072916667</c:v>
                </c:pt>
                <c:pt idx="18594">
                  <c:v>44832.18074074074</c:v>
                </c:pt>
                <c:pt idx="18595">
                  <c:v>44832.180752314816</c:v>
                </c:pt>
                <c:pt idx="18596">
                  <c:v>44832.180763888886</c:v>
                </c:pt>
                <c:pt idx="18597">
                  <c:v>44832.180775462963</c:v>
                </c:pt>
                <c:pt idx="18598">
                  <c:v>44832.180787037039</c:v>
                </c:pt>
                <c:pt idx="18599">
                  <c:v>44832.180798611109</c:v>
                </c:pt>
                <c:pt idx="18600">
                  <c:v>44832.180810185186</c:v>
                </c:pt>
                <c:pt idx="18601">
                  <c:v>44832.180821759262</c:v>
                </c:pt>
                <c:pt idx="18602">
                  <c:v>44832.180833333332</c:v>
                </c:pt>
                <c:pt idx="18603">
                  <c:v>44832.180844907409</c:v>
                </c:pt>
                <c:pt idx="18604">
                  <c:v>44832.180856481478</c:v>
                </c:pt>
                <c:pt idx="18605">
                  <c:v>44832.180868055555</c:v>
                </c:pt>
                <c:pt idx="18606">
                  <c:v>44832.180879629632</c:v>
                </c:pt>
                <c:pt idx="18607">
                  <c:v>44832.180891203701</c:v>
                </c:pt>
                <c:pt idx="18608">
                  <c:v>44832.180902777778</c:v>
                </c:pt>
                <c:pt idx="18609">
                  <c:v>44832.180914351855</c:v>
                </c:pt>
                <c:pt idx="18610">
                  <c:v>44832.180925925924</c:v>
                </c:pt>
                <c:pt idx="18611">
                  <c:v>44832.180937500001</c:v>
                </c:pt>
                <c:pt idx="18612">
                  <c:v>44832.180949074071</c:v>
                </c:pt>
                <c:pt idx="18613">
                  <c:v>44832.180960648147</c:v>
                </c:pt>
                <c:pt idx="18614">
                  <c:v>44832.180972222224</c:v>
                </c:pt>
                <c:pt idx="18615">
                  <c:v>44832.180983796294</c:v>
                </c:pt>
                <c:pt idx="18616">
                  <c:v>44832.180995370371</c:v>
                </c:pt>
                <c:pt idx="18617">
                  <c:v>44832.181006944447</c:v>
                </c:pt>
                <c:pt idx="18618">
                  <c:v>44832.181018518517</c:v>
                </c:pt>
                <c:pt idx="18619">
                  <c:v>44832.181030092594</c:v>
                </c:pt>
                <c:pt idx="18620">
                  <c:v>44832.181041666663</c:v>
                </c:pt>
                <c:pt idx="18621">
                  <c:v>44832.18105324074</c:v>
                </c:pt>
                <c:pt idx="18622">
                  <c:v>44832.181064814817</c:v>
                </c:pt>
                <c:pt idx="18623">
                  <c:v>44832.181076388886</c:v>
                </c:pt>
                <c:pt idx="18624">
                  <c:v>44832.181087962963</c:v>
                </c:pt>
                <c:pt idx="18625">
                  <c:v>44832.18109953704</c:v>
                </c:pt>
                <c:pt idx="18626">
                  <c:v>44832.181111111109</c:v>
                </c:pt>
                <c:pt idx="18627">
                  <c:v>44832.181122685186</c:v>
                </c:pt>
                <c:pt idx="18628">
                  <c:v>44832.181134259263</c:v>
                </c:pt>
                <c:pt idx="18629">
                  <c:v>44832.181145833332</c:v>
                </c:pt>
                <c:pt idx="18630">
                  <c:v>44832.181157407409</c:v>
                </c:pt>
                <c:pt idx="18631">
                  <c:v>44832.181168981479</c:v>
                </c:pt>
                <c:pt idx="18632">
                  <c:v>44832.181180555555</c:v>
                </c:pt>
                <c:pt idx="18633">
                  <c:v>44832.181192129632</c:v>
                </c:pt>
                <c:pt idx="18634">
                  <c:v>44832.181203703702</c:v>
                </c:pt>
                <c:pt idx="18635">
                  <c:v>44832.181215277778</c:v>
                </c:pt>
                <c:pt idx="18636">
                  <c:v>44832.181226851855</c:v>
                </c:pt>
                <c:pt idx="18637">
                  <c:v>44832.181238425925</c:v>
                </c:pt>
                <c:pt idx="18638">
                  <c:v>44832.181250000001</c:v>
                </c:pt>
                <c:pt idx="18639">
                  <c:v>44832.181261574071</c:v>
                </c:pt>
                <c:pt idx="18640">
                  <c:v>44832.181273148148</c:v>
                </c:pt>
                <c:pt idx="18641">
                  <c:v>44832.181284722225</c:v>
                </c:pt>
                <c:pt idx="18642">
                  <c:v>44832.181296296294</c:v>
                </c:pt>
                <c:pt idx="18643">
                  <c:v>44832.181307870371</c:v>
                </c:pt>
                <c:pt idx="18644">
                  <c:v>44832.181319444448</c:v>
                </c:pt>
                <c:pt idx="18645">
                  <c:v>44832.181331018517</c:v>
                </c:pt>
                <c:pt idx="18646">
                  <c:v>44832.181342592594</c:v>
                </c:pt>
                <c:pt idx="18647">
                  <c:v>44832.181354166663</c:v>
                </c:pt>
                <c:pt idx="18648">
                  <c:v>44832.18136574074</c:v>
                </c:pt>
                <c:pt idx="18649">
                  <c:v>44832.181377314817</c:v>
                </c:pt>
                <c:pt idx="18650">
                  <c:v>44832.181388888886</c:v>
                </c:pt>
                <c:pt idx="18651">
                  <c:v>44832.181400462963</c:v>
                </c:pt>
                <c:pt idx="18652">
                  <c:v>44832.18141203704</c:v>
                </c:pt>
                <c:pt idx="18653">
                  <c:v>44832.181423611109</c:v>
                </c:pt>
                <c:pt idx="18654">
                  <c:v>44832.181435185186</c:v>
                </c:pt>
                <c:pt idx="18655">
                  <c:v>44832.181446759256</c:v>
                </c:pt>
                <c:pt idx="18656">
                  <c:v>44832.181458333333</c:v>
                </c:pt>
                <c:pt idx="18657">
                  <c:v>44832.181469907409</c:v>
                </c:pt>
                <c:pt idx="18658">
                  <c:v>44832.181481481479</c:v>
                </c:pt>
                <c:pt idx="18659">
                  <c:v>44832.181493055556</c:v>
                </c:pt>
                <c:pt idx="18660">
                  <c:v>44832.181504629632</c:v>
                </c:pt>
                <c:pt idx="18661">
                  <c:v>44832.181516203702</c:v>
                </c:pt>
                <c:pt idx="18662">
                  <c:v>44832.181527777779</c:v>
                </c:pt>
                <c:pt idx="18663">
                  <c:v>44832.181539351855</c:v>
                </c:pt>
                <c:pt idx="18664">
                  <c:v>44832.181550925925</c:v>
                </c:pt>
                <c:pt idx="18665">
                  <c:v>44832.181562500002</c:v>
                </c:pt>
                <c:pt idx="18666">
                  <c:v>44832.181574074071</c:v>
                </c:pt>
                <c:pt idx="18667">
                  <c:v>44832.181585648148</c:v>
                </c:pt>
                <c:pt idx="18668">
                  <c:v>44832.181597222225</c:v>
                </c:pt>
                <c:pt idx="18669">
                  <c:v>44832.181620370371</c:v>
                </c:pt>
                <c:pt idx="18670">
                  <c:v>44832.181631944448</c:v>
                </c:pt>
                <c:pt idx="18671">
                  <c:v>44832.181643518517</c:v>
                </c:pt>
                <c:pt idx="18672">
                  <c:v>44832.181655092594</c:v>
                </c:pt>
                <c:pt idx="18673">
                  <c:v>44832.181666666664</c:v>
                </c:pt>
                <c:pt idx="18674">
                  <c:v>44832.18167824074</c:v>
                </c:pt>
                <c:pt idx="18675">
                  <c:v>44832.181689814817</c:v>
                </c:pt>
                <c:pt idx="18676">
                  <c:v>44832.181701388887</c:v>
                </c:pt>
                <c:pt idx="18677">
                  <c:v>44832.181701388887</c:v>
                </c:pt>
                <c:pt idx="18678">
                  <c:v>44832.181712962964</c:v>
                </c:pt>
                <c:pt idx="18679">
                  <c:v>44832.18172453704</c:v>
                </c:pt>
                <c:pt idx="18680">
                  <c:v>44832.18173611111</c:v>
                </c:pt>
                <c:pt idx="18681">
                  <c:v>44832.181747685187</c:v>
                </c:pt>
                <c:pt idx="18682">
                  <c:v>44832.181759259256</c:v>
                </c:pt>
                <c:pt idx="18683">
                  <c:v>44832.181770833333</c:v>
                </c:pt>
                <c:pt idx="18684">
                  <c:v>44832.18178240741</c:v>
                </c:pt>
                <c:pt idx="18685">
                  <c:v>44832.181793981479</c:v>
                </c:pt>
                <c:pt idx="18686">
                  <c:v>44832.181817129633</c:v>
                </c:pt>
                <c:pt idx="18687">
                  <c:v>44832.181828703702</c:v>
                </c:pt>
                <c:pt idx="18688">
                  <c:v>44832.181840277779</c:v>
                </c:pt>
                <c:pt idx="18689">
                  <c:v>44832.181851851848</c:v>
                </c:pt>
                <c:pt idx="18690">
                  <c:v>44832.181863425925</c:v>
                </c:pt>
                <c:pt idx="18691">
                  <c:v>44832.181875000002</c:v>
                </c:pt>
                <c:pt idx="18692">
                  <c:v>44832.181886574072</c:v>
                </c:pt>
                <c:pt idx="18693">
                  <c:v>44832.181898148148</c:v>
                </c:pt>
                <c:pt idx="18694">
                  <c:v>44832.181909722225</c:v>
                </c:pt>
                <c:pt idx="18695">
                  <c:v>44832.181921296295</c:v>
                </c:pt>
                <c:pt idx="18696">
                  <c:v>44832.181932870371</c:v>
                </c:pt>
                <c:pt idx="18697">
                  <c:v>44832.181944444441</c:v>
                </c:pt>
                <c:pt idx="18698">
                  <c:v>44832.181956018518</c:v>
                </c:pt>
                <c:pt idx="18699">
                  <c:v>44832.181967592594</c:v>
                </c:pt>
                <c:pt idx="18700">
                  <c:v>44832.181979166664</c:v>
                </c:pt>
                <c:pt idx="18701">
                  <c:v>44832.181990740741</c:v>
                </c:pt>
                <c:pt idx="18702">
                  <c:v>44832.182002314818</c:v>
                </c:pt>
                <c:pt idx="18703">
                  <c:v>44832.182013888887</c:v>
                </c:pt>
                <c:pt idx="18704">
                  <c:v>44832.182025462964</c:v>
                </c:pt>
                <c:pt idx="18705">
                  <c:v>44832.182037037041</c:v>
                </c:pt>
                <c:pt idx="18706">
                  <c:v>44832.18204861111</c:v>
                </c:pt>
                <c:pt idx="18707">
                  <c:v>44832.182060185187</c:v>
                </c:pt>
                <c:pt idx="18708">
                  <c:v>44832.182071759256</c:v>
                </c:pt>
                <c:pt idx="18709">
                  <c:v>44832.182083333333</c:v>
                </c:pt>
                <c:pt idx="18710">
                  <c:v>44832.18209490741</c:v>
                </c:pt>
                <c:pt idx="18711">
                  <c:v>44832.182106481479</c:v>
                </c:pt>
                <c:pt idx="18712">
                  <c:v>44832.182118055556</c:v>
                </c:pt>
                <c:pt idx="18713">
                  <c:v>44832.182129629633</c:v>
                </c:pt>
                <c:pt idx="18714">
                  <c:v>44832.182141203702</c:v>
                </c:pt>
                <c:pt idx="18715">
                  <c:v>44832.182152777779</c:v>
                </c:pt>
                <c:pt idx="18716">
                  <c:v>44832.182164351849</c:v>
                </c:pt>
                <c:pt idx="18717">
                  <c:v>44832.182175925926</c:v>
                </c:pt>
                <c:pt idx="18718">
                  <c:v>44832.182187500002</c:v>
                </c:pt>
                <c:pt idx="18719">
                  <c:v>44832.182199074072</c:v>
                </c:pt>
                <c:pt idx="18720">
                  <c:v>44832.182210648149</c:v>
                </c:pt>
                <c:pt idx="18721">
                  <c:v>44832.182222222225</c:v>
                </c:pt>
                <c:pt idx="18722">
                  <c:v>44832.182233796295</c:v>
                </c:pt>
                <c:pt idx="18723">
                  <c:v>44832.182245370372</c:v>
                </c:pt>
                <c:pt idx="18724">
                  <c:v>44832.182256944441</c:v>
                </c:pt>
                <c:pt idx="18725">
                  <c:v>44832.182268518518</c:v>
                </c:pt>
                <c:pt idx="18726">
                  <c:v>44832.182280092595</c:v>
                </c:pt>
                <c:pt idx="18727">
                  <c:v>44832.182291666664</c:v>
                </c:pt>
                <c:pt idx="18728">
                  <c:v>44832.182303240741</c:v>
                </c:pt>
                <c:pt idx="18729">
                  <c:v>44832.182314814818</c:v>
                </c:pt>
                <c:pt idx="18730">
                  <c:v>44832.182326388887</c:v>
                </c:pt>
                <c:pt idx="18731">
                  <c:v>44832.182337962964</c:v>
                </c:pt>
                <c:pt idx="18732">
                  <c:v>44832.182349537034</c:v>
                </c:pt>
                <c:pt idx="18733">
                  <c:v>44832.18236111111</c:v>
                </c:pt>
                <c:pt idx="18734">
                  <c:v>44832.182372685187</c:v>
                </c:pt>
                <c:pt idx="18735">
                  <c:v>44832.182384259257</c:v>
                </c:pt>
                <c:pt idx="18736">
                  <c:v>44832.182395833333</c:v>
                </c:pt>
                <c:pt idx="18737">
                  <c:v>44832.18240740741</c:v>
                </c:pt>
                <c:pt idx="18738">
                  <c:v>44832.18241898148</c:v>
                </c:pt>
                <c:pt idx="18739">
                  <c:v>44832.182430555556</c:v>
                </c:pt>
                <c:pt idx="18740">
                  <c:v>44832.182442129626</c:v>
                </c:pt>
                <c:pt idx="18741">
                  <c:v>44832.182453703703</c:v>
                </c:pt>
                <c:pt idx="18742">
                  <c:v>44832.18246527778</c:v>
                </c:pt>
                <c:pt idx="18743">
                  <c:v>44832.182476851849</c:v>
                </c:pt>
                <c:pt idx="18744">
                  <c:v>44832.182488425926</c:v>
                </c:pt>
                <c:pt idx="18745">
                  <c:v>44832.182500000003</c:v>
                </c:pt>
                <c:pt idx="18746">
                  <c:v>44832.182511574072</c:v>
                </c:pt>
                <c:pt idx="18747">
                  <c:v>44832.182523148149</c:v>
                </c:pt>
                <c:pt idx="18748">
                  <c:v>44832.182534722226</c:v>
                </c:pt>
                <c:pt idx="18749">
                  <c:v>44832.182546296295</c:v>
                </c:pt>
                <c:pt idx="18750">
                  <c:v>44832.182557870372</c:v>
                </c:pt>
                <c:pt idx="18751">
                  <c:v>44832.182569444441</c:v>
                </c:pt>
                <c:pt idx="18752">
                  <c:v>44832.182581018518</c:v>
                </c:pt>
                <c:pt idx="18753">
                  <c:v>44832.182592592595</c:v>
                </c:pt>
                <c:pt idx="18754">
                  <c:v>44832.182604166665</c:v>
                </c:pt>
                <c:pt idx="18755">
                  <c:v>44832.182615740741</c:v>
                </c:pt>
                <c:pt idx="18756">
                  <c:v>44832.182627314818</c:v>
                </c:pt>
                <c:pt idx="18757">
                  <c:v>44832.182638888888</c:v>
                </c:pt>
                <c:pt idx="18758">
                  <c:v>44832.182650462964</c:v>
                </c:pt>
                <c:pt idx="18759">
                  <c:v>44832.182662037034</c:v>
                </c:pt>
                <c:pt idx="18760">
                  <c:v>44832.182673611111</c:v>
                </c:pt>
                <c:pt idx="18761">
                  <c:v>44832.182685185187</c:v>
                </c:pt>
                <c:pt idx="18762">
                  <c:v>44832.182696759257</c:v>
                </c:pt>
                <c:pt idx="18763">
                  <c:v>44832.182708333334</c:v>
                </c:pt>
                <c:pt idx="18764">
                  <c:v>44832.182719907411</c:v>
                </c:pt>
                <c:pt idx="18765">
                  <c:v>44832.18273148148</c:v>
                </c:pt>
                <c:pt idx="18766">
                  <c:v>44832.182743055557</c:v>
                </c:pt>
                <c:pt idx="18767">
                  <c:v>44832.182754629626</c:v>
                </c:pt>
                <c:pt idx="18768">
                  <c:v>44832.182766203703</c:v>
                </c:pt>
                <c:pt idx="18769">
                  <c:v>44832.18277777778</c:v>
                </c:pt>
                <c:pt idx="18770">
                  <c:v>44832.182789351849</c:v>
                </c:pt>
                <c:pt idx="18771">
                  <c:v>44832.182800925926</c:v>
                </c:pt>
                <c:pt idx="18772">
                  <c:v>44832.182812500003</c:v>
                </c:pt>
                <c:pt idx="18773">
                  <c:v>44832.182824074072</c:v>
                </c:pt>
                <c:pt idx="18774">
                  <c:v>44832.182835648149</c:v>
                </c:pt>
                <c:pt idx="18775">
                  <c:v>44832.182847222219</c:v>
                </c:pt>
                <c:pt idx="18776">
                  <c:v>44832.182858796295</c:v>
                </c:pt>
                <c:pt idx="18777">
                  <c:v>44832.182870370372</c:v>
                </c:pt>
                <c:pt idx="18778">
                  <c:v>44832.182881944442</c:v>
                </c:pt>
                <c:pt idx="18779">
                  <c:v>44832.182893518519</c:v>
                </c:pt>
                <c:pt idx="18780">
                  <c:v>44832.182905092595</c:v>
                </c:pt>
                <c:pt idx="18781">
                  <c:v>44832.182916666665</c:v>
                </c:pt>
                <c:pt idx="18782">
                  <c:v>44832.182928240742</c:v>
                </c:pt>
                <c:pt idx="18783">
                  <c:v>44832.182939814818</c:v>
                </c:pt>
                <c:pt idx="18784">
                  <c:v>44832.182951388888</c:v>
                </c:pt>
                <c:pt idx="18785">
                  <c:v>44832.182962962965</c:v>
                </c:pt>
                <c:pt idx="18786">
                  <c:v>44832.182974537034</c:v>
                </c:pt>
                <c:pt idx="18787">
                  <c:v>44832.182986111111</c:v>
                </c:pt>
                <c:pt idx="18788">
                  <c:v>44832.182997685188</c:v>
                </c:pt>
                <c:pt idx="18789">
                  <c:v>44832.183009259257</c:v>
                </c:pt>
                <c:pt idx="18790">
                  <c:v>44832.183020833334</c:v>
                </c:pt>
                <c:pt idx="18791">
                  <c:v>44832.183032407411</c:v>
                </c:pt>
                <c:pt idx="18792">
                  <c:v>44832.18304398148</c:v>
                </c:pt>
                <c:pt idx="18793">
                  <c:v>44832.183055555557</c:v>
                </c:pt>
                <c:pt idx="18794">
                  <c:v>44832.183067129627</c:v>
                </c:pt>
                <c:pt idx="18795">
                  <c:v>44832.183078703703</c:v>
                </c:pt>
                <c:pt idx="18796">
                  <c:v>44832.18309027778</c:v>
                </c:pt>
                <c:pt idx="18797">
                  <c:v>44832.18310185185</c:v>
                </c:pt>
                <c:pt idx="18798">
                  <c:v>44832.183113425926</c:v>
                </c:pt>
                <c:pt idx="18799">
                  <c:v>44832.183125000003</c:v>
                </c:pt>
                <c:pt idx="18800">
                  <c:v>44832.183136574073</c:v>
                </c:pt>
                <c:pt idx="18801">
                  <c:v>44832.183148148149</c:v>
                </c:pt>
                <c:pt idx="18802">
                  <c:v>44832.183159722219</c:v>
                </c:pt>
                <c:pt idx="18803">
                  <c:v>44832.183171296296</c:v>
                </c:pt>
                <c:pt idx="18804">
                  <c:v>44832.183182870373</c:v>
                </c:pt>
                <c:pt idx="18805">
                  <c:v>44832.183194444442</c:v>
                </c:pt>
                <c:pt idx="18806">
                  <c:v>44832.183206018519</c:v>
                </c:pt>
                <c:pt idx="18807">
                  <c:v>44832.183217592596</c:v>
                </c:pt>
                <c:pt idx="18808">
                  <c:v>44832.183229166665</c:v>
                </c:pt>
                <c:pt idx="18809">
                  <c:v>44832.183240740742</c:v>
                </c:pt>
                <c:pt idx="18810">
                  <c:v>44832.183252314811</c:v>
                </c:pt>
                <c:pt idx="18811">
                  <c:v>44832.183263888888</c:v>
                </c:pt>
                <c:pt idx="18812">
                  <c:v>44832.183275462965</c:v>
                </c:pt>
                <c:pt idx="18813">
                  <c:v>44832.183287037034</c:v>
                </c:pt>
                <c:pt idx="18814">
                  <c:v>44832.183298611111</c:v>
                </c:pt>
                <c:pt idx="18815">
                  <c:v>44832.183310185188</c:v>
                </c:pt>
                <c:pt idx="18816">
                  <c:v>44832.183321759258</c:v>
                </c:pt>
                <c:pt idx="18817">
                  <c:v>44832.183333333334</c:v>
                </c:pt>
                <c:pt idx="18818">
                  <c:v>44832.183344907404</c:v>
                </c:pt>
                <c:pt idx="18819">
                  <c:v>44832.183356481481</c:v>
                </c:pt>
                <c:pt idx="18820">
                  <c:v>44832.183368055557</c:v>
                </c:pt>
                <c:pt idx="18821">
                  <c:v>44832.183379629627</c:v>
                </c:pt>
                <c:pt idx="18822">
                  <c:v>44832.183391203704</c:v>
                </c:pt>
                <c:pt idx="18823">
                  <c:v>44832.18340277778</c:v>
                </c:pt>
                <c:pt idx="18824">
                  <c:v>44832.18341435185</c:v>
                </c:pt>
                <c:pt idx="18825">
                  <c:v>44832.183425925927</c:v>
                </c:pt>
                <c:pt idx="18826">
                  <c:v>44832.183437500003</c:v>
                </c:pt>
                <c:pt idx="18827">
                  <c:v>44832.183449074073</c:v>
                </c:pt>
                <c:pt idx="18828">
                  <c:v>44832.18346064815</c:v>
                </c:pt>
                <c:pt idx="18829">
                  <c:v>44832.183472222219</c:v>
                </c:pt>
                <c:pt idx="18830">
                  <c:v>44832.183483796296</c:v>
                </c:pt>
                <c:pt idx="18831">
                  <c:v>44832.183495370373</c:v>
                </c:pt>
                <c:pt idx="18832">
                  <c:v>44832.183506944442</c:v>
                </c:pt>
                <c:pt idx="18833">
                  <c:v>44832.183518518519</c:v>
                </c:pt>
                <c:pt idx="18834">
                  <c:v>44832.183530092596</c:v>
                </c:pt>
                <c:pt idx="18835">
                  <c:v>44832.183541666665</c:v>
                </c:pt>
                <c:pt idx="18836">
                  <c:v>44832.183553240742</c:v>
                </c:pt>
                <c:pt idx="18837">
                  <c:v>44832.183564814812</c:v>
                </c:pt>
                <c:pt idx="18838">
                  <c:v>44832.183576388888</c:v>
                </c:pt>
                <c:pt idx="18839">
                  <c:v>44832.183587962965</c:v>
                </c:pt>
                <c:pt idx="18840">
                  <c:v>44832.183599537035</c:v>
                </c:pt>
                <c:pt idx="18841">
                  <c:v>44832.183611111112</c:v>
                </c:pt>
                <c:pt idx="18842">
                  <c:v>44832.183622685188</c:v>
                </c:pt>
                <c:pt idx="18843">
                  <c:v>44832.183634259258</c:v>
                </c:pt>
                <c:pt idx="18844">
                  <c:v>44832.183645833335</c:v>
                </c:pt>
                <c:pt idx="18845">
                  <c:v>44832.183657407404</c:v>
                </c:pt>
                <c:pt idx="18846">
                  <c:v>44832.183668981481</c:v>
                </c:pt>
                <c:pt idx="18847">
                  <c:v>44832.183680555558</c:v>
                </c:pt>
                <c:pt idx="18848">
                  <c:v>44832.183692129627</c:v>
                </c:pt>
                <c:pt idx="18849">
                  <c:v>44832.183703703704</c:v>
                </c:pt>
                <c:pt idx="18850">
                  <c:v>44832.183715277781</c:v>
                </c:pt>
                <c:pt idx="18851">
                  <c:v>44832.18372685185</c:v>
                </c:pt>
                <c:pt idx="18852">
                  <c:v>44832.183738425927</c:v>
                </c:pt>
                <c:pt idx="18853">
                  <c:v>44832.183749999997</c:v>
                </c:pt>
                <c:pt idx="18854">
                  <c:v>44832.183761574073</c:v>
                </c:pt>
                <c:pt idx="18855">
                  <c:v>44832.18377314815</c:v>
                </c:pt>
                <c:pt idx="18856">
                  <c:v>44832.18378472222</c:v>
                </c:pt>
                <c:pt idx="18857">
                  <c:v>44832.183796296296</c:v>
                </c:pt>
                <c:pt idx="18858">
                  <c:v>44832.183807870373</c:v>
                </c:pt>
                <c:pt idx="18859">
                  <c:v>44832.183819444443</c:v>
                </c:pt>
                <c:pt idx="18860">
                  <c:v>44832.183831018519</c:v>
                </c:pt>
                <c:pt idx="18861">
                  <c:v>44832.183842592596</c:v>
                </c:pt>
                <c:pt idx="18862">
                  <c:v>44832.183854166666</c:v>
                </c:pt>
                <c:pt idx="18863">
                  <c:v>44832.183865740742</c:v>
                </c:pt>
                <c:pt idx="18864">
                  <c:v>44832.183877314812</c:v>
                </c:pt>
                <c:pt idx="18865">
                  <c:v>44832.183888888889</c:v>
                </c:pt>
                <c:pt idx="18866">
                  <c:v>44832.183900462966</c:v>
                </c:pt>
                <c:pt idx="18867">
                  <c:v>44832.183912037035</c:v>
                </c:pt>
                <c:pt idx="18868">
                  <c:v>44832.183923611112</c:v>
                </c:pt>
                <c:pt idx="18869">
                  <c:v>44832.183935185189</c:v>
                </c:pt>
                <c:pt idx="18870">
                  <c:v>44832.183946759258</c:v>
                </c:pt>
                <c:pt idx="18871">
                  <c:v>44832.183958333335</c:v>
                </c:pt>
                <c:pt idx="18872">
                  <c:v>44832.183969907404</c:v>
                </c:pt>
                <c:pt idx="18873">
                  <c:v>44832.183981481481</c:v>
                </c:pt>
                <c:pt idx="18874">
                  <c:v>44832.183993055558</c:v>
                </c:pt>
                <c:pt idx="18875">
                  <c:v>44832.184004629627</c:v>
                </c:pt>
                <c:pt idx="18876">
                  <c:v>44832.184016203704</c:v>
                </c:pt>
                <c:pt idx="18877">
                  <c:v>44832.184027777781</c:v>
                </c:pt>
                <c:pt idx="18878">
                  <c:v>44832.184039351851</c:v>
                </c:pt>
                <c:pt idx="18879">
                  <c:v>44832.184050925927</c:v>
                </c:pt>
                <c:pt idx="18880">
                  <c:v>44832.184062499997</c:v>
                </c:pt>
                <c:pt idx="18881">
                  <c:v>44832.184074074074</c:v>
                </c:pt>
                <c:pt idx="18882">
                  <c:v>44832.18408564815</c:v>
                </c:pt>
                <c:pt idx="18883">
                  <c:v>44832.18409722222</c:v>
                </c:pt>
                <c:pt idx="18884">
                  <c:v>44832.184108796297</c:v>
                </c:pt>
                <c:pt idx="18885">
                  <c:v>44832.184120370373</c:v>
                </c:pt>
                <c:pt idx="18886">
                  <c:v>44832.184131944443</c:v>
                </c:pt>
                <c:pt idx="18887">
                  <c:v>44832.18414351852</c:v>
                </c:pt>
                <c:pt idx="18888">
                  <c:v>44832.184155092589</c:v>
                </c:pt>
                <c:pt idx="18889">
                  <c:v>44832.184166666666</c:v>
                </c:pt>
                <c:pt idx="18890">
                  <c:v>44832.184178240743</c:v>
                </c:pt>
                <c:pt idx="18891">
                  <c:v>44832.184189814812</c:v>
                </c:pt>
                <c:pt idx="18892">
                  <c:v>44832.184201388889</c:v>
                </c:pt>
                <c:pt idx="18893">
                  <c:v>44832.184212962966</c:v>
                </c:pt>
                <c:pt idx="18894">
                  <c:v>44832.184224537035</c:v>
                </c:pt>
                <c:pt idx="18895">
                  <c:v>44832.184236111112</c:v>
                </c:pt>
                <c:pt idx="18896">
                  <c:v>44832.184247685182</c:v>
                </c:pt>
                <c:pt idx="18897">
                  <c:v>44832.184259259258</c:v>
                </c:pt>
                <c:pt idx="18898">
                  <c:v>44832.184270833335</c:v>
                </c:pt>
                <c:pt idx="18899">
                  <c:v>44832.184282407405</c:v>
                </c:pt>
                <c:pt idx="18900">
                  <c:v>44832.184293981481</c:v>
                </c:pt>
                <c:pt idx="18901">
                  <c:v>44832.184305555558</c:v>
                </c:pt>
                <c:pt idx="18902">
                  <c:v>44832.184317129628</c:v>
                </c:pt>
                <c:pt idx="18903">
                  <c:v>44832.184328703705</c:v>
                </c:pt>
                <c:pt idx="18904">
                  <c:v>44832.184340277781</c:v>
                </c:pt>
                <c:pt idx="18905">
                  <c:v>44832.184351851851</c:v>
                </c:pt>
                <c:pt idx="18906">
                  <c:v>44832.184363425928</c:v>
                </c:pt>
                <c:pt idx="18907">
                  <c:v>44832.184374999997</c:v>
                </c:pt>
                <c:pt idx="18908">
                  <c:v>44832.184386574074</c:v>
                </c:pt>
                <c:pt idx="18909">
                  <c:v>44832.184398148151</c:v>
                </c:pt>
                <c:pt idx="18910">
                  <c:v>44832.18440972222</c:v>
                </c:pt>
                <c:pt idx="18911">
                  <c:v>44832.184421296297</c:v>
                </c:pt>
                <c:pt idx="18912">
                  <c:v>44832.184432870374</c:v>
                </c:pt>
                <c:pt idx="18913">
                  <c:v>44832.184444444443</c:v>
                </c:pt>
                <c:pt idx="18914">
                  <c:v>44832.18445601852</c:v>
                </c:pt>
                <c:pt idx="18915">
                  <c:v>44832.184467592589</c:v>
                </c:pt>
                <c:pt idx="18916">
                  <c:v>44832.184479166666</c:v>
                </c:pt>
                <c:pt idx="18917">
                  <c:v>44832.184490740743</c:v>
                </c:pt>
                <c:pt idx="18918">
                  <c:v>44832.184502314813</c:v>
                </c:pt>
                <c:pt idx="18919">
                  <c:v>44832.184513888889</c:v>
                </c:pt>
                <c:pt idx="18920">
                  <c:v>44832.184525462966</c:v>
                </c:pt>
                <c:pt idx="18921">
                  <c:v>44832.184537037036</c:v>
                </c:pt>
                <c:pt idx="18922">
                  <c:v>44832.184548611112</c:v>
                </c:pt>
                <c:pt idx="18923">
                  <c:v>44832.184560185182</c:v>
                </c:pt>
                <c:pt idx="18924">
                  <c:v>44832.184571759259</c:v>
                </c:pt>
                <c:pt idx="18925">
                  <c:v>44832.184583333335</c:v>
                </c:pt>
                <c:pt idx="18926">
                  <c:v>44832.184606481482</c:v>
                </c:pt>
                <c:pt idx="18927">
                  <c:v>44832.184618055559</c:v>
                </c:pt>
                <c:pt idx="18928">
                  <c:v>44832.184629629628</c:v>
                </c:pt>
                <c:pt idx="18929">
                  <c:v>44832.184641203705</c:v>
                </c:pt>
                <c:pt idx="18930">
                  <c:v>44832.184652777774</c:v>
                </c:pt>
                <c:pt idx="18931">
                  <c:v>44832.184664351851</c:v>
                </c:pt>
                <c:pt idx="18932">
                  <c:v>44832.184675925928</c:v>
                </c:pt>
                <c:pt idx="18933">
                  <c:v>44832.184687499997</c:v>
                </c:pt>
                <c:pt idx="18934">
                  <c:v>44832.184699074074</c:v>
                </c:pt>
                <c:pt idx="18935">
                  <c:v>44832.184710648151</c:v>
                </c:pt>
                <c:pt idx="18936">
                  <c:v>44832.18472222222</c:v>
                </c:pt>
                <c:pt idx="18937">
                  <c:v>44832.184733796297</c:v>
                </c:pt>
                <c:pt idx="18938">
                  <c:v>44832.184745370374</c:v>
                </c:pt>
                <c:pt idx="18939">
                  <c:v>44832.184756944444</c:v>
                </c:pt>
                <c:pt idx="18940">
                  <c:v>44832.18476851852</c:v>
                </c:pt>
                <c:pt idx="18941">
                  <c:v>44832.18478009259</c:v>
                </c:pt>
                <c:pt idx="18942">
                  <c:v>44832.184791666667</c:v>
                </c:pt>
                <c:pt idx="18943">
                  <c:v>44832.184803240743</c:v>
                </c:pt>
                <c:pt idx="18944">
                  <c:v>44832.184814814813</c:v>
                </c:pt>
                <c:pt idx="18945">
                  <c:v>44832.18482638889</c:v>
                </c:pt>
                <c:pt idx="18946">
                  <c:v>44832.184837962966</c:v>
                </c:pt>
                <c:pt idx="18947">
                  <c:v>44832.184849537036</c:v>
                </c:pt>
                <c:pt idx="18948">
                  <c:v>44832.184861111113</c:v>
                </c:pt>
                <c:pt idx="18949">
                  <c:v>44832.184872685182</c:v>
                </c:pt>
                <c:pt idx="18950">
                  <c:v>44832.184884259259</c:v>
                </c:pt>
                <c:pt idx="18951">
                  <c:v>44832.184895833336</c:v>
                </c:pt>
                <c:pt idx="18952">
                  <c:v>44832.184907407405</c:v>
                </c:pt>
                <c:pt idx="18953">
                  <c:v>44832.184918981482</c:v>
                </c:pt>
                <c:pt idx="18954">
                  <c:v>44832.184930555559</c:v>
                </c:pt>
                <c:pt idx="18955">
                  <c:v>44832.184942129628</c:v>
                </c:pt>
                <c:pt idx="18956">
                  <c:v>44832.184953703705</c:v>
                </c:pt>
                <c:pt idx="18957">
                  <c:v>44832.184965277775</c:v>
                </c:pt>
                <c:pt idx="18958">
                  <c:v>44832.184976851851</c:v>
                </c:pt>
                <c:pt idx="18959">
                  <c:v>44832.184988425928</c:v>
                </c:pt>
                <c:pt idx="18960">
                  <c:v>44832.184999999998</c:v>
                </c:pt>
                <c:pt idx="18961">
                  <c:v>44832.185011574074</c:v>
                </c:pt>
                <c:pt idx="18962">
                  <c:v>44832.185023148151</c:v>
                </c:pt>
                <c:pt idx="18963">
                  <c:v>44832.185034722221</c:v>
                </c:pt>
                <c:pt idx="18964">
                  <c:v>44832.185046296298</c:v>
                </c:pt>
                <c:pt idx="18965">
                  <c:v>44832.185057870367</c:v>
                </c:pt>
                <c:pt idx="18966">
                  <c:v>44832.185069444444</c:v>
                </c:pt>
                <c:pt idx="18967">
                  <c:v>44832.185081018521</c:v>
                </c:pt>
                <c:pt idx="18968">
                  <c:v>44832.18509259259</c:v>
                </c:pt>
                <c:pt idx="18969">
                  <c:v>44832.185104166667</c:v>
                </c:pt>
                <c:pt idx="18970">
                  <c:v>44832.185115740744</c:v>
                </c:pt>
                <c:pt idx="18971">
                  <c:v>44832.185127314813</c:v>
                </c:pt>
                <c:pt idx="18972">
                  <c:v>44832.18513888889</c:v>
                </c:pt>
                <c:pt idx="18973">
                  <c:v>44832.185150462959</c:v>
                </c:pt>
                <c:pt idx="18974">
                  <c:v>44832.185162037036</c:v>
                </c:pt>
                <c:pt idx="18975">
                  <c:v>44832.185173611113</c:v>
                </c:pt>
                <c:pt idx="18976">
                  <c:v>44832.185185185182</c:v>
                </c:pt>
                <c:pt idx="18977">
                  <c:v>44832.185196759259</c:v>
                </c:pt>
                <c:pt idx="18978">
                  <c:v>44832.185208333336</c:v>
                </c:pt>
                <c:pt idx="18979">
                  <c:v>44832.185219907406</c:v>
                </c:pt>
                <c:pt idx="18980">
                  <c:v>44832.185231481482</c:v>
                </c:pt>
                <c:pt idx="18981">
                  <c:v>44832.185243055559</c:v>
                </c:pt>
                <c:pt idx="18982">
                  <c:v>44832.185254629629</c:v>
                </c:pt>
                <c:pt idx="18983">
                  <c:v>44832.185266203705</c:v>
                </c:pt>
                <c:pt idx="18984">
                  <c:v>44832.185277777775</c:v>
                </c:pt>
                <c:pt idx="18985">
                  <c:v>44832.185289351852</c:v>
                </c:pt>
                <c:pt idx="18986">
                  <c:v>44832.185300925928</c:v>
                </c:pt>
                <c:pt idx="18987">
                  <c:v>44832.185312499998</c:v>
                </c:pt>
                <c:pt idx="18988">
                  <c:v>44832.185324074075</c:v>
                </c:pt>
                <c:pt idx="18989">
                  <c:v>44832.185335648152</c:v>
                </c:pt>
                <c:pt idx="18990">
                  <c:v>44832.185347222221</c:v>
                </c:pt>
                <c:pt idx="18991">
                  <c:v>44832.185358796298</c:v>
                </c:pt>
                <c:pt idx="18992">
                  <c:v>44832.185370370367</c:v>
                </c:pt>
                <c:pt idx="18993">
                  <c:v>44832.185381944444</c:v>
                </c:pt>
                <c:pt idx="18994">
                  <c:v>44832.185393518521</c:v>
                </c:pt>
                <c:pt idx="18995">
                  <c:v>44832.18540509259</c:v>
                </c:pt>
                <c:pt idx="18996">
                  <c:v>44832.185416666667</c:v>
                </c:pt>
                <c:pt idx="18997">
                  <c:v>44832.185428240744</c:v>
                </c:pt>
                <c:pt idx="18998">
                  <c:v>44832.185439814813</c:v>
                </c:pt>
                <c:pt idx="18999">
                  <c:v>44832.18545138889</c:v>
                </c:pt>
                <c:pt idx="19000">
                  <c:v>44832.18546296296</c:v>
                </c:pt>
                <c:pt idx="19001">
                  <c:v>44832.185474537036</c:v>
                </c:pt>
                <c:pt idx="19002">
                  <c:v>44832.185486111113</c:v>
                </c:pt>
                <c:pt idx="19003">
                  <c:v>44832.185497685183</c:v>
                </c:pt>
                <c:pt idx="19004">
                  <c:v>44832.18550925926</c:v>
                </c:pt>
                <c:pt idx="19005">
                  <c:v>44832.185520833336</c:v>
                </c:pt>
                <c:pt idx="19006">
                  <c:v>44832.185532407406</c:v>
                </c:pt>
                <c:pt idx="19007">
                  <c:v>44832.185543981483</c:v>
                </c:pt>
                <c:pt idx="19008">
                  <c:v>44832.185555555552</c:v>
                </c:pt>
                <c:pt idx="19009">
                  <c:v>44832.185567129629</c:v>
                </c:pt>
                <c:pt idx="19010">
                  <c:v>44832.185578703706</c:v>
                </c:pt>
                <c:pt idx="19011">
                  <c:v>44832.185590277775</c:v>
                </c:pt>
                <c:pt idx="19012">
                  <c:v>44832.185601851852</c:v>
                </c:pt>
                <c:pt idx="19013">
                  <c:v>44832.185613425929</c:v>
                </c:pt>
                <c:pt idx="19014">
                  <c:v>44832.185624999998</c:v>
                </c:pt>
                <c:pt idx="19015">
                  <c:v>44832.185636574075</c:v>
                </c:pt>
                <c:pt idx="19016">
                  <c:v>44832.185648148145</c:v>
                </c:pt>
                <c:pt idx="19017">
                  <c:v>44832.185659722221</c:v>
                </c:pt>
                <c:pt idx="19018">
                  <c:v>44832.185671296298</c:v>
                </c:pt>
                <c:pt idx="19019">
                  <c:v>44832.185682870368</c:v>
                </c:pt>
                <c:pt idx="19020">
                  <c:v>44832.185694444444</c:v>
                </c:pt>
                <c:pt idx="19021">
                  <c:v>44832.185706018521</c:v>
                </c:pt>
                <c:pt idx="19022">
                  <c:v>44832.185717592591</c:v>
                </c:pt>
                <c:pt idx="19023">
                  <c:v>44832.185729166667</c:v>
                </c:pt>
                <c:pt idx="19024">
                  <c:v>44832.185740740744</c:v>
                </c:pt>
                <c:pt idx="19025">
                  <c:v>44832.185752314814</c:v>
                </c:pt>
                <c:pt idx="19026">
                  <c:v>44832.185763888891</c:v>
                </c:pt>
                <c:pt idx="19027">
                  <c:v>44832.18577546296</c:v>
                </c:pt>
                <c:pt idx="19028">
                  <c:v>44832.185787037037</c:v>
                </c:pt>
                <c:pt idx="19029">
                  <c:v>44832.185798611114</c:v>
                </c:pt>
                <c:pt idx="19030">
                  <c:v>44832.185810185183</c:v>
                </c:pt>
                <c:pt idx="19031">
                  <c:v>44832.18582175926</c:v>
                </c:pt>
                <c:pt idx="19032">
                  <c:v>44832.185833333337</c:v>
                </c:pt>
                <c:pt idx="19033">
                  <c:v>44832.185844907406</c:v>
                </c:pt>
                <c:pt idx="19034">
                  <c:v>44832.185856481483</c:v>
                </c:pt>
                <c:pt idx="19035">
                  <c:v>44832.185868055552</c:v>
                </c:pt>
                <c:pt idx="19036">
                  <c:v>44832.185879629629</c:v>
                </c:pt>
                <c:pt idx="19037">
                  <c:v>44832.185891203706</c:v>
                </c:pt>
                <c:pt idx="19038">
                  <c:v>44832.185902777775</c:v>
                </c:pt>
                <c:pt idx="19039">
                  <c:v>44832.185914351852</c:v>
                </c:pt>
                <c:pt idx="19040">
                  <c:v>44832.185925925929</c:v>
                </c:pt>
                <c:pt idx="19041">
                  <c:v>44832.185937499999</c:v>
                </c:pt>
                <c:pt idx="19042">
                  <c:v>44832.185949074075</c:v>
                </c:pt>
                <c:pt idx="19043">
                  <c:v>44832.185960648145</c:v>
                </c:pt>
                <c:pt idx="19044">
                  <c:v>44832.185972222222</c:v>
                </c:pt>
                <c:pt idx="19045">
                  <c:v>44832.185983796298</c:v>
                </c:pt>
                <c:pt idx="19046">
                  <c:v>44832.185995370368</c:v>
                </c:pt>
                <c:pt idx="19047">
                  <c:v>44832.186006944445</c:v>
                </c:pt>
                <c:pt idx="19048">
                  <c:v>44832.186018518521</c:v>
                </c:pt>
                <c:pt idx="19049">
                  <c:v>44832.186030092591</c:v>
                </c:pt>
                <c:pt idx="19050">
                  <c:v>44832.186041666668</c:v>
                </c:pt>
                <c:pt idx="19051">
                  <c:v>44832.186053240737</c:v>
                </c:pt>
                <c:pt idx="19052">
                  <c:v>44832.186064814814</c:v>
                </c:pt>
                <c:pt idx="19053">
                  <c:v>44832.186076388891</c:v>
                </c:pt>
                <c:pt idx="19054">
                  <c:v>44832.18608796296</c:v>
                </c:pt>
                <c:pt idx="19055">
                  <c:v>44832.186099537037</c:v>
                </c:pt>
                <c:pt idx="19056">
                  <c:v>44832.186111111114</c:v>
                </c:pt>
                <c:pt idx="19057">
                  <c:v>44832.186122685183</c:v>
                </c:pt>
                <c:pt idx="19058">
                  <c:v>44832.18613425926</c:v>
                </c:pt>
                <c:pt idx="19059">
                  <c:v>44832.186145833337</c:v>
                </c:pt>
                <c:pt idx="19060">
                  <c:v>44832.186157407406</c:v>
                </c:pt>
                <c:pt idx="19061">
                  <c:v>44832.186168981483</c:v>
                </c:pt>
                <c:pt idx="19062">
                  <c:v>44832.186180555553</c:v>
                </c:pt>
                <c:pt idx="19063">
                  <c:v>44832.186192129629</c:v>
                </c:pt>
                <c:pt idx="19064">
                  <c:v>44832.186203703706</c:v>
                </c:pt>
                <c:pt idx="19065">
                  <c:v>44832.186215277776</c:v>
                </c:pt>
                <c:pt idx="19066">
                  <c:v>44832.186226851853</c:v>
                </c:pt>
                <c:pt idx="19067">
                  <c:v>44832.186238425929</c:v>
                </c:pt>
                <c:pt idx="19068">
                  <c:v>44832.186249999999</c:v>
                </c:pt>
                <c:pt idx="19069">
                  <c:v>44832.186261574076</c:v>
                </c:pt>
                <c:pt idx="19070">
                  <c:v>44832.186273148145</c:v>
                </c:pt>
                <c:pt idx="19071">
                  <c:v>44832.186284722222</c:v>
                </c:pt>
                <c:pt idx="19072">
                  <c:v>44832.186296296299</c:v>
                </c:pt>
                <c:pt idx="19073">
                  <c:v>44832.186307870368</c:v>
                </c:pt>
                <c:pt idx="19074">
                  <c:v>44832.186319444445</c:v>
                </c:pt>
                <c:pt idx="19075">
                  <c:v>44832.186331018522</c:v>
                </c:pt>
                <c:pt idx="19076">
                  <c:v>44832.186342592591</c:v>
                </c:pt>
                <c:pt idx="19077">
                  <c:v>44832.186354166668</c:v>
                </c:pt>
                <c:pt idx="19078">
                  <c:v>44832.186365740738</c:v>
                </c:pt>
                <c:pt idx="19079">
                  <c:v>44832.186377314814</c:v>
                </c:pt>
                <c:pt idx="19080">
                  <c:v>44832.186388888891</c:v>
                </c:pt>
                <c:pt idx="19081">
                  <c:v>44832.186400462961</c:v>
                </c:pt>
                <c:pt idx="19082">
                  <c:v>44832.186412037037</c:v>
                </c:pt>
                <c:pt idx="19083">
                  <c:v>44832.186423611114</c:v>
                </c:pt>
                <c:pt idx="19084">
                  <c:v>44832.186435185184</c:v>
                </c:pt>
                <c:pt idx="19085">
                  <c:v>44832.18644675926</c:v>
                </c:pt>
                <c:pt idx="19086">
                  <c:v>44832.18645833333</c:v>
                </c:pt>
                <c:pt idx="19087">
                  <c:v>44832.186469907407</c:v>
                </c:pt>
                <c:pt idx="19088">
                  <c:v>44832.186481481483</c:v>
                </c:pt>
                <c:pt idx="19089">
                  <c:v>44832.186493055553</c:v>
                </c:pt>
                <c:pt idx="19090">
                  <c:v>44832.18650462963</c:v>
                </c:pt>
                <c:pt idx="19091">
                  <c:v>44832.186516203707</c:v>
                </c:pt>
                <c:pt idx="19092">
                  <c:v>44832.186527777776</c:v>
                </c:pt>
                <c:pt idx="19093">
                  <c:v>44832.186539351853</c:v>
                </c:pt>
                <c:pt idx="19094">
                  <c:v>44832.186550925922</c:v>
                </c:pt>
                <c:pt idx="19095">
                  <c:v>44832.186562499999</c:v>
                </c:pt>
                <c:pt idx="19096">
                  <c:v>44832.186574074076</c:v>
                </c:pt>
                <c:pt idx="19097">
                  <c:v>44832.186585648145</c:v>
                </c:pt>
                <c:pt idx="19098">
                  <c:v>44832.186597222222</c:v>
                </c:pt>
                <c:pt idx="19099">
                  <c:v>44832.186608796299</c:v>
                </c:pt>
                <c:pt idx="19100">
                  <c:v>44832.186620370368</c:v>
                </c:pt>
                <c:pt idx="19101">
                  <c:v>44832.186631944445</c:v>
                </c:pt>
                <c:pt idx="19102">
                  <c:v>44832.186643518522</c:v>
                </c:pt>
                <c:pt idx="19103">
                  <c:v>44832.186655092592</c:v>
                </c:pt>
                <c:pt idx="19104">
                  <c:v>44832.186666666668</c:v>
                </c:pt>
                <c:pt idx="19105">
                  <c:v>44832.186678240738</c:v>
                </c:pt>
                <c:pt idx="19106">
                  <c:v>44832.186689814815</c:v>
                </c:pt>
                <c:pt idx="19107">
                  <c:v>44832.186701388891</c:v>
                </c:pt>
                <c:pt idx="19108">
                  <c:v>44832.186712962961</c:v>
                </c:pt>
                <c:pt idx="19109">
                  <c:v>44832.186724537038</c:v>
                </c:pt>
                <c:pt idx="19110">
                  <c:v>44832.186736111114</c:v>
                </c:pt>
                <c:pt idx="19111">
                  <c:v>44832.186747685184</c:v>
                </c:pt>
                <c:pt idx="19112">
                  <c:v>44832.186759259261</c:v>
                </c:pt>
                <c:pt idx="19113">
                  <c:v>44832.18677083333</c:v>
                </c:pt>
                <c:pt idx="19114">
                  <c:v>44832.186782407407</c:v>
                </c:pt>
                <c:pt idx="19115">
                  <c:v>44832.186793981484</c:v>
                </c:pt>
                <c:pt idx="19116">
                  <c:v>44832.186805555553</c:v>
                </c:pt>
                <c:pt idx="19117">
                  <c:v>44832.18681712963</c:v>
                </c:pt>
                <c:pt idx="19118">
                  <c:v>44832.186828703707</c:v>
                </c:pt>
                <c:pt idx="19119">
                  <c:v>44832.186840277776</c:v>
                </c:pt>
                <c:pt idx="19120">
                  <c:v>44832.186851851853</c:v>
                </c:pt>
                <c:pt idx="19121">
                  <c:v>44832.186863425923</c:v>
                </c:pt>
                <c:pt idx="19122">
                  <c:v>44832.186874999999</c:v>
                </c:pt>
                <c:pt idx="19123">
                  <c:v>44832.186886574076</c:v>
                </c:pt>
                <c:pt idx="19124">
                  <c:v>44832.186898148146</c:v>
                </c:pt>
                <c:pt idx="19125">
                  <c:v>44832.186909722222</c:v>
                </c:pt>
                <c:pt idx="19126">
                  <c:v>44832.186921296299</c:v>
                </c:pt>
                <c:pt idx="19127">
                  <c:v>44832.186932870369</c:v>
                </c:pt>
                <c:pt idx="19128">
                  <c:v>44832.186944444446</c:v>
                </c:pt>
                <c:pt idx="19129">
                  <c:v>44832.186956018515</c:v>
                </c:pt>
                <c:pt idx="19130">
                  <c:v>44832.186967592592</c:v>
                </c:pt>
                <c:pt idx="19131">
                  <c:v>44832.186979166669</c:v>
                </c:pt>
                <c:pt idx="19132">
                  <c:v>44832.186990740738</c:v>
                </c:pt>
                <c:pt idx="19133">
                  <c:v>44832.187002314815</c:v>
                </c:pt>
                <c:pt idx="19134">
                  <c:v>44832.187013888892</c:v>
                </c:pt>
                <c:pt idx="19135">
                  <c:v>44832.187025462961</c:v>
                </c:pt>
                <c:pt idx="19136">
                  <c:v>44832.187037037038</c:v>
                </c:pt>
                <c:pt idx="19137">
                  <c:v>44832.187048611115</c:v>
                </c:pt>
                <c:pt idx="19138">
                  <c:v>44832.187060185184</c:v>
                </c:pt>
                <c:pt idx="19139">
                  <c:v>44832.187071759261</c:v>
                </c:pt>
                <c:pt idx="19140">
                  <c:v>44832.187083333331</c:v>
                </c:pt>
                <c:pt idx="19141">
                  <c:v>44832.187094907407</c:v>
                </c:pt>
                <c:pt idx="19142">
                  <c:v>44832.187106481484</c:v>
                </c:pt>
                <c:pt idx="19143">
                  <c:v>44832.187118055554</c:v>
                </c:pt>
                <c:pt idx="19144">
                  <c:v>44832.18712962963</c:v>
                </c:pt>
                <c:pt idx="19145">
                  <c:v>44832.187141203707</c:v>
                </c:pt>
                <c:pt idx="19146">
                  <c:v>44832.187152777777</c:v>
                </c:pt>
                <c:pt idx="19147">
                  <c:v>44832.187164351853</c:v>
                </c:pt>
                <c:pt idx="19148">
                  <c:v>44832.187175925923</c:v>
                </c:pt>
                <c:pt idx="19149">
                  <c:v>44832.1871875</c:v>
                </c:pt>
                <c:pt idx="19150">
                  <c:v>44832.187199074076</c:v>
                </c:pt>
                <c:pt idx="19151">
                  <c:v>44832.187210648146</c:v>
                </c:pt>
                <c:pt idx="19152">
                  <c:v>44832.187222222223</c:v>
                </c:pt>
                <c:pt idx="19153">
                  <c:v>44832.1872337963</c:v>
                </c:pt>
                <c:pt idx="19154">
                  <c:v>44832.187245370369</c:v>
                </c:pt>
                <c:pt idx="19155">
                  <c:v>44832.187256944446</c:v>
                </c:pt>
                <c:pt idx="19156">
                  <c:v>44832.187268518515</c:v>
                </c:pt>
                <c:pt idx="19157">
                  <c:v>44832.187280092592</c:v>
                </c:pt>
                <c:pt idx="19158">
                  <c:v>44832.187291666669</c:v>
                </c:pt>
                <c:pt idx="19159">
                  <c:v>44832.187303240738</c:v>
                </c:pt>
                <c:pt idx="19160">
                  <c:v>44832.187314814815</c:v>
                </c:pt>
                <c:pt idx="19161">
                  <c:v>44832.187326388892</c:v>
                </c:pt>
                <c:pt idx="19162">
                  <c:v>44832.187337962961</c:v>
                </c:pt>
                <c:pt idx="19163">
                  <c:v>44832.187349537038</c:v>
                </c:pt>
                <c:pt idx="19164">
                  <c:v>44832.187361111108</c:v>
                </c:pt>
                <c:pt idx="19165">
                  <c:v>44832.187372685185</c:v>
                </c:pt>
                <c:pt idx="19166">
                  <c:v>44832.187384259261</c:v>
                </c:pt>
                <c:pt idx="19167">
                  <c:v>44832.187395833331</c:v>
                </c:pt>
                <c:pt idx="19168">
                  <c:v>44832.187407407408</c:v>
                </c:pt>
                <c:pt idx="19169">
                  <c:v>44832.187418981484</c:v>
                </c:pt>
                <c:pt idx="19170">
                  <c:v>44832.187430555554</c:v>
                </c:pt>
                <c:pt idx="19171">
                  <c:v>44832.187442129631</c:v>
                </c:pt>
                <c:pt idx="19172">
                  <c:v>44832.1874537037</c:v>
                </c:pt>
                <c:pt idx="19173">
                  <c:v>44832.187465277777</c:v>
                </c:pt>
                <c:pt idx="19174">
                  <c:v>44832.187476851854</c:v>
                </c:pt>
                <c:pt idx="19175">
                  <c:v>44832.187488425923</c:v>
                </c:pt>
                <c:pt idx="19176">
                  <c:v>44832.1875</c:v>
                </c:pt>
                <c:pt idx="19177">
                  <c:v>44832.187511574077</c:v>
                </c:pt>
                <c:pt idx="19178">
                  <c:v>44832.187523148146</c:v>
                </c:pt>
                <c:pt idx="19179">
                  <c:v>44832.187534722223</c:v>
                </c:pt>
                <c:pt idx="19180">
                  <c:v>44832.1875462963</c:v>
                </c:pt>
                <c:pt idx="19181">
                  <c:v>44832.187557870369</c:v>
                </c:pt>
                <c:pt idx="19182">
                  <c:v>44832.187569444446</c:v>
                </c:pt>
                <c:pt idx="19183">
                  <c:v>44832.187581018516</c:v>
                </c:pt>
                <c:pt idx="19184">
                  <c:v>44832.187604166669</c:v>
                </c:pt>
                <c:pt idx="19185">
                  <c:v>44832.187615740739</c:v>
                </c:pt>
                <c:pt idx="19186">
                  <c:v>44832.187627314815</c:v>
                </c:pt>
                <c:pt idx="19187">
                  <c:v>44832.187638888892</c:v>
                </c:pt>
                <c:pt idx="19188">
                  <c:v>44832.187650462962</c:v>
                </c:pt>
                <c:pt idx="19189">
                  <c:v>44832.187662037039</c:v>
                </c:pt>
                <c:pt idx="19190">
                  <c:v>44832.187673611108</c:v>
                </c:pt>
                <c:pt idx="19191">
                  <c:v>44832.187685185185</c:v>
                </c:pt>
                <c:pt idx="19192">
                  <c:v>44832.187696759262</c:v>
                </c:pt>
                <c:pt idx="19193">
                  <c:v>44832.187708333331</c:v>
                </c:pt>
                <c:pt idx="19194">
                  <c:v>44832.187719907408</c:v>
                </c:pt>
                <c:pt idx="19195">
                  <c:v>44832.187731481485</c:v>
                </c:pt>
                <c:pt idx="19196">
                  <c:v>44832.187743055554</c:v>
                </c:pt>
                <c:pt idx="19197">
                  <c:v>44832.187754629631</c:v>
                </c:pt>
                <c:pt idx="19198">
                  <c:v>44832.1877662037</c:v>
                </c:pt>
                <c:pt idx="19199">
                  <c:v>44832.187777777777</c:v>
                </c:pt>
                <c:pt idx="19200">
                  <c:v>44832.187789351854</c:v>
                </c:pt>
                <c:pt idx="19201">
                  <c:v>44832.187800925924</c:v>
                </c:pt>
                <c:pt idx="19202">
                  <c:v>44832.1878125</c:v>
                </c:pt>
                <c:pt idx="19203">
                  <c:v>44832.187824074077</c:v>
                </c:pt>
                <c:pt idx="19204">
                  <c:v>44832.187835648147</c:v>
                </c:pt>
                <c:pt idx="19205">
                  <c:v>44832.187847222223</c:v>
                </c:pt>
                <c:pt idx="19206">
                  <c:v>44832.187858796293</c:v>
                </c:pt>
                <c:pt idx="19207">
                  <c:v>44832.18787037037</c:v>
                </c:pt>
                <c:pt idx="19208">
                  <c:v>44832.187881944446</c:v>
                </c:pt>
                <c:pt idx="19209">
                  <c:v>44832.187893518516</c:v>
                </c:pt>
                <c:pt idx="19210">
                  <c:v>44832.187905092593</c:v>
                </c:pt>
                <c:pt idx="19211">
                  <c:v>44832.187916666669</c:v>
                </c:pt>
                <c:pt idx="19212">
                  <c:v>44832.187928240739</c:v>
                </c:pt>
                <c:pt idx="19213">
                  <c:v>44832.187939814816</c:v>
                </c:pt>
                <c:pt idx="19214">
                  <c:v>44832.187951388885</c:v>
                </c:pt>
                <c:pt idx="19215">
                  <c:v>44832.187962962962</c:v>
                </c:pt>
                <c:pt idx="19216">
                  <c:v>44832.187974537039</c:v>
                </c:pt>
                <c:pt idx="19217">
                  <c:v>44832.187986111108</c:v>
                </c:pt>
                <c:pt idx="19218">
                  <c:v>44832.187997685185</c:v>
                </c:pt>
                <c:pt idx="19219">
                  <c:v>44832.188009259262</c:v>
                </c:pt>
                <c:pt idx="19220">
                  <c:v>44832.188020833331</c:v>
                </c:pt>
                <c:pt idx="19221">
                  <c:v>44832.188032407408</c:v>
                </c:pt>
                <c:pt idx="19222">
                  <c:v>44832.188043981485</c:v>
                </c:pt>
                <c:pt idx="19223">
                  <c:v>44832.188055555554</c:v>
                </c:pt>
                <c:pt idx="19224">
                  <c:v>44832.188067129631</c:v>
                </c:pt>
                <c:pt idx="19225">
                  <c:v>44832.188078703701</c:v>
                </c:pt>
                <c:pt idx="19226">
                  <c:v>44832.188090277778</c:v>
                </c:pt>
                <c:pt idx="19227">
                  <c:v>44832.188101851854</c:v>
                </c:pt>
                <c:pt idx="19228">
                  <c:v>44832.188113425924</c:v>
                </c:pt>
                <c:pt idx="19229">
                  <c:v>44832.188125000001</c:v>
                </c:pt>
                <c:pt idx="19230">
                  <c:v>44832.188136574077</c:v>
                </c:pt>
                <c:pt idx="19231">
                  <c:v>44832.188148148147</c:v>
                </c:pt>
                <c:pt idx="19232">
                  <c:v>44832.188159722224</c:v>
                </c:pt>
                <c:pt idx="19233">
                  <c:v>44832.188171296293</c:v>
                </c:pt>
                <c:pt idx="19234">
                  <c:v>44832.18818287037</c:v>
                </c:pt>
                <c:pt idx="19235">
                  <c:v>44832.188194444447</c:v>
                </c:pt>
                <c:pt idx="19236">
                  <c:v>44832.188206018516</c:v>
                </c:pt>
                <c:pt idx="19237">
                  <c:v>44832.188217592593</c:v>
                </c:pt>
                <c:pt idx="19238">
                  <c:v>44832.18822916667</c:v>
                </c:pt>
                <c:pt idx="19239">
                  <c:v>44832.188240740739</c:v>
                </c:pt>
                <c:pt idx="19240">
                  <c:v>44832.188252314816</c:v>
                </c:pt>
                <c:pt idx="19241">
                  <c:v>44832.188263888886</c:v>
                </c:pt>
                <c:pt idx="19242">
                  <c:v>44832.188275462962</c:v>
                </c:pt>
                <c:pt idx="19243">
                  <c:v>44832.188287037039</c:v>
                </c:pt>
                <c:pt idx="19244">
                  <c:v>44832.188298611109</c:v>
                </c:pt>
                <c:pt idx="19245">
                  <c:v>44832.188310185185</c:v>
                </c:pt>
                <c:pt idx="19246">
                  <c:v>44832.188321759262</c:v>
                </c:pt>
                <c:pt idx="19247">
                  <c:v>44832.188333333332</c:v>
                </c:pt>
                <c:pt idx="19248">
                  <c:v>44832.188344907408</c:v>
                </c:pt>
                <c:pt idx="19249">
                  <c:v>44832.188356481478</c:v>
                </c:pt>
                <c:pt idx="19250">
                  <c:v>44832.188368055555</c:v>
                </c:pt>
                <c:pt idx="19251">
                  <c:v>44832.188379629632</c:v>
                </c:pt>
                <c:pt idx="19252">
                  <c:v>44832.188391203701</c:v>
                </c:pt>
                <c:pt idx="19253">
                  <c:v>44832.188402777778</c:v>
                </c:pt>
                <c:pt idx="19254">
                  <c:v>44832.188414351855</c:v>
                </c:pt>
                <c:pt idx="19255">
                  <c:v>44832.188425925924</c:v>
                </c:pt>
                <c:pt idx="19256">
                  <c:v>44832.188437500001</c:v>
                </c:pt>
                <c:pt idx="19257">
                  <c:v>44832.188449074078</c:v>
                </c:pt>
                <c:pt idx="19258">
                  <c:v>44832.188460648147</c:v>
                </c:pt>
                <c:pt idx="19259">
                  <c:v>44832.188472222224</c:v>
                </c:pt>
                <c:pt idx="19260">
                  <c:v>44832.188483796293</c:v>
                </c:pt>
                <c:pt idx="19261">
                  <c:v>44832.18849537037</c:v>
                </c:pt>
                <c:pt idx="19262">
                  <c:v>44832.188506944447</c:v>
                </c:pt>
                <c:pt idx="19263">
                  <c:v>44832.188518518517</c:v>
                </c:pt>
                <c:pt idx="19264">
                  <c:v>44832.188530092593</c:v>
                </c:pt>
                <c:pt idx="19265">
                  <c:v>44832.18854166667</c:v>
                </c:pt>
                <c:pt idx="19266">
                  <c:v>44832.18855324074</c:v>
                </c:pt>
                <c:pt idx="19267">
                  <c:v>44832.188564814816</c:v>
                </c:pt>
                <c:pt idx="19268">
                  <c:v>44832.188576388886</c:v>
                </c:pt>
                <c:pt idx="19269">
                  <c:v>44832.188587962963</c:v>
                </c:pt>
                <c:pt idx="19270">
                  <c:v>44832.188599537039</c:v>
                </c:pt>
                <c:pt idx="19271">
                  <c:v>44832.188611111109</c:v>
                </c:pt>
                <c:pt idx="19272">
                  <c:v>44832.188622685186</c:v>
                </c:pt>
                <c:pt idx="19273">
                  <c:v>44832.188634259262</c:v>
                </c:pt>
                <c:pt idx="19274">
                  <c:v>44832.188645833332</c:v>
                </c:pt>
                <c:pt idx="19275">
                  <c:v>44832.188657407409</c:v>
                </c:pt>
                <c:pt idx="19276">
                  <c:v>44832.188668981478</c:v>
                </c:pt>
                <c:pt idx="19277">
                  <c:v>44832.188680555555</c:v>
                </c:pt>
                <c:pt idx="19278">
                  <c:v>44832.188692129632</c:v>
                </c:pt>
                <c:pt idx="19279">
                  <c:v>44832.188703703701</c:v>
                </c:pt>
                <c:pt idx="19280">
                  <c:v>44832.188715277778</c:v>
                </c:pt>
                <c:pt idx="19281">
                  <c:v>44832.188726851855</c:v>
                </c:pt>
                <c:pt idx="19282">
                  <c:v>44832.188738425924</c:v>
                </c:pt>
                <c:pt idx="19283">
                  <c:v>44832.188750000001</c:v>
                </c:pt>
                <c:pt idx="19284">
                  <c:v>44832.188761574071</c:v>
                </c:pt>
                <c:pt idx="19285">
                  <c:v>44832.188773148147</c:v>
                </c:pt>
                <c:pt idx="19286">
                  <c:v>44832.188784722224</c:v>
                </c:pt>
                <c:pt idx="19287">
                  <c:v>44832.188796296294</c:v>
                </c:pt>
                <c:pt idx="19288">
                  <c:v>44832.188807870371</c:v>
                </c:pt>
                <c:pt idx="19289">
                  <c:v>44832.188819444447</c:v>
                </c:pt>
                <c:pt idx="19290">
                  <c:v>44832.188831018517</c:v>
                </c:pt>
                <c:pt idx="19291">
                  <c:v>44832.188842592594</c:v>
                </c:pt>
                <c:pt idx="19292">
                  <c:v>44832.188854166663</c:v>
                </c:pt>
                <c:pt idx="19293">
                  <c:v>44832.18886574074</c:v>
                </c:pt>
                <c:pt idx="19294">
                  <c:v>44832.188877314817</c:v>
                </c:pt>
                <c:pt idx="19295">
                  <c:v>44832.188888888886</c:v>
                </c:pt>
                <c:pt idx="19296">
                  <c:v>44832.188900462963</c:v>
                </c:pt>
                <c:pt idx="19297">
                  <c:v>44832.18891203704</c:v>
                </c:pt>
                <c:pt idx="19298">
                  <c:v>44832.188923611109</c:v>
                </c:pt>
                <c:pt idx="19299">
                  <c:v>44832.188935185186</c:v>
                </c:pt>
                <c:pt idx="19300">
                  <c:v>44832.188946759263</c:v>
                </c:pt>
                <c:pt idx="19301">
                  <c:v>44832.188958333332</c:v>
                </c:pt>
                <c:pt idx="19302">
                  <c:v>44832.188969907409</c:v>
                </c:pt>
                <c:pt idx="19303">
                  <c:v>44832.188981481479</c:v>
                </c:pt>
                <c:pt idx="19304">
                  <c:v>44832.188993055555</c:v>
                </c:pt>
                <c:pt idx="19305">
                  <c:v>44832.189004629632</c:v>
                </c:pt>
                <c:pt idx="19306">
                  <c:v>44832.189016203702</c:v>
                </c:pt>
                <c:pt idx="19307">
                  <c:v>44832.189027777778</c:v>
                </c:pt>
                <c:pt idx="19308">
                  <c:v>44832.189039351855</c:v>
                </c:pt>
                <c:pt idx="19309">
                  <c:v>44832.189050925925</c:v>
                </c:pt>
                <c:pt idx="19310">
                  <c:v>44832.189062500001</c:v>
                </c:pt>
                <c:pt idx="19311">
                  <c:v>44832.189074074071</c:v>
                </c:pt>
                <c:pt idx="19312">
                  <c:v>44832.189085648148</c:v>
                </c:pt>
                <c:pt idx="19313">
                  <c:v>44832.189097222225</c:v>
                </c:pt>
                <c:pt idx="19314">
                  <c:v>44832.189108796294</c:v>
                </c:pt>
                <c:pt idx="19315">
                  <c:v>44832.189120370371</c:v>
                </c:pt>
                <c:pt idx="19316">
                  <c:v>44832.189131944448</c:v>
                </c:pt>
                <c:pt idx="19317">
                  <c:v>44832.189143518517</c:v>
                </c:pt>
                <c:pt idx="19318">
                  <c:v>44832.189155092594</c:v>
                </c:pt>
                <c:pt idx="19319">
                  <c:v>44832.189166666663</c:v>
                </c:pt>
                <c:pt idx="19320">
                  <c:v>44832.18917824074</c:v>
                </c:pt>
                <c:pt idx="19321">
                  <c:v>44832.189189814817</c:v>
                </c:pt>
                <c:pt idx="19322">
                  <c:v>44832.189201388886</c:v>
                </c:pt>
                <c:pt idx="19323">
                  <c:v>44832.189212962963</c:v>
                </c:pt>
                <c:pt idx="19324">
                  <c:v>44832.18922453704</c:v>
                </c:pt>
                <c:pt idx="19325">
                  <c:v>44832.189236111109</c:v>
                </c:pt>
                <c:pt idx="19326">
                  <c:v>44832.189247685186</c:v>
                </c:pt>
                <c:pt idx="19327">
                  <c:v>44832.189259259256</c:v>
                </c:pt>
                <c:pt idx="19328">
                  <c:v>44832.189270833333</c:v>
                </c:pt>
                <c:pt idx="19329">
                  <c:v>44832.189282407409</c:v>
                </c:pt>
                <c:pt idx="19330">
                  <c:v>44832.189293981479</c:v>
                </c:pt>
                <c:pt idx="19331">
                  <c:v>44832.189305555556</c:v>
                </c:pt>
                <c:pt idx="19332">
                  <c:v>44832.189317129632</c:v>
                </c:pt>
                <c:pt idx="19333">
                  <c:v>44832.189328703702</c:v>
                </c:pt>
                <c:pt idx="19334">
                  <c:v>44832.189340277779</c:v>
                </c:pt>
                <c:pt idx="19335">
                  <c:v>44832.189351851855</c:v>
                </c:pt>
                <c:pt idx="19336">
                  <c:v>44832.189363425925</c:v>
                </c:pt>
                <c:pt idx="19337">
                  <c:v>44832.189375000002</c:v>
                </c:pt>
                <c:pt idx="19338">
                  <c:v>44832.189386574071</c:v>
                </c:pt>
                <c:pt idx="19339">
                  <c:v>44832.189398148148</c:v>
                </c:pt>
                <c:pt idx="19340">
                  <c:v>44832.189409722225</c:v>
                </c:pt>
                <c:pt idx="19341">
                  <c:v>44832.189421296294</c:v>
                </c:pt>
                <c:pt idx="19342">
                  <c:v>44832.189432870371</c:v>
                </c:pt>
                <c:pt idx="19343">
                  <c:v>44832.189444444448</c:v>
                </c:pt>
                <c:pt idx="19344">
                  <c:v>44832.189456018517</c:v>
                </c:pt>
                <c:pt idx="19345">
                  <c:v>44832.189467592594</c:v>
                </c:pt>
                <c:pt idx="19346">
                  <c:v>44832.189479166664</c:v>
                </c:pt>
                <c:pt idx="19347">
                  <c:v>44832.18949074074</c:v>
                </c:pt>
                <c:pt idx="19348">
                  <c:v>44832.189502314817</c:v>
                </c:pt>
                <c:pt idx="19349">
                  <c:v>44832.189513888887</c:v>
                </c:pt>
                <c:pt idx="19350">
                  <c:v>44832.189525462964</c:v>
                </c:pt>
                <c:pt idx="19351">
                  <c:v>44832.18953703704</c:v>
                </c:pt>
                <c:pt idx="19352">
                  <c:v>44832.18954861111</c:v>
                </c:pt>
                <c:pt idx="19353">
                  <c:v>44832.189560185187</c:v>
                </c:pt>
                <c:pt idx="19354">
                  <c:v>44832.189571759256</c:v>
                </c:pt>
                <c:pt idx="19355">
                  <c:v>44832.189583333333</c:v>
                </c:pt>
                <c:pt idx="19356">
                  <c:v>44832.18959490741</c:v>
                </c:pt>
                <c:pt idx="19357">
                  <c:v>44832.189606481479</c:v>
                </c:pt>
                <c:pt idx="19358">
                  <c:v>44832.189618055556</c:v>
                </c:pt>
                <c:pt idx="19359">
                  <c:v>44832.189629629633</c:v>
                </c:pt>
                <c:pt idx="19360">
                  <c:v>44832.189641203702</c:v>
                </c:pt>
                <c:pt idx="19361">
                  <c:v>44832.189652777779</c:v>
                </c:pt>
                <c:pt idx="19362">
                  <c:v>44832.189664351848</c:v>
                </c:pt>
                <c:pt idx="19363">
                  <c:v>44832.189675925925</c:v>
                </c:pt>
                <c:pt idx="19364">
                  <c:v>44832.189687500002</c:v>
                </c:pt>
                <c:pt idx="19365">
                  <c:v>44832.189699074072</c:v>
                </c:pt>
                <c:pt idx="19366">
                  <c:v>44832.189710648148</c:v>
                </c:pt>
                <c:pt idx="19367">
                  <c:v>44832.189722222225</c:v>
                </c:pt>
                <c:pt idx="19368">
                  <c:v>44832.189733796295</c:v>
                </c:pt>
                <c:pt idx="19369">
                  <c:v>44832.189745370371</c:v>
                </c:pt>
                <c:pt idx="19370">
                  <c:v>44832.189756944441</c:v>
                </c:pt>
                <c:pt idx="19371">
                  <c:v>44832.189768518518</c:v>
                </c:pt>
                <c:pt idx="19372">
                  <c:v>44832.189780092594</c:v>
                </c:pt>
                <c:pt idx="19373">
                  <c:v>44832.189791666664</c:v>
                </c:pt>
                <c:pt idx="19374">
                  <c:v>44832.189803240741</c:v>
                </c:pt>
                <c:pt idx="19375">
                  <c:v>44832.189814814818</c:v>
                </c:pt>
                <c:pt idx="19376">
                  <c:v>44832.189826388887</c:v>
                </c:pt>
                <c:pt idx="19377">
                  <c:v>44832.189837962964</c:v>
                </c:pt>
                <c:pt idx="19378">
                  <c:v>44832.189849537041</c:v>
                </c:pt>
                <c:pt idx="19379">
                  <c:v>44832.18986111111</c:v>
                </c:pt>
                <c:pt idx="19380">
                  <c:v>44832.189872685187</c:v>
                </c:pt>
                <c:pt idx="19381">
                  <c:v>44832.189884259256</c:v>
                </c:pt>
                <c:pt idx="19382">
                  <c:v>44832.189895833333</c:v>
                </c:pt>
                <c:pt idx="19383">
                  <c:v>44832.18990740741</c:v>
                </c:pt>
                <c:pt idx="19384">
                  <c:v>44832.189918981479</c:v>
                </c:pt>
                <c:pt idx="19385">
                  <c:v>44832.189930555556</c:v>
                </c:pt>
                <c:pt idx="19386">
                  <c:v>44832.189942129633</c:v>
                </c:pt>
                <c:pt idx="19387">
                  <c:v>44832.189953703702</c:v>
                </c:pt>
                <c:pt idx="19388">
                  <c:v>44832.189965277779</c:v>
                </c:pt>
                <c:pt idx="19389">
                  <c:v>44832.189976851849</c:v>
                </c:pt>
                <c:pt idx="19390">
                  <c:v>44832.189988425926</c:v>
                </c:pt>
                <c:pt idx="19391">
                  <c:v>44832.19</c:v>
                </c:pt>
                <c:pt idx="19392">
                  <c:v>44832.190011574072</c:v>
                </c:pt>
                <c:pt idx="19393">
                  <c:v>44832.190023148149</c:v>
                </c:pt>
                <c:pt idx="19394">
                  <c:v>44832.190034722225</c:v>
                </c:pt>
                <c:pt idx="19395">
                  <c:v>44832.190046296295</c:v>
                </c:pt>
                <c:pt idx="19396">
                  <c:v>44832.190057870372</c:v>
                </c:pt>
                <c:pt idx="19397">
                  <c:v>44832.190069444441</c:v>
                </c:pt>
                <c:pt idx="19398">
                  <c:v>44832.190081018518</c:v>
                </c:pt>
                <c:pt idx="19399">
                  <c:v>44832.190092592595</c:v>
                </c:pt>
                <c:pt idx="19400">
                  <c:v>44832.190104166664</c:v>
                </c:pt>
                <c:pt idx="19401">
                  <c:v>44832.190115740741</c:v>
                </c:pt>
                <c:pt idx="19402">
                  <c:v>44832.190127314818</c:v>
                </c:pt>
                <c:pt idx="19403">
                  <c:v>44832.190138888887</c:v>
                </c:pt>
                <c:pt idx="19404">
                  <c:v>44832.190150462964</c:v>
                </c:pt>
                <c:pt idx="19405">
                  <c:v>44832.190162037034</c:v>
                </c:pt>
                <c:pt idx="19406">
                  <c:v>44832.19017361111</c:v>
                </c:pt>
                <c:pt idx="19407">
                  <c:v>44832.190185185187</c:v>
                </c:pt>
                <c:pt idx="19408">
                  <c:v>44832.190196759257</c:v>
                </c:pt>
                <c:pt idx="19409">
                  <c:v>44832.190208333333</c:v>
                </c:pt>
                <c:pt idx="19410">
                  <c:v>44832.19021990741</c:v>
                </c:pt>
                <c:pt idx="19411">
                  <c:v>44832.19023148148</c:v>
                </c:pt>
                <c:pt idx="19412">
                  <c:v>44832.190243055556</c:v>
                </c:pt>
                <c:pt idx="19413">
                  <c:v>44832.190254629626</c:v>
                </c:pt>
                <c:pt idx="19414">
                  <c:v>44832.190266203703</c:v>
                </c:pt>
                <c:pt idx="19415">
                  <c:v>44832.19027777778</c:v>
                </c:pt>
                <c:pt idx="19416">
                  <c:v>44832.190289351849</c:v>
                </c:pt>
                <c:pt idx="19417">
                  <c:v>44832.190300925926</c:v>
                </c:pt>
                <c:pt idx="19418">
                  <c:v>44832.190312500003</c:v>
                </c:pt>
                <c:pt idx="19419">
                  <c:v>44832.190324074072</c:v>
                </c:pt>
                <c:pt idx="19420">
                  <c:v>44832.190335648149</c:v>
                </c:pt>
                <c:pt idx="19421">
                  <c:v>44832.190347222226</c:v>
                </c:pt>
                <c:pt idx="19422">
                  <c:v>44832.190358796295</c:v>
                </c:pt>
                <c:pt idx="19423">
                  <c:v>44832.190370370372</c:v>
                </c:pt>
                <c:pt idx="19424">
                  <c:v>44832.190381944441</c:v>
                </c:pt>
                <c:pt idx="19425">
                  <c:v>44832.190393518518</c:v>
                </c:pt>
                <c:pt idx="19426">
                  <c:v>44832.190405092595</c:v>
                </c:pt>
                <c:pt idx="19427">
                  <c:v>44832.190416666665</c:v>
                </c:pt>
                <c:pt idx="19428">
                  <c:v>44832.190428240741</c:v>
                </c:pt>
                <c:pt idx="19429">
                  <c:v>44832.190439814818</c:v>
                </c:pt>
                <c:pt idx="19430">
                  <c:v>44832.190451388888</c:v>
                </c:pt>
                <c:pt idx="19431">
                  <c:v>44832.190462962964</c:v>
                </c:pt>
                <c:pt idx="19432">
                  <c:v>44832.190474537034</c:v>
                </c:pt>
                <c:pt idx="19433">
                  <c:v>44832.190486111111</c:v>
                </c:pt>
                <c:pt idx="19434">
                  <c:v>44832.190497685187</c:v>
                </c:pt>
                <c:pt idx="19435">
                  <c:v>44832.190509259257</c:v>
                </c:pt>
                <c:pt idx="19436">
                  <c:v>44832.190520833334</c:v>
                </c:pt>
                <c:pt idx="19437">
                  <c:v>44832.190532407411</c:v>
                </c:pt>
                <c:pt idx="19438">
                  <c:v>44832.19054398148</c:v>
                </c:pt>
                <c:pt idx="19439">
                  <c:v>44832.190555555557</c:v>
                </c:pt>
                <c:pt idx="19440">
                  <c:v>44832.190567129626</c:v>
                </c:pt>
                <c:pt idx="19441">
                  <c:v>44832.190578703703</c:v>
                </c:pt>
                <c:pt idx="19442">
                  <c:v>44832.190601851849</c:v>
                </c:pt>
                <c:pt idx="19443">
                  <c:v>44832.190613425926</c:v>
                </c:pt>
                <c:pt idx="19444">
                  <c:v>44832.190625000003</c:v>
                </c:pt>
                <c:pt idx="19445">
                  <c:v>44832.190636574072</c:v>
                </c:pt>
                <c:pt idx="19446">
                  <c:v>44832.190648148149</c:v>
                </c:pt>
                <c:pt idx="19447">
                  <c:v>44832.190659722219</c:v>
                </c:pt>
                <c:pt idx="19448">
                  <c:v>44832.190671296295</c:v>
                </c:pt>
                <c:pt idx="19449">
                  <c:v>44832.190682870372</c:v>
                </c:pt>
                <c:pt idx="19450">
                  <c:v>44832.190694444442</c:v>
                </c:pt>
                <c:pt idx="19451">
                  <c:v>44832.190706018519</c:v>
                </c:pt>
                <c:pt idx="19452">
                  <c:v>44832.190717592595</c:v>
                </c:pt>
                <c:pt idx="19453">
                  <c:v>44832.190729166665</c:v>
                </c:pt>
                <c:pt idx="19454">
                  <c:v>44832.190740740742</c:v>
                </c:pt>
                <c:pt idx="19455">
                  <c:v>44832.190752314818</c:v>
                </c:pt>
                <c:pt idx="19456">
                  <c:v>44832.190763888888</c:v>
                </c:pt>
                <c:pt idx="19457">
                  <c:v>44832.190775462965</c:v>
                </c:pt>
                <c:pt idx="19458">
                  <c:v>44832.190787037034</c:v>
                </c:pt>
                <c:pt idx="19459">
                  <c:v>44832.190798611111</c:v>
                </c:pt>
                <c:pt idx="19460">
                  <c:v>44832.190810185188</c:v>
                </c:pt>
                <c:pt idx="19461">
                  <c:v>44832.190821759257</c:v>
                </c:pt>
                <c:pt idx="19462">
                  <c:v>44832.190833333334</c:v>
                </c:pt>
                <c:pt idx="19463">
                  <c:v>44832.190844907411</c:v>
                </c:pt>
                <c:pt idx="19464">
                  <c:v>44832.19085648148</c:v>
                </c:pt>
                <c:pt idx="19465">
                  <c:v>44832.190868055557</c:v>
                </c:pt>
                <c:pt idx="19466">
                  <c:v>44832.190879629627</c:v>
                </c:pt>
                <c:pt idx="19467">
                  <c:v>44832.190891203703</c:v>
                </c:pt>
                <c:pt idx="19468">
                  <c:v>44832.19090277778</c:v>
                </c:pt>
                <c:pt idx="19469">
                  <c:v>44832.19091435185</c:v>
                </c:pt>
                <c:pt idx="19470">
                  <c:v>44832.190925925926</c:v>
                </c:pt>
                <c:pt idx="19471">
                  <c:v>44832.190937500003</c:v>
                </c:pt>
                <c:pt idx="19472">
                  <c:v>44832.190949074073</c:v>
                </c:pt>
                <c:pt idx="19473">
                  <c:v>44832.190960648149</c:v>
                </c:pt>
                <c:pt idx="19474">
                  <c:v>44832.190972222219</c:v>
                </c:pt>
                <c:pt idx="19475">
                  <c:v>44832.190983796296</c:v>
                </c:pt>
                <c:pt idx="19476">
                  <c:v>44832.190995370373</c:v>
                </c:pt>
                <c:pt idx="19477">
                  <c:v>44832.191006944442</c:v>
                </c:pt>
                <c:pt idx="19478">
                  <c:v>44832.191018518519</c:v>
                </c:pt>
                <c:pt idx="19479">
                  <c:v>44832.191030092596</c:v>
                </c:pt>
                <c:pt idx="19480">
                  <c:v>44832.191041666665</c:v>
                </c:pt>
                <c:pt idx="19481">
                  <c:v>44832.191053240742</c:v>
                </c:pt>
                <c:pt idx="19482">
                  <c:v>44832.191064814811</c:v>
                </c:pt>
                <c:pt idx="19483">
                  <c:v>44832.191076388888</c:v>
                </c:pt>
                <c:pt idx="19484">
                  <c:v>44832.191087962965</c:v>
                </c:pt>
                <c:pt idx="19485">
                  <c:v>44832.191099537034</c:v>
                </c:pt>
                <c:pt idx="19486">
                  <c:v>44832.191111111111</c:v>
                </c:pt>
                <c:pt idx="19487">
                  <c:v>44832.191122685188</c:v>
                </c:pt>
                <c:pt idx="19488">
                  <c:v>44832.191134259258</c:v>
                </c:pt>
                <c:pt idx="19489">
                  <c:v>44832.191145833334</c:v>
                </c:pt>
                <c:pt idx="19490">
                  <c:v>44832.191157407404</c:v>
                </c:pt>
                <c:pt idx="19491">
                  <c:v>44832.191168981481</c:v>
                </c:pt>
                <c:pt idx="19492">
                  <c:v>44832.191180555557</c:v>
                </c:pt>
                <c:pt idx="19493">
                  <c:v>44832.191192129627</c:v>
                </c:pt>
                <c:pt idx="19494">
                  <c:v>44832.191203703704</c:v>
                </c:pt>
                <c:pt idx="19495">
                  <c:v>44832.19121527778</c:v>
                </c:pt>
                <c:pt idx="19496">
                  <c:v>44832.19122685185</c:v>
                </c:pt>
                <c:pt idx="19497">
                  <c:v>44832.191238425927</c:v>
                </c:pt>
                <c:pt idx="19498">
                  <c:v>44832.191250000003</c:v>
                </c:pt>
                <c:pt idx="19499">
                  <c:v>44832.191261574073</c:v>
                </c:pt>
                <c:pt idx="19500">
                  <c:v>44832.19127314815</c:v>
                </c:pt>
                <c:pt idx="19501">
                  <c:v>44832.191284722219</c:v>
                </c:pt>
                <c:pt idx="19502">
                  <c:v>44832.191296296296</c:v>
                </c:pt>
                <c:pt idx="19503">
                  <c:v>44832.191307870373</c:v>
                </c:pt>
                <c:pt idx="19504">
                  <c:v>44832.191319444442</c:v>
                </c:pt>
                <c:pt idx="19505">
                  <c:v>44832.191331018519</c:v>
                </c:pt>
                <c:pt idx="19506">
                  <c:v>44832.191342592596</c:v>
                </c:pt>
                <c:pt idx="19507">
                  <c:v>44832.191354166665</c:v>
                </c:pt>
                <c:pt idx="19508">
                  <c:v>44832.191365740742</c:v>
                </c:pt>
                <c:pt idx="19509">
                  <c:v>44832.191377314812</c:v>
                </c:pt>
                <c:pt idx="19510">
                  <c:v>44832.191388888888</c:v>
                </c:pt>
                <c:pt idx="19511">
                  <c:v>44832.191400462965</c:v>
                </c:pt>
                <c:pt idx="19512">
                  <c:v>44832.191412037035</c:v>
                </c:pt>
                <c:pt idx="19513">
                  <c:v>44832.191423611112</c:v>
                </c:pt>
                <c:pt idx="19514">
                  <c:v>44832.191435185188</c:v>
                </c:pt>
                <c:pt idx="19515">
                  <c:v>44832.191446759258</c:v>
                </c:pt>
                <c:pt idx="19516">
                  <c:v>44832.191458333335</c:v>
                </c:pt>
                <c:pt idx="19517">
                  <c:v>44832.191469907404</c:v>
                </c:pt>
                <c:pt idx="19518">
                  <c:v>44832.191481481481</c:v>
                </c:pt>
                <c:pt idx="19519">
                  <c:v>44832.191493055558</c:v>
                </c:pt>
                <c:pt idx="19520">
                  <c:v>44832.191504629627</c:v>
                </c:pt>
                <c:pt idx="19521">
                  <c:v>44832.191516203704</c:v>
                </c:pt>
                <c:pt idx="19522">
                  <c:v>44832.191527777781</c:v>
                </c:pt>
                <c:pt idx="19523">
                  <c:v>44832.19153935185</c:v>
                </c:pt>
                <c:pt idx="19524">
                  <c:v>44832.191550925927</c:v>
                </c:pt>
                <c:pt idx="19525">
                  <c:v>44832.191562499997</c:v>
                </c:pt>
                <c:pt idx="19526">
                  <c:v>44832.191574074073</c:v>
                </c:pt>
                <c:pt idx="19527">
                  <c:v>44832.19158564815</c:v>
                </c:pt>
                <c:pt idx="19528">
                  <c:v>44832.19159722222</c:v>
                </c:pt>
                <c:pt idx="19529">
                  <c:v>44832.191608796296</c:v>
                </c:pt>
                <c:pt idx="19530">
                  <c:v>44832.191620370373</c:v>
                </c:pt>
                <c:pt idx="19531">
                  <c:v>44832.191631944443</c:v>
                </c:pt>
                <c:pt idx="19532">
                  <c:v>44832.191643518519</c:v>
                </c:pt>
                <c:pt idx="19533">
                  <c:v>44832.191655092596</c:v>
                </c:pt>
                <c:pt idx="19534">
                  <c:v>44832.191666666666</c:v>
                </c:pt>
                <c:pt idx="19535">
                  <c:v>44832.191678240742</c:v>
                </c:pt>
                <c:pt idx="19536">
                  <c:v>44832.191689814812</c:v>
                </c:pt>
                <c:pt idx="19537">
                  <c:v>44832.191701388889</c:v>
                </c:pt>
                <c:pt idx="19538">
                  <c:v>44832.191712962966</c:v>
                </c:pt>
                <c:pt idx="19539">
                  <c:v>44832.191724537035</c:v>
                </c:pt>
                <c:pt idx="19540">
                  <c:v>44832.191736111112</c:v>
                </c:pt>
                <c:pt idx="19541">
                  <c:v>44832.191747685189</c:v>
                </c:pt>
                <c:pt idx="19542">
                  <c:v>44832.191759259258</c:v>
                </c:pt>
                <c:pt idx="19543">
                  <c:v>44832.191770833335</c:v>
                </c:pt>
                <c:pt idx="19544">
                  <c:v>44832.191782407404</c:v>
                </c:pt>
                <c:pt idx="19545">
                  <c:v>44832.191793981481</c:v>
                </c:pt>
                <c:pt idx="19546">
                  <c:v>44832.191805555558</c:v>
                </c:pt>
                <c:pt idx="19547">
                  <c:v>44832.191817129627</c:v>
                </c:pt>
                <c:pt idx="19548">
                  <c:v>44832.191828703704</c:v>
                </c:pt>
                <c:pt idx="19549">
                  <c:v>44832.191840277781</c:v>
                </c:pt>
                <c:pt idx="19550">
                  <c:v>44832.191851851851</c:v>
                </c:pt>
                <c:pt idx="19551">
                  <c:v>44832.191863425927</c:v>
                </c:pt>
                <c:pt idx="19552">
                  <c:v>44832.191874999997</c:v>
                </c:pt>
                <c:pt idx="19553">
                  <c:v>44832.191886574074</c:v>
                </c:pt>
                <c:pt idx="19554">
                  <c:v>44832.19189814815</c:v>
                </c:pt>
                <c:pt idx="19555">
                  <c:v>44832.19190972222</c:v>
                </c:pt>
                <c:pt idx="19556">
                  <c:v>44832.191921296297</c:v>
                </c:pt>
                <c:pt idx="19557">
                  <c:v>44832.191932870373</c:v>
                </c:pt>
                <c:pt idx="19558">
                  <c:v>44832.191944444443</c:v>
                </c:pt>
                <c:pt idx="19559">
                  <c:v>44832.19195601852</c:v>
                </c:pt>
                <c:pt idx="19560">
                  <c:v>44832.191967592589</c:v>
                </c:pt>
                <c:pt idx="19561">
                  <c:v>44832.191979166666</c:v>
                </c:pt>
                <c:pt idx="19562">
                  <c:v>44832.191990740743</c:v>
                </c:pt>
                <c:pt idx="19563">
                  <c:v>44832.192002314812</c:v>
                </c:pt>
                <c:pt idx="19564">
                  <c:v>44832.192013888889</c:v>
                </c:pt>
                <c:pt idx="19565">
                  <c:v>44832.192025462966</c:v>
                </c:pt>
                <c:pt idx="19566">
                  <c:v>44832.192037037035</c:v>
                </c:pt>
                <c:pt idx="19567">
                  <c:v>44832.192048611112</c:v>
                </c:pt>
                <c:pt idx="19568">
                  <c:v>44832.192060185182</c:v>
                </c:pt>
                <c:pt idx="19569">
                  <c:v>44832.192071759258</c:v>
                </c:pt>
                <c:pt idx="19570">
                  <c:v>44832.192083333335</c:v>
                </c:pt>
                <c:pt idx="19571">
                  <c:v>44832.192094907405</c:v>
                </c:pt>
                <c:pt idx="19572">
                  <c:v>44832.192106481481</c:v>
                </c:pt>
                <c:pt idx="19573">
                  <c:v>44832.192118055558</c:v>
                </c:pt>
                <c:pt idx="19574">
                  <c:v>44832.192129629628</c:v>
                </c:pt>
                <c:pt idx="19575">
                  <c:v>44832.192141203705</c:v>
                </c:pt>
                <c:pt idx="19576">
                  <c:v>44832.192152777781</c:v>
                </c:pt>
                <c:pt idx="19577">
                  <c:v>44832.192164351851</c:v>
                </c:pt>
                <c:pt idx="19578">
                  <c:v>44832.192175925928</c:v>
                </c:pt>
                <c:pt idx="19579">
                  <c:v>44832.192187499997</c:v>
                </c:pt>
                <c:pt idx="19580">
                  <c:v>44832.192199074074</c:v>
                </c:pt>
                <c:pt idx="19581">
                  <c:v>44832.192210648151</c:v>
                </c:pt>
                <c:pt idx="19582">
                  <c:v>44832.19222222222</c:v>
                </c:pt>
                <c:pt idx="19583">
                  <c:v>44832.192233796297</c:v>
                </c:pt>
                <c:pt idx="19584">
                  <c:v>44832.192245370374</c:v>
                </c:pt>
                <c:pt idx="19585">
                  <c:v>44832.192256944443</c:v>
                </c:pt>
                <c:pt idx="19586">
                  <c:v>44832.19226851852</c:v>
                </c:pt>
                <c:pt idx="19587">
                  <c:v>44832.192280092589</c:v>
                </c:pt>
                <c:pt idx="19588">
                  <c:v>44832.192291666666</c:v>
                </c:pt>
                <c:pt idx="19589">
                  <c:v>44832.192303240743</c:v>
                </c:pt>
                <c:pt idx="19590">
                  <c:v>44832.192314814813</c:v>
                </c:pt>
                <c:pt idx="19591">
                  <c:v>44832.192326388889</c:v>
                </c:pt>
                <c:pt idx="19592">
                  <c:v>44832.192337962966</c:v>
                </c:pt>
                <c:pt idx="19593">
                  <c:v>44832.192349537036</c:v>
                </c:pt>
                <c:pt idx="19594">
                  <c:v>44832.192361111112</c:v>
                </c:pt>
                <c:pt idx="19595">
                  <c:v>44832.192372685182</c:v>
                </c:pt>
                <c:pt idx="19596">
                  <c:v>44832.192384259259</c:v>
                </c:pt>
                <c:pt idx="19597">
                  <c:v>44832.192395833335</c:v>
                </c:pt>
                <c:pt idx="19598">
                  <c:v>44832.192407407405</c:v>
                </c:pt>
                <c:pt idx="19599">
                  <c:v>44832.192418981482</c:v>
                </c:pt>
                <c:pt idx="19600">
                  <c:v>44832.192430555559</c:v>
                </c:pt>
                <c:pt idx="19601">
                  <c:v>44832.192442129628</c:v>
                </c:pt>
                <c:pt idx="19602">
                  <c:v>44832.192453703705</c:v>
                </c:pt>
                <c:pt idx="19603">
                  <c:v>44832.192465277774</c:v>
                </c:pt>
                <c:pt idx="19604">
                  <c:v>44832.192476851851</c:v>
                </c:pt>
                <c:pt idx="19605">
                  <c:v>44832.192488425928</c:v>
                </c:pt>
                <c:pt idx="19606">
                  <c:v>44832.192499999997</c:v>
                </c:pt>
                <c:pt idx="19607">
                  <c:v>44832.192511574074</c:v>
                </c:pt>
                <c:pt idx="19608">
                  <c:v>44832.192523148151</c:v>
                </c:pt>
                <c:pt idx="19609">
                  <c:v>44832.19253472222</c:v>
                </c:pt>
                <c:pt idx="19610">
                  <c:v>44832.192546296297</c:v>
                </c:pt>
                <c:pt idx="19611">
                  <c:v>44832.192557870374</c:v>
                </c:pt>
                <c:pt idx="19612">
                  <c:v>44832.192569444444</c:v>
                </c:pt>
                <c:pt idx="19613">
                  <c:v>44832.19258101852</c:v>
                </c:pt>
                <c:pt idx="19614">
                  <c:v>44832.19259259259</c:v>
                </c:pt>
                <c:pt idx="19615">
                  <c:v>44832.192604166667</c:v>
                </c:pt>
                <c:pt idx="19616">
                  <c:v>44832.192615740743</c:v>
                </c:pt>
                <c:pt idx="19617">
                  <c:v>44832.192627314813</c:v>
                </c:pt>
                <c:pt idx="19618">
                  <c:v>44832.19263888889</c:v>
                </c:pt>
                <c:pt idx="19619">
                  <c:v>44832.192650462966</c:v>
                </c:pt>
                <c:pt idx="19620">
                  <c:v>44832.192662037036</c:v>
                </c:pt>
                <c:pt idx="19621">
                  <c:v>44832.192673611113</c:v>
                </c:pt>
                <c:pt idx="19622">
                  <c:v>44832.192685185182</c:v>
                </c:pt>
                <c:pt idx="19623">
                  <c:v>44832.192696759259</c:v>
                </c:pt>
                <c:pt idx="19624">
                  <c:v>44832.192708333336</c:v>
                </c:pt>
                <c:pt idx="19625">
                  <c:v>44832.192719907405</c:v>
                </c:pt>
                <c:pt idx="19626">
                  <c:v>44832.192731481482</c:v>
                </c:pt>
                <c:pt idx="19627">
                  <c:v>44832.192743055559</c:v>
                </c:pt>
                <c:pt idx="19628">
                  <c:v>44832.192754629628</c:v>
                </c:pt>
                <c:pt idx="19629">
                  <c:v>44832.192766203705</c:v>
                </c:pt>
                <c:pt idx="19630">
                  <c:v>44832.192777777775</c:v>
                </c:pt>
                <c:pt idx="19631">
                  <c:v>44832.192789351851</c:v>
                </c:pt>
                <c:pt idx="19632">
                  <c:v>44832.192800925928</c:v>
                </c:pt>
                <c:pt idx="19633">
                  <c:v>44832.192812499998</c:v>
                </c:pt>
                <c:pt idx="19634">
                  <c:v>44832.192824074074</c:v>
                </c:pt>
                <c:pt idx="19635">
                  <c:v>44832.192835648151</c:v>
                </c:pt>
                <c:pt idx="19636">
                  <c:v>44832.192847222221</c:v>
                </c:pt>
                <c:pt idx="19637">
                  <c:v>44832.192858796298</c:v>
                </c:pt>
                <c:pt idx="19638">
                  <c:v>44832.192870370367</c:v>
                </c:pt>
                <c:pt idx="19639">
                  <c:v>44832.192881944444</c:v>
                </c:pt>
                <c:pt idx="19640">
                  <c:v>44832.192893518521</c:v>
                </c:pt>
                <c:pt idx="19641">
                  <c:v>44832.19290509259</c:v>
                </c:pt>
                <c:pt idx="19642">
                  <c:v>44832.192916666667</c:v>
                </c:pt>
                <c:pt idx="19643">
                  <c:v>44832.192928240744</c:v>
                </c:pt>
                <c:pt idx="19644">
                  <c:v>44832.192939814813</c:v>
                </c:pt>
                <c:pt idx="19645">
                  <c:v>44832.19295138889</c:v>
                </c:pt>
                <c:pt idx="19646">
                  <c:v>44832.192962962959</c:v>
                </c:pt>
                <c:pt idx="19647">
                  <c:v>44832.192974537036</c:v>
                </c:pt>
                <c:pt idx="19648">
                  <c:v>44832.192986111113</c:v>
                </c:pt>
                <c:pt idx="19649">
                  <c:v>44832.192997685182</c:v>
                </c:pt>
                <c:pt idx="19650">
                  <c:v>44832.193009259259</c:v>
                </c:pt>
                <c:pt idx="19651">
                  <c:v>44832.193020833336</c:v>
                </c:pt>
                <c:pt idx="19652">
                  <c:v>44832.193032407406</c:v>
                </c:pt>
                <c:pt idx="19653">
                  <c:v>44832.193043981482</c:v>
                </c:pt>
                <c:pt idx="19654">
                  <c:v>44832.193055555559</c:v>
                </c:pt>
                <c:pt idx="19655">
                  <c:v>44832.193067129629</c:v>
                </c:pt>
                <c:pt idx="19656">
                  <c:v>44832.193078703705</c:v>
                </c:pt>
                <c:pt idx="19657">
                  <c:v>44832.193090277775</c:v>
                </c:pt>
                <c:pt idx="19658">
                  <c:v>44832.193101851852</c:v>
                </c:pt>
                <c:pt idx="19659">
                  <c:v>44832.193113425928</c:v>
                </c:pt>
                <c:pt idx="19660">
                  <c:v>44832.193124999998</c:v>
                </c:pt>
                <c:pt idx="19661">
                  <c:v>44832.193136574075</c:v>
                </c:pt>
                <c:pt idx="19662">
                  <c:v>44832.193148148152</c:v>
                </c:pt>
                <c:pt idx="19663">
                  <c:v>44832.193159722221</c:v>
                </c:pt>
                <c:pt idx="19664">
                  <c:v>44832.193171296298</c:v>
                </c:pt>
                <c:pt idx="19665">
                  <c:v>44832.193182870367</c:v>
                </c:pt>
                <c:pt idx="19666">
                  <c:v>44832.193194444444</c:v>
                </c:pt>
                <c:pt idx="19667">
                  <c:v>44832.193206018521</c:v>
                </c:pt>
                <c:pt idx="19668">
                  <c:v>44832.19321759259</c:v>
                </c:pt>
                <c:pt idx="19669">
                  <c:v>44832.193229166667</c:v>
                </c:pt>
                <c:pt idx="19670">
                  <c:v>44832.193240740744</c:v>
                </c:pt>
                <c:pt idx="19671">
                  <c:v>44832.193252314813</c:v>
                </c:pt>
                <c:pt idx="19672">
                  <c:v>44832.19326388889</c:v>
                </c:pt>
                <c:pt idx="19673">
                  <c:v>44832.19327546296</c:v>
                </c:pt>
                <c:pt idx="19674">
                  <c:v>44832.193287037036</c:v>
                </c:pt>
                <c:pt idx="19675">
                  <c:v>44832.193298611113</c:v>
                </c:pt>
                <c:pt idx="19676">
                  <c:v>44832.193310185183</c:v>
                </c:pt>
                <c:pt idx="19677">
                  <c:v>44832.19332175926</c:v>
                </c:pt>
                <c:pt idx="19678">
                  <c:v>44832.193333333336</c:v>
                </c:pt>
                <c:pt idx="19679">
                  <c:v>44832.193344907406</c:v>
                </c:pt>
                <c:pt idx="19680">
                  <c:v>44832.193356481483</c:v>
                </c:pt>
                <c:pt idx="19681">
                  <c:v>44832.193368055552</c:v>
                </c:pt>
                <c:pt idx="19682">
                  <c:v>44832.193379629629</c:v>
                </c:pt>
                <c:pt idx="19683">
                  <c:v>44832.193402777775</c:v>
                </c:pt>
                <c:pt idx="19684">
                  <c:v>44832.193414351852</c:v>
                </c:pt>
                <c:pt idx="19685">
                  <c:v>44832.193425925929</c:v>
                </c:pt>
                <c:pt idx="19686">
                  <c:v>44832.193437499998</c:v>
                </c:pt>
                <c:pt idx="19687">
                  <c:v>44832.193449074075</c:v>
                </c:pt>
                <c:pt idx="19688">
                  <c:v>44832.193449074075</c:v>
                </c:pt>
                <c:pt idx="19689">
                  <c:v>44832.193460648145</c:v>
                </c:pt>
                <c:pt idx="19690">
                  <c:v>44832.193472222221</c:v>
                </c:pt>
                <c:pt idx="19691">
                  <c:v>44832.193483796298</c:v>
                </c:pt>
                <c:pt idx="19692">
                  <c:v>44832.193495370368</c:v>
                </c:pt>
                <c:pt idx="19693">
                  <c:v>44832.193506944444</c:v>
                </c:pt>
                <c:pt idx="19694">
                  <c:v>44832.193518518521</c:v>
                </c:pt>
                <c:pt idx="19695">
                  <c:v>44832.193530092591</c:v>
                </c:pt>
                <c:pt idx="19696">
                  <c:v>44832.193541666667</c:v>
                </c:pt>
                <c:pt idx="19697">
                  <c:v>44832.193553240744</c:v>
                </c:pt>
                <c:pt idx="19698">
                  <c:v>44832.193564814814</c:v>
                </c:pt>
                <c:pt idx="19699">
                  <c:v>44832.193576388891</c:v>
                </c:pt>
                <c:pt idx="19700">
                  <c:v>44832.193599537037</c:v>
                </c:pt>
                <c:pt idx="19701">
                  <c:v>44832.193611111114</c:v>
                </c:pt>
                <c:pt idx="19702">
                  <c:v>44832.193622685183</c:v>
                </c:pt>
                <c:pt idx="19703">
                  <c:v>44832.19363425926</c:v>
                </c:pt>
                <c:pt idx="19704">
                  <c:v>44832.193645833337</c:v>
                </c:pt>
                <c:pt idx="19705">
                  <c:v>44832.193657407406</c:v>
                </c:pt>
                <c:pt idx="19706">
                  <c:v>44832.193668981483</c:v>
                </c:pt>
                <c:pt idx="19707">
                  <c:v>44832.193680555552</c:v>
                </c:pt>
                <c:pt idx="19708">
                  <c:v>44832.193692129629</c:v>
                </c:pt>
                <c:pt idx="19709">
                  <c:v>44832.193703703706</c:v>
                </c:pt>
                <c:pt idx="19710">
                  <c:v>44832.193715277775</c:v>
                </c:pt>
                <c:pt idx="19711">
                  <c:v>44832.193726851852</c:v>
                </c:pt>
                <c:pt idx="19712">
                  <c:v>44832.193738425929</c:v>
                </c:pt>
                <c:pt idx="19713">
                  <c:v>44832.193749999999</c:v>
                </c:pt>
                <c:pt idx="19714">
                  <c:v>44832.193761574075</c:v>
                </c:pt>
                <c:pt idx="19715">
                  <c:v>44832.193773148145</c:v>
                </c:pt>
                <c:pt idx="19716">
                  <c:v>44832.193784722222</c:v>
                </c:pt>
                <c:pt idx="19717">
                  <c:v>44832.193796296298</c:v>
                </c:pt>
                <c:pt idx="19718">
                  <c:v>44832.193807870368</c:v>
                </c:pt>
                <c:pt idx="19719">
                  <c:v>44832.193819444445</c:v>
                </c:pt>
                <c:pt idx="19720">
                  <c:v>44832.193831018521</c:v>
                </c:pt>
                <c:pt idx="19721">
                  <c:v>44832.193842592591</c:v>
                </c:pt>
                <c:pt idx="19722">
                  <c:v>44832.193854166668</c:v>
                </c:pt>
                <c:pt idx="19723">
                  <c:v>44832.193865740737</c:v>
                </c:pt>
                <c:pt idx="19724">
                  <c:v>44832.193877314814</c:v>
                </c:pt>
                <c:pt idx="19725">
                  <c:v>44832.193888888891</c:v>
                </c:pt>
                <c:pt idx="19726">
                  <c:v>44832.19390046296</c:v>
                </c:pt>
                <c:pt idx="19727">
                  <c:v>44832.193912037037</c:v>
                </c:pt>
                <c:pt idx="19728">
                  <c:v>44832.193923611114</c:v>
                </c:pt>
                <c:pt idx="19729">
                  <c:v>44832.193935185183</c:v>
                </c:pt>
                <c:pt idx="19730">
                  <c:v>44832.19394675926</c:v>
                </c:pt>
                <c:pt idx="19731">
                  <c:v>44832.193958333337</c:v>
                </c:pt>
                <c:pt idx="19732">
                  <c:v>44832.193969907406</c:v>
                </c:pt>
                <c:pt idx="19733">
                  <c:v>44832.193981481483</c:v>
                </c:pt>
                <c:pt idx="19734">
                  <c:v>44832.193993055553</c:v>
                </c:pt>
                <c:pt idx="19735">
                  <c:v>44832.194004629629</c:v>
                </c:pt>
                <c:pt idx="19736">
                  <c:v>44832.194016203706</c:v>
                </c:pt>
                <c:pt idx="19737">
                  <c:v>44832.194027777776</c:v>
                </c:pt>
                <c:pt idx="19738">
                  <c:v>44832.194039351853</c:v>
                </c:pt>
                <c:pt idx="19739">
                  <c:v>44832.194050925929</c:v>
                </c:pt>
                <c:pt idx="19740">
                  <c:v>44832.194062499999</c:v>
                </c:pt>
                <c:pt idx="19741">
                  <c:v>44832.194074074076</c:v>
                </c:pt>
                <c:pt idx="19742">
                  <c:v>44832.194085648145</c:v>
                </c:pt>
                <c:pt idx="19743">
                  <c:v>44832.194097222222</c:v>
                </c:pt>
                <c:pt idx="19744">
                  <c:v>44832.194108796299</c:v>
                </c:pt>
                <c:pt idx="19745">
                  <c:v>44832.194120370368</c:v>
                </c:pt>
                <c:pt idx="19746">
                  <c:v>44832.194131944445</c:v>
                </c:pt>
                <c:pt idx="19747">
                  <c:v>44832.194143518522</c:v>
                </c:pt>
                <c:pt idx="19748">
                  <c:v>44832.194155092591</c:v>
                </c:pt>
                <c:pt idx="19749">
                  <c:v>44832.194166666668</c:v>
                </c:pt>
                <c:pt idx="19750">
                  <c:v>44832.194178240738</c:v>
                </c:pt>
                <c:pt idx="19751">
                  <c:v>44832.194189814814</c:v>
                </c:pt>
                <c:pt idx="19752">
                  <c:v>44832.194201388891</c:v>
                </c:pt>
                <c:pt idx="19753">
                  <c:v>44832.194212962961</c:v>
                </c:pt>
                <c:pt idx="19754">
                  <c:v>44832.194224537037</c:v>
                </c:pt>
                <c:pt idx="19755">
                  <c:v>44832.194236111114</c:v>
                </c:pt>
                <c:pt idx="19756">
                  <c:v>44832.194247685184</c:v>
                </c:pt>
                <c:pt idx="19757">
                  <c:v>44832.19425925926</c:v>
                </c:pt>
                <c:pt idx="19758">
                  <c:v>44832.19427083333</c:v>
                </c:pt>
                <c:pt idx="19759">
                  <c:v>44832.194282407407</c:v>
                </c:pt>
                <c:pt idx="19760">
                  <c:v>44832.194293981483</c:v>
                </c:pt>
                <c:pt idx="19761">
                  <c:v>44832.194305555553</c:v>
                </c:pt>
                <c:pt idx="19762">
                  <c:v>44832.19431712963</c:v>
                </c:pt>
                <c:pt idx="19763">
                  <c:v>44832.194328703707</c:v>
                </c:pt>
                <c:pt idx="19764">
                  <c:v>44832.194340277776</c:v>
                </c:pt>
                <c:pt idx="19765">
                  <c:v>44832.194351851853</c:v>
                </c:pt>
                <c:pt idx="19766">
                  <c:v>44832.194363425922</c:v>
                </c:pt>
                <c:pt idx="19767">
                  <c:v>44832.194374999999</c:v>
                </c:pt>
                <c:pt idx="19768">
                  <c:v>44832.194386574076</c:v>
                </c:pt>
                <c:pt idx="19769">
                  <c:v>44832.194398148145</c:v>
                </c:pt>
                <c:pt idx="19770">
                  <c:v>44832.194409722222</c:v>
                </c:pt>
                <c:pt idx="19771">
                  <c:v>44832.194421296299</c:v>
                </c:pt>
                <c:pt idx="19772">
                  <c:v>44832.194432870368</c:v>
                </c:pt>
                <c:pt idx="19773">
                  <c:v>44832.194444444445</c:v>
                </c:pt>
                <c:pt idx="19774">
                  <c:v>44832.194456018522</c:v>
                </c:pt>
                <c:pt idx="19775">
                  <c:v>44832.194467592592</c:v>
                </c:pt>
                <c:pt idx="19776">
                  <c:v>44832.194479166668</c:v>
                </c:pt>
                <c:pt idx="19777">
                  <c:v>44832.194490740738</c:v>
                </c:pt>
                <c:pt idx="19778">
                  <c:v>44832.194502314815</c:v>
                </c:pt>
                <c:pt idx="19779">
                  <c:v>44832.194513888891</c:v>
                </c:pt>
                <c:pt idx="19780">
                  <c:v>44832.194525462961</c:v>
                </c:pt>
                <c:pt idx="19781">
                  <c:v>44832.194537037038</c:v>
                </c:pt>
                <c:pt idx="19782">
                  <c:v>44832.194548611114</c:v>
                </c:pt>
                <c:pt idx="19783">
                  <c:v>44832.194560185184</c:v>
                </c:pt>
                <c:pt idx="19784">
                  <c:v>44832.194571759261</c:v>
                </c:pt>
                <c:pt idx="19785">
                  <c:v>44832.19458333333</c:v>
                </c:pt>
                <c:pt idx="19786">
                  <c:v>44832.194594907407</c:v>
                </c:pt>
                <c:pt idx="19787">
                  <c:v>44832.194606481484</c:v>
                </c:pt>
                <c:pt idx="19788">
                  <c:v>44832.194618055553</c:v>
                </c:pt>
                <c:pt idx="19789">
                  <c:v>44832.19462962963</c:v>
                </c:pt>
                <c:pt idx="19790">
                  <c:v>44832.194641203707</c:v>
                </c:pt>
                <c:pt idx="19791">
                  <c:v>44832.194652777776</c:v>
                </c:pt>
                <c:pt idx="19792">
                  <c:v>44832.194664351853</c:v>
                </c:pt>
                <c:pt idx="19793">
                  <c:v>44832.194675925923</c:v>
                </c:pt>
                <c:pt idx="19794">
                  <c:v>44832.194687499999</c:v>
                </c:pt>
                <c:pt idx="19795">
                  <c:v>44832.194699074076</c:v>
                </c:pt>
                <c:pt idx="19796">
                  <c:v>44832.194710648146</c:v>
                </c:pt>
                <c:pt idx="19797">
                  <c:v>44832.194722222222</c:v>
                </c:pt>
                <c:pt idx="19798">
                  <c:v>44832.194733796299</c:v>
                </c:pt>
                <c:pt idx="19799">
                  <c:v>44832.194745370369</c:v>
                </c:pt>
                <c:pt idx="19800">
                  <c:v>44832.194756944446</c:v>
                </c:pt>
                <c:pt idx="19801">
                  <c:v>44832.194768518515</c:v>
                </c:pt>
                <c:pt idx="19802">
                  <c:v>44832.194780092592</c:v>
                </c:pt>
                <c:pt idx="19803">
                  <c:v>44832.194791666669</c:v>
                </c:pt>
                <c:pt idx="19804">
                  <c:v>44832.194803240738</c:v>
                </c:pt>
                <c:pt idx="19805">
                  <c:v>44832.194814814815</c:v>
                </c:pt>
                <c:pt idx="19806">
                  <c:v>44832.194826388892</c:v>
                </c:pt>
                <c:pt idx="19807">
                  <c:v>44832.194837962961</c:v>
                </c:pt>
                <c:pt idx="19808">
                  <c:v>44832.194849537038</c:v>
                </c:pt>
                <c:pt idx="19809">
                  <c:v>44832.194861111115</c:v>
                </c:pt>
                <c:pt idx="19810">
                  <c:v>44832.194872685184</c:v>
                </c:pt>
                <c:pt idx="19811">
                  <c:v>44832.194884259261</c:v>
                </c:pt>
                <c:pt idx="19812">
                  <c:v>44832.194895833331</c:v>
                </c:pt>
                <c:pt idx="19813">
                  <c:v>44832.194907407407</c:v>
                </c:pt>
                <c:pt idx="19814">
                  <c:v>44832.194918981484</c:v>
                </c:pt>
                <c:pt idx="19815">
                  <c:v>44832.194930555554</c:v>
                </c:pt>
                <c:pt idx="19816">
                  <c:v>44832.19494212963</c:v>
                </c:pt>
                <c:pt idx="19817">
                  <c:v>44832.194953703707</c:v>
                </c:pt>
                <c:pt idx="19818">
                  <c:v>44832.194965277777</c:v>
                </c:pt>
                <c:pt idx="19819">
                  <c:v>44832.194976851853</c:v>
                </c:pt>
                <c:pt idx="19820">
                  <c:v>44832.194988425923</c:v>
                </c:pt>
                <c:pt idx="19821">
                  <c:v>44832.195</c:v>
                </c:pt>
                <c:pt idx="19822">
                  <c:v>44832.195011574076</c:v>
                </c:pt>
                <c:pt idx="19823">
                  <c:v>44832.195023148146</c:v>
                </c:pt>
                <c:pt idx="19824">
                  <c:v>44832.195034722223</c:v>
                </c:pt>
                <c:pt idx="19825">
                  <c:v>44832.1950462963</c:v>
                </c:pt>
                <c:pt idx="19826">
                  <c:v>44832.195057870369</c:v>
                </c:pt>
                <c:pt idx="19827">
                  <c:v>44832.195069444446</c:v>
                </c:pt>
                <c:pt idx="19828">
                  <c:v>44832.195081018515</c:v>
                </c:pt>
                <c:pt idx="19829">
                  <c:v>44832.195092592592</c:v>
                </c:pt>
                <c:pt idx="19830">
                  <c:v>44832.195104166669</c:v>
                </c:pt>
                <c:pt idx="19831">
                  <c:v>44832.195115740738</c:v>
                </c:pt>
                <c:pt idx="19832">
                  <c:v>44832.195127314815</c:v>
                </c:pt>
                <c:pt idx="19833">
                  <c:v>44832.195138888892</c:v>
                </c:pt>
                <c:pt idx="19834">
                  <c:v>44832.195150462961</c:v>
                </c:pt>
                <c:pt idx="19835">
                  <c:v>44832.195162037038</c:v>
                </c:pt>
                <c:pt idx="19836">
                  <c:v>44832.195173611108</c:v>
                </c:pt>
                <c:pt idx="19837">
                  <c:v>44832.195185185185</c:v>
                </c:pt>
                <c:pt idx="19838">
                  <c:v>44832.195196759261</c:v>
                </c:pt>
                <c:pt idx="19839">
                  <c:v>44832.195208333331</c:v>
                </c:pt>
                <c:pt idx="19840">
                  <c:v>44832.195219907408</c:v>
                </c:pt>
                <c:pt idx="19841">
                  <c:v>44832.195231481484</c:v>
                </c:pt>
                <c:pt idx="19842">
                  <c:v>44832.195243055554</c:v>
                </c:pt>
                <c:pt idx="19843">
                  <c:v>44832.195254629631</c:v>
                </c:pt>
                <c:pt idx="19844">
                  <c:v>44832.1952662037</c:v>
                </c:pt>
                <c:pt idx="19845">
                  <c:v>44832.195277777777</c:v>
                </c:pt>
                <c:pt idx="19846">
                  <c:v>44832.195289351854</c:v>
                </c:pt>
                <c:pt idx="19847">
                  <c:v>44832.195300925923</c:v>
                </c:pt>
                <c:pt idx="19848">
                  <c:v>44832.1953125</c:v>
                </c:pt>
                <c:pt idx="19849">
                  <c:v>44832.195324074077</c:v>
                </c:pt>
                <c:pt idx="19850">
                  <c:v>44832.195335648146</c:v>
                </c:pt>
                <c:pt idx="19851">
                  <c:v>44832.195347222223</c:v>
                </c:pt>
                <c:pt idx="19852">
                  <c:v>44832.1953587963</c:v>
                </c:pt>
                <c:pt idx="19853">
                  <c:v>44832.195370370369</c:v>
                </c:pt>
                <c:pt idx="19854">
                  <c:v>44832.195381944446</c:v>
                </c:pt>
                <c:pt idx="19855">
                  <c:v>44832.195393518516</c:v>
                </c:pt>
                <c:pt idx="19856">
                  <c:v>44832.195405092592</c:v>
                </c:pt>
                <c:pt idx="19857">
                  <c:v>44832.195416666669</c:v>
                </c:pt>
                <c:pt idx="19858">
                  <c:v>44832.195428240739</c:v>
                </c:pt>
                <c:pt idx="19859">
                  <c:v>44832.195439814815</c:v>
                </c:pt>
                <c:pt idx="19860">
                  <c:v>44832.195451388892</c:v>
                </c:pt>
                <c:pt idx="19861">
                  <c:v>44832.195462962962</c:v>
                </c:pt>
                <c:pt idx="19862">
                  <c:v>44832.195474537039</c:v>
                </c:pt>
                <c:pt idx="19863">
                  <c:v>44832.195486111108</c:v>
                </c:pt>
                <c:pt idx="19864">
                  <c:v>44832.195497685185</c:v>
                </c:pt>
                <c:pt idx="19865">
                  <c:v>44832.195509259262</c:v>
                </c:pt>
                <c:pt idx="19866">
                  <c:v>44832.195520833331</c:v>
                </c:pt>
                <c:pt idx="19867">
                  <c:v>44832.195532407408</c:v>
                </c:pt>
                <c:pt idx="19868">
                  <c:v>44832.195543981485</c:v>
                </c:pt>
                <c:pt idx="19869">
                  <c:v>44832.195555555554</c:v>
                </c:pt>
                <c:pt idx="19870">
                  <c:v>44832.195567129631</c:v>
                </c:pt>
                <c:pt idx="19871">
                  <c:v>44832.1955787037</c:v>
                </c:pt>
                <c:pt idx="19872">
                  <c:v>44832.195590277777</c:v>
                </c:pt>
                <c:pt idx="19873">
                  <c:v>44832.195601851854</c:v>
                </c:pt>
                <c:pt idx="19874">
                  <c:v>44832.195613425924</c:v>
                </c:pt>
                <c:pt idx="19875">
                  <c:v>44832.195625</c:v>
                </c:pt>
                <c:pt idx="19876">
                  <c:v>44832.195636574077</c:v>
                </c:pt>
                <c:pt idx="19877">
                  <c:v>44832.195648148147</c:v>
                </c:pt>
                <c:pt idx="19878">
                  <c:v>44832.195659722223</c:v>
                </c:pt>
                <c:pt idx="19879">
                  <c:v>44832.195671296293</c:v>
                </c:pt>
                <c:pt idx="19880">
                  <c:v>44832.19568287037</c:v>
                </c:pt>
                <c:pt idx="19881">
                  <c:v>44832.195694444446</c:v>
                </c:pt>
                <c:pt idx="19882">
                  <c:v>44832.195706018516</c:v>
                </c:pt>
                <c:pt idx="19883">
                  <c:v>44832.195717592593</c:v>
                </c:pt>
                <c:pt idx="19884">
                  <c:v>44832.195729166669</c:v>
                </c:pt>
                <c:pt idx="19885">
                  <c:v>44832.195740740739</c:v>
                </c:pt>
                <c:pt idx="19886">
                  <c:v>44832.195752314816</c:v>
                </c:pt>
                <c:pt idx="19887">
                  <c:v>44832.195763888885</c:v>
                </c:pt>
                <c:pt idx="19888">
                  <c:v>44832.195775462962</c:v>
                </c:pt>
                <c:pt idx="19889">
                  <c:v>44832.195787037039</c:v>
                </c:pt>
                <c:pt idx="19890">
                  <c:v>44832.195798611108</c:v>
                </c:pt>
                <c:pt idx="19891">
                  <c:v>44832.195810185185</c:v>
                </c:pt>
                <c:pt idx="19892">
                  <c:v>44832.195821759262</c:v>
                </c:pt>
                <c:pt idx="19893">
                  <c:v>44832.195833333331</c:v>
                </c:pt>
                <c:pt idx="19894">
                  <c:v>44832.195844907408</c:v>
                </c:pt>
                <c:pt idx="19895">
                  <c:v>44832.195856481485</c:v>
                </c:pt>
                <c:pt idx="19896">
                  <c:v>44832.195868055554</c:v>
                </c:pt>
                <c:pt idx="19897">
                  <c:v>44832.195879629631</c:v>
                </c:pt>
                <c:pt idx="19898">
                  <c:v>44832.195891203701</c:v>
                </c:pt>
                <c:pt idx="19899">
                  <c:v>44832.195902777778</c:v>
                </c:pt>
                <c:pt idx="19900">
                  <c:v>44832.195914351854</c:v>
                </c:pt>
                <c:pt idx="19901">
                  <c:v>44832.195925925924</c:v>
                </c:pt>
                <c:pt idx="19902">
                  <c:v>44832.195937500001</c:v>
                </c:pt>
                <c:pt idx="19903">
                  <c:v>44832.195949074077</c:v>
                </c:pt>
                <c:pt idx="19904">
                  <c:v>44832.195960648147</c:v>
                </c:pt>
                <c:pt idx="19905">
                  <c:v>44832.195972222224</c:v>
                </c:pt>
                <c:pt idx="19906">
                  <c:v>44832.195983796293</c:v>
                </c:pt>
                <c:pt idx="19907">
                  <c:v>44832.19599537037</c:v>
                </c:pt>
                <c:pt idx="19908">
                  <c:v>44832.196006944447</c:v>
                </c:pt>
                <c:pt idx="19909">
                  <c:v>44832.196018518516</c:v>
                </c:pt>
                <c:pt idx="19910">
                  <c:v>44832.196030092593</c:v>
                </c:pt>
                <c:pt idx="19911">
                  <c:v>44832.19604166667</c:v>
                </c:pt>
                <c:pt idx="19912">
                  <c:v>44832.196053240739</c:v>
                </c:pt>
                <c:pt idx="19913">
                  <c:v>44832.196064814816</c:v>
                </c:pt>
                <c:pt idx="19914">
                  <c:v>44832.196076388886</c:v>
                </c:pt>
                <c:pt idx="19915">
                  <c:v>44832.196087962962</c:v>
                </c:pt>
                <c:pt idx="19916">
                  <c:v>44832.196099537039</c:v>
                </c:pt>
                <c:pt idx="19917">
                  <c:v>44832.196111111109</c:v>
                </c:pt>
                <c:pt idx="19918">
                  <c:v>44832.196122685185</c:v>
                </c:pt>
                <c:pt idx="19919">
                  <c:v>44832.196134259262</c:v>
                </c:pt>
                <c:pt idx="19920">
                  <c:v>44832.196145833332</c:v>
                </c:pt>
                <c:pt idx="19921">
                  <c:v>44832.196157407408</c:v>
                </c:pt>
                <c:pt idx="19922">
                  <c:v>44832.196168981478</c:v>
                </c:pt>
                <c:pt idx="19923">
                  <c:v>44832.196180555555</c:v>
                </c:pt>
                <c:pt idx="19924">
                  <c:v>44832.196192129632</c:v>
                </c:pt>
                <c:pt idx="19925">
                  <c:v>44832.196203703701</c:v>
                </c:pt>
                <c:pt idx="19926">
                  <c:v>44832.196215277778</c:v>
                </c:pt>
                <c:pt idx="19927">
                  <c:v>44832.196226851855</c:v>
                </c:pt>
                <c:pt idx="19928">
                  <c:v>44832.196238425924</c:v>
                </c:pt>
                <c:pt idx="19929">
                  <c:v>44832.196250000001</c:v>
                </c:pt>
                <c:pt idx="19930">
                  <c:v>44832.196261574078</c:v>
                </c:pt>
                <c:pt idx="19931">
                  <c:v>44832.196273148147</c:v>
                </c:pt>
                <c:pt idx="19932">
                  <c:v>44832.196284722224</c:v>
                </c:pt>
                <c:pt idx="19933">
                  <c:v>44832.196296296293</c:v>
                </c:pt>
                <c:pt idx="19934">
                  <c:v>44832.19630787037</c:v>
                </c:pt>
                <c:pt idx="19935">
                  <c:v>44832.196319444447</c:v>
                </c:pt>
                <c:pt idx="19936">
                  <c:v>44832.196331018517</c:v>
                </c:pt>
                <c:pt idx="19937">
                  <c:v>44832.196342592593</c:v>
                </c:pt>
                <c:pt idx="19938">
                  <c:v>44832.19635416667</c:v>
                </c:pt>
                <c:pt idx="19939">
                  <c:v>44832.19636574074</c:v>
                </c:pt>
                <c:pt idx="19940">
                  <c:v>44832.196388888886</c:v>
                </c:pt>
                <c:pt idx="19941">
                  <c:v>44832.196400462963</c:v>
                </c:pt>
                <c:pt idx="19942">
                  <c:v>44832.196412037039</c:v>
                </c:pt>
                <c:pt idx="19943">
                  <c:v>44832.196423611109</c:v>
                </c:pt>
                <c:pt idx="19944">
                  <c:v>44832.196435185186</c:v>
                </c:pt>
                <c:pt idx="19945">
                  <c:v>44832.196446759262</c:v>
                </c:pt>
                <c:pt idx="19946">
                  <c:v>44832.196458333332</c:v>
                </c:pt>
                <c:pt idx="19947">
                  <c:v>44832.196469907409</c:v>
                </c:pt>
                <c:pt idx="19948">
                  <c:v>44832.196481481478</c:v>
                </c:pt>
                <c:pt idx="19949">
                  <c:v>44832.196493055555</c:v>
                </c:pt>
                <c:pt idx="19950">
                  <c:v>44832.196504629632</c:v>
                </c:pt>
                <c:pt idx="19951">
                  <c:v>44832.196516203701</c:v>
                </c:pt>
                <c:pt idx="19952">
                  <c:v>44832.196527777778</c:v>
                </c:pt>
                <c:pt idx="19953">
                  <c:v>44832.196539351855</c:v>
                </c:pt>
                <c:pt idx="19954">
                  <c:v>44832.196550925924</c:v>
                </c:pt>
                <c:pt idx="19955">
                  <c:v>44832.196562500001</c:v>
                </c:pt>
                <c:pt idx="19956">
                  <c:v>44832.196574074071</c:v>
                </c:pt>
                <c:pt idx="19957">
                  <c:v>44832.196585648147</c:v>
                </c:pt>
                <c:pt idx="19958">
                  <c:v>44832.196597222224</c:v>
                </c:pt>
                <c:pt idx="19959">
                  <c:v>44832.196608796294</c:v>
                </c:pt>
                <c:pt idx="19960">
                  <c:v>44832.196620370371</c:v>
                </c:pt>
                <c:pt idx="19961">
                  <c:v>44832.196631944447</c:v>
                </c:pt>
                <c:pt idx="19962">
                  <c:v>44832.196643518517</c:v>
                </c:pt>
                <c:pt idx="19963">
                  <c:v>44832.196655092594</c:v>
                </c:pt>
                <c:pt idx="19964">
                  <c:v>44832.196666666663</c:v>
                </c:pt>
                <c:pt idx="19965">
                  <c:v>44832.19667824074</c:v>
                </c:pt>
                <c:pt idx="19966">
                  <c:v>44832.196689814817</c:v>
                </c:pt>
                <c:pt idx="19967">
                  <c:v>44832.196701388886</c:v>
                </c:pt>
                <c:pt idx="19968">
                  <c:v>44832.196712962963</c:v>
                </c:pt>
                <c:pt idx="19969">
                  <c:v>44832.19672453704</c:v>
                </c:pt>
                <c:pt idx="19970">
                  <c:v>44832.196736111109</c:v>
                </c:pt>
                <c:pt idx="19971">
                  <c:v>44832.196747685186</c:v>
                </c:pt>
                <c:pt idx="19972">
                  <c:v>44832.196759259263</c:v>
                </c:pt>
                <c:pt idx="19973">
                  <c:v>44832.196770833332</c:v>
                </c:pt>
                <c:pt idx="19974">
                  <c:v>44832.196782407409</c:v>
                </c:pt>
                <c:pt idx="19975">
                  <c:v>44832.196793981479</c:v>
                </c:pt>
                <c:pt idx="19976">
                  <c:v>44832.196805555555</c:v>
                </c:pt>
                <c:pt idx="19977">
                  <c:v>44832.196817129632</c:v>
                </c:pt>
                <c:pt idx="19978">
                  <c:v>44832.196828703702</c:v>
                </c:pt>
                <c:pt idx="19979">
                  <c:v>44832.196840277778</c:v>
                </c:pt>
                <c:pt idx="19980">
                  <c:v>44832.196851851855</c:v>
                </c:pt>
                <c:pt idx="19981">
                  <c:v>44832.196863425925</c:v>
                </c:pt>
                <c:pt idx="19982">
                  <c:v>44832.196875000001</c:v>
                </c:pt>
                <c:pt idx="19983">
                  <c:v>44832.196886574071</c:v>
                </c:pt>
                <c:pt idx="19984">
                  <c:v>44832.196898148148</c:v>
                </c:pt>
                <c:pt idx="19985">
                  <c:v>44832.196909722225</c:v>
                </c:pt>
                <c:pt idx="19986">
                  <c:v>44832.196921296294</c:v>
                </c:pt>
                <c:pt idx="19987">
                  <c:v>44832.196932870371</c:v>
                </c:pt>
                <c:pt idx="19988">
                  <c:v>44832.196944444448</c:v>
                </c:pt>
                <c:pt idx="19989">
                  <c:v>44832.196956018517</c:v>
                </c:pt>
                <c:pt idx="19990">
                  <c:v>44832.196967592594</c:v>
                </c:pt>
                <c:pt idx="19991">
                  <c:v>44832.196979166663</c:v>
                </c:pt>
                <c:pt idx="19992">
                  <c:v>44832.19699074074</c:v>
                </c:pt>
                <c:pt idx="19993">
                  <c:v>44832.197002314817</c:v>
                </c:pt>
                <c:pt idx="19994">
                  <c:v>44832.197013888886</c:v>
                </c:pt>
                <c:pt idx="19995">
                  <c:v>44832.197025462963</c:v>
                </c:pt>
                <c:pt idx="19996">
                  <c:v>44832.19703703704</c:v>
                </c:pt>
                <c:pt idx="19997">
                  <c:v>44832.197048611109</c:v>
                </c:pt>
                <c:pt idx="19998">
                  <c:v>44832.197060185186</c:v>
                </c:pt>
                <c:pt idx="19999">
                  <c:v>44832.197071759256</c:v>
                </c:pt>
                <c:pt idx="20000">
                  <c:v>44832.197083333333</c:v>
                </c:pt>
                <c:pt idx="20001">
                  <c:v>44832.197094907409</c:v>
                </c:pt>
                <c:pt idx="20002">
                  <c:v>44832.197106481479</c:v>
                </c:pt>
                <c:pt idx="20003">
                  <c:v>44832.197118055556</c:v>
                </c:pt>
                <c:pt idx="20004">
                  <c:v>44832.197129629632</c:v>
                </c:pt>
                <c:pt idx="20005">
                  <c:v>44832.197141203702</c:v>
                </c:pt>
                <c:pt idx="20006">
                  <c:v>44832.197152777779</c:v>
                </c:pt>
                <c:pt idx="20007">
                  <c:v>44832.197164351855</c:v>
                </c:pt>
                <c:pt idx="20008">
                  <c:v>44832.197175925925</c:v>
                </c:pt>
                <c:pt idx="20009">
                  <c:v>44832.197187500002</c:v>
                </c:pt>
                <c:pt idx="20010">
                  <c:v>44832.197199074071</c:v>
                </c:pt>
                <c:pt idx="20011">
                  <c:v>44832.197210648148</c:v>
                </c:pt>
                <c:pt idx="20012">
                  <c:v>44832.197222222225</c:v>
                </c:pt>
                <c:pt idx="20013">
                  <c:v>44832.197233796294</c:v>
                </c:pt>
                <c:pt idx="20014">
                  <c:v>44832.197245370371</c:v>
                </c:pt>
                <c:pt idx="20015">
                  <c:v>44832.197256944448</c:v>
                </c:pt>
                <c:pt idx="20016">
                  <c:v>44832.197268518517</c:v>
                </c:pt>
                <c:pt idx="20017">
                  <c:v>44832.197280092594</c:v>
                </c:pt>
                <c:pt idx="20018">
                  <c:v>44832.197291666664</c:v>
                </c:pt>
                <c:pt idx="20019">
                  <c:v>44832.19730324074</c:v>
                </c:pt>
                <c:pt idx="20020">
                  <c:v>44832.197314814817</c:v>
                </c:pt>
                <c:pt idx="20021">
                  <c:v>44832.197326388887</c:v>
                </c:pt>
                <c:pt idx="20022">
                  <c:v>44832.197337962964</c:v>
                </c:pt>
                <c:pt idx="20023">
                  <c:v>44832.19734953704</c:v>
                </c:pt>
                <c:pt idx="20024">
                  <c:v>44832.19736111111</c:v>
                </c:pt>
                <c:pt idx="20025">
                  <c:v>44832.197372685187</c:v>
                </c:pt>
                <c:pt idx="20026">
                  <c:v>44832.197384259256</c:v>
                </c:pt>
                <c:pt idx="20027">
                  <c:v>44832.197395833333</c:v>
                </c:pt>
                <c:pt idx="20028">
                  <c:v>44832.19740740741</c:v>
                </c:pt>
                <c:pt idx="20029">
                  <c:v>44832.197418981479</c:v>
                </c:pt>
                <c:pt idx="20030">
                  <c:v>44832.197430555556</c:v>
                </c:pt>
                <c:pt idx="20031">
                  <c:v>44832.197442129633</c:v>
                </c:pt>
                <c:pt idx="20032">
                  <c:v>44832.197453703702</c:v>
                </c:pt>
                <c:pt idx="20033">
                  <c:v>44832.197465277779</c:v>
                </c:pt>
                <c:pt idx="20034">
                  <c:v>44832.197476851848</c:v>
                </c:pt>
                <c:pt idx="20035">
                  <c:v>44832.197488425925</c:v>
                </c:pt>
                <c:pt idx="20036">
                  <c:v>44832.197500000002</c:v>
                </c:pt>
                <c:pt idx="20037">
                  <c:v>44832.197511574072</c:v>
                </c:pt>
                <c:pt idx="20038">
                  <c:v>44832.197523148148</c:v>
                </c:pt>
                <c:pt idx="20039">
                  <c:v>44832.197534722225</c:v>
                </c:pt>
                <c:pt idx="20040">
                  <c:v>44832.197546296295</c:v>
                </c:pt>
                <c:pt idx="20041">
                  <c:v>44832.197557870371</c:v>
                </c:pt>
                <c:pt idx="20042">
                  <c:v>44832.197569444441</c:v>
                </c:pt>
                <c:pt idx="20043">
                  <c:v>44832.197581018518</c:v>
                </c:pt>
                <c:pt idx="20044">
                  <c:v>44832.197592592594</c:v>
                </c:pt>
                <c:pt idx="20045">
                  <c:v>44832.197604166664</c:v>
                </c:pt>
                <c:pt idx="20046">
                  <c:v>44832.197615740741</c:v>
                </c:pt>
                <c:pt idx="20047">
                  <c:v>44832.197627314818</c:v>
                </c:pt>
                <c:pt idx="20048">
                  <c:v>44832.197638888887</c:v>
                </c:pt>
                <c:pt idx="20049">
                  <c:v>44832.197650462964</c:v>
                </c:pt>
                <c:pt idx="20050">
                  <c:v>44832.197662037041</c:v>
                </c:pt>
                <c:pt idx="20051">
                  <c:v>44832.19767361111</c:v>
                </c:pt>
                <c:pt idx="20052">
                  <c:v>44832.197685185187</c:v>
                </c:pt>
                <c:pt idx="20053">
                  <c:v>44832.197696759256</c:v>
                </c:pt>
                <c:pt idx="20054">
                  <c:v>44832.197708333333</c:v>
                </c:pt>
                <c:pt idx="20055">
                  <c:v>44832.19771990741</c:v>
                </c:pt>
                <c:pt idx="20056">
                  <c:v>44832.197731481479</c:v>
                </c:pt>
                <c:pt idx="20057">
                  <c:v>44832.197743055556</c:v>
                </c:pt>
                <c:pt idx="20058">
                  <c:v>44832.197754629633</c:v>
                </c:pt>
                <c:pt idx="20059">
                  <c:v>44832.197766203702</c:v>
                </c:pt>
                <c:pt idx="20060">
                  <c:v>44832.197777777779</c:v>
                </c:pt>
                <c:pt idx="20061">
                  <c:v>44832.197789351849</c:v>
                </c:pt>
                <c:pt idx="20062">
                  <c:v>44832.197800925926</c:v>
                </c:pt>
                <c:pt idx="20063">
                  <c:v>44832.197812500002</c:v>
                </c:pt>
                <c:pt idx="20064">
                  <c:v>44832.197824074072</c:v>
                </c:pt>
                <c:pt idx="20065">
                  <c:v>44832.197835648149</c:v>
                </c:pt>
                <c:pt idx="20066">
                  <c:v>44832.197847222225</c:v>
                </c:pt>
                <c:pt idx="20067">
                  <c:v>44832.197858796295</c:v>
                </c:pt>
                <c:pt idx="20068">
                  <c:v>44832.197870370372</c:v>
                </c:pt>
                <c:pt idx="20069">
                  <c:v>44832.197881944441</c:v>
                </c:pt>
                <c:pt idx="20070">
                  <c:v>44832.197893518518</c:v>
                </c:pt>
                <c:pt idx="20071">
                  <c:v>44832.197905092595</c:v>
                </c:pt>
                <c:pt idx="20072">
                  <c:v>44832.197916666664</c:v>
                </c:pt>
                <c:pt idx="20073">
                  <c:v>44832.197928240741</c:v>
                </c:pt>
                <c:pt idx="20074">
                  <c:v>44832.197939814818</c:v>
                </c:pt>
                <c:pt idx="20075">
                  <c:v>44832.197951388887</c:v>
                </c:pt>
                <c:pt idx="20076">
                  <c:v>44832.197962962964</c:v>
                </c:pt>
                <c:pt idx="20077">
                  <c:v>44832.197974537034</c:v>
                </c:pt>
                <c:pt idx="20078">
                  <c:v>44832.19798611111</c:v>
                </c:pt>
                <c:pt idx="20079">
                  <c:v>44832.197997685187</c:v>
                </c:pt>
                <c:pt idx="20080">
                  <c:v>44832.198009259257</c:v>
                </c:pt>
                <c:pt idx="20081">
                  <c:v>44832.198020833333</c:v>
                </c:pt>
                <c:pt idx="20082">
                  <c:v>44832.19803240741</c:v>
                </c:pt>
                <c:pt idx="20083">
                  <c:v>44832.19804398148</c:v>
                </c:pt>
                <c:pt idx="20084">
                  <c:v>44832.198055555556</c:v>
                </c:pt>
                <c:pt idx="20085">
                  <c:v>44832.198067129626</c:v>
                </c:pt>
                <c:pt idx="20086">
                  <c:v>44832.198078703703</c:v>
                </c:pt>
                <c:pt idx="20087">
                  <c:v>44832.19809027778</c:v>
                </c:pt>
                <c:pt idx="20088">
                  <c:v>44832.198101851849</c:v>
                </c:pt>
                <c:pt idx="20089">
                  <c:v>44832.198113425926</c:v>
                </c:pt>
                <c:pt idx="20090">
                  <c:v>44832.198125000003</c:v>
                </c:pt>
                <c:pt idx="20091">
                  <c:v>44832.198136574072</c:v>
                </c:pt>
                <c:pt idx="20092">
                  <c:v>44832.198148148149</c:v>
                </c:pt>
                <c:pt idx="20093">
                  <c:v>44832.198159722226</c:v>
                </c:pt>
                <c:pt idx="20094">
                  <c:v>44832.198171296295</c:v>
                </c:pt>
                <c:pt idx="20095">
                  <c:v>44832.198182870372</c:v>
                </c:pt>
                <c:pt idx="20096">
                  <c:v>44832.198194444441</c:v>
                </c:pt>
                <c:pt idx="20097">
                  <c:v>44832.198206018518</c:v>
                </c:pt>
                <c:pt idx="20098">
                  <c:v>44832.198217592595</c:v>
                </c:pt>
                <c:pt idx="20099">
                  <c:v>44832.198229166665</c:v>
                </c:pt>
                <c:pt idx="20100">
                  <c:v>44832.198240740741</c:v>
                </c:pt>
                <c:pt idx="20101">
                  <c:v>44832.198252314818</c:v>
                </c:pt>
                <c:pt idx="20102">
                  <c:v>44832.198263888888</c:v>
                </c:pt>
                <c:pt idx="20103">
                  <c:v>44832.198275462964</c:v>
                </c:pt>
                <c:pt idx="20104">
                  <c:v>44832.198287037034</c:v>
                </c:pt>
                <c:pt idx="20105">
                  <c:v>44832.198298611111</c:v>
                </c:pt>
                <c:pt idx="20106">
                  <c:v>44832.198310185187</c:v>
                </c:pt>
                <c:pt idx="20107">
                  <c:v>44832.198321759257</c:v>
                </c:pt>
                <c:pt idx="20108">
                  <c:v>44832.198333333334</c:v>
                </c:pt>
                <c:pt idx="20109">
                  <c:v>44832.198344907411</c:v>
                </c:pt>
                <c:pt idx="20110">
                  <c:v>44832.19835648148</c:v>
                </c:pt>
                <c:pt idx="20111">
                  <c:v>44832.198368055557</c:v>
                </c:pt>
                <c:pt idx="20112">
                  <c:v>44832.198379629626</c:v>
                </c:pt>
                <c:pt idx="20113">
                  <c:v>44832.198391203703</c:v>
                </c:pt>
                <c:pt idx="20114">
                  <c:v>44832.19840277778</c:v>
                </c:pt>
                <c:pt idx="20115">
                  <c:v>44832.198414351849</c:v>
                </c:pt>
                <c:pt idx="20116">
                  <c:v>44832.198425925926</c:v>
                </c:pt>
                <c:pt idx="20117">
                  <c:v>44832.198437500003</c:v>
                </c:pt>
                <c:pt idx="20118">
                  <c:v>44832.198449074072</c:v>
                </c:pt>
                <c:pt idx="20119">
                  <c:v>44832.198460648149</c:v>
                </c:pt>
                <c:pt idx="20120">
                  <c:v>44832.198472222219</c:v>
                </c:pt>
                <c:pt idx="20121">
                  <c:v>44832.198483796295</c:v>
                </c:pt>
                <c:pt idx="20122">
                  <c:v>44832.198495370372</c:v>
                </c:pt>
                <c:pt idx="20123">
                  <c:v>44832.198506944442</c:v>
                </c:pt>
                <c:pt idx="20124">
                  <c:v>44832.198518518519</c:v>
                </c:pt>
                <c:pt idx="20125">
                  <c:v>44832.198530092595</c:v>
                </c:pt>
                <c:pt idx="20126">
                  <c:v>44832.198541666665</c:v>
                </c:pt>
                <c:pt idx="20127">
                  <c:v>44832.198553240742</c:v>
                </c:pt>
                <c:pt idx="20128">
                  <c:v>44832.198564814818</c:v>
                </c:pt>
                <c:pt idx="20129">
                  <c:v>44832.198576388888</c:v>
                </c:pt>
                <c:pt idx="20130">
                  <c:v>44832.198587962965</c:v>
                </c:pt>
                <c:pt idx="20131">
                  <c:v>44832.198599537034</c:v>
                </c:pt>
                <c:pt idx="20132">
                  <c:v>44832.198611111111</c:v>
                </c:pt>
                <c:pt idx="20133">
                  <c:v>44832.198622685188</c:v>
                </c:pt>
                <c:pt idx="20134">
                  <c:v>44832.198634259257</c:v>
                </c:pt>
                <c:pt idx="20135">
                  <c:v>44832.198645833334</c:v>
                </c:pt>
                <c:pt idx="20136">
                  <c:v>44832.198657407411</c:v>
                </c:pt>
                <c:pt idx="20137">
                  <c:v>44832.19866898148</c:v>
                </c:pt>
                <c:pt idx="20138">
                  <c:v>44832.198680555557</c:v>
                </c:pt>
                <c:pt idx="20139">
                  <c:v>44832.198692129627</c:v>
                </c:pt>
                <c:pt idx="20140">
                  <c:v>44832.198703703703</c:v>
                </c:pt>
                <c:pt idx="20141">
                  <c:v>44832.19871527778</c:v>
                </c:pt>
                <c:pt idx="20142">
                  <c:v>44832.19872685185</c:v>
                </c:pt>
                <c:pt idx="20143">
                  <c:v>44832.198738425926</c:v>
                </c:pt>
                <c:pt idx="20144">
                  <c:v>44832.198750000003</c:v>
                </c:pt>
                <c:pt idx="20145">
                  <c:v>44832.198761574073</c:v>
                </c:pt>
                <c:pt idx="20146">
                  <c:v>44832.198773148149</c:v>
                </c:pt>
                <c:pt idx="20147">
                  <c:v>44832.198784722219</c:v>
                </c:pt>
                <c:pt idx="20148">
                  <c:v>44832.198796296296</c:v>
                </c:pt>
                <c:pt idx="20149">
                  <c:v>44832.198807870373</c:v>
                </c:pt>
                <c:pt idx="20150">
                  <c:v>44832.198819444442</c:v>
                </c:pt>
                <c:pt idx="20151">
                  <c:v>44832.198831018519</c:v>
                </c:pt>
                <c:pt idx="20152">
                  <c:v>44832.198842592596</c:v>
                </c:pt>
                <c:pt idx="20153">
                  <c:v>44832.198854166665</c:v>
                </c:pt>
                <c:pt idx="20154">
                  <c:v>44832.198865740742</c:v>
                </c:pt>
                <c:pt idx="20155">
                  <c:v>44832.198877314811</c:v>
                </c:pt>
                <c:pt idx="20156">
                  <c:v>44832.198888888888</c:v>
                </c:pt>
                <c:pt idx="20157">
                  <c:v>44832.198900462965</c:v>
                </c:pt>
                <c:pt idx="20158">
                  <c:v>44832.198912037034</c:v>
                </c:pt>
                <c:pt idx="20159">
                  <c:v>44832.198923611111</c:v>
                </c:pt>
                <c:pt idx="20160">
                  <c:v>44832.198935185188</c:v>
                </c:pt>
                <c:pt idx="20161">
                  <c:v>44832.198946759258</c:v>
                </c:pt>
                <c:pt idx="20162">
                  <c:v>44832.198958333334</c:v>
                </c:pt>
                <c:pt idx="20163">
                  <c:v>44832.198969907404</c:v>
                </c:pt>
                <c:pt idx="20164">
                  <c:v>44832.198981481481</c:v>
                </c:pt>
                <c:pt idx="20165">
                  <c:v>44832.198993055557</c:v>
                </c:pt>
                <c:pt idx="20166">
                  <c:v>44832.199004629627</c:v>
                </c:pt>
                <c:pt idx="20167">
                  <c:v>44832.199016203704</c:v>
                </c:pt>
                <c:pt idx="20168">
                  <c:v>44832.19902777778</c:v>
                </c:pt>
                <c:pt idx="20169">
                  <c:v>44832.19903935185</c:v>
                </c:pt>
                <c:pt idx="20170">
                  <c:v>44832.199050925927</c:v>
                </c:pt>
                <c:pt idx="20171">
                  <c:v>44832.199062500003</c:v>
                </c:pt>
                <c:pt idx="20172">
                  <c:v>44832.199074074073</c:v>
                </c:pt>
                <c:pt idx="20173">
                  <c:v>44832.19908564815</c:v>
                </c:pt>
                <c:pt idx="20174">
                  <c:v>44832.199097222219</c:v>
                </c:pt>
                <c:pt idx="20175">
                  <c:v>44832.199108796296</c:v>
                </c:pt>
                <c:pt idx="20176">
                  <c:v>44832.199120370373</c:v>
                </c:pt>
                <c:pt idx="20177">
                  <c:v>44832.199131944442</c:v>
                </c:pt>
                <c:pt idx="20178">
                  <c:v>44832.199143518519</c:v>
                </c:pt>
                <c:pt idx="20179">
                  <c:v>44832.199155092596</c:v>
                </c:pt>
                <c:pt idx="20180">
                  <c:v>44832.199166666665</c:v>
                </c:pt>
                <c:pt idx="20181">
                  <c:v>44832.199189814812</c:v>
                </c:pt>
                <c:pt idx="20182">
                  <c:v>44832.199201388888</c:v>
                </c:pt>
                <c:pt idx="20183">
                  <c:v>44832.199212962965</c:v>
                </c:pt>
                <c:pt idx="20184">
                  <c:v>44832.199224537035</c:v>
                </c:pt>
                <c:pt idx="20185">
                  <c:v>44832.199236111112</c:v>
                </c:pt>
                <c:pt idx="20186">
                  <c:v>44832.199247685188</c:v>
                </c:pt>
                <c:pt idx="20187">
                  <c:v>44832.199259259258</c:v>
                </c:pt>
                <c:pt idx="20188">
                  <c:v>44832.199270833335</c:v>
                </c:pt>
                <c:pt idx="20189">
                  <c:v>44832.199282407404</c:v>
                </c:pt>
                <c:pt idx="20190">
                  <c:v>44832.199293981481</c:v>
                </c:pt>
                <c:pt idx="20191">
                  <c:v>44832.199293981481</c:v>
                </c:pt>
                <c:pt idx="20192">
                  <c:v>44832.199305555558</c:v>
                </c:pt>
                <c:pt idx="20193">
                  <c:v>44832.199317129627</c:v>
                </c:pt>
                <c:pt idx="20194">
                  <c:v>44832.199328703704</c:v>
                </c:pt>
                <c:pt idx="20195">
                  <c:v>44832.199340277781</c:v>
                </c:pt>
                <c:pt idx="20196">
                  <c:v>44832.19935185185</c:v>
                </c:pt>
                <c:pt idx="20197">
                  <c:v>44832.199363425927</c:v>
                </c:pt>
                <c:pt idx="20198">
                  <c:v>44832.199386574073</c:v>
                </c:pt>
                <c:pt idx="20199">
                  <c:v>44832.19939814815</c:v>
                </c:pt>
                <c:pt idx="20200">
                  <c:v>44832.19940972222</c:v>
                </c:pt>
                <c:pt idx="20201">
                  <c:v>44832.199421296296</c:v>
                </c:pt>
                <c:pt idx="20202">
                  <c:v>44832.199432870373</c:v>
                </c:pt>
                <c:pt idx="20203">
                  <c:v>44832.199444444443</c:v>
                </c:pt>
                <c:pt idx="20204">
                  <c:v>44832.199456018519</c:v>
                </c:pt>
                <c:pt idx="20205">
                  <c:v>44832.199467592596</c:v>
                </c:pt>
                <c:pt idx="20206">
                  <c:v>44832.199479166666</c:v>
                </c:pt>
                <c:pt idx="20207">
                  <c:v>44832.199490740742</c:v>
                </c:pt>
                <c:pt idx="20208">
                  <c:v>44832.199502314812</c:v>
                </c:pt>
                <c:pt idx="20209">
                  <c:v>44832.199513888889</c:v>
                </c:pt>
                <c:pt idx="20210">
                  <c:v>44832.199525462966</c:v>
                </c:pt>
                <c:pt idx="20211">
                  <c:v>44832.199537037035</c:v>
                </c:pt>
                <c:pt idx="20212">
                  <c:v>44832.199548611112</c:v>
                </c:pt>
                <c:pt idx="20213">
                  <c:v>44832.199560185189</c:v>
                </c:pt>
                <c:pt idx="20214">
                  <c:v>44832.199571759258</c:v>
                </c:pt>
                <c:pt idx="20215">
                  <c:v>44832.199583333335</c:v>
                </c:pt>
                <c:pt idx="20216">
                  <c:v>44832.199594907404</c:v>
                </c:pt>
                <c:pt idx="20217">
                  <c:v>44832.199606481481</c:v>
                </c:pt>
                <c:pt idx="20218">
                  <c:v>44832.199618055558</c:v>
                </c:pt>
                <c:pt idx="20219">
                  <c:v>44832.199629629627</c:v>
                </c:pt>
                <c:pt idx="20220">
                  <c:v>44832.199641203704</c:v>
                </c:pt>
                <c:pt idx="20221">
                  <c:v>44832.199652777781</c:v>
                </c:pt>
                <c:pt idx="20222">
                  <c:v>44832.199664351851</c:v>
                </c:pt>
                <c:pt idx="20223">
                  <c:v>44832.199675925927</c:v>
                </c:pt>
                <c:pt idx="20224">
                  <c:v>44832.199687499997</c:v>
                </c:pt>
                <c:pt idx="20225">
                  <c:v>44832.199699074074</c:v>
                </c:pt>
                <c:pt idx="20226">
                  <c:v>44832.19971064815</c:v>
                </c:pt>
                <c:pt idx="20227">
                  <c:v>44832.19972222222</c:v>
                </c:pt>
                <c:pt idx="20228">
                  <c:v>44832.199733796297</c:v>
                </c:pt>
                <c:pt idx="20229">
                  <c:v>44832.199745370373</c:v>
                </c:pt>
                <c:pt idx="20230">
                  <c:v>44832.199756944443</c:v>
                </c:pt>
                <c:pt idx="20231">
                  <c:v>44832.19976851852</c:v>
                </c:pt>
                <c:pt idx="20232">
                  <c:v>44832.199780092589</c:v>
                </c:pt>
                <c:pt idx="20233">
                  <c:v>44832.199791666666</c:v>
                </c:pt>
                <c:pt idx="20234">
                  <c:v>44832.199803240743</c:v>
                </c:pt>
                <c:pt idx="20235">
                  <c:v>44832.199814814812</c:v>
                </c:pt>
                <c:pt idx="20236">
                  <c:v>44832.199826388889</c:v>
                </c:pt>
                <c:pt idx="20237">
                  <c:v>44832.199837962966</c:v>
                </c:pt>
                <c:pt idx="20238">
                  <c:v>44832.199849537035</c:v>
                </c:pt>
                <c:pt idx="20239">
                  <c:v>44832.199861111112</c:v>
                </c:pt>
                <c:pt idx="20240">
                  <c:v>44832.199872685182</c:v>
                </c:pt>
                <c:pt idx="20241">
                  <c:v>44832.199884259258</c:v>
                </c:pt>
                <c:pt idx="20242">
                  <c:v>44832.199895833335</c:v>
                </c:pt>
                <c:pt idx="20243">
                  <c:v>44832.199907407405</c:v>
                </c:pt>
                <c:pt idx="20244">
                  <c:v>44832.199918981481</c:v>
                </c:pt>
                <c:pt idx="20245">
                  <c:v>44832.199930555558</c:v>
                </c:pt>
                <c:pt idx="20246">
                  <c:v>44832.199942129628</c:v>
                </c:pt>
                <c:pt idx="20247">
                  <c:v>44832.199953703705</c:v>
                </c:pt>
                <c:pt idx="20248">
                  <c:v>44832.199965277781</c:v>
                </c:pt>
                <c:pt idx="20249">
                  <c:v>44832.199976851851</c:v>
                </c:pt>
                <c:pt idx="20250">
                  <c:v>44832.199988425928</c:v>
                </c:pt>
                <c:pt idx="20251">
                  <c:v>44832.2</c:v>
                </c:pt>
                <c:pt idx="20252">
                  <c:v>44832.200011574074</c:v>
                </c:pt>
                <c:pt idx="20253">
                  <c:v>44832.200023148151</c:v>
                </c:pt>
                <c:pt idx="20254">
                  <c:v>44832.20003472222</c:v>
                </c:pt>
                <c:pt idx="20255">
                  <c:v>44832.200046296297</c:v>
                </c:pt>
                <c:pt idx="20256">
                  <c:v>44832.200057870374</c:v>
                </c:pt>
                <c:pt idx="20257">
                  <c:v>44832.200069444443</c:v>
                </c:pt>
                <c:pt idx="20258">
                  <c:v>44832.20008101852</c:v>
                </c:pt>
                <c:pt idx="20259">
                  <c:v>44832.200092592589</c:v>
                </c:pt>
                <c:pt idx="20260">
                  <c:v>44832.200104166666</c:v>
                </c:pt>
                <c:pt idx="20261">
                  <c:v>44832.200115740743</c:v>
                </c:pt>
                <c:pt idx="20262">
                  <c:v>44832.200127314813</c:v>
                </c:pt>
                <c:pt idx="20263">
                  <c:v>44832.200138888889</c:v>
                </c:pt>
                <c:pt idx="20264">
                  <c:v>44832.200150462966</c:v>
                </c:pt>
                <c:pt idx="20265">
                  <c:v>44832.200162037036</c:v>
                </c:pt>
                <c:pt idx="20266">
                  <c:v>44832.200173611112</c:v>
                </c:pt>
                <c:pt idx="20267">
                  <c:v>44832.200185185182</c:v>
                </c:pt>
                <c:pt idx="20268">
                  <c:v>44832.200196759259</c:v>
                </c:pt>
                <c:pt idx="20269">
                  <c:v>44832.200208333335</c:v>
                </c:pt>
                <c:pt idx="20270">
                  <c:v>44832.200219907405</c:v>
                </c:pt>
                <c:pt idx="20271">
                  <c:v>44832.200231481482</c:v>
                </c:pt>
                <c:pt idx="20272">
                  <c:v>44832.200243055559</c:v>
                </c:pt>
                <c:pt idx="20273">
                  <c:v>44832.200254629628</c:v>
                </c:pt>
                <c:pt idx="20274">
                  <c:v>44832.200266203705</c:v>
                </c:pt>
                <c:pt idx="20275">
                  <c:v>44832.200277777774</c:v>
                </c:pt>
                <c:pt idx="20276">
                  <c:v>44832.200289351851</c:v>
                </c:pt>
                <c:pt idx="20277">
                  <c:v>44832.200300925928</c:v>
                </c:pt>
                <c:pt idx="20278">
                  <c:v>44832.200312499997</c:v>
                </c:pt>
                <c:pt idx="20279">
                  <c:v>44832.200324074074</c:v>
                </c:pt>
                <c:pt idx="20280">
                  <c:v>44832.200335648151</c:v>
                </c:pt>
                <c:pt idx="20281">
                  <c:v>44832.20034722222</c:v>
                </c:pt>
                <c:pt idx="20282">
                  <c:v>44832.200358796297</c:v>
                </c:pt>
                <c:pt idx="20283">
                  <c:v>44832.200370370374</c:v>
                </c:pt>
                <c:pt idx="20284">
                  <c:v>44832.200381944444</c:v>
                </c:pt>
                <c:pt idx="20285">
                  <c:v>44832.20039351852</c:v>
                </c:pt>
                <c:pt idx="20286">
                  <c:v>44832.20040509259</c:v>
                </c:pt>
                <c:pt idx="20287">
                  <c:v>44832.200416666667</c:v>
                </c:pt>
                <c:pt idx="20288">
                  <c:v>44832.200428240743</c:v>
                </c:pt>
                <c:pt idx="20289">
                  <c:v>44832.200439814813</c:v>
                </c:pt>
                <c:pt idx="20290">
                  <c:v>44832.20045138889</c:v>
                </c:pt>
                <c:pt idx="20291">
                  <c:v>44832.200462962966</c:v>
                </c:pt>
                <c:pt idx="20292">
                  <c:v>44832.200474537036</c:v>
                </c:pt>
                <c:pt idx="20293">
                  <c:v>44832.200486111113</c:v>
                </c:pt>
                <c:pt idx="20294">
                  <c:v>44832.200497685182</c:v>
                </c:pt>
                <c:pt idx="20295">
                  <c:v>44832.200509259259</c:v>
                </c:pt>
                <c:pt idx="20296">
                  <c:v>44832.200520833336</c:v>
                </c:pt>
                <c:pt idx="20297">
                  <c:v>44832.200532407405</c:v>
                </c:pt>
                <c:pt idx="20298">
                  <c:v>44832.200543981482</c:v>
                </c:pt>
                <c:pt idx="20299">
                  <c:v>44832.200555555559</c:v>
                </c:pt>
                <c:pt idx="20300">
                  <c:v>44832.200567129628</c:v>
                </c:pt>
                <c:pt idx="20301">
                  <c:v>44832.200578703705</c:v>
                </c:pt>
                <c:pt idx="20302">
                  <c:v>44832.200590277775</c:v>
                </c:pt>
                <c:pt idx="20303">
                  <c:v>44832.200601851851</c:v>
                </c:pt>
                <c:pt idx="20304">
                  <c:v>44832.200613425928</c:v>
                </c:pt>
                <c:pt idx="20305">
                  <c:v>44832.200624999998</c:v>
                </c:pt>
                <c:pt idx="20306">
                  <c:v>44832.200636574074</c:v>
                </c:pt>
                <c:pt idx="20307">
                  <c:v>44832.200648148151</c:v>
                </c:pt>
                <c:pt idx="20308">
                  <c:v>44832.200659722221</c:v>
                </c:pt>
                <c:pt idx="20309">
                  <c:v>44832.200671296298</c:v>
                </c:pt>
                <c:pt idx="20310">
                  <c:v>44832.200682870367</c:v>
                </c:pt>
                <c:pt idx="20311">
                  <c:v>44832.200694444444</c:v>
                </c:pt>
                <c:pt idx="20312">
                  <c:v>44832.200706018521</c:v>
                </c:pt>
                <c:pt idx="20313">
                  <c:v>44832.20071759259</c:v>
                </c:pt>
                <c:pt idx="20314">
                  <c:v>44832.200729166667</c:v>
                </c:pt>
                <c:pt idx="20315">
                  <c:v>44832.200740740744</c:v>
                </c:pt>
                <c:pt idx="20316">
                  <c:v>44832.200752314813</c:v>
                </c:pt>
                <c:pt idx="20317">
                  <c:v>44832.20076388889</c:v>
                </c:pt>
                <c:pt idx="20318">
                  <c:v>44832.200775462959</c:v>
                </c:pt>
                <c:pt idx="20319">
                  <c:v>44832.200787037036</c:v>
                </c:pt>
                <c:pt idx="20320">
                  <c:v>44832.200798611113</c:v>
                </c:pt>
                <c:pt idx="20321">
                  <c:v>44832.200810185182</c:v>
                </c:pt>
                <c:pt idx="20322">
                  <c:v>44832.200821759259</c:v>
                </c:pt>
                <c:pt idx="20323">
                  <c:v>44832.200833333336</c:v>
                </c:pt>
                <c:pt idx="20324">
                  <c:v>44832.200844907406</c:v>
                </c:pt>
                <c:pt idx="20325">
                  <c:v>44832.200856481482</c:v>
                </c:pt>
                <c:pt idx="20326">
                  <c:v>44832.200868055559</c:v>
                </c:pt>
                <c:pt idx="20327">
                  <c:v>44832.200879629629</c:v>
                </c:pt>
                <c:pt idx="20328">
                  <c:v>44832.200891203705</c:v>
                </c:pt>
                <c:pt idx="20329">
                  <c:v>44832.200902777775</c:v>
                </c:pt>
                <c:pt idx="20330">
                  <c:v>44832.200914351852</c:v>
                </c:pt>
                <c:pt idx="20331">
                  <c:v>44832.200925925928</c:v>
                </c:pt>
                <c:pt idx="20332">
                  <c:v>44832.200937499998</c:v>
                </c:pt>
                <c:pt idx="20333">
                  <c:v>44832.200949074075</c:v>
                </c:pt>
                <c:pt idx="20334">
                  <c:v>44832.200960648152</c:v>
                </c:pt>
                <c:pt idx="20335">
                  <c:v>44832.200972222221</c:v>
                </c:pt>
                <c:pt idx="20336">
                  <c:v>44832.200983796298</c:v>
                </c:pt>
                <c:pt idx="20337">
                  <c:v>44832.200995370367</c:v>
                </c:pt>
                <c:pt idx="20338">
                  <c:v>44832.201006944444</c:v>
                </c:pt>
                <c:pt idx="20339">
                  <c:v>44832.201018518521</c:v>
                </c:pt>
                <c:pt idx="20340">
                  <c:v>44832.20103009259</c:v>
                </c:pt>
                <c:pt idx="20341">
                  <c:v>44832.201041666667</c:v>
                </c:pt>
                <c:pt idx="20342">
                  <c:v>44832.201053240744</c:v>
                </c:pt>
                <c:pt idx="20343">
                  <c:v>44832.201064814813</c:v>
                </c:pt>
                <c:pt idx="20344">
                  <c:v>44832.20107638889</c:v>
                </c:pt>
                <c:pt idx="20345">
                  <c:v>44832.20108796296</c:v>
                </c:pt>
                <c:pt idx="20346">
                  <c:v>44832.201099537036</c:v>
                </c:pt>
                <c:pt idx="20347">
                  <c:v>44832.201111111113</c:v>
                </c:pt>
                <c:pt idx="20348">
                  <c:v>44832.201122685183</c:v>
                </c:pt>
                <c:pt idx="20349">
                  <c:v>44832.20113425926</c:v>
                </c:pt>
                <c:pt idx="20350">
                  <c:v>44832.201145833336</c:v>
                </c:pt>
                <c:pt idx="20351">
                  <c:v>44832.201157407406</c:v>
                </c:pt>
                <c:pt idx="20352">
                  <c:v>44832.201168981483</c:v>
                </c:pt>
                <c:pt idx="20353">
                  <c:v>44832.201180555552</c:v>
                </c:pt>
                <c:pt idx="20354">
                  <c:v>44832.201192129629</c:v>
                </c:pt>
                <c:pt idx="20355">
                  <c:v>44832.201203703706</c:v>
                </c:pt>
                <c:pt idx="20356">
                  <c:v>44832.201215277775</c:v>
                </c:pt>
                <c:pt idx="20357">
                  <c:v>44832.201226851852</c:v>
                </c:pt>
                <c:pt idx="20358">
                  <c:v>44832.201238425929</c:v>
                </c:pt>
                <c:pt idx="20359">
                  <c:v>44832.201249999998</c:v>
                </c:pt>
                <c:pt idx="20360">
                  <c:v>44832.201261574075</c:v>
                </c:pt>
                <c:pt idx="20361">
                  <c:v>44832.201273148145</c:v>
                </c:pt>
                <c:pt idx="20362">
                  <c:v>44832.201284722221</c:v>
                </c:pt>
                <c:pt idx="20363">
                  <c:v>44832.201296296298</c:v>
                </c:pt>
                <c:pt idx="20364">
                  <c:v>44832.201307870368</c:v>
                </c:pt>
                <c:pt idx="20365">
                  <c:v>44832.201319444444</c:v>
                </c:pt>
                <c:pt idx="20366">
                  <c:v>44832.201331018521</c:v>
                </c:pt>
                <c:pt idx="20367">
                  <c:v>44832.201342592591</c:v>
                </c:pt>
                <c:pt idx="20368">
                  <c:v>44832.201354166667</c:v>
                </c:pt>
                <c:pt idx="20369">
                  <c:v>44832.201365740744</c:v>
                </c:pt>
                <c:pt idx="20370">
                  <c:v>44832.201377314814</c:v>
                </c:pt>
                <c:pt idx="20371">
                  <c:v>44832.201388888891</c:v>
                </c:pt>
                <c:pt idx="20372">
                  <c:v>44832.20140046296</c:v>
                </c:pt>
                <c:pt idx="20373">
                  <c:v>44832.201412037037</c:v>
                </c:pt>
                <c:pt idx="20374">
                  <c:v>44832.201423611114</c:v>
                </c:pt>
                <c:pt idx="20375">
                  <c:v>44832.201435185183</c:v>
                </c:pt>
                <c:pt idx="20376">
                  <c:v>44832.20144675926</c:v>
                </c:pt>
                <c:pt idx="20377">
                  <c:v>44832.201458333337</c:v>
                </c:pt>
                <c:pt idx="20378">
                  <c:v>44832.201469907406</c:v>
                </c:pt>
                <c:pt idx="20379">
                  <c:v>44832.201481481483</c:v>
                </c:pt>
                <c:pt idx="20380">
                  <c:v>44832.201493055552</c:v>
                </c:pt>
                <c:pt idx="20381">
                  <c:v>44832.201504629629</c:v>
                </c:pt>
                <c:pt idx="20382">
                  <c:v>44832.201516203706</c:v>
                </c:pt>
                <c:pt idx="20383">
                  <c:v>44832.201527777775</c:v>
                </c:pt>
                <c:pt idx="20384">
                  <c:v>44832.201539351852</c:v>
                </c:pt>
                <c:pt idx="20385">
                  <c:v>44832.201550925929</c:v>
                </c:pt>
                <c:pt idx="20386">
                  <c:v>44832.201562499999</c:v>
                </c:pt>
                <c:pt idx="20387">
                  <c:v>44832.201574074075</c:v>
                </c:pt>
                <c:pt idx="20388">
                  <c:v>44832.201585648145</c:v>
                </c:pt>
                <c:pt idx="20389">
                  <c:v>44832.201597222222</c:v>
                </c:pt>
                <c:pt idx="20390">
                  <c:v>44832.201608796298</c:v>
                </c:pt>
                <c:pt idx="20391">
                  <c:v>44832.201620370368</c:v>
                </c:pt>
                <c:pt idx="20392">
                  <c:v>44832.201631944445</c:v>
                </c:pt>
                <c:pt idx="20393">
                  <c:v>44832.201643518521</c:v>
                </c:pt>
                <c:pt idx="20394">
                  <c:v>44832.201655092591</c:v>
                </c:pt>
                <c:pt idx="20395">
                  <c:v>44832.201666666668</c:v>
                </c:pt>
                <c:pt idx="20396">
                  <c:v>44832.201678240737</c:v>
                </c:pt>
                <c:pt idx="20397">
                  <c:v>44832.201689814814</c:v>
                </c:pt>
                <c:pt idx="20398">
                  <c:v>44832.201701388891</c:v>
                </c:pt>
                <c:pt idx="20399">
                  <c:v>44832.20171296296</c:v>
                </c:pt>
                <c:pt idx="20400">
                  <c:v>44832.201724537037</c:v>
                </c:pt>
                <c:pt idx="20401">
                  <c:v>44832.201736111114</c:v>
                </c:pt>
                <c:pt idx="20402">
                  <c:v>44832.201747685183</c:v>
                </c:pt>
                <c:pt idx="20403">
                  <c:v>44832.20175925926</c:v>
                </c:pt>
                <c:pt idx="20404">
                  <c:v>44832.201770833337</c:v>
                </c:pt>
                <c:pt idx="20405">
                  <c:v>44832.201782407406</c:v>
                </c:pt>
                <c:pt idx="20406">
                  <c:v>44832.201793981483</c:v>
                </c:pt>
                <c:pt idx="20407">
                  <c:v>44832.201805555553</c:v>
                </c:pt>
                <c:pt idx="20408">
                  <c:v>44832.201817129629</c:v>
                </c:pt>
                <c:pt idx="20409">
                  <c:v>44832.201828703706</c:v>
                </c:pt>
                <c:pt idx="20410">
                  <c:v>44832.201840277776</c:v>
                </c:pt>
                <c:pt idx="20411">
                  <c:v>44832.201851851853</c:v>
                </c:pt>
                <c:pt idx="20412">
                  <c:v>44832.201863425929</c:v>
                </c:pt>
                <c:pt idx="20413">
                  <c:v>44832.201874999999</c:v>
                </c:pt>
                <c:pt idx="20414">
                  <c:v>44832.201886574076</c:v>
                </c:pt>
                <c:pt idx="20415">
                  <c:v>44832.201898148145</c:v>
                </c:pt>
                <c:pt idx="20416">
                  <c:v>44832.201909722222</c:v>
                </c:pt>
                <c:pt idx="20417">
                  <c:v>44832.201921296299</c:v>
                </c:pt>
                <c:pt idx="20418">
                  <c:v>44832.201932870368</c:v>
                </c:pt>
                <c:pt idx="20419">
                  <c:v>44832.201944444445</c:v>
                </c:pt>
                <c:pt idx="20420">
                  <c:v>44832.201956018522</c:v>
                </c:pt>
                <c:pt idx="20421">
                  <c:v>44832.201967592591</c:v>
                </c:pt>
                <c:pt idx="20422">
                  <c:v>44832.201979166668</c:v>
                </c:pt>
                <c:pt idx="20423">
                  <c:v>44832.201990740738</c:v>
                </c:pt>
                <c:pt idx="20424">
                  <c:v>44832.202002314814</c:v>
                </c:pt>
                <c:pt idx="20425">
                  <c:v>44832.202013888891</c:v>
                </c:pt>
                <c:pt idx="20426">
                  <c:v>44832.202025462961</c:v>
                </c:pt>
                <c:pt idx="20427">
                  <c:v>44832.202037037037</c:v>
                </c:pt>
                <c:pt idx="20428">
                  <c:v>44832.202048611114</c:v>
                </c:pt>
                <c:pt idx="20429">
                  <c:v>44832.202060185184</c:v>
                </c:pt>
                <c:pt idx="20430">
                  <c:v>44832.20207175926</c:v>
                </c:pt>
                <c:pt idx="20431">
                  <c:v>44832.20208333333</c:v>
                </c:pt>
                <c:pt idx="20432">
                  <c:v>44832.202094907407</c:v>
                </c:pt>
                <c:pt idx="20433">
                  <c:v>44832.202106481483</c:v>
                </c:pt>
                <c:pt idx="20434">
                  <c:v>44832.202118055553</c:v>
                </c:pt>
                <c:pt idx="20435">
                  <c:v>44832.20212962963</c:v>
                </c:pt>
                <c:pt idx="20436">
                  <c:v>44832.202141203707</c:v>
                </c:pt>
                <c:pt idx="20437">
                  <c:v>44832.202152777776</c:v>
                </c:pt>
                <c:pt idx="20438">
                  <c:v>44832.202164351853</c:v>
                </c:pt>
                <c:pt idx="20439">
                  <c:v>44832.202187499999</c:v>
                </c:pt>
                <c:pt idx="20440">
                  <c:v>44832.202199074076</c:v>
                </c:pt>
                <c:pt idx="20441">
                  <c:v>44832.202210648145</c:v>
                </c:pt>
                <c:pt idx="20442">
                  <c:v>44832.202222222222</c:v>
                </c:pt>
                <c:pt idx="20443">
                  <c:v>44832.202233796299</c:v>
                </c:pt>
                <c:pt idx="20444">
                  <c:v>44832.202245370368</c:v>
                </c:pt>
                <c:pt idx="20445">
                  <c:v>44832.202256944445</c:v>
                </c:pt>
                <c:pt idx="20446">
                  <c:v>44832.202268518522</c:v>
                </c:pt>
                <c:pt idx="20447">
                  <c:v>44832.202280092592</c:v>
                </c:pt>
                <c:pt idx="20448">
                  <c:v>44832.202291666668</c:v>
                </c:pt>
                <c:pt idx="20449">
                  <c:v>44832.202303240738</c:v>
                </c:pt>
                <c:pt idx="20450">
                  <c:v>44832.202314814815</c:v>
                </c:pt>
                <c:pt idx="20451">
                  <c:v>44832.202326388891</c:v>
                </c:pt>
                <c:pt idx="20452">
                  <c:v>44832.202337962961</c:v>
                </c:pt>
                <c:pt idx="20453">
                  <c:v>44832.202349537038</c:v>
                </c:pt>
                <c:pt idx="20454">
                  <c:v>44832.202361111114</c:v>
                </c:pt>
                <c:pt idx="20455">
                  <c:v>44832.202372685184</c:v>
                </c:pt>
                <c:pt idx="20456">
                  <c:v>44832.202384259261</c:v>
                </c:pt>
                <c:pt idx="20457">
                  <c:v>44832.20239583333</c:v>
                </c:pt>
                <c:pt idx="20458">
                  <c:v>44832.202407407407</c:v>
                </c:pt>
                <c:pt idx="20459">
                  <c:v>44832.202418981484</c:v>
                </c:pt>
                <c:pt idx="20460">
                  <c:v>44832.202430555553</c:v>
                </c:pt>
                <c:pt idx="20461">
                  <c:v>44832.20244212963</c:v>
                </c:pt>
                <c:pt idx="20462">
                  <c:v>44832.202453703707</c:v>
                </c:pt>
                <c:pt idx="20463">
                  <c:v>44832.202465277776</c:v>
                </c:pt>
                <c:pt idx="20464">
                  <c:v>44832.202476851853</c:v>
                </c:pt>
                <c:pt idx="20465">
                  <c:v>44832.202488425923</c:v>
                </c:pt>
                <c:pt idx="20466">
                  <c:v>44832.202499999999</c:v>
                </c:pt>
                <c:pt idx="20467">
                  <c:v>44832.202511574076</c:v>
                </c:pt>
                <c:pt idx="20468">
                  <c:v>44832.202523148146</c:v>
                </c:pt>
                <c:pt idx="20469">
                  <c:v>44832.202534722222</c:v>
                </c:pt>
                <c:pt idx="20470">
                  <c:v>44832.202546296299</c:v>
                </c:pt>
                <c:pt idx="20471">
                  <c:v>44832.202557870369</c:v>
                </c:pt>
                <c:pt idx="20472">
                  <c:v>44832.202569444446</c:v>
                </c:pt>
                <c:pt idx="20473">
                  <c:v>44832.202581018515</c:v>
                </c:pt>
                <c:pt idx="20474">
                  <c:v>44832.202592592592</c:v>
                </c:pt>
                <c:pt idx="20475">
                  <c:v>44832.202604166669</c:v>
                </c:pt>
                <c:pt idx="20476">
                  <c:v>44832.202615740738</c:v>
                </c:pt>
                <c:pt idx="20477">
                  <c:v>44832.202627314815</c:v>
                </c:pt>
                <c:pt idx="20478">
                  <c:v>44832.202638888892</c:v>
                </c:pt>
                <c:pt idx="20479">
                  <c:v>44832.202650462961</c:v>
                </c:pt>
                <c:pt idx="20480">
                  <c:v>44832.202662037038</c:v>
                </c:pt>
                <c:pt idx="20481">
                  <c:v>44832.202673611115</c:v>
                </c:pt>
                <c:pt idx="20482">
                  <c:v>44832.202685185184</c:v>
                </c:pt>
                <c:pt idx="20483">
                  <c:v>44832.202696759261</c:v>
                </c:pt>
                <c:pt idx="20484">
                  <c:v>44832.202708333331</c:v>
                </c:pt>
                <c:pt idx="20485">
                  <c:v>44832.202719907407</c:v>
                </c:pt>
                <c:pt idx="20486">
                  <c:v>44832.202731481484</c:v>
                </c:pt>
                <c:pt idx="20487">
                  <c:v>44832.202743055554</c:v>
                </c:pt>
                <c:pt idx="20488">
                  <c:v>44832.20275462963</c:v>
                </c:pt>
                <c:pt idx="20489">
                  <c:v>44832.202766203707</c:v>
                </c:pt>
                <c:pt idx="20490">
                  <c:v>44832.202777777777</c:v>
                </c:pt>
                <c:pt idx="20491">
                  <c:v>44832.202789351853</c:v>
                </c:pt>
                <c:pt idx="20492">
                  <c:v>44832.202800925923</c:v>
                </c:pt>
                <c:pt idx="20493">
                  <c:v>44832.2028125</c:v>
                </c:pt>
                <c:pt idx="20494">
                  <c:v>44832.202824074076</c:v>
                </c:pt>
                <c:pt idx="20495">
                  <c:v>44832.202835648146</c:v>
                </c:pt>
                <c:pt idx="20496">
                  <c:v>44832.202847222223</c:v>
                </c:pt>
                <c:pt idx="20497">
                  <c:v>44832.2028587963</c:v>
                </c:pt>
                <c:pt idx="20498">
                  <c:v>44832.202870370369</c:v>
                </c:pt>
                <c:pt idx="20499">
                  <c:v>44832.202881944446</c:v>
                </c:pt>
                <c:pt idx="20500">
                  <c:v>44832.202893518515</c:v>
                </c:pt>
                <c:pt idx="20501">
                  <c:v>44832.202905092592</c:v>
                </c:pt>
                <c:pt idx="20502">
                  <c:v>44832.202916666669</c:v>
                </c:pt>
                <c:pt idx="20503">
                  <c:v>44832.202928240738</c:v>
                </c:pt>
                <c:pt idx="20504">
                  <c:v>44832.202939814815</c:v>
                </c:pt>
                <c:pt idx="20505">
                  <c:v>44832.202951388892</c:v>
                </c:pt>
                <c:pt idx="20506">
                  <c:v>44832.202962962961</c:v>
                </c:pt>
                <c:pt idx="20507">
                  <c:v>44832.202974537038</c:v>
                </c:pt>
                <c:pt idx="20508">
                  <c:v>44832.202986111108</c:v>
                </c:pt>
                <c:pt idx="20509">
                  <c:v>44832.202997685185</c:v>
                </c:pt>
                <c:pt idx="20510">
                  <c:v>44832.203009259261</c:v>
                </c:pt>
                <c:pt idx="20511">
                  <c:v>44832.203020833331</c:v>
                </c:pt>
                <c:pt idx="20512">
                  <c:v>44832.203032407408</c:v>
                </c:pt>
                <c:pt idx="20513">
                  <c:v>44832.203043981484</c:v>
                </c:pt>
                <c:pt idx="20514">
                  <c:v>44832.203055555554</c:v>
                </c:pt>
                <c:pt idx="20515">
                  <c:v>44832.203067129631</c:v>
                </c:pt>
                <c:pt idx="20516">
                  <c:v>44832.2030787037</c:v>
                </c:pt>
                <c:pt idx="20517">
                  <c:v>44832.203090277777</c:v>
                </c:pt>
                <c:pt idx="20518">
                  <c:v>44832.203101851854</c:v>
                </c:pt>
                <c:pt idx="20519">
                  <c:v>44832.203113425923</c:v>
                </c:pt>
                <c:pt idx="20520">
                  <c:v>44832.203125</c:v>
                </c:pt>
                <c:pt idx="20521">
                  <c:v>44832.203136574077</c:v>
                </c:pt>
                <c:pt idx="20522">
                  <c:v>44832.203148148146</c:v>
                </c:pt>
                <c:pt idx="20523">
                  <c:v>44832.203159722223</c:v>
                </c:pt>
                <c:pt idx="20524">
                  <c:v>44832.2031712963</c:v>
                </c:pt>
                <c:pt idx="20525">
                  <c:v>44832.203182870369</c:v>
                </c:pt>
                <c:pt idx="20526">
                  <c:v>44832.203194444446</c:v>
                </c:pt>
                <c:pt idx="20527">
                  <c:v>44832.203206018516</c:v>
                </c:pt>
                <c:pt idx="20528">
                  <c:v>44832.203217592592</c:v>
                </c:pt>
                <c:pt idx="20529">
                  <c:v>44832.203229166669</c:v>
                </c:pt>
                <c:pt idx="20530">
                  <c:v>44832.203240740739</c:v>
                </c:pt>
                <c:pt idx="20531">
                  <c:v>44832.203252314815</c:v>
                </c:pt>
                <c:pt idx="20532">
                  <c:v>44832.203263888892</c:v>
                </c:pt>
                <c:pt idx="20533">
                  <c:v>44832.203275462962</c:v>
                </c:pt>
                <c:pt idx="20534">
                  <c:v>44832.203287037039</c:v>
                </c:pt>
                <c:pt idx="20535">
                  <c:v>44832.203298611108</c:v>
                </c:pt>
                <c:pt idx="20536">
                  <c:v>44832.203310185185</c:v>
                </c:pt>
                <c:pt idx="20537">
                  <c:v>44832.203321759262</c:v>
                </c:pt>
                <c:pt idx="20538">
                  <c:v>44832.203333333331</c:v>
                </c:pt>
                <c:pt idx="20539">
                  <c:v>44832.203344907408</c:v>
                </c:pt>
                <c:pt idx="20540">
                  <c:v>44832.203356481485</c:v>
                </c:pt>
                <c:pt idx="20541">
                  <c:v>44832.203368055554</c:v>
                </c:pt>
                <c:pt idx="20542">
                  <c:v>44832.203379629631</c:v>
                </c:pt>
                <c:pt idx="20543">
                  <c:v>44832.2033912037</c:v>
                </c:pt>
                <c:pt idx="20544">
                  <c:v>44832.203402777777</c:v>
                </c:pt>
                <c:pt idx="20545">
                  <c:v>44832.203414351854</c:v>
                </c:pt>
                <c:pt idx="20546">
                  <c:v>44832.203425925924</c:v>
                </c:pt>
                <c:pt idx="20547">
                  <c:v>44832.2034375</c:v>
                </c:pt>
                <c:pt idx="20548">
                  <c:v>44832.203449074077</c:v>
                </c:pt>
                <c:pt idx="20549">
                  <c:v>44832.203460648147</c:v>
                </c:pt>
                <c:pt idx="20550">
                  <c:v>44832.203472222223</c:v>
                </c:pt>
                <c:pt idx="20551">
                  <c:v>44832.203483796293</c:v>
                </c:pt>
                <c:pt idx="20552">
                  <c:v>44832.20349537037</c:v>
                </c:pt>
                <c:pt idx="20553">
                  <c:v>44832.203506944446</c:v>
                </c:pt>
                <c:pt idx="20554">
                  <c:v>44832.203518518516</c:v>
                </c:pt>
                <c:pt idx="20555">
                  <c:v>44832.203530092593</c:v>
                </c:pt>
                <c:pt idx="20556">
                  <c:v>44832.203541666669</c:v>
                </c:pt>
                <c:pt idx="20557">
                  <c:v>44832.203553240739</c:v>
                </c:pt>
                <c:pt idx="20558">
                  <c:v>44832.203564814816</c:v>
                </c:pt>
                <c:pt idx="20559">
                  <c:v>44832.203576388885</c:v>
                </c:pt>
                <c:pt idx="20560">
                  <c:v>44832.203587962962</c:v>
                </c:pt>
                <c:pt idx="20561">
                  <c:v>44832.203599537039</c:v>
                </c:pt>
                <c:pt idx="20562">
                  <c:v>44832.203611111108</c:v>
                </c:pt>
                <c:pt idx="20563">
                  <c:v>44832.203622685185</c:v>
                </c:pt>
                <c:pt idx="20564">
                  <c:v>44832.203634259262</c:v>
                </c:pt>
                <c:pt idx="20565">
                  <c:v>44832.203645833331</c:v>
                </c:pt>
                <c:pt idx="20566">
                  <c:v>44832.203657407408</c:v>
                </c:pt>
                <c:pt idx="20567">
                  <c:v>44832.203668981485</c:v>
                </c:pt>
                <c:pt idx="20568">
                  <c:v>44832.203680555554</c:v>
                </c:pt>
                <c:pt idx="20569">
                  <c:v>44832.203692129631</c:v>
                </c:pt>
                <c:pt idx="20570">
                  <c:v>44832.203703703701</c:v>
                </c:pt>
                <c:pt idx="20571">
                  <c:v>44832.203715277778</c:v>
                </c:pt>
                <c:pt idx="20572">
                  <c:v>44832.203726851854</c:v>
                </c:pt>
                <c:pt idx="20573">
                  <c:v>44832.203738425924</c:v>
                </c:pt>
                <c:pt idx="20574">
                  <c:v>44832.203750000001</c:v>
                </c:pt>
                <c:pt idx="20575">
                  <c:v>44832.203761574077</c:v>
                </c:pt>
                <c:pt idx="20576">
                  <c:v>44832.203773148147</c:v>
                </c:pt>
                <c:pt idx="20577">
                  <c:v>44832.203784722224</c:v>
                </c:pt>
                <c:pt idx="20578">
                  <c:v>44832.203796296293</c:v>
                </c:pt>
                <c:pt idx="20579">
                  <c:v>44832.20380787037</c:v>
                </c:pt>
                <c:pt idx="20580">
                  <c:v>44832.203819444447</c:v>
                </c:pt>
                <c:pt idx="20581">
                  <c:v>44832.203831018516</c:v>
                </c:pt>
                <c:pt idx="20582">
                  <c:v>44832.203842592593</c:v>
                </c:pt>
                <c:pt idx="20583">
                  <c:v>44832.20385416667</c:v>
                </c:pt>
                <c:pt idx="20584">
                  <c:v>44832.203865740739</c:v>
                </c:pt>
                <c:pt idx="20585">
                  <c:v>44832.203877314816</c:v>
                </c:pt>
                <c:pt idx="20586">
                  <c:v>44832.203888888886</c:v>
                </c:pt>
                <c:pt idx="20587">
                  <c:v>44832.203900462962</c:v>
                </c:pt>
                <c:pt idx="20588">
                  <c:v>44832.203912037039</c:v>
                </c:pt>
                <c:pt idx="20589">
                  <c:v>44832.203923611109</c:v>
                </c:pt>
                <c:pt idx="20590">
                  <c:v>44832.203935185185</c:v>
                </c:pt>
                <c:pt idx="20591">
                  <c:v>44832.203946759262</c:v>
                </c:pt>
                <c:pt idx="20592">
                  <c:v>44832.203958333332</c:v>
                </c:pt>
                <c:pt idx="20593">
                  <c:v>44832.203969907408</c:v>
                </c:pt>
                <c:pt idx="20594">
                  <c:v>44832.203981481478</c:v>
                </c:pt>
                <c:pt idx="20595">
                  <c:v>44832.203993055555</c:v>
                </c:pt>
                <c:pt idx="20596">
                  <c:v>44832.204004629632</c:v>
                </c:pt>
                <c:pt idx="20597">
                  <c:v>44832.204016203701</c:v>
                </c:pt>
                <c:pt idx="20598">
                  <c:v>44832.204027777778</c:v>
                </c:pt>
                <c:pt idx="20599">
                  <c:v>44832.204039351855</c:v>
                </c:pt>
                <c:pt idx="20600">
                  <c:v>44832.204050925924</c:v>
                </c:pt>
                <c:pt idx="20601">
                  <c:v>44832.204062500001</c:v>
                </c:pt>
                <c:pt idx="20602">
                  <c:v>44832.204074074078</c:v>
                </c:pt>
                <c:pt idx="20603">
                  <c:v>44832.204085648147</c:v>
                </c:pt>
                <c:pt idx="20604">
                  <c:v>44832.204097222224</c:v>
                </c:pt>
                <c:pt idx="20605">
                  <c:v>44832.204108796293</c:v>
                </c:pt>
                <c:pt idx="20606">
                  <c:v>44832.20412037037</c:v>
                </c:pt>
                <c:pt idx="20607">
                  <c:v>44832.204131944447</c:v>
                </c:pt>
                <c:pt idx="20608">
                  <c:v>44832.204143518517</c:v>
                </c:pt>
                <c:pt idx="20609">
                  <c:v>44832.204155092593</c:v>
                </c:pt>
                <c:pt idx="20610">
                  <c:v>44832.20416666667</c:v>
                </c:pt>
                <c:pt idx="20611">
                  <c:v>44832.20417824074</c:v>
                </c:pt>
                <c:pt idx="20612">
                  <c:v>44832.204189814816</c:v>
                </c:pt>
                <c:pt idx="20613">
                  <c:v>44832.204201388886</c:v>
                </c:pt>
                <c:pt idx="20614">
                  <c:v>44832.204212962963</c:v>
                </c:pt>
                <c:pt idx="20615">
                  <c:v>44832.204224537039</c:v>
                </c:pt>
                <c:pt idx="20616">
                  <c:v>44832.204236111109</c:v>
                </c:pt>
                <c:pt idx="20617">
                  <c:v>44832.204247685186</c:v>
                </c:pt>
                <c:pt idx="20618">
                  <c:v>44832.204259259262</c:v>
                </c:pt>
                <c:pt idx="20619">
                  <c:v>44832.204270833332</c:v>
                </c:pt>
                <c:pt idx="20620">
                  <c:v>44832.204282407409</c:v>
                </c:pt>
                <c:pt idx="20621">
                  <c:v>44832.204293981478</c:v>
                </c:pt>
                <c:pt idx="20622">
                  <c:v>44832.204305555555</c:v>
                </c:pt>
                <c:pt idx="20623">
                  <c:v>44832.204317129632</c:v>
                </c:pt>
                <c:pt idx="20624">
                  <c:v>44832.204328703701</c:v>
                </c:pt>
                <c:pt idx="20625">
                  <c:v>44832.204340277778</c:v>
                </c:pt>
                <c:pt idx="20626">
                  <c:v>44832.204351851855</c:v>
                </c:pt>
                <c:pt idx="20627">
                  <c:v>44832.204363425924</c:v>
                </c:pt>
                <c:pt idx="20628">
                  <c:v>44832.204375000001</c:v>
                </c:pt>
                <c:pt idx="20629">
                  <c:v>44832.204386574071</c:v>
                </c:pt>
                <c:pt idx="20630">
                  <c:v>44832.204398148147</c:v>
                </c:pt>
                <c:pt idx="20631">
                  <c:v>44832.204409722224</c:v>
                </c:pt>
                <c:pt idx="20632">
                  <c:v>44832.204421296294</c:v>
                </c:pt>
                <c:pt idx="20633">
                  <c:v>44832.204432870371</c:v>
                </c:pt>
                <c:pt idx="20634">
                  <c:v>44832.204444444447</c:v>
                </c:pt>
                <c:pt idx="20635">
                  <c:v>44832.204456018517</c:v>
                </c:pt>
                <c:pt idx="20636">
                  <c:v>44832.204467592594</c:v>
                </c:pt>
                <c:pt idx="20637">
                  <c:v>44832.204479166663</c:v>
                </c:pt>
                <c:pt idx="20638">
                  <c:v>44832.20449074074</c:v>
                </c:pt>
                <c:pt idx="20639">
                  <c:v>44832.204502314817</c:v>
                </c:pt>
                <c:pt idx="20640">
                  <c:v>44832.204513888886</c:v>
                </c:pt>
                <c:pt idx="20641">
                  <c:v>44832.204525462963</c:v>
                </c:pt>
                <c:pt idx="20642">
                  <c:v>44832.20453703704</c:v>
                </c:pt>
                <c:pt idx="20643">
                  <c:v>44832.204548611109</c:v>
                </c:pt>
                <c:pt idx="20644">
                  <c:v>44832.204560185186</c:v>
                </c:pt>
                <c:pt idx="20645">
                  <c:v>44832.204571759263</c:v>
                </c:pt>
                <c:pt idx="20646">
                  <c:v>44832.204583333332</c:v>
                </c:pt>
                <c:pt idx="20647">
                  <c:v>44832.204594907409</c:v>
                </c:pt>
                <c:pt idx="20648">
                  <c:v>44832.204606481479</c:v>
                </c:pt>
                <c:pt idx="20649">
                  <c:v>44832.204618055555</c:v>
                </c:pt>
                <c:pt idx="20650">
                  <c:v>44832.204629629632</c:v>
                </c:pt>
                <c:pt idx="20651">
                  <c:v>44832.204641203702</c:v>
                </c:pt>
                <c:pt idx="20652">
                  <c:v>44832.204652777778</c:v>
                </c:pt>
                <c:pt idx="20653">
                  <c:v>44832.204664351855</c:v>
                </c:pt>
                <c:pt idx="20654">
                  <c:v>44832.204675925925</c:v>
                </c:pt>
                <c:pt idx="20655">
                  <c:v>44832.204687500001</c:v>
                </c:pt>
                <c:pt idx="20656">
                  <c:v>44832.204699074071</c:v>
                </c:pt>
                <c:pt idx="20657">
                  <c:v>44832.204710648148</c:v>
                </c:pt>
                <c:pt idx="20658">
                  <c:v>44832.204722222225</c:v>
                </c:pt>
                <c:pt idx="20659">
                  <c:v>44832.204733796294</c:v>
                </c:pt>
                <c:pt idx="20660">
                  <c:v>44832.204745370371</c:v>
                </c:pt>
                <c:pt idx="20661">
                  <c:v>44832.204756944448</c:v>
                </c:pt>
                <c:pt idx="20662">
                  <c:v>44832.204768518517</c:v>
                </c:pt>
                <c:pt idx="20663">
                  <c:v>44832.204780092594</c:v>
                </c:pt>
                <c:pt idx="20664">
                  <c:v>44832.204791666663</c:v>
                </c:pt>
                <c:pt idx="20665">
                  <c:v>44832.20480324074</c:v>
                </c:pt>
                <c:pt idx="20666">
                  <c:v>44832.204814814817</c:v>
                </c:pt>
                <c:pt idx="20667">
                  <c:v>44832.204826388886</c:v>
                </c:pt>
                <c:pt idx="20668">
                  <c:v>44832.204837962963</c:v>
                </c:pt>
                <c:pt idx="20669">
                  <c:v>44832.20484953704</c:v>
                </c:pt>
                <c:pt idx="20670">
                  <c:v>44832.204861111109</c:v>
                </c:pt>
                <c:pt idx="20671">
                  <c:v>44832.204872685186</c:v>
                </c:pt>
                <c:pt idx="20672">
                  <c:v>44832.204884259256</c:v>
                </c:pt>
                <c:pt idx="20673">
                  <c:v>44832.204895833333</c:v>
                </c:pt>
                <c:pt idx="20674">
                  <c:v>44832.204907407409</c:v>
                </c:pt>
                <c:pt idx="20675">
                  <c:v>44832.204918981479</c:v>
                </c:pt>
                <c:pt idx="20676">
                  <c:v>44832.204930555556</c:v>
                </c:pt>
                <c:pt idx="20677">
                  <c:v>44832.204942129632</c:v>
                </c:pt>
                <c:pt idx="20678">
                  <c:v>44832.204953703702</c:v>
                </c:pt>
                <c:pt idx="20679">
                  <c:v>44832.204965277779</c:v>
                </c:pt>
                <c:pt idx="20680">
                  <c:v>44832.204988425925</c:v>
                </c:pt>
                <c:pt idx="20681">
                  <c:v>44832.205000000002</c:v>
                </c:pt>
                <c:pt idx="20682">
                  <c:v>44832.205011574071</c:v>
                </c:pt>
                <c:pt idx="20683">
                  <c:v>44832.205023148148</c:v>
                </c:pt>
                <c:pt idx="20684">
                  <c:v>44832.205034722225</c:v>
                </c:pt>
                <c:pt idx="20685">
                  <c:v>44832.205046296294</c:v>
                </c:pt>
                <c:pt idx="20686">
                  <c:v>44832.205057870371</c:v>
                </c:pt>
                <c:pt idx="20687">
                  <c:v>44832.205069444448</c:v>
                </c:pt>
                <c:pt idx="20688">
                  <c:v>44832.205081018517</c:v>
                </c:pt>
                <c:pt idx="20689">
                  <c:v>44832.205092592594</c:v>
                </c:pt>
                <c:pt idx="20690">
                  <c:v>44832.205104166664</c:v>
                </c:pt>
                <c:pt idx="20691">
                  <c:v>44832.20511574074</c:v>
                </c:pt>
                <c:pt idx="20692">
                  <c:v>44832.205127314817</c:v>
                </c:pt>
                <c:pt idx="20693">
                  <c:v>44832.205138888887</c:v>
                </c:pt>
                <c:pt idx="20694">
                  <c:v>44832.205150462964</c:v>
                </c:pt>
                <c:pt idx="20695">
                  <c:v>44832.20516203704</c:v>
                </c:pt>
                <c:pt idx="20696">
                  <c:v>44832.20517361111</c:v>
                </c:pt>
                <c:pt idx="20697">
                  <c:v>44832.205185185187</c:v>
                </c:pt>
                <c:pt idx="20698">
                  <c:v>44832.205196759256</c:v>
                </c:pt>
                <c:pt idx="20699">
                  <c:v>44832.205208333333</c:v>
                </c:pt>
                <c:pt idx="20700">
                  <c:v>44832.20521990741</c:v>
                </c:pt>
                <c:pt idx="20701">
                  <c:v>44832.205231481479</c:v>
                </c:pt>
                <c:pt idx="20702">
                  <c:v>44832.205243055556</c:v>
                </c:pt>
                <c:pt idx="20703">
                  <c:v>44832.205254629633</c:v>
                </c:pt>
                <c:pt idx="20704">
                  <c:v>44832.205266203702</c:v>
                </c:pt>
                <c:pt idx="20705">
                  <c:v>44832.205277777779</c:v>
                </c:pt>
                <c:pt idx="20706">
                  <c:v>44832.205289351848</c:v>
                </c:pt>
                <c:pt idx="20707">
                  <c:v>44832.205300925925</c:v>
                </c:pt>
                <c:pt idx="20708">
                  <c:v>44832.205312500002</c:v>
                </c:pt>
                <c:pt idx="20709">
                  <c:v>44832.205324074072</c:v>
                </c:pt>
                <c:pt idx="20710">
                  <c:v>44832.205335648148</c:v>
                </c:pt>
                <c:pt idx="20711">
                  <c:v>44832.205347222225</c:v>
                </c:pt>
                <c:pt idx="20712">
                  <c:v>44832.205358796295</c:v>
                </c:pt>
                <c:pt idx="20713">
                  <c:v>44832.205370370371</c:v>
                </c:pt>
                <c:pt idx="20714">
                  <c:v>44832.205381944441</c:v>
                </c:pt>
                <c:pt idx="20715">
                  <c:v>44832.205393518518</c:v>
                </c:pt>
                <c:pt idx="20716">
                  <c:v>44832.205405092594</c:v>
                </c:pt>
                <c:pt idx="20717">
                  <c:v>44832.205416666664</c:v>
                </c:pt>
                <c:pt idx="20718">
                  <c:v>44832.205428240741</c:v>
                </c:pt>
                <c:pt idx="20719">
                  <c:v>44832.205439814818</c:v>
                </c:pt>
                <c:pt idx="20720">
                  <c:v>44832.205451388887</c:v>
                </c:pt>
                <c:pt idx="20721">
                  <c:v>44832.205462962964</c:v>
                </c:pt>
                <c:pt idx="20722">
                  <c:v>44832.205474537041</c:v>
                </c:pt>
                <c:pt idx="20723">
                  <c:v>44832.20548611111</c:v>
                </c:pt>
                <c:pt idx="20724">
                  <c:v>44832.205497685187</c:v>
                </c:pt>
                <c:pt idx="20725">
                  <c:v>44832.205509259256</c:v>
                </c:pt>
                <c:pt idx="20726">
                  <c:v>44832.205520833333</c:v>
                </c:pt>
                <c:pt idx="20727">
                  <c:v>44832.20553240741</c:v>
                </c:pt>
                <c:pt idx="20728">
                  <c:v>44832.205543981479</c:v>
                </c:pt>
                <c:pt idx="20729">
                  <c:v>44832.205555555556</c:v>
                </c:pt>
                <c:pt idx="20730">
                  <c:v>44832.205567129633</c:v>
                </c:pt>
                <c:pt idx="20731">
                  <c:v>44832.205578703702</c:v>
                </c:pt>
                <c:pt idx="20732">
                  <c:v>44832.205590277779</c:v>
                </c:pt>
                <c:pt idx="20733">
                  <c:v>44832.205601851849</c:v>
                </c:pt>
                <c:pt idx="20734">
                  <c:v>44832.205613425926</c:v>
                </c:pt>
                <c:pt idx="20735">
                  <c:v>44832.205625000002</c:v>
                </c:pt>
                <c:pt idx="20736">
                  <c:v>44832.205636574072</c:v>
                </c:pt>
                <c:pt idx="20737">
                  <c:v>44832.205648148149</c:v>
                </c:pt>
                <c:pt idx="20738">
                  <c:v>44832.205659722225</c:v>
                </c:pt>
                <c:pt idx="20739">
                  <c:v>44832.205671296295</c:v>
                </c:pt>
                <c:pt idx="20740">
                  <c:v>44832.205682870372</c:v>
                </c:pt>
                <c:pt idx="20741">
                  <c:v>44832.205694444441</c:v>
                </c:pt>
                <c:pt idx="20742">
                  <c:v>44832.205706018518</c:v>
                </c:pt>
                <c:pt idx="20743">
                  <c:v>44832.205717592595</c:v>
                </c:pt>
                <c:pt idx="20744">
                  <c:v>44832.205729166664</c:v>
                </c:pt>
                <c:pt idx="20745">
                  <c:v>44832.205740740741</c:v>
                </c:pt>
                <c:pt idx="20746">
                  <c:v>44832.205752314818</c:v>
                </c:pt>
                <c:pt idx="20747">
                  <c:v>44832.205763888887</c:v>
                </c:pt>
                <c:pt idx="20748">
                  <c:v>44832.205775462964</c:v>
                </c:pt>
                <c:pt idx="20749">
                  <c:v>44832.205787037034</c:v>
                </c:pt>
                <c:pt idx="20750">
                  <c:v>44832.20579861111</c:v>
                </c:pt>
                <c:pt idx="20751">
                  <c:v>44832.205810185187</c:v>
                </c:pt>
                <c:pt idx="20752">
                  <c:v>44832.205821759257</c:v>
                </c:pt>
                <c:pt idx="20753">
                  <c:v>44832.205833333333</c:v>
                </c:pt>
                <c:pt idx="20754">
                  <c:v>44832.20584490741</c:v>
                </c:pt>
                <c:pt idx="20755">
                  <c:v>44832.20585648148</c:v>
                </c:pt>
                <c:pt idx="20756">
                  <c:v>44832.205868055556</c:v>
                </c:pt>
                <c:pt idx="20757">
                  <c:v>44832.205879629626</c:v>
                </c:pt>
                <c:pt idx="20758">
                  <c:v>44832.205891203703</c:v>
                </c:pt>
                <c:pt idx="20759">
                  <c:v>44832.20590277778</c:v>
                </c:pt>
                <c:pt idx="20760">
                  <c:v>44832.205914351849</c:v>
                </c:pt>
                <c:pt idx="20761">
                  <c:v>44832.205925925926</c:v>
                </c:pt>
                <c:pt idx="20762">
                  <c:v>44832.205937500003</c:v>
                </c:pt>
                <c:pt idx="20763">
                  <c:v>44832.205949074072</c:v>
                </c:pt>
                <c:pt idx="20764">
                  <c:v>44832.205960648149</c:v>
                </c:pt>
                <c:pt idx="20765">
                  <c:v>44832.205972222226</c:v>
                </c:pt>
                <c:pt idx="20766">
                  <c:v>44832.205983796295</c:v>
                </c:pt>
                <c:pt idx="20767">
                  <c:v>44832.205995370372</c:v>
                </c:pt>
                <c:pt idx="20768">
                  <c:v>44832.206006944441</c:v>
                </c:pt>
                <c:pt idx="20769">
                  <c:v>44832.206018518518</c:v>
                </c:pt>
                <c:pt idx="20770">
                  <c:v>44832.206030092595</c:v>
                </c:pt>
                <c:pt idx="20771">
                  <c:v>44832.206041666665</c:v>
                </c:pt>
                <c:pt idx="20772">
                  <c:v>44832.206053240741</c:v>
                </c:pt>
                <c:pt idx="20773">
                  <c:v>44832.206064814818</c:v>
                </c:pt>
                <c:pt idx="20774">
                  <c:v>44832.206076388888</c:v>
                </c:pt>
                <c:pt idx="20775">
                  <c:v>44832.206087962964</c:v>
                </c:pt>
                <c:pt idx="20776">
                  <c:v>44832.206099537034</c:v>
                </c:pt>
                <c:pt idx="20777">
                  <c:v>44832.206111111111</c:v>
                </c:pt>
                <c:pt idx="20778">
                  <c:v>44832.206122685187</c:v>
                </c:pt>
                <c:pt idx="20779">
                  <c:v>44832.206134259257</c:v>
                </c:pt>
                <c:pt idx="20780">
                  <c:v>44832.206145833334</c:v>
                </c:pt>
                <c:pt idx="20781">
                  <c:v>44832.206157407411</c:v>
                </c:pt>
                <c:pt idx="20782">
                  <c:v>44832.20616898148</c:v>
                </c:pt>
                <c:pt idx="20783">
                  <c:v>44832.206180555557</c:v>
                </c:pt>
                <c:pt idx="20784">
                  <c:v>44832.206192129626</c:v>
                </c:pt>
                <c:pt idx="20785">
                  <c:v>44832.206203703703</c:v>
                </c:pt>
                <c:pt idx="20786">
                  <c:v>44832.20621527778</c:v>
                </c:pt>
                <c:pt idx="20787">
                  <c:v>44832.206226851849</c:v>
                </c:pt>
                <c:pt idx="20788">
                  <c:v>44832.206238425926</c:v>
                </c:pt>
                <c:pt idx="20789">
                  <c:v>44832.206250000003</c:v>
                </c:pt>
                <c:pt idx="20790">
                  <c:v>44832.206261574072</c:v>
                </c:pt>
                <c:pt idx="20791">
                  <c:v>44832.206273148149</c:v>
                </c:pt>
                <c:pt idx="20792">
                  <c:v>44832.206284722219</c:v>
                </c:pt>
                <c:pt idx="20793">
                  <c:v>44832.206296296295</c:v>
                </c:pt>
                <c:pt idx="20794">
                  <c:v>44832.206307870372</c:v>
                </c:pt>
                <c:pt idx="20795">
                  <c:v>44832.206319444442</c:v>
                </c:pt>
                <c:pt idx="20796">
                  <c:v>44832.206331018519</c:v>
                </c:pt>
                <c:pt idx="20797">
                  <c:v>44832.206342592595</c:v>
                </c:pt>
                <c:pt idx="20798">
                  <c:v>44832.206354166665</c:v>
                </c:pt>
                <c:pt idx="20799">
                  <c:v>44832.206365740742</c:v>
                </c:pt>
                <c:pt idx="20800">
                  <c:v>44832.206377314818</c:v>
                </c:pt>
                <c:pt idx="20801">
                  <c:v>44832.206388888888</c:v>
                </c:pt>
                <c:pt idx="20802">
                  <c:v>44832.206400462965</c:v>
                </c:pt>
                <c:pt idx="20803">
                  <c:v>44832.206412037034</c:v>
                </c:pt>
                <c:pt idx="20804">
                  <c:v>44832.206423611111</c:v>
                </c:pt>
                <c:pt idx="20805">
                  <c:v>44832.206435185188</c:v>
                </c:pt>
                <c:pt idx="20806">
                  <c:v>44832.206446759257</c:v>
                </c:pt>
                <c:pt idx="20807">
                  <c:v>44832.206458333334</c:v>
                </c:pt>
                <c:pt idx="20808">
                  <c:v>44832.206469907411</c:v>
                </c:pt>
                <c:pt idx="20809">
                  <c:v>44832.20648148148</c:v>
                </c:pt>
                <c:pt idx="20810">
                  <c:v>44832.206493055557</c:v>
                </c:pt>
                <c:pt idx="20811">
                  <c:v>44832.206504629627</c:v>
                </c:pt>
                <c:pt idx="20812">
                  <c:v>44832.206516203703</c:v>
                </c:pt>
                <c:pt idx="20813">
                  <c:v>44832.20652777778</c:v>
                </c:pt>
                <c:pt idx="20814">
                  <c:v>44832.20653935185</c:v>
                </c:pt>
                <c:pt idx="20815">
                  <c:v>44832.206550925926</c:v>
                </c:pt>
                <c:pt idx="20816">
                  <c:v>44832.206562500003</c:v>
                </c:pt>
                <c:pt idx="20817">
                  <c:v>44832.206574074073</c:v>
                </c:pt>
                <c:pt idx="20818">
                  <c:v>44832.206585648149</c:v>
                </c:pt>
                <c:pt idx="20819">
                  <c:v>44832.206597222219</c:v>
                </c:pt>
                <c:pt idx="20820">
                  <c:v>44832.206608796296</c:v>
                </c:pt>
                <c:pt idx="20821">
                  <c:v>44832.206620370373</c:v>
                </c:pt>
                <c:pt idx="20822">
                  <c:v>44832.206631944442</c:v>
                </c:pt>
                <c:pt idx="20823">
                  <c:v>44832.206643518519</c:v>
                </c:pt>
                <c:pt idx="20824">
                  <c:v>44832.206655092596</c:v>
                </c:pt>
                <c:pt idx="20825">
                  <c:v>44832.206666666665</c:v>
                </c:pt>
                <c:pt idx="20826">
                  <c:v>44832.206678240742</c:v>
                </c:pt>
                <c:pt idx="20827">
                  <c:v>44832.206689814811</c:v>
                </c:pt>
                <c:pt idx="20828">
                  <c:v>44832.206701388888</c:v>
                </c:pt>
                <c:pt idx="20829">
                  <c:v>44832.206712962965</c:v>
                </c:pt>
                <c:pt idx="20830">
                  <c:v>44832.206724537034</c:v>
                </c:pt>
                <c:pt idx="20831">
                  <c:v>44832.206736111111</c:v>
                </c:pt>
                <c:pt idx="20832">
                  <c:v>44832.206747685188</c:v>
                </c:pt>
                <c:pt idx="20833">
                  <c:v>44832.206759259258</c:v>
                </c:pt>
                <c:pt idx="20834">
                  <c:v>44832.206770833334</c:v>
                </c:pt>
                <c:pt idx="20835">
                  <c:v>44832.206782407404</c:v>
                </c:pt>
                <c:pt idx="20836">
                  <c:v>44832.206793981481</c:v>
                </c:pt>
                <c:pt idx="20837">
                  <c:v>44832.206805555557</c:v>
                </c:pt>
                <c:pt idx="20838">
                  <c:v>44832.206817129627</c:v>
                </c:pt>
                <c:pt idx="20839">
                  <c:v>44832.206828703704</c:v>
                </c:pt>
                <c:pt idx="20840">
                  <c:v>44832.20684027778</c:v>
                </c:pt>
                <c:pt idx="20841">
                  <c:v>44832.20685185185</c:v>
                </c:pt>
                <c:pt idx="20842">
                  <c:v>44832.206863425927</c:v>
                </c:pt>
                <c:pt idx="20843">
                  <c:v>44832.206875000003</c:v>
                </c:pt>
                <c:pt idx="20844">
                  <c:v>44832.206886574073</c:v>
                </c:pt>
                <c:pt idx="20845">
                  <c:v>44832.20689814815</c:v>
                </c:pt>
                <c:pt idx="20846">
                  <c:v>44832.206909722219</c:v>
                </c:pt>
                <c:pt idx="20847">
                  <c:v>44832.206921296296</c:v>
                </c:pt>
                <c:pt idx="20848">
                  <c:v>44832.206932870373</c:v>
                </c:pt>
                <c:pt idx="20849">
                  <c:v>44832.206944444442</c:v>
                </c:pt>
                <c:pt idx="20850">
                  <c:v>44832.206956018519</c:v>
                </c:pt>
                <c:pt idx="20851">
                  <c:v>44832.206967592596</c:v>
                </c:pt>
                <c:pt idx="20852">
                  <c:v>44832.206979166665</c:v>
                </c:pt>
                <c:pt idx="20853">
                  <c:v>44832.206990740742</c:v>
                </c:pt>
                <c:pt idx="20854">
                  <c:v>44832.207002314812</c:v>
                </c:pt>
                <c:pt idx="20855">
                  <c:v>44832.207013888888</c:v>
                </c:pt>
                <c:pt idx="20856">
                  <c:v>44832.207025462965</c:v>
                </c:pt>
                <c:pt idx="20857">
                  <c:v>44832.207037037035</c:v>
                </c:pt>
                <c:pt idx="20858">
                  <c:v>44832.207048611112</c:v>
                </c:pt>
                <c:pt idx="20859">
                  <c:v>44832.207060185188</c:v>
                </c:pt>
                <c:pt idx="20860">
                  <c:v>44832.207071759258</c:v>
                </c:pt>
                <c:pt idx="20861">
                  <c:v>44832.207083333335</c:v>
                </c:pt>
                <c:pt idx="20862">
                  <c:v>44832.207094907404</c:v>
                </c:pt>
                <c:pt idx="20863">
                  <c:v>44832.207106481481</c:v>
                </c:pt>
                <c:pt idx="20864">
                  <c:v>44832.207118055558</c:v>
                </c:pt>
                <c:pt idx="20865">
                  <c:v>44832.207129629627</c:v>
                </c:pt>
                <c:pt idx="20866">
                  <c:v>44832.207141203704</c:v>
                </c:pt>
                <c:pt idx="20867">
                  <c:v>44832.207152777781</c:v>
                </c:pt>
                <c:pt idx="20868">
                  <c:v>44832.20716435185</c:v>
                </c:pt>
                <c:pt idx="20869">
                  <c:v>44832.207175925927</c:v>
                </c:pt>
                <c:pt idx="20870">
                  <c:v>44832.207187499997</c:v>
                </c:pt>
                <c:pt idx="20871">
                  <c:v>44832.207199074073</c:v>
                </c:pt>
                <c:pt idx="20872">
                  <c:v>44832.20721064815</c:v>
                </c:pt>
                <c:pt idx="20873">
                  <c:v>44832.20722222222</c:v>
                </c:pt>
                <c:pt idx="20874">
                  <c:v>44832.207233796296</c:v>
                </c:pt>
                <c:pt idx="20875">
                  <c:v>44832.207245370373</c:v>
                </c:pt>
                <c:pt idx="20876">
                  <c:v>44832.207256944443</c:v>
                </c:pt>
                <c:pt idx="20877">
                  <c:v>44832.207268518519</c:v>
                </c:pt>
                <c:pt idx="20878">
                  <c:v>44832.207280092596</c:v>
                </c:pt>
                <c:pt idx="20879">
                  <c:v>44832.207291666666</c:v>
                </c:pt>
                <c:pt idx="20880">
                  <c:v>44832.207303240742</c:v>
                </c:pt>
                <c:pt idx="20881">
                  <c:v>44832.207314814812</c:v>
                </c:pt>
                <c:pt idx="20882">
                  <c:v>44832.207326388889</c:v>
                </c:pt>
                <c:pt idx="20883">
                  <c:v>44832.207337962966</c:v>
                </c:pt>
                <c:pt idx="20884">
                  <c:v>44832.207349537035</c:v>
                </c:pt>
                <c:pt idx="20885">
                  <c:v>44832.207361111112</c:v>
                </c:pt>
                <c:pt idx="20886">
                  <c:v>44832.207372685189</c:v>
                </c:pt>
                <c:pt idx="20887">
                  <c:v>44832.207384259258</c:v>
                </c:pt>
                <c:pt idx="20888">
                  <c:v>44832.207395833335</c:v>
                </c:pt>
                <c:pt idx="20889">
                  <c:v>44832.207407407404</c:v>
                </c:pt>
                <c:pt idx="20890">
                  <c:v>44832.207418981481</c:v>
                </c:pt>
                <c:pt idx="20891">
                  <c:v>44832.207430555558</c:v>
                </c:pt>
                <c:pt idx="20892">
                  <c:v>44832.207442129627</c:v>
                </c:pt>
                <c:pt idx="20893">
                  <c:v>44832.207453703704</c:v>
                </c:pt>
                <c:pt idx="20894">
                  <c:v>44832.207465277781</c:v>
                </c:pt>
                <c:pt idx="20895">
                  <c:v>44832.207476851851</c:v>
                </c:pt>
                <c:pt idx="20896">
                  <c:v>44832.207488425927</c:v>
                </c:pt>
                <c:pt idx="20897">
                  <c:v>44832.207499999997</c:v>
                </c:pt>
                <c:pt idx="20898">
                  <c:v>44832.207511574074</c:v>
                </c:pt>
                <c:pt idx="20899">
                  <c:v>44832.20752314815</c:v>
                </c:pt>
                <c:pt idx="20900">
                  <c:v>44832.20753472222</c:v>
                </c:pt>
                <c:pt idx="20901">
                  <c:v>44832.207546296297</c:v>
                </c:pt>
                <c:pt idx="20902">
                  <c:v>44832.207557870373</c:v>
                </c:pt>
                <c:pt idx="20903">
                  <c:v>44832.207569444443</c:v>
                </c:pt>
                <c:pt idx="20904">
                  <c:v>44832.20758101852</c:v>
                </c:pt>
                <c:pt idx="20905">
                  <c:v>44832.207592592589</c:v>
                </c:pt>
                <c:pt idx="20906">
                  <c:v>44832.207604166666</c:v>
                </c:pt>
                <c:pt idx="20907">
                  <c:v>44832.207615740743</c:v>
                </c:pt>
                <c:pt idx="20908">
                  <c:v>44832.207627314812</c:v>
                </c:pt>
                <c:pt idx="20909">
                  <c:v>44832.207638888889</c:v>
                </c:pt>
                <c:pt idx="20910">
                  <c:v>44832.207650462966</c:v>
                </c:pt>
                <c:pt idx="20911">
                  <c:v>44832.207662037035</c:v>
                </c:pt>
                <c:pt idx="20912">
                  <c:v>44832.207673611112</c:v>
                </c:pt>
                <c:pt idx="20913">
                  <c:v>44832.207685185182</c:v>
                </c:pt>
                <c:pt idx="20914">
                  <c:v>44832.207696759258</c:v>
                </c:pt>
                <c:pt idx="20915">
                  <c:v>44832.207708333335</c:v>
                </c:pt>
                <c:pt idx="20916">
                  <c:v>44832.207719907405</c:v>
                </c:pt>
                <c:pt idx="20917">
                  <c:v>44832.207731481481</c:v>
                </c:pt>
                <c:pt idx="20918">
                  <c:v>44832.207743055558</c:v>
                </c:pt>
                <c:pt idx="20919">
                  <c:v>44832.207754629628</c:v>
                </c:pt>
                <c:pt idx="20920">
                  <c:v>44832.207777777781</c:v>
                </c:pt>
                <c:pt idx="20921">
                  <c:v>44832.207789351851</c:v>
                </c:pt>
                <c:pt idx="20922">
                  <c:v>44832.207800925928</c:v>
                </c:pt>
                <c:pt idx="20923">
                  <c:v>44832.207812499997</c:v>
                </c:pt>
                <c:pt idx="20924">
                  <c:v>44832.207824074074</c:v>
                </c:pt>
                <c:pt idx="20925">
                  <c:v>44832.207835648151</c:v>
                </c:pt>
                <c:pt idx="20926">
                  <c:v>44832.20784722222</c:v>
                </c:pt>
                <c:pt idx="20927">
                  <c:v>44832.207858796297</c:v>
                </c:pt>
                <c:pt idx="20928">
                  <c:v>44832.207870370374</c:v>
                </c:pt>
                <c:pt idx="20929">
                  <c:v>44832.207881944443</c:v>
                </c:pt>
                <c:pt idx="20930">
                  <c:v>44832.20789351852</c:v>
                </c:pt>
                <c:pt idx="20931">
                  <c:v>44832.207905092589</c:v>
                </c:pt>
                <c:pt idx="20932">
                  <c:v>44832.207916666666</c:v>
                </c:pt>
                <c:pt idx="20933">
                  <c:v>44832.207928240743</c:v>
                </c:pt>
                <c:pt idx="20934">
                  <c:v>44832.207939814813</c:v>
                </c:pt>
                <c:pt idx="20935">
                  <c:v>44832.207951388889</c:v>
                </c:pt>
                <c:pt idx="20936">
                  <c:v>44832.207962962966</c:v>
                </c:pt>
                <c:pt idx="20937">
                  <c:v>44832.207974537036</c:v>
                </c:pt>
                <c:pt idx="20938">
                  <c:v>44832.207986111112</c:v>
                </c:pt>
                <c:pt idx="20939">
                  <c:v>44832.207997685182</c:v>
                </c:pt>
                <c:pt idx="20940">
                  <c:v>44832.208009259259</c:v>
                </c:pt>
                <c:pt idx="20941">
                  <c:v>44832.208020833335</c:v>
                </c:pt>
                <c:pt idx="20942">
                  <c:v>44832.208032407405</c:v>
                </c:pt>
                <c:pt idx="20943">
                  <c:v>44832.208043981482</c:v>
                </c:pt>
                <c:pt idx="20944">
                  <c:v>44832.208055555559</c:v>
                </c:pt>
                <c:pt idx="20945">
                  <c:v>44832.208067129628</c:v>
                </c:pt>
                <c:pt idx="20946">
                  <c:v>44832.208078703705</c:v>
                </c:pt>
                <c:pt idx="20947">
                  <c:v>44832.208090277774</c:v>
                </c:pt>
                <c:pt idx="20948">
                  <c:v>44832.208101851851</c:v>
                </c:pt>
                <c:pt idx="20949">
                  <c:v>44832.208113425928</c:v>
                </c:pt>
                <c:pt idx="20950">
                  <c:v>44832.208124999997</c:v>
                </c:pt>
                <c:pt idx="20951">
                  <c:v>44832.208136574074</c:v>
                </c:pt>
                <c:pt idx="20952">
                  <c:v>44832.208148148151</c:v>
                </c:pt>
                <c:pt idx="20953">
                  <c:v>44832.20815972222</c:v>
                </c:pt>
                <c:pt idx="20954">
                  <c:v>44832.208171296297</c:v>
                </c:pt>
                <c:pt idx="20955">
                  <c:v>44832.208182870374</c:v>
                </c:pt>
                <c:pt idx="20956">
                  <c:v>44832.208194444444</c:v>
                </c:pt>
                <c:pt idx="20957">
                  <c:v>44832.20820601852</c:v>
                </c:pt>
                <c:pt idx="20958">
                  <c:v>44832.20821759259</c:v>
                </c:pt>
                <c:pt idx="20959">
                  <c:v>44832.208229166667</c:v>
                </c:pt>
                <c:pt idx="20960">
                  <c:v>44832.208240740743</c:v>
                </c:pt>
                <c:pt idx="20961">
                  <c:v>44832.208252314813</c:v>
                </c:pt>
                <c:pt idx="20962">
                  <c:v>44832.20826388889</c:v>
                </c:pt>
                <c:pt idx="20963">
                  <c:v>44832.208275462966</c:v>
                </c:pt>
                <c:pt idx="20964">
                  <c:v>44832.208287037036</c:v>
                </c:pt>
                <c:pt idx="20965">
                  <c:v>44832.208298611113</c:v>
                </c:pt>
                <c:pt idx="20966">
                  <c:v>44832.208310185182</c:v>
                </c:pt>
                <c:pt idx="20967">
                  <c:v>44832.208321759259</c:v>
                </c:pt>
                <c:pt idx="20968">
                  <c:v>44832.208333333336</c:v>
                </c:pt>
                <c:pt idx="20969">
                  <c:v>44832.208344907405</c:v>
                </c:pt>
                <c:pt idx="20970">
                  <c:v>44832.208356481482</c:v>
                </c:pt>
                <c:pt idx="20971">
                  <c:v>44832.208368055559</c:v>
                </c:pt>
                <c:pt idx="20972">
                  <c:v>44832.208379629628</c:v>
                </c:pt>
                <c:pt idx="20973">
                  <c:v>44832.208391203705</c:v>
                </c:pt>
                <c:pt idx="20974">
                  <c:v>44832.208402777775</c:v>
                </c:pt>
                <c:pt idx="20975">
                  <c:v>44832.208414351851</c:v>
                </c:pt>
                <c:pt idx="20976">
                  <c:v>44832.208425925928</c:v>
                </c:pt>
                <c:pt idx="20977">
                  <c:v>44832.208437499998</c:v>
                </c:pt>
                <c:pt idx="20978">
                  <c:v>44832.208449074074</c:v>
                </c:pt>
                <c:pt idx="20979">
                  <c:v>44832.208460648151</c:v>
                </c:pt>
                <c:pt idx="20980">
                  <c:v>44832.208472222221</c:v>
                </c:pt>
                <c:pt idx="20981">
                  <c:v>44832.208483796298</c:v>
                </c:pt>
                <c:pt idx="20982">
                  <c:v>44832.208495370367</c:v>
                </c:pt>
                <c:pt idx="20983">
                  <c:v>44832.208506944444</c:v>
                </c:pt>
                <c:pt idx="20984">
                  <c:v>44832.208518518521</c:v>
                </c:pt>
                <c:pt idx="20985">
                  <c:v>44832.20853009259</c:v>
                </c:pt>
                <c:pt idx="20986">
                  <c:v>44832.208541666667</c:v>
                </c:pt>
                <c:pt idx="20987">
                  <c:v>44832.208553240744</c:v>
                </c:pt>
                <c:pt idx="20988">
                  <c:v>44832.208564814813</c:v>
                </c:pt>
                <c:pt idx="20989">
                  <c:v>44832.20857638889</c:v>
                </c:pt>
                <c:pt idx="20990">
                  <c:v>44832.208587962959</c:v>
                </c:pt>
                <c:pt idx="20991">
                  <c:v>44832.208599537036</c:v>
                </c:pt>
                <c:pt idx="20992">
                  <c:v>44832.208611111113</c:v>
                </c:pt>
                <c:pt idx="20993">
                  <c:v>44832.208622685182</c:v>
                </c:pt>
                <c:pt idx="20994">
                  <c:v>44832.208634259259</c:v>
                </c:pt>
                <c:pt idx="20995">
                  <c:v>44832.208645833336</c:v>
                </c:pt>
                <c:pt idx="20996">
                  <c:v>44832.208657407406</c:v>
                </c:pt>
                <c:pt idx="20997">
                  <c:v>44832.208668981482</c:v>
                </c:pt>
                <c:pt idx="20998">
                  <c:v>44832.208680555559</c:v>
                </c:pt>
                <c:pt idx="20999">
                  <c:v>44832.208692129629</c:v>
                </c:pt>
                <c:pt idx="21000">
                  <c:v>44832.208703703705</c:v>
                </c:pt>
                <c:pt idx="21001">
                  <c:v>44832.208715277775</c:v>
                </c:pt>
                <c:pt idx="21002">
                  <c:v>44832.208726851852</c:v>
                </c:pt>
                <c:pt idx="21003">
                  <c:v>44832.208738425928</c:v>
                </c:pt>
                <c:pt idx="21004">
                  <c:v>44832.208749999998</c:v>
                </c:pt>
                <c:pt idx="21005">
                  <c:v>44832.208761574075</c:v>
                </c:pt>
                <c:pt idx="21006">
                  <c:v>44832.208773148152</c:v>
                </c:pt>
                <c:pt idx="21007">
                  <c:v>44832.208784722221</c:v>
                </c:pt>
                <c:pt idx="21008">
                  <c:v>44832.208796296298</c:v>
                </c:pt>
                <c:pt idx="21009">
                  <c:v>44832.208807870367</c:v>
                </c:pt>
                <c:pt idx="21010">
                  <c:v>44832.208819444444</c:v>
                </c:pt>
                <c:pt idx="21011">
                  <c:v>44832.208831018521</c:v>
                </c:pt>
                <c:pt idx="21012">
                  <c:v>44832.20884259259</c:v>
                </c:pt>
                <c:pt idx="21013">
                  <c:v>44832.208854166667</c:v>
                </c:pt>
                <c:pt idx="21014">
                  <c:v>44832.208865740744</c:v>
                </c:pt>
                <c:pt idx="21015">
                  <c:v>44832.208877314813</c:v>
                </c:pt>
                <c:pt idx="21016">
                  <c:v>44832.20888888889</c:v>
                </c:pt>
                <c:pt idx="21017">
                  <c:v>44832.20890046296</c:v>
                </c:pt>
                <c:pt idx="21018">
                  <c:v>44832.208912037036</c:v>
                </c:pt>
                <c:pt idx="21019">
                  <c:v>44832.208923611113</c:v>
                </c:pt>
                <c:pt idx="21020">
                  <c:v>44832.208935185183</c:v>
                </c:pt>
                <c:pt idx="21021">
                  <c:v>44832.20894675926</c:v>
                </c:pt>
                <c:pt idx="21022">
                  <c:v>44832.208958333336</c:v>
                </c:pt>
                <c:pt idx="21023">
                  <c:v>44832.208969907406</c:v>
                </c:pt>
                <c:pt idx="21024">
                  <c:v>44832.208981481483</c:v>
                </c:pt>
                <c:pt idx="21025">
                  <c:v>44832.208993055552</c:v>
                </c:pt>
                <c:pt idx="21026">
                  <c:v>44832.209004629629</c:v>
                </c:pt>
                <c:pt idx="21027">
                  <c:v>44832.209016203706</c:v>
                </c:pt>
                <c:pt idx="21028">
                  <c:v>44832.209027777775</c:v>
                </c:pt>
                <c:pt idx="21029">
                  <c:v>44832.209039351852</c:v>
                </c:pt>
                <c:pt idx="21030">
                  <c:v>44832.209050925929</c:v>
                </c:pt>
                <c:pt idx="21031">
                  <c:v>44832.209062499998</c:v>
                </c:pt>
                <c:pt idx="21032">
                  <c:v>44832.209074074075</c:v>
                </c:pt>
                <c:pt idx="21033">
                  <c:v>44832.209085648145</c:v>
                </c:pt>
                <c:pt idx="21034">
                  <c:v>44832.209097222221</c:v>
                </c:pt>
                <c:pt idx="21035">
                  <c:v>44832.209108796298</c:v>
                </c:pt>
                <c:pt idx="21036">
                  <c:v>44832.209120370368</c:v>
                </c:pt>
                <c:pt idx="21037">
                  <c:v>44832.209131944444</c:v>
                </c:pt>
                <c:pt idx="21038">
                  <c:v>44832.209143518521</c:v>
                </c:pt>
                <c:pt idx="21039">
                  <c:v>44832.209155092591</c:v>
                </c:pt>
                <c:pt idx="21040">
                  <c:v>44832.209166666667</c:v>
                </c:pt>
                <c:pt idx="21041">
                  <c:v>44832.209178240744</c:v>
                </c:pt>
                <c:pt idx="21042">
                  <c:v>44832.209189814814</c:v>
                </c:pt>
                <c:pt idx="21043">
                  <c:v>44832.209201388891</c:v>
                </c:pt>
                <c:pt idx="21044">
                  <c:v>44832.20921296296</c:v>
                </c:pt>
                <c:pt idx="21045">
                  <c:v>44832.209224537037</c:v>
                </c:pt>
                <c:pt idx="21046">
                  <c:v>44832.209236111114</c:v>
                </c:pt>
                <c:pt idx="21047">
                  <c:v>44832.209247685183</c:v>
                </c:pt>
                <c:pt idx="21048">
                  <c:v>44832.20925925926</c:v>
                </c:pt>
                <c:pt idx="21049">
                  <c:v>44832.209270833337</c:v>
                </c:pt>
                <c:pt idx="21050">
                  <c:v>44832.209282407406</c:v>
                </c:pt>
                <c:pt idx="21051">
                  <c:v>44832.209293981483</c:v>
                </c:pt>
                <c:pt idx="21052">
                  <c:v>44832.209305555552</c:v>
                </c:pt>
                <c:pt idx="21053">
                  <c:v>44832.209317129629</c:v>
                </c:pt>
                <c:pt idx="21054">
                  <c:v>44832.209328703706</c:v>
                </c:pt>
                <c:pt idx="21055">
                  <c:v>44832.209340277775</c:v>
                </c:pt>
                <c:pt idx="21056">
                  <c:v>44832.209351851852</c:v>
                </c:pt>
                <c:pt idx="21057">
                  <c:v>44832.209363425929</c:v>
                </c:pt>
                <c:pt idx="21058">
                  <c:v>44832.209374999999</c:v>
                </c:pt>
                <c:pt idx="21059">
                  <c:v>44832.209386574075</c:v>
                </c:pt>
                <c:pt idx="21060">
                  <c:v>44832.209398148145</c:v>
                </c:pt>
                <c:pt idx="21061">
                  <c:v>44832.209409722222</c:v>
                </c:pt>
                <c:pt idx="21062">
                  <c:v>44832.209421296298</c:v>
                </c:pt>
                <c:pt idx="21063">
                  <c:v>44832.209432870368</c:v>
                </c:pt>
                <c:pt idx="21064">
                  <c:v>44832.209444444445</c:v>
                </c:pt>
                <c:pt idx="21065">
                  <c:v>44832.209456018521</c:v>
                </c:pt>
                <c:pt idx="21066">
                  <c:v>44832.209467592591</c:v>
                </c:pt>
                <c:pt idx="21067">
                  <c:v>44832.209479166668</c:v>
                </c:pt>
                <c:pt idx="21068">
                  <c:v>44832.209490740737</c:v>
                </c:pt>
                <c:pt idx="21069">
                  <c:v>44832.209502314814</c:v>
                </c:pt>
                <c:pt idx="21070">
                  <c:v>44832.209513888891</c:v>
                </c:pt>
                <c:pt idx="21071">
                  <c:v>44832.20952546296</c:v>
                </c:pt>
                <c:pt idx="21072">
                  <c:v>44832.209537037037</c:v>
                </c:pt>
                <c:pt idx="21073">
                  <c:v>44832.209548611114</c:v>
                </c:pt>
                <c:pt idx="21074">
                  <c:v>44832.209560185183</c:v>
                </c:pt>
                <c:pt idx="21075">
                  <c:v>44832.20957175926</c:v>
                </c:pt>
                <c:pt idx="21076">
                  <c:v>44832.209583333337</c:v>
                </c:pt>
                <c:pt idx="21077">
                  <c:v>44832.209594907406</c:v>
                </c:pt>
                <c:pt idx="21078">
                  <c:v>44832.209606481483</c:v>
                </c:pt>
                <c:pt idx="21079">
                  <c:v>44832.209618055553</c:v>
                </c:pt>
                <c:pt idx="21080">
                  <c:v>44832.209629629629</c:v>
                </c:pt>
                <c:pt idx="21081">
                  <c:v>44832.209641203706</c:v>
                </c:pt>
                <c:pt idx="21082">
                  <c:v>44832.209652777776</c:v>
                </c:pt>
                <c:pt idx="21083">
                  <c:v>44832.209664351853</c:v>
                </c:pt>
                <c:pt idx="21084">
                  <c:v>44832.209675925929</c:v>
                </c:pt>
                <c:pt idx="21085">
                  <c:v>44832.209687499999</c:v>
                </c:pt>
                <c:pt idx="21086">
                  <c:v>44832.209699074076</c:v>
                </c:pt>
                <c:pt idx="21087">
                  <c:v>44832.209710648145</c:v>
                </c:pt>
                <c:pt idx="21088">
                  <c:v>44832.209722222222</c:v>
                </c:pt>
                <c:pt idx="21089">
                  <c:v>44832.209733796299</c:v>
                </c:pt>
                <c:pt idx="21090">
                  <c:v>44832.209745370368</c:v>
                </c:pt>
                <c:pt idx="21091">
                  <c:v>44832.209756944445</c:v>
                </c:pt>
                <c:pt idx="21092">
                  <c:v>44832.209768518522</c:v>
                </c:pt>
                <c:pt idx="21093">
                  <c:v>44832.209780092591</c:v>
                </c:pt>
                <c:pt idx="21094">
                  <c:v>44832.209791666668</c:v>
                </c:pt>
                <c:pt idx="21095">
                  <c:v>44832.209803240738</c:v>
                </c:pt>
                <c:pt idx="21096">
                  <c:v>44832.209814814814</c:v>
                </c:pt>
                <c:pt idx="21097">
                  <c:v>44832.209826388891</c:v>
                </c:pt>
                <c:pt idx="21098">
                  <c:v>44832.209837962961</c:v>
                </c:pt>
                <c:pt idx="21099">
                  <c:v>44832.209849537037</c:v>
                </c:pt>
                <c:pt idx="21100">
                  <c:v>44832.209861111114</c:v>
                </c:pt>
                <c:pt idx="21101">
                  <c:v>44832.209872685184</c:v>
                </c:pt>
                <c:pt idx="21102">
                  <c:v>44832.20988425926</c:v>
                </c:pt>
                <c:pt idx="21103">
                  <c:v>44832.20989583333</c:v>
                </c:pt>
                <c:pt idx="21104">
                  <c:v>44832.209907407407</c:v>
                </c:pt>
                <c:pt idx="21105">
                  <c:v>44832.209918981483</c:v>
                </c:pt>
                <c:pt idx="21106">
                  <c:v>44832.209930555553</c:v>
                </c:pt>
                <c:pt idx="21107">
                  <c:v>44832.20994212963</c:v>
                </c:pt>
                <c:pt idx="21108">
                  <c:v>44832.209953703707</c:v>
                </c:pt>
                <c:pt idx="21109">
                  <c:v>44832.209965277776</c:v>
                </c:pt>
                <c:pt idx="21110">
                  <c:v>44832.209976851853</c:v>
                </c:pt>
                <c:pt idx="21111">
                  <c:v>44832.209988425922</c:v>
                </c:pt>
                <c:pt idx="21112">
                  <c:v>44832.21</c:v>
                </c:pt>
                <c:pt idx="21113">
                  <c:v>44832.210011574076</c:v>
                </c:pt>
                <c:pt idx="21114">
                  <c:v>44832.210023148145</c:v>
                </c:pt>
                <c:pt idx="21115">
                  <c:v>44832.210034722222</c:v>
                </c:pt>
                <c:pt idx="21116">
                  <c:v>44832.210046296299</c:v>
                </c:pt>
                <c:pt idx="21117">
                  <c:v>44832.210057870368</c:v>
                </c:pt>
                <c:pt idx="21118">
                  <c:v>44832.210069444445</c:v>
                </c:pt>
                <c:pt idx="21119">
                  <c:v>44832.210081018522</c:v>
                </c:pt>
                <c:pt idx="21120">
                  <c:v>44832.210092592592</c:v>
                </c:pt>
                <c:pt idx="21121">
                  <c:v>44832.210104166668</c:v>
                </c:pt>
                <c:pt idx="21122">
                  <c:v>44832.210115740738</c:v>
                </c:pt>
                <c:pt idx="21123">
                  <c:v>44832.210127314815</c:v>
                </c:pt>
                <c:pt idx="21124">
                  <c:v>44832.210138888891</c:v>
                </c:pt>
                <c:pt idx="21125">
                  <c:v>44832.210150462961</c:v>
                </c:pt>
                <c:pt idx="21126">
                  <c:v>44832.210173611114</c:v>
                </c:pt>
                <c:pt idx="21127">
                  <c:v>44832.210185185184</c:v>
                </c:pt>
                <c:pt idx="21128">
                  <c:v>44832.210196759261</c:v>
                </c:pt>
                <c:pt idx="21129">
                  <c:v>44832.21020833333</c:v>
                </c:pt>
                <c:pt idx="21130">
                  <c:v>44832.210219907407</c:v>
                </c:pt>
                <c:pt idx="21131">
                  <c:v>44832.210219907407</c:v>
                </c:pt>
                <c:pt idx="21132">
                  <c:v>44832.210231481484</c:v>
                </c:pt>
                <c:pt idx="21133">
                  <c:v>44832.210243055553</c:v>
                </c:pt>
                <c:pt idx="21134">
                  <c:v>44832.21025462963</c:v>
                </c:pt>
                <c:pt idx="21135">
                  <c:v>44832.210266203707</c:v>
                </c:pt>
                <c:pt idx="21136">
                  <c:v>44832.210277777776</c:v>
                </c:pt>
                <c:pt idx="21137">
                  <c:v>44832.210289351853</c:v>
                </c:pt>
                <c:pt idx="21138">
                  <c:v>44832.210300925923</c:v>
                </c:pt>
                <c:pt idx="21139">
                  <c:v>44832.210312499999</c:v>
                </c:pt>
                <c:pt idx="21140">
                  <c:v>44832.210324074076</c:v>
                </c:pt>
                <c:pt idx="21141">
                  <c:v>44832.210335648146</c:v>
                </c:pt>
                <c:pt idx="21142">
                  <c:v>44832.210347222222</c:v>
                </c:pt>
                <c:pt idx="21143">
                  <c:v>44832.210370370369</c:v>
                </c:pt>
                <c:pt idx="21144">
                  <c:v>44832.210381944446</c:v>
                </c:pt>
                <c:pt idx="21145">
                  <c:v>44832.210393518515</c:v>
                </c:pt>
                <c:pt idx="21146">
                  <c:v>44832.210405092592</c:v>
                </c:pt>
                <c:pt idx="21147">
                  <c:v>44832.210416666669</c:v>
                </c:pt>
                <c:pt idx="21148">
                  <c:v>44832.210428240738</c:v>
                </c:pt>
                <c:pt idx="21149">
                  <c:v>44832.210439814815</c:v>
                </c:pt>
                <c:pt idx="21150">
                  <c:v>44832.210451388892</c:v>
                </c:pt>
                <c:pt idx="21151">
                  <c:v>44832.210462962961</c:v>
                </c:pt>
                <c:pt idx="21152">
                  <c:v>44832.210474537038</c:v>
                </c:pt>
                <c:pt idx="21153">
                  <c:v>44832.210486111115</c:v>
                </c:pt>
                <c:pt idx="21154">
                  <c:v>44832.210497685184</c:v>
                </c:pt>
                <c:pt idx="21155">
                  <c:v>44832.210509259261</c:v>
                </c:pt>
                <c:pt idx="21156">
                  <c:v>44832.210520833331</c:v>
                </c:pt>
                <c:pt idx="21157">
                  <c:v>44832.210532407407</c:v>
                </c:pt>
                <c:pt idx="21158">
                  <c:v>44832.210543981484</c:v>
                </c:pt>
                <c:pt idx="21159">
                  <c:v>44832.210555555554</c:v>
                </c:pt>
                <c:pt idx="21160">
                  <c:v>44832.21056712963</c:v>
                </c:pt>
                <c:pt idx="21161">
                  <c:v>44832.210578703707</c:v>
                </c:pt>
                <c:pt idx="21162">
                  <c:v>44832.210590277777</c:v>
                </c:pt>
                <c:pt idx="21163">
                  <c:v>44832.210601851853</c:v>
                </c:pt>
                <c:pt idx="21164">
                  <c:v>44832.210613425923</c:v>
                </c:pt>
                <c:pt idx="21165">
                  <c:v>44832.210625</c:v>
                </c:pt>
                <c:pt idx="21166">
                  <c:v>44832.210636574076</c:v>
                </c:pt>
                <c:pt idx="21167">
                  <c:v>44832.210648148146</c:v>
                </c:pt>
                <c:pt idx="21168">
                  <c:v>44832.210659722223</c:v>
                </c:pt>
                <c:pt idx="21169">
                  <c:v>44832.2106712963</c:v>
                </c:pt>
                <c:pt idx="21170">
                  <c:v>44832.210682870369</c:v>
                </c:pt>
                <c:pt idx="21171">
                  <c:v>44832.210694444446</c:v>
                </c:pt>
                <c:pt idx="21172">
                  <c:v>44832.210706018515</c:v>
                </c:pt>
                <c:pt idx="21173">
                  <c:v>44832.210717592592</c:v>
                </c:pt>
                <c:pt idx="21174">
                  <c:v>44832.210729166669</c:v>
                </c:pt>
                <c:pt idx="21175">
                  <c:v>44832.210740740738</c:v>
                </c:pt>
                <c:pt idx="21176">
                  <c:v>44832.210752314815</c:v>
                </c:pt>
                <c:pt idx="21177">
                  <c:v>44832.210763888892</c:v>
                </c:pt>
                <c:pt idx="21178">
                  <c:v>44832.210775462961</c:v>
                </c:pt>
                <c:pt idx="21179">
                  <c:v>44832.210787037038</c:v>
                </c:pt>
                <c:pt idx="21180">
                  <c:v>44832.210798611108</c:v>
                </c:pt>
                <c:pt idx="21181">
                  <c:v>44832.210810185185</c:v>
                </c:pt>
                <c:pt idx="21182">
                  <c:v>44832.210821759261</c:v>
                </c:pt>
                <c:pt idx="21183">
                  <c:v>44832.210833333331</c:v>
                </c:pt>
                <c:pt idx="21184">
                  <c:v>44832.210844907408</c:v>
                </c:pt>
                <c:pt idx="21185">
                  <c:v>44832.210856481484</c:v>
                </c:pt>
                <c:pt idx="21186">
                  <c:v>44832.210868055554</c:v>
                </c:pt>
                <c:pt idx="21187">
                  <c:v>44832.210879629631</c:v>
                </c:pt>
                <c:pt idx="21188">
                  <c:v>44832.2108912037</c:v>
                </c:pt>
                <c:pt idx="21189">
                  <c:v>44832.210902777777</c:v>
                </c:pt>
                <c:pt idx="21190">
                  <c:v>44832.210914351854</c:v>
                </c:pt>
                <c:pt idx="21191">
                  <c:v>44832.210925925923</c:v>
                </c:pt>
                <c:pt idx="21192">
                  <c:v>44832.2109375</c:v>
                </c:pt>
                <c:pt idx="21193">
                  <c:v>44832.210949074077</c:v>
                </c:pt>
                <c:pt idx="21194">
                  <c:v>44832.210960648146</c:v>
                </c:pt>
                <c:pt idx="21195">
                  <c:v>44832.210972222223</c:v>
                </c:pt>
                <c:pt idx="21196">
                  <c:v>44832.2109837963</c:v>
                </c:pt>
                <c:pt idx="21197">
                  <c:v>44832.210995370369</c:v>
                </c:pt>
                <c:pt idx="21198">
                  <c:v>44832.211006944446</c:v>
                </c:pt>
                <c:pt idx="21199">
                  <c:v>44832.211018518516</c:v>
                </c:pt>
                <c:pt idx="21200">
                  <c:v>44832.211030092592</c:v>
                </c:pt>
                <c:pt idx="21201">
                  <c:v>44832.211041666669</c:v>
                </c:pt>
                <c:pt idx="21202">
                  <c:v>44832.211053240739</c:v>
                </c:pt>
                <c:pt idx="21203">
                  <c:v>44832.211064814815</c:v>
                </c:pt>
                <c:pt idx="21204">
                  <c:v>44832.211076388892</c:v>
                </c:pt>
                <c:pt idx="21205">
                  <c:v>44832.211087962962</c:v>
                </c:pt>
                <c:pt idx="21206">
                  <c:v>44832.211099537039</c:v>
                </c:pt>
                <c:pt idx="21207">
                  <c:v>44832.211111111108</c:v>
                </c:pt>
                <c:pt idx="21208">
                  <c:v>44832.211122685185</c:v>
                </c:pt>
                <c:pt idx="21209">
                  <c:v>44832.211134259262</c:v>
                </c:pt>
                <c:pt idx="21210">
                  <c:v>44832.211145833331</c:v>
                </c:pt>
                <c:pt idx="21211">
                  <c:v>44832.211157407408</c:v>
                </c:pt>
                <c:pt idx="21212">
                  <c:v>44832.211168981485</c:v>
                </c:pt>
                <c:pt idx="21213">
                  <c:v>44832.211180555554</c:v>
                </c:pt>
                <c:pt idx="21214">
                  <c:v>44832.211192129631</c:v>
                </c:pt>
                <c:pt idx="21215">
                  <c:v>44832.2112037037</c:v>
                </c:pt>
                <c:pt idx="21216">
                  <c:v>44832.211215277777</c:v>
                </c:pt>
                <c:pt idx="21217">
                  <c:v>44832.211226851854</c:v>
                </c:pt>
                <c:pt idx="21218">
                  <c:v>44832.211238425924</c:v>
                </c:pt>
                <c:pt idx="21219">
                  <c:v>44832.21125</c:v>
                </c:pt>
                <c:pt idx="21220">
                  <c:v>44832.211261574077</c:v>
                </c:pt>
                <c:pt idx="21221">
                  <c:v>44832.211273148147</c:v>
                </c:pt>
                <c:pt idx="21222">
                  <c:v>44832.211284722223</c:v>
                </c:pt>
                <c:pt idx="21223">
                  <c:v>44832.211296296293</c:v>
                </c:pt>
                <c:pt idx="21224">
                  <c:v>44832.21130787037</c:v>
                </c:pt>
                <c:pt idx="21225">
                  <c:v>44832.211319444446</c:v>
                </c:pt>
                <c:pt idx="21226">
                  <c:v>44832.211331018516</c:v>
                </c:pt>
                <c:pt idx="21227">
                  <c:v>44832.211342592593</c:v>
                </c:pt>
                <c:pt idx="21228">
                  <c:v>44832.211354166669</c:v>
                </c:pt>
                <c:pt idx="21229">
                  <c:v>44832.211365740739</c:v>
                </c:pt>
                <c:pt idx="21230">
                  <c:v>44832.211377314816</c:v>
                </c:pt>
                <c:pt idx="21231">
                  <c:v>44832.211388888885</c:v>
                </c:pt>
                <c:pt idx="21232">
                  <c:v>44832.211400462962</c:v>
                </c:pt>
                <c:pt idx="21233">
                  <c:v>44832.211412037039</c:v>
                </c:pt>
                <c:pt idx="21234">
                  <c:v>44832.211423611108</c:v>
                </c:pt>
                <c:pt idx="21235">
                  <c:v>44832.211435185185</c:v>
                </c:pt>
                <c:pt idx="21236">
                  <c:v>44832.211446759262</c:v>
                </c:pt>
                <c:pt idx="21237">
                  <c:v>44832.211458333331</c:v>
                </c:pt>
                <c:pt idx="21238">
                  <c:v>44832.211469907408</c:v>
                </c:pt>
                <c:pt idx="21239">
                  <c:v>44832.211481481485</c:v>
                </c:pt>
                <c:pt idx="21240">
                  <c:v>44832.211493055554</c:v>
                </c:pt>
                <c:pt idx="21241">
                  <c:v>44832.211504629631</c:v>
                </c:pt>
                <c:pt idx="21242">
                  <c:v>44832.211516203701</c:v>
                </c:pt>
                <c:pt idx="21243">
                  <c:v>44832.211527777778</c:v>
                </c:pt>
                <c:pt idx="21244">
                  <c:v>44832.211539351854</c:v>
                </c:pt>
                <c:pt idx="21245">
                  <c:v>44832.211550925924</c:v>
                </c:pt>
                <c:pt idx="21246">
                  <c:v>44832.211562500001</c:v>
                </c:pt>
                <c:pt idx="21247">
                  <c:v>44832.211574074077</c:v>
                </c:pt>
                <c:pt idx="21248">
                  <c:v>44832.211585648147</c:v>
                </c:pt>
                <c:pt idx="21249">
                  <c:v>44832.211597222224</c:v>
                </c:pt>
                <c:pt idx="21250">
                  <c:v>44832.211608796293</c:v>
                </c:pt>
                <c:pt idx="21251">
                  <c:v>44832.21162037037</c:v>
                </c:pt>
                <c:pt idx="21252">
                  <c:v>44832.211631944447</c:v>
                </c:pt>
                <c:pt idx="21253">
                  <c:v>44832.211643518516</c:v>
                </c:pt>
                <c:pt idx="21254">
                  <c:v>44832.211655092593</c:v>
                </c:pt>
                <c:pt idx="21255">
                  <c:v>44832.21166666667</c:v>
                </c:pt>
                <c:pt idx="21256">
                  <c:v>44832.211678240739</c:v>
                </c:pt>
                <c:pt idx="21257">
                  <c:v>44832.211689814816</c:v>
                </c:pt>
                <c:pt idx="21258">
                  <c:v>44832.211701388886</c:v>
                </c:pt>
                <c:pt idx="21259">
                  <c:v>44832.211712962962</c:v>
                </c:pt>
                <c:pt idx="21260">
                  <c:v>44832.211724537039</c:v>
                </c:pt>
                <c:pt idx="21261">
                  <c:v>44832.211736111109</c:v>
                </c:pt>
                <c:pt idx="21262">
                  <c:v>44832.211747685185</c:v>
                </c:pt>
                <c:pt idx="21263">
                  <c:v>44832.211759259262</c:v>
                </c:pt>
                <c:pt idx="21264">
                  <c:v>44832.211770833332</c:v>
                </c:pt>
                <c:pt idx="21265">
                  <c:v>44832.211782407408</c:v>
                </c:pt>
                <c:pt idx="21266">
                  <c:v>44832.211793981478</c:v>
                </c:pt>
                <c:pt idx="21267">
                  <c:v>44832.211805555555</c:v>
                </c:pt>
                <c:pt idx="21268">
                  <c:v>44832.211817129632</c:v>
                </c:pt>
                <c:pt idx="21269">
                  <c:v>44832.211828703701</c:v>
                </c:pt>
                <c:pt idx="21270">
                  <c:v>44832.211840277778</c:v>
                </c:pt>
                <c:pt idx="21271">
                  <c:v>44832.211851851855</c:v>
                </c:pt>
                <c:pt idx="21272">
                  <c:v>44832.211863425924</c:v>
                </c:pt>
                <c:pt idx="21273">
                  <c:v>44832.211875000001</c:v>
                </c:pt>
                <c:pt idx="21274">
                  <c:v>44832.211886574078</c:v>
                </c:pt>
                <c:pt idx="21275">
                  <c:v>44832.211898148147</c:v>
                </c:pt>
                <c:pt idx="21276">
                  <c:v>44832.211909722224</c:v>
                </c:pt>
                <c:pt idx="21277">
                  <c:v>44832.211921296293</c:v>
                </c:pt>
                <c:pt idx="21278">
                  <c:v>44832.21193287037</c:v>
                </c:pt>
                <c:pt idx="21279">
                  <c:v>44832.211944444447</c:v>
                </c:pt>
                <c:pt idx="21280">
                  <c:v>44832.211956018517</c:v>
                </c:pt>
                <c:pt idx="21281">
                  <c:v>44832.211967592593</c:v>
                </c:pt>
                <c:pt idx="21282">
                  <c:v>44832.21197916667</c:v>
                </c:pt>
                <c:pt idx="21283">
                  <c:v>44832.21199074074</c:v>
                </c:pt>
                <c:pt idx="21284">
                  <c:v>44832.212002314816</c:v>
                </c:pt>
                <c:pt idx="21285">
                  <c:v>44832.212013888886</c:v>
                </c:pt>
                <c:pt idx="21286">
                  <c:v>44832.212025462963</c:v>
                </c:pt>
                <c:pt idx="21287">
                  <c:v>44832.212037037039</c:v>
                </c:pt>
                <c:pt idx="21288">
                  <c:v>44832.212048611109</c:v>
                </c:pt>
                <c:pt idx="21289">
                  <c:v>44832.212060185186</c:v>
                </c:pt>
                <c:pt idx="21290">
                  <c:v>44832.212071759262</c:v>
                </c:pt>
                <c:pt idx="21291">
                  <c:v>44832.212083333332</c:v>
                </c:pt>
                <c:pt idx="21292">
                  <c:v>44832.212094907409</c:v>
                </c:pt>
                <c:pt idx="21293">
                  <c:v>44832.212106481478</c:v>
                </c:pt>
                <c:pt idx="21294">
                  <c:v>44832.212118055555</c:v>
                </c:pt>
                <c:pt idx="21295">
                  <c:v>44832.212129629632</c:v>
                </c:pt>
                <c:pt idx="21296">
                  <c:v>44832.212141203701</c:v>
                </c:pt>
                <c:pt idx="21297">
                  <c:v>44832.212152777778</c:v>
                </c:pt>
                <c:pt idx="21298">
                  <c:v>44832.212164351855</c:v>
                </c:pt>
                <c:pt idx="21299">
                  <c:v>44832.212175925924</c:v>
                </c:pt>
                <c:pt idx="21300">
                  <c:v>44832.212187500001</c:v>
                </c:pt>
                <c:pt idx="21301">
                  <c:v>44832.212199074071</c:v>
                </c:pt>
                <c:pt idx="21302">
                  <c:v>44832.212210648147</c:v>
                </c:pt>
                <c:pt idx="21303">
                  <c:v>44832.212222222224</c:v>
                </c:pt>
                <c:pt idx="21304">
                  <c:v>44832.212233796294</c:v>
                </c:pt>
                <c:pt idx="21305">
                  <c:v>44832.212245370371</c:v>
                </c:pt>
                <c:pt idx="21306">
                  <c:v>44832.212256944447</c:v>
                </c:pt>
                <c:pt idx="21307">
                  <c:v>44832.212268518517</c:v>
                </c:pt>
                <c:pt idx="21308">
                  <c:v>44832.212280092594</c:v>
                </c:pt>
                <c:pt idx="21309">
                  <c:v>44832.212291666663</c:v>
                </c:pt>
                <c:pt idx="21310">
                  <c:v>44832.21230324074</c:v>
                </c:pt>
                <c:pt idx="21311">
                  <c:v>44832.212314814817</c:v>
                </c:pt>
                <c:pt idx="21312">
                  <c:v>44832.212326388886</c:v>
                </c:pt>
                <c:pt idx="21313">
                  <c:v>44832.212337962963</c:v>
                </c:pt>
                <c:pt idx="21314">
                  <c:v>44832.21234953704</c:v>
                </c:pt>
                <c:pt idx="21315">
                  <c:v>44832.212361111109</c:v>
                </c:pt>
                <c:pt idx="21316">
                  <c:v>44832.212372685186</c:v>
                </c:pt>
                <c:pt idx="21317">
                  <c:v>44832.212384259263</c:v>
                </c:pt>
                <c:pt idx="21318">
                  <c:v>44832.212395833332</c:v>
                </c:pt>
                <c:pt idx="21319">
                  <c:v>44832.212407407409</c:v>
                </c:pt>
                <c:pt idx="21320">
                  <c:v>44832.212418981479</c:v>
                </c:pt>
                <c:pt idx="21321">
                  <c:v>44832.212430555555</c:v>
                </c:pt>
                <c:pt idx="21322">
                  <c:v>44832.212442129632</c:v>
                </c:pt>
                <c:pt idx="21323">
                  <c:v>44832.212453703702</c:v>
                </c:pt>
                <c:pt idx="21324">
                  <c:v>44832.212465277778</c:v>
                </c:pt>
                <c:pt idx="21325">
                  <c:v>44832.212476851855</c:v>
                </c:pt>
                <c:pt idx="21326">
                  <c:v>44832.212488425925</c:v>
                </c:pt>
                <c:pt idx="21327">
                  <c:v>44832.212500000001</c:v>
                </c:pt>
                <c:pt idx="21328">
                  <c:v>44832.212511574071</c:v>
                </c:pt>
                <c:pt idx="21329">
                  <c:v>44832.212523148148</c:v>
                </c:pt>
                <c:pt idx="21330">
                  <c:v>44832.212534722225</c:v>
                </c:pt>
                <c:pt idx="21331">
                  <c:v>44832.212546296294</c:v>
                </c:pt>
                <c:pt idx="21332">
                  <c:v>44832.212569444448</c:v>
                </c:pt>
                <c:pt idx="21333">
                  <c:v>44832.212581018517</c:v>
                </c:pt>
                <c:pt idx="21334">
                  <c:v>44832.212592592594</c:v>
                </c:pt>
                <c:pt idx="21335">
                  <c:v>44832.212604166663</c:v>
                </c:pt>
                <c:pt idx="21336">
                  <c:v>44832.21261574074</c:v>
                </c:pt>
                <c:pt idx="21337">
                  <c:v>44832.21261574074</c:v>
                </c:pt>
                <c:pt idx="21338">
                  <c:v>44832.212627314817</c:v>
                </c:pt>
                <c:pt idx="21339">
                  <c:v>44832.212638888886</c:v>
                </c:pt>
                <c:pt idx="21340">
                  <c:v>44832.212650462963</c:v>
                </c:pt>
                <c:pt idx="21341">
                  <c:v>44832.21266203704</c:v>
                </c:pt>
                <c:pt idx="21342">
                  <c:v>44832.212673611109</c:v>
                </c:pt>
                <c:pt idx="21343">
                  <c:v>44832.212685185186</c:v>
                </c:pt>
                <c:pt idx="21344">
                  <c:v>44832.212696759256</c:v>
                </c:pt>
                <c:pt idx="21345">
                  <c:v>44832.212708333333</c:v>
                </c:pt>
                <c:pt idx="21346">
                  <c:v>44832.212719907409</c:v>
                </c:pt>
                <c:pt idx="21347">
                  <c:v>44832.212731481479</c:v>
                </c:pt>
                <c:pt idx="21348">
                  <c:v>44832.212743055556</c:v>
                </c:pt>
                <c:pt idx="21349">
                  <c:v>44832.212766203702</c:v>
                </c:pt>
                <c:pt idx="21350">
                  <c:v>44832.212777777779</c:v>
                </c:pt>
                <c:pt idx="21351">
                  <c:v>44832.212789351855</c:v>
                </c:pt>
                <c:pt idx="21352">
                  <c:v>44832.212800925925</c:v>
                </c:pt>
                <c:pt idx="21353">
                  <c:v>44832.212812500002</c:v>
                </c:pt>
                <c:pt idx="21354">
                  <c:v>44832.212824074071</c:v>
                </c:pt>
                <c:pt idx="21355">
                  <c:v>44832.212835648148</c:v>
                </c:pt>
                <c:pt idx="21356">
                  <c:v>44832.212847222225</c:v>
                </c:pt>
                <c:pt idx="21357">
                  <c:v>44832.212858796294</c:v>
                </c:pt>
                <c:pt idx="21358">
                  <c:v>44832.212870370371</c:v>
                </c:pt>
                <c:pt idx="21359">
                  <c:v>44832.212881944448</c:v>
                </c:pt>
                <c:pt idx="21360">
                  <c:v>44832.212893518517</c:v>
                </c:pt>
                <c:pt idx="21361">
                  <c:v>44832.212905092594</c:v>
                </c:pt>
                <c:pt idx="21362">
                  <c:v>44832.212916666664</c:v>
                </c:pt>
                <c:pt idx="21363">
                  <c:v>44832.21292824074</c:v>
                </c:pt>
                <c:pt idx="21364">
                  <c:v>44832.212939814817</c:v>
                </c:pt>
                <c:pt idx="21365">
                  <c:v>44832.212951388887</c:v>
                </c:pt>
                <c:pt idx="21366">
                  <c:v>44832.212962962964</c:v>
                </c:pt>
                <c:pt idx="21367">
                  <c:v>44832.21297453704</c:v>
                </c:pt>
                <c:pt idx="21368">
                  <c:v>44832.21298611111</c:v>
                </c:pt>
                <c:pt idx="21369">
                  <c:v>44832.212997685187</c:v>
                </c:pt>
                <c:pt idx="21370">
                  <c:v>44832.213009259256</c:v>
                </c:pt>
                <c:pt idx="21371">
                  <c:v>44832.213020833333</c:v>
                </c:pt>
                <c:pt idx="21372">
                  <c:v>44832.21303240741</c:v>
                </c:pt>
                <c:pt idx="21373">
                  <c:v>44832.213043981479</c:v>
                </c:pt>
                <c:pt idx="21374">
                  <c:v>44832.213055555556</c:v>
                </c:pt>
                <c:pt idx="21375">
                  <c:v>44832.213067129633</c:v>
                </c:pt>
                <c:pt idx="21376">
                  <c:v>44832.213078703702</c:v>
                </c:pt>
                <c:pt idx="21377">
                  <c:v>44832.213090277779</c:v>
                </c:pt>
                <c:pt idx="21378">
                  <c:v>44832.213101851848</c:v>
                </c:pt>
                <c:pt idx="21379">
                  <c:v>44832.213113425925</c:v>
                </c:pt>
                <c:pt idx="21380">
                  <c:v>44832.213125000002</c:v>
                </c:pt>
                <c:pt idx="21381">
                  <c:v>44832.213136574072</c:v>
                </c:pt>
                <c:pt idx="21382">
                  <c:v>44832.213148148148</c:v>
                </c:pt>
                <c:pt idx="21383">
                  <c:v>44832.213159722225</c:v>
                </c:pt>
                <c:pt idx="21384">
                  <c:v>44832.213171296295</c:v>
                </c:pt>
                <c:pt idx="21385">
                  <c:v>44832.213182870371</c:v>
                </c:pt>
                <c:pt idx="21386">
                  <c:v>44832.213194444441</c:v>
                </c:pt>
                <c:pt idx="21387">
                  <c:v>44832.213206018518</c:v>
                </c:pt>
                <c:pt idx="21388">
                  <c:v>44832.213217592594</c:v>
                </c:pt>
                <c:pt idx="21389">
                  <c:v>44832.213229166664</c:v>
                </c:pt>
                <c:pt idx="21390">
                  <c:v>44832.213240740741</c:v>
                </c:pt>
                <c:pt idx="21391">
                  <c:v>44832.213252314818</c:v>
                </c:pt>
                <c:pt idx="21392">
                  <c:v>44832.213263888887</c:v>
                </c:pt>
                <c:pt idx="21393">
                  <c:v>44832.213275462964</c:v>
                </c:pt>
                <c:pt idx="21394">
                  <c:v>44832.213287037041</c:v>
                </c:pt>
                <c:pt idx="21395">
                  <c:v>44832.21329861111</c:v>
                </c:pt>
                <c:pt idx="21396">
                  <c:v>44832.213310185187</c:v>
                </c:pt>
                <c:pt idx="21397">
                  <c:v>44832.213321759256</c:v>
                </c:pt>
                <c:pt idx="21398">
                  <c:v>44832.213333333333</c:v>
                </c:pt>
                <c:pt idx="21399">
                  <c:v>44832.21334490741</c:v>
                </c:pt>
                <c:pt idx="21400">
                  <c:v>44832.213356481479</c:v>
                </c:pt>
                <c:pt idx="21401">
                  <c:v>44832.213368055556</c:v>
                </c:pt>
                <c:pt idx="21402">
                  <c:v>44832.213379629633</c:v>
                </c:pt>
                <c:pt idx="21403">
                  <c:v>44832.213391203702</c:v>
                </c:pt>
                <c:pt idx="21404">
                  <c:v>44832.213402777779</c:v>
                </c:pt>
                <c:pt idx="21405">
                  <c:v>44832.213414351849</c:v>
                </c:pt>
                <c:pt idx="21406">
                  <c:v>44832.213425925926</c:v>
                </c:pt>
                <c:pt idx="21407">
                  <c:v>44832.213437500002</c:v>
                </c:pt>
                <c:pt idx="21408">
                  <c:v>44832.213449074072</c:v>
                </c:pt>
                <c:pt idx="21409">
                  <c:v>44832.213460648149</c:v>
                </c:pt>
                <c:pt idx="21410">
                  <c:v>44832.213472222225</c:v>
                </c:pt>
                <c:pt idx="21411">
                  <c:v>44832.213483796295</c:v>
                </c:pt>
                <c:pt idx="21412">
                  <c:v>44832.213495370372</c:v>
                </c:pt>
                <c:pt idx="21413">
                  <c:v>44832.213506944441</c:v>
                </c:pt>
                <c:pt idx="21414">
                  <c:v>44832.213518518518</c:v>
                </c:pt>
                <c:pt idx="21415">
                  <c:v>44832.213530092595</c:v>
                </c:pt>
                <c:pt idx="21416">
                  <c:v>44832.213541666664</c:v>
                </c:pt>
                <c:pt idx="21417">
                  <c:v>44832.213553240741</c:v>
                </c:pt>
                <c:pt idx="21418">
                  <c:v>44832.213564814818</c:v>
                </c:pt>
                <c:pt idx="21419">
                  <c:v>44832.213576388887</c:v>
                </c:pt>
                <c:pt idx="21420">
                  <c:v>44832.213587962964</c:v>
                </c:pt>
                <c:pt idx="21421">
                  <c:v>44832.213599537034</c:v>
                </c:pt>
                <c:pt idx="21422">
                  <c:v>44832.21361111111</c:v>
                </c:pt>
                <c:pt idx="21423">
                  <c:v>44832.213622685187</c:v>
                </c:pt>
                <c:pt idx="21424">
                  <c:v>44832.213634259257</c:v>
                </c:pt>
                <c:pt idx="21425">
                  <c:v>44832.213645833333</c:v>
                </c:pt>
                <c:pt idx="21426">
                  <c:v>44832.21365740741</c:v>
                </c:pt>
                <c:pt idx="21427">
                  <c:v>44832.21366898148</c:v>
                </c:pt>
                <c:pt idx="21428">
                  <c:v>44832.213680555556</c:v>
                </c:pt>
                <c:pt idx="21429">
                  <c:v>44832.213692129626</c:v>
                </c:pt>
                <c:pt idx="21430">
                  <c:v>44832.213703703703</c:v>
                </c:pt>
                <c:pt idx="21431">
                  <c:v>44832.21371527778</c:v>
                </c:pt>
                <c:pt idx="21432">
                  <c:v>44832.213726851849</c:v>
                </c:pt>
                <c:pt idx="21433">
                  <c:v>44832.213738425926</c:v>
                </c:pt>
                <c:pt idx="21434">
                  <c:v>44832.213750000003</c:v>
                </c:pt>
                <c:pt idx="21435">
                  <c:v>44832.213761574072</c:v>
                </c:pt>
                <c:pt idx="21436">
                  <c:v>44832.213773148149</c:v>
                </c:pt>
                <c:pt idx="21437">
                  <c:v>44832.213784722226</c:v>
                </c:pt>
                <c:pt idx="21438">
                  <c:v>44832.213796296295</c:v>
                </c:pt>
                <c:pt idx="21439">
                  <c:v>44832.213807870372</c:v>
                </c:pt>
                <c:pt idx="21440">
                  <c:v>44832.213819444441</c:v>
                </c:pt>
                <c:pt idx="21441">
                  <c:v>44832.213831018518</c:v>
                </c:pt>
                <c:pt idx="21442">
                  <c:v>44832.213842592595</c:v>
                </c:pt>
                <c:pt idx="21443">
                  <c:v>44832.213854166665</c:v>
                </c:pt>
                <c:pt idx="21444">
                  <c:v>44832.213865740741</c:v>
                </c:pt>
                <c:pt idx="21445">
                  <c:v>44832.213877314818</c:v>
                </c:pt>
                <c:pt idx="21446">
                  <c:v>44832.213888888888</c:v>
                </c:pt>
                <c:pt idx="21447">
                  <c:v>44832.213900462964</c:v>
                </c:pt>
                <c:pt idx="21448">
                  <c:v>44832.213912037034</c:v>
                </c:pt>
                <c:pt idx="21449">
                  <c:v>44832.213923611111</c:v>
                </c:pt>
                <c:pt idx="21450">
                  <c:v>44832.213935185187</c:v>
                </c:pt>
                <c:pt idx="21451">
                  <c:v>44832.213946759257</c:v>
                </c:pt>
                <c:pt idx="21452">
                  <c:v>44832.213958333334</c:v>
                </c:pt>
                <c:pt idx="21453">
                  <c:v>44832.213969907411</c:v>
                </c:pt>
                <c:pt idx="21454">
                  <c:v>44832.21398148148</c:v>
                </c:pt>
                <c:pt idx="21455">
                  <c:v>44832.213993055557</c:v>
                </c:pt>
                <c:pt idx="21456">
                  <c:v>44832.214004629626</c:v>
                </c:pt>
                <c:pt idx="21457">
                  <c:v>44832.214016203703</c:v>
                </c:pt>
                <c:pt idx="21458">
                  <c:v>44832.21402777778</c:v>
                </c:pt>
                <c:pt idx="21459">
                  <c:v>44832.214039351849</c:v>
                </c:pt>
                <c:pt idx="21460">
                  <c:v>44832.214050925926</c:v>
                </c:pt>
                <c:pt idx="21461">
                  <c:v>44832.214062500003</c:v>
                </c:pt>
                <c:pt idx="21462">
                  <c:v>44832.214074074072</c:v>
                </c:pt>
                <c:pt idx="21463">
                  <c:v>44832.214085648149</c:v>
                </c:pt>
                <c:pt idx="21464">
                  <c:v>44832.214097222219</c:v>
                </c:pt>
                <c:pt idx="21465">
                  <c:v>44832.214108796295</c:v>
                </c:pt>
                <c:pt idx="21466">
                  <c:v>44832.214120370372</c:v>
                </c:pt>
                <c:pt idx="21467">
                  <c:v>44832.214131944442</c:v>
                </c:pt>
                <c:pt idx="21468">
                  <c:v>44832.214143518519</c:v>
                </c:pt>
                <c:pt idx="21469">
                  <c:v>44832.214155092595</c:v>
                </c:pt>
                <c:pt idx="21470">
                  <c:v>44832.214166666665</c:v>
                </c:pt>
                <c:pt idx="21471">
                  <c:v>44832.214178240742</c:v>
                </c:pt>
                <c:pt idx="21472">
                  <c:v>44832.214189814818</c:v>
                </c:pt>
                <c:pt idx="21473">
                  <c:v>44832.214201388888</c:v>
                </c:pt>
                <c:pt idx="21474">
                  <c:v>44832.214212962965</c:v>
                </c:pt>
                <c:pt idx="21475">
                  <c:v>44832.214224537034</c:v>
                </c:pt>
                <c:pt idx="21476">
                  <c:v>44832.214236111111</c:v>
                </c:pt>
                <c:pt idx="21477">
                  <c:v>44832.214247685188</c:v>
                </c:pt>
                <c:pt idx="21478">
                  <c:v>44832.214259259257</c:v>
                </c:pt>
                <c:pt idx="21479">
                  <c:v>44832.214270833334</c:v>
                </c:pt>
                <c:pt idx="21480">
                  <c:v>44832.214282407411</c:v>
                </c:pt>
                <c:pt idx="21481">
                  <c:v>44832.21429398148</c:v>
                </c:pt>
                <c:pt idx="21482">
                  <c:v>44832.214305555557</c:v>
                </c:pt>
                <c:pt idx="21483">
                  <c:v>44832.214317129627</c:v>
                </c:pt>
                <c:pt idx="21484">
                  <c:v>44832.214328703703</c:v>
                </c:pt>
                <c:pt idx="21485">
                  <c:v>44832.21434027778</c:v>
                </c:pt>
                <c:pt idx="21486">
                  <c:v>44832.21435185185</c:v>
                </c:pt>
                <c:pt idx="21487">
                  <c:v>44832.214363425926</c:v>
                </c:pt>
                <c:pt idx="21488">
                  <c:v>44832.214375000003</c:v>
                </c:pt>
                <c:pt idx="21489">
                  <c:v>44832.214386574073</c:v>
                </c:pt>
                <c:pt idx="21490">
                  <c:v>44832.214398148149</c:v>
                </c:pt>
                <c:pt idx="21491">
                  <c:v>44832.214409722219</c:v>
                </c:pt>
                <c:pt idx="21492">
                  <c:v>44832.214421296296</c:v>
                </c:pt>
                <c:pt idx="21493">
                  <c:v>44832.214432870373</c:v>
                </c:pt>
                <c:pt idx="21494">
                  <c:v>44832.214444444442</c:v>
                </c:pt>
                <c:pt idx="21495">
                  <c:v>44832.214456018519</c:v>
                </c:pt>
                <c:pt idx="21496">
                  <c:v>44832.214467592596</c:v>
                </c:pt>
                <c:pt idx="21497">
                  <c:v>44832.214479166665</c:v>
                </c:pt>
                <c:pt idx="21498">
                  <c:v>44832.214490740742</c:v>
                </c:pt>
                <c:pt idx="21499">
                  <c:v>44832.214502314811</c:v>
                </c:pt>
                <c:pt idx="21500">
                  <c:v>44832.214513888888</c:v>
                </c:pt>
                <c:pt idx="21501">
                  <c:v>44832.214525462965</c:v>
                </c:pt>
                <c:pt idx="21502">
                  <c:v>44832.214537037034</c:v>
                </c:pt>
                <c:pt idx="21503">
                  <c:v>44832.214548611111</c:v>
                </c:pt>
                <c:pt idx="21504">
                  <c:v>44832.214560185188</c:v>
                </c:pt>
                <c:pt idx="21505">
                  <c:v>44832.214571759258</c:v>
                </c:pt>
                <c:pt idx="21506">
                  <c:v>44832.214583333334</c:v>
                </c:pt>
                <c:pt idx="21507">
                  <c:v>44832.214594907404</c:v>
                </c:pt>
                <c:pt idx="21508">
                  <c:v>44832.214606481481</c:v>
                </c:pt>
                <c:pt idx="21509">
                  <c:v>44832.214618055557</c:v>
                </c:pt>
                <c:pt idx="21510">
                  <c:v>44832.214629629627</c:v>
                </c:pt>
                <c:pt idx="21511">
                  <c:v>44832.214641203704</c:v>
                </c:pt>
                <c:pt idx="21512">
                  <c:v>44832.21465277778</c:v>
                </c:pt>
                <c:pt idx="21513">
                  <c:v>44832.21466435185</c:v>
                </c:pt>
                <c:pt idx="21514">
                  <c:v>44832.214675925927</c:v>
                </c:pt>
                <c:pt idx="21515">
                  <c:v>44832.214687500003</c:v>
                </c:pt>
                <c:pt idx="21516">
                  <c:v>44832.214699074073</c:v>
                </c:pt>
                <c:pt idx="21517">
                  <c:v>44832.21471064815</c:v>
                </c:pt>
                <c:pt idx="21518">
                  <c:v>44832.214722222219</c:v>
                </c:pt>
                <c:pt idx="21519">
                  <c:v>44832.214733796296</c:v>
                </c:pt>
                <c:pt idx="21520">
                  <c:v>44832.214745370373</c:v>
                </c:pt>
                <c:pt idx="21521">
                  <c:v>44832.214756944442</c:v>
                </c:pt>
                <c:pt idx="21522">
                  <c:v>44832.214768518519</c:v>
                </c:pt>
                <c:pt idx="21523">
                  <c:v>44832.214780092596</c:v>
                </c:pt>
                <c:pt idx="21524">
                  <c:v>44832.214791666665</c:v>
                </c:pt>
                <c:pt idx="21525">
                  <c:v>44832.214803240742</c:v>
                </c:pt>
                <c:pt idx="21526">
                  <c:v>44832.214814814812</c:v>
                </c:pt>
                <c:pt idx="21527">
                  <c:v>44832.214826388888</c:v>
                </c:pt>
                <c:pt idx="21528">
                  <c:v>44832.214837962965</c:v>
                </c:pt>
                <c:pt idx="21529">
                  <c:v>44832.214849537035</c:v>
                </c:pt>
                <c:pt idx="21530">
                  <c:v>44832.214861111112</c:v>
                </c:pt>
                <c:pt idx="21531">
                  <c:v>44832.214872685188</c:v>
                </c:pt>
                <c:pt idx="21532">
                  <c:v>44832.214884259258</c:v>
                </c:pt>
                <c:pt idx="21533">
                  <c:v>44832.214895833335</c:v>
                </c:pt>
                <c:pt idx="21534">
                  <c:v>44832.214907407404</c:v>
                </c:pt>
                <c:pt idx="21535">
                  <c:v>44832.214918981481</c:v>
                </c:pt>
                <c:pt idx="21536">
                  <c:v>44832.214930555558</c:v>
                </c:pt>
                <c:pt idx="21537">
                  <c:v>44832.214942129627</c:v>
                </c:pt>
                <c:pt idx="21538">
                  <c:v>44832.214965277781</c:v>
                </c:pt>
                <c:pt idx="21539">
                  <c:v>44832.21497685185</c:v>
                </c:pt>
                <c:pt idx="21540">
                  <c:v>44832.214988425927</c:v>
                </c:pt>
                <c:pt idx="21541">
                  <c:v>44832.214999999997</c:v>
                </c:pt>
                <c:pt idx="21542">
                  <c:v>44832.215011574073</c:v>
                </c:pt>
                <c:pt idx="21543">
                  <c:v>44832.21502314815</c:v>
                </c:pt>
                <c:pt idx="21544">
                  <c:v>44832.21503472222</c:v>
                </c:pt>
                <c:pt idx="21545">
                  <c:v>44832.215046296296</c:v>
                </c:pt>
                <c:pt idx="21546">
                  <c:v>44832.215057870373</c:v>
                </c:pt>
                <c:pt idx="21547">
                  <c:v>44832.215069444443</c:v>
                </c:pt>
                <c:pt idx="21548">
                  <c:v>44832.215069444443</c:v>
                </c:pt>
                <c:pt idx="21549">
                  <c:v>44832.215081018519</c:v>
                </c:pt>
                <c:pt idx="21550">
                  <c:v>44832.215092592596</c:v>
                </c:pt>
                <c:pt idx="21551">
                  <c:v>44832.215104166666</c:v>
                </c:pt>
                <c:pt idx="21552">
                  <c:v>44832.215115740742</c:v>
                </c:pt>
                <c:pt idx="21553">
                  <c:v>44832.215127314812</c:v>
                </c:pt>
                <c:pt idx="21554">
                  <c:v>44832.215138888889</c:v>
                </c:pt>
                <c:pt idx="21555">
                  <c:v>44832.215150462966</c:v>
                </c:pt>
                <c:pt idx="21556">
                  <c:v>44832.215173611112</c:v>
                </c:pt>
                <c:pt idx="21557">
                  <c:v>44832.215185185189</c:v>
                </c:pt>
                <c:pt idx="21558">
                  <c:v>44832.215196759258</c:v>
                </c:pt>
                <c:pt idx="21559">
                  <c:v>44832.215208333335</c:v>
                </c:pt>
                <c:pt idx="21560">
                  <c:v>44832.215219907404</c:v>
                </c:pt>
                <c:pt idx="21561">
                  <c:v>44832.215231481481</c:v>
                </c:pt>
                <c:pt idx="21562">
                  <c:v>44832.215243055558</c:v>
                </c:pt>
                <c:pt idx="21563">
                  <c:v>44832.215254629627</c:v>
                </c:pt>
                <c:pt idx="21564">
                  <c:v>44832.215266203704</c:v>
                </c:pt>
                <c:pt idx="21565">
                  <c:v>44832.215277777781</c:v>
                </c:pt>
                <c:pt idx="21566">
                  <c:v>44832.215289351851</c:v>
                </c:pt>
                <c:pt idx="21567">
                  <c:v>44832.215300925927</c:v>
                </c:pt>
                <c:pt idx="21568">
                  <c:v>44832.215312499997</c:v>
                </c:pt>
                <c:pt idx="21569">
                  <c:v>44832.215324074074</c:v>
                </c:pt>
                <c:pt idx="21570">
                  <c:v>44832.21533564815</c:v>
                </c:pt>
                <c:pt idx="21571">
                  <c:v>44832.21534722222</c:v>
                </c:pt>
                <c:pt idx="21572">
                  <c:v>44832.215358796297</c:v>
                </c:pt>
                <c:pt idx="21573">
                  <c:v>44832.215370370373</c:v>
                </c:pt>
                <c:pt idx="21574">
                  <c:v>44832.215381944443</c:v>
                </c:pt>
                <c:pt idx="21575">
                  <c:v>44832.21539351852</c:v>
                </c:pt>
                <c:pt idx="21576">
                  <c:v>44832.215405092589</c:v>
                </c:pt>
                <c:pt idx="21577">
                  <c:v>44832.215416666666</c:v>
                </c:pt>
                <c:pt idx="21578">
                  <c:v>44832.215428240743</c:v>
                </c:pt>
                <c:pt idx="21579">
                  <c:v>44832.215439814812</c:v>
                </c:pt>
                <c:pt idx="21580">
                  <c:v>44832.215451388889</c:v>
                </c:pt>
                <c:pt idx="21581">
                  <c:v>44832.215462962966</c:v>
                </c:pt>
                <c:pt idx="21582">
                  <c:v>44832.215474537035</c:v>
                </c:pt>
                <c:pt idx="21583">
                  <c:v>44832.215486111112</c:v>
                </c:pt>
                <c:pt idx="21584">
                  <c:v>44832.215497685182</c:v>
                </c:pt>
                <c:pt idx="21585">
                  <c:v>44832.215509259258</c:v>
                </c:pt>
                <c:pt idx="21586">
                  <c:v>44832.215520833335</c:v>
                </c:pt>
                <c:pt idx="21587">
                  <c:v>44832.215532407405</c:v>
                </c:pt>
                <c:pt idx="21588">
                  <c:v>44832.215543981481</c:v>
                </c:pt>
                <c:pt idx="21589">
                  <c:v>44832.215555555558</c:v>
                </c:pt>
                <c:pt idx="21590">
                  <c:v>44832.215567129628</c:v>
                </c:pt>
                <c:pt idx="21591">
                  <c:v>44832.215578703705</c:v>
                </c:pt>
                <c:pt idx="21592">
                  <c:v>44832.215590277781</c:v>
                </c:pt>
                <c:pt idx="21593">
                  <c:v>44832.215601851851</c:v>
                </c:pt>
                <c:pt idx="21594">
                  <c:v>44832.215613425928</c:v>
                </c:pt>
                <c:pt idx="21595">
                  <c:v>44832.215624999997</c:v>
                </c:pt>
                <c:pt idx="21596">
                  <c:v>44832.215636574074</c:v>
                </c:pt>
                <c:pt idx="21597">
                  <c:v>44832.215648148151</c:v>
                </c:pt>
                <c:pt idx="21598">
                  <c:v>44832.21565972222</c:v>
                </c:pt>
                <c:pt idx="21599">
                  <c:v>44832.215671296297</c:v>
                </c:pt>
                <c:pt idx="21600">
                  <c:v>44832.215682870374</c:v>
                </c:pt>
                <c:pt idx="21601">
                  <c:v>44832.215694444443</c:v>
                </c:pt>
                <c:pt idx="21602">
                  <c:v>44832.21570601852</c:v>
                </c:pt>
                <c:pt idx="21603">
                  <c:v>44832.215717592589</c:v>
                </c:pt>
                <c:pt idx="21604">
                  <c:v>44832.215729166666</c:v>
                </c:pt>
                <c:pt idx="21605">
                  <c:v>44832.215740740743</c:v>
                </c:pt>
                <c:pt idx="21606">
                  <c:v>44832.215752314813</c:v>
                </c:pt>
                <c:pt idx="21607">
                  <c:v>44832.215763888889</c:v>
                </c:pt>
                <c:pt idx="21608">
                  <c:v>44832.215775462966</c:v>
                </c:pt>
                <c:pt idx="21609">
                  <c:v>44832.215787037036</c:v>
                </c:pt>
                <c:pt idx="21610">
                  <c:v>44832.215798611112</c:v>
                </c:pt>
                <c:pt idx="21611">
                  <c:v>44832.215810185182</c:v>
                </c:pt>
                <c:pt idx="21612">
                  <c:v>44832.215821759259</c:v>
                </c:pt>
                <c:pt idx="21613">
                  <c:v>44832.215833333335</c:v>
                </c:pt>
                <c:pt idx="21614">
                  <c:v>44832.215844907405</c:v>
                </c:pt>
                <c:pt idx="21615">
                  <c:v>44832.215856481482</c:v>
                </c:pt>
                <c:pt idx="21616">
                  <c:v>44832.215868055559</c:v>
                </c:pt>
                <c:pt idx="21617">
                  <c:v>44832.215879629628</c:v>
                </c:pt>
                <c:pt idx="21618">
                  <c:v>44832.215891203705</c:v>
                </c:pt>
                <c:pt idx="21619">
                  <c:v>44832.215902777774</c:v>
                </c:pt>
                <c:pt idx="21620">
                  <c:v>44832.215914351851</c:v>
                </c:pt>
                <c:pt idx="21621">
                  <c:v>44832.215925925928</c:v>
                </c:pt>
                <c:pt idx="21622">
                  <c:v>44832.215937499997</c:v>
                </c:pt>
                <c:pt idx="21623">
                  <c:v>44832.215949074074</c:v>
                </c:pt>
                <c:pt idx="21624">
                  <c:v>44832.215960648151</c:v>
                </c:pt>
                <c:pt idx="21625">
                  <c:v>44832.21597222222</c:v>
                </c:pt>
                <c:pt idx="21626">
                  <c:v>44832.215983796297</c:v>
                </c:pt>
                <c:pt idx="21627">
                  <c:v>44832.215995370374</c:v>
                </c:pt>
                <c:pt idx="21628">
                  <c:v>44832.216006944444</c:v>
                </c:pt>
                <c:pt idx="21629">
                  <c:v>44832.21601851852</c:v>
                </c:pt>
                <c:pt idx="21630">
                  <c:v>44832.21603009259</c:v>
                </c:pt>
                <c:pt idx="21631">
                  <c:v>44832.216041666667</c:v>
                </c:pt>
                <c:pt idx="21632">
                  <c:v>44832.216053240743</c:v>
                </c:pt>
                <c:pt idx="21633">
                  <c:v>44832.216064814813</c:v>
                </c:pt>
                <c:pt idx="21634">
                  <c:v>44832.21607638889</c:v>
                </c:pt>
                <c:pt idx="21635">
                  <c:v>44832.216087962966</c:v>
                </c:pt>
                <c:pt idx="21636">
                  <c:v>44832.216099537036</c:v>
                </c:pt>
                <c:pt idx="21637">
                  <c:v>44832.216111111113</c:v>
                </c:pt>
                <c:pt idx="21638">
                  <c:v>44832.216122685182</c:v>
                </c:pt>
                <c:pt idx="21639">
                  <c:v>44832.216134259259</c:v>
                </c:pt>
                <c:pt idx="21640">
                  <c:v>44832.216145833336</c:v>
                </c:pt>
                <c:pt idx="21641">
                  <c:v>44832.216157407405</c:v>
                </c:pt>
                <c:pt idx="21642">
                  <c:v>44832.216168981482</c:v>
                </c:pt>
                <c:pt idx="21643">
                  <c:v>44832.216180555559</c:v>
                </c:pt>
                <c:pt idx="21644">
                  <c:v>44832.216192129628</c:v>
                </c:pt>
                <c:pt idx="21645">
                  <c:v>44832.216203703705</c:v>
                </c:pt>
                <c:pt idx="21646">
                  <c:v>44832.216215277775</c:v>
                </c:pt>
                <c:pt idx="21647">
                  <c:v>44832.216226851851</c:v>
                </c:pt>
                <c:pt idx="21648">
                  <c:v>44832.216238425928</c:v>
                </c:pt>
                <c:pt idx="21649">
                  <c:v>44832.216249999998</c:v>
                </c:pt>
                <c:pt idx="21650">
                  <c:v>44832.216261574074</c:v>
                </c:pt>
                <c:pt idx="21651">
                  <c:v>44832.216273148151</c:v>
                </c:pt>
                <c:pt idx="21652">
                  <c:v>44832.216284722221</c:v>
                </c:pt>
                <c:pt idx="21653">
                  <c:v>44832.216296296298</c:v>
                </c:pt>
                <c:pt idx="21654">
                  <c:v>44832.216307870367</c:v>
                </c:pt>
                <c:pt idx="21655">
                  <c:v>44832.216319444444</c:v>
                </c:pt>
                <c:pt idx="21656">
                  <c:v>44832.216331018521</c:v>
                </c:pt>
                <c:pt idx="21657">
                  <c:v>44832.21634259259</c:v>
                </c:pt>
                <c:pt idx="21658">
                  <c:v>44832.216354166667</c:v>
                </c:pt>
                <c:pt idx="21659">
                  <c:v>44832.216365740744</c:v>
                </c:pt>
                <c:pt idx="21660">
                  <c:v>44832.216377314813</c:v>
                </c:pt>
                <c:pt idx="21661">
                  <c:v>44832.21638888889</c:v>
                </c:pt>
                <c:pt idx="21662">
                  <c:v>44832.216400462959</c:v>
                </c:pt>
                <c:pt idx="21663">
                  <c:v>44832.216412037036</c:v>
                </c:pt>
                <c:pt idx="21664">
                  <c:v>44832.216423611113</c:v>
                </c:pt>
                <c:pt idx="21665">
                  <c:v>44832.216435185182</c:v>
                </c:pt>
                <c:pt idx="21666">
                  <c:v>44832.216446759259</c:v>
                </c:pt>
                <c:pt idx="21667">
                  <c:v>44832.216458333336</c:v>
                </c:pt>
                <c:pt idx="21668">
                  <c:v>44832.216469907406</c:v>
                </c:pt>
                <c:pt idx="21669">
                  <c:v>44832.216481481482</c:v>
                </c:pt>
                <c:pt idx="21670">
                  <c:v>44832.216493055559</c:v>
                </c:pt>
                <c:pt idx="21671">
                  <c:v>44832.216504629629</c:v>
                </c:pt>
                <c:pt idx="21672">
                  <c:v>44832.216516203705</c:v>
                </c:pt>
                <c:pt idx="21673">
                  <c:v>44832.216527777775</c:v>
                </c:pt>
                <c:pt idx="21674">
                  <c:v>44832.216539351852</c:v>
                </c:pt>
                <c:pt idx="21675">
                  <c:v>44832.216550925928</c:v>
                </c:pt>
                <c:pt idx="21676">
                  <c:v>44832.216562499998</c:v>
                </c:pt>
                <c:pt idx="21677">
                  <c:v>44832.216574074075</c:v>
                </c:pt>
                <c:pt idx="21678">
                  <c:v>44832.216585648152</c:v>
                </c:pt>
                <c:pt idx="21679">
                  <c:v>44832.216597222221</c:v>
                </c:pt>
                <c:pt idx="21680">
                  <c:v>44832.216608796298</c:v>
                </c:pt>
                <c:pt idx="21681">
                  <c:v>44832.216620370367</c:v>
                </c:pt>
                <c:pt idx="21682">
                  <c:v>44832.216631944444</c:v>
                </c:pt>
                <c:pt idx="21683">
                  <c:v>44832.216643518521</c:v>
                </c:pt>
                <c:pt idx="21684">
                  <c:v>44832.21665509259</c:v>
                </c:pt>
                <c:pt idx="21685">
                  <c:v>44832.216666666667</c:v>
                </c:pt>
                <c:pt idx="21686">
                  <c:v>44832.216678240744</c:v>
                </c:pt>
                <c:pt idx="21687">
                  <c:v>44832.216689814813</c:v>
                </c:pt>
                <c:pt idx="21688">
                  <c:v>44832.21670138889</c:v>
                </c:pt>
                <c:pt idx="21689">
                  <c:v>44832.21671296296</c:v>
                </c:pt>
                <c:pt idx="21690">
                  <c:v>44832.216724537036</c:v>
                </c:pt>
                <c:pt idx="21691">
                  <c:v>44832.216736111113</c:v>
                </c:pt>
                <c:pt idx="21692">
                  <c:v>44832.216747685183</c:v>
                </c:pt>
                <c:pt idx="21693">
                  <c:v>44832.21675925926</c:v>
                </c:pt>
                <c:pt idx="21694">
                  <c:v>44832.216770833336</c:v>
                </c:pt>
                <c:pt idx="21695">
                  <c:v>44832.216782407406</c:v>
                </c:pt>
                <c:pt idx="21696">
                  <c:v>44832.216793981483</c:v>
                </c:pt>
                <c:pt idx="21697">
                  <c:v>44832.216805555552</c:v>
                </c:pt>
                <c:pt idx="21698">
                  <c:v>44832.216817129629</c:v>
                </c:pt>
                <c:pt idx="21699">
                  <c:v>44832.216828703706</c:v>
                </c:pt>
                <c:pt idx="21700">
                  <c:v>44832.216840277775</c:v>
                </c:pt>
                <c:pt idx="21701">
                  <c:v>44832.216851851852</c:v>
                </c:pt>
                <c:pt idx="21702">
                  <c:v>44832.216863425929</c:v>
                </c:pt>
                <c:pt idx="21703">
                  <c:v>44832.216874999998</c:v>
                </c:pt>
                <c:pt idx="21704">
                  <c:v>44832.216886574075</c:v>
                </c:pt>
                <c:pt idx="21705">
                  <c:v>44832.216898148145</c:v>
                </c:pt>
                <c:pt idx="21706">
                  <c:v>44832.216909722221</c:v>
                </c:pt>
                <c:pt idx="21707">
                  <c:v>44832.216921296298</c:v>
                </c:pt>
                <c:pt idx="21708">
                  <c:v>44832.216932870368</c:v>
                </c:pt>
                <c:pt idx="21709">
                  <c:v>44832.216944444444</c:v>
                </c:pt>
                <c:pt idx="21710">
                  <c:v>44832.216956018521</c:v>
                </c:pt>
                <c:pt idx="21711">
                  <c:v>44832.216967592591</c:v>
                </c:pt>
                <c:pt idx="21712">
                  <c:v>44832.216979166667</c:v>
                </c:pt>
                <c:pt idx="21713">
                  <c:v>44832.216990740744</c:v>
                </c:pt>
                <c:pt idx="21714">
                  <c:v>44832.217002314814</c:v>
                </c:pt>
                <c:pt idx="21715">
                  <c:v>44832.217013888891</c:v>
                </c:pt>
                <c:pt idx="21716">
                  <c:v>44832.21702546296</c:v>
                </c:pt>
                <c:pt idx="21717">
                  <c:v>44832.217037037037</c:v>
                </c:pt>
                <c:pt idx="21718">
                  <c:v>44832.217048611114</c:v>
                </c:pt>
                <c:pt idx="21719">
                  <c:v>44832.217060185183</c:v>
                </c:pt>
                <c:pt idx="21720">
                  <c:v>44832.21707175926</c:v>
                </c:pt>
                <c:pt idx="21721">
                  <c:v>44832.217083333337</c:v>
                </c:pt>
                <c:pt idx="21722">
                  <c:v>44832.217094907406</c:v>
                </c:pt>
                <c:pt idx="21723">
                  <c:v>44832.217106481483</c:v>
                </c:pt>
                <c:pt idx="21724">
                  <c:v>44832.217118055552</c:v>
                </c:pt>
                <c:pt idx="21725">
                  <c:v>44832.217129629629</c:v>
                </c:pt>
                <c:pt idx="21726">
                  <c:v>44832.217141203706</c:v>
                </c:pt>
                <c:pt idx="21727">
                  <c:v>44832.217152777775</c:v>
                </c:pt>
                <c:pt idx="21728">
                  <c:v>44832.217164351852</c:v>
                </c:pt>
                <c:pt idx="21729">
                  <c:v>44832.217175925929</c:v>
                </c:pt>
                <c:pt idx="21730">
                  <c:v>44832.217187499999</c:v>
                </c:pt>
                <c:pt idx="21731">
                  <c:v>44832.217199074075</c:v>
                </c:pt>
                <c:pt idx="21732">
                  <c:v>44832.217210648145</c:v>
                </c:pt>
                <c:pt idx="21733">
                  <c:v>44832.217222222222</c:v>
                </c:pt>
                <c:pt idx="21734">
                  <c:v>44832.217233796298</c:v>
                </c:pt>
                <c:pt idx="21735">
                  <c:v>44832.217245370368</c:v>
                </c:pt>
                <c:pt idx="21736">
                  <c:v>44832.217256944445</c:v>
                </c:pt>
                <c:pt idx="21737">
                  <c:v>44832.217268518521</c:v>
                </c:pt>
                <c:pt idx="21738">
                  <c:v>44832.217280092591</c:v>
                </c:pt>
                <c:pt idx="21739">
                  <c:v>44832.217291666668</c:v>
                </c:pt>
                <c:pt idx="21740">
                  <c:v>44832.217303240737</c:v>
                </c:pt>
                <c:pt idx="21741">
                  <c:v>44832.217314814814</c:v>
                </c:pt>
                <c:pt idx="21742">
                  <c:v>44832.217326388891</c:v>
                </c:pt>
                <c:pt idx="21743">
                  <c:v>44832.21733796296</c:v>
                </c:pt>
                <c:pt idx="21744">
                  <c:v>44832.217361111114</c:v>
                </c:pt>
                <c:pt idx="21745">
                  <c:v>44832.217372685183</c:v>
                </c:pt>
                <c:pt idx="21746">
                  <c:v>44832.21738425926</c:v>
                </c:pt>
                <c:pt idx="21747">
                  <c:v>44832.217395833337</c:v>
                </c:pt>
                <c:pt idx="21748">
                  <c:v>44832.217407407406</c:v>
                </c:pt>
                <c:pt idx="21749">
                  <c:v>44832.217418981483</c:v>
                </c:pt>
                <c:pt idx="21750">
                  <c:v>44832.217430555553</c:v>
                </c:pt>
                <c:pt idx="21751">
                  <c:v>44832.217442129629</c:v>
                </c:pt>
                <c:pt idx="21752">
                  <c:v>44832.217453703706</c:v>
                </c:pt>
                <c:pt idx="21753">
                  <c:v>44832.217465277776</c:v>
                </c:pt>
                <c:pt idx="21754">
                  <c:v>44832.217476851853</c:v>
                </c:pt>
                <c:pt idx="21755">
                  <c:v>44832.217488425929</c:v>
                </c:pt>
                <c:pt idx="21756">
                  <c:v>44832.217499999999</c:v>
                </c:pt>
                <c:pt idx="21757">
                  <c:v>44832.217499999999</c:v>
                </c:pt>
                <c:pt idx="21758">
                  <c:v>44832.217511574076</c:v>
                </c:pt>
                <c:pt idx="21759">
                  <c:v>44832.217523148145</c:v>
                </c:pt>
                <c:pt idx="21760">
                  <c:v>44832.217534722222</c:v>
                </c:pt>
                <c:pt idx="21761">
                  <c:v>44832.217546296299</c:v>
                </c:pt>
                <c:pt idx="21762">
                  <c:v>44832.217569444445</c:v>
                </c:pt>
                <c:pt idx="21763">
                  <c:v>44832.217581018522</c:v>
                </c:pt>
                <c:pt idx="21764">
                  <c:v>44832.217592592591</c:v>
                </c:pt>
                <c:pt idx="21765">
                  <c:v>44832.217604166668</c:v>
                </c:pt>
                <c:pt idx="21766">
                  <c:v>44832.217615740738</c:v>
                </c:pt>
                <c:pt idx="21767">
                  <c:v>44832.217627314814</c:v>
                </c:pt>
                <c:pt idx="21768">
                  <c:v>44832.217638888891</c:v>
                </c:pt>
                <c:pt idx="21769">
                  <c:v>44832.217650462961</c:v>
                </c:pt>
                <c:pt idx="21770">
                  <c:v>44832.217662037037</c:v>
                </c:pt>
                <c:pt idx="21771">
                  <c:v>44832.217673611114</c:v>
                </c:pt>
                <c:pt idx="21772">
                  <c:v>44832.217685185184</c:v>
                </c:pt>
                <c:pt idx="21773">
                  <c:v>44832.21769675926</c:v>
                </c:pt>
                <c:pt idx="21774">
                  <c:v>44832.21770833333</c:v>
                </c:pt>
                <c:pt idx="21775">
                  <c:v>44832.217719907407</c:v>
                </c:pt>
                <c:pt idx="21776">
                  <c:v>44832.217731481483</c:v>
                </c:pt>
                <c:pt idx="21777">
                  <c:v>44832.217743055553</c:v>
                </c:pt>
                <c:pt idx="21778">
                  <c:v>44832.21775462963</c:v>
                </c:pt>
                <c:pt idx="21779">
                  <c:v>44832.217766203707</c:v>
                </c:pt>
                <c:pt idx="21780">
                  <c:v>44832.217777777776</c:v>
                </c:pt>
                <c:pt idx="21781">
                  <c:v>44832.217789351853</c:v>
                </c:pt>
                <c:pt idx="21782">
                  <c:v>44832.217800925922</c:v>
                </c:pt>
                <c:pt idx="21783">
                  <c:v>44832.217812499999</c:v>
                </c:pt>
                <c:pt idx="21784">
                  <c:v>44832.217824074076</c:v>
                </c:pt>
                <c:pt idx="21785">
                  <c:v>44832.217835648145</c:v>
                </c:pt>
                <c:pt idx="21786">
                  <c:v>44832.217847222222</c:v>
                </c:pt>
                <c:pt idx="21787">
                  <c:v>44832.217858796299</c:v>
                </c:pt>
                <c:pt idx="21788">
                  <c:v>44832.217870370368</c:v>
                </c:pt>
                <c:pt idx="21789">
                  <c:v>44832.217881944445</c:v>
                </c:pt>
                <c:pt idx="21790">
                  <c:v>44832.217893518522</c:v>
                </c:pt>
                <c:pt idx="21791">
                  <c:v>44832.217905092592</c:v>
                </c:pt>
                <c:pt idx="21792">
                  <c:v>44832.217916666668</c:v>
                </c:pt>
                <c:pt idx="21793">
                  <c:v>44832.217928240738</c:v>
                </c:pt>
                <c:pt idx="21794">
                  <c:v>44832.217939814815</c:v>
                </c:pt>
                <c:pt idx="21795">
                  <c:v>44832.217951388891</c:v>
                </c:pt>
                <c:pt idx="21796">
                  <c:v>44832.217962962961</c:v>
                </c:pt>
                <c:pt idx="21797">
                  <c:v>44832.217974537038</c:v>
                </c:pt>
                <c:pt idx="21798">
                  <c:v>44832.217986111114</c:v>
                </c:pt>
                <c:pt idx="21799">
                  <c:v>44832.217997685184</c:v>
                </c:pt>
                <c:pt idx="21800">
                  <c:v>44832.218009259261</c:v>
                </c:pt>
                <c:pt idx="21801">
                  <c:v>44832.21802083333</c:v>
                </c:pt>
                <c:pt idx="21802">
                  <c:v>44832.218032407407</c:v>
                </c:pt>
                <c:pt idx="21803">
                  <c:v>44832.218043981484</c:v>
                </c:pt>
                <c:pt idx="21804">
                  <c:v>44832.218055555553</c:v>
                </c:pt>
                <c:pt idx="21805">
                  <c:v>44832.21806712963</c:v>
                </c:pt>
                <c:pt idx="21806">
                  <c:v>44832.218078703707</c:v>
                </c:pt>
                <c:pt idx="21807">
                  <c:v>44832.218090277776</c:v>
                </c:pt>
                <c:pt idx="21808">
                  <c:v>44832.218101851853</c:v>
                </c:pt>
                <c:pt idx="21809">
                  <c:v>44832.218113425923</c:v>
                </c:pt>
                <c:pt idx="21810">
                  <c:v>44832.218124999999</c:v>
                </c:pt>
                <c:pt idx="21811">
                  <c:v>44832.218136574076</c:v>
                </c:pt>
                <c:pt idx="21812">
                  <c:v>44832.218148148146</c:v>
                </c:pt>
                <c:pt idx="21813">
                  <c:v>44832.218159722222</c:v>
                </c:pt>
                <c:pt idx="21814">
                  <c:v>44832.218171296299</c:v>
                </c:pt>
                <c:pt idx="21815">
                  <c:v>44832.218182870369</c:v>
                </c:pt>
                <c:pt idx="21816">
                  <c:v>44832.218194444446</c:v>
                </c:pt>
                <c:pt idx="21817">
                  <c:v>44832.218206018515</c:v>
                </c:pt>
                <c:pt idx="21818">
                  <c:v>44832.218217592592</c:v>
                </c:pt>
                <c:pt idx="21819">
                  <c:v>44832.218229166669</c:v>
                </c:pt>
                <c:pt idx="21820">
                  <c:v>44832.218240740738</c:v>
                </c:pt>
                <c:pt idx="21821">
                  <c:v>44832.218252314815</c:v>
                </c:pt>
                <c:pt idx="21822">
                  <c:v>44832.218263888892</c:v>
                </c:pt>
                <c:pt idx="21823">
                  <c:v>44832.218275462961</c:v>
                </c:pt>
                <c:pt idx="21824">
                  <c:v>44832.218287037038</c:v>
                </c:pt>
                <c:pt idx="21825">
                  <c:v>44832.218298611115</c:v>
                </c:pt>
                <c:pt idx="21826">
                  <c:v>44832.218310185184</c:v>
                </c:pt>
                <c:pt idx="21827">
                  <c:v>44832.218321759261</c:v>
                </c:pt>
                <c:pt idx="21828">
                  <c:v>44832.218333333331</c:v>
                </c:pt>
                <c:pt idx="21829">
                  <c:v>44832.218344907407</c:v>
                </c:pt>
                <c:pt idx="21830">
                  <c:v>44832.218356481484</c:v>
                </c:pt>
                <c:pt idx="21831">
                  <c:v>44832.218368055554</c:v>
                </c:pt>
                <c:pt idx="21832">
                  <c:v>44832.21837962963</c:v>
                </c:pt>
                <c:pt idx="21833">
                  <c:v>44832.218391203707</c:v>
                </c:pt>
                <c:pt idx="21834">
                  <c:v>44832.218402777777</c:v>
                </c:pt>
                <c:pt idx="21835">
                  <c:v>44832.218414351853</c:v>
                </c:pt>
                <c:pt idx="21836">
                  <c:v>44832.218425925923</c:v>
                </c:pt>
                <c:pt idx="21837">
                  <c:v>44832.2184375</c:v>
                </c:pt>
                <c:pt idx="21838">
                  <c:v>44832.218449074076</c:v>
                </c:pt>
                <c:pt idx="21839">
                  <c:v>44832.218460648146</c:v>
                </c:pt>
                <c:pt idx="21840">
                  <c:v>44832.218472222223</c:v>
                </c:pt>
                <c:pt idx="21841">
                  <c:v>44832.2184837963</c:v>
                </c:pt>
                <c:pt idx="21842">
                  <c:v>44832.218495370369</c:v>
                </c:pt>
                <c:pt idx="21843">
                  <c:v>44832.218506944446</c:v>
                </c:pt>
                <c:pt idx="21844">
                  <c:v>44832.218518518515</c:v>
                </c:pt>
                <c:pt idx="21845">
                  <c:v>44832.218530092592</c:v>
                </c:pt>
                <c:pt idx="21846">
                  <c:v>44832.218541666669</c:v>
                </c:pt>
                <c:pt idx="21847">
                  <c:v>44832.218553240738</c:v>
                </c:pt>
                <c:pt idx="21848">
                  <c:v>44832.218564814815</c:v>
                </c:pt>
                <c:pt idx="21849">
                  <c:v>44832.218576388892</c:v>
                </c:pt>
                <c:pt idx="21850">
                  <c:v>44832.218587962961</c:v>
                </c:pt>
                <c:pt idx="21851">
                  <c:v>44832.218599537038</c:v>
                </c:pt>
                <c:pt idx="21852">
                  <c:v>44832.218611111108</c:v>
                </c:pt>
                <c:pt idx="21853">
                  <c:v>44832.218622685185</c:v>
                </c:pt>
                <c:pt idx="21854">
                  <c:v>44832.218634259261</c:v>
                </c:pt>
                <c:pt idx="21855">
                  <c:v>44832.218645833331</c:v>
                </c:pt>
                <c:pt idx="21856">
                  <c:v>44832.218657407408</c:v>
                </c:pt>
                <c:pt idx="21857">
                  <c:v>44832.218668981484</c:v>
                </c:pt>
                <c:pt idx="21858">
                  <c:v>44832.218680555554</c:v>
                </c:pt>
                <c:pt idx="21859">
                  <c:v>44832.218692129631</c:v>
                </c:pt>
                <c:pt idx="21860">
                  <c:v>44832.2187037037</c:v>
                </c:pt>
                <c:pt idx="21861">
                  <c:v>44832.218715277777</c:v>
                </c:pt>
                <c:pt idx="21862">
                  <c:v>44832.218726851854</c:v>
                </c:pt>
                <c:pt idx="21863">
                  <c:v>44832.218738425923</c:v>
                </c:pt>
                <c:pt idx="21864">
                  <c:v>44832.21875</c:v>
                </c:pt>
                <c:pt idx="21865">
                  <c:v>44832.218761574077</c:v>
                </c:pt>
                <c:pt idx="21866">
                  <c:v>44832.218773148146</c:v>
                </c:pt>
                <c:pt idx="21867">
                  <c:v>44832.218784722223</c:v>
                </c:pt>
                <c:pt idx="21868">
                  <c:v>44832.2187962963</c:v>
                </c:pt>
                <c:pt idx="21869">
                  <c:v>44832.218807870369</c:v>
                </c:pt>
                <c:pt idx="21870">
                  <c:v>44832.218819444446</c:v>
                </c:pt>
                <c:pt idx="21871">
                  <c:v>44832.218831018516</c:v>
                </c:pt>
                <c:pt idx="21872">
                  <c:v>44832.218842592592</c:v>
                </c:pt>
                <c:pt idx="21873">
                  <c:v>44832.218854166669</c:v>
                </c:pt>
                <c:pt idx="21874">
                  <c:v>44832.218865740739</c:v>
                </c:pt>
                <c:pt idx="21875">
                  <c:v>44832.218877314815</c:v>
                </c:pt>
                <c:pt idx="21876">
                  <c:v>44832.218888888892</c:v>
                </c:pt>
                <c:pt idx="21877">
                  <c:v>44832.218900462962</c:v>
                </c:pt>
                <c:pt idx="21878">
                  <c:v>44832.218912037039</c:v>
                </c:pt>
                <c:pt idx="21879">
                  <c:v>44832.218923611108</c:v>
                </c:pt>
                <c:pt idx="21880">
                  <c:v>44832.218935185185</c:v>
                </c:pt>
                <c:pt idx="21881">
                  <c:v>44832.218946759262</c:v>
                </c:pt>
                <c:pt idx="21882">
                  <c:v>44832.218958333331</c:v>
                </c:pt>
                <c:pt idx="21883">
                  <c:v>44832.218969907408</c:v>
                </c:pt>
                <c:pt idx="21884">
                  <c:v>44832.218981481485</c:v>
                </c:pt>
                <c:pt idx="21885">
                  <c:v>44832.218993055554</c:v>
                </c:pt>
                <c:pt idx="21886">
                  <c:v>44832.219004629631</c:v>
                </c:pt>
                <c:pt idx="21887">
                  <c:v>44832.2190162037</c:v>
                </c:pt>
                <c:pt idx="21888">
                  <c:v>44832.219027777777</c:v>
                </c:pt>
                <c:pt idx="21889">
                  <c:v>44832.219039351854</c:v>
                </c:pt>
                <c:pt idx="21890">
                  <c:v>44832.219050925924</c:v>
                </c:pt>
                <c:pt idx="21891">
                  <c:v>44832.2190625</c:v>
                </c:pt>
                <c:pt idx="21892">
                  <c:v>44832.219074074077</c:v>
                </c:pt>
                <c:pt idx="21893">
                  <c:v>44832.219085648147</c:v>
                </c:pt>
                <c:pt idx="21894">
                  <c:v>44832.219097222223</c:v>
                </c:pt>
                <c:pt idx="21895">
                  <c:v>44832.219108796293</c:v>
                </c:pt>
                <c:pt idx="21896">
                  <c:v>44832.21912037037</c:v>
                </c:pt>
                <c:pt idx="21897">
                  <c:v>44832.219131944446</c:v>
                </c:pt>
                <c:pt idx="21898">
                  <c:v>44832.219143518516</c:v>
                </c:pt>
                <c:pt idx="21899">
                  <c:v>44832.219155092593</c:v>
                </c:pt>
                <c:pt idx="21900">
                  <c:v>44832.219166666669</c:v>
                </c:pt>
                <c:pt idx="21901">
                  <c:v>44832.219178240739</c:v>
                </c:pt>
                <c:pt idx="21902">
                  <c:v>44832.219189814816</c:v>
                </c:pt>
                <c:pt idx="21903">
                  <c:v>44832.219201388885</c:v>
                </c:pt>
                <c:pt idx="21904">
                  <c:v>44832.219212962962</c:v>
                </c:pt>
                <c:pt idx="21905">
                  <c:v>44832.219224537039</c:v>
                </c:pt>
                <c:pt idx="21906">
                  <c:v>44832.219236111108</c:v>
                </c:pt>
                <c:pt idx="21907">
                  <c:v>44832.219247685185</c:v>
                </c:pt>
                <c:pt idx="21908">
                  <c:v>44832.219259259262</c:v>
                </c:pt>
                <c:pt idx="21909">
                  <c:v>44832.219270833331</c:v>
                </c:pt>
                <c:pt idx="21910">
                  <c:v>44832.219282407408</c:v>
                </c:pt>
                <c:pt idx="21911">
                  <c:v>44832.219293981485</c:v>
                </c:pt>
                <c:pt idx="21912">
                  <c:v>44832.219305555554</c:v>
                </c:pt>
                <c:pt idx="21913">
                  <c:v>44832.219317129631</c:v>
                </c:pt>
                <c:pt idx="21914">
                  <c:v>44832.219328703701</c:v>
                </c:pt>
                <c:pt idx="21915">
                  <c:v>44832.219340277778</c:v>
                </c:pt>
                <c:pt idx="21916">
                  <c:v>44832.219351851854</c:v>
                </c:pt>
                <c:pt idx="21917">
                  <c:v>44832.219363425924</c:v>
                </c:pt>
                <c:pt idx="21918">
                  <c:v>44832.219375000001</c:v>
                </c:pt>
                <c:pt idx="21919">
                  <c:v>44832.219386574077</c:v>
                </c:pt>
                <c:pt idx="21920">
                  <c:v>44832.219398148147</c:v>
                </c:pt>
                <c:pt idx="21921">
                  <c:v>44832.219409722224</c:v>
                </c:pt>
                <c:pt idx="21922">
                  <c:v>44832.219421296293</c:v>
                </c:pt>
                <c:pt idx="21923">
                  <c:v>44832.21943287037</c:v>
                </c:pt>
                <c:pt idx="21924">
                  <c:v>44832.219444444447</c:v>
                </c:pt>
                <c:pt idx="21925">
                  <c:v>44832.219456018516</c:v>
                </c:pt>
                <c:pt idx="21926">
                  <c:v>44832.219467592593</c:v>
                </c:pt>
                <c:pt idx="21927">
                  <c:v>44832.21947916667</c:v>
                </c:pt>
                <c:pt idx="21928">
                  <c:v>44832.219490740739</c:v>
                </c:pt>
                <c:pt idx="21929">
                  <c:v>44832.219502314816</c:v>
                </c:pt>
                <c:pt idx="21930">
                  <c:v>44832.219513888886</c:v>
                </c:pt>
                <c:pt idx="21931">
                  <c:v>44832.219525462962</c:v>
                </c:pt>
                <c:pt idx="21932">
                  <c:v>44832.219537037039</c:v>
                </c:pt>
                <c:pt idx="21933">
                  <c:v>44832.219548611109</c:v>
                </c:pt>
                <c:pt idx="21934">
                  <c:v>44832.219560185185</c:v>
                </c:pt>
                <c:pt idx="21935">
                  <c:v>44832.219571759262</c:v>
                </c:pt>
                <c:pt idx="21936">
                  <c:v>44832.219583333332</c:v>
                </c:pt>
                <c:pt idx="21937">
                  <c:v>44832.219594907408</c:v>
                </c:pt>
                <c:pt idx="21938">
                  <c:v>44832.219606481478</c:v>
                </c:pt>
                <c:pt idx="21939">
                  <c:v>44832.219618055555</c:v>
                </c:pt>
                <c:pt idx="21940">
                  <c:v>44832.219629629632</c:v>
                </c:pt>
                <c:pt idx="21941">
                  <c:v>44832.219641203701</c:v>
                </c:pt>
                <c:pt idx="21942">
                  <c:v>44832.219652777778</c:v>
                </c:pt>
                <c:pt idx="21943">
                  <c:v>44832.219664351855</c:v>
                </c:pt>
                <c:pt idx="21944">
                  <c:v>44832.219675925924</c:v>
                </c:pt>
                <c:pt idx="21945">
                  <c:v>44832.219687500001</c:v>
                </c:pt>
                <c:pt idx="21946">
                  <c:v>44832.219699074078</c:v>
                </c:pt>
                <c:pt idx="21947">
                  <c:v>44832.219710648147</c:v>
                </c:pt>
                <c:pt idx="21948">
                  <c:v>44832.219722222224</c:v>
                </c:pt>
                <c:pt idx="21949">
                  <c:v>44832.219733796293</c:v>
                </c:pt>
                <c:pt idx="21950">
                  <c:v>44832.219756944447</c:v>
                </c:pt>
                <c:pt idx="21951">
                  <c:v>44832.219768518517</c:v>
                </c:pt>
                <c:pt idx="21952">
                  <c:v>44832.219780092593</c:v>
                </c:pt>
                <c:pt idx="21953">
                  <c:v>44832.21979166667</c:v>
                </c:pt>
                <c:pt idx="21954">
                  <c:v>44832.21980324074</c:v>
                </c:pt>
                <c:pt idx="21955">
                  <c:v>44832.219814814816</c:v>
                </c:pt>
                <c:pt idx="21956">
                  <c:v>44832.219826388886</c:v>
                </c:pt>
                <c:pt idx="21957">
                  <c:v>44832.219837962963</c:v>
                </c:pt>
                <c:pt idx="21958">
                  <c:v>44832.219849537039</c:v>
                </c:pt>
                <c:pt idx="21959">
                  <c:v>44832.219861111109</c:v>
                </c:pt>
                <c:pt idx="21960">
                  <c:v>44832.219872685186</c:v>
                </c:pt>
                <c:pt idx="21961">
                  <c:v>44832.219884259262</c:v>
                </c:pt>
                <c:pt idx="21962">
                  <c:v>44832.219895833332</c:v>
                </c:pt>
                <c:pt idx="21963">
                  <c:v>44832.219907407409</c:v>
                </c:pt>
                <c:pt idx="21964">
                  <c:v>44832.219918981478</c:v>
                </c:pt>
                <c:pt idx="21965">
                  <c:v>44832.219930555555</c:v>
                </c:pt>
                <c:pt idx="21966">
                  <c:v>44832.219930555555</c:v>
                </c:pt>
                <c:pt idx="21967">
                  <c:v>44832.219942129632</c:v>
                </c:pt>
                <c:pt idx="21968">
                  <c:v>44832.219965277778</c:v>
                </c:pt>
                <c:pt idx="21969">
                  <c:v>44832.219976851855</c:v>
                </c:pt>
                <c:pt idx="21970">
                  <c:v>44832.219988425924</c:v>
                </c:pt>
                <c:pt idx="21971">
                  <c:v>44832.22</c:v>
                </c:pt>
                <c:pt idx="21972">
                  <c:v>44832.220011574071</c:v>
                </c:pt>
                <c:pt idx="21973">
                  <c:v>44832.220023148147</c:v>
                </c:pt>
                <c:pt idx="21974">
                  <c:v>44832.220034722224</c:v>
                </c:pt>
                <c:pt idx="21975">
                  <c:v>44832.220046296294</c:v>
                </c:pt>
                <c:pt idx="21976">
                  <c:v>44832.220057870371</c:v>
                </c:pt>
                <c:pt idx="21977">
                  <c:v>44832.220069444447</c:v>
                </c:pt>
                <c:pt idx="21978">
                  <c:v>44832.220081018517</c:v>
                </c:pt>
                <c:pt idx="21979">
                  <c:v>44832.220092592594</c:v>
                </c:pt>
                <c:pt idx="21980">
                  <c:v>44832.220104166663</c:v>
                </c:pt>
                <c:pt idx="21981">
                  <c:v>44832.22011574074</c:v>
                </c:pt>
                <c:pt idx="21982">
                  <c:v>44832.220127314817</c:v>
                </c:pt>
                <c:pt idx="21983">
                  <c:v>44832.220138888886</c:v>
                </c:pt>
                <c:pt idx="21984">
                  <c:v>44832.220150462963</c:v>
                </c:pt>
                <c:pt idx="21985">
                  <c:v>44832.22016203704</c:v>
                </c:pt>
                <c:pt idx="21986">
                  <c:v>44832.220173611109</c:v>
                </c:pt>
                <c:pt idx="21987">
                  <c:v>44832.220185185186</c:v>
                </c:pt>
                <c:pt idx="21988">
                  <c:v>44832.220196759263</c:v>
                </c:pt>
                <c:pt idx="21989">
                  <c:v>44832.220208333332</c:v>
                </c:pt>
                <c:pt idx="21990">
                  <c:v>44832.220219907409</c:v>
                </c:pt>
                <c:pt idx="21991">
                  <c:v>44832.220231481479</c:v>
                </c:pt>
                <c:pt idx="21992">
                  <c:v>44832.220243055555</c:v>
                </c:pt>
                <c:pt idx="21993">
                  <c:v>44832.220254629632</c:v>
                </c:pt>
                <c:pt idx="21994">
                  <c:v>44832.220266203702</c:v>
                </c:pt>
                <c:pt idx="21995">
                  <c:v>44832.220277777778</c:v>
                </c:pt>
                <c:pt idx="21996">
                  <c:v>44832.220289351855</c:v>
                </c:pt>
                <c:pt idx="21997">
                  <c:v>44832.220300925925</c:v>
                </c:pt>
                <c:pt idx="21998">
                  <c:v>44832.220312500001</c:v>
                </c:pt>
                <c:pt idx="21999">
                  <c:v>44832.220324074071</c:v>
                </c:pt>
                <c:pt idx="22000">
                  <c:v>44832.220335648148</c:v>
                </c:pt>
                <c:pt idx="22001">
                  <c:v>44832.220347222225</c:v>
                </c:pt>
                <c:pt idx="22002">
                  <c:v>44832.220358796294</c:v>
                </c:pt>
                <c:pt idx="22003">
                  <c:v>44832.220370370371</c:v>
                </c:pt>
                <c:pt idx="22004">
                  <c:v>44832.220381944448</c:v>
                </c:pt>
                <c:pt idx="22005">
                  <c:v>44832.220393518517</c:v>
                </c:pt>
                <c:pt idx="22006">
                  <c:v>44832.220405092594</c:v>
                </c:pt>
                <c:pt idx="22007">
                  <c:v>44832.220416666663</c:v>
                </c:pt>
                <c:pt idx="22008">
                  <c:v>44832.22042824074</c:v>
                </c:pt>
                <c:pt idx="22009">
                  <c:v>44832.220439814817</c:v>
                </c:pt>
                <c:pt idx="22010">
                  <c:v>44832.220451388886</c:v>
                </c:pt>
                <c:pt idx="22011">
                  <c:v>44832.220462962963</c:v>
                </c:pt>
                <c:pt idx="22012">
                  <c:v>44832.22047453704</c:v>
                </c:pt>
                <c:pt idx="22013">
                  <c:v>44832.220486111109</c:v>
                </c:pt>
                <c:pt idx="22014">
                  <c:v>44832.220497685186</c:v>
                </c:pt>
                <c:pt idx="22015">
                  <c:v>44832.220509259256</c:v>
                </c:pt>
                <c:pt idx="22016">
                  <c:v>44832.220520833333</c:v>
                </c:pt>
                <c:pt idx="22017">
                  <c:v>44832.220532407409</c:v>
                </c:pt>
                <c:pt idx="22018">
                  <c:v>44832.220543981479</c:v>
                </c:pt>
                <c:pt idx="22019">
                  <c:v>44832.220555555556</c:v>
                </c:pt>
                <c:pt idx="22020">
                  <c:v>44832.220567129632</c:v>
                </c:pt>
                <c:pt idx="22021">
                  <c:v>44832.220578703702</c:v>
                </c:pt>
                <c:pt idx="22022">
                  <c:v>44832.220590277779</c:v>
                </c:pt>
                <c:pt idx="22023">
                  <c:v>44832.220601851855</c:v>
                </c:pt>
                <c:pt idx="22024">
                  <c:v>44832.220613425925</c:v>
                </c:pt>
                <c:pt idx="22025">
                  <c:v>44832.220625000002</c:v>
                </c:pt>
                <c:pt idx="22026">
                  <c:v>44832.220636574071</c:v>
                </c:pt>
                <c:pt idx="22027">
                  <c:v>44832.220648148148</c:v>
                </c:pt>
                <c:pt idx="22028">
                  <c:v>44832.220659722225</c:v>
                </c:pt>
                <c:pt idx="22029">
                  <c:v>44832.220671296294</c:v>
                </c:pt>
                <c:pt idx="22030">
                  <c:v>44832.220682870371</c:v>
                </c:pt>
                <c:pt idx="22031">
                  <c:v>44832.220694444448</c:v>
                </c:pt>
                <c:pt idx="22032">
                  <c:v>44832.220706018517</c:v>
                </c:pt>
                <c:pt idx="22033">
                  <c:v>44832.220717592594</c:v>
                </c:pt>
                <c:pt idx="22034">
                  <c:v>44832.220729166664</c:v>
                </c:pt>
                <c:pt idx="22035">
                  <c:v>44832.22074074074</c:v>
                </c:pt>
                <c:pt idx="22036">
                  <c:v>44832.220752314817</c:v>
                </c:pt>
                <c:pt idx="22037">
                  <c:v>44832.220763888887</c:v>
                </c:pt>
                <c:pt idx="22038">
                  <c:v>44832.220775462964</c:v>
                </c:pt>
                <c:pt idx="22039">
                  <c:v>44832.22078703704</c:v>
                </c:pt>
                <c:pt idx="22040">
                  <c:v>44832.22079861111</c:v>
                </c:pt>
                <c:pt idx="22041">
                  <c:v>44832.220810185187</c:v>
                </c:pt>
                <c:pt idx="22042">
                  <c:v>44832.220821759256</c:v>
                </c:pt>
                <c:pt idx="22043">
                  <c:v>44832.220833333333</c:v>
                </c:pt>
                <c:pt idx="22044">
                  <c:v>44832.22084490741</c:v>
                </c:pt>
                <c:pt idx="22045">
                  <c:v>44832.220856481479</c:v>
                </c:pt>
                <c:pt idx="22046">
                  <c:v>44832.220868055556</c:v>
                </c:pt>
                <c:pt idx="22047">
                  <c:v>44832.220879629633</c:v>
                </c:pt>
                <c:pt idx="22048">
                  <c:v>44832.220891203702</c:v>
                </c:pt>
                <c:pt idx="22049">
                  <c:v>44832.220902777779</c:v>
                </c:pt>
                <c:pt idx="22050">
                  <c:v>44832.220914351848</c:v>
                </c:pt>
                <c:pt idx="22051">
                  <c:v>44832.220925925925</c:v>
                </c:pt>
                <c:pt idx="22052">
                  <c:v>44832.220937500002</c:v>
                </c:pt>
                <c:pt idx="22053">
                  <c:v>44832.220949074072</c:v>
                </c:pt>
                <c:pt idx="22054">
                  <c:v>44832.220960648148</c:v>
                </c:pt>
                <c:pt idx="22055">
                  <c:v>44832.220972222225</c:v>
                </c:pt>
                <c:pt idx="22056">
                  <c:v>44832.220983796295</c:v>
                </c:pt>
                <c:pt idx="22057">
                  <c:v>44832.220995370371</c:v>
                </c:pt>
                <c:pt idx="22058">
                  <c:v>44832.221006944441</c:v>
                </c:pt>
                <c:pt idx="22059">
                  <c:v>44832.221018518518</c:v>
                </c:pt>
                <c:pt idx="22060">
                  <c:v>44832.221030092594</c:v>
                </c:pt>
                <c:pt idx="22061">
                  <c:v>44832.221041666664</c:v>
                </c:pt>
                <c:pt idx="22062">
                  <c:v>44832.221053240741</c:v>
                </c:pt>
                <c:pt idx="22063">
                  <c:v>44832.221064814818</c:v>
                </c:pt>
                <c:pt idx="22064">
                  <c:v>44832.221076388887</c:v>
                </c:pt>
                <c:pt idx="22065">
                  <c:v>44832.221087962964</c:v>
                </c:pt>
                <c:pt idx="22066">
                  <c:v>44832.221099537041</c:v>
                </c:pt>
                <c:pt idx="22067">
                  <c:v>44832.22111111111</c:v>
                </c:pt>
                <c:pt idx="22068">
                  <c:v>44832.221122685187</c:v>
                </c:pt>
                <c:pt idx="22069">
                  <c:v>44832.221134259256</c:v>
                </c:pt>
                <c:pt idx="22070">
                  <c:v>44832.221145833333</c:v>
                </c:pt>
                <c:pt idx="22071">
                  <c:v>44832.22115740741</c:v>
                </c:pt>
                <c:pt idx="22072">
                  <c:v>44832.221168981479</c:v>
                </c:pt>
                <c:pt idx="22073">
                  <c:v>44832.221180555556</c:v>
                </c:pt>
                <c:pt idx="22074">
                  <c:v>44832.221192129633</c:v>
                </c:pt>
                <c:pt idx="22075">
                  <c:v>44832.221203703702</c:v>
                </c:pt>
                <c:pt idx="22076">
                  <c:v>44832.221215277779</c:v>
                </c:pt>
                <c:pt idx="22077">
                  <c:v>44832.221226851849</c:v>
                </c:pt>
                <c:pt idx="22078">
                  <c:v>44832.221238425926</c:v>
                </c:pt>
                <c:pt idx="22079">
                  <c:v>44832.221250000002</c:v>
                </c:pt>
                <c:pt idx="22080">
                  <c:v>44832.221261574072</c:v>
                </c:pt>
                <c:pt idx="22081">
                  <c:v>44832.221273148149</c:v>
                </c:pt>
                <c:pt idx="22082">
                  <c:v>44832.221284722225</c:v>
                </c:pt>
                <c:pt idx="22083">
                  <c:v>44832.221296296295</c:v>
                </c:pt>
                <c:pt idx="22084">
                  <c:v>44832.221307870372</c:v>
                </c:pt>
                <c:pt idx="22085">
                  <c:v>44832.221319444441</c:v>
                </c:pt>
                <c:pt idx="22086">
                  <c:v>44832.221331018518</c:v>
                </c:pt>
                <c:pt idx="22087">
                  <c:v>44832.221342592595</c:v>
                </c:pt>
                <c:pt idx="22088">
                  <c:v>44832.221354166664</c:v>
                </c:pt>
                <c:pt idx="22089">
                  <c:v>44832.221365740741</c:v>
                </c:pt>
                <c:pt idx="22090">
                  <c:v>44832.221377314818</c:v>
                </c:pt>
                <c:pt idx="22091">
                  <c:v>44832.221388888887</c:v>
                </c:pt>
                <c:pt idx="22092">
                  <c:v>44832.221400462964</c:v>
                </c:pt>
                <c:pt idx="22093">
                  <c:v>44832.221412037034</c:v>
                </c:pt>
                <c:pt idx="22094">
                  <c:v>44832.22142361111</c:v>
                </c:pt>
                <c:pt idx="22095">
                  <c:v>44832.221435185187</c:v>
                </c:pt>
                <c:pt idx="22096">
                  <c:v>44832.221446759257</c:v>
                </c:pt>
                <c:pt idx="22097">
                  <c:v>44832.221458333333</c:v>
                </c:pt>
                <c:pt idx="22098">
                  <c:v>44832.22146990741</c:v>
                </c:pt>
                <c:pt idx="22099">
                  <c:v>44832.22148148148</c:v>
                </c:pt>
                <c:pt idx="22100">
                  <c:v>44832.221493055556</c:v>
                </c:pt>
                <c:pt idx="22101">
                  <c:v>44832.221504629626</c:v>
                </c:pt>
                <c:pt idx="22102">
                  <c:v>44832.221516203703</c:v>
                </c:pt>
                <c:pt idx="22103">
                  <c:v>44832.22152777778</c:v>
                </c:pt>
                <c:pt idx="22104">
                  <c:v>44832.221539351849</c:v>
                </c:pt>
                <c:pt idx="22105">
                  <c:v>44832.221550925926</c:v>
                </c:pt>
                <c:pt idx="22106">
                  <c:v>44832.221562500003</c:v>
                </c:pt>
                <c:pt idx="22107">
                  <c:v>44832.221574074072</c:v>
                </c:pt>
                <c:pt idx="22108">
                  <c:v>44832.221585648149</c:v>
                </c:pt>
                <c:pt idx="22109">
                  <c:v>44832.221597222226</c:v>
                </c:pt>
                <c:pt idx="22110">
                  <c:v>44832.221608796295</c:v>
                </c:pt>
                <c:pt idx="22111">
                  <c:v>44832.221620370372</c:v>
                </c:pt>
                <c:pt idx="22112">
                  <c:v>44832.221631944441</c:v>
                </c:pt>
                <c:pt idx="22113">
                  <c:v>44832.221643518518</c:v>
                </c:pt>
                <c:pt idx="22114">
                  <c:v>44832.221655092595</c:v>
                </c:pt>
                <c:pt idx="22115">
                  <c:v>44832.221666666665</c:v>
                </c:pt>
                <c:pt idx="22116">
                  <c:v>44832.221678240741</c:v>
                </c:pt>
                <c:pt idx="22117">
                  <c:v>44832.221689814818</c:v>
                </c:pt>
                <c:pt idx="22118">
                  <c:v>44832.221701388888</c:v>
                </c:pt>
                <c:pt idx="22119">
                  <c:v>44832.221712962964</c:v>
                </c:pt>
                <c:pt idx="22120">
                  <c:v>44832.221724537034</c:v>
                </c:pt>
                <c:pt idx="22121">
                  <c:v>44832.221736111111</c:v>
                </c:pt>
                <c:pt idx="22122">
                  <c:v>44832.221747685187</c:v>
                </c:pt>
                <c:pt idx="22123">
                  <c:v>44832.221759259257</c:v>
                </c:pt>
                <c:pt idx="22124">
                  <c:v>44832.221770833334</c:v>
                </c:pt>
                <c:pt idx="22125">
                  <c:v>44832.221782407411</c:v>
                </c:pt>
                <c:pt idx="22126">
                  <c:v>44832.22179398148</c:v>
                </c:pt>
                <c:pt idx="22127">
                  <c:v>44832.221805555557</c:v>
                </c:pt>
                <c:pt idx="22128">
                  <c:v>44832.221817129626</c:v>
                </c:pt>
                <c:pt idx="22129">
                  <c:v>44832.221828703703</c:v>
                </c:pt>
                <c:pt idx="22130">
                  <c:v>44832.22184027778</c:v>
                </c:pt>
                <c:pt idx="22131">
                  <c:v>44832.221851851849</c:v>
                </c:pt>
                <c:pt idx="22132">
                  <c:v>44832.221863425926</c:v>
                </c:pt>
                <c:pt idx="22133">
                  <c:v>44832.221875000003</c:v>
                </c:pt>
                <c:pt idx="22134">
                  <c:v>44832.221886574072</c:v>
                </c:pt>
                <c:pt idx="22135">
                  <c:v>44832.221898148149</c:v>
                </c:pt>
                <c:pt idx="22136">
                  <c:v>44832.221909722219</c:v>
                </c:pt>
                <c:pt idx="22137">
                  <c:v>44832.221921296295</c:v>
                </c:pt>
                <c:pt idx="22138">
                  <c:v>44832.221932870372</c:v>
                </c:pt>
                <c:pt idx="22139">
                  <c:v>44832.221944444442</c:v>
                </c:pt>
                <c:pt idx="22140">
                  <c:v>44832.221956018519</c:v>
                </c:pt>
                <c:pt idx="22141">
                  <c:v>44832.221967592595</c:v>
                </c:pt>
                <c:pt idx="22142">
                  <c:v>44832.221979166665</c:v>
                </c:pt>
                <c:pt idx="22143">
                  <c:v>44832.221990740742</c:v>
                </c:pt>
                <c:pt idx="22144">
                  <c:v>44832.222002314818</c:v>
                </c:pt>
                <c:pt idx="22145">
                  <c:v>44832.222013888888</c:v>
                </c:pt>
                <c:pt idx="22146">
                  <c:v>44832.222025462965</c:v>
                </c:pt>
                <c:pt idx="22147">
                  <c:v>44832.222037037034</c:v>
                </c:pt>
                <c:pt idx="22148">
                  <c:v>44832.222048611111</c:v>
                </c:pt>
                <c:pt idx="22149">
                  <c:v>44832.222060185188</c:v>
                </c:pt>
                <c:pt idx="22150">
                  <c:v>44832.222071759257</c:v>
                </c:pt>
                <c:pt idx="22151">
                  <c:v>44832.222083333334</c:v>
                </c:pt>
                <c:pt idx="22152">
                  <c:v>44832.222094907411</c:v>
                </c:pt>
                <c:pt idx="22153">
                  <c:v>44832.22210648148</c:v>
                </c:pt>
                <c:pt idx="22154">
                  <c:v>44832.222118055557</c:v>
                </c:pt>
                <c:pt idx="22155">
                  <c:v>44832.222129629627</c:v>
                </c:pt>
                <c:pt idx="22156">
                  <c:v>44832.222141203703</c:v>
                </c:pt>
                <c:pt idx="22157">
                  <c:v>44832.22216435185</c:v>
                </c:pt>
                <c:pt idx="22158">
                  <c:v>44832.222175925926</c:v>
                </c:pt>
                <c:pt idx="22159">
                  <c:v>44832.222187500003</c:v>
                </c:pt>
                <c:pt idx="22160">
                  <c:v>44832.222199074073</c:v>
                </c:pt>
                <c:pt idx="22161">
                  <c:v>44832.222210648149</c:v>
                </c:pt>
                <c:pt idx="22162">
                  <c:v>44832.222222222219</c:v>
                </c:pt>
                <c:pt idx="22163">
                  <c:v>44832.222233796296</c:v>
                </c:pt>
                <c:pt idx="22164">
                  <c:v>44832.222245370373</c:v>
                </c:pt>
                <c:pt idx="22165">
                  <c:v>44832.222256944442</c:v>
                </c:pt>
                <c:pt idx="22166">
                  <c:v>44832.222268518519</c:v>
                </c:pt>
                <c:pt idx="22167">
                  <c:v>44832.222280092596</c:v>
                </c:pt>
                <c:pt idx="22168">
                  <c:v>44832.222291666665</c:v>
                </c:pt>
                <c:pt idx="22169">
                  <c:v>44832.222303240742</c:v>
                </c:pt>
                <c:pt idx="22170">
                  <c:v>44832.222314814811</c:v>
                </c:pt>
                <c:pt idx="22171">
                  <c:v>44832.222326388888</c:v>
                </c:pt>
                <c:pt idx="22172">
                  <c:v>44832.222337962965</c:v>
                </c:pt>
                <c:pt idx="22173">
                  <c:v>44832.222349537034</c:v>
                </c:pt>
                <c:pt idx="22174">
                  <c:v>44832.222361111111</c:v>
                </c:pt>
                <c:pt idx="22175">
                  <c:v>44832.222372685188</c:v>
                </c:pt>
                <c:pt idx="22176">
                  <c:v>44832.222384259258</c:v>
                </c:pt>
                <c:pt idx="22177">
                  <c:v>44832.222395833334</c:v>
                </c:pt>
                <c:pt idx="22178">
                  <c:v>44832.222407407404</c:v>
                </c:pt>
                <c:pt idx="22179">
                  <c:v>44832.222418981481</c:v>
                </c:pt>
                <c:pt idx="22180">
                  <c:v>44832.222430555557</c:v>
                </c:pt>
                <c:pt idx="22181">
                  <c:v>44832.222442129627</c:v>
                </c:pt>
                <c:pt idx="22182">
                  <c:v>44832.222453703704</c:v>
                </c:pt>
                <c:pt idx="22183">
                  <c:v>44832.22246527778</c:v>
                </c:pt>
                <c:pt idx="22184">
                  <c:v>44832.22247685185</c:v>
                </c:pt>
                <c:pt idx="22185">
                  <c:v>44832.222488425927</c:v>
                </c:pt>
                <c:pt idx="22186">
                  <c:v>44832.222500000003</c:v>
                </c:pt>
                <c:pt idx="22187">
                  <c:v>44832.222511574073</c:v>
                </c:pt>
                <c:pt idx="22188">
                  <c:v>44832.22252314815</c:v>
                </c:pt>
                <c:pt idx="22189">
                  <c:v>44832.222534722219</c:v>
                </c:pt>
                <c:pt idx="22190">
                  <c:v>44832.222546296296</c:v>
                </c:pt>
                <c:pt idx="22191">
                  <c:v>44832.222557870373</c:v>
                </c:pt>
                <c:pt idx="22192">
                  <c:v>44832.222569444442</c:v>
                </c:pt>
                <c:pt idx="22193">
                  <c:v>44832.222581018519</c:v>
                </c:pt>
                <c:pt idx="22194">
                  <c:v>44832.222592592596</c:v>
                </c:pt>
                <c:pt idx="22195">
                  <c:v>44832.222604166665</c:v>
                </c:pt>
                <c:pt idx="22196">
                  <c:v>44832.222615740742</c:v>
                </c:pt>
                <c:pt idx="22197">
                  <c:v>44832.222627314812</c:v>
                </c:pt>
                <c:pt idx="22198">
                  <c:v>44832.222638888888</c:v>
                </c:pt>
                <c:pt idx="22199">
                  <c:v>44832.222650462965</c:v>
                </c:pt>
                <c:pt idx="22200">
                  <c:v>44832.222662037035</c:v>
                </c:pt>
                <c:pt idx="22201">
                  <c:v>44832.222673611112</c:v>
                </c:pt>
                <c:pt idx="22202">
                  <c:v>44832.222685185188</c:v>
                </c:pt>
                <c:pt idx="22203">
                  <c:v>44832.222696759258</c:v>
                </c:pt>
                <c:pt idx="22204">
                  <c:v>44832.222708333335</c:v>
                </c:pt>
                <c:pt idx="22205">
                  <c:v>44832.222719907404</c:v>
                </c:pt>
                <c:pt idx="22206">
                  <c:v>44832.222731481481</c:v>
                </c:pt>
                <c:pt idx="22207">
                  <c:v>44832.222743055558</c:v>
                </c:pt>
                <c:pt idx="22208">
                  <c:v>44832.222754629627</c:v>
                </c:pt>
                <c:pt idx="22209">
                  <c:v>44832.222766203704</c:v>
                </c:pt>
                <c:pt idx="22210">
                  <c:v>44832.222777777781</c:v>
                </c:pt>
                <c:pt idx="22211">
                  <c:v>44832.22278935185</c:v>
                </c:pt>
                <c:pt idx="22212">
                  <c:v>44832.222800925927</c:v>
                </c:pt>
                <c:pt idx="22213">
                  <c:v>44832.222812499997</c:v>
                </c:pt>
                <c:pt idx="22214">
                  <c:v>44832.222824074073</c:v>
                </c:pt>
                <c:pt idx="22215">
                  <c:v>44832.22283564815</c:v>
                </c:pt>
                <c:pt idx="22216">
                  <c:v>44832.22284722222</c:v>
                </c:pt>
                <c:pt idx="22217">
                  <c:v>44832.222858796296</c:v>
                </c:pt>
                <c:pt idx="22218">
                  <c:v>44832.222870370373</c:v>
                </c:pt>
                <c:pt idx="22219">
                  <c:v>44832.222881944443</c:v>
                </c:pt>
                <c:pt idx="22220">
                  <c:v>44832.222893518519</c:v>
                </c:pt>
                <c:pt idx="22221">
                  <c:v>44832.222905092596</c:v>
                </c:pt>
                <c:pt idx="22222">
                  <c:v>44832.222916666666</c:v>
                </c:pt>
                <c:pt idx="22223">
                  <c:v>44832.222928240742</c:v>
                </c:pt>
                <c:pt idx="22224">
                  <c:v>44832.222939814812</c:v>
                </c:pt>
                <c:pt idx="22225">
                  <c:v>44832.222951388889</c:v>
                </c:pt>
                <c:pt idx="22226">
                  <c:v>44832.222962962966</c:v>
                </c:pt>
                <c:pt idx="22227">
                  <c:v>44832.222974537035</c:v>
                </c:pt>
                <c:pt idx="22228">
                  <c:v>44832.222986111112</c:v>
                </c:pt>
                <c:pt idx="22229">
                  <c:v>44832.222997685189</c:v>
                </c:pt>
                <c:pt idx="22230">
                  <c:v>44832.223009259258</c:v>
                </c:pt>
                <c:pt idx="22231">
                  <c:v>44832.223020833335</c:v>
                </c:pt>
                <c:pt idx="22232">
                  <c:v>44832.223032407404</c:v>
                </c:pt>
                <c:pt idx="22233">
                  <c:v>44832.223043981481</c:v>
                </c:pt>
                <c:pt idx="22234">
                  <c:v>44832.223055555558</c:v>
                </c:pt>
                <c:pt idx="22235">
                  <c:v>44832.223067129627</c:v>
                </c:pt>
                <c:pt idx="22236">
                  <c:v>44832.223078703704</c:v>
                </c:pt>
                <c:pt idx="22237">
                  <c:v>44832.223090277781</c:v>
                </c:pt>
                <c:pt idx="22238">
                  <c:v>44832.223101851851</c:v>
                </c:pt>
                <c:pt idx="22239">
                  <c:v>44832.223113425927</c:v>
                </c:pt>
                <c:pt idx="22240">
                  <c:v>44832.223124999997</c:v>
                </c:pt>
                <c:pt idx="22241">
                  <c:v>44832.223136574074</c:v>
                </c:pt>
                <c:pt idx="22242">
                  <c:v>44832.22314814815</c:v>
                </c:pt>
                <c:pt idx="22243">
                  <c:v>44832.22315972222</c:v>
                </c:pt>
                <c:pt idx="22244">
                  <c:v>44832.223171296297</c:v>
                </c:pt>
                <c:pt idx="22245">
                  <c:v>44832.223182870373</c:v>
                </c:pt>
                <c:pt idx="22246">
                  <c:v>44832.223194444443</c:v>
                </c:pt>
                <c:pt idx="22247">
                  <c:v>44832.22320601852</c:v>
                </c:pt>
                <c:pt idx="22248">
                  <c:v>44832.223217592589</c:v>
                </c:pt>
                <c:pt idx="22249">
                  <c:v>44832.223229166666</c:v>
                </c:pt>
                <c:pt idx="22250">
                  <c:v>44832.223240740743</c:v>
                </c:pt>
                <c:pt idx="22251">
                  <c:v>44832.223252314812</c:v>
                </c:pt>
                <c:pt idx="22252">
                  <c:v>44832.223263888889</c:v>
                </c:pt>
                <c:pt idx="22253">
                  <c:v>44832.223275462966</c:v>
                </c:pt>
                <c:pt idx="22254">
                  <c:v>44832.223287037035</c:v>
                </c:pt>
                <c:pt idx="22255">
                  <c:v>44832.223298611112</c:v>
                </c:pt>
                <c:pt idx="22256">
                  <c:v>44832.223310185182</c:v>
                </c:pt>
                <c:pt idx="22257">
                  <c:v>44832.223321759258</c:v>
                </c:pt>
                <c:pt idx="22258">
                  <c:v>44832.223333333335</c:v>
                </c:pt>
                <c:pt idx="22259">
                  <c:v>44832.223344907405</c:v>
                </c:pt>
                <c:pt idx="22260">
                  <c:v>44832.223356481481</c:v>
                </c:pt>
                <c:pt idx="22261">
                  <c:v>44832.223368055558</c:v>
                </c:pt>
                <c:pt idx="22262">
                  <c:v>44832.223379629628</c:v>
                </c:pt>
                <c:pt idx="22263">
                  <c:v>44832.223391203705</c:v>
                </c:pt>
                <c:pt idx="22264">
                  <c:v>44832.223402777781</c:v>
                </c:pt>
                <c:pt idx="22265">
                  <c:v>44832.223414351851</c:v>
                </c:pt>
                <c:pt idx="22266">
                  <c:v>44832.223425925928</c:v>
                </c:pt>
                <c:pt idx="22267">
                  <c:v>44832.223437499997</c:v>
                </c:pt>
                <c:pt idx="22268">
                  <c:v>44832.223449074074</c:v>
                </c:pt>
                <c:pt idx="22269">
                  <c:v>44832.223460648151</c:v>
                </c:pt>
                <c:pt idx="22270">
                  <c:v>44832.22347222222</c:v>
                </c:pt>
                <c:pt idx="22271">
                  <c:v>44832.223483796297</c:v>
                </c:pt>
                <c:pt idx="22272">
                  <c:v>44832.223495370374</c:v>
                </c:pt>
                <c:pt idx="22273">
                  <c:v>44832.223506944443</c:v>
                </c:pt>
                <c:pt idx="22274">
                  <c:v>44832.22351851852</c:v>
                </c:pt>
                <c:pt idx="22275">
                  <c:v>44832.223530092589</c:v>
                </c:pt>
                <c:pt idx="22276">
                  <c:v>44832.223541666666</c:v>
                </c:pt>
                <c:pt idx="22277">
                  <c:v>44832.223553240743</c:v>
                </c:pt>
                <c:pt idx="22278">
                  <c:v>44832.223564814813</c:v>
                </c:pt>
                <c:pt idx="22279">
                  <c:v>44832.223576388889</c:v>
                </c:pt>
                <c:pt idx="22280">
                  <c:v>44832.223587962966</c:v>
                </c:pt>
                <c:pt idx="22281">
                  <c:v>44832.223599537036</c:v>
                </c:pt>
                <c:pt idx="22282">
                  <c:v>44832.223611111112</c:v>
                </c:pt>
                <c:pt idx="22283">
                  <c:v>44832.223622685182</c:v>
                </c:pt>
                <c:pt idx="22284">
                  <c:v>44832.223634259259</c:v>
                </c:pt>
                <c:pt idx="22285">
                  <c:v>44832.223645833335</c:v>
                </c:pt>
                <c:pt idx="22286">
                  <c:v>44832.223657407405</c:v>
                </c:pt>
                <c:pt idx="22287">
                  <c:v>44832.223668981482</c:v>
                </c:pt>
                <c:pt idx="22288">
                  <c:v>44832.223680555559</c:v>
                </c:pt>
                <c:pt idx="22289">
                  <c:v>44832.223692129628</c:v>
                </c:pt>
                <c:pt idx="22290">
                  <c:v>44832.223703703705</c:v>
                </c:pt>
                <c:pt idx="22291">
                  <c:v>44832.223715277774</c:v>
                </c:pt>
                <c:pt idx="22292">
                  <c:v>44832.223726851851</c:v>
                </c:pt>
                <c:pt idx="22293">
                  <c:v>44832.223738425928</c:v>
                </c:pt>
                <c:pt idx="22294">
                  <c:v>44832.223749999997</c:v>
                </c:pt>
                <c:pt idx="22295">
                  <c:v>44832.223761574074</c:v>
                </c:pt>
                <c:pt idx="22296">
                  <c:v>44832.223773148151</c:v>
                </c:pt>
                <c:pt idx="22297">
                  <c:v>44832.22378472222</c:v>
                </c:pt>
                <c:pt idx="22298">
                  <c:v>44832.223796296297</c:v>
                </c:pt>
                <c:pt idx="22299">
                  <c:v>44832.223807870374</c:v>
                </c:pt>
                <c:pt idx="22300">
                  <c:v>44832.223819444444</c:v>
                </c:pt>
                <c:pt idx="22301">
                  <c:v>44832.22383101852</c:v>
                </c:pt>
                <c:pt idx="22302">
                  <c:v>44832.22384259259</c:v>
                </c:pt>
                <c:pt idx="22303">
                  <c:v>44832.223854166667</c:v>
                </c:pt>
                <c:pt idx="22304">
                  <c:v>44832.223865740743</c:v>
                </c:pt>
                <c:pt idx="22305">
                  <c:v>44832.223877314813</c:v>
                </c:pt>
                <c:pt idx="22306">
                  <c:v>44832.22388888889</c:v>
                </c:pt>
                <c:pt idx="22307">
                  <c:v>44832.223900462966</c:v>
                </c:pt>
                <c:pt idx="22308">
                  <c:v>44832.223912037036</c:v>
                </c:pt>
                <c:pt idx="22309">
                  <c:v>44832.223923611113</c:v>
                </c:pt>
                <c:pt idx="22310">
                  <c:v>44832.223935185182</c:v>
                </c:pt>
                <c:pt idx="22311">
                  <c:v>44832.223946759259</c:v>
                </c:pt>
                <c:pt idx="22312">
                  <c:v>44832.223958333336</c:v>
                </c:pt>
                <c:pt idx="22313">
                  <c:v>44832.223969907405</c:v>
                </c:pt>
                <c:pt idx="22314">
                  <c:v>44832.223981481482</c:v>
                </c:pt>
                <c:pt idx="22315">
                  <c:v>44832.223993055559</c:v>
                </c:pt>
                <c:pt idx="22316">
                  <c:v>44832.224004629628</c:v>
                </c:pt>
                <c:pt idx="22317">
                  <c:v>44832.224016203705</c:v>
                </c:pt>
                <c:pt idx="22318">
                  <c:v>44832.224027777775</c:v>
                </c:pt>
                <c:pt idx="22319">
                  <c:v>44832.224039351851</c:v>
                </c:pt>
                <c:pt idx="22320">
                  <c:v>44832.224050925928</c:v>
                </c:pt>
                <c:pt idx="22321">
                  <c:v>44832.224062499998</c:v>
                </c:pt>
                <c:pt idx="22322">
                  <c:v>44832.224074074074</c:v>
                </c:pt>
                <c:pt idx="22323">
                  <c:v>44832.224085648151</c:v>
                </c:pt>
                <c:pt idx="22324">
                  <c:v>44832.224097222221</c:v>
                </c:pt>
                <c:pt idx="22325">
                  <c:v>44832.224108796298</c:v>
                </c:pt>
                <c:pt idx="22326">
                  <c:v>44832.224120370367</c:v>
                </c:pt>
                <c:pt idx="22327">
                  <c:v>44832.224131944444</c:v>
                </c:pt>
                <c:pt idx="22328">
                  <c:v>44832.224143518521</c:v>
                </c:pt>
                <c:pt idx="22329">
                  <c:v>44832.22415509259</c:v>
                </c:pt>
                <c:pt idx="22330">
                  <c:v>44832.224166666667</c:v>
                </c:pt>
                <c:pt idx="22331">
                  <c:v>44832.224178240744</c:v>
                </c:pt>
                <c:pt idx="22332">
                  <c:v>44832.224189814813</c:v>
                </c:pt>
                <c:pt idx="22333">
                  <c:v>44832.22420138889</c:v>
                </c:pt>
                <c:pt idx="22334">
                  <c:v>44832.224212962959</c:v>
                </c:pt>
                <c:pt idx="22335">
                  <c:v>44832.224224537036</c:v>
                </c:pt>
                <c:pt idx="22336">
                  <c:v>44832.224236111113</c:v>
                </c:pt>
                <c:pt idx="22337">
                  <c:v>44832.224247685182</c:v>
                </c:pt>
                <c:pt idx="22338">
                  <c:v>44832.224259259259</c:v>
                </c:pt>
                <c:pt idx="22339">
                  <c:v>44832.224270833336</c:v>
                </c:pt>
                <c:pt idx="22340">
                  <c:v>44832.224282407406</c:v>
                </c:pt>
                <c:pt idx="22341">
                  <c:v>44832.224293981482</c:v>
                </c:pt>
                <c:pt idx="22342">
                  <c:v>44832.224305555559</c:v>
                </c:pt>
                <c:pt idx="22343">
                  <c:v>44832.224317129629</c:v>
                </c:pt>
                <c:pt idx="22344">
                  <c:v>44832.224328703705</c:v>
                </c:pt>
                <c:pt idx="22345">
                  <c:v>44832.224340277775</c:v>
                </c:pt>
                <c:pt idx="22346">
                  <c:v>44832.224351851852</c:v>
                </c:pt>
                <c:pt idx="22347">
                  <c:v>44832.224363425928</c:v>
                </c:pt>
                <c:pt idx="22348">
                  <c:v>44832.224374999998</c:v>
                </c:pt>
                <c:pt idx="22349">
                  <c:v>44832.224386574075</c:v>
                </c:pt>
                <c:pt idx="22350">
                  <c:v>44832.224398148152</c:v>
                </c:pt>
                <c:pt idx="22351">
                  <c:v>44832.224409722221</c:v>
                </c:pt>
                <c:pt idx="22352">
                  <c:v>44832.224421296298</c:v>
                </c:pt>
                <c:pt idx="22353">
                  <c:v>44832.224432870367</c:v>
                </c:pt>
                <c:pt idx="22354">
                  <c:v>44832.224444444444</c:v>
                </c:pt>
                <c:pt idx="22355">
                  <c:v>44832.224456018521</c:v>
                </c:pt>
                <c:pt idx="22356">
                  <c:v>44832.22446759259</c:v>
                </c:pt>
                <c:pt idx="22357">
                  <c:v>44832.224479166667</c:v>
                </c:pt>
                <c:pt idx="22358">
                  <c:v>44832.224490740744</c:v>
                </c:pt>
                <c:pt idx="22359">
                  <c:v>44832.224502314813</c:v>
                </c:pt>
                <c:pt idx="22360">
                  <c:v>44832.22451388889</c:v>
                </c:pt>
                <c:pt idx="22361">
                  <c:v>44832.22452546296</c:v>
                </c:pt>
                <c:pt idx="22362">
                  <c:v>44832.224537037036</c:v>
                </c:pt>
                <c:pt idx="22363">
                  <c:v>44832.224560185183</c:v>
                </c:pt>
                <c:pt idx="22364">
                  <c:v>44832.22457175926</c:v>
                </c:pt>
                <c:pt idx="22365">
                  <c:v>44832.224583333336</c:v>
                </c:pt>
                <c:pt idx="22366">
                  <c:v>44832.224594907406</c:v>
                </c:pt>
                <c:pt idx="22367">
                  <c:v>44832.224606481483</c:v>
                </c:pt>
                <c:pt idx="22368">
                  <c:v>44832.224618055552</c:v>
                </c:pt>
                <c:pt idx="22369">
                  <c:v>44832.224629629629</c:v>
                </c:pt>
                <c:pt idx="22370">
                  <c:v>44832.224641203706</c:v>
                </c:pt>
                <c:pt idx="22371">
                  <c:v>44832.224652777775</c:v>
                </c:pt>
                <c:pt idx="22372">
                  <c:v>44832.224664351852</c:v>
                </c:pt>
                <c:pt idx="22373">
                  <c:v>44832.224675925929</c:v>
                </c:pt>
                <c:pt idx="22374">
                  <c:v>44832.224687499998</c:v>
                </c:pt>
                <c:pt idx="22375">
                  <c:v>44832.224699074075</c:v>
                </c:pt>
                <c:pt idx="22376">
                  <c:v>44832.224710648145</c:v>
                </c:pt>
                <c:pt idx="22377">
                  <c:v>44832.224722222221</c:v>
                </c:pt>
                <c:pt idx="22378">
                  <c:v>44832.224733796298</c:v>
                </c:pt>
                <c:pt idx="22379">
                  <c:v>44832.224745370368</c:v>
                </c:pt>
                <c:pt idx="22380">
                  <c:v>44832.224756944444</c:v>
                </c:pt>
                <c:pt idx="22381">
                  <c:v>44832.224768518521</c:v>
                </c:pt>
                <c:pt idx="22382">
                  <c:v>44832.224780092591</c:v>
                </c:pt>
                <c:pt idx="22383">
                  <c:v>44832.224791666667</c:v>
                </c:pt>
                <c:pt idx="22384">
                  <c:v>44832.224803240744</c:v>
                </c:pt>
                <c:pt idx="22385">
                  <c:v>44832.224814814814</c:v>
                </c:pt>
                <c:pt idx="22386">
                  <c:v>44832.224826388891</c:v>
                </c:pt>
                <c:pt idx="22387">
                  <c:v>44832.22483796296</c:v>
                </c:pt>
                <c:pt idx="22388">
                  <c:v>44832.224849537037</c:v>
                </c:pt>
                <c:pt idx="22389">
                  <c:v>44832.224861111114</c:v>
                </c:pt>
                <c:pt idx="22390">
                  <c:v>44832.224872685183</c:v>
                </c:pt>
                <c:pt idx="22391">
                  <c:v>44832.22488425926</c:v>
                </c:pt>
                <c:pt idx="22392">
                  <c:v>44832.224895833337</c:v>
                </c:pt>
                <c:pt idx="22393">
                  <c:v>44832.224907407406</c:v>
                </c:pt>
                <c:pt idx="22394">
                  <c:v>44832.224918981483</c:v>
                </c:pt>
                <c:pt idx="22395">
                  <c:v>44832.224930555552</c:v>
                </c:pt>
                <c:pt idx="22396">
                  <c:v>44832.224942129629</c:v>
                </c:pt>
                <c:pt idx="22397">
                  <c:v>44832.224953703706</c:v>
                </c:pt>
                <c:pt idx="22398">
                  <c:v>44832.224965277775</c:v>
                </c:pt>
                <c:pt idx="22399">
                  <c:v>44832.224976851852</c:v>
                </c:pt>
                <c:pt idx="22400">
                  <c:v>44832.224988425929</c:v>
                </c:pt>
                <c:pt idx="22401">
                  <c:v>44832.224999999999</c:v>
                </c:pt>
                <c:pt idx="22402">
                  <c:v>44832.225011574075</c:v>
                </c:pt>
                <c:pt idx="22403">
                  <c:v>44832.225023148145</c:v>
                </c:pt>
                <c:pt idx="22404">
                  <c:v>44832.225034722222</c:v>
                </c:pt>
                <c:pt idx="22405">
                  <c:v>44832.225046296298</c:v>
                </c:pt>
                <c:pt idx="22406">
                  <c:v>44832.225057870368</c:v>
                </c:pt>
                <c:pt idx="22407">
                  <c:v>44832.225069444445</c:v>
                </c:pt>
                <c:pt idx="22408">
                  <c:v>44832.225081018521</c:v>
                </c:pt>
                <c:pt idx="22409">
                  <c:v>44832.225092592591</c:v>
                </c:pt>
                <c:pt idx="22410">
                  <c:v>44832.225104166668</c:v>
                </c:pt>
                <c:pt idx="22411">
                  <c:v>44832.225115740737</c:v>
                </c:pt>
                <c:pt idx="22412">
                  <c:v>44832.225127314814</c:v>
                </c:pt>
                <c:pt idx="22413">
                  <c:v>44832.225138888891</c:v>
                </c:pt>
                <c:pt idx="22414">
                  <c:v>44832.22515046296</c:v>
                </c:pt>
                <c:pt idx="22415">
                  <c:v>44832.225162037037</c:v>
                </c:pt>
                <c:pt idx="22416">
                  <c:v>44832.225173611114</c:v>
                </c:pt>
                <c:pt idx="22417">
                  <c:v>44832.225185185183</c:v>
                </c:pt>
                <c:pt idx="22418">
                  <c:v>44832.22519675926</c:v>
                </c:pt>
                <c:pt idx="22419">
                  <c:v>44832.225208333337</c:v>
                </c:pt>
                <c:pt idx="22420">
                  <c:v>44832.225219907406</c:v>
                </c:pt>
                <c:pt idx="22421">
                  <c:v>44832.225231481483</c:v>
                </c:pt>
                <c:pt idx="22422">
                  <c:v>44832.225243055553</c:v>
                </c:pt>
                <c:pt idx="22423">
                  <c:v>44832.225254629629</c:v>
                </c:pt>
                <c:pt idx="22424">
                  <c:v>44832.225266203706</c:v>
                </c:pt>
                <c:pt idx="22425">
                  <c:v>44832.225277777776</c:v>
                </c:pt>
                <c:pt idx="22426">
                  <c:v>44832.225289351853</c:v>
                </c:pt>
                <c:pt idx="22427">
                  <c:v>44832.225300925929</c:v>
                </c:pt>
                <c:pt idx="22428">
                  <c:v>44832.225312499999</c:v>
                </c:pt>
                <c:pt idx="22429">
                  <c:v>44832.225324074076</c:v>
                </c:pt>
                <c:pt idx="22430">
                  <c:v>44832.225335648145</c:v>
                </c:pt>
                <c:pt idx="22431">
                  <c:v>44832.225347222222</c:v>
                </c:pt>
                <c:pt idx="22432">
                  <c:v>44832.225358796299</c:v>
                </c:pt>
                <c:pt idx="22433">
                  <c:v>44832.225370370368</c:v>
                </c:pt>
                <c:pt idx="22434">
                  <c:v>44832.225381944445</c:v>
                </c:pt>
                <c:pt idx="22435">
                  <c:v>44832.225393518522</c:v>
                </c:pt>
                <c:pt idx="22436">
                  <c:v>44832.225405092591</c:v>
                </c:pt>
                <c:pt idx="22437">
                  <c:v>44832.225416666668</c:v>
                </c:pt>
                <c:pt idx="22438">
                  <c:v>44832.225428240738</c:v>
                </c:pt>
                <c:pt idx="22439">
                  <c:v>44832.225439814814</c:v>
                </c:pt>
                <c:pt idx="22440">
                  <c:v>44832.225451388891</c:v>
                </c:pt>
                <c:pt idx="22441">
                  <c:v>44832.225462962961</c:v>
                </c:pt>
                <c:pt idx="22442">
                  <c:v>44832.225474537037</c:v>
                </c:pt>
                <c:pt idx="22443">
                  <c:v>44832.225486111114</c:v>
                </c:pt>
                <c:pt idx="22444">
                  <c:v>44832.225497685184</c:v>
                </c:pt>
                <c:pt idx="22445">
                  <c:v>44832.22550925926</c:v>
                </c:pt>
                <c:pt idx="22446">
                  <c:v>44832.22552083333</c:v>
                </c:pt>
                <c:pt idx="22447">
                  <c:v>44832.225532407407</c:v>
                </c:pt>
                <c:pt idx="22448">
                  <c:v>44832.225543981483</c:v>
                </c:pt>
                <c:pt idx="22449">
                  <c:v>44832.225555555553</c:v>
                </c:pt>
                <c:pt idx="22450">
                  <c:v>44832.22556712963</c:v>
                </c:pt>
                <c:pt idx="22451">
                  <c:v>44832.225578703707</c:v>
                </c:pt>
                <c:pt idx="22452">
                  <c:v>44832.225590277776</c:v>
                </c:pt>
                <c:pt idx="22453">
                  <c:v>44832.225601851853</c:v>
                </c:pt>
                <c:pt idx="22454">
                  <c:v>44832.225613425922</c:v>
                </c:pt>
                <c:pt idx="22455">
                  <c:v>44832.225624999999</c:v>
                </c:pt>
                <c:pt idx="22456">
                  <c:v>44832.225636574076</c:v>
                </c:pt>
                <c:pt idx="22457">
                  <c:v>44832.225648148145</c:v>
                </c:pt>
                <c:pt idx="22458">
                  <c:v>44832.225659722222</c:v>
                </c:pt>
                <c:pt idx="22459">
                  <c:v>44832.225671296299</c:v>
                </c:pt>
                <c:pt idx="22460">
                  <c:v>44832.225682870368</c:v>
                </c:pt>
                <c:pt idx="22461">
                  <c:v>44832.225694444445</c:v>
                </c:pt>
                <c:pt idx="22462">
                  <c:v>44832.225706018522</c:v>
                </c:pt>
                <c:pt idx="22463">
                  <c:v>44832.225717592592</c:v>
                </c:pt>
                <c:pt idx="22464">
                  <c:v>44832.225729166668</c:v>
                </c:pt>
                <c:pt idx="22465">
                  <c:v>44832.225740740738</c:v>
                </c:pt>
                <c:pt idx="22466">
                  <c:v>44832.225752314815</c:v>
                </c:pt>
                <c:pt idx="22467">
                  <c:v>44832.225763888891</c:v>
                </c:pt>
                <c:pt idx="22468">
                  <c:v>44832.225775462961</c:v>
                </c:pt>
                <c:pt idx="22469">
                  <c:v>44832.225787037038</c:v>
                </c:pt>
                <c:pt idx="22470">
                  <c:v>44832.225798611114</c:v>
                </c:pt>
                <c:pt idx="22471">
                  <c:v>44832.225810185184</c:v>
                </c:pt>
                <c:pt idx="22472">
                  <c:v>44832.225821759261</c:v>
                </c:pt>
                <c:pt idx="22473">
                  <c:v>44832.22583333333</c:v>
                </c:pt>
                <c:pt idx="22474">
                  <c:v>44832.225844907407</c:v>
                </c:pt>
                <c:pt idx="22475">
                  <c:v>44832.225856481484</c:v>
                </c:pt>
                <c:pt idx="22476">
                  <c:v>44832.225868055553</c:v>
                </c:pt>
                <c:pt idx="22477">
                  <c:v>44832.22587962963</c:v>
                </c:pt>
                <c:pt idx="22478">
                  <c:v>44832.225891203707</c:v>
                </c:pt>
                <c:pt idx="22479">
                  <c:v>44832.225902777776</c:v>
                </c:pt>
                <c:pt idx="22480">
                  <c:v>44832.225914351853</c:v>
                </c:pt>
                <c:pt idx="22481">
                  <c:v>44832.225925925923</c:v>
                </c:pt>
                <c:pt idx="22482">
                  <c:v>44832.225937499999</c:v>
                </c:pt>
                <c:pt idx="22483">
                  <c:v>44832.225949074076</c:v>
                </c:pt>
                <c:pt idx="22484">
                  <c:v>44832.225960648146</c:v>
                </c:pt>
                <c:pt idx="22485">
                  <c:v>44832.225972222222</c:v>
                </c:pt>
                <c:pt idx="22486">
                  <c:v>44832.225983796299</c:v>
                </c:pt>
                <c:pt idx="22487">
                  <c:v>44832.225995370369</c:v>
                </c:pt>
                <c:pt idx="22488">
                  <c:v>44832.226006944446</c:v>
                </c:pt>
                <c:pt idx="22489">
                  <c:v>44832.226018518515</c:v>
                </c:pt>
                <c:pt idx="22490">
                  <c:v>44832.226030092592</c:v>
                </c:pt>
                <c:pt idx="22491">
                  <c:v>44832.226041666669</c:v>
                </c:pt>
                <c:pt idx="22492">
                  <c:v>44832.226053240738</c:v>
                </c:pt>
                <c:pt idx="22493">
                  <c:v>44832.226064814815</c:v>
                </c:pt>
                <c:pt idx="22494">
                  <c:v>44832.226076388892</c:v>
                </c:pt>
                <c:pt idx="22495">
                  <c:v>44832.226087962961</c:v>
                </c:pt>
                <c:pt idx="22496">
                  <c:v>44832.226099537038</c:v>
                </c:pt>
                <c:pt idx="22497">
                  <c:v>44832.226111111115</c:v>
                </c:pt>
                <c:pt idx="22498">
                  <c:v>44832.226122685184</c:v>
                </c:pt>
                <c:pt idx="22499">
                  <c:v>44832.226134259261</c:v>
                </c:pt>
                <c:pt idx="22500">
                  <c:v>44832.226145833331</c:v>
                </c:pt>
                <c:pt idx="22501">
                  <c:v>44832.226157407407</c:v>
                </c:pt>
                <c:pt idx="22502">
                  <c:v>44832.226168981484</c:v>
                </c:pt>
                <c:pt idx="22503">
                  <c:v>44832.226180555554</c:v>
                </c:pt>
                <c:pt idx="22504">
                  <c:v>44832.22619212963</c:v>
                </c:pt>
                <c:pt idx="22505">
                  <c:v>44832.226203703707</c:v>
                </c:pt>
                <c:pt idx="22506">
                  <c:v>44832.226215277777</c:v>
                </c:pt>
                <c:pt idx="22507">
                  <c:v>44832.226226851853</c:v>
                </c:pt>
                <c:pt idx="22508">
                  <c:v>44832.226238425923</c:v>
                </c:pt>
                <c:pt idx="22509">
                  <c:v>44832.22625</c:v>
                </c:pt>
                <c:pt idx="22510">
                  <c:v>44832.226261574076</c:v>
                </c:pt>
                <c:pt idx="22511">
                  <c:v>44832.226273148146</c:v>
                </c:pt>
                <c:pt idx="22512">
                  <c:v>44832.226284722223</c:v>
                </c:pt>
                <c:pt idx="22513">
                  <c:v>44832.2262962963</c:v>
                </c:pt>
                <c:pt idx="22514">
                  <c:v>44832.226307870369</c:v>
                </c:pt>
                <c:pt idx="22515">
                  <c:v>44832.226319444446</c:v>
                </c:pt>
                <c:pt idx="22516">
                  <c:v>44832.226331018515</c:v>
                </c:pt>
                <c:pt idx="22517">
                  <c:v>44832.226342592592</c:v>
                </c:pt>
                <c:pt idx="22518">
                  <c:v>44832.226354166669</c:v>
                </c:pt>
                <c:pt idx="22519">
                  <c:v>44832.226365740738</c:v>
                </c:pt>
                <c:pt idx="22520">
                  <c:v>44832.226377314815</c:v>
                </c:pt>
                <c:pt idx="22521">
                  <c:v>44832.226388888892</c:v>
                </c:pt>
                <c:pt idx="22522">
                  <c:v>44832.226400462961</c:v>
                </c:pt>
                <c:pt idx="22523">
                  <c:v>44832.226412037038</c:v>
                </c:pt>
                <c:pt idx="22524">
                  <c:v>44832.226423611108</c:v>
                </c:pt>
                <c:pt idx="22525">
                  <c:v>44832.226435185185</c:v>
                </c:pt>
                <c:pt idx="22526">
                  <c:v>44832.226446759261</c:v>
                </c:pt>
                <c:pt idx="22527">
                  <c:v>44832.226458333331</c:v>
                </c:pt>
                <c:pt idx="22528">
                  <c:v>44832.226469907408</c:v>
                </c:pt>
                <c:pt idx="22529">
                  <c:v>44832.226481481484</c:v>
                </c:pt>
                <c:pt idx="22530">
                  <c:v>44832.226493055554</c:v>
                </c:pt>
                <c:pt idx="22531">
                  <c:v>44832.226504629631</c:v>
                </c:pt>
                <c:pt idx="22532">
                  <c:v>44832.2265162037</c:v>
                </c:pt>
                <c:pt idx="22533">
                  <c:v>44832.226527777777</c:v>
                </c:pt>
                <c:pt idx="22534">
                  <c:v>44832.226539351854</c:v>
                </c:pt>
                <c:pt idx="22535">
                  <c:v>44832.226550925923</c:v>
                </c:pt>
                <c:pt idx="22536">
                  <c:v>44832.2265625</c:v>
                </c:pt>
                <c:pt idx="22537">
                  <c:v>44832.226574074077</c:v>
                </c:pt>
                <c:pt idx="22538">
                  <c:v>44832.226585648146</c:v>
                </c:pt>
                <c:pt idx="22539">
                  <c:v>44832.226597222223</c:v>
                </c:pt>
                <c:pt idx="22540">
                  <c:v>44832.2266087963</c:v>
                </c:pt>
                <c:pt idx="22541">
                  <c:v>44832.226620370369</c:v>
                </c:pt>
                <c:pt idx="22542">
                  <c:v>44832.226631944446</c:v>
                </c:pt>
                <c:pt idx="22543">
                  <c:v>44832.226643518516</c:v>
                </c:pt>
                <c:pt idx="22544">
                  <c:v>44832.226655092592</c:v>
                </c:pt>
                <c:pt idx="22545">
                  <c:v>44832.226666666669</c:v>
                </c:pt>
                <c:pt idx="22546">
                  <c:v>44832.226678240739</c:v>
                </c:pt>
                <c:pt idx="22547">
                  <c:v>44832.226689814815</c:v>
                </c:pt>
                <c:pt idx="22548">
                  <c:v>44832.226701388892</c:v>
                </c:pt>
                <c:pt idx="22549">
                  <c:v>44832.226712962962</c:v>
                </c:pt>
                <c:pt idx="22550">
                  <c:v>44832.226724537039</c:v>
                </c:pt>
                <c:pt idx="22551">
                  <c:v>44832.226736111108</c:v>
                </c:pt>
                <c:pt idx="22552">
                  <c:v>44832.226747685185</c:v>
                </c:pt>
                <c:pt idx="22553">
                  <c:v>44832.226759259262</c:v>
                </c:pt>
                <c:pt idx="22554">
                  <c:v>44832.226770833331</c:v>
                </c:pt>
                <c:pt idx="22555">
                  <c:v>44832.226782407408</c:v>
                </c:pt>
                <c:pt idx="22556">
                  <c:v>44832.226793981485</c:v>
                </c:pt>
                <c:pt idx="22557">
                  <c:v>44832.226805555554</c:v>
                </c:pt>
                <c:pt idx="22558">
                  <c:v>44832.226817129631</c:v>
                </c:pt>
                <c:pt idx="22559">
                  <c:v>44832.2268287037</c:v>
                </c:pt>
                <c:pt idx="22560">
                  <c:v>44832.226840277777</c:v>
                </c:pt>
                <c:pt idx="22561">
                  <c:v>44832.226851851854</c:v>
                </c:pt>
                <c:pt idx="22562">
                  <c:v>44832.226863425924</c:v>
                </c:pt>
                <c:pt idx="22563">
                  <c:v>44832.226875</c:v>
                </c:pt>
                <c:pt idx="22564">
                  <c:v>44832.226886574077</c:v>
                </c:pt>
                <c:pt idx="22565">
                  <c:v>44832.226898148147</c:v>
                </c:pt>
                <c:pt idx="22566">
                  <c:v>44832.226909722223</c:v>
                </c:pt>
                <c:pt idx="22567">
                  <c:v>44832.226921296293</c:v>
                </c:pt>
                <c:pt idx="22568">
                  <c:v>44832.22693287037</c:v>
                </c:pt>
                <c:pt idx="22569">
                  <c:v>44832.226944444446</c:v>
                </c:pt>
                <c:pt idx="22570">
                  <c:v>44832.226956018516</c:v>
                </c:pt>
                <c:pt idx="22571">
                  <c:v>44832.226967592593</c:v>
                </c:pt>
                <c:pt idx="22572">
                  <c:v>44832.226979166669</c:v>
                </c:pt>
                <c:pt idx="22573">
                  <c:v>44832.226990740739</c:v>
                </c:pt>
                <c:pt idx="22574">
                  <c:v>44832.227002314816</c:v>
                </c:pt>
                <c:pt idx="22575">
                  <c:v>44832.227013888885</c:v>
                </c:pt>
                <c:pt idx="22576">
                  <c:v>44832.227025462962</c:v>
                </c:pt>
                <c:pt idx="22577">
                  <c:v>44832.227037037039</c:v>
                </c:pt>
                <c:pt idx="22578">
                  <c:v>44832.227048611108</c:v>
                </c:pt>
                <c:pt idx="22579">
                  <c:v>44832.227060185185</c:v>
                </c:pt>
                <c:pt idx="22580">
                  <c:v>44832.227071759262</c:v>
                </c:pt>
                <c:pt idx="22581">
                  <c:v>44832.227083333331</c:v>
                </c:pt>
                <c:pt idx="22582">
                  <c:v>44832.227094907408</c:v>
                </c:pt>
                <c:pt idx="22583">
                  <c:v>44832.227106481485</c:v>
                </c:pt>
                <c:pt idx="22584">
                  <c:v>44832.227118055554</c:v>
                </c:pt>
                <c:pt idx="22585">
                  <c:v>44832.227129629631</c:v>
                </c:pt>
                <c:pt idx="22586">
                  <c:v>44832.227152777778</c:v>
                </c:pt>
                <c:pt idx="22587">
                  <c:v>44832.227164351854</c:v>
                </c:pt>
                <c:pt idx="22588">
                  <c:v>44832.227175925924</c:v>
                </c:pt>
                <c:pt idx="22589">
                  <c:v>44832.227187500001</c:v>
                </c:pt>
                <c:pt idx="22590">
                  <c:v>44832.227199074077</c:v>
                </c:pt>
                <c:pt idx="22591">
                  <c:v>44832.227210648147</c:v>
                </c:pt>
                <c:pt idx="22592">
                  <c:v>44832.227222222224</c:v>
                </c:pt>
                <c:pt idx="22593">
                  <c:v>44832.227233796293</c:v>
                </c:pt>
                <c:pt idx="22594">
                  <c:v>44832.22724537037</c:v>
                </c:pt>
                <c:pt idx="22595">
                  <c:v>44832.227256944447</c:v>
                </c:pt>
                <c:pt idx="22596">
                  <c:v>44832.227268518516</c:v>
                </c:pt>
                <c:pt idx="22597">
                  <c:v>44832.227280092593</c:v>
                </c:pt>
                <c:pt idx="22598">
                  <c:v>44832.22729166667</c:v>
                </c:pt>
                <c:pt idx="22599">
                  <c:v>44832.227303240739</c:v>
                </c:pt>
                <c:pt idx="22600">
                  <c:v>44832.227314814816</c:v>
                </c:pt>
                <c:pt idx="22601">
                  <c:v>44832.227326388886</c:v>
                </c:pt>
                <c:pt idx="22602">
                  <c:v>44832.227337962962</c:v>
                </c:pt>
                <c:pt idx="22603">
                  <c:v>44832.227349537039</c:v>
                </c:pt>
                <c:pt idx="22604">
                  <c:v>44832.227361111109</c:v>
                </c:pt>
                <c:pt idx="22605">
                  <c:v>44832.227372685185</c:v>
                </c:pt>
                <c:pt idx="22606">
                  <c:v>44832.227384259262</c:v>
                </c:pt>
                <c:pt idx="22607">
                  <c:v>44832.227395833332</c:v>
                </c:pt>
                <c:pt idx="22608">
                  <c:v>44832.227407407408</c:v>
                </c:pt>
                <c:pt idx="22609">
                  <c:v>44832.227418981478</c:v>
                </c:pt>
                <c:pt idx="22610">
                  <c:v>44832.227430555555</c:v>
                </c:pt>
                <c:pt idx="22611">
                  <c:v>44832.227442129632</c:v>
                </c:pt>
                <c:pt idx="22612">
                  <c:v>44832.227453703701</c:v>
                </c:pt>
                <c:pt idx="22613">
                  <c:v>44832.227465277778</c:v>
                </c:pt>
                <c:pt idx="22614">
                  <c:v>44832.227476851855</c:v>
                </c:pt>
                <c:pt idx="22615">
                  <c:v>44832.227488425924</c:v>
                </c:pt>
                <c:pt idx="22616">
                  <c:v>44832.227500000001</c:v>
                </c:pt>
                <c:pt idx="22617">
                  <c:v>44832.227511574078</c:v>
                </c:pt>
                <c:pt idx="22618">
                  <c:v>44832.227523148147</c:v>
                </c:pt>
                <c:pt idx="22619">
                  <c:v>44832.227534722224</c:v>
                </c:pt>
                <c:pt idx="22620">
                  <c:v>44832.227546296293</c:v>
                </c:pt>
                <c:pt idx="22621">
                  <c:v>44832.22755787037</c:v>
                </c:pt>
                <c:pt idx="22622">
                  <c:v>44832.227569444447</c:v>
                </c:pt>
                <c:pt idx="22623">
                  <c:v>44832.227581018517</c:v>
                </c:pt>
                <c:pt idx="22624">
                  <c:v>44832.227592592593</c:v>
                </c:pt>
                <c:pt idx="22625">
                  <c:v>44832.22760416667</c:v>
                </c:pt>
                <c:pt idx="22626">
                  <c:v>44832.22761574074</c:v>
                </c:pt>
                <c:pt idx="22627">
                  <c:v>44832.227627314816</c:v>
                </c:pt>
                <c:pt idx="22628">
                  <c:v>44832.227638888886</c:v>
                </c:pt>
                <c:pt idx="22629">
                  <c:v>44832.227650462963</c:v>
                </c:pt>
                <c:pt idx="22630">
                  <c:v>44832.227662037039</c:v>
                </c:pt>
                <c:pt idx="22631">
                  <c:v>44832.227673611109</c:v>
                </c:pt>
                <c:pt idx="22632">
                  <c:v>44832.227685185186</c:v>
                </c:pt>
                <c:pt idx="22633">
                  <c:v>44832.227696759262</c:v>
                </c:pt>
                <c:pt idx="22634">
                  <c:v>44832.227708333332</c:v>
                </c:pt>
                <c:pt idx="22635">
                  <c:v>44832.227719907409</c:v>
                </c:pt>
                <c:pt idx="22636">
                  <c:v>44832.227731481478</c:v>
                </c:pt>
                <c:pt idx="22637">
                  <c:v>44832.227743055555</c:v>
                </c:pt>
                <c:pt idx="22638">
                  <c:v>44832.227754629632</c:v>
                </c:pt>
                <c:pt idx="22639">
                  <c:v>44832.227766203701</c:v>
                </c:pt>
                <c:pt idx="22640">
                  <c:v>44832.227777777778</c:v>
                </c:pt>
                <c:pt idx="22641">
                  <c:v>44832.227789351855</c:v>
                </c:pt>
                <c:pt idx="22642">
                  <c:v>44832.227800925924</c:v>
                </c:pt>
                <c:pt idx="22643">
                  <c:v>44832.227812500001</c:v>
                </c:pt>
                <c:pt idx="22644">
                  <c:v>44832.227824074071</c:v>
                </c:pt>
                <c:pt idx="22645">
                  <c:v>44832.227835648147</c:v>
                </c:pt>
                <c:pt idx="22646">
                  <c:v>44832.227847222224</c:v>
                </c:pt>
                <c:pt idx="22647">
                  <c:v>44832.227858796294</c:v>
                </c:pt>
                <c:pt idx="22648">
                  <c:v>44832.227870370371</c:v>
                </c:pt>
                <c:pt idx="22649">
                  <c:v>44832.227881944447</c:v>
                </c:pt>
                <c:pt idx="22650">
                  <c:v>44832.227893518517</c:v>
                </c:pt>
                <c:pt idx="22651">
                  <c:v>44832.227905092594</c:v>
                </c:pt>
                <c:pt idx="22652">
                  <c:v>44832.227916666663</c:v>
                </c:pt>
                <c:pt idx="22653">
                  <c:v>44832.22792824074</c:v>
                </c:pt>
                <c:pt idx="22654">
                  <c:v>44832.227939814817</c:v>
                </c:pt>
                <c:pt idx="22655">
                  <c:v>44832.227951388886</c:v>
                </c:pt>
                <c:pt idx="22656">
                  <c:v>44832.227962962963</c:v>
                </c:pt>
                <c:pt idx="22657">
                  <c:v>44832.22797453704</c:v>
                </c:pt>
                <c:pt idx="22658">
                  <c:v>44832.227986111109</c:v>
                </c:pt>
                <c:pt idx="22659">
                  <c:v>44832.227997685186</c:v>
                </c:pt>
                <c:pt idx="22660">
                  <c:v>44832.228009259263</c:v>
                </c:pt>
                <c:pt idx="22661">
                  <c:v>44832.228020833332</c:v>
                </c:pt>
                <c:pt idx="22662">
                  <c:v>44832.228032407409</c:v>
                </c:pt>
                <c:pt idx="22663">
                  <c:v>44832.228043981479</c:v>
                </c:pt>
                <c:pt idx="22664">
                  <c:v>44832.228055555555</c:v>
                </c:pt>
                <c:pt idx="22665">
                  <c:v>44832.228067129632</c:v>
                </c:pt>
                <c:pt idx="22666">
                  <c:v>44832.228078703702</c:v>
                </c:pt>
                <c:pt idx="22667">
                  <c:v>44832.228090277778</c:v>
                </c:pt>
                <c:pt idx="22668">
                  <c:v>44832.228101851855</c:v>
                </c:pt>
                <c:pt idx="22669">
                  <c:v>44832.228113425925</c:v>
                </c:pt>
                <c:pt idx="22670">
                  <c:v>44832.228125000001</c:v>
                </c:pt>
                <c:pt idx="22671">
                  <c:v>44832.228136574071</c:v>
                </c:pt>
                <c:pt idx="22672">
                  <c:v>44832.228148148148</c:v>
                </c:pt>
                <c:pt idx="22673">
                  <c:v>44832.228159722225</c:v>
                </c:pt>
                <c:pt idx="22674">
                  <c:v>44832.228171296294</c:v>
                </c:pt>
                <c:pt idx="22675">
                  <c:v>44832.228182870371</c:v>
                </c:pt>
                <c:pt idx="22676">
                  <c:v>44832.228194444448</c:v>
                </c:pt>
                <c:pt idx="22677">
                  <c:v>44832.228206018517</c:v>
                </c:pt>
                <c:pt idx="22678">
                  <c:v>44832.228217592594</c:v>
                </c:pt>
                <c:pt idx="22679">
                  <c:v>44832.228229166663</c:v>
                </c:pt>
                <c:pt idx="22680">
                  <c:v>44832.22824074074</c:v>
                </c:pt>
                <c:pt idx="22681">
                  <c:v>44832.228252314817</c:v>
                </c:pt>
                <c:pt idx="22682">
                  <c:v>44832.228263888886</c:v>
                </c:pt>
                <c:pt idx="22683">
                  <c:v>44832.228275462963</c:v>
                </c:pt>
                <c:pt idx="22684">
                  <c:v>44832.22828703704</c:v>
                </c:pt>
                <c:pt idx="22685">
                  <c:v>44832.228298611109</c:v>
                </c:pt>
                <c:pt idx="22686">
                  <c:v>44832.228310185186</c:v>
                </c:pt>
                <c:pt idx="22687">
                  <c:v>44832.228321759256</c:v>
                </c:pt>
                <c:pt idx="22688">
                  <c:v>44832.228333333333</c:v>
                </c:pt>
                <c:pt idx="22689">
                  <c:v>44832.228344907409</c:v>
                </c:pt>
                <c:pt idx="22690">
                  <c:v>44832.228356481479</c:v>
                </c:pt>
                <c:pt idx="22691">
                  <c:v>44832.228368055556</c:v>
                </c:pt>
                <c:pt idx="22692">
                  <c:v>44832.228379629632</c:v>
                </c:pt>
                <c:pt idx="22693">
                  <c:v>44832.228391203702</c:v>
                </c:pt>
                <c:pt idx="22694">
                  <c:v>44832.228402777779</c:v>
                </c:pt>
                <c:pt idx="22695">
                  <c:v>44832.228414351855</c:v>
                </c:pt>
                <c:pt idx="22696">
                  <c:v>44832.228425925925</c:v>
                </c:pt>
                <c:pt idx="22697">
                  <c:v>44832.228437500002</c:v>
                </c:pt>
                <c:pt idx="22698">
                  <c:v>44832.228449074071</c:v>
                </c:pt>
                <c:pt idx="22699">
                  <c:v>44832.228460648148</c:v>
                </c:pt>
                <c:pt idx="22700">
                  <c:v>44832.228472222225</c:v>
                </c:pt>
                <c:pt idx="22701">
                  <c:v>44832.228483796294</c:v>
                </c:pt>
                <c:pt idx="22702">
                  <c:v>44832.228495370371</c:v>
                </c:pt>
                <c:pt idx="22703">
                  <c:v>44832.228506944448</c:v>
                </c:pt>
                <c:pt idx="22704">
                  <c:v>44832.228518518517</c:v>
                </c:pt>
                <c:pt idx="22705">
                  <c:v>44832.228530092594</c:v>
                </c:pt>
                <c:pt idx="22706">
                  <c:v>44832.228541666664</c:v>
                </c:pt>
                <c:pt idx="22707">
                  <c:v>44832.22855324074</c:v>
                </c:pt>
                <c:pt idx="22708">
                  <c:v>44832.228564814817</c:v>
                </c:pt>
                <c:pt idx="22709">
                  <c:v>44832.228576388887</c:v>
                </c:pt>
                <c:pt idx="22710">
                  <c:v>44832.228587962964</c:v>
                </c:pt>
                <c:pt idx="22711">
                  <c:v>44832.22859953704</c:v>
                </c:pt>
                <c:pt idx="22712">
                  <c:v>44832.22861111111</c:v>
                </c:pt>
                <c:pt idx="22713">
                  <c:v>44832.228622685187</c:v>
                </c:pt>
                <c:pt idx="22714">
                  <c:v>44832.228634259256</c:v>
                </c:pt>
                <c:pt idx="22715">
                  <c:v>44832.228645833333</c:v>
                </c:pt>
                <c:pt idx="22716">
                  <c:v>44832.22865740741</c:v>
                </c:pt>
                <c:pt idx="22717">
                  <c:v>44832.228668981479</c:v>
                </c:pt>
                <c:pt idx="22718">
                  <c:v>44832.228680555556</c:v>
                </c:pt>
                <c:pt idx="22719">
                  <c:v>44832.228692129633</c:v>
                </c:pt>
                <c:pt idx="22720">
                  <c:v>44832.228703703702</c:v>
                </c:pt>
                <c:pt idx="22721">
                  <c:v>44832.228715277779</c:v>
                </c:pt>
                <c:pt idx="22722">
                  <c:v>44832.228726851848</c:v>
                </c:pt>
                <c:pt idx="22723">
                  <c:v>44832.228738425925</c:v>
                </c:pt>
                <c:pt idx="22724">
                  <c:v>44832.228750000002</c:v>
                </c:pt>
                <c:pt idx="22725">
                  <c:v>44832.228761574072</c:v>
                </c:pt>
                <c:pt idx="22726">
                  <c:v>44832.228773148148</c:v>
                </c:pt>
                <c:pt idx="22727">
                  <c:v>44832.228784722225</c:v>
                </c:pt>
                <c:pt idx="22728">
                  <c:v>44832.228796296295</c:v>
                </c:pt>
                <c:pt idx="22729">
                  <c:v>44832.228807870371</c:v>
                </c:pt>
                <c:pt idx="22730">
                  <c:v>44832.228819444441</c:v>
                </c:pt>
                <c:pt idx="22731">
                  <c:v>44832.228831018518</c:v>
                </c:pt>
                <c:pt idx="22732">
                  <c:v>44832.228842592594</c:v>
                </c:pt>
                <c:pt idx="22733">
                  <c:v>44832.228854166664</c:v>
                </c:pt>
                <c:pt idx="22734">
                  <c:v>44832.228865740741</c:v>
                </c:pt>
                <c:pt idx="22735">
                  <c:v>44832.228877314818</c:v>
                </c:pt>
                <c:pt idx="22736">
                  <c:v>44832.228888888887</c:v>
                </c:pt>
                <c:pt idx="22737">
                  <c:v>44832.228900462964</c:v>
                </c:pt>
                <c:pt idx="22738">
                  <c:v>44832.228912037041</c:v>
                </c:pt>
                <c:pt idx="22739">
                  <c:v>44832.22892361111</c:v>
                </c:pt>
                <c:pt idx="22740">
                  <c:v>44832.228935185187</c:v>
                </c:pt>
                <c:pt idx="22741">
                  <c:v>44832.228946759256</c:v>
                </c:pt>
                <c:pt idx="22742">
                  <c:v>44832.228958333333</c:v>
                </c:pt>
                <c:pt idx="22743">
                  <c:v>44832.22896990741</c:v>
                </c:pt>
                <c:pt idx="22744">
                  <c:v>44832.228981481479</c:v>
                </c:pt>
                <c:pt idx="22745">
                  <c:v>44832.228993055556</c:v>
                </c:pt>
                <c:pt idx="22746">
                  <c:v>44832.229004629633</c:v>
                </c:pt>
                <c:pt idx="22747">
                  <c:v>44832.229016203702</c:v>
                </c:pt>
                <c:pt idx="22748">
                  <c:v>44832.229027777779</c:v>
                </c:pt>
                <c:pt idx="22749">
                  <c:v>44832.229039351849</c:v>
                </c:pt>
                <c:pt idx="22750">
                  <c:v>44832.229050925926</c:v>
                </c:pt>
                <c:pt idx="22751">
                  <c:v>44832.229062500002</c:v>
                </c:pt>
                <c:pt idx="22752">
                  <c:v>44832.229074074072</c:v>
                </c:pt>
                <c:pt idx="22753">
                  <c:v>44832.229085648149</c:v>
                </c:pt>
                <c:pt idx="22754">
                  <c:v>44832.229097222225</c:v>
                </c:pt>
                <c:pt idx="22755">
                  <c:v>44832.229108796295</c:v>
                </c:pt>
                <c:pt idx="22756">
                  <c:v>44832.229120370372</c:v>
                </c:pt>
                <c:pt idx="22757">
                  <c:v>44832.229131944441</c:v>
                </c:pt>
                <c:pt idx="22758">
                  <c:v>44832.229143518518</c:v>
                </c:pt>
                <c:pt idx="22759">
                  <c:v>44832.229155092595</c:v>
                </c:pt>
                <c:pt idx="22760">
                  <c:v>44832.229166666664</c:v>
                </c:pt>
                <c:pt idx="22761">
                  <c:v>44832.229178240741</c:v>
                </c:pt>
                <c:pt idx="22762">
                  <c:v>44832.229189814818</c:v>
                </c:pt>
                <c:pt idx="22763">
                  <c:v>44832.229201388887</c:v>
                </c:pt>
                <c:pt idx="22764">
                  <c:v>44832.229212962964</c:v>
                </c:pt>
                <c:pt idx="22765">
                  <c:v>44832.229224537034</c:v>
                </c:pt>
                <c:pt idx="22766">
                  <c:v>44832.22923611111</c:v>
                </c:pt>
                <c:pt idx="22767">
                  <c:v>44832.229247685187</c:v>
                </c:pt>
                <c:pt idx="22768">
                  <c:v>44832.229259259257</c:v>
                </c:pt>
                <c:pt idx="22769">
                  <c:v>44832.229270833333</c:v>
                </c:pt>
                <c:pt idx="22770">
                  <c:v>44832.22928240741</c:v>
                </c:pt>
                <c:pt idx="22771">
                  <c:v>44832.22929398148</c:v>
                </c:pt>
                <c:pt idx="22772">
                  <c:v>44832.229305555556</c:v>
                </c:pt>
                <c:pt idx="22773">
                  <c:v>44832.229317129626</c:v>
                </c:pt>
                <c:pt idx="22774">
                  <c:v>44832.229328703703</c:v>
                </c:pt>
                <c:pt idx="22775">
                  <c:v>44832.229351851849</c:v>
                </c:pt>
                <c:pt idx="22776">
                  <c:v>44832.229351851849</c:v>
                </c:pt>
                <c:pt idx="22777">
                  <c:v>44832.229363425926</c:v>
                </c:pt>
                <c:pt idx="22778">
                  <c:v>44832.229375000003</c:v>
                </c:pt>
                <c:pt idx="22779">
                  <c:v>44832.229386574072</c:v>
                </c:pt>
                <c:pt idx="22780">
                  <c:v>44832.229398148149</c:v>
                </c:pt>
                <c:pt idx="22781">
                  <c:v>44832.229409722226</c:v>
                </c:pt>
                <c:pt idx="22782">
                  <c:v>44832.229421296295</c:v>
                </c:pt>
                <c:pt idx="22783">
                  <c:v>44832.229432870372</c:v>
                </c:pt>
                <c:pt idx="22784">
                  <c:v>44832.229444444441</c:v>
                </c:pt>
                <c:pt idx="22785">
                  <c:v>44832.229456018518</c:v>
                </c:pt>
                <c:pt idx="22786">
                  <c:v>44832.229467592595</c:v>
                </c:pt>
                <c:pt idx="22787">
                  <c:v>44832.229479166665</c:v>
                </c:pt>
                <c:pt idx="22788">
                  <c:v>44832.229490740741</c:v>
                </c:pt>
                <c:pt idx="22789">
                  <c:v>44832.229502314818</c:v>
                </c:pt>
                <c:pt idx="22790">
                  <c:v>44832.229513888888</c:v>
                </c:pt>
                <c:pt idx="22791">
                  <c:v>44832.229525462964</c:v>
                </c:pt>
                <c:pt idx="22792">
                  <c:v>44832.229548611111</c:v>
                </c:pt>
                <c:pt idx="22793">
                  <c:v>44832.229560185187</c:v>
                </c:pt>
                <c:pt idx="22794">
                  <c:v>44832.229571759257</c:v>
                </c:pt>
                <c:pt idx="22795">
                  <c:v>44832.229583333334</c:v>
                </c:pt>
                <c:pt idx="22796">
                  <c:v>44832.229594907411</c:v>
                </c:pt>
                <c:pt idx="22797">
                  <c:v>44832.22960648148</c:v>
                </c:pt>
                <c:pt idx="22798">
                  <c:v>44832.229618055557</c:v>
                </c:pt>
                <c:pt idx="22799">
                  <c:v>44832.229629629626</c:v>
                </c:pt>
                <c:pt idx="22800">
                  <c:v>44832.229641203703</c:v>
                </c:pt>
                <c:pt idx="22801">
                  <c:v>44832.22965277778</c:v>
                </c:pt>
                <c:pt idx="22802">
                  <c:v>44832.229664351849</c:v>
                </c:pt>
                <c:pt idx="22803">
                  <c:v>44832.229675925926</c:v>
                </c:pt>
                <c:pt idx="22804">
                  <c:v>44832.229687500003</c:v>
                </c:pt>
                <c:pt idx="22805">
                  <c:v>44832.229699074072</c:v>
                </c:pt>
                <c:pt idx="22806">
                  <c:v>44832.229710648149</c:v>
                </c:pt>
                <c:pt idx="22807">
                  <c:v>44832.229722222219</c:v>
                </c:pt>
                <c:pt idx="22808">
                  <c:v>44832.229733796295</c:v>
                </c:pt>
                <c:pt idx="22809">
                  <c:v>44832.229745370372</c:v>
                </c:pt>
                <c:pt idx="22810">
                  <c:v>44832.229756944442</c:v>
                </c:pt>
                <c:pt idx="22811">
                  <c:v>44832.229768518519</c:v>
                </c:pt>
                <c:pt idx="22812">
                  <c:v>44832.229780092595</c:v>
                </c:pt>
                <c:pt idx="22813">
                  <c:v>44832.229791666665</c:v>
                </c:pt>
                <c:pt idx="22814">
                  <c:v>44832.229803240742</c:v>
                </c:pt>
                <c:pt idx="22815">
                  <c:v>44832.229814814818</c:v>
                </c:pt>
                <c:pt idx="22816">
                  <c:v>44832.229826388888</c:v>
                </c:pt>
                <c:pt idx="22817">
                  <c:v>44832.229837962965</c:v>
                </c:pt>
                <c:pt idx="22818">
                  <c:v>44832.229849537034</c:v>
                </c:pt>
                <c:pt idx="22819">
                  <c:v>44832.229861111111</c:v>
                </c:pt>
                <c:pt idx="22820">
                  <c:v>44832.229872685188</c:v>
                </c:pt>
                <c:pt idx="22821">
                  <c:v>44832.229884259257</c:v>
                </c:pt>
                <c:pt idx="22822">
                  <c:v>44832.229895833334</c:v>
                </c:pt>
                <c:pt idx="22823">
                  <c:v>44832.229907407411</c:v>
                </c:pt>
                <c:pt idx="22824">
                  <c:v>44832.22991898148</c:v>
                </c:pt>
                <c:pt idx="22825">
                  <c:v>44832.229930555557</c:v>
                </c:pt>
                <c:pt idx="22826">
                  <c:v>44832.229942129627</c:v>
                </c:pt>
                <c:pt idx="22827">
                  <c:v>44832.229953703703</c:v>
                </c:pt>
                <c:pt idx="22828">
                  <c:v>44832.22996527778</c:v>
                </c:pt>
                <c:pt idx="22829">
                  <c:v>44832.22997685185</c:v>
                </c:pt>
                <c:pt idx="22830">
                  <c:v>44832.229988425926</c:v>
                </c:pt>
                <c:pt idx="22831">
                  <c:v>44832.23</c:v>
                </c:pt>
                <c:pt idx="22832">
                  <c:v>44832.230011574073</c:v>
                </c:pt>
                <c:pt idx="22833">
                  <c:v>44832.230023148149</c:v>
                </c:pt>
                <c:pt idx="22834">
                  <c:v>44832.230034722219</c:v>
                </c:pt>
                <c:pt idx="22835">
                  <c:v>44832.230046296296</c:v>
                </c:pt>
                <c:pt idx="22836">
                  <c:v>44832.230057870373</c:v>
                </c:pt>
                <c:pt idx="22837">
                  <c:v>44832.230069444442</c:v>
                </c:pt>
                <c:pt idx="22838">
                  <c:v>44832.230081018519</c:v>
                </c:pt>
                <c:pt idx="22839">
                  <c:v>44832.230092592596</c:v>
                </c:pt>
                <c:pt idx="22840">
                  <c:v>44832.230104166665</c:v>
                </c:pt>
                <c:pt idx="22841">
                  <c:v>44832.230115740742</c:v>
                </c:pt>
                <c:pt idx="22842">
                  <c:v>44832.230127314811</c:v>
                </c:pt>
                <c:pt idx="22843">
                  <c:v>44832.230138888888</c:v>
                </c:pt>
                <c:pt idx="22844">
                  <c:v>44832.230150462965</c:v>
                </c:pt>
                <c:pt idx="22845">
                  <c:v>44832.230162037034</c:v>
                </c:pt>
                <c:pt idx="22846">
                  <c:v>44832.230173611111</c:v>
                </c:pt>
                <c:pt idx="22847">
                  <c:v>44832.230185185188</c:v>
                </c:pt>
                <c:pt idx="22848">
                  <c:v>44832.230196759258</c:v>
                </c:pt>
                <c:pt idx="22849">
                  <c:v>44832.230208333334</c:v>
                </c:pt>
                <c:pt idx="22850">
                  <c:v>44832.230219907404</c:v>
                </c:pt>
                <c:pt idx="22851">
                  <c:v>44832.230231481481</c:v>
                </c:pt>
                <c:pt idx="22852">
                  <c:v>44832.230243055557</c:v>
                </c:pt>
                <c:pt idx="22853">
                  <c:v>44832.230254629627</c:v>
                </c:pt>
                <c:pt idx="22854">
                  <c:v>44832.230266203704</c:v>
                </c:pt>
                <c:pt idx="22855">
                  <c:v>44832.23027777778</c:v>
                </c:pt>
                <c:pt idx="22856">
                  <c:v>44832.23028935185</c:v>
                </c:pt>
                <c:pt idx="22857">
                  <c:v>44832.230300925927</c:v>
                </c:pt>
                <c:pt idx="22858">
                  <c:v>44832.230312500003</c:v>
                </c:pt>
                <c:pt idx="22859">
                  <c:v>44832.230324074073</c:v>
                </c:pt>
                <c:pt idx="22860">
                  <c:v>44832.23033564815</c:v>
                </c:pt>
                <c:pt idx="22861">
                  <c:v>44832.230347222219</c:v>
                </c:pt>
                <c:pt idx="22862">
                  <c:v>44832.230358796296</c:v>
                </c:pt>
                <c:pt idx="22863">
                  <c:v>44832.230370370373</c:v>
                </c:pt>
                <c:pt idx="22864">
                  <c:v>44832.230381944442</c:v>
                </c:pt>
                <c:pt idx="22865">
                  <c:v>44832.230393518519</c:v>
                </c:pt>
                <c:pt idx="22866">
                  <c:v>44832.230405092596</c:v>
                </c:pt>
                <c:pt idx="22867">
                  <c:v>44832.230416666665</c:v>
                </c:pt>
                <c:pt idx="22868">
                  <c:v>44832.230428240742</c:v>
                </c:pt>
                <c:pt idx="22869">
                  <c:v>44832.230439814812</c:v>
                </c:pt>
                <c:pt idx="22870">
                  <c:v>44832.230451388888</c:v>
                </c:pt>
                <c:pt idx="22871">
                  <c:v>44832.230462962965</c:v>
                </c:pt>
                <c:pt idx="22872">
                  <c:v>44832.230474537035</c:v>
                </c:pt>
                <c:pt idx="22873">
                  <c:v>44832.230486111112</c:v>
                </c:pt>
                <c:pt idx="22874">
                  <c:v>44832.230497685188</c:v>
                </c:pt>
                <c:pt idx="22875">
                  <c:v>44832.230509259258</c:v>
                </c:pt>
                <c:pt idx="22876">
                  <c:v>44832.230520833335</c:v>
                </c:pt>
                <c:pt idx="22877">
                  <c:v>44832.230532407404</c:v>
                </c:pt>
                <c:pt idx="22878">
                  <c:v>44832.230543981481</c:v>
                </c:pt>
                <c:pt idx="22879">
                  <c:v>44832.230555555558</c:v>
                </c:pt>
                <c:pt idx="22880">
                  <c:v>44832.230567129627</c:v>
                </c:pt>
                <c:pt idx="22881">
                  <c:v>44832.230578703704</c:v>
                </c:pt>
                <c:pt idx="22882">
                  <c:v>44832.230590277781</c:v>
                </c:pt>
                <c:pt idx="22883">
                  <c:v>44832.23060185185</c:v>
                </c:pt>
                <c:pt idx="22884">
                  <c:v>44832.230613425927</c:v>
                </c:pt>
                <c:pt idx="22885">
                  <c:v>44832.230624999997</c:v>
                </c:pt>
                <c:pt idx="22886">
                  <c:v>44832.230636574073</c:v>
                </c:pt>
                <c:pt idx="22887">
                  <c:v>44832.23064814815</c:v>
                </c:pt>
                <c:pt idx="22888">
                  <c:v>44832.23065972222</c:v>
                </c:pt>
                <c:pt idx="22889">
                  <c:v>44832.230671296296</c:v>
                </c:pt>
                <c:pt idx="22890">
                  <c:v>44832.230682870373</c:v>
                </c:pt>
                <c:pt idx="22891">
                  <c:v>44832.230694444443</c:v>
                </c:pt>
                <c:pt idx="22892">
                  <c:v>44832.230706018519</c:v>
                </c:pt>
                <c:pt idx="22893">
                  <c:v>44832.230717592596</c:v>
                </c:pt>
                <c:pt idx="22894">
                  <c:v>44832.230729166666</c:v>
                </c:pt>
                <c:pt idx="22895">
                  <c:v>44832.230740740742</c:v>
                </c:pt>
                <c:pt idx="22896">
                  <c:v>44832.230752314812</c:v>
                </c:pt>
                <c:pt idx="22897">
                  <c:v>44832.230763888889</c:v>
                </c:pt>
                <c:pt idx="22898">
                  <c:v>44832.230775462966</c:v>
                </c:pt>
                <c:pt idx="22899">
                  <c:v>44832.230787037035</c:v>
                </c:pt>
                <c:pt idx="22900">
                  <c:v>44832.230798611112</c:v>
                </c:pt>
                <c:pt idx="22901">
                  <c:v>44832.230810185189</c:v>
                </c:pt>
                <c:pt idx="22902">
                  <c:v>44832.230821759258</c:v>
                </c:pt>
                <c:pt idx="22903">
                  <c:v>44832.230833333335</c:v>
                </c:pt>
                <c:pt idx="22904">
                  <c:v>44832.230844907404</c:v>
                </c:pt>
                <c:pt idx="22905">
                  <c:v>44832.230856481481</c:v>
                </c:pt>
                <c:pt idx="22906">
                  <c:v>44832.230868055558</c:v>
                </c:pt>
                <c:pt idx="22907">
                  <c:v>44832.230879629627</c:v>
                </c:pt>
                <c:pt idx="22908">
                  <c:v>44832.230891203704</c:v>
                </c:pt>
                <c:pt idx="22909">
                  <c:v>44832.230902777781</c:v>
                </c:pt>
                <c:pt idx="22910">
                  <c:v>44832.230914351851</c:v>
                </c:pt>
                <c:pt idx="22911">
                  <c:v>44832.230925925927</c:v>
                </c:pt>
                <c:pt idx="22912">
                  <c:v>44832.230937499997</c:v>
                </c:pt>
                <c:pt idx="22913">
                  <c:v>44832.230949074074</c:v>
                </c:pt>
                <c:pt idx="22914">
                  <c:v>44832.23096064815</c:v>
                </c:pt>
                <c:pt idx="22915">
                  <c:v>44832.23097222222</c:v>
                </c:pt>
                <c:pt idx="22916">
                  <c:v>44832.230983796297</c:v>
                </c:pt>
                <c:pt idx="22917">
                  <c:v>44832.230995370373</c:v>
                </c:pt>
                <c:pt idx="22918">
                  <c:v>44832.231006944443</c:v>
                </c:pt>
                <c:pt idx="22919">
                  <c:v>44832.23101851852</c:v>
                </c:pt>
                <c:pt idx="22920">
                  <c:v>44832.231030092589</c:v>
                </c:pt>
                <c:pt idx="22921">
                  <c:v>44832.231041666666</c:v>
                </c:pt>
                <c:pt idx="22922">
                  <c:v>44832.231053240743</c:v>
                </c:pt>
                <c:pt idx="22923">
                  <c:v>44832.231064814812</c:v>
                </c:pt>
                <c:pt idx="22924">
                  <c:v>44832.231076388889</c:v>
                </c:pt>
                <c:pt idx="22925">
                  <c:v>44832.231087962966</c:v>
                </c:pt>
                <c:pt idx="22926">
                  <c:v>44832.231099537035</c:v>
                </c:pt>
                <c:pt idx="22927">
                  <c:v>44832.231111111112</c:v>
                </c:pt>
                <c:pt idx="22928">
                  <c:v>44832.231122685182</c:v>
                </c:pt>
                <c:pt idx="22929">
                  <c:v>44832.231134259258</c:v>
                </c:pt>
                <c:pt idx="22930">
                  <c:v>44832.231145833335</c:v>
                </c:pt>
                <c:pt idx="22931">
                  <c:v>44832.231157407405</c:v>
                </c:pt>
                <c:pt idx="22932">
                  <c:v>44832.231168981481</c:v>
                </c:pt>
                <c:pt idx="22933">
                  <c:v>44832.231180555558</c:v>
                </c:pt>
                <c:pt idx="22934">
                  <c:v>44832.231192129628</c:v>
                </c:pt>
                <c:pt idx="22935">
                  <c:v>44832.231203703705</c:v>
                </c:pt>
                <c:pt idx="22936">
                  <c:v>44832.231215277781</c:v>
                </c:pt>
                <c:pt idx="22937">
                  <c:v>44832.231226851851</c:v>
                </c:pt>
                <c:pt idx="22938">
                  <c:v>44832.231238425928</c:v>
                </c:pt>
                <c:pt idx="22939">
                  <c:v>44832.231249999997</c:v>
                </c:pt>
                <c:pt idx="22940">
                  <c:v>44832.231261574074</c:v>
                </c:pt>
                <c:pt idx="22941">
                  <c:v>44832.231273148151</c:v>
                </c:pt>
                <c:pt idx="22942">
                  <c:v>44832.23128472222</c:v>
                </c:pt>
                <c:pt idx="22943">
                  <c:v>44832.231296296297</c:v>
                </c:pt>
                <c:pt idx="22944">
                  <c:v>44832.231307870374</c:v>
                </c:pt>
                <c:pt idx="22945">
                  <c:v>44832.231319444443</c:v>
                </c:pt>
                <c:pt idx="22946">
                  <c:v>44832.23133101852</c:v>
                </c:pt>
                <c:pt idx="22947">
                  <c:v>44832.231342592589</c:v>
                </c:pt>
                <c:pt idx="22948">
                  <c:v>44832.231354166666</c:v>
                </c:pt>
                <c:pt idx="22949">
                  <c:v>44832.231365740743</c:v>
                </c:pt>
                <c:pt idx="22950">
                  <c:v>44832.231377314813</c:v>
                </c:pt>
                <c:pt idx="22951">
                  <c:v>44832.231388888889</c:v>
                </c:pt>
                <c:pt idx="22952">
                  <c:v>44832.231400462966</c:v>
                </c:pt>
                <c:pt idx="22953">
                  <c:v>44832.231412037036</c:v>
                </c:pt>
                <c:pt idx="22954">
                  <c:v>44832.231423611112</c:v>
                </c:pt>
                <c:pt idx="22955">
                  <c:v>44832.231435185182</c:v>
                </c:pt>
                <c:pt idx="22956">
                  <c:v>44832.231446759259</c:v>
                </c:pt>
                <c:pt idx="22957">
                  <c:v>44832.231458333335</c:v>
                </c:pt>
                <c:pt idx="22958">
                  <c:v>44832.231469907405</c:v>
                </c:pt>
                <c:pt idx="22959">
                  <c:v>44832.231481481482</c:v>
                </c:pt>
                <c:pt idx="22960">
                  <c:v>44832.231493055559</c:v>
                </c:pt>
                <c:pt idx="22961">
                  <c:v>44832.231504629628</c:v>
                </c:pt>
                <c:pt idx="22962">
                  <c:v>44832.231516203705</c:v>
                </c:pt>
                <c:pt idx="22963">
                  <c:v>44832.231527777774</c:v>
                </c:pt>
                <c:pt idx="22964">
                  <c:v>44832.231539351851</c:v>
                </c:pt>
                <c:pt idx="22965">
                  <c:v>44832.231550925928</c:v>
                </c:pt>
                <c:pt idx="22966">
                  <c:v>44832.231562499997</c:v>
                </c:pt>
                <c:pt idx="22967">
                  <c:v>44832.231574074074</c:v>
                </c:pt>
                <c:pt idx="22968">
                  <c:v>44832.231585648151</c:v>
                </c:pt>
                <c:pt idx="22969">
                  <c:v>44832.23159722222</c:v>
                </c:pt>
                <c:pt idx="22970">
                  <c:v>44832.231608796297</c:v>
                </c:pt>
                <c:pt idx="22971">
                  <c:v>44832.231620370374</c:v>
                </c:pt>
                <c:pt idx="22972">
                  <c:v>44832.231631944444</c:v>
                </c:pt>
                <c:pt idx="22973">
                  <c:v>44832.23164351852</c:v>
                </c:pt>
                <c:pt idx="22974">
                  <c:v>44832.23165509259</c:v>
                </c:pt>
                <c:pt idx="22975">
                  <c:v>44832.231666666667</c:v>
                </c:pt>
                <c:pt idx="22976">
                  <c:v>44832.231678240743</c:v>
                </c:pt>
                <c:pt idx="22977">
                  <c:v>44832.231689814813</c:v>
                </c:pt>
                <c:pt idx="22978">
                  <c:v>44832.23170138889</c:v>
                </c:pt>
                <c:pt idx="22979">
                  <c:v>44832.231712962966</c:v>
                </c:pt>
                <c:pt idx="22980">
                  <c:v>44832.231724537036</c:v>
                </c:pt>
                <c:pt idx="22981">
                  <c:v>44832.231747685182</c:v>
                </c:pt>
                <c:pt idx="22982">
                  <c:v>44832.231759259259</c:v>
                </c:pt>
                <c:pt idx="22983">
                  <c:v>44832.231759259259</c:v>
                </c:pt>
                <c:pt idx="22984">
                  <c:v>44832.231770833336</c:v>
                </c:pt>
                <c:pt idx="22985">
                  <c:v>44832.231782407405</c:v>
                </c:pt>
                <c:pt idx="22986">
                  <c:v>44832.231793981482</c:v>
                </c:pt>
                <c:pt idx="22987">
                  <c:v>44832.231805555559</c:v>
                </c:pt>
                <c:pt idx="22988">
                  <c:v>44832.231817129628</c:v>
                </c:pt>
                <c:pt idx="22989">
                  <c:v>44832.231828703705</c:v>
                </c:pt>
                <c:pt idx="22990">
                  <c:v>44832.231840277775</c:v>
                </c:pt>
                <c:pt idx="22991">
                  <c:v>44832.231851851851</c:v>
                </c:pt>
                <c:pt idx="22992">
                  <c:v>44832.231863425928</c:v>
                </c:pt>
                <c:pt idx="22993">
                  <c:v>44832.231874999998</c:v>
                </c:pt>
                <c:pt idx="22994">
                  <c:v>44832.231886574074</c:v>
                </c:pt>
                <c:pt idx="22995">
                  <c:v>44832.231898148151</c:v>
                </c:pt>
                <c:pt idx="22996">
                  <c:v>44832.231909722221</c:v>
                </c:pt>
                <c:pt idx="22997">
                  <c:v>44832.231921296298</c:v>
                </c:pt>
                <c:pt idx="22998">
                  <c:v>44832.231944444444</c:v>
                </c:pt>
                <c:pt idx="22999">
                  <c:v>44832.231956018521</c:v>
                </c:pt>
                <c:pt idx="23000">
                  <c:v>44832.23196759259</c:v>
                </c:pt>
                <c:pt idx="23001">
                  <c:v>44832.231979166667</c:v>
                </c:pt>
                <c:pt idx="23002">
                  <c:v>44832.231990740744</c:v>
                </c:pt>
                <c:pt idx="23003">
                  <c:v>44832.232002314813</c:v>
                </c:pt>
                <c:pt idx="23004">
                  <c:v>44832.23201388889</c:v>
                </c:pt>
                <c:pt idx="23005">
                  <c:v>44832.232025462959</c:v>
                </c:pt>
                <c:pt idx="23006">
                  <c:v>44832.232037037036</c:v>
                </c:pt>
                <c:pt idx="23007">
                  <c:v>44832.232048611113</c:v>
                </c:pt>
                <c:pt idx="23008">
                  <c:v>44832.232060185182</c:v>
                </c:pt>
                <c:pt idx="23009">
                  <c:v>44832.232071759259</c:v>
                </c:pt>
                <c:pt idx="23010">
                  <c:v>44832.232083333336</c:v>
                </c:pt>
                <c:pt idx="23011">
                  <c:v>44832.232094907406</c:v>
                </c:pt>
                <c:pt idx="23012">
                  <c:v>44832.232106481482</c:v>
                </c:pt>
                <c:pt idx="23013">
                  <c:v>44832.232118055559</c:v>
                </c:pt>
                <c:pt idx="23014">
                  <c:v>44832.232129629629</c:v>
                </c:pt>
                <c:pt idx="23015">
                  <c:v>44832.232141203705</c:v>
                </c:pt>
                <c:pt idx="23016">
                  <c:v>44832.232152777775</c:v>
                </c:pt>
                <c:pt idx="23017">
                  <c:v>44832.232164351852</c:v>
                </c:pt>
                <c:pt idx="23018">
                  <c:v>44832.232175925928</c:v>
                </c:pt>
                <c:pt idx="23019">
                  <c:v>44832.232187499998</c:v>
                </c:pt>
                <c:pt idx="23020">
                  <c:v>44832.232199074075</c:v>
                </c:pt>
                <c:pt idx="23021">
                  <c:v>44832.232210648152</c:v>
                </c:pt>
                <c:pt idx="23022">
                  <c:v>44832.232222222221</c:v>
                </c:pt>
                <c:pt idx="23023">
                  <c:v>44832.232233796298</c:v>
                </c:pt>
                <c:pt idx="23024">
                  <c:v>44832.232245370367</c:v>
                </c:pt>
                <c:pt idx="23025">
                  <c:v>44832.232256944444</c:v>
                </c:pt>
                <c:pt idx="23026">
                  <c:v>44832.232268518521</c:v>
                </c:pt>
                <c:pt idx="23027">
                  <c:v>44832.23228009259</c:v>
                </c:pt>
                <c:pt idx="23028">
                  <c:v>44832.232291666667</c:v>
                </c:pt>
                <c:pt idx="23029">
                  <c:v>44832.232303240744</c:v>
                </c:pt>
                <c:pt idx="23030">
                  <c:v>44832.232314814813</c:v>
                </c:pt>
                <c:pt idx="23031">
                  <c:v>44832.23232638889</c:v>
                </c:pt>
                <c:pt idx="23032">
                  <c:v>44832.23233796296</c:v>
                </c:pt>
                <c:pt idx="23033">
                  <c:v>44832.232349537036</c:v>
                </c:pt>
                <c:pt idx="23034">
                  <c:v>44832.232361111113</c:v>
                </c:pt>
                <c:pt idx="23035">
                  <c:v>44832.232372685183</c:v>
                </c:pt>
                <c:pt idx="23036">
                  <c:v>44832.23238425926</c:v>
                </c:pt>
                <c:pt idx="23037">
                  <c:v>44832.232395833336</c:v>
                </c:pt>
                <c:pt idx="23038">
                  <c:v>44832.232407407406</c:v>
                </c:pt>
                <c:pt idx="23039">
                  <c:v>44832.232418981483</c:v>
                </c:pt>
                <c:pt idx="23040">
                  <c:v>44832.232430555552</c:v>
                </c:pt>
                <c:pt idx="23041">
                  <c:v>44832.232442129629</c:v>
                </c:pt>
                <c:pt idx="23042">
                  <c:v>44832.232453703706</c:v>
                </c:pt>
                <c:pt idx="23043">
                  <c:v>44832.232465277775</c:v>
                </c:pt>
                <c:pt idx="23044">
                  <c:v>44832.232476851852</c:v>
                </c:pt>
                <c:pt idx="23045">
                  <c:v>44832.232488425929</c:v>
                </c:pt>
                <c:pt idx="23046">
                  <c:v>44832.232499999998</c:v>
                </c:pt>
                <c:pt idx="23047">
                  <c:v>44832.232511574075</c:v>
                </c:pt>
                <c:pt idx="23048">
                  <c:v>44832.232523148145</c:v>
                </c:pt>
                <c:pt idx="23049">
                  <c:v>44832.232534722221</c:v>
                </c:pt>
                <c:pt idx="23050">
                  <c:v>44832.232546296298</c:v>
                </c:pt>
                <c:pt idx="23051">
                  <c:v>44832.232557870368</c:v>
                </c:pt>
                <c:pt idx="23052">
                  <c:v>44832.232569444444</c:v>
                </c:pt>
                <c:pt idx="23053">
                  <c:v>44832.232581018521</c:v>
                </c:pt>
                <c:pt idx="23054">
                  <c:v>44832.232592592591</c:v>
                </c:pt>
                <c:pt idx="23055">
                  <c:v>44832.232604166667</c:v>
                </c:pt>
                <c:pt idx="23056">
                  <c:v>44832.232615740744</c:v>
                </c:pt>
                <c:pt idx="23057">
                  <c:v>44832.232627314814</c:v>
                </c:pt>
                <c:pt idx="23058">
                  <c:v>44832.232638888891</c:v>
                </c:pt>
                <c:pt idx="23059">
                  <c:v>44832.23265046296</c:v>
                </c:pt>
                <c:pt idx="23060">
                  <c:v>44832.232662037037</c:v>
                </c:pt>
                <c:pt idx="23061">
                  <c:v>44832.232673611114</c:v>
                </c:pt>
                <c:pt idx="23062">
                  <c:v>44832.232685185183</c:v>
                </c:pt>
                <c:pt idx="23063">
                  <c:v>44832.23269675926</c:v>
                </c:pt>
                <c:pt idx="23064">
                  <c:v>44832.232708333337</c:v>
                </c:pt>
                <c:pt idx="23065">
                  <c:v>44832.232719907406</c:v>
                </c:pt>
                <c:pt idx="23066">
                  <c:v>44832.232731481483</c:v>
                </c:pt>
                <c:pt idx="23067">
                  <c:v>44832.232743055552</c:v>
                </c:pt>
                <c:pt idx="23068">
                  <c:v>44832.232754629629</c:v>
                </c:pt>
                <c:pt idx="23069">
                  <c:v>44832.232766203706</c:v>
                </c:pt>
                <c:pt idx="23070">
                  <c:v>44832.232777777775</c:v>
                </c:pt>
                <c:pt idx="23071">
                  <c:v>44832.232789351852</c:v>
                </c:pt>
                <c:pt idx="23072">
                  <c:v>44832.232800925929</c:v>
                </c:pt>
                <c:pt idx="23073">
                  <c:v>44832.232812499999</c:v>
                </c:pt>
                <c:pt idx="23074">
                  <c:v>44832.232824074075</c:v>
                </c:pt>
                <c:pt idx="23075">
                  <c:v>44832.232835648145</c:v>
                </c:pt>
                <c:pt idx="23076">
                  <c:v>44832.232847222222</c:v>
                </c:pt>
                <c:pt idx="23077">
                  <c:v>44832.232858796298</c:v>
                </c:pt>
                <c:pt idx="23078">
                  <c:v>44832.232870370368</c:v>
                </c:pt>
                <c:pt idx="23079">
                  <c:v>44832.232881944445</c:v>
                </c:pt>
                <c:pt idx="23080">
                  <c:v>44832.232893518521</c:v>
                </c:pt>
                <c:pt idx="23081">
                  <c:v>44832.232905092591</c:v>
                </c:pt>
                <c:pt idx="23082">
                  <c:v>44832.232916666668</c:v>
                </c:pt>
                <c:pt idx="23083">
                  <c:v>44832.232928240737</c:v>
                </c:pt>
                <c:pt idx="23084">
                  <c:v>44832.232939814814</c:v>
                </c:pt>
                <c:pt idx="23085">
                  <c:v>44832.232951388891</c:v>
                </c:pt>
                <c:pt idx="23086">
                  <c:v>44832.23296296296</c:v>
                </c:pt>
                <c:pt idx="23087">
                  <c:v>44832.232974537037</c:v>
                </c:pt>
                <c:pt idx="23088">
                  <c:v>44832.232986111114</c:v>
                </c:pt>
                <c:pt idx="23089">
                  <c:v>44832.232997685183</c:v>
                </c:pt>
                <c:pt idx="23090">
                  <c:v>44832.23300925926</c:v>
                </c:pt>
                <c:pt idx="23091">
                  <c:v>44832.233020833337</c:v>
                </c:pt>
                <c:pt idx="23092">
                  <c:v>44832.233032407406</c:v>
                </c:pt>
                <c:pt idx="23093">
                  <c:v>44832.233043981483</c:v>
                </c:pt>
                <c:pt idx="23094">
                  <c:v>44832.233055555553</c:v>
                </c:pt>
                <c:pt idx="23095">
                  <c:v>44832.233067129629</c:v>
                </c:pt>
                <c:pt idx="23096">
                  <c:v>44832.233078703706</c:v>
                </c:pt>
                <c:pt idx="23097">
                  <c:v>44832.233090277776</c:v>
                </c:pt>
                <c:pt idx="23098">
                  <c:v>44832.233101851853</c:v>
                </c:pt>
                <c:pt idx="23099">
                  <c:v>44832.233113425929</c:v>
                </c:pt>
                <c:pt idx="23100">
                  <c:v>44832.233124999999</c:v>
                </c:pt>
                <c:pt idx="23101">
                  <c:v>44832.233136574076</c:v>
                </c:pt>
                <c:pt idx="23102">
                  <c:v>44832.233148148145</c:v>
                </c:pt>
                <c:pt idx="23103">
                  <c:v>44832.233159722222</c:v>
                </c:pt>
                <c:pt idx="23104">
                  <c:v>44832.233171296299</c:v>
                </c:pt>
                <c:pt idx="23105">
                  <c:v>44832.233182870368</c:v>
                </c:pt>
                <c:pt idx="23106">
                  <c:v>44832.233194444445</c:v>
                </c:pt>
                <c:pt idx="23107">
                  <c:v>44832.233206018522</c:v>
                </c:pt>
                <c:pt idx="23108">
                  <c:v>44832.233217592591</c:v>
                </c:pt>
                <c:pt idx="23109">
                  <c:v>44832.233229166668</c:v>
                </c:pt>
                <c:pt idx="23110">
                  <c:v>44832.233240740738</c:v>
                </c:pt>
                <c:pt idx="23111">
                  <c:v>44832.233252314814</c:v>
                </c:pt>
                <c:pt idx="23112">
                  <c:v>44832.233263888891</c:v>
                </c:pt>
                <c:pt idx="23113">
                  <c:v>44832.233275462961</c:v>
                </c:pt>
                <c:pt idx="23114">
                  <c:v>44832.233287037037</c:v>
                </c:pt>
                <c:pt idx="23115">
                  <c:v>44832.233298611114</c:v>
                </c:pt>
                <c:pt idx="23116">
                  <c:v>44832.233310185184</c:v>
                </c:pt>
                <c:pt idx="23117">
                  <c:v>44832.23332175926</c:v>
                </c:pt>
                <c:pt idx="23118">
                  <c:v>44832.23333333333</c:v>
                </c:pt>
                <c:pt idx="23119">
                  <c:v>44832.233344907407</c:v>
                </c:pt>
                <c:pt idx="23120">
                  <c:v>44832.233356481483</c:v>
                </c:pt>
                <c:pt idx="23121">
                  <c:v>44832.233368055553</c:v>
                </c:pt>
                <c:pt idx="23122">
                  <c:v>44832.23337962963</c:v>
                </c:pt>
                <c:pt idx="23123">
                  <c:v>44832.233391203707</c:v>
                </c:pt>
                <c:pt idx="23124">
                  <c:v>44832.233402777776</c:v>
                </c:pt>
                <c:pt idx="23125">
                  <c:v>44832.233414351853</c:v>
                </c:pt>
                <c:pt idx="23126">
                  <c:v>44832.233425925922</c:v>
                </c:pt>
                <c:pt idx="23127">
                  <c:v>44832.233437499999</c:v>
                </c:pt>
                <c:pt idx="23128">
                  <c:v>44832.233449074076</c:v>
                </c:pt>
                <c:pt idx="23129">
                  <c:v>44832.233460648145</c:v>
                </c:pt>
                <c:pt idx="23130">
                  <c:v>44832.233472222222</c:v>
                </c:pt>
                <c:pt idx="23131">
                  <c:v>44832.233483796299</c:v>
                </c:pt>
                <c:pt idx="23132">
                  <c:v>44832.233495370368</c:v>
                </c:pt>
                <c:pt idx="23133">
                  <c:v>44832.233506944445</c:v>
                </c:pt>
                <c:pt idx="23134">
                  <c:v>44832.233518518522</c:v>
                </c:pt>
                <c:pt idx="23135">
                  <c:v>44832.233530092592</c:v>
                </c:pt>
                <c:pt idx="23136">
                  <c:v>44832.233541666668</c:v>
                </c:pt>
                <c:pt idx="23137">
                  <c:v>44832.233553240738</c:v>
                </c:pt>
                <c:pt idx="23138">
                  <c:v>44832.233564814815</c:v>
                </c:pt>
                <c:pt idx="23139">
                  <c:v>44832.233576388891</c:v>
                </c:pt>
                <c:pt idx="23140">
                  <c:v>44832.233587962961</c:v>
                </c:pt>
                <c:pt idx="23141">
                  <c:v>44832.233599537038</c:v>
                </c:pt>
                <c:pt idx="23142">
                  <c:v>44832.233611111114</c:v>
                </c:pt>
                <c:pt idx="23143">
                  <c:v>44832.233622685184</c:v>
                </c:pt>
                <c:pt idx="23144">
                  <c:v>44832.233634259261</c:v>
                </c:pt>
                <c:pt idx="23145">
                  <c:v>44832.23364583333</c:v>
                </c:pt>
                <c:pt idx="23146">
                  <c:v>44832.233657407407</c:v>
                </c:pt>
                <c:pt idx="23147">
                  <c:v>44832.233668981484</c:v>
                </c:pt>
                <c:pt idx="23148">
                  <c:v>44832.233680555553</c:v>
                </c:pt>
                <c:pt idx="23149">
                  <c:v>44832.23369212963</c:v>
                </c:pt>
                <c:pt idx="23150">
                  <c:v>44832.233703703707</c:v>
                </c:pt>
                <c:pt idx="23151">
                  <c:v>44832.233715277776</c:v>
                </c:pt>
                <c:pt idx="23152">
                  <c:v>44832.233726851853</c:v>
                </c:pt>
                <c:pt idx="23153">
                  <c:v>44832.233738425923</c:v>
                </c:pt>
                <c:pt idx="23154">
                  <c:v>44832.233749999999</c:v>
                </c:pt>
                <c:pt idx="23155">
                  <c:v>44832.233761574076</c:v>
                </c:pt>
                <c:pt idx="23156">
                  <c:v>44832.233773148146</c:v>
                </c:pt>
                <c:pt idx="23157">
                  <c:v>44832.233784722222</c:v>
                </c:pt>
                <c:pt idx="23158">
                  <c:v>44832.233796296299</c:v>
                </c:pt>
                <c:pt idx="23159">
                  <c:v>44832.233807870369</c:v>
                </c:pt>
                <c:pt idx="23160">
                  <c:v>44832.233819444446</c:v>
                </c:pt>
                <c:pt idx="23161">
                  <c:v>44832.233831018515</c:v>
                </c:pt>
                <c:pt idx="23162">
                  <c:v>44832.233842592592</c:v>
                </c:pt>
                <c:pt idx="23163">
                  <c:v>44832.233854166669</c:v>
                </c:pt>
                <c:pt idx="23164">
                  <c:v>44832.233865740738</c:v>
                </c:pt>
                <c:pt idx="23165">
                  <c:v>44832.233877314815</c:v>
                </c:pt>
                <c:pt idx="23166">
                  <c:v>44832.233888888892</c:v>
                </c:pt>
                <c:pt idx="23167">
                  <c:v>44832.233900462961</c:v>
                </c:pt>
                <c:pt idx="23168">
                  <c:v>44832.233912037038</c:v>
                </c:pt>
                <c:pt idx="23169">
                  <c:v>44832.233923611115</c:v>
                </c:pt>
                <c:pt idx="23170">
                  <c:v>44832.233935185184</c:v>
                </c:pt>
                <c:pt idx="23171">
                  <c:v>44832.233946759261</c:v>
                </c:pt>
                <c:pt idx="23172">
                  <c:v>44832.233958333331</c:v>
                </c:pt>
                <c:pt idx="23173">
                  <c:v>44832.233969907407</c:v>
                </c:pt>
                <c:pt idx="23174">
                  <c:v>44832.233981481484</c:v>
                </c:pt>
                <c:pt idx="23175">
                  <c:v>44832.233993055554</c:v>
                </c:pt>
                <c:pt idx="23176">
                  <c:v>44832.23400462963</c:v>
                </c:pt>
                <c:pt idx="23177">
                  <c:v>44832.234016203707</c:v>
                </c:pt>
                <c:pt idx="23178">
                  <c:v>44832.234027777777</c:v>
                </c:pt>
                <c:pt idx="23179">
                  <c:v>44832.234039351853</c:v>
                </c:pt>
                <c:pt idx="23180">
                  <c:v>44832.234050925923</c:v>
                </c:pt>
                <c:pt idx="23181">
                  <c:v>44832.2340625</c:v>
                </c:pt>
                <c:pt idx="23182">
                  <c:v>44832.234074074076</c:v>
                </c:pt>
                <c:pt idx="23183">
                  <c:v>44832.234085648146</c:v>
                </c:pt>
                <c:pt idx="23184">
                  <c:v>44832.234097222223</c:v>
                </c:pt>
                <c:pt idx="23185">
                  <c:v>44832.2341087963</c:v>
                </c:pt>
                <c:pt idx="23186">
                  <c:v>44832.234120370369</c:v>
                </c:pt>
                <c:pt idx="23187">
                  <c:v>44832.234143518515</c:v>
                </c:pt>
                <c:pt idx="23188">
                  <c:v>44832.234155092592</c:v>
                </c:pt>
                <c:pt idx="23189">
                  <c:v>44832.234166666669</c:v>
                </c:pt>
                <c:pt idx="23190">
                  <c:v>44832.234178240738</c:v>
                </c:pt>
                <c:pt idx="23191">
                  <c:v>44832.234189814815</c:v>
                </c:pt>
                <c:pt idx="23192">
                  <c:v>44832.234201388892</c:v>
                </c:pt>
                <c:pt idx="23193">
                  <c:v>44832.234212962961</c:v>
                </c:pt>
                <c:pt idx="23194">
                  <c:v>44832.234224537038</c:v>
                </c:pt>
                <c:pt idx="23195">
                  <c:v>44832.234236111108</c:v>
                </c:pt>
                <c:pt idx="23196">
                  <c:v>44832.234247685185</c:v>
                </c:pt>
                <c:pt idx="23197">
                  <c:v>44832.234247685185</c:v>
                </c:pt>
                <c:pt idx="23198">
                  <c:v>44832.234259259261</c:v>
                </c:pt>
                <c:pt idx="23199">
                  <c:v>44832.234270833331</c:v>
                </c:pt>
                <c:pt idx="23200">
                  <c:v>44832.234282407408</c:v>
                </c:pt>
                <c:pt idx="23201">
                  <c:v>44832.234293981484</c:v>
                </c:pt>
                <c:pt idx="23202">
                  <c:v>44832.234305555554</c:v>
                </c:pt>
                <c:pt idx="23203">
                  <c:v>44832.234317129631</c:v>
                </c:pt>
                <c:pt idx="23204">
                  <c:v>44832.234340277777</c:v>
                </c:pt>
                <c:pt idx="23205">
                  <c:v>44832.234351851854</c:v>
                </c:pt>
                <c:pt idx="23206">
                  <c:v>44832.234363425923</c:v>
                </c:pt>
                <c:pt idx="23207">
                  <c:v>44832.234375</c:v>
                </c:pt>
                <c:pt idx="23208">
                  <c:v>44832.234386574077</c:v>
                </c:pt>
                <c:pt idx="23209">
                  <c:v>44832.234398148146</c:v>
                </c:pt>
                <c:pt idx="23210">
                  <c:v>44832.234409722223</c:v>
                </c:pt>
                <c:pt idx="23211">
                  <c:v>44832.2344212963</c:v>
                </c:pt>
                <c:pt idx="23212">
                  <c:v>44832.234432870369</c:v>
                </c:pt>
                <c:pt idx="23213">
                  <c:v>44832.234444444446</c:v>
                </c:pt>
                <c:pt idx="23214">
                  <c:v>44832.234456018516</c:v>
                </c:pt>
                <c:pt idx="23215">
                  <c:v>44832.234467592592</c:v>
                </c:pt>
                <c:pt idx="23216">
                  <c:v>44832.234479166669</c:v>
                </c:pt>
                <c:pt idx="23217">
                  <c:v>44832.234490740739</c:v>
                </c:pt>
                <c:pt idx="23218">
                  <c:v>44832.234502314815</c:v>
                </c:pt>
                <c:pt idx="23219">
                  <c:v>44832.234513888892</c:v>
                </c:pt>
                <c:pt idx="23220">
                  <c:v>44832.234525462962</c:v>
                </c:pt>
                <c:pt idx="23221">
                  <c:v>44832.234537037039</c:v>
                </c:pt>
                <c:pt idx="23222">
                  <c:v>44832.234548611108</c:v>
                </c:pt>
                <c:pt idx="23223">
                  <c:v>44832.234560185185</c:v>
                </c:pt>
                <c:pt idx="23224">
                  <c:v>44832.234571759262</c:v>
                </c:pt>
                <c:pt idx="23225">
                  <c:v>44832.234583333331</c:v>
                </c:pt>
                <c:pt idx="23226">
                  <c:v>44832.234594907408</c:v>
                </c:pt>
                <c:pt idx="23227">
                  <c:v>44832.234606481485</c:v>
                </c:pt>
                <c:pt idx="23228">
                  <c:v>44832.234618055554</c:v>
                </c:pt>
                <c:pt idx="23229">
                  <c:v>44832.234629629631</c:v>
                </c:pt>
                <c:pt idx="23230">
                  <c:v>44832.2346412037</c:v>
                </c:pt>
                <c:pt idx="23231">
                  <c:v>44832.234652777777</c:v>
                </c:pt>
                <c:pt idx="23232">
                  <c:v>44832.234664351854</c:v>
                </c:pt>
                <c:pt idx="23233">
                  <c:v>44832.234675925924</c:v>
                </c:pt>
                <c:pt idx="23234">
                  <c:v>44832.2346875</c:v>
                </c:pt>
                <c:pt idx="23235">
                  <c:v>44832.234699074077</c:v>
                </c:pt>
                <c:pt idx="23236">
                  <c:v>44832.234710648147</c:v>
                </c:pt>
                <c:pt idx="23237">
                  <c:v>44832.234722222223</c:v>
                </c:pt>
                <c:pt idx="23238">
                  <c:v>44832.234733796293</c:v>
                </c:pt>
                <c:pt idx="23239">
                  <c:v>44832.23474537037</c:v>
                </c:pt>
                <c:pt idx="23240">
                  <c:v>44832.234756944446</c:v>
                </c:pt>
                <c:pt idx="23241">
                  <c:v>44832.234768518516</c:v>
                </c:pt>
                <c:pt idx="23242">
                  <c:v>44832.234780092593</c:v>
                </c:pt>
                <c:pt idx="23243">
                  <c:v>44832.234791666669</c:v>
                </c:pt>
                <c:pt idx="23244">
                  <c:v>44832.234803240739</c:v>
                </c:pt>
                <c:pt idx="23245">
                  <c:v>44832.234814814816</c:v>
                </c:pt>
                <c:pt idx="23246">
                  <c:v>44832.234826388885</c:v>
                </c:pt>
                <c:pt idx="23247">
                  <c:v>44832.234837962962</c:v>
                </c:pt>
                <c:pt idx="23248">
                  <c:v>44832.234849537039</c:v>
                </c:pt>
                <c:pt idx="23249">
                  <c:v>44832.234861111108</c:v>
                </c:pt>
                <c:pt idx="23250">
                  <c:v>44832.234872685185</c:v>
                </c:pt>
                <c:pt idx="23251">
                  <c:v>44832.234884259262</c:v>
                </c:pt>
                <c:pt idx="23252">
                  <c:v>44832.234895833331</c:v>
                </c:pt>
                <c:pt idx="23253">
                  <c:v>44832.234907407408</c:v>
                </c:pt>
                <c:pt idx="23254">
                  <c:v>44832.234918981485</c:v>
                </c:pt>
                <c:pt idx="23255">
                  <c:v>44832.234930555554</c:v>
                </c:pt>
                <c:pt idx="23256">
                  <c:v>44832.234942129631</c:v>
                </c:pt>
                <c:pt idx="23257">
                  <c:v>44832.234953703701</c:v>
                </c:pt>
                <c:pt idx="23258">
                  <c:v>44832.234965277778</c:v>
                </c:pt>
                <c:pt idx="23259">
                  <c:v>44832.234976851854</c:v>
                </c:pt>
                <c:pt idx="23260">
                  <c:v>44832.234988425924</c:v>
                </c:pt>
                <c:pt idx="23261">
                  <c:v>44832.235000000001</c:v>
                </c:pt>
                <c:pt idx="23262">
                  <c:v>44832.235011574077</c:v>
                </c:pt>
                <c:pt idx="23263">
                  <c:v>44832.235023148147</c:v>
                </c:pt>
                <c:pt idx="23264">
                  <c:v>44832.235034722224</c:v>
                </c:pt>
                <c:pt idx="23265">
                  <c:v>44832.235046296293</c:v>
                </c:pt>
                <c:pt idx="23266">
                  <c:v>44832.23505787037</c:v>
                </c:pt>
                <c:pt idx="23267">
                  <c:v>44832.235069444447</c:v>
                </c:pt>
                <c:pt idx="23268">
                  <c:v>44832.235081018516</c:v>
                </c:pt>
                <c:pt idx="23269">
                  <c:v>44832.235092592593</c:v>
                </c:pt>
                <c:pt idx="23270">
                  <c:v>44832.23510416667</c:v>
                </c:pt>
                <c:pt idx="23271">
                  <c:v>44832.235115740739</c:v>
                </c:pt>
                <c:pt idx="23272">
                  <c:v>44832.235127314816</c:v>
                </c:pt>
                <c:pt idx="23273">
                  <c:v>44832.235138888886</c:v>
                </c:pt>
                <c:pt idx="23274">
                  <c:v>44832.235150462962</c:v>
                </c:pt>
                <c:pt idx="23275">
                  <c:v>44832.235162037039</c:v>
                </c:pt>
                <c:pt idx="23276">
                  <c:v>44832.235173611109</c:v>
                </c:pt>
                <c:pt idx="23277">
                  <c:v>44832.235185185185</c:v>
                </c:pt>
                <c:pt idx="23278">
                  <c:v>44832.235196759262</c:v>
                </c:pt>
                <c:pt idx="23279">
                  <c:v>44832.235208333332</c:v>
                </c:pt>
                <c:pt idx="23280">
                  <c:v>44832.235219907408</c:v>
                </c:pt>
                <c:pt idx="23281">
                  <c:v>44832.235231481478</c:v>
                </c:pt>
                <c:pt idx="23282">
                  <c:v>44832.235243055555</c:v>
                </c:pt>
                <c:pt idx="23283">
                  <c:v>44832.235254629632</c:v>
                </c:pt>
                <c:pt idx="23284">
                  <c:v>44832.235266203701</c:v>
                </c:pt>
                <c:pt idx="23285">
                  <c:v>44832.235277777778</c:v>
                </c:pt>
                <c:pt idx="23286">
                  <c:v>44832.235289351855</c:v>
                </c:pt>
                <c:pt idx="23287">
                  <c:v>44832.235300925924</c:v>
                </c:pt>
                <c:pt idx="23288">
                  <c:v>44832.235312500001</c:v>
                </c:pt>
                <c:pt idx="23289">
                  <c:v>44832.235324074078</c:v>
                </c:pt>
                <c:pt idx="23290">
                  <c:v>44832.235335648147</c:v>
                </c:pt>
                <c:pt idx="23291">
                  <c:v>44832.235347222224</c:v>
                </c:pt>
                <c:pt idx="23292">
                  <c:v>44832.235358796293</c:v>
                </c:pt>
                <c:pt idx="23293">
                  <c:v>44832.23537037037</c:v>
                </c:pt>
                <c:pt idx="23294">
                  <c:v>44832.235381944447</c:v>
                </c:pt>
                <c:pt idx="23295">
                  <c:v>44832.235393518517</c:v>
                </c:pt>
                <c:pt idx="23296">
                  <c:v>44832.235405092593</c:v>
                </c:pt>
                <c:pt idx="23297">
                  <c:v>44832.23541666667</c:v>
                </c:pt>
                <c:pt idx="23298">
                  <c:v>44832.23542824074</c:v>
                </c:pt>
                <c:pt idx="23299">
                  <c:v>44832.235439814816</c:v>
                </c:pt>
                <c:pt idx="23300">
                  <c:v>44832.235451388886</c:v>
                </c:pt>
                <c:pt idx="23301">
                  <c:v>44832.235462962963</c:v>
                </c:pt>
                <c:pt idx="23302">
                  <c:v>44832.235474537039</c:v>
                </c:pt>
                <c:pt idx="23303">
                  <c:v>44832.235486111109</c:v>
                </c:pt>
                <c:pt idx="23304">
                  <c:v>44832.235497685186</c:v>
                </c:pt>
                <c:pt idx="23305">
                  <c:v>44832.235509259262</c:v>
                </c:pt>
                <c:pt idx="23306">
                  <c:v>44832.235520833332</c:v>
                </c:pt>
                <c:pt idx="23307">
                  <c:v>44832.235532407409</c:v>
                </c:pt>
                <c:pt idx="23308">
                  <c:v>44832.235543981478</c:v>
                </c:pt>
                <c:pt idx="23309">
                  <c:v>44832.235555555555</c:v>
                </c:pt>
                <c:pt idx="23310">
                  <c:v>44832.235567129632</c:v>
                </c:pt>
                <c:pt idx="23311">
                  <c:v>44832.235578703701</c:v>
                </c:pt>
                <c:pt idx="23312">
                  <c:v>44832.235590277778</c:v>
                </c:pt>
                <c:pt idx="23313">
                  <c:v>44832.235601851855</c:v>
                </c:pt>
                <c:pt idx="23314">
                  <c:v>44832.235613425924</c:v>
                </c:pt>
                <c:pt idx="23315">
                  <c:v>44832.235625000001</c:v>
                </c:pt>
                <c:pt idx="23316">
                  <c:v>44832.235636574071</c:v>
                </c:pt>
                <c:pt idx="23317">
                  <c:v>44832.235648148147</c:v>
                </c:pt>
                <c:pt idx="23318">
                  <c:v>44832.235659722224</c:v>
                </c:pt>
                <c:pt idx="23319">
                  <c:v>44832.235671296294</c:v>
                </c:pt>
                <c:pt idx="23320">
                  <c:v>44832.235682870371</c:v>
                </c:pt>
                <c:pt idx="23321">
                  <c:v>44832.235694444447</c:v>
                </c:pt>
                <c:pt idx="23322">
                  <c:v>44832.235706018517</c:v>
                </c:pt>
                <c:pt idx="23323">
                  <c:v>44832.235717592594</c:v>
                </c:pt>
                <c:pt idx="23324">
                  <c:v>44832.235729166663</c:v>
                </c:pt>
                <c:pt idx="23325">
                  <c:v>44832.23574074074</c:v>
                </c:pt>
                <c:pt idx="23326">
                  <c:v>44832.235752314817</c:v>
                </c:pt>
                <c:pt idx="23327">
                  <c:v>44832.235763888886</c:v>
                </c:pt>
                <c:pt idx="23328">
                  <c:v>44832.235775462963</c:v>
                </c:pt>
                <c:pt idx="23329">
                  <c:v>44832.23578703704</c:v>
                </c:pt>
                <c:pt idx="23330">
                  <c:v>44832.235798611109</c:v>
                </c:pt>
                <c:pt idx="23331">
                  <c:v>44832.235810185186</c:v>
                </c:pt>
                <c:pt idx="23332">
                  <c:v>44832.235821759263</c:v>
                </c:pt>
                <c:pt idx="23333">
                  <c:v>44832.235833333332</c:v>
                </c:pt>
                <c:pt idx="23334">
                  <c:v>44832.235844907409</c:v>
                </c:pt>
                <c:pt idx="23335">
                  <c:v>44832.235856481479</c:v>
                </c:pt>
                <c:pt idx="23336">
                  <c:v>44832.235868055555</c:v>
                </c:pt>
                <c:pt idx="23337">
                  <c:v>44832.235879629632</c:v>
                </c:pt>
                <c:pt idx="23338">
                  <c:v>44832.235891203702</c:v>
                </c:pt>
                <c:pt idx="23339">
                  <c:v>44832.235902777778</c:v>
                </c:pt>
                <c:pt idx="23340">
                  <c:v>44832.235914351855</c:v>
                </c:pt>
                <c:pt idx="23341">
                  <c:v>44832.235925925925</c:v>
                </c:pt>
                <c:pt idx="23342">
                  <c:v>44832.235937500001</c:v>
                </c:pt>
                <c:pt idx="23343">
                  <c:v>44832.235949074071</c:v>
                </c:pt>
                <c:pt idx="23344">
                  <c:v>44832.235960648148</c:v>
                </c:pt>
                <c:pt idx="23345">
                  <c:v>44832.235972222225</c:v>
                </c:pt>
                <c:pt idx="23346">
                  <c:v>44832.235983796294</c:v>
                </c:pt>
                <c:pt idx="23347">
                  <c:v>44832.235995370371</c:v>
                </c:pt>
                <c:pt idx="23348">
                  <c:v>44832.236006944448</c:v>
                </c:pt>
                <c:pt idx="23349">
                  <c:v>44832.236018518517</c:v>
                </c:pt>
                <c:pt idx="23350">
                  <c:v>44832.236030092594</c:v>
                </c:pt>
                <c:pt idx="23351">
                  <c:v>44832.236041666663</c:v>
                </c:pt>
                <c:pt idx="23352">
                  <c:v>44832.23605324074</c:v>
                </c:pt>
                <c:pt idx="23353">
                  <c:v>44832.236064814817</c:v>
                </c:pt>
                <c:pt idx="23354">
                  <c:v>44832.236076388886</c:v>
                </c:pt>
                <c:pt idx="23355">
                  <c:v>44832.236087962963</c:v>
                </c:pt>
                <c:pt idx="23356">
                  <c:v>44832.23609953704</c:v>
                </c:pt>
                <c:pt idx="23357">
                  <c:v>44832.236111111109</c:v>
                </c:pt>
                <c:pt idx="23358">
                  <c:v>44832.236122685186</c:v>
                </c:pt>
                <c:pt idx="23359">
                  <c:v>44832.236134259256</c:v>
                </c:pt>
                <c:pt idx="23360">
                  <c:v>44832.236145833333</c:v>
                </c:pt>
                <c:pt idx="23361">
                  <c:v>44832.236157407409</c:v>
                </c:pt>
                <c:pt idx="23362">
                  <c:v>44832.236168981479</c:v>
                </c:pt>
                <c:pt idx="23363">
                  <c:v>44832.236180555556</c:v>
                </c:pt>
                <c:pt idx="23364">
                  <c:v>44832.236192129632</c:v>
                </c:pt>
                <c:pt idx="23365">
                  <c:v>44832.236203703702</c:v>
                </c:pt>
                <c:pt idx="23366">
                  <c:v>44832.236215277779</c:v>
                </c:pt>
                <c:pt idx="23367">
                  <c:v>44832.236226851855</c:v>
                </c:pt>
                <c:pt idx="23368">
                  <c:v>44832.236238425925</c:v>
                </c:pt>
                <c:pt idx="23369">
                  <c:v>44832.236250000002</c:v>
                </c:pt>
                <c:pt idx="23370">
                  <c:v>44832.236261574071</c:v>
                </c:pt>
                <c:pt idx="23371">
                  <c:v>44832.236273148148</c:v>
                </c:pt>
                <c:pt idx="23372">
                  <c:v>44832.236284722225</c:v>
                </c:pt>
                <c:pt idx="23373">
                  <c:v>44832.236296296294</c:v>
                </c:pt>
                <c:pt idx="23374">
                  <c:v>44832.236307870371</c:v>
                </c:pt>
                <c:pt idx="23375">
                  <c:v>44832.236319444448</c:v>
                </c:pt>
                <c:pt idx="23376">
                  <c:v>44832.236331018517</c:v>
                </c:pt>
                <c:pt idx="23377">
                  <c:v>44832.236342592594</c:v>
                </c:pt>
                <c:pt idx="23378">
                  <c:v>44832.236354166664</c:v>
                </c:pt>
                <c:pt idx="23379">
                  <c:v>44832.23636574074</c:v>
                </c:pt>
                <c:pt idx="23380">
                  <c:v>44832.236377314817</c:v>
                </c:pt>
                <c:pt idx="23381">
                  <c:v>44832.236388888887</c:v>
                </c:pt>
                <c:pt idx="23382">
                  <c:v>44832.236400462964</c:v>
                </c:pt>
                <c:pt idx="23383">
                  <c:v>44832.23641203704</c:v>
                </c:pt>
                <c:pt idx="23384">
                  <c:v>44832.23642361111</c:v>
                </c:pt>
                <c:pt idx="23385">
                  <c:v>44832.236435185187</c:v>
                </c:pt>
                <c:pt idx="23386">
                  <c:v>44832.236446759256</c:v>
                </c:pt>
                <c:pt idx="23387">
                  <c:v>44832.236458333333</c:v>
                </c:pt>
                <c:pt idx="23388">
                  <c:v>44832.23646990741</c:v>
                </c:pt>
                <c:pt idx="23389">
                  <c:v>44832.236481481479</c:v>
                </c:pt>
                <c:pt idx="23390">
                  <c:v>44832.236493055556</c:v>
                </c:pt>
                <c:pt idx="23391">
                  <c:v>44832.236504629633</c:v>
                </c:pt>
                <c:pt idx="23392">
                  <c:v>44832.236516203702</c:v>
                </c:pt>
                <c:pt idx="23393">
                  <c:v>44832.236539351848</c:v>
                </c:pt>
                <c:pt idx="23394">
                  <c:v>44832.236550925925</c:v>
                </c:pt>
                <c:pt idx="23395">
                  <c:v>44832.236562500002</c:v>
                </c:pt>
                <c:pt idx="23396">
                  <c:v>44832.236574074072</c:v>
                </c:pt>
                <c:pt idx="23397">
                  <c:v>44832.236585648148</c:v>
                </c:pt>
                <c:pt idx="23398">
                  <c:v>44832.236597222225</c:v>
                </c:pt>
                <c:pt idx="23399">
                  <c:v>44832.236608796295</c:v>
                </c:pt>
                <c:pt idx="23400">
                  <c:v>44832.236620370371</c:v>
                </c:pt>
                <c:pt idx="23401">
                  <c:v>44832.236631944441</c:v>
                </c:pt>
                <c:pt idx="23402">
                  <c:v>44832.236643518518</c:v>
                </c:pt>
                <c:pt idx="23403">
                  <c:v>44832.236643518518</c:v>
                </c:pt>
                <c:pt idx="23404">
                  <c:v>44832.236655092594</c:v>
                </c:pt>
                <c:pt idx="23405">
                  <c:v>44832.236666666664</c:v>
                </c:pt>
                <c:pt idx="23406">
                  <c:v>44832.236678240741</c:v>
                </c:pt>
                <c:pt idx="23407">
                  <c:v>44832.236689814818</c:v>
                </c:pt>
                <c:pt idx="23408">
                  <c:v>44832.236701388887</c:v>
                </c:pt>
                <c:pt idx="23409">
                  <c:v>44832.236712962964</c:v>
                </c:pt>
                <c:pt idx="23410">
                  <c:v>44832.23673611111</c:v>
                </c:pt>
                <c:pt idx="23411">
                  <c:v>44832.236747685187</c:v>
                </c:pt>
                <c:pt idx="23412">
                  <c:v>44832.236759259256</c:v>
                </c:pt>
                <c:pt idx="23413">
                  <c:v>44832.236770833333</c:v>
                </c:pt>
                <c:pt idx="23414">
                  <c:v>44832.23678240741</c:v>
                </c:pt>
                <c:pt idx="23415">
                  <c:v>44832.236793981479</c:v>
                </c:pt>
                <c:pt idx="23416">
                  <c:v>44832.236805555556</c:v>
                </c:pt>
                <c:pt idx="23417">
                  <c:v>44832.236817129633</c:v>
                </c:pt>
                <c:pt idx="23418">
                  <c:v>44832.236828703702</c:v>
                </c:pt>
                <c:pt idx="23419">
                  <c:v>44832.236840277779</c:v>
                </c:pt>
                <c:pt idx="23420">
                  <c:v>44832.236851851849</c:v>
                </c:pt>
                <c:pt idx="23421">
                  <c:v>44832.236863425926</c:v>
                </c:pt>
                <c:pt idx="23422">
                  <c:v>44832.236875000002</c:v>
                </c:pt>
                <c:pt idx="23423">
                  <c:v>44832.236886574072</c:v>
                </c:pt>
                <c:pt idx="23424">
                  <c:v>44832.236898148149</c:v>
                </c:pt>
                <c:pt idx="23425">
                  <c:v>44832.236909722225</c:v>
                </c:pt>
                <c:pt idx="23426">
                  <c:v>44832.236921296295</c:v>
                </c:pt>
                <c:pt idx="23427">
                  <c:v>44832.236932870372</c:v>
                </c:pt>
                <c:pt idx="23428">
                  <c:v>44832.236944444441</c:v>
                </c:pt>
                <c:pt idx="23429">
                  <c:v>44832.236956018518</c:v>
                </c:pt>
                <c:pt idx="23430">
                  <c:v>44832.236967592595</c:v>
                </c:pt>
                <c:pt idx="23431">
                  <c:v>44832.236979166664</c:v>
                </c:pt>
                <c:pt idx="23432">
                  <c:v>44832.236990740741</c:v>
                </c:pt>
                <c:pt idx="23433">
                  <c:v>44832.237002314818</c:v>
                </c:pt>
                <c:pt idx="23434">
                  <c:v>44832.237013888887</c:v>
                </c:pt>
                <c:pt idx="23435">
                  <c:v>44832.237025462964</c:v>
                </c:pt>
                <c:pt idx="23436">
                  <c:v>44832.237037037034</c:v>
                </c:pt>
                <c:pt idx="23437">
                  <c:v>44832.23704861111</c:v>
                </c:pt>
                <c:pt idx="23438">
                  <c:v>44832.237060185187</c:v>
                </c:pt>
                <c:pt idx="23439">
                  <c:v>44832.237071759257</c:v>
                </c:pt>
                <c:pt idx="23440">
                  <c:v>44832.237083333333</c:v>
                </c:pt>
                <c:pt idx="23441">
                  <c:v>44832.23709490741</c:v>
                </c:pt>
                <c:pt idx="23442">
                  <c:v>44832.23710648148</c:v>
                </c:pt>
                <c:pt idx="23443">
                  <c:v>44832.237118055556</c:v>
                </c:pt>
                <c:pt idx="23444">
                  <c:v>44832.237129629626</c:v>
                </c:pt>
                <c:pt idx="23445">
                  <c:v>44832.237141203703</c:v>
                </c:pt>
                <c:pt idx="23446">
                  <c:v>44832.23715277778</c:v>
                </c:pt>
                <c:pt idx="23447">
                  <c:v>44832.237164351849</c:v>
                </c:pt>
                <c:pt idx="23448">
                  <c:v>44832.237175925926</c:v>
                </c:pt>
                <c:pt idx="23449">
                  <c:v>44832.237187500003</c:v>
                </c:pt>
                <c:pt idx="23450">
                  <c:v>44832.237199074072</c:v>
                </c:pt>
                <c:pt idx="23451">
                  <c:v>44832.237210648149</c:v>
                </c:pt>
                <c:pt idx="23452">
                  <c:v>44832.237222222226</c:v>
                </c:pt>
                <c:pt idx="23453">
                  <c:v>44832.237233796295</c:v>
                </c:pt>
                <c:pt idx="23454">
                  <c:v>44832.237245370372</c:v>
                </c:pt>
                <c:pt idx="23455">
                  <c:v>44832.237256944441</c:v>
                </c:pt>
                <c:pt idx="23456">
                  <c:v>44832.237268518518</c:v>
                </c:pt>
                <c:pt idx="23457">
                  <c:v>44832.237280092595</c:v>
                </c:pt>
                <c:pt idx="23458">
                  <c:v>44832.237291666665</c:v>
                </c:pt>
                <c:pt idx="23459">
                  <c:v>44832.237303240741</c:v>
                </c:pt>
                <c:pt idx="23460">
                  <c:v>44832.237314814818</c:v>
                </c:pt>
                <c:pt idx="23461">
                  <c:v>44832.237326388888</c:v>
                </c:pt>
                <c:pt idx="23462">
                  <c:v>44832.237337962964</c:v>
                </c:pt>
                <c:pt idx="23463">
                  <c:v>44832.237349537034</c:v>
                </c:pt>
                <c:pt idx="23464">
                  <c:v>44832.237361111111</c:v>
                </c:pt>
                <c:pt idx="23465">
                  <c:v>44832.237372685187</c:v>
                </c:pt>
                <c:pt idx="23466">
                  <c:v>44832.237384259257</c:v>
                </c:pt>
                <c:pt idx="23467">
                  <c:v>44832.237395833334</c:v>
                </c:pt>
                <c:pt idx="23468">
                  <c:v>44832.237407407411</c:v>
                </c:pt>
                <c:pt idx="23469">
                  <c:v>44832.23741898148</c:v>
                </c:pt>
                <c:pt idx="23470">
                  <c:v>44832.237430555557</c:v>
                </c:pt>
                <c:pt idx="23471">
                  <c:v>44832.237442129626</c:v>
                </c:pt>
                <c:pt idx="23472">
                  <c:v>44832.237453703703</c:v>
                </c:pt>
                <c:pt idx="23473">
                  <c:v>44832.23746527778</c:v>
                </c:pt>
                <c:pt idx="23474">
                  <c:v>44832.237476851849</c:v>
                </c:pt>
                <c:pt idx="23475">
                  <c:v>44832.237488425926</c:v>
                </c:pt>
                <c:pt idx="23476">
                  <c:v>44832.237500000003</c:v>
                </c:pt>
                <c:pt idx="23477">
                  <c:v>44832.237511574072</c:v>
                </c:pt>
                <c:pt idx="23478">
                  <c:v>44832.237523148149</c:v>
                </c:pt>
                <c:pt idx="23479">
                  <c:v>44832.237534722219</c:v>
                </c:pt>
                <c:pt idx="23480">
                  <c:v>44832.237546296295</c:v>
                </c:pt>
                <c:pt idx="23481">
                  <c:v>44832.237557870372</c:v>
                </c:pt>
                <c:pt idx="23482">
                  <c:v>44832.237569444442</c:v>
                </c:pt>
                <c:pt idx="23483">
                  <c:v>44832.237581018519</c:v>
                </c:pt>
                <c:pt idx="23484">
                  <c:v>44832.237592592595</c:v>
                </c:pt>
                <c:pt idx="23485">
                  <c:v>44832.237604166665</c:v>
                </c:pt>
                <c:pt idx="23486">
                  <c:v>44832.237615740742</c:v>
                </c:pt>
                <c:pt idx="23487">
                  <c:v>44832.237627314818</c:v>
                </c:pt>
                <c:pt idx="23488">
                  <c:v>44832.237638888888</c:v>
                </c:pt>
                <c:pt idx="23489">
                  <c:v>44832.237650462965</c:v>
                </c:pt>
                <c:pt idx="23490">
                  <c:v>44832.237662037034</c:v>
                </c:pt>
                <c:pt idx="23491">
                  <c:v>44832.237673611111</c:v>
                </c:pt>
                <c:pt idx="23492">
                  <c:v>44832.237685185188</c:v>
                </c:pt>
                <c:pt idx="23493">
                  <c:v>44832.237696759257</c:v>
                </c:pt>
                <c:pt idx="23494">
                  <c:v>44832.237708333334</c:v>
                </c:pt>
                <c:pt idx="23495">
                  <c:v>44832.237719907411</c:v>
                </c:pt>
                <c:pt idx="23496">
                  <c:v>44832.23773148148</c:v>
                </c:pt>
                <c:pt idx="23497">
                  <c:v>44832.237743055557</c:v>
                </c:pt>
                <c:pt idx="23498">
                  <c:v>44832.237754629627</c:v>
                </c:pt>
                <c:pt idx="23499">
                  <c:v>44832.237766203703</c:v>
                </c:pt>
                <c:pt idx="23500">
                  <c:v>44832.23777777778</c:v>
                </c:pt>
                <c:pt idx="23501">
                  <c:v>44832.23778935185</c:v>
                </c:pt>
                <c:pt idx="23502">
                  <c:v>44832.237800925926</c:v>
                </c:pt>
                <c:pt idx="23503">
                  <c:v>44832.237812500003</c:v>
                </c:pt>
                <c:pt idx="23504">
                  <c:v>44832.237824074073</c:v>
                </c:pt>
                <c:pt idx="23505">
                  <c:v>44832.237835648149</c:v>
                </c:pt>
                <c:pt idx="23506">
                  <c:v>44832.237847222219</c:v>
                </c:pt>
                <c:pt idx="23507">
                  <c:v>44832.237858796296</c:v>
                </c:pt>
                <c:pt idx="23508">
                  <c:v>44832.237870370373</c:v>
                </c:pt>
                <c:pt idx="23509">
                  <c:v>44832.237881944442</c:v>
                </c:pt>
                <c:pt idx="23510">
                  <c:v>44832.237893518519</c:v>
                </c:pt>
                <c:pt idx="23511">
                  <c:v>44832.237905092596</c:v>
                </c:pt>
                <c:pt idx="23512">
                  <c:v>44832.237916666665</c:v>
                </c:pt>
                <c:pt idx="23513">
                  <c:v>44832.237928240742</c:v>
                </c:pt>
                <c:pt idx="23514">
                  <c:v>44832.237939814811</c:v>
                </c:pt>
                <c:pt idx="23515">
                  <c:v>44832.237951388888</c:v>
                </c:pt>
                <c:pt idx="23516">
                  <c:v>44832.237962962965</c:v>
                </c:pt>
                <c:pt idx="23517">
                  <c:v>44832.237974537034</c:v>
                </c:pt>
                <c:pt idx="23518">
                  <c:v>44832.237986111111</c:v>
                </c:pt>
                <c:pt idx="23519">
                  <c:v>44832.237997685188</c:v>
                </c:pt>
                <c:pt idx="23520">
                  <c:v>44832.238009259258</c:v>
                </c:pt>
                <c:pt idx="23521">
                  <c:v>44832.238020833334</c:v>
                </c:pt>
                <c:pt idx="23522">
                  <c:v>44832.238032407404</c:v>
                </c:pt>
                <c:pt idx="23523">
                  <c:v>44832.238043981481</c:v>
                </c:pt>
                <c:pt idx="23524">
                  <c:v>44832.238055555557</c:v>
                </c:pt>
                <c:pt idx="23525">
                  <c:v>44832.238067129627</c:v>
                </c:pt>
                <c:pt idx="23526">
                  <c:v>44832.238078703704</c:v>
                </c:pt>
                <c:pt idx="23527">
                  <c:v>44832.23809027778</c:v>
                </c:pt>
                <c:pt idx="23528">
                  <c:v>44832.23810185185</c:v>
                </c:pt>
                <c:pt idx="23529">
                  <c:v>44832.238113425927</c:v>
                </c:pt>
                <c:pt idx="23530">
                  <c:v>44832.238125000003</c:v>
                </c:pt>
                <c:pt idx="23531">
                  <c:v>44832.238136574073</c:v>
                </c:pt>
                <c:pt idx="23532">
                  <c:v>44832.23814814815</c:v>
                </c:pt>
                <c:pt idx="23533">
                  <c:v>44832.238159722219</c:v>
                </c:pt>
                <c:pt idx="23534">
                  <c:v>44832.238171296296</c:v>
                </c:pt>
                <c:pt idx="23535">
                  <c:v>44832.238182870373</c:v>
                </c:pt>
                <c:pt idx="23536">
                  <c:v>44832.238194444442</c:v>
                </c:pt>
                <c:pt idx="23537">
                  <c:v>44832.238206018519</c:v>
                </c:pt>
                <c:pt idx="23538">
                  <c:v>44832.238217592596</c:v>
                </c:pt>
                <c:pt idx="23539">
                  <c:v>44832.238229166665</c:v>
                </c:pt>
                <c:pt idx="23540">
                  <c:v>44832.238240740742</c:v>
                </c:pt>
                <c:pt idx="23541">
                  <c:v>44832.238252314812</c:v>
                </c:pt>
                <c:pt idx="23542">
                  <c:v>44832.238263888888</c:v>
                </c:pt>
                <c:pt idx="23543">
                  <c:v>44832.238275462965</c:v>
                </c:pt>
                <c:pt idx="23544">
                  <c:v>44832.238287037035</c:v>
                </c:pt>
                <c:pt idx="23545">
                  <c:v>44832.238298611112</c:v>
                </c:pt>
                <c:pt idx="23546">
                  <c:v>44832.238310185188</c:v>
                </c:pt>
                <c:pt idx="23547">
                  <c:v>44832.238321759258</c:v>
                </c:pt>
                <c:pt idx="23548">
                  <c:v>44832.238333333335</c:v>
                </c:pt>
                <c:pt idx="23549">
                  <c:v>44832.238344907404</c:v>
                </c:pt>
                <c:pt idx="23550">
                  <c:v>44832.238356481481</c:v>
                </c:pt>
                <c:pt idx="23551">
                  <c:v>44832.238368055558</c:v>
                </c:pt>
                <c:pt idx="23552">
                  <c:v>44832.238379629627</c:v>
                </c:pt>
                <c:pt idx="23553">
                  <c:v>44832.238391203704</c:v>
                </c:pt>
                <c:pt idx="23554">
                  <c:v>44832.238402777781</c:v>
                </c:pt>
                <c:pt idx="23555">
                  <c:v>44832.23841435185</c:v>
                </c:pt>
                <c:pt idx="23556">
                  <c:v>44832.238425925927</c:v>
                </c:pt>
                <c:pt idx="23557">
                  <c:v>44832.238437499997</c:v>
                </c:pt>
                <c:pt idx="23558">
                  <c:v>44832.238449074073</c:v>
                </c:pt>
                <c:pt idx="23559">
                  <c:v>44832.23846064815</c:v>
                </c:pt>
                <c:pt idx="23560">
                  <c:v>44832.23847222222</c:v>
                </c:pt>
                <c:pt idx="23561">
                  <c:v>44832.238483796296</c:v>
                </c:pt>
                <c:pt idx="23562">
                  <c:v>44832.238495370373</c:v>
                </c:pt>
                <c:pt idx="23563">
                  <c:v>44832.238506944443</c:v>
                </c:pt>
                <c:pt idx="23564">
                  <c:v>44832.238518518519</c:v>
                </c:pt>
                <c:pt idx="23565">
                  <c:v>44832.238530092596</c:v>
                </c:pt>
                <c:pt idx="23566">
                  <c:v>44832.238541666666</c:v>
                </c:pt>
                <c:pt idx="23567">
                  <c:v>44832.238553240742</c:v>
                </c:pt>
                <c:pt idx="23568">
                  <c:v>44832.238564814812</c:v>
                </c:pt>
                <c:pt idx="23569">
                  <c:v>44832.238576388889</c:v>
                </c:pt>
                <c:pt idx="23570">
                  <c:v>44832.238587962966</c:v>
                </c:pt>
                <c:pt idx="23571">
                  <c:v>44832.238599537035</c:v>
                </c:pt>
                <c:pt idx="23572">
                  <c:v>44832.238611111112</c:v>
                </c:pt>
                <c:pt idx="23573">
                  <c:v>44832.238622685189</c:v>
                </c:pt>
                <c:pt idx="23574">
                  <c:v>44832.238634259258</c:v>
                </c:pt>
                <c:pt idx="23575">
                  <c:v>44832.238645833335</c:v>
                </c:pt>
                <c:pt idx="23576">
                  <c:v>44832.238657407404</c:v>
                </c:pt>
                <c:pt idx="23577">
                  <c:v>44832.238668981481</c:v>
                </c:pt>
                <c:pt idx="23578">
                  <c:v>44832.238680555558</c:v>
                </c:pt>
                <c:pt idx="23579">
                  <c:v>44832.238692129627</c:v>
                </c:pt>
                <c:pt idx="23580">
                  <c:v>44832.238703703704</c:v>
                </c:pt>
                <c:pt idx="23581">
                  <c:v>44832.238715277781</c:v>
                </c:pt>
                <c:pt idx="23582">
                  <c:v>44832.238726851851</c:v>
                </c:pt>
                <c:pt idx="23583">
                  <c:v>44832.238738425927</c:v>
                </c:pt>
                <c:pt idx="23584">
                  <c:v>44832.238749999997</c:v>
                </c:pt>
                <c:pt idx="23585">
                  <c:v>44832.238761574074</c:v>
                </c:pt>
                <c:pt idx="23586">
                  <c:v>44832.23877314815</c:v>
                </c:pt>
                <c:pt idx="23587">
                  <c:v>44832.23878472222</c:v>
                </c:pt>
                <c:pt idx="23588">
                  <c:v>44832.238796296297</c:v>
                </c:pt>
                <c:pt idx="23589">
                  <c:v>44832.238807870373</c:v>
                </c:pt>
                <c:pt idx="23590">
                  <c:v>44832.238819444443</c:v>
                </c:pt>
                <c:pt idx="23591">
                  <c:v>44832.23883101852</c:v>
                </c:pt>
                <c:pt idx="23592">
                  <c:v>44832.238842592589</c:v>
                </c:pt>
                <c:pt idx="23593">
                  <c:v>44832.238854166666</c:v>
                </c:pt>
                <c:pt idx="23594">
                  <c:v>44832.238865740743</c:v>
                </c:pt>
                <c:pt idx="23595">
                  <c:v>44832.238877314812</c:v>
                </c:pt>
                <c:pt idx="23596">
                  <c:v>44832.238888888889</c:v>
                </c:pt>
                <c:pt idx="23597">
                  <c:v>44832.238900462966</c:v>
                </c:pt>
                <c:pt idx="23598">
                  <c:v>44832.238912037035</c:v>
                </c:pt>
                <c:pt idx="23599">
                  <c:v>44832.238935185182</c:v>
                </c:pt>
                <c:pt idx="23600">
                  <c:v>44832.238946759258</c:v>
                </c:pt>
                <c:pt idx="23601">
                  <c:v>44832.238958333335</c:v>
                </c:pt>
                <c:pt idx="23602">
                  <c:v>44832.238969907405</c:v>
                </c:pt>
                <c:pt idx="23603">
                  <c:v>44832.238981481481</c:v>
                </c:pt>
                <c:pt idx="23604">
                  <c:v>44832.238993055558</c:v>
                </c:pt>
                <c:pt idx="23605">
                  <c:v>44832.239004629628</c:v>
                </c:pt>
                <c:pt idx="23606">
                  <c:v>44832.239016203705</c:v>
                </c:pt>
                <c:pt idx="23607">
                  <c:v>44832.239027777781</c:v>
                </c:pt>
                <c:pt idx="23608">
                  <c:v>44832.239039351851</c:v>
                </c:pt>
                <c:pt idx="23609">
                  <c:v>44832.239050925928</c:v>
                </c:pt>
                <c:pt idx="23610">
                  <c:v>44832.239062499997</c:v>
                </c:pt>
                <c:pt idx="23611">
                  <c:v>44832.239074074074</c:v>
                </c:pt>
                <c:pt idx="23612">
                  <c:v>44832.239085648151</c:v>
                </c:pt>
                <c:pt idx="23613">
                  <c:v>44832.23909722222</c:v>
                </c:pt>
                <c:pt idx="23614">
                  <c:v>44832.239108796297</c:v>
                </c:pt>
                <c:pt idx="23615">
                  <c:v>44832.239108796297</c:v>
                </c:pt>
                <c:pt idx="23616">
                  <c:v>44832.239131944443</c:v>
                </c:pt>
                <c:pt idx="23617">
                  <c:v>44832.23914351852</c:v>
                </c:pt>
                <c:pt idx="23618">
                  <c:v>44832.239155092589</c:v>
                </c:pt>
                <c:pt idx="23619">
                  <c:v>44832.239166666666</c:v>
                </c:pt>
                <c:pt idx="23620">
                  <c:v>44832.239178240743</c:v>
                </c:pt>
                <c:pt idx="23621">
                  <c:v>44832.239189814813</c:v>
                </c:pt>
                <c:pt idx="23622">
                  <c:v>44832.239201388889</c:v>
                </c:pt>
                <c:pt idx="23623">
                  <c:v>44832.239212962966</c:v>
                </c:pt>
                <c:pt idx="23624">
                  <c:v>44832.239224537036</c:v>
                </c:pt>
                <c:pt idx="23625">
                  <c:v>44832.239236111112</c:v>
                </c:pt>
                <c:pt idx="23626">
                  <c:v>44832.239247685182</c:v>
                </c:pt>
                <c:pt idx="23627">
                  <c:v>44832.239259259259</c:v>
                </c:pt>
                <c:pt idx="23628">
                  <c:v>44832.239270833335</c:v>
                </c:pt>
                <c:pt idx="23629">
                  <c:v>44832.239282407405</c:v>
                </c:pt>
                <c:pt idx="23630">
                  <c:v>44832.239293981482</c:v>
                </c:pt>
                <c:pt idx="23631">
                  <c:v>44832.239305555559</c:v>
                </c:pt>
                <c:pt idx="23632">
                  <c:v>44832.239317129628</c:v>
                </c:pt>
                <c:pt idx="23633">
                  <c:v>44832.239328703705</c:v>
                </c:pt>
                <c:pt idx="23634">
                  <c:v>44832.239340277774</c:v>
                </c:pt>
                <c:pt idx="23635">
                  <c:v>44832.239351851851</c:v>
                </c:pt>
                <c:pt idx="23636">
                  <c:v>44832.239363425928</c:v>
                </c:pt>
                <c:pt idx="23637">
                  <c:v>44832.239374999997</c:v>
                </c:pt>
                <c:pt idx="23638">
                  <c:v>44832.239386574074</c:v>
                </c:pt>
                <c:pt idx="23639">
                  <c:v>44832.239398148151</c:v>
                </c:pt>
                <c:pt idx="23640">
                  <c:v>44832.23940972222</c:v>
                </c:pt>
                <c:pt idx="23641">
                  <c:v>44832.239421296297</c:v>
                </c:pt>
                <c:pt idx="23642">
                  <c:v>44832.239432870374</c:v>
                </c:pt>
                <c:pt idx="23643">
                  <c:v>44832.239444444444</c:v>
                </c:pt>
                <c:pt idx="23644">
                  <c:v>44832.23945601852</c:v>
                </c:pt>
                <c:pt idx="23645">
                  <c:v>44832.23946759259</c:v>
                </c:pt>
                <c:pt idx="23646">
                  <c:v>44832.239479166667</c:v>
                </c:pt>
                <c:pt idx="23647">
                  <c:v>44832.239490740743</c:v>
                </c:pt>
                <c:pt idx="23648">
                  <c:v>44832.239502314813</c:v>
                </c:pt>
                <c:pt idx="23649">
                  <c:v>44832.23951388889</c:v>
                </c:pt>
                <c:pt idx="23650">
                  <c:v>44832.239525462966</c:v>
                </c:pt>
                <c:pt idx="23651">
                  <c:v>44832.239537037036</c:v>
                </c:pt>
                <c:pt idx="23652">
                  <c:v>44832.239548611113</c:v>
                </c:pt>
                <c:pt idx="23653">
                  <c:v>44832.239560185182</c:v>
                </c:pt>
                <c:pt idx="23654">
                  <c:v>44832.239571759259</c:v>
                </c:pt>
                <c:pt idx="23655">
                  <c:v>44832.239583333336</c:v>
                </c:pt>
                <c:pt idx="23656">
                  <c:v>44832.239594907405</c:v>
                </c:pt>
                <c:pt idx="23657">
                  <c:v>44832.239606481482</c:v>
                </c:pt>
                <c:pt idx="23658">
                  <c:v>44832.239618055559</c:v>
                </c:pt>
                <c:pt idx="23659">
                  <c:v>44832.239629629628</c:v>
                </c:pt>
                <c:pt idx="23660">
                  <c:v>44832.239641203705</c:v>
                </c:pt>
                <c:pt idx="23661">
                  <c:v>44832.239652777775</c:v>
                </c:pt>
                <c:pt idx="23662">
                  <c:v>44832.239664351851</c:v>
                </c:pt>
                <c:pt idx="23663">
                  <c:v>44832.239675925928</c:v>
                </c:pt>
                <c:pt idx="23664">
                  <c:v>44832.239687499998</c:v>
                </c:pt>
                <c:pt idx="23665">
                  <c:v>44832.239699074074</c:v>
                </c:pt>
                <c:pt idx="23666">
                  <c:v>44832.239710648151</c:v>
                </c:pt>
                <c:pt idx="23667">
                  <c:v>44832.239722222221</c:v>
                </c:pt>
                <c:pt idx="23668">
                  <c:v>44832.239733796298</c:v>
                </c:pt>
                <c:pt idx="23669">
                  <c:v>44832.239745370367</c:v>
                </c:pt>
                <c:pt idx="23670">
                  <c:v>44832.239756944444</c:v>
                </c:pt>
                <c:pt idx="23671">
                  <c:v>44832.239768518521</c:v>
                </c:pt>
                <c:pt idx="23672">
                  <c:v>44832.23978009259</c:v>
                </c:pt>
                <c:pt idx="23673">
                  <c:v>44832.239791666667</c:v>
                </c:pt>
                <c:pt idx="23674">
                  <c:v>44832.239803240744</c:v>
                </c:pt>
                <c:pt idx="23675">
                  <c:v>44832.239814814813</c:v>
                </c:pt>
                <c:pt idx="23676">
                  <c:v>44832.23982638889</c:v>
                </c:pt>
                <c:pt idx="23677">
                  <c:v>44832.239837962959</c:v>
                </c:pt>
                <c:pt idx="23678">
                  <c:v>44832.239849537036</c:v>
                </c:pt>
                <c:pt idx="23679">
                  <c:v>44832.239861111113</c:v>
                </c:pt>
                <c:pt idx="23680">
                  <c:v>44832.239872685182</c:v>
                </c:pt>
                <c:pt idx="23681">
                  <c:v>44832.239884259259</c:v>
                </c:pt>
                <c:pt idx="23682">
                  <c:v>44832.239895833336</c:v>
                </c:pt>
                <c:pt idx="23683">
                  <c:v>44832.239907407406</c:v>
                </c:pt>
                <c:pt idx="23684">
                  <c:v>44832.239918981482</c:v>
                </c:pt>
                <c:pt idx="23685">
                  <c:v>44832.239930555559</c:v>
                </c:pt>
                <c:pt idx="23686">
                  <c:v>44832.239942129629</c:v>
                </c:pt>
                <c:pt idx="23687">
                  <c:v>44832.239953703705</c:v>
                </c:pt>
                <c:pt idx="23688">
                  <c:v>44832.239965277775</c:v>
                </c:pt>
                <c:pt idx="23689">
                  <c:v>44832.239976851852</c:v>
                </c:pt>
                <c:pt idx="23690">
                  <c:v>44832.239988425928</c:v>
                </c:pt>
                <c:pt idx="23691">
                  <c:v>44832.24</c:v>
                </c:pt>
                <c:pt idx="23692">
                  <c:v>44832.240011574075</c:v>
                </c:pt>
                <c:pt idx="23693">
                  <c:v>44832.240023148152</c:v>
                </c:pt>
                <c:pt idx="23694">
                  <c:v>44832.240034722221</c:v>
                </c:pt>
                <c:pt idx="23695">
                  <c:v>44832.240046296298</c:v>
                </c:pt>
                <c:pt idx="23696">
                  <c:v>44832.240057870367</c:v>
                </c:pt>
                <c:pt idx="23697">
                  <c:v>44832.240069444444</c:v>
                </c:pt>
                <c:pt idx="23698">
                  <c:v>44832.240081018521</c:v>
                </c:pt>
                <c:pt idx="23699">
                  <c:v>44832.24009259259</c:v>
                </c:pt>
                <c:pt idx="23700">
                  <c:v>44832.240104166667</c:v>
                </c:pt>
                <c:pt idx="23701">
                  <c:v>44832.240115740744</c:v>
                </c:pt>
                <c:pt idx="23702">
                  <c:v>44832.240127314813</c:v>
                </c:pt>
                <c:pt idx="23703">
                  <c:v>44832.24013888889</c:v>
                </c:pt>
                <c:pt idx="23704">
                  <c:v>44832.24015046296</c:v>
                </c:pt>
                <c:pt idx="23705">
                  <c:v>44832.240162037036</c:v>
                </c:pt>
                <c:pt idx="23706">
                  <c:v>44832.240173611113</c:v>
                </c:pt>
                <c:pt idx="23707">
                  <c:v>44832.240185185183</c:v>
                </c:pt>
                <c:pt idx="23708">
                  <c:v>44832.24019675926</c:v>
                </c:pt>
                <c:pt idx="23709">
                  <c:v>44832.240208333336</c:v>
                </c:pt>
                <c:pt idx="23710">
                  <c:v>44832.240219907406</c:v>
                </c:pt>
                <c:pt idx="23711">
                  <c:v>44832.240231481483</c:v>
                </c:pt>
                <c:pt idx="23712">
                  <c:v>44832.240243055552</c:v>
                </c:pt>
                <c:pt idx="23713">
                  <c:v>44832.240254629629</c:v>
                </c:pt>
                <c:pt idx="23714">
                  <c:v>44832.240266203706</c:v>
                </c:pt>
                <c:pt idx="23715">
                  <c:v>44832.240277777775</c:v>
                </c:pt>
                <c:pt idx="23716">
                  <c:v>44832.240289351852</c:v>
                </c:pt>
                <c:pt idx="23717">
                  <c:v>44832.240300925929</c:v>
                </c:pt>
                <c:pt idx="23718">
                  <c:v>44832.240312499998</c:v>
                </c:pt>
                <c:pt idx="23719">
                  <c:v>44832.240324074075</c:v>
                </c:pt>
                <c:pt idx="23720">
                  <c:v>44832.240335648145</c:v>
                </c:pt>
                <c:pt idx="23721">
                  <c:v>44832.240347222221</c:v>
                </c:pt>
                <c:pt idx="23722">
                  <c:v>44832.240358796298</c:v>
                </c:pt>
                <c:pt idx="23723">
                  <c:v>44832.240370370368</c:v>
                </c:pt>
                <c:pt idx="23724">
                  <c:v>44832.240381944444</c:v>
                </c:pt>
                <c:pt idx="23725">
                  <c:v>44832.240393518521</c:v>
                </c:pt>
                <c:pt idx="23726">
                  <c:v>44832.240405092591</c:v>
                </c:pt>
                <c:pt idx="23727">
                  <c:v>44832.240416666667</c:v>
                </c:pt>
                <c:pt idx="23728">
                  <c:v>44832.240428240744</c:v>
                </c:pt>
                <c:pt idx="23729">
                  <c:v>44832.240439814814</c:v>
                </c:pt>
                <c:pt idx="23730">
                  <c:v>44832.240451388891</c:v>
                </c:pt>
                <c:pt idx="23731">
                  <c:v>44832.24046296296</c:v>
                </c:pt>
                <c:pt idx="23732">
                  <c:v>44832.240474537037</c:v>
                </c:pt>
                <c:pt idx="23733">
                  <c:v>44832.240486111114</c:v>
                </c:pt>
                <c:pt idx="23734">
                  <c:v>44832.240497685183</c:v>
                </c:pt>
                <c:pt idx="23735">
                  <c:v>44832.24050925926</c:v>
                </c:pt>
                <c:pt idx="23736">
                  <c:v>44832.240520833337</c:v>
                </c:pt>
                <c:pt idx="23737">
                  <c:v>44832.240532407406</c:v>
                </c:pt>
                <c:pt idx="23738">
                  <c:v>44832.240543981483</c:v>
                </c:pt>
                <c:pt idx="23739">
                  <c:v>44832.240555555552</c:v>
                </c:pt>
                <c:pt idx="23740">
                  <c:v>44832.240567129629</c:v>
                </c:pt>
                <c:pt idx="23741">
                  <c:v>44832.240578703706</c:v>
                </c:pt>
                <c:pt idx="23742">
                  <c:v>44832.240590277775</c:v>
                </c:pt>
                <c:pt idx="23743">
                  <c:v>44832.240601851852</c:v>
                </c:pt>
                <c:pt idx="23744">
                  <c:v>44832.240613425929</c:v>
                </c:pt>
                <c:pt idx="23745">
                  <c:v>44832.240624999999</c:v>
                </c:pt>
                <c:pt idx="23746">
                  <c:v>44832.240636574075</c:v>
                </c:pt>
                <c:pt idx="23747">
                  <c:v>44832.240648148145</c:v>
                </c:pt>
                <c:pt idx="23748">
                  <c:v>44832.240659722222</c:v>
                </c:pt>
                <c:pt idx="23749">
                  <c:v>44832.240671296298</c:v>
                </c:pt>
                <c:pt idx="23750">
                  <c:v>44832.240682870368</c:v>
                </c:pt>
                <c:pt idx="23751">
                  <c:v>44832.240694444445</c:v>
                </c:pt>
                <c:pt idx="23752">
                  <c:v>44832.240706018521</c:v>
                </c:pt>
                <c:pt idx="23753">
                  <c:v>44832.240717592591</c:v>
                </c:pt>
                <c:pt idx="23754">
                  <c:v>44832.240729166668</c:v>
                </c:pt>
                <c:pt idx="23755">
                  <c:v>44832.240740740737</c:v>
                </c:pt>
                <c:pt idx="23756">
                  <c:v>44832.240752314814</c:v>
                </c:pt>
                <c:pt idx="23757">
                  <c:v>44832.240763888891</c:v>
                </c:pt>
                <c:pt idx="23758">
                  <c:v>44832.24077546296</c:v>
                </c:pt>
                <c:pt idx="23759">
                  <c:v>44832.240787037037</c:v>
                </c:pt>
                <c:pt idx="23760">
                  <c:v>44832.240798611114</c:v>
                </c:pt>
                <c:pt idx="23761">
                  <c:v>44832.240810185183</c:v>
                </c:pt>
                <c:pt idx="23762">
                  <c:v>44832.24082175926</c:v>
                </c:pt>
                <c:pt idx="23763">
                  <c:v>44832.240833333337</c:v>
                </c:pt>
                <c:pt idx="23764">
                  <c:v>44832.240844907406</c:v>
                </c:pt>
                <c:pt idx="23765">
                  <c:v>44832.240856481483</c:v>
                </c:pt>
                <c:pt idx="23766">
                  <c:v>44832.240868055553</c:v>
                </c:pt>
                <c:pt idx="23767">
                  <c:v>44832.240879629629</c:v>
                </c:pt>
                <c:pt idx="23768">
                  <c:v>44832.240891203706</c:v>
                </c:pt>
                <c:pt idx="23769">
                  <c:v>44832.240902777776</c:v>
                </c:pt>
                <c:pt idx="23770">
                  <c:v>44832.240914351853</c:v>
                </c:pt>
                <c:pt idx="23771">
                  <c:v>44832.240925925929</c:v>
                </c:pt>
                <c:pt idx="23772">
                  <c:v>44832.240937499999</c:v>
                </c:pt>
                <c:pt idx="23773">
                  <c:v>44832.240949074076</c:v>
                </c:pt>
                <c:pt idx="23774">
                  <c:v>44832.240960648145</c:v>
                </c:pt>
                <c:pt idx="23775">
                  <c:v>44832.240972222222</c:v>
                </c:pt>
                <c:pt idx="23776">
                  <c:v>44832.240983796299</c:v>
                </c:pt>
                <c:pt idx="23777">
                  <c:v>44832.240995370368</c:v>
                </c:pt>
                <c:pt idx="23778">
                  <c:v>44832.241006944445</c:v>
                </c:pt>
                <c:pt idx="23779">
                  <c:v>44832.241018518522</c:v>
                </c:pt>
                <c:pt idx="23780">
                  <c:v>44832.241030092591</c:v>
                </c:pt>
                <c:pt idx="23781">
                  <c:v>44832.241041666668</c:v>
                </c:pt>
                <c:pt idx="23782">
                  <c:v>44832.241053240738</c:v>
                </c:pt>
                <c:pt idx="23783">
                  <c:v>44832.241064814814</c:v>
                </c:pt>
                <c:pt idx="23784">
                  <c:v>44832.241076388891</c:v>
                </c:pt>
                <c:pt idx="23785">
                  <c:v>44832.241087962961</c:v>
                </c:pt>
                <c:pt idx="23786">
                  <c:v>44832.241099537037</c:v>
                </c:pt>
                <c:pt idx="23787">
                  <c:v>44832.241111111114</c:v>
                </c:pt>
                <c:pt idx="23788">
                  <c:v>44832.241122685184</c:v>
                </c:pt>
                <c:pt idx="23789">
                  <c:v>44832.24113425926</c:v>
                </c:pt>
                <c:pt idx="23790">
                  <c:v>44832.24114583333</c:v>
                </c:pt>
                <c:pt idx="23791">
                  <c:v>44832.241157407407</c:v>
                </c:pt>
                <c:pt idx="23792">
                  <c:v>44832.241168981483</c:v>
                </c:pt>
                <c:pt idx="23793">
                  <c:v>44832.241180555553</c:v>
                </c:pt>
                <c:pt idx="23794">
                  <c:v>44832.24119212963</c:v>
                </c:pt>
                <c:pt idx="23795">
                  <c:v>44832.241203703707</c:v>
                </c:pt>
                <c:pt idx="23796">
                  <c:v>44832.241215277776</c:v>
                </c:pt>
                <c:pt idx="23797">
                  <c:v>44832.241226851853</c:v>
                </c:pt>
                <c:pt idx="23798">
                  <c:v>44832.241238425922</c:v>
                </c:pt>
                <c:pt idx="23799">
                  <c:v>44832.241249999999</c:v>
                </c:pt>
                <c:pt idx="23800">
                  <c:v>44832.241261574076</c:v>
                </c:pt>
                <c:pt idx="23801">
                  <c:v>44832.241273148145</c:v>
                </c:pt>
                <c:pt idx="23802">
                  <c:v>44832.241284722222</c:v>
                </c:pt>
                <c:pt idx="23803">
                  <c:v>44832.241296296299</c:v>
                </c:pt>
                <c:pt idx="23804">
                  <c:v>44832.241307870368</c:v>
                </c:pt>
                <c:pt idx="23805">
                  <c:v>44832.241331018522</c:v>
                </c:pt>
                <c:pt idx="23806">
                  <c:v>44832.241342592592</c:v>
                </c:pt>
                <c:pt idx="23807">
                  <c:v>44832.241354166668</c:v>
                </c:pt>
                <c:pt idx="23808">
                  <c:v>44832.241365740738</c:v>
                </c:pt>
                <c:pt idx="23809">
                  <c:v>44832.241377314815</c:v>
                </c:pt>
                <c:pt idx="23810">
                  <c:v>44832.241388888891</c:v>
                </c:pt>
                <c:pt idx="23811">
                  <c:v>44832.241400462961</c:v>
                </c:pt>
                <c:pt idx="23812">
                  <c:v>44832.241412037038</c:v>
                </c:pt>
                <c:pt idx="23813">
                  <c:v>44832.241423611114</c:v>
                </c:pt>
                <c:pt idx="23814">
                  <c:v>44832.241435185184</c:v>
                </c:pt>
                <c:pt idx="23815">
                  <c:v>44832.241446759261</c:v>
                </c:pt>
                <c:pt idx="23816">
                  <c:v>44832.24145833333</c:v>
                </c:pt>
                <c:pt idx="23817">
                  <c:v>44832.241469907407</c:v>
                </c:pt>
                <c:pt idx="23818">
                  <c:v>44832.241481481484</c:v>
                </c:pt>
                <c:pt idx="23819">
                  <c:v>44832.241493055553</c:v>
                </c:pt>
                <c:pt idx="23820">
                  <c:v>44832.24150462963</c:v>
                </c:pt>
                <c:pt idx="23821">
                  <c:v>44832.241516203707</c:v>
                </c:pt>
                <c:pt idx="23822">
                  <c:v>44832.241527777776</c:v>
                </c:pt>
                <c:pt idx="23823">
                  <c:v>44832.241539351853</c:v>
                </c:pt>
                <c:pt idx="23824">
                  <c:v>44832.241550925923</c:v>
                </c:pt>
                <c:pt idx="23825">
                  <c:v>44832.241562499999</c:v>
                </c:pt>
                <c:pt idx="23826">
                  <c:v>44832.241574074076</c:v>
                </c:pt>
                <c:pt idx="23827">
                  <c:v>44832.241585648146</c:v>
                </c:pt>
                <c:pt idx="23828">
                  <c:v>44832.241597222222</c:v>
                </c:pt>
                <c:pt idx="23829">
                  <c:v>44832.241608796299</c:v>
                </c:pt>
                <c:pt idx="23830">
                  <c:v>44832.241620370369</c:v>
                </c:pt>
                <c:pt idx="23831">
                  <c:v>44832.241631944446</c:v>
                </c:pt>
                <c:pt idx="23832">
                  <c:v>44832.241643518515</c:v>
                </c:pt>
                <c:pt idx="23833">
                  <c:v>44832.241655092592</c:v>
                </c:pt>
                <c:pt idx="23834">
                  <c:v>44832.241666666669</c:v>
                </c:pt>
                <c:pt idx="23835">
                  <c:v>44832.241678240738</c:v>
                </c:pt>
                <c:pt idx="23836">
                  <c:v>44832.241689814815</c:v>
                </c:pt>
                <c:pt idx="23837">
                  <c:v>44832.241701388892</c:v>
                </c:pt>
                <c:pt idx="23838">
                  <c:v>44832.241712962961</c:v>
                </c:pt>
                <c:pt idx="23839">
                  <c:v>44832.241724537038</c:v>
                </c:pt>
                <c:pt idx="23840">
                  <c:v>44832.241736111115</c:v>
                </c:pt>
                <c:pt idx="23841">
                  <c:v>44832.241747685184</c:v>
                </c:pt>
                <c:pt idx="23842">
                  <c:v>44832.241759259261</c:v>
                </c:pt>
                <c:pt idx="23843">
                  <c:v>44832.241770833331</c:v>
                </c:pt>
                <c:pt idx="23844">
                  <c:v>44832.241782407407</c:v>
                </c:pt>
                <c:pt idx="23845">
                  <c:v>44832.241793981484</c:v>
                </c:pt>
                <c:pt idx="23846">
                  <c:v>44832.241805555554</c:v>
                </c:pt>
                <c:pt idx="23847">
                  <c:v>44832.24181712963</c:v>
                </c:pt>
                <c:pt idx="23848">
                  <c:v>44832.241828703707</c:v>
                </c:pt>
                <c:pt idx="23849">
                  <c:v>44832.241840277777</c:v>
                </c:pt>
                <c:pt idx="23850">
                  <c:v>44832.241851851853</c:v>
                </c:pt>
                <c:pt idx="23851">
                  <c:v>44832.241863425923</c:v>
                </c:pt>
                <c:pt idx="23852">
                  <c:v>44832.241875</c:v>
                </c:pt>
                <c:pt idx="23853">
                  <c:v>44832.241886574076</c:v>
                </c:pt>
                <c:pt idx="23854">
                  <c:v>44832.241898148146</c:v>
                </c:pt>
                <c:pt idx="23855">
                  <c:v>44832.241909722223</c:v>
                </c:pt>
                <c:pt idx="23856">
                  <c:v>44832.2419212963</c:v>
                </c:pt>
                <c:pt idx="23857">
                  <c:v>44832.241932870369</c:v>
                </c:pt>
                <c:pt idx="23858">
                  <c:v>44832.241944444446</c:v>
                </c:pt>
                <c:pt idx="23859">
                  <c:v>44832.241956018515</c:v>
                </c:pt>
                <c:pt idx="23860">
                  <c:v>44832.241967592592</c:v>
                </c:pt>
                <c:pt idx="23861">
                  <c:v>44832.241979166669</c:v>
                </c:pt>
                <c:pt idx="23862">
                  <c:v>44832.241990740738</c:v>
                </c:pt>
                <c:pt idx="23863">
                  <c:v>44832.242002314815</c:v>
                </c:pt>
                <c:pt idx="23864">
                  <c:v>44832.242013888892</c:v>
                </c:pt>
                <c:pt idx="23865">
                  <c:v>44832.242025462961</c:v>
                </c:pt>
                <c:pt idx="23866">
                  <c:v>44832.242037037038</c:v>
                </c:pt>
                <c:pt idx="23867">
                  <c:v>44832.242048611108</c:v>
                </c:pt>
                <c:pt idx="23868">
                  <c:v>44832.242060185185</c:v>
                </c:pt>
                <c:pt idx="23869">
                  <c:v>44832.242071759261</c:v>
                </c:pt>
                <c:pt idx="23870">
                  <c:v>44832.242083333331</c:v>
                </c:pt>
                <c:pt idx="23871">
                  <c:v>44832.242094907408</c:v>
                </c:pt>
                <c:pt idx="23872">
                  <c:v>44832.242106481484</c:v>
                </c:pt>
                <c:pt idx="23873">
                  <c:v>44832.242118055554</c:v>
                </c:pt>
                <c:pt idx="23874">
                  <c:v>44832.242129629631</c:v>
                </c:pt>
                <c:pt idx="23875">
                  <c:v>44832.2421412037</c:v>
                </c:pt>
                <c:pt idx="23876">
                  <c:v>44832.242152777777</c:v>
                </c:pt>
                <c:pt idx="23877">
                  <c:v>44832.242164351854</c:v>
                </c:pt>
                <c:pt idx="23878">
                  <c:v>44832.242175925923</c:v>
                </c:pt>
                <c:pt idx="23879">
                  <c:v>44832.2421875</c:v>
                </c:pt>
                <c:pt idx="23880">
                  <c:v>44832.242199074077</c:v>
                </c:pt>
                <c:pt idx="23881">
                  <c:v>44832.242210648146</c:v>
                </c:pt>
                <c:pt idx="23882">
                  <c:v>44832.242222222223</c:v>
                </c:pt>
                <c:pt idx="23883">
                  <c:v>44832.2422337963</c:v>
                </c:pt>
                <c:pt idx="23884">
                  <c:v>44832.242245370369</c:v>
                </c:pt>
                <c:pt idx="23885">
                  <c:v>44832.242256944446</c:v>
                </c:pt>
                <c:pt idx="23886">
                  <c:v>44832.242268518516</c:v>
                </c:pt>
                <c:pt idx="23887">
                  <c:v>44832.242280092592</c:v>
                </c:pt>
                <c:pt idx="23888">
                  <c:v>44832.242291666669</c:v>
                </c:pt>
                <c:pt idx="23889">
                  <c:v>44832.242303240739</c:v>
                </c:pt>
                <c:pt idx="23890">
                  <c:v>44832.242314814815</c:v>
                </c:pt>
                <c:pt idx="23891">
                  <c:v>44832.242326388892</c:v>
                </c:pt>
                <c:pt idx="23892">
                  <c:v>44832.242337962962</c:v>
                </c:pt>
                <c:pt idx="23893">
                  <c:v>44832.242349537039</c:v>
                </c:pt>
                <c:pt idx="23894">
                  <c:v>44832.242361111108</c:v>
                </c:pt>
                <c:pt idx="23895">
                  <c:v>44832.242372685185</c:v>
                </c:pt>
                <c:pt idx="23896">
                  <c:v>44832.242384259262</c:v>
                </c:pt>
                <c:pt idx="23897">
                  <c:v>44832.242395833331</c:v>
                </c:pt>
                <c:pt idx="23898">
                  <c:v>44832.242407407408</c:v>
                </c:pt>
                <c:pt idx="23899">
                  <c:v>44832.242418981485</c:v>
                </c:pt>
                <c:pt idx="23900">
                  <c:v>44832.242430555554</c:v>
                </c:pt>
                <c:pt idx="23901">
                  <c:v>44832.242442129631</c:v>
                </c:pt>
                <c:pt idx="23902">
                  <c:v>44832.2424537037</c:v>
                </c:pt>
                <c:pt idx="23903">
                  <c:v>44832.242465277777</c:v>
                </c:pt>
                <c:pt idx="23904">
                  <c:v>44832.242476851854</c:v>
                </c:pt>
                <c:pt idx="23905">
                  <c:v>44832.242488425924</c:v>
                </c:pt>
                <c:pt idx="23906">
                  <c:v>44832.2425</c:v>
                </c:pt>
                <c:pt idx="23907">
                  <c:v>44832.242511574077</c:v>
                </c:pt>
                <c:pt idx="23908">
                  <c:v>44832.242523148147</c:v>
                </c:pt>
                <c:pt idx="23909">
                  <c:v>44832.242534722223</c:v>
                </c:pt>
                <c:pt idx="23910">
                  <c:v>44832.242546296293</c:v>
                </c:pt>
                <c:pt idx="23911">
                  <c:v>44832.24255787037</c:v>
                </c:pt>
                <c:pt idx="23912">
                  <c:v>44832.242569444446</c:v>
                </c:pt>
                <c:pt idx="23913">
                  <c:v>44832.242581018516</c:v>
                </c:pt>
                <c:pt idx="23914">
                  <c:v>44832.242592592593</c:v>
                </c:pt>
                <c:pt idx="23915">
                  <c:v>44832.242604166669</c:v>
                </c:pt>
                <c:pt idx="23916">
                  <c:v>44832.242615740739</c:v>
                </c:pt>
                <c:pt idx="23917">
                  <c:v>44832.242627314816</c:v>
                </c:pt>
                <c:pt idx="23918">
                  <c:v>44832.242638888885</c:v>
                </c:pt>
                <c:pt idx="23919">
                  <c:v>44832.242650462962</c:v>
                </c:pt>
                <c:pt idx="23920">
                  <c:v>44832.242662037039</c:v>
                </c:pt>
                <c:pt idx="23921">
                  <c:v>44832.242673611108</c:v>
                </c:pt>
                <c:pt idx="23922">
                  <c:v>44832.242685185185</c:v>
                </c:pt>
                <c:pt idx="23923">
                  <c:v>44832.242696759262</c:v>
                </c:pt>
                <c:pt idx="23924">
                  <c:v>44832.242708333331</c:v>
                </c:pt>
                <c:pt idx="23925">
                  <c:v>44832.242719907408</c:v>
                </c:pt>
                <c:pt idx="23926">
                  <c:v>44832.242731481485</c:v>
                </c:pt>
                <c:pt idx="23927">
                  <c:v>44832.242743055554</c:v>
                </c:pt>
                <c:pt idx="23928">
                  <c:v>44832.242754629631</c:v>
                </c:pt>
                <c:pt idx="23929">
                  <c:v>44832.242766203701</c:v>
                </c:pt>
                <c:pt idx="23930">
                  <c:v>44832.242777777778</c:v>
                </c:pt>
                <c:pt idx="23931">
                  <c:v>44832.242789351854</c:v>
                </c:pt>
                <c:pt idx="23932">
                  <c:v>44832.242800925924</c:v>
                </c:pt>
                <c:pt idx="23933">
                  <c:v>44832.242812500001</c:v>
                </c:pt>
                <c:pt idx="23934">
                  <c:v>44832.242824074077</c:v>
                </c:pt>
                <c:pt idx="23935">
                  <c:v>44832.242835648147</c:v>
                </c:pt>
                <c:pt idx="23936">
                  <c:v>44832.242847222224</c:v>
                </c:pt>
                <c:pt idx="23937">
                  <c:v>44832.242858796293</c:v>
                </c:pt>
                <c:pt idx="23938">
                  <c:v>44832.24287037037</c:v>
                </c:pt>
                <c:pt idx="23939">
                  <c:v>44832.242881944447</c:v>
                </c:pt>
                <c:pt idx="23940">
                  <c:v>44832.242893518516</c:v>
                </c:pt>
                <c:pt idx="23941">
                  <c:v>44832.242905092593</c:v>
                </c:pt>
                <c:pt idx="23942">
                  <c:v>44832.24291666667</c:v>
                </c:pt>
                <c:pt idx="23943">
                  <c:v>44832.242928240739</c:v>
                </c:pt>
                <c:pt idx="23944">
                  <c:v>44832.242939814816</c:v>
                </c:pt>
                <c:pt idx="23945">
                  <c:v>44832.242951388886</c:v>
                </c:pt>
                <c:pt idx="23946">
                  <c:v>44832.242962962962</c:v>
                </c:pt>
                <c:pt idx="23947">
                  <c:v>44832.242974537039</c:v>
                </c:pt>
                <c:pt idx="23948">
                  <c:v>44832.242986111109</c:v>
                </c:pt>
                <c:pt idx="23949">
                  <c:v>44832.242997685185</c:v>
                </c:pt>
                <c:pt idx="23950">
                  <c:v>44832.243009259262</c:v>
                </c:pt>
                <c:pt idx="23951">
                  <c:v>44832.243020833332</c:v>
                </c:pt>
                <c:pt idx="23952">
                  <c:v>44832.243032407408</c:v>
                </c:pt>
                <c:pt idx="23953">
                  <c:v>44832.243043981478</c:v>
                </c:pt>
                <c:pt idx="23954">
                  <c:v>44832.243055555555</c:v>
                </c:pt>
                <c:pt idx="23955">
                  <c:v>44832.243067129632</c:v>
                </c:pt>
                <c:pt idx="23956">
                  <c:v>44832.243078703701</c:v>
                </c:pt>
                <c:pt idx="23957">
                  <c:v>44832.243090277778</c:v>
                </c:pt>
                <c:pt idx="23958">
                  <c:v>44832.243101851855</c:v>
                </c:pt>
                <c:pt idx="23959">
                  <c:v>44832.243113425924</c:v>
                </c:pt>
                <c:pt idx="23960">
                  <c:v>44832.243125000001</c:v>
                </c:pt>
                <c:pt idx="23961">
                  <c:v>44832.243136574078</c:v>
                </c:pt>
                <c:pt idx="23962">
                  <c:v>44832.243148148147</c:v>
                </c:pt>
                <c:pt idx="23963">
                  <c:v>44832.243159722224</c:v>
                </c:pt>
                <c:pt idx="23964">
                  <c:v>44832.243171296293</c:v>
                </c:pt>
                <c:pt idx="23965">
                  <c:v>44832.24318287037</c:v>
                </c:pt>
                <c:pt idx="23966">
                  <c:v>44832.243194444447</c:v>
                </c:pt>
                <c:pt idx="23967">
                  <c:v>44832.243206018517</c:v>
                </c:pt>
                <c:pt idx="23968">
                  <c:v>44832.243217592593</c:v>
                </c:pt>
                <c:pt idx="23969">
                  <c:v>44832.24322916667</c:v>
                </c:pt>
                <c:pt idx="23970">
                  <c:v>44832.24324074074</c:v>
                </c:pt>
                <c:pt idx="23971">
                  <c:v>44832.243252314816</c:v>
                </c:pt>
                <c:pt idx="23972">
                  <c:v>44832.243263888886</c:v>
                </c:pt>
                <c:pt idx="23973">
                  <c:v>44832.243275462963</c:v>
                </c:pt>
                <c:pt idx="23974">
                  <c:v>44832.243287037039</c:v>
                </c:pt>
                <c:pt idx="23975">
                  <c:v>44832.243298611109</c:v>
                </c:pt>
                <c:pt idx="23976">
                  <c:v>44832.243310185186</c:v>
                </c:pt>
                <c:pt idx="23977">
                  <c:v>44832.243321759262</c:v>
                </c:pt>
                <c:pt idx="23978">
                  <c:v>44832.243333333332</c:v>
                </c:pt>
                <c:pt idx="23979">
                  <c:v>44832.243344907409</c:v>
                </c:pt>
                <c:pt idx="23980">
                  <c:v>44832.243356481478</c:v>
                </c:pt>
                <c:pt idx="23981">
                  <c:v>44832.243368055555</c:v>
                </c:pt>
                <c:pt idx="23982">
                  <c:v>44832.243379629632</c:v>
                </c:pt>
                <c:pt idx="23983">
                  <c:v>44832.243391203701</c:v>
                </c:pt>
                <c:pt idx="23984">
                  <c:v>44832.243402777778</c:v>
                </c:pt>
                <c:pt idx="23985">
                  <c:v>44832.243414351855</c:v>
                </c:pt>
                <c:pt idx="23986">
                  <c:v>44832.243425925924</c:v>
                </c:pt>
                <c:pt idx="23987">
                  <c:v>44832.243437500001</c:v>
                </c:pt>
                <c:pt idx="23988">
                  <c:v>44832.243449074071</c:v>
                </c:pt>
                <c:pt idx="23989">
                  <c:v>44832.243460648147</c:v>
                </c:pt>
                <c:pt idx="23990">
                  <c:v>44832.243472222224</c:v>
                </c:pt>
                <c:pt idx="23991">
                  <c:v>44832.243483796294</c:v>
                </c:pt>
                <c:pt idx="23992">
                  <c:v>44832.243495370371</c:v>
                </c:pt>
                <c:pt idx="23993">
                  <c:v>44832.243506944447</c:v>
                </c:pt>
                <c:pt idx="23994">
                  <c:v>44832.243518518517</c:v>
                </c:pt>
                <c:pt idx="23995">
                  <c:v>44832.243530092594</c:v>
                </c:pt>
                <c:pt idx="23996">
                  <c:v>44832.243541666663</c:v>
                </c:pt>
                <c:pt idx="23997">
                  <c:v>44832.24355324074</c:v>
                </c:pt>
                <c:pt idx="23998">
                  <c:v>44832.243564814817</c:v>
                </c:pt>
                <c:pt idx="23999">
                  <c:v>44832.243576388886</c:v>
                </c:pt>
                <c:pt idx="24000">
                  <c:v>44832.243587962963</c:v>
                </c:pt>
                <c:pt idx="24001">
                  <c:v>44832.24359953704</c:v>
                </c:pt>
                <c:pt idx="24002">
                  <c:v>44832.243611111109</c:v>
                </c:pt>
                <c:pt idx="24003">
                  <c:v>44832.243622685186</c:v>
                </c:pt>
                <c:pt idx="24004">
                  <c:v>44832.243634259263</c:v>
                </c:pt>
                <c:pt idx="24005">
                  <c:v>44832.243645833332</c:v>
                </c:pt>
                <c:pt idx="24006">
                  <c:v>44832.243657407409</c:v>
                </c:pt>
                <c:pt idx="24007">
                  <c:v>44832.243668981479</c:v>
                </c:pt>
                <c:pt idx="24008">
                  <c:v>44832.243680555555</c:v>
                </c:pt>
                <c:pt idx="24009">
                  <c:v>44832.243692129632</c:v>
                </c:pt>
                <c:pt idx="24010">
                  <c:v>44832.243703703702</c:v>
                </c:pt>
                <c:pt idx="24011">
                  <c:v>44832.243726851855</c:v>
                </c:pt>
                <c:pt idx="24012">
                  <c:v>44832.243738425925</c:v>
                </c:pt>
                <c:pt idx="24013">
                  <c:v>44832.243750000001</c:v>
                </c:pt>
                <c:pt idx="24014">
                  <c:v>44832.243761574071</c:v>
                </c:pt>
                <c:pt idx="24015">
                  <c:v>44832.243773148148</c:v>
                </c:pt>
                <c:pt idx="24016">
                  <c:v>44832.243784722225</c:v>
                </c:pt>
                <c:pt idx="24017">
                  <c:v>44832.243796296294</c:v>
                </c:pt>
                <c:pt idx="24018">
                  <c:v>44832.243807870371</c:v>
                </c:pt>
                <c:pt idx="24019">
                  <c:v>44832.243819444448</c:v>
                </c:pt>
                <c:pt idx="24020">
                  <c:v>44832.243831018517</c:v>
                </c:pt>
                <c:pt idx="24021">
                  <c:v>44832.243842592594</c:v>
                </c:pt>
                <c:pt idx="24022">
                  <c:v>44832.243854166663</c:v>
                </c:pt>
                <c:pt idx="24023">
                  <c:v>44832.24386574074</c:v>
                </c:pt>
                <c:pt idx="24024">
                  <c:v>44832.243877314817</c:v>
                </c:pt>
                <c:pt idx="24025">
                  <c:v>44832.243888888886</c:v>
                </c:pt>
                <c:pt idx="24026">
                  <c:v>44832.243900462963</c:v>
                </c:pt>
                <c:pt idx="24027">
                  <c:v>44832.24391203704</c:v>
                </c:pt>
                <c:pt idx="24028">
                  <c:v>44832.243923611109</c:v>
                </c:pt>
                <c:pt idx="24029">
                  <c:v>44832.243935185186</c:v>
                </c:pt>
                <c:pt idx="24030">
                  <c:v>44832.243946759256</c:v>
                </c:pt>
                <c:pt idx="24031">
                  <c:v>44832.243958333333</c:v>
                </c:pt>
                <c:pt idx="24032">
                  <c:v>44832.243969907409</c:v>
                </c:pt>
                <c:pt idx="24033">
                  <c:v>44832.243981481479</c:v>
                </c:pt>
                <c:pt idx="24034">
                  <c:v>44832.243993055556</c:v>
                </c:pt>
                <c:pt idx="24035">
                  <c:v>44832.244004629632</c:v>
                </c:pt>
                <c:pt idx="24036">
                  <c:v>44832.244016203702</c:v>
                </c:pt>
                <c:pt idx="24037">
                  <c:v>44832.244027777779</c:v>
                </c:pt>
                <c:pt idx="24038">
                  <c:v>44832.244039351855</c:v>
                </c:pt>
                <c:pt idx="24039">
                  <c:v>44832.244050925925</c:v>
                </c:pt>
                <c:pt idx="24040">
                  <c:v>44832.244062500002</c:v>
                </c:pt>
                <c:pt idx="24041">
                  <c:v>44832.244074074071</c:v>
                </c:pt>
                <c:pt idx="24042">
                  <c:v>44832.244085648148</c:v>
                </c:pt>
                <c:pt idx="24043">
                  <c:v>44832.244097222225</c:v>
                </c:pt>
                <c:pt idx="24044">
                  <c:v>44832.244108796294</c:v>
                </c:pt>
                <c:pt idx="24045">
                  <c:v>44832.244120370371</c:v>
                </c:pt>
                <c:pt idx="24046">
                  <c:v>44832.244131944448</c:v>
                </c:pt>
                <c:pt idx="24047">
                  <c:v>44832.244143518517</c:v>
                </c:pt>
                <c:pt idx="24048">
                  <c:v>44832.244155092594</c:v>
                </c:pt>
                <c:pt idx="24049">
                  <c:v>44832.244166666664</c:v>
                </c:pt>
                <c:pt idx="24050">
                  <c:v>44832.24417824074</c:v>
                </c:pt>
                <c:pt idx="24051">
                  <c:v>44832.244189814817</c:v>
                </c:pt>
                <c:pt idx="24052">
                  <c:v>44832.244201388887</c:v>
                </c:pt>
                <c:pt idx="24053">
                  <c:v>44832.244212962964</c:v>
                </c:pt>
                <c:pt idx="24054">
                  <c:v>44832.24422453704</c:v>
                </c:pt>
                <c:pt idx="24055">
                  <c:v>44832.24423611111</c:v>
                </c:pt>
                <c:pt idx="24056">
                  <c:v>44832.244247685187</c:v>
                </c:pt>
                <c:pt idx="24057">
                  <c:v>44832.244259259256</c:v>
                </c:pt>
                <c:pt idx="24058">
                  <c:v>44832.244270833333</c:v>
                </c:pt>
                <c:pt idx="24059">
                  <c:v>44832.24428240741</c:v>
                </c:pt>
                <c:pt idx="24060">
                  <c:v>44832.244293981479</c:v>
                </c:pt>
                <c:pt idx="24061">
                  <c:v>44832.244305555556</c:v>
                </c:pt>
                <c:pt idx="24062">
                  <c:v>44832.244317129633</c:v>
                </c:pt>
                <c:pt idx="24063">
                  <c:v>44832.244328703702</c:v>
                </c:pt>
                <c:pt idx="24064">
                  <c:v>44832.244340277779</c:v>
                </c:pt>
                <c:pt idx="24065">
                  <c:v>44832.244351851848</c:v>
                </c:pt>
                <c:pt idx="24066">
                  <c:v>44832.244363425925</c:v>
                </c:pt>
                <c:pt idx="24067">
                  <c:v>44832.244375000002</c:v>
                </c:pt>
                <c:pt idx="24068">
                  <c:v>44832.244386574072</c:v>
                </c:pt>
                <c:pt idx="24069">
                  <c:v>44832.244398148148</c:v>
                </c:pt>
                <c:pt idx="24070">
                  <c:v>44832.244409722225</c:v>
                </c:pt>
                <c:pt idx="24071">
                  <c:v>44832.244421296295</c:v>
                </c:pt>
                <c:pt idx="24072">
                  <c:v>44832.244432870371</c:v>
                </c:pt>
                <c:pt idx="24073">
                  <c:v>44832.244444444441</c:v>
                </c:pt>
                <c:pt idx="24074">
                  <c:v>44832.244456018518</c:v>
                </c:pt>
                <c:pt idx="24075">
                  <c:v>44832.244467592594</c:v>
                </c:pt>
                <c:pt idx="24076">
                  <c:v>44832.244479166664</c:v>
                </c:pt>
                <c:pt idx="24077">
                  <c:v>44832.244490740741</c:v>
                </c:pt>
                <c:pt idx="24078">
                  <c:v>44832.244502314818</c:v>
                </c:pt>
                <c:pt idx="24079">
                  <c:v>44832.244513888887</c:v>
                </c:pt>
                <c:pt idx="24080">
                  <c:v>44832.244525462964</c:v>
                </c:pt>
                <c:pt idx="24081">
                  <c:v>44832.244537037041</c:v>
                </c:pt>
                <c:pt idx="24082">
                  <c:v>44832.24454861111</c:v>
                </c:pt>
                <c:pt idx="24083">
                  <c:v>44832.244560185187</c:v>
                </c:pt>
                <c:pt idx="24084">
                  <c:v>44832.244571759256</c:v>
                </c:pt>
                <c:pt idx="24085">
                  <c:v>44832.244583333333</c:v>
                </c:pt>
                <c:pt idx="24086">
                  <c:v>44832.24459490741</c:v>
                </c:pt>
                <c:pt idx="24087">
                  <c:v>44832.244606481479</c:v>
                </c:pt>
                <c:pt idx="24088">
                  <c:v>44832.244618055556</c:v>
                </c:pt>
                <c:pt idx="24089">
                  <c:v>44832.244629629633</c:v>
                </c:pt>
                <c:pt idx="24090">
                  <c:v>44832.244641203702</c:v>
                </c:pt>
                <c:pt idx="24091">
                  <c:v>44832.244652777779</c:v>
                </c:pt>
                <c:pt idx="24092">
                  <c:v>44832.244664351849</c:v>
                </c:pt>
                <c:pt idx="24093">
                  <c:v>44832.244675925926</c:v>
                </c:pt>
                <c:pt idx="24094">
                  <c:v>44832.244687500002</c:v>
                </c:pt>
                <c:pt idx="24095">
                  <c:v>44832.244699074072</c:v>
                </c:pt>
                <c:pt idx="24096">
                  <c:v>44832.244710648149</c:v>
                </c:pt>
                <c:pt idx="24097">
                  <c:v>44832.244722222225</c:v>
                </c:pt>
                <c:pt idx="24098">
                  <c:v>44832.244733796295</c:v>
                </c:pt>
                <c:pt idx="24099">
                  <c:v>44832.244745370372</c:v>
                </c:pt>
                <c:pt idx="24100">
                  <c:v>44832.244756944441</c:v>
                </c:pt>
                <c:pt idx="24101">
                  <c:v>44832.244768518518</c:v>
                </c:pt>
                <c:pt idx="24102">
                  <c:v>44832.244780092595</c:v>
                </c:pt>
                <c:pt idx="24103">
                  <c:v>44832.244791666664</c:v>
                </c:pt>
                <c:pt idx="24104">
                  <c:v>44832.244803240741</c:v>
                </c:pt>
                <c:pt idx="24105">
                  <c:v>44832.244814814818</c:v>
                </c:pt>
                <c:pt idx="24106">
                  <c:v>44832.244826388887</c:v>
                </c:pt>
                <c:pt idx="24107">
                  <c:v>44832.244837962964</c:v>
                </c:pt>
                <c:pt idx="24108">
                  <c:v>44832.244849537034</c:v>
                </c:pt>
                <c:pt idx="24109">
                  <c:v>44832.24486111111</c:v>
                </c:pt>
                <c:pt idx="24110">
                  <c:v>44832.244872685187</c:v>
                </c:pt>
                <c:pt idx="24111">
                  <c:v>44832.244884259257</c:v>
                </c:pt>
                <c:pt idx="24112">
                  <c:v>44832.244895833333</c:v>
                </c:pt>
                <c:pt idx="24113">
                  <c:v>44832.24490740741</c:v>
                </c:pt>
                <c:pt idx="24114">
                  <c:v>44832.24491898148</c:v>
                </c:pt>
                <c:pt idx="24115">
                  <c:v>44832.244930555556</c:v>
                </c:pt>
                <c:pt idx="24116">
                  <c:v>44832.244942129626</c:v>
                </c:pt>
                <c:pt idx="24117">
                  <c:v>44832.244953703703</c:v>
                </c:pt>
                <c:pt idx="24118">
                  <c:v>44832.24496527778</c:v>
                </c:pt>
                <c:pt idx="24119">
                  <c:v>44832.244976851849</c:v>
                </c:pt>
                <c:pt idx="24120">
                  <c:v>44832.244988425926</c:v>
                </c:pt>
                <c:pt idx="24121">
                  <c:v>44832.245000000003</c:v>
                </c:pt>
                <c:pt idx="24122">
                  <c:v>44832.245011574072</c:v>
                </c:pt>
                <c:pt idx="24123">
                  <c:v>44832.245023148149</c:v>
                </c:pt>
                <c:pt idx="24124">
                  <c:v>44832.245034722226</c:v>
                </c:pt>
                <c:pt idx="24125">
                  <c:v>44832.245046296295</c:v>
                </c:pt>
                <c:pt idx="24126">
                  <c:v>44832.245057870372</c:v>
                </c:pt>
                <c:pt idx="24127">
                  <c:v>44832.245069444441</c:v>
                </c:pt>
                <c:pt idx="24128">
                  <c:v>44832.245081018518</c:v>
                </c:pt>
                <c:pt idx="24129">
                  <c:v>44832.245092592595</c:v>
                </c:pt>
                <c:pt idx="24130">
                  <c:v>44832.245104166665</c:v>
                </c:pt>
                <c:pt idx="24131">
                  <c:v>44832.245115740741</c:v>
                </c:pt>
                <c:pt idx="24132">
                  <c:v>44832.245127314818</c:v>
                </c:pt>
                <c:pt idx="24133">
                  <c:v>44832.245138888888</c:v>
                </c:pt>
                <c:pt idx="24134">
                  <c:v>44832.245150462964</c:v>
                </c:pt>
                <c:pt idx="24135">
                  <c:v>44832.245162037034</c:v>
                </c:pt>
                <c:pt idx="24136">
                  <c:v>44832.245173611111</c:v>
                </c:pt>
                <c:pt idx="24137">
                  <c:v>44832.245185185187</c:v>
                </c:pt>
                <c:pt idx="24138">
                  <c:v>44832.245196759257</c:v>
                </c:pt>
                <c:pt idx="24139">
                  <c:v>44832.245208333334</c:v>
                </c:pt>
                <c:pt idx="24140">
                  <c:v>44832.245219907411</c:v>
                </c:pt>
                <c:pt idx="24141">
                  <c:v>44832.24523148148</c:v>
                </c:pt>
                <c:pt idx="24142">
                  <c:v>44832.245243055557</c:v>
                </c:pt>
                <c:pt idx="24143">
                  <c:v>44832.245254629626</c:v>
                </c:pt>
                <c:pt idx="24144">
                  <c:v>44832.245266203703</c:v>
                </c:pt>
                <c:pt idx="24145">
                  <c:v>44832.24527777778</c:v>
                </c:pt>
                <c:pt idx="24146">
                  <c:v>44832.245289351849</c:v>
                </c:pt>
                <c:pt idx="24147">
                  <c:v>44832.245300925926</c:v>
                </c:pt>
                <c:pt idx="24148">
                  <c:v>44832.245312500003</c:v>
                </c:pt>
                <c:pt idx="24149">
                  <c:v>44832.245324074072</c:v>
                </c:pt>
                <c:pt idx="24150">
                  <c:v>44832.245335648149</c:v>
                </c:pt>
                <c:pt idx="24151">
                  <c:v>44832.245347222219</c:v>
                </c:pt>
                <c:pt idx="24152">
                  <c:v>44832.245358796295</c:v>
                </c:pt>
                <c:pt idx="24153">
                  <c:v>44832.245370370372</c:v>
                </c:pt>
                <c:pt idx="24154">
                  <c:v>44832.245381944442</c:v>
                </c:pt>
                <c:pt idx="24155">
                  <c:v>44832.245393518519</c:v>
                </c:pt>
                <c:pt idx="24156">
                  <c:v>44832.245405092595</c:v>
                </c:pt>
                <c:pt idx="24157">
                  <c:v>44832.245416666665</c:v>
                </c:pt>
                <c:pt idx="24158">
                  <c:v>44832.245428240742</c:v>
                </c:pt>
                <c:pt idx="24159">
                  <c:v>44832.245439814818</c:v>
                </c:pt>
                <c:pt idx="24160">
                  <c:v>44832.245451388888</c:v>
                </c:pt>
                <c:pt idx="24161">
                  <c:v>44832.245462962965</c:v>
                </c:pt>
                <c:pt idx="24162">
                  <c:v>44832.245474537034</c:v>
                </c:pt>
                <c:pt idx="24163">
                  <c:v>44832.245486111111</c:v>
                </c:pt>
                <c:pt idx="24164">
                  <c:v>44832.245497685188</c:v>
                </c:pt>
                <c:pt idx="24165">
                  <c:v>44832.245509259257</c:v>
                </c:pt>
                <c:pt idx="24166">
                  <c:v>44832.245520833334</c:v>
                </c:pt>
                <c:pt idx="24167">
                  <c:v>44832.245532407411</c:v>
                </c:pt>
                <c:pt idx="24168">
                  <c:v>44832.24554398148</c:v>
                </c:pt>
                <c:pt idx="24169">
                  <c:v>44832.245555555557</c:v>
                </c:pt>
                <c:pt idx="24170">
                  <c:v>44832.245567129627</c:v>
                </c:pt>
                <c:pt idx="24171">
                  <c:v>44832.245578703703</c:v>
                </c:pt>
                <c:pt idx="24172">
                  <c:v>44832.24559027778</c:v>
                </c:pt>
                <c:pt idx="24173">
                  <c:v>44832.24560185185</c:v>
                </c:pt>
                <c:pt idx="24174">
                  <c:v>44832.245613425926</c:v>
                </c:pt>
                <c:pt idx="24175">
                  <c:v>44832.245625000003</c:v>
                </c:pt>
                <c:pt idx="24176">
                  <c:v>44832.245636574073</c:v>
                </c:pt>
                <c:pt idx="24177">
                  <c:v>44832.245648148149</c:v>
                </c:pt>
                <c:pt idx="24178">
                  <c:v>44832.245659722219</c:v>
                </c:pt>
                <c:pt idx="24179">
                  <c:v>44832.245671296296</c:v>
                </c:pt>
                <c:pt idx="24180">
                  <c:v>44832.245682870373</c:v>
                </c:pt>
                <c:pt idx="24181">
                  <c:v>44832.245694444442</c:v>
                </c:pt>
                <c:pt idx="24182">
                  <c:v>44832.245706018519</c:v>
                </c:pt>
                <c:pt idx="24183">
                  <c:v>44832.245717592596</c:v>
                </c:pt>
                <c:pt idx="24184">
                  <c:v>44832.245729166665</c:v>
                </c:pt>
                <c:pt idx="24185">
                  <c:v>44832.245740740742</c:v>
                </c:pt>
                <c:pt idx="24186">
                  <c:v>44832.245752314811</c:v>
                </c:pt>
                <c:pt idx="24187">
                  <c:v>44832.245763888888</c:v>
                </c:pt>
                <c:pt idx="24188">
                  <c:v>44832.245775462965</c:v>
                </c:pt>
                <c:pt idx="24189">
                  <c:v>44832.245787037034</c:v>
                </c:pt>
                <c:pt idx="24190">
                  <c:v>44832.245798611111</c:v>
                </c:pt>
                <c:pt idx="24191">
                  <c:v>44832.245810185188</c:v>
                </c:pt>
                <c:pt idx="24192">
                  <c:v>44832.245821759258</c:v>
                </c:pt>
                <c:pt idx="24193">
                  <c:v>44832.245833333334</c:v>
                </c:pt>
                <c:pt idx="24194">
                  <c:v>44832.245844907404</c:v>
                </c:pt>
                <c:pt idx="24195">
                  <c:v>44832.245856481481</c:v>
                </c:pt>
                <c:pt idx="24196">
                  <c:v>44832.245868055557</c:v>
                </c:pt>
                <c:pt idx="24197">
                  <c:v>44832.245879629627</c:v>
                </c:pt>
                <c:pt idx="24198">
                  <c:v>44832.245891203704</c:v>
                </c:pt>
                <c:pt idx="24199">
                  <c:v>44832.24590277778</c:v>
                </c:pt>
                <c:pt idx="24200">
                  <c:v>44832.24591435185</c:v>
                </c:pt>
                <c:pt idx="24201">
                  <c:v>44832.245925925927</c:v>
                </c:pt>
                <c:pt idx="24202">
                  <c:v>44832.245937500003</c:v>
                </c:pt>
                <c:pt idx="24203">
                  <c:v>44832.245949074073</c:v>
                </c:pt>
                <c:pt idx="24204">
                  <c:v>44832.24596064815</c:v>
                </c:pt>
                <c:pt idx="24205">
                  <c:v>44832.245972222219</c:v>
                </c:pt>
                <c:pt idx="24206">
                  <c:v>44832.245983796296</c:v>
                </c:pt>
                <c:pt idx="24207">
                  <c:v>44832.245995370373</c:v>
                </c:pt>
                <c:pt idx="24208">
                  <c:v>44832.246006944442</c:v>
                </c:pt>
                <c:pt idx="24209">
                  <c:v>44832.246018518519</c:v>
                </c:pt>
                <c:pt idx="24210">
                  <c:v>44832.246030092596</c:v>
                </c:pt>
                <c:pt idx="24211">
                  <c:v>44832.246041666665</c:v>
                </c:pt>
                <c:pt idx="24212">
                  <c:v>44832.246053240742</c:v>
                </c:pt>
                <c:pt idx="24213">
                  <c:v>44832.246064814812</c:v>
                </c:pt>
                <c:pt idx="24214">
                  <c:v>44832.246076388888</c:v>
                </c:pt>
                <c:pt idx="24215">
                  <c:v>44832.246087962965</c:v>
                </c:pt>
                <c:pt idx="24216">
                  <c:v>44832.246099537035</c:v>
                </c:pt>
                <c:pt idx="24217">
                  <c:v>44832.246122685188</c:v>
                </c:pt>
                <c:pt idx="24218">
                  <c:v>44832.246134259258</c:v>
                </c:pt>
                <c:pt idx="24219">
                  <c:v>44832.246145833335</c:v>
                </c:pt>
                <c:pt idx="24220">
                  <c:v>44832.246157407404</c:v>
                </c:pt>
                <c:pt idx="24221">
                  <c:v>44832.246168981481</c:v>
                </c:pt>
                <c:pt idx="24222">
                  <c:v>44832.246180555558</c:v>
                </c:pt>
                <c:pt idx="24223">
                  <c:v>44832.246192129627</c:v>
                </c:pt>
                <c:pt idx="24224">
                  <c:v>44832.246203703704</c:v>
                </c:pt>
                <c:pt idx="24225">
                  <c:v>44832.246215277781</c:v>
                </c:pt>
                <c:pt idx="24226">
                  <c:v>44832.24622685185</c:v>
                </c:pt>
                <c:pt idx="24227">
                  <c:v>44832.246238425927</c:v>
                </c:pt>
                <c:pt idx="24228">
                  <c:v>44832.246249999997</c:v>
                </c:pt>
                <c:pt idx="24229">
                  <c:v>44832.246261574073</c:v>
                </c:pt>
                <c:pt idx="24230">
                  <c:v>44832.24627314815</c:v>
                </c:pt>
                <c:pt idx="24231">
                  <c:v>44832.24628472222</c:v>
                </c:pt>
                <c:pt idx="24232">
                  <c:v>44832.246296296296</c:v>
                </c:pt>
                <c:pt idx="24233">
                  <c:v>44832.246307870373</c:v>
                </c:pt>
                <c:pt idx="24234">
                  <c:v>44832.246319444443</c:v>
                </c:pt>
                <c:pt idx="24235">
                  <c:v>44832.246331018519</c:v>
                </c:pt>
                <c:pt idx="24236">
                  <c:v>44832.246342592596</c:v>
                </c:pt>
                <c:pt idx="24237">
                  <c:v>44832.246354166666</c:v>
                </c:pt>
                <c:pt idx="24238">
                  <c:v>44832.246365740742</c:v>
                </c:pt>
                <c:pt idx="24239">
                  <c:v>44832.246377314812</c:v>
                </c:pt>
                <c:pt idx="24240">
                  <c:v>44832.246388888889</c:v>
                </c:pt>
                <c:pt idx="24241">
                  <c:v>44832.246400462966</c:v>
                </c:pt>
                <c:pt idx="24242">
                  <c:v>44832.246412037035</c:v>
                </c:pt>
                <c:pt idx="24243">
                  <c:v>44832.246423611112</c:v>
                </c:pt>
                <c:pt idx="24244">
                  <c:v>44832.246435185189</c:v>
                </c:pt>
                <c:pt idx="24245">
                  <c:v>44832.246446759258</c:v>
                </c:pt>
                <c:pt idx="24246">
                  <c:v>44832.246458333335</c:v>
                </c:pt>
                <c:pt idx="24247">
                  <c:v>44832.246469907404</c:v>
                </c:pt>
                <c:pt idx="24248">
                  <c:v>44832.246481481481</c:v>
                </c:pt>
                <c:pt idx="24249">
                  <c:v>44832.246493055558</c:v>
                </c:pt>
                <c:pt idx="24250">
                  <c:v>44832.246504629627</c:v>
                </c:pt>
                <c:pt idx="24251">
                  <c:v>44832.246516203704</c:v>
                </c:pt>
                <c:pt idx="24252">
                  <c:v>44832.246527777781</c:v>
                </c:pt>
                <c:pt idx="24253">
                  <c:v>44832.246539351851</c:v>
                </c:pt>
                <c:pt idx="24254">
                  <c:v>44832.246550925927</c:v>
                </c:pt>
                <c:pt idx="24255">
                  <c:v>44832.246562499997</c:v>
                </c:pt>
                <c:pt idx="24256">
                  <c:v>44832.246574074074</c:v>
                </c:pt>
                <c:pt idx="24257">
                  <c:v>44832.24658564815</c:v>
                </c:pt>
                <c:pt idx="24258">
                  <c:v>44832.24659722222</c:v>
                </c:pt>
                <c:pt idx="24259">
                  <c:v>44832.246608796297</c:v>
                </c:pt>
                <c:pt idx="24260">
                  <c:v>44832.246620370373</c:v>
                </c:pt>
                <c:pt idx="24261">
                  <c:v>44832.246631944443</c:v>
                </c:pt>
                <c:pt idx="24262">
                  <c:v>44832.24664351852</c:v>
                </c:pt>
                <c:pt idx="24263">
                  <c:v>44832.246655092589</c:v>
                </c:pt>
                <c:pt idx="24264">
                  <c:v>44832.246666666666</c:v>
                </c:pt>
                <c:pt idx="24265">
                  <c:v>44832.246678240743</c:v>
                </c:pt>
                <c:pt idx="24266">
                  <c:v>44832.246689814812</c:v>
                </c:pt>
                <c:pt idx="24267">
                  <c:v>44832.246701388889</c:v>
                </c:pt>
                <c:pt idx="24268">
                  <c:v>44832.246712962966</c:v>
                </c:pt>
                <c:pt idx="24269">
                  <c:v>44832.246724537035</c:v>
                </c:pt>
                <c:pt idx="24270">
                  <c:v>44832.246736111112</c:v>
                </c:pt>
                <c:pt idx="24271">
                  <c:v>44832.246747685182</c:v>
                </c:pt>
                <c:pt idx="24272">
                  <c:v>44832.246759259258</c:v>
                </c:pt>
                <c:pt idx="24273">
                  <c:v>44832.246770833335</c:v>
                </c:pt>
                <c:pt idx="24274">
                  <c:v>44832.246782407405</c:v>
                </c:pt>
                <c:pt idx="24275">
                  <c:v>44832.246793981481</c:v>
                </c:pt>
                <c:pt idx="24276">
                  <c:v>44832.246805555558</c:v>
                </c:pt>
                <c:pt idx="24277">
                  <c:v>44832.246817129628</c:v>
                </c:pt>
                <c:pt idx="24278">
                  <c:v>44832.246828703705</c:v>
                </c:pt>
                <c:pt idx="24279">
                  <c:v>44832.246840277781</c:v>
                </c:pt>
                <c:pt idx="24280">
                  <c:v>44832.246851851851</c:v>
                </c:pt>
                <c:pt idx="24281">
                  <c:v>44832.246863425928</c:v>
                </c:pt>
                <c:pt idx="24282">
                  <c:v>44832.246874999997</c:v>
                </c:pt>
                <c:pt idx="24283">
                  <c:v>44832.246886574074</c:v>
                </c:pt>
                <c:pt idx="24284">
                  <c:v>44832.246898148151</c:v>
                </c:pt>
                <c:pt idx="24285">
                  <c:v>44832.24690972222</c:v>
                </c:pt>
                <c:pt idx="24286">
                  <c:v>44832.246921296297</c:v>
                </c:pt>
                <c:pt idx="24287">
                  <c:v>44832.246932870374</c:v>
                </c:pt>
                <c:pt idx="24288">
                  <c:v>44832.246944444443</c:v>
                </c:pt>
                <c:pt idx="24289">
                  <c:v>44832.24695601852</c:v>
                </c:pt>
                <c:pt idx="24290">
                  <c:v>44832.246967592589</c:v>
                </c:pt>
                <c:pt idx="24291">
                  <c:v>44832.246979166666</c:v>
                </c:pt>
                <c:pt idx="24292">
                  <c:v>44832.246990740743</c:v>
                </c:pt>
                <c:pt idx="24293">
                  <c:v>44832.247002314813</c:v>
                </c:pt>
                <c:pt idx="24294">
                  <c:v>44832.247013888889</c:v>
                </c:pt>
                <c:pt idx="24295">
                  <c:v>44832.247025462966</c:v>
                </c:pt>
                <c:pt idx="24296">
                  <c:v>44832.247037037036</c:v>
                </c:pt>
                <c:pt idx="24297">
                  <c:v>44832.247048611112</c:v>
                </c:pt>
                <c:pt idx="24298">
                  <c:v>44832.247060185182</c:v>
                </c:pt>
                <c:pt idx="24299">
                  <c:v>44832.247071759259</c:v>
                </c:pt>
                <c:pt idx="24300">
                  <c:v>44832.247083333335</c:v>
                </c:pt>
                <c:pt idx="24301">
                  <c:v>44832.247094907405</c:v>
                </c:pt>
                <c:pt idx="24302">
                  <c:v>44832.247106481482</c:v>
                </c:pt>
                <c:pt idx="24303">
                  <c:v>44832.247118055559</c:v>
                </c:pt>
                <c:pt idx="24304">
                  <c:v>44832.247129629628</c:v>
                </c:pt>
                <c:pt idx="24305">
                  <c:v>44832.247141203705</c:v>
                </c:pt>
                <c:pt idx="24306">
                  <c:v>44832.247152777774</c:v>
                </c:pt>
                <c:pt idx="24307">
                  <c:v>44832.247164351851</c:v>
                </c:pt>
                <c:pt idx="24308">
                  <c:v>44832.247175925928</c:v>
                </c:pt>
                <c:pt idx="24309">
                  <c:v>44832.247187499997</c:v>
                </c:pt>
                <c:pt idx="24310">
                  <c:v>44832.247199074074</c:v>
                </c:pt>
                <c:pt idx="24311">
                  <c:v>44832.247210648151</c:v>
                </c:pt>
                <c:pt idx="24312">
                  <c:v>44832.24722222222</c:v>
                </c:pt>
                <c:pt idx="24313">
                  <c:v>44832.247233796297</c:v>
                </c:pt>
                <c:pt idx="24314">
                  <c:v>44832.247245370374</c:v>
                </c:pt>
                <c:pt idx="24315">
                  <c:v>44832.247256944444</c:v>
                </c:pt>
                <c:pt idx="24316">
                  <c:v>44832.24726851852</c:v>
                </c:pt>
                <c:pt idx="24317">
                  <c:v>44832.24728009259</c:v>
                </c:pt>
                <c:pt idx="24318">
                  <c:v>44832.247291666667</c:v>
                </c:pt>
                <c:pt idx="24319">
                  <c:v>44832.247303240743</c:v>
                </c:pt>
                <c:pt idx="24320">
                  <c:v>44832.247314814813</c:v>
                </c:pt>
                <c:pt idx="24321">
                  <c:v>44832.24732638889</c:v>
                </c:pt>
                <c:pt idx="24322">
                  <c:v>44832.247337962966</c:v>
                </c:pt>
                <c:pt idx="24323">
                  <c:v>44832.247349537036</c:v>
                </c:pt>
                <c:pt idx="24324">
                  <c:v>44832.247361111113</c:v>
                </c:pt>
                <c:pt idx="24325">
                  <c:v>44832.247372685182</c:v>
                </c:pt>
                <c:pt idx="24326">
                  <c:v>44832.247384259259</c:v>
                </c:pt>
                <c:pt idx="24327">
                  <c:v>44832.247395833336</c:v>
                </c:pt>
                <c:pt idx="24328">
                  <c:v>44832.247407407405</c:v>
                </c:pt>
                <c:pt idx="24329">
                  <c:v>44832.247418981482</c:v>
                </c:pt>
                <c:pt idx="24330">
                  <c:v>44832.247430555559</c:v>
                </c:pt>
                <c:pt idx="24331">
                  <c:v>44832.247442129628</c:v>
                </c:pt>
                <c:pt idx="24332">
                  <c:v>44832.247453703705</c:v>
                </c:pt>
                <c:pt idx="24333">
                  <c:v>44832.247465277775</c:v>
                </c:pt>
                <c:pt idx="24334">
                  <c:v>44832.247476851851</c:v>
                </c:pt>
                <c:pt idx="24335">
                  <c:v>44832.247488425928</c:v>
                </c:pt>
                <c:pt idx="24336">
                  <c:v>44832.247499999998</c:v>
                </c:pt>
                <c:pt idx="24337">
                  <c:v>44832.247511574074</c:v>
                </c:pt>
                <c:pt idx="24338">
                  <c:v>44832.247523148151</c:v>
                </c:pt>
                <c:pt idx="24339">
                  <c:v>44832.247534722221</c:v>
                </c:pt>
                <c:pt idx="24340">
                  <c:v>44832.247546296298</c:v>
                </c:pt>
                <c:pt idx="24341">
                  <c:v>44832.247557870367</c:v>
                </c:pt>
                <c:pt idx="24342">
                  <c:v>44832.247569444444</c:v>
                </c:pt>
                <c:pt idx="24343">
                  <c:v>44832.247581018521</c:v>
                </c:pt>
                <c:pt idx="24344">
                  <c:v>44832.24759259259</c:v>
                </c:pt>
                <c:pt idx="24345">
                  <c:v>44832.247604166667</c:v>
                </c:pt>
                <c:pt idx="24346">
                  <c:v>44832.247615740744</c:v>
                </c:pt>
                <c:pt idx="24347">
                  <c:v>44832.247627314813</c:v>
                </c:pt>
                <c:pt idx="24348">
                  <c:v>44832.24763888889</c:v>
                </c:pt>
                <c:pt idx="24349">
                  <c:v>44832.247650462959</c:v>
                </c:pt>
                <c:pt idx="24350">
                  <c:v>44832.247662037036</c:v>
                </c:pt>
                <c:pt idx="24351">
                  <c:v>44832.247673611113</c:v>
                </c:pt>
                <c:pt idx="24352">
                  <c:v>44832.247685185182</c:v>
                </c:pt>
                <c:pt idx="24353">
                  <c:v>44832.247696759259</c:v>
                </c:pt>
                <c:pt idx="24354">
                  <c:v>44832.247708333336</c:v>
                </c:pt>
                <c:pt idx="24355">
                  <c:v>44832.247719907406</c:v>
                </c:pt>
                <c:pt idx="24356">
                  <c:v>44832.247731481482</c:v>
                </c:pt>
                <c:pt idx="24357">
                  <c:v>44832.247743055559</c:v>
                </c:pt>
                <c:pt idx="24358">
                  <c:v>44832.247754629629</c:v>
                </c:pt>
                <c:pt idx="24359">
                  <c:v>44832.247766203705</c:v>
                </c:pt>
                <c:pt idx="24360">
                  <c:v>44832.247777777775</c:v>
                </c:pt>
                <c:pt idx="24361">
                  <c:v>44832.247789351852</c:v>
                </c:pt>
                <c:pt idx="24362">
                  <c:v>44832.247800925928</c:v>
                </c:pt>
                <c:pt idx="24363">
                  <c:v>44832.247812499998</c:v>
                </c:pt>
                <c:pt idx="24364">
                  <c:v>44832.247824074075</c:v>
                </c:pt>
                <c:pt idx="24365">
                  <c:v>44832.247835648152</c:v>
                </c:pt>
                <c:pt idx="24366">
                  <c:v>44832.247847222221</c:v>
                </c:pt>
                <c:pt idx="24367">
                  <c:v>44832.247858796298</c:v>
                </c:pt>
                <c:pt idx="24368">
                  <c:v>44832.247870370367</c:v>
                </c:pt>
                <c:pt idx="24369">
                  <c:v>44832.247881944444</c:v>
                </c:pt>
                <c:pt idx="24370">
                  <c:v>44832.247893518521</c:v>
                </c:pt>
                <c:pt idx="24371">
                  <c:v>44832.24790509259</c:v>
                </c:pt>
                <c:pt idx="24372">
                  <c:v>44832.247916666667</c:v>
                </c:pt>
                <c:pt idx="24373">
                  <c:v>44832.247928240744</c:v>
                </c:pt>
                <c:pt idx="24374">
                  <c:v>44832.247939814813</c:v>
                </c:pt>
                <c:pt idx="24375">
                  <c:v>44832.24795138889</c:v>
                </c:pt>
                <c:pt idx="24376">
                  <c:v>44832.24796296296</c:v>
                </c:pt>
                <c:pt idx="24377">
                  <c:v>44832.247974537036</c:v>
                </c:pt>
                <c:pt idx="24378">
                  <c:v>44832.247986111113</c:v>
                </c:pt>
                <c:pt idx="24379">
                  <c:v>44832.247997685183</c:v>
                </c:pt>
                <c:pt idx="24380">
                  <c:v>44832.24800925926</c:v>
                </c:pt>
                <c:pt idx="24381">
                  <c:v>44832.248020833336</c:v>
                </c:pt>
                <c:pt idx="24382">
                  <c:v>44832.248032407406</c:v>
                </c:pt>
                <c:pt idx="24383">
                  <c:v>44832.248043981483</c:v>
                </c:pt>
                <c:pt idx="24384">
                  <c:v>44832.248055555552</c:v>
                </c:pt>
                <c:pt idx="24385">
                  <c:v>44832.248067129629</c:v>
                </c:pt>
                <c:pt idx="24386">
                  <c:v>44832.248078703706</c:v>
                </c:pt>
                <c:pt idx="24387">
                  <c:v>44832.248090277775</c:v>
                </c:pt>
                <c:pt idx="24388">
                  <c:v>44832.248101851852</c:v>
                </c:pt>
                <c:pt idx="24389">
                  <c:v>44832.248113425929</c:v>
                </c:pt>
                <c:pt idx="24390">
                  <c:v>44832.248124999998</c:v>
                </c:pt>
                <c:pt idx="24391">
                  <c:v>44832.248136574075</c:v>
                </c:pt>
                <c:pt idx="24392">
                  <c:v>44832.248148148145</c:v>
                </c:pt>
                <c:pt idx="24393">
                  <c:v>44832.248159722221</c:v>
                </c:pt>
                <c:pt idx="24394">
                  <c:v>44832.248171296298</c:v>
                </c:pt>
                <c:pt idx="24395">
                  <c:v>44832.248182870368</c:v>
                </c:pt>
                <c:pt idx="24396">
                  <c:v>44832.248194444444</c:v>
                </c:pt>
                <c:pt idx="24397">
                  <c:v>44832.248206018521</c:v>
                </c:pt>
                <c:pt idx="24398">
                  <c:v>44832.248217592591</c:v>
                </c:pt>
                <c:pt idx="24399">
                  <c:v>44832.248229166667</c:v>
                </c:pt>
                <c:pt idx="24400">
                  <c:v>44832.248240740744</c:v>
                </c:pt>
                <c:pt idx="24401">
                  <c:v>44832.248252314814</c:v>
                </c:pt>
                <c:pt idx="24402">
                  <c:v>44832.248263888891</c:v>
                </c:pt>
                <c:pt idx="24403">
                  <c:v>44832.24827546296</c:v>
                </c:pt>
                <c:pt idx="24404">
                  <c:v>44832.248287037037</c:v>
                </c:pt>
                <c:pt idx="24405">
                  <c:v>44832.248298611114</c:v>
                </c:pt>
                <c:pt idx="24406">
                  <c:v>44832.248310185183</c:v>
                </c:pt>
                <c:pt idx="24407">
                  <c:v>44832.24832175926</c:v>
                </c:pt>
                <c:pt idx="24408">
                  <c:v>44832.248333333337</c:v>
                </c:pt>
                <c:pt idx="24409">
                  <c:v>44832.248344907406</c:v>
                </c:pt>
                <c:pt idx="24410">
                  <c:v>44832.248356481483</c:v>
                </c:pt>
                <c:pt idx="24411">
                  <c:v>44832.248368055552</c:v>
                </c:pt>
                <c:pt idx="24412">
                  <c:v>44832.248379629629</c:v>
                </c:pt>
                <c:pt idx="24413">
                  <c:v>44832.248391203706</c:v>
                </c:pt>
                <c:pt idx="24414">
                  <c:v>44832.248402777775</c:v>
                </c:pt>
                <c:pt idx="24415">
                  <c:v>44832.248414351852</c:v>
                </c:pt>
                <c:pt idx="24416">
                  <c:v>44832.248425925929</c:v>
                </c:pt>
                <c:pt idx="24417">
                  <c:v>44832.248437499999</c:v>
                </c:pt>
                <c:pt idx="24418">
                  <c:v>44832.248449074075</c:v>
                </c:pt>
                <c:pt idx="24419">
                  <c:v>44832.248460648145</c:v>
                </c:pt>
                <c:pt idx="24420">
                  <c:v>44832.248472222222</c:v>
                </c:pt>
                <c:pt idx="24421">
                  <c:v>44832.248483796298</c:v>
                </c:pt>
                <c:pt idx="24422">
                  <c:v>44832.248495370368</c:v>
                </c:pt>
                <c:pt idx="24423">
                  <c:v>44832.248518518521</c:v>
                </c:pt>
                <c:pt idx="24424">
                  <c:v>44832.248530092591</c:v>
                </c:pt>
                <c:pt idx="24425">
                  <c:v>44832.248541666668</c:v>
                </c:pt>
                <c:pt idx="24426">
                  <c:v>44832.248553240737</c:v>
                </c:pt>
                <c:pt idx="24427">
                  <c:v>44832.248564814814</c:v>
                </c:pt>
                <c:pt idx="24428">
                  <c:v>44832.248576388891</c:v>
                </c:pt>
                <c:pt idx="24429">
                  <c:v>44832.24858796296</c:v>
                </c:pt>
                <c:pt idx="24430">
                  <c:v>44832.248599537037</c:v>
                </c:pt>
                <c:pt idx="24431">
                  <c:v>44832.248611111114</c:v>
                </c:pt>
                <c:pt idx="24432">
                  <c:v>44832.248622685183</c:v>
                </c:pt>
                <c:pt idx="24433">
                  <c:v>44832.24863425926</c:v>
                </c:pt>
                <c:pt idx="24434">
                  <c:v>44832.248645833337</c:v>
                </c:pt>
                <c:pt idx="24435">
                  <c:v>44832.248657407406</c:v>
                </c:pt>
                <c:pt idx="24436">
                  <c:v>44832.248668981483</c:v>
                </c:pt>
                <c:pt idx="24437">
                  <c:v>44832.248680555553</c:v>
                </c:pt>
                <c:pt idx="24438">
                  <c:v>44832.248692129629</c:v>
                </c:pt>
                <c:pt idx="24439">
                  <c:v>44832.248703703706</c:v>
                </c:pt>
                <c:pt idx="24440">
                  <c:v>44832.248715277776</c:v>
                </c:pt>
                <c:pt idx="24441">
                  <c:v>44832.248726851853</c:v>
                </c:pt>
                <c:pt idx="24442">
                  <c:v>44832.248738425929</c:v>
                </c:pt>
                <c:pt idx="24443">
                  <c:v>44832.248749999999</c:v>
                </c:pt>
                <c:pt idx="24444">
                  <c:v>44832.248761574076</c:v>
                </c:pt>
                <c:pt idx="24445">
                  <c:v>44832.248773148145</c:v>
                </c:pt>
                <c:pt idx="24446">
                  <c:v>44832.248784722222</c:v>
                </c:pt>
                <c:pt idx="24447">
                  <c:v>44832.248796296299</c:v>
                </c:pt>
                <c:pt idx="24448">
                  <c:v>44832.248807870368</c:v>
                </c:pt>
                <c:pt idx="24449">
                  <c:v>44832.248819444445</c:v>
                </c:pt>
                <c:pt idx="24450">
                  <c:v>44832.248831018522</c:v>
                </c:pt>
                <c:pt idx="24451">
                  <c:v>44832.248842592591</c:v>
                </c:pt>
                <c:pt idx="24452">
                  <c:v>44832.248854166668</c:v>
                </c:pt>
                <c:pt idx="24453">
                  <c:v>44832.248865740738</c:v>
                </c:pt>
                <c:pt idx="24454">
                  <c:v>44832.248877314814</c:v>
                </c:pt>
                <c:pt idx="24455">
                  <c:v>44832.248888888891</c:v>
                </c:pt>
                <c:pt idx="24456">
                  <c:v>44832.248900462961</c:v>
                </c:pt>
                <c:pt idx="24457">
                  <c:v>44832.248912037037</c:v>
                </c:pt>
                <c:pt idx="24458">
                  <c:v>44832.248923611114</c:v>
                </c:pt>
                <c:pt idx="24459">
                  <c:v>44832.248935185184</c:v>
                </c:pt>
                <c:pt idx="24460">
                  <c:v>44832.24894675926</c:v>
                </c:pt>
                <c:pt idx="24461">
                  <c:v>44832.24895833333</c:v>
                </c:pt>
                <c:pt idx="24462">
                  <c:v>44832.248969907407</c:v>
                </c:pt>
                <c:pt idx="24463">
                  <c:v>44832.248981481483</c:v>
                </c:pt>
                <c:pt idx="24464">
                  <c:v>44832.248993055553</c:v>
                </c:pt>
                <c:pt idx="24465">
                  <c:v>44832.24900462963</c:v>
                </c:pt>
                <c:pt idx="24466">
                  <c:v>44832.249016203707</c:v>
                </c:pt>
                <c:pt idx="24467">
                  <c:v>44832.249027777776</c:v>
                </c:pt>
                <c:pt idx="24468">
                  <c:v>44832.249039351853</c:v>
                </c:pt>
                <c:pt idx="24469">
                  <c:v>44832.249050925922</c:v>
                </c:pt>
                <c:pt idx="24470">
                  <c:v>44832.249062499999</c:v>
                </c:pt>
                <c:pt idx="24471">
                  <c:v>44832.249074074076</c:v>
                </c:pt>
                <c:pt idx="24472">
                  <c:v>44832.249085648145</c:v>
                </c:pt>
                <c:pt idx="24473">
                  <c:v>44832.249097222222</c:v>
                </c:pt>
                <c:pt idx="24474">
                  <c:v>44832.249108796299</c:v>
                </c:pt>
                <c:pt idx="24475">
                  <c:v>44832.249120370368</c:v>
                </c:pt>
                <c:pt idx="24476">
                  <c:v>44832.249131944445</c:v>
                </c:pt>
                <c:pt idx="24477">
                  <c:v>44832.249143518522</c:v>
                </c:pt>
                <c:pt idx="24478">
                  <c:v>44832.249155092592</c:v>
                </c:pt>
                <c:pt idx="24479">
                  <c:v>44832.249166666668</c:v>
                </c:pt>
                <c:pt idx="24480">
                  <c:v>44832.249178240738</c:v>
                </c:pt>
                <c:pt idx="24481">
                  <c:v>44832.249189814815</c:v>
                </c:pt>
                <c:pt idx="24482">
                  <c:v>44832.249201388891</c:v>
                </c:pt>
                <c:pt idx="24483">
                  <c:v>44832.249212962961</c:v>
                </c:pt>
                <c:pt idx="24484">
                  <c:v>44832.249224537038</c:v>
                </c:pt>
                <c:pt idx="24485">
                  <c:v>44832.249236111114</c:v>
                </c:pt>
                <c:pt idx="24486">
                  <c:v>44832.249247685184</c:v>
                </c:pt>
                <c:pt idx="24487">
                  <c:v>44832.249259259261</c:v>
                </c:pt>
                <c:pt idx="24488">
                  <c:v>44832.24927083333</c:v>
                </c:pt>
                <c:pt idx="24489">
                  <c:v>44832.249282407407</c:v>
                </c:pt>
                <c:pt idx="24490">
                  <c:v>44832.249293981484</c:v>
                </c:pt>
                <c:pt idx="24491">
                  <c:v>44832.249305555553</c:v>
                </c:pt>
                <c:pt idx="24492">
                  <c:v>44832.24931712963</c:v>
                </c:pt>
                <c:pt idx="24493">
                  <c:v>44832.249328703707</c:v>
                </c:pt>
                <c:pt idx="24494">
                  <c:v>44832.249340277776</c:v>
                </c:pt>
                <c:pt idx="24495">
                  <c:v>44832.249351851853</c:v>
                </c:pt>
                <c:pt idx="24496">
                  <c:v>44832.249363425923</c:v>
                </c:pt>
                <c:pt idx="24497">
                  <c:v>44832.249374999999</c:v>
                </c:pt>
                <c:pt idx="24498">
                  <c:v>44832.249386574076</c:v>
                </c:pt>
                <c:pt idx="24499">
                  <c:v>44832.249398148146</c:v>
                </c:pt>
                <c:pt idx="24500">
                  <c:v>44832.249409722222</c:v>
                </c:pt>
                <c:pt idx="24501">
                  <c:v>44832.249421296299</c:v>
                </c:pt>
                <c:pt idx="24502">
                  <c:v>44832.249432870369</c:v>
                </c:pt>
                <c:pt idx="24503">
                  <c:v>44832.249444444446</c:v>
                </c:pt>
                <c:pt idx="24504">
                  <c:v>44832.249456018515</c:v>
                </c:pt>
                <c:pt idx="24505">
                  <c:v>44832.249467592592</c:v>
                </c:pt>
                <c:pt idx="24506">
                  <c:v>44832.249479166669</c:v>
                </c:pt>
                <c:pt idx="24507">
                  <c:v>44832.249490740738</c:v>
                </c:pt>
                <c:pt idx="24508">
                  <c:v>44832.249502314815</c:v>
                </c:pt>
                <c:pt idx="24509">
                  <c:v>44832.249513888892</c:v>
                </c:pt>
                <c:pt idx="24510">
                  <c:v>44832.249525462961</c:v>
                </c:pt>
                <c:pt idx="24511">
                  <c:v>44832.249537037038</c:v>
                </c:pt>
                <c:pt idx="24512">
                  <c:v>44832.249548611115</c:v>
                </c:pt>
                <c:pt idx="24513">
                  <c:v>44832.249560185184</c:v>
                </c:pt>
                <c:pt idx="24514">
                  <c:v>44832.249571759261</c:v>
                </c:pt>
                <c:pt idx="24515">
                  <c:v>44832.249583333331</c:v>
                </c:pt>
                <c:pt idx="24516">
                  <c:v>44832.249594907407</c:v>
                </c:pt>
                <c:pt idx="24517">
                  <c:v>44832.249606481484</c:v>
                </c:pt>
                <c:pt idx="24518">
                  <c:v>44832.249618055554</c:v>
                </c:pt>
                <c:pt idx="24519">
                  <c:v>44832.24962962963</c:v>
                </c:pt>
                <c:pt idx="24520">
                  <c:v>44832.249641203707</c:v>
                </c:pt>
                <c:pt idx="24521">
                  <c:v>44832.249652777777</c:v>
                </c:pt>
                <c:pt idx="24522">
                  <c:v>44832.249664351853</c:v>
                </c:pt>
                <c:pt idx="24523">
                  <c:v>44832.249675925923</c:v>
                </c:pt>
                <c:pt idx="24524">
                  <c:v>44832.2496875</c:v>
                </c:pt>
                <c:pt idx="24525">
                  <c:v>44832.249699074076</c:v>
                </c:pt>
                <c:pt idx="24526">
                  <c:v>44832.249710648146</c:v>
                </c:pt>
                <c:pt idx="24527">
                  <c:v>44832.249722222223</c:v>
                </c:pt>
                <c:pt idx="24528">
                  <c:v>44832.2497337963</c:v>
                </c:pt>
                <c:pt idx="24529">
                  <c:v>44832.249745370369</c:v>
                </c:pt>
                <c:pt idx="24530">
                  <c:v>44832.249756944446</c:v>
                </c:pt>
                <c:pt idx="24531">
                  <c:v>44832.249768518515</c:v>
                </c:pt>
                <c:pt idx="24532">
                  <c:v>44832.249780092592</c:v>
                </c:pt>
                <c:pt idx="24533">
                  <c:v>44832.249791666669</c:v>
                </c:pt>
                <c:pt idx="24534">
                  <c:v>44832.249803240738</c:v>
                </c:pt>
                <c:pt idx="24535">
                  <c:v>44832.249814814815</c:v>
                </c:pt>
                <c:pt idx="24536">
                  <c:v>44832.249826388892</c:v>
                </c:pt>
                <c:pt idx="24537">
                  <c:v>44832.249837962961</c:v>
                </c:pt>
                <c:pt idx="24538">
                  <c:v>44832.249849537038</c:v>
                </c:pt>
                <c:pt idx="24539">
                  <c:v>44832.249861111108</c:v>
                </c:pt>
                <c:pt idx="24540">
                  <c:v>44832.249872685185</c:v>
                </c:pt>
                <c:pt idx="24541">
                  <c:v>44832.249884259261</c:v>
                </c:pt>
                <c:pt idx="24542">
                  <c:v>44832.249895833331</c:v>
                </c:pt>
                <c:pt idx="24543">
                  <c:v>44832.249907407408</c:v>
                </c:pt>
                <c:pt idx="24544">
                  <c:v>44832.249918981484</c:v>
                </c:pt>
                <c:pt idx="24545">
                  <c:v>44832.249930555554</c:v>
                </c:pt>
                <c:pt idx="24546">
                  <c:v>44832.249942129631</c:v>
                </c:pt>
                <c:pt idx="24547">
                  <c:v>44832.2499537037</c:v>
                </c:pt>
                <c:pt idx="24548">
                  <c:v>44832.249965277777</c:v>
                </c:pt>
                <c:pt idx="24549">
                  <c:v>44832.249976851854</c:v>
                </c:pt>
                <c:pt idx="24550">
                  <c:v>44832.249988425923</c:v>
                </c:pt>
                <c:pt idx="24551">
                  <c:v>44832.25</c:v>
                </c:pt>
                <c:pt idx="24552">
                  <c:v>44832.250011574077</c:v>
                </c:pt>
                <c:pt idx="24553">
                  <c:v>44832.250023148146</c:v>
                </c:pt>
                <c:pt idx="24554">
                  <c:v>44832.250034722223</c:v>
                </c:pt>
                <c:pt idx="24555">
                  <c:v>44832.2500462963</c:v>
                </c:pt>
                <c:pt idx="24556">
                  <c:v>44832.250057870369</c:v>
                </c:pt>
                <c:pt idx="24557">
                  <c:v>44832.250069444446</c:v>
                </c:pt>
                <c:pt idx="24558">
                  <c:v>44832.250081018516</c:v>
                </c:pt>
                <c:pt idx="24559">
                  <c:v>44832.250092592592</c:v>
                </c:pt>
                <c:pt idx="24560">
                  <c:v>44832.250104166669</c:v>
                </c:pt>
                <c:pt idx="24561">
                  <c:v>44832.250115740739</c:v>
                </c:pt>
                <c:pt idx="24562">
                  <c:v>44832.250127314815</c:v>
                </c:pt>
                <c:pt idx="24563">
                  <c:v>44832.250138888892</c:v>
                </c:pt>
                <c:pt idx="24564">
                  <c:v>44832.250150462962</c:v>
                </c:pt>
                <c:pt idx="24565">
                  <c:v>44832.250162037039</c:v>
                </c:pt>
                <c:pt idx="24566">
                  <c:v>44832.250173611108</c:v>
                </c:pt>
                <c:pt idx="24567">
                  <c:v>44832.250185185185</c:v>
                </c:pt>
                <c:pt idx="24568">
                  <c:v>44832.250196759262</c:v>
                </c:pt>
                <c:pt idx="24569">
                  <c:v>44832.250208333331</c:v>
                </c:pt>
                <c:pt idx="24570">
                  <c:v>44832.250219907408</c:v>
                </c:pt>
                <c:pt idx="24571">
                  <c:v>44832.250231481485</c:v>
                </c:pt>
                <c:pt idx="24572">
                  <c:v>44832.250243055554</c:v>
                </c:pt>
                <c:pt idx="24573">
                  <c:v>44832.250254629631</c:v>
                </c:pt>
                <c:pt idx="24574">
                  <c:v>44832.2502662037</c:v>
                </c:pt>
                <c:pt idx="24575">
                  <c:v>44832.250277777777</c:v>
                </c:pt>
                <c:pt idx="24576">
                  <c:v>44832.250289351854</c:v>
                </c:pt>
                <c:pt idx="24577">
                  <c:v>44832.250300925924</c:v>
                </c:pt>
                <c:pt idx="24578">
                  <c:v>44832.2503125</c:v>
                </c:pt>
                <c:pt idx="24579">
                  <c:v>44832.250324074077</c:v>
                </c:pt>
                <c:pt idx="24580">
                  <c:v>44832.250335648147</c:v>
                </c:pt>
                <c:pt idx="24581">
                  <c:v>44832.250347222223</c:v>
                </c:pt>
                <c:pt idx="24582">
                  <c:v>44832.250358796293</c:v>
                </c:pt>
                <c:pt idx="24583">
                  <c:v>44832.25037037037</c:v>
                </c:pt>
                <c:pt idx="24584">
                  <c:v>44832.250381944446</c:v>
                </c:pt>
                <c:pt idx="24585">
                  <c:v>44832.250393518516</c:v>
                </c:pt>
                <c:pt idx="24586">
                  <c:v>44832.250405092593</c:v>
                </c:pt>
                <c:pt idx="24587">
                  <c:v>44832.250416666669</c:v>
                </c:pt>
                <c:pt idx="24588">
                  <c:v>44832.250428240739</c:v>
                </c:pt>
                <c:pt idx="24589">
                  <c:v>44832.250439814816</c:v>
                </c:pt>
                <c:pt idx="24590">
                  <c:v>44832.250451388885</c:v>
                </c:pt>
                <c:pt idx="24591">
                  <c:v>44832.250462962962</c:v>
                </c:pt>
                <c:pt idx="24592">
                  <c:v>44832.250474537039</c:v>
                </c:pt>
                <c:pt idx="24593">
                  <c:v>44832.250486111108</c:v>
                </c:pt>
                <c:pt idx="24594">
                  <c:v>44832.250497685185</c:v>
                </c:pt>
                <c:pt idx="24595">
                  <c:v>44832.250509259262</c:v>
                </c:pt>
                <c:pt idx="24596">
                  <c:v>44832.250520833331</c:v>
                </c:pt>
                <c:pt idx="24597">
                  <c:v>44832.250532407408</c:v>
                </c:pt>
                <c:pt idx="24598">
                  <c:v>44832.250543981485</c:v>
                </c:pt>
                <c:pt idx="24599">
                  <c:v>44832.250555555554</c:v>
                </c:pt>
                <c:pt idx="24600">
                  <c:v>44832.250567129631</c:v>
                </c:pt>
                <c:pt idx="24601">
                  <c:v>44832.250578703701</c:v>
                </c:pt>
                <c:pt idx="24602">
                  <c:v>44832.250590277778</c:v>
                </c:pt>
                <c:pt idx="24603">
                  <c:v>44832.250601851854</c:v>
                </c:pt>
                <c:pt idx="24604">
                  <c:v>44832.250613425924</c:v>
                </c:pt>
                <c:pt idx="24605">
                  <c:v>44832.250625000001</c:v>
                </c:pt>
                <c:pt idx="24606">
                  <c:v>44832.250636574077</c:v>
                </c:pt>
                <c:pt idx="24607">
                  <c:v>44832.250648148147</c:v>
                </c:pt>
                <c:pt idx="24608">
                  <c:v>44832.250659722224</c:v>
                </c:pt>
                <c:pt idx="24609">
                  <c:v>44832.250671296293</c:v>
                </c:pt>
                <c:pt idx="24610">
                  <c:v>44832.25068287037</c:v>
                </c:pt>
                <c:pt idx="24611">
                  <c:v>44832.250694444447</c:v>
                </c:pt>
                <c:pt idx="24612">
                  <c:v>44832.250706018516</c:v>
                </c:pt>
                <c:pt idx="24613">
                  <c:v>44832.250717592593</c:v>
                </c:pt>
                <c:pt idx="24614">
                  <c:v>44832.25072916667</c:v>
                </c:pt>
                <c:pt idx="24615">
                  <c:v>44832.250740740739</c:v>
                </c:pt>
                <c:pt idx="24616">
                  <c:v>44832.250752314816</c:v>
                </c:pt>
                <c:pt idx="24617">
                  <c:v>44832.250763888886</c:v>
                </c:pt>
                <c:pt idx="24618">
                  <c:v>44832.250775462962</c:v>
                </c:pt>
                <c:pt idx="24619">
                  <c:v>44832.250787037039</c:v>
                </c:pt>
                <c:pt idx="24620">
                  <c:v>44832.250798611109</c:v>
                </c:pt>
                <c:pt idx="24621">
                  <c:v>44832.250810185185</c:v>
                </c:pt>
                <c:pt idx="24622">
                  <c:v>44832.250821759262</c:v>
                </c:pt>
                <c:pt idx="24623">
                  <c:v>44832.250833333332</c:v>
                </c:pt>
                <c:pt idx="24624">
                  <c:v>44832.250844907408</c:v>
                </c:pt>
                <c:pt idx="24625">
                  <c:v>44832.250856481478</c:v>
                </c:pt>
                <c:pt idx="24626">
                  <c:v>44832.250868055555</c:v>
                </c:pt>
                <c:pt idx="24627">
                  <c:v>44832.250879629632</c:v>
                </c:pt>
                <c:pt idx="24628">
                  <c:v>44832.250891203701</c:v>
                </c:pt>
                <c:pt idx="24629">
                  <c:v>44832.250914351855</c:v>
                </c:pt>
                <c:pt idx="24630">
                  <c:v>44832.250925925924</c:v>
                </c:pt>
                <c:pt idx="24631">
                  <c:v>44832.250937500001</c:v>
                </c:pt>
                <c:pt idx="24632">
                  <c:v>44832.250949074078</c:v>
                </c:pt>
                <c:pt idx="24633">
                  <c:v>44832.250960648147</c:v>
                </c:pt>
                <c:pt idx="24634">
                  <c:v>44832.250972222224</c:v>
                </c:pt>
                <c:pt idx="24635">
                  <c:v>44832.250983796293</c:v>
                </c:pt>
                <c:pt idx="24636">
                  <c:v>44832.25099537037</c:v>
                </c:pt>
                <c:pt idx="24637">
                  <c:v>44832.251006944447</c:v>
                </c:pt>
                <c:pt idx="24638">
                  <c:v>44832.251018518517</c:v>
                </c:pt>
                <c:pt idx="24639">
                  <c:v>44832.251030092593</c:v>
                </c:pt>
                <c:pt idx="24640">
                  <c:v>44832.25104166667</c:v>
                </c:pt>
                <c:pt idx="24641">
                  <c:v>44832.25105324074</c:v>
                </c:pt>
                <c:pt idx="24642">
                  <c:v>44832.251064814816</c:v>
                </c:pt>
                <c:pt idx="24643">
                  <c:v>44832.251076388886</c:v>
                </c:pt>
                <c:pt idx="24644">
                  <c:v>44832.251087962963</c:v>
                </c:pt>
                <c:pt idx="24645">
                  <c:v>44832.251099537039</c:v>
                </c:pt>
                <c:pt idx="24646">
                  <c:v>44832.251111111109</c:v>
                </c:pt>
                <c:pt idx="24647">
                  <c:v>44832.251122685186</c:v>
                </c:pt>
                <c:pt idx="24648">
                  <c:v>44832.251134259262</c:v>
                </c:pt>
                <c:pt idx="24649">
                  <c:v>44832.251145833332</c:v>
                </c:pt>
                <c:pt idx="24650">
                  <c:v>44832.251157407409</c:v>
                </c:pt>
                <c:pt idx="24651">
                  <c:v>44832.251168981478</c:v>
                </c:pt>
                <c:pt idx="24652">
                  <c:v>44832.251180555555</c:v>
                </c:pt>
                <c:pt idx="24653">
                  <c:v>44832.251192129632</c:v>
                </c:pt>
                <c:pt idx="24654">
                  <c:v>44832.251203703701</c:v>
                </c:pt>
                <c:pt idx="24655">
                  <c:v>44832.251215277778</c:v>
                </c:pt>
                <c:pt idx="24656">
                  <c:v>44832.251226851855</c:v>
                </c:pt>
                <c:pt idx="24657">
                  <c:v>44832.251238425924</c:v>
                </c:pt>
                <c:pt idx="24658">
                  <c:v>44832.251250000001</c:v>
                </c:pt>
                <c:pt idx="24659">
                  <c:v>44832.251261574071</c:v>
                </c:pt>
                <c:pt idx="24660">
                  <c:v>44832.251273148147</c:v>
                </c:pt>
                <c:pt idx="24661">
                  <c:v>44832.251284722224</c:v>
                </c:pt>
                <c:pt idx="24662">
                  <c:v>44832.251296296294</c:v>
                </c:pt>
                <c:pt idx="24663">
                  <c:v>44832.251307870371</c:v>
                </c:pt>
                <c:pt idx="24664">
                  <c:v>44832.251319444447</c:v>
                </c:pt>
                <c:pt idx="24665">
                  <c:v>44832.251331018517</c:v>
                </c:pt>
                <c:pt idx="24666">
                  <c:v>44832.251342592594</c:v>
                </c:pt>
                <c:pt idx="24667">
                  <c:v>44832.251354166663</c:v>
                </c:pt>
                <c:pt idx="24668">
                  <c:v>44832.25136574074</c:v>
                </c:pt>
                <c:pt idx="24669">
                  <c:v>44832.251377314817</c:v>
                </c:pt>
                <c:pt idx="24670">
                  <c:v>44832.251388888886</c:v>
                </c:pt>
                <c:pt idx="24671">
                  <c:v>44832.251400462963</c:v>
                </c:pt>
                <c:pt idx="24672">
                  <c:v>44832.25141203704</c:v>
                </c:pt>
                <c:pt idx="24673">
                  <c:v>44832.251423611109</c:v>
                </c:pt>
                <c:pt idx="24674">
                  <c:v>44832.251435185186</c:v>
                </c:pt>
                <c:pt idx="24675">
                  <c:v>44832.251446759263</c:v>
                </c:pt>
                <c:pt idx="24676">
                  <c:v>44832.251458333332</c:v>
                </c:pt>
                <c:pt idx="24677">
                  <c:v>44832.251469907409</c:v>
                </c:pt>
                <c:pt idx="24678">
                  <c:v>44832.251481481479</c:v>
                </c:pt>
                <c:pt idx="24679">
                  <c:v>44832.251493055555</c:v>
                </c:pt>
                <c:pt idx="24680">
                  <c:v>44832.251504629632</c:v>
                </c:pt>
                <c:pt idx="24681">
                  <c:v>44832.251516203702</c:v>
                </c:pt>
                <c:pt idx="24682">
                  <c:v>44832.251527777778</c:v>
                </c:pt>
                <c:pt idx="24683">
                  <c:v>44832.251539351855</c:v>
                </c:pt>
                <c:pt idx="24684">
                  <c:v>44832.251550925925</c:v>
                </c:pt>
                <c:pt idx="24685">
                  <c:v>44832.251562500001</c:v>
                </c:pt>
                <c:pt idx="24686">
                  <c:v>44832.251574074071</c:v>
                </c:pt>
                <c:pt idx="24687">
                  <c:v>44832.251585648148</c:v>
                </c:pt>
                <c:pt idx="24688">
                  <c:v>44832.251597222225</c:v>
                </c:pt>
                <c:pt idx="24689">
                  <c:v>44832.251608796294</c:v>
                </c:pt>
                <c:pt idx="24690">
                  <c:v>44832.251620370371</c:v>
                </c:pt>
                <c:pt idx="24691">
                  <c:v>44832.251631944448</c:v>
                </c:pt>
                <c:pt idx="24692">
                  <c:v>44832.251643518517</c:v>
                </c:pt>
                <c:pt idx="24693">
                  <c:v>44832.251655092594</c:v>
                </c:pt>
                <c:pt idx="24694">
                  <c:v>44832.251666666663</c:v>
                </c:pt>
                <c:pt idx="24695">
                  <c:v>44832.25167824074</c:v>
                </c:pt>
                <c:pt idx="24696">
                  <c:v>44832.251689814817</c:v>
                </c:pt>
                <c:pt idx="24697">
                  <c:v>44832.251701388886</c:v>
                </c:pt>
                <c:pt idx="24698">
                  <c:v>44832.251712962963</c:v>
                </c:pt>
                <c:pt idx="24699">
                  <c:v>44832.25172453704</c:v>
                </c:pt>
                <c:pt idx="24700">
                  <c:v>44832.251736111109</c:v>
                </c:pt>
                <c:pt idx="24701">
                  <c:v>44832.251747685186</c:v>
                </c:pt>
                <c:pt idx="24702">
                  <c:v>44832.251759259256</c:v>
                </c:pt>
                <c:pt idx="24703">
                  <c:v>44832.251770833333</c:v>
                </c:pt>
                <c:pt idx="24704">
                  <c:v>44832.251782407409</c:v>
                </c:pt>
                <c:pt idx="24705">
                  <c:v>44832.251793981479</c:v>
                </c:pt>
                <c:pt idx="24706">
                  <c:v>44832.251805555556</c:v>
                </c:pt>
                <c:pt idx="24707">
                  <c:v>44832.251817129632</c:v>
                </c:pt>
                <c:pt idx="24708">
                  <c:v>44832.251828703702</c:v>
                </c:pt>
                <c:pt idx="24709">
                  <c:v>44832.251840277779</c:v>
                </c:pt>
                <c:pt idx="24710">
                  <c:v>44832.251851851855</c:v>
                </c:pt>
                <c:pt idx="24711">
                  <c:v>44832.251863425925</c:v>
                </c:pt>
                <c:pt idx="24712">
                  <c:v>44832.251875000002</c:v>
                </c:pt>
                <c:pt idx="24713">
                  <c:v>44832.251886574071</c:v>
                </c:pt>
                <c:pt idx="24714">
                  <c:v>44832.251898148148</c:v>
                </c:pt>
                <c:pt idx="24715">
                  <c:v>44832.251909722225</c:v>
                </c:pt>
                <c:pt idx="24716">
                  <c:v>44832.251921296294</c:v>
                </c:pt>
                <c:pt idx="24717">
                  <c:v>44832.251932870371</c:v>
                </c:pt>
                <c:pt idx="24718">
                  <c:v>44832.251944444448</c:v>
                </c:pt>
                <c:pt idx="24719">
                  <c:v>44832.251956018517</c:v>
                </c:pt>
                <c:pt idx="24720">
                  <c:v>44832.251967592594</c:v>
                </c:pt>
                <c:pt idx="24721">
                  <c:v>44832.251979166664</c:v>
                </c:pt>
                <c:pt idx="24722">
                  <c:v>44832.25199074074</c:v>
                </c:pt>
                <c:pt idx="24723">
                  <c:v>44832.252002314817</c:v>
                </c:pt>
                <c:pt idx="24724">
                  <c:v>44832.252013888887</c:v>
                </c:pt>
                <c:pt idx="24725">
                  <c:v>44832.252025462964</c:v>
                </c:pt>
                <c:pt idx="24726">
                  <c:v>44832.25203703704</c:v>
                </c:pt>
                <c:pt idx="24727">
                  <c:v>44832.25204861111</c:v>
                </c:pt>
                <c:pt idx="24728">
                  <c:v>44832.252060185187</c:v>
                </c:pt>
                <c:pt idx="24729">
                  <c:v>44832.252071759256</c:v>
                </c:pt>
                <c:pt idx="24730">
                  <c:v>44832.252083333333</c:v>
                </c:pt>
                <c:pt idx="24731">
                  <c:v>44832.25209490741</c:v>
                </c:pt>
                <c:pt idx="24732">
                  <c:v>44832.252106481479</c:v>
                </c:pt>
                <c:pt idx="24733">
                  <c:v>44832.252118055556</c:v>
                </c:pt>
                <c:pt idx="24734">
                  <c:v>44832.252129629633</c:v>
                </c:pt>
                <c:pt idx="24735">
                  <c:v>44832.252141203702</c:v>
                </c:pt>
                <c:pt idx="24736">
                  <c:v>44832.252152777779</c:v>
                </c:pt>
                <c:pt idx="24737">
                  <c:v>44832.252164351848</c:v>
                </c:pt>
                <c:pt idx="24738">
                  <c:v>44832.252175925925</c:v>
                </c:pt>
                <c:pt idx="24739">
                  <c:v>44832.252187500002</c:v>
                </c:pt>
                <c:pt idx="24740">
                  <c:v>44832.252199074072</c:v>
                </c:pt>
                <c:pt idx="24741">
                  <c:v>44832.252210648148</c:v>
                </c:pt>
                <c:pt idx="24742">
                  <c:v>44832.252222222225</c:v>
                </c:pt>
                <c:pt idx="24743">
                  <c:v>44832.252233796295</c:v>
                </c:pt>
                <c:pt idx="24744">
                  <c:v>44832.252245370371</c:v>
                </c:pt>
                <c:pt idx="24745">
                  <c:v>44832.252256944441</c:v>
                </c:pt>
                <c:pt idx="24746">
                  <c:v>44832.252268518518</c:v>
                </c:pt>
                <c:pt idx="24747">
                  <c:v>44832.252280092594</c:v>
                </c:pt>
                <c:pt idx="24748">
                  <c:v>44832.252291666664</c:v>
                </c:pt>
                <c:pt idx="24749">
                  <c:v>44832.252303240741</c:v>
                </c:pt>
                <c:pt idx="24750">
                  <c:v>44832.252314814818</c:v>
                </c:pt>
                <c:pt idx="24751">
                  <c:v>44832.252326388887</c:v>
                </c:pt>
                <c:pt idx="24752">
                  <c:v>44832.252337962964</c:v>
                </c:pt>
                <c:pt idx="24753">
                  <c:v>44832.252349537041</c:v>
                </c:pt>
                <c:pt idx="24754">
                  <c:v>44832.25236111111</c:v>
                </c:pt>
                <c:pt idx="24755">
                  <c:v>44832.252372685187</c:v>
                </c:pt>
                <c:pt idx="24756">
                  <c:v>44832.252384259256</c:v>
                </c:pt>
                <c:pt idx="24757">
                  <c:v>44832.252395833333</c:v>
                </c:pt>
                <c:pt idx="24758">
                  <c:v>44832.25240740741</c:v>
                </c:pt>
                <c:pt idx="24759">
                  <c:v>44832.252418981479</c:v>
                </c:pt>
                <c:pt idx="24760">
                  <c:v>44832.252430555556</c:v>
                </c:pt>
                <c:pt idx="24761">
                  <c:v>44832.252442129633</c:v>
                </c:pt>
                <c:pt idx="24762">
                  <c:v>44832.252453703702</c:v>
                </c:pt>
                <c:pt idx="24763">
                  <c:v>44832.252465277779</c:v>
                </c:pt>
                <c:pt idx="24764">
                  <c:v>44832.252476851849</c:v>
                </c:pt>
                <c:pt idx="24765">
                  <c:v>44832.252488425926</c:v>
                </c:pt>
                <c:pt idx="24766">
                  <c:v>44832.252500000002</c:v>
                </c:pt>
                <c:pt idx="24767">
                  <c:v>44832.252511574072</c:v>
                </c:pt>
                <c:pt idx="24768">
                  <c:v>44832.252523148149</c:v>
                </c:pt>
                <c:pt idx="24769">
                  <c:v>44832.252534722225</c:v>
                </c:pt>
                <c:pt idx="24770">
                  <c:v>44832.252546296295</c:v>
                </c:pt>
                <c:pt idx="24771">
                  <c:v>44832.252557870372</c:v>
                </c:pt>
                <c:pt idx="24772">
                  <c:v>44832.252569444441</c:v>
                </c:pt>
                <c:pt idx="24773">
                  <c:v>44832.252581018518</c:v>
                </c:pt>
                <c:pt idx="24774">
                  <c:v>44832.252592592595</c:v>
                </c:pt>
                <c:pt idx="24775">
                  <c:v>44832.252604166664</c:v>
                </c:pt>
                <c:pt idx="24776">
                  <c:v>44832.252615740741</c:v>
                </c:pt>
                <c:pt idx="24777">
                  <c:v>44832.252627314818</c:v>
                </c:pt>
                <c:pt idx="24778">
                  <c:v>44832.252638888887</c:v>
                </c:pt>
                <c:pt idx="24779">
                  <c:v>44832.252650462964</c:v>
                </c:pt>
                <c:pt idx="24780">
                  <c:v>44832.252662037034</c:v>
                </c:pt>
                <c:pt idx="24781">
                  <c:v>44832.25267361111</c:v>
                </c:pt>
                <c:pt idx="24782">
                  <c:v>44832.252685185187</c:v>
                </c:pt>
                <c:pt idx="24783">
                  <c:v>44832.252696759257</c:v>
                </c:pt>
                <c:pt idx="24784">
                  <c:v>44832.252708333333</c:v>
                </c:pt>
                <c:pt idx="24785">
                  <c:v>44832.25271990741</c:v>
                </c:pt>
                <c:pt idx="24786">
                  <c:v>44832.25273148148</c:v>
                </c:pt>
                <c:pt idx="24787">
                  <c:v>44832.252743055556</c:v>
                </c:pt>
                <c:pt idx="24788">
                  <c:v>44832.252754629626</c:v>
                </c:pt>
                <c:pt idx="24789">
                  <c:v>44832.252766203703</c:v>
                </c:pt>
                <c:pt idx="24790">
                  <c:v>44832.25277777778</c:v>
                </c:pt>
                <c:pt idx="24791">
                  <c:v>44832.252789351849</c:v>
                </c:pt>
                <c:pt idx="24792">
                  <c:v>44832.252800925926</c:v>
                </c:pt>
                <c:pt idx="24793">
                  <c:v>44832.252812500003</c:v>
                </c:pt>
                <c:pt idx="24794">
                  <c:v>44832.252824074072</c:v>
                </c:pt>
                <c:pt idx="24795">
                  <c:v>44832.252835648149</c:v>
                </c:pt>
                <c:pt idx="24796">
                  <c:v>44832.252847222226</c:v>
                </c:pt>
                <c:pt idx="24797">
                  <c:v>44832.252858796295</c:v>
                </c:pt>
                <c:pt idx="24798">
                  <c:v>44832.252870370372</c:v>
                </c:pt>
                <c:pt idx="24799">
                  <c:v>44832.252881944441</c:v>
                </c:pt>
                <c:pt idx="24800">
                  <c:v>44832.252893518518</c:v>
                </c:pt>
                <c:pt idx="24801">
                  <c:v>44832.252905092595</c:v>
                </c:pt>
                <c:pt idx="24802">
                  <c:v>44832.252916666665</c:v>
                </c:pt>
                <c:pt idx="24803">
                  <c:v>44832.252928240741</c:v>
                </c:pt>
                <c:pt idx="24804">
                  <c:v>44832.252939814818</c:v>
                </c:pt>
                <c:pt idx="24805">
                  <c:v>44832.252951388888</c:v>
                </c:pt>
                <c:pt idx="24806">
                  <c:v>44832.252962962964</c:v>
                </c:pt>
                <c:pt idx="24807">
                  <c:v>44832.252974537034</c:v>
                </c:pt>
                <c:pt idx="24808">
                  <c:v>44832.252986111111</c:v>
                </c:pt>
                <c:pt idx="24809">
                  <c:v>44832.252997685187</c:v>
                </c:pt>
                <c:pt idx="24810">
                  <c:v>44832.253009259257</c:v>
                </c:pt>
                <c:pt idx="24811">
                  <c:v>44832.253020833334</c:v>
                </c:pt>
                <c:pt idx="24812">
                  <c:v>44832.253032407411</c:v>
                </c:pt>
                <c:pt idx="24813">
                  <c:v>44832.25304398148</c:v>
                </c:pt>
                <c:pt idx="24814">
                  <c:v>44832.253055555557</c:v>
                </c:pt>
                <c:pt idx="24815">
                  <c:v>44832.253067129626</c:v>
                </c:pt>
                <c:pt idx="24816">
                  <c:v>44832.253078703703</c:v>
                </c:pt>
                <c:pt idx="24817">
                  <c:v>44832.25309027778</c:v>
                </c:pt>
                <c:pt idx="24818">
                  <c:v>44832.253101851849</c:v>
                </c:pt>
                <c:pt idx="24819">
                  <c:v>44832.253113425926</c:v>
                </c:pt>
                <c:pt idx="24820">
                  <c:v>44832.253125000003</c:v>
                </c:pt>
                <c:pt idx="24821">
                  <c:v>44832.253136574072</c:v>
                </c:pt>
                <c:pt idx="24822">
                  <c:v>44832.253148148149</c:v>
                </c:pt>
                <c:pt idx="24823">
                  <c:v>44832.253159722219</c:v>
                </c:pt>
                <c:pt idx="24824">
                  <c:v>44832.253171296295</c:v>
                </c:pt>
                <c:pt idx="24825">
                  <c:v>44832.253182870372</c:v>
                </c:pt>
                <c:pt idx="24826">
                  <c:v>44832.253194444442</c:v>
                </c:pt>
                <c:pt idx="24827">
                  <c:v>44832.253206018519</c:v>
                </c:pt>
                <c:pt idx="24828">
                  <c:v>44832.253217592595</c:v>
                </c:pt>
                <c:pt idx="24829">
                  <c:v>44832.253229166665</c:v>
                </c:pt>
                <c:pt idx="24830">
                  <c:v>44832.253240740742</c:v>
                </c:pt>
                <c:pt idx="24831">
                  <c:v>44832.253252314818</c:v>
                </c:pt>
                <c:pt idx="24832">
                  <c:v>44832.253263888888</c:v>
                </c:pt>
                <c:pt idx="24833">
                  <c:v>44832.253275462965</c:v>
                </c:pt>
                <c:pt idx="24834">
                  <c:v>44832.253287037034</c:v>
                </c:pt>
                <c:pt idx="24835">
                  <c:v>44832.253310185188</c:v>
                </c:pt>
                <c:pt idx="24836">
                  <c:v>44832.253321759257</c:v>
                </c:pt>
                <c:pt idx="24837">
                  <c:v>44832.253333333334</c:v>
                </c:pt>
                <c:pt idx="24838">
                  <c:v>44832.253344907411</c:v>
                </c:pt>
                <c:pt idx="24839">
                  <c:v>44832.25335648148</c:v>
                </c:pt>
                <c:pt idx="24840">
                  <c:v>44832.253368055557</c:v>
                </c:pt>
                <c:pt idx="24841">
                  <c:v>44832.253379629627</c:v>
                </c:pt>
                <c:pt idx="24842">
                  <c:v>44832.253391203703</c:v>
                </c:pt>
                <c:pt idx="24843">
                  <c:v>44832.25340277778</c:v>
                </c:pt>
                <c:pt idx="24844">
                  <c:v>44832.25341435185</c:v>
                </c:pt>
                <c:pt idx="24845">
                  <c:v>44832.253425925926</c:v>
                </c:pt>
                <c:pt idx="24846">
                  <c:v>44832.253437500003</c:v>
                </c:pt>
                <c:pt idx="24847">
                  <c:v>44832.253449074073</c:v>
                </c:pt>
                <c:pt idx="24848">
                  <c:v>44832.253460648149</c:v>
                </c:pt>
                <c:pt idx="24849">
                  <c:v>44832.253472222219</c:v>
                </c:pt>
                <c:pt idx="24850">
                  <c:v>44832.253483796296</c:v>
                </c:pt>
                <c:pt idx="24851">
                  <c:v>44832.253495370373</c:v>
                </c:pt>
                <c:pt idx="24852">
                  <c:v>44832.253506944442</c:v>
                </c:pt>
                <c:pt idx="24853">
                  <c:v>44832.253518518519</c:v>
                </c:pt>
                <c:pt idx="24854">
                  <c:v>44832.253530092596</c:v>
                </c:pt>
                <c:pt idx="24855">
                  <c:v>44832.253541666665</c:v>
                </c:pt>
                <c:pt idx="24856">
                  <c:v>44832.253553240742</c:v>
                </c:pt>
                <c:pt idx="24857">
                  <c:v>44832.253564814811</c:v>
                </c:pt>
                <c:pt idx="24858">
                  <c:v>44832.253576388888</c:v>
                </c:pt>
                <c:pt idx="24859">
                  <c:v>44832.253587962965</c:v>
                </c:pt>
                <c:pt idx="24860">
                  <c:v>44832.253599537034</c:v>
                </c:pt>
                <c:pt idx="24861">
                  <c:v>44832.253611111111</c:v>
                </c:pt>
                <c:pt idx="24862">
                  <c:v>44832.253622685188</c:v>
                </c:pt>
                <c:pt idx="24863">
                  <c:v>44832.253634259258</c:v>
                </c:pt>
                <c:pt idx="24864">
                  <c:v>44832.253645833334</c:v>
                </c:pt>
                <c:pt idx="24865">
                  <c:v>44832.253657407404</c:v>
                </c:pt>
                <c:pt idx="24866">
                  <c:v>44832.253668981481</c:v>
                </c:pt>
                <c:pt idx="24867">
                  <c:v>44832.253680555557</c:v>
                </c:pt>
                <c:pt idx="24868">
                  <c:v>44832.253692129627</c:v>
                </c:pt>
                <c:pt idx="24869">
                  <c:v>44832.253703703704</c:v>
                </c:pt>
                <c:pt idx="24870">
                  <c:v>44832.25371527778</c:v>
                </c:pt>
                <c:pt idx="24871">
                  <c:v>44832.25372685185</c:v>
                </c:pt>
                <c:pt idx="24872">
                  <c:v>44832.253738425927</c:v>
                </c:pt>
                <c:pt idx="24873">
                  <c:v>44832.253750000003</c:v>
                </c:pt>
                <c:pt idx="24874">
                  <c:v>44832.253761574073</c:v>
                </c:pt>
                <c:pt idx="24875">
                  <c:v>44832.25377314815</c:v>
                </c:pt>
                <c:pt idx="24876">
                  <c:v>44832.253784722219</c:v>
                </c:pt>
                <c:pt idx="24877">
                  <c:v>44832.253796296296</c:v>
                </c:pt>
                <c:pt idx="24878">
                  <c:v>44832.253807870373</c:v>
                </c:pt>
                <c:pt idx="24879">
                  <c:v>44832.253819444442</c:v>
                </c:pt>
                <c:pt idx="24880">
                  <c:v>44832.253831018519</c:v>
                </c:pt>
                <c:pt idx="24881">
                  <c:v>44832.253842592596</c:v>
                </c:pt>
                <c:pt idx="24882">
                  <c:v>44832.253854166665</c:v>
                </c:pt>
                <c:pt idx="24883">
                  <c:v>44832.253865740742</c:v>
                </c:pt>
                <c:pt idx="24884">
                  <c:v>44832.253877314812</c:v>
                </c:pt>
                <c:pt idx="24885">
                  <c:v>44832.253888888888</c:v>
                </c:pt>
                <c:pt idx="24886">
                  <c:v>44832.253900462965</c:v>
                </c:pt>
                <c:pt idx="24887">
                  <c:v>44832.253912037035</c:v>
                </c:pt>
                <c:pt idx="24888">
                  <c:v>44832.253923611112</c:v>
                </c:pt>
                <c:pt idx="24889">
                  <c:v>44832.253935185188</c:v>
                </c:pt>
                <c:pt idx="24890">
                  <c:v>44832.253946759258</c:v>
                </c:pt>
                <c:pt idx="24891">
                  <c:v>44832.253958333335</c:v>
                </c:pt>
                <c:pt idx="24892">
                  <c:v>44832.253969907404</c:v>
                </c:pt>
                <c:pt idx="24893">
                  <c:v>44832.253981481481</c:v>
                </c:pt>
                <c:pt idx="24894">
                  <c:v>44832.253993055558</c:v>
                </c:pt>
                <c:pt idx="24895">
                  <c:v>44832.254004629627</c:v>
                </c:pt>
                <c:pt idx="24896">
                  <c:v>44832.254016203704</c:v>
                </c:pt>
                <c:pt idx="24897">
                  <c:v>44832.254027777781</c:v>
                </c:pt>
                <c:pt idx="24898">
                  <c:v>44832.25403935185</c:v>
                </c:pt>
                <c:pt idx="24899">
                  <c:v>44832.254050925927</c:v>
                </c:pt>
                <c:pt idx="24900">
                  <c:v>44832.254062499997</c:v>
                </c:pt>
                <c:pt idx="24901">
                  <c:v>44832.254074074073</c:v>
                </c:pt>
                <c:pt idx="24902">
                  <c:v>44832.25408564815</c:v>
                </c:pt>
                <c:pt idx="24903">
                  <c:v>44832.25409722222</c:v>
                </c:pt>
                <c:pt idx="24904">
                  <c:v>44832.254108796296</c:v>
                </c:pt>
                <c:pt idx="24905">
                  <c:v>44832.254120370373</c:v>
                </c:pt>
                <c:pt idx="24906">
                  <c:v>44832.254131944443</c:v>
                </c:pt>
                <c:pt idx="24907">
                  <c:v>44832.254143518519</c:v>
                </c:pt>
                <c:pt idx="24908">
                  <c:v>44832.254155092596</c:v>
                </c:pt>
                <c:pt idx="24909">
                  <c:v>44832.254166666666</c:v>
                </c:pt>
                <c:pt idx="24910">
                  <c:v>44832.254178240742</c:v>
                </c:pt>
                <c:pt idx="24911">
                  <c:v>44832.254189814812</c:v>
                </c:pt>
                <c:pt idx="24912">
                  <c:v>44832.254201388889</c:v>
                </c:pt>
                <c:pt idx="24913">
                  <c:v>44832.254212962966</c:v>
                </c:pt>
                <c:pt idx="24914">
                  <c:v>44832.254224537035</c:v>
                </c:pt>
                <c:pt idx="24915">
                  <c:v>44832.254236111112</c:v>
                </c:pt>
                <c:pt idx="24916">
                  <c:v>44832.254247685189</c:v>
                </c:pt>
                <c:pt idx="24917">
                  <c:v>44832.254259259258</c:v>
                </c:pt>
                <c:pt idx="24918">
                  <c:v>44832.254270833335</c:v>
                </c:pt>
                <c:pt idx="24919">
                  <c:v>44832.254282407404</c:v>
                </c:pt>
                <c:pt idx="24920">
                  <c:v>44832.254293981481</c:v>
                </c:pt>
                <c:pt idx="24921">
                  <c:v>44832.254305555558</c:v>
                </c:pt>
                <c:pt idx="24922">
                  <c:v>44832.254317129627</c:v>
                </c:pt>
                <c:pt idx="24923">
                  <c:v>44832.254328703704</c:v>
                </c:pt>
                <c:pt idx="24924">
                  <c:v>44832.254340277781</c:v>
                </c:pt>
                <c:pt idx="24925">
                  <c:v>44832.254351851851</c:v>
                </c:pt>
                <c:pt idx="24926">
                  <c:v>44832.254363425927</c:v>
                </c:pt>
                <c:pt idx="24927">
                  <c:v>44832.254374999997</c:v>
                </c:pt>
                <c:pt idx="24928">
                  <c:v>44832.254386574074</c:v>
                </c:pt>
                <c:pt idx="24929">
                  <c:v>44832.25439814815</c:v>
                </c:pt>
                <c:pt idx="24930">
                  <c:v>44832.25440972222</c:v>
                </c:pt>
                <c:pt idx="24931">
                  <c:v>44832.254421296297</c:v>
                </c:pt>
                <c:pt idx="24932">
                  <c:v>44832.254432870373</c:v>
                </c:pt>
                <c:pt idx="24933">
                  <c:v>44832.254444444443</c:v>
                </c:pt>
                <c:pt idx="24934">
                  <c:v>44832.25445601852</c:v>
                </c:pt>
                <c:pt idx="24935">
                  <c:v>44832.254467592589</c:v>
                </c:pt>
                <c:pt idx="24936">
                  <c:v>44832.254479166666</c:v>
                </c:pt>
                <c:pt idx="24937">
                  <c:v>44832.254490740743</c:v>
                </c:pt>
                <c:pt idx="24938">
                  <c:v>44832.254502314812</c:v>
                </c:pt>
                <c:pt idx="24939">
                  <c:v>44832.254513888889</c:v>
                </c:pt>
                <c:pt idx="24940">
                  <c:v>44832.254525462966</c:v>
                </c:pt>
                <c:pt idx="24941">
                  <c:v>44832.254537037035</c:v>
                </c:pt>
                <c:pt idx="24942">
                  <c:v>44832.254548611112</c:v>
                </c:pt>
                <c:pt idx="24943">
                  <c:v>44832.254560185182</c:v>
                </c:pt>
                <c:pt idx="24944">
                  <c:v>44832.254571759258</c:v>
                </c:pt>
                <c:pt idx="24945">
                  <c:v>44832.254583333335</c:v>
                </c:pt>
                <c:pt idx="24946">
                  <c:v>44832.254594907405</c:v>
                </c:pt>
                <c:pt idx="24947">
                  <c:v>44832.254606481481</c:v>
                </c:pt>
                <c:pt idx="24948">
                  <c:v>44832.254618055558</c:v>
                </c:pt>
                <c:pt idx="24949">
                  <c:v>44832.254629629628</c:v>
                </c:pt>
                <c:pt idx="24950">
                  <c:v>44832.254641203705</c:v>
                </c:pt>
                <c:pt idx="24951">
                  <c:v>44832.254652777781</c:v>
                </c:pt>
                <c:pt idx="24952">
                  <c:v>44832.254664351851</c:v>
                </c:pt>
                <c:pt idx="24953">
                  <c:v>44832.254675925928</c:v>
                </c:pt>
                <c:pt idx="24954">
                  <c:v>44832.254687499997</c:v>
                </c:pt>
                <c:pt idx="24955">
                  <c:v>44832.254699074074</c:v>
                </c:pt>
                <c:pt idx="24956">
                  <c:v>44832.254710648151</c:v>
                </c:pt>
                <c:pt idx="24957">
                  <c:v>44832.25472222222</c:v>
                </c:pt>
                <c:pt idx="24958">
                  <c:v>44832.254733796297</c:v>
                </c:pt>
                <c:pt idx="24959">
                  <c:v>44832.254745370374</c:v>
                </c:pt>
                <c:pt idx="24960">
                  <c:v>44832.254756944443</c:v>
                </c:pt>
                <c:pt idx="24961">
                  <c:v>44832.25476851852</c:v>
                </c:pt>
                <c:pt idx="24962">
                  <c:v>44832.254780092589</c:v>
                </c:pt>
                <c:pt idx="24963">
                  <c:v>44832.254791666666</c:v>
                </c:pt>
                <c:pt idx="24964">
                  <c:v>44832.254803240743</c:v>
                </c:pt>
                <c:pt idx="24965">
                  <c:v>44832.254814814813</c:v>
                </c:pt>
                <c:pt idx="24966">
                  <c:v>44832.254826388889</c:v>
                </c:pt>
                <c:pt idx="24967">
                  <c:v>44832.254837962966</c:v>
                </c:pt>
                <c:pt idx="24968">
                  <c:v>44832.254849537036</c:v>
                </c:pt>
                <c:pt idx="24969">
                  <c:v>44832.254861111112</c:v>
                </c:pt>
                <c:pt idx="24970">
                  <c:v>44832.254872685182</c:v>
                </c:pt>
                <c:pt idx="24971">
                  <c:v>44832.254884259259</c:v>
                </c:pt>
                <c:pt idx="24972">
                  <c:v>44832.254895833335</c:v>
                </c:pt>
                <c:pt idx="24973">
                  <c:v>44832.254907407405</c:v>
                </c:pt>
                <c:pt idx="24974">
                  <c:v>44832.254918981482</c:v>
                </c:pt>
                <c:pt idx="24975">
                  <c:v>44832.254930555559</c:v>
                </c:pt>
                <c:pt idx="24976">
                  <c:v>44832.254942129628</c:v>
                </c:pt>
                <c:pt idx="24977">
                  <c:v>44832.254953703705</c:v>
                </c:pt>
                <c:pt idx="24978">
                  <c:v>44832.254965277774</c:v>
                </c:pt>
                <c:pt idx="24979">
                  <c:v>44832.254976851851</c:v>
                </c:pt>
                <c:pt idx="24980">
                  <c:v>44832.254988425928</c:v>
                </c:pt>
                <c:pt idx="24981">
                  <c:v>44832.254999999997</c:v>
                </c:pt>
                <c:pt idx="24982">
                  <c:v>44832.255011574074</c:v>
                </c:pt>
                <c:pt idx="24983">
                  <c:v>44832.255023148151</c:v>
                </c:pt>
                <c:pt idx="24984">
                  <c:v>44832.25503472222</c:v>
                </c:pt>
                <c:pt idx="24985">
                  <c:v>44832.255046296297</c:v>
                </c:pt>
                <c:pt idx="24986">
                  <c:v>44832.255057870374</c:v>
                </c:pt>
                <c:pt idx="24987">
                  <c:v>44832.255069444444</c:v>
                </c:pt>
                <c:pt idx="24988">
                  <c:v>44832.25508101852</c:v>
                </c:pt>
                <c:pt idx="24989">
                  <c:v>44832.25509259259</c:v>
                </c:pt>
                <c:pt idx="24990">
                  <c:v>44832.255104166667</c:v>
                </c:pt>
                <c:pt idx="24991">
                  <c:v>44832.255115740743</c:v>
                </c:pt>
                <c:pt idx="24992">
                  <c:v>44832.255127314813</c:v>
                </c:pt>
                <c:pt idx="24993">
                  <c:v>44832.25513888889</c:v>
                </c:pt>
                <c:pt idx="24994">
                  <c:v>44832.255150462966</c:v>
                </c:pt>
                <c:pt idx="24995">
                  <c:v>44832.255162037036</c:v>
                </c:pt>
                <c:pt idx="24996">
                  <c:v>44832.255173611113</c:v>
                </c:pt>
                <c:pt idx="24997">
                  <c:v>44832.255185185182</c:v>
                </c:pt>
                <c:pt idx="24998">
                  <c:v>44832.255196759259</c:v>
                </c:pt>
                <c:pt idx="24999">
                  <c:v>44832.255208333336</c:v>
                </c:pt>
                <c:pt idx="25000">
                  <c:v>44832.255219907405</c:v>
                </c:pt>
                <c:pt idx="25001">
                  <c:v>44832.255231481482</c:v>
                </c:pt>
                <c:pt idx="25002">
                  <c:v>44832.255243055559</c:v>
                </c:pt>
                <c:pt idx="25003">
                  <c:v>44832.255254629628</c:v>
                </c:pt>
                <c:pt idx="25004">
                  <c:v>44832.255266203705</c:v>
                </c:pt>
                <c:pt idx="25005">
                  <c:v>44832.255277777775</c:v>
                </c:pt>
                <c:pt idx="25006">
                  <c:v>44832.255289351851</c:v>
                </c:pt>
                <c:pt idx="25007">
                  <c:v>44832.255300925928</c:v>
                </c:pt>
                <c:pt idx="25008">
                  <c:v>44832.255312499998</c:v>
                </c:pt>
                <c:pt idx="25009">
                  <c:v>44832.255324074074</c:v>
                </c:pt>
                <c:pt idx="25010">
                  <c:v>44832.255335648151</c:v>
                </c:pt>
                <c:pt idx="25011">
                  <c:v>44832.255347222221</c:v>
                </c:pt>
                <c:pt idx="25012">
                  <c:v>44832.255358796298</c:v>
                </c:pt>
                <c:pt idx="25013">
                  <c:v>44832.255370370367</c:v>
                </c:pt>
                <c:pt idx="25014">
                  <c:v>44832.255381944444</c:v>
                </c:pt>
                <c:pt idx="25015">
                  <c:v>44832.255393518521</c:v>
                </c:pt>
                <c:pt idx="25016">
                  <c:v>44832.25540509259</c:v>
                </c:pt>
                <c:pt idx="25017">
                  <c:v>44832.255416666667</c:v>
                </c:pt>
                <c:pt idx="25018">
                  <c:v>44832.255428240744</c:v>
                </c:pt>
                <c:pt idx="25019">
                  <c:v>44832.255439814813</c:v>
                </c:pt>
                <c:pt idx="25020">
                  <c:v>44832.25545138889</c:v>
                </c:pt>
                <c:pt idx="25021">
                  <c:v>44832.255462962959</c:v>
                </c:pt>
                <c:pt idx="25022">
                  <c:v>44832.255474537036</c:v>
                </c:pt>
                <c:pt idx="25023">
                  <c:v>44832.255486111113</c:v>
                </c:pt>
                <c:pt idx="25024">
                  <c:v>44832.255497685182</c:v>
                </c:pt>
                <c:pt idx="25025">
                  <c:v>44832.255509259259</c:v>
                </c:pt>
                <c:pt idx="25026">
                  <c:v>44832.255520833336</c:v>
                </c:pt>
                <c:pt idx="25027">
                  <c:v>44832.255532407406</c:v>
                </c:pt>
                <c:pt idx="25028">
                  <c:v>44832.255543981482</c:v>
                </c:pt>
                <c:pt idx="25029">
                  <c:v>44832.255555555559</c:v>
                </c:pt>
                <c:pt idx="25030">
                  <c:v>44832.255567129629</c:v>
                </c:pt>
                <c:pt idx="25031">
                  <c:v>44832.255578703705</c:v>
                </c:pt>
                <c:pt idx="25032">
                  <c:v>44832.255590277775</c:v>
                </c:pt>
                <c:pt idx="25033">
                  <c:v>44832.255601851852</c:v>
                </c:pt>
                <c:pt idx="25034">
                  <c:v>44832.255613425928</c:v>
                </c:pt>
                <c:pt idx="25035">
                  <c:v>44832.255624999998</c:v>
                </c:pt>
                <c:pt idx="25036">
                  <c:v>44832.255636574075</c:v>
                </c:pt>
                <c:pt idx="25037">
                  <c:v>44832.255648148152</c:v>
                </c:pt>
                <c:pt idx="25038">
                  <c:v>44832.255659722221</c:v>
                </c:pt>
                <c:pt idx="25039">
                  <c:v>44832.255671296298</c:v>
                </c:pt>
                <c:pt idx="25040">
                  <c:v>44832.255682870367</c:v>
                </c:pt>
                <c:pt idx="25041">
                  <c:v>44832.255694444444</c:v>
                </c:pt>
                <c:pt idx="25042">
                  <c:v>44832.25571759259</c:v>
                </c:pt>
                <c:pt idx="25043">
                  <c:v>44832.255729166667</c:v>
                </c:pt>
                <c:pt idx="25044">
                  <c:v>44832.255740740744</c:v>
                </c:pt>
                <c:pt idx="25045">
                  <c:v>44832.255752314813</c:v>
                </c:pt>
                <c:pt idx="25046">
                  <c:v>44832.25576388889</c:v>
                </c:pt>
                <c:pt idx="25047">
                  <c:v>44832.25577546296</c:v>
                </c:pt>
                <c:pt idx="25048">
                  <c:v>44832.255787037036</c:v>
                </c:pt>
                <c:pt idx="25049">
                  <c:v>44832.255798611113</c:v>
                </c:pt>
                <c:pt idx="25050">
                  <c:v>44832.255810185183</c:v>
                </c:pt>
                <c:pt idx="25051">
                  <c:v>44832.25582175926</c:v>
                </c:pt>
                <c:pt idx="25052">
                  <c:v>44832.255833333336</c:v>
                </c:pt>
                <c:pt idx="25053">
                  <c:v>44832.255844907406</c:v>
                </c:pt>
                <c:pt idx="25054">
                  <c:v>44832.255856481483</c:v>
                </c:pt>
                <c:pt idx="25055">
                  <c:v>44832.255868055552</c:v>
                </c:pt>
                <c:pt idx="25056">
                  <c:v>44832.255879629629</c:v>
                </c:pt>
                <c:pt idx="25057">
                  <c:v>44832.255891203706</c:v>
                </c:pt>
                <c:pt idx="25058">
                  <c:v>44832.255902777775</c:v>
                </c:pt>
                <c:pt idx="25059">
                  <c:v>44832.255914351852</c:v>
                </c:pt>
                <c:pt idx="25060">
                  <c:v>44832.255925925929</c:v>
                </c:pt>
                <c:pt idx="25061">
                  <c:v>44832.255937499998</c:v>
                </c:pt>
                <c:pt idx="25062">
                  <c:v>44832.255949074075</c:v>
                </c:pt>
                <c:pt idx="25063">
                  <c:v>44832.255960648145</c:v>
                </c:pt>
                <c:pt idx="25064">
                  <c:v>44832.255972222221</c:v>
                </c:pt>
                <c:pt idx="25065">
                  <c:v>44832.255983796298</c:v>
                </c:pt>
                <c:pt idx="25066">
                  <c:v>44832.255995370368</c:v>
                </c:pt>
                <c:pt idx="25067">
                  <c:v>44832.256006944444</c:v>
                </c:pt>
                <c:pt idx="25068">
                  <c:v>44832.256018518521</c:v>
                </c:pt>
                <c:pt idx="25069">
                  <c:v>44832.256030092591</c:v>
                </c:pt>
                <c:pt idx="25070">
                  <c:v>44832.256041666667</c:v>
                </c:pt>
                <c:pt idx="25071">
                  <c:v>44832.256053240744</c:v>
                </c:pt>
                <c:pt idx="25072">
                  <c:v>44832.256064814814</c:v>
                </c:pt>
                <c:pt idx="25073">
                  <c:v>44832.256076388891</c:v>
                </c:pt>
                <c:pt idx="25074">
                  <c:v>44832.25608796296</c:v>
                </c:pt>
                <c:pt idx="25075">
                  <c:v>44832.256099537037</c:v>
                </c:pt>
                <c:pt idx="25076">
                  <c:v>44832.256111111114</c:v>
                </c:pt>
                <c:pt idx="25077">
                  <c:v>44832.256122685183</c:v>
                </c:pt>
                <c:pt idx="25078">
                  <c:v>44832.25613425926</c:v>
                </c:pt>
                <c:pt idx="25079">
                  <c:v>44832.256145833337</c:v>
                </c:pt>
                <c:pt idx="25080">
                  <c:v>44832.256157407406</c:v>
                </c:pt>
                <c:pt idx="25081">
                  <c:v>44832.256168981483</c:v>
                </c:pt>
                <c:pt idx="25082">
                  <c:v>44832.256180555552</c:v>
                </c:pt>
                <c:pt idx="25083">
                  <c:v>44832.256192129629</c:v>
                </c:pt>
                <c:pt idx="25084">
                  <c:v>44832.256203703706</c:v>
                </c:pt>
                <c:pt idx="25085">
                  <c:v>44832.256215277775</c:v>
                </c:pt>
                <c:pt idx="25086">
                  <c:v>44832.256226851852</c:v>
                </c:pt>
                <c:pt idx="25087">
                  <c:v>44832.256238425929</c:v>
                </c:pt>
                <c:pt idx="25088">
                  <c:v>44832.256249999999</c:v>
                </c:pt>
                <c:pt idx="25089">
                  <c:v>44832.256261574075</c:v>
                </c:pt>
                <c:pt idx="25090">
                  <c:v>44832.256273148145</c:v>
                </c:pt>
                <c:pt idx="25091">
                  <c:v>44832.256284722222</c:v>
                </c:pt>
                <c:pt idx="25092">
                  <c:v>44832.256296296298</c:v>
                </c:pt>
                <c:pt idx="25093">
                  <c:v>44832.256307870368</c:v>
                </c:pt>
                <c:pt idx="25094">
                  <c:v>44832.256319444445</c:v>
                </c:pt>
                <c:pt idx="25095">
                  <c:v>44832.256331018521</c:v>
                </c:pt>
                <c:pt idx="25096">
                  <c:v>44832.256342592591</c:v>
                </c:pt>
                <c:pt idx="25097">
                  <c:v>44832.256354166668</c:v>
                </c:pt>
                <c:pt idx="25098">
                  <c:v>44832.256365740737</c:v>
                </c:pt>
                <c:pt idx="25099">
                  <c:v>44832.256377314814</c:v>
                </c:pt>
                <c:pt idx="25100">
                  <c:v>44832.256388888891</c:v>
                </c:pt>
                <c:pt idx="25101">
                  <c:v>44832.25640046296</c:v>
                </c:pt>
                <c:pt idx="25102">
                  <c:v>44832.256412037037</c:v>
                </c:pt>
                <c:pt idx="25103">
                  <c:v>44832.256423611114</c:v>
                </c:pt>
                <c:pt idx="25104">
                  <c:v>44832.256435185183</c:v>
                </c:pt>
                <c:pt idx="25105">
                  <c:v>44832.25644675926</c:v>
                </c:pt>
                <c:pt idx="25106">
                  <c:v>44832.256458333337</c:v>
                </c:pt>
                <c:pt idx="25107">
                  <c:v>44832.256469907406</c:v>
                </c:pt>
                <c:pt idx="25108">
                  <c:v>44832.256481481483</c:v>
                </c:pt>
                <c:pt idx="25109">
                  <c:v>44832.256493055553</c:v>
                </c:pt>
                <c:pt idx="25110">
                  <c:v>44832.256504629629</c:v>
                </c:pt>
                <c:pt idx="25111">
                  <c:v>44832.256516203706</c:v>
                </c:pt>
                <c:pt idx="25112">
                  <c:v>44832.256527777776</c:v>
                </c:pt>
                <c:pt idx="25113">
                  <c:v>44832.256539351853</c:v>
                </c:pt>
                <c:pt idx="25114">
                  <c:v>44832.256550925929</c:v>
                </c:pt>
                <c:pt idx="25115">
                  <c:v>44832.256562499999</c:v>
                </c:pt>
                <c:pt idx="25116">
                  <c:v>44832.256574074076</c:v>
                </c:pt>
                <c:pt idx="25117">
                  <c:v>44832.256585648145</c:v>
                </c:pt>
                <c:pt idx="25118">
                  <c:v>44832.256597222222</c:v>
                </c:pt>
                <c:pt idx="25119">
                  <c:v>44832.256608796299</c:v>
                </c:pt>
                <c:pt idx="25120">
                  <c:v>44832.256620370368</c:v>
                </c:pt>
                <c:pt idx="25121">
                  <c:v>44832.256631944445</c:v>
                </c:pt>
                <c:pt idx="25122">
                  <c:v>44832.256643518522</c:v>
                </c:pt>
                <c:pt idx="25123">
                  <c:v>44832.256655092591</c:v>
                </c:pt>
                <c:pt idx="25124">
                  <c:v>44832.256666666668</c:v>
                </c:pt>
                <c:pt idx="25125">
                  <c:v>44832.256678240738</c:v>
                </c:pt>
                <c:pt idx="25126">
                  <c:v>44832.256689814814</c:v>
                </c:pt>
                <c:pt idx="25127">
                  <c:v>44832.256701388891</c:v>
                </c:pt>
                <c:pt idx="25128">
                  <c:v>44832.256712962961</c:v>
                </c:pt>
                <c:pt idx="25129">
                  <c:v>44832.256724537037</c:v>
                </c:pt>
                <c:pt idx="25130">
                  <c:v>44832.256736111114</c:v>
                </c:pt>
                <c:pt idx="25131">
                  <c:v>44832.256747685184</c:v>
                </c:pt>
                <c:pt idx="25132">
                  <c:v>44832.25675925926</c:v>
                </c:pt>
                <c:pt idx="25133">
                  <c:v>44832.25677083333</c:v>
                </c:pt>
                <c:pt idx="25134">
                  <c:v>44832.256782407407</c:v>
                </c:pt>
                <c:pt idx="25135">
                  <c:v>44832.256793981483</c:v>
                </c:pt>
                <c:pt idx="25136">
                  <c:v>44832.256805555553</c:v>
                </c:pt>
                <c:pt idx="25137">
                  <c:v>44832.25681712963</c:v>
                </c:pt>
                <c:pt idx="25138">
                  <c:v>44832.256828703707</c:v>
                </c:pt>
                <c:pt idx="25139">
                  <c:v>44832.256840277776</c:v>
                </c:pt>
                <c:pt idx="25140">
                  <c:v>44832.256851851853</c:v>
                </c:pt>
                <c:pt idx="25141">
                  <c:v>44832.256863425922</c:v>
                </c:pt>
                <c:pt idx="25142">
                  <c:v>44832.256874999999</c:v>
                </c:pt>
                <c:pt idx="25143">
                  <c:v>44832.256886574076</c:v>
                </c:pt>
                <c:pt idx="25144">
                  <c:v>44832.256898148145</c:v>
                </c:pt>
                <c:pt idx="25145">
                  <c:v>44832.256909722222</c:v>
                </c:pt>
                <c:pt idx="25146">
                  <c:v>44832.256921296299</c:v>
                </c:pt>
                <c:pt idx="25147">
                  <c:v>44832.256932870368</c:v>
                </c:pt>
                <c:pt idx="25148">
                  <c:v>44832.256944444445</c:v>
                </c:pt>
                <c:pt idx="25149">
                  <c:v>44832.256956018522</c:v>
                </c:pt>
                <c:pt idx="25150">
                  <c:v>44832.256967592592</c:v>
                </c:pt>
                <c:pt idx="25151">
                  <c:v>44832.256979166668</c:v>
                </c:pt>
                <c:pt idx="25152">
                  <c:v>44832.256990740738</c:v>
                </c:pt>
                <c:pt idx="25153">
                  <c:v>44832.257002314815</c:v>
                </c:pt>
                <c:pt idx="25154">
                  <c:v>44832.257013888891</c:v>
                </c:pt>
                <c:pt idx="25155">
                  <c:v>44832.257025462961</c:v>
                </c:pt>
                <c:pt idx="25156">
                  <c:v>44832.257037037038</c:v>
                </c:pt>
                <c:pt idx="25157">
                  <c:v>44832.257048611114</c:v>
                </c:pt>
                <c:pt idx="25158">
                  <c:v>44832.257060185184</c:v>
                </c:pt>
                <c:pt idx="25159">
                  <c:v>44832.257071759261</c:v>
                </c:pt>
                <c:pt idx="25160">
                  <c:v>44832.25708333333</c:v>
                </c:pt>
                <c:pt idx="25161">
                  <c:v>44832.257094907407</c:v>
                </c:pt>
                <c:pt idx="25162">
                  <c:v>44832.257106481484</c:v>
                </c:pt>
                <c:pt idx="25163">
                  <c:v>44832.257118055553</c:v>
                </c:pt>
                <c:pt idx="25164">
                  <c:v>44832.25712962963</c:v>
                </c:pt>
                <c:pt idx="25165">
                  <c:v>44832.257141203707</c:v>
                </c:pt>
                <c:pt idx="25166">
                  <c:v>44832.257152777776</c:v>
                </c:pt>
                <c:pt idx="25167">
                  <c:v>44832.257164351853</c:v>
                </c:pt>
                <c:pt idx="25168">
                  <c:v>44832.257175925923</c:v>
                </c:pt>
                <c:pt idx="25169">
                  <c:v>44832.257187499999</c:v>
                </c:pt>
                <c:pt idx="25170">
                  <c:v>44832.257199074076</c:v>
                </c:pt>
                <c:pt idx="25171">
                  <c:v>44832.257210648146</c:v>
                </c:pt>
                <c:pt idx="25172">
                  <c:v>44832.257222222222</c:v>
                </c:pt>
                <c:pt idx="25173">
                  <c:v>44832.257233796299</c:v>
                </c:pt>
                <c:pt idx="25174">
                  <c:v>44832.257245370369</c:v>
                </c:pt>
                <c:pt idx="25175">
                  <c:v>44832.257256944446</c:v>
                </c:pt>
                <c:pt idx="25176">
                  <c:v>44832.257268518515</c:v>
                </c:pt>
                <c:pt idx="25177">
                  <c:v>44832.257280092592</c:v>
                </c:pt>
                <c:pt idx="25178">
                  <c:v>44832.257291666669</c:v>
                </c:pt>
                <c:pt idx="25179">
                  <c:v>44832.257303240738</c:v>
                </c:pt>
                <c:pt idx="25180">
                  <c:v>44832.257314814815</c:v>
                </c:pt>
                <c:pt idx="25181">
                  <c:v>44832.257326388892</c:v>
                </c:pt>
                <c:pt idx="25182">
                  <c:v>44832.257337962961</c:v>
                </c:pt>
                <c:pt idx="25183">
                  <c:v>44832.257349537038</c:v>
                </c:pt>
                <c:pt idx="25184">
                  <c:v>44832.257361111115</c:v>
                </c:pt>
                <c:pt idx="25185">
                  <c:v>44832.257372685184</c:v>
                </c:pt>
                <c:pt idx="25186">
                  <c:v>44832.257384259261</c:v>
                </c:pt>
                <c:pt idx="25187">
                  <c:v>44832.257395833331</c:v>
                </c:pt>
                <c:pt idx="25188">
                  <c:v>44832.257407407407</c:v>
                </c:pt>
                <c:pt idx="25189">
                  <c:v>44832.257418981484</c:v>
                </c:pt>
                <c:pt idx="25190">
                  <c:v>44832.257430555554</c:v>
                </c:pt>
                <c:pt idx="25191">
                  <c:v>44832.25744212963</c:v>
                </c:pt>
                <c:pt idx="25192">
                  <c:v>44832.257453703707</c:v>
                </c:pt>
                <c:pt idx="25193">
                  <c:v>44832.257465277777</c:v>
                </c:pt>
                <c:pt idx="25194">
                  <c:v>44832.257476851853</c:v>
                </c:pt>
                <c:pt idx="25195">
                  <c:v>44832.257488425923</c:v>
                </c:pt>
                <c:pt idx="25196">
                  <c:v>44832.2575</c:v>
                </c:pt>
                <c:pt idx="25197">
                  <c:v>44832.257511574076</c:v>
                </c:pt>
                <c:pt idx="25198">
                  <c:v>44832.257523148146</c:v>
                </c:pt>
                <c:pt idx="25199">
                  <c:v>44832.257534722223</c:v>
                </c:pt>
                <c:pt idx="25200">
                  <c:v>44832.2575462963</c:v>
                </c:pt>
                <c:pt idx="25201">
                  <c:v>44832.257557870369</c:v>
                </c:pt>
                <c:pt idx="25202">
                  <c:v>44832.257569444446</c:v>
                </c:pt>
                <c:pt idx="25203">
                  <c:v>44832.257581018515</c:v>
                </c:pt>
                <c:pt idx="25204">
                  <c:v>44832.257592592592</c:v>
                </c:pt>
                <c:pt idx="25205">
                  <c:v>44832.257604166669</c:v>
                </c:pt>
                <c:pt idx="25206">
                  <c:v>44832.257615740738</c:v>
                </c:pt>
                <c:pt idx="25207">
                  <c:v>44832.257627314815</c:v>
                </c:pt>
                <c:pt idx="25208">
                  <c:v>44832.257638888892</c:v>
                </c:pt>
                <c:pt idx="25209">
                  <c:v>44832.257650462961</c:v>
                </c:pt>
                <c:pt idx="25210">
                  <c:v>44832.257662037038</c:v>
                </c:pt>
                <c:pt idx="25211">
                  <c:v>44832.257673611108</c:v>
                </c:pt>
                <c:pt idx="25212">
                  <c:v>44832.257685185185</c:v>
                </c:pt>
                <c:pt idx="25213">
                  <c:v>44832.257696759261</c:v>
                </c:pt>
                <c:pt idx="25214">
                  <c:v>44832.257708333331</c:v>
                </c:pt>
                <c:pt idx="25215">
                  <c:v>44832.257719907408</c:v>
                </c:pt>
                <c:pt idx="25216">
                  <c:v>44832.257731481484</c:v>
                </c:pt>
                <c:pt idx="25217">
                  <c:v>44832.257743055554</c:v>
                </c:pt>
                <c:pt idx="25218">
                  <c:v>44832.257754629631</c:v>
                </c:pt>
                <c:pt idx="25219">
                  <c:v>44832.2577662037</c:v>
                </c:pt>
                <c:pt idx="25220">
                  <c:v>44832.257777777777</c:v>
                </c:pt>
                <c:pt idx="25221">
                  <c:v>44832.257789351854</c:v>
                </c:pt>
                <c:pt idx="25222">
                  <c:v>44832.257800925923</c:v>
                </c:pt>
                <c:pt idx="25223">
                  <c:v>44832.2578125</c:v>
                </c:pt>
                <c:pt idx="25224">
                  <c:v>44832.257824074077</c:v>
                </c:pt>
                <c:pt idx="25225">
                  <c:v>44832.257835648146</c:v>
                </c:pt>
                <c:pt idx="25226">
                  <c:v>44832.257847222223</c:v>
                </c:pt>
                <c:pt idx="25227">
                  <c:v>44832.2578587963</c:v>
                </c:pt>
                <c:pt idx="25228">
                  <c:v>44832.257870370369</c:v>
                </c:pt>
                <c:pt idx="25229">
                  <c:v>44832.257881944446</c:v>
                </c:pt>
                <c:pt idx="25230">
                  <c:v>44832.257893518516</c:v>
                </c:pt>
                <c:pt idx="25231">
                  <c:v>44832.257905092592</c:v>
                </c:pt>
                <c:pt idx="25232">
                  <c:v>44832.257916666669</c:v>
                </c:pt>
                <c:pt idx="25233">
                  <c:v>44832.257928240739</c:v>
                </c:pt>
                <c:pt idx="25234">
                  <c:v>44832.257939814815</c:v>
                </c:pt>
                <c:pt idx="25235">
                  <c:v>44832.257951388892</c:v>
                </c:pt>
                <c:pt idx="25236">
                  <c:v>44832.257962962962</c:v>
                </c:pt>
                <c:pt idx="25237">
                  <c:v>44832.257974537039</c:v>
                </c:pt>
                <c:pt idx="25238">
                  <c:v>44832.257986111108</c:v>
                </c:pt>
                <c:pt idx="25239">
                  <c:v>44832.257997685185</c:v>
                </c:pt>
                <c:pt idx="25240">
                  <c:v>44832.258009259262</c:v>
                </c:pt>
                <c:pt idx="25241">
                  <c:v>44832.258020833331</c:v>
                </c:pt>
                <c:pt idx="25242">
                  <c:v>44832.258032407408</c:v>
                </c:pt>
                <c:pt idx="25243">
                  <c:v>44832.258043981485</c:v>
                </c:pt>
                <c:pt idx="25244">
                  <c:v>44832.258055555554</c:v>
                </c:pt>
                <c:pt idx="25245">
                  <c:v>44832.258067129631</c:v>
                </c:pt>
                <c:pt idx="25246">
                  <c:v>44832.2580787037</c:v>
                </c:pt>
                <c:pt idx="25247">
                  <c:v>44832.258090277777</c:v>
                </c:pt>
                <c:pt idx="25248">
                  <c:v>44832.258113425924</c:v>
                </c:pt>
                <c:pt idx="25249">
                  <c:v>44832.258125</c:v>
                </c:pt>
                <c:pt idx="25250">
                  <c:v>44832.258136574077</c:v>
                </c:pt>
                <c:pt idx="25251">
                  <c:v>44832.258148148147</c:v>
                </c:pt>
                <c:pt idx="25252">
                  <c:v>44832.258159722223</c:v>
                </c:pt>
                <c:pt idx="25253">
                  <c:v>44832.258171296293</c:v>
                </c:pt>
                <c:pt idx="25254">
                  <c:v>44832.25818287037</c:v>
                </c:pt>
                <c:pt idx="25255">
                  <c:v>44832.258194444446</c:v>
                </c:pt>
                <c:pt idx="25256">
                  <c:v>44832.258206018516</c:v>
                </c:pt>
                <c:pt idx="25257">
                  <c:v>44832.258217592593</c:v>
                </c:pt>
                <c:pt idx="25258">
                  <c:v>44832.258229166669</c:v>
                </c:pt>
                <c:pt idx="25259">
                  <c:v>44832.258240740739</c:v>
                </c:pt>
                <c:pt idx="25260">
                  <c:v>44832.258252314816</c:v>
                </c:pt>
                <c:pt idx="25261">
                  <c:v>44832.258263888885</c:v>
                </c:pt>
                <c:pt idx="25262">
                  <c:v>44832.258275462962</c:v>
                </c:pt>
                <c:pt idx="25263">
                  <c:v>44832.258287037039</c:v>
                </c:pt>
                <c:pt idx="25264">
                  <c:v>44832.258298611108</c:v>
                </c:pt>
                <c:pt idx="25265">
                  <c:v>44832.258310185185</c:v>
                </c:pt>
                <c:pt idx="25266">
                  <c:v>44832.258321759262</c:v>
                </c:pt>
                <c:pt idx="25267">
                  <c:v>44832.258333333331</c:v>
                </c:pt>
                <c:pt idx="25268">
                  <c:v>44832.258344907408</c:v>
                </c:pt>
                <c:pt idx="25269">
                  <c:v>44832.258356481485</c:v>
                </c:pt>
                <c:pt idx="25270">
                  <c:v>44832.258368055554</c:v>
                </c:pt>
                <c:pt idx="25271">
                  <c:v>44832.258379629631</c:v>
                </c:pt>
                <c:pt idx="25272">
                  <c:v>44832.258391203701</c:v>
                </c:pt>
                <c:pt idx="25273">
                  <c:v>44832.258402777778</c:v>
                </c:pt>
                <c:pt idx="25274">
                  <c:v>44832.258414351854</c:v>
                </c:pt>
                <c:pt idx="25275">
                  <c:v>44832.258425925924</c:v>
                </c:pt>
                <c:pt idx="25276">
                  <c:v>44832.258437500001</c:v>
                </c:pt>
                <c:pt idx="25277">
                  <c:v>44832.258449074077</c:v>
                </c:pt>
                <c:pt idx="25278">
                  <c:v>44832.258460648147</c:v>
                </c:pt>
                <c:pt idx="25279">
                  <c:v>44832.258472222224</c:v>
                </c:pt>
                <c:pt idx="25280">
                  <c:v>44832.258483796293</c:v>
                </c:pt>
                <c:pt idx="25281">
                  <c:v>44832.25849537037</c:v>
                </c:pt>
                <c:pt idx="25282">
                  <c:v>44832.258506944447</c:v>
                </c:pt>
                <c:pt idx="25283">
                  <c:v>44832.258518518516</c:v>
                </c:pt>
                <c:pt idx="25284">
                  <c:v>44832.258530092593</c:v>
                </c:pt>
                <c:pt idx="25285">
                  <c:v>44832.25854166667</c:v>
                </c:pt>
                <c:pt idx="25286">
                  <c:v>44832.258553240739</c:v>
                </c:pt>
                <c:pt idx="25287">
                  <c:v>44832.258564814816</c:v>
                </c:pt>
                <c:pt idx="25288">
                  <c:v>44832.258576388886</c:v>
                </c:pt>
                <c:pt idx="25289">
                  <c:v>44832.258587962962</c:v>
                </c:pt>
                <c:pt idx="25290">
                  <c:v>44832.258599537039</c:v>
                </c:pt>
                <c:pt idx="25291">
                  <c:v>44832.258611111109</c:v>
                </c:pt>
                <c:pt idx="25292">
                  <c:v>44832.258622685185</c:v>
                </c:pt>
                <c:pt idx="25293">
                  <c:v>44832.258634259262</c:v>
                </c:pt>
                <c:pt idx="25294">
                  <c:v>44832.258645833332</c:v>
                </c:pt>
                <c:pt idx="25295">
                  <c:v>44832.258657407408</c:v>
                </c:pt>
                <c:pt idx="25296">
                  <c:v>44832.258668981478</c:v>
                </c:pt>
                <c:pt idx="25297">
                  <c:v>44832.258680555555</c:v>
                </c:pt>
                <c:pt idx="25298">
                  <c:v>44832.258692129632</c:v>
                </c:pt>
                <c:pt idx="25299">
                  <c:v>44832.258703703701</c:v>
                </c:pt>
                <c:pt idx="25300">
                  <c:v>44832.258715277778</c:v>
                </c:pt>
                <c:pt idx="25301">
                  <c:v>44832.258726851855</c:v>
                </c:pt>
                <c:pt idx="25302">
                  <c:v>44832.258738425924</c:v>
                </c:pt>
                <c:pt idx="25303">
                  <c:v>44832.258750000001</c:v>
                </c:pt>
                <c:pt idx="25304">
                  <c:v>44832.258761574078</c:v>
                </c:pt>
                <c:pt idx="25305">
                  <c:v>44832.258773148147</c:v>
                </c:pt>
                <c:pt idx="25306">
                  <c:v>44832.258784722224</c:v>
                </c:pt>
                <c:pt idx="25307">
                  <c:v>44832.258796296293</c:v>
                </c:pt>
                <c:pt idx="25308">
                  <c:v>44832.25880787037</c:v>
                </c:pt>
                <c:pt idx="25309">
                  <c:v>44832.258819444447</c:v>
                </c:pt>
                <c:pt idx="25310">
                  <c:v>44832.258831018517</c:v>
                </c:pt>
                <c:pt idx="25311">
                  <c:v>44832.258842592593</c:v>
                </c:pt>
                <c:pt idx="25312">
                  <c:v>44832.25885416667</c:v>
                </c:pt>
                <c:pt idx="25313">
                  <c:v>44832.25886574074</c:v>
                </c:pt>
                <c:pt idx="25314">
                  <c:v>44832.258877314816</c:v>
                </c:pt>
                <c:pt idx="25315">
                  <c:v>44832.258888888886</c:v>
                </c:pt>
                <c:pt idx="25316">
                  <c:v>44832.258900462963</c:v>
                </c:pt>
                <c:pt idx="25317">
                  <c:v>44832.258912037039</c:v>
                </c:pt>
                <c:pt idx="25318">
                  <c:v>44832.258923611109</c:v>
                </c:pt>
                <c:pt idx="25319">
                  <c:v>44832.258935185186</c:v>
                </c:pt>
                <c:pt idx="25320">
                  <c:v>44832.258946759262</c:v>
                </c:pt>
                <c:pt idx="25321">
                  <c:v>44832.258958333332</c:v>
                </c:pt>
                <c:pt idx="25322">
                  <c:v>44832.258969907409</c:v>
                </c:pt>
                <c:pt idx="25323">
                  <c:v>44832.258981481478</c:v>
                </c:pt>
                <c:pt idx="25324">
                  <c:v>44832.258993055555</c:v>
                </c:pt>
                <c:pt idx="25325">
                  <c:v>44832.259004629632</c:v>
                </c:pt>
                <c:pt idx="25326">
                  <c:v>44832.259016203701</c:v>
                </c:pt>
                <c:pt idx="25327">
                  <c:v>44832.259027777778</c:v>
                </c:pt>
                <c:pt idx="25328">
                  <c:v>44832.259039351855</c:v>
                </c:pt>
                <c:pt idx="25329">
                  <c:v>44832.259050925924</c:v>
                </c:pt>
                <c:pt idx="25330">
                  <c:v>44832.259062500001</c:v>
                </c:pt>
                <c:pt idx="25331">
                  <c:v>44832.259074074071</c:v>
                </c:pt>
                <c:pt idx="25332">
                  <c:v>44832.259085648147</c:v>
                </c:pt>
                <c:pt idx="25333">
                  <c:v>44832.259097222224</c:v>
                </c:pt>
                <c:pt idx="25334">
                  <c:v>44832.259108796294</c:v>
                </c:pt>
                <c:pt idx="25335">
                  <c:v>44832.259120370371</c:v>
                </c:pt>
                <c:pt idx="25336">
                  <c:v>44832.259131944447</c:v>
                </c:pt>
                <c:pt idx="25337">
                  <c:v>44832.259143518517</c:v>
                </c:pt>
                <c:pt idx="25338">
                  <c:v>44832.259155092594</c:v>
                </c:pt>
                <c:pt idx="25339">
                  <c:v>44832.259166666663</c:v>
                </c:pt>
                <c:pt idx="25340">
                  <c:v>44832.25917824074</c:v>
                </c:pt>
                <c:pt idx="25341">
                  <c:v>44832.259189814817</c:v>
                </c:pt>
                <c:pt idx="25342">
                  <c:v>44832.259201388886</c:v>
                </c:pt>
                <c:pt idx="25343">
                  <c:v>44832.259212962963</c:v>
                </c:pt>
                <c:pt idx="25344">
                  <c:v>44832.25922453704</c:v>
                </c:pt>
                <c:pt idx="25345">
                  <c:v>44832.259236111109</c:v>
                </c:pt>
                <c:pt idx="25346">
                  <c:v>44832.259247685186</c:v>
                </c:pt>
                <c:pt idx="25347">
                  <c:v>44832.259259259263</c:v>
                </c:pt>
                <c:pt idx="25348">
                  <c:v>44832.259270833332</c:v>
                </c:pt>
                <c:pt idx="25349">
                  <c:v>44832.259282407409</c:v>
                </c:pt>
                <c:pt idx="25350">
                  <c:v>44832.259293981479</c:v>
                </c:pt>
                <c:pt idx="25351">
                  <c:v>44832.259305555555</c:v>
                </c:pt>
                <c:pt idx="25352">
                  <c:v>44832.259317129632</c:v>
                </c:pt>
                <c:pt idx="25353">
                  <c:v>44832.259328703702</c:v>
                </c:pt>
                <c:pt idx="25354">
                  <c:v>44832.259340277778</c:v>
                </c:pt>
                <c:pt idx="25355">
                  <c:v>44832.259351851855</c:v>
                </c:pt>
                <c:pt idx="25356">
                  <c:v>44832.259363425925</c:v>
                </c:pt>
                <c:pt idx="25357">
                  <c:v>44832.259375000001</c:v>
                </c:pt>
                <c:pt idx="25358">
                  <c:v>44832.259386574071</c:v>
                </c:pt>
                <c:pt idx="25359">
                  <c:v>44832.259398148148</c:v>
                </c:pt>
                <c:pt idx="25360">
                  <c:v>44832.259409722225</c:v>
                </c:pt>
                <c:pt idx="25361">
                  <c:v>44832.259421296294</c:v>
                </c:pt>
                <c:pt idx="25362">
                  <c:v>44832.259432870371</c:v>
                </c:pt>
                <c:pt idx="25363">
                  <c:v>44832.259444444448</c:v>
                </c:pt>
                <c:pt idx="25364">
                  <c:v>44832.259456018517</c:v>
                </c:pt>
                <c:pt idx="25365">
                  <c:v>44832.259467592594</c:v>
                </c:pt>
                <c:pt idx="25366">
                  <c:v>44832.259479166663</c:v>
                </c:pt>
                <c:pt idx="25367">
                  <c:v>44832.25949074074</c:v>
                </c:pt>
                <c:pt idx="25368">
                  <c:v>44832.259502314817</c:v>
                </c:pt>
                <c:pt idx="25369">
                  <c:v>44832.259513888886</c:v>
                </c:pt>
                <c:pt idx="25370">
                  <c:v>44832.259525462963</c:v>
                </c:pt>
                <c:pt idx="25371">
                  <c:v>44832.25953703704</c:v>
                </c:pt>
                <c:pt idx="25372">
                  <c:v>44832.259548611109</c:v>
                </c:pt>
                <c:pt idx="25373">
                  <c:v>44832.259560185186</c:v>
                </c:pt>
                <c:pt idx="25374">
                  <c:v>44832.259571759256</c:v>
                </c:pt>
                <c:pt idx="25375">
                  <c:v>44832.259583333333</c:v>
                </c:pt>
                <c:pt idx="25376">
                  <c:v>44832.259594907409</c:v>
                </c:pt>
                <c:pt idx="25377">
                  <c:v>44832.259606481479</c:v>
                </c:pt>
                <c:pt idx="25378">
                  <c:v>44832.259618055556</c:v>
                </c:pt>
                <c:pt idx="25379">
                  <c:v>44832.259629629632</c:v>
                </c:pt>
                <c:pt idx="25380">
                  <c:v>44832.259641203702</c:v>
                </c:pt>
                <c:pt idx="25381">
                  <c:v>44832.259652777779</c:v>
                </c:pt>
                <c:pt idx="25382">
                  <c:v>44832.259664351855</c:v>
                </c:pt>
                <c:pt idx="25383">
                  <c:v>44832.259675925925</c:v>
                </c:pt>
                <c:pt idx="25384">
                  <c:v>44832.259687500002</c:v>
                </c:pt>
                <c:pt idx="25385">
                  <c:v>44832.259699074071</c:v>
                </c:pt>
                <c:pt idx="25386">
                  <c:v>44832.259710648148</c:v>
                </c:pt>
                <c:pt idx="25387">
                  <c:v>44832.259722222225</c:v>
                </c:pt>
                <c:pt idx="25388">
                  <c:v>44832.259733796294</c:v>
                </c:pt>
                <c:pt idx="25389">
                  <c:v>44832.259745370371</c:v>
                </c:pt>
                <c:pt idx="25390">
                  <c:v>44832.259756944448</c:v>
                </c:pt>
                <c:pt idx="25391">
                  <c:v>44832.259768518517</c:v>
                </c:pt>
                <c:pt idx="25392">
                  <c:v>44832.259780092594</c:v>
                </c:pt>
                <c:pt idx="25393">
                  <c:v>44832.259791666664</c:v>
                </c:pt>
                <c:pt idx="25394">
                  <c:v>44832.25980324074</c:v>
                </c:pt>
                <c:pt idx="25395">
                  <c:v>44832.259814814817</c:v>
                </c:pt>
                <c:pt idx="25396">
                  <c:v>44832.259826388887</c:v>
                </c:pt>
                <c:pt idx="25397">
                  <c:v>44832.259837962964</c:v>
                </c:pt>
                <c:pt idx="25398">
                  <c:v>44832.25984953704</c:v>
                </c:pt>
                <c:pt idx="25399">
                  <c:v>44832.25986111111</c:v>
                </c:pt>
                <c:pt idx="25400">
                  <c:v>44832.259872685187</c:v>
                </c:pt>
                <c:pt idx="25401">
                  <c:v>44832.259884259256</c:v>
                </c:pt>
                <c:pt idx="25402">
                  <c:v>44832.259895833333</c:v>
                </c:pt>
                <c:pt idx="25403">
                  <c:v>44832.25990740741</c:v>
                </c:pt>
                <c:pt idx="25404">
                  <c:v>44832.259918981479</c:v>
                </c:pt>
                <c:pt idx="25405">
                  <c:v>44832.259930555556</c:v>
                </c:pt>
                <c:pt idx="25406">
                  <c:v>44832.259942129633</c:v>
                </c:pt>
                <c:pt idx="25407">
                  <c:v>44832.259953703702</c:v>
                </c:pt>
                <c:pt idx="25408">
                  <c:v>44832.259965277779</c:v>
                </c:pt>
                <c:pt idx="25409">
                  <c:v>44832.259976851848</c:v>
                </c:pt>
                <c:pt idx="25410">
                  <c:v>44832.259988425925</c:v>
                </c:pt>
                <c:pt idx="25411">
                  <c:v>44832.26</c:v>
                </c:pt>
                <c:pt idx="25412">
                  <c:v>44832.260011574072</c:v>
                </c:pt>
                <c:pt idx="25413">
                  <c:v>44832.260023148148</c:v>
                </c:pt>
                <c:pt idx="25414">
                  <c:v>44832.260034722225</c:v>
                </c:pt>
                <c:pt idx="25415">
                  <c:v>44832.260046296295</c:v>
                </c:pt>
                <c:pt idx="25416">
                  <c:v>44832.260057870371</c:v>
                </c:pt>
                <c:pt idx="25417">
                  <c:v>44832.260069444441</c:v>
                </c:pt>
                <c:pt idx="25418">
                  <c:v>44832.260081018518</c:v>
                </c:pt>
                <c:pt idx="25419">
                  <c:v>44832.260092592594</c:v>
                </c:pt>
                <c:pt idx="25420">
                  <c:v>44832.260104166664</c:v>
                </c:pt>
                <c:pt idx="25421">
                  <c:v>44832.260115740741</c:v>
                </c:pt>
                <c:pt idx="25422">
                  <c:v>44832.260127314818</c:v>
                </c:pt>
                <c:pt idx="25423">
                  <c:v>44832.260138888887</c:v>
                </c:pt>
                <c:pt idx="25424">
                  <c:v>44832.260150462964</c:v>
                </c:pt>
                <c:pt idx="25425">
                  <c:v>44832.260162037041</c:v>
                </c:pt>
                <c:pt idx="25426">
                  <c:v>44832.26017361111</c:v>
                </c:pt>
                <c:pt idx="25427">
                  <c:v>44832.260185185187</c:v>
                </c:pt>
                <c:pt idx="25428">
                  <c:v>44832.260196759256</c:v>
                </c:pt>
                <c:pt idx="25429">
                  <c:v>44832.260208333333</c:v>
                </c:pt>
                <c:pt idx="25430">
                  <c:v>44832.26021990741</c:v>
                </c:pt>
                <c:pt idx="25431">
                  <c:v>44832.260231481479</c:v>
                </c:pt>
                <c:pt idx="25432">
                  <c:v>44832.260243055556</c:v>
                </c:pt>
                <c:pt idx="25433">
                  <c:v>44832.260254629633</c:v>
                </c:pt>
                <c:pt idx="25434">
                  <c:v>44832.260266203702</c:v>
                </c:pt>
                <c:pt idx="25435">
                  <c:v>44832.260277777779</c:v>
                </c:pt>
                <c:pt idx="25436">
                  <c:v>44832.260289351849</c:v>
                </c:pt>
                <c:pt idx="25437">
                  <c:v>44832.260300925926</c:v>
                </c:pt>
                <c:pt idx="25438">
                  <c:v>44832.260312500002</c:v>
                </c:pt>
                <c:pt idx="25439">
                  <c:v>44832.260324074072</c:v>
                </c:pt>
                <c:pt idx="25440">
                  <c:v>44832.260335648149</c:v>
                </c:pt>
                <c:pt idx="25441">
                  <c:v>44832.260347222225</c:v>
                </c:pt>
                <c:pt idx="25442">
                  <c:v>44832.260358796295</c:v>
                </c:pt>
                <c:pt idx="25443">
                  <c:v>44832.260370370372</c:v>
                </c:pt>
                <c:pt idx="25444">
                  <c:v>44832.260381944441</c:v>
                </c:pt>
                <c:pt idx="25445">
                  <c:v>44832.260393518518</c:v>
                </c:pt>
                <c:pt idx="25446">
                  <c:v>44832.260405092595</c:v>
                </c:pt>
                <c:pt idx="25447">
                  <c:v>44832.260416666664</c:v>
                </c:pt>
                <c:pt idx="25448">
                  <c:v>44832.260428240741</c:v>
                </c:pt>
                <c:pt idx="25449">
                  <c:v>44832.260439814818</c:v>
                </c:pt>
                <c:pt idx="25450">
                  <c:v>44832.260451388887</c:v>
                </c:pt>
                <c:pt idx="25451">
                  <c:v>44832.260462962964</c:v>
                </c:pt>
                <c:pt idx="25452">
                  <c:v>44832.260474537034</c:v>
                </c:pt>
                <c:pt idx="25453">
                  <c:v>44832.26048611111</c:v>
                </c:pt>
                <c:pt idx="25454">
                  <c:v>44832.260509259257</c:v>
                </c:pt>
                <c:pt idx="25455">
                  <c:v>44832.260520833333</c:v>
                </c:pt>
                <c:pt idx="25456">
                  <c:v>44832.26053240741</c:v>
                </c:pt>
                <c:pt idx="25457">
                  <c:v>44832.26054398148</c:v>
                </c:pt>
                <c:pt idx="25458">
                  <c:v>44832.260555555556</c:v>
                </c:pt>
                <c:pt idx="25459">
                  <c:v>44832.260567129626</c:v>
                </c:pt>
                <c:pt idx="25460">
                  <c:v>44832.260578703703</c:v>
                </c:pt>
                <c:pt idx="25461">
                  <c:v>44832.26059027778</c:v>
                </c:pt>
                <c:pt idx="25462">
                  <c:v>44832.260601851849</c:v>
                </c:pt>
                <c:pt idx="25463">
                  <c:v>44832.260613425926</c:v>
                </c:pt>
                <c:pt idx="25464">
                  <c:v>44832.260625000003</c:v>
                </c:pt>
                <c:pt idx="25465">
                  <c:v>44832.260636574072</c:v>
                </c:pt>
                <c:pt idx="25466">
                  <c:v>44832.260648148149</c:v>
                </c:pt>
                <c:pt idx="25467">
                  <c:v>44832.260659722226</c:v>
                </c:pt>
                <c:pt idx="25468">
                  <c:v>44832.260671296295</c:v>
                </c:pt>
                <c:pt idx="25469">
                  <c:v>44832.260682870372</c:v>
                </c:pt>
                <c:pt idx="25470">
                  <c:v>44832.260694444441</c:v>
                </c:pt>
                <c:pt idx="25471">
                  <c:v>44832.260706018518</c:v>
                </c:pt>
                <c:pt idx="25472">
                  <c:v>44832.260717592595</c:v>
                </c:pt>
                <c:pt idx="25473">
                  <c:v>44832.260729166665</c:v>
                </c:pt>
                <c:pt idx="25474">
                  <c:v>44832.260740740741</c:v>
                </c:pt>
                <c:pt idx="25475">
                  <c:v>44832.260752314818</c:v>
                </c:pt>
                <c:pt idx="25476">
                  <c:v>44832.260763888888</c:v>
                </c:pt>
                <c:pt idx="25477">
                  <c:v>44832.260775462964</c:v>
                </c:pt>
                <c:pt idx="25478">
                  <c:v>44832.260787037034</c:v>
                </c:pt>
                <c:pt idx="25479">
                  <c:v>44832.260798611111</c:v>
                </c:pt>
                <c:pt idx="25480">
                  <c:v>44832.260810185187</c:v>
                </c:pt>
                <c:pt idx="25481">
                  <c:v>44832.260821759257</c:v>
                </c:pt>
                <c:pt idx="25482">
                  <c:v>44832.260833333334</c:v>
                </c:pt>
                <c:pt idx="25483">
                  <c:v>44832.260844907411</c:v>
                </c:pt>
                <c:pt idx="25484">
                  <c:v>44832.26085648148</c:v>
                </c:pt>
                <c:pt idx="25485">
                  <c:v>44832.260868055557</c:v>
                </c:pt>
                <c:pt idx="25486">
                  <c:v>44832.260879629626</c:v>
                </c:pt>
                <c:pt idx="25487">
                  <c:v>44832.260891203703</c:v>
                </c:pt>
                <c:pt idx="25488">
                  <c:v>44832.26090277778</c:v>
                </c:pt>
                <c:pt idx="25489">
                  <c:v>44832.260914351849</c:v>
                </c:pt>
                <c:pt idx="25490">
                  <c:v>44832.260925925926</c:v>
                </c:pt>
                <c:pt idx="25491">
                  <c:v>44832.260937500003</c:v>
                </c:pt>
                <c:pt idx="25492">
                  <c:v>44832.260949074072</c:v>
                </c:pt>
                <c:pt idx="25493">
                  <c:v>44832.260960648149</c:v>
                </c:pt>
                <c:pt idx="25494">
                  <c:v>44832.260972222219</c:v>
                </c:pt>
                <c:pt idx="25495">
                  <c:v>44832.260983796295</c:v>
                </c:pt>
                <c:pt idx="25496">
                  <c:v>44832.260995370372</c:v>
                </c:pt>
                <c:pt idx="25497">
                  <c:v>44832.261006944442</c:v>
                </c:pt>
                <c:pt idx="25498">
                  <c:v>44832.261018518519</c:v>
                </c:pt>
                <c:pt idx="25499">
                  <c:v>44832.261030092595</c:v>
                </c:pt>
                <c:pt idx="25500">
                  <c:v>44832.261041666665</c:v>
                </c:pt>
                <c:pt idx="25501">
                  <c:v>44832.261053240742</c:v>
                </c:pt>
                <c:pt idx="25502">
                  <c:v>44832.261064814818</c:v>
                </c:pt>
                <c:pt idx="25503">
                  <c:v>44832.261076388888</c:v>
                </c:pt>
                <c:pt idx="25504">
                  <c:v>44832.261087962965</c:v>
                </c:pt>
                <c:pt idx="25505">
                  <c:v>44832.261099537034</c:v>
                </c:pt>
                <c:pt idx="25506">
                  <c:v>44832.261111111111</c:v>
                </c:pt>
                <c:pt idx="25507">
                  <c:v>44832.261122685188</c:v>
                </c:pt>
                <c:pt idx="25508">
                  <c:v>44832.261134259257</c:v>
                </c:pt>
                <c:pt idx="25509">
                  <c:v>44832.261145833334</c:v>
                </c:pt>
                <c:pt idx="25510">
                  <c:v>44832.261157407411</c:v>
                </c:pt>
                <c:pt idx="25511">
                  <c:v>44832.26116898148</c:v>
                </c:pt>
                <c:pt idx="25512">
                  <c:v>44832.261180555557</c:v>
                </c:pt>
                <c:pt idx="25513">
                  <c:v>44832.261192129627</c:v>
                </c:pt>
                <c:pt idx="25514">
                  <c:v>44832.261203703703</c:v>
                </c:pt>
                <c:pt idx="25515">
                  <c:v>44832.26121527778</c:v>
                </c:pt>
                <c:pt idx="25516">
                  <c:v>44832.26122685185</c:v>
                </c:pt>
                <c:pt idx="25517">
                  <c:v>44832.261238425926</c:v>
                </c:pt>
                <c:pt idx="25518">
                  <c:v>44832.261250000003</c:v>
                </c:pt>
                <c:pt idx="25519">
                  <c:v>44832.261261574073</c:v>
                </c:pt>
                <c:pt idx="25520">
                  <c:v>44832.261273148149</c:v>
                </c:pt>
                <c:pt idx="25521">
                  <c:v>44832.261284722219</c:v>
                </c:pt>
                <c:pt idx="25522">
                  <c:v>44832.261296296296</c:v>
                </c:pt>
                <c:pt idx="25523">
                  <c:v>44832.261307870373</c:v>
                </c:pt>
                <c:pt idx="25524">
                  <c:v>44832.261319444442</c:v>
                </c:pt>
                <c:pt idx="25525">
                  <c:v>44832.261331018519</c:v>
                </c:pt>
                <c:pt idx="25526">
                  <c:v>44832.261342592596</c:v>
                </c:pt>
                <c:pt idx="25527">
                  <c:v>44832.261354166665</c:v>
                </c:pt>
                <c:pt idx="25528">
                  <c:v>44832.261365740742</c:v>
                </c:pt>
                <c:pt idx="25529">
                  <c:v>44832.261377314811</c:v>
                </c:pt>
                <c:pt idx="25530">
                  <c:v>44832.261388888888</c:v>
                </c:pt>
                <c:pt idx="25531">
                  <c:v>44832.261400462965</c:v>
                </c:pt>
                <c:pt idx="25532">
                  <c:v>44832.261412037034</c:v>
                </c:pt>
                <c:pt idx="25533">
                  <c:v>44832.261423611111</c:v>
                </c:pt>
                <c:pt idx="25534">
                  <c:v>44832.261435185188</c:v>
                </c:pt>
                <c:pt idx="25535">
                  <c:v>44832.261446759258</c:v>
                </c:pt>
                <c:pt idx="25536">
                  <c:v>44832.261458333334</c:v>
                </c:pt>
                <c:pt idx="25537">
                  <c:v>44832.261469907404</c:v>
                </c:pt>
                <c:pt idx="25538">
                  <c:v>44832.261481481481</c:v>
                </c:pt>
                <c:pt idx="25539">
                  <c:v>44832.261493055557</c:v>
                </c:pt>
                <c:pt idx="25540">
                  <c:v>44832.261504629627</c:v>
                </c:pt>
                <c:pt idx="25541">
                  <c:v>44832.261516203704</c:v>
                </c:pt>
                <c:pt idx="25542">
                  <c:v>44832.26152777778</c:v>
                </c:pt>
                <c:pt idx="25543">
                  <c:v>44832.26153935185</c:v>
                </c:pt>
                <c:pt idx="25544">
                  <c:v>44832.261550925927</c:v>
                </c:pt>
                <c:pt idx="25545">
                  <c:v>44832.261562500003</c:v>
                </c:pt>
                <c:pt idx="25546">
                  <c:v>44832.261574074073</c:v>
                </c:pt>
                <c:pt idx="25547">
                  <c:v>44832.26158564815</c:v>
                </c:pt>
                <c:pt idx="25548">
                  <c:v>44832.261597222219</c:v>
                </c:pt>
                <c:pt idx="25549">
                  <c:v>44832.261608796296</c:v>
                </c:pt>
                <c:pt idx="25550">
                  <c:v>44832.261620370373</c:v>
                </c:pt>
                <c:pt idx="25551">
                  <c:v>44832.261631944442</c:v>
                </c:pt>
                <c:pt idx="25552">
                  <c:v>44832.261643518519</c:v>
                </c:pt>
                <c:pt idx="25553">
                  <c:v>44832.261655092596</c:v>
                </c:pt>
                <c:pt idx="25554">
                  <c:v>44832.261666666665</c:v>
                </c:pt>
                <c:pt idx="25555">
                  <c:v>44832.261678240742</c:v>
                </c:pt>
                <c:pt idx="25556">
                  <c:v>44832.261689814812</c:v>
                </c:pt>
                <c:pt idx="25557">
                  <c:v>44832.261701388888</c:v>
                </c:pt>
                <c:pt idx="25558">
                  <c:v>44832.261712962965</c:v>
                </c:pt>
                <c:pt idx="25559">
                  <c:v>44832.261724537035</c:v>
                </c:pt>
                <c:pt idx="25560">
                  <c:v>44832.261736111112</c:v>
                </c:pt>
                <c:pt idx="25561">
                  <c:v>44832.261747685188</c:v>
                </c:pt>
                <c:pt idx="25562">
                  <c:v>44832.261759259258</c:v>
                </c:pt>
                <c:pt idx="25563">
                  <c:v>44832.261770833335</c:v>
                </c:pt>
                <c:pt idx="25564">
                  <c:v>44832.261782407404</c:v>
                </c:pt>
                <c:pt idx="25565">
                  <c:v>44832.261793981481</c:v>
                </c:pt>
                <c:pt idx="25566">
                  <c:v>44832.261805555558</c:v>
                </c:pt>
                <c:pt idx="25567">
                  <c:v>44832.261817129627</c:v>
                </c:pt>
                <c:pt idx="25568">
                  <c:v>44832.261828703704</c:v>
                </c:pt>
                <c:pt idx="25569">
                  <c:v>44832.261840277781</c:v>
                </c:pt>
                <c:pt idx="25570">
                  <c:v>44832.26185185185</c:v>
                </c:pt>
                <c:pt idx="25571">
                  <c:v>44832.261863425927</c:v>
                </c:pt>
                <c:pt idx="25572">
                  <c:v>44832.261874999997</c:v>
                </c:pt>
                <c:pt idx="25573">
                  <c:v>44832.261886574073</c:v>
                </c:pt>
                <c:pt idx="25574">
                  <c:v>44832.26189814815</c:v>
                </c:pt>
                <c:pt idx="25575">
                  <c:v>44832.26190972222</c:v>
                </c:pt>
                <c:pt idx="25576">
                  <c:v>44832.261921296296</c:v>
                </c:pt>
                <c:pt idx="25577">
                  <c:v>44832.261932870373</c:v>
                </c:pt>
                <c:pt idx="25578">
                  <c:v>44832.261944444443</c:v>
                </c:pt>
                <c:pt idx="25579">
                  <c:v>44832.261956018519</c:v>
                </c:pt>
                <c:pt idx="25580">
                  <c:v>44832.261967592596</c:v>
                </c:pt>
                <c:pt idx="25581">
                  <c:v>44832.261979166666</c:v>
                </c:pt>
                <c:pt idx="25582">
                  <c:v>44832.261990740742</c:v>
                </c:pt>
                <c:pt idx="25583">
                  <c:v>44832.262002314812</c:v>
                </c:pt>
                <c:pt idx="25584">
                  <c:v>44832.262013888889</c:v>
                </c:pt>
                <c:pt idx="25585">
                  <c:v>44832.262025462966</c:v>
                </c:pt>
                <c:pt idx="25586">
                  <c:v>44832.262037037035</c:v>
                </c:pt>
                <c:pt idx="25587">
                  <c:v>44832.262048611112</c:v>
                </c:pt>
                <c:pt idx="25588">
                  <c:v>44832.262060185189</c:v>
                </c:pt>
                <c:pt idx="25589">
                  <c:v>44832.262071759258</c:v>
                </c:pt>
                <c:pt idx="25590">
                  <c:v>44832.262083333335</c:v>
                </c:pt>
                <c:pt idx="25591">
                  <c:v>44832.262094907404</c:v>
                </c:pt>
                <c:pt idx="25592">
                  <c:v>44832.262106481481</c:v>
                </c:pt>
                <c:pt idx="25593">
                  <c:v>44832.262118055558</c:v>
                </c:pt>
                <c:pt idx="25594">
                  <c:v>44832.262129629627</c:v>
                </c:pt>
                <c:pt idx="25595">
                  <c:v>44832.262141203704</c:v>
                </c:pt>
                <c:pt idx="25596">
                  <c:v>44832.262152777781</c:v>
                </c:pt>
                <c:pt idx="25597">
                  <c:v>44832.262164351851</c:v>
                </c:pt>
                <c:pt idx="25598">
                  <c:v>44832.262175925927</c:v>
                </c:pt>
                <c:pt idx="25599">
                  <c:v>44832.262187499997</c:v>
                </c:pt>
                <c:pt idx="25600">
                  <c:v>44832.262199074074</c:v>
                </c:pt>
                <c:pt idx="25601">
                  <c:v>44832.26221064815</c:v>
                </c:pt>
                <c:pt idx="25602">
                  <c:v>44832.26222222222</c:v>
                </c:pt>
                <c:pt idx="25603">
                  <c:v>44832.262233796297</c:v>
                </c:pt>
                <c:pt idx="25604">
                  <c:v>44832.262245370373</c:v>
                </c:pt>
                <c:pt idx="25605">
                  <c:v>44832.262256944443</c:v>
                </c:pt>
                <c:pt idx="25606">
                  <c:v>44832.26226851852</c:v>
                </c:pt>
                <c:pt idx="25607">
                  <c:v>44832.262280092589</c:v>
                </c:pt>
                <c:pt idx="25608">
                  <c:v>44832.262291666666</c:v>
                </c:pt>
                <c:pt idx="25609">
                  <c:v>44832.262303240743</c:v>
                </c:pt>
                <c:pt idx="25610">
                  <c:v>44832.262314814812</c:v>
                </c:pt>
                <c:pt idx="25611">
                  <c:v>44832.262326388889</c:v>
                </c:pt>
                <c:pt idx="25612">
                  <c:v>44832.262337962966</c:v>
                </c:pt>
                <c:pt idx="25613">
                  <c:v>44832.262349537035</c:v>
                </c:pt>
                <c:pt idx="25614">
                  <c:v>44832.262361111112</c:v>
                </c:pt>
                <c:pt idx="25615">
                  <c:v>44832.262372685182</c:v>
                </c:pt>
                <c:pt idx="25616">
                  <c:v>44832.262384259258</c:v>
                </c:pt>
                <c:pt idx="25617">
                  <c:v>44832.262395833335</c:v>
                </c:pt>
                <c:pt idx="25618">
                  <c:v>44832.262407407405</c:v>
                </c:pt>
                <c:pt idx="25619">
                  <c:v>44832.262418981481</c:v>
                </c:pt>
                <c:pt idx="25620">
                  <c:v>44832.262430555558</c:v>
                </c:pt>
                <c:pt idx="25621">
                  <c:v>44832.262442129628</c:v>
                </c:pt>
                <c:pt idx="25622">
                  <c:v>44832.262453703705</c:v>
                </c:pt>
                <c:pt idx="25623">
                  <c:v>44832.262465277781</c:v>
                </c:pt>
                <c:pt idx="25624">
                  <c:v>44832.262476851851</c:v>
                </c:pt>
                <c:pt idx="25625">
                  <c:v>44832.262488425928</c:v>
                </c:pt>
                <c:pt idx="25626">
                  <c:v>44832.262499999997</c:v>
                </c:pt>
                <c:pt idx="25627">
                  <c:v>44832.262511574074</c:v>
                </c:pt>
                <c:pt idx="25628">
                  <c:v>44832.262523148151</c:v>
                </c:pt>
                <c:pt idx="25629">
                  <c:v>44832.26253472222</c:v>
                </c:pt>
                <c:pt idx="25630">
                  <c:v>44832.262546296297</c:v>
                </c:pt>
                <c:pt idx="25631">
                  <c:v>44832.262557870374</c:v>
                </c:pt>
                <c:pt idx="25632">
                  <c:v>44832.262569444443</c:v>
                </c:pt>
                <c:pt idx="25633">
                  <c:v>44832.26258101852</c:v>
                </c:pt>
                <c:pt idx="25634">
                  <c:v>44832.262592592589</c:v>
                </c:pt>
                <c:pt idx="25635">
                  <c:v>44832.262604166666</c:v>
                </c:pt>
                <c:pt idx="25636">
                  <c:v>44832.262615740743</c:v>
                </c:pt>
                <c:pt idx="25637">
                  <c:v>44832.262627314813</c:v>
                </c:pt>
                <c:pt idx="25638">
                  <c:v>44832.262638888889</c:v>
                </c:pt>
                <c:pt idx="25639">
                  <c:v>44832.262650462966</c:v>
                </c:pt>
                <c:pt idx="25640">
                  <c:v>44832.262662037036</c:v>
                </c:pt>
                <c:pt idx="25641">
                  <c:v>44832.262673611112</c:v>
                </c:pt>
                <c:pt idx="25642">
                  <c:v>44832.262685185182</c:v>
                </c:pt>
                <c:pt idx="25643">
                  <c:v>44832.262696759259</c:v>
                </c:pt>
                <c:pt idx="25644">
                  <c:v>44832.262708333335</c:v>
                </c:pt>
                <c:pt idx="25645">
                  <c:v>44832.262719907405</c:v>
                </c:pt>
                <c:pt idx="25646">
                  <c:v>44832.262731481482</c:v>
                </c:pt>
                <c:pt idx="25647">
                  <c:v>44832.262743055559</c:v>
                </c:pt>
                <c:pt idx="25648">
                  <c:v>44832.262754629628</c:v>
                </c:pt>
                <c:pt idx="25649">
                  <c:v>44832.262766203705</c:v>
                </c:pt>
                <c:pt idx="25650">
                  <c:v>44832.262777777774</c:v>
                </c:pt>
                <c:pt idx="25651">
                  <c:v>44832.262789351851</c:v>
                </c:pt>
                <c:pt idx="25652">
                  <c:v>44832.262800925928</c:v>
                </c:pt>
                <c:pt idx="25653">
                  <c:v>44832.262812499997</c:v>
                </c:pt>
                <c:pt idx="25654">
                  <c:v>44832.262824074074</c:v>
                </c:pt>
                <c:pt idx="25655">
                  <c:v>44832.262835648151</c:v>
                </c:pt>
                <c:pt idx="25656">
                  <c:v>44832.26284722222</c:v>
                </c:pt>
                <c:pt idx="25657">
                  <c:v>44832.262858796297</c:v>
                </c:pt>
                <c:pt idx="25658">
                  <c:v>44832.262870370374</c:v>
                </c:pt>
                <c:pt idx="25659">
                  <c:v>44832.262881944444</c:v>
                </c:pt>
                <c:pt idx="25660">
                  <c:v>44832.26290509259</c:v>
                </c:pt>
                <c:pt idx="25661">
                  <c:v>44832.262916666667</c:v>
                </c:pt>
                <c:pt idx="25662">
                  <c:v>44832.262928240743</c:v>
                </c:pt>
                <c:pt idx="25663">
                  <c:v>44832.262939814813</c:v>
                </c:pt>
                <c:pt idx="25664">
                  <c:v>44832.26295138889</c:v>
                </c:pt>
                <c:pt idx="25665">
                  <c:v>44832.262962962966</c:v>
                </c:pt>
                <c:pt idx="25666">
                  <c:v>44832.262974537036</c:v>
                </c:pt>
                <c:pt idx="25667">
                  <c:v>44832.262986111113</c:v>
                </c:pt>
                <c:pt idx="25668">
                  <c:v>44832.262997685182</c:v>
                </c:pt>
                <c:pt idx="25669">
                  <c:v>44832.263009259259</c:v>
                </c:pt>
                <c:pt idx="25670">
                  <c:v>44832.263020833336</c:v>
                </c:pt>
                <c:pt idx="25671">
                  <c:v>44832.263032407405</c:v>
                </c:pt>
                <c:pt idx="25672">
                  <c:v>44832.263043981482</c:v>
                </c:pt>
                <c:pt idx="25673">
                  <c:v>44832.263055555559</c:v>
                </c:pt>
                <c:pt idx="25674">
                  <c:v>44832.263067129628</c:v>
                </c:pt>
                <c:pt idx="25675">
                  <c:v>44832.263078703705</c:v>
                </c:pt>
                <c:pt idx="25676">
                  <c:v>44832.263090277775</c:v>
                </c:pt>
                <c:pt idx="25677">
                  <c:v>44832.263101851851</c:v>
                </c:pt>
                <c:pt idx="25678">
                  <c:v>44832.263113425928</c:v>
                </c:pt>
                <c:pt idx="25679">
                  <c:v>44832.263124999998</c:v>
                </c:pt>
                <c:pt idx="25680">
                  <c:v>44832.263136574074</c:v>
                </c:pt>
                <c:pt idx="25681">
                  <c:v>44832.263148148151</c:v>
                </c:pt>
                <c:pt idx="25682">
                  <c:v>44832.263159722221</c:v>
                </c:pt>
                <c:pt idx="25683">
                  <c:v>44832.263171296298</c:v>
                </c:pt>
                <c:pt idx="25684">
                  <c:v>44832.263182870367</c:v>
                </c:pt>
                <c:pt idx="25685">
                  <c:v>44832.263194444444</c:v>
                </c:pt>
                <c:pt idx="25686">
                  <c:v>44832.263206018521</c:v>
                </c:pt>
                <c:pt idx="25687">
                  <c:v>44832.26321759259</c:v>
                </c:pt>
                <c:pt idx="25688">
                  <c:v>44832.263229166667</c:v>
                </c:pt>
                <c:pt idx="25689">
                  <c:v>44832.263240740744</c:v>
                </c:pt>
                <c:pt idx="25690">
                  <c:v>44832.263252314813</c:v>
                </c:pt>
                <c:pt idx="25691">
                  <c:v>44832.26326388889</c:v>
                </c:pt>
                <c:pt idx="25692">
                  <c:v>44832.263275462959</c:v>
                </c:pt>
                <c:pt idx="25693">
                  <c:v>44832.263287037036</c:v>
                </c:pt>
                <c:pt idx="25694">
                  <c:v>44832.263298611113</c:v>
                </c:pt>
                <c:pt idx="25695">
                  <c:v>44832.263310185182</c:v>
                </c:pt>
                <c:pt idx="25696">
                  <c:v>44832.263321759259</c:v>
                </c:pt>
                <c:pt idx="25697">
                  <c:v>44832.263333333336</c:v>
                </c:pt>
                <c:pt idx="25698">
                  <c:v>44832.263344907406</c:v>
                </c:pt>
                <c:pt idx="25699">
                  <c:v>44832.263356481482</c:v>
                </c:pt>
                <c:pt idx="25700">
                  <c:v>44832.263368055559</c:v>
                </c:pt>
                <c:pt idx="25701">
                  <c:v>44832.263379629629</c:v>
                </c:pt>
                <c:pt idx="25702">
                  <c:v>44832.263391203705</c:v>
                </c:pt>
                <c:pt idx="25703">
                  <c:v>44832.263402777775</c:v>
                </c:pt>
                <c:pt idx="25704">
                  <c:v>44832.263414351852</c:v>
                </c:pt>
                <c:pt idx="25705">
                  <c:v>44832.263425925928</c:v>
                </c:pt>
                <c:pt idx="25706">
                  <c:v>44832.263437499998</c:v>
                </c:pt>
                <c:pt idx="25707">
                  <c:v>44832.263449074075</c:v>
                </c:pt>
                <c:pt idx="25708">
                  <c:v>44832.263460648152</c:v>
                </c:pt>
                <c:pt idx="25709">
                  <c:v>44832.263472222221</c:v>
                </c:pt>
                <c:pt idx="25710">
                  <c:v>44832.263483796298</c:v>
                </c:pt>
                <c:pt idx="25711">
                  <c:v>44832.263495370367</c:v>
                </c:pt>
                <c:pt idx="25712">
                  <c:v>44832.263506944444</c:v>
                </c:pt>
                <c:pt idx="25713">
                  <c:v>44832.263518518521</c:v>
                </c:pt>
                <c:pt idx="25714">
                  <c:v>44832.26353009259</c:v>
                </c:pt>
                <c:pt idx="25715">
                  <c:v>44832.263541666667</c:v>
                </c:pt>
                <c:pt idx="25716">
                  <c:v>44832.263553240744</c:v>
                </c:pt>
                <c:pt idx="25717">
                  <c:v>44832.263564814813</c:v>
                </c:pt>
                <c:pt idx="25718">
                  <c:v>44832.26357638889</c:v>
                </c:pt>
                <c:pt idx="25719">
                  <c:v>44832.26358796296</c:v>
                </c:pt>
                <c:pt idx="25720">
                  <c:v>44832.263599537036</c:v>
                </c:pt>
                <c:pt idx="25721">
                  <c:v>44832.263611111113</c:v>
                </c:pt>
                <c:pt idx="25722">
                  <c:v>44832.263622685183</c:v>
                </c:pt>
                <c:pt idx="25723">
                  <c:v>44832.26363425926</c:v>
                </c:pt>
                <c:pt idx="25724">
                  <c:v>44832.263645833336</c:v>
                </c:pt>
                <c:pt idx="25725">
                  <c:v>44832.263657407406</c:v>
                </c:pt>
                <c:pt idx="25726">
                  <c:v>44832.263668981483</c:v>
                </c:pt>
                <c:pt idx="25727">
                  <c:v>44832.263680555552</c:v>
                </c:pt>
                <c:pt idx="25728">
                  <c:v>44832.263692129629</c:v>
                </c:pt>
                <c:pt idx="25729">
                  <c:v>44832.263703703706</c:v>
                </c:pt>
                <c:pt idx="25730">
                  <c:v>44832.263715277775</c:v>
                </c:pt>
                <c:pt idx="25731">
                  <c:v>44832.263726851852</c:v>
                </c:pt>
                <c:pt idx="25732">
                  <c:v>44832.263738425929</c:v>
                </c:pt>
                <c:pt idx="25733">
                  <c:v>44832.263749999998</c:v>
                </c:pt>
                <c:pt idx="25734">
                  <c:v>44832.263761574075</c:v>
                </c:pt>
                <c:pt idx="25735">
                  <c:v>44832.263773148145</c:v>
                </c:pt>
                <c:pt idx="25736">
                  <c:v>44832.263784722221</c:v>
                </c:pt>
                <c:pt idx="25737">
                  <c:v>44832.263796296298</c:v>
                </c:pt>
                <c:pt idx="25738">
                  <c:v>44832.263807870368</c:v>
                </c:pt>
                <c:pt idx="25739">
                  <c:v>44832.263819444444</c:v>
                </c:pt>
                <c:pt idx="25740">
                  <c:v>44832.263831018521</c:v>
                </c:pt>
                <c:pt idx="25741">
                  <c:v>44832.263842592591</c:v>
                </c:pt>
                <c:pt idx="25742">
                  <c:v>44832.263854166667</c:v>
                </c:pt>
                <c:pt idx="25743">
                  <c:v>44832.263865740744</c:v>
                </c:pt>
                <c:pt idx="25744">
                  <c:v>44832.263877314814</c:v>
                </c:pt>
                <c:pt idx="25745">
                  <c:v>44832.263888888891</c:v>
                </c:pt>
                <c:pt idx="25746">
                  <c:v>44832.26390046296</c:v>
                </c:pt>
                <c:pt idx="25747">
                  <c:v>44832.263912037037</c:v>
                </c:pt>
                <c:pt idx="25748">
                  <c:v>44832.263923611114</c:v>
                </c:pt>
                <c:pt idx="25749">
                  <c:v>44832.263935185183</c:v>
                </c:pt>
                <c:pt idx="25750">
                  <c:v>44832.26394675926</c:v>
                </c:pt>
                <c:pt idx="25751">
                  <c:v>44832.263958333337</c:v>
                </c:pt>
                <c:pt idx="25752">
                  <c:v>44832.263969907406</c:v>
                </c:pt>
                <c:pt idx="25753">
                  <c:v>44832.263981481483</c:v>
                </c:pt>
                <c:pt idx="25754">
                  <c:v>44832.263993055552</c:v>
                </c:pt>
                <c:pt idx="25755">
                  <c:v>44832.264004629629</c:v>
                </c:pt>
                <c:pt idx="25756">
                  <c:v>44832.264016203706</c:v>
                </c:pt>
                <c:pt idx="25757">
                  <c:v>44832.264027777775</c:v>
                </c:pt>
                <c:pt idx="25758">
                  <c:v>44832.264039351852</c:v>
                </c:pt>
                <c:pt idx="25759">
                  <c:v>44832.264050925929</c:v>
                </c:pt>
                <c:pt idx="25760">
                  <c:v>44832.264062499999</c:v>
                </c:pt>
                <c:pt idx="25761">
                  <c:v>44832.264074074075</c:v>
                </c:pt>
                <c:pt idx="25762">
                  <c:v>44832.264085648145</c:v>
                </c:pt>
                <c:pt idx="25763">
                  <c:v>44832.264097222222</c:v>
                </c:pt>
                <c:pt idx="25764">
                  <c:v>44832.264108796298</c:v>
                </c:pt>
                <c:pt idx="25765">
                  <c:v>44832.264120370368</c:v>
                </c:pt>
                <c:pt idx="25766">
                  <c:v>44832.264131944445</c:v>
                </c:pt>
                <c:pt idx="25767">
                  <c:v>44832.264143518521</c:v>
                </c:pt>
                <c:pt idx="25768">
                  <c:v>44832.264155092591</c:v>
                </c:pt>
                <c:pt idx="25769">
                  <c:v>44832.264166666668</c:v>
                </c:pt>
                <c:pt idx="25770">
                  <c:v>44832.264178240737</c:v>
                </c:pt>
                <c:pt idx="25771">
                  <c:v>44832.264189814814</c:v>
                </c:pt>
                <c:pt idx="25772">
                  <c:v>44832.264201388891</c:v>
                </c:pt>
                <c:pt idx="25773">
                  <c:v>44832.26421296296</c:v>
                </c:pt>
                <c:pt idx="25774">
                  <c:v>44832.264224537037</c:v>
                </c:pt>
                <c:pt idx="25775">
                  <c:v>44832.264236111114</c:v>
                </c:pt>
                <c:pt idx="25776">
                  <c:v>44832.264247685183</c:v>
                </c:pt>
                <c:pt idx="25777">
                  <c:v>44832.26425925926</c:v>
                </c:pt>
                <c:pt idx="25778">
                  <c:v>44832.264270833337</c:v>
                </c:pt>
                <c:pt idx="25779">
                  <c:v>44832.264282407406</c:v>
                </c:pt>
                <c:pt idx="25780">
                  <c:v>44832.264293981483</c:v>
                </c:pt>
                <c:pt idx="25781">
                  <c:v>44832.264305555553</c:v>
                </c:pt>
                <c:pt idx="25782">
                  <c:v>44832.264317129629</c:v>
                </c:pt>
                <c:pt idx="25783">
                  <c:v>44832.264328703706</c:v>
                </c:pt>
                <c:pt idx="25784">
                  <c:v>44832.264340277776</c:v>
                </c:pt>
                <c:pt idx="25785">
                  <c:v>44832.264351851853</c:v>
                </c:pt>
                <c:pt idx="25786">
                  <c:v>44832.264363425929</c:v>
                </c:pt>
                <c:pt idx="25787">
                  <c:v>44832.264374999999</c:v>
                </c:pt>
                <c:pt idx="25788">
                  <c:v>44832.264386574076</c:v>
                </c:pt>
                <c:pt idx="25789">
                  <c:v>44832.264398148145</c:v>
                </c:pt>
                <c:pt idx="25790">
                  <c:v>44832.264409722222</c:v>
                </c:pt>
                <c:pt idx="25791">
                  <c:v>44832.264421296299</c:v>
                </c:pt>
                <c:pt idx="25792">
                  <c:v>44832.264432870368</c:v>
                </c:pt>
                <c:pt idx="25793">
                  <c:v>44832.264444444445</c:v>
                </c:pt>
                <c:pt idx="25794">
                  <c:v>44832.264456018522</c:v>
                </c:pt>
                <c:pt idx="25795">
                  <c:v>44832.264467592591</c:v>
                </c:pt>
                <c:pt idx="25796">
                  <c:v>44832.264479166668</c:v>
                </c:pt>
                <c:pt idx="25797">
                  <c:v>44832.264490740738</c:v>
                </c:pt>
                <c:pt idx="25798">
                  <c:v>44832.264502314814</c:v>
                </c:pt>
                <c:pt idx="25799">
                  <c:v>44832.264513888891</c:v>
                </c:pt>
                <c:pt idx="25800">
                  <c:v>44832.264525462961</c:v>
                </c:pt>
                <c:pt idx="25801">
                  <c:v>44832.264537037037</c:v>
                </c:pt>
                <c:pt idx="25802">
                  <c:v>44832.264548611114</c:v>
                </c:pt>
                <c:pt idx="25803">
                  <c:v>44832.264560185184</c:v>
                </c:pt>
                <c:pt idx="25804">
                  <c:v>44832.26457175926</c:v>
                </c:pt>
                <c:pt idx="25805">
                  <c:v>44832.26458333333</c:v>
                </c:pt>
                <c:pt idx="25806">
                  <c:v>44832.264594907407</c:v>
                </c:pt>
                <c:pt idx="25807">
                  <c:v>44832.264606481483</c:v>
                </c:pt>
                <c:pt idx="25808">
                  <c:v>44832.264618055553</c:v>
                </c:pt>
                <c:pt idx="25809">
                  <c:v>44832.26462962963</c:v>
                </c:pt>
                <c:pt idx="25810">
                  <c:v>44832.264641203707</c:v>
                </c:pt>
                <c:pt idx="25811">
                  <c:v>44832.264652777776</c:v>
                </c:pt>
                <c:pt idx="25812">
                  <c:v>44832.264664351853</c:v>
                </c:pt>
                <c:pt idx="25813">
                  <c:v>44832.264675925922</c:v>
                </c:pt>
                <c:pt idx="25814">
                  <c:v>44832.264687499999</c:v>
                </c:pt>
                <c:pt idx="25815">
                  <c:v>44832.264699074076</c:v>
                </c:pt>
                <c:pt idx="25816">
                  <c:v>44832.264710648145</c:v>
                </c:pt>
                <c:pt idx="25817">
                  <c:v>44832.264722222222</c:v>
                </c:pt>
                <c:pt idx="25818">
                  <c:v>44832.264733796299</c:v>
                </c:pt>
                <c:pt idx="25819">
                  <c:v>44832.264745370368</c:v>
                </c:pt>
                <c:pt idx="25820">
                  <c:v>44832.264756944445</c:v>
                </c:pt>
                <c:pt idx="25821">
                  <c:v>44832.264768518522</c:v>
                </c:pt>
                <c:pt idx="25822">
                  <c:v>44832.264780092592</c:v>
                </c:pt>
                <c:pt idx="25823">
                  <c:v>44832.264791666668</c:v>
                </c:pt>
                <c:pt idx="25824">
                  <c:v>44832.264803240738</c:v>
                </c:pt>
                <c:pt idx="25825">
                  <c:v>44832.264814814815</c:v>
                </c:pt>
                <c:pt idx="25826">
                  <c:v>44832.264826388891</c:v>
                </c:pt>
                <c:pt idx="25827">
                  <c:v>44832.264837962961</c:v>
                </c:pt>
                <c:pt idx="25828">
                  <c:v>44832.264849537038</c:v>
                </c:pt>
                <c:pt idx="25829">
                  <c:v>44832.264861111114</c:v>
                </c:pt>
                <c:pt idx="25830">
                  <c:v>44832.264872685184</c:v>
                </c:pt>
                <c:pt idx="25831">
                  <c:v>44832.264884259261</c:v>
                </c:pt>
                <c:pt idx="25832">
                  <c:v>44832.26489583333</c:v>
                </c:pt>
                <c:pt idx="25833">
                  <c:v>44832.264907407407</c:v>
                </c:pt>
                <c:pt idx="25834">
                  <c:v>44832.264918981484</c:v>
                </c:pt>
                <c:pt idx="25835">
                  <c:v>44832.264930555553</c:v>
                </c:pt>
                <c:pt idx="25836">
                  <c:v>44832.26494212963</c:v>
                </c:pt>
                <c:pt idx="25837">
                  <c:v>44832.264953703707</c:v>
                </c:pt>
                <c:pt idx="25838">
                  <c:v>44832.264965277776</c:v>
                </c:pt>
                <c:pt idx="25839">
                  <c:v>44832.264976851853</c:v>
                </c:pt>
                <c:pt idx="25840">
                  <c:v>44832.264988425923</c:v>
                </c:pt>
                <c:pt idx="25841">
                  <c:v>44832.264999999999</c:v>
                </c:pt>
                <c:pt idx="25842">
                  <c:v>44832.265011574076</c:v>
                </c:pt>
                <c:pt idx="25843">
                  <c:v>44832.265023148146</c:v>
                </c:pt>
                <c:pt idx="25844">
                  <c:v>44832.265034722222</c:v>
                </c:pt>
                <c:pt idx="25845">
                  <c:v>44832.265046296299</c:v>
                </c:pt>
                <c:pt idx="25846">
                  <c:v>44832.265057870369</c:v>
                </c:pt>
                <c:pt idx="25847">
                  <c:v>44832.265069444446</c:v>
                </c:pt>
                <c:pt idx="25848">
                  <c:v>44832.265081018515</c:v>
                </c:pt>
                <c:pt idx="25849">
                  <c:v>44832.265104166669</c:v>
                </c:pt>
                <c:pt idx="25850">
                  <c:v>44832.265104166669</c:v>
                </c:pt>
                <c:pt idx="25851">
                  <c:v>44832.265115740738</c:v>
                </c:pt>
                <c:pt idx="25852">
                  <c:v>44832.265127314815</c:v>
                </c:pt>
                <c:pt idx="25853">
                  <c:v>44832.265138888892</c:v>
                </c:pt>
                <c:pt idx="25854">
                  <c:v>44832.265150462961</c:v>
                </c:pt>
                <c:pt idx="25855">
                  <c:v>44832.265162037038</c:v>
                </c:pt>
                <c:pt idx="25856">
                  <c:v>44832.265173611115</c:v>
                </c:pt>
                <c:pt idx="25857">
                  <c:v>44832.265185185184</c:v>
                </c:pt>
                <c:pt idx="25858">
                  <c:v>44832.265196759261</c:v>
                </c:pt>
                <c:pt idx="25859">
                  <c:v>44832.265208333331</c:v>
                </c:pt>
                <c:pt idx="25860">
                  <c:v>44832.265219907407</c:v>
                </c:pt>
                <c:pt idx="25861">
                  <c:v>44832.265231481484</c:v>
                </c:pt>
                <c:pt idx="25862">
                  <c:v>44832.265243055554</c:v>
                </c:pt>
                <c:pt idx="25863">
                  <c:v>44832.26525462963</c:v>
                </c:pt>
                <c:pt idx="25864">
                  <c:v>44832.265266203707</c:v>
                </c:pt>
                <c:pt idx="25865">
                  <c:v>44832.265277777777</c:v>
                </c:pt>
                <c:pt idx="25866">
                  <c:v>44832.265300925923</c:v>
                </c:pt>
                <c:pt idx="25867">
                  <c:v>44832.2653125</c:v>
                </c:pt>
                <c:pt idx="25868">
                  <c:v>44832.265324074076</c:v>
                </c:pt>
                <c:pt idx="25869">
                  <c:v>44832.265335648146</c:v>
                </c:pt>
                <c:pt idx="25870">
                  <c:v>44832.265347222223</c:v>
                </c:pt>
                <c:pt idx="25871">
                  <c:v>44832.2653587963</c:v>
                </c:pt>
                <c:pt idx="25872">
                  <c:v>44832.265370370369</c:v>
                </c:pt>
                <c:pt idx="25873">
                  <c:v>44832.265381944446</c:v>
                </c:pt>
                <c:pt idx="25874">
                  <c:v>44832.265393518515</c:v>
                </c:pt>
                <c:pt idx="25875">
                  <c:v>44832.265405092592</c:v>
                </c:pt>
                <c:pt idx="25876">
                  <c:v>44832.265416666669</c:v>
                </c:pt>
                <c:pt idx="25877">
                  <c:v>44832.265428240738</c:v>
                </c:pt>
                <c:pt idx="25878">
                  <c:v>44832.265439814815</c:v>
                </c:pt>
                <c:pt idx="25879">
                  <c:v>44832.265451388892</c:v>
                </c:pt>
                <c:pt idx="25880">
                  <c:v>44832.265462962961</c:v>
                </c:pt>
                <c:pt idx="25881">
                  <c:v>44832.265474537038</c:v>
                </c:pt>
                <c:pt idx="25882">
                  <c:v>44832.265486111108</c:v>
                </c:pt>
                <c:pt idx="25883">
                  <c:v>44832.265497685185</c:v>
                </c:pt>
                <c:pt idx="25884">
                  <c:v>44832.265509259261</c:v>
                </c:pt>
                <c:pt idx="25885">
                  <c:v>44832.265520833331</c:v>
                </c:pt>
                <c:pt idx="25886">
                  <c:v>44832.265532407408</c:v>
                </c:pt>
                <c:pt idx="25887">
                  <c:v>44832.265543981484</c:v>
                </c:pt>
                <c:pt idx="25888">
                  <c:v>44832.265555555554</c:v>
                </c:pt>
                <c:pt idx="25889">
                  <c:v>44832.265567129631</c:v>
                </c:pt>
                <c:pt idx="25890">
                  <c:v>44832.2655787037</c:v>
                </c:pt>
                <c:pt idx="25891">
                  <c:v>44832.265590277777</c:v>
                </c:pt>
                <c:pt idx="25892">
                  <c:v>44832.265601851854</c:v>
                </c:pt>
                <c:pt idx="25893">
                  <c:v>44832.265613425923</c:v>
                </c:pt>
                <c:pt idx="25894">
                  <c:v>44832.265625</c:v>
                </c:pt>
                <c:pt idx="25895">
                  <c:v>44832.265636574077</c:v>
                </c:pt>
                <c:pt idx="25896">
                  <c:v>44832.265648148146</c:v>
                </c:pt>
                <c:pt idx="25897">
                  <c:v>44832.265659722223</c:v>
                </c:pt>
                <c:pt idx="25898">
                  <c:v>44832.2656712963</c:v>
                </c:pt>
                <c:pt idx="25899">
                  <c:v>44832.265682870369</c:v>
                </c:pt>
                <c:pt idx="25900">
                  <c:v>44832.265694444446</c:v>
                </c:pt>
                <c:pt idx="25901">
                  <c:v>44832.265706018516</c:v>
                </c:pt>
                <c:pt idx="25902">
                  <c:v>44832.265717592592</c:v>
                </c:pt>
                <c:pt idx="25903">
                  <c:v>44832.265729166669</c:v>
                </c:pt>
                <c:pt idx="25904">
                  <c:v>44832.265740740739</c:v>
                </c:pt>
                <c:pt idx="25905">
                  <c:v>44832.265752314815</c:v>
                </c:pt>
                <c:pt idx="25906">
                  <c:v>44832.265763888892</c:v>
                </c:pt>
                <c:pt idx="25907">
                  <c:v>44832.265775462962</c:v>
                </c:pt>
                <c:pt idx="25908">
                  <c:v>44832.265787037039</c:v>
                </c:pt>
                <c:pt idx="25909">
                  <c:v>44832.265798611108</c:v>
                </c:pt>
                <c:pt idx="25910">
                  <c:v>44832.265810185185</c:v>
                </c:pt>
                <c:pt idx="25911">
                  <c:v>44832.265821759262</c:v>
                </c:pt>
                <c:pt idx="25912">
                  <c:v>44832.265833333331</c:v>
                </c:pt>
                <c:pt idx="25913">
                  <c:v>44832.265844907408</c:v>
                </c:pt>
                <c:pt idx="25914">
                  <c:v>44832.265856481485</c:v>
                </c:pt>
                <c:pt idx="25915">
                  <c:v>44832.265868055554</c:v>
                </c:pt>
                <c:pt idx="25916">
                  <c:v>44832.265879629631</c:v>
                </c:pt>
                <c:pt idx="25917">
                  <c:v>44832.2658912037</c:v>
                </c:pt>
                <c:pt idx="25918">
                  <c:v>44832.265902777777</c:v>
                </c:pt>
                <c:pt idx="25919">
                  <c:v>44832.265914351854</c:v>
                </c:pt>
                <c:pt idx="25920">
                  <c:v>44832.265925925924</c:v>
                </c:pt>
                <c:pt idx="25921">
                  <c:v>44832.2659375</c:v>
                </c:pt>
                <c:pt idx="25922">
                  <c:v>44832.265949074077</c:v>
                </c:pt>
                <c:pt idx="25923">
                  <c:v>44832.265960648147</c:v>
                </c:pt>
                <c:pt idx="25924">
                  <c:v>44832.265972222223</c:v>
                </c:pt>
                <c:pt idx="25925">
                  <c:v>44832.265983796293</c:v>
                </c:pt>
                <c:pt idx="25926">
                  <c:v>44832.26599537037</c:v>
                </c:pt>
                <c:pt idx="25927">
                  <c:v>44832.266006944446</c:v>
                </c:pt>
                <c:pt idx="25928">
                  <c:v>44832.266018518516</c:v>
                </c:pt>
                <c:pt idx="25929">
                  <c:v>44832.266030092593</c:v>
                </c:pt>
                <c:pt idx="25930">
                  <c:v>44832.266041666669</c:v>
                </c:pt>
                <c:pt idx="25931">
                  <c:v>44832.266053240739</c:v>
                </c:pt>
                <c:pt idx="25932">
                  <c:v>44832.266064814816</c:v>
                </c:pt>
                <c:pt idx="25933">
                  <c:v>44832.266076388885</c:v>
                </c:pt>
                <c:pt idx="25934">
                  <c:v>44832.266087962962</c:v>
                </c:pt>
                <c:pt idx="25935">
                  <c:v>44832.266099537039</c:v>
                </c:pt>
                <c:pt idx="25936">
                  <c:v>44832.266111111108</c:v>
                </c:pt>
                <c:pt idx="25937">
                  <c:v>44832.266122685185</c:v>
                </c:pt>
                <c:pt idx="25938">
                  <c:v>44832.266134259262</c:v>
                </c:pt>
                <c:pt idx="25939">
                  <c:v>44832.266145833331</c:v>
                </c:pt>
                <c:pt idx="25940">
                  <c:v>44832.266157407408</c:v>
                </c:pt>
                <c:pt idx="25941">
                  <c:v>44832.266168981485</c:v>
                </c:pt>
                <c:pt idx="25942">
                  <c:v>44832.266180555554</c:v>
                </c:pt>
                <c:pt idx="25943">
                  <c:v>44832.266192129631</c:v>
                </c:pt>
                <c:pt idx="25944">
                  <c:v>44832.266203703701</c:v>
                </c:pt>
                <c:pt idx="25945">
                  <c:v>44832.266215277778</c:v>
                </c:pt>
                <c:pt idx="25946">
                  <c:v>44832.266226851854</c:v>
                </c:pt>
                <c:pt idx="25947">
                  <c:v>44832.266238425924</c:v>
                </c:pt>
                <c:pt idx="25948">
                  <c:v>44832.266250000001</c:v>
                </c:pt>
                <c:pt idx="25949">
                  <c:v>44832.266261574077</c:v>
                </c:pt>
                <c:pt idx="25950">
                  <c:v>44832.266273148147</c:v>
                </c:pt>
                <c:pt idx="25951">
                  <c:v>44832.266284722224</c:v>
                </c:pt>
                <c:pt idx="25952">
                  <c:v>44832.266296296293</c:v>
                </c:pt>
                <c:pt idx="25953">
                  <c:v>44832.26630787037</c:v>
                </c:pt>
                <c:pt idx="25954">
                  <c:v>44832.266319444447</c:v>
                </c:pt>
                <c:pt idx="25955">
                  <c:v>44832.266331018516</c:v>
                </c:pt>
                <c:pt idx="25956">
                  <c:v>44832.266342592593</c:v>
                </c:pt>
                <c:pt idx="25957">
                  <c:v>44832.26635416667</c:v>
                </c:pt>
                <c:pt idx="25958">
                  <c:v>44832.266365740739</c:v>
                </c:pt>
                <c:pt idx="25959">
                  <c:v>44832.266377314816</c:v>
                </c:pt>
                <c:pt idx="25960">
                  <c:v>44832.266388888886</c:v>
                </c:pt>
                <c:pt idx="25961">
                  <c:v>44832.266400462962</c:v>
                </c:pt>
                <c:pt idx="25962">
                  <c:v>44832.266412037039</c:v>
                </c:pt>
                <c:pt idx="25963">
                  <c:v>44832.266423611109</c:v>
                </c:pt>
                <c:pt idx="25964">
                  <c:v>44832.266435185185</c:v>
                </c:pt>
                <c:pt idx="25965">
                  <c:v>44832.266446759262</c:v>
                </c:pt>
                <c:pt idx="25966">
                  <c:v>44832.266458333332</c:v>
                </c:pt>
                <c:pt idx="25967">
                  <c:v>44832.266469907408</c:v>
                </c:pt>
                <c:pt idx="25968">
                  <c:v>44832.266481481478</c:v>
                </c:pt>
                <c:pt idx="25969">
                  <c:v>44832.266493055555</c:v>
                </c:pt>
                <c:pt idx="25970">
                  <c:v>44832.266504629632</c:v>
                </c:pt>
                <c:pt idx="25971">
                  <c:v>44832.266516203701</c:v>
                </c:pt>
                <c:pt idx="25972">
                  <c:v>44832.266527777778</c:v>
                </c:pt>
                <c:pt idx="25973">
                  <c:v>44832.266539351855</c:v>
                </c:pt>
                <c:pt idx="25974">
                  <c:v>44832.266550925924</c:v>
                </c:pt>
                <c:pt idx="25975">
                  <c:v>44832.266562500001</c:v>
                </c:pt>
                <c:pt idx="25976">
                  <c:v>44832.266574074078</c:v>
                </c:pt>
                <c:pt idx="25977">
                  <c:v>44832.266585648147</c:v>
                </c:pt>
                <c:pt idx="25978">
                  <c:v>44832.266597222224</c:v>
                </c:pt>
                <c:pt idx="25979">
                  <c:v>44832.266608796293</c:v>
                </c:pt>
                <c:pt idx="25980">
                  <c:v>44832.26662037037</c:v>
                </c:pt>
                <c:pt idx="25981">
                  <c:v>44832.266631944447</c:v>
                </c:pt>
                <c:pt idx="25982">
                  <c:v>44832.266643518517</c:v>
                </c:pt>
                <c:pt idx="25983">
                  <c:v>44832.266655092593</c:v>
                </c:pt>
                <c:pt idx="25984">
                  <c:v>44832.26666666667</c:v>
                </c:pt>
                <c:pt idx="25985">
                  <c:v>44832.26667824074</c:v>
                </c:pt>
                <c:pt idx="25986">
                  <c:v>44832.266689814816</c:v>
                </c:pt>
                <c:pt idx="25987">
                  <c:v>44832.266701388886</c:v>
                </c:pt>
                <c:pt idx="25988">
                  <c:v>44832.266712962963</c:v>
                </c:pt>
                <c:pt idx="25989">
                  <c:v>44832.266724537039</c:v>
                </c:pt>
                <c:pt idx="25990">
                  <c:v>44832.266736111109</c:v>
                </c:pt>
                <c:pt idx="25991">
                  <c:v>44832.266747685186</c:v>
                </c:pt>
                <c:pt idx="25992">
                  <c:v>44832.266759259262</c:v>
                </c:pt>
                <c:pt idx="25993">
                  <c:v>44832.266770833332</c:v>
                </c:pt>
                <c:pt idx="25994">
                  <c:v>44832.266782407409</c:v>
                </c:pt>
                <c:pt idx="25995">
                  <c:v>44832.266793981478</c:v>
                </c:pt>
                <c:pt idx="25996">
                  <c:v>44832.266805555555</c:v>
                </c:pt>
                <c:pt idx="25997">
                  <c:v>44832.266817129632</c:v>
                </c:pt>
                <c:pt idx="25998">
                  <c:v>44832.266828703701</c:v>
                </c:pt>
                <c:pt idx="25999">
                  <c:v>44832.266840277778</c:v>
                </c:pt>
                <c:pt idx="26000">
                  <c:v>44832.266851851855</c:v>
                </c:pt>
                <c:pt idx="26001">
                  <c:v>44832.266863425924</c:v>
                </c:pt>
                <c:pt idx="26002">
                  <c:v>44832.266875000001</c:v>
                </c:pt>
                <c:pt idx="26003">
                  <c:v>44832.266886574071</c:v>
                </c:pt>
                <c:pt idx="26004">
                  <c:v>44832.266898148147</c:v>
                </c:pt>
                <c:pt idx="26005">
                  <c:v>44832.266909722224</c:v>
                </c:pt>
                <c:pt idx="26006">
                  <c:v>44832.266921296294</c:v>
                </c:pt>
                <c:pt idx="26007">
                  <c:v>44832.266932870371</c:v>
                </c:pt>
                <c:pt idx="26008">
                  <c:v>44832.266944444447</c:v>
                </c:pt>
                <c:pt idx="26009">
                  <c:v>44832.266956018517</c:v>
                </c:pt>
                <c:pt idx="26010">
                  <c:v>44832.266967592594</c:v>
                </c:pt>
                <c:pt idx="26011">
                  <c:v>44832.266979166663</c:v>
                </c:pt>
                <c:pt idx="26012">
                  <c:v>44832.26699074074</c:v>
                </c:pt>
                <c:pt idx="26013">
                  <c:v>44832.267002314817</c:v>
                </c:pt>
                <c:pt idx="26014">
                  <c:v>44832.267013888886</c:v>
                </c:pt>
                <c:pt idx="26015">
                  <c:v>44832.267025462963</c:v>
                </c:pt>
                <c:pt idx="26016">
                  <c:v>44832.26703703704</c:v>
                </c:pt>
                <c:pt idx="26017">
                  <c:v>44832.267048611109</c:v>
                </c:pt>
                <c:pt idx="26018">
                  <c:v>44832.267060185186</c:v>
                </c:pt>
                <c:pt idx="26019">
                  <c:v>44832.267071759263</c:v>
                </c:pt>
                <c:pt idx="26020">
                  <c:v>44832.267083333332</c:v>
                </c:pt>
                <c:pt idx="26021">
                  <c:v>44832.267094907409</c:v>
                </c:pt>
                <c:pt idx="26022">
                  <c:v>44832.267106481479</c:v>
                </c:pt>
                <c:pt idx="26023">
                  <c:v>44832.267118055555</c:v>
                </c:pt>
                <c:pt idx="26024">
                  <c:v>44832.267129629632</c:v>
                </c:pt>
                <c:pt idx="26025">
                  <c:v>44832.267141203702</c:v>
                </c:pt>
                <c:pt idx="26026">
                  <c:v>44832.267152777778</c:v>
                </c:pt>
                <c:pt idx="26027">
                  <c:v>44832.267164351855</c:v>
                </c:pt>
                <c:pt idx="26028">
                  <c:v>44832.267175925925</c:v>
                </c:pt>
                <c:pt idx="26029">
                  <c:v>44832.267187500001</c:v>
                </c:pt>
                <c:pt idx="26030">
                  <c:v>44832.267199074071</c:v>
                </c:pt>
                <c:pt idx="26031">
                  <c:v>44832.267210648148</c:v>
                </c:pt>
                <c:pt idx="26032">
                  <c:v>44832.267222222225</c:v>
                </c:pt>
                <c:pt idx="26033">
                  <c:v>44832.267233796294</c:v>
                </c:pt>
                <c:pt idx="26034">
                  <c:v>44832.267245370371</c:v>
                </c:pt>
                <c:pt idx="26035">
                  <c:v>44832.267256944448</c:v>
                </c:pt>
                <c:pt idx="26036">
                  <c:v>44832.267268518517</c:v>
                </c:pt>
                <c:pt idx="26037">
                  <c:v>44832.267280092594</c:v>
                </c:pt>
                <c:pt idx="26038">
                  <c:v>44832.267291666663</c:v>
                </c:pt>
                <c:pt idx="26039">
                  <c:v>44832.26730324074</c:v>
                </c:pt>
                <c:pt idx="26040">
                  <c:v>44832.267314814817</c:v>
                </c:pt>
                <c:pt idx="26041">
                  <c:v>44832.267326388886</c:v>
                </c:pt>
                <c:pt idx="26042">
                  <c:v>44832.267337962963</c:v>
                </c:pt>
                <c:pt idx="26043">
                  <c:v>44832.26734953704</c:v>
                </c:pt>
                <c:pt idx="26044">
                  <c:v>44832.267361111109</c:v>
                </c:pt>
                <c:pt idx="26045">
                  <c:v>44832.267372685186</c:v>
                </c:pt>
                <c:pt idx="26046">
                  <c:v>44832.267384259256</c:v>
                </c:pt>
                <c:pt idx="26047">
                  <c:v>44832.267395833333</c:v>
                </c:pt>
                <c:pt idx="26048">
                  <c:v>44832.267407407409</c:v>
                </c:pt>
                <c:pt idx="26049">
                  <c:v>44832.267418981479</c:v>
                </c:pt>
                <c:pt idx="26050">
                  <c:v>44832.267430555556</c:v>
                </c:pt>
                <c:pt idx="26051">
                  <c:v>44832.267442129632</c:v>
                </c:pt>
                <c:pt idx="26052">
                  <c:v>44832.267453703702</c:v>
                </c:pt>
                <c:pt idx="26053">
                  <c:v>44832.267465277779</c:v>
                </c:pt>
                <c:pt idx="26054">
                  <c:v>44832.267476851855</c:v>
                </c:pt>
                <c:pt idx="26055">
                  <c:v>44832.267500000002</c:v>
                </c:pt>
                <c:pt idx="26056">
                  <c:v>44832.267511574071</c:v>
                </c:pt>
                <c:pt idx="26057">
                  <c:v>44832.267523148148</c:v>
                </c:pt>
                <c:pt idx="26058">
                  <c:v>44832.267534722225</c:v>
                </c:pt>
                <c:pt idx="26059">
                  <c:v>44832.267546296294</c:v>
                </c:pt>
                <c:pt idx="26060">
                  <c:v>44832.267557870371</c:v>
                </c:pt>
                <c:pt idx="26061">
                  <c:v>44832.267569444448</c:v>
                </c:pt>
                <c:pt idx="26062">
                  <c:v>44832.267581018517</c:v>
                </c:pt>
                <c:pt idx="26063">
                  <c:v>44832.267592592594</c:v>
                </c:pt>
                <c:pt idx="26064">
                  <c:v>44832.267604166664</c:v>
                </c:pt>
                <c:pt idx="26065">
                  <c:v>44832.26761574074</c:v>
                </c:pt>
                <c:pt idx="26066">
                  <c:v>44832.267627314817</c:v>
                </c:pt>
                <c:pt idx="26067">
                  <c:v>44832.267638888887</c:v>
                </c:pt>
                <c:pt idx="26068">
                  <c:v>44832.267650462964</c:v>
                </c:pt>
                <c:pt idx="26069">
                  <c:v>44832.26766203704</c:v>
                </c:pt>
                <c:pt idx="26070">
                  <c:v>44832.26767361111</c:v>
                </c:pt>
                <c:pt idx="26071">
                  <c:v>44832.267685185187</c:v>
                </c:pt>
                <c:pt idx="26072">
                  <c:v>44832.267696759256</c:v>
                </c:pt>
                <c:pt idx="26073">
                  <c:v>44832.267708333333</c:v>
                </c:pt>
                <c:pt idx="26074">
                  <c:v>44832.26771990741</c:v>
                </c:pt>
                <c:pt idx="26075">
                  <c:v>44832.267731481479</c:v>
                </c:pt>
                <c:pt idx="26076">
                  <c:v>44832.267743055556</c:v>
                </c:pt>
                <c:pt idx="26077">
                  <c:v>44832.267754629633</c:v>
                </c:pt>
                <c:pt idx="26078">
                  <c:v>44832.267766203702</c:v>
                </c:pt>
                <c:pt idx="26079">
                  <c:v>44832.267777777779</c:v>
                </c:pt>
                <c:pt idx="26080">
                  <c:v>44832.267789351848</c:v>
                </c:pt>
                <c:pt idx="26081">
                  <c:v>44832.267800925925</c:v>
                </c:pt>
                <c:pt idx="26082">
                  <c:v>44832.267812500002</c:v>
                </c:pt>
                <c:pt idx="26083">
                  <c:v>44832.267824074072</c:v>
                </c:pt>
                <c:pt idx="26084">
                  <c:v>44832.267835648148</c:v>
                </c:pt>
                <c:pt idx="26085">
                  <c:v>44832.267847222225</c:v>
                </c:pt>
                <c:pt idx="26086">
                  <c:v>44832.267858796295</c:v>
                </c:pt>
                <c:pt idx="26087">
                  <c:v>44832.267870370371</c:v>
                </c:pt>
                <c:pt idx="26088">
                  <c:v>44832.267881944441</c:v>
                </c:pt>
                <c:pt idx="26089">
                  <c:v>44832.267893518518</c:v>
                </c:pt>
                <c:pt idx="26090">
                  <c:v>44832.267905092594</c:v>
                </c:pt>
                <c:pt idx="26091">
                  <c:v>44832.267916666664</c:v>
                </c:pt>
                <c:pt idx="26092">
                  <c:v>44832.267928240741</c:v>
                </c:pt>
                <c:pt idx="26093">
                  <c:v>44832.267939814818</c:v>
                </c:pt>
                <c:pt idx="26094">
                  <c:v>44832.267951388887</c:v>
                </c:pt>
                <c:pt idx="26095">
                  <c:v>44832.267962962964</c:v>
                </c:pt>
                <c:pt idx="26096">
                  <c:v>44832.267974537041</c:v>
                </c:pt>
                <c:pt idx="26097">
                  <c:v>44832.26798611111</c:v>
                </c:pt>
                <c:pt idx="26098">
                  <c:v>44832.267997685187</c:v>
                </c:pt>
                <c:pt idx="26099">
                  <c:v>44832.268009259256</c:v>
                </c:pt>
                <c:pt idx="26100">
                  <c:v>44832.268020833333</c:v>
                </c:pt>
                <c:pt idx="26101">
                  <c:v>44832.26803240741</c:v>
                </c:pt>
                <c:pt idx="26102">
                  <c:v>44832.268043981479</c:v>
                </c:pt>
                <c:pt idx="26103">
                  <c:v>44832.268055555556</c:v>
                </c:pt>
                <c:pt idx="26104">
                  <c:v>44832.268067129633</c:v>
                </c:pt>
                <c:pt idx="26105">
                  <c:v>44832.268078703702</c:v>
                </c:pt>
                <c:pt idx="26106">
                  <c:v>44832.268090277779</c:v>
                </c:pt>
                <c:pt idx="26107">
                  <c:v>44832.268101851849</c:v>
                </c:pt>
                <c:pt idx="26108">
                  <c:v>44832.268113425926</c:v>
                </c:pt>
                <c:pt idx="26109">
                  <c:v>44832.268125000002</c:v>
                </c:pt>
                <c:pt idx="26110">
                  <c:v>44832.268136574072</c:v>
                </c:pt>
                <c:pt idx="26111">
                  <c:v>44832.268148148149</c:v>
                </c:pt>
                <c:pt idx="26112">
                  <c:v>44832.268159722225</c:v>
                </c:pt>
                <c:pt idx="26113">
                  <c:v>44832.268171296295</c:v>
                </c:pt>
                <c:pt idx="26114">
                  <c:v>44832.268182870372</c:v>
                </c:pt>
                <c:pt idx="26115">
                  <c:v>44832.268194444441</c:v>
                </c:pt>
                <c:pt idx="26116">
                  <c:v>44832.268206018518</c:v>
                </c:pt>
                <c:pt idx="26117">
                  <c:v>44832.268217592595</c:v>
                </c:pt>
                <c:pt idx="26118">
                  <c:v>44832.268229166664</c:v>
                </c:pt>
                <c:pt idx="26119">
                  <c:v>44832.268240740741</c:v>
                </c:pt>
                <c:pt idx="26120">
                  <c:v>44832.268252314818</c:v>
                </c:pt>
                <c:pt idx="26121">
                  <c:v>44832.268263888887</c:v>
                </c:pt>
                <c:pt idx="26122">
                  <c:v>44832.268275462964</c:v>
                </c:pt>
                <c:pt idx="26123">
                  <c:v>44832.268287037034</c:v>
                </c:pt>
                <c:pt idx="26124">
                  <c:v>44832.26829861111</c:v>
                </c:pt>
                <c:pt idx="26125">
                  <c:v>44832.268310185187</c:v>
                </c:pt>
                <c:pt idx="26126">
                  <c:v>44832.268321759257</c:v>
                </c:pt>
                <c:pt idx="26127">
                  <c:v>44832.268333333333</c:v>
                </c:pt>
                <c:pt idx="26128">
                  <c:v>44832.26834490741</c:v>
                </c:pt>
                <c:pt idx="26129">
                  <c:v>44832.26835648148</c:v>
                </c:pt>
                <c:pt idx="26130">
                  <c:v>44832.268368055556</c:v>
                </c:pt>
                <c:pt idx="26131">
                  <c:v>44832.268379629626</c:v>
                </c:pt>
                <c:pt idx="26132">
                  <c:v>44832.268391203703</c:v>
                </c:pt>
                <c:pt idx="26133">
                  <c:v>44832.26840277778</c:v>
                </c:pt>
                <c:pt idx="26134">
                  <c:v>44832.268414351849</c:v>
                </c:pt>
                <c:pt idx="26135">
                  <c:v>44832.268425925926</c:v>
                </c:pt>
                <c:pt idx="26136">
                  <c:v>44832.268437500003</c:v>
                </c:pt>
                <c:pt idx="26137">
                  <c:v>44832.268449074072</c:v>
                </c:pt>
                <c:pt idx="26138">
                  <c:v>44832.268460648149</c:v>
                </c:pt>
                <c:pt idx="26139">
                  <c:v>44832.268472222226</c:v>
                </c:pt>
                <c:pt idx="26140">
                  <c:v>44832.268483796295</c:v>
                </c:pt>
                <c:pt idx="26141">
                  <c:v>44832.268495370372</c:v>
                </c:pt>
                <c:pt idx="26142">
                  <c:v>44832.268506944441</c:v>
                </c:pt>
                <c:pt idx="26143">
                  <c:v>44832.268518518518</c:v>
                </c:pt>
                <c:pt idx="26144">
                  <c:v>44832.268530092595</c:v>
                </c:pt>
                <c:pt idx="26145">
                  <c:v>44832.268541666665</c:v>
                </c:pt>
                <c:pt idx="26146">
                  <c:v>44832.268553240741</c:v>
                </c:pt>
                <c:pt idx="26147">
                  <c:v>44832.268564814818</c:v>
                </c:pt>
                <c:pt idx="26148">
                  <c:v>44832.268576388888</c:v>
                </c:pt>
                <c:pt idx="26149">
                  <c:v>44832.268587962964</c:v>
                </c:pt>
                <c:pt idx="26150">
                  <c:v>44832.268599537034</c:v>
                </c:pt>
                <c:pt idx="26151">
                  <c:v>44832.268611111111</c:v>
                </c:pt>
                <c:pt idx="26152">
                  <c:v>44832.268622685187</c:v>
                </c:pt>
                <c:pt idx="26153">
                  <c:v>44832.268634259257</c:v>
                </c:pt>
                <c:pt idx="26154">
                  <c:v>44832.268645833334</c:v>
                </c:pt>
                <c:pt idx="26155">
                  <c:v>44832.268657407411</c:v>
                </c:pt>
                <c:pt idx="26156">
                  <c:v>44832.26866898148</c:v>
                </c:pt>
                <c:pt idx="26157">
                  <c:v>44832.268680555557</c:v>
                </c:pt>
                <c:pt idx="26158">
                  <c:v>44832.268692129626</c:v>
                </c:pt>
                <c:pt idx="26159">
                  <c:v>44832.268703703703</c:v>
                </c:pt>
                <c:pt idx="26160">
                  <c:v>44832.26871527778</c:v>
                </c:pt>
                <c:pt idx="26161">
                  <c:v>44832.268726851849</c:v>
                </c:pt>
                <c:pt idx="26162">
                  <c:v>44832.268738425926</c:v>
                </c:pt>
                <c:pt idx="26163">
                  <c:v>44832.268750000003</c:v>
                </c:pt>
                <c:pt idx="26164">
                  <c:v>44832.268761574072</c:v>
                </c:pt>
                <c:pt idx="26165">
                  <c:v>44832.268773148149</c:v>
                </c:pt>
                <c:pt idx="26166">
                  <c:v>44832.268784722219</c:v>
                </c:pt>
                <c:pt idx="26167">
                  <c:v>44832.268796296295</c:v>
                </c:pt>
                <c:pt idx="26168">
                  <c:v>44832.268807870372</c:v>
                </c:pt>
                <c:pt idx="26169">
                  <c:v>44832.268819444442</c:v>
                </c:pt>
                <c:pt idx="26170">
                  <c:v>44832.268831018519</c:v>
                </c:pt>
                <c:pt idx="26171">
                  <c:v>44832.268842592595</c:v>
                </c:pt>
                <c:pt idx="26172">
                  <c:v>44832.268854166665</c:v>
                </c:pt>
                <c:pt idx="26173">
                  <c:v>44832.268865740742</c:v>
                </c:pt>
                <c:pt idx="26174">
                  <c:v>44832.268877314818</c:v>
                </c:pt>
                <c:pt idx="26175">
                  <c:v>44832.268888888888</c:v>
                </c:pt>
                <c:pt idx="26176">
                  <c:v>44832.268900462965</c:v>
                </c:pt>
                <c:pt idx="26177">
                  <c:v>44832.268912037034</c:v>
                </c:pt>
                <c:pt idx="26178">
                  <c:v>44832.268923611111</c:v>
                </c:pt>
                <c:pt idx="26179">
                  <c:v>44832.268935185188</c:v>
                </c:pt>
                <c:pt idx="26180">
                  <c:v>44832.268946759257</c:v>
                </c:pt>
                <c:pt idx="26181">
                  <c:v>44832.268958333334</c:v>
                </c:pt>
                <c:pt idx="26182">
                  <c:v>44832.268969907411</c:v>
                </c:pt>
                <c:pt idx="26183">
                  <c:v>44832.26898148148</c:v>
                </c:pt>
                <c:pt idx="26184">
                  <c:v>44832.268993055557</c:v>
                </c:pt>
                <c:pt idx="26185">
                  <c:v>44832.269004629627</c:v>
                </c:pt>
                <c:pt idx="26186">
                  <c:v>44832.269016203703</c:v>
                </c:pt>
                <c:pt idx="26187">
                  <c:v>44832.26902777778</c:v>
                </c:pt>
                <c:pt idx="26188">
                  <c:v>44832.26903935185</c:v>
                </c:pt>
                <c:pt idx="26189">
                  <c:v>44832.269050925926</c:v>
                </c:pt>
                <c:pt idx="26190">
                  <c:v>44832.269062500003</c:v>
                </c:pt>
                <c:pt idx="26191">
                  <c:v>44832.269074074073</c:v>
                </c:pt>
                <c:pt idx="26192">
                  <c:v>44832.269085648149</c:v>
                </c:pt>
                <c:pt idx="26193">
                  <c:v>44832.269097222219</c:v>
                </c:pt>
                <c:pt idx="26194">
                  <c:v>44832.269108796296</c:v>
                </c:pt>
                <c:pt idx="26195">
                  <c:v>44832.269120370373</c:v>
                </c:pt>
                <c:pt idx="26196">
                  <c:v>44832.269131944442</c:v>
                </c:pt>
                <c:pt idx="26197">
                  <c:v>44832.269143518519</c:v>
                </c:pt>
                <c:pt idx="26198">
                  <c:v>44832.269155092596</c:v>
                </c:pt>
                <c:pt idx="26199">
                  <c:v>44832.269166666665</c:v>
                </c:pt>
                <c:pt idx="26200">
                  <c:v>44832.269178240742</c:v>
                </c:pt>
                <c:pt idx="26201">
                  <c:v>44832.269189814811</c:v>
                </c:pt>
                <c:pt idx="26202">
                  <c:v>44832.269201388888</c:v>
                </c:pt>
                <c:pt idx="26203">
                  <c:v>44832.269212962965</c:v>
                </c:pt>
                <c:pt idx="26204">
                  <c:v>44832.269224537034</c:v>
                </c:pt>
                <c:pt idx="26205">
                  <c:v>44832.269236111111</c:v>
                </c:pt>
                <c:pt idx="26206">
                  <c:v>44832.269247685188</c:v>
                </c:pt>
                <c:pt idx="26207">
                  <c:v>44832.269259259258</c:v>
                </c:pt>
                <c:pt idx="26208">
                  <c:v>44832.269270833334</c:v>
                </c:pt>
                <c:pt idx="26209">
                  <c:v>44832.269282407404</c:v>
                </c:pt>
                <c:pt idx="26210">
                  <c:v>44832.269293981481</c:v>
                </c:pt>
                <c:pt idx="26211">
                  <c:v>44832.269305555557</c:v>
                </c:pt>
                <c:pt idx="26212">
                  <c:v>44832.269317129627</c:v>
                </c:pt>
                <c:pt idx="26213">
                  <c:v>44832.269328703704</c:v>
                </c:pt>
                <c:pt idx="26214">
                  <c:v>44832.26934027778</c:v>
                </c:pt>
                <c:pt idx="26215">
                  <c:v>44832.26935185185</c:v>
                </c:pt>
                <c:pt idx="26216">
                  <c:v>44832.269363425927</c:v>
                </c:pt>
                <c:pt idx="26217">
                  <c:v>44832.269375000003</c:v>
                </c:pt>
                <c:pt idx="26218">
                  <c:v>44832.269386574073</c:v>
                </c:pt>
                <c:pt idx="26219">
                  <c:v>44832.26939814815</c:v>
                </c:pt>
                <c:pt idx="26220">
                  <c:v>44832.269409722219</c:v>
                </c:pt>
                <c:pt idx="26221">
                  <c:v>44832.269421296296</c:v>
                </c:pt>
                <c:pt idx="26222">
                  <c:v>44832.269432870373</c:v>
                </c:pt>
                <c:pt idx="26223">
                  <c:v>44832.269444444442</c:v>
                </c:pt>
                <c:pt idx="26224">
                  <c:v>44832.269456018519</c:v>
                </c:pt>
                <c:pt idx="26225">
                  <c:v>44832.269467592596</c:v>
                </c:pt>
                <c:pt idx="26226">
                  <c:v>44832.269479166665</c:v>
                </c:pt>
                <c:pt idx="26227">
                  <c:v>44832.269490740742</c:v>
                </c:pt>
                <c:pt idx="26228">
                  <c:v>44832.269502314812</c:v>
                </c:pt>
                <c:pt idx="26229">
                  <c:v>44832.269513888888</c:v>
                </c:pt>
                <c:pt idx="26230">
                  <c:v>44832.269525462965</c:v>
                </c:pt>
                <c:pt idx="26231">
                  <c:v>44832.269537037035</c:v>
                </c:pt>
                <c:pt idx="26232">
                  <c:v>44832.269548611112</c:v>
                </c:pt>
                <c:pt idx="26233">
                  <c:v>44832.269560185188</c:v>
                </c:pt>
                <c:pt idx="26234">
                  <c:v>44832.269571759258</c:v>
                </c:pt>
                <c:pt idx="26235">
                  <c:v>44832.269583333335</c:v>
                </c:pt>
                <c:pt idx="26236">
                  <c:v>44832.269594907404</c:v>
                </c:pt>
                <c:pt idx="26237">
                  <c:v>44832.269606481481</c:v>
                </c:pt>
                <c:pt idx="26238">
                  <c:v>44832.269618055558</c:v>
                </c:pt>
                <c:pt idx="26239">
                  <c:v>44832.269629629627</c:v>
                </c:pt>
                <c:pt idx="26240">
                  <c:v>44832.269641203704</c:v>
                </c:pt>
                <c:pt idx="26241">
                  <c:v>44832.269652777781</c:v>
                </c:pt>
                <c:pt idx="26242">
                  <c:v>44832.26966435185</c:v>
                </c:pt>
                <c:pt idx="26243">
                  <c:v>44832.269675925927</c:v>
                </c:pt>
                <c:pt idx="26244">
                  <c:v>44832.269687499997</c:v>
                </c:pt>
                <c:pt idx="26245">
                  <c:v>44832.269699074073</c:v>
                </c:pt>
                <c:pt idx="26246">
                  <c:v>44832.26971064815</c:v>
                </c:pt>
                <c:pt idx="26247">
                  <c:v>44832.26972222222</c:v>
                </c:pt>
                <c:pt idx="26248">
                  <c:v>44832.269733796296</c:v>
                </c:pt>
                <c:pt idx="26249">
                  <c:v>44832.269745370373</c:v>
                </c:pt>
                <c:pt idx="26250">
                  <c:v>44832.269756944443</c:v>
                </c:pt>
                <c:pt idx="26251">
                  <c:v>44832.269768518519</c:v>
                </c:pt>
                <c:pt idx="26252">
                  <c:v>44832.269780092596</c:v>
                </c:pt>
                <c:pt idx="26253">
                  <c:v>44832.269791666666</c:v>
                </c:pt>
                <c:pt idx="26254">
                  <c:v>44832.269803240742</c:v>
                </c:pt>
                <c:pt idx="26255">
                  <c:v>44832.269814814812</c:v>
                </c:pt>
                <c:pt idx="26256">
                  <c:v>44832.269826388889</c:v>
                </c:pt>
                <c:pt idx="26257">
                  <c:v>44832.269837962966</c:v>
                </c:pt>
                <c:pt idx="26258">
                  <c:v>44832.269849537035</c:v>
                </c:pt>
                <c:pt idx="26259">
                  <c:v>44832.269861111112</c:v>
                </c:pt>
                <c:pt idx="26260">
                  <c:v>44832.269872685189</c:v>
                </c:pt>
                <c:pt idx="26261">
                  <c:v>44832.269895833335</c:v>
                </c:pt>
                <c:pt idx="26262">
                  <c:v>44832.269907407404</c:v>
                </c:pt>
                <c:pt idx="26263">
                  <c:v>44832.269918981481</c:v>
                </c:pt>
                <c:pt idx="26264">
                  <c:v>44832.269930555558</c:v>
                </c:pt>
                <c:pt idx="26265">
                  <c:v>44832.269942129627</c:v>
                </c:pt>
                <c:pt idx="26266">
                  <c:v>44832.269953703704</c:v>
                </c:pt>
                <c:pt idx="26267">
                  <c:v>44832.269965277781</c:v>
                </c:pt>
                <c:pt idx="26268">
                  <c:v>44832.269976851851</c:v>
                </c:pt>
                <c:pt idx="26269">
                  <c:v>44832.269988425927</c:v>
                </c:pt>
                <c:pt idx="26270">
                  <c:v>44832.27</c:v>
                </c:pt>
                <c:pt idx="26271">
                  <c:v>44832.270011574074</c:v>
                </c:pt>
                <c:pt idx="26272">
                  <c:v>44832.27002314815</c:v>
                </c:pt>
                <c:pt idx="26273">
                  <c:v>44832.27003472222</c:v>
                </c:pt>
                <c:pt idx="26274">
                  <c:v>44832.270046296297</c:v>
                </c:pt>
                <c:pt idx="26275">
                  <c:v>44832.270057870373</c:v>
                </c:pt>
                <c:pt idx="26276">
                  <c:v>44832.270069444443</c:v>
                </c:pt>
                <c:pt idx="26277">
                  <c:v>44832.27008101852</c:v>
                </c:pt>
                <c:pt idx="26278">
                  <c:v>44832.270092592589</c:v>
                </c:pt>
                <c:pt idx="26279">
                  <c:v>44832.270104166666</c:v>
                </c:pt>
                <c:pt idx="26280">
                  <c:v>44832.270115740743</c:v>
                </c:pt>
                <c:pt idx="26281">
                  <c:v>44832.270127314812</c:v>
                </c:pt>
                <c:pt idx="26282">
                  <c:v>44832.270138888889</c:v>
                </c:pt>
                <c:pt idx="26283">
                  <c:v>44832.270150462966</c:v>
                </c:pt>
                <c:pt idx="26284">
                  <c:v>44832.270162037035</c:v>
                </c:pt>
                <c:pt idx="26285">
                  <c:v>44832.270173611112</c:v>
                </c:pt>
                <c:pt idx="26286">
                  <c:v>44832.270185185182</c:v>
                </c:pt>
                <c:pt idx="26287">
                  <c:v>44832.270196759258</c:v>
                </c:pt>
                <c:pt idx="26288">
                  <c:v>44832.270208333335</c:v>
                </c:pt>
                <c:pt idx="26289">
                  <c:v>44832.270219907405</c:v>
                </c:pt>
                <c:pt idx="26290">
                  <c:v>44832.270231481481</c:v>
                </c:pt>
                <c:pt idx="26291">
                  <c:v>44832.270243055558</c:v>
                </c:pt>
                <c:pt idx="26292">
                  <c:v>44832.270254629628</c:v>
                </c:pt>
                <c:pt idx="26293">
                  <c:v>44832.270266203705</c:v>
                </c:pt>
                <c:pt idx="26294">
                  <c:v>44832.270277777781</c:v>
                </c:pt>
                <c:pt idx="26295">
                  <c:v>44832.270289351851</c:v>
                </c:pt>
                <c:pt idx="26296">
                  <c:v>44832.270300925928</c:v>
                </c:pt>
                <c:pt idx="26297">
                  <c:v>44832.270312499997</c:v>
                </c:pt>
                <c:pt idx="26298">
                  <c:v>44832.270324074074</c:v>
                </c:pt>
                <c:pt idx="26299">
                  <c:v>44832.270335648151</c:v>
                </c:pt>
                <c:pt idx="26300">
                  <c:v>44832.27034722222</c:v>
                </c:pt>
                <c:pt idx="26301">
                  <c:v>44832.270358796297</c:v>
                </c:pt>
                <c:pt idx="26302">
                  <c:v>44832.270370370374</c:v>
                </c:pt>
                <c:pt idx="26303">
                  <c:v>44832.270381944443</c:v>
                </c:pt>
                <c:pt idx="26304">
                  <c:v>44832.27039351852</c:v>
                </c:pt>
                <c:pt idx="26305">
                  <c:v>44832.270405092589</c:v>
                </c:pt>
                <c:pt idx="26306">
                  <c:v>44832.270416666666</c:v>
                </c:pt>
                <c:pt idx="26307">
                  <c:v>44832.270428240743</c:v>
                </c:pt>
                <c:pt idx="26308">
                  <c:v>44832.270439814813</c:v>
                </c:pt>
                <c:pt idx="26309">
                  <c:v>44832.270451388889</c:v>
                </c:pt>
                <c:pt idx="26310">
                  <c:v>44832.270462962966</c:v>
                </c:pt>
                <c:pt idx="26311">
                  <c:v>44832.270474537036</c:v>
                </c:pt>
                <c:pt idx="26312">
                  <c:v>44832.270486111112</c:v>
                </c:pt>
                <c:pt idx="26313">
                  <c:v>44832.270497685182</c:v>
                </c:pt>
                <c:pt idx="26314">
                  <c:v>44832.270509259259</c:v>
                </c:pt>
                <c:pt idx="26315">
                  <c:v>44832.270520833335</c:v>
                </c:pt>
                <c:pt idx="26316">
                  <c:v>44832.270532407405</c:v>
                </c:pt>
                <c:pt idx="26317">
                  <c:v>44832.270543981482</c:v>
                </c:pt>
                <c:pt idx="26318">
                  <c:v>44832.270555555559</c:v>
                </c:pt>
                <c:pt idx="26319">
                  <c:v>44832.270567129628</c:v>
                </c:pt>
                <c:pt idx="26320">
                  <c:v>44832.270578703705</c:v>
                </c:pt>
                <c:pt idx="26321">
                  <c:v>44832.270590277774</c:v>
                </c:pt>
                <c:pt idx="26322">
                  <c:v>44832.270601851851</c:v>
                </c:pt>
                <c:pt idx="26323">
                  <c:v>44832.270613425928</c:v>
                </c:pt>
                <c:pt idx="26324">
                  <c:v>44832.270624999997</c:v>
                </c:pt>
                <c:pt idx="26325">
                  <c:v>44832.270636574074</c:v>
                </c:pt>
                <c:pt idx="26326">
                  <c:v>44832.270648148151</c:v>
                </c:pt>
                <c:pt idx="26327">
                  <c:v>44832.27065972222</c:v>
                </c:pt>
                <c:pt idx="26328">
                  <c:v>44832.270671296297</c:v>
                </c:pt>
                <c:pt idx="26329">
                  <c:v>44832.270682870374</c:v>
                </c:pt>
                <c:pt idx="26330">
                  <c:v>44832.270694444444</c:v>
                </c:pt>
                <c:pt idx="26331">
                  <c:v>44832.27070601852</c:v>
                </c:pt>
                <c:pt idx="26332">
                  <c:v>44832.27071759259</c:v>
                </c:pt>
                <c:pt idx="26333">
                  <c:v>44832.270729166667</c:v>
                </c:pt>
                <c:pt idx="26334">
                  <c:v>44832.270740740743</c:v>
                </c:pt>
                <c:pt idx="26335">
                  <c:v>44832.270752314813</c:v>
                </c:pt>
                <c:pt idx="26336">
                  <c:v>44832.27076388889</c:v>
                </c:pt>
                <c:pt idx="26337">
                  <c:v>44832.270775462966</c:v>
                </c:pt>
                <c:pt idx="26338">
                  <c:v>44832.270787037036</c:v>
                </c:pt>
                <c:pt idx="26339">
                  <c:v>44832.270798611113</c:v>
                </c:pt>
                <c:pt idx="26340">
                  <c:v>44832.270810185182</c:v>
                </c:pt>
                <c:pt idx="26341">
                  <c:v>44832.270821759259</c:v>
                </c:pt>
                <c:pt idx="26342">
                  <c:v>44832.270833333336</c:v>
                </c:pt>
                <c:pt idx="26343">
                  <c:v>44832.270844907405</c:v>
                </c:pt>
                <c:pt idx="26344">
                  <c:v>44832.270856481482</c:v>
                </c:pt>
                <c:pt idx="26345">
                  <c:v>44832.270868055559</c:v>
                </c:pt>
                <c:pt idx="26346">
                  <c:v>44832.270879629628</c:v>
                </c:pt>
                <c:pt idx="26347">
                  <c:v>44832.270891203705</c:v>
                </c:pt>
                <c:pt idx="26348">
                  <c:v>44832.270902777775</c:v>
                </c:pt>
                <c:pt idx="26349">
                  <c:v>44832.270914351851</c:v>
                </c:pt>
                <c:pt idx="26350">
                  <c:v>44832.270925925928</c:v>
                </c:pt>
                <c:pt idx="26351">
                  <c:v>44832.270937499998</c:v>
                </c:pt>
                <c:pt idx="26352">
                  <c:v>44832.270949074074</c:v>
                </c:pt>
                <c:pt idx="26353">
                  <c:v>44832.270960648151</c:v>
                </c:pt>
                <c:pt idx="26354">
                  <c:v>44832.270972222221</c:v>
                </c:pt>
                <c:pt idx="26355">
                  <c:v>44832.270983796298</c:v>
                </c:pt>
                <c:pt idx="26356">
                  <c:v>44832.270995370367</c:v>
                </c:pt>
                <c:pt idx="26357">
                  <c:v>44832.271006944444</c:v>
                </c:pt>
                <c:pt idx="26358">
                  <c:v>44832.271018518521</c:v>
                </c:pt>
                <c:pt idx="26359">
                  <c:v>44832.27103009259</c:v>
                </c:pt>
                <c:pt idx="26360">
                  <c:v>44832.271041666667</c:v>
                </c:pt>
                <c:pt idx="26361">
                  <c:v>44832.271053240744</c:v>
                </c:pt>
                <c:pt idx="26362">
                  <c:v>44832.271064814813</c:v>
                </c:pt>
                <c:pt idx="26363">
                  <c:v>44832.27107638889</c:v>
                </c:pt>
                <c:pt idx="26364">
                  <c:v>44832.271087962959</c:v>
                </c:pt>
                <c:pt idx="26365">
                  <c:v>44832.271099537036</c:v>
                </c:pt>
                <c:pt idx="26366">
                  <c:v>44832.271111111113</c:v>
                </c:pt>
                <c:pt idx="26367">
                  <c:v>44832.271122685182</c:v>
                </c:pt>
                <c:pt idx="26368">
                  <c:v>44832.271134259259</c:v>
                </c:pt>
                <c:pt idx="26369">
                  <c:v>44832.271145833336</c:v>
                </c:pt>
                <c:pt idx="26370">
                  <c:v>44832.271157407406</c:v>
                </c:pt>
                <c:pt idx="26371">
                  <c:v>44832.271168981482</c:v>
                </c:pt>
                <c:pt idx="26372">
                  <c:v>44832.271180555559</c:v>
                </c:pt>
                <c:pt idx="26373">
                  <c:v>44832.271192129629</c:v>
                </c:pt>
                <c:pt idx="26374">
                  <c:v>44832.271203703705</c:v>
                </c:pt>
                <c:pt idx="26375">
                  <c:v>44832.271215277775</c:v>
                </c:pt>
                <c:pt idx="26376">
                  <c:v>44832.271226851852</c:v>
                </c:pt>
                <c:pt idx="26377">
                  <c:v>44832.271238425928</c:v>
                </c:pt>
                <c:pt idx="26378">
                  <c:v>44832.271249999998</c:v>
                </c:pt>
                <c:pt idx="26379">
                  <c:v>44832.271261574075</c:v>
                </c:pt>
                <c:pt idx="26380">
                  <c:v>44832.271273148152</c:v>
                </c:pt>
                <c:pt idx="26381">
                  <c:v>44832.271284722221</c:v>
                </c:pt>
                <c:pt idx="26382">
                  <c:v>44832.271296296298</c:v>
                </c:pt>
                <c:pt idx="26383">
                  <c:v>44832.271307870367</c:v>
                </c:pt>
                <c:pt idx="26384">
                  <c:v>44832.271319444444</c:v>
                </c:pt>
                <c:pt idx="26385">
                  <c:v>44832.271331018521</c:v>
                </c:pt>
                <c:pt idx="26386">
                  <c:v>44832.27134259259</c:v>
                </c:pt>
                <c:pt idx="26387">
                  <c:v>44832.271354166667</c:v>
                </c:pt>
                <c:pt idx="26388">
                  <c:v>44832.271365740744</c:v>
                </c:pt>
                <c:pt idx="26389">
                  <c:v>44832.271377314813</c:v>
                </c:pt>
                <c:pt idx="26390">
                  <c:v>44832.27138888889</c:v>
                </c:pt>
                <c:pt idx="26391">
                  <c:v>44832.27140046296</c:v>
                </c:pt>
                <c:pt idx="26392">
                  <c:v>44832.271412037036</c:v>
                </c:pt>
                <c:pt idx="26393">
                  <c:v>44832.271423611113</c:v>
                </c:pt>
                <c:pt idx="26394">
                  <c:v>44832.271435185183</c:v>
                </c:pt>
                <c:pt idx="26395">
                  <c:v>44832.27144675926</c:v>
                </c:pt>
                <c:pt idx="26396">
                  <c:v>44832.271458333336</c:v>
                </c:pt>
                <c:pt idx="26397">
                  <c:v>44832.271469907406</c:v>
                </c:pt>
                <c:pt idx="26398">
                  <c:v>44832.271481481483</c:v>
                </c:pt>
                <c:pt idx="26399">
                  <c:v>44832.271493055552</c:v>
                </c:pt>
                <c:pt idx="26400">
                  <c:v>44832.271504629629</c:v>
                </c:pt>
                <c:pt idx="26401">
                  <c:v>44832.271516203706</c:v>
                </c:pt>
                <c:pt idx="26402">
                  <c:v>44832.271527777775</c:v>
                </c:pt>
                <c:pt idx="26403">
                  <c:v>44832.271539351852</c:v>
                </c:pt>
                <c:pt idx="26404">
                  <c:v>44832.271550925929</c:v>
                </c:pt>
                <c:pt idx="26405">
                  <c:v>44832.271562499998</c:v>
                </c:pt>
                <c:pt idx="26406">
                  <c:v>44832.271574074075</c:v>
                </c:pt>
                <c:pt idx="26407">
                  <c:v>44832.271585648145</c:v>
                </c:pt>
                <c:pt idx="26408">
                  <c:v>44832.271597222221</c:v>
                </c:pt>
                <c:pt idx="26409">
                  <c:v>44832.271608796298</c:v>
                </c:pt>
                <c:pt idx="26410">
                  <c:v>44832.271620370368</c:v>
                </c:pt>
                <c:pt idx="26411">
                  <c:v>44832.271631944444</c:v>
                </c:pt>
                <c:pt idx="26412">
                  <c:v>44832.271643518521</c:v>
                </c:pt>
                <c:pt idx="26413">
                  <c:v>44832.271655092591</c:v>
                </c:pt>
                <c:pt idx="26414">
                  <c:v>44832.271666666667</c:v>
                </c:pt>
                <c:pt idx="26415">
                  <c:v>44832.271678240744</c:v>
                </c:pt>
                <c:pt idx="26416">
                  <c:v>44832.271689814814</c:v>
                </c:pt>
                <c:pt idx="26417">
                  <c:v>44832.271701388891</c:v>
                </c:pt>
                <c:pt idx="26418">
                  <c:v>44832.27171296296</c:v>
                </c:pt>
                <c:pt idx="26419">
                  <c:v>44832.271724537037</c:v>
                </c:pt>
                <c:pt idx="26420">
                  <c:v>44832.271736111114</c:v>
                </c:pt>
                <c:pt idx="26421">
                  <c:v>44832.271747685183</c:v>
                </c:pt>
                <c:pt idx="26422">
                  <c:v>44832.27175925926</c:v>
                </c:pt>
                <c:pt idx="26423">
                  <c:v>44832.271770833337</c:v>
                </c:pt>
                <c:pt idx="26424">
                  <c:v>44832.271782407406</c:v>
                </c:pt>
                <c:pt idx="26425">
                  <c:v>44832.271793981483</c:v>
                </c:pt>
                <c:pt idx="26426">
                  <c:v>44832.271805555552</c:v>
                </c:pt>
                <c:pt idx="26427">
                  <c:v>44832.271817129629</c:v>
                </c:pt>
                <c:pt idx="26428">
                  <c:v>44832.271828703706</c:v>
                </c:pt>
                <c:pt idx="26429">
                  <c:v>44832.271840277775</c:v>
                </c:pt>
                <c:pt idx="26430">
                  <c:v>44832.271851851852</c:v>
                </c:pt>
                <c:pt idx="26431">
                  <c:v>44832.271863425929</c:v>
                </c:pt>
                <c:pt idx="26432">
                  <c:v>44832.271874999999</c:v>
                </c:pt>
                <c:pt idx="26433">
                  <c:v>44832.271886574075</c:v>
                </c:pt>
                <c:pt idx="26434">
                  <c:v>44832.271898148145</c:v>
                </c:pt>
                <c:pt idx="26435">
                  <c:v>44832.271909722222</c:v>
                </c:pt>
                <c:pt idx="26436">
                  <c:v>44832.271921296298</c:v>
                </c:pt>
                <c:pt idx="26437">
                  <c:v>44832.271932870368</c:v>
                </c:pt>
                <c:pt idx="26438">
                  <c:v>44832.271944444445</c:v>
                </c:pt>
                <c:pt idx="26439">
                  <c:v>44832.271956018521</c:v>
                </c:pt>
                <c:pt idx="26440">
                  <c:v>44832.271967592591</c:v>
                </c:pt>
                <c:pt idx="26441">
                  <c:v>44832.271979166668</c:v>
                </c:pt>
                <c:pt idx="26442">
                  <c:v>44832.271990740737</c:v>
                </c:pt>
                <c:pt idx="26443">
                  <c:v>44832.272002314814</c:v>
                </c:pt>
                <c:pt idx="26444">
                  <c:v>44832.272013888891</c:v>
                </c:pt>
                <c:pt idx="26445">
                  <c:v>44832.27202546296</c:v>
                </c:pt>
                <c:pt idx="26446">
                  <c:v>44832.272037037037</c:v>
                </c:pt>
                <c:pt idx="26447">
                  <c:v>44832.272048611114</c:v>
                </c:pt>
                <c:pt idx="26448">
                  <c:v>44832.272060185183</c:v>
                </c:pt>
                <c:pt idx="26449">
                  <c:v>44832.27207175926</c:v>
                </c:pt>
                <c:pt idx="26450">
                  <c:v>44832.272094907406</c:v>
                </c:pt>
                <c:pt idx="26451">
                  <c:v>44832.272106481483</c:v>
                </c:pt>
                <c:pt idx="26452">
                  <c:v>44832.272118055553</c:v>
                </c:pt>
                <c:pt idx="26453">
                  <c:v>44832.272129629629</c:v>
                </c:pt>
                <c:pt idx="26454">
                  <c:v>44832.272141203706</c:v>
                </c:pt>
                <c:pt idx="26455">
                  <c:v>44832.272141203706</c:v>
                </c:pt>
                <c:pt idx="26456">
                  <c:v>44832.272152777776</c:v>
                </c:pt>
                <c:pt idx="26457">
                  <c:v>44832.272164351853</c:v>
                </c:pt>
                <c:pt idx="26458">
                  <c:v>44832.272175925929</c:v>
                </c:pt>
                <c:pt idx="26459">
                  <c:v>44832.272187499999</c:v>
                </c:pt>
                <c:pt idx="26460">
                  <c:v>44832.272199074076</c:v>
                </c:pt>
                <c:pt idx="26461">
                  <c:v>44832.272210648145</c:v>
                </c:pt>
                <c:pt idx="26462">
                  <c:v>44832.272222222222</c:v>
                </c:pt>
                <c:pt idx="26463">
                  <c:v>44832.272233796299</c:v>
                </c:pt>
                <c:pt idx="26464">
                  <c:v>44832.272245370368</c:v>
                </c:pt>
                <c:pt idx="26465">
                  <c:v>44832.272256944445</c:v>
                </c:pt>
                <c:pt idx="26466">
                  <c:v>44832.272268518522</c:v>
                </c:pt>
                <c:pt idx="26467">
                  <c:v>44832.272291666668</c:v>
                </c:pt>
                <c:pt idx="26468">
                  <c:v>44832.272303240738</c:v>
                </c:pt>
                <c:pt idx="26469">
                  <c:v>44832.272314814814</c:v>
                </c:pt>
                <c:pt idx="26470">
                  <c:v>44832.272326388891</c:v>
                </c:pt>
                <c:pt idx="26471">
                  <c:v>44832.272337962961</c:v>
                </c:pt>
                <c:pt idx="26472">
                  <c:v>44832.272349537037</c:v>
                </c:pt>
                <c:pt idx="26473">
                  <c:v>44832.272361111114</c:v>
                </c:pt>
                <c:pt idx="26474">
                  <c:v>44832.272372685184</c:v>
                </c:pt>
                <c:pt idx="26475">
                  <c:v>44832.27238425926</c:v>
                </c:pt>
                <c:pt idx="26476">
                  <c:v>44832.27239583333</c:v>
                </c:pt>
                <c:pt idx="26477">
                  <c:v>44832.272407407407</c:v>
                </c:pt>
                <c:pt idx="26478">
                  <c:v>44832.272418981483</c:v>
                </c:pt>
                <c:pt idx="26479">
                  <c:v>44832.272430555553</c:v>
                </c:pt>
                <c:pt idx="26480">
                  <c:v>44832.27244212963</c:v>
                </c:pt>
                <c:pt idx="26481">
                  <c:v>44832.272453703707</c:v>
                </c:pt>
                <c:pt idx="26482">
                  <c:v>44832.272465277776</c:v>
                </c:pt>
                <c:pt idx="26483">
                  <c:v>44832.272476851853</c:v>
                </c:pt>
                <c:pt idx="26484">
                  <c:v>44832.272488425922</c:v>
                </c:pt>
                <c:pt idx="26485">
                  <c:v>44832.272499999999</c:v>
                </c:pt>
                <c:pt idx="26486">
                  <c:v>44832.272511574076</c:v>
                </c:pt>
                <c:pt idx="26487">
                  <c:v>44832.272523148145</c:v>
                </c:pt>
                <c:pt idx="26488">
                  <c:v>44832.272534722222</c:v>
                </c:pt>
                <c:pt idx="26489">
                  <c:v>44832.272546296299</c:v>
                </c:pt>
                <c:pt idx="26490">
                  <c:v>44832.272557870368</c:v>
                </c:pt>
                <c:pt idx="26491">
                  <c:v>44832.272569444445</c:v>
                </c:pt>
                <c:pt idx="26492">
                  <c:v>44832.272581018522</c:v>
                </c:pt>
                <c:pt idx="26493">
                  <c:v>44832.272592592592</c:v>
                </c:pt>
                <c:pt idx="26494">
                  <c:v>44832.272604166668</c:v>
                </c:pt>
                <c:pt idx="26495">
                  <c:v>44832.272615740738</c:v>
                </c:pt>
                <c:pt idx="26496">
                  <c:v>44832.272627314815</c:v>
                </c:pt>
                <c:pt idx="26497">
                  <c:v>44832.272638888891</c:v>
                </c:pt>
                <c:pt idx="26498">
                  <c:v>44832.272650462961</c:v>
                </c:pt>
                <c:pt idx="26499">
                  <c:v>44832.272662037038</c:v>
                </c:pt>
                <c:pt idx="26500">
                  <c:v>44832.272673611114</c:v>
                </c:pt>
                <c:pt idx="26501">
                  <c:v>44832.272685185184</c:v>
                </c:pt>
                <c:pt idx="26502">
                  <c:v>44832.272696759261</c:v>
                </c:pt>
                <c:pt idx="26503">
                  <c:v>44832.27270833333</c:v>
                </c:pt>
                <c:pt idx="26504">
                  <c:v>44832.272719907407</c:v>
                </c:pt>
                <c:pt idx="26505">
                  <c:v>44832.272731481484</c:v>
                </c:pt>
                <c:pt idx="26506">
                  <c:v>44832.272743055553</c:v>
                </c:pt>
                <c:pt idx="26507">
                  <c:v>44832.27275462963</c:v>
                </c:pt>
                <c:pt idx="26508">
                  <c:v>44832.272766203707</c:v>
                </c:pt>
                <c:pt idx="26509">
                  <c:v>44832.272777777776</c:v>
                </c:pt>
                <c:pt idx="26510">
                  <c:v>44832.272789351853</c:v>
                </c:pt>
                <c:pt idx="26511">
                  <c:v>44832.272800925923</c:v>
                </c:pt>
                <c:pt idx="26512">
                  <c:v>44832.272812499999</c:v>
                </c:pt>
                <c:pt idx="26513">
                  <c:v>44832.272824074076</c:v>
                </c:pt>
                <c:pt idx="26514">
                  <c:v>44832.272835648146</c:v>
                </c:pt>
                <c:pt idx="26515">
                  <c:v>44832.272847222222</c:v>
                </c:pt>
                <c:pt idx="26516">
                  <c:v>44832.272858796299</c:v>
                </c:pt>
                <c:pt idx="26517">
                  <c:v>44832.272870370369</c:v>
                </c:pt>
                <c:pt idx="26518">
                  <c:v>44832.272881944446</c:v>
                </c:pt>
                <c:pt idx="26519">
                  <c:v>44832.272893518515</c:v>
                </c:pt>
                <c:pt idx="26520">
                  <c:v>44832.272905092592</c:v>
                </c:pt>
                <c:pt idx="26521">
                  <c:v>44832.272916666669</c:v>
                </c:pt>
                <c:pt idx="26522">
                  <c:v>44832.272928240738</c:v>
                </c:pt>
                <c:pt idx="26523">
                  <c:v>44832.272939814815</c:v>
                </c:pt>
                <c:pt idx="26524">
                  <c:v>44832.272951388892</c:v>
                </c:pt>
                <c:pt idx="26525">
                  <c:v>44832.272962962961</c:v>
                </c:pt>
                <c:pt idx="26526">
                  <c:v>44832.272974537038</c:v>
                </c:pt>
                <c:pt idx="26527">
                  <c:v>44832.272986111115</c:v>
                </c:pt>
                <c:pt idx="26528">
                  <c:v>44832.272997685184</c:v>
                </c:pt>
                <c:pt idx="26529">
                  <c:v>44832.273009259261</c:v>
                </c:pt>
                <c:pt idx="26530">
                  <c:v>44832.273020833331</c:v>
                </c:pt>
                <c:pt idx="26531">
                  <c:v>44832.273032407407</c:v>
                </c:pt>
                <c:pt idx="26532">
                  <c:v>44832.273043981484</c:v>
                </c:pt>
                <c:pt idx="26533">
                  <c:v>44832.273055555554</c:v>
                </c:pt>
                <c:pt idx="26534">
                  <c:v>44832.27306712963</c:v>
                </c:pt>
                <c:pt idx="26535">
                  <c:v>44832.273078703707</c:v>
                </c:pt>
                <c:pt idx="26536">
                  <c:v>44832.273090277777</c:v>
                </c:pt>
                <c:pt idx="26537">
                  <c:v>44832.273101851853</c:v>
                </c:pt>
                <c:pt idx="26538">
                  <c:v>44832.273113425923</c:v>
                </c:pt>
                <c:pt idx="26539">
                  <c:v>44832.273125</c:v>
                </c:pt>
                <c:pt idx="26540">
                  <c:v>44832.273136574076</c:v>
                </c:pt>
                <c:pt idx="26541">
                  <c:v>44832.273148148146</c:v>
                </c:pt>
                <c:pt idx="26542">
                  <c:v>44832.273159722223</c:v>
                </c:pt>
                <c:pt idx="26543">
                  <c:v>44832.2731712963</c:v>
                </c:pt>
                <c:pt idx="26544">
                  <c:v>44832.273182870369</c:v>
                </c:pt>
                <c:pt idx="26545">
                  <c:v>44832.273194444446</c:v>
                </c:pt>
                <c:pt idx="26546">
                  <c:v>44832.273206018515</c:v>
                </c:pt>
                <c:pt idx="26547">
                  <c:v>44832.273217592592</c:v>
                </c:pt>
                <c:pt idx="26548">
                  <c:v>44832.273229166669</c:v>
                </c:pt>
                <c:pt idx="26549">
                  <c:v>44832.273240740738</c:v>
                </c:pt>
                <c:pt idx="26550">
                  <c:v>44832.273252314815</c:v>
                </c:pt>
                <c:pt idx="26551">
                  <c:v>44832.273263888892</c:v>
                </c:pt>
                <c:pt idx="26552">
                  <c:v>44832.273275462961</c:v>
                </c:pt>
                <c:pt idx="26553">
                  <c:v>44832.273287037038</c:v>
                </c:pt>
                <c:pt idx="26554">
                  <c:v>44832.273298611108</c:v>
                </c:pt>
                <c:pt idx="26555">
                  <c:v>44832.273310185185</c:v>
                </c:pt>
                <c:pt idx="26556">
                  <c:v>44832.273321759261</c:v>
                </c:pt>
                <c:pt idx="26557">
                  <c:v>44832.273333333331</c:v>
                </c:pt>
                <c:pt idx="26558">
                  <c:v>44832.273344907408</c:v>
                </c:pt>
                <c:pt idx="26559">
                  <c:v>44832.273356481484</c:v>
                </c:pt>
                <c:pt idx="26560">
                  <c:v>44832.273368055554</c:v>
                </c:pt>
                <c:pt idx="26561">
                  <c:v>44832.273379629631</c:v>
                </c:pt>
                <c:pt idx="26562">
                  <c:v>44832.2733912037</c:v>
                </c:pt>
                <c:pt idx="26563">
                  <c:v>44832.273402777777</c:v>
                </c:pt>
                <c:pt idx="26564">
                  <c:v>44832.273414351854</c:v>
                </c:pt>
                <c:pt idx="26565">
                  <c:v>44832.273425925923</c:v>
                </c:pt>
                <c:pt idx="26566">
                  <c:v>44832.2734375</c:v>
                </c:pt>
                <c:pt idx="26567">
                  <c:v>44832.273449074077</c:v>
                </c:pt>
                <c:pt idx="26568">
                  <c:v>44832.273460648146</c:v>
                </c:pt>
                <c:pt idx="26569">
                  <c:v>44832.273472222223</c:v>
                </c:pt>
                <c:pt idx="26570">
                  <c:v>44832.2734837963</c:v>
                </c:pt>
                <c:pt idx="26571">
                  <c:v>44832.273495370369</c:v>
                </c:pt>
                <c:pt idx="26572">
                  <c:v>44832.273506944446</c:v>
                </c:pt>
                <c:pt idx="26573">
                  <c:v>44832.273518518516</c:v>
                </c:pt>
                <c:pt idx="26574">
                  <c:v>44832.273530092592</c:v>
                </c:pt>
                <c:pt idx="26575">
                  <c:v>44832.273541666669</c:v>
                </c:pt>
                <c:pt idx="26576">
                  <c:v>44832.273553240739</c:v>
                </c:pt>
                <c:pt idx="26577">
                  <c:v>44832.273564814815</c:v>
                </c:pt>
                <c:pt idx="26578">
                  <c:v>44832.273576388892</c:v>
                </c:pt>
                <c:pt idx="26579">
                  <c:v>44832.273587962962</c:v>
                </c:pt>
                <c:pt idx="26580">
                  <c:v>44832.273599537039</c:v>
                </c:pt>
                <c:pt idx="26581">
                  <c:v>44832.273611111108</c:v>
                </c:pt>
                <c:pt idx="26582">
                  <c:v>44832.273622685185</c:v>
                </c:pt>
                <c:pt idx="26583">
                  <c:v>44832.273634259262</c:v>
                </c:pt>
                <c:pt idx="26584">
                  <c:v>44832.273645833331</c:v>
                </c:pt>
                <c:pt idx="26585">
                  <c:v>44832.273657407408</c:v>
                </c:pt>
                <c:pt idx="26586">
                  <c:v>44832.273668981485</c:v>
                </c:pt>
                <c:pt idx="26587">
                  <c:v>44832.273680555554</c:v>
                </c:pt>
                <c:pt idx="26588">
                  <c:v>44832.273692129631</c:v>
                </c:pt>
                <c:pt idx="26589">
                  <c:v>44832.2737037037</c:v>
                </c:pt>
                <c:pt idx="26590">
                  <c:v>44832.273715277777</c:v>
                </c:pt>
                <c:pt idx="26591">
                  <c:v>44832.273726851854</c:v>
                </c:pt>
                <c:pt idx="26592">
                  <c:v>44832.273738425924</c:v>
                </c:pt>
                <c:pt idx="26593">
                  <c:v>44832.27375</c:v>
                </c:pt>
                <c:pt idx="26594">
                  <c:v>44832.273761574077</c:v>
                </c:pt>
                <c:pt idx="26595">
                  <c:v>44832.273773148147</c:v>
                </c:pt>
                <c:pt idx="26596">
                  <c:v>44832.273784722223</c:v>
                </c:pt>
                <c:pt idx="26597">
                  <c:v>44832.273796296293</c:v>
                </c:pt>
                <c:pt idx="26598">
                  <c:v>44832.27380787037</c:v>
                </c:pt>
                <c:pt idx="26599">
                  <c:v>44832.273819444446</c:v>
                </c:pt>
                <c:pt idx="26600">
                  <c:v>44832.273831018516</c:v>
                </c:pt>
                <c:pt idx="26601">
                  <c:v>44832.273842592593</c:v>
                </c:pt>
                <c:pt idx="26602">
                  <c:v>44832.273854166669</c:v>
                </c:pt>
                <c:pt idx="26603">
                  <c:v>44832.273865740739</c:v>
                </c:pt>
                <c:pt idx="26604">
                  <c:v>44832.273877314816</c:v>
                </c:pt>
                <c:pt idx="26605">
                  <c:v>44832.273888888885</c:v>
                </c:pt>
                <c:pt idx="26606">
                  <c:v>44832.273900462962</c:v>
                </c:pt>
                <c:pt idx="26607">
                  <c:v>44832.273912037039</c:v>
                </c:pt>
                <c:pt idx="26608">
                  <c:v>44832.273923611108</c:v>
                </c:pt>
                <c:pt idx="26609">
                  <c:v>44832.273935185185</c:v>
                </c:pt>
                <c:pt idx="26610">
                  <c:v>44832.273946759262</c:v>
                </c:pt>
                <c:pt idx="26611">
                  <c:v>44832.273958333331</c:v>
                </c:pt>
                <c:pt idx="26612">
                  <c:v>44832.273969907408</c:v>
                </c:pt>
                <c:pt idx="26613">
                  <c:v>44832.273981481485</c:v>
                </c:pt>
                <c:pt idx="26614">
                  <c:v>44832.273993055554</c:v>
                </c:pt>
                <c:pt idx="26615">
                  <c:v>44832.274004629631</c:v>
                </c:pt>
                <c:pt idx="26616">
                  <c:v>44832.274016203701</c:v>
                </c:pt>
                <c:pt idx="26617">
                  <c:v>44832.274027777778</c:v>
                </c:pt>
                <c:pt idx="26618">
                  <c:v>44832.274039351854</c:v>
                </c:pt>
                <c:pt idx="26619">
                  <c:v>44832.274050925924</c:v>
                </c:pt>
                <c:pt idx="26620">
                  <c:v>44832.274062500001</c:v>
                </c:pt>
                <c:pt idx="26621">
                  <c:v>44832.274074074077</c:v>
                </c:pt>
                <c:pt idx="26622">
                  <c:v>44832.274085648147</c:v>
                </c:pt>
                <c:pt idx="26623">
                  <c:v>44832.274097222224</c:v>
                </c:pt>
                <c:pt idx="26624">
                  <c:v>44832.274108796293</c:v>
                </c:pt>
                <c:pt idx="26625">
                  <c:v>44832.27412037037</c:v>
                </c:pt>
                <c:pt idx="26626">
                  <c:v>44832.274131944447</c:v>
                </c:pt>
                <c:pt idx="26627">
                  <c:v>44832.274143518516</c:v>
                </c:pt>
                <c:pt idx="26628">
                  <c:v>44832.274155092593</c:v>
                </c:pt>
                <c:pt idx="26629">
                  <c:v>44832.27416666667</c:v>
                </c:pt>
                <c:pt idx="26630">
                  <c:v>44832.274178240739</c:v>
                </c:pt>
                <c:pt idx="26631">
                  <c:v>44832.274189814816</c:v>
                </c:pt>
                <c:pt idx="26632">
                  <c:v>44832.274201388886</c:v>
                </c:pt>
                <c:pt idx="26633">
                  <c:v>44832.274212962962</c:v>
                </c:pt>
                <c:pt idx="26634">
                  <c:v>44832.274224537039</c:v>
                </c:pt>
                <c:pt idx="26635">
                  <c:v>44832.274236111109</c:v>
                </c:pt>
                <c:pt idx="26636">
                  <c:v>44832.274247685185</c:v>
                </c:pt>
                <c:pt idx="26637">
                  <c:v>44832.274259259262</c:v>
                </c:pt>
                <c:pt idx="26638">
                  <c:v>44832.274270833332</c:v>
                </c:pt>
                <c:pt idx="26639">
                  <c:v>44832.274282407408</c:v>
                </c:pt>
                <c:pt idx="26640">
                  <c:v>44832.274293981478</c:v>
                </c:pt>
                <c:pt idx="26641">
                  <c:v>44832.274305555555</c:v>
                </c:pt>
                <c:pt idx="26642">
                  <c:v>44832.274317129632</c:v>
                </c:pt>
                <c:pt idx="26643">
                  <c:v>44832.274328703701</c:v>
                </c:pt>
                <c:pt idx="26644">
                  <c:v>44832.274340277778</c:v>
                </c:pt>
                <c:pt idx="26645">
                  <c:v>44832.274351851855</c:v>
                </c:pt>
                <c:pt idx="26646">
                  <c:v>44832.274363425924</c:v>
                </c:pt>
                <c:pt idx="26647">
                  <c:v>44832.274375000001</c:v>
                </c:pt>
                <c:pt idx="26648">
                  <c:v>44832.274386574078</c:v>
                </c:pt>
                <c:pt idx="26649">
                  <c:v>44832.274398148147</c:v>
                </c:pt>
                <c:pt idx="26650">
                  <c:v>44832.274409722224</c:v>
                </c:pt>
                <c:pt idx="26651">
                  <c:v>44832.274421296293</c:v>
                </c:pt>
                <c:pt idx="26652">
                  <c:v>44832.27443287037</c:v>
                </c:pt>
                <c:pt idx="26653">
                  <c:v>44832.274444444447</c:v>
                </c:pt>
                <c:pt idx="26654">
                  <c:v>44832.274456018517</c:v>
                </c:pt>
                <c:pt idx="26655">
                  <c:v>44832.274467592593</c:v>
                </c:pt>
                <c:pt idx="26656">
                  <c:v>44832.27449074074</c:v>
                </c:pt>
                <c:pt idx="26657">
                  <c:v>44832.274502314816</c:v>
                </c:pt>
                <c:pt idx="26658">
                  <c:v>44832.274513888886</c:v>
                </c:pt>
                <c:pt idx="26659">
                  <c:v>44832.274525462963</c:v>
                </c:pt>
                <c:pt idx="26660">
                  <c:v>44832.274537037039</c:v>
                </c:pt>
                <c:pt idx="26661">
                  <c:v>44832.274548611109</c:v>
                </c:pt>
                <c:pt idx="26662">
                  <c:v>44832.274560185186</c:v>
                </c:pt>
                <c:pt idx="26663">
                  <c:v>44832.274560185186</c:v>
                </c:pt>
                <c:pt idx="26664">
                  <c:v>44832.274571759262</c:v>
                </c:pt>
                <c:pt idx="26665">
                  <c:v>44832.274583333332</c:v>
                </c:pt>
                <c:pt idx="26666">
                  <c:v>44832.274594907409</c:v>
                </c:pt>
                <c:pt idx="26667">
                  <c:v>44832.274606481478</c:v>
                </c:pt>
                <c:pt idx="26668">
                  <c:v>44832.274618055555</c:v>
                </c:pt>
                <c:pt idx="26669">
                  <c:v>44832.274629629632</c:v>
                </c:pt>
                <c:pt idx="26670">
                  <c:v>44832.274641203701</c:v>
                </c:pt>
                <c:pt idx="26671">
                  <c:v>44832.274652777778</c:v>
                </c:pt>
                <c:pt idx="26672">
                  <c:v>44832.274664351855</c:v>
                </c:pt>
                <c:pt idx="26673">
                  <c:v>44832.274687500001</c:v>
                </c:pt>
                <c:pt idx="26674">
                  <c:v>44832.274699074071</c:v>
                </c:pt>
                <c:pt idx="26675">
                  <c:v>44832.274710648147</c:v>
                </c:pt>
                <c:pt idx="26676">
                  <c:v>44832.274722222224</c:v>
                </c:pt>
                <c:pt idx="26677">
                  <c:v>44832.274733796294</c:v>
                </c:pt>
                <c:pt idx="26678">
                  <c:v>44832.274745370371</c:v>
                </c:pt>
                <c:pt idx="26679">
                  <c:v>44832.274756944447</c:v>
                </c:pt>
                <c:pt idx="26680">
                  <c:v>44832.274768518517</c:v>
                </c:pt>
                <c:pt idx="26681">
                  <c:v>44832.274780092594</c:v>
                </c:pt>
                <c:pt idx="26682">
                  <c:v>44832.274791666663</c:v>
                </c:pt>
                <c:pt idx="26683">
                  <c:v>44832.27480324074</c:v>
                </c:pt>
                <c:pt idx="26684">
                  <c:v>44832.274814814817</c:v>
                </c:pt>
                <c:pt idx="26685">
                  <c:v>44832.274826388886</c:v>
                </c:pt>
                <c:pt idx="26686">
                  <c:v>44832.274837962963</c:v>
                </c:pt>
                <c:pt idx="26687">
                  <c:v>44832.27484953704</c:v>
                </c:pt>
                <c:pt idx="26688">
                  <c:v>44832.274861111109</c:v>
                </c:pt>
                <c:pt idx="26689">
                  <c:v>44832.274872685186</c:v>
                </c:pt>
                <c:pt idx="26690">
                  <c:v>44832.274884259263</c:v>
                </c:pt>
                <c:pt idx="26691">
                  <c:v>44832.274895833332</c:v>
                </c:pt>
                <c:pt idx="26692">
                  <c:v>44832.274907407409</c:v>
                </c:pt>
                <c:pt idx="26693">
                  <c:v>44832.274918981479</c:v>
                </c:pt>
                <c:pt idx="26694">
                  <c:v>44832.274930555555</c:v>
                </c:pt>
                <c:pt idx="26695">
                  <c:v>44832.274942129632</c:v>
                </c:pt>
                <c:pt idx="26696">
                  <c:v>44832.274953703702</c:v>
                </c:pt>
                <c:pt idx="26697">
                  <c:v>44832.274965277778</c:v>
                </c:pt>
                <c:pt idx="26698">
                  <c:v>44832.274976851855</c:v>
                </c:pt>
                <c:pt idx="26699">
                  <c:v>44832.274988425925</c:v>
                </c:pt>
                <c:pt idx="26700">
                  <c:v>44832.275000000001</c:v>
                </c:pt>
                <c:pt idx="26701">
                  <c:v>44832.275011574071</c:v>
                </c:pt>
                <c:pt idx="26702">
                  <c:v>44832.275023148148</c:v>
                </c:pt>
                <c:pt idx="26703">
                  <c:v>44832.275034722225</c:v>
                </c:pt>
                <c:pt idx="26704">
                  <c:v>44832.275046296294</c:v>
                </c:pt>
                <c:pt idx="26705">
                  <c:v>44832.275057870371</c:v>
                </c:pt>
                <c:pt idx="26706">
                  <c:v>44832.275069444448</c:v>
                </c:pt>
                <c:pt idx="26707">
                  <c:v>44832.275081018517</c:v>
                </c:pt>
                <c:pt idx="26708">
                  <c:v>44832.275092592594</c:v>
                </c:pt>
                <c:pt idx="26709">
                  <c:v>44832.275104166663</c:v>
                </c:pt>
                <c:pt idx="26710">
                  <c:v>44832.27511574074</c:v>
                </c:pt>
                <c:pt idx="26711">
                  <c:v>44832.275127314817</c:v>
                </c:pt>
                <c:pt idx="26712">
                  <c:v>44832.275138888886</c:v>
                </c:pt>
                <c:pt idx="26713">
                  <c:v>44832.275150462963</c:v>
                </c:pt>
                <c:pt idx="26714">
                  <c:v>44832.27516203704</c:v>
                </c:pt>
                <c:pt idx="26715">
                  <c:v>44832.275173611109</c:v>
                </c:pt>
                <c:pt idx="26716">
                  <c:v>44832.275185185186</c:v>
                </c:pt>
                <c:pt idx="26717">
                  <c:v>44832.275196759256</c:v>
                </c:pt>
                <c:pt idx="26718">
                  <c:v>44832.275208333333</c:v>
                </c:pt>
                <c:pt idx="26719">
                  <c:v>44832.275219907409</c:v>
                </c:pt>
                <c:pt idx="26720">
                  <c:v>44832.275231481479</c:v>
                </c:pt>
                <c:pt idx="26721">
                  <c:v>44832.275243055556</c:v>
                </c:pt>
                <c:pt idx="26722">
                  <c:v>44832.275254629632</c:v>
                </c:pt>
                <c:pt idx="26723">
                  <c:v>44832.275266203702</c:v>
                </c:pt>
                <c:pt idx="26724">
                  <c:v>44832.275277777779</c:v>
                </c:pt>
                <c:pt idx="26725">
                  <c:v>44832.275289351855</c:v>
                </c:pt>
                <c:pt idx="26726">
                  <c:v>44832.275300925925</c:v>
                </c:pt>
                <c:pt idx="26727">
                  <c:v>44832.275312500002</c:v>
                </c:pt>
                <c:pt idx="26728">
                  <c:v>44832.275324074071</c:v>
                </c:pt>
                <c:pt idx="26729">
                  <c:v>44832.275335648148</c:v>
                </c:pt>
                <c:pt idx="26730">
                  <c:v>44832.275347222225</c:v>
                </c:pt>
                <c:pt idx="26731">
                  <c:v>44832.275358796294</c:v>
                </c:pt>
                <c:pt idx="26732">
                  <c:v>44832.275370370371</c:v>
                </c:pt>
                <c:pt idx="26733">
                  <c:v>44832.275381944448</c:v>
                </c:pt>
                <c:pt idx="26734">
                  <c:v>44832.275393518517</c:v>
                </c:pt>
                <c:pt idx="26735">
                  <c:v>44832.275405092594</c:v>
                </c:pt>
                <c:pt idx="26736">
                  <c:v>44832.275416666664</c:v>
                </c:pt>
                <c:pt idx="26737">
                  <c:v>44832.27542824074</c:v>
                </c:pt>
                <c:pt idx="26738">
                  <c:v>44832.275439814817</c:v>
                </c:pt>
                <c:pt idx="26739">
                  <c:v>44832.275451388887</c:v>
                </c:pt>
                <c:pt idx="26740">
                  <c:v>44832.275462962964</c:v>
                </c:pt>
                <c:pt idx="26741">
                  <c:v>44832.27547453704</c:v>
                </c:pt>
                <c:pt idx="26742">
                  <c:v>44832.27548611111</c:v>
                </c:pt>
                <c:pt idx="26743">
                  <c:v>44832.275497685187</c:v>
                </c:pt>
                <c:pt idx="26744">
                  <c:v>44832.275509259256</c:v>
                </c:pt>
                <c:pt idx="26745">
                  <c:v>44832.275520833333</c:v>
                </c:pt>
                <c:pt idx="26746">
                  <c:v>44832.27553240741</c:v>
                </c:pt>
                <c:pt idx="26747">
                  <c:v>44832.275543981479</c:v>
                </c:pt>
                <c:pt idx="26748">
                  <c:v>44832.275555555556</c:v>
                </c:pt>
                <c:pt idx="26749">
                  <c:v>44832.275567129633</c:v>
                </c:pt>
                <c:pt idx="26750">
                  <c:v>44832.275578703702</c:v>
                </c:pt>
                <c:pt idx="26751">
                  <c:v>44832.275590277779</c:v>
                </c:pt>
                <c:pt idx="26752">
                  <c:v>44832.275601851848</c:v>
                </c:pt>
                <c:pt idx="26753">
                  <c:v>44832.275613425925</c:v>
                </c:pt>
                <c:pt idx="26754">
                  <c:v>44832.275625000002</c:v>
                </c:pt>
                <c:pt idx="26755">
                  <c:v>44832.275636574072</c:v>
                </c:pt>
                <c:pt idx="26756">
                  <c:v>44832.275648148148</c:v>
                </c:pt>
                <c:pt idx="26757">
                  <c:v>44832.275659722225</c:v>
                </c:pt>
                <c:pt idx="26758">
                  <c:v>44832.275671296295</c:v>
                </c:pt>
                <c:pt idx="26759">
                  <c:v>44832.275682870371</c:v>
                </c:pt>
                <c:pt idx="26760">
                  <c:v>44832.275694444441</c:v>
                </c:pt>
                <c:pt idx="26761">
                  <c:v>44832.275706018518</c:v>
                </c:pt>
                <c:pt idx="26762">
                  <c:v>44832.275717592594</c:v>
                </c:pt>
                <c:pt idx="26763">
                  <c:v>44832.275729166664</c:v>
                </c:pt>
                <c:pt idx="26764">
                  <c:v>44832.275740740741</c:v>
                </c:pt>
                <c:pt idx="26765">
                  <c:v>44832.275752314818</c:v>
                </c:pt>
                <c:pt idx="26766">
                  <c:v>44832.275763888887</c:v>
                </c:pt>
                <c:pt idx="26767">
                  <c:v>44832.275775462964</c:v>
                </c:pt>
                <c:pt idx="26768">
                  <c:v>44832.275787037041</c:v>
                </c:pt>
                <c:pt idx="26769">
                  <c:v>44832.27579861111</c:v>
                </c:pt>
                <c:pt idx="26770">
                  <c:v>44832.275810185187</c:v>
                </c:pt>
                <c:pt idx="26771">
                  <c:v>44832.275821759256</c:v>
                </c:pt>
                <c:pt idx="26772">
                  <c:v>44832.275833333333</c:v>
                </c:pt>
                <c:pt idx="26773">
                  <c:v>44832.27584490741</c:v>
                </c:pt>
                <c:pt idx="26774">
                  <c:v>44832.275856481479</c:v>
                </c:pt>
                <c:pt idx="26775">
                  <c:v>44832.275868055556</c:v>
                </c:pt>
                <c:pt idx="26776">
                  <c:v>44832.275879629633</c:v>
                </c:pt>
                <c:pt idx="26777">
                  <c:v>44832.275891203702</c:v>
                </c:pt>
                <c:pt idx="26778">
                  <c:v>44832.275902777779</c:v>
                </c:pt>
                <c:pt idx="26779">
                  <c:v>44832.275914351849</c:v>
                </c:pt>
                <c:pt idx="26780">
                  <c:v>44832.275925925926</c:v>
                </c:pt>
                <c:pt idx="26781">
                  <c:v>44832.275937500002</c:v>
                </c:pt>
                <c:pt idx="26782">
                  <c:v>44832.275949074072</c:v>
                </c:pt>
                <c:pt idx="26783">
                  <c:v>44832.275960648149</c:v>
                </c:pt>
                <c:pt idx="26784">
                  <c:v>44832.275972222225</c:v>
                </c:pt>
                <c:pt idx="26785">
                  <c:v>44832.275983796295</c:v>
                </c:pt>
                <c:pt idx="26786">
                  <c:v>44832.275995370372</c:v>
                </c:pt>
                <c:pt idx="26787">
                  <c:v>44832.276006944441</c:v>
                </c:pt>
                <c:pt idx="26788">
                  <c:v>44832.276018518518</c:v>
                </c:pt>
                <c:pt idx="26789">
                  <c:v>44832.276030092595</c:v>
                </c:pt>
                <c:pt idx="26790">
                  <c:v>44832.276041666664</c:v>
                </c:pt>
                <c:pt idx="26791">
                  <c:v>44832.276053240741</c:v>
                </c:pt>
                <c:pt idx="26792">
                  <c:v>44832.276064814818</c:v>
                </c:pt>
                <c:pt idx="26793">
                  <c:v>44832.276076388887</c:v>
                </c:pt>
                <c:pt idx="26794">
                  <c:v>44832.276087962964</c:v>
                </c:pt>
                <c:pt idx="26795">
                  <c:v>44832.276099537034</c:v>
                </c:pt>
                <c:pt idx="26796">
                  <c:v>44832.27611111111</c:v>
                </c:pt>
                <c:pt idx="26797">
                  <c:v>44832.276122685187</c:v>
                </c:pt>
                <c:pt idx="26798">
                  <c:v>44832.276134259257</c:v>
                </c:pt>
                <c:pt idx="26799">
                  <c:v>44832.276145833333</c:v>
                </c:pt>
                <c:pt idx="26800">
                  <c:v>44832.27615740741</c:v>
                </c:pt>
                <c:pt idx="26801">
                  <c:v>44832.27616898148</c:v>
                </c:pt>
                <c:pt idx="26802">
                  <c:v>44832.276180555556</c:v>
                </c:pt>
                <c:pt idx="26803">
                  <c:v>44832.276192129626</c:v>
                </c:pt>
                <c:pt idx="26804">
                  <c:v>44832.276203703703</c:v>
                </c:pt>
                <c:pt idx="26805">
                  <c:v>44832.27621527778</c:v>
                </c:pt>
                <c:pt idx="26806">
                  <c:v>44832.276226851849</c:v>
                </c:pt>
                <c:pt idx="26807">
                  <c:v>44832.276238425926</c:v>
                </c:pt>
                <c:pt idx="26808">
                  <c:v>44832.276250000003</c:v>
                </c:pt>
                <c:pt idx="26809">
                  <c:v>44832.276261574072</c:v>
                </c:pt>
                <c:pt idx="26810">
                  <c:v>44832.276273148149</c:v>
                </c:pt>
                <c:pt idx="26811">
                  <c:v>44832.276284722226</c:v>
                </c:pt>
                <c:pt idx="26812">
                  <c:v>44832.276296296295</c:v>
                </c:pt>
                <c:pt idx="26813">
                  <c:v>44832.276307870372</c:v>
                </c:pt>
                <c:pt idx="26814">
                  <c:v>44832.276319444441</c:v>
                </c:pt>
                <c:pt idx="26815">
                  <c:v>44832.276331018518</c:v>
                </c:pt>
                <c:pt idx="26816">
                  <c:v>44832.276342592595</c:v>
                </c:pt>
                <c:pt idx="26817">
                  <c:v>44832.276354166665</c:v>
                </c:pt>
                <c:pt idx="26818">
                  <c:v>44832.276365740741</c:v>
                </c:pt>
                <c:pt idx="26819">
                  <c:v>44832.276377314818</c:v>
                </c:pt>
                <c:pt idx="26820">
                  <c:v>44832.276388888888</c:v>
                </c:pt>
                <c:pt idx="26821">
                  <c:v>44832.276400462964</c:v>
                </c:pt>
                <c:pt idx="26822">
                  <c:v>44832.276412037034</c:v>
                </c:pt>
                <c:pt idx="26823">
                  <c:v>44832.276423611111</c:v>
                </c:pt>
                <c:pt idx="26824">
                  <c:v>44832.276435185187</c:v>
                </c:pt>
                <c:pt idx="26825">
                  <c:v>44832.276446759257</c:v>
                </c:pt>
                <c:pt idx="26826">
                  <c:v>44832.276458333334</c:v>
                </c:pt>
                <c:pt idx="26827">
                  <c:v>44832.276469907411</c:v>
                </c:pt>
                <c:pt idx="26828">
                  <c:v>44832.27648148148</c:v>
                </c:pt>
                <c:pt idx="26829">
                  <c:v>44832.276493055557</c:v>
                </c:pt>
                <c:pt idx="26830">
                  <c:v>44832.276504629626</c:v>
                </c:pt>
                <c:pt idx="26831">
                  <c:v>44832.276516203703</c:v>
                </c:pt>
                <c:pt idx="26832">
                  <c:v>44832.27652777778</c:v>
                </c:pt>
                <c:pt idx="26833">
                  <c:v>44832.276539351849</c:v>
                </c:pt>
                <c:pt idx="26834">
                  <c:v>44832.276550925926</c:v>
                </c:pt>
                <c:pt idx="26835">
                  <c:v>44832.276562500003</c:v>
                </c:pt>
                <c:pt idx="26836">
                  <c:v>44832.276574074072</c:v>
                </c:pt>
                <c:pt idx="26837">
                  <c:v>44832.276585648149</c:v>
                </c:pt>
                <c:pt idx="26838">
                  <c:v>44832.276597222219</c:v>
                </c:pt>
                <c:pt idx="26839">
                  <c:v>44832.276608796295</c:v>
                </c:pt>
                <c:pt idx="26840">
                  <c:v>44832.276620370372</c:v>
                </c:pt>
                <c:pt idx="26841">
                  <c:v>44832.276631944442</c:v>
                </c:pt>
                <c:pt idx="26842">
                  <c:v>44832.276643518519</c:v>
                </c:pt>
                <c:pt idx="26843">
                  <c:v>44832.276655092595</c:v>
                </c:pt>
                <c:pt idx="26844">
                  <c:v>44832.276666666665</c:v>
                </c:pt>
                <c:pt idx="26845">
                  <c:v>44832.276678240742</c:v>
                </c:pt>
                <c:pt idx="26846">
                  <c:v>44832.276689814818</c:v>
                </c:pt>
                <c:pt idx="26847">
                  <c:v>44832.276701388888</c:v>
                </c:pt>
                <c:pt idx="26848">
                  <c:v>44832.276712962965</c:v>
                </c:pt>
                <c:pt idx="26849">
                  <c:v>44832.276724537034</c:v>
                </c:pt>
                <c:pt idx="26850">
                  <c:v>44832.276736111111</c:v>
                </c:pt>
                <c:pt idx="26851">
                  <c:v>44832.276747685188</c:v>
                </c:pt>
                <c:pt idx="26852">
                  <c:v>44832.276759259257</c:v>
                </c:pt>
                <c:pt idx="26853">
                  <c:v>44832.276770833334</c:v>
                </c:pt>
                <c:pt idx="26854">
                  <c:v>44832.276782407411</c:v>
                </c:pt>
                <c:pt idx="26855">
                  <c:v>44832.27679398148</c:v>
                </c:pt>
                <c:pt idx="26856">
                  <c:v>44832.276805555557</c:v>
                </c:pt>
                <c:pt idx="26857">
                  <c:v>44832.276817129627</c:v>
                </c:pt>
                <c:pt idx="26858">
                  <c:v>44832.276828703703</c:v>
                </c:pt>
                <c:pt idx="26859">
                  <c:v>44832.27684027778</c:v>
                </c:pt>
                <c:pt idx="26860">
                  <c:v>44832.27685185185</c:v>
                </c:pt>
                <c:pt idx="26861">
                  <c:v>44832.276863425926</c:v>
                </c:pt>
                <c:pt idx="26862">
                  <c:v>44832.276886574073</c:v>
                </c:pt>
                <c:pt idx="26863">
                  <c:v>44832.276898148149</c:v>
                </c:pt>
                <c:pt idx="26864">
                  <c:v>44832.276909722219</c:v>
                </c:pt>
                <c:pt idx="26865">
                  <c:v>44832.276921296296</c:v>
                </c:pt>
                <c:pt idx="26866">
                  <c:v>44832.276932870373</c:v>
                </c:pt>
                <c:pt idx="26867">
                  <c:v>44832.276944444442</c:v>
                </c:pt>
                <c:pt idx="26868">
                  <c:v>44832.276956018519</c:v>
                </c:pt>
                <c:pt idx="26869">
                  <c:v>44832.276967592596</c:v>
                </c:pt>
                <c:pt idx="26870">
                  <c:v>44832.276979166665</c:v>
                </c:pt>
                <c:pt idx="26871">
                  <c:v>44832.276990740742</c:v>
                </c:pt>
                <c:pt idx="26872">
                  <c:v>44832.277002314811</c:v>
                </c:pt>
                <c:pt idx="26873">
                  <c:v>44832.277013888888</c:v>
                </c:pt>
                <c:pt idx="26874">
                  <c:v>44832.277025462965</c:v>
                </c:pt>
                <c:pt idx="26875">
                  <c:v>44832.277037037034</c:v>
                </c:pt>
                <c:pt idx="26876">
                  <c:v>44832.277037037034</c:v>
                </c:pt>
                <c:pt idx="26877">
                  <c:v>44832.277048611111</c:v>
                </c:pt>
                <c:pt idx="26878">
                  <c:v>44832.277060185188</c:v>
                </c:pt>
                <c:pt idx="26879">
                  <c:v>44832.277083333334</c:v>
                </c:pt>
                <c:pt idx="26880">
                  <c:v>44832.277094907404</c:v>
                </c:pt>
                <c:pt idx="26881">
                  <c:v>44832.277106481481</c:v>
                </c:pt>
                <c:pt idx="26882">
                  <c:v>44832.277118055557</c:v>
                </c:pt>
                <c:pt idx="26883">
                  <c:v>44832.277129629627</c:v>
                </c:pt>
                <c:pt idx="26884">
                  <c:v>44832.277141203704</c:v>
                </c:pt>
                <c:pt idx="26885">
                  <c:v>44832.27715277778</c:v>
                </c:pt>
                <c:pt idx="26886">
                  <c:v>44832.27716435185</c:v>
                </c:pt>
                <c:pt idx="26887">
                  <c:v>44832.277175925927</c:v>
                </c:pt>
                <c:pt idx="26888">
                  <c:v>44832.277187500003</c:v>
                </c:pt>
                <c:pt idx="26889">
                  <c:v>44832.277199074073</c:v>
                </c:pt>
                <c:pt idx="26890">
                  <c:v>44832.27721064815</c:v>
                </c:pt>
                <c:pt idx="26891">
                  <c:v>44832.277222222219</c:v>
                </c:pt>
                <c:pt idx="26892">
                  <c:v>44832.277233796296</c:v>
                </c:pt>
                <c:pt idx="26893">
                  <c:v>44832.277245370373</c:v>
                </c:pt>
                <c:pt idx="26894">
                  <c:v>44832.277256944442</c:v>
                </c:pt>
                <c:pt idx="26895">
                  <c:v>44832.277268518519</c:v>
                </c:pt>
                <c:pt idx="26896">
                  <c:v>44832.277280092596</c:v>
                </c:pt>
                <c:pt idx="26897">
                  <c:v>44832.277291666665</c:v>
                </c:pt>
                <c:pt idx="26898">
                  <c:v>44832.277303240742</c:v>
                </c:pt>
                <c:pt idx="26899">
                  <c:v>44832.277314814812</c:v>
                </c:pt>
                <c:pt idx="26900">
                  <c:v>44832.277326388888</c:v>
                </c:pt>
                <c:pt idx="26901">
                  <c:v>44832.277337962965</c:v>
                </c:pt>
                <c:pt idx="26902">
                  <c:v>44832.277349537035</c:v>
                </c:pt>
                <c:pt idx="26903">
                  <c:v>44832.277361111112</c:v>
                </c:pt>
                <c:pt idx="26904">
                  <c:v>44832.277372685188</c:v>
                </c:pt>
                <c:pt idx="26905">
                  <c:v>44832.277384259258</c:v>
                </c:pt>
                <c:pt idx="26906">
                  <c:v>44832.277395833335</c:v>
                </c:pt>
                <c:pt idx="26907">
                  <c:v>44832.277407407404</c:v>
                </c:pt>
                <c:pt idx="26908">
                  <c:v>44832.277418981481</c:v>
                </c:pt>
                <c:pt idx="26909">
                  <c:v>44832.277430555558</c:v>
                </c:pt>
                <c:pt idx="26910">
                  <c:v>44832.277442129627</c:v>
                </c:pt>
                <c:pt idx="26911">
                  <c:v>44832.277453703704</c:v>
                </c:pt>
                <c:pt idx="26912">
                  <c:v>44832.277465277781</c:v>
                </c:pt>
                <c:pt idx="26913">
                  <c:v>44832.27747685185</c:v>
                </c:pt>
                <c:pt idx="26914">
                  <c:v>44832.277488425927</c:v>
                </c:pt>
                <c:pt idx="26915">
                  <c:v>44832.277499999997</c:v>
                </c:pt>
                <c:pt idx="26916">
                  <c:v>44832.277511574073</c:v>
                </c:pt>
                <c:pt idx="26917">
                  <c:v>44832.27752314815</c:v>
                </c:pt>
                <c:pt idx="26918">
                  <c:v>44832.27753472222</c:v>
                </c:pt>
                <c:pt idx="26919">
                  <c:v>44832.277546296296</c:v>
                </c:pt>
                <c:pt idx="26920">
                  <c:v>44832.277557870373</c:v>
                </c:pt>
                <c:pt idx="26921">
                  <c:v>44832.277569444443</c:v>
                </c:pt>
                <c:pt idx="26922">
                  <c:v>44832.277581018519</c:v>
                </c:pt>
                <c:pt idx="26923">
                  <c:v>44832.277592592596</c:v>
                </c:pt>
                <c:pt idx="26924">
                  <c:v>44832.277604166666</c:v>
                </c:pt>
                <c:pt idx="26925">
                  <c:v>44832.277615740742</c:v>
                </c:pt>
                <c:pt idx="26926">
                  <c:v>44832.277627314812</c:v>
                </c:pt>
                <c:pt idx="26927">
                  <c:v>44832.277638888889</c:v>
                </c:pt>
                <c:pt idx="26928">
                  <c:v>44832.277650462966</c:v>
                </c:pt>
                <c:pt idx="26929">
                  <c:v>44832.277662037035</c:v>
                </c:pt>
                <c:pt idx="26930">
                  <c:v>44832.277673611112</c:v>
                </c:pt>
                <c:pt idx="26931">
                  <c:v>44832.277685185189</c:v>
                </c:pt>
                <c:pt idx="26932">
                  <c:v>44832.277696759258</c:v>
                </c:pt>
                <c:pt idx="26933">
                  <c:v>44832.277708333335</c:v>
                </c:pt>
                <c:pt idx="26934">
                  <c:v>44832.277719907404</c:v>
                </c:pt>
                <c:pt idx="26935">
                  <c:v>44832.277731481481</c:v>
                </c:pt>
                <c:pt idx="26936">
                  <c:v>44832.277743055558</c:v>
                </c:pt>
                <c:pt idx="26937">
                  <c:v>44832.277754629627</c:v>
                </c:pt>
                <c:pt idx="26938">
                  <c:v>44832.277766203704</c:v>
                </c:pt>
                <c:pt idx="26939">
                  <c:v>44832.277777777781</c:v>
                </c:pt>
                <c:pt idx="26940">
                  <c:v>44832.277789351851</c:v>
                </c:pt>
                <c:pt idx="26941">
                  <c:v>44832.277800925927</c:v>
                </c:pt>
                <c:pt idx="26942">
                  <c:v>44832.277812499997</c:v>
                </c:pt>
                <c:pt idx="26943">
                  <c:v>44832.277824074074</c:v>
                </c:pt>
                <c:pt idx="26944">
                  <c:v>44832.27783564815</c:v>
                </c:pt>
                <c:pt idx="26945">
                  <c:v>44832.27784722222</c:v>
                </c:pt>
                <c:pt idx="26946">
                  <c:v>44832.277858796297</c:v>
                </c:pt>
                <c:pt idx="26947">
                  <c:v>44832.277870370373</c:v>
                </c:pt>
                <c:pt idx="26948">
                  <c:v>44832.277881944443</c:v>
                </c:pt>
                <c:pt idx="26949">
                  <c:v>44832.27789351852</c:v>
                </c:pt>
                <c:pt idx="26950">
                  <c:v>44832.277905092589</c:v>
                </c:pt>
                <c:pt idx="26951">
                  <c:v>44832.277916666666</c:v>
                </c:pt>
                <c:pt idx="26952">
                  <c:v>44832.277928240743</c:v>
                </c:pt>
                <c:pt idx="26953">
                  <c:v>44832.277939814812</c:v>
                </c:pt>
                <c:pt idx="26954">
                  <c:v>44832.277951388889</c:v>
                </c:pt>
                <c:pt idx="26955">
                  <c:v>44832.277962962966</c:v>
                </c:pt>
                <c:pt idx="26956">
                  <c:v>44832.277974537035</c:v>
                </c:pt>
                <c:pt idx="26957">
                  <c:v>44832.277986111112</c:v>
                </c:pt>
                <c:pt idx="26958">
                  <c:v>44832.277997685182</c:v>
                </c:pt>
                <c:pt idx="26959">
                  <c:v>44832.278009259258</c:v>
                </c:pt>
                <c:pt idx="26960">
                  <c:v>44832.278020833335</c:v>
                </c:pt>
                <c:pt idx="26961">
                  <c:v>44832.278032407405</c:v>
                </c:pt>
                <c:pt idx="26962">
                  <c:v>44832.278043981481</c:v>
                </c:pt>
                <c:pt idx="26963">
                  <c:v>44832.278055555558</c:v>
                </c:pt>
                <c:pt idx="26964">
                  <c:v>44832.278067129628</c:v>
                </c:pt>
                <c:pt idx="26965">
                  <c:v>44832.278078703705</c:v>
                </c:pt>
                <c:pt idx="26966">
                  <c:v>44832.278090277781</c:v>
                </c:pt>
                <c:pt idx="26967">
                  <c:v>44832.278101851851</c:v>
                </c:pt>
                <c:pt idx="26968">
                  <c:v>44832.278113425928</c:v>
                </c:pt>
                <c:pt idx="26969">
                  <c:v>44832.278124999997</c:v>
                </c:pt>
                <c:pt idx="26970">
                  <c:v>44832.278136574074</c:v>
                </c:pt>
                <c:pt idx="26971">
                  <c:v>44832.278148148151</c:v>
                </c:pt>
                <c:pt idx="26972">
                  <c:v>44832.27815972222</c:v>
                </c:pt>
                <c:pt idx="26973">
                  <c:v>44832.278171296297</c:v>
                </c:pt>
                <c:pt idx="26974">
                  <c:v>44832.278182870374</c:v>
                </c:pt>
                <c:pt idx="26975">
                  <c:v>44832.278194444443</c:v>
                </c:pt>
                <c:pt idx="26976">
                  <c:v>44832.27820601852</c:v>
                </c:pt>
                <c:pt idx="26977">
                  <c:v>44832.278217592589</c:v>
                </c:pt>
                <c:pt idx="26978">
                  <c:v>44832.278229166666</c:v>
                </c:pt>
                <c:pt idx="26979">
                  <c:v>44832.278240740743</c:v>
                </c:pt>
                <c:pt idx="26980">
                  <c:v>44832.278252314813</c:v>
                </c:pt>
                <c:pt idx="26981">
                  <c:v>44832.278263888889</c:v>
                </c:pt>
                <c:pt idx="26982">
                  <c:v>44832.278275462966</c:v>
                </c:pt>
                <c:pt idx="26983">
                  <c:v>44832.278287037036</c:v>
                </c:pt>
                <c:pt idx="26984">
                  <c:v>44832.278298611112</c:v>
                </c:pt>
                <c:pt idx="26985">
                  <c:v>44832.278310185182</c:v>
                </c:pt>
                <c:pt idx="26986">
                  <c:v>44832.278321759259</c:v>
                </c:pt>
                <c:pt idx="26987">
                  <c:v>44832.278333333335</c:v>
                </c:pt>
                <c:pt idx="26988">
                  <c:v>44832.278344907405</c:v>
                </c:pt>
                <c:pt idx="26989">
                  <c:v>44832.278356481482</c:v>
                </c:pt>
                <c:pt idx="26990">
                  <c:v>44832.278368055559</c:v>
                </c:pt>
                <c:pt idx="26991">
                  <c:v>44832.278379629628</c:v>
                </c:pt>
                <c:pt idx="26992">
                  <c:v>44832.278391203705</c:v>
                </c:pt>
                <c:pt idx="26993">
                  <c:v>44832.278402777774</c:v>
                </c:pt>
                <c:pt idx="26994">
                  <c:v>44832.278414351851</c:v>
                </c:pt>
                <c:pt idx="26995">
                  <c:v>44832.278425925928</c:v>
                </c:pt>
                <c:pt idx="26996">
                  <c:v>44832.278437499997</c:v>
                </c:pt>
                <c:pt idx="26997">
                  <c:v>44832.278449074074</c:v>
                </c:pt>
                <c:pt idx="26998">
                  <c:v>44832.278460648151</c:v>
                </c:pt>
                <c:pt idx="26999">
                  <c:v>44832.27847222222</c:v>
                </c:pt>
                <c:pt idx="27000">
                  <c:v>44832.278483796297</c:v>
                </c:pt>
                <c:pt idx="27001">
                  <c:v>44832.278495370374</c:v>
                </c:pt>
                <c:pt idx="27002">
                  <c:v>44832.278506944444</c:v>
                </c:pt>
                <c:pt idx="27003">
                  <c:v>44832.27851851852</c:v>
                </c:pt>
                <c:pt idx="27004">
                  <c:v>44832.27853009259</c:v>
                </c:pt>
                <c:pt idx="27005">
                  <c:v>44832.278541666667</c:v>
                </c:pt>
                <c:pt idx="27006">
                  <c:v>44832.278553240743</c:v>
                </c:pt>
                <c:pt idx="27007">
                  <c:v>44832.278564814813</c:v>
                </c:pt>
                <c:pt idx="27008">
                  <c:v>44832.27857638889</c:v>
                </c:pt>
                <c:pt idx="27009">
                  <c:v>44832.278587962966</c:v>
                </c:pt>
                <c:pt idx="27010">
                  <c:v>44832.278599537036</c:v>
                </c:pt>
                <c:pt idx="27011">
                  <c:v>44832.278611111113</c:v>
                </c:pt>
                <c:pt idx="27012">
                  <c:v>44832.278622685182</c:v>
                </c:pt>
                <c:pt idx="27013">
                  <c:v>44832.278634259259</c:v>
                </c:pt>
                <c:pt idx="27014">
                  <c:v>44832.278645833336</c:v>
                </c:pt>
                <c:pt idx="27015">
                  <c:v>44832.278657407405</c:v>
                </c:pt>
                <c:pt idx="27016">
                  <c:v>44832.278668981482</c:v>
                </c:pt>
                <c:pt idx="27017">
                  <c:v>44832.278680555559</c:v>
                </c:pt>
                <c:pt idx="27018">
                  <c:v>44832.278692129628</c:v>
                </c:pt>
                <c:pt idx="27019">
                  <c:v>44832.278703703705</c:v>
                </c:pt>
                <c:pt idx="27020">
                  <c:v>44832.278715277775</c:v>
                </c:pt>
                <c:pt idx="27021">
                  <c:v>44832.278726851851</c:v>
                </c:pt>
                <c:pt idx="27022">
                  <c:v>44832.278738425928</c:v>
                </c:pt>
                <c:pt idx="27023">
                  <c:v>44832.278749999998</c:v>
                </c:pt>
                <c:pt idx="27024">
                  <c:v>44832.278761574074</c:v>
                </c:pt>
                <c:pt idx="27025">
                  <c:v>44832.278773148151</c:v>
                </c:pt>
                <c:pt idx="27026">
                  <c:v>44832.278784722221</c:v>
                </c:pt>
                <c:pt idx="27027">
                  <c:v>44832.278796296298</c:v>
                </c:pt>
                <c:pt idx="27028">
                  <c:v>44832.278807870367</c:v>
                </c:pt>
                <c:pt idx="27029">
                  <c:v>44832.278819444444</c:v>
                </c:pt>
                <c:pt idx="27030">
                  <c:v>44832.278831018521</c:v>
                </c:pt>
                <c:pt idx="27031">
                  <c:v>44832.27884259259</c:v>
                </c:pt>
                <c:pt idx="27032">
                  <c:v>44832.278854166667</c:v>
                </c:pt>
                <c:pt idx="27033">
                  <c:v>44832.278865740744</c:v>
                </c:pt>
                <c:pt idx="27034">
                  <c:v>44832.278877314813</c:v>
                </c:pt>
                <c:pt idx="27035">
                  <c:v>44832.27888888889</c:v>
                </c:pt>
                <c:pt idx="27036">
                  <c:v>44832.278900462959</c:v>
                </c:pt>
                <c:pt idx="27037">
                  <c:v>44832.278912037036</c:v>
                </c:pt>
                <c:pt idx="27038">
                  <c:v>44832.278923611113</c:v>
                </c:pt>
                <c:pt idx="27039">
                  <c:v>44832.278935185182</c:v>
                </c:pt>
                <c:pt idx="27040">
                  <c:v>44832.278946759259</c:v>
                </c:pt>
                <c:pt idx="27041">
                  <c:v>44832.278958333336</c:v>
                </c:pt>
                <c:pt idx="27042">
                  <c:v>44832.278969907406</c:v>
                </c:pt>
                <c:pt idx="27043">
                  <c:v>44832.278981481482</c:v>
                </c:pt>
                <c:pt idx="27044">
                  <c:v>44832.278993055559</c:v>
                </c:pt>
                <c:pt idx="27045">
                  <c:v>44832.279004629629</c:v>
                </c:pt>
                <c:pt idx="27046">
                  <c:v>44832.279016203705</c:v>
                </c:pt>
                <c:pt idx="27047">
                  <c:v>44832.279027777775</c:v>
                </c:pt>
                <c:pt idx="27048">
                  <c:v>44832.279039351852</c:v>
                </c:pt>
                <c:pt idx="27049">
                  <c:v>44832.279050925928</c:v>
                </c:pt>
                <c:pt idx="27050">
                  <c:v>44832.279062499998</c:v>
                </c:pt>
                <c:pt idx="27051">
                  <c:v>44832.279074074075</c:v>
                </c:pt>
                <c:pt idx="27052">
                  <c:v>44832.279085648152</c:v>
                </c:pt>
                <c:pt idx="27053">
                  <c:v>44832.279097222221</c:v>
                </c:pt>
                <c:pt idx="27054">
                  <c:v>44832.279108796298</c:v>
                </c:pt>
                <c:pt idx="27055">
                  <c:v>44832.279120370367</c:v>
                </c:pt>
                <c:pt idx="27056">
                  <c:v>44832.279131944444</c:v>
                </c:pt>
                <c:pt idx="27057">
                  <c:v>44832.279143518521</c:v>
                </c:pt>
                <c:pt idx="27058">
                  <c:v>44832.27915509259</c:v>
                </c:pt>
                <c:pt idx="27059">
                  <c:v>44832.279166666667</c:v>
                </c:pt>
                <c:pt idx="27060">
                  <c:v>44832.279178240744</c:v>
                </c:pt>
                <c:pt idx="27061">
                  <c:v>44832.279189814813</c:v>
                </c:pt>
                <c:pt idx="27062">
                  <c:v>44832.27920138889</c:v>
                </c:pt>
                <c:pt idx="27063">
                  <c:v>44832.27921296296</c:v>
                </c:pt>
                <c:pt idx="27064">
                  <c:v>44832.279224537036</c:v>
                </c:pt>
                <c:pt idx="27065">
                  <c:v>44832.279236111113</c:v>
                </c:pt>
                <c:pt idx="27066">
                  <c:v>44832.279247685183</c:v>
                </c:pt>
                <c:pt idx="27067">
                  <c:v>44832.27925925926</c:v>
                </c:pt>
                <c:pt idx="27068">
                  <c:v>44832.279282407406</c:v>
                </c:pt>
                <c:pt idx="27069">
                  <c:v>44832.279293981483</c:v>
                </c:pt>
                <c:pt idx="27070">
                  <c:v>44832.279305555552</c:v>
                </c:pt>
                <c:pt idx="27071">
                  <c:v>44832.279317129629</c:v>
                </c:pt>
                <c:pt idx="27072">
                  <c:v>44832.279328703706</c:v>
                </c:pt>
                <c:pt idx="27073">
                  <c:v>44832.279340277775</c:v>
                </c:pt>
                <c:pt idx="27074">
                  <c:v>44832.279351851852</c:v>
                </c:pt>
                <c:pt idx="27075">
                  <c:v>44832.279363425929</c:v>
                </c:pt>
                <c:pt idx="27076">
                  <c:v>44832.279374999998</c:v>
                </c:pt>
                <c:pt idx="27077">
                  <c:v>44832.279386574075</c:v>
                </c:pt>
                <c:pt idx="27078">
                  <c:v>44832.279398148145</c:v>
                </c:pt>
                <c:pt idx="27079">
                  <c:v>44832.279409722221</c:v>
                </c:pt>
                <c:pt idx="27080">
                  <c:v>44832.279421296298</c:v>
                </c:pt>
                <c:pt idx="27081">
                  <c:v>44832.279432870368</c:v>
                </c:pt>
                <c:pt idx="27082">
                  <c:v>44832.279444444444</c:v>
                </c:pt>
                <c:pt idx="27083">
                  <c:v>44832.279456018521</c:v>
                </c:pt>
                <c:pt idx="27084">
                  <c:v>44832.279467592591</c:v>
                </c:pt>
                <c:pt idx="27085">
                  <c:v>44832.279479166667</c:v>
                </c:pt>
                <c:pt idx="27086">
                  <c:v>44832.279490740744</c:v>
                </c:pt>
                <c:pt idx="27087">
                  <c:v>44832.279502314814</c:v>
                </c:pt>
                <c:pt idx="27088">
                  <c:v>44832.279513888891</c:v>
                </c:pt>
                <c:pt idx="27089">
                  <c:v>44832.27952546296</c:v>
                </c:pt>
                <c:pt idx="27090">
                  <c:v>44832.279537037037</c:v>
                </c:pt>
                <c:pt idx="27091">
                  <c:v>44832.279548611114</c:v>
                </c:pt>
                <c:pt idx="27092">
                  <c:v>44832.279560185183</c:v>
                </c:pt>
                <c:pt idx="27093">
                  <c:v>44832.27957175926</c:v>
                </c:pt>
                <c:pt idx="27094">
                  <c:v>44832.279583333337</c:v>
                </c:pt>
                <c:pt idx="27095">
                  <c:v>44832.279594907406</c:v>
                </c:pt>
                <c:pt idx="27096">
                  <c:v>44832.279606481483</c:v>
                </c:pt>
                <c:pt idx="27097">
                  <c:v>44832.279618055552</c:v>
                </c:pt>
                <c:pt idx="27098">
                  <c:v>44832.279629629629</c:v>
                </c:pt>
                <c:pt idx="27099">
                  <c:v>44832.279641203706</c:v>
                </c:pt>
                <c:pt idx="27100">
                  <c:v>44832.279652777775</c:v>
                </c:pt>
                <c:pt idx="27101">
                  <c:v>44832.279664351852</c:v>
                </c:pt>
                <c:pt idx="27102">
                  <c:v>44832.279675925929</c:v>
                </c:pt>
                <c:pt idx="27103">
                  <c:v>44832.279687499999</c:v>
                </c:pt>
                <c:pt idx="27104">
                  <c:v>44832.279699074075</c:v>
                </c:pt>
                <c:pt idx="27105">
                  <c:v>44832.279710648145</c:v>
                </c:pt>
                <c:pt idx="27106">
                  <c:v>44832.279722222222</c:v>
                </c:pt>
                <c:pt idx="27107">
                  <c:v>44832.279733796298</c:v>
                </c:pt>
                <c:pt idx="27108">
                  <c:v>44832.279745370368</c:v>
                </c:pt>
                <c:pt idx="27109">
                  <c:v>44832.279756944445</c:v>
                </c:pt>
                <c:pt idx="27110">
                  <c:v>44832.279768518521</c:v>
                </c:pt>
                <c:pt idx="27111">
                  <c:v>44832.279780092591</c:v>
                </c:pt>
                <c:pt idx="27112">
                  <c:v>44832.279791666668</c:v>
                </c:pt>
                <c:pt idx="27113">
                  <c:v>44832.279803240737</c:v>
                </c:pt>
                <c:pt idx="27114">
                  <c:v>44832.279814814814</c:v>
                </c:pt>
                <c:pt idx="27115">
                  <c:v>44832.279826388891</c:v>
                </c:pt>
                <c:pt idx="27116">
                  <c:v>44832.27983796296</c:v>
                </c:pt>
                <c:pt idx="27117">
                  <c:v>44832.279849537037</c:v>
                </c:pt>
                <c:pt idx="27118">
                  <c:v>44832.279861111114</c:v>
                </c:pt>
                <c:pt idx="27119">
                  <c:v>44832.279872685183</c:v>
                </c:pt>
                <c:pt idx="27120">
                  <c:v>44832.27988425926</c:v>
                </c:pt>
                <c:pt idx="27121">
                  <c:v>44832.279895833337</c:v>
                </c:pt>
                <c:pt idx="27122">
                  <c:v>44832.279907407406</c:v>
                </c:pt>
                <c:pt idx="27123">
                  <c:v>44832.279918981483</c:v>
                </c:pt>
                <c:pt idx="27124">
                  <c:v>44832.279930555553</c:v>
                </c:pt>
                <c:pt idx="27125">
                  <c:v>44832.279942129629</c:v>
                </c:pt>
                <c:pt idx="27126">
                  <c:v>44832.279953703706</c:v>
                </c:pt>
                <c:pt idx="27127">
                  <c:v>44832.279965277776</c:v>
                </c:pt>
                <c:pt idx="27128">
                  <c:v>44832.279976851853</c:v>
                </c:pt>
                <c:pt idx="27129">
                  <c:v>44832.279988425929</c:v>
                </c:pt>
                <c:pt idx="27130">
                  <c:v>44832.28</c:v>
                </c:pt>
                <c:pt idx="27131">
                  <c:v>44832.280011574076</c:v>
                </c:pt>
                <c:pt idx="27132">
                  <c:v>44832.280023148145</c:v>
                </c:pt>
                <c:pt idx="27133">
                  <c:v>44832.280034722222</c:v>
                </c:pt>
                <c:pt idx="27134">
                  <c:v>44832.280046296299</c:v>
                </c:pt>
                <c:pt idx="27135">
                  <c:v>44832.280057870368</c:v>
                </c:pt>
                <c:pt idx="27136">
                  <c:v>44832.280069444445</c:v>
                </c:pt>
                <c:pt idx="27137">
                  <c:v>44832.280081018522</c:v>
                </c:pt>
                <c:pt idx="27138">
                  <c:v>44832.280092592591</c:v>
                </c:pt>
                <c:pt idx="27139">
                  <c:v>44832.280104166668</c:v>
                </c:pt>
                <c:pt idx="27140">
                  <c:v>44832.280115740738</c:v>
                </c:pt>
                <c:pt idx="27141">
                  <c:v>44832.280127314814</c:v>
                </c:pt>
                <c:pt idx="27142">
                  <c:v>44832.280138888891</c:v>
                </c:pt>
                <c:pt idx="27143">
                  <c:v>44832.280150462961</c:v>
                </c:pt>
                <c:pt idx="27144">
                  <c:v>44832.280162037037</c:v>
                </c:pt>
                <c:pt idx="27145">
                  <c:v>44832.280173611114</c:v>
                </c:pt>
                <c:pt idx="27146">
                  <c:v>44832.280185185184</c:v>
                </c:pt>
                <c:pt idx="27147">
                  <c:v>44832.28019675926</c:v>
                </c:pt>
                <c:pt idx="27148">
                  <c:v>44832.28020833333</c:v>
                </c:pt>
                <c:pt idx="27149">
                  <c:v>44832.280219907407</c:v>
                </c:pt>
                <c:pt idx="27150">
                  <c:v>44832.280231481483</c:v>
                </c:pt>
                <c:pt idx="27151">
                  <c:v>44832.280243055553</c:v>
                </c:pt>
                <c:pt idx="27152">
                  <c:v>44832.28025462963</c:v>
                </c:pt>
                <c:pt idx="27153">
                  <c:v>44832.280266203707</c:v>
                </c:pt>
                <c:pt idx="27154">
                  <c:v>44832.280277777776</c:v>
                </c:pt>
                <c:pt idx="27155">
                  <c:v>44832.280289351853</c:v>
                </c:pt>
                <c:pt idx="27156">
                  <c:v>44832.280300925922</c:v>
                </c:pt>
                <c:pt idx="27157">
                  <c:v>44832.280312499999</c:v>
                </c:pt>
                <c:pt idx="27158">
                  <c:v>44832.280324074076</c:v>
                </c:pt>
                <c:pt idx="27159">
                  <c:v>44832.280335648145</c:v>
                </c:pt>
                <c:pt idx="27160">
                  <c:v>44832.280347222222</c:v>
                </c:pt>
                <c:pt idx="27161">
                  <c:v>44832.280358796299</c:v>
                </c:pt>
                <c:pt idx="27162">
                  <c:v>44832.280370370368</c:v>
                </c:pt>
                <c:pt idx="27163">
                  <c:v>44832.280381944445</c:v>
                </c:pt>
                <c:pt idx="27164">
                  <c:v>44832.280393518522</c:v>
                </c:pt>
                <c:pt idx="27165">
                  <c:v>44832.280405092592</c:v>
                </c:pt>
                <c:pt idx="27166">
                  <c:v>44832.280416666668</c:v>
                </c:pt>
                <c:pt idx="27167">
                  <c:v>44832.280428240738</c:v>
                </c:pt>
                <c:pt idx="27168">
                  <c:v>44832.280439814815</c:v>
                </c:pt>
                <c:pt idx="27169">
                  <c:v>44832.280451388891</c:v>
                </c:pt>
                <c:pt idx="27170">
                  <c:v>44832.280462962961</c:v>
                </c:pt>
                <c:pt idx="27171">
                  <c:v>44832.280474537038</c:v>
                </c:pt>
                <c:pt idx="27172">
                  <c:v>44832.280486111114</c:v>
                </c:pt>
                <c:pt idx="27173">
                  <c:v>44832.280497685184</c:v>
                </c:pt>
                <c:pt idx="27174">
                  <c:v>44832.280509259261</c:v>
                </c:pt>
                <c:pt idx="27175">
                  <c:v>44832.28052083333</c:v>
                </c:pt>
                <c:pt idx="27176">
                  <c:v>44832.280532407407</c:v>
                </c:pt>
                <c:pt idx="27177">
                  <c:v>44832.280543981484</c:v>
                </c:pt>
                <c:pt idx="27178">
                  <c:v>44832.280555555553</c:v>
                </c:pt>
                <c:pt idx="27179">
                  <c:v>44832.28056712963</c:v>
                </c:pt>
                <c:pt idx="27180">
                  <c:v>44832.280578703707</c:v>
                </c:pt>
                <c:pt idx="27181">
                  <c:v>44832.280590277776</c:v>
                </c:pt>
                <c:pt idx="27182">
                  <c:v>44832.280601851853</c:v>
                </c:pt>
                <c:pt idx="27183">
                  <c:v>44832.280613425923</c:v>
                </c:pt>
                <c:pt idx="27184">
                  <c:v>44832.280624999999</c:v>
                </c:pt>
                <c:pt idx="27185">
                  <c:v>44832.280636574076</c:v>
                </c:pt>
                <c:pt idx="27186">
                  <c:v>44832.280648148146</c:v>
                </c:pt>
                <c:pt idx="27187">
                  <c:v>44832.280659722222</c:v>
                </c:pt>
                <c:pt idx="27188">
                  <c:v>44832.280671296299</c:v>
                </c:pt>
                <c:pt idx="27189">
                  <c:v>44832.280682870369</c:v>
                </c:pt>
                <c:pt idx="27190">
                  <c:v>44832.280694444446</c:v>
                </c:pt>
                <c:pt idx="27191">
                  <c:v>44832.280706018515</c:v>
                </c:pt>
                <c:pt idx="27192">
                  <c:v>44832.280717592592</c:v>
                </c:pt>
                <c:pt idx="27193">
                  <c:v>44832.280729166669</c:v>
                </c:pt>
                <c:pt idx="27194">
                  <c:v>44832.280740740738</c:v>
                </c:pt>
                <c:pt idx="27195">
                  <c:v>44832.280752314815</c:v>
                </c:pt>
                <c:pt idx="27196">
                  <c:v>44832.280763888892</c:v>
                </c:pt>
                <c:pt idx="27197">
                  <c:v>44832.280775462961</c:v>
                </c:pt>
                <c:pt idx="27198">
                  <c:v>44832.280787037038</c:v>
                </c:pt>
                <c:pt idx="27199">
                  <c:v>44832.280798611115</c:v>
                </c:pt>
                <c:pt idx="27200">
                  <c:v>44832.280810185184</c:v>
                </c:pt>
                <c:pt idx="27201">
                  <c:v>44832.280821759261</c:v>
                </c:pt>
                <c:pt idx="27202">
                  <c:v>44832.280833333331</c:v>
                </c:pt>
                <c:pt idx="27203">
                  <c:v>44832.280844907407</c:v>
                </c:pt>
                <c:pt idx="27204">
                  <c:v>44832.280856481484</c:v>
                </c:pt>
                <c:pt idx="27205">
                  <c:v>44832.280868055554</c:v>
                </c:pt>
                <c:pt idx="27206">
                  <c:v>44832.28087962963</c:v>
                </c:pt>
                <c:pt idx="27207">
                  <c:v>44832.280891203707</c:v>
                </c:pt>
                <c:pt idx="27208">
                  <c:v>44832.280902777777</c:v>
                </c:pt>
                <c:pt idx="27209">
                  <c:v>44832.280914351853</c:v>
                </c:pt>
                <c:pt idx="27210">
                  <c:v>44832.280925925923</c:v>
                </c:pt>
                <c:pt idx="27211">
                  <c:v>44832.2809375</c:v>
                </c:pt>
                <c:pt idx="27212">
                  <c:v>44832.280949074076</c:v>
                </c:pt>
                <c:pt idx="27213">
                  <c:v>44832.280960648146</c:v>
                </c:pt>
                <c:pt idx="27214">
                  <c:v>44832.280972222223</c:v>
                </c:pt>
                <c:pt idx="27215">
                  <c:v>44832.2809837963</c:v>
                </c:pt>
                <c:pt idx="27216">
                  <c:v>44832.280995370369</c:v>
                </c:pt>
                <c:pt idx="27217">
                  <c:v>44832.281006944446</c:v>
                </c:pt>
                <c:pt idx="27218">
                  <c:v>44832.281018518515</c:v>
                </c:pt>
                <c:pt idx="27219">
                  <c:v>44832.281030092592</c:v>
                </c:pt>
                <c:pt idx="27220">
                  <c:v>44832.281041666669</c:v>
                </c:pt>
                <c:pt idx="27221">
                  <c:v>44832.281053240738</c:v>
                </c:pt>
                <c:pt idx="27222">
                  <c:v>44832.281064814815</c:v>
                </c:pt>
                <c:pt idx="27223">
                  <c:v>44832.281076388892</c:v>
                </c:pt>
                <c:pt idx="27224">
                  <c:v>44832.281087962961</c:v>
                </c:pt>
                <c:pt idx="27225">
                  <c:v>44832.281099537038</c:v>
                </c:pt>
                <c:pt idx="27226">
                  <c:v>44832.281111111108</c:v>
                </c:pt>
                <c:pt idx="27227">
                  <c:v>44832.281122685185</c:v>
                </c:pt>
                <c:pt idx="27228">
                  <c:v>44832.281134259261</c:v>
                </c:pt>
                <c:pt idx="27229">
                  <c:v>44832.281145833331</c:v>
                </c:pt>
                <c:pt idx="27230">
                  <c:v>44832.281157407408</c:v>
                </c:pt>
                <c:pt idx="27231">
                  <c:v>44832.281168981484</c:v>
                </c:pt>
                <c:pt idx="27232">
                  <c:v>44832.281180555554</c:v>
                </c:pt>
                <c:pt idx="27233">
                  <c:v>44832.281192129631</c:v>
                </c:pt>
                <c:pt idx="27234">
                  <c:v>44832.2812037037</c:v>
                </c:pt>
                <c:pt idx="27235">
                  <c:v>44832.281215277777</c:v>
                </c:pt>
                <c:pt idx="27236">
                  <c:v>44832.281226851854</c:v>
                </c:pt>
                <c:pt idx="27237">
                  <c:v>44832.281238425923</c:v>
                </c:pt>
                <c:pt idx="27238">
                  <c:v>44832.28125</c:v>
                </c:pt>
                <c:pt idx="27239">
                  <c:v>44832.281261574077</c:v>
                </c:pt>
                <c:pt idx="27240">
                  <c:v>44832.281273148146</c:v>
                </c:pt>
                <c:pt idx="27241">
                  <c:v>44832.281284722223</c:v>
                </c:pt>
                <c:pt idx="27242">
                  <c:v>44832.2812962963</c:v>
                </c:pt>
                <c:pt idx="27243">
                  <c:v>44832.281307870369</c:v>
                </c:pt>
                <c:pt idx="27244">
                  <c:v>44832.281319444446</c:v>
                </c:pt>
                <c:pt idx="27245">
                  <c:v>44832.281331018516</c:v>
                </c:pt>
                <c:pt idx="27246">
                  <c:v>44832.281342592592</c:v>
                </c:pt>
                <c:pt idx="27247">
                  <c:v>44832.281354166669</c:v>
                </c:pt>
                <c:pt idx="27248">
                  <c:v>44832.281365740739</c:v>
                </c:pt>
                <c:pt idx="27249">
                  <c:v>44832.281377314815</c:v>
                </c:pt>
                <c:pt idx="27250">
                  <c:v>44832.281388888892</c:v>
                </c:pt>
                <c:pt idx="27251">
                  <c:v>44832.281400462962</c:v>
                </c:pt>
                <c:pt idx="27252">
                  <c:v>44832.281412037039</c:v>
                </c:pt>
                <c:pt idx="27253">
                  <c:v>44832.281423611108</c:v>
                </c:pt>
                <c:pt idx="27254">
                  <c:v>44832.281435185185</c:v>
                </c:pt>
                <c:pt idx="27255">
                  <c:v>44832.281446759262</c:v>
                </c:pt>
                <c:pt idx="27256">
                  <c:v>44832.281458333331</c:v>
                </c:pt>
                <c:pt idx="27257">
                  <c:v>44832.281469907408</c:v>
                </c:pt>
                <c:pt idx="27258">
                  <c:v>44832.281481481485</c:v>
                </c:pt>
                <c:pt idx="27259">
                  <c:v>44832.281493055554</c:v>
                </c:pt>
                <c:pt idx="27260">
                  <c:v>44832.281504629631</c:v>
                </c:pt>
                <c:pt idx="27261">
                  <c:v>44832.2815162037</c:v>
                </c:pt>
                <c:pt idx="27262">
                  <c:v>44832.281527777777</c:v>
                </c:pt>
                <c:pt idx="27263">
                  <c:v>44832.281539351854</c:v>
                </c:pt>
                <c:pt idx="27264">
                  <c:v>44832.281550925924</c:v>
                </c:pt>
                <c:pt idx="27265">
                  <c:v>44832.2815625</c:v>
                </c:pt>
                <c:pt idx="27266">
                  <c:v>44832.281574074077</c:v>
                </c:pt>
                <c:pt idx="27267">
                  <c:v>44832.281585648147</c:v>
                </c:pt>
                <c:pt idx="27268">
                  <c:v>44832.281597222223</c:v>
                </c:pt>
                <c:pt idx="27269">
                  <c:v>44832.281608796293</c:v>
                </c:pt>
                <c:pt idx="27270">
                  <c:v>44832.28162037037</c:v>
                </c:pt>
                <c:pt idx="27271">
                  <c:v>44832.281631944446</c:v>
                </c:pt>
                <c:pt idx="27272">
                  <c:v>44832.281643518516</c:v>
                </c:pt>
                <c:pt idx="27273">
                  <c:v>44832.281655092593</c:v>
                </c:pt>
                <c:pt idx="27274">
                  <c:v>44832.281678240739</c:v>
                </c:pt>
                <c:pt idx="27275">
                  <c:v>44832.281689814816</c:v>
                </c:pt>
                <c:pt idx="27276">
                  <c:v>44832.281701388885</c:v>
                </c:pt>
                <c:pt idx="27277">
                  <c:v>44832.281712962962</c:v>
                </c:pt>
                <c:pt idx="27278">
                  <c:v>44832.281724537039</c:v>
                </c:pt>
                <c:pt idx="27279">
                  <c:v>44832.281736111108</c:v>
                </c:pt>
                <c:pt idx="27280">
                  <c:v>44832.281747685185</c:v>
                </c:pt>
                <c:pt idx="27281">
                  <c:v>44832.281759259262</c:v>
                </c:pt>
                <c:pt idx="27282">
                  <c:v>44832.281770833331</c:v>
                </c:pt>
                <c:pt idx="27283">
                  <c:v>44832.281782407408</c:v>
                </c:pt>
                <c:pt idx="27284">
                  <c:v>44832.281793981485</c:v>
                </c:pt>
                <c:pt idx="27285">
                  <c:v>44832.281805555554</c:v>
                </c:pt>
                <c:pt idx="27286">
                  <c:v>44832.281817129631</c:v>
                </c:pt>
                <c:pt idx="27287">
                  <c:v>44832.281828703701</c:v>
                </c:pt>
                <c:pt idx="27288">
                  <c:v>44832.281840277778</c:v>
                </c:pt>
                <c:pt idx="27289">
                  <c:v>44832.281851851854</c:v>
                </c:pt>
                <c:pt idx="27290">
                  <c:v>44832.281863425924</c:v>
                </c:pt>
                <c:pt idx="27291">
                  <c:v>44832.281875000001</c:v>
                </c:pt>
                <c:pt idx="27292">
                  <c:v>44832.281886574077</c:v>
                </c:pt>
                <c:pt idx="27293">
                  <c:v>44832.281898148147</c:v>
                </c:pt>
                <c:pt idx="27294">
                  <c:v>44832.281909722224</c:v>
                </c:pt>
                <c:pt idx="27295">
                  <c:v>44832.281921296293</c:v>
                </c:pt>
                <c:pt idx="27296">
                  <c:v>44832.28193287037</c:v>
                </c:pt>
                <c:pt idx="27297">
                  <c:v>44832.281944444447</c:v>
                </c:pt>
                <c:pt idx="27298">
                  <c:v>44832.281956018516</c:v>
                </c:pt>
                <c:pt idx="27299">
                  <c:v>44832.281967592593</c:v>
                </c:pt>
                <c:pt idx="27300">
                  <c:v>44832.28197916667</c:v>
                </c:pt>
                <c:pt idx="27301">
                  <c:v>44832.281990740739</c:v>
                </c:pt>
                <c:pt idx="27302">
                  <c:v>44832.282002314816</c:v>
                </c:pt>
                <c:pt idx="27303">
                  <c:v>44832.282013888886</c:v>
                </c:pt>
                <c:pt idx="27304">
                  <c:v>44832.282025462962</c:v>
                </c:pt>
                <c:pt idx="27305">
                  <c:v>44832.282037037039</c:v>
                </c:pt>
                <c:pt idx="27306">
                  <c:v>44832.282048611109</c:v>
                </c:pt>
                <c:pt idx="27307">
                  <c:v>44832.282060185185</c:v>
                </c:pt>
                <c:pt idx="27308">
                  <c:v>44832.282071759262</c:v>
                </c:pt>
                <c:pt idx="27309">
                  <c:v>44832.282083333332</c:v>
                </c:pt>
                <c:pt idx="27310">
                  <c:v>44832.282094907408</c:v>
                </c:pt>
                <c:pt idx="27311">
                  <c:v>44832.282106481478</c:v>
                </c:pt>
                <c:pt idx="27312">
                  <c:v>44832.282118055555</c:v>
                </c:pt>
                <c:pt idx="27313">
                  <c:v>44832.282129629632</c:v>
                </c:pt>
                <c:pt idx="27314">
                  <c:v>44832.282141203701</c:v>
                </c:pt>
                <c:pt idx="27315">
                  <c:v>44832.282152777778</c:v>
                </c:pt>
                <c:pt idx="27316">
                  <c:v>44832.282164351855</c:v>
                </c:pt>
                <c:pt idx="27317">
                  <c:v>44832.282175925924</c:v>
                </c:pt>
                <c:pt idx="27318">
                  <c:v>44832.282187500001</c:v>
                </c:pt>
                <c:pt idx="27319">
                  <c:v>44832.282199074078</c:v>
                </c:pt>
                <c:pt idx="27320">
                  <c:v>44832.282210648147</c:v>
                </c:pt>
                <c:pt idx="27321">
                  <c:v>44832.282222222224</c:v>
                </c:pt>
                <c:pt idx="27322">
                  <c:v>44832.282233796293</c:v>
                </c:pt>
                <c:pt idx="27323">
                  <c:v>44832.28224537037</c:v>
                </c:pt>
                <c:pt idx="27324">
                  <c:v>44832.282256944447</c:v>
                </c:pt>
                <c:pt idx="27325">
                  <c:v>44832.282268518517</c:v>
                </c:pt>
                <c:pt idx="27326">
                  <c:v>44832.282280092593</c:v>
                </c:pt>
                <c:pt idx="27327">
                  <c:v>44832.28229166667</c:v>
                </c:pt>
                <c:pt idx="27328">
                  <c:v>44832.28230324074</c:v>
                </c:pt>
                <c:pt idx="27329">
                  <c:v>44832.282314814816</c:v>
                </c:pt>
                <c:pt idx="27330">
                  <c:v>44832.282326388886</c:v>
                </c:pt>
                <c:pt idx="27331">
                  <c:v>44832.282337962963</c:v>
                </c:pt>
                <c:pt idx="27332">
                  <c:v>44832.282349537039</c:v>
                </c:pt>
                <c:pt idx="27333">
                  <c:v>44832.282361111109</c:v>
                </c:pt>
                <c:pt idx="27334">
                  <c:v>44832.282372685186</c:v>
                </c:pt>
                <c:pt idx="27335">
                  <c:v>44832.282384259262</c:v>
                </c:pt>
                <c:pt idx="27336">
                  <c:v>44832.282395833332</c:v>
                </c:pt>
                <c:pt idx="27337">
                  <c:v>44832.282407407409</c:v>
                </c:pt>
                <c:pt idx="27338">
                  <c:v>44832.282418981478</c:v>
                </c:pt>
                <c:pt idx="27339">
                  <c:v>44832.282430555555</c:v>
                </c:pt>
                <c:pt idx="27340">
                  <c:v>44832.282442129632</c:v>
                </c:pt>
                <c:pt idx="27341">
                  <c:v>44832.282453703701</c:v>
                </c:pt>
                <c:pt idx="27342">
                  <c:v>44832.282465277778</c:v>
                </c:pt>
                <c:pt idx="27343">
                  <c:v>44832.282476851855</c:v>
                </c:pt>
                <c:pt idx="27344">
                  <c:v>44832.282488425924</c:v>
                </c:pt>
                <c:pt idx="27345">
                  <c:v>44832.282500000001</c:v>
                </c:pt>
                <c:pt idx="27346">
                  <c:v>44832.282511574071</c:v>
                </c:pt>
                <c:pt idx="27347">
                  <c:v>44832.282523148147</c:v>
                </c:pt>
                <c:pt idx="27348">
                  <c:v>44832.282534722224</c:v>
                </c:pt>
                <c:pt idx="27349">
                  <c:v>44832.282546296294</c:v>
                </c:pt>
                <c:pt idx="27350">
                  <c:v>44832.282557870371</c:v>
                </c:pt>
                <c:pt idx="27351">
                  <c:v>44832.282569444447</c:v>
                </c:pt>
                <c:pt idx="27352">
                  <c:v>44832.282581018517</c:v>
                </c:pt>
                <c:pt idx="27353">
                  <c:v>44832.282592592594</c:v>
                </c:pt>
                <c:pt idx="27354">
                  <c:v>44832.282604166663</c:v>
                </c:pt>
                <c:pt idx="27355">
                  <c:v>44832.28261574074</c:v>
                </c:pt>
                <c:pt idx="27356">
                  <c:v>44832.282627314817</c:v>
                </c:pt>
                <c:pt idx="27357">
                  <c:v>44832.282638888886</c:v>
                </c:pt>
                <c:pt idx="27358">
                  <c:v>44832.282650462963</c:v>
                </c:pt>
                <c:pt idx="27359">
                  <c:v>44832.28266203704</c:v>
                </c:pt>
                <c:pt idx="27360">
                  <c:v>44832.282673611109</c:v>
                </c:pt>
                <c:pt idx="27361">
                  <c:v>44832.282685185186</c:v>
                </c:pt>
                <c:pt idx="27362">
                  <c:v>44832.282696759263</c:v>
                </c:pt>
                <c:pt idx="27363">
                  <c:v>44832.282708333332</c:v>
                </c:pt>
                <c:pt idx="27364">
                  <c:v>44832.282719907409</c:v>
                </c:pt>
                <c:pt idx="27365">
                  <c:v>44832.282731481479</c:v>
                </c:pt>
                <c:pt idx="27366">
                  <c:v>44832.282743055555</c:v>
                </c:pt>
                <c:pt idx="27367">
                  <c:v>44832.282754629632</c:v>
                </c:pt>
                <c:pt idx="27368">
                  <c:v>44832.282766203702</c:v>
                </c:pt>
                <c:pt idx="27369">
                  <c:v>44832.282777777778</c:v>
                </c:pt>
                <c:pt idx="27370">
                  <c:v>44832.282789351855</c:v>
                </c:pt>
                <c:pt idx="27371">
                  <c:v>44832.282800925925</c:v>
                </c:pt>
                <c:pt idx="27372">
                  <c:v>44832.282812500001</c:v>
                </c:pt>
                <c:pt idx="27373">
                  <c:v>44832.282824074071</c:v>
                </c:pt>
                <c:pt idx="27374">
                  <c:v>44832.282835648148</c:v>
                </c:pt>
                <c:pt idx="27375">
                  <c:v>44832.282847222225</c:v>
                </c:pt>
                <c:pt idx="27376">
                  <c:v>44832.282858796294</c:v>
                </c:pt>
                <c:pt idx="27377">
                  <c:v>44832.282870370371</c:v>
                </c:pt>
                <c:pt idx="27378">
                  <c:v>44832.282881944448</c:v>
                </c:pt>
                <c:pt idx="27379">
                  <c:v>44832.282893518517</c:v>
                </c:pt>
                <c:pt idx="27380">
                  <c:v>44832.282905092594</c:v>
                </c:pt>
                <c:pt idx="27381">
                  <c:v>44832.282916666663</c:v>
                </c:pt>
                <c:pt idx="27382">
                  <c:v>44832.28292824074</c:v>
                </c:pt>
                <c:pt idx="27383">
                  <c:v>44832.282939814817</c:v>
                </c:pt>
                <c:pt idx="27384">
                  <c:v>44832.282951388886</c:v>
                </c:pt>
                <c:pt idx="27385">
                  <c:v>44832.282962962963</c:v>
                </c:pt>
                <c:pt idx="27386">
                  <c:v>44832.28297453704</c:v>
                </c:pt>
                <c:pt idx="27387">
                  <c:v>44832.282986111109</c:v>
                </c:pt>
                <c:pt idx="27388">
                  <c:v>44832.282997685186</c:v>
                </c:pt>
                <c:pt idx="27389">
                  <c:v>44832.283009259256</c:v>
                </c:pt>
                <c:pt idx="27390">
                  <c:v>44832.283020833333</c:v>
                </c:pt>
                <c:pt idx="27391">
                  <c:v>44832.283032407409</c:v>
                </c:pt>
                <c:pt idx="27392">
                  <c:v>44832.283043981479</c:v>
                </c:pt>
                <c:pt idx="27393">
                  <c:v>44832.283055555556</c:v>
                </c:pt>
                <c:pt idx="27394">
                  <c:v>44832.283067129632</c:v>
                </c:pt>
                <c:pt idx="27395">
                  <c:v>44832.283078703702</c:v>
                </c:pt>
                <c:pt idx="27396">
                  <c:v>44832.283090277779</c:v>
                </c:pt>
                <c:pt idx="27397">
                  <c:v>44832.283101851855</c:v>
                </c:pt>
                <c:pt idx="27398">
                  <c:v>44832.283113425925</c:v>
                </c:pt>
                <c:pt idx="27399">
                  <c:v>44832.283125000002</c:v>
                </c:pt>
                <c:pt idx="27400">
                  <c:v>44832.283136574071</c:v>
                </c:pt>
                <c:pt idx="27401">
                  <c:v>44832.283148148148</c:v>
                </c:pt>
                <c:pt idx="27402">
                  <c:v>44832.283159722225</c:v>
                </c:pt>
                <c:pt idx="27403">
                  <c:v>44832.283171296294</c:v>
                </c:pt>
                <c:pt idx="27404">
                  <c:v>44832.283182870371</c:v>
                </c:pt>
                <c:pt idx="27405">
                  <c:v>44832.283194444448</c:v>
                </c:pt>
                <c:pt idx="27406">
                  <c:v>44832.283206018517</c:v>
                </c:pt>
                <c:pt idx="27407">
                  <c:v>44832.283217592594</c:v>
                </c:pt>
                <c:pt idx="27408">
                  <c:v>44832.283229166664</c:v>
                </c:pt>
                <c:pt idx="27409">
                  <c:v>44832.28324074074</c:v>
                </c:pt>
                <c:pt idx="27410">
                  <c:v>44832.283252314817</c:v>
                </c:pt>
                <c:pt idx="27411">
                  <c:v>44832.283263888887</c:v>
                </c:pt>
                <c:pt idx="27412">
                  <c:v>44832.283275462964</c:v>
                </c:pt>
                <c:pt idx="27413">
                  <c:v>44832.28328703704</c:v>
                </c:pt>
                <c:pt idx="27414">
                  <c:v>44832.28329861111</c:v>
                </c:pt>
                <c:pt idx="27415">
                  <c:v>44832.283310185187</c:v>
                </c:pt>
                <c:pt idx="27416">
                  <c:v>44832.283321759256</c:v>
                </c:pt>
                <c:pt idx="27417">
                  <c:v>44832.283333333333</c:v>
                </c:pt>
                <c:pt idx="27418">
                  <c:v>44832.28334490741</c:v>
                </c:pt>
                <c:pt idx="27419">
                  <c:v>44832.283356481479</c:v>
                </c:pt>
                <c:pt idx="27420">
                  <c:v>44832.283368055556</c:v>
                </c:pt>
                <c:pt idx="27421">
                  <c:v>44832.283379629633</c:v>
                </c:pt>
                <c:pt idx="27422">
                  <c:v>44832.283391203702</c:v>
                </c:pt>
                <c:pt idx="27423">
                  <c:v>44832.283402777779</c:v>
                </c:pt>
                <c:pt idx="27424">
                  <c:v>44832.283414351848</c:v>
                </c:pt>
                <c:pt idx="27425">
                  <c:v>44832.283425925925</c:v>
                </c:pt>
                <c:pt idx="27426">
                  <c:v>44832.283437500002</c:v>
                </c:pt>
                <c:pt idx="27427">
                  <c:v>44832.283449074072</c:v>
                </c:pt>
                <c:pt idx="27428">
                  <c:v>44832.283460648148</c:v>
                </c:pt>
                <c:pt idx="27429">
                  <c:v>44832.283472222225</c:v>
                </c:pt>
                <c:pt idx="27430">
                  <c:v>44832.283483796295</c:v>
                </c:pt>
                <c:pt idx="27431">
                  <c:v>44832.283495370371</c:v>
                </c:pt>
                <c:pt idx="27432">
                  <c:v>44832.283506944441</c:v>
                </c:pt>
                <c:pt idx="27433">
                  <c:v>44832.283518518518</c:v>
                </c:pt>
                <c:pt idx="27434">
                  <c:v>44832.283530092594</c:v>
                </c:pt>
                <c:pt idx="27435">
                  <c:v>44832.283541666664</c:v>
                </c:pt>
                <c:pt idx="27436">
                  <c:v>44832.283553240741</c:v>
                </c:pt>
                <c:pt idx="27437">
                  <c:v>44832.283564814818</c:v>
                </c:pt>
                <c:pt idx="27438">
                  <c:v>44832.283576388887</c:v>
                </c:pt>
                <c:pt idx="27439">
                  <c:v>44832.283587962964</c:v>
                </c:pt>
                <c:pt idx="27440">
                  <c:v>44832.283599537041</c:v>
                </c:pt>
                <c:pt idx="27441">
                  <c:v>44832.28361111111</c:v>
                </c:pt>
                <c:pt idx="27442">
                  <c:v>44832.283622685187</c:v>
                </c:pt>
                <c:pt idx="27443">
                  <c:v>44832.283634259256</c:v>
                </c:pt>
                <c:pt idx="27444">
                  <c:v>44832.283645833333</c:v>
                </c:pt>
                <c:pt idx="27445">
                  <c:v>44832.28365740741</c:v>
                </c:pt>
                <c:pt idx="27446">
                  <c:v>44832.283668981479</c:v>
                </c:pt>
                <c:pt idx="27447">
                  <c:v>44832.283680555556</c:v>
                </c:pt>
                <c:pt idx="27448">
                  <c:v>44832.283692129633</c:v>
                </c:pt>
                <c:pt idx="27449">
                  <c:v>44832.283703703702</c:v>
                </c:pt>
                <c:pt idx="27450">
                  <c:v>44832.283715277779</c:v>
                </c:pt>
                <c:pt idx="27451">
                  <c:v>44832.283726851849</c:v>
                </c:pt>
                <c:pt idx="27452">
                  <c:v>44832.283738425926</c:v>
                </c:pt>
                <c:pt idx="27453">
                  <c:v>44832.283750000002</c:v>
                </c:pt>
                <c:pt idx="27454">
                  <c:v>44832.283761574072</c:v>
                </c:pt>
                <c:pt idx="27455">
                  <c:v>44832.283773148149</c:v>
                </c:pt>
                <c:pt idx="27456">
                  <c:v>44832.283784722225</c:v>
                </c:pt>
                <c:pt idx="27457">
                  <c:v>44832.283796296295</c:v>
                </c:pt>
                <c:pt idx="27458">
                  <c:v>44832.283807870372</c:v>
                </c:pt>
                <c:pt idx="27459">
                  <c:v>44832.283819444441</c:v>
                </c:pt>
                <c:pt idx="27460">
                  <c:v>44832.283831018518</c:v>
                </c:pt>
                <c:pt idx="27461">
                  <c:v>44832.283842592595</c:v>
                </c:pt>
                <c:pt idx="27462">
                  <c:v>44832.283854166664</c:v>
                </c:pt>
                <c:pt idx="27463">
                  <c:v>44832.283877314818</c:v>
                </c:pt>
                <c:pt idx="27464">
                  <c:v>44832.283888888887</c:v>
                </c:pt>
                <c:pt idx="27465">
                  <c:v>44832.283900462964</c:v>
                </c:pt>
                <c:pt idx="27466">
                  <c:v>44832.283912037034</c:v>
                </c:pt>
                <c:pt idx="27467">
                  <c:v>44832.28392361111</c:v>
                </c:pt>
                <c:pt idx="27468">
                  <c:v>44832.283935185187</c:v>
                </c:pt>
                <c:pt idx="27469">
                  <c:v>44832.283946759257</c:v>
                </c:pt>
                <c:pt idx="27470">
                  <c:v>44832.283958333333</c:v>
                </c:pt>
                <c:pt idx="27471">
                  <c:v>44832.28396990741</c:v>
                </c:pt>
                <c:pt idx="27472">
                  <c:v>44832.28398148148</c:v>
                </c:pt>
                <c:pt idx="27473">
                  <c:v>44832.283993055556</c:v>
                </c:pt>
                <c:pt idx="27474">
                  <c:v>44832.284004629626</c:v>
                </c:pt>
                <c:pt idx="27475">
                  <c:v>44832.284016203703</c:v>
                </c:pt>
                <c:pt idx="27476">
                  <c:v>44832.28402777778</c:v>
                </c:pt>
                <c:pt idx="27477">
                  <c:v>44832.284039351849</c:v>
                </c:pt>
                <c:pt idx="27478">
                  <c:v>44832.284050925926</c:v>
                </c:pt>
                <c:pt idx="27479">
                  <c:v>44832.284050925926</c:v>
                </c:pt>
                <c:pt idx="27480">
                  <c:v>44832.284074074072</c:v>
                </c:pt>
                <c:pt idx="27481">
                  <c:v>44832.284085648149</c:v>
                </c:pt>
                <c:pt idx="27482">
                  <c:v>44832.284097222226</c:v>
                </c:pt>
                <c:pt idx="27483">
                  <c:v>44832.284108796295</c:v>
                </c:pt>
                <c:pt idx="27484">
                  <c:v>44832.284120370372</c:v>
                </c:pt>
                <c:pt idx="27485">
                  <c:v>44832.284131944441</c:v>
                </c:pt>
                <c:pt idx="27486">
                  <c:v>44832.284143518518</c:v>
                </c:pt>
                <c:pt idx="27487">
                  <c:v>44832.284155092595</c:v>
                </c:pt>
                <c:pt idx="27488">
                  <c:v>44832.284166666665</c:v>
                </c:pt>
                <c:pt idx="27489">
                  <c:v>44832.284178240741</c:v>
                </c:pt>
                <c:pt idx="27490">
                  <c:v>44832.284189814818</c:v>
                </c:pt>
                <c:pt idx="27491">
                  <c:v>44832.284201388888</c:v>
                </c:pt>
                <c:pt idx="27492">
                  <c:v>44832.284212962964</c:v>
                </c:pt>
                <c:pt idx="27493">
                  <c:v>44832.284224537034</c:v>
                </c:pt>
                <c:pt idx="27494">
                  <c:v>44832.284236111111</c:v>
                </c:pt>
                <c:pt idx="27495">
                  <c:v>44832.284247685187</c:v>
                </c:pt>
                <c:pt idx="27496">
                  <c:v>44832.284259259257</c:v>
                </c:pt>
                <c:pt idx="27497">
                  <c:v>44832.284270833334</c:v>
                </c:pt>
                <c:pt idx="27498">
                  <c:v>44832.284282407411</c:v>
                </c:pt>
                <c:pt idx="27499">
                  <c:v>44832.28429398148</c:v>
                </c:pt>
                <c:pt idx="27500">
                  <c:v>44832.284305555557</c:v>
                </c:pt>
                <c:pt idx="27501">
                  <c:v>44832.284317129626</c:v>
                </c:pt>
                <c:pt idx="27502">
                  <c:v>44832.284328703703</c:v>
                </c:pt>
                <c:pt idx="27503">
                  <c:v>44832.28434027778</c:v>
                </c:pt>
                <c:pt idx="27504">
                  <c:v>44832.284351851849</c:v>
                </c:pt>
                <c:pt idx="27505">
                  <c:v>44832.284363425926</c:v>
                </c:pt>
                <c:pt idx="27506">
                  <c:v>44832.284375000003</c:v>
                </c:pt>
                <c:pt idx="27507">
                  <c:v>44832.284386574072</c:v>
                </c:pt>
                <c:pt idx="27508">
                  <c:v>44832.284398148149</c:v>
                </c:pt>
                <c:pt idx="27509">
                  <c:v>44832.284409722219</c:v>
                </c:pt>
                <c:pt idx="27510">
                  <c:v>44832.284421296295</c:v>
                </c:pt>
                <c:pt idx="27511">
                  <c:v>44832.284432870372</c:v>
                </c:pt>
                <c:pt idx="27512">
                  <c:v>44832.284444444442</c:v>
                </c:pt>
                <c:pt idx="27513">
                  <c:v>44832.284456018519</c:v>
                </c:pt>
                <c:pt idx="27514">
                  <c:v>44832.284467592595</c:v>
                </c:pt>
                <c:pt idx="27515">
                  <c:v>44832.284479166665</c:v>
                </c:pt>
                <c:pt idx="27516">
                  <c:v>44832.284490740742</c:v>
                </c:pt>
                <c:pt idx="27517">
                  <c:v>44832.284502314818</c:v>
                </c:pt>
                <c:pt idx="27518">
                  <c:v>44832.284513888888</c:v>
                </c:pt>
                <c:pt idx="27519">
                  <c:v>44832.284525462965</c:v>
                </c:pt>
                <c:pt idx="27520">
                  <c:v>44832.284537037034</c:v>
                </c:pt>
                <c:pt idx="27521">
                  <c:v>44832.284548611111</c:v>
                </c:pt>
                <c:pt idx="27522">
                  <c:v>44832.284560185188</c:v>
                </c:pt>
                <c:pt idx="27523">
                  <c:v>44832.284571759257</c:v>
                </c:pt>
                <c:pt idx="27524">
                  <c:v>44832.284583333334</c:v>
                </c:pt>
                <c:pt idx="27525">
                  <c:v>44832.284594907411</c:v>
                </c:pt>
                <c:pt idx="27526">
                  <c:v>44832.28460648148</c:v>
                </c:pt>
                <c:pt idx="27527">
                  <c:v>44832.284618055557</c:v>
                </c:pt>
                <c:pt idx="27528">
                  <c:v>44832.284629629627</c:v>
                </c:pt>
                <c:pt idx="27529">
                  <c:v>44832.284641203703</c:v>
                </c:pt>
                <c:pt idx="27530">
                  <c:v>44832.28465277778</c:v>
                </c:pt>
                <c:pt idx="27531">
                  <c:v>44832.28466435185</c:v>
                </c:pt>
                <c:pt idx="27532">
                  <c:v>44832.284675925926</c:v>
                </c:pt>
                <c:pt idx="27533">
                  <c:v>44832.284687500003</c:v>
                </c:pt>
                <c:pt idx="27534">
                  <c:v>44832.284699074073</c:v>
                </c:pt>
                <c:pt idx="27535">
                  <c:v>44832.284710648149</c:v>
                </c:pt>
                <c:pt idx="27536">
                  <c:v>44832.284722222219</c:v>
                </c:pt>
                <c:pt idx="27537">
                  <c:v>44832.284733796296</c:v>
                </c:pt>
                <c:pt idx="27538">
                  <c:v>44832.284745370373</c:v>
                </c:pt>
                <c:pt idx="27539">
                  <c:v>44832.284756944442</c:v>
                </c:pt>
                <c:pt idx="27540">
                  <c:v>44832.284768518519</c:v>
                </c:pt>
                <c:pt idx="27541">
                  <c:v>44832.284780092596</c:v>
                </c:pt>
                <c:pt idx="27542">
                  <c:v>44832.284791666665</c:v>
                </c:pt>
                <c:pt idx="27543">
                  <c:v>44832.284803240742</c:v>
                </c:pt>
                <c:pt idx="27544">
                  <c:v>44832.284814814811</c:v>
                </c:pt>
                <c:pt idx="27545">
                  <c:v>44832.284826388888</c:v>
                </c:pt>
                <c:pt idx="27546">
                  <c:v>44832.284837962965</c:v>
                </c:pt>
                <c:pt idx="27547">
                  <c:v>44832.284849537034</c:v>
                </c:pt>
                <c:pt idx="27548">
                  <c:v>44832.284861111111</c:v>
                </c:pt>
                <c:pt idx="27549">
                  <c:v>44832.284872685188</c:v>
                </c:pt>
                <c:pt idx="27550">
                  <c:v>44832.284884259258</c:v>
                </c:pt>
                <c:pt idx="27551">
                  <c:v>44832.284895833334</c:v>
                </c:pt>
                <c:pt idx="27552">
                  <c:v>44832.284907407404</c:v>
                </c:pt>
                <c:pt idx="27553">
                  <c:v>44832.284918981481</c:v>
                </c:pt>
                <c:pt idx="27554">
                  <c:v>44832.284930555557</c:v>
                </c:pt>
                <c:pt idx="27555">
                  <c:v>44832.284942129627</c:v>
                </c:pt>
                <c:pt idx="27556">
                  <c:v>44832.284953703704</c:v>
                </c:pt>
                <c:pt idx="27557">
                  <c:v>44832.28496527778</c:v>
                </c:pt>
                <c:pt idx="27558">
                  <c:v>44832.28497685185</c:v>
                </c:pt>
                <c:pt idx="27559">
                  <c:v>44832.284988425927</c:v>
                </c:pt>
                <c:pt idx="27560">
                  <c:v>44832.285000000003</c:v>
                </c:pt>
                <c:pt idx="27561">
                  <c:v>44832.285011574073</c:v>
                </c:pt>
                <c:pt idx="27562">
                  <c:v>44832.28502314815</c:v>
                </c:pt>
                <c:pt idx="27563">
                  <c:v>44832.285034722219</c:v>
                </c:pt>
                <c:pt idx="27564">
                  <c:v>44832.285046296296</c:v>
                </c:pt>
                <c:pt idx="27565">
                  <c:v>44832.285057870373</c:v>
                </c:pt>
                <c:pt idx="27566">
                  <c:v>44832.285069444442</c:v>
                </c:pt>
                <c:pt idx="27567">
                  <c:v>44832.285081018519</c:v>
                </c:pt>
                <c:pt idx="27568">
                  <c:v>44832.285092592596</c:v>
                </c:pt>
                <c:pt idx="27569">
                  <c:v>44832.285104166665</c:v>
                </c:pt>
                <c:pt idx="27570">
                  <c:v>44832.285115740742</c:v>
                </c:pt>
                <c:pt idx="27571">
                  <c:v>44832.285127314812</c:v>
                </c:pt>
                <c:pt idx="27572">
                  <c:v>44832.285138888888</c:v>
                </c:pt>
                <c:pt idx="27573">
                  <c:v>44832.285150462965</c:v>
                </c:pt>
                <c:pt idx="27574">
                  <c:v>44832.285162037035</c:v>
                </c:pt>
                <c:pt idx="27575">
                  <c:v>44832.285173611112</c:v>
                </c:pt>
                <c:pt idx="27576">
                  <c:v>44832.285185185188</c:v>
                </c:pt>
                <c:pt idx="27577">
                  <c:v>44832.285196759258</c:v>
                </c:pt>
                <c:pt idx="27578">
                  <c:v>44832.285208333335</c:v>
                </c:pt>
                <c:pt idx="27579">
                  <c:v>44832.285219907404</c:v>
                </c:pt>
                <c:pt idx="27580">
                  <c:v>44832.285231481481</c:v>
                </c:pt>
                <c:pt idx="27581">
                  <c:v>44832.285243055558</c:v>
                </c:pt>
                <c:pt idx="27582">
                  <c:v>44832.285254629627</c:v>
                </c:pt>
                <c:pt idx="27583">
                  <c:v>44832.285266203704</c:v>
                </c:pt>
                <c:pt idx="27584">
                  <c:v>44832.285277777781</c:v>
                </c:pt>
                <c:pt idx="27585">
                  <c:v>44832.28528935185</c:v>
                </c:pt>
                <c:pt idx="27586">
                  <c:v>44832.285300925927</c:v>
                </c:pt>
                <c:pt idx="27587">
                  <c:v>44832.285312499997</c:v>
                </c:pt>
                <c:pt idx="27588">
                  <c:v>44832.285324074073</c:v>
                </c:pt>
                <c:pt idx="27589">
                  <c:v>44832.28533564815</c:v>
                </c:pt>
                <c:pt idx="27590">
                  <c:v>44832.28534722222</c:v>
                </c:pt>
                <c:pt idx="27591">
                  <c:v>44832.285358796296</c:v>
                </c:pt>
                <c:pt idx="27592">
                  <c:v>44832.285370370373</c:v>
                </c:pt>
                <c:pt idx="27593">
                  <c:v>44832.285381944443</c:v>
                </c:pt>
                <c:pt idx="27594">
                  <c:v>44832.285393518519</c:v>
                </c:pt>
                <c:pt idx="27595">
                  <c:v>44832.285405092596</c:v>
                </c:pt>
                <c:pt idx="27596">
                  <c:v>44832.285416666666</c:v>
                </c:pt>
                <c:pt idx="27597">
                  <c:v>44832.285428240742</c:v>
                </c:pt>
                <c:pt idx="27598">
                  <c:v>44832.285439814812</c:v>
                </c:pt>
                <c:pt idx="27599">
                  <c:v>44832.285451388889</c:v>
                </c:pt>
                <c:pt idx="27600">
                  <c:v>44832.285462962966</c:v>
                </c:pt>
                <c:pt idx="27601">
                  <c:v>44832.285474537035</c:v>
                </c:pt>
                <c:pt idx="27602">
                  <c:v>44832.285486111112</c:v>
                </c:pt>
                <c:pt idx="27603">
                  <c:v>44832.285497685189</c:v>
                </c:pt>
                <c:pt idx="27604">
                  <c:v>44832.285509259258</c:v>
                </c:pt>
                <c:pt idx="27605">
                  <c:v>44832.285520833335</c:v>
                </c:pt>
                <c:pt idx="27606">
                  <c:v>44832.285532407404</c:v>
                </c:pt>
                <c:pt idx="27607">
                  <c:v>44832.285543981481</c:v>
                </c:pt>
                <c:pt idx="27608">
                  <c:v>44832.285555555558</c:v>
                </c:pt>
                <c:pt idx="27609">
                  <c:v>44832.285567129627</c:v>
                </c:pt>
                <c:pt idx="27610">
                  <c:v>44832.285578703704</c:v>
                </c:pt>
                <c:pt idx="27611">
                  <c:v>44832.285590277781</c:v>
                </c:pt>
                <c:pt idx="27612">
                  <c:v>44832.285601851851</c:v>
                </c:pt>
                <c:pt idx="27613">
                  <c:v>44832.285613425927</c:v>
                </c:pt>
                <c:pt idx="27614">
                  <c:v>44832.285624999997</c:v>
                </c:pt>
                <c:pt idx="27615">
                  <c:v>44832.285636574074</c:v>
                </c:pt>
                <c:pt idx="27616">
                  <c:v>44832.28564814815</c:v>
                </c:pt>
                <c:pt idx="27617">
                  <c:v>44832.28565972222</c:v>
                </c:pt>
                <c:pt idx="27618">
                  <c:v>44832.285671296297</c:v>
                </c:pt>
                <c:pt idx="27619">
                  <c:v>44832.285682870373</c:v>
                </c:pt>
                <c:pt idx="27620">
                  <c:v>44832.285694444443</c:v>
                </c:pt>
                <c:pt idx="27621">
                  <c:v>44832.28570601852</c:v>
                </c:pt>
                <c:pt idx="27622">
                  <c:v>44832.285717592589</c:v>
                </c:pt>
                <c:pt idx="27623">
                  <c:v>44832.285729166666</c:v>
                </c:pt>
                <c:pt idx="27624">
                  <c:v>44832.285740740743</c:v>
                </c:pt>
                <c:pt idx="27625">
                  <c:v>44832.285752314812</c:v>
                </c:pt>
                <c:pt idx="27626">
                  <c:v>44832.285763888889</c:v>
                </c:pt>
                <c:pt idx="27627">
                  <c:v>44832.285775462966</c:v>
                </c:pt>
                <c:pt idx="27628">
                  <c:v>44832.285787037035</c:v>
                </c:pt>
                <c:pt idx="27629">
                  <c:v>44832.285798611112</c:v>
                </c:pt>
                <c:pt idx="27630">
                  <c:v>44832.285810185182</c:v>
                </c:pt>
                <c:pt idx="27631">
                  <c:v>44832.285821759258</c:v>
                </c:pt>
                <c:pt idx="27632">
                  <c:v>44832.285833333335</c:v>
                </c:pt>
                <c:pt idx="27633">
                  <c:v>44832.285844907405</c:v>
                </c:pt>
                <c:pt idx="27634">
                  <c:v>44832.285856481481</c:v>
                </c:pt>
                <c:pt idx="27635">
                  <c:v>44832.285868055558</c:v>
                </c:pt>
                <c:pt idx="27636">
                  <c:v>44832.285879629628</c:v>
                </c:pt>
                <c:pt idx="27637">
                  <c:v>44832.285891203705</c:v>
                </c:pt>
                <c:pt idx="27638">
                  <c:v>44832.285902777781</c:v>
                </c:pt>
                <c:pt idx="27639">
                  <c:v>44832.285914351851</c:v>
                </c:pt>
                <c:pt idx="27640">
                  <c:v>44832.285925925928</c:v>
                </c:pt>
                <c:pt idx="27641">
                  <c:v>44832.285937499997</c:v>
                </c:pt>
                <c:pt idx="27642">
                  <c:v>44832.285949074074</c:v>
                </c:pt>
                <c:pt idx="27643">
                  <c:v>44832.285960648151</c:v>
                </c:pt>
                <c:pt idx="27644">
                  <c:v>44832.28597222222</c:v>
                </c:pt>
                <c:pt idx="27645">
                  <c:v>44832.285983796297</c:v>
                </c:pt>
                <c:pt idx="27646">
                  <c:v>44832.285995370374</c:v>
                </c:pt>
                <c:pt idx="27647">
                  <c:v>44832.286006944443</c:v>
                </c:pt>
                <c:pt idx="27648">
                  <c:v>44832.28601851852</c:v>
                </c:pt>
                <c:pt idx="27649">
                  <c:v>44832.286030092589</c:v>
                </c:pt>
                <c:pt idx="27650">
                  <c:v>44832.286041666666</c:v>
                </c:pt>
                <c:pt idx="27651">
                  <c:v>44832.286064814813</c:v>
                </c:pt>
                <c:pt idx="27652">
                  <c:v>44832.286076388889</c:v>
                </c:pt>
                <c:pt idx="27653">
                  <c:v>44832.286087962966</c:v>
                </c:pt>
                <c:pt idx="27654">
                  <c:v>44832.286099537036</c:v>
                </c:pt>
                <c:pt idx="27655">
                  <c:v>44832.286111111112</c:v>
                </c:pt>
                <c:pt idx="27656">
                  <c:v>44832.286122685182</c:v>
                </c:pt>
                <c:pt idx="27657">
                  <c:v>44832.286134259259</c:v>
                </c:pt>
                <c:pt idx="27658">
                  <c:v>44832.286145833335</c:v>
                </c:pt>
                <c:pt idx="27659">
                  <c:v>44832.286157407405</c:v>
                </c:pt>
                <c:pt idx="27660">
                  <c:v>44832.286168981482</c:v>
                </c:pt>
                <c:pt idx="27661">
                  <c:v>44832.286180555559</c:v>
                </c:pt>
                <c:pt idx="27662">
                  <c:v>44832.286192129628</c:v>
                </c:pt>
                <c:pt idx="27663">
                  <c:v>44832.286203703705</c:v>
                </c:pt>
                <c:pt idx="27664">
                  <c:v>44832.286215277774</c:v>
                </c:pt>
                <c:pt idx="27665">
                  <c:v>44832.286226851851</c:v>
                </c:pt>
                <c:pt idx="27666">
                  <c:v>44832.286238425928</c:v>
                </c:pt>
                <c:pt idx="27667">
                  <c:v>44832.286249999997</c:v>
                </c:pt>
                <c:pt idx="27668">
                  <c:v>44832.286261574074</c:v>
                </c:pt>
                <c:pt idx="27669">
                  <c:v>44832.286273148151</c:v>
                </c:pt>
                <c:pt idx="27670">
                  <c:v>44832.28628472222</c:v>
                </c:pt>
                <c:pt idx="27671">
                  <c:v>44832.286296296297</c:v>
                </c:pt>
                <c:pt idx="27672">
                  <c:v>44832.286307870374</c:v>
                </c:pt>
                <c:pt idx="27673">
                  <c:v>44832.286319444444</c:v>
                </c:pt>
                <c:pt idx="27674">
                  <c:v>44832.28633101852</c:v>
                </c:pt>
                <c:pt idx="27675">
                  <c:v>44832.28634259259</c:v>
                </c:pt>
                <c:pt idx="27676">
                  <c:v>44832.286354166667</c:v>
                </c:pt>
                <c:pt idx="27677">
                  <c:v>44832.286365740743</c:v>
                </c:pt>
                <c:pt idx="27678">
                  <c:v>44832.286377314813</c:v>
                </c:pt>
                <c:pt idx="27679">
                  <c:v>44832.28638888889</c:v>
                </c:pt>
                <c:pt idx="27680">
                  <c:v>44832.286400462966</c:v>
                </c:pt>
                <c:pt idx="27681">
                  <c:v>44832.286412037036</c:v>
                </c:pt>
                <c:pt idx="27682">
                  <c:v>44832.286423611113</c:v>
                </c:pt>
                <c:pt idx="27683">
                  <c:v>44832.286435185182</c:v>
                </c:pt>
                <c:pt idx="27684">
                  <c:v>44832.286446759259</c:v>
                </c:pt>
                <c:pt idx="27685">
                  <c:v>44832.286458333336</c:v>
                </c:pt>
                <c:pt idx="27686">
                  <c:v>44832.286469907405</c:v>
                </c:pt>
                <c:pt idx="27687">
                  <c:v>44832.286481481482</c:v>
                </c:pt>
                <c:pt idx="27688">
                  <c:v>44832.286493055559</c:v>
                </c:pt>
                <c:pt idx="27689">
                  <c:v>44832.286504629628</c:v>
                </c:pt>
                <c:pt idx="27690">
                  <c:v>44832.286516203705</c:v>
                </c:pt>
                <c:pt idx="27691">
                  <c:v>44832.286527777775</c:v>
                </c:pt>
                <c:pt idx="27692">
                  <c:v>44832.286539351851</c:v>
                </c:pt>
                <c:pt idx="27693">
                  <c:v>44832.286550925928</c:v>
                </c:pt>
                <c:pt idx="27694">
                  <c:v>44832.286562499998</c:v>
                </c:pt>
                <c:pt idx="27695">
                  <c:v>44832.286574074074</c:v>
                </c:pt>
                <c:pt idx="27696">
                  <c:v>44832.286585648151</c:v>
                </c:pt>
                <c:pt idx="27697">
                  <c:v>44832.286597222221</c:v>
                </c:pt>
                <c:pt idx="27698">
                  <c:v>44832.286608796298</c:v>
                </c:pt>
                <c:pt idx="27699">
                  <c:v>44832.286620370367</c:v>
                </c:pt>
                <c:pt idx="27700">
                  <c:v>44832.286631944444</c:v>
                </c:pt>
                <c:pt idx="27701">
                  <c:v>44832.286643518521</c:v>
                </c:pt>
                <c:pt idx="27702">
                  <c:v>44832.28665509259</c:v>
                </c:pt>
                <c:pt idx="27703">
                  <c:v>44832.286666666667</c:v>
                </c:pt>
                <c:pt idx="27704">
                  <c:v>44832.286678240744</c:v>
                </c:pt>
                <c:pt idx="27705">
                  <c:v>44832.286689814813</c:v>
                </c:pt>
                <c:pt idx="27706">
                  <c:v>44832.28670138889</c:v>
                </c:pt>
                <c:pt idx="27707">
                  <c:v>44832.286712962959</c:v>
                </c:pt>
                <c:pt idx="27708">
                  <c:v>44832.286724537036</c:v>
                </c:pt>
                <c:pt idx="27709">
                  <c:v>44832.286736111113</c:v>
                </c:pt>
                <c:pt idx="27710">
                  <c:v>44832.286747685182</c:v>
                </c:pt>
                <c:pt idx="27711">
                  <c:v>44832.286759259259</c:v>
                </c:pt>
                <c:pt idx="27712">
                  <c:v>44832.286770833336</c:v>
                </c:pt>
                <c:pt idx="27713">
                  <c:v>44832.286782407406</c:v>
                </c:pt>
                <c:pt idx="27714">
                  <c:v>44832.286793981482</c:v>
                </c:pt>
                <c:pt idx="27715">
                  <c:v>44832.286805555559</c:v>
                </c:pt>
                <c:pt idx="27716">
                  <c:v>44832.286817129629</c:v>
                </c:pt>
                <c:pt idx="27717">
                  <c:v>44832.286828703705</c:v>
                </c:pt>
                <c:pt idx="27718">
                  <c:v>44832.286840277775</c:v>
                </c:pt>
                <c:pt idx="27719">
                  <c:v>44832.286851851852</c:v>
                </c:pt>
                <c:pt idx="27720">
                  <c:v>44832.286863425928</c:v>
                </c:pt>
                <c:pt idx="27721">
                  <c:v>44832.286874999998</c:v>
                </c:pt>
                <c:pt idx="27722">
                  <c:v>44832.286886574075</c:v>
                </c:pt>
                <c:pt idx="27723">
                  <c:v>44832.286898148152</c:v>
                </c:pt>
                <c:pt idx="27724">
                  <c:v>44832.286909722221</c:v>
                </c:pt>
                <c:pt idx="27725">
                  <c:v>44832.286921296298</c:v>
                </c:pt>
                <c:pt idx="27726">
                  <c:v>44832.286932870367</c:v>
                </c:pt>
                <c:pt idx="27727">
                  <c:v>44832.286944444444</c:v>
                </c:pt>
                <c:pt idx="27728">
                  <c:v>44832.286956018521</c:v>
                </c:pt>
                <c:pt idx="27729">
                  <c:v>44832.28696759259</c:v>
                </c:pt>
                <c:pt idx="27730">
                  <c:v>44832.286979166667</c:v>
                </c:pt>
                <c:pt idx="27731">
                  <c:v>44832.286990740744</c:v>
                </c:pt>
                <c:pt idx="27732">
                  <c:v>44832.287002314813</c:v>
                </c:pt>
                <c:pt idx="27733">
                  <c:v>44832.28701388889</c:v>
                </c:pt>
                <c:pt idx="27734">
                  <c:v>44832.28702546296</c:v>
                </c:pt>
                <c:pt idx="27735">
                  <c:v>44832.287037037036</c:v>
                </c:pt>
                <c:pt idx="27736">
                  <c:v>44832.287048611113</c:v>
                </c:pt>
                <c:pt idx="27737">
                  <c:v>44832.287060185183</c:v>
                </c:pt>
                <c:pt idx="27738">
                  <c:v>44832.28707175926</c:v>
                </c:pt>
                <c:pt idx="27739">
                  <c:v>44832.287083333336</c:v>
                </c:pt>
                <c:pt idx="27740">
                  <c:v>44832.287094907406</c:v>
                </c:pt>
                <c:pt idx="27741">
                  <c:v>44832.287106481483</c:v>
                </c:pt>
                <c:pt idx="27742">
                  <c:v>44832.287118055552</c:v>
                </c:pt>
                <c:pt idx="27743">
                  <c:v>44832.287129629629</c:v>
                </c:pt>
                <c:pt idx="27744">
                  <c:v>44832.287141203706</c:v>
                </c:pt>
                <c:pt idx="27745">
                  <c:v>44832.287152777775</c:v>
                </c:pt>
                <c:pt idx="27746">
                  <c:v>44832.287164351852</c:v>
                </c:pt>
                <c:pt idx="27747">
                  <c:v>44832.287175925929</c:v>
                </c:pt>
                <c:pt idx="27748">
                  <c:v>44832.287187499998</c:v>
                </c:pt>
                <c:pt idx="27749">
                  <c:v>44832.287199074075</c:v>
                </c:pt>
                <c:pt idx="27750">
                  <c:v>44832.287210648145</c:v>
                </c:pt>
                <c:pt idx="27751">
                  <c:v>44832.287222222221</c:v>
                </c:pt>
                <c:pt idx="27752">
                  <c:v>44832.287233796298</c:v>
                </c:pt>
                <c:pt idx="27753">
                  <c:v>44832.287245370368</c:v>
                </c:pt>
                <c:pt idx="27754">
                  <c:v>44832.287256944444</c:v>
                </c:pt>
                <c:pt idx="27755">
                  <c:v>44832.287268518521</c:v>
                </c:pt>
                <c:pt idx="27756">
                  <c:v>44832.287280092591</c:v>
                </c:pt>
                <c:pt idx="27757">
                  <c:v>44832.287291666667</c:v>
                </c:pt>
                <c:pt idx="27758">
                  <c:v>44832.287303240744</c:v>
                </c:pt>
                <c:pt idx="27759">
                  <c:v>44832.287314814814</c:v>
                </c:pt>
                <c:pt idx="27760">
                  <c:v>44832.287326388891</c:v>
                </c:pt>
                <c:pt idx="27761">
                  <c:v>44832.28733796296</c:v>
                </c:pt>
                <c:pt idx="27762">
                  <c:v>44832.287349537037</c:v>
                </c:pt>
                <c:pt idx="27763">
                  <c:v>44832.287361111114</c:v>
                </c:pt>
                <c:pt idx="27764">
                  <c:v>44832.287372685183</c:v>
                </c:pt>
                <c:pt idx="27765">
                  <c:v>44832.28738425926</c:v>
                </c:pt>
                <c:pt idx="27766">
                  <c:v>44832.287395833337</c:v>
                </c:pt>
                <c:pt idx="27767">
                  <c:v>44832.287407407406</c:v>
                </c:pt>
                <c:pt idx="27768">
                  <c:v>44832.287418981483</c:v>
                </c:pt>
                <c:pt idx="27769">
                  <c:v>44832.287430555552</c:v>
                </c:pt>
                <c:pt idx="27770">
                  <c:v>44832.287442129629</c:v>
                </c:pt>
                <c:pt idx="27771">
                  <c:v>44832.287453703706</c:v>
                </c:pt>
                <c:pt idx="27772">
                  <c:v>44832.287465277775</c:v>
                </c:pt>
                <c:pt idx="27773">
                  <c:v>44832.287476851852</c:v>
                </c:pt>
                <c:pt idx="27774">
                  <c:v>44832.287488425929</c:v>
                </c:pt>
                <c:pt idx="27775">
                  <c:v>44832.287499999999</c:v>
                </c:pt>
                <c:pt idx="27776">
                  <c:v>44832.287511574075</c:v>
                </c:pt>
                <c:pt idx="27777">
                  <c:v>44832.287523148145</c:v>
                </c:pt>
                <c:pt idx="27778">
                  <c:v>44832.287534722222</c:v>
                </c:pt>
                <c:pt idx="27779">
                  <c:v>44832.287546296298</c:v>
                </c:pt>
                <c:pt idx="27780">
                  <c:v>44832.287557870368</c:v>
                </c:pt>
                <c:pt idx="27781">
                  <c:v>44832.287569444445</c:v>
                </c:pt>
                <c:pt idx="27782">
                  <c:v>44832.287581018521</c:v>
                </c:pt>
                <c:pt idx="27783">
                  <c:v>44832.287592592591</c:v>
                </c:pt>
                <c:pt idx="27784">
                  <c:v>44832.287604166668</c:v>
                </c:pt>
                <c:pt idx="27785">
                  <c:v>44832.287615740737</c:v>
                </c:pt>
                <c:pt idx="27786">
                  <c:v>44832.287627314814</c:v>
                </c:pt>
                <c:pt idx="27787">
                  <c:v>44832.287638888891</c:v>
                </c:pt>
                <c:pt idx="27788">
                  <c:v>44832.28765046296</c:v>
                </c:pt>
                <c:pt idx="27789">
                  <c:v>44832.287662037037</c:v>
                </c:pt>
                <c:pt idx="27790">
                  <c:v>44832.287673611114</c:v>
                </c:pt>
                <c:pt idx="27791">
                  <c:v>44832.287685185183</c:v>
                </c:pt>
                <c:pt idx="27792">
                  <c:v>44832.28769675926</c:v>
                </c:pt>
                <c:pt idx="27793">
                  <c:v>44832.287708333337</c:v>
                </c:pt>
                <c:pt idx="27794">
                  <c:v>44832.287719907406</c:v>
                </c:pt>
                <c:pt idx="27795">
                  <c:v>44832.287731481483</c:v>
                </c:pt>
                <c:pt idx="27796">
                  <c:v>44832.287743055553</c:v>
                </c:pt>
                <c:pt idx="27797">
                  <c:v>44832.287754629629</c:v>
                </c:pt>
                <c:pt idx="27798">
                  <c:v>44832.287766203706</c:v>
                </c:pt>
                <c:pt idx="27799">
                  <c:v>44832.287777777776</c:v>
                </c:pt>
                <c:pt idx="27800">
                  <c:v>44832.287789351853</c:v>
                </c:pt>
                <c:pt idx="27801">
                  <c:v>44832.287800925929</c:v>
                </c:pt>
                <c:pt idx="27802">
                  <c:v>44832.287812499999</c:v>
                </c:pt>
                <c:pt idx="27803">
                  <c:v>44832.287824074076</c:v>
                </c:pt>
                <c:pt idx="27804">
                  <c:v>44832.287835648145</c:v>
                </c:pt>
                <c:pt idx="27805">
                  <c:v>44832.287847222222</c:v>
                </c:pt>
                <c:pt idx="27806">
                  <c:v>44832.287858796299</c:v>
                </c:pt>
                <c:pt idx="27807">
                  <c:v>44832.287870370368</c:v>
                </c:pt>
                <c:pt idx="27808">
                  <c:v>44832.287881944445</c:v>
                </c:pt>
                <c:pt idx="27809">
                  <c:v>44832.287893518522</c:v>
                </c:pt>
                <c:pt idx="27810">
                  <c:v>44832.287905092591</c:v>
                </c:pt>
                <c:pt idx="27811">
                  <c:v>44832.287916666668</c:v>
                </c:pt>
                <c:pt idx="27812">
                  <c:v>44832.287928240738</c:v>
                </c:pt>
                <c:pt idx="27813">
                  <c:v>44832.287939814814</c:v>
                </c:pt>
                <c:pt idx="27814">
                  <c:v>44832.287951388891</c:v>
                </c:pt>
                <c:pt idx="27815">
                  <c:v>44832.287962962961</c:v>
                </c:pt>
                <c:pt idx="27816">
                  <c:v>44832.287974537037</c:v>
                </c:pt>
                <c:pt idx="27817">
                  <c:v>44832.287986111114</c:v>
                </c:pt>
                <c:pt idx="27818">
                  <c:v>44832.287997685184</c:v>
                </c:pt>
                <c:pt idx="27819">
                  <c:v>44832.28800925926</c:v>
                </c:pt>
                <c:pt idx="27820">
                  <c:v>44832.28802083333</c:v>
                </c:pt>
                <c:pt idx="27821">
                  <c:v>44832.288032407407</c:v>
                </c:pt>
                <c:pt idx="27822">
                  <c:v>44832.288043981483</c:v>
                </c:pt>
                <c:pt idx="27823">
                  <c:v>44832.288055555553</c:v>
                </c:pt>
                <c:pt idx="27824">
                  <c:v>44832.28806712963</c:v>
                </c:pt>
                <c:pt idx="27825">
                  <c:v>44832.288078703707</c:v>
                </c:pt>
                <c:pt idx="27826">
                  <c:v>44832.288090277776</c:v>
                </c:pt>
                <c:pt idx="27827">
                  <c:v>44832.288101851853</c:v>
                </c:pt>
                <c:pt idx="27828">
                  <c:v>44832.288113425922</c:v>
                </c:pt>
                <c:pt idx="27829">
                  <c:v>44832.288124999999</c:v>
                </c:pt>
                <c:pt idx="27830">
                  <c:v>44832.288136574076</c:v>
                </c:pt>
                <c:pt idx="27831">
                  <c:v>44832.288148148145</c:v>
                </c:pt>
                <c:pt idx="27832">
                  <c:v>44832.288159722222</c:v>
                </c:pt>
                <c:pt idx="27833">
                  <c:v>44832.288171296299</c:v>
                </c:pt>
                <c:pt idx="27834">
                  <c:v>44832.288182870368</c:v>
                </c:pt>
                <c:pt idx="27835">
                  <c:v>44832.288194444445</c:v>
                </c:pt>
                <c:pt idx="27836">
                  <c:v>44832.288206018522</c:v>
                </c:pt>
                <c:pt idx="27837">
                  <c:v>44832.288217592592</c:v>
                </c:pt>
                <c:pt idx="27838">
                  <c:v>44832.288229166668</c:v>
                </c:pt>
                <c:pt idx="27839">
                  <c:v>44832.288240740738</c:v>
                </c:pt>
                <c:pt idx="27840">
                  <c:v>44832.288263888891</c:v>
                </c:pt>
                <c:pt idx="27841">
                  <c:v>44832.288275462961</c:v>
                </c:pt>
                <c:pt idx="27842">
                  <c:v>44832.288287037038</c:v>
                </c:pt>
                <c:pt idx="27843">
                  <c:v>44832.288298611114</c:v>
                </c:pt>
                <c:pt idx="27844">
                  <c:v>44832.288310185184</c:v>
                </c:pt>
                <c:pt idx="27845">
                  <c:v>44832.288321759261</c:v>
                </c:pt>
                <c:pt idx="27846">
                  <c:v>44832.28833333333</c:v>
                </c:pt>
                <c:pt idx="27847">
                  <c:v>44832.288344907407</c:v>
                </c:pt>
                <c:pt idx="27848">
                  <c:v>44832.288356481484</c:v>
                </c:pt>
                <c:pt idx="27849">
                  <c:v>44832.288368055553</c:v>
                </c:pt>
                <c:pt idx="27850">
                  <c:v>44832.28837962963</c:v>
                </c:pt>
                <c:pt idx="27851">
                  <c:v>44832.288391203707</c:v>
                </c:pt>
                <c:pt idx="27852">
                  <c:v>44832.288402777776</c:v>
                </c:pt>
                <c:pt idx="27853">
                  <c:v>44832.288414351853</c:v>
                </c:pt>
                <c:pt idx="27854">
                  <c:v>44832.288425925923</c:v>
                </c:pt>
                <c:pt idx="27855">
                  <c:v>44832.288437499999</c:v>
                </c:pt>
                <c:pt idx="27856">
                  <c:v>44832.288449074076</c:v>
                </c:pt>
                <c:pt idx="27857">
                  <c:v>44832.288460648146</c:v>
                </c:pt>
                <c:pt idx="27858">
                  <c:v>44832.288472222222</c:v>
                </c:pt>
                <c:pt idx="27859">
                  <c:v>44832.288483796299</c:v>
                </c:pt>
                <c:pt idx="27860">
                  <c:v>44832.288495370369</c:v>
                </c:pt>
                <c:pt idx="27861">
                  <c:v>44832.288506944446</c:v>
                </c:pt>
                <c:pt idx="27862">
                  <c:v>44832.288518518515</c:v>
                </c:pt>
                <c:pt idx="27863">
                  <c:v>44832.288530092592</c:v>
                </c:pt>
                <c:pt idx="27864">
                  <c:v>44832.288541666669</c:v>
                </c:pt>
                <c:pt idx="27865">
                  <c:v>44832.288553240738</c:v>
                </c:pt>
                <c:pt idx="27866">
                  <c:v>44832.288564814815</c:v>
                </c:pt>
                <c:pt idx="27867">
                  <c:v>44832.288576388892</c:v>
                </c:pt>
                <c:pt idx="27868">
                  <c:v>44832.288587962961</c:v>
                </c:pt>
                <c:pt idx="27869">
                  <c:v>44832.288599537038</c:v>
                </c:pt>
                <c:pt idx="27870">
                  <c:v>44832.288611111115</c:v>
                </c:pt>
                <c:pt idx="27871">
                  <c:v>44832.288622685184</c:v>
                </c:pt>
                <c:pt idx="27872">
                  <c:v>44832.288634259261</c:v>
                </c:pt>
                <c:pt idx="27873">
                  <c:v>44832.288645833331</c:v>
                </c:pt>
                <c:pt idx="27874">
                  <c:v>44832.288657407407</c:v>
                </c:pt>
                <c:pt idx="27875">
                  <c:v>44832.288668981484</c:v>
                </c:pt>
                <c:pt idx="27876">
                  <c:v>44832.288680555554</c:v>
                </c:pt>
                <c:pt idx="27877">
                  <c:v>44832.28869212963</c:v>
                </c:pt>
                <c:pt idx="27878">
                  <c:v>44832.288703703707</c:v>
                </c:pt>
                <c:pt idx="27879">
                  <c:v>44832.288715277777</c:v>
                </c:pt>
                <c:pt idx="27880">
                  <c:v>44832.288726851853</c:v>
                </c:pt>
                <c:pt idx="27881">
                  <c:v>44832.288738425923</c:v>
                </c:pt>
                <c:pt idx="27882">
                  <c:v>44832.28875</c:v>
                </c:pt>
                <c:pt idx="27883">
                  <c:v>44832.288761574076</c:v>
                </c:pt>
                <c:pt idx="27884">
                  <c:v>44832.288773148146</c:v>
                </c:pt>
                <c:pt idx="27885">
                  <c:v>44832.288784722223</c:v>
                </c:pt>
                <c:pt idx="27886">
                  <c:v>44832.2887962963</c:v>
                </c:pt>
                <c:pt idx="27887">
                  <c:v>44832.288807870369</c:v>
                </c:pt>
                <c:pt idx="27888">
                  <c:v>44832.288819444446</c:v>
                </c:pt>
                <c:pt idx="27889">
                  <c:v>44832.288831018515</c:v>
                </c:pt>
                <c:pt idx="27890">
                  <c:v>44832.288842592592</c:v>
                </c:pt>
                <c:pt idx="27891">
                  <c:v>44832.288854166669</c:v>
                </c:pt>
                <c:pt idx="27892">
                  <c:v>44832.288865740738</c:v>
                </c:pt>
                <c:pt idx="27893">
                  <c:v>44832.288877314815</c:v>
                </c:pt>
                <c:pt idx="27894">
                  <c:v>44832.288888888892</c:v>
                </c:pt>
                <c:pt idx="27895">
                  <c:v>44832.288900462961</c:v>
                </c:pt>
                <c:pt idx="27896">
                  <c:v>44832.288912037038</c:v>
                </c:pt>
                <c:pt idx="27897">
                  <c:v>44832.288923611108</c:v>
                </c:pt>
                <c:pt idx="27898">
                  <c:v>44832.288935185185</c:v>
                </c:pt>
                <c:pt idx="27899">
                  <c:v>44832.288946759261</c:v>
                </c:pt>
                <c:pt idx="27900">
                  <c:v>44832.288958333331</c:v>
                </c:pt>
                <c:pt idx="27901">
                  <c:v>44832.288969907408</c:v>
                </c:pt>
                <c:pt idx="27902">
                  <c:v>44832.288981481484</c:v>
                </c:pt>
                <c:pt idx="27903">
                  <c:v>44832.288993055554</c:v>
                </c:pt>
                <c:pt idx="27904">
                  <c:v>44832.289004629631</c:v>
                </c:pt>
                <c:pt idx="27905">
                  <c:v>44832.2890162037</c:v>
                </c:pt>
                <c:pt idx="27906">
                  <c:v>44832.289027777777</c:v>
                </c:pt>
                <c:pt idx="27907">
                  <c:v>44832.289039351854</c:v>
                </c:pt>
                <c:pt idx="27908">
                  <c:v>44832.289050925923</c:v>
                </c:pt>
                <c:pt idx="27909">
                  <c:v>44832.2890625</c:v>
                </c:pt>
                <c:pt idx="27910">
                  <c:v>44832.289074074077</c:v>
                </c:pt>
                <c:pt idx="27911">
                  <c:v>44832.289085648146</c:v>
                </c:pt>
                <c:pt idx="27912">
                  <c:v>44832.289097222223</c:v>
                </c:pt>
                <c:pt idx="27913">
                  <c:v>44832.2891087963</c:v>
                </c:pt>
                <c:pt idx="27914">
                  <c:v>44832.289120370369</c:v>
                </c:pt>
                <c:pt idx="27915">
                  <c:v>44832.289131944446</c:v>
                </c:pt>
                <c:pt idx="27916">
                  <c:v>44832.289143518516</c:v>
                </c:pt>
                <c:pt idx="27917">
                  <c:v>44832.289155092592</c:v>
                </c:pt>
                <c:pt idx="27918">
                  <c:v>44832.289166666669</c:v>
                </c:pt>
                <c:pt idx="27919">
                  <c:v>44832.289178240739</c:v>
                </c:pt>
                <c:pt idx="27920">
                  <c:v>44832.289189814815</c:v>
                </c:pt>
                <c:pt idx="27921">
                  <c:v>44832.289201388892</c:v>
                </c:pt>
                <c:pt idx="27922">
                  <c:v>44832.289212962962</c:v>
                </c:pt>
                <c:pt idx="27923">
                  <c:v>44832.289224537039</c:v>
                </c:pt>
                <c:pt idx="27924">
                  <c:v>44832.289236111108</c:v>
                </c:pt>
                <c:pt idx="27925">
                  <c:v>44832.289247685185</c:v>
                </c:pt>
                <c:pt idx="27926">
                  <c:v>44832.289259259262</c:v>
                </c:pt>
                <c:pt idx="27927">
                  <c:v>44832.289270833331</c:v>
                </c:pt>
                <c:pt idx="27928">
                  <c:v>44832.289282407408</c:v>
                </c:pt>
                <c:pt idx="27929">
                  <c:v>44832.289293981485</c:v>
                </c:pt>
                <c:pt idx="27930">
                  <c:v>44832.289305555554</c:v>
                </c:pt>
                <c:pt idx="27931">
                  <c:v>44832.289317129631</c:v>
                </c:pt>
                <c:pt idx="27932">
                  <c:v>44832.2893287037</c:v>
                </c:pt>
                <c:pt idx="27933">
                  <c:v>44832.289340277777</c:v>
                </c:pt>
                <c:pt idx="27934">
                  <c:v>44832.289351851854</c:v>
                </c:pt>
                <c:pt idx="27935">
                  <c:v>44832.289363425924</c:v>
                </c:pt>
                <c:pt idx="27936">
                  <c:v>44832.289375</c:v>
                </c:pt>
                <c:pt idx="27937">
                  <c:v>44832.289386574077</c:v>
                </c:pt>
                <c:pt idx="27938">
                  <c:v>44832.289398148147</c:v>
                </c:pt>
                <c:pt idx="27939">
                  <c:v>44832.289409722223</c:v>
                </c:pt>
                <c:pt idx="27940">
                  <c:v>44832.289421296293</c:v>
                </c:pt>
                <c:pt idx="27941">
                  <c:v>44832.28943287037</c:v>
                </c:pt>
                <c:pt idx="27942">
                  <c:v>44832.289444444446</c:v>
                </c:pt>
                <c:pt idx="27943">
                  <c:v>44832.289456018516</c:v>
                </c:pt>
                <c:pt idx="27944">
                  <c:v>44832.289467592593</c:v>
                </c:pt>
                <c:pt idx="27945">
                  <c:v>44832.289479166669</c:v>
                </c:pt>
                <c:pt idx="27946">
                  <c:v>44832.289490740739</c:v>
                </c:pt>
                <c:pt idx="27947">
                  <c:v>44832.289502314816</c:v>
                </c:pt>
                <c:pt idx="27948">
                  <c:v>44832.289513888885</c:v>
                </c:pt>
                <c:pt idx="27949">
                  <c:v>44832.289525462962</c:v>
                </c:pt>
                <c:pt idx="27950">
                  <c:v>44832.289537037039</c:v>
                </c:pt>
                <c:pt idx="27951">
                  <c:v>44832.289548611108</c:v>
                </c:pt>
                <c:pt idx="27952">
                  <c:v>44832.289560185185</c:v>
                </c:pt>
                <c:pt idx="27953">
                  <c:v>44832.289571759262</c:v>
                </c:pt>
                <c:pt idx="27954">
                  <c:v>44832.289583333331</c:v>
                </c:pt>
                <c:pt idx="27955">
                  <c:v>44832.289594907408</c:v>
                </c:pt>
                <c:pt idx="27956">
                  <c:v>44832.289606481485</c:v>
                </c:pt>
                <c:pt idx="27957">
                  <c:v>44832.289618055554</c:v>
                </c:pt>
                <c:pt idx="27958">
                  <c:v>44832.289629629631</c:v>
                </c:pt>
                <c:pt idx="27959">
                  <c:v>44832.289641203701</c:v>
                </c:pt>
                <c:pt idx="27960">
                  <c:v>44832.289652777778</c:v>
                </c:pt>
                <c:pt idx="27961">
                  <c:v>44832.289664351854</c:v>
                </c:pt>
                <c:pt idx="27962">
                  <c:v>44832.289675925924</c:v>
                </c:pt>
                <c:pt idx="27963">
                  <c:v>44832.289687500001</c:v>
                </c:pt>
                <c:pt idx="27964">
                  <c:v>44832.289699074077</c:v>
                </c:pt>
                <c:pt idx="27965">
                  <c:v>44832.289710648147</c:v>
                </c:pt>
                <c:pt idx="27966">
                  <c:v>44832.289722222224</c:v>
                </c:pt>
                <c:pt idx="27967">
                  <c:v>44832.289733796293</c:v>
                </c:pt>
                <c:pt idx="27968">
                  <c:v>44832.28974537037</c:v>
                </c:pt>
                <c:pt idx="27969">
                  <c:v>44832.289756944447</c:v>
                </c:pt>
                <c:pt idx="27970">
                  <c:v>44832.289768518516</c:v>
                </c:pt>
                <c:pt idx="27971">
                  <c:v>44832.289780092593</c:v>
                </c:pt>
                <c:pt idx="27972">
                  <c:v>44832.28979166667</c:v>
                </c:pt>
                <c:pt idx="27973">
                  <c:v>44832.289803240739</c:v>
                </c:pt>
                <c:pt idx="27974">
                  <c:v>44832.289814814816</c:v>
                </c:pt>
                <c:pt idx="27975">
                  <c:v>44832.289826388886</c:v>
                </c:pt>
                <c:pt idx="27976">
                  <c:v>44832.289837962962</c:v>
                </c:pt>
                <c:pt idx="27977">
                  <c:v>44832.289849537039</c:v>
                </c:pt>
                <c:pt idx="27978">
                  <c:v>44832.289861111109</c:v>
                </c:pt>
                <c:pt idx="27979">
                  <c:v>44832.289872685185</c:v>
                </c:pt>
                <c:pt idx="27980">
                  <c:v>44832.289884259262</c:v>
                </c:pt>
                <c:pt idx="27981">
                  <c:v>44832.289895833332</c:v>
                </c:pt>
                <c:pt idx="27982">
                  <c:v>44832.289907407408</c:v>
                </c:pt>
                <c:pt idx="27983">
                  <c:v>44832.289918981478</c:v>
                </c:pt>
                <c:pt idx="27984">
                  <c:v>44832.289930555555</c:v>
                </c:pt>
                <c:pt idx="27985">
                  <c:v>44832.289942129632</c:v>
                </c:pt>
                <c:pt idx="27986">
                  <c:v>44832.289953703701</c:v>
                </c:pt>
                <c:pt idx="27987">
                  <c:v>44832.289965277778</c:v>
                </c:pt>
                <c:pt idx="27988">
                  <c:v>44832.289976851855</c:v>
                </c:pt>
                <c:pt idx="27989">
                  <c:v>44832.289988425924</c:v>
                </c:pt>
                <c:pt idx="27990">
                  <c:v>44832.29</c:v>
                </c:pt>
                <c:pt idx="27991">
                  <c:v>44832.290011574078</c:v>
                </c:pt>
                <c:pt idx="27992">
                  <c:v>44832.290023148147</c:v>
                </c:pt>
                <c:pt idx="27993">
                  <c:v>44832.290034722224</c:v>
                </c:pt>
                <c:pt idx="27994">
                  <c:v>44832.290046296293</c:v>
                </c:pt>
                <c:pt idx="27995">
                  <c:v>44832.29005787037</c:v>
                </c:pt>
                <c:pt idx="27996">
                  <c:v>44832.290069444447</c:v>
                </c:pt>
                <c:pt idx="27997">
                  <c:v>44832.290081018517</c:v>
                </c:pt>
                <c:pt idx="27998">
                  <c:v>44832.290092592593</c:v>
                </c:pt>
                <c:pt idx="27999">
                  <c:v>44832.29010416667</c:v>
                </c:pt>
                <c:pt idx="28000">
                  <c:v>44832.29011574074</c:v>
                </c:pt>
                <c:pt idx="28001">
                  <c:v>44832.290127314816</c:v>
                </c:pt>
                <c:pt idx="28002">
                  <c:v>44832.290138888886</c:v>
                </c:pt>
                <c:pt idx="28003">
                  <c:v>44832.290150462963</c:v>
                </c:pt>
                <c:pt idx="28004">
                  <c:v>44832.290162037039</c:v>
                </c:pt>
                <c:pt idx="28005">
                  <c:v>44832.290173611109</c:v>
                </c:pt>
                <c:pt idx="28006">
                  <c:v>44832.290185185186</c:v>
                </c:pt>
                <c:pt idx="28007">
                  <c:v>44832.290196759262</c:v>
                </c:pt>
                <c:pt idx="28008">
                  <c:v>44832.290208333332</c:v>
                </c:pt>
                <c:pt idx="28009">
                  <c:v>44832.290219907409</c:v>
                </c:pt>
                <c:pt idx="28010">
                  <c:v>44832.290231481478</c:v>
                </c:pt>
                <c:pt idx="28011">
                  <c:v>44832.290243055555</c:v>
                </c:pt>
                <c:pt idx="28012">
                  <c:v>44832.290266203701</c:v>
                </c:pt>
                <c:pt idx="28013">
                  <c:v>44832.290277777778</c:v>
                </c:pt>
                <c:pt idx="28014">
                  <c:v>44832.290289351855</c:v>
                </c:pt>
                <c:pt idx="28015">
                  <c:v>44832.290300925924</c:v>
                </c:pt>
                <c:pt idx="28016">
                  <c:v>44832.290312500001</c:v>
                </c:pt>
                <c:pt idx="28017">
                  <c:v>44832.290324074071</c:v>
                </c:pt>
                <c:pt idx="28018">
                  <c:v>44832.290335648147</c:v>
                </c:pt>
                <c:pt idx="28019">
                  <c:v>44832.290347222224</c:v>
                </c:pt>
                <c:pt idx="28020">
                  <c:v>44832.290358796294</c:v>
                </c:pt>
                <c:pt idx="28021">
                  <c:v>44832.290370370371</c:v>
                </c:pt>
                <c:pt idx="28022">
                  <c:v>44832.290381944447</c:v>
                </c:pt>
                <c:pt idx="28023">
                  <c:v>44832.290393518517</c:v>
                </c:pt>
                <c:pt idx="28024">
                  <c:v>44832.290405092594</c:v>
                </c:pt>
                <c:pt idx="28025">
                  <c:v>44832.290416666663</c:v>
                </c:pt>
                <c:pt idx="28026">
                  <c:v>44832.29042824074</c:v>
                </c:pt>
                <c:pt idx="28027">
                  <c:v>44832.290439814817</c:v>
                </c:pt>
                <c:pt idx="28028">
                  <c:v>44832.290451388886</c:v>
                </c:pt>
                <c:pt idx="28029">
                  <c:v>44832.290462962963</c:v>
                </c:pt>
                <c:pt idx="28030">
                  <c:v>44832.29047453704</c:v>
                </c:pt>
                <c:pt idx="28031">
                  <c:v>44832.290486111109</c:v>
                </c:pt>
                <c:pt idx="28032">
                  <c:v>44832.290497685186</c:v>
                </c:pt>
                <c:pt idx="28033">
                  <c:v>44832.290509259263</c:v>
                </c:pt>
                <c:pt idx="28034">
                  <c:v>44832.290520833332</c:v>
                </c:pt>
                <c:pt idx="28035">
                  <c:v>44832.290532407409</c:v>
                </c:pt>
                <c:pt idx="28036">
                  <c:v>44832.290543981479</c:v>
                </c:pt>
                <c:pt idx="28037">
                  <c:v>44832.290555555555</c:v>
                </c:pt>
                <c:pt idx="28038">
                  <c:v>44832.290567129632</c:v>
                </c:pt>
                <c:pt idx="28039">
                  <c:v>44832.290578703702</c:v>
                </c:pt>
                <c:pt idx="28040">
                  <c:v>44832.290590277778</c:v>
                </c:pt>
                <c:pt idx="28041">
                  <c:v>44832.290601851855</c:v>
                </c:pt>
                <c:pt idx="28042">
                  <c:v>44832.290613425925</c:v>
                </c:pt>
                <c:pt idx="28043">
                  <c:v>44832.290625000001</c:v>
                </c:pt>
                <c:pt idx="28044">
                  <c:v>44832.290636574071</c:v>
                </c:pt>
                <c:pt idx="28045">
                  <c:v>44832.290648148148</c:v>
                </c:pt>
                <c:pt idx="28046">
                  <c:v>44832.290659722225</c:v>
                </c:pt>
                <c:pt idx="28047">
                  <c:v>44832.290671296294</c:v>
                </c:pt>
                <c:pt idx="28048">
                  <c:v>44832.290682870371</c:v>
                </c:pt>
                <c:pt idx="28049">
                  <c:v>44832.290694444448</c:v>
                </c:pt>
                <c:pt idx="28050">
                  <c:v>44832.290706018517</c:v>
                </c:pt>
                <c:pt idx="28051">
                  <c:v>44832.290717592594</c:v>
                </c:pt>
                <c:pt idx="28052">
                  <c:v>44832.290729166663</c:v>
                </c:pt>
                <c:pt idx="28053">
                  <c:v>44832.29074074074</c:v>
                </c:pt>
                <c:pt idx="28054">
                  <c:v>44832.290752314817</c:v>
                </c:pt>
                <c:pt idx="28055">
                  <c:v>44832.290763888886</c:v>
                </c:pt>
                <c:pt idx="28056">
                  <c:v>44832.290775462963</c:v>
                </c:pt>
                <c:pt idx="28057">
                  <c:v>44832.29078703704</c:v>
                </c:pt>
                <c:pt idx="28058">
                  <c:v>44832.290798611109</c:v>
                </c:pt>
                <c:pt idx="28059">
                  <c:v>44832.290810185186</c:v>
                </c:pt>
                <c:pt idx="28060">
                  <c:v>44832.290821759256</c:v>
                </c:pt>
                <c:pt idx="28061">
                  <c:v>44832.290833333333</c:v>
                </c:pt>
                <c:pt idx="28062">
                  <c:v>44832.290844907409</c:v>
                </c:pt>
                <c:pt idx="28063">
                  <c:v>44832.290856481479</c:v>
                </c:pt>
                <c:pt idx="28064">
                  <c:v>44832.290868055556</c:v>
                </c:pt>
                <c:pt idx="28065">
                  <c:v>44832.290879629632</c:v>
                </c:pt>
                <c:pt idx="28066">
                  <c:v>44832.290891203702</c:v>
                </c:pt>
                <c:pt idx="28067">
                  <c:v>44832.290902777779</c:v>
                </c:pt>
                <c:pt idx="28068">
                  <c:v>44832.290914351855</c:v>
                </c:pt>
                <c:pt idx="28069">
                  <c:v>44832.290925925925</c:v>
                </c:pt>
                <c:pt idx="28070">
                  <c:v>44832.290937500002</c:v>
                </c:pt>
                <c:pt idx="28071">
                  <c:v>44832.290949074071</c:v>
                </c:pt>
                <c:pt idx="28072">
                  <c:v>44832.290960648148</c:v>
                </c:pt>
                <c:pt idx="28073">
                  <c:v>44832.290972222225</c:v>
                </c:pt>
                <c:pt idx="28074">
                  <c:v>44832.290983796294</c:v>
                </c:pt>
                <c:pt idx="28075">
                  <c:v>44832.290995370371</c:v>
                </c:pt>
                <c:pt idx="28076">
                  <c:v>44832.291006944448</c:v>
                </c:pt>
                <c:pt idx="28077">
                  <c:v>44832.291018518517</c:v>
                </c:pt>
                <c:pt idx="28078">
                  <c:v>44832.291030092594</c:v>
                </c:pt>
                <c:pt idx="28079">
                  <c:v>44832.291041666664</c:v>
                </c:pt>
                <c:pt idx="28080">
                  <c:v>44832.29105324074</c:v>
                </c:pt>
                <c:pt idx="28081">
                  <c:v>44832.291064814817</c:v>
                </c:pt>
                <c:pt idx="28082">
                  <c:v>44832.291076388887</c:v>
                </c:pt>
                <c:pt idx="28083">
                  <c:v>44832.291087962964</c:v>
                </c:pt>
                <c:pt idx="28084">
                  <c:v>44832.29109953704</c:v>
                </c:pt>
                <c:pt idx="28085">
                  <c:v>44832.29111111111</c:v>
                </c:pt>
                <c:pt idx="28086">
                  <c:v>44832.291122685187</c:v>
                </c:pt>
                <c:pt idx="28087">
                  <c:v>44832.291134259256</c:v>
                </c:pt>
                <c:pt idx="28088">
                  <c:v>44832.291145833333</c:v>
                </c:pt>
                <c:pt idx="28089">
                  <c:v>44832.29115740741</c:v>
                </c:pt>
                <c:pt idx="28090">
                  <c:v>44832.291168981479</c:v>
                </c:pt>
                <c:pt idx="28091">
                  <c:v>44832.291180555556</c:v>
                </c:pt>
                <c:pt idx="28092">
                  <c:v>44832.291192129633</c:v>
                </c:pt>
                <c:pt idx="28093">
                  <c:v>44832.291203703702</c:v>
                </c:pt>
                <c:pt idx="28094">
                  <c:v>44832.291215277779</c:v>
                </c:pt>
                <c:pt idx="28095">
                  <c:v>44832.291226851848</c:v>
                </c:pt>
                <c:pt idx="28096">
                  <c:v>44832.291238425925</c:v>
                </c:pt>
                <c:pt idx="28097">
                  <c:v>44832.291250000002</c:v>
                </c:pt>
                <c:pt idx="28098">
                  <c:v>44832.291261574072</c:v>
                </c:pt>
                <c:pt idx="28099">
                  <c:v>44832.291273148148</c:v>
                </c:pt>
                <c:pt idx="28100">
                  <c:v>44832.291284722225</c:v>
                </c:pt>
                <c:pt idx="28101">
                  <c:v>44832.291296296295</c:v>
                </c:pt>
                <c:pt idx="28102">
                  <c:v>44832.291307870371</c:v>
                </c:pt>
                <c:pt idx="28103">
                  <c:v>44832.291319444441</c:v>
                </c:pt>
                <c:pt idx="28104">
                  <c:v>44832.291331018518</c:v>
                </c:pt>
                <c:pt idx="28105">
                  <c:v>44832.291342592594</c:v>
                </c:pt>
                <c:pt idx="28106">
                  <c:v>44832.291354166664</c:v>
                </c:pt>
                <c:pt idx="28107">
                  <c:v>44832.291365740741</c:v>
                </c:pt>
                <c:pt idx="28108">
                  <c:v>44832.291377314818</c:v>
                </c:pt>
                <c:pt idx="28109">
                  <c:v>44832.291388888887</c:v>
                </c:pt>
                <c:pt idx="28110">
                  <c:v>44832.291400462964</c:v>
                </c:pt>
                <c:pt idx="28111">
                  <c:v>44832.291412037041</c:v>
                </c:pt>
                <c:pt idx="28112">
                  <c:v>44832.29142361111</c:v>
                </c:pt>
                <c:pt idx="28113">
                  <c:v>44832.291435185187</c:v>
                </c:pt>
                <c:pt idx="28114">
                  <c:v>44832.291446759256</c:v>
                </c:pt>
                <c:pt idx="28115">
                  <c:v>44832.291458333333</c:v>
                </c:pt>
                <c:pt idx="28116">
                  <c:v>44832.29146990741</c:v>
                </c:pt>
                <c:pt idx="28117">
                  <c:v>44832.291481481479</c:v>
                </c:pt>
                <c:pt idx="28118">
                  <c:v>44832.291493055556</c:v>
                </c:pt>
                <c:pt idx="28119">
                  <c:v>44832.291504629633</c:v>
                </c:pt>
                <c:pt idx="28120">
                  <c:v>44832.291516203702</c:v>
                </c:pt>
                <c:pt idx="28121">
                  <c:v>44832.291527777779</c:v>
                </c:pt>
                <c:pt idx="28122">
                  <c:v>44832.291539351849</c:v>
                </c:pt>
                <c:pt idx="28123">
                  <c:v>44832.291550925926</c:v>
                </c:pt>
                <c:pt idx="28124">
                  <c:v>44832.291562500002</c:v>
                </c:pt>
                <c:pt idx="28125">
                  <c:v>44832.291574074072</c:v>
                </c:pt>
                <c:pt idx="28126">
                  <c:v>44832.291585648149</c:v>
                </c:pt>
                <c:pt idx="28127">
                  <c:v>44832.291597222225</c:v>
                </c:pt>
                <c:pt idx="28128">
                  <c:v>44832.291608796295</c:v>
                </c:pt>
                <c:pt idx="28129">
                  <c:v>44832.291620370372</c:v>
                </c:pt>
                <c:pt idx="28130">
                  <c:v>44832.291631944441</c:v>
                </c:pt>
                <c:pt idx="28131">
                  <c:v>44832.291643518518</c:v>
                </c:pt>
                <c:pt idx="28132">
                  <c:v>44832.291655092595</c:v>
                </c:pt>
                <c:pt idx="28133">
                  <c:v>44832.291666666664</c:v>
                </c:pt>
                <c:pt idx="28134">
                  <c:v>44832.291678240741</c:v>
                </c:pt>
                <c:pt idx="28135">
                  <c:v>44832.291689814818</c:v>
                </c:pt>
                <c:pt idx="28136">
                  <c:v>44832.291701388887</c:v>
                </c:pt>
                <c:pt idx="28137">
                  <c:v>44832.291712962964</c:v>
                </c:pt>
                <c:pt idx="28138">
                  <c:v>44832.291724537034</c:v>
                </c:pt>
                <c:pt idx="28139">
                  <c:v>44832.29173611111</c:v>
                </c:pt>
                <c:pt idx="28140">
                  <c:v>44832.291747685187</c:v>
                </c:pt>
                <c:pt idx="28141">
                  <c:v>44832.291759259257</c:v>
                </c:pt>
                <c:pt idx="28142">
                  <c:v>44832.291770833333</c:v>
                </c:pt>
                <c:pt idx="28143">
                  <c:v>44832.29178240741</c:v>
                </c:pt>
                <c:pt idx="28144">
                  <c:v>44832.29179398148</c:v>
                </c:pt>
                <c:pt idx="28145">
                  <c:v>44832.291805555556</c:v>
                </c:pt>
                <c:pt idx="28146">
                  <c:v>44832.291817129626</c:v>
                </c:pt>
                <c:pt idx="28147">
                  <c:v>44832.291828703703</c:v>
                </c:pt>
                <c:pt idx="28148">
                  <c:v>44832.29184027778</c:v>
                </c:pt>
                <c:pt idx="28149">
                  <c:v>44832.291851851849</c:v>
                </c:pt>
                <c:pt idx="28150">
                  <c:v>44832.291863425926</c:v>
                </c:pt>
                <c:pt idx="28151">
                  <c:v>44832.291875000003</c:v>
                </c:pt>
                <c:pt idx="28152">
                  <c:v>44832.291886574072</c:v>
                </c:pt>
                <c:pt idx="28153">
                  <c:v>44832.291898148149</c:v>
                </c:pt>
                <c:pt idx="28154">
                  <c:v>44832.291909722226</c:v>
                </c:pt>
                <c:pt idx="28155">
                  <c:v>44832.291921296295</c:v>
                </c:pt>
                <c:pt idx="28156">
                  <c:v>44832.291932870372</c:v>
                </c:pt>
                <c:pt idx="28157">
                  <c:v>44832.291944444441</c:v>
                </c:pt>
                <c:pt idx="28158">
                  <c:v>44832.291956018518</c:v>
                </c:pt>
                <c:pt idx="28159">
                  <c:v>44832.291967592595</c:v>
                </c:pt>
                <c:pt idx="28160">
                  <c:v>44832.291979166665</c:v>
                </c:pt>
                <c:pt idx="28161">
                  <c:v>44832.291990740741</c:v>
                </c:pt>
                <c:pt idx="28162">
                  <c:v>44832.292002314818</c:v>
                </c:pt>
                <c:pt idx="28163">
                  <c:v>44832.292013888888</c:v>
                </c:pt>
                <c:pt idx="28164">
                  <c:v>44832.292025462964</c:v>
                </c:pt>
                <c:pt idx="28165">
                  <c:v>44832.292037037034</c:v>
                </c:pt>
                <c:pt idx="28166">
                  <c:v>44832.292048611111</c:v>
                </c:pt>
                <c:pt idx="28167">
                  <c:v>44832.292060185187</c:v>
                </c:pt>
                <c:pt idx="28168">
                  <c:v>44832.292071759257</c:v>
                </c:pt>
                <c:pt idx="28169">
                  <c:v>44832.292083333334</c:v>
                </c:pt>
                <c:pt idx="28170">
                  <c:v>44832.292094907411</c:v>
                </c:pt>
                <c:pt idx="28171">
                  <c:v>44832.29210648148</c:v>
                </c:pt>
                <c:pt idx="28172">
                  <c:v>44832.292118055557</c:v>
                </c:pt>
                <c:pt idx="28173">
                  <c:v>44832.292129629626</c:v>
                </c:pt>
                <c:pt idx="28174">
                  <c:v>44832.292141203703</c:v>
                </c:pt>
                <c:pt idx="28175">
                  <c:v>44832.29215277778</c:v>
                </c:pt>
                <c:pt idx="28176">
                  <c:v>44832.292164351849</c:v>
                </c:pt>
                <c:pt idx="28177">
                  <c:v>44832.292175925926</c:v>
                </c:pt>
                <c:pt idx="28178">
                  <c:v>44832.292187500003</c:v>
                </c:pt>
                <c:pt idx="28179">
                  <c:v>44832.292199074072</c:v>
                </c:pt>
                <c:pt idx="28180">
                  <c:v>44832.292210648149</c:v>
                </c:pt>
                <c:pt idx="28181">
                  <c:v>44832.292222222219</c:v>
                </c:pt>
                <c:pt idx="28182">
                  <c:v>44832.292233796295</c:v>
                </c:pt>
                <c:pt idx="28183">
                  <c:v>44832.292256944442</c:v>
                </c:pt>
                <c:pt idx="28184">
                  <c:v>44832.292268518519</c:v>
                </c:pt>
                <c:pt idx="28185">
                  <c:v>44832.292280092595</c:v>
                </c:pt>
                <c:pt idx="28186">
                  <c:v>44832.292291666665</c:v>
                </c:pt>
                <c:pt idx="28187">
                  <c:v>44832.292303240742</c:v>
                </c:pt>
                <c:pt idx="28188">
                  <c:v>44832.292314814818</c:v>
                </c:pt>
                <c:pt idx="28189">
                  <c:v>44832.292326388888</c:v>
                </c:pt>
                <c:pt idx="28190">
                  <c:v>44832.292337962965</c:v>
                </c:pt>
                <c:pt idx="28191">
                  <c:v>44832.292349537034</c:v>
                </c:pt>
                <c:pt idx="28192">
                  <c:v>44832.292361111111</c:v>
                </c:pt>
                <c:pt idx="28193">
                  <c:v>44832.292372685188</c:v>
                </c:pt>
                <c:pt idx="28194">
                  <c:v>44832.292384259257</c:v>
                </c:pt>
                <c:pt idx="28195">
                  <c:v>44832.292395833334</c:v>
                </c:pt>
                <c:pt idx="28196">
                  <c:v>44832.292407407411</c:v>
                </c:pt>
                <c:pt idx="28197">
                  <c:v>44832.29241898148</c:v>
                </c:pt>
                <c:pt idx="28198">
                  <c:v>44832.292430555557</c:v>
                </c:pt>
                <c:pt idx="28199">
                  <c:v>44832.292442129627</c:v>
                </c:pt>
                <c:pt idx="28200">
                  <c:v>44832.292453703703</c:v>
                </c:pt>
                <c:pt idx="28201">
                  <c:v>44832.29246527778</c:v>
                </c:pt>
                <c:pt idx="28202">
                  <c:v>44832.29247685185</c:v>
                </c:pt>
                <c:pt idx="28203">
                  <c:v>44832.292488425926</c:v>
                </c:pt>
                <c:pt idx="28204">
                  <c:v>44832.292500000003</c:v>
                </c:pt>
                <c:pt idx="28205">
                  <c:v>44832.292511574073</c:v>
                </c:pt>
                <c:pt idx="28206">
                  <c:v>44832.292523148149</c:v>
                </c:pt>
                <c:pt idx="28207">
                  <c:v>44832.292534722219</c:v>
                </c:pt>
                <c:pt idx="28208">
                  <c:v>44832.292546296296</c:v>
                </c:pt>
                <c:pt idx="28209">
                  <c:v>44832.292557870373</c:v>
                </c:pt>
                <c:pt idx="28210">
                  <c:v>44832.292569444442</c:v>
                </c:pt>
                <c:pt idx="28211">
                  <c:v>44832.292581018519</c:v>
                </c:pt>
                <c:pt idx="28212">
                  <c:v>44832.292592592596</c:v>
                </c:pt>
                <c:pt idx="28213">
                  <c:v>44832.292604166665</c:v>
                </c:pt>
                <c:pt idx="28214">
                  <c:v>44832.292615740742</c:v>
                </c:pt>
                <c:pt idx="28215">
                  <c:v>44832.292627314811</c:v>
                </c:pt>
                <c:pt idx="28216">
                  <c:v>44832.292638888888</c:v>
                </c:pt>
                <c:pt idx="28217">
                  <c:v>44832.292650462965</c:v>
                </c:pt>
                <c:pt idx="28218">
                  <c:v>44832.292662037034</c:v>
                </c:pt>
                <c:pt idx="28219">
                  <c:v>44832.292673611111</c:v>
                </c:pt>
                <c:pt idx="28220">
                  <c:v>44832.292685185188</c:v>
                </c:pt>
                <c:pt idx="28221">
                  <c:v>44832.292696759258</c:v>
                </c:pt>
                <c:pt idx="28222">
                  <c:v>44832.292708333334</c:v>
                </c:pt>
                <c:pt idx="28223">
                  <c:v>44832.292719907404</c:v>
                </c:pt>
                <c:pt idx="28224">
                  <c:v>44832.292731481481</c:v>
                </c:pt>
                <c:pt idx="28225">
                  <c:v>44832.292743055557</c:v>
                </c:pt>
                <c:pt idx="28226">
                  <c:v>44832.292754629627</c:v>
                </c:pt>
                <c:pt idx="28227">
                  <c:v>44832.292766203704</c:v>
                </c:pt>
                <c:pt idx="28228">
                  <c:v>44832.29277777778</c:v>
                </c:pt>
                <c:pt idx="28229">
                  <c:v>44832.29278935185</c:v>
                </c:pt>
                <c:pt idx="28230">
                  <c:v>44832.292800925927</c:v>
                </c:pt>
                <c:pt idx="28231">
                  <c:v>44832.292812500003</c:v>
                </c:pt>
                <c:pt idx="28232">
                  <c:v>44832.292824074073</c:v>
                </c:pt>
                <c:pt idx="28233">
                  <c:v>44832.29283564815</c:v>
                </c:pt>
                <c:pt idx="28234">
                  <c:v>44832.292847222219</c:v>
                </c:pt>
                <c:pt idx="28235">
                  <c:v>44832.292858796296</c:v>
                </c:pt>
                <c:pt idx="28236">
                  <c:v>44832.292870370373</c:v>
                </c:pt>
                <c:pt idx="28237">
                  <c:v>44832.292881944442</c:v>
                </c:pt>
                <c:pt idx="28238">
                  <c:v>44832.292893518519</c:v>
                </c:pt>
                <c:pt idx="28239">
                  <c:v>44832.292905092596</c:v>
                </c:pt>
                <c:pt idx="28240">
                  <c:v>44832.292916666665</c:v>
                </c:pt>
                <c:pt idx="28241">
                  <c:v>44832.292928240742</c:v>
                </c:pt>
                <c:pt idx="28242">
                  <c:v>44832.292939814812</c:v>
                </c:pt>
                <c:pt idx="28243">
                  <c:v>44832.292951388888</c:v>
                </c:pt>
                <c:pt idx="28244">
                  <c:v>44832.292962962965</c:v>
                </c:pt>
                <c:pt idx="28245">
                  <c:v>44832.292974537035</c:v>
                </c:pt>
                <c:pt idx="28246">
                  <c:v>44832.292986111112</c:v>
                </c:pt>
                <c:pt idx="28247">
                  <c:v>44832.292997685188</c:v>
                </c:pt>
                <c:pt idx="28248">
                  <c:v>44832.293009259258</c:v>
                </c:pt>
                <c:pt idx="28249">
                  <c:v>44832.293020833335</c:v>
                </c:pt>
                <c:pt idx="28250">
                  <c:v>44832.293032407404</c:v>
                </c:pt>
                <c:pt idx="28251">
                  <c:v>44832.293043981481</c:v>
                </c:pt>
                <c:pt idx="28252">
                  <c:v>44832.293055555558</c:v>
                </c:pt>
                <c:pt idx="28253">
                  <c:v>44832.293067129627</c:v>
                </c:pt>
                <c:pt idx="28254">
                  <c:v>44832.293078703704</c:v>
                </c:pt>
                <c:pt idx="28255">
                  <c:v>44832.293090277781</c:v>
                </c:pt>
                <c:pt idx="28256">
                  <c:v>44832.29310185185</c:v>
                </c:pt>
                <c:pt idx="28257">
                  <c:v>44832.293113425927</c:v>
                </c:pt>
                <c:pt idx="28258">
                  <c:v>44832.293124999997</c:v>
                </c:pt>
                <c:pt idx="28259">
                  <c:v>44832.293136574073</c:v>
                </c:pt>
                <c:pt idx="28260">
                  <c:v>44832.29314814815</c:v>
                </c:pt>
                <c:pt idx="28261">
                  <c:v>44832.29315972222</c:v>
                </c:pt>
                <c:pt idx="28262">
                  <c:v>44832.293171296296</c:v>
                </c:pt>
                <c:pt idx="28263">
                  <c:v>44832.293182870373</c:v>
                </c:pt>
                <c:pt idx="28264">
                  <c:v>44832.293194444443</c:v>
                </c:pt>
                <c:pt idx="28265">
                  <c:v>44832.293206018519</c:v>
                </c:pt>
                <c:pt idx="28266">
                  <c:v>44832.293217592596</c:v>
                </c:pt>
                <c:pt idx="28267">
                  <c:v>44832.293229166666</c:v>
                </c:pt>
                <c:pt idx="28268">
                  <c:v>44832.293240740742</c:v>
                </c:pt>
                <c:pt idx="28269">
                  <c:v>44832.293252314812</c:v>
                </c:pt>
                <c:pt idx="28270">
                  <c:v>44832.293263888889</c:v>
                </c:pt>
                <c:pt idx="28271">
                  <c:v>44832.293275462966</c:v>
                </c:pt>
                <c:pt idx="28272">
                  <c:v>44832.293287037035</c:v>
                </c:pt>
                <c:pt idx="28273">
                  <c:v>44832.293298611112</c:v>
                </c:pt>
                <c:pt idx="28274">
                  <c:v>44832.293310185189</c:v>
                </c:pt>
                <c:pt idx="28275">
                  <c:v>44832.293321759258</c:v>
                </c:pt>
                <c:pt idx="28276">
                  <c:v>44832.293333333335</c:v>
                </c:pt>
                <c:pt idx="28277">
                  <c:v>44832.293344907404</c:v>
                </c:pt>
                <c:pt idx="28278">
                  <c:v>44832.293356481481</c:v>
                </c:pt>
                <c:pt idx="28279">
                  <c:v>44832.293368055558</c:v>
                </c:pt>
                <c:pt idx="28280">
                  <c:v>44832.293379629627</c:v>
                </c:pt>
                <c:pt idx="28281">
                  <c:v>44832.293391203704</c:v>
                </c:pt>
                <c:pt idx="28282">
                  <c:v>44832.293402777781</c:v>
                </c:pt>
                <c:pt idx="28283">
                  <c:v>44832.293414351851</c:v>
                </c:pt>
                <c:pt idx="28284">
                  <c:v>44832.293425925927</c:v>
                </c:pt>
                <c:pt idx="28285">
                  <c:v>44832.293437499997</c:v>
                </c:pt>
                <c:pt idx="28286">
                  <c:v>44832.293449074074</c:v>
                </c:pt>
                <c:pt idx="28287">
                  <c:v>44832.29346064815</c:v>
                </c:pt>
                <c:pt idx="28288">
                  <c:v>44832.29347222222</c:v>
                </c:pt>
                <c:pt idx="28289">
                  <c:v>44832.293483796297</c:v>
                </c:pt>
                <c:pt idx="28290">
                  <c:v>44832.293495370373</c:v>
                </c:pt>
                <c:pt idx="28291">
                  <c:v>44832.293506944443</c:v>
                </c:pt>
                <c:pt idx="28292">
                  <c:v>44832.29351851852</c:v>
                </c:pt>
                <c:pt idx="28293">
                  <c:v>44832.293530092589</c:v>
                </c:pt>
                <c:pt idx="28294">
                  <c:v>44832.293541666666</c:v>
                </c:pt>
                <c:pt idx="28295">
                  <c:v>44832.293553240743</c:v>
                </c:pt>
                <c:pt idx="28296">
                  <c:v>44832.293564814812</c:v>
                </c:pt>
                <c:pt idx="28297">
                  <c:v>44832.293576388889</c:v>
                </c:pt>
                <c:pt idx="28298">
                  <c:v>44832.293587962966</c:v>
                </c:pt>
                <c:pt idx="28299">
                  <c:v>44832.293599537035</c:v>
                </c:pt>
                <c:pt idx="28300">
                  <c:v>44832.293611111112</c:v>
                </c:pt>
                <c:pt idx="28301">
                  <c:v>44832.293622685182</c:v>
                </c:pt>
                <c:pt idx="28302">
                  <c:v>44832.293634259258</c:v>
                </c:pt>
                <c:pt idx="28303">
                  <c:v>44832.293645833335</c:v>
                </c:pt>
                <c:pt idx="28304">
                  <c:v>44832.293657407405</c:v>
                </c:pt>
                <c:pt idx="28305">
                  <c:v>44832.293668981481</c:v>
                </c:pt>
                <c:pt idx="28306">
                  <c:v>44832.293680555558</c:v>
                </c:pt>
                <c:pt idx="28307">
                  <c:v>44832.293692129628</c:v>
                </c:pt>
                <c:pt idx="28308">
                  <c:v>44832.293703703705</c:v>
                </c:pt>
                <c:pt idx="28309">
                  <c:v>44832.293715277781</c:v>
                </c:pt>
                <c:pt idx="28310">
                  <c:v>44832.293726851851</c:v>
                </c:pt>
                <c:pt idx="28311">
                  <c:v>44832.293738425928</c:v>
                </c:pt>
                <c:pt idx="28312">
                  <c:v>44832.293749999997</c:v>
                </c:pt>
                <c:pt idx="28313">
                  <c:v>44832.293761574074</c:v>
                </c:pt>
                <c:pt idx="28314">
                  <c:v>44832.293773148151</c:v>
                </c:pt>
                <c:pt idx="28315">
                  <c:v>44832.29378472222</c:v>
                </c:pt>
                <c:pt idx="28316">
                  <c:v>44832.293796296297</c:v>
                </c:pt>
                <c:pt idx="28317">
                  <c:v>44832.293807870374</c:v>
                </c:pt>
                <c:pt idx="28318">
                  <c:v>44832.293819444443</c:v>
                </c:pt>
                <c:pt idx="28319">
                  <c:v>44832.29383101852</c:v>
                </c:pt>
                <c:pt idx="28320">
                  <c:v>44832.293842592589</c:v>
                </c:pt>
                <c:pt idx="28321">
                  <c:v>44832.293854166666</c:v>
                </c:pt>
                <c:pt idx="28322">
                  <c:v>44832.293865740743</c:v>
                </c:pt>
                <c:pt idx="28323">
                  <c:v>44832.293877314813</c:v>
                </c:pt>
                <c:pt idx="28324">
                  <c:v>44832.293888888889</c:v>
                </c:pt>
                <c:pt idx="28325">
                  <c:v>44832.293900462966</c:v>
                </c:pt>
                <c:pt idx="28326">
                  <c:v>44832.293912037036</c:v>
                </c:pt>
                <c:pt idx="28327">
                  <c:v>44832.293923611112</c:v>
                </c:pt>
                <c:pt idx="28328">
                  <c:v>44832.293935185182</c:v>
                </c:pt>
                <c:pt idx="28329">
                  <c:v>44832.293946759259</c:v>
                </c:pt>
                <c:pt idx="28330">
                  <c:v>44832.293958333335</c:v>
                </c:pt>
                <c:pt idx="28331">
                  <c:v>44832.293969907405</c:v>
                </c:pt>
                <c:pt idx="28332">
                  <c:v>44832.293981481482</c:v>
                </c:pt>
                <c:pt idx="28333">
                  <c:v>44832.293993055559</c:v>
                </c:pt>
                <c:pt idx="28334">
                  <c:v>44832.294004629628</c:v>
                </c:pt>
                <c:pt idx="28335">
                  <c:v>44832.294016203705</c:v>
                </c:pt>
                <c:pt idx="28336">
                  <c:v>44832.294027777774</c:v>
                </c:pt>
                <c:pt idx="28337">
                  <c:v>44832.294039351851</c:v>
                </c:pt>
                <c:pt idx="28338">
                  <c:v>44832.294050925928</c:v>
                </c:pt>
                <c:pt idx="28339">
                  <c:v>44832.294062499997</c:v>
                </c:pt>
                <c:pt idx="28340">
                  <c:v>44832.294074074074</c:v>
                </c:pt>
                <c:pt idx="28341">
                  <c:v>44832.294085648151</c:v>
                </c:pt>
                <c:pt idx="28342">
                  <c:v>44832.29409722222</c:v>
                </c:pt>
                <c:pt idx="28343">
                  <c:v>44832.294108796297</c:v>
                </c:pt>
                <c:pt idx="28344">
                  <c:v>44832.294120370374</c:v>
                </c:pt>
                <c:pt idx="28345">
                  <c:v>44832.294131944444</c:v>
                </c:pt>
                <c:pt idx="28346">
                  <c:v>44832.29414351852</c:v>
                </c:pt>
                <c:pt idx="28347">
                  <c:v>44832.29415509259</c:v>
                </c:pt>
                <c:pt idx="28348">
                  <c:v>44832.294166666667</c:v>
                </c:pt>
                <c:pt idx="28349">
                  <c:v>44832.294178240743</c:v>
                </c:pt>
                <c:pt idx="28350">
                  <c:v>44832.294189814813</c:v>
                </c:pt>
                <c:pt idx="28351">
                  <c:v>44832.29420138889</c:v>
                </c:pt>
                <c:pt idx="28352">
                  <c:v>44832.294212962966</c:v>
                </c:pt>
                <c:pt idx="28353">
                  <c:v>44832.294224537036</c:v>
                </c:pt>
                <c:pt idx="28354">
                  <c:v>44832.294236111113</c:v>
                </c:pt>
                <c:pt idx="28355">
                  <c:v>44832.294259259259</c:v>
                </c:pt>
                <c:pt idx="28356">
                  <c:v>44832.294270833336</c:v>
                </c:pt>
                <c:pt idx="28357">
                  <c:v>44832.294282407405</c:v>
                </c:pt>
                <c:pt idx="28358">
                  <c:v>44832.294293981482</c:v>
                </c:pt>
                <c:pt idx="28359">
                  <c:v>44832.294305555559</c:v>
                </c:pt>
                <c:pt idx="28360">
                  <c:v>44832.294317129628</c:v>
                </c:pt>
                <c:pt idx="28361">
                  <c:v>44832.294328703705</c:v>
                </c:pt>
                <c:pt idx="28362">
                  <c:v>44832.294340277775</c:v>
                </c:pt>
                <c:pt idx="28363">
                  <c:v>44832.294351851851</c:v>
                </c:pt>
                <c:pt idx="28364">
                  <c:v>44832.294363425928</c:v>
                </c:pt>
                <c:pt idx="28365">
                  <c:v>44832.294374999998</c:v>
                </c:pt>
                <c:pt idx="28366">
                  <c:v>44832.294386574074</c:v>
                </c:pt>
                <c:pt idx="28367">
                  <c:v>44832.294398148151</c:v>
                </c:pt>
                <c:pt idx="28368">
                  <c:v>44832.294409722221</c:v>
                </c:pt>
                <c:pt idx="28369">
                  <c:v>44832.294421296298</c:v>
                </c:pt>
                <c:pt idx="28370">
                  <c:v>44832.294432870367</c:v>
                </c:pt>
                <c:pt idx="28371">
                  <c:v>44832.294444444444</c:v>
                </c:pt>
                <c:pt idx="28372">
                  <c:v>44832.294456018521</c:v>
                </c:pt>
                <c:pt idx="28373">
                  <c:v>44832.29446759259</c:v>
                </c:pt>
                <c:pt idx="28374">
                  <c:v>44832.294479166667</c:v>
                </c:pt>
                <c:pt idx="28375">
                  <c:v>44832.294490740744</c:v>
                </c:pt>
                <c:pt idx="28376">
                  <c:v>44832.294502314813</c:v>
                </c:pt>
                <c:pt idx="28377">
                  <c:v>44832.29451388889</c:v>
                </c:pt>
                <c:pt idx="28378">
                  <c:v>44832.294525462959</c:v>
                </c:pt>
                <c:pt idx="28379">
                  <c:v>44832.294537037036</c:v>
                </c:pt>
                <c:pt idx="28380">
                  <c:v>44832.294548611113</c:v>
                </c:pt>
                <c:pt idx="28381">
                  <c:v>44832.294560185182</c:v>
                </c:pt>
                <c:pt idx="28382">
                  <c:v>44832.294571759259</c:v>
                </c:pt>
                <c:pt idx="28383">
                  <c:v>44832.294583333336</c:v>
                </c:pt>
                <c:pt idx="28384">
                  <c:v>44832.294594907406</c:v>
                </c:pt>
                <c:pt idx="28385">
                  <c:v>44832.294606481482</c:v>
                </c:pt>
                <c:pt idx="28386">
                  <c:v>44832.294618055559</c:v>
                </c:pt>
                <c:pt idx="28387">
                  <c:v>44832.294629629629</c:v>
                </c:pt>
                <c:pt idx="28388">
                  <c:v>44832.294641203705</c:v>
                </c:pt>
                <c:pt idx="28389">
                  <c:v>44832.294652777775</c:v>
                </c:pt>
                <c:pt idx="28390">
                  <c:v>44832.294664351852</c:v>
                </c:pt>
                <c:pt idx="28391">
                  <c:v>44832.294675925928</c:v>
                </c:pt>
                <c:pt idx="28392">
                  <c:v>44832.294687499998</c:v>
                </c:pt>
                <c:pt idx="28393">
                  <c:v>44832.294699074075</c:v>
                </c:pt>
                <c:pt idx="28394">
                  <c:v>44832.294710648152</c:v>
                </c:pt>
                <c:pt idx="28395">
                  <c:v>44832.294722222221</c:v>
                </c:pt>
                <c:pt idx="28396">
                  <c:v>44832.294733796298</c:v>
                </c:pt>
                <c:pt idx="28397">
                  <c:v>44832.294745370367</c:v>
                </c:pt>
                <c:pt idx="28398">
                  <c:v>44832.294756944444</c:v>
                </c:pt>
                <c:pt idx="28399">
                  <c:v>44832.294768518521</c:v>
                </c:pt>
                <c:pt idx="28400">
                  <c:v>44832.29478009259</c:v>
                </c:pt>
                <c:pt idx="28401">
                  <c:v>44832.294791666667</c:v>
                </c:pt>
                <c:pt idx="28402">
                  <c:v>44832.294803240744</c:v>
                </c:pt>
                <c:pt idx="28403">
                  <c:v>44832.294814814813</c:v>
                </c:pt>
                <c:pt idx="28404">
                  <c:v>44832.29482638889</c:v>
                </c:pt>
                <c:pt idx="28405">
                  <c:v>44832.29483796296</c:v>
                </c:pt>
                <c:pt idx="28406">
                  <c:v>44832.294849537036</c:v>
                </c:pt>
                <c:pt idx="28407">
                  <c:v>44832.294861111113</c:v>
                </c:pt>
                <c:pt idx="28408">
                  <c:v>44832.294872685183</c:v>
                </c:pt>
                <c:pt idx="28409">
                  <c:v>44832.29488425926</c:v>
                </c:pt>
                <c:pt idx="28410">
                  <c:v>44832.294895833336</c:v>
                </c:pt>
                <c:pt idx="28411">
                  <c:v>44832.294907407406</c:v>
                </c:pt>
                <c:pt idx="28412">
                  <c:v>44832.294918981483</c:v>
                </c:pt>
                <c:pt idx="28413">
                  <c:v>44832.294930555552</c:v>
                </c:pt>
                <c:pt idx="28414">
                  <c:v>44832.294942129629</c:v>
                </c:pt>
                <c:pt idx="28415">
                  <c:v>44832.294953703706</c:v>
                </c:pt>
                <c:pt idx="28416">
                  <c:v>44832.294965277775</c:v>
                </c:pt>
                <c:pt idx="28417">
                  <c:v>44832.294976851852</c:v>
                </c:pt>
                <c:pt idx="28418">
                  <c:v>44832.294988425929</c:v>
                </c:pt>
                <c:pt idx="28419">
                  <c:v>44832.294999999998</c:v>
                </c:pt>
                <c:pt idx="28420">
                  <c:v>44832.295011574075</c:v>
                </c:pt>
                <c:pt idx="28421">
                  <c:v>44832.295023148145</c:v>
                </c:pt>
                <c:pt idx="28422">
                  <c:v>44832.295034722221</c:v>
                </c:pt>
                <c:pt idx="28423">
                  <c:v>44832.295046296298</c:v>
                </c:pt>
                <c:pt idx="28424">
                  <c:v>44832.295057870368</c:v>
                </c:pt>
                <c:pt idx="28425">
                  <c:v>44832.295069444444</c:v>
                </c:pt>
                <c:pt idx="28426">
                  <c:v>44832.295081018521</c:v>
                </c:pt>
                <c:pt idx="28427">
                  <c:v>44832.295092592591</c:v>
                </c:pt>
                <c:pt idx="28428">
                  <c:v>44832.295104166667</c:v>
                </c:pt>
                <c:pt idx="28429">
                  <c:v>44832.295115740744</c:v>
                </c:pt>
                <c:pt idx="28430">
                  <c:v>44832.295127314814</c:v>
                </c:pt>
                <c:pt idx="28431">
                  <c:v>44832.295138888891</c:v>
                </c:pt>
                <c:pt idx="28432">
                  <c:v>44832.29515046296</c:v>
                </c:pt>
                <c:pt idx="28433">
                  <c:v>44832.295162037037</c:v>
                </c:pt>
                <c:pt idx="28434">
                  <c:v>44832.295173611114</c:v>
                </c:pt>
                <c:pt idx="28435">
                  <c:v>44832.295185185183</c:v>
                </c:pt>
                <c:pt idx="28436">
                  <c:v>44832.29519675926</c:v>
                </c:pt>
                <c:pt idx="28437">
                  <c:v>44832.295208333337</c:v>
                </c:pt>
                <c:pt idx="28438">
                  <c:v>44832.295219907406</c:v>
                </c:pt>
                <c:pt idx="28439">
                  <c:v>44832.295231481483</c:v>
                </c:pt>
                <c:pt idx="28440">
                  <c:v>44832.295243055552</c:v>
                </c:pt>
                <c:pt idx="28441">
                  <c:v>44832.295254629629</c:v>
                </c:pt>
                <c:pt idx="28442">
                  <c:v>44832.295266203706</c:v>
                </c:pt>
                <c:pt idx="28443">
                  <c:v>44832.295277777775</c:v>
                </c:pt>
                <c:pt idx="28444">
                  <c:v>44832.295289351852</c:v>
                </c:pt>
                <c:pt idx="28445">
                  <c:v>44832.295300925929</c:v>
                </c:pt>
                <c:pt idx="28446">
                  <c:v>44832.295312499999</c:v>
                </c:pt>
                <c:pt idx="28447">
                  <c:v>44832.295324074075</c:v>
                </c:pt>
                <c:pt idx="28448">
                  <c:v>44832.295335648145</c:v>
                </c:pt>
                <c:pt idx="28449">
                  <c:v>44832.295347222222</c:v>
                </c:pt>
                <c:pt idx="28450">
                  <c:v>44832.295358796298</c:v>
                </c:pt>
                <c:pt idx="28451">
                  <c:v>44832.295370370368</c:v>
                </c:pt>
                <c:pt idx="28452">
                  <c:v>44832.295381944445</c:v>
                </c:pt>
                <c:pt idx="28453">
                  <c:v>44832.295393518521</c:v>
                </c:pt>
                <c:pt idx="28454">
                  <c:v>44832.295405092591</c:v>
                </c:pt>
                <c:pt idx="28455">
                  <c:v>44832.295416666668</c:v>
                </c:pt>
                <c:pt idx="28456">
                  <c:v>44832.295428240737</c:v>
                </c:pt>
                <c:pt idx="28457">
                  <c:v>44832.295439814814</c:v>
                </c:pt>
                <c:pt idx="28458">
                  <c:v>44832.295451388891</c:v>
                </c:pt>
                <c:pt idx="28459">
                  <c:v>44832.29546296296</c:v>
                </c:pt>
                <c:pt idx="28460">
                  <c:v>44832.295474537037</c:v>
                </c:pt>
                <c:pt idx="28461">
                  <c:v>44832.295486111114</c:v>
                </c:pt>
                <c:pt idx="28462">
                  <c:v>44832.295497685183</c:v>
                </c:pt>
                <c:pt idx="28463">
                  <c:v>44832.29550925926</c:v>
                </c:pt>
                <c:pt idx="28464">
                  <c:v>44832.295520833337</c:v>
                </c:pt>
                <c:pt idx="28465">
                  <c:v>44832.295532407406</c:v>
                </c:pt>
                <c:pt idx="28466">
                  <c:v>44832.295543981483</c:v>
                </c:pt>
                <c:pt idx="28467">
                  <c:v>44832.295555555553</c:v>
                </c:pt>
                <c:pt idx="28468">
                  <c:v>44832.295567129629</c:v>
                </c:pt>
                <c:pt idx="28469">
                  <c:v>44832.295578703706</c:v>
                </c:pt>
                <c:pt idx="28470">
                  <c:v>44832.295590277776</c:v>
                </c:pt>
                <c:pt idx="28471">
                  <c:v>44832.295601851853</c:v>
                </c:pt>
                <c:pt idx="28472">
                  <c:v>44832.295613425929</c:v>
                </c:pt>
                <c:pt idx="28473">
                  <c:v>44832.295624999999</c:v>
                </c:pt>
                <c:pt idx="28474">
                  <c:v>44832.295636574076</c:v>
                </c:pt>
                <c:pt idx="28475">
                  <c:v>44832.295648148145</c:v>
                </c:pt>
                <c:pt idx="28476">
                  <c:v>44832.295659722222</c:v>
                </c:pt>
                <c:pt idx="28477">
                  <c:v>44832.295671296299</c:v>
                </c:pt>
                <c:pt idx="28478">
                  <c:v>44832.295682870368</c:v>
                </c:pt>
                <c:pt idx="28479">
                  <c:v>44832.295694444445</c:v>
                </c:pt>
                <c:pt idx="28480">
                  <c:v>44832.295706018522</c:v>
                </c:pt>
                <c:pt idx="28481">
                  <c:v>44832.295717592591</c:v>
                </c:pt>
                <c:pt idx="28482">
                  <c:v>44832.295729166668</c:v>
                </c:pt>
                <c:pt idx="28483">
                  <c:v>44832.295740740738</c:v>
                </c:pt>
                <c:pt idx="28484">
                  <c:v>44832.295752314814</c:v>
                </c:pt>
                <c:pt idx="28485">
                  <c:v>44832.295763888891</c:v>
                </c:pt>
                <c:pt idx="28486">
                  <c:v>44832.295775462961</c:v>
                </c:pt>
                <c:pt idx="28487">
                  <c:v>44832.295787037037</c:v>
                </c:pt>
                <c:pt idx="28488">
                  <c:v>44832.295798611114</c:v>
                </c:pt>
                <c:pt idx="28489">
                  <c:v>44832.295810185184</c:v>
                </c:pt>
                <c:pt idx="28490">
                  <c:v>44832.29582175926</c:v>
                </c:pt>
                <c:pt idx="28491">
                  <c:v>44832.29583333333</c:v>
                </c:pt>
                <c:pt idx="28492">
                  <c:v>44832.295844907407</c:v>
                </c:pt>
                <c:pt idx="28493">
                  <c:v>44832.295856481483</c:v>
                </c:pt>
                <c:pt idx="28494">
                  <c:v>44832.295868055553</c:v>
                </c:pt>
                <c:pt idx="28495">
                  <c:v>44832.29587962963</c:v>
                </c:pt>
                <c:pt idx="28496">
                  <c:v>44832.295891203707</c:v>
                </c:pt>
                <c:pt idx="28497">
                  <c:v>44832.295902777776</c:v>
                </c:pt>
                <c:pt idx="28498">
                  <c:v>44832.295914351853</c:v>
                </c:pt>
                <c:pt idx="28499">
                  <c:v>44832.295925925922</c:v>
                </c:pt>
                <c:pt idx="28500">
                  <c:v>44832.295937499999</c:v>
                </c:pt>
                <c:pt idx="28501">
                  <c:v>44832.295949074076</c:v>
                </c:pt>
                <c:pt idx="28502">
                  <c:v>44832.295960648145</c:v>
                </c:pt>
                <c:pt idx="28503">
                  <c:v>44832.295972222222</c:v>
                </c:pt>
                <c:pt idx="28504">
                  <c:v>44832.295983796299</c:v>
                </c:pt>
                <c:pt idx="28505">
                  <c:v>44832.295995370368</c:v>
                </c:pt>
                <c:pt idx="28506">
                  <c:v>44832.296006944445</c:v>
                </c:pt>
                <c:pt idx="28507">
                  <c:v>44832.296018518522</c:v>
                </c:pt>
                <c:pt idx="28508">
                  <c:v>44832.296030092592</c:v>
                </c:pt>
                <c:pt idx="28509">
                  <c:v>44832.296041666668</c:v>
                </c:pt>
                <c:pt idx="28510">
                  <c:v>44832.296053240738</c:v>
                </c:pt>
                <c:pt idx="28511">
                  <c:v>44832.296064814815</c:v>
                </c:pt>
                <c:pt idx="28512">
                  <c:v>44832.296076388891</c:v>
                </c:pt>
                <c:pt idx="28513">
                  <c:v>44832.296087962961</c:v>
                </c:pt>
                <c:pt idx="28514">
                  <c:v>44832.296099537038</c:v>
                </c:pt>
                <c:pt idx="28515">
                  <c:v>44832.296111111114</c:v>
                </c:pt>
                <c:pt idx="28516">
                  <c:v>44832.296122685184</c:v>
                </c:pt>
                <c:pt idx="28517">
                  <c:v>44832.296134259261</c:v>
                </c:pt>
                <c:pt idx="28518">
                  <c:v>44832.29614583333</c:v>
                </c:pt>
                <c:pt idx="28519">
                  <c:v>44832.296157407407</c:v>
                </c:pt>
                <c:pt idx="28520">
                  <c:v>44832.296168981484</c:v>
                </c:pt>
                <c:pt idx="28521">
                  <c:v>44832.296180555553</c:v>
                </c:pt>
                <c:pt idx="28522">
                  <c:v>44832.29619212963</c:v>
                </c:pt>
                <c:pt idx="28523">
                  <c:v>44832.296203703707</c:v>
                </c:pt>
                <c:pt idx="28524">
                  <c:v>44832.296215277776</c:v>
                </c:pt>
                <c:pt idx="28525">
                  <c:v>44832.296226851853</c:v>
                </c:pt>
                <c:pt idx="28526">
                  <c:v>44832.296249999999</c:v>
                </c:pt>
                <c:pt idx="28527">
                  <c:v>44832.296261574076</c:v>
                </c:pt>
                <c:pt idx="28528">
                  <c:v>44832.296273148146</c:v>
                </c:pt>
                <c:pt idx="28529">
                  <c:v>44832.296284722222</c:v>
                </c:pt>
                <c:pt idx="28530">
                  <c:v>44832.296296296299</c:v>
                </c:pt>
                <c:pt idx="28531">
                  <c:v>44832.296307870369</c:v>
                </c:pt>
                <c:pt idx="28532">
                  <c:v>44832.296319444446</c:v>
                </c:pt>
                <c:pt idx="28533">
                  <c:v>44832.296331018515</c:v>
                </c:pt>
                <c:pt idx="28534">
                  <c:v>44832.296342592592</c:v>
                </c:pt>
                <c:pt idx="28535">
                  <c:v>44832.296354166669</c:v>
                </c:pt>
                <c:pt idx="28536">
                  <c:v>44832.296365740738</c:v>
                </c:pt>
                <c:pt idx="28537">
                  <c:v>44832.296377314815</c:v>
                </c:pt>
                <c:pt idx="28538">
                  <c:v>44832.296388888892</c:v>
                </c:pt>
                <c:pt idx="28539">
                  <c:v>44832.296400462961</c:v>
                </c:pt>
                <c:pt idx="28540">
                  <c:v>44832.296412037038</c:v>
                </c:pt>
                <c:pt idx="28541">
                  <c:v>44832.296423611115</c:v>
                </c:pt>
                <c:pt idx="28542">
                  <c:v>44832.296435185184</c:v>
                </c:pt>
                <c:pt idx="28543">
                  <c:v>44832.296446759261</c:v>
                </c:pt>
                <c:pt idx="28544">
                  <c:v>44832.296458333331</c:v>
                </c:pt>
                <c:pt idx="28545">
                  <c:v>44832.296469907407</c:v>
                </c:pt>
                <c:pt idx="28546">
                  <c:v>44832.296481481484</c:v>
                </c:pt>
                <c:pt idx="28547">
                  <c:v>44832.296493055554</c:v>
                </c:pt>
                <c:pt idx="28548">
                  <c:v>44832.29650462963</c:v>
                </c:pt>
                <c:pt idx="28549">
                  <c:v>44832.296516203707</c:v>
                </c:pt>
                <c:pt idx="28550">
                  <c:v>44832.296527777777</c:v>
                </c:pt>
                <c:pt idx="28551">
                  <c:v>44832.296539351853</c:v>
                </c:pt>
                <c:pt idx="28552">
                  <c:v>44832.296550925923</c:v>
                </c:pt>
                <c:pt idx="28553">
                  <c:v>44832.2965625</c:v>
                </c:pt>
                <c:pt idx="28554">
                  <c:v>44832.296574074076</c:v>
                </c:pt>
                <c:pt idx="28555">
                  <c:v>44832.296585648146</c:v>
                </c:pt>
                <c:pt idx="28556">
                  <c:v>44832.296597222223</c:v>
                </c:pt>
                <c:pt idx="28557">
                  <c:v>44832.2966087963</c:v>
                </c:pt>
                <c:pt idx="28558">
                  <c:v>44832.296620370369</c:v>
                </c:pt>
                <c:pt idx="28559">
                  <c:v>44832.296631944446</c:v>
                </c:pt>
                <c:pt idx="28560">
                  <c:v>44832.296643518515</c:v>
                </c:pt>
                <c:pt idx="28561">
                  <c:v>44832.296655092592</c:v>
                </c:pt>
                <c:pt idx="28562">
                  <c:v>44832.296666666669</c:v>
                </c:pt>
                <c:pt idx="28563">
                  <c:v>44832.296678240738</c:v>
                </c:pt>
                <c:pt idx="28564">
                  <c:v>44832.296689814815</c:v>
                </c:pt>
                <c:pt idx="28565">
                  <c:v>44832.296701388892</c:v>
                </c:pt>
                <c:pt idx="28566">
                  <c:v>44832.296712962961</c:v>
                </c:pt>
                <c:pt idx="28567">
                  <c:v>44832.296724537038</c:v>
                </c:pt>
                <c:pt idx="28568">
                  <c:v>44832.296736111108</c:v>
                </c:pt>
                <c:pt idx="28569">
                  <c:v>44832.296747685185</c:v>
                </c:pt>
                <c:pt idx="28570">
                  <c:v>44832.296759259261</c:v>
                </c:pt>
                <c:pt idx="28571">
                  <c:v>44832.296770833331</c:v>
                </c:pt>
                <c:pt idx="28572">
                  <c:v>44832.296782407408</c:v>
                </c:pt>
                <c:pt idx="28573">
                  <c:v>44832.296793981484</c:v>
                </c:pt>
                <c:pt idx="28574">
                  <c:v>44832.296805555554</c:v>
                </c:pt>
                <c:pt idx="28575">
                  <c:v>44832.296817129631</c:v>
                </c:pt>
                <c:pt idx="28576">
                  <c:v>44832.2968287037</c:v>
                </c:pt>
                <c:pt idx="28577">
                  <c:v>44832.296840277777</c:v>
                </c:pt>
                <c:pt idx="28578">
                  <c:v>44832.296851851854</c:v>
                </c:pt>
                <c:pt idx="28579">
                  <c:v>44832.296863425923</c:v>
                </c:pt>
                <c:pt idx="28580">
                  <c:v>44832.296875</c:v>
                </c:pt>
                <c:pt idx="28581">
                  <c:v>44832.296886574077</c:v>
                </c:pt>
                <c:pt idx="28582">
                  <c:v>44832.296898148146</c:v>
                </c:pt>
                <c:pt idx="28583">
                  <c:v>44832.296909722223</c:v>
                </c:pt>
                <c:pt idx="28584">
                  <c:v>44832.2969212963</c:v>
                </c:pt>
                <c:pt idx="28585">
                  <c:v>44832.296932870369</c:v>
                </c:pt>
                <c:pt idx="28586">
                  <c:v>44832.296944444446</c:v>
                </c:pt>
                <c:pt idx="28587">
                  <c:v>44832.296956018516</c:v>
                </c:pt>
                <c:pt idx="28588">
                  <c:v>44832.296967592592</c:v>
                </c:pt>
                <c:pt idx="28589">
                  <c:v>44832.296979166669</c:v>
                </c:pt>
                <c:pt idx="28590">
                  <c:v>44832.296990740739</c:v>
                </c:pt>
                <c:pt idx="28591">
                  <c:v>44832.297002314815</c:v>
                </c:pt>
                <c:pt idx="28592">
                  <c:v>44832.297013888892</c:v>
                </c:pt>
                <c:pt idx="28593">
                  <c:v>44832.297025462962</c:v>
                </c:pt>
                <c:pt idx="28594">
                  <c:v>44832.297037037039</c:v>
                </c:pt>
                <c:pt idx="28595">
                  <c:v>44832.297048611108</c:v>
                </c:pt>
                <c:pt idx="28596">
                  <c:v>44832.297060185185</c:v>
                </c:pt>
                <c:pt idx="28597">
                  <c:v>44832.297071759262</c:v>
                </c:pt>
                <c:pt idx="28598">
                  <c:v>44832.297083333331</c:v>
                </c:pt>
                <c:pt idx="28599">
                  <c:v>44832.297094907408</c:v>
                </c:pt>
                <c:pt idx="28600">
                  <c:v>44832.297106481485</c:v>
                </c:pt>
                <c:pt idx="28601">
                  <c:v>44832.297118055554</c:v>
                </c:pt>
                <c:pt idx="28602">
                  <c:v>44832.297129629631</c:v>
                </c:pt>
                <c:pt idx="28603">
                  <c:v>44832.2971412037</c:v>
                </c:pt>
                <c:pt idx="28604">
                  <c:v>44832.297152777777</c:v>
                </c:pt>
                <c:pt idx="28605">
                  <c:v>44832.297164351854</c:v>
                </c:pt>
                <c:pt idx="28606">
                  <c:v>44832.297175925924</c:v>
                </c:pt>
                <c:pt idx="28607">
                  <c:v>44832.2971875</c:v>
                </c:pt>
                <c:pt idx="28608">
                  <c:v>44832.297199074077</c:v>
                </c:pt>
                <c:pt idx="28609">
                  <c:v>44832.297210648147</c:v>
                </c:pt>
                <c:pt idx="28610">
                  <c:v>44832.297222222223</c:v>
                </c:pt>
                <c:pt idx="28611">
                  <c:v>44832.297233796293</c:v>
                </c:pt>
                <c:pt idx="28612">
                  <c:v>44832.29724537037</c:v>
                </c:pt>
                <c:pt idx="28613">
                  <c:v>44832.297256944446</c:v>
                </c:pt>
                <c:pt idx="28614">
                  <c:v>44832.297268518516</c:v>
                </c:pt>
                <c:pt idx="28615">
                  <c:v>44832.297280092593</c:v>
                </c:pt>
                <c:pt idx="28616">
                  <c:v>44832.297291666669</c:v>
                </c:pt>
                <c:pt idx="28617">
                  <c:v>44832.297303240739</c:v>
                </c:pt>
                <c:pt idx="28618">
                  <c:v>44832.297314814816</c:v>
                </c:pt>
                <c:pt idx="28619">
                  <c:v>44832.297326388885</c:v>
                </c:pt>
                <c:pt idx="28620">
                  <c:v>44832.297337962962</c:v>
                </c:pt>
                <c:pt idx="28621">
                  <c:v>44832.297349537039</c:v>
                </c:pt>
                <c:pt idx="28622">
                  <c:v>44832.297361111108</c:v>
                </c:pt>
                <c:pt idx="28623">
                  <c:v>44832.297372685185</c:v>
                </c:pt>
                <c:pt idx="28624">
                  <c:v>44832.297384259262</c:v>
                </c:pt>
                <c:pt idx="28625">
                  <c:v>44832.297395833331</c:v>
                </c:pt>
                <c:pt idx="28626">
                  <c:v>44832.297407407408</c:v>
                </c:pt>
                <c:pt idx="28627">
                  <c:v>44832.297418981485</c:v>
                </c:pt>
                <c:pt idx="28628">
                  <c:v>44832.297430555554</c:v>
                </c:pt>
                <c:pt idx="28629">
                  <c:v>44832.297442129631</c:v>
                </c:pt>
                <c:pt idx="28630">
                  <c:v>44832.297453703701</c:v>
                </c:pt>
                <c:pt idx="28631">
                  <c:v>44832.297465277778</c:v>
                </c:pt>
                <c:pt idx="28632">
                  <c:v>44832.297476851854</c:v>
                </c:pt>
                <c:pt idx="28633">
                  <c:v>44832.297488425924</c:v>
                </c:pt>
                <c:pt idx="28634">
                  <c:v>44832.297500000001</c:v>
                </c:pt>
                <c:pt idx="28635">
                  <c:v>44832.297511574077</c:v>
                </c:pt>
                <c:pt idx="28636">
                  <c:v>44832.297523148147</c:v>
                </c:pt>
                <c:pt idx="28637">
                  <c:v>44832.297534722224</c:v>
                </c:pt>
                <c:pt idx="28638">
                  <c:v>44832.297546296293</c:v>
                </c:pt>
                <c:pt idx="28639">
                  <c:v>44832.29755787037</c:v>
                </c:pt>
                <c:pt idx="28640">
                  <c:v>44832.297569444447</c:v>
                </c:pt>
                <c:pt idx="28641">
                  <c:v>44832.297581018516</c:v>
                </c:pt>
                <c:pt idx="28642">
                  <c:v>44832.297592592593</c:v>
                </c:pt>
                <c:pt idx="28643">
                  <c:v>44832.29760416667</c:v>
                </c:pt>
                <c:pt idx="28644">
                  <c:v>44832.297615740739</c:v>
                </c:pt>
                <c:pt idx="28645">
                  <c:v>44832.297627314816</c:v>
                </c:pt>
                <c:pt idx="28646">
                  <c:v>44832.297638888886</c:v>
                </c:pt>
                <c:pt idx="28647">
                  <c:v>44832.297650462962</c:v>
                </c:pt>
                <c:pt idx="28648">
                  <c:v>44832.297662037039</c:v>
                </c:pt>
                <c:pt idx="28649">
                  <c:v>44832.297673611109</c:v>
                </c:pt>
                <c:pt idx="28650">
                  <c:v>44832.297685185185</c:v>
                </c:pt>
                <c:pt idx="28651">
                  <c:v>44832.297696759262</c:v>
                </c:pt>
                <c:pt idx="28652">
                  <c:v>44832.297708333332</c:v>
                </c:pt>
                <c:pt idx="28653">
                  <c:v>44832.297719907408</c:v>
                </c:pt>
                <c:pt idx="28654">
                  <c:v>44832.297731481478</c:v>
                </c:pt>
                <c:pt idx="28655">
                  <c:v>44832.297743055555</c:v>
                </c:pt>
                <c:pt idx="28656">
                  <c:v>44832.297754629632</c:v>
                </c:pt>
                <c:pt idx="28657">
                  <c:v>44832.297766203701</c:v>
                </c:pt>
                <c:pt idx="28658">
                  <c:v>44832.297777777778</c:v>
                </c:pt>
                <c:pt idx="28659">
                  <c:v>44832.297789351855</c:v>
                </c:pt>
                <c:pt idx="28660">
                  <c:v>44832.297800925924</c:v>
                </c:pt>
                <c:pt idx="28661">
                  <c:v>44832.297812500001</c:v>
                </c:pt>
                <c:pt idx="28662">
                  <c:v>44832.297824074078</c:v>
                </c:pt>
                <c:pt idx="28663">
                  <c:v>44832.297835648147</c:v>
                </c:pt>
                <c:pt idx="28664">
                  <c:v>44832.297847222224</c:v>
                </c:pt>
                <c:pt idx="28665">
                  <c:v>44832.297858796293</c:v>
                </c:pt>
                <c:pt idx="28666">
                  <c:v>44832.29787037037</c:v>
                </c:pt>
                <c:pt idx="28667">
                  <c:v>44832.297881944447</c:v>
                </c:pt>
                <c:pt idx="28668">
                  <c:v>44832.297893518517</c:v>
                </c:pt>
                <c:pt idx="28669">
                  <c:v>44832.297905092593</c:v>
                </c:pt>
                <c:pt idx="28670">
                  <c:v>44832.29791666667</c:v>
                </c:pt>
                <c:pt idx="28671">
                  <c:v>44832.29792824074</c:v>
                </c:pt>
                <c:pt idx="28672">
                  <c:v>44832.297939814816</c:v>
                </c:pt>
                <c:pt idx="28673">
                  <c:v>44832.297951388886</c:v>
                </c:pt>
                <c:pt idx="28674">
                  <c:v>44832.297962962963</c:v>
                </c:pt>
                <c:pt idx="28675">
                  <c:v>44832.297974537039</c:v>
                </c:pt>
                <c:pt idx="28676">
                  <c:v>44832.297986111109</c:v>
                </c:pt>
                <c:pt idx="28677">
                  <c:v>44832.297997685186</c:v>
                </c:pt>
                <c:pt idx="28678">
                  <c:v>44832.298009259262</c:v>
                </c:pt>
                <c:pt idx="28679">
                  <c:v>44832.298020833332</c:v>
                </c:pt>
                <c:pt idx="28680">
                  <c:v>44832.298032407409</c:v>
                </c:pt>
                <c:pt idx="28681">
                  <c:v>44832.298043981478</c:v>
                </c:pt>
                <c:pt idx="28682">
                  <c:v>44832.298055555555</c:v>
                </c:pt>
                <c:pt idx="28683">
                  <c:v>44832.298067129632</c:v>
                </c:pt>
                <c:pt idx="28684">
                  <c:v>44832.298078703701</c:v>
                </c:pt>
                <c:pt idx="28685">
                  <c:v>44832.298090277778</c:v>
                </c:pt>
                <c:pt idx="28686">
                  <c:v>44832.298101851855</c:v>
                </c:pt>
                <c:pt idx="28687">
                  <c:v>44832.298113425924</c:v>
                </c:pt>
                <c:pt idx="28688">
                  <c:v>44832.298125000001</c:v>
                </c:pt>
                <c:pt idx="28689">
                  <c:v>44832.298136574071</c:v>
                </c:pt>
                <c:pt idx="28690">
                  <c:v>44832.298148148147</c:v>
                </c:pt>
                <c:pt idx="28691">
                  <c:v>44832.298159722224</c:v>
                </c:pt>
                <c:pt idx="28692">
                  <c:v>44832.298171296294</c:v>
                </c:pt>
                <c:pt idx="28693">
                  <c:v>44832.298182870371</c:v>
                </c:pt>
                <c:pt idx="28694">
                  <c:v>44832.298194444447</c:v>
                </c:pt>
                <c:pt idx="28695">
                  <c:v>44832.298206018517</c:v>
                </c:pt>
                <c:pt idx="28696">
                  <c:v>44832.298217592594</c:v>
                </c:pt>
                <c:pt idx="28697">
                  <c:v>44832.298229166663</c:v>
                </c:pt>
                <c:pt idx="28698">
                  <c:v>44832.298252314817</c:v>
                </c:pt>
                <c:pt idx="28699">
                  <c:v>44832.298263888886</c:v>
                </c:pt>
                <c:pt idx="28700">
                  <c:v>44832.298275462963</c:v>
                </c:pt>
                <c:pt idx="28701">
                  <c:v>44832.29828703704</c:v>
                </c:pt>
                <c:pt idx="28702">
                  <c:v>44832.298298611109</c:v>
                </c:pt>
                <c:pt idx="28703">
                  <c:v>44832.298310185186</c:v>
                </c:pt>
                <c:pt idx="28704">
                  <c:v>44832.298321759263</c:v>
                </c:pt>
                <c:pt idx="28705">
                  <c:v>44832.298333333332</c:v>
                </c:pt>
                <c:pt idx="28706">
                  <c:v>44832.298344907409</c:v>
                </c:pt>
                <c:pt idx="28707">
                  <c:v>44832.298356481479</c:v>
                </c:pt>
                <c:pt idx="28708">
                  <c:v>44832.298368055555</c:v>
                </c:pt>
                <c:pt idx="28709">
                  <c:v>44832.298379629632</c:v>
                </c:pt>
                <c:pt idx="28710">
                  <c:v>44832.298391203702</c:v>
                </c:pt>
                <c:pt idx="28711">
                  <c:v>44832.298402777778</c:v>
                </c:pt>
                <c:pt idx="28712">
                  <c:v>44832.298414351855</c:v>
                </c:pt>
                <c:pt idx="28713">
                  <c:v>44832.298425925925</c:v>
                </c:pt>
                <c:pt idx="28714">
                  <c:v>44832.298437500001</c:v>
                </c:pt>
                <c:pt idx="28715">
                  <c:v>44832.298449074071</c:v>
                </c:pt>
                <c:pt idx="28716">
                  <c:v>44832.298460648148</c:v>
                </c:pt>
                <c:pt idx="28717">
                  <c:v>44832.298472222225</c:v>
                </c:pt>
                <c:pt idx="28718">
                  <c:v>44832.298483796294</c:v>
                </c:pt>
                <c:pt idx="28719">
                  <c:v>44832.298495370371</c:v>
                </c:pt>
                <c:pt idx="28720">
                  <c:v>44832.298506944448</c:v>
                </c:pt>
                <c:pt idx="28721">
                  <c:v>44832.298518518517</c:v>
                </c:pt>
                <c:pt idx="28722">
                  <c:v>44832.298530092594</c:v>
                </c:pt>
                <c:pt idx="28723">
                  <c:v>44832.298541666663</c:v>
                </c:pt>
                <c:pt idx="28724">
                  <c:v>44832.29855324074</c:v>
                </c:pt>
                <c:pt idx="28725">
                  <c:v>44832.298564814817</c:v>
                </c:pt>
                <c:pt idx="28726">
                  <c:v>44832.298576388886</c:v>
                </c:pt>
                <c:pt idx="28727">
                  <c:v>44832.298587962963</c:v>
                </c:pt>
                <c:pt idx="28728">
                  <c:v>44832.29859953704</c:v>
                </c:pt>
                <c:pt idx="28729">
                  <c:v>44832.298611111109</c:v>
                </c:pt>
                <c:pt idx="28730">
                  <c:v>44832.298622685186</c:v>
                </c:pt>
                <c:pt idx="28731">
                  <c:v>44832.298634259256</c:v>
                </c:pt>
                <c:pt idx="28732">
                  <c:v>44832.298645833333</c:v>
                </c:pt>
                <c:pt idx="28733">
                  <c:v>44832.298657407409</c:v>
                </c:pt>
                <c:pt idx="28734">
                  <c:v>44832.298668981479</c:v>
                </c:pt>
                <c:pt idx="28735">
                  <c:v>44832.298680555556</c:v>
                </c:pt>
                <c:pt idx="28736">
                  <c:v>44832.298692129632</c:v>
                </c:pt>
                <c:pt idx="28737">
                  <c:v>44832.298703703702</c:v>
                </c:pt>
                <c:pt idx="28738">
                  <c:v>44832.298715277779</c:v>
                </c:pt>
                <c:pt idx="28739">
                  <c:v>44832.298726851855</c:v>
                </c:pt>
                <c:pt idx="28740">
                  <c:v>44832.298738425925</c:v>
                </c:pt>
                <c:pt idx="28741">
                  <c:v>44832.298750000002</c:v>
                </c:pt>
                <c:pt idx="28742">
                  <c:v>44832.298761574071</c:v>
                </c:pt>
                <c:pt idx="28743">
                  <c:v>44832.298773148148</c:v>
                </c:pt>
                <c:pt idx="28744">
                  <c:v>44832.298784722225</c:v>
                </c:pt>
                <c:pt idx="28745">
                  <c:v>44832.298796296294</c:v>
                </c:pt>
                <c:pt idx="28746">
                  <c:v>44832.298807870371</c:v>
                </c:pt>
                <c:pt idx="28747">
                  <c:v>44832.298819444448</c:v>
                </c:pt>
                <c:pt idx="28748">
                  <c:v>44832.298831018517</c:v>
                </c:pt>
                <c:pt idx="28749">
                  <c:v>44832.298842592594</c:v>
                </c:pt>
                <c:pt idx="28750">
                  <c:v>44832.298854166664</c:v>
                </c:pt>
                <c:pt idx="28751">
                  <c:v>44832.29886574074</c:v>
                </c:pt>
                <c:pt idx="28752">
                  <c:v>44832.298877314817</c:v>
                </c:pt>
                <c:pt idx="28753">
                  <c:v>44832.298888888887</c:v>
                </c:pt>
                <c:pt idx="28754">
                  <c:v>44832.298900462964</c:v>
                </c:pt>
                <c:pt idx="28755">
                  <c:v>44832.29891203704</c:v>
                </c:pt>
                <c:pt idx="28756">
                  <c:v>44832.29892361111</c:v>
                </c:pt>
                <c:pt idx="28757">
                  <c:v>44832.298935185187</c:v>
                </c:pt>
                <c:pt idx="28758">
                  <c:v>44832.298946759256</c:v>
                </c:pt>
                <c:pt idx="28759">
                  <c:v>44832.298958333333</c:v>
                </c:pt>
                <c:pt idx="28760">
                  <c:v>44832.29896990741</c:v>
                </c:pt>
                <c:pt idx="28761">
                  <c:v>44832.298981481479</c:v>
                </c:pt>
                <c:pt idx="28762">
                  <c:v>44832.298993055556</c:v>
                </c:pt>
                <c:pt idx="28763">
                  <c:v>44832.299004629633</c:v>
                </c:pt>
                <c:pt idx="28764">
                  <c:v>44832.299016203702</c:v>
                </c:pt>
                <c:pt idx="28765">
                  <c:v>44832.299027777779</c:v>
                </c:pt>
                <c:pt idx="28766">
                  <c:v>44832.299039351848</c:v>
                </c:pt>
                <c:pt idx="28767">
                  <c:v>44832.299050925925</c:v>
                </c:pt>
                <c:pt idx="28768">
                  <c:v>44832.299062500002</c:v>
                </c:pt>
                <c:pt idx="28769">
                  <c:v>44832.299074074072</c:v>
                </c:pt>
                <c:pt idx="28770">
                  <c:v>44832.299085648148</c:v>
                </c:pt>
                <c:pt idx="28771">
                  <c:v>44832.299097222225</c:v>
                </c:pt>
                <c:pt idx="28772">
                  <c:v>44832.299108796295</c:v>
                </c:pt>
                <c:pt idx="28773">
                  <c:v>44832.299120370371</c:v>
                </c:pt>
                <c:pt idx="28774">
                  <c:v>44832.299131944441</c:v>
                </c:pt>
                <c:pt idx="28775">
                  <c:v>44832.299143518518</c:v>
                </c:pt>
                <c:pt idx="28776">
                  <c:v>44832.299155092594</c:v>
                </c:pt>
                <c:pt idx="28777">
                  <c:v>44832.299166666664</c:v>
                </c:pt>
                <c:pt idx="28778">
                  <c:v>44832.299178240741</c:v>
                </c:pt>
                <c:pt idx="28779">
                  <c:v>44832.299189814818</c:v>
                </c:pt>
                <c:pt idx="28780">
                  <c:v>44832.299201388887</c:v>
                </c:pt>
                <c:pt idx="28781">
                  <c:v>44832.299212962964</c:v>
                </c:pt>
                <c:pt idx="28782">
                  <c:v>44832.299224537041</c:v>
                </c:pt>
                <c:pt idx="28783">
                  <c:v>44832.29923611111</c:v>
                </c:pt>
                <c:pt idx="28784">
                  <c:v>44832.299247685187</c:v>
                </c:pt>
                <c:pt idx="28785">
                  <c:v>44832.299259259256</c:v>
                </c:pt>
                <c:pt idx="28786">
                  <c:v>44832.299270833333</c:v>
                </c:pt>
                <c:pt idx="28787">
                  <c:v>44832.29928240741</c:v>
                </c:pt>
                <c:pt idx="28788">
                  <c:v>44832.299293981479</c:v>
                </c:pt>
                <c:pt idx="28789">
                  <c:v>44832.299305555556</c:v>
                </c:pt>
                <c:pt idx="28790">
                  <c:v>44832.299317129633</c:v>
                </c:pt>
                <c:pt idx="28791">
                  <c:v>44832.299328703702</c:v>
                </c:pt>
                <c:pt idx="28792">
                  <c:v>44832.299340277779</c:v>
                </c:pt>
                <c:pt idx="28793">
                  <c:v>44832.299351851849</c:v>
                </c:pt>
                <c:pt idx="28794">
                  <c:v>44832.299363425926</c:v>
                </c:pt>
                <c:pt idx="28795">
                  <c:v>44832.299375000002</c:v>
                </c:pt>
                <c:pt idx="28796">
                  <c:v>44832.299386574072</c:v>
                </c:pt>
                <c:pt idx="28797">
                  <c:v>44832.299398148149</c:v>
                </c:pt>
                <c:pt idx="28798">
                  <c:v>44832.299409722225</c:v>
                </c:pt>
                <c:pt idx="28799">
                  <c:v>44832.299421296295</c:v>
                </c:pt>
                <c:pt idx="28800">
                  <c:v>44832.299432870372</c:v>
                </c:pt>
                <c:pt idx="28801">
                  <c:v>44832.299444444441</c:v>
                </c:pt>
                <c:pt idx="28802">
                  <c:v>44832.299456018518</c:v>
                </c:pt>
                <c:pt idx="28803">
                  <c:v>44832.299467592595</c:v>
                </c:pt>
                <c:pt idx="28804">
                  <c:v>44832.299479166664</c:v>
                </c:pt>
                <c:pt idx="28805">
                  <c:v>44832.299490740741</c:v>
                </c:pt>
                <c:pt idx="28806">
                  <c:v>44832.299502314818</c:v>
                </c:pt>
                <c:pt idx="28807">
                  <c:v>44832.299513888887</c:v>
                </c:pt>
                <c:pt idx="28808">
                  <c:v>44832.299525462964</c:v>
                </c:pt>
                <c:pt idx="28809">
                  <c:v>44832.299537037034</c:v>
                </c:pt>
                <c:pt idx="28810">
                  <c:v>44832.29954861111</c:v>
                </c:pt>
                <c:pt idx="28811">
                  <c:v>44832.299560185187</c:v>
                </c:pt>
                <c:pt idx="28812">
                  <c:v>44832.299571759257</c:v>
                </c:pt>
                <c:pt idx="28813">
                  <c:v>44832.299583333333</c:v>
                </c:pt>
                <c:pt idx="28814">
                  <c:v>44832.29959490741</c:v>
                </c:pt>
                <c:pt idx="28815">
                  <c:v>44832.29960648148</c:v>
                </c:pt>
                <c:pt idx="28816">
                  <c:v>44832.299618055556</c:v>
                </c:pt>
                <c:pt idx="28817">
                  <c:v>44832.299629629626</c:v>
                </c:pt>
                <c:pt idx="28818">
                  <c:v>44832.299641203703</c:v>
                </c:pt>
                <c:pt idx="28819">
                  <c:v>44832.29965277778</c:v>
                </c:pt>
                <c:pt idx="28820">
                  <c:v>44832.299664351849</c:v>
                </c:pt>
                <c:pt idx="28821">
                  <c:v>44832.299675925926</c:v>
                </c:pt>
                <c:pt idx="28822">
                  <c:v>44832.299687500003</c:v>
                </c:pt>
                <c:pt idx="28823">
                  <c:v>44832.299699074072</c:v>
                </c:pt>
                <c:pt idx="28824">
                  <c:v>44832.299710648149</c:v>
                </c:pt>
                <c:pt idx="28825">
                  <c:v>44832.299722222226</c:v>
                </c:pt>
                <c:pt idx="28826">
                  <c:v>44832.299733796295</c:v>
                </c:pt>
                <c:pt idx="28827">
                  <c:v>44832.299745370372</c:v>
                </c:pt>
                <c:pt idx="28828">
                  <c:v>44832.299756944441</c:v>
                </c:pt>
                <c:pt idx="28829">
                  <c:v>44832.299768518518</c:v>
                </c:pt>
                <c:pt idx="28830">
                  <c:v>44832.299780092595</c:v>
                </c:pt>
                <c:pt idx="28831">
                  <c:v>44832.299791666665</c:v>
                </c:pt>
                <c:pt idx="28832">
                  <c:v>44832.299803240741</c:v>
                </c:pt>
                <c:pt idx="28833">
                  <c:v>44832.299814814818</c:v>
                </c:pt>
                <c:pt idx="28834">
                  <c:v>44832.299826388888</c:v>
                </c:pt>
                <c:pt idx="28835">
                  <c:v>44832.299837962964</c:v>
                </c:pt>
                <c:pt idx="28836">
                  <c:v>44832.299849537034</c:v>
                </c:pt>
                <c:pt idx="28837">
                  <c:v>44832.299861111111</c:v>
                </c:pt>
                <c:pt idx="28838">
                  <c:v>44832.299872685187</c:v>
                </c:pt>
                <c:pt idx="28839">
                  <c:v>44832.299884259257</c:v>
                </c:pt>
                <c:pt idx="28840">
                  <c:v>44832.299895833334</c:v>
                </c:pt>
                <c:pt idx="28841">
                  <c:v>44832.299907407411</c:v>
                </c:pt>
                <c:pt idx="28842">
                  <c:v>44832.29991898148</c:v>
                </c:pt>
                <c:pt idx="28843">
                  <c:v>44832.299930555557</c:v>
                </c:pt>
                <c:pt idx="28844">
                  <c:v>44832.299942129626</c:v>
                </c:pt>
                <c:pt idx="28845">
                  <c:v>44832.299953703703</c:v>
                </c:pt>
                <c:pt idx="28846">
                  <c:v>44832.29996527778</c:v>
                </c:pt>
                <c:pt idx="28847">
                  <c:v>44832.299976851849</c:v>
                </c:pt>
                <c:pt idx="28848">
                  <c:v>44832.299988425926</c:v>
                </c:pt>
                <c:pt idx="28849">
                  <c:v>44832.3</c:v>
                </c:pt>
                <c:pt idx="28850">
                  <c:v>44832.300011574072</c:v>
                </c:pt>
                <c:pt idx="28851">
                  <c:v>44832.300023148149</c:v>
                </c:pt>
                <c:pt idx="28852">
                  <c:v>44832.300034722219</c:v>
                </c:pt>
                <c:pt idx="28853">
                  <c:v>44832.300046296295</c:v>
                </c:pt>
                <c:pt idx="28854">
                  <c:v>44832.300057870372</c:v>
                </c:pt>
                <c:pt idx="28855">
                  <c:v>44832.300069444442</c:v>
                </c:pt>
                <c:pt idx="28856">
                  <c:v>44832.300081018519</c:v>
                </c:pt>
                <c:pt idx="28857">
                  <c:v>44832.300092592595</c:v>
                </c:pt>
                <c:pt idx="28858">
                  <c:v>44832.300104166665</c:v>
                </c:pt>
                <c:pt idx="28859">
                  <c:v>44832.300115740742</c:v>
                </c:pt>
                <c:pt idx="28860">
                  <c:v>44832.300127314818</c:v>
                </c:pt>
                <c:pt idx="28861">
                  <c:v>44832.300138888888</c:v>
                </c:pt>
                <c:pt idx="28862">
                  <c:v>44832.300150462965</c:v>
                </c:pt>
                <c:pt idx="28863">
                  <c:v>44832.300162037034</c:v>
                </c:pt>
                <c:pt idx="28864">
                  <c:v>44832.300173611111</c:v>
                </c:pt>
                <c:pt idx="28865">
                  <c:v>44832.300185185188</c:v>
                </c:pt>
                <c:pt idx="28866">
                  <c:v>44832.300196759257</c:v>
                </c:pt>
                <c:pt idx="28867">
                  <c:v>44832.300208333334</c:v>
                </c:pt>
                <c:pt idx="28868">
                  <c:v>44832.300219907411</c:v>
                </c:pt>
                <c:pt idx="28869">
                  <c:v>44832.30023148148</c:v>
                </c:pt>
                <c:pt idx="28870">
                  <c:v>44832.300254629627</c:v>
                </c:pt>
                <c:pt idx="28871">
                  <c:v>44832.300266203703</c:v>
                </c:pt>
                <c:pt idx="28872">
                  <c:v>44832.30027777778</c:v>
                </c:pt>
                <c:pt idx="28873">
                  <c:v>44832.30028935185</c:v>
                </c:pt>
                <c:pt idx="28874">
                  <c:v>44832.300300925926</c:v>
                </c:pt>
                <c:pt idx="28875">
                  <c:v>44832.300312500003</c:v>
                </c:pt>
                <c:pt idx="28876">
                  <c:v>44832.300324074073</c:v>
                </c:pt>
                <c:pt idx="28877">
                  <c:v>44832.300335648149</c:v>
                </c:pt>
                <c:pt idx="28878">
                  <c:v>44832.300347222219</c:v>
                </c:pt>
                <c:pt idx="28879">
                  <c:v>44832.300358796296</c:v>
                </c:pt>
                <c:pt idx="28880">
                  <c:v>44832.300370370373</c:v>
                </c:pt>
                <c:pt idx="28881">
                  <c:v>44832.300381944442</c:v>
                </c:pt>
                <c:pt idx="28882">
                  <c:v>44832.300393518519</c:v>
                </c:pt>
                <c:pt idx="28883">
                  <c:v>44832.300405092596</c:v>
                </c:pt>
                <c:pt idx="28884">
                  <c:v>44832.300416666665</c:v>
                </c:pt>
                <c:pt idx="28885">
                  <c:v>44832.300428240742</c:v>
                </c:pt>
                <c:pt idx="28886">
                  <c:v>44832.300439814811</c:v>
                </c:pt>
                <c:pt idx="28887">
                  <c:v>44832.300451388888</c:v>
                </c:pt>
                <c:pt idx="28888">
                  <c:v>44832.300462962965</c:v>
                </c:pt>
                <c:pt idx="28889">
                  <c:v>44832.300474537034</c:v>
                </c:pt>
                <c:pt idx="28890">
                  <c:v>44832.300486111111</c:v>
                </c:pt>
                <c:pt idx="28891">
                  <c:v>44832.300497685188</c:v>
                </c:pt>
                <c:pt idx="28892">
                  <c:v>44832.300509259258</c:v>
                </c:pt>
                <c:pt idx="28893">
                  <c:v>44832.300520833334</c:v>
                </c:pt>
                <c:pt idx="28894">
                  <c:v>44832.300532407404</c:v>
                </c:pt>
                <c:pt idx="28895">
                  <c:v>44832.300543981481</c:v>
                </c:pt>
                <c:pt idx="28896">
                  <c:v>44832.300555555557</c:v>
                </c:pt>
                <c:pt idx="28897">
                  <c:v>44832.300567129627</c:v>
                </c:pt>
                <c:pt idx="28898">
                  <c:v>44832.300578703704</c:v>
                </c:pt>
                <c:pt idx="28899">
                  <c:v>44832.30059027778</c:v>
                </c:pt>
                <c:pt idx="28900">
                  <c:v>44832.30060185185</c:v>
                </c:pt>
                <c:pt idx="28901">
                  <c:v>44832.300613425927</c:v>
                </c:pt>
                <c:pt idx="28902">
                  <c:v>44832.300625000003</c:v>
                </c:pt>
                <c:pt idx="28903">
                  <c:v>44832.300636574073</c:v>
                </c:pt>
                <c:pt idx="28904">
                  <c:v>44832.30064814815</c:v>
                </c:pt>
                <c:pt idx="28905">
                  <c:v>44832.300659722219</c:v>
                </c:pt>
                <c:pt idx="28906">
                  <c:v>44832.300671296296</c:v>
                </c:pt>
                <c:pt idx="28907">
                  <c:v>44832.300682870373</c:v>
                </c:pt>
                <c:pt idx="28908">
                  <c:v>44832.300694444442</c:v>
                </c:pt>
                <c:pt idx="28909">
                  <c:v>44832.300706018519</c:v>
                </c:pt>
                <c:pt idx="28910">
                  <c:v>44832.300717592596</c:v>
                </c:pt>
                <c:pt idx="28911">
                  <c:v>44832.300729166665</c:v>
                </c:pt>
                <c:pt idx="28912">
                  <c:v>44832.300740740742</c:v>
                </c:pt>
                <c:pt idx="28913">
                  <c:v>44832.300752314812</c:v>
                </c:pt>
                <c:pt idx="28914">
                  <c:v>44832.300763888888</c:v>
                </c:pt>
                <c:pt idx="28915">
                  <c:v>44832.300775462965</c:v>
                </c:pt>
                <c:pt idx="28916">
                  <c:v>44832.300787037035</c:v>
                </c:pt>
                <c:pt idx="28917">
                  <c:v>44832.300798611112</c:v>
                </c:pt>
                <c:pt idx="28918">
                  <c:v>44832.300810185188</c:v>
                </c:pt>
                <c:pt idx="28919">
                  <c:v>44832.300821759258</c:v>
                </c:pt>
                <c:pt idx="28920">
                  <c:v>44832.300833333335</c:v>
                </c:pt>
                <c:pt idx="28921">
                  <c:v>44832.300844907404</c:v>
                </c:pt>
                <c:pt idx="28922">
                  <c:v>44832.300856481481</c:v>
                </c:pt>
                <c:pt idx="28923">
                  <c:v>44832.300868055558</c:v>
                </c:pt>
                <c:pt idx="28924">
                  <c:v>44832.300879629627</c:v>
                </c:pt>
                <c:pt idx="28925">
                  <c:v>44832.300891203704</c:v>
                </c:pt>
                <c:pt idx="28926">
                  <c:v>44832.300902777781</c:v>
                </c:pt>
                <c:pt idx="28927">
                  <c:v>44832.30091435185</c:v>
                </c:pt>
                <c:pt idx="28928">
                  <c:v>44832.300925925927</c:v>
                </c:pt>
                <c:pt idx="28929">
                  <c:v>44832.300937499997</c:v>
                </c:pt>
                <c:pt idx="28930">
                  <c:v>44832.300949074073</c:v>
                </c:pt>
                <c:pt idx="28931">
                  <c:v>44832.30096064815</c:v>
                </c:pt>
                <c:pt idx="28932">
                  <c:v>44832.30097222222</c:v>
                </c:pt>
                <c:pt idx="28933">
                  <c:v>44832.300983796296</c:v>
                </c:pt>
                <c:pt idx="28934">
                  <c:v>44832.300995370373</c:v>
                </c:pt>
                <c:pt idx="28935">
                  <c:v>44832.301006944443</c:v>
                </c:pt>
                <c:pt idx="28936">
                  <c:v>44832.301018518519</c:v>
                </c:pt>
                <c:pt idx="28937">
                  <c:v>44832.301030092596</c:v>
                </c:pt>
                <c:pt idx="28938">
                  <c:v>44832.301041666666</c:v>
                </c:pt>
                <c:pt idx="28939">
                  <c:v>44832.301053240742</c:v>
                </c:pt>
                <c:pt idx="28940">
                  <c:v>44832.301064814812</c:v>
                </c:pt>
                <c:pt idx="28941">
                  <c:v>44832.301076388889</c:v>
                </c:pt>
                <c:pt idx="28942">
                  <c:v>44832.301087962966</c:v>
                </c:pt>
                <c:pt idx="28943">
                  <c:v>44832.301099537035</c:v>
                </c:pt>
                <c:pt idx="28944">
                  <c:v>44832.301111111112</c:v>
                </c:pt>
                <c:pt idx="28945">
                  <c:v>44832.301122685189</c:v>
                </c:pt>
                <c:pt idx="28946">
                  <c:v>44832.301134259258</c:v>
                </c:pt>
                <c:pt idx="28947">
                  <c:v>44832.301145833335</c:v>
                </c:pt>
                <c:pt idx="28948">
                  <c:v>44832.301157407404</c:v>
                </c:pt>
                <c:pt idx="28949">
                  <c:v>44832.301168981481</c:v>
                </c:pt>
                <c:pt idx="28950">
                  <c:v>44832.301180555558</c:v>
                </c:pt>
                <c:pt idx="28951">
                  <c:v>44832.301192129627</c:v>
                </c:pt>
                <c:pt idx="28952">
                  <c:v>44832.301203703704</c:v>
                </c:pt>
                <c:pt idx="28953">
                  <c:v>44832.301215277781</c:v>
                </c:pt>
                <c:pt idx="28954">
                  <c:v>44832.301226851851</c:v>
                </c:pt>
                <c:pt idx="28955">
                  <c:v>44832.301238425927</c:v>
                </c:pt>
                <c:pt idx="28956">
                  <c:v>44832.301249999997</c:v>
                </c:pt>
                <c:pt idx="28957">
                  <c:v>44832.301261574074</c:v>
                </c:pt>
                <c:pt idx="28958">
                  <c:v>44832.30127314815</c:v>
                </c:pt>
                <c:pt idx="28959">
                  <c:v>44832.30128472222</c:v>
                </c:pt>
                <c:pt idx="28960">
                  <c:v>44832.301296296297</c:v>
                </c:pt>
                <c:pt idx="28961">
                  <c:v>44832.301307870373</c:v>
                </c:pt>
                <c:pt idx="28962">
                  <c:v>44832.301319444443</c:v>
                </c:pt>
                <c:pt idx="28963">
                  <c:v>44832.30133101852</c:v>
                </c:pt>
                <c:pt idx="28964">
                  <c:v>44832.301342592589</c:v>
                </c:pt>
                <c:pt idx="28965">
                  <c:v>44832.301354166666</c:v>
                </c:pt>
                <c:pt idx="28966">
                  <c:v>44832.301365740743</c:v>
                </c:pt>
                <c:pt idx="28967">
                  <c:v>44832.301377314812</c:v>
                </c:pt>
                <c:pt idx="28968">
                  <c:v>44832.301388888889</c:v>
                </c:pt>
                <c:pt idx="28969">
                  <c:v>44832.301400462966</c:v>
                </c:pt>
                <c:pt idx="28970">
                  <c:v>44832.301412037035</c:v>
                </c:pt>
                <c:pt idx="28971">
                  <c:v>44832.301423611112</c:v>
                </c:pt>
                <c:pt idx="28972">
                  <c:v>44832.301435185182</c:v>
                </c:pt>
                <c:pt idx="28973">
                  <c:v>44832.301446759258</c:v>
                </c:pt>
                <c:pt idx="28974">
                  <c:v>44832.301458333335</c:v>
                </c:pt>
                <c:pt idx="28975">
                  <c:v>44832.301469907405</c:v>
                </c:pt>
                <c:pt idx="28976">
                  <c:v>44832.301481481481</c:v>
                </c:pt>
                <c:pt idx="28977">
                  <c:v>44832.301493055558</c:v>
                </c:pt>
                <c:pt idx="28978">
                  <c:v>44832.301504629628</c:v>
                </c:pt>
                <c:pt idx="28979">
                  <c:v>44832.301516203705</c:v>
                </c:pt>
                <c:pt idx="28980">
                  <c:v>44832.301527777781</c:v>
                </c:pt>
                <c:pt idx="28981">
                  <c:v>44832.301539351851</c:v>
                </c:pt>
                <c:pt idx="28982">
                  <c:v>44832.301550925928</c:v>
                </c:pt>
                <c:pt idx="28983">
                  <c:v>44832.301562499997</c:v>
                </c:pt>
                <c:pt idx="28984">
                  <c:v>44832.301574074074</c:v>
                </c:pt>
                <c:pt idx="28985">
                  <c:v>44832.301585648151</c:v>
                </c:pt>
                <c:pt idx="28986">
                  <c:v>44832.30159722222</c:v>
                </c:pt>
                <c:pt idx="28987">
                  <c:v>44832.301608796297</c:v>
                </c:pt>
                <c:pt idx="28988">
                  <c:v>44832.301620370374</c:v>
                </c:pt>
                <c:pt idx="28989">
                  <c:v>44832.301631944443</c:v>
                </c:pt>
                <c:pt idx="28990">
                  <c:v>44832.30164351852</c:v>
                </c:pt>
                <c:pt idx="28991">
                  <c:v>44832.301655092589</c:v>
                </c:pt>
                <c:pt idx="28992">
                  <c:v>44832.301666666666</c:v>
                </c:pt>
                <c:pt idx="28993">
                  <c:v>44832.301678240743</c:v>
                </c:pt>
                <c:pt idx="28994">
                  <c:v>44832.301689814813</c:v>
                </c:pt>
                <c:pt idx="28995">
                  <c:v>44832.301701388889</c:v>
                </c:pt>
                <c:pt idx="28996">
                  <c:v>44832.301712962966</c:v>
                </c:pt>
                <c:pt idx="28997">
                  <c:v>44832.301724537036</c:v>
                </c:pt>
                <c:pt idx="28998">
                  <c:v>44832.301736111112</c:v>
                </c:pt>
                <c:pt idx="28999">
                  <c:v>44832.301747685182</c:v>
                </c:pt>
                <c:pt idx="29000">
                  <c:v>44832.301759259259</c:v>
                </c:pt>
                <c:pt idx="29001">
                  <c:v>44832.301770833335</c:v>
                </c:pt>
                <c:pt idx="29002">
                  <c:v>44832.301782407405</c:v>
                </c:pt>
                <c:pt idx="29003">
                  <c:v>44832.301793981482</c:v>
                </c:pt>
                <c:pt idx="29004">
                  <c:v>44832.301805555559</c:v>
                </c:pt>
                <c:pt idx="29005">
                  <c:v>44832.301817129628</c:v>
                </c:pt>
                <c:pt idx="29006">
                  <c:v>44832.301828703705</c:v>
                </c:pt>
                <c:pt idx="29007">
                  <c:v>44832.301840277774</c:v>
                </c:pt>
                <c:pt idx="29008">
                  <c:v>44832.301851851851</c:v>
                </c:pt>
                <c:pt idx="29009">
                  <c:v>44832.301863425928</c:v>
                </c:pt>
                <c:pt idx="29010">
                  <c:v>44832.301874999997</c:v>
                </c:pt>
                <c:pt idx="29011">
                  <c:v>44832.301886574074</c:v>
                </c:pt>
                <c:pt idx="29012">
                  <c:v>44832.301898148151</c:v>
                </c:pt>
                <c:pt idx="29013">
                  <c:v>44832.30190972222</c:v>
                </c:pt>
                <c:pt idx="29014">
                  <c:v>44832.301921296297</c:v>
                </c:pt>
                <c:pt idx="29015">
                  <c:v>44832.301932870374</c:v>
                </c:pt>
                <c:pt idx="29016">
                  <c:v>44832.301944444444</c:v>
                </c:pt>
                <c:pt idx="29017">
                  <c:v>44832.30195601852</c:v>
                </c:pt>
                <c:pt idx="29018">
                  <c:v>44832.30196759259</c:v>
                </c:pt>
                <c:pt idx="29019">
                  <c:v>44832.301979166667</c:v>
                </c:pt>
                <c:pt idx="29020">
                  <c:v>44832.301990740743</c:v>
                </c:pt>
                <c:pt idx="29021">
                  <c:v>44832.302002314813</c:v>
                </c:pt>
                <c:pt idx="29022">
                  <c:v>44832.30201388889</c:v>
                </c:pt>
                <c:pt idx="29023">
                  <c:v>44832.302025462966</c:v>
                </c:pt>
                <c:pt idx="29024">
                  <c:v>44832.302037037036</c:v>
                </c:pt>
                <c:pt idx="29025">
                  <c:v>44832.302048611113</c:v>
                </c:pt>
                <c:pt idx="29026">
                  <c:v>44832.302060185182</c:v>
                </c:pt>
                <c:pt idx="29027">
                  <c:v>44832.302071759259</c:v>
                </c:pt>
                <c:pt idx="29028">
                  <c:v>44832.302083333336</c:v>
                </c:pt>
                <c:pt idx="29029">
                  <c:v>44832.302094907405</c:v>
                </c:pt>
                <c:pt idx="29030">
                  <c:v>44832.302106481482</c:v>
                </c:pt>
                <c:pt idx="29031">
                  <c:v>44832.302118055559</c:v>
                </c:pt>
                <c:pt idx="29032">
                  <c:v>44832.302129629628</c:v>
                </c:pt>
                <c:pt idx="29033">
                  <c:v>44832.302141203705</c:v>
                </c:pt>
                <c:pt idx="29034">
                  <c:v>44832.302152777775</c:v>
                </c:pt>
                <c:pt idx="29035">
                  <c:v>44832.302164351851</c:v>
                </c:pt>
                <c:pt idx="29036">
                  <c:v>44832.302175925928</c:v>
                </c:pt>
                <c:pt idx="29037">
                  <c:v>44832.302187499998</c:v>
                </c:pt>
                <c:pt idx="29038">
                  <c:v>44832.302199074074</c:v>
                </c:pt>
                <c:pt idx="29039">
                  <c:v>44832.302210648151</c:v>
                </c:pt>
                <c:pt idx="29040">
                  <c:v>44832.302222222221</c:v>
                </c:pt>
                <c:pt idx="29041">
                  <c:v>44832.302245370367</c:v>
                </c:pt>
                <c:pt idx="29042">
                  <c:v>44832.302256944444</c:v>
                </c:pt>
                <c:pt idx="29043">
                  <c:v>44832.302268518521</c:v>
                </c:pt>
                <c:pt idx="29044">
                  <c:v>44832.30228009259</c:v>
                </c:pt>
                <c:pt idx="29045">
                  <c:v>44832.302291666667</c:v>
                </c:pt>
                <c:pt idx="29046">
                  <c:v>44832.302303240744</c:v>
                </c:pt>
                <c:pt idx="29047">
                  <c:v>44832.302314814813</c:v>
                </c:pt>
                <c:pt idx="29048">
                  <c:v>44832.30232638889</c:v>
                </c:pt>
                <c:pt idx="29049">
                  <c:v>44832.302337962959</c:v>
                </c:pt>
                <c:pt idx="29050">
                  <c:v>44832.302349537036</c:v>
                </c:pt>
                <c:pt idx="29051">
                  <c:v>44832.302361111113</c:v>
                </c:pt>
                <c:pt idx="29052">
                  <c:v>44832.302372685182</c:v>
                </c:pt>
                <c:pt idx="29053">
                  <c:v>44832.302384259259</c:v>
                </c:pt>
                <c:pt idx="29054">
                  <c:v>44832.302395833336</c:v>
                </c:pt>
                <c:pt idx="29055">
                  <c:v>44832.302407407406</c:v>
                </c:pt>
                <c:pt idx="29056">
                  <c:v>44832.302418981482</c:v>
                </c:pt>
                <c:pt idx="29057">
                  <c:v>44832.302430555559</c:v>
                </c:pt>
                <c:pt idx="29058">
                  <c:v>44832.302442129629</c:v>
                </c:pt>
                <c:pt idx="29059">
                  <c:v>44832.302453703705</c:v>
                </c:pt>
                <c:pt idx="29060">
                  <c:v>44832.302465277775</c:v>
                </c:pt>
                <c:pt idx="29061">
                  <c:v>44832.302476851852</c:v>
                </c:pt>
                <c:pt idx="29062">
                  <c:v>44832.302488425928</c:v>
                </c:pt>
                <c:pt idx="29063">
                  <c:v>44832.302499999998</c:v>
                </c:pt>
                <c:pt idx="29064">
                  <c:v>44832.302511574075</c:v>
                </c:pt>
                <c:pt idx="29065">
                  <c:v>44832.302523148152</c:v>
                </c:pt>
                <c:pt idx="29066">
                  <c:v>44832.302534722221</c:v>
                </c:pt>
                <c:pt idx="29067">
                  <c:v>44832.302546296298</c:v>
                </c:pt>
                <c:pt idx="29068">
                  <c:v>44832.302557870367</c:v>
                </c:pt>
                <c:pt idx="29069">
                  <c:v>44832.302569444444</c:v>
                </c:pt>
                <c:pt idx="29070">
                  <c:v>44832.302581018521</c:v>
                </c:pt>
                <c:pt idx="29071">
                  <c:v>44832.30259259259</c:v>
                </c:pt>
                <c:pt idx="29072">
                  <c:v>44832.302604166667</c:v>
                </c:pt>
                <c:pt idx="29073">
                  <c:v>44832.302615740744</c:v>
                </c:pt>
                <c:pt idx="29074">
                  <c:v>44832.302627314813</c:v>
                </c:pt>
                <c:pt idx="29075">
                  <c:v>44832.30263888889</c:v>
                </c:pt>
                <c:pt idx="29076">
                  <c:v>44832.30265046296</c:v>
                </c:pt>
                <c:pt idx="29077">
                  <c:v>44832.302662037036</c:v>
                </c:pt>
                <c:pt idx="29078">
                  <c:v>44832.302673611113</c:v>
                </c:pt>
                <c:pt idx="29079">
                  <c:v>44832.302685185183</c:v>
                </c:pt>
                <c:pt idx="29080">
                  <c:v>44832.30269675926</c:v>
                </c:pt>
                <c:pt idx="29081">
                  <c:v>44832.302708333336</c:v>
                </c:pt>
                <c:pt idx="29082">
                  <c:v>44832.302719907406</c:v>
                </c:pt>
                <c:pt idx="29083">
                  <c:v>44832.302731481483</c:v>
                </c:pt>
                <c:pt idx="29084">
                  <c:v>44832.302743055552</c:v>
                </c:pt>
                <c:pt idx="29085">
                  <c:v>44832.302754629629</c:v>
                </c:pt>
                <c:pt idx="29086">
                  <c:v>44832.302766203706</c:v>
                </c:pt>
                <c:pt idx="29087">
                  <c:v>44832.302777777775</c:v>
                </c:pt>
                <c:pt idx="29088">
                  <c:v>44832.302789351852</c:v>
                </c:pt>
                <c:pt idx="29089">
                  <c:v>44832.302800925929</c:v>
                </c:pt>
                <c:pt idx="29090">
                  <c:v>44832.302812499998</c:v>
                </c:pt>
                <c:pt idx="29091">
                  <c:v>44832.302824074075</c:v>
                </c:pt>
                <c:pt idx="29092">
                  <c:v>44832.302835648145</c:v>
                </c:pt>
                <c:pt idx="29093">
                  <c:v>44832.302847222221</c:v>
                </c:pt>
                <c:pt idx="29094">
                  <c:v>44832.302858796298</c:v>
                </c:pt>
                <c:pt idx="29095">
                  <c:v>44832.302870370368</c:v>
                </c:pt>
                <c:pt idx="29096">
                  <c:v>44832.302881944444</c:v>
                </c:pt>
                <c:pt idx="29097">
                  <c:v>44832.302893518521</c:v>
                </c:pt>
                <c:pt idx="29098">
                  <c:v>44832.302905092591</c:v>
                </c:pt>
                <c:pt idx="29099">
                  <c:v>44832.302916666667</c:v>
                </c:pt>
                <c:pt idx="29100">
                  <c:v>44832.302928240744</c:v>
                </c:pt>
                <c:pt idx="29101">
                  <c:v>44832.302939814814</c:v>
                </c:pt>
                <c:pt idx="29102">
                  <c:v>44832.302951388891</c:v>
                </c:pt>
                <c:pt idx="29103">
                  <c:v>44832.30296296296</c:v>
                </c:pt>
                <c:pt idx="29104">
                  <c:v>44832.302974537037</c:v>
                </c:pt>
                <c:pt idx="29105">
                  <c:v>44832.302986111114</c:v>
                </c:pt>
                <c:pt idx="29106">
                  <c:v>44832.302997685183</c:v>
                </c:pt>
                <c:pt idx="29107">
                  <c:v>44832.30300925926</c:v>
                </c:pt>
                <c:pt idx="29108">
                  <c:v>44832.303020833337</c:v>
                </c:pt>
                <c:pt idx="29109">
                  <c:v>44832.303032407406</c:v>
                </c:pt>
                <c:pt idx="29110">
                  <c:v>44832.303043981483</c:v>
                </c:pt>
                <c:pt idx="29111">
                  <c:v>44832.303055555552</c:v>
                </c:pt>
                <c:pt idx="29112">
                  <c:v>44832.303067129629</c:v>
                </c:pt>
                <c:pt idx="29113">
                  <c:v>44832.303078703706</c:v>
                </c:pt>
                <c:pt idx="29114">
                  <c:v>44832.303090277775</c:v>
                </c:pt>
                <c:pt idx="29115">
                  <c:v>44832.303101851852</c:v>
                </c:pt>
                <c:pt idx="29116">
                  <c:v>44832.303113425929</c:v>
                </c:pt>
                <c:pt idx="29117">
                  <c:v>44832.303124999999</c:v>
                </c:pt>
                <c:pt idx="29118">
                  <c:v>44832.303136574075</c:v>
                </c:pt>
                <c:pt idx="29119">
                  <c:v>44832.303148148145</c:v>
                </c:pt>
                <c:pt idx="29120">
                  <c:v>44832.303159722222</c:v>
                </c:pt>
                <c:pt idx="29121">
                  <c:v>44832.303171296298</c:v>
                </c:pt>
                <c:pt idx="29122">
                  <c:v>44832.303182870368</c:v>
                </c:pt>
                <c:pt idx="29123">
                  <c:v>44832.303194444445</c:v>
                </c:pt>
                <c:pt idx="29124">
                  <c:v>44832.303206018521</c:v>
                </c:pt>
                <c:pt idx="29125">
                  <c:v>44832.303217592591</c:v>
                </c:pt>
                <c:pt idx="29126">
                  <c:v>44832.303229166668</c:v>
                </c:pt>
                <c:pt idx="29127">
                  <c:v>44832.303240740737</c:v>
                </c:pt>
                <c:pt idx="29128">
                  <c:v>44832.303252314814</c:v>
                </c:pt>
                <c:pt idx="29129">
                  <c:v>44832.303263888891</c:v>
                </c:pt>
                <c:pt idx="29130">
                  <c:v>44832.30327546296</c:v>
                </c:pt>
                <c:pt idx="29131">
                  <c:v>44832.303287037037</c:v>
                </c:pt>
                <c:pt idx="29132">
                  <c:v>44832.303298611114</c:v>
                </c:pt>
                <c:pt idx="29133">
                  <c:v>44832.303310185183</c:v>
                </c:pt>
                <c:pt idx="29134">
                  <c:v>44832.30332175926</c:v>
                </c:pt>
                <c:pt idx="29135">
                  <c:v>44832.303333333337</c:v>
                </c:pt>
                <c:pt idx="29136">
                  <c:v>44832.303344907406</c:v>
                </c:pt>
                <c:pt idx="29137">
                  <c:v>44832.303356481483</c:v>
                </c:pt>
                <c:pt idx="29138">
                  <c:v>44832.303368055553</c:v>
                </c:pt>
                <c:pt idx="29139">
                  <c:v>44832.303379629629</c:v>
                </c:pt>
                <c:pt idx="29140">
                  <c:v>44832.303391203706</c:v>
                </c:pt>
                <c:pt idx="29141">
                  <c:v>44832.303402777776</c:v>
                </c:pt>
                <c:pt idx="29142">
                  <c:v>44832.303414351853</c:v>
                </c:pt>
                <c:pt idx="29143">
                  <c:v>44832.303425925929</c:v>
                </c:pt>
                <c:pt idx="29144">
                  <c:v>44832.303437499999</c:v>
                </c:pt>
                <c:pt idx="29145">
                  <c:v>44832.303449074076</c:v>
                </c:pt>
                <c:pt idx="29146">
                  <c:v>44832.303460648145</c:v>
                </c:pt>
                <c:pt idx="29147">
                  <c:v>44832.303472222222</c:v>
                </c:pt>
                <c:pt idx="29148">
                  <c:v>44832.303483796299</c:v>
                </c:pt>
                <c:pt idx="29149">
                  <c:v>44832.303495370368</c:v>
                </c:pt>
                <c:pt idx="29150">
                  <c:v>44832.303506944445</c:v>
                </c:pt>
                <c:pt idx="29151">
                  <c:v>44832.303518518522</c:v>
                </c:pt>
                <c:pt idx="29152">
                  <c:v>44832.303530092591</c:v>
                </c:pt>
                <c:pt idx="29153">
                  <c:v>44832.303541666668</c:v>
                </c:pt>
                <c:pt idx="29154">
                  <c:v>44832.303553240738</c:v>
                </c:pt>
                <c:pt idx="29155">
                  <c:v>44832.303564814814</c:v>
                </c:pt>
                <c:pt idx="29156">
                  <c:v>44832.303576388891</c:v>
                </c:pt>
                <c:pt idx="29157">
                  <c:v>44832.303587962961</c:v>
                </c:pt>
                <c:pt idx="29158">
                  <c:v>44832.303599537037</c:v>
                </c:pt>
                <c:pt idx="29159">
                  <c:v>44832.303611111114</c:v>
                </c:pt>
                <c:pt idx="29160">
                  <c:v>44832.303622685184</c:v>
                </c:pt>
                <c:pt idx="29161">
                  <c:v>44832.30363425926</c:v>
                </c:pt>
                <c:pt idx="29162">
                  <c:v>44832.30364583333</c:v>
                </c:pt>
                <c:pt idx="29163">
                  <c:v>44832.303657407407</c:v>
                </c:pt>
                <c:pt idx="29164">
                  <c:v>44832.303668981483</c:v>
                </c:pt>
                <c:pt idx="29165">
                  <c:v>44832.303680555553</c:v>
                </c:pt>
                <c:pt idx="29166">
                  <c:v>44832.30369212963</c:v>
                </c:pt>
                <c:pt idx="29167">
                  <c:v>44832.303703703707</c:v>
                </c:pt>
                <c:pt idx="29168">
                  <c:v>44832.303715277776</c:v>
                </c:pt>
                <c:pt idx="29169">
                  <c:v>44832.303726851853</c:v>
                </c:pt>
                <c:pt idx="29170">
                  <c:v>44832.303738425922</c:v>
                </c:pt>
                <c:pt idx="29171">
                  <c:v>44832.303749999999</c:v>
                </c:pt>
                <c:pt idx="29172">
                  <c:v>44832.303761574076</c:v>
                </c:pt>
                <c:pt idx="29173">
                  <c:v>44832.303773148145</c:v>
                </c:pt>
                <c:pt idx="29174">
                  <c:v>44832.303784722222</c:v>
                </c:pt>
                <c:pt idx="29175">
                  <c:v>44832.303796296299</c:v>
                </c:pt>
                <c:pt idx="29176">
                  <c:v>44832.303807870368</c:v>
                </c:pt>
                <c:pt idx="29177">
                  <c:v>44832.303819444445</c:v>
                </c:pt>
                <c:pt idx="29178">
                  <c:v>44832.303831018522</c:v>
                </c:pt>
                <c:pt idx="29179">
                  <c:v>44832.303842592592</c:v>
                </c:pt>
                <c:pt idx="29180">
                  <c:v>44832.303854166668</c:v>
                </c:pt>
                <c:pt idx="29181">
                  <c:v>44832.303865740738</c:v>
                </c:pt>
                <c:pt idx="29182">
                  <c:v>44832.303877314815</c:v>
                </c:pt>
                <c:pt idx="29183">
                  <c:v>44832.303888888891</c:v>
                </c:pt>
                <c:pt idx="29184">
                  <c:v>44832.303900462961</c:v>
                </c:pt>
                <c:pt idx="29185">
                  <c:v>44832.303912037038</c:v>
                </c:pt>
                <c:pt idx="29186">
                  <c:v>44832.303923611114</c:v>
                </c:pt>
                <c:pt idx="29187">
                  <c:v>44832.303935185184</c:v>
                </c:pt>
                <c:pt idx="29188">
                  <c:v>44832.303946759261</c:v>
                </c:pt>
                <c:pt idx="29189">
                  <c:v>44832.30395833333</c:v>
                </c:pt>
                <c:pt idx="29190">
                  <c:v>44832.303969907407</c:v>
                </c:pt>
                <c:pt idx="29191">
                  <c:v>44832.303981481484</c:v>
                </c:pt>
                <c:pt idx="29192">
                  <c:v>44832.303993055553</c:v>
                </c:pt>
                <c:pt idx="29193">
                  <c:v>44832.30400462963</c:v>
                </c:pt>
                <c:pt idx="29194">
                  <c:v>44832.304016203707</c:v>
                </c:pt>
                <c:pt idx="29195">
                  <c:v>44832.304039351853</c:v>
                </c:pt>
                <c:pt idx="29196">
                  <c:v>44832.304050925923</c:v>
                </c:pt>
                <c:pt idx="29197">
                  <c:v>44832.304062499999</c:v>
                </c:pt>
                <c:pt idx="29198">
                  <c:v>44832.304074074076</c:v>
                </c:pt>
                <c:pt idx="29199">
                  <c:v>44832.304085648146</c:v>
                </c:pt>
                <c:pt idx="29200">
                  <c:v>44832.304097222222</c:v>
                </c:pt>
                <c:pt idx="29201">
                  <c:v>44832.304108796299</c:v>
                </c:pt>
                <c:pt idx="29202">
                  <c:v>44832.304120370369</c:v>
                </c:pt>
                <c:pt idx="29203">
                  <c:v>44832.304131944446</c:v>
                </c:pt>
                <c:pt idx="29204">
                  <c:v>44832.304143518515</c:v>
                </c:pt>
                <c:pt idx="29205">
                  <c:v>44832.304155092592</c:v>
                </c:pt>
                <c:pt idx="29206">
                  <c:v>44832.304166666669</c:v>
                </c:pt>
                <c:pt idx="29207">
                  <c:v>44832.304178240738</c:v>
                </c:pt>
                <c:pt idx="29208">
                  <c:v>44832.304189814815</c:v>
                </c:pt>
                <c:pt idx="29209">
                  <c:v>44832.304201388892</c:v>
                </c:pt>
                <c:pt idx="29210">
                  <c:v>44832.304212962961</c:v>
                </c:pt>
                <c:pt idx="29211">
                  <c:v>44832.304224537038</c:v>
                </c:pt>
                <c:pt idx="29212">
                  <c:v>44832.304236111115</c:v>
                </c:pt>
                <c:pt idx="29213">
                  <c:v>44832.304247685184</c:v>
                </c:pt>
                <c:pt idx="29214">
                  <c:v>44832.304259259261</c:v>
                </c:pt>
                <c:pt idx="29215">
                  <c:v>44832.304270833331</c:v>
                </c:pt>
                <c:pt idx="29216">
                  <c:v>44832.304282407407</c:v>
                </c:pt>
                <c:pt idx="29217">
                  <c:v>44832.304293981484</c:v>
                </c:pt>
                <c:pt idx="29218">
                  <c:v>44832.304305555554</c:v>
                </c:pt>
                <c:pt idx="29219">
                  <c:v>44832.30431712963</c:v>
                </c:pt>
                <c:pt idx="29220">
                  <c:v>44832.304328703707</c:v>
                </c:pt>
                <c:pt idx="29221">
                  <c:v>44832.304340277777</c:v>
                </c:pt>
                <c:pt idx="29222">
                  <c:v>44832.304351851853</c:v>
                </c:pt>
                <c:pt idx="29223">
                  <c:v>44832.304363425923</c:v>
                </c:pt>
                <c:pt idx="29224">
                  <c:v>44832.304375</c:v>
                </c:pt>
                <c:pt idx="29225">
                  <c:v>44832.304386574076</c:v>
                </c:pt>
                <c:pt idx="29226">
                  <c:v>44832.304398148146</c:v>
                </c:pt>
                <c:pt idx="29227">
                  <c:v>44832.304409722223</c:v>
                </c:pt>
                <c:pt idx="29228">
                  <c:v>44832.3044212963</c:v>
                </c:pt>
                <c:pt idx="29229">
                  <c:v>44832.304432870369</c:v>
                </c:pt>
                <c:pt idx="29230">
                  <c:v>44832.304444444446</c:v>
                </c:pt>
                <c:pt idx="29231">
                  <c:v>44832.304456018515</c:v>
                </c:pt>
                <c:pt idx="29232">
                  <c:v>44832.304467592592</c:v>
                </c:pt>
                <c:pt idx="29233">
                  <c:v>44832.304479166669</c:v>
                </c:pt>
                <c:pt idx="29234">
                  <c:v>44832.304490740738</c:v>
                </c:pt>
                <c:pt idx="29235">
                  <c:v>44832.304502314815</c:v>
                </c:pt>
                <c:pt idx="29236">
                  <c:v>44832.304513888892</c:v>
                </c:pt>
                <c:pt idx="29237">
                  <c:v>44832.304525462961</c:v>
                </c:pt>
                <c:pt idx="29238">
                  <c:v>44832.304537037038</c:v>
                </c:pt>
                <c:pt idx="29239">
                  <c:v>44832.304548611108</c:v>
                </c:pt>
                <c:pt idx="29240">
                  <c:v>44832.304560185185</c:v>
                </c:pt>
                <c:pt idx="29241">
                  <c:v>44832.304571759261</c:v>
                </c:pt>
                <c:pt idx="29242">
                  <c:v>44832.304583333331</c:v>
                </c:pt>
                <c:pt idx="29243">
                  <c:v>44832.304594907408</c:v>
                </c:pt>
                <c:pt idx="29244">
                  <c:v>44832.304606481484</c:v>
                </c:pt>
                <c:pt idx="29245">
                  <c:v>44832.304618055554</c:v>
                </c:pt>
                <c:pt idx="29246">
                  <c:v>44832.304629629631</c:v>
                </c:pt>
                <c:pt idx="29247">
                  <c:v>44832.3046412037</c:v>
                </c:pt>
                <c:pt idx="29248">
                  <c:v>44832.304652777777</c:v>
                </c:pt>
                <c:pt idx="29249">
                  <c:v>44832.304664351854</c:v>
                </c:pt>
                <c:pt idx="29250">
                  <c:v>44832.304675925923</c:v>
                </c:pt>
                <c:pt idx="29251">
                  <c:v>44832.3046875</c:v>
                </c:pt>
                <c:pt idx="29252">
                  <c:v>44832.304699074077</c:v>
                </c:pt>
                <c:pt idx="29253">
                  <c:v>44832.304710648146</c:v>
                </c:pt>
                <c:pt idx="29254">
                  <c:v>44832.304722222223</c:v>
                </c:pt>
                <c:pt idx="29255">
                  <c:v>44832.3047337963</c:v>
                </c:pt>
                <c:pt idx="29256">
                  <c:v>44832.304745370369</c:v>
                </c:pt>
                <c:pt idx="29257">
                  <c:v>44832.304756944446</c:v>
                </c:pt>
                <c:pt idx="29258">
                  <c:v>44832.304768518516</c:v>
                </c:pt>
                <c:pt idx="29259">
                  <c:v>44832.304780092592</c:v>
                </c:pt>
                <c:pt idx="29260">
                  <c:v>44832.304791666669</c:v>
                </c:pt>
                <c:pt idx="29261">
                  <c:v>44832.304803240739</c:v>
                </c:pt>
                <c:pt idx="29262">
                  <c:v>44832.304814814815</c:v>
                </c:pt>
                <c:pt idx="29263">
                  <c:v>44832.304826388892</c:v>
                </c:pt>
                <c:pt idx="29264">
                  <c:v>44832.304837962962</c:v>
                </c:pt>
                <c:pt idx="29265">
                  <c:v>44832.304849537039</c:v>
                </c:pt>
                <c:pt idx="29266">
                  <c:v>44832.304861111108</c:v>
                </c:pt>
                <c:pt idx="29267">
                  <c:v>44832.304872685185</c:v>
                </c:pt>
                <c:pt idx="29268">
                  <c:v>44832.304884259262</c:v>
                </c:pt>
                <c:pt idx="29269">
                  <c:v>44832.304895833331</c:v>
                </c:pt>
                <c:pt idx="29270">
                  <c:v>44832.304907407408</c:v>
                </c:pt>
                <c:pt idx="29271">
                  <c:v>44832.304918981485</c:v>
                </c:pt>
                <c:pt idx="29272">
                  <c:v>44832.304930555554</c:v>
                </c:pt>
                <c:pt idx="29273">
                  <c:v>44832.304942129631</c:v>
                </c:pt>
                <c:pt idx="29274">
                  <c:v>44832.3049537037</c:v>
                </c:pt>
                <c:pt idx="29275">
                  <c:v>44832.304965277777</c:v>
                </c:pt>
                <c:pt idx="29276">
                  <c:v>44832.304976851854</c:v>
                </c:pt>
                <c:pt idx="29277">
                  <c:v>44832.304988425924</c:v>
                </c:pt>
                <c:pt idx="29278">
                  <c:v>44832.305</c:v>
                </c:pt>
                <c:pt idx="29279">
                  <c:v>44832.305011574077</c:v>
                </c:pt>
                <c:pt idx="29280">
                  <c:v>44832.305023148147</c:v>
                </c:pt>
                <c:pt idx="29281">
                  <c:v>44832.305034722223</c:v>
                </c:pt>
                <c:pt idx="29282">
                  <c:v>44832.305046296293</c:v>
                </c:pt>
                <c:pt idx="29283">
                  <c:v>44832.30505787037</c:v>
                </c:pt>
                <c:pt idx="29284">
                  <c:v>44832.305069444446</c:v>
                </c:pt>
                <c:pt idx="29285">
                  <c:v>44832.305081018516</c:v>
                </c:pt>
                <c:pt idx="29286">
                  <c:v>44832.305092592593</c:v>
                </c:pt>
                <c:pt idx="29287">
                  <c:v>44832.305104166669</c:v>
                </c:pt>
                <c:pt idx="29288">
                  <c:v>44832.305115740739</c:v>
                </c:pt>
                <c:pt idx="29289">
                  <c:v>44832.305127314816</c:v>
                </c:pt>
                <c:pt idx="29290">
                  <c:v>44832.305138888885</c:v>
                </c:pt>
                <c:pt idx="29291">
                  <c:v>44832.305150462962</c:v>
                </c:pt>
                <c:pt idx="29292">
                  <c:v>44832.305162037039</c:v>
                </c:pt>
                <c:pt idx="29293">
                  <c:v>44832.305173611108</c:v>
                </c:pt>
                <c:pt idx="29294">
                  <c:v>44832.305185185185</c:v>
                </c:pt>
                <c:pt idx="29295">
                  <c:v>44832.305196759262</c:v>
                </c:pt>
                <c:pt idx="29296">
                  <c:v>44832.305208333331</c:v>
                </c:pt>
                <c:pt idx="29297">
                  <c:v>44832.305219907408</c:v>
                </c:pt>
                <c:pt idx="29298">
                  <c:v>44832.305231481485</c:v>
                </c:pt>
                <c:pt idx="29299">
                  <c:v>44832.305243055554</c:v>
                </c:pt>
                <c:pt idx="29300">
                  <c:v>44832.305254629631</c:v>
                </c:pt>
                <c:pt idx="29301">
                  <c:v>44832.305266203701</c:v>
                </c:pt>
                <c:pt idx="29302">
                  <c:v>44832.305277777778</c:v>
                </c:pt>
                <c:pt idx="29303">
                  <c:v>44832.305289351854</c:v>
                </c:pt>
                <c:pt idx="29304">
                  <c:v>44832.305300925924</c:v>
                </c:pt>
                <c:pt idx="29305">
                  <c:v>44832.305312500001</c:v>
                </c:pt>
                <c:pt idx="29306">
                  <c:v>44832.305324074077</c:v>
                </c:pt>
                <c:pt idx="29307">
                  <c:v>44832.305335648147</c:v>
                </c:pt>
                <c:pt idx="29308">
                  <c:v>44832.305347222224</c:v>
                </c:pt>
                <c:pt idx="29309">
                  <c:v>44832.305358796293</c:v>
                </c:pt>
                <c:pt idx="29310">
                  <c:v>44832.30537037037</c:v>
                </c:pt>
                <c:pt idx="29311">
                  <c:v>44832.305381944447</c:v>
                </c:pt>
                <c:pt idx="29312">
                  <c:v>44832.305393518516</c:v>
                </c:pt>
                <c:pt idx="29313">
                  <c:v>44832.305405092593</c:v>
                </c:pt>
                <c:pt idx="29314">
                  <c:v>44832.30541666667</c:v>
                </c:pt>
                <c:pt idx="29315">
                  <c:v>44832.305428240739</c:v>
                </c:pt>
                <c:pt idx="29316">
                  <c:v>44832.305439814816</c:v>
                </c:pt>
                <c:pt idx="29317">
                  <c:v>44832.305451388886</c:v>
                </c:pt>
                <c:pt idx="29318">
                  <c:v>44832.305462962962</c:v>
                </c:pt>
                <c:pt idx="29319">
                  <c:v>44832.305474537039</c:v>
                </c:pt>
                <c:pt idx="29320">
                  <c:v>44832.305486111109</c:v>
                </c:pt>
                <c:pt idx="29321">
                  <c:v>44832.305497685185</c:v>
                </c:pt>
                <c:pt idx="29322">
                  <c:v>44832.305509259262</c:v>
                </c:pt>
                <c:pt idx="29323">
                  <c:v>44832.305520833332</c:v>
                </c:pt>
                <c:pt idx="29324">
                  <c:v>44832.305532407408</c:v>
                </c:pt>
                <c:pt idx="29325">
                  <c:v>44832.305543981478</c:v>
                </c:pt>
                <c:pt idx="29326">
                  <c:v>44832.305555555555</c:v>
                </c:pt>
                <c:pt idx="29327">
                  <c:v>44832.305567129632</c:v>
                </c:pt>
                <c:pt idx="29328">
                  <c:v>44832.305578703701</c:v>
                </c:pt>
                <c:pt idx="29329">
                  <c:v>44832.305590277778</c:v>
                </c:pt>
                <c:pt idx="29330">
                  <c:v>44832.305601851855</c:v>
                </c:pt>
                <c:pt idx="29331">
                  <c:v>44832.305613425924</c:v>
                </c:pt>
                <c:pt idx="29332">
                  <c:v>44832.305625000001</c:v>
                </c:pt>
                <c:pt idx="29333">
                  <c:v>44832.305636574078</c:v>
                </c:pt>
                <c:pt idx="29334">
                  <c:v>44832.305648148147</c:v>
                </c:pt>
                <c:pt idx="29335">
                  <c:v>44832.305659722224</c:v>
                </c:pt>
                <c:pt idx="29336">
                  <c:v>44832.305671296293</c:v>
                </c:pt>
                <c:pt idx="29337">
                  <c:v>44832.30568287037</c:v>
                </c:pt>
                <c:pt idx="29338">
                  <c:v>44832.305694444447</c:v>
                </c:pt>
                <c:pt idx="29339">
                  <c:v>44832.305706018517</c:v>
                </c:pt>
                <c:pt idx="29340">
                  <c:v>44832.305717592593</c:v>
                </c:pt>
                <c:pt idx="29341">
                  <c:v>44832.30572916667</c:v>
                </c:pt>
                <c:pt idx="29342">
                  <c:v>44832.30574074074</c:v>
                </c:pt>
                <c:pt idx="29343">
                  <c:v>44832.305752314816</c:v>
                </c:pt>
                <c:pt idx="29344">
                  <c:v>44832.305763888886</c:v>
                </c:pt>
                <c:pt idx="29345">
                  <c:v>44832.305775462963</c:v>
                </c:pt>
                <c:pt idx="29346">
                  <c:v>44832.305787037039</c:v>
                </c:pt>
                <c:pt idx="29347">
                  <c:v>44832.305798611109</c:v>
                </c:pt>
                <c:pt idx="29348">
                  <c:v>44832.305810185186</c:v>
                </c:pt>
                <c:pt idx="29349">
                  <c:v>44832.305821759262</c:v>
                </c:pt>
                <c:pt idx="29350">
                  <c:v>44832.305833333332</c:v>
                </c:pt>
                <c:pt idx="29351">
                  <c:v>44832.305844907409</c:v>
                </c:pt>
                <c:pt idx="29352">
                  <c:v>44832.305856481478</c:v>
                </c:pt>
                <c:pt idx="29353">
                  <c:v>44832.305868055555</c:v>
                </c:pt>
                <c:pt idx="29354">
                  <c:v>44832.305879629632</c:v>
                </c:pt>
                <c:pt idx="29355">
                  <c:v>44832.305891203701</c:v>
                </c:pt>
                <c:pt idx="29356">
                  <c:v>44832.305902777778</c:v>
                </c:pt>
                <c:pt idx="29357">
                  <c:v>44832.305914351855</c:v>
                </c:pt>
                <c:pt idx="29358">
                  <c:v>44832.305925925924</c:v>
                </c:pt>
                <c:pt idx="29359">
                  <c:v>44832.305937500001</c:v>
                </c:pt>
                <c:pt idx="29360">
                  <c:v>44832.305949074071</c:v>
                </c:pt>
                <c:pt idx="29361">
                  <c:v>44832.305960648147</c:v>
                </c:pt>
                <c:pt idx="29362">
                  <c:v>44832.305972222224</c:v>
                </c:pt>
                <c:pt idx="29363">
                  <c:v>44832.305983796294</c:v>
                </c:pt>
                <c:pt idx="29364">
                  <c:v>44832.305995370371</c:v>
                </c:pt>
                <c:pt idx="29365">
                  <c:v>44832.306006944447</c:v>
                </c:pt>
                <c:pt idx="29366">
                  <c:v>44832.306018518517</c:v>
                </c:pt>
                <c:pt idx="29367">
                  <c:v>44832.306041666663</c:v>
                </c:pt>
                <c:pt idx="29368">
                  <c:v>44832.30605324074</c:v>
                </c:pt>
                <c:pt idx="29369">
                  <c:v>44832.306064814817</c:v>
                </c:pt>
                <c:pt idx="29370">
                  <c:v>44832.306076388886</c:v>
                </c:pt>
                <c:pt idx="29371">
                  <c:v>44832.306087962963</c:v>
                </c:pt>
                <c:pt idx="29372">
                  <c:v>44832.30609953704</c:v>
                </c:pt>
                <c:pt idx="29373">
                  <c:v>44832.306111111109</c:v>
                </c:pt>
                <c:pt idx="29374">
                  <c:v>44832.306122685186</c:v>
                </c:pt>
                <c:pt idx="29375">
                  <c:v>44832.306134259263</c:v>
                </c:pt>
                <c:pt idx="29376">
                  <c:v>44832.306145833332</c:v>
                </c:pt>
                <c:pt idx="29377">
                  <c:v>44832.306157407409</c:v>
                </c:pt>
                <c:pt idx="29378">
                  <c:v>44832.306168981479</c:v>
                </c:pt>
                <c:pt idx="29379">
                  <c:v>44832.306180555555</c:v>
                </c:pt>
                <c:pt idx="29380">
                  <c:v>44832.306192129632</c:v>
                </c:pt>
                <c:pt idx="29381">
                  <c:v>44832.306203703702</c:v>
                </c:pt>
                <c:pt idx="29382">
                  <c:v>44832.306215277778</c:v>
                </c:pt>
                <c:pt idx="29383">
                  <c:v>44832.306226851855</c:v>
                </c:pt>
                <c:pt idx="29384">
                  <c:v>44832.306238425925</c:v>
                </c:pt>
                <c:pt idx="29385">
                  <c:v>44832.306250000001</c:v>
                </c:pt>
                <c:pt idx="29386">
                  <c:v>44832.306261574071</c:v>
                </c:pt>
                <c:pt idx="29387">
                  <c:v>44832.306273148148</c:v>
                </c:pt>
                <c:pt idx="29388">
                  <c:v>44832.306284722225</c:v>
                </c:pt>
                <c:pt idx="29389">
                  <c:v>44832.306296296294</c:v>
                </c:pt>
                <c:pt idx="29390">
                  <c:v>44832.306307870371</c:v>
                </c:pt>
                <c:pt idx="29391">
                  <c:v>44832.306319444448</c:v>
                </c:pt>
                <c:pt idx="29392">
                  <c:v>44832.306331018517</c:v>
                </c:pt>
                <c:pt idx="29393">
                  <c:v>44832.306342592594</c:v>
                </c:pt>
                <c:pt idx="29394">
                  <c:v>44832.306354166663</c:v>
                </c:pt>
                <c:pt idx="29395">
                  <c:v>44832.30636574074</c:v>
                </c:pt>
                <c:pt idx="29396">
                  <c:v>44832.306377314817</c:v>
                </c:pt>
                <c:pt idx="29397">
                  <c:v>44832.306388888886</c:v>
                </c:pt>
                <c:pt idx="29398">
                  <c:v>44832.306400462963</c:v>
                </c:pt>
                <c:pt idx="29399">
                  <c:v>44832.30641203704</c:v>
                </c:pt>
                <c:pt idx="29400">
                  <c:v>44832.306423611109</c:v>
                </c:pt>
                <c:pt idx="29401">
                  <c:v>44832.306435185186</c:v>
                </c:pt>
                <c:pt idx="29402">
                  <c:v>44832.306446759256</c:v>
                </c:pt>
                <c:pt idx="29403">
                  <c:v>44832.306458333333</c:v>
                </c:pt>
                <c:pt idx="29404">
                  <c:v>44832.306469907409</c:v>
                </c:pt>
                <c:pt idx="29405">
                  <c:v>44832.306481481479</c:v>
                </c:pt>
                <c:pt idx="29406">
                  <c:v>44832.306493055556</c:v>
                </c:pt>
                <c:pt idx="29407">
                  <c:v>44832.306504629632</c:v>
                </c:pt>
                <c:pt idx="29408">
                  <c:v>44832.306516203702</c:v>
                </c:pt>
                <c:pt idx="29409">
                  <c:v>44832.306527777779</c:v>
                </c:pt>
                <c:pt idx="29410">
                  <c:v>44832.306539351855</c:v>
                </c:pt>
                <c:pt idx="29411">
                  <c:v>44832.306550925925</c:v>
                </c:pt>
                <c:pt idx="29412">
                  <c:v>44832.306562500002</c:v>
                </c:pt>
                <c:pt idx="29413">
                  <c:v>44832.306574074071</c:v>
                </c:pt>
                <c:pt idx="29414">
                  <c:v>44832.306585648148</c:v>
                </c:pt>
                <c:pt idx="29415">
                  <c:v>44832.306597222225</c:v>
                </c:pt>
                <c:pt idx="29416">
                  <c:v>44832.306608796294</c:v>
                </c:pt>
                <c:pt idx="29417">
                  <c:v>44832.306620370371</c:v>
                </c:pt>
                <c:pt idx="29418">
                  <c:v>44832.306631944448</c:v>
                </c:pt>
                <c:pt idx="29419">
                  <c:v>44832.306643518517</c:v>
                </c:pt>
                <c:pt idx="29420">
                  <c:v>44832.306655092594</c:v>
                </c:pt>
                <c:pt idx="29421">
                  <c:v>44832.306666666664</c:v>
                </c:pt>
                <c:pt idx="29422">
                  <c:v>44832.30667824074</c:v>
                </c:pt>
                <c:pt idx="29423">
                  <c:v>44832.306689814817</c:v>
                </c:pt>
                <c:pt idx="29424">
                  <c:v>44832.306701388887</c:v>
                </c:pt>
                <c:pt idx="29425">
                  <c:v>44832.306712962964</c:v>
                </c:pt>
                <c:pt idx="29426">
                  <c:v>44832.30672453704</c:v>
                </c:pt>
                <c:pt idx="29427">
                  <c:v>44832.30673611111</c:v>
                </c:pt>
                <c:pt idx="29428">
                  <c:v>44832.306747685187</c:v>
                </c:pt>
                <c:pt idx="29429">
                  <c:v>44832.306759259256</c:v>
                </c:pt>
                <c:pt idx="29430">
                  <c:v>44832.306770833333</c:v>
                </c:pt>
                <c:pt idx="29431">
                  <c:v>44832.30678240741</c:v>
                </c:pt>
                <c:pt idx="29432">
                  <c:v>44832.306793981479</c:v>
                </c:pt>
                <c:pt idx="29433">
                  <c:v>44832.306805555556</c:v>
                </c:pt>
                <c:pt idx="29434">
                  <c:v>44832.306817129633</c:v>
                </c:pt>
                <c:pt idx="29435">
                  <c:v>44832.306828703702</c:v>
                </c:pt>
                <c:pt idx="29436">
                  <c:v>44832.306840277779</c:v>
                </c:pt>
                <c:pt idx="29437">
                  <c:v>44832.306851851848</c:v>
                </c:pt>
                <c:pt idx="29438">
                  <c:v>44832.306863425925</c:v>
                </c:pt>
                <c:pt idx="29439">
                  <c:v>44832.306875000002</c:v>
                </c:pt>
                <c:pt idx="29440">
                  <c:v>44832.306886574072</c:v>
                </c:pt>
                <c:pt idx="29441">
                  <c:v>44832.306898148148</c:v>
                </c:pt>
                <c:pt idx="29442">
                  <c:v>44832.306909722225</c:v>
                </c:pt>
                <c:pt idx="29443">
                  <c:v>44832.306921296295</c:v>
                </c:pt>
                <c:pt idx="29444">
                  <c:v>44832.306932870371</c:v>
                </c:pt>
                <c:pt idx="29445">
                  <c:v>44832.306944444441</c:v>
                </c:pt>
                <c:pt idx="29446">
                  <c:v>44832.306956018518</c:v>
                </c:pt>
                <c:pt idx="29447">
                  <c:v>44832.306967592594</c:v>
                </c:pt>
                <c:pt idx="29448">
                  <c:v>44832.306979166664</c:v>
                </c:pt>
                <c:pt idx="29449">
                  <c:v>44832.306990740741</c:v>
                </c:pt>
                <c:pt idx="29450">
                  <c:v>44832.307002314818</c:v>
                </c:pt>
                <c:pt idx="29451">
                  <c:v>44832.307013888887</c:v>
                </c:pt>
                <c:pt idx="29452">
                  <c:v>44832.307025462964</c:v>
                </c:pt>
                <c:pt idx="29453">
                  <c:v>44832.307037037041</c:v>
                </c:pt>
                <c:pt idx="29454">
                  <c:v>44832.30704861111</c:v>
                </c:pt>
                <c:pt idx="29455">
                  <c:v>44832.307060185187</c:v>
                </c:pt>
                <c:pt idx="29456">
                  <c:v>44832.307071759256</c:v>
                </c:pt>
                <c:pt idx="29457">
                  <c:v>44832.307083333333</c:v>
                </c:pt>
                <c:pt idx="29458">
                  <c:v>44832.30709490741</c:v>
                </c:pt>
                <c:pt idx="29459">
                  <c:v>44832.307106481479</c:v>
                </c:pt>
                <c:pt idx="29460">
                  <c:v>44832.307118055556</c:v>
                </c:pt>
                <c:pt idx="29461">
                  <c:v>44832.307129629633</c:v>
                </c:pt>
                <c:pt idx="29462">
                  <c:v>44832.307141203702</c:v>
                </c:pt>
                <c:pt idx="29463">
                  <c:v>44832.307152777779</c:v>
                </c:pt>
                <c:pt idx="29464">
                  <c:v>44832.307164351849</c:v>
                </c:pt>
                <c:pt idx="29465">
                  <c:v>44832.307175925926</c:v>
                </c:pt>
                <c:pt idx="29466">
                  <c:v>44832.307187500002</c:v>
                </c:pt>
                <c:pt idx="29467">
                  <c:v>44832.307199074072</c:v>
                </c:pt>
                <c:pt idx="29468">
                  <c:v>44832.307210648149</c:v>
                </c:pt>
                <c:pt idx="29469">
                  <c:v>44832.307222222225</c:v>
                </c:pt>
                <c:pt idx="29470">
                  <c:v>44832.307233796295</c:v>
                </c:pt>
                <c:pt idx="29471">
                  <c:v>44832.307245370372</c:v>
                </c:pt>
                <c:pt idx="29472">
                  <c:v>44832.307256944441</c:v>
                </c:pt>
                <c:pt idx="29473">
                  <c:v>44832.307268518518</c:v>
                </c:pt>
                <c:pt idx="29474">
                  <c:v>44832.307280092595</c:v>
                </c:pt>
                <c:pt idx="29475">
                  <c:v>44832.307291666664</c:v>
                </c:pt>
                <c:pt idx="29476">
                  <c:v>44832.307303240741</c:v>
                </c:pt>
                <c:pt idx="29477">
                  <c:v>44832.307314814818</c:v>
                </c:pt>
                <c:pt idx="29478">
                  <c:v>44832.307326388887</c:v>
                </c:pt>
                <c:pt idx="29479">
                  <c:v>44832.307337962964</c:v>
                </c:pt>
                <c:pt idx="29480">
                  <c:v>44832.307349537034</c:v>
                </c:pt>
                <c:pt idx="29481">
                  <c:v>44832.30736111111</c:v>
                </c:pt>
                <c:pt idx="29482">
                  <c:v>44832.307372685187</c:v>
                </c:pt>
                <c:pt idx="29483">
                  <c:v>44832.307384259257</c:v>
                </c:pt>
                <c:pt idx="29484">
                  <c:v>44832.307395833333</c:v>
                </c:pt>
                <c:pt idx="29485">
                  <c:v>44832.30740740741</c:v>
                </c:pt>
                <c:pt idx="29486">
                  <c:v>44832.30741898148</c:v>
                </c:pt>
                <c:pt idx="29487">
                  <c:v>44832.307430555556</c:v>
                </c:pt>
                <c:pt idx="29488">
                  <c:v>44832.307442129626</c:v>
                </c:pt>
                <c:pt idx="29489">
                  <c:v>44832.307453703703</c:v>
                </c:pt>
                <c:pt idx="29490">
                  <c:v>44832.30746527778</c:v>
                </c:pt>
                <c:pt idx="29491">
                  <c:v>44832.307476851849</c:v>
                </c:pt>
                <c:pt idx="29492">
                  <c:v>44832.307488425926</c:v>
                </c:pt>
                <c:pt idx="29493">
                  <c:v>44832.307500000003</c:v>
                </c:pt>
                <c:pt idx="29494">
                  <c:v>44832.307511574072</c:v>
                </c:pt>
                <c:pt idx="29495">
                  <c:v>44832.307523148149</c:v>
                </c:pt>
                <c:pt idx="29496">
                  <c:v>44832.307534722226</c:v>
                </c:pt>
                <c:pt idx="29497">
                  <c:v>44832.307546296295</c:v>
                </c:pt>
                <c:pt idx="29498">
                  <c:v>44832.307557870372</c:v>
                </c:pt>
                <c:pt idx="29499">
                  <c:v>44832.307569444441</c:v>
                </c:pt>
                <c:pt idx="29500">
                  <c:v>44832.307581018518</c:v>
                </c:pt>
                <c:pt idx="29501">
                  <c:v>44832.307592592595</c:v>
                </c:pt>
                <c:pt idx="29502">
                  <c:v>44832.307604166665</c:v>
                </c:pt>
                <c:pt idx="29503">
                  <c:v>44832.307615740741</c:v>
                </c:pt>
                <c:pt idx="29504">
                  <c:v>44832.307627314818</c:v>
                </c:pt>
                <c:pt idx="29505">
                  <c:v>44832.307638888888</c:v>
                </c:pt>
                <c:pt idx="29506">
                  <c:v>44832.307650462964</c:v>
                </c:pt>
                <c:pt idx="29507">
                  <c:v>44832.307662037034</c:v>
                </c:pt>
                <c:pt idx="29508">
                  <c:v>44832.307673611111</c:v>
                </c:pt>
                <c:pt idx="29509">
                  <c:v>44832.307685185187</c:v>
                </c:pt>
                <c:pt idx="29510">
                  <c:v>44832.307696759257</c:v>
                </c:pt>
                <c:pt idx="29511">
                  <c:v>44832.307708333334</c:v>
                </c:pt>
                <c:pt idx="29512">
                  <c:v>44832.307719907411</c:v>
                </c:pt>
                <c:pt idx="29513">
                  <c:v>44832.30773148148</c:v>
                </c:pt>
                <c:pt idx="29514">
                  <c:v>44832.307743055557</c:v>
                </c:pt>
                <c:pt idx="29515">
                  <c:v>44832.307754629626</c:v>
                </c:pt>
                <c:pt idx="29516">
                  <c:v>44832.307766203703</c:v>
                </c:pt>
                <c:pt idx="29517">
                  <c:v>44832.30777777778</c:v>
                </c:pt>
                <c:pt idx="29518">
                  <c:v>44832.307789351849</c:v>
                </c:pt>
                <c:pt idx="29519">
                  <c:v>44832.307800925926</c:v>
                </c:pt>
                <c:pt idx="29520">
                  <c:v>44832.307812500003</c:v>
                </c:pt>
                <c:pt idx="29521">
                  <c:v>44832.307824074072</c:v>
                </c:pt>
                <c:pt idx="29522">
                  <c:v>44832.307835648149</c:v>
                </c:pt>
                <c:pt idx="29523">
                  <c:v>44832.307847222219</c:v>
                </c:pt>
                <c:pt idx="29524">
                  <c:v>44832.307858796295</c:v>
                </c:pt>
                <c:pt idx="29525">
                  <c:v>44832.307870370372</c:v>
                </c:pt>
                <c:pt idx="29526">
                  <c:v>44832.307881944442</c:v>
                </c:pt>
                <c:pt idx="29527">
                  <c:v>44832.307893518519</c:v>
                </c:pt>
                <c:pt idx="29528">
                  <c:v>44832.307905092595</c:v>
                </c:pt>
                <c:pt idx="29529">
                  <c:v>44832.307916666665</c:v>
                </c:pt>
                <c:pt idx="29530">
                  <c:v>44832.307928240742</c:v>
                </c:pt>
                <c:pt idx="29531">
                  <c:v>44832.307939814818</c:v>
                </c:pt>
                <c:pt idx="29532">
                  <c:v>44832.307951388888</c:v>
                </c:pt>
                <c:pt idx="29533">
                  <c:v>44832.307962962965</c:v>
                </c:pt>
                <c:pt idx="29534">
                  <c:v>44832.307974537034</c:v>
                </c:pt>
                <c:pt idx="29535">
                  <c:v>44832.307986111111</c:v>
                </c:pt>
                <c:pt idx="29536">
                  <c:v>44832.307997685188</c:v>
                </c:pt>
                <c:pt idx="29537">
                  <c:v>44832.308009259257</c:v>
                </c:pt>
                <c:pt idx="29538">
                  <c:v>44832.308020833334</c:v>
                </c:pt>
                <c:pt idx="29539">
                  <c:v>44832.30804398148</c:v>
                </c:pt>
                <c:pt idx="29540">
                  <c:v>44832.308055555557</c:v>
                </c:pt>
                <c:pt idx="29541">
                  <c:v>44832.308067129627</c:v>
                </c:pt>
                <c:pt idx="29542">
                  <c:v>44832.308078703703</c:v>
                </c:pt>
                <c:pt idx="29543">
                  <c:v>44832.30809027778</c:v>
                </c:pt>
                <c:pt idx="29544">
                  <c:v>44832.30810185185</c:v>
                </c:pt>
                <c:pt idx="29545">
                  <c:v>44832.308113425926</c:v>
                </c:pt>
                <c:pt idx="29546">
                  <c:v>44832.308125000003</c:v>
                </c:pt>
                <c:pt idx="29547">
                  <c:v>44832.308136574073</c:v>
                </c:pt>
                <c:pt idx="29548">
                  <c:v>44832.308148148149</c:v>
                </c:pt>
                <c:pt idx="29549">
                  <c:v>44832.308159722219</c:v>
                </c:pt>
                <c:pt idx="29550">
                  <c:v>44832.308171296296</c:v>
                </c:pt>
                <c:pt idx="29551">
                  <c:v>44832.308182870373</c:v>
                </c:pt>
                <c:pt idx="29552">
                  <c:v>44832.308194444442</c:v>
                </c:pt>
                <c:pt idx="29553">
                  <c:v>44832.308206018519</c:v>
                </c:pt>
                <c:pt idx="29554">
                  <c:v>44832.308217592596</c:v>
                </c:pt>
                <c:pt idx="29555">
                  <c:v>44832.308229166665</c:v>
                </c:pt>
                <c:pt idx="29556">
                  <c:v>44832.308240740742</c:v>
                </c:pt>
                <c:pt idx="29557">
                  <c:v>44832.308252314811</c:v>
                </c:pt>
                <c:pt idx="29558">
                  <c:v>44832.308263888888</c:v>
                </c:pt>
                <c:pt idx="29559">
                  <c:v>44832.308275462965</c:v>
                </c:pt>
                <c:pt idx="29560">
                  <c:v>44832.308287037034</c:v>
                </c:pt>
                <c:pt idx="29561">
                  <c:v>44832.308298611111</c:v>
                </c:pt>
                <c:pt idx="29562">
                  <c:v>44832.308310185188</c:v>
                </c:pt>
                <c:pt idx="29563">
                  <c:v>44832.308321759258</c:v>
                </c:pt>
                <c:pt idx="29564">
                  <c:v>44832.308333333334</c:v>
                </c:pt>
                <c:pt idx="29565">
                  <c:v>44832.308344907404</c:v>
                </c:pt>
                <c:pt idx="29566">
                  <c:v>44832.308356481481</c:v>
                </c:pt>
                <c:pt idx="29567">
                  <c:v>44832.308368055557</c:v>
                </c:pt>
                <c:pt idx="29568">
                  <c:v>44832.308379629627</c:v>
                </c:pt>
                <c:pt idx="29569">
                  <c:v>44832.308391203704</c:v>
                </c:pt>
                <c:pt idx="29570">
                  <c:v>44832.30840277778</c:v>
                </c:pt>
                <c:pt idx="29571">
                  <c:v>44832.30841435185</c:v>
                </c:pt>
                <c:pt idx="29572">
                  <c:v>44832.308425925927</c:v>
                </c:pt>
                <c:pt idx="29573">
                  <c:v>44832.308437500003</c:v>
                </c:pt>
                <c:pt idx="29574">
                  <c:v>44832.308449074073</c:v>
                </c:pt>
                <c:pt idx="29575">
                  <c:v>44832.30846064815</c:v>
                </c:pt>
                <c:pt idx="29576">
                  <c:v>44832.308472222219</c:v>
                </c:pt>
                <c:pt idx="29577">
                  <c:v>44832.308483796296</c:v>
                </c:pt>
                <c:pt idx="29578">
                  <c:v>44832.308495370373</c:v>
                </c:pt>
                <c:pt idx="29579">
                  <c:v>44832.308506944442</c:v>
                </c:pt>
                <c:pt idx="29580">
                  <c:v>44832.308518518519</c:v>
                </c:pt>
                <c:pt idx="29581">
                  <c:v>44832.308530092596</c:v>
                </c:pt>
                <c:pt idx="29582">
                  <c:v>44832.308541666665</c:v>
                </c:pt>
                <c:pt idx="29583">
                  <c:v>44832.308553240742</c:v>
                </c:pt>
                <c:pt idx="29584">
                  <c:v>44832.308564814812</c:v>
                </c:pt>
                <c:pt idx="29585">
                  <c:v>44832.308576388888</c:v>
                </c:pt>
                <c:pt idx="29586">
                  <c:v>44832.308587962965</c:v>
                </c:pt>
                <c:pt idx="29587">
                  <c:v>44832.308599537035</c:v>
                </c:pt>
                <c:pt idx="29588">
                  <c:v>44832.308611111112</c:v>
                </c:pt>
                <c:pt idx="29589">
                  <c:v>44832.308622685188</c:v>
                </c:pt>
                <c:pt idx="29590">
                  <c:v>44832.308634259258</c:v>
                </c:pt>
                <c:pt idx="29591">
                  <c:v>44832.308645833335</c:v>
                </c:pt>
                <c:pt idx="29592">
                  <c:v>44832.308657407404</c:v>
                </c:pt>
                <c:pt idx="29593">
                  <c:v>44832.308668981481</c:v>
                </c:pt>
                <c:pt idx="29594">
                  <c:v>44832.308680555558</c:v>
                </c:pt>
                <c:pt idx="29595">
                  <c:v>44832.308692129627</c:v>
                </c:pt>
                <c:pt idx="29596">
                  <c:v>44832.308703703704</c:v>
                </c:pt>
                <c:pt idx="29597">
                  <c:v>44832.308715277781</c:v>
                </c:pt>
                <c:pt idx="29598">
                  <c:v>44832.30872685185</c:v>
                </c:pt>
                <c:pt idx="29599">
                  <c:v>44832.308738425927</c:v>
                </c:pt>
                <c:pt idx="29600">
                  <c:v>44832.308749999997</c:v>
                </c:pt>
                <c:pt idx="29601">
                  <c:v>44832.308761574073</c:v>
                </c:pt>
                <c:pt idx="29602">
                  <c:v>44832.30877314815</c:v>
                </c:pt>
                <c:pt idx="29603">
                  <c:v>44832.30878472222</c:v>
                </c:pt>
                <c:pt idx="29604">
                  <c:v>44832.308796296296</c:v>
                </c:pt>
                <c:pt idx="29605">
                  <c:v>44832.308807870373</c:v>
                </c:pt>
                <c:pt idx="29606">
                  <c:v>44832.308819444443</c:v>
                </c:pt>
                <c:pt idx="29607">
                  <c:v>44832.308831018519</c:v>
                </c:pt>
                <c:pt idx="29608">
                  <c:v>44832.308842592596</c:v>
                </c:pt>
                <c:pt idx="29609">
                  <c:v>44832.308854166666</c:v>
                </c:pt>
                <c:pt idx="29610">
                  <c:v>44832.308865740742</c:v>
                </c:pt>
                <c:pt idx="29611">
                  <c:v>44832.308877314812</c:v>
                </c:pt>
                <c:pt idx="29612">
                  <c:v>44832.308888888889</c:v>
                </c:pt>
                <c:pt idx="29613">
                  <c:v>44832.308900462966</c:v>
                </c:pt>
                <c:pt idx="29614">
                  <c:v>44832.308912037035</c:v>
                </c:pt>
                <c:pt idx="29615">
                  <c:v>44832.308923611112</c:v>
                </c:pt>
                <c:pt idx="29616">
                  <c:v>44832.308935185189</c:v>
                </c:pt>
                <c:pt idx="29617">
                  <c:v>44832.308946759258</c:v>
                </c:pt>
                <c:pt idx="29618">
                  <c:v>44832.308958333335</c:v>
                </c:pt>
                <c:pt idx="29619">
                  <c:v>44832.308969907404</c:v>
                </c:pt>
                <c:pt idx="29620">
                  <c:v>44832.308981481481</c:v>
                </c:pt>
                <c:pt idx="29621">
                  <c:v>44832.308993055558</c:v>
                </c:pt>
                <c:pt idx="29622">
                  <c:v>44832.309004629627</c:v>
                </c:pt>
                <c:pt idx="29623">
                  <c:v>44832.309016203704</c:v>
                </c:pt>
                <c:pt idx="29624">
                  <c:v>44832.309027777781</c:v>
                </c:pt>
                <c:pt idx="29625">
                  <c:v>44832.309039351851</c:v>
                </c:pt>
                <c:pt idx="29626">
                  <c:v>44832.309050925927</c:v>
                </c:pt>
                <c:pt idx="29627">
                  <c:v>44832.309062499997</c:v>
                </c:pt>
                <c:pt idx="29628">
                  <c:v>44832.309074074074</c:v>
                </c:pt>
                <c:pt idx="29629">
                  <c:v>44832.30908564815</c:v>
                </c:pt>
                <c:pt idx="29630">
                  <c:v>44832.30909722222</c:v>
                </c:pt>
                <c:pt idx="29631">
                  <c:v>44832.309108796297</c:v>
                </c:pt>
                <c:pt idx="29632">
                  <c:v>44832.309120370373</c:v>
                </c:pt>
                <c:pt idx="29633">
                  <c:v>44832.309131944443</c:v>
                </c:pt>
                <c:pt idx="29634">
                  <c:v>44832.30914351852</c:v>
                </c:pt>
                <c:pt idx="29635">
                  <c:v>44832.309155092589</c:v>
                </c:pt>
                <c:pt idx="29636">
                  <c:v>44832.309166666666</c:v>
                </c:pt>
                <c:pt idx="29637">
                  <c:v>44832.309178240743</c:v>
                </c:pt>
                <c:pt idx="29638">
                  <c:v>44832.309189814812</c:v>
                </c:pt>
                <c:pt idx="29639">
                  <c:v>44832.309201388889</c:v>
                </c:pt>
                <c:pt idx="29640">
                  <c:v>44832.309212962966</c:v>
                </c:pt>
                <c:pt idx="29641">
                  <c:v>44832.309224537035</c:v>
                </c:pt>
                <c:pt idx="29642">
                  <c:v>44832.309236111112</c:v>
                </c:pt>
                <c:pt idx="29643">
                  <c:v>44832.309247685182</c:v>
                </c:pt>
                <c:pt idx="29644">
                  <c:v>44832.309259259258</c:v>
                </c:pt>
                <c:pt idx="29645">
                  <c:v>44832.309270833335</c:v>
                </c:pt>
                <c:pt idx="29646">
                  <c:v>44832.309282407405</c:v>
                </c:pt>
                <c:pt idx="29647">
                  <c:v>44832.309293981481</c:v>
                </c:pt>
                <c:pt idx="29648">
                  <c:v>44832.309305555558</c:v>
                </c:pt>
                <c:pt idx="29649">
                  <c:v>44832.309317129628</c:v>
                </c:pt>
                <c:pt idx="29650">
                  <c:v>44832.309328703705</c:v>
                </c:pt>
                <c:pt idx="29651">
                  <c:v>44832.309340277781</c:v>
                </c:pt>
                <c:pt idx="29652">
                  <c:v>44832.309351851851</c:v>
                </c:pt>
                <c:pt idx="29653">
                  <c:v>44832.309363425928</c:v>
                </c:pt>
                <c:pt idx="29654">
                  <c:v>44832.309374999997</c:v>
                </c:pt>
                <c:pt idx="29655">
                  <c:v>44832.309386574074</c:v>
                </c:pt>
                <c:pt idx="29656">
                  <c:v>44832.309398148151</c:v>
                </c:pt>
                <c:pt idx="29657">
                  <c:v>44832.30940972222</c:v>
                </c:pt>
                <c:pt idx="29658">
                  <c:v>44832.309421296297</c:v>
                </c:pt>
                <c:pt idx="29659">
                  <c:v>44832.309432870374</c:v>
                </c:pt>
                <c:pt idx="29660">
                  <c:v>44832.309444444443</c:v>
                </c:pt>
                <c:pt idx="29661">
                  <c:v>44832.30945601852</c:v>
                </c:pt>
                <c:pt idx="29662">
                  <c:v>44832.309467592589</c:v>
                </c:pt>
                <c:pt idx="29663">
                  <c:v>44832.309479166666</c:v>
                </c:pt>
                <c:pt idx="29664">
                  <c:v>44832.309490740743</c:v>
                </c:pt>
                <c:pt idx="29665">
                  <c:v>44832.309502314813</c:v>
                </c:pt>
                <c:pt idx="29666">
                  <c:v>44832.309513888889</c:v>
                </c:pt>
                <c:pt idx="29667">
                  <c:v>44832.309525462966</c:v>
                </c:pt>
                <c:pt idx="29668">
                  <c:v>44832.309537037036</c:v>
                </c:pt>
                <c:pt idx="29669">
                  <c:v>44832.309548611112</c:v>
                </c:pt>
                <c:pt idx="29670">
                  <c:v>44832.309560185182</c:v>
                </c:pt>
                <c:pt idx="29671">
                  <c:v>44832.309571759259</c:v>
                </c:pt>
                <c:pt idx="29672">
                  <c:v>44832.309583333335</c:v>
                </c:pt>
                <c:pt idx="29673">
                  <c:v>44832.309594907405</c:v>
                </c:pt>
                <c:pt idx="29674">
                  <c:v>44832.309606481482</c:v>
                </c:pt>
                <c:pt idx="29675">
                  <c:v>44832.309618055559</c:v>
                </c:pt>
                <c:pt idx="29676">
                  <c:v>44832.309629629628</c:v>
                </c:pt>
                <c:pt idx="29677">
                  <c:v>44832.309641203705</c:v>
                </c:pt>
                <c:pt idx="29678">
                  <c:v>44832.309652777774</c:v>
                </c:pt>
                <c:pt idx="29679">
                  <c:v>44832.309664351851</c:v>
                </c:pt>
                <c:pt idx="29680">
                  <c:v>44832.309675925928</c:v>
                </c:pt>
                <c:pt idx="29681">
                  <c:v>44832.309687499997</c:v>
                </c:pt>
                <c:pt idx="29682">
                  <c:v>44832.309699074074</c:v>
                </c:pt>
                <c:pt idx="29683">
                  <c:v>44832.309710648151</c:v>
                </c:pt>
                <c:pt idx="29684">
                  <c:v>44832.30972222222</c:v>
                </c:pt>
                <c:pt idx="29685">
                  <c:v>44832.309733796297</c:v>
                </c:pt>
                <c:pt idx="29686">
                  <c:v>44832.309745370374</c:v>
                </c:pt>
                <c:pt idx="29687">
                  <c:v>44832.309756944444</c:v>
                </c:pt>
                <c:pt idx="29688">
                  <c:v>44832.30976851852</c:v>
                </c:pt>
                <c:pt idx="29689">
                  <c:v>44832.30978009259</c:v>
                </c:pt>
                <c:pt idx="29690">
                  <c:v>44832.309791666667</c:v>
                </c:pt>
                <c:pt idx="29691">
                  <c:v>44832.309803240743</c:v>
                </c:pt>
                <c:pt idx="29692">
                  <c:v>44832.309814814813</c:v>
                </c:pt>
                <c:pt idx="29693">
                  <c:v>44832.30982638889</c:v>
                </c:pt>
                <c:pt idx="29694">
                  <c:v>44832.309837962966</c:v>
                </c:pt>
                <c:pt idx="29695">
                  <c:v>44832.309849537036</c:v>
                </c:pt>
                <c:pt idx="29696">
                  <c:v>44832.309861111113</c:v>
                </c:pt>
                <c:pt idx="29697">
                  <c:v>44832.309872685182</c:v>
                </c:pt>
                <c:pt idx="29698">
                  <c:v>44832.309884259259</c:v>
                </c:pt>
                <c:pt idx="29699">
                  <c:v>44832.309895833336</c:v>
                </c:pt>
                <c:pt idx="29700">
                  <c:v>44832.309907407405</c:v>
                </c:pt>
                <c:pt idx="29701">
                  <c:v>44832.309918981482</c:v>
                </c:pt>
                <c:pt idx="29702">
                  <c:v>44832.309930555559</c:v>
                </c:pt>
                <c:pt idx="29703">
                  <c:v>44832.309942129628</c:v>
                </c:pt>
                <c:pt idx="29704">
                  <c:v>44832.309953703705</c:v>
                </c:pt>
                <c:pt idx="29705">
                  <c:v>44832.309965277775</c:v>
                </c:pt>
                <c:pt idx="29706">
                  <c:v>44832.309976851851</c:v>
                </c:pt>
                <c:pt idx="29707">
                  <c:v>44832.309988425928</c:v>
                </c:pt>
                <c:pt idx="29708">
                  <c:v>44832.31</c:v>
                </c:pt>
                <c:pt idx="29709">
                  <c:v>44832.310011574074</c:v>
                </c:pt>
                <c:pt idx="29710">
                  <c:v>44832.310034722221</c:v>
                </c:pt>
                <c:pt idx="29711">
                  <c:v>44832.310046296298</c:v>
                </c:pt>
                <c:pt idx="29712">
                  <c:v>44832.310057870367</c:v>
                </c:pt>
                <c:pt idx="29713">
                  <c:v>44832.310069444444</c:v>
                </c:pt>
                <c:pt idx="29714">
                  <c:v>44832.310081018521</c:v>
                </c:pt>
                <c:pt idx="29715">
                  <c:v>44832.31009259259</c:v>
                </c:pt>
                <c:pt idx="29716">
                  <c:v>44832.310104166667</c:v>
                </c:pt>
                <c:pt idx="29717">
                  <c:v>44832.310115740744</c:v>
                </c:pt>
                <c:pt idx="29718">
                  <c:v>44832.310127314813</c:v>
                </c:pt>
                <c:pt idx="29719">
                  <c:v>44832.31013888889</c:v>
                </c:pt>
                <c:pt idx="29720">
                  <c:v>44832.310150462959</c:v>
                </c:pt>
                <c:pt idx="29721">
                  <c:v>44832.310162037036</c:v>
                </c:pt>
                <c:pt idx="29722">
                  <c:v>44832.310173611113</c:v>
                </c:pt>
                <c:pt idx="29723">
                  <c:v>44832.310185185182</c:v>
                </c:pt>
                <c:pt idx="29724">
                  <c:v>44832.310196759259</c:v>
                </c:pt>
                <c:pt idx="29725">
                  <c:v>44832.310208333336</c:v>
                </c:pt>
                <c:pt idx="29726">
                  <c:v>44832.310219907406</c:v>
                </c:pt>
                <c:pt idx="29727">
                  <c:v>44832.310231481482</c:v>
                </c:pt>
                <c:pt idx="29728">
                  <c:v>44832.310243055559</c:v>
                </c:pt>
                <c:pt idx="29729">
                  <c:v>44832.310254629629</c:v>
                </c:pt>
                <c:pt idx="29730">
                  <c:v>44832.310266203705</c:v>
                </c:pt>
                <c:pt idx="29731">
                  <c:v>44832.310277777775</c:v>
                </c:pt>
                <c:pt idx="29732">
                  <c:v>44832.310289351852</c:v>
                </c:pt>
                <c:pt idx="29733">
                  <c:v>44832.310300925928</c:v>
                </c:pt>
                <c:pt idx="29734">
                  <c:v>44832.310312499998</c:v>
                </c:pt>
                <c:pt idx="29735">
                  <c:v>44832.310324074075</c:v>
                </c:pt>
                <c:pt idx="29736">
                  <c:v>44832.310335648152</c:v>
                </c:pt>
                <c:pt idx="29737">
                  <c:v>44832.310347222221</c:v>
                </c:pt>
                <c:pt idx="29738">
                  <c:v>44832.310358796298</c:v>
                </c:pt>
                <c:pt idx="29739">
                  <c:v>44832.310370370367</c:v>
                </c:pt>
                <c:pt idx="29740">
                  <c:v>44832.310381944444</c:v>
                </c:pt>
                <c:pt idx="29741">
                  <c:v>44832.310393518521</c:v>
                </c:pt>
                <c:pt idx="29742">
                  <c:v>44832.31040509259</c:v>
                </c:pt>
                <c:pt idx="29743">
                  <c:v>44832.310416666667</c:v>
                </c:pt>
                <c:pt idx="29744">
                  <c:v>44832.310428240744</c:v>
                </c:pt>
                <c:pt idx="29745">
                  <c:v>44832.310439814813</c:v>
                </c:pt>
                <c:pt idx="29746">
                  <c:v>44832.31045138889</c:v>
                </c:pt>
                <c:pt idx="29747">
                  <c:v>44832.31046296296</c:v>
                </c:pt>
                <c:pt idx="29748">
                  <c:v>44832.310474537036</c:v>
                </c:pt>
                <c:pt idx="29749">
                  <c:v>44832.310486111113</c:v>
                </c:pt>
                <c:pt idx="29750">
                  <c:v>44832.310497685183</c:v>
                </c:pt>
                <c:pt idx="29751">
                  <c:v>44832.31050925926</c:v>
                </c:pt>
                <c:pt idx="29752">
                  <c:v>44832.310520833336</c:v>
                </c:pt>
                <c:pt idx="29753">
                  <c:v>44832.310532407406</c:v>
                </c:pt>
                <c:pt idx="29754">
                  <c:v>44832.310543981483</c:v>
                </c:pt>
                <c:pt idx="29755">
                  <c:v>44832.310555555552</c:v>
                </c:pt>
                <c:pt idx="29756">
                  <c:v>44832.310567129629</c:v>
                </c:pt>
                <c:pt idx="29757">
                  <c:v>44832.310578703706</c:v>
                </c:pt>
                <c:pt idx="29758">
                  <c:v>44832.310590277775</c:v>
                </c:pt>
                <c:pt idx="29759">
                  <c:v>44832.310601851852</c:v>
                </c:pt>
                <c:pt idx="29760">
                  <c:v>44832.310613425929</c:v>
                </c:pt>
                <c:pt idx="29761">
                  <c:v>44832.310624999998</c:v>
                </c:pt>
                <c:pt idx="29762">
                  <c:v>44832.310636574075</c:v>
                </c:pt>
                <c:pt idx="29763">
                  <c:v>44832.310648148145</c:v>
                </c:pt>
                <c:pt idx="29764">
                  <c:v>44832.310659722221</c:v>
                </c:pt>
                <c:pt idx="29765">
                  <c:v>44832.310671296298</c:v>
                </c:pt>
                <c:pt idx="29766">
                  <c:v>44832.310682870368</c:v>
                </c:pt>
                <c:pt idx="29767">
                  <c:v>44832.310694444444</c:v>
                </c:pt>
                <c:pt idx="29768">
                  <c:v>44832.310706018521</c:v>
                </c:pt>
                <c:pt idx="29769">
                  <c:v>44832.310717592591</c:v>
                </c:pt>
                <c:pt idx="29770">
                  <c:v>44832.310729166667</c:v>
                </c:pt>
                <c:pt idx="29771">
                  <c:v>44832.310740740744</c:v>
                </c:pt>
                <c:pt idx="29772">
                  <c:v>44832.310752314814</c:v>
                </c:pt>
                <c:pt idx="29773">
                  <c:v>44832.310763888891</c:v>
                </c:pt>
                <c:pt idx="29774">
                  <c:v>44832.31077546296</c:v>
                </c:pt>
                <c:pt idx="29775">
                  <c:v>44832.310787037037</c:v>
                </c:pt>
                <c:pt idx="29776">
                  <c:v>44832.310798611114</c:v>
                </c:pt>
                <c:pt idx="29777">
                  <c:v>44832.310810185183</c:v>
                </c:pt>
                <c:pt idx="29778">
                  <c:v>44832.31082175926</c:v>
                </c:pt>
                <c:pt idx="29779">
                  <c:v>44832.310833333337</c:v>
                </c:pt>
                <c:pt idx="29780">
                  <c:v>44832.310844907406</c:v>
                </c:pt>
                <c:pt idx="29781">
                  <c:v>44832.310856481483</c:v>
                </c:pt>
                <c:pt idx="29782">
                  <c:v>44832.310868055552</c:v>
                </c:pt>
                <c:pt idx="29783">
                  <c:v>44832.310879629629</c:v>
                </c:pt>
                <c:pt idx="29784">
                  <c:v>44832.310891203706</c:v>
                </c:pt>
                <c:pt idx="29785">
                  <c:v>44832.310902777775</c:v>
                </c:pt>
                <c:pt idx="29786">
                  <c:v>44832.310914351852</c:v>
                </c:pt>
                <c:pt idx="29787">
                  <c:v>44832.310925925929</c:v>
                </c:pt>
                <c:pt idx="29788">
                  <c:v>44832.310937499999</c:v>
                </c:pt>
                <c:pt idx="29789">
                  <c:v>44832.310949074075</c:v>
                </c:pt>
                <c:pt idx="29790">
                  <c:v>44832.310960648145</c:v>
                </c:pt>
                <c:pt idx="29791">
                  <c:v>44832.310972222222</c:v>
                </c:pt>
                <c:pt idx="29792">
                  <c:v>44832.310983796298</c:v>
                </c:pt>
                <c:pt idx="29793">
                  <c:v>44832.310995370368</c:v>
                </c:pt>
                <c:pt idx="29794">
                  <c:v>44832.311006944445</c:v>
                </c:pt>
                <c:pt idx="29795">
                  <c:v>44832.311018518521</c:v>
                </c:pt>
                <c:pt idx="29796">
                  <c:v>44832.311030092591</c:v>
                </c:pt>
                <c:pt idx="29797">
                  <c:v>44832.311041666668</c:v>
                </c:pt>
                <c:pt idx="29798">
                  <c:v>44832.311053240737</c:v>
                </c:pt>
                <c:pt idx="29799">
                  <c:v>44832.311064814814</c:v>
                </c:pt>
                <c:pt idx="29800">
                  <c:v>44832.311076388891</c:v>
                </c:pt>
                <c:pt idx="29801">
                  <c:v>44832.31108796296</c:v>
                </c:pt>
                <c:pt idx="29802">
                  <c:v>44832.311099537037</c:v>
                </c:pt>
                <c:pt idx="29803">
                  <c:v>44832.311111111114</c:v>
                </c:pt>
                <c:pt idx="29804">
                  <c:v>44832.311122685183</c:v>
                </c:pt>
                <c:pt idx="29805">
                  <c:v>44832.31113425926</c:v>
                </c:pt>
                <c:pt idx="29806">
                  <c:v>44832.311145833337</c:v>
                </c:pt>
                <c:pt idx="29807">
                  <c:v>44832.311157407406</c:v>
                </c:pt>
                <c:pt idx="29808">
                  <c:v>44832.311168981483</c:v>
                </c:pt>
                <c:pt idx="29809">
                  <c:v>44832.311180555553</c:v>
                </c:pt>
                <c:pt idx="29810">
                  <c:v>44832.311192129629</c:v>
                </c:pt>
                <c:pt idx="29811">
                  <c:v>44832.311203703706</c:v>
                </c:pt>
                <c:pt idx="29812">
                  <c:v>44832.311215277776</c:v>
                </c:pt>
                <c:pt idx="29813">
                  <c:v>44832.311226851853</c:v>
                </c:pt>
                <c:pt idx="29814">
                  <c:v>44832.311238425929</c:v>
                </c:pt>
                <c:pt idx="29815">
                  <c:v>44832.311249999999</c:v>
                </c:pt>
                <c:pt idx="29816">
                  <c:v>44832.311261574076</c:v>
                </c:pt>
                <c:pt idx="29817">
                  <c:v>44832.311273148145</c:v>
                </c:pt>
                <c:pt idx="29818">
                  <c:v>44832.311284722222</c:v>
                </c:pt>
                <c:pt idx="29819">
                  <c:v>44832.311296296299</c:v>
                </c:pt>
                <c:pt idx="29820">
                  <c:v>44832.311307870368</c:v>
                </c:pt>
                <c:pt idx="29821">
                  <c:v>44832.311319444445</c:v>
                </c:pt>
                <c:pt idx="29822">
                  <c:v>44832.311331018522</c:v>
                </c:pt>
                <c:pt idx="29823">
                  <c:v>44832.311342592591</c:v>
                </c:pt>
                <c:pt idx="29824">
                  <c:v>44832.311354166668</c:v>
                </c:pt>
                <c:pt idx="29825">
                  <c:v>44832.311365740738</c:v>
                </c:pt>
                <c:pt idx="29826">
                  <c:v>44832.311377314814</c:v>
                </c:pt>
                <c:pt idx="29827">
                  <c:v>44832.311388888891</c:v>
                </c:pt>
                <c:pt idx="29828">
                  <c:v>44832.311400462961</c:v>
                </c:pt>
                <c:pt idx="29829">
                  <c:v>44832.311412037037</c:v>
                </c:pt>
                <c:pt idx="29830">
                  <c:v>44832.311423611114</c:v>
                </c:pt>
                <c:pt idx="29831">
                  <c:v>44832.311435185184</c:v>
                </c:pt>
                <c:pt idx="29832">
                  <c:v>44832.31144675926</c:v>
                </c:pt>
                <c:pt idx="29833">
                  <c:v>44832.31145833333</c:v>
                </c:pt>
                <c:pt idx="29834">
                  <c:v>44832.311469907407</c:v>
                </c:pt>
                <c:pt idx="29835">
                  <c:v>44832.311481481483</c:v>
                </c:pt>
                <c:pt idx="29836">
                  <c:v>44832.311493055553</c:v>
                </c:pt>
                <c:pt idx="29837">
                  <c:v>44832.31150462963</c:v>
                </c:pt>
                <c:pt idx="29838">
                  <c:v>44832.311516203707</c:v>
                </c:pt>
                <c:pt idx="29839">
                  <c:v>44832.311527777776</c:v>
                </c:pt>
                <c:pt idx="29840">
                  <c:v>44832.311539351853</c:v>
                </c:pt>
                <c:pt idx="29841">
                  <c:v>44832.311550925922</c:v>
                </c:pt>
                <c:pt idx="29842">
                  <c:v>44832.311562499999</c:v>
                </c:pt>
                <c:pt idx="29843">
                  <c:v>44832.311574074076</c:v>
                </c:pt>
                <c:pt idx="29844">
                  <c:v>44832.311585648145</c:v>
                </c:pt>
                <c:pt idx="29845">
                  <c:v>44832.311597222222</c:v>
                </c:pt>
                <c:pt idx="29846">
                  <c:v>44832.311608796299</c:v>
                </c:pt>
                <c:pt idx="29847">
                  <c:v>44832.311620370368</c:v>
                </c:pt>
                <c:pt idx="29848">
                  <c:v>44832.311631944445</c:v>
                </c:pt>
                <c:pt idx="29849">
                  <c:v>44832.311643518522</c:v>
                </c:pt>
                <c:pt idx="29850">
                  <c:v>44832.311655092592</c:v>
                </c:pt>
                <c:pt idx="29851">
                  <c:v>44832.311666666668</c:v>
                </c:pt>
                <c:pt idx="29852">
                  <c:v>44832.311678240738</c:v>
                </c:pt>
                <c:pt idx="29853">
                  <c:v>44832.311689814815</c:v>
                </c:pt>
                <c:pt idx="29854">
                  <c:v>44832.311701388891</c:v>
                </c:pt>
                <c:pt idx="29855">
                  <c:v>44832.311712962961</c:v>
                </c:pt>
                <c:pt idx="29856">
                  <c:v>44832.311724537038</c:v>
                </c:pt>
                <c:pt idx="29857">
                  <c:v>44832.311736111114</c:v>
                </c:pt>
                <c:pt idx="29858">
                  <c:v>44832.311747685184</c:v>
                </c:pt>
                <c:pt idx="29859">
                  <c:v>44832.311759259261</c:v>
                </c:pt>
                <c:pt idx="29860">
                  <c:v>44832.31177083333</c:v>
                </c:pt>
                <c:pt idx="29861">
                  <c:v>44832.311782407407</c:v>
                </c:pt>
                <c:pt idx="29862">
                  <c:v>44832.311793981484</c:v>
                </c:pt>
                <c:pt idx="29863">
                  <c:v>44832.311805555553</c:v>
                </c:pt>
                <c:pt idx="29864">
                  <c:v>44832.31181712963</c:v>
                </c:pt>
                <c:pt idx="29865">
                  <c:v>44832.311828703707</c:v>
                </c:pt>
                <c:pt idx="29866">
                  <c:v>44832.311840277776</c:v>
                </c:pt>
                <c:pt idx="29867">
                  <c:v>44832.311851851853</c:v>
                </c:pt>
                <c:pt idx="29868">
                  <c:v>44832.311863425923</c:v>
                </c:pt>
                <c:pt idx="29869">
                  <c:v>44832.311874999999</c:v>
                </c:pt>
                <c:pt idx="29870">
                  <c:v>44832.311886574076</c:v>
                </c:pt>
                <c:pt idx="29871">
                  <c:v>44832.311898148146</c:v>
                </c:pt>
                <c:pt idx="29872">
                  <c:v>44832.311909722222</c:v>
                </c:pt>
                <c:pt idx="29873">
                  <c:v>44832.311921296299</c:v>
                </c:pt>
                <c:pt idx="29874">
                  <c:v>44832.311932870369</c:v>
                </c:pt>
                <c:pt idx="29875">
                  <c:v>44832.311944444446</c:v>
                </c:pt>
                <c:pt idx="29876">
                  <c:v>44832.311956018515</c:v>
                </c:pt>
                <c:pt idx="29877">
                  <c:v>44832.311967592592</c:v>
                </c:pt>
                <c:pt idx="29878">
                  <c:v>44832.311979166669</c:v>
                </c:pt>
                <c:pt idx="29879">
                  <c:v>44832.311990740738</c:v>
                </c:pt>
                <c:pt idx="29880">
                  <c:v>44832.312002314815</c:v>
                </c:pt>
                <c:pt idx="29881">
                  <c:v>44832.312013888892</c:v>
                </c:pt>
                <c:pt idx="29882">
                  <c:v>44832.312037037038</c:v>
                </c:pt>
                <c:pt idx="29883">
                  <c:v>44832.312048611115</c:v>
                </c:pt>
                <c:pt idx="29884">
                  <c:v>44832.312060185184</c:v>
                </c:pt>
                <c:pt idx="29885">
                  <c:v>44832.312071759261</c:v>
                </c:pt>
                <c:pt idx="29886">
                  <c:v>44832.312083333331</c:v>
                </c:pt>
                <c:pt idx="29887">
                  <c:v>44832.312094907407</c:v>
                </c:pt>
                <c:pt idx="29888">
                  <c:v>44832.312106481484</c:v>
                </c:pt>
                <c:pt idx="29889">
                  <c:v>44832.312118055554</c:v>
                </c:pt>
                <c:pt idx="29890">
                  <c:v>44832.31212962963</c:v>
                </c:pt>
                <c:pt idx="29891">
                  <c:v>44832.312141203707</c:v>
                </c:pt>
                <c:pt idx="29892">
                  <c:v>44832.312152777777</c:v>
                </c:pt>
                <c:pt idx="29893">
                  <c:v>44832.312164351853</c:v>
                </c:pt>
                <c:pt idx="29894">
                  <c:v>44832.312175925923</c:v>
                </c:pt>
                <c:pt idx="29895">
                  <c:v>44832.3121875</c:v>
                </c:pt>
                <c:pt idx="29896">
                  <c:v>44832.312199074076</c:v>
                </c:pt>
                <c:pt idx="29897">
                  <c:v>44832.312210648146</c:v>
                </c:pt>
                <c:pt idx="29898">
                  <c:v>44832.312222222223</c:v>
                </c:pt>
                <c:pt idx="29899">
                  <c:v>44832.3122337963</c:v>
                </c:pt>
                <c:pt idx="29900">
                  <c:v>44832.312245370369</c:v>
                </c:pt>
                <c:pt idx="29901">
                  <c:v>44832.312256944446</c:v>
                </c:pt>
                <c:pt idx="29902">
                  <c:v>44832.312268518515</c:v>
                </c:pt>
                <c:pt idx="29903">
                  <c:v>44832.312280092592</c:v>
                </c:pt>
                <c:pt idx="29904">
                  <c:v>44832.312291666669</c:v>
                </c:pt>
                <c:pt idx="29905">
                  <c:v>44832.312303240738</c:v>
                </c:pt>
                <c:pt idx="29906">
                  <c:v>44832.312314814815</c:v>
                </c:pt>
                <c:pt idx="29907">
                  <c:v>44832.312326388892</c:v>
                </c:pt>
                <c:pt idx="29908">
                  <c:v>44832.312337962961</c:v>
                </c:pt>
                <c:pt idx="29909">
                  <c:v>44832.312349537038</c:v>
                </c:pt>
                <c:pt idx="29910">
                  <c:v>44832.312361111108</c:v>
                </c:pt>
                <c:pt idx="29911">
                  <c:v>44832.312372685185</c:v>
                </c:pt>
                <c:pt idx="29912">
                  <c:v>44832.312384259261</c:v>
                </c:pt>
                <c:pt idx="29913">
                  <c:v>44832.312395833331</c:v>
                </c:pt>
                <c:pt idx="29914">
                  <c:v>44832.312407407408</c:v>
                </c:pt>
                <c:pt idx="29915">
                  <c:v>44832.312418981484</c:v>
                </c:pt>
                <c:pt idx="29916">
                  <c:v>44832.312430555554</c:v>
                </c:pt>
                <c:pt idx="29917">
                  <c:v>44832.312442129631</c:v>
                </c:pt>
                <c:pt idx="29918">
                  <c:v>44832.3124537037</c:v>
                </c:pt>
                <c:pt idx="29919">
                  <c:v>44832.312465277777</c:v>
                </c:pt>
                <c:pt idx="29920">
                  <c:v>44832.312476851854</c:v>
                </c:pt>
                <c:pt idx="29921">
                  <c:v>44832.312488425923</c:v>
                </c:pt>
                <c:pt idx="29922">
                  <c:v>44832.3125</c:v>
                </c:pt>
                <c:pt idx="29923">
                  <c:v>44832.312511574077</c:v>
                </c:pt>
                <c:pt idx="29924">
                  <c:v>44832.312523148146</c:v>
                </c:pt>
                <c:pt idx="29925">
                  <c:v>44832.312534722223</c:v>
                </c:pt>
                <c:pt idx="29926">
                  <c:v>44832.3125462963</c:v>
                </c:pt>
                <c:pt idx="29927">
                  <c:v>44832.312557870369</c:v>
                </c:pt>
                <c:pt idx="29928">
                  <c:v>44832.312569444446</c:v>
                </c:pt>
                <c:pt idx="29929">
                  <c:v>44832.312581018516</c:v>
                </c:pt>
                <c:pt idx="29930">
                  <c:v>44832.312592592592</c:v>
                </c:pt>
                <c:pt idx="29931">
                  <c:v>44832.312604166669</c:v>
                </c:pt>
                <c:pt idx="29932">
                  <c:v>44832.312615740739</c:v>
                </c:pt>
                <c:pt idx="29933">
                  <c:v>44832.312627314815</c:v>
                </c:pt>
                <c:pt idx="29934">
                  <c:v>44832.312638888892</c:v>
                </c:pt>
                <c:pt idx="29935">
                  <c:v>44832.312650462962</c:v>
                </c:pt>
                <c:pt idx="29936">
                  <c:v>44832.312662037039</c:v>
                </c:pt>
                <c:pt idx="29937">
                  <c:v>44832.312673611108</c:v>
                </c:pt>
                <c:pt idx="29938">
                  <c:v>44832.312685185185</c:v>
                </c:pt>
                <c:pt idx="29939">
                  <c:v>44832.312696759262</c:v>
                </c:pt>
                <c:pt idx="29940">
                  <c:v>44832.312708333331</c:v>
                </c:pt>
                <c:pt idx="29941">
                  <c:v>44832.312719907408</c:v>
                </c:pt>
                <c:pt idx="29942">
                  <c:v>44832.312731481485</c:v>
                </c:pt>
                <c:pt idx="29943">
                  <c:v>44832.312743055554</c:v>
                </c:pt>
                <c:pt idx="29944">
                  <c:v>44832.312754629631</c:v>
                </c:pt>
                <c:pt idx="29945">
                  <c:v>44832.3127662037</c:v>
                </c:pt>
                <c:pt idx="29946">
                  <c:v>44832.312777777777</c:v>
                </c:pt>
                <c:pt idx="29947">
                  <c:v>44832.312789351854</c:v>
                </c:pt>
                <c:pt idx="29948">
                  <c:v>44832.312800925924</c:v>
                </c:pt>
                <c:pt idx="29949">
                  <c:v>44832.3128125</c:v>
                </c:pt>
                <c:pt idx="29950">
                  <c:v>44832.312824074077</c:v>
                </c:pt>
                <c:pt idx="29951">
                  <c:v>44832.312835648147</c:v>
                </c:pt>
                <c:pt idx="29952">
                  <c:v>44832.312847222223</c:v>
                </c:pt>
                <c:pt idx="29953">
                  <c:v>44832.312858796293</c:v>
                </c:pt>
                <c:pt idx="29954">
                  <c:v>44832.31287037037</c:v>
                </c:pt>
                <c:pt idx="29955">
                  <c:v>44832.312881944446</c:v>
                </c:pt>
                <c:pt idx="29956">
                  <c:v>44832.312893518516</c:v>
                </c:pt>
                <c:pt idx="29957">
                  <c:v>44832.312905092593</c:v>
                </c:pt>
                <c:pt idx="29958">
                  <c:v>44832.312916666669</c:v>
                </c:pt>
                <c:pt idx="29959">
                  <c:v>44832.312928240739</c:v>
                </c:pt>
                <c:pt idx="29960">
                  <c:v>44832.312939814816</c:v>
                </c:pt>
                <c:pt idx="29961">
                  <c:v>44832.312951388885</c:v>
                </c:pt>
                <c:pt idx="29962">
                  <c:v>44832.312962962962</c:v>
                </c:pt>
                <c:pt idx="29963">
                  <c:v>44832.312974537039</c:v>
                </c:pt>
                <c:pt idx="29964">
                  <c:v>44832.312986111108</c:v>
                </c:pt>
                <c:pt idx="29965">
                  <c:v>44832.312997685185</c:v>
                </c:pt>
                <c:pt idx="29966">
                  <c:v>44832.313009259262</c:v>
                </c:pt>
                <c:pt idx="29967">
                  <c:v>44832.313020833331</c:v>
                </c:pt>
                <c:pt idx="29968">
                  <c:v>44832.313032407408</c:v>
                </c:pt>
                <c:pt idx="29969">
                  <c:v>44832.313043981485</c:v>
                </c:pt>
                <c:pt idx="29970">
                  <c:v>44832.313055555554</c:v>
                </c:pt>
                <c:pt idx="29971">
                  <c:v>44832.313067129631</c:v>
                </c:pt>
                <c:pt idx="29972">
                  <c:v>44832.313078703701</c:v>
                </c:pt>
                <c:pt idx="29973">
                  <c:v>44832.313090277778</c:v>
                </c:pt>
                <c:pt idx="29974">
                  <c:v>44832.313101851854</c:v>
                </c:pt>
                <c:pt idx="29975">
                  <c:v>44832.313113425924</c:v>
                </c:pt>
                <c:pt idx="29976">
                  <c:v>44832.313125000001</c:v>
                </c:pt>
                <c:pt idx="29977">
                  <c:v>44832.313136574077</c:v>
                </c:pt>
                <c:pt idx="29978">
                  <c:v>44832.313148148147</c:v>
                </c:pt>
                <c:pt idx="29979">
                  <c:v>44832.313159722224</c:v>
                </c:pt>
                <c:pt idx="29980">
                  <c:v>44832.313171296293</c:v>
                </c:pt>
                <c:pt idx="29981">
                  <c:v>44832.31318287037</c:v>
                </c:pt>
                <c:pt idx="29982">
                  <c:v>44832.313194444447</c:v>
                </c:pt>
                <c:pt idx="29983">
                  <c:v>44832.313206018516</c:v>
                </c:pt>
                <c:pt idx="29984">
                  <c:v>44832.313217592593</c:v>
                </c:pt>
                <c:pt idx="29985">
                  <c:v>44832.31322916667</c:v>
                </c:pt>
                <c:pt idx="29986">
                  <c:v>44832.313240740739</c:v>
                </c:pt>
                <c:pt idx="29987">
                  <c:v>44832.313252314816</c:v>
                </c:pt>
                <c:pt idx="29988">
                  <c:v>44832.313263888886</c:v>
                </c:pt>
                <c:pt idx="29989">
                  <c:v>44832.313275462962</c:v>
                </c:pt>
                <c:pt idx="29990">
                  <c:v>44832.313287037039</c:v>
                </c:pt>
                <c:pt idx="29991">
                  <c:v>44832.313298611109</c:v>
                </c:pt>
                <c:pt idx="29992">
                  <c:v>44832.313310185185</c:v>
                </c:pt>
                <c:pt idx="29993">
                  <c:v>44832.313321759262</c:v>
                </c:pt>
                <c:pt idx="29994">
                  <c:v>44832.313333333332</c:v>
                </c:pt>
                <c:pt idx="29995">
                  <c:v>44832.313344907408</c:v>
                </c:pt>
                <c:pt idx="29996">
                  <c:v>44832.313356481478</c:v>
                </c:pt>
                <c:pt idx="29997">
                  <c:v>44832.313368055555</c:v>
                </c:pt>
                <c:pt idx="29998">
                  <c:v>44832.313379629632</c:v>
                </c:pt>
                <c:pt idx="29999">
                  <c:v>44832.313391203701</c:v>
                </c:pt>
                <c:pt idx="30000">
                  <c:v>44832.313402777778</c:v>
                </c:pt>
                <c:pt idx="30001">
                  <c:v>44832.313414351855</c:v>
                </c:pt>
                <c:pt idx="30002">
                  <c:v>44832.313425925924</c:v>
                </c:pt>
                <c:pt idx="30003">
                  <c:v>44832.313437500001</c:v>
                </c:pt>
                <c:pt idx="30004">
                  <c:v>44832.313449074078</c:v>
                </c:pt>
                <c:pt idx="30005">
                  <c:v>44832.313460648147</c:v>
                </c:pt>
                <c:pt idx="30006">
                  <c:v>44832.313472222224</c:v>
                </c:pt>
                <c:pt idx="30007">
                  <c:v>44832.313483796293</c:v>
                </c:pt>
                <c:pt idx="30008">
                  <c:v>44832.31349537037</c:v>
                </c:pt>
                <c:pt idx="30009">
                  <c:v>44832.313506944447</c:v>
                </c:pt>
                <c:pt idx="30010">
                  <c:v>44832.313518518517</c:v>
                </c:pt>
                <c:pt idx="30011">
                  <c:v>44832.313530092593</c:v>
                </c:pt>
                <c:pt idx="30012">
                  <c:v>44832.31354166667</c:v>
                </c:pt>
                <c:pt idx="30013">
                  <c:v>44832.31355324074</c:v>
                </c:pt>
                <c:pt idx="30014">
                  <c:v>44832.313564814816</c:v>
                </c:pt>
                <c:pt idx="30015">
                  <c:v>44832.313576388886</c:v>
                </c:pt>
                <c:pt idx="30016">
                  <c:v>44832.313587962963</c:v>
                </c:pt>
                <c:pt idx="30017">
                  <c:v>44832.313599537039</c:v>
                </c:pt>
                <c:pt idx="30018">
                  <c:v>44832.313611111109</c:v>
                </c:pt>
                <c:pt idx="30019">
                  <c:v>44832.313622685186</c:v>
                </c:pt>
                <c:pt idx="30020">
                  <c:v>44832.313634259262</c:v>
                </c:pt>
                <c:pt idx="30021">
                  <c:v>44832.313645833332</c:v>
                </c:pt>
                <c:pt idx="30022">
                  <c:v>44832.313657407409</c:v>
                </c:pt>
                <c:pt idx="30023">
                  <c:v>44832.313668981478</c:v>
                </c:pt>
                <c:pt idx="30024">
                  <c:v>44832.313680555555</c:v>
                </c:pt>
                <c:pt idx="30025">
                  <c:v>44832.313692129632</c:v>
                </c:pt>
                <c:pt idx="30026">
                  <c:v>44832.313703703701</c:v>
                </c:pt>
                <c:pt idx="30027">
                  <c:v>44832.313715277778</c:v>
                </c:pt>
                <c:pt idx="30028">
                  <c:v>44832.313726851855</c:v>
                </c:pt>
                <c:pt idx="30029">
                  <c:v>44832.313738425924</c:v>
                </c:pt>
                <c:pt idx="30030">
                  <c:v>44832.313750000001</c:v>
                </c:pt>
                <c:pt idx="30031">
                  <c:v>44832.313761574071</c:v>
                </c:pt>
                <c:pt idx="30032">
                  <c:v>44832.313773148147</c:v>
                </c:pt>
                <c:pt idx="30033">
                  <c:v>44832.313784722224</c:v>
                </c:pt>
                <c:pt idx="30034">
                  <c:v>44832.313796296294</c:v>
                </c:pt>
                <c:pt idx="30035">
                  <c:v>44832.313807870371</c:v>
                </c:pt>
                <c:pt idx="30036">
                  <c:v>44832.313819444447</c:v>
                </c:pt>
                <c:pt idx="30037">
                  <c:v>44832.313831018517</c:v>
                </c:pt>
                <c:pt idx="30038">
                  <c:v>44832.313842592594</c:v>
                </c:pt>
                <c:pt idx="30039">
                  <c:v>44832.313854166663</c:v>
                </c:pt>
                <c:pt idx="30040">
                  <c:v>44832.31386574074</c:v>
                </c:pt>
                <c:pt idx="30041">
                  <c:v>44832.313877314817</c:v>
                </c:pt>
                <c:pt idx="30042">
                  <c:v>44832.313888888886</c:v>
                </c:pt>
                <c:pt idx="30043">
                  <c:v>44832.313900462963</c:v>
                </c:pt>
                <c:pt idx="30044">
                  <c:v>44832.31391203704</c:v>
                </c:pt>
                <c:pt idx="30045">
                  <c:v>44832.313923611109</c:v>
                </c:pt>
                <c:pt idx="30046">
                  <c:v>44832.313935185186</c:v>
                </c:pt>
                <c:pt idx="30047">
                  <c:v>44832.313946759263</c:v>
                </c:pt>
                <c:pt idx="30048">
                  <c:v>44832.313958333332</c:v>
                </c:pt>
                <c:pt idx="30049">
                  <c:v>44832.313969907409</c:v>
                </c:pt>
                <c:pt idx="30050">
                  <c:v>44832.313981481479</c:v>
                </c:pt>
                <c:pt idx="30051">
                  <c:v>44832.313993055555</c:v>
                </c:pt>
                <c:pt idx="30052">
                  <c:v>44832.314004629632</c:v>
                </c:pt>
                <c:pt idx="30053">
                  <c:v>44832.314027777778</c:v>
                </c:pt>
                <c:pt idx="30054">
                  <c:v>44832.314039351855</c:v>
                </c:pt>
                <c:pt idx="30055">
                  <c:v>44832.314050925925</c:v>
                </c:pt>
                <c:pt idx="30056">
                  <c:v>44832.314062500001</c:v>
                </c:pt>
                <c:pt idx="30057">
                  <c:v>44832.314074074071</c:v>
                </c:pt>
                <c:pt idx="30058">
                  <c:v>44832.314085648148</c:v>
                </c:pt>
                <c:pt idx="30059">
                  <c:v>44832.314097222225</c:v>
                </c:pt>
                <c:pt idx="30060">
                  <c:v>44832.314108796294</c:v>
                </c:pt>
                <c:pt idx="30061">
                  <c:v>44832.314120370371</c:v>
                </c:pt>
                <c:pt idx="30062">
                  <c:v>44832.314131944448</c:v>
                </c:pt>
                <c:pt idx="30063">
                  <c:v>44832.314143518517</c:v>
                </c:pt>
                <c:pt idx="30064">
                  <c:v>44832.314155092594</c:v>
                </c:pt>
                <c:pt idx="30065">
                  <c:v>44832.314166666663</c:v>
                </c:pt>
                <c:pt idx="30066">
                  <c:v>44832.31417824074</c:v>
                </c:pt>
                <c:pt idx="30067">
                  <c:v>44832.314189814817</c:v>
                </c:pt>
                <c:pt idx="30068">
                  <c:v>44832.314201388886</c:v>
                </c:pt>
                <c:pt idx="30069">
                  <c:v>44832.314212962963</c:v>
                </c:pt>
                <c:pt idx="30070">
                  <c:v>44832.31422453704</c:v>
                </c:pt>
                <c:pt idx="30071">
                  <c:v>44832.314236111109</c:v>
                </c:pt>
                <c:pt idx="30072">
                  <c:v>44832.314247685186</c:v>
                </c:pt>
                <c:pt idx="30073">
                  <c:v>44832.314259259256</c:v>
                </c:pt>
                <c:pt idx="30074">
                  <c:v>44832.314270833333</c:v>
                </c:pt>
                <c:pt idx="30075">
                  <c:v>44832.314282407409</c:v>
                </c:pt>
                <c:pt idx="30076">
                  <c:v>44832.314293981479</c:v>
                </c:pt>
                <c:pt idx="30077">
                  <c:v>44832.314305555556</c:v>
                </c:pt>
                <c:pt idx="30078">
                  <c:v>44832.314317129632</c:v>
                </c:pt>
                <c:pt idx="30079">
                  <c:v>44832.314328703702</c:v>
                </c:pt>
                <c:pt idx="30080">
                  <c:v>44832.314340277779</c:v>
                </c:pt>
                <c:pt idx="30081">
                  <c:v>44832.314351851855</c:v>
                </c:pt>
                <c:pt idx="30082">
                  <c:v>44832.314363425925</c:v>
                </c:pt>
                <c:pt idx="30083">
                  <c:v>44832.314375000002</c:v>
                </c:pt>
                <c:pt idx="30084">
                  <c:v>44832.314386574071</c:v>
                </c:pt>
                <c:pt idx="30085">
                  <c:v>44832.314398148148</c:v>
                </c:pt>
                <c:pt idx="30086">
                  <c:v>44832.314409722225</c:v>
                </c:pt>
                <c:pt idx="30087">
                  <c:v>44832.314421296294</c:v>
                </c:pt>
                <c:pt idx="30088">
                  <c:v>44832.314432870371</c:v>
                </c:pt>
                <c:pt idx="30089">
                  <c:v>44832.314444444448</c:v>
                </c:pt>
                <c:pt idx="30090">
                  <c:v>44832.314456018517</c:v>
                </c:pt>
                <c:pt idx="30091">
                  <c:v>44832.314467592594</c:v>
                </c:pt>
                <c:pt idx="30092">
                  <c:v>44832.314479166664</c:v>
                </c:pt>
                <c:pt idx="30093">
                  <c:v>44832.31449074074</c:v>
                </c:pt>
                <c:pt idx="30094">
                  <c:v>44832.314502314817</c:v>
                </c:pt>
                <c:pt idx="30095">
                  <c:v>44832.314513888887</c:v>
                </c:pt>
                <c:pt idx="30096">
                  <c:v>44832.314525462964</c:v>
                </c:pt>
                <c:pt idx="30097">
                  <c:v>44832.31453703704</c:v>
                </c:pt>
                <c:pt idx="30098">
                  <c:v>44832.31454861111</c:v>
                </c:pt>
                <c:pt idx="30099">
                  <c:v>44832.314560185187</c:v>
                </c:pt>
                <c:pt idx="30100">
                  <c:v>44832.314571759256</c:v>
                </c:pt>
                <c:pt idx="30101">
                  <c:v>44832.314583333333</c:v>
                </c:pt>
                <c:pt idx="30102">
                  <c:v>44832.31459490741</c:v>
                </c:pt>
                <c:pt idx="30103">
                  <c:v>44832.314606481479</c:v>
                </c:pt>
                <c:pt idx="30104">
                  <c:v>44832.314618055556</c:v>
                </c:pt>
                <c:pt idx="30105">
                  <c:v>44832.314629629633</c:v>
                </c:pt>
                <c:pt idx="30106">
                  <c:v>44832.314641203702</c:v>
                </c:pt>
                <c:pt idx="30107">
                  <c:v>44832.314652777779</c:v>
                </c:pt>
                <c:pt idx="30108">
                  <c:v>44832.314664351848</c:v>
                </c:pt>
                <c:pt idx="30109">
                  <c:v>44832.314675925925</c:v>
                </c:pt>
                <c:pt idx="30110">
                  <c:v>44832.314687500002</c:v>
                </c:pt>
                <c:pt idx="30111">
                  <c:v>44832.314699074072</c:v>
                </c:pt>
                <c:pt idx="30112">
                  <c:v>44832.314710648148</c:v>
                </c:pt>
                <c:pt idx="30113">
                  <c:v>44832.314722222225</c:v>
                </c:pt>
                <c:pt idx="30114">
                  <c:v>44832.314733796295</c:v>
                </c:pt>
                <c:pt idx="30115">
                  <c:v>44832.314745370371</c:v>
                </c:pt>
                <c:pt idx="30116">
                  <c:v>44832.314756944441</c:v>
                </c:pt>
                <c:pt idx="30117">
                  <c:v>44832.314768518518</c:v>
                </c:pt>
                <c:pt idx="30118">
                  <c:v>44832.314780092594</c:v>
                </c:pt>
                <c:pt idx="30119">
                  <c:v>44832.314791666664</c:v>
                </c:pt>
                <c:pt idx="30120">
                  <c:v>44832.314803240741</c:v>
                </c:pt>
                <c:pt idx="30121">
                  <c:v>44832.314814814818</c:v>
                </c:pt>
                <c:pt idx="30122">
                  <c:v>44832.314826388887</c:v>
                </c:pt>
                <c:pt idx="30123">
                  <c:v>44832.314837962964</c:v>
                </c:pt>
                <c:pt idx="30124">
                  <c:v>44832.314849537041</c:v>
                </c:pt>
                <c:pt idx="30125">
                  <c:v>44832.31486111111</c:v>
                </c:pt>
                <c:pt idx="30126">
                  <c:v>44832.314872685187</c:v>
                </c:pt>
                <c:pt idx="30127">
                  <c:v>44832.314884259256</c:v>
                </c:pt>
                <c:pt idx="30128">
                  <c:v>44832.314895833333</c:v>
                </c:pt>
                <c:pt idx="30129">
                  <c:v>44832.31490740741</c:v>
                </c:pt>
                <c:pt idx="30130">
                  <c:v>44832.314918981479</c:v>
                </c:pt>
                <c:pt idx="30131">
                  <c:v>44832.314930555556</c:v>
                </c:pt>
                <c:pt idx="30132">
                  <c:v>44832.314942129633</c:v>
                </c:pt>
                <c:pt idx="30133">
                  <c:v>44832.314953703702</c:v>
                </c:pt>
                <c:pt idx="30134">
                  <c:v>44832.314965277779</c:v>
                </c:pt>
                <c:pt idx="30135">
                  <c:v>44832.314976851849</c:v>
                </c:pt>
                <c:pt idx="30136">
                  <c:v>44832.314988425926</c:v>
                </c:pt>
                <c:pt idx="30137">
                  <c:v>44832.315000000002</c:v>
                </c:pt>
                <c:pt idx="30138">
                  <c:v>44832.315011574072</c:v>
                </c:pt>
                <c:pt idx="30139">
                  <c:v>44832.315023148149</c:v>
                </c:pt>
                <c:pt idx="30140">
                  <c:v>44832.315034722225</c:v>
                </c:pt>
                <c:pt idx="30141">
                  <c:v>44832.315046296295</c:v>
                </c:pt>
                <c:pt idx="30142">
                  <c:v>44832.315057870372</c:v>
                </c:pt>
                <c:pt idx="30143">
                  <c:v>44832.315069444441</c:v>
                </c:pt>
                <c:pt idx="30144">
                  <c:v>44832.315081018518</c:v>
                </c:pt>
                <c:pt idx="30145">
                  <c:v>44832.315092592595</c:v>
                </c:pt>
                <c:pt idx="30146">
                  <c:v>44832.315104166664</c:v>
                </c:pt>
                <c:pt idx="30147">
                  <c:v>44832.315115740741</c:v>
                </c:pt>
                <c:pt idx="30148">
                  <c:v>44832.315127314818</c:v>
                </c:pt>
                <c:pt idx="30149">
                  <c:v>44832.315138888887</c:v>
                </c:pt>
                <c:pt idx="30150">
                  <c:v>44832.315150462964</c:v>
                </c:pt>
                <c:pt idx="30151">
                  <c:v>44832.315162037034</c:v>
                </c:pt>
                <c:pt idx="30152">
                  <c:v>44832.31517361111</c:v>
                </c:pt>
                <c:pt idx="30153">
                  <c:v>44832.315185185187</c:v>
                </c:pt>
                <c:pt idx="30154">
                  <c:v>44832.315196759257</c:v>
                </c:pt>
                <c:pt idx="30155">
                  <c:v>44832.315208333333</c:v>
                </c:pt>
                <c:pt idx="30156">
                  <c:v>44832.31521990741</c:v>
                </c:pt>
                <c:pt idx="30157">
                  <c:v>44832.31523148148</c:v>
                </c:pt>
                <c:pt idx="30158">
                  <c:v>44832.315243055556</c:v>
                </c:pt>
                <c:pt idx="30159">
                  <c:v>44832.315254629626</c:v>
                </c:pt>
                <c:pt idx="30160">
                  <c:v>44832.315266203703</c:v>
                </c:pt>
                <c:pt idx="30161">
                  <c:v>44832.31527777778</c:v>
                </c:pt>
                <c:pt idx="30162">
                  <c:v>44832.315289351849</c:v>
                </c:pt>
                <c:pt idx="30163">
                  <c:v>44832.315300925926</c:v>
                </c:pt>
                <c:pt idx="30164">
                  <c:v>44832.315312500003</c:v>
                </c:pt>
                <c:pt idx="30165">
                  <c:v>44832.315324074072</c:v>
                </c:pt>
                <c:pt idx="30166">
                  <c:v>44832.315335648149</c:v>
                </c:pt>
                <c:pt idx="30167">
                  <c:v>44832.315347222226</c:v>
                </c:pt>
                <c:pt idx="30168">
                  <c:v>44832.315358796295</c:v>
                </c:pt>
                <c:pt idx="30169">
                  <c:v>44832.315370370372</c:v>
                </c:pt>
                <c:pt idx="30170">
                  <c:v>44832.315381944441</c:v>
                </c:pt>
                <c:pt idx="30171">
                  <c:v>44832.315393518518</c:v>
                </c:pt>
                <c:pt idx="30172">
                  <c:v>44832.315405092595</c:v>
                </c:pt>
                <c:pt idx="30173">
                  <c:v>44832.315416666665</c:v>
                </c:pt>
                <c:pt idx="30174">
                  <c:v>44832.315428240741</c:v>
                </c:pt>
                <c:pt idx="30175">
                  <c:v>44832.315439814818</c:v>
                </c:pt>
                <c:pt idx="30176">
                  <c:v>44832.315451388888</c:v>
                </c:pt>
                <c:pt idx="30177">
                  <c:v>44832.315462962964</c:v>
                </c:pt>
                <c:pt idx="30178">
                  <c:v>44832.315474537034</c:v>
                </c:pt>
                <c:pt idx="30179">
                  <c:v>44832.315486111111</c:v>
                </c:pt>
                <c:pt idx="30180">
                  <c:v>44832.315497685187</c:v>
                </c:pt>
                <c:pt idx="30181">
                  <c:v>44832.315509259257</c:v>
                </c:pt>
                <c:pt idx="30182">
                  <c:v>44832.315520833334</c:v>
                </c:pt>
                <c:pt idx="30183">
                  <c:v>44832.315532407411</c:v>
                </c:pt>
                <c:pt idx="30184">
                  <c:v>44832.31554398148</c:v>
                </c:pt>
                <c:pt idx="30185">
                  <c:v>44832.315555555557</c:v>
                </c:pt>
                <c:pt idx="30186">
                  <c:v>44832.315567129626</c:v>
                </c:pt>
                <c:pt idx="30187">
                  <c:v>44832.315578703703</c:v>
                </c:pt>
                <c:pt idx="30188">
                  <c:v>44832.31559027778</c:v>
                </c:pt>
                <c:pt idx="30189">
                  <c:v>44832.315601851849</c:v>
                </c:pt>
                <c:pt idx="30190">
                  <c:v>44832.315613425926</c:v>
                </c:pt>
                <c:pt idx="30191">
                  <c:v>44832.315625000003</c:v>
                </c:pt>
                <c:pt idx="30192">
                  <c:v>44832.315636574072</c:v>
                </c:pt>
                <c:pt idx="30193">
                  <c:v>44832.315648148149</c:v>
                </c:pt>
                <c:pt idx="30194">
                  <c:v>44832.315659722219</c:v>
                </c:pt>
                <c:pt idx="30195">
                  <c:v>44832.315671296295</c:v>
                </c:pt>
                <c:pt idx="30196">
                  <c:v>44832.315682870372</c:v>
                </c:pt>
                <c:pt idx="30197">
                  <c:v>44832.315694444442</c:v>
                </c:pt>
                <c:pt idx="30198">
                  <c:v>44832.315706018519</c:v>
                </c:pt>
                <c:pt idx="30199">
                  <c:v>44832.315717592595</c:v>
                </c:pt>
                <c:pt idx="30200">
                  <c:v>44832.315729166665</c:v>
                </c:pt>
                <c:pt idx="30201">
                  <c:v>44832.315740740742</c:v>
                </c:pt>
                <c:pt idx="30202">
                  <c:v>44832.315752314818</c:v>
                </c:pt>
                <c:pt idx="30203">
                  <c:v>44832.315763888888</c:v>
                </c:pt>
                <c:pt idx="30204">
                  <c:v>44832.315775462965</c:v>
                </c:pt>
                <c:pt idx="30205">
                  <c:v>44832.315787037034</c:v>
                </c:pt>
                <c:pt idx="30206">
                  <c:v>44832.315798611111</c:v>
                </c:pt>
                <c:pt idx="30207">
                  <c:v>44832.315810185188</c:v>
                </c:pt>
                <c:pt idx="30208">
                  <c:v>44832.315821759257</c:v>
                </c:pt>
                <c:pt idx="30209">
                  <c:v>44832.315833333334</c:v>
                </c:pt>
                <c:pt idx="30210">
                  <c:v>44832.315844907411</c:v>
                </c:pt>
                <c:pt idx="30211">
                  <c:v>44832.31585648148</c:v>
                </c:pt>
                <c:pt idx="30212">
                  <c:v>44832.315868055557</c:v>
                </c:pt>
                <c:pt idx="30213">
                  <c:v>44832.315879629627</c:v>
                </c:pt>
                <c:pt idx="30214">
                  <c:v>44832.315891203703</c:v>
                </c:pt>
                <c:pt idx="30215">
                  <c:v>44832.31590277778</c:v>
                </c:pt>
                <c:pt idx="30216">
                  <c:v>44832.31591435185</c:v>
                </c:pt>
                <c:pt idx="30217">
                  <c:v>44832.315925925926</c:v>
                </c:pt>
                <c:pt idx="30218">
                  <c:v>44832.315937500003</c:v>
                </c:pt>
                <c:pt idx="30219">
                  <c:v>44832.315949074073</c:v>
                </c:pt>
                <c:pt idx="30220">
                  <c:v>44832.315960648149</c:v>
                </c:pt>
                <c:pt idx="30221">
                  <c:v>44832.315972222219</c:v>
                </c:pt>
                <c:pt idx="30222">
                  <c:v>44832.315983796296</c:v>
                </c:pt>
                <c:pt idx="30223">
                  <c:v>44832.315995370373</c:v>
                </c:pt>
                <c:pt idx="30224">
                  <c:v>44832.316006944442</c:v>
                </c:pt>
                <c:pt idx="30225">
                  <c:v>44832.316030092596</c:v>
                </c:pt>
                <c:pt idx="30226">
                  <c:v>44832.316041666665</c:v>
                </c:pt>
                <c:pt idx="30227">
                  <c:v>44832.316053240742</c:v>
                </c:pt>
                <c:pt idx="30228">
                  <c:v>44832.316064814811</c:v>
                </c:pt>
                <c:pt idx="30229">
                  <c:v>44832.316076388888</c:v>
                </c:pt>
                <c:pt idx="30230">
                  <c:v>44832.316087962965</c:v>
                </c:pt>
                <c:pt idx="30231">
                  <c:v>44832.316099537034</c:v>
                </c:pt>
                <c:pt idx="30232">
                  <c:v>44832.316111111111</c:v>
                </c:pt>
                <c:pt idx="30233">
                  <c:v>44832.316122685188</c:v>
                </c:pt>
                <c:pt idx="30234">
                  <c:v>44832.316134259258</c:v>
                </c:pt>
                <c:pt idx="30235">
                  <c:v>44832.316145833334</c:v>
                </c:pt>
                <c:pt idx="30236">
                  <c:v>44832.316157407404</c:v>
                </c:pt>
                <c:pt idx="30237">
                  <c:v>44832.316168981481</c:v>
                </c:pt>
                <c:pt idx="30238">
                  <c:v>44832.316180555557</c:v>
                </c:pt>
                <c:pt idx="30239">
                  <c:v>44832.316192129627</c:v>
                </c:pt>
                <c:pt idx="30240">
                  <c:v>44832.316203703704</c:v>
                </c:pt>
                <c:pt idx="30241">
                  <c:v>44832.31621527778</c:v>
                </c:pt>
                <c:pt idx="30242">
                  <c:v>44832.31622685185</c:v>
                </c:pt>
                <c:pt idx="30243">
                  <c:v>44832.316238425927</c:v>
                </c:pt>
                <c:pt idx="30244">
                  <c:v>44832.316250000003</c:v>
                </c:pt>
                <c:pt idx="30245">
                  <c:v>44832.316261574073</c:v>
                </c:pt>
                <c:pt idx="30246">
                  <c:v>44832.31627314815</c:v>
                </c:pt>
                <c:pt idx="30247">
                  <c:v>44832.316284722219</c:v>
                </c:pt>
                <c:pt idx="30248">
                  <c:v>44832.316296296296</c:v>
                </c:pt>
                <c:pt idx="30249">
                  <c:v>44832.316307870373</c:v>
                </c:pt>
                <c:pt idx="30250">
                  <c:v>44832.316319444442</c:v>
                </c:pt>
                <c:pt idx="30251">
                  <c:v>44832.316331018519</c:v>
                </c:pt>
                <c:pt idx="30252">
                  <c:v>44832.316342592596</c:v>
                </c:pt>
                <c:pt idx="30253">
                  <c:v>44832.316354166665</c:v>
                </c:pt>
                <c:pt idx="30254">
                  <c:v>44832.316365740742</c:v>
                </c:pt>
                <c:pt idx="30255">
                  <c:v>44832.316377314812</c:v>
                </c:pt>
                <c:pt idx="30256">
                  <c:v>44832.316388888888</c:v>
                </c:pt>
                <c:pt idx="30257">
                  <c:v>44832.316400462965</c:v>
                </c:pt>
                <c:pt idx="30258">
                  <c:v>44832.316412037035</c:v>
                </c:pt>
                <c:pt idx="30259">
                  <c:v>44832.316423611112</c:v>
                </c:pt>
                <c:pt idx="30260">
                  <c:v>44832.316435185188</c:v>
                </c:pt>
                <c:pt idx="30261">
                  <c:v>44832.316446759258</c:v>
                </c:pt>
                <c:pt idx="30262">
                  <c:v>44832.316458333335</c:v>
                </c:pt>
                <c:pt idx="30263">
                  <c:v>44832.316469907404</c:v>
                </c:pt>
                <c:pt idx="30264">
                  <c:v>44832.316481481481</c:v>
                </c:pt>
                <c:pt idx="30265">
                  <c:v>44832.316493055558</c:v>
                </c:pt>
                <c:pt idx="30266">
                  <c:v>44832.316504629627</c:v>
                </c:pt>
                <c:pt idx="30267">
                  <c:v>44832.316516203704</c:v>
                </c:pt>
                <c:pt idx="30268">
                  <c:v>44832.316527777781</c:v>
                </c:pt>
                <c:pt idx="30269">
                  <c:v>44832.31653935185</c:v>
                </c:pt>
                <c:pt idx="30270">
                  <c:v>44832.316550925927</c:v>
                </c:pt>
                <c:pt idx="30271">
                  <c:v>44832.316562499997</c:v>
                </c:pt>
                <c:pt idx="30272">
                  <c:v>44832.316574074073</c:v>
                </c:pt>
                <c:pt idx="30273">
                  <c:v>44832.31658564815</c:v>
                </c:pt>
                <c:pt idx="30274">
                  <c:v>44832.31659722222</c:v>
                </c:pt>
                <c:pt idx="30275">
                  <c:v>44832.316608796296</c:v>
                </c:pt>
                <c:pt idx="30276">
                  <c:v>44832.316620370373</c:v>
                </c:pt>
                <c:pt idx="30277">
                  <c:v>44832.316631944443</c:v>
                </c:pt>
                <c:pt idx="30278">
                  <c:v>44832.316643518519</c:v>
                </c:pt>
                <c:pt idx="30279">
                  <c:v>44832.316655092596</c:v>
                </c:pt>
                <c:pt idx="30280">
                  <c:v>44832.316666666666</c:v>
                </c:pt>
                <c:pt idx="30281">
                  <c:v>44832.316678240742</c:v>
                </c:pt>
                <c:pt idx="30282">
                  <c:v>44832.316689814812</c:v>
                </c:pt>
                <c:pt idx="30283">
                  <c:v>44832.316701388889</c:v>
                </c:pt>
                <c:pt idx="30284">
                  <c:v>44832.316712962966</c:v>
                </c:pt>
                <c:pt idx="30285">
                  <c:v>44832.316724537035</c:v>
                </c:pt>
                <c:pt idx="30286">
                  <c:v>44832.316736111112</c:v>
                </c:pt>
                <c:pt idx="30287">
                  <c:v>44832.316747685189</c:v>
                </c:pt>
                <c:pt idx="30288">
                  <c:v>44832.316759259258</c:v>
                </c:pt>
                <c:pt idx="30289">
                  <c:v>44832.316770833335</c:v>
                </c:pt>
                <c:pt idx="30290">
                  <c:v>44832.316782407404</c:v>
                </c:pt>
                <c:pt idx="30291">
                  <c:v>44832.316793981481</c:v>
                </c:pt>
                <c:pt idx="30292">
                  <c:v>44832.316805555558</c:v>
                </c:pt>
                <c:pt idx="30293">
                  <c:v>44832.316817129627</c:v>
                </c:pt>
                <c:pt idx="30294">
                  <c:v>44832.316828703704</c:v>
                </c:pt>
                <c:pt idx="30295">
                  <c:v>44832.316840277781</c:v>
                </c:pt>
                <c:pt idx="30296">
                  <c:v>44832.316851851851</c:v>
                </c:pt>
                <c:pt idx="30297">
                  <c:v>44832.316863425927</c:v>
                </c:pt>
                <c:pt idx="30298">
                  <c:v>44832.316874999997</c:v>
                </c:pt>
                <c:pt idx="30299">
                  <c:v>44832.316886574074</c:v>
                </c:pt>
                <c:pt idx="30300">
                  <c:v>44832.31689814815</c:v>
                </c:pt>
                <c:pt idx="30301">
                  <c:v>44832.31690972222</c:v>
                </c:pt>
                <c:pt idx="30302">
                  <c:v>44832.316921296297</c:v>
                </c:pt>
                <c:pt idx="30303">
                  <c:v>44832.316932870373</c:v>
                </c:pt>
                <c:pt idx="30304">
                  <c:v>44832.316944444443</c:v>
                </c:pt>
                <c:pt idx="30305">
                  <c:v>44832.31695601852</c:v>
                </c:pt>
                <c:pt idx="30306">
                  <c:v>44832.316967592589</c:v>
                </c:pt>
                <c:pt idx="30307">
                  <c:v>44832.316979166666</c:v>
                </c:pt>
                <c:pt idx="30308">
                  <c:v>44832.316990740743</c:v>
                </c:pt>
                <c:pt idx="30309">
                  <c:v>44832.317002314812</c:v>
                </c:pt>
                <c:pt idx="30310">
                  <c:v>44832.317013888889</c:v>
                </c:pt>
                <c:pt idx="30311">
                  <c:v>44832.317025462966</c:v>
                </c:pt>
                <c:pt idx="30312">
                  <c:v>44832.317037037035</c:v>
                </c:pt>
                <c:pt idx="30313">
                  <c:v>44832.317048611112</c:v>
                </c:pt>
                <c:pt idx="30314">
                  <c:v>44832.317060185182</c:v>
                </c:pt>
                <c:pt idx="30315">
                  <c:v>44832.317071759258</c:v>
                </c:pt>
                <c:pt idx="30316">
                  <c:v>44832.317083333335</c:v>
                </c:pt>
                <c:pt idx="30317">
                  <c:v>44832.317094907405</c:v>
                </c:pt>
                <c:pt idx="30318">
                  <c:v>44832.317106481481</c:v>
                </c:pt>
                <c:pt idx="30319">
                  <c:v>44832.317118055558</c:v>
                </c:pt>
                <c:pt idx="30320">
                  <c:v>44832.317129629628</c:v>
                </c:pt>
                <c:pt idx="30321">
                  <c:v>44832.317141203705</c:v>
                </c:pt>
                <c:pt idx="30322">
                  <c:v>44832.317152777781</c:v>
                </c:pt>
                <c:pt idx="30323">
                  <c:v>44832.317164351851</c:v>
                </c:pt>
                <c:pt idx="30324">
                  <c:v>44832.317175925928</c:v>
                </c:pt>
                <c:pt idx="30325">
                  <c:v>44832.317187499997</c:v>
                </c:pt>
                <c:pt idx="30326">
                  <c:v>44832.317199074074</c:v>
                </c:pt>
                <c:pt idx="30327">
                  <c:v>44832.317210648151</c:v>
                </c:pt>
                <c:pt idx="30328">
                  <c:v>44832.31722222222</c:v>
                </c:pt>
                <c:pt idx="30329">
                  <c:v>44832.317233796297</c:v>
                </c:pt>
                <c:pt idx="30330">
                  <c:v>44832.317245370374</c:v>
                </c:pt>
                <c:pt idx="30331">
                  <c:v>44832.317256944443</c:v>
                </c:pt>
                <c:pt idx="30332">
                  <c:v>44832.31726851852</c:v>
                </c:pt>
                <c:pt idx="30333">
                  <c:v>44832.317280092589</c:v>
                </c:pt>
                <c:pt idx="30334">
                  <c:v>44832.317291666666</c:v>
                </c:pt>
                <c:pt idx="30335">
                  <c:v>44832.317303240743</c:v>
                </c:pt>
                <c:pt idx="30336">
                  <c:v>44832.317314814813</c:v>
                </c:pt>
                <c:pt idx="30337">
                  <c:v>44832.317326388889</c:v>
                </c:pt>
                <c:pt idx="30338">
                  <c:v>44832.317337962966</c:v>
                </c:pt>
                <c:pt idx="30339">
                  <c:v>44832.317349537036</c:v>
                </c:pt>
                <c:pt idx="30340">
                  <c:v>44832.317361111112</c:v>
                </c:pt>
                <c:pt idx="30341">
                  <c:v>44832.317372685182</c:v>
                </c:pt>
                <c:pt idx="30342">
                  <c:v>44832.317384259259</c:v>
                </c:pt>
                <c:pt idx="30343">
                  <c:v>44832.317395833335</c:v>
                </c:pt>
                <c:pt idx="30344">
                  <c:v>44832.317407407405</c:v>
                </c:pt>
                <c:pt idx="30345">
                  <c:v>44832.317418981482</c:v>
                </c:pt>
                <c:pt idx="30346">
                  <c:v>44832.317430555559</c:v>
                </c:pt>
                <c:pt idx="30347">
                  <c:v>44832.317442129628</c:v>
                </c:pt>
                <c:pt idx="30348">
                  <c:v>44832.317453703705</c:v>
                </c:pt>
                <c:pt idx="30349">
                  <c:v>44832.317465277774</c:v>
                </c:pt>
                <c:pt idx="30350">
                  <c:v>44832.317476851851</c:v>
                </c:pt>
                <c:pt idx="30351">
                  <c:v>44832.317488425928</c:v>
                </c:pt>
                <c:pt idx="30352">
                  <c:v>44832.317499999997</c:v>
                </c:pt>
                <c:pt idx="30353">
                  <c:v>44832.317511574074</c:v>
                </c:pt>
                <c:pt idx="30354">
                  <c:v>44832.317523148151</c:v>
                </c:pt>
                <c:pt idx="30355">
                  <c:v>44832.31753472222</c:v>
                </c:pt>
                <c:pt idx="30356">
                  <c:v>44832.317546296297</c:v>
                </c:pt>
                <c:pt idx="30357">
                  <c:v>44832.317557870374</c:v>
                </c:pt>
                <c:pt idx="30358">
                  <c:v>44832.317569444444</c:v>
                </c:pt>
                <c:pt idx="30359">
                  <c:v>44832.31758101852</c:v>
                </c:pt>
                <c:pt idx="30360">
                  <c:v>44832.31759259259</c:v>
                </c:pt>
                <c:pt idx="30361">
                  <c:v>44832.317604166667</c:v>
                </c:pt>
                <c:pt idx="30362">
                  <c:v>44832.317615740743</c:v>
                </c:pt>
                <c:pt idx="30363">
                  <c:v>44832.317627314813</c:v>
                </c:pt>
                <c:pt idx="30364">
                  <c:v>44832.31763888889</c:v>
                </c:pt>
                <c:pt idx="30365">
                  <c:v>44832.317650462966</c:v>
                </c:pt>
                <c:pt idx="30366">
                  <c:v>44832.317662037036</c:v>
                </c:pt>
                <c:pt idx="30367">
                  <c:v>44832.317673611113</c:v>
                </c:pt>
                <c:pt idx="30368">
                  <c:v>44832.317685185182</c:v>
                </c:pt>
                <c:pt idx="30369">
                  <c:v>44832.317696759259</c:v>
                </c:pt>
                <c:pt idx="30370">
                  <c:v>44832.317708333336</c:v>
                </c:pt>
                <c:pt idx="30371">
                  <c:v>44832.317719907405</c:v>
                </c:pt>
                <c:pt idx="30372">
                  <c:v>44832.317731481482</c:v>
                </c:pt>
                <c:pt idx="30373">
                  <c:v>44832.317743055559</c:v>
                </c:pt>
                <c:pt idx="30374">
                  <c:v>44832.317754629628</c:v>
                </c:pt>
                <c:pt idx="30375">
                  <c:v>44832.317766203705</c:v>
                </c:pt>
                <c:pt idx="30376">
                  <c:v>44832.317777777775</c:v>
                </c:pt>
                <c:pt idx="30377">
                  <c:v>44832.317789351851</c:v>
                </c:pt>
                <c:pt idx="30378">
                  <c:v>44832.317800925928</c:v>
                </c:pt>
                <c:pt idx="30379">
                  <c:v>44832.317812499998</c:v>
                </c:pt>
                <c:pt idx="30380">
                  <c:v>44832.317824074074</c:v>
                </c:pt>
                <c:pt idx="30381">
                  <c:v>44832.317835648151</c:v>
                </c:pt>
                <c:pt idx="30382">
                  <c:v>44832.317847222221</c:v>
                </c:pt>
                <c:pt idx="30383">
                  <c:v>44832.317858796298</c:v>
                </c:pt>
                <c:pt idx="30384">
                  <c:v>44832.317870370367</c:v>
                </c:pt>
                <c:pt idx="30385">
                  <c:v>44832.317881944444</c:v>
                </c:pt>
                <c:pt idx="30386">
                  <c:v>44832.317893518521</c:v>
                </c:pt>
                <c:pt idx="30387">
                  <c:v>44832.31790509259</c:v>
                </c:pt>
                <c:pt idx="30388">
                  <c:v>44832.317916666667</c:v>
                </c:pt>
                <c:pt idx="30389">
                  <c:v>44832.317928240744</c:v>
                </c:pt>
                <c:pt idx="30390">
                  <c:v>44832.317939814813</c:v>
                </c:pt>
                <c:pt idx="30391">
                  <c:v>44832.31795138889</c:v>
                </c:pt>
                <c:pt idx="30392">
                  <c:v>44832.317962962959</c:v>
                </c:pt>
                <c:pt idx="30393">
                  <c:v>44832.317974537036</c:v>
                </c:pt>
                <c:pt idx="30394">
                  <c:v>44832.317986111113</c:v>
                </c:pt>
                <c:pt idx="30395">
                  <c:v>44832.317997685182</c:v>
                </c:pt>
                <c:pt idx="30396">
                  <c:v>44832.318020833336</c:v>
                </c:pt>
                <c:pt idx="30397">
                  <c:v>44832.318032407406</c:v>
                </c:pt>
                <c:pt idx="30398">
                  <c:v>44832.318043981482</c:v>
                </c:pt>
                <c:pt idx="30399">
                  <c:v>44832.318055555559</c:v>
                </c:pt>
                <c:pt idx="30400">
                  <c:v>44832.318067129629</c:v>
                </c:pt>
                <c:pt idx="30401">
                  <c:v>44832.318078703705</c:v>
                </c:pt>
                <c:pt idx="30402">
                  <c:v>44832.318090277775</c:v>
                </c:pt>
                <c:pt idx="30403">
                  <c:v>44832.318101851852</c:v>
                </c:pt>
                <c:pt idx="30404">
                  <c:v>44832.318113425928</c:v>
                </c:pt>
                <c:pt idx="30405">
                  <c:v>44832.318124999998</c:v>
                </c:pt>
                <c:pt idx="30406">
                  <c:v>44832.318136574075</c:v>
                </c:pt>
                <c:pt idx="30407">
                  <c:v>44832.318148148152</c:v>
                </c:pt>
                <c:pt idx="30408">
                  <c:v>44832.318159722221</c:v>
                </c:pt>
                <c:pt idx="30409">
                  <c:v>44832.318171296298</c:v>
                </c:pt>
                <c:pt idx="30410">
                  <c:v>44832.318182870367</c:v>
                </c:pt>
                <c:pt idx="30411">
                  <c:v>44832.318194444444</c:v>
                </c:pt>
                <c:pt idx="30412">
                  <c:v>44832.318206018521</c:v>
                </c:pt>
                <c:pt idx="30413">
                  <c:v>44832.31821759259</c:v>
                </c:pt>
                <c:pt idx="30414">
                  <c:v>44832.318229166667</c:v>
                </c:pt>
                <c:pt idx="30415">
                  <c:v>44832.318240740744</c:v>
                </c:pt>
                <c:pt idx="30416">
                  <c:v>44832.318252314813</c:v>
                </c:pt>
                <c:pt idx="30417">
                  <c:v>44832.31826388889</c:v>
                </c:pt>
                <c:pt idx="30418">
                  <c:v>44832.31827546296</c:v>
                </c:pt>
                <c:pt idx="30419">
                  <c:v>44832.318287037036</c:v>
                </c:pt>
                <c:pt idx="30420">
                  <c:v>44832.318298611113</c:v>
                </c:pt>
                <c:pt idx="30421">
                  <c:v>44832.318310185183</c:v>
                </c:pt>
                <c:pt idx="30422">
                  <c:v>44832.31832175926</c:v>
                </c:pt>
                <c:pt idx="30423">
                  <c:v>44832.318333333336</c:v>
                </c:pt>
                <c:pt idx="30424">
                  <c:v>44832.318344907406</c:v>
                </c:pt>
                <c:pt idx="30425">
                  <c:v>44832.318356481483</c:v>
                </c:pt>
                <c:pt idx="30426">
                  <c:v>44832.318368055552</c:v>
                </c:pt>
                <c:pt idx="30427">
                  <c:v>44832.318379629629</c:v>
                </c:pt>
                <c:pt idx="30428">
                  <c:v>44832.318391203706</c:v>
                </c:pt>
                <c:pt idx="30429">
                  <c:v>44832.318402777775</c:v>
                </c:pt>
                <c:pt idx="30430">
                  <c:v>44832.318414351852</c:v>
                </c:pt>
                <c:pt idx="30431">
                  <c:v>44832.318425925929</c:v>
                </c:pt>
                <c:pt idx="30432">
                  <c:v>44832.318437499998</c:v>
                </c:pt>
                <c:pt idx="30433">
                  <c:v>44832.318449074075</c:v>
                </c:pt>
                <c:pt idx="30434">
                  <c:v>44832.318460648145</c:v>
                </c:pt>
                <c:pt idx="30435">
                  <c:v>44832.318472222221</c:v>
                </c:pt>
                <c:pt idx="30436">
                  <c:v>44832.318483796298</c:v>
                </c:pt>
                <c:pt idx="30437">
                  <c:v>44832.318495370368</c:v>
                </c:pt>
                <c:pt idx="30438">
                  <c:v>44832.318506944444</c:v>
                </c:pt>
                <c:pt idx="30439">
                  <c:v>44832.318518518521</c:v>
                </c:pt>
                <c:pt idx="30440">
                  <c:v>44832.318530092591</c:v>
                </c:pt>
                <c:pt idx="30441">
                  <c:v>44832.318541666667</c:v>
                </c:pt>
                <c:pt idx="30442">
                  <c:v>44832.318553240744</c:v>
                </c:pt>
                <c:pt idx="30443">
                  <c:v>44832.318564814814</c:v>
                </c:pt>
                <c:pt idx="30444">
                  <c:v>44832.318576388891</c:v>
                </c:pt>
                <c:pt idx="30445">
                  <c:v>44832.31858796296</c:v>
                </c:pt>
                <c:pt idx="30446">
                  <c:v>44832.318599537037</c:v>
                </c:pt>
                <c:pt idx="30447">
                  <c:v>44832.318611111114</c:v>
                </c:pt>
                <c:pt idx="30448">
                  <c:v>44832.318622685183</c:v>
                </c:pt>
                <c:pt idx="30449">
                  <c:v>44832.31863425926</c:v>
                </c:pt>
                <c:pt idx="30450">
                  <c:v>44832.318645833337</c:v>
                </c:pt>
                <c:pt idx="30451">
                  <c:v>44832.318657407406</c:v>
                </c:pt>
                <c:pt idx="30452">
                  <c:v>44832.318668981483</c:v>
                </c:pt>
                <c:pt idx="30453">
                  <c:v>44832.318680555552</c:v>
                </c:pt>
                <c:pt idx="30454">
                  <c:v>44832.318692129629</c:v>
                </c:pt>
                <c:pt idx="30455">
                  <c:v>44832.318703703706</c:v>
                </c:pt>
                <c:pt idx="30456">
                  <c:v>44832.318715277775</c:v>
                </c:pt>
                <c:pt idx="30457">
                  <c:v>44832.318726851852</c:v>
                </c:pt>
                <c:pt idx="30458">
                  <c:v>44832.318738425929</c:v>
                </c:pt>
                <c:pt idx="30459">
                  <c:v>44832.318749999999</c:v>
                </c:pt>
                <c:pt idx="30460">
                  <c:v>44832.318761574075</c:v>
                </c:pt>
                <c:pt idx="30461">
                  <c:v>44832.318773148145</c:v>
                </c:pt>
                <c:pt idx="30462">
                  <c:v>44832.318784722222</c:v>
                </c:pt>
                <c:pt idx="30463">
                  <c:v>44832.318796296298</c:v>
                </c:pt>
                <c:pt idx="30464">
                  <c:v>44832.318807870368</c:v>
                </c:pt>
                <c:pt idx="30465">
                  <c:v>44832.318819444445</c:v>
                </c:pt>
                <c:pt idx="30466">
                  <c:v>44832.318831018521</c:v>
                </c:pt>
                <c:pt idx="30467">
                  <c:v>44832.318842592591</c:v>
                </c:pt>
                <c:pt idx="30468">
                  <c:v>44832.318854166668</c:v>
                </c:pt>
                <c:pt idx="30469">
                  <c:v>44832.318865740737</c:v>
                </c:pt>
                <c:pt idx="30470">
                  <c:v>44832.318877314814</c:v>
                </c:pt>
                <c:pt idx="30471">
                  <c:v>44832.318888888891</c:v>
                </c:pt>
                <c:pt idx="30472">
                  <c:v>44832.31890046296</c:v>
                </c:pt>
                <c:pt idx="30473">
                  <c:v>44832.318912037037</c:v>
                </c:pt>
                <c:pt idx="30474">
                  <c:v>44832.318923611114</c:v>
                </c:pt>
                <c:pt idx="30475">
                  <c:v>44832.318935185183</c:v>
                </c:pt>
                <c:pt idx="30476">
                  <c:v>44832.31894675926</c:v>
                </c:pt>
                <c:pt idx="30477">
                  <c:v>44832.318958333337</c:v>
                </c:pt>
                <c:pt idx="30478">
                  <c:v>44832.318969907406</c:v>
                </c:pt>
                <c:pt idx="30479">
                  <c:v>44832.318981481483</c:v>
                </c:pt>
                <c:pt idx="30480">
                  <c:v>44832.318993055553</c:v>
                </c:pt>
                <c:pt idx="30481">
                  <c:v>44832.319004629629</c:v>
                </c:pt>
                <c:pt idx="30482">
                  <c:v>44832.319016203706</c:v>
                </c:pt>
                <c:pt idx="30483">
                  <c:v>44832.319027777776</c:v>
                </c:pt>
                <c:pt idx="30484">
                  <c:v>44832.319039351853</c:v>
                </c:pt>
                <c:pt idx="30485">
                  <c:v>44832.319050925929</c:v>
                </c:pt>
                <c:pt idx="30486">
                  <c:v>44832.319062499999</c:v>
                </c:pt>
                <c:pt idx="30487">
                  <c:v>44832.319074074076</c:v>
                </c:pt>
                <c:pt idx="30488">
                  <c:v>44832.319085648145</c:v>
                </c:pt>
                <c:pt idx="30489">
                  <c:v>44832.319097222222</c:v>
                </c:pt>
                <c:pt idx="30490">
                  <c:v>44832.319108796299</c:v>
                </c:pt>
                <c:pt idx="30491">
                  <c:v>44832.319120370368</c:v>
                </c:pt>
                <c:pt idx="30492">
                  <c:v>44832.319131944445</c:v>
                </c:pt>
                <c:pt idx="30493">
                  <c:v>44832.319143518522</c:v>
                </c:pt>
                <c:pt idx="30494">
                  <c:v>44832.319155092591</c:v>
                </c:pt>
                <c:pt idx="30495">
                  <c:v>44832.319166666668</c:v>
                </c:pt>
                <c:pt idx="30496">
                  <c:v>44832.319178240738</c:v>
                </c:pt>
                <c:pt idx="30497">
                  <c:v>44832.319189814814</c:v>
                </c:pt>
                <c:pt idx="30498">
                  <c:v>44832.319201388891</c:v>
                </c:pt>
                <c:pt idx="30499">
                  <c:v>44832.319212962961</c:v>
                </c:pt>
                <c:pt idx="30500">
                  <c:v>44832.319224537037</c:v>
                </c:pt>
                <c:pt idx="30501">
                  <c:v>44832.319236111114</c:v>
                </c:pt>
                <c:pt idx="30502">
                  <c:v>44832.319247685184</c:v>
                </c:pt>
                <c:pt idx="30503">
                  <c:v>44832.31925925926</c:v>
                </c:pt>
                <c:pt idx="30504">
                  <c:v>44832.31927083333</c:v>
                </c:pt>
                <c:pt idx="30505">
                  <c:v>44832.319282407407</c:v>
                </c:pt>
                <c:pt idx="30506">
                  <c:v>44832.319293981483</c:v>
                </c:pt>
                <c:pt idx="30507">
                  <c:v>44832.319305555553</c:v>
                </c:pt>
                <c:pt idx="30508">
                  <c:v>44832.31931712963</c:v>
                </c:pt>
                <c:pt idx="30509">
                  <c:v>44832.319328703707</c:v>
                </c:pt>
                <c:pt idx="30510">
                  <c:v>44832.319340277776</c:v>
                </c:pt>
                <c:pt idx="30511">
                  <c:v>44832.319351851853</c:v>
                </c:pt>
                <c:pt idx="30512">
                  <c:v>44832.319363425922</c:v>
                </c:pt>
                <c:pt idx="30513">
                  <c:v>44832.319374999999</c:v>
                </c:pt>
                <c:pt idx="30514">
                  <c:v>44832.319386574076</c:v>
                </c:pt>
                <c:pt idx="30515">
                  <c:v>44832.319398148145</c:v>
                </c:pt>
                <c:pt idx="30516">
                  <c:v>44832.319409722222</c:v>
                </c:pt>
                <c:pt idx="30517">
                  <c:v>44832.319421296299</c:v>
                </c:pt>
                <c:pt idx="30518">
                  <c:v>44832.319432870368</c:v>
                </c:pt>
                <c:pt idx="30519">
                  <c:v>44832.319444444445</c:v>
                </c:pt>
                <c:pt idx="30520">
                  <c:v>44832.319456018522</c:v>
                </c:pt>
                <c:pt idx="30521">
                  <c:v>44832.319467592592</c:v>
                </c:pt>
                <c:pt idx="30522">
                  <c:v>44832.319479166668</c:v>
                </c:pt>
                <c:pt idx="30523">
                  <c:v>44832.319490740738</c:v>
                </c:pt>
                <c:pt idx="30524">
                  <c:v>44832.319502314815</c:v>
                </c:pt>
                <c:pt idx="30525">
                  <c:v>44832.319513888891</c:v>
                </c:pt>
                <c:pt idx="30526">
                  <c:v>44832.319525462961</c:v>
                </c:pt>
                <c:pt idx="30527">
                  <c:v>44832.319537037038</c:v>
                </c:pt>
                <c:pt idx="30528">
                  <c:v>44832.319548611114</c:v>
                </c:pt>
                <c:pt idx="30529">
                  <c:v>44832.319560185184</c:v>
                </c:pt>
                <c:pt idx="30530">
                  <c:v>44832.319571759261</c:v>
                </c:pt>
                <c:pt idx="30531">
                  <c:v>44832.31958333333</c:v>
                </c:pt>
                <c:pt idx="30532">
                  <c:v>44832.319594907407</c:v>
                </c:pt>
                <c:pt idx="30533">
                  <c:v>44832.319606481484</c:v>
                </c:pt>
                <c:pt idx="30534">
                  <c:v>44832.319618055553</c:v>
                </c:pt>
                <c:pt idx="30535">
                  <c:v>44832.31962962963</c:v>
                </c:pt>
                <c:pt idx="30536">
                  <c:v>44832.319641203707</c:v>
                </c:pt>
                <c:pt idx="30537">
                  <c:v>44832.319652777776</c:v>
                </c:pt>
                <c:pt idx="30538">
                  <c:v>44832.319664351853</c:v>
                </c:pt>
                <c:pt idx="30539">
                  <c:v>44832.319675925923</c:v>
                </c:pt>
                <c:pt idx="30540">
                  <c:v>44832.319687499999</c:v>
                </c:pt>
                <c:pt idx="30541">
                  <c:v>44832.319699074076</c:v>
                </c:pt>
                <c:pt idx="30542">
                  <c:v>44832.319710648146</c:v>
                </c:pt>
                <c:pt idx="30543">
                  <c:v>44832.319722222222</c:v>
                </c:pt>
                <c:pt idx="30544">
                  <c:v>44832.319733796299</c:v>
                </c:pt>
                <c:pt idx="30545">
                  <c:v>44832.319745370369</c:v>
                </c:pt>
                <c:pt idx="30546">
                  <c:v>44832.319756944446</c:v>
                </c:pt>
                <c:pt idx="30547">
                  <c:v>44832.319768518515</c:v>
                </c:pt>
                <c:pt idx="30548">
                  <c:v>44832.319780092592</c:v>
                </c:pt>
                <c:pt idx="30549">
                  <c:v>44832.319791666669</c:v>
                </c:pt>
                <c:pt idx="30550">
                  <c:v>44832.319803240738</c:v>
                </c:pt>
                <c:pt idx="30551">
                  <c:v>44832.319814814815</c:v>
                </c:pt>
                <c:pt idx="30552">
                  <c:v>44832.319826388892</c:v>
                </c:pt>
                <c:pt idx="30553">
                  <c:v>44832.319837962961</c:v>
                </c:pt>
                <c:pt idx="30554">
                  <c:v>44832.319849537038</c:v>
                </c:pt>
                <c:pt idx="30555">
                  <c:v>44832.319861111115</c:v>
                </c:pt>
                <c:pt idx="30556">
                  <c:v>44832.319872685184</c:v>
                </c:pt>
                <c:pt idx="30557">
                  <c:v>44832.319884259261</c:v>
                </c:pt>
                <c:pt idx="30558">
                  <c:v>44832.319895833331</c:v>
                </c:pt>
                <c:pt idx="30559">
                  <c:v>44832.319907407407</c:v>
                </c:pt>
                <c:pt idx="30560">
                  <c:v>44832.319918981484</c:v>
                </c:pt>
                <c:pt idx="30561">
                  <c:v>44832.319930555554</c:v>
                </c:pt>
                <c:pt idx="30562">
                  <c:v>44832.31994212963</c:v>
                </c:pt>
                <c:pt idx="30563">
                  <c:v>44832.319953703707</c:v>
                </c:pt>
                <c:pt idx="30564">
                  <c:v>44832.319965277777</c:v>
                </c:pt>
                <c:pt idx="30565">
                  <c:v>44832.319976851853</c:v>
                </c:pt>
                <c:pt idx="30566">
                  <c:v>44832.319988425923</c:v>
                </c:pt>
                <c:pt idx="30567">
                  <c:v>44832.32</c:v>
                </c:pt>
                <c:pt idx="30568">
                  <c:v>44832.320023148146</c:v>
                </c:pt>
                <c:pt idx="30569">
                  <c:v>44832.320034722223</c:v>
                </c:pt>
                <c:pt idx="30570">
                  <c:v>44832.3200462963</c:v>
                </c:pt>
                <c:pt idx="30571">
                  <c:v>44832.320057870369</c:v>
                </c:pt>
                <c:pt idx="30572">
                  <c:v>44832.320069444446</c:v>
                </c:pt>
                <c:pt idx="30573">
                  <c:v>44832.320081018515</c:v>
                </c:pt>
                <c:pt idx="30574">
                  <c:v>44832.320092592592</c:v>
                </c:pt>
                <c:pt idx="30575">
                  <c:v>44832.320104166669</c:v>
                </c:pt>
                <c:pt idx="30576">
                  <c:v>44832.320115740738</c:v>
                </c:pt>
                <c:pt idx="30577">
                  <c:v>44832.320127314815</c:v>
                </c:pt>
                <c:pt idx="30578">
                  <c:v>44832.320138888892</c:v>
                </c:pt>
                <c:pt idx="30579">
                  <c:v>44832.320150462961</c:v>
                </c:pt>
                <c:pt idx="30580">
                  <c:v>44832.320162037038</c:v>
                </c:pt>
                <c:pt idx="30581">
                  <c:v>44832.320173611108</c:v>
                </c:pt>
                <c:pt idx="30582">
                  <c:v>44832.320185185185</c:v>
                </c:pt>
                <c:pt idx="30583">
                  <c:v>44832.320196759261</c:v>
                </c:pt>
                <c:pt idx="30584">
                  <c:v>44832.320208333331</c:v>
                </c:pt>
                <c:pt idx="30585">
                  <c:v>44832.320219907408</c:v>
                </c:pt>
                <c:pt idx="30586">
                  <c:v>44832.320231481484</c:v>
                </c:pt>
                <c:pt idx="30587">
                  <c:v>44832.320243055554</c:v>
                </c:pt>
                <c:pt idx="30588">
                  <c:v>44832.320254629631</c:v>
                </c:pt>
                <c:pt idx="30589">
                  <c:v>44832.3202662037</c:v>
                </c:pt>
                <c:pt idx="30590">
                  <c:v>44832.320277777777</c:v>
                </c:pt>
                <c:pt idx="30591">
                  <c:v>44832.320289351854</c:v>
                </c:pt>
                <c:pt idx="30592">
                  <c:v>44832.320300925923</c:v>
                </c:pt>
                <c:pt idx="30593">
                  <c:v>44832.3203125</c:v>
                </c:pt>
                <c:pt idx="30594">
                  <c:v>44832.320324074077</c:v>
                </c:pt>
                <c:pt idx="30595">
                  <c:v>44832.320335648146</c:v>
                </c:pt>
                <c:pt idx="30596">
                  <c:v>44832.320347222223</c:v>
                </c:pt>
                <c:pt idx="30597">
                  <c:v>44832.3203587963</c:v>
                </c:pt>
                <c:pt idx="30598">
                  <c:v>44832.320370370369</c:v>
                </c:pt>
                <c:pt idx="30599">
                  <c:v>44832.320381944446</c:v>
                </c:pt>
                <c:pt idx="30600">
                  <c:v>44832.320393518516</c:v>
                </c:pt>
                <c:pt idx="30601">
                  <c:v>44832.320405092592</c:v>
                </c:pt>
                <c:pt idx="30602">
                  <c:v>44832.320416666669</c:v>
                </c:pt>
                <c:pt idx="30603">
                  <c:v>44832.320428240739</c:v>
                </c:pt>
                <c:pt idx="30604">
                  <c:v>44832.320439814815</c:v>
                </c:pt>
                <c:pt idx="30605">
                  <c:v>44832.320451388892</c:v>
                </c:pt>
                <c:pt idx="30606">
                  <c:v>44832.320462962962</c:v>
                </c:pt>
                <c:pt idx="30607">
                  <c:v>44832.320474537039</c:v>
                </c:pt>
                <c:pt idx="30608">
                  <c:v>44832.320486111108</c:v>
                </c:pt>
                <c:pt idx="30609">
                  <c:v>44832.320497685185</c:v>
                </c:pt>
                <c:pt idx="30610">
                  <c:v>44832.320509259262</c:v>
                </c:pt>
                <c:pt idx="30611">
                  <c:v>44832.320520833331</c:v>
                </c:pt>
                <c:pt idx="30612">
                  <c:v>44832.320532407408</c:v>
                </c:pt>
                <c:pt idx="30613">
                  <c:v>44832.320543981485</c:v>
                </c:pt>
                <c:pt idx="30614">
                  <c:v>44832.320555555554</c:v>
                </c:pt>
                <c:pt idx="30615">
                  <c:v>44832.320567129631</c:v>
                </c:pt>
                <c:pt idx="30616">
                  <c:v>44832.3205787037</c:v>
                </c:pt>
                <c:pt idx="30617">
                  <c:v>44832.320590277777</c:v>
                </c:pt>
                <c:pt idx="30618">
                  <c:v>44832.320601851854</c:v>
                </c:pt>
                <c:pt idx="30619">
                  <c:v>44832.320613425924</c:v>
                </c:pt>
                <c:pt idx="30620">
                  <c:v>44832.320625</c:v>
                </c:pt>
                <c:pt idx="30621">
                  <c:v>44832.320636574077</c:v>
                </c:pt>
                <c:pt idx="30622">
                  <c:v>44832.320648148147</c:v>
                </c:pt>
                <c:pt idx="30623">
                  <c:v>44832.320659722223</c:v>
                </c:pt>
                <c:pt idx="30624">
                  <c:v>44832.320671296293</c:v>
                </c:pt>
                <c:pt idx="30625">
                  <c:v>44832.32068287037</c:v>
                </c:pt>
                <c:pt idx="30626">
                  <c:v>44832.320694444446</c:v>
                </c:pt>
                <c:pt idx="30627">
                  <c:v>44832.320706018516</c:v>
                </c:pt>
                <c:pt idx="30628">
                  <c:v>44832.320717592593</c:v>
                </c:pt>
                <c:pt idx="30629">
                  <c:v>44832.320729166669</c:v>
                </c:pt>
                <c:pt idx="30630">
                  <c:v>44832.320740740739</c:v>
                </c:pt>
                <c:pt idx="30631">
                  <c:v>44832.320752314816</c:v>
                </c:pt>
                <c:pt idx="30632">
                  <c:v>44832.320763888885</c:v>
                </c:pt>
                <c:pt idx="30633">
                  <c:v>44832.320775462962</c:v>
                </c:pt>
                <c:pt idx="30634">
                  <c:v>44832.320787037039</c:v>
                </c:pt>
                <c:pt idx="30635">
                  <c:v>44832.320798611108</c:v>
                </c:pt>
                <c:pt idx="30636">
                  <c:v>44832.320810185185</c:v>
                </c:pt>
                <c:pt idx="30637">
                  <c:v>44832.320821759262</c:v>
                </c:pt>
                <c:pt idx="30638">
                  <c:v>44832.320833333331</c:v>
                </c:pt>
                <c:pt idx="30639">
                  <c:v>44832.320844907408</c:v>
                </c:pt>
                <c:pt idx="30640">
                  <c:v>44832.320856481485</c:v>
                </c:pt>
                <c:pt idx="30641">
                  <c:v>44832.320868055554</c:v>
                </c:pt>
                <c:pt idx="30642">
                  <c:v>44832.320879629631</c:v>
                </c:pt>
                <c:pt idx="30643">
                  <c:v>44832.320891203701</c:v>
                </c:pt>
                <c:pt idx="30644">
                  <c:v>44832.320902777778</c:v>
                </c:pt>
                <c:pt idx="30645">
                  <c:v>44832.320914351854</c:v>
                </c:pt>
                <c:pt idx="30646">
                  <c:v>44832.320925925924</c:v>
                </c:pt>
                <c:pt idx="30647">
                  <c:v>44832.320937500001</c:v>
                </c:pt>
                <c:pt idx="30648">
                  <c:v>44832.320949074077</c:v>
                </c:pt>
                <c:pt idx="30649">
                  <c:v>44832.320960648147</c:v>
                </c:pt>
                <c:pt idx="30650">
                  <c:v>44832.320972222224</c:v>
                </c:pt>
                <c:pt idx="30651">
                  <c:v>44832.320983796293</c:v>
                </c:pt>
                <c:pt idx="30652">
                  <c:v>44832.32099537037</c:v>
                </c:pt>
                <c:pt idx="30653">
                  <c:v>44832.321006944447</c:v>
                </c:pt>
                <c:pt idx="30654">
                  <c:v>44832.321018518516</c:v>
                </c:pt>
                <c:pt idx="30655">
                  <c:v>44832.321030092593</c:v>
                </c:pt>
                <c:pt idx="30656">
                  <c:v>44832.32104166667</c:v>
                </c:pt>
                <c:pt idx="30657">
                  <c:v>44832.321053240739</c:v>
                </c:pt>
                <c:pt idx="30658">
                  <c:v>44832.321064814816</c:v>
                </c:pt>
                <c:pt idx="30659">
                  <c:v>44832.321076388886</c:v>
                </c:pt>
                <c:pt idx="30660">
                  <c:v>44832.321087962962</c:v>
                </c:pt>
                <c:pt idx="30661">
                  <c:v>44832.321099537039</c:v>
                </c:pt>
                <c:pt idx="30662">
                  <c:v>44832.321111111109</c:v>
                </c:pt>
                <c:pt idx="30663">
                  <c:v>44832.321122685185</c:v>
                </c:pt>
                <c:pt idx="30664">
                  <c:v>44832.321134259262</c:v>
                </c:pt>
                <c:pt idx="30665">
                  <c:v>44832.321145833332</c:v>
                </c:pt>
                <c:pt idx="30666">
                  <c:v>44832.321157407408</c:v>
                </c:pt>
                <c:pt idx="30667">
                  <c:v>44832.321168981478</c:v>
                </c:pt>
                <c:pt idx="30668">
                  <c:v>44832.321180555555</c:v>
                </c:pt>
                <c:pt idx="30669">
                  <c:v>44832.321192129632</c:v>
                </c:pt>
                <c:pt idx="30670">
                  <c:v>44832.321203703701</c:v>
                </c:pt>
                <c:pt idx="30671">
                  <c:v>44832.321215277778</c:v>
                </c:pt>
                <c:pt idx="30672">
                  <c:v>44832.321226851855</c:v>
                </c:pt>
                <c:pt idx="30673">
                  <c:v>44832.321238425924</c:v>
                </c:pt>
                <c:pt idx="30674">
                  <c:v>44832.321250000001</c:v>
                </c:pt>
                <c:pt idx="30675">
                  <c:v>44832.321261574078</c:v>
                </c:pt>
                <c:pt idx="30676">
                  <c:v>44832.321273148147</c:v>
                </c:pt>
                <c:pt idx="30677">
                  <c:v>44832.321284722224</c:v>
                </c:pt>
                <c:pt idx="30678">
                  <c:v>44832.321296296293</c:v>
                </c:pt>
                <c:pt idx="30679">
                  <c:v>44832.32130787037</c:v>
                </c:pt>
                <c:pt idx="30680">
                  <c:v>44832.321319444447</c:v>
                </c:pt>
                <c:pt idx="30681">
                  <c:v>44832.321331018517</c:v>
                </c:pt>
                <c:pt idx="30682">
                  <c:v>44832.321342592593</c:v>
                </c:pt>
                <c:pt idx="30683">
                  <c:v>44832.32135416667</c:v>
                </c:pt>
                <c:pt idx="30684">
                  <c:v>44832.32136574074</c:v>
                </c:pt>
                <c:pt idx="30685">
                  <c:v>44832.321377314816</c:v>
                </c:pt>
                <c:pt idx="30686">
                  <c:v>44832.321388888886</c:v>
                </c:pt>
                <c:pt idx="30687">
                  <c:v>44832.321400462963</c:v>
                </c:pt>
                <c:pt idx="30688">
                  <c:v>44832.321412037039</c:v>
                </c:pt>
                <c:pt idx="30689">
                  <c:v>44832.321423611109</c:v>
                </c:pt>
                <c:pt idx="30690">
                  <c:v>44832.321435185186</c:v>
                </c:pt>
                <c:pt idx="30691">
                  <c:v>44832.321446759262</c:v>
                </c:pt>
                <c:pt idx="30692">
                  <c:v>44832.321458333332</c:v>
                </c:pt>
                <c:pt idx="30693">
                  <c:v>44832.321469907409</c:v>
                </c:pt>
                <c:pt idx="30694">
                  <c:v>44832.321481481478</c:v>
                </c:pt>
                <c:pt idx="30695">
                  <c:v>44832.321493055555</c:v>
                </c:pt>
                <c:pt idx="30696">
                  <c:v>44832.321504629632</c:v>
                </c:pt>
                <c:pt idx="30697">
                  <c:v>44832.321516203701</c:v>
                </c:pt>
                <c:pt idx="30698">
                  <c:v>44832.321527777778</c:v>
                </c:pt>
                <c:pt idx="30699">
                  <c:v>44832.321539351855</c:v>
                </c:pt>
                <c:pt idx="30700">
                  <c:v>44832.321550925924</c:v>
                </c:pt>
                <c:pt idx="30701">
                  <c:v>44832.321562500001</c:v>
                </c:pt>
                <c:pt idx="30702">
                  <c:v>44832.321574074071</c:v>
                </c:pt>
                <c:pt idx="30703">
                  <c:v>44832.321585648147</c:v>
                </c:pt>
                <c:pt idx="30704">
                  <c:v>44832.321597222224</c:v>
                </c:pt>
                <c:pt idx="30705">
                  <c:v>44832.321608796294</c:v>
                </c:pt>
                <c:pt idx="30706">
                  <c:v>44832.321620370371</c:v>
                </c:pt>
                <c:pt idx="30707">
                  <c:v>44832.321631944447</c:v>
                </c:pt>
                <c:pt idx="30708">
                  <c:v>44832.321643518517</c:v>
                </c:pt>
                <c:pt idx="30709">
                  <c:v>44832.321655092594</c:v>
                </c:pt>
                <c:pt idx="30710">
                  <c:v>44832.321666666663</c:v>
                </c:pt>
                <c:pt idx="30711">
                  <c:v>44832.32167824074</c:v>
                </c:pt>
                <c:pt idx="30712">
                  <c:v>44832.321689814817</c:v>
                </c:pt>
                <c:pt idx="30713">
                  <c:v>44832.321701388886</c:v>
                </c:pt>
                <c:pt idx="30714">
                  <c:v>44832.321712962963</c:v>
                </c:pt>
                <c:pt idx="30715">
                  <c:v>44832.32172453704</c:v>
                </c:pt>
                <c:pt idx="30716">
                  <c:v>44832.321736111109</c:v>
                </c:pt>
                <c:pt idx="30717">
                  <c:v>44832.321747685186</c:v>
                </c:pt>
                <c:pt idx="30718">
                  <c:v>44832.321759259263</c:v>
                </c:pt>
                <c:pt idx="30719">
                  <c:v>44832.321770833332</c:v>
                </c:pt>
                <c:pt idx="30720">
                  <c:v>44832.321782407409</c:v>
                </c:pt>
                <c:pt idx="30721">
                  <c:v>44832.321793981479</c:v>
                </c:pt>
                <c:pt idx="30722">
                  <c:v>44832.321805555555</c:v>
                </c:pt>
                <c:pt idx="30723">
                  <c:v>44832.321817129632</c:v>
                </c:pt>
                <c:pt idx="30724">
                  <c:v>44832.321828703702</c:v>
                </c:pt>
                <c:pt idx="30725">
                  <c:v>44832.321840277778</c:v>
                </c:pt>
                <c:pt idx="30726">
                  <c:v>44832.321851851855</c:v>
                </c:pt>
                <c:pt idx="30727">
                  <c:v>44832.321863425925</c:v>
                </c:pt>
                <c:pt idx="30728">
                  <c:v>44832.321875000001</c:v>
                </c:pt>
                <c:pt idx="30729">
                  <c:v>44832.321886574071</c:v>
                </c:pt>
                <c:pt idx="30730">
                  <c:v>44832.321898148148</c:v>
                </c:pt>
                <c:pt idx="30731">
                  <c:v>44832.321909722225</c:v>
                </c:pt>
                <c:pt idx="30732">
                  <c:v>44832.321921296294</c:v>
                </c:pt>
                <c:pt idx="30733">
                  <c:v>44832.321932870371</c:v>
                </c:pt>
                <c:pt idx="30734">
                  <c:v>44832.321944444448</c:v>
                </c:pt>
                <c:pt idx="30735">
                  <c:v>44832.321956018517</c:v>
                </c:pt>
                <c:pt idx="30736">
                  <c:v>44832.321967592594</c:v>
                </c:pt>
                <c:pt idx="30737">
                  <c:v>44832.321979166663</c:v>
                </c:pt>
                <c:pt idx="30738">
                  <c:v>44832.32199074074</c:v>
                </c:pt>
                <c:pt idx="30739">
                  <c:v>44832.322013888886</c:v>
                </c:pt>
                <c:pt idx="30740">
                  <c:v>44832.322025462963</c:v>
                </c:pt>
                <c:pt idx="30741">
                  <c:v>44832.32203703704</c:v>
                </c:pt>
                <c:pt idx="30742">
                  <c:v>44832.322048611109</c:v>
                </c:pt>
                <c:pt idx="30743">
                  <c:v>44832.322060185186</c:v>
                </c:pt>
                <c:pt idx="30744">
                  <c:v>44832.322071759256</c:v>
                </c:pt>
                <c:pt idx="30745">
                  <c:v>44832.322083333333</c:v>
                </c:pt>
                <c:pt idx="30746">
                  <c:v>44832.322094907409</c:v>
                </c:pt>
                <c:pt idx="30747">
                  <c:v>44832.322106481479</c:v>
                </c:pt>
                <c:pt idx="30748">
                  <c:v>44832.322118055556</c:v>
                </c:pt>
                <c:pt idx="30749">
                  <c:v>44832.322129629632</c:v>
                </c:pt>
                <c:pt idx="30750">
                  <c:v>44832.322141203702</c:v>
                </c:pt>
                <c:pt idx="30751">
                  <c:v>44832.322152777779</c:v>
                </c:pt>
                <c:pt idx="30752">
                  <c:v>44832.322164351855</c:v>
                </c:pt>
                <c:pt idx="30753">
                  <c:v>44832.322175925925</c:v>
                </c:pt>
                <c:pt idx="30754">
                  <c:v>44832.322187500002</c:v>
                </c:pt>
                <c:pt idx="30755">
                  <c:v>44832.322199074071</c:v>
                </c:pt>
                <c:pt idx="30756">
                  <c:v>44832.322210648148</c:v>
                </c:pt>
                <c:pt idx="30757">
                  <c:v>44832.322222222225</c:v>
                </c:pt>
                <c:pt idx="30758">
                  <c:v>44832.322233796294</c:v>
                </c:pt>
                <c:pt idx="30759">
                  <c:v>44832.322245370371</c:v>
                </c:pt>
                <c:pt idx="30760">
                  <c:v>44832.322256944448</c:v>
                </c:pt>
                <c:pt idx="30761">
                  <c:v>44832.322268518517</c:v>
                </c:pt>
                <c:pt idx="30762">
                  <c:v>44832.322280092594</c:v>
                </c:pt>
                <c:pt idx="30763">
                  <c:v>44832.322291666664</c:v>
                </c:pt>
                <c:pt idx="30764">
                  <c:v>44832.32230324074</c:v>
                </c:pt>
                <c:pt idx="30765">
                  <c:v>44832.322314814817</c:v>
                </c:pt>
                <c:pt idx="30766">
                  <c:v>44832.322326388887</c:v>
                </c:pt>
                <c:pt idx="30767">
                  <c:v>44832.322337962964</c:v>
                </c:pt>
                <c:pt idx="30768">
                  <c:v>44832.32234953704</c:v>
                </c:pt>
                <c:pt idx="30769">
                  <c:v>44832.32236111111</c:v>
                </c:pt>
                <c:pt idx="30770">
                  <c:v>44832.322372685187</c:v>
                </c:pt>
                <c:pt idx="30771">
                  <c:v>44832.322384259256</c:v>
                </c:pt>
                <c:pt idx="30772">
                  <c:v>44832.322395833333</c:v>
                </c:pt>
                <c:pt idx="30773">
                  <c:v>44832.32240740741</c:v>
                </c:pt>
                <c:pt idx="30774">
                  <c:v>44832.322418981479</c:v>
                </c:pt>
                <c:pt idx="30775">
                  <c:v>44832.322430555556</c:v>
                </c:pt>
                <c:pt idx="30776">
                  <c:v>44832.322442129633</c:v>
                </c:pt>
                <c:pt idx="30777">
                  <c:v>44832.322453703702</c:v>
                </c:pt>
                <c:pt idx="30778">
                  <c:v>44832.322465277779</c:v>
                </c:pt>
                <c:pt idx="30779">
                  <c:v>44832.322476851848</c:v>
                </c:pt>
                <c:pt idx="30780">
                  <c:v>44832.322488425925</c:v>
                </c:pt>
                <c:pt idx="30781">
                  <c:v>44832.322500000002</c:v>
                </c:pt>
                <c:pt idx="30782">
                  <c:v>44832.322511574072</c:v>
                </c:pt>
                <c:pt idx="30783">
                  <c:v>44832.322523148148</c:v>
                </c:pt>
                <c:pt idx="30784">
                  <c:v>44832.322534722225</c:v>
                </c:pt>
                <c:pt idx="30785">
                  <c:v>44832.322546296295</c:v>
                </c:pt>
                <c:pt idx="30786">
                  <c:v>44832.322557870371</c:v>
                </c:pt>
                <c:pt idx="30787">
                  <c:v>44832.322569444441</c:v>
                </c:pt>
                <c:pt idx="30788">
                  <c:v>44832.322581018518</c:v>
                </c:pt>
                <c:pt idx="30789">
                  <c:v>44832.322592592594</c:v>
                </c:pt>
                <c:pt idx="30790">
                  <c:v>44832.322604166664</c:v>
                </c:pt>
                <c:pt idx="30791">
                  <c:v>44832.322615740741</c:v>
                </c:pt>
                <c:pt idx="30792">
                  <c:v>44832.322627314818</c:v>
                </c:pt>
                <c:pt idx="30793">
                  <c:v>44832.322638888887</c:v>
                </c:pt>
                <c:pt idx="30794">
                  <c:v>44832.322650462964</c:v>
                </c:pt>
                <c:pt idx="30795">
                  <c:v>44832.322662037041</c:v>
                </c:pt>
                <c:pt idx="30796">
                  <c:v>44832.32267361111</c:v>
                </c:pt>
                <c:pt idx="30797">
                  <c:v>44832.322685185187</c:v>
                </c:pt>
                <c:pt idx="30798">
                  <c:v>44832.322696759256</c:v>
                </c:pt>
                <c:pt idx="30799">
                  <c:v>44832.322708333333</c:v>
                </c:pt>
                <c:pt idx="30800">
                  <c:v>44832.32271990741</c:v>
                </c:pt>
                <c:pt idx="30801">
                  <c:v>44832.322731481479</c:v>
                </c:pt>
                <c:pt idx="30802">
                  <c:v>44832.322743055556</c:v>
                </c:pt>
                <c:pt idx="30803">
                  <c:v>44832.322754629633</c:v>
                </c:pt>
                <c:pt idx="30804">
                  <c:v>44832.322766203702</c:v>
                </c:pt>
                <c:pt idx="30805">
                  <c:v>44832.322777777779</c:v>
                </c:pt>
                <c:pt idx="30806">
                  <c:v>44832.322789351849</c:v>
                </c:pt>
                <c:pt idx="30807">
                  <c:v>44832.322800925926</c:v>
                </c:pt>
                <c:pt idx="30808">
                  <c:v>44832.322812500002</c:v>
                </c:pt>
                <c:pt idx="30809">
                  <c:v>44832.322824074072</c:v>
                </c:pt>
                <c:pt idx="30810">
                  <c:v>44832.322835648149</c:v>
                </c:pt>
                <c:pt idx="30811">
                  <c:v>44832.322847222225</c:v>
                </c:pt>
                <c:pt idx="30812">
                  <c:v>44832.322858796295</c:v>
                </c:pt>
                <c:pt idx="30813">
                  <c:v>44832.322870370372</c:v>
                </c:pt>
                <c:pt idx="30814">
                  <c:v>44832.322881944441</c:v>
                </c:pt>
                <c:pt idx="30815">
                  <c:v>44832.322893518518</c:v>
                </c:pt>
                <c:pt idx="30816">
                  <c:v>44832.322905092595</c:v>
                </c:pt>
                <c:pt idx="30817">
                  <c:v>44832.322916666664</c:v>
                </c:pt>
                <c:pt idx="30818">
                  <c:v>44832.322928240741</c:v>
                </c:pt>
                <c:pt idx="30819">
                  <c:v>44832.322939814818</c:v>
                </c:pt>
                <c:pt idx="30820">
                  <c:v>44832.322951388887</c:v>
                </c:pt>
                <c:pt idx="30821">
                  <c:v>44832.322962962964</c:v>
                </c:pt>
                <c:pt idx="30822">
                  <c:v>44832.322974537034</c:v>
                </c:pt>
                <c:pt idx="30823">
                  <c:v>44832.32298611111</c:v>
                </c:pt>
                <c:pt idx="30824">
                  <c:v>44832.322997685187</c:v>
                </c:pt>
                <c:pt idx="30825">
                  <c:v>44832.323009259257</c:v>
                </c:pt>
                <c:pt idx="30826">
                  <c:v>44832.323020833333</c:v>
                </c:pt>
                <c:pt idx="30827">
                  <c:v>44832.32303240741</c:v>
                </c:pt>
                <c:pt idx="30828">
                  <c:v>44832.32304398148</c:v>
                </c:pt>
                <c:pt idx="30829">
                  <c:v>44832.323055555556</c:v>
                </c:pt>
                <c:pt idx="30830">
                  <c:v>44832.323067129626</c:v>
                </c:pt>
                <c:pt idx="30831">
                  <c:v>44832.323078703703</c:v>
                </c:pt>
                <c:pt idx="30832">
                  <c:v>44832.32309027778</c:v>
                </c:pt>
                <c:pt idx="30833">
                  <c:v>44832.323101851849</c:v>
                </c:pt>
                <c:pt idx="30834">
                  <c:v>44832.323113425926</c:v>
                </c:pt>
                <c:pt idx="30835">
                  <c:v>44832.323125000003</c:v>
                </c:pt>
                <c:pt idx="30836">
                  <c:v>44832.323136574072</c:v>
                </c:pt>
                <c:pt idx="30837">
                  <c:v>44832.323148148149</c:v>
                </c:pt>
                <c:pt idx="30838">
                  <c:v>44832.323159722226</c:v>
                </c:pt>
                <c:pt idx="30839">
                  <c:v>44832.323171296295</c:v>
                </c:pt>
                <c:pt idx="30840">
                  <c:v>44832.323182870372</c:v>
                </c:pt>
                <c:pt idx="30841">
                  <c:v>44832.323194444441</c:v>
                </c:pt>
                <c:pt idx="30842">
                  <c:v>44832.323206018518</c:v>
                </c:pt>
                <c:pt idx="30843">
                  <c:v>44832.323217592595</c:v>
                </c:pt>
                <c:pt idx="30844">
                  <c:v>44832.323229166665</c:v>
                </c:pt>
                <c:pt idx="30845">
                  <c:v>44832.323240740741</c:v>
                </c:pt>
                <c:pt idx="30846">
                  <c:v>44832.323252314818</c:v>
                </c:pt>
                <c:pt idx="30847">
                  <c:v>44832.323263888888</c:v>
                </c:pt>
                <c:pt idx="30848">
                  <c:v>44832.323275462964</c:v>
                </c:pt>
                <c:pt idx="30849">
                  <c:v>44832.323287037034</c:v>
                </c:pt>
                <c:pt idx="30850">
                  <c:v>44832.323298611111</c:v>
                </c:pt>
                <c:pt idx="30851">
                  <c:v>44832.323310185187</c:v>
                </c:pt>
                <c:pt idx="30852">
                  <c:v>44832.323321759257</c:v>
                </c:pt>
                <c:pt idx="30853">
                  <c:v>44832.323333333334</c:v>
                </c:pt>
                <c:pt idx="30854">
                  <c:v>44832.323344907411</c:v>
                </c:pt>
                <c:pt idx="30855">
                  <c:v>44832.32335648148</c:v>
                </c:pt>
                <c:pt idx="30856">
                  <c:v>44832.323368055557</c:v>
                </c:pt>
                <c:pt idx="30857">
                  <c:v>44832.323379629626</c:v>
                </c:pt>
                <c:pt idx="30858">
                  <c:v>44832.323391203703</c:v>
                </c:pt>
                <c:pt idx="30859">
                  <c:v>44832.32340277778</c:v>
                </c:pt>
                <c:pt idx="30860">
                  <c:v>44832.323414351849</c:v>
                </c:pt>
                <c:pt idx="30861">
                  <c:v>44832.323425925926</c:v>
                </c:pt>
                <c:pt idx="30862">
                  <c:v>44832.323437500003</c:v>
                </c:pt>
                <c:pt idx="30863">
                  <c:v>44832.323449074072</c:v>
                </c:pt>
                <c:pt idx="30864">
                  <c:v>44832.323460648149</c:v>
                </c:pt>
                <c:pt idx="30865">
                  <c:v>44832.323472222219</c:v>
                </c:pt>
                <c:pt idx="30866">
                  <c:v>44832.323483796295</c:v>
                </c:pt>
                <c:pt idx="30867">
                  <c:v>44832.323495370372</c:v>
                </c:pt>
                <c:pt idx="30868">
                  <c:v>44832.323506944442</c:v>
                </c:pt>
                <c:pt idx="30869">
                  <c:v>44832.323518518519</c:v>
                </c:pt>
                <c:pt idx="30870">
                  <c:v>44832.323530092595</c:v>
                </c:pt>
                <c:pt idx="30871">
                  <c:v>44832.323541666665</c:v>
                </c:pt>
                <c:pt idx="30872">
                  <c:v>44832.323553240742</c:v>
                </c:pt>
                <c:pt idx="30873">
                  <c:v>44832.323564814818</c:v>
                </c:pt>
                <c:pt idx="30874">
                  <c:v>44832.323576388888</c:v>
                </c:pt>
                <c:pt idx="30875">
                  <c:v>44832.323587962965</c:v>
                </c:pt>
                <c:pt idx="30876">
                  <c:v>44832.323599537034</c:v>
                </c:pt>
                <c:pt idx="30877">
                  <c:v>44832.323611111111</c:v>
                </c:pt>
                <c:pt idx="30878">
                  <c:v>44832.323622685188</c:v>
                </c:pt>
                <c:pt idx="30879">
                  <c:v>44832.323634259257</c:v>
                </c:pt>
                <c:pt idx="30880">
                  <c:v>44832.323645833334</c:v>
                </c:pt>
                <c:pt idx="30881">
                  <c:v>44832.323657407411</c:v>
                </c:pt>
                <c:pt idx="30882">
                  <c:v>44832.32366898148</c:v>
                </c:pt>
                <c:pt idx="30883">
                  <c:v>44832.323680555557</c:v>
                </c:pt>
                <c:pt idx="30884">
                  <c:v>44832.323692129627</c:v>
                </c:pt>
                <c:pt idx="30885">
                  <c:v>44832.323703703703</c:v>
                </c:pt>
                <c:pt idx="30886">
                  <c:v>44832.32371527778</c:v>
                </c:pt>
                <c:pt idx="30887">
                  <c:v>44832.32372685185</c:v>
                </c:pt>
                <c:pt idx="30888">
                  <c:v>44832.323738425926</c:v>
                </c:pt>
                <c:pt idx="30889">
                  <c:v>44832.323750000003</c:v>
                </c:pt>
                <c:pt idx="30890">
                  <c:v>44832.323761574073</c:v>
                </c:pt>
                <c:pt idx="30891">
                  <c:v>44832.323773148149</c:v>
                </c:pt>
                <c:pt idx="30892">
                  <c:v>44832.323784722219</c:v>
                </c:pt>
                <c:pt idx="30893">
                  <c:v>44832.323796296296</c:v>
                </c:pt>
                <c:pt idx="30894">
                  <c:v>44832.323807870373</c:v>
                </c:pt>
                <c:pt idx="30895">
                  <c:v>44832.323819444442</c:v>
                </c:pt>
                <c:pt idx="30896">
                  <c:v>44832.323831018519</c:v>
                </c:pt>
                <c:pt idx="30897">
                  <c:v>44832.323842592596</c:v>
                </c:pt>
                <c:pt idx="30898">
                  <c:v>44832.323854166665</c:v>
                </c:pt>
                <c:pt idx="30899">
                  <c:v>44832.323865740742</c:v>
                </c:pt>
                <c:pt idx="30900">
                  <c:v>44832.323877314811</c:v>
                </c:pt>
                <c:pt idx="30901">
                  <c:v>44832.323888888888</c:v>
                </c:pt>
                <c:pt idx="30902">
                  <c:v>44832.323900462965</c:v>
                </c:pt>
                <c:pt idx="30903">
                  <c:v>44832.323912037034</c:v>
                </c:pt>
                <c:pt idx="30904">
                  <c:v>44832.323923611111</c:v>
                </c:pt>
                <c:pt idx="30905">
                  <c:v>44832.323935185188</c:v>
                </c:pt>
                <c:pt idx="30906">
                  <c:v>44832.323946759258</c:v>
                </c:pt>
                <c:pt idx="30907">
                  <c:v>44832.323958333334</c:v>
                </c:pt>
                <c:pt idx="30908">
                  <c:v>44832.323969907404</c:v>
                </c:pt>
                <c:pt idx="30909">
                  <c:v>44832.323981481481</c:v>
                </c:pt>
                <c:pt idx="30910">
                  <c:v>44832.323993055557</c:v>
                </c:pt>
                <c:pt idx="30911">
                  <c:v>44832.324016203704</c:v>
                </c:pt>
                <c:pt idx="30912">
                  <c:v>44832.32402777778</c:v>
                </c:pt>
                <c:pt idx="30913">
                  <c:v>44832.32403935185</c:v>
                </c:pt>
                <c:pt idx="30914">
                  <c:v>44832.324050925927</c:v>
                </c:pt>
                <c:pt idx="30915">
                  <c:v>44832.324062500003</c:v>
                </c:pt>
                <c:pt idx="30916">
                  <c:v>44832.324074074073</c:v>
                </c:pt>
                <c:pt idx="30917">
                  <c:v>44832.32408564815</c:v>
                </c:pt>
                <c:pt idx="30918">
                  <c:v>44832.324097222219</c:v>
                </c:pt>
                <c:pt idx="30919">
                  <c:v>44832.324108796296</c:v>
                </c:pt>
                <c:pt idx="30920">
                  <c:v>44832.324120370373</c:v>
                </c:pt>
                <c:pt idx="30921">
                  <c:v>44832.324131944442</c:v>
                </c:pt>
                <c:pt idx="30922">
                  <c:v>44832.324143518519</c:v>
                </c:pt>
                <c:pt idx="30923">
                  <c:v>44832.324155092596</c:v>
                </c:pt>
                <c:pt idx="30924">
                  <c:v>44832.324166666665</c:v>
                </c:pt>
                <c:pt idx="30925">
                  <c:v>44832.324178240742</c:v>
                </c:pt>
                <c:pt idx="30926">
                  <c:v>44832.324189814812</c:v>
                </c:pt>
                <c:pt idx="30927">
                  <c:v>44832.324201388888</c:v>
                </c:pt>
                <c:pt idx="30928">
                  <c:v>44832.324212962965</c:v>
                </c:pt>
                <c:pt idx="30929">
                  <c:v>44832.324224537035</c:v>
                </c:pt>
                <c:pt idx="30930">
                  <c:v>44832.324236111112</c:v>
                </c:pt>
                <c:pt idx="30931">
                  <c:v>44832.324247685188</c:v>
                </c:pt>
                <c:pt idx="30932">
                  <c:v>44832.324259259258</c:v>
                </c:pt>
                <c:pt idx="30933">
                  <c:v>44832.324270833335</c:v>
                </c:pt>
                <c:pt idx="30934">
                  <c:v>44832.324282407404</c:v>
                </c:pt>
                <c:pt idx="30935">
                  <c:v>44832.324293981481</c:v>
                </c:pt>
                <c:pt idx="30936">
                  <c:v>44832.324305555558</c:v>
                </c:pt>
                <c:pt idx="30937">
                  <c:v>44832.324317129627</c:v>
                </c:pt>
                <c:pt idx="30938">
                  <c:v>44832.324328703704</c:v>
                </c:pt>
                <c:pt idx="30939">
                  <c:v>44832.324340277781</c:v>
                </c:pt>
                <c:pt idx="30940">
                  <c:v>44832.32435185185</c:v>
                </c:pt>
                <c:pt idx="30941">
                  <c:v>44832.324363425927</c:v>
                </c:pt>
                <c:pt idx="30942">
                  <c:v>44832.324374999997</c:v>
                </c:pt>
                <c:pt idx="30943">
                  <c:v>44832.324386574073</c:v>
                </c:pt>
                <c:pt idx="30944">
                  <c:v>44832.32439814815</c:v>
                </c:pt>
                <c:pt idx="30945">
                  <c:v>44832.32440972222</c:v>
                </c:pt>
                <c:pt idx="30946">
                  <c:v>44832.324421296296</c:v>
                </c:pt>
                <c:pt idx="30947">
                  <c:v>44832.324432870373</c:v>
                </c:pt>
                <c:pt idx="30948">
                  <c:v>44832.324444444443</c:v>
                </c:pt>
                <c:pt idx="30949">
                  <c:v>44832.324456018519</c:v>
                </c:pt>
                <c:pt idx="30950">
                  <c:v>44832.324467592596</c:v>
                </c:pt>
                <c:pt idx="30951">
                  <c:v>44832.324479166666</c:v>
                </c:pt>
                <c:pt idx="30952">
                  <c:v>44832.324490740742</c:v>
                </c:pt>
                <c:pt idx="30953">
                  <c:v>44832.324502314812</c:v>
                </c:pt>
                <c:pt idx="30954">
                  <c:v>44832.324513888889</c:v>
                </c:pt>
                <c:pt idx="30955">
                  <c:v>44832.324525462966</c:v>
                </c:pt>
                <c:pt idx="30956">
                  <c:v>44832.324537037035</c:v>
                </c:pt>
                <c:pt idx="30957">
                  <c:v>44832.324548611112</c:v>
                </c:pt>
                <c:pt idx="30958">
                  <c:v>44832.324560185189</c:v>
                </c:pt>
                <c:pt idx="30959">
                  <c:v>44832.324571759258</c:v>
                </c:pt>
                <c:pt idx="30960">
                  <c:v>44832.324583333335</c:v>
                </c:pt>
                <c:pt idx="30961">
                  <c:v>44832.324594907404</c:v>
                </c:pt>
                <c:pt idx="30962">
                  <c:v>44832.324606481481</c:v>
                </c:pt>
                <c:pt idx="30963">
                  <c:v>44832.324618055558</c:v>
                </c:pt>
                <c:pt idx="30964">
                  <c:v>44832.324629629627</c:v>
                </c:pt>
                <c:pt idx="30965">
                  <c:v>44832.324641203704</c:v>
                </c:pt>
                <c:pt idx="30966">
                  <c:v>44832.324652777781</c:v>
                </c:pt>
                <c:pt idx="30967">
                  <c:v>44832.324664351851</c:v>
                </c:pt>
                <c:pt idx="30968">
                  <c:v>44832.324675925927</c:v>
                </c:pt>
                <c:pt idx="30969">
                  <c:v>44832.324687499997</c:v>
                </c:pt>
                <c:pt idx="30970">
                  <c:v>44832.324699074074</c:v>
                </c:pt>
                <c:pt idx="30971">
                  <c:v>44832.32471064815</c:v>
                </c:pt>
                <c:pt idx="30972">
                  <c:v>44832.32472222222</c:v>
                </c:pt>
                <c:pt idx="30973">
                  <c:v>44832.324733796297</c:v>
                </c:pt>
                <c:pt idx="30974">
                  <c:v>44832.324745370373</c:v>
                </c:pt>
                <c:pt idx="30975">
                  <c:v>44832.324756944443</c:v>
                </c:pt>
                <c:pt idx="30976">
                  <c:v>44832.32476851852</c:v>
                </c:pt>
                <c:pt idx="30977">
                  <c:v>44832.324780092589</c:v>
                </c:pt>
                <c:pt idx="30978">
                  <c:v>44832.324791666666</c:v>
                </c:pt>
                <c:pt idx="30979">
                  <c:v>44832.324803240743</c:v>
                </c:pt>
                <c:pt idx="30980">
                  <c:v>44832.324814814812</c:v>
                </c:pt>
                <c:pt idx="30981">
                  <c:v>44832.324826388889</c:v>
                </c:pt>
                <c:pt idx="30982">
                  <c:v>44832.324837962966</c:v>
                </c:pt>
                <c:pt idx="30983">
                  <c:v>44832.324849537035</c:v>
                </c:pt>
                <c:pt idx="30984">
                  <c:v>44832.324861111112</c:v>
                </c:pt>
                <c:pt idx="30985">
                  <c:v>44832.324872685182</c:v>
                </c:pt>
                <c:pt idx="30986">
                  <c:v>44832.324884259258</c:v>
                </c:pt>
                <c:pt idx="30987">
                  <c:v>44832.324895833335</c:v>
                </c:pt>
                <c:pt idx="30988">
                  <c:v>44832.324907407405</c:v>
                </c:pt>
                <c:pt idx="30989">
                  <c:v>44832.324918981481</c:v>
                </c:pt>
                <c:pt idx="30990">
                  <c:v>44832.324930555558</c:v>
                </c:pt>
                <c:pt idx="30991">
                  <c:v>44832.324942129628</c:v>
                </c:pt>
                <c:pt idx="30992">
                  <c:v>44832.324953703705</c:v>
                </c:pt>
                <c:pt idx="30993">
                  <c:v>44832.324965277781</c:v>
                </c:pt>
                <c:pt idx="30994">
                  <c:v>44832.324976851851</c:v>
                </c:pt>
                <c:pt idx="30995">
                  <c:v>44832.324988425928</c:v>
                </c:pt>
                <c:pt idx="30996">
                  <c:v>44832.324999999997</c:v>
                </c:pt>
                <c:pt idx="30997">
                  <c:v>44832.325011574074</c:v>
                </c:pt>
                <c:pt idx="30998">
                  <c:v>44832.325023148151</c:v>
                </c:pt>
                <c:pt idx="30999">
                  <c:v>44832.32503472222</c:v>
                </c:pt>
                <c:pt idx="31000">
                  <c:v>44832.325046296297</c:v>
                </c:pt>
                <c:pt idx="31001">
                  <c:v>44832.325057870374</c:v>
                </c:pt>
                <c:pt idx="31002">
                  <c:v>44832.325069444443</c:v>
                </c:pt>
                <c:pt idx="31003">
                  <c:v>44832.32508101852</c:v>
                </c:pt>
                <c:pt idx="31004">
                  <c:v>44832.325092592589</c:v>
                </c:pt>
                <c:pt idx="31005">
                  <c:v>44832.325104166666</c:v>
                </c:pt>
                <c:pt idx="31006">
                  <c:v>44832.325115740743</c:v>
                </c:pt>
                <c:pt idx="31007">
                  <c:v>44832.325127314813</c:v>
                </c:pt>
                <c:pt idx="31008">
                  <c:v>44832.325138888889</c:v>
                </c:pt>
                <c:pt idx="31009">
                  <c:v>44832.325150462966</c:v>
                </c:pt>
                <c:pt idx="31010">
                  <c:v>44832.325162037036</c:v>
                </c:pt>
                <c:pt idx="31011">
                  <c:v>44832.325173611112</c:v>
                </c:pt>
                <c:pt idx="31012">
                  <c:v>44832.325185185182</c:v>
                </c:pt>
                <c:pt idx="31013">
                  <c:v>44832.325196759259</c:v>
                </c:pt>
                <c:pt idx="31014">
                  <c:v>44832.325208333335</c:v>
                </c:pt>
                <c:pt idx="31015">
                  <c:v>44832.325219907405</c:v>
                </c:pt>
                <c:pt idx="31016">
                  <c:v>44832.325231481482</c:v>
                </c:pt>
                <c:pt idx="31017">
                  <c:v>44832.325243055559</c:v>
                </c:pt>
                <c:pt idx="31018">
                  <c:v>44832.325254629628</c:v>
                </c:pt>
                <c:pt idx="31019">
                  <c:v>44832.325266203705</c:v>
                </c:pt>
                <c:pt idx="31020">
                  <c:v>44832.325277777774</c:v>
                </c:pt>
                <c:pt idx="31021">
                  <c:v>44832.325289351851</c:v>
                </c:pt>
                <c:pt idx="31022">
                  <c:v>44832.325300925928</c:v>
                </c:pt>
                <c:pt idx="31023">
                  <c:v>44832.325312499997</c:v>
                </c:pt>
                <c:pt idx="31024">
                  <c:v>44832.325324074074</c:v>
                </c:pt>
                <c:pt idx="31025">
                  <c:v>44832.325335648151</c:v>
                </c:pt>
                <c:pt idx="31026">
                  <c:v>44832.32534722222</c:v>
                </c:pt>
                <c:pt idx="31027">
                  <c:v>44832.325358796297</c:v>
                </c:pt>
                <c:pt idx="31028">
                  <c:v>44832.325370370374</c:v>
                </c:pt>
                <c:pt idx="31029">
                  <c:v>44832.325381944444</c:v>
                </c:pt>
                <c:pt idx="31030">
                  <c:v>44832.32539351852</c:v>
                </c:pt>
                <c:pt idx="31031">
                  <c:v>44832.32540509259</c:v>
                </c:pt>
                <c:pt idx="31032">
                  <c:v>44832.325416666667</c:v>
                </c:pt>
                <c:pt idx="31033">
                  <c:v>44832.325428240743</c:v>
                </c:pt>
                <c:pt idx="31034">
                  <c:v>44832.325439814813</c:v>
                </c:pt>
                <c:pt idx="31035">
                  <c:v>44832.32545138889</c:v>
                </c:pt>
                <c:pt idx="31036">
                  <c:v>44832.325462962966</c:v>
                </c:pt>
                <c:pt idx="31037">
                  <c:v>44832.325474537036</c:v>
                </c:pt>
                <c:pt idx="31038">
                  <c:v>44832.325486111113</c:v>
                </c:pt>
                <c:pt idx="31039">
                  <c:v>44832.325497685182</c:v>
                </c:pt>
                <c:pt idx="31040">
                  <c:v>44832.325509259259</c:v>
                </c:pt>
                <c:pt idx="31041">
                  <c:v>44832.325520833336</c:v>
                </c:pt>
                <c:pt idx="31042">
                  <c:v>44832.325532407405</c:v>
                </c:pt>
                <c:pt idx="31043">
                  <c:v>44832.325543981482</c:v>
                </c:pt>
                <c:pt idx="31044">
                  <c:v>44832.325555555559</c:v>
                </c:pt>
                <c:pt idx="31045">
                  <c:v>44832.325567129628</c:v>
                </c:pt>
                <c:pt idx="31046">
                  <c:v>44832.325578703705</c:v>
                </c:pt>
                <c:pt idx="31047">
                  <c:v>44832.325590277775</c:v>
                </c:pt>
                <c:pt idx="31048">
                  <c:v>44832.325601851851</c:v>
                </c:pt>
                <c:pt idx="31049">
                  <c:v>44832.325613425928</c:v>
                </c:pt>
                <c:pt idx="31050">
                  <c:v>44832.325624999998</c:v>
                </c:pt>
                <c:pt idx="31051">
                  <c:v>44832.325636574074</c:v>
                </c:pt>
                <c:pt idx="31052">
                  <c:v>44832.325648148151</c:v>
                </c:pt>
                <c:pt idx="31053">
                  <c:v>44832.325659722221</c:v>
                </c:pt>
                <c:pt idx="31054">
                  <c:v>44832.325671296298</c:v>
                </c:pt>
                <c:pt idx="31055">
                  <c:v>44832.325682870367</c:v>
                </c:pt>
                <c:pt idx="31056">
                  <c:v>44832.325694444444</c:v>
                </c:pt>
                <c:pt idx="31057">
                  <c:v>44832.325706018521</c:v>
                </c:pt>
                <c:pt idx="31058">
                  <c:v>44832.32571759259</c:v>
                </c:pt>
                <c:pt idx="31059">
                  <c:v>44832.325729166667</c:v>
                </c:pt>
                <c:pt idx="31060">
                  <c:v>44832.325740740744</c:v>
                </c:pt>
                <c:pt idx="31061">
                  <c:v>44832.325752314813</c:v>
                </c:pt>
                <c:pt idx="31062">
                  <c:v>44832.32576388889</c:v>
                </c:pt>
                <c:pt idx="31063">
                  <c:v>44832.325775462959</c:v>
                </c:pt>
                <c:pt idx="31064">
                  <c:v>44832.325787037036</c:v>
                </c:pt>
                <c:pt idx="31065">
                  <c:v>44832.325798611113</c:v>
                </c:pt>
                <c:pt idx="31066">
                  <c:v>44832.325810185182</c:v>
                </c:pt>
                <c:pt idx="31067">
                  <c:v>44832.325821759259</c:v>
                </c:pt>
                <c:pt idx="31068">
                  <c:v>44832.325833333336</c:v>
                </c:pt>
                <c:pt idx="31069">
                  <c:v>44832.325844907406</c:v>
                </c:pt>
                <c:pt idx="31070">
                  <c:v>44832.325856481482</c:v>
                </c:pt>
                <c:pt idx="31071">
                  <c:v>44832.325868055559</c:v>
                </c:pt>
                <c:pt idx="31072">
                  <c:v>44832.325879629629</c:v>
                </c:pt>
                <c:pt idx="31073">
                  <c:v>44832.325891203705</c:v>
                </c:pt>
                <c:pt idx="31074">
                  <c:v>44832.325902777775</c:v>
                </c:pt>
                <c:pt idx="31075">
                  <c:v>44832.325914351852</c:v>
                </c:pt>
                <c:pt idx="31076">
                  <c:v>44832.325925925928</c:v>
                </c:pt>
                <c:pt idx="31077">
                  <c:v>44832.325937499998</c:v>
                </c:pt>
                <c:pt idx="31078">
                  <c:v>44832.325949074075</c:v>
                </c:pt>
                <c:pt idx="31079">
                  <c:v>44832.325960648152</c:v>
                </c:pt>
                <c:pt idx="31080">
                  <c:v>44832.325972222221</c:v>
                </c:pt>
                <c:pt idx="31081">
                  <c:v>44832.325983796298</c:v>
                </c:pt>
                <c:pt idx="31082">
                  <c:v>44832.326006944444</c:v>
                </c:pt>
                <c:pt idx="31083">
                  <c:v>44832.326018518521</c:v>
                </c:pt>
                <c:pt idx="31084">
                  <c:v>44832.32603009259</c:v>
                </c:pt>
                <c:pt idx="31085">
                  <c:v>44832.326041666667</c:v>
                </c:pt>
                <c:pt idx="31086">
                  <c:v>44832.326053240744</c:v>
                </c:pt>
                <c:pt idx="31087">
                  <c:v>44832.326064814813</c:v>
                </c:pt>
                <c:pt idx="31088">
                  <c:v>44832.32607638889</c:v>
                </c:pt>
                <c:pt idx="31089">
                  <c:v>44832.32608796296</c:v>
                </c:pt>
                <c:pt idx="31090">
                  <c:v>44832.326099537036</c:v>
                </c:pt>
                <c:pt idx="31091">
                  <c:v>44832.326111111113</c:v>
                </c:pt>
                <c:pt idx="31092">
                  <c:v>44832.326122685183</c:v>
                </c:pt>
                <c:pt idx="31093">
                  <c:v>44832.32613425926</c:v>
                </c:pt>
                <c:pt idx="31094">
                  <c:v>44832.326145833336</c:v>
                </c:pt>
                <c:pt idx="31095">
                  <c:v>44832.326157407406</c:v>
                </c:pt>
                <c:pt idx="31096">
                  <c:v>44832.326168981483</c:v>
                </c:pt>
                <c:pt idx="31097">
                  <c:v>44832.326180555552</c:v>
                </c:pt>
                <c:pt idx="31098">
                  <c:v>44832.326192129629</c:v>
                </c:pt>
                <c:pt idx="31099">
                  <c:v>44832.326203703706</c:v>
                </c:pt>
                <c:pt idx="31100">
                  <c:v>44832.326215277775</c:v>
                </c:pt>
                <c:pt idx="31101">
                  <c:v>44832.326226851852</c:v>
                </c:pt>
                <c:pt idx="31102">
                  <c:v>44832.326238425929</c:v>
                </c:pt>
                <c:pt idx="31103">
                  <c:v>44832.326249999998</c:v>
                </c:pt>
                <c:pt idx="31104">
                  <c:v>44832.326261574075</c:v>
                </c:pt>
                <c:pt idx="31105">
                  <c:v>44832.326273148145</c:v>
                </c:pt>
                <c:pt idx="31106">
                  <c:v>44832.326284722221</c:v>
                </c:pt>
                <c:pt idx="31107">
                  <c:v>44832.326296296298</c:v>
                </c:pt>
                <c:pt idx="31108">
                  <c:v>44832.326307870368</c:v>
                </c:pt>
                <c:pt idx="31109">
                  <c:v>44832.326319444444</c:v>
                </c:pt>
                <c:pt idx="31110">
                  <c:v>44832.326331018521</c:v>
                </c:pt>
                <c:pt idx="31111">
                  <c:v>44832.326342592591</c:v>
                </c:pt>
                <c:pt idx="31112">
                  <c:v>44832.326354166667</c:v>
                </c:pt>
                <c:pt idx="31113">
                  <c:v>44832.326365740744</c:v>
                </c:pt>
                <c:pt idx="31114">
                  <c:v>44832.326377314814</c:v>
                </c:pt>
                <c:pt idx="31115">
                  <c:v>44832.326388888891</c:v>
                </c:pt>
                <c:pt idx="31116">
                  <c:v>44832.32640046296</c:v>
                </c:pt>
                <c:pt idx="31117">
                  <c:v>44832.326412037037</c:v>
                </c:pt>
                <c:pt idx="31118">
                  <c:v>44832.326423611114</c:v>
                </c:pt>
                <c:pt idx="31119">
                  <c:v>44832.326435185183</c:v>
                </c:pt>
                <c:pt idx="31120">
                  <c:v>44832.32644675926</c:v>
                </c:pt>
                <c:pt idx="31121">
                  <c:v>44832.326458333337</c:v>
                </c:pt>
                <c:pt idx="31122">
                  <c:v>44832.326469907406</c:v>
                </c:pt>
                <c:pt idx="31123">
                  <c:v>44832.326481481483</c:v>
                </c:pt>
                <c:pt idx="31124">
                  <c:v>44832.326493055552</c:v>
                </c:pt>
                <c:pt idx="31125">
                  <c:v>44832.326504629629</c:v>
                </c:pt>
                <c:pt idx="31126">
                  <c:v>44832.326516203706</c:v>
                </c:pt>
                <c:pt idx="31127">
                  <c:v>44832.326527777775</c:v>
                </c:pt>
                <c:pt idx="31128">
                  <c:v>44832.326539351852</c:v>
                </c:pt>
                <c:pt idx="31129">
                  <c:v>44832.326550925929</c:v>
                </c:pt>
                <c:pt idx="31130">
                  <c:v>44832.326562499999</c:v>
                </c:pt>
                <c:pt idx="31131">
                  <c:v>44832.326574074075</c:v>
                </c:pt>
                <c:pt idx="31132">
                  <c:v>44832.326585648145</c:v>
                </c:pt>
                <c:pt idx="31133">
                  <c:v>44832.326597222222</c:v>
                </c:pt>
                <c:pt idx="31134">
                  <c:v>44832.326608796298</c:v>
                </c:pt>
                <c:pt idx="31135">
                  <c:v>44832.326620370368</c:v>
                </c:pt>
                <c:pt idx="31136">
                  <c:v>44832.326631944445</c:v>
                </c:pt>
                <c:pt idx="31137">
                  <c:v>44832.326643518521</c:v>
                </c:pt>
                <c:pt idx="31138">
                  <c:v>44832.326655092591</c:v>
                </c:pt>
                <c:pt idx="31139">
                  <c:v>44832.326666666668</c:v>
                </c:pt>
                <c:pt idx="31140">
                  <c:v>44832.326678240737</c:v>
                </c:pt>
                <c:pt idx="31141">
                  <c:v>44832.326689814814</c:v>
                </c:pt>
                <c:pt idx="31142">
                  <c:v>44832.326701388891</c:v>
                </c:pt>
                <c:pt idx="31143">
                  <c:v>44832.32671296296</c:v>
                </c:pt>
                <c:pt idx="31144">
                  <c:v>44832.326724537037</c:v>
                </c:pt>
                <c:pt idx="31145">
                  <c:v>44832.326736111114</c:v>
                </c:pt>
                <c:pt idx="31146">
                  <c:v>44832.326747685183</c:v>
                </c:pt>
                <c:pt idx="31147">
                  <c:v>44832.32675925926</c:v>
                </c:pt>
                <c:pt idx="31148">
                  <c:v>44832.326770833337</c:v>
                </c:pt>
                <c:pt idx="31149">
                  <c:v>44832.326782407406</c:v>
                </c:pt>
                <c:pt idx="31150">
                  <c:v>44832.326793981483</c:v>
                </c:pt>
                <c:pt idx="31151">
                  <c:v>44832.326805555553</c:v>
                </c:pt>
                <c:pt idx="31152">
                  <c:v>44832.326817129629</c:v>
                </c:pt>
                <c:pt idx="31153">
                  <c:v>44832.326828703706</c:v>
                </c:pt>
                <c:pt idx="31154">
                  <c:v>44832.326840277776</c:v>
                </c:pt>
                <c:pt idx="31155">
                  <c:v>44832.326851851853</c:v>
                </c:pt>
                <c:pt idx="31156">
                  <c:v>44832.326863425929</c:v>
                </c:pt>
                <c:pt idx="31157">
                  <c:v>44832.326874999999</c:v>
                </c:pt>
                <c:pt idx="31158">
                  <c:v>44832.326886574076</c:v>
                </c:pt>
                <c:pt idx="31159">
                  <c:v>44832.326898148145</c:v>
                </c:pt>
                <c:pt idx="31160">
                  <c:v>44832.326909722222</c:v>
                </c:pt>
                <c:pt idx="31161">
                  <c:v>44832.326921296299</c:v>
                </c:pt>
                <c:pt idx="31162">
                  <c:v>44832.326932870368</c:v>
                </c:pt>
                <c:pt idx="31163">
                  <c:v>44832.326944444445</c:v>
                </c:pt>
                <c:pt idx="31164">
                  <c:v>44832.326956018522</c:v>
                </c:pt>
                <c:pt idx="31165">
                  <c:v>44832.326967592591</c:v>
                </c:pt>
                <c:pt idx="31166">
                  <c:v>44832.326979166668</c:v>
                </c:pt>
                <c:pt idx="31167">
                  <c:v>44832.326990740738</c:v>
                </c:pt>
                <c:pt idx="31168">
                  <c:v>44832.327002314814</c:v>
                </c:pt>
                <c:pt idx="31169">
                  <c:v>44832.327013888891</c:v>
                </c:pt>
                <c:pt idx="31170">
                  <c:v>44832.327025462961</c:v>
                </c:pt>
                <c:pt idx="31171">
                  <c:v>44832.327037037037</c:v>
                </c:pt>
                <c:pt idx="31172">
                  <c:v>44832.327048611114</c:v>
                </c:pt>
                <c:pt idx="31173">
                  <c:v>44832.327060185184</c:v>
                </c:pt>
                <c:pt idx="31174">
                  <c:v>44832.32707175926</c:v>
                </c:pt>
                <c:pt idx="31175">
                  <c:v>44832.32708333333</c:v>
                </c:pt>
                <c:pt idx="31176">
                  <c:v>44832.327094907407</c:v>
                </c:pt>
                <c:pt idx="31177">
                  <c:v>44832.327106481483</c:v>
                </c:pt>
                <c:pt idx="31178">
                  <c:v>44832.327118055553</c:v>
                </c:pt>
                <c:pt idx="31179">
                  <c:v>44832.32712962963</c:v>
                </c:pt>
                <c:pt idx="31180">
                  <c:v>44832.327141203707</c:v>
                </c:pt>
                <c:pt idx="31181">
                  <c:v>44832.327152777776</c:v>
                </c:pt>
                <c:pt idx="31182">
                  <c:v>44832.327164351853</c:v>
                </c:pt>
                <c:pt idx="31183">
                  <c:v>44832.327175925922</c:v>
                </c:pt>
                <c:pt idx="31184">
                  <c:v>44832.327187499999</c:v>
                </c:pt>
                <c:pt idx="31185">
                  <c:v>44832.327199074076</c:v>
                </c:pt>
                <c:pt idx="31186">
                  <c:v>44832.327210648145</c:v>
                </c:pt>
                <c:pt idx="31187">
                  <c:v>44832.327222222222</c:v>
                </c:pt>
                <c:pt idx="31188">
                  <c:v>44832.327233796299</c:v>
                </c:pt>
                <c:pt idx="31189">
                  <c:v>44832.327245370368</c:v>
                </c:pt>
                <c:pt idx="31190">
                  <c:v>44832.327256944445</c:v>
                </c:pt>
                <c:pt idx="31191">
                  <c:v>44832.327268518522</c:v>
                </c:pt>
                <c:pt idx="31192">
                  <c:v>44832.327280092592</c:v>
                </c:pt>
                <c:pt idx="31193">
                  <c:v>44832.327291666668</c:v>
                </c:pt>
                <c:pt idx="31194">
                  <c:v>44832.327303240738</c:v>
                </c:pt>
                <c:pt idx="31195">
                  <c:v>44832.327314814815</c:v>
                </c:pt>
                <c:pt idx="31196">
                  <c:v>44832.327326388891</c:v>
                </c:pt>
                <c:pt idx="31197">
                  <c:v>44832.327337962961</c:v>
                </c:pt>
                <c:pt idx="31198">
                  <c:v>44832.327349537038</c:v>
                </c:pt>
                <c:pt idx="31199">
                  <c:v>44832.327361111114</c:v>
                </c:pt>
                <c:pt idx="31200">
                  <c:v>44832.327372685184</c:v>
                </c:pt>
                <c:pt idx="31201">
                  <c:v>44832.327384259261</c:v>
                </c:pt>
                <c:pt idx="31202">
                  <c:v>44832.32739583333</c:v>
                </c:pt>
                <c:pt idx="31203">
                  <c:v>44832.327407407407</c:v>
                </c:pt>
                <c:pt idx="31204">
                  <c:v>44832.327418981484</c:v>
                </c:pt>
                <c:pt idx="31205">
                  <c:v>44832.327430555553</c:v>
                </c:pt>
                <c:pt idx="31206">
                  <c:v>44832.32744212963</c:v>
                </c:pt>
                <c:pt idx="31207">
                  <c:v>44832.327453703707</c:v>
                </c:pt>
                <c:pt idx="31208">
                  <c:v>44832.327465277776</c:v>
                </c:pt>
                <c:pt idx="31209">
                  <c:v>44832.327476851853</c:v>
                </c:pt>
                <c:pt idx="31210">
                  <c:v>44832.327488425923</c:v>
                </c:pt>
                <c:pt idx="31211">
                  <c:v>44832.327499999999</c:v>
                </c:pt>
                <c:pt idx="31212">
                  <c:v>44832.327511574076</c:v>
                </c:pt>
                <c:pt idx="31213">
                  <c:v>44832.327523148146</c:v>
                </c:pt>
                <c:pt idx="31214">
                  <c:v>44832.327534722222</c:v>
                </c:pt>
                <c:pt idx="31215">
                  <c:v>44832.327546296299</c:v>
                </c:pt>
                <c:pt idx="31216">
                  <c:v>44832.327557870369</c:v>
                </c:pt>
                <c:pt idx="31217">
                  <c:v>44832.327569444446</c:v>
                </c:pt>
                <c:pt idx="31218">
                  <c:v>44832.327581018515</c:v>
                </c:pt>
                <c:pt idx="31219">
                  <c:v>44832.327592592592</c:v>
                </c:pt>
                <c:pt idx="31220">
                  <c:v>44832.327604166669</c:v>
                </c:pt>
                <c:pt idx="31221">
                  <c:v>44832.327615740738</c:v>
                </c:pt>
                <c:pt idx="31222">
                  <c:v>44832.327627314815</c:v>
                </c:pt>
                <c:pt idx="31223">
                  <c:v>44832.327638888892</c:v>
                </c:pt>
                <c:pt idx="31224">
                  <c:v>44832.327650462961</c:v>
                </c:pt>
                <c:pt idx="31225">
                  <c:v>44832.327662037038</c:v>
                </c:pt>
                <c:pt idx="31226">
                  <c:v>44832.327673611115</c:v>
                </c:pt>
                <c:pt idx="31227">
                  <c:v>44832.327685185184</c:v>
                </c:pt>
                <c:pt idx="31228">
                  <c:v>44832.327696759261</c:v>
                </c:pt>
                <c:pt idx="31229">
                  <c:v>44832.327708333331</c:v>
                </c:pt>
                <c:pt idx="31230">
                  <c:v>44832.327719907407</c:v>
                </c:pt>
                <c:pt idx="31231">
                  <c:v>44832.327731481484</c:v>
                </c:pt>
                <c:pt idx="31232">
                  <c:v>44832.327743055554</c:v>
                </c:pt>
                <c:pt idx="31233">
                  <c:v>44832.32775462963</c:v>
                </c:pt>
                <c:pt idx="31234">
                  <c:v>44832.327766203707</c:v>
                </c:pt>
                <c:pt idx="31235">
                  <c:v>44832.327777777777</c:v>
                </c:pt>
                <c:pt idx="31236">
                  <c:v>44832.327789351853</c:v>
                </c:pt>
                <c:pt idx="31237">
                  <c:v>44832.327800925923</c:v>
                </c:pt>
                <c:pt idx="31238">
                  <c:v>44832.3278125</c:v>
                </c:pt>
                <c:pt idx="31239">
                  <c:v>44832.327824074076</c:v>
                </c:pt>
                <c:pt idx="31240">
                  <c:v>44832.327835648146</c:v>
                </c:pt>
                <c:pt idx="31241">
                  <c:v>44832.327847222223</c:v>
                </c:pt>
                <c:pt idx="31242">
                  <c:v>44832.3278587963</c:v>
                </c:pt>
                <c:pt idx="31243">
                  <c:v>44832.327870370369</c:v>
                </c:pt>
                <c:pt idx="31244">
                  <c:v>44832.327881944446</c:v>
                </c:pt>
                <c:pt idx="31245">
                  <c:v>44832.327893518515</c:v>
                </c:pt>
                <c:pt idx="31246">
                  <c:v>44832.327905092592</c:v>
                </c:pt>
                <c:pt idx="31247">
                  <c:v>44832.327916666669</c:v>
                </c:pt>
                <c:pt idx="31248">
                  <c:v>44832.327928240738</c:v>
                </c:pt>
                <c:pt idx="31249">
                  <c:v>44832.327939814815</c:v>
                </c:pt>
                <c:pt idx="31250">
                  <c:v>44832.327951388892</c:v>
                </c:pt>
                <c:pt idx="31251">
                  <c:v>44832.327962962961</c:v>
                </c:pt>
                <c:pt idx="31252">
                  <c:v>44832.327974537038</c:v>
                </c:pt>
                <c:pt idx="31253">
                  <c:v>44832.327986111108</c:v>
                </c:pt>
                <c:pt idx="31254">
                  <c:v>44832.328009259261</c:v>
                </c:pt>
                <c:pt idx="31255">
                  <c:v>44832.328020833331</c:v>
                </c:pt>
                <c:pt idx="31256">
                  <c:v>44832.328032407408</c:v>
                </c:pt>
                <c:pt idx="31257">
                  <c:v>44832.328043981484</c:v>
                </c:pt>
                <c:pt idx="31258">
                  <c:v>44832.328055555554</c:v>
                </c:pt>
                <c:pt idx="31259">
                  <c:v>44832.328067129631</c:v>
                </c:pt>
                <c:pt idx="31260">
                  <c:v>44832.3280787037</c:v>
                </c:pt>
                <c:pt idx="31261">
                  <c:v>44832.328090277777</c:v>
                </c:pt>
                <c:pt idx="31262">
                  <c:v>44832.328101851854</c:v>
                </c:pt>
                <c:pt idx="31263">
                  <c:v>44832.328113425923</c:v>
                </c:pt>
                <c:pt idx="31264">
                  <c:v>44832.328125</c:v>
                </c:pt>
                <c:pt idx="31265">
                  <c:v>44832.328136574077</c:v>
                </c:pt>
                <c:pt idx="31266">
                  <c:v>44832.328148148146</c:v>
                </c:pt>
                <c:pt idx="31267">
                  <c:v>44832.328159722223</c:v>
                </c:pt>
                <c:pt idx="31268">
                  <c:v>44832.3281712963</c:v>
                </c:pt>
                <c:pt idx="31269">
                  <c:v>44832.328182870369</c:v>
                </c:pt>
                <c:pt idx="31270">
                  <c:v>44832.328194444446</c:v>
                </c:pt>
                <c:pt idx="31271">
                  <c:v>44832.328206018516</c:v>
                </c:pt>
                <c:pt idx="31272">
                  <c:v>44832.328217592592</c:v>
                </c:pt>
                <c:pt idx="31273">
                  <c:v>44832.328229166669</c:v>
                </c:pt>
                <c:pt idx="31274">
                  <c:v>44832.328240740739</c:v>
                </c:pt>
                <c:pt idx="31275">
                  <c:v>44832.328252314815</c:v>
                </c:pt>
                <c:pt idx="31276">
                  <c:v>44832.328263888892</c:v>
                </c:pt>
                <c:pt idx="31277">
                  <c:v>44832.328275462962</c:v>
                </c:pt>
                <c:pt idx="31278">
                  <c:v>44832.328287037039</c:v>
                </c:pt>
                <c:pt idx="31279">
                  <c:v>44832.328298611108</c:v>
                </c:pt>
                <c:pt idx="31280">
                  <c:v>44832.328310185185</c:v>
                </c:pt>
                <c:pt idx="31281">
                  <c:v>44832.328321759262</c:v>
                </c:pt>
                <c:pt idx="31282">
                  <c:v>44832.328333333331</c:v>
                </c:pt>
                <c:pt idx="31283">
                  <c:v>44832.328344907408</c:v>
                </c:pt>
                <c:pt idx="31284">
                  <c:v>44832.328356481485</c:v>
                </c:pt>
                <c:pt idx="31285">
                  <c:v>44832.328368055554</c:v>
                </c:pt>
                <c:pt idx="31286">
                  <c:v>44832.328379629631</c:v>
                </c:pt>
                <c:pt idx="31287">
                  <c:v>44832.3283912037</c:v>
                </c:pt>
                <c:pt idx="31288">
                  <c:v>44832.328402777777</c:v>
                </c:pt>
                <c:pt idx="31289">
                  <c:v>44832.328414351854</c:v>
                </c:pt>
                <c:pt idx="31290">
                  <c:v>44832.328425925924</c:v>
                </c:pt>
                <c:pt idx="31291">
                  <c:v>44832.3284375</c:v>
                </c:pt>
                <c:pt idx="31292">
                  <c:v>44832.328449074077</c:v>
                </c:pt>
                <c:pt idx="31293">
                  <c:v>44832.328460648147</c:v>
                </c:pt>
                <c:pt idx="31294">
                  <c:v>44832.328472222223</c:v>
                </c:pt>
                <c:pt idx="31295">
                  <c:v>44832.328483796293</c:v>
                </c:pt>
                <c:pt idx="31296">
                  <c:v>44832.32849537037</c:v>
                </c:pt>
                <c:pt idx="31297">
                  <c:v>44832.328506944446</c:v>
                </c:pt>
                <c:pt idx="31298">
                  <c:v>44832.328518518516</c:v>
                </c:pt>
                <c:pt idx="31299">
                  <c:v>44832.328530092593</c:v>
                </c:pt>
                <c:pt idx="31300">
                  <c:v>44832.328541666669</c:v>
                </c:pt>
                <c:pt idx="31301">
                  <c:v>44832.328553240739</c:v>
                </c:pt>
                <c:pt idx="31302">
                  <c:v>44832.328564814816</c:v>
                </c:pt>
                <c:pt idx="31303">
                  <c:v>44832.328576388885</c:v>
                </c:pt>
                <c:pt idx="31304">
                  <c:v>44832.328587962962</c:v>
                </c:pt>
                <c:pt idx="31305">
                  <c:v>44832.328599537039</c:v>
                </c:pt>
                <c:pt idx="31306">
                  <c:v>44832.328611111108</c:v>
                </c:pt>
                <c:pt idx="31307">
                  <c:v>44832.328622685185</c:v>
                </c:pt>
                <c:pt idx="31308">
                  <c:v>44832.328634259262</c:v>
                </c:pt>
                <c:pt idx="31309">
                  <c:v>44832.328645833331</c:v>
                </c:pt>
                <c:pt idx="31310">
                  <c:v>44832.328657407408</c:v>
                </c:pt>
                <c:pt idx="31311">
                  <c:v>44832.328668981485</c:v>
                </c:pt>
                <c:pt idx="31312">
                  <c:v>44832.328680555554</c:v>
                </c:pt>
                <c:pt idx="31313">
                  <c:v>44832.328692129631</c:v>
                </c:pt>
                <c:pt idx="31314">
                  <c:v>44832.328703703701</c:v>
                </c:pt>
                <c:pt idx="31315">
                  <c:v>44832.328715277778</c:v>
                </c:pt>
                <c:pt idx="31316">
                  <c:v>44832.328726851854</c:v>
                </c:pt>
                <c:pt idx="31317">
                  <c:v>44832.328738425924</c:v>
                </c:pt>
                <c:pt idx="31318">
                  <c:v>44832.328750000001</c:v>
                </c:pt>
                <c:pt idx="31319">
                  <c:v>44832.328761574077</c:v>
                </c:pt>
                <c:pt idx="31320">
                  <c:v>44832.328773148147</c:v>
                </c:pt>
                <c:pt idx="31321">
                  <c:v>44832.328784722224</c:v>
                </c:pt>
                <c:pt idx="31322">
                  <c:v>44832.328796296293</c:v>
                </c:pt>
                <c:pt idx="31323">
                  <c:v>44832.32880787037</c:v>
                </c:pt>
                <c:pt idx="31324">
                  <c:v>44832.328819444447</c:v>
                </c:pt>
                <c:pt idx="31325">
                  <c:v>44832.328831018516</c:v>
                </c:pt>
                <c:pt idx="31326">
                  <c:v>44832.328842592593</c:v>
                </c:pt>
                <c:pt idx="31327">
                  <c:v>44832.32885416667</c:v>
                </c:pt>
                <c:pt idx="31328">
                  <c:v>44832.328865740739</c:v>
                </c:pt>
                <c:pt idx="31329">
                  <c:v>44832.328877314816</c:v>
                </c:pt>
                <c:pt idx="31330">
                  <c:v>44832.328888888886</c:v>
                </c:pt>
                <c:pt idx="31331">
                  <c:v>44832.328900462962</c:v>
                </c:pt>
                <c:pt idx="31332">
                  <c:v>44832.328912037039</c:v>
                </c:pt>
                <c:pt idx="31333">
                  <c:v>44832.328923611109</c:v>
                </c:pt>
                <c:pt idx="31334">
                  <c:v>44832.328935185185</c:v>
                </c:pt>
                <c:pt idx="31335">
                  <c:v>44832.328946759262</c:v>
                </c:pt>
                <c:pt idx="31336">
                  <c:v>44832.328958333332</c:v>
                </c:pt>
                <c:pt idx="31337">
                  <c:v>44832.328969907408</c:v>
                </c:pt>
                <c:pt idx="31338">
                  <c:v>44832.328981481478</c:v>
                </c:pt>
                <c:pt idx="31339">
                  <c:v>44832.328993055555</c:v>
                </c:pt>
                <c:pt idx="31340">
                  <c:v>44832.329004629632</c:v>
                </c:pt>
                <c:pt idx="31341">
                  <c:v>44832.329016203701</c:v>
                </c:pt>
                <c:pt idx="31342">
                  <c:v>44832.329027777778</c:v>
                </c:pt>
                <c:pt idx="31343">
                  <c:v>44832.329039351855</c:v>
                </c:pt>
                <c:pt idx="31344">
                  <c:v>44832.329050925924</c:v>
                </c:pt>
                <c:pt idx="31345">
                  <c:v>44832.329062500001</c:v>
                </c:pt>
                <c:pt idx="31346">
                  <c:v>44832.329074074078</c:v>
                </c:pt>
                <c:pt idx="31347">
                  <c:v>44832.329085648147</c:v>
                </c:pt>
                <c:pt idx="31348">
                  <c:v>44832.329097222224</c:v>
                </c:pt>
                <c:pt idx="31349">
                  <c:v>44832.329108796293</c:v>
                </c:pt>
                <c:pt idx="31350">
                  <c:v>44832.32912037037</c:v>
                </c:pt>
                <c:pt idx="31351">
                  <c:v>44832.329131944447</c:v>
                </c:pt>
                <c:pt idx="31352">
                  <c:v>44832.329143518517</c:v>
                </c:pt>
                <c:pt idx="31353">
                  <c:v>44832.329155092593</c:v>
                </c:pt>
                <c:pt idx="31354">
                  <c:v>44832.32916666667</c:v>
                </c:pt>
                <c:pt idx="31355">
                  <c:v>44832.32917824074</c:v>
                </c:pt>
                <c:pt idx="31356">
                  <c:v>44832.329189814816</c:v>
                </c:pt>
                <c:pt idx="31357">
                  <c:v>44832.329201388886</c:v>
                </c:pt>
                <c:pt idx="31358">
                  <c:v>44832.329212962963</c:v>
                </c:pt>
                <c:pt idx="31359">
                  <c:v>44832.329224537039</c:v>
                </c:pt>
                <c:pt idx="31360">
                  <c:v>44832.329236111109</c:v>
                </c:pt>
                <c:pt idx="31361">
                  <c:v>44832.329247685186</c:v>
                </c:pt>
                <c:pt idx="31362">
                  <c:v>44832.329259259262</c:v>
                </c:pt>
                <c:pt idx="31363">
                  <c:v>44832.329270833332</c:v>
                </c:pt>
                <c:pt idx="31364">
                  <c:v>44832.329282407409</c:v>
                </c:pt>
                <c:pt idx="31365">
                  <c:v>44832.329293981478</c:v>
                </c:pt>
                <c:pt idx="31366">
                  <c:v>44832.329305555555</c:v>
                </c:pt>
                <c:pt idx="31367">
                  <c:v>44832.329317129632</c:v>
                </c:pt>
                <c:pt idx="31368">
                  <c:v>44832.329328703701</c:v>
                </c:pt>
                <c:pt idx="31369">
                  <c:v>44832.329340277778</c:v>
                </c:pt>
                <c:pt idx="31370">
                  <c:v>44832.329351851855</c:v>
                </c:pt>
                <c:pt idx="31371">
                  <c:v>44832.329363425924</c:v>
                </c:pt>
                <c:pt idx="31372">
                  <c:v>44832.329375000001</c:v>
                </c:pt>
                <c:pt idx="31373">
                  <c:v>44832.329386574071</c:v>
                </c:pt>
                <c:pt idx="31374">
                  <c:v>44832.329398148147</c:v>
                </c:pt>
                <c:pt idx="31375">
                  <c:v>44832.329409722224</c:v>
                </c:pt>
                <c:pt idx="31376">
                  <c:v>44832.329421296294</c:v>
                </c:pt>
                <c:pt idx="31377">
                  <c:v>44832.329432870371</c:v>
                </c:pt>
                <c:pt idx="31378">
                  <c:v>44832.329444444447</c:v>
                </c:pt>
                <c:pt idx="31379">
                  <c:v>44832.329456018517</c:v>
                </c:pt>
                <c:pt idx="31380">
                  <c:v>44832.329467592594</c:v>
                </c:pt>
                <c:pt idx="31381">
                  <c:v>44832.329479166663</c:v>
                </c:pt>
                <c:pt idx="31382">
                  <c:v>44832.32949074074</c:v>
                </c:pt>
                <c:pt idx="31383">
                  <c:v>44832.329502314817</c:v>
                </c:pt>
                <c:pt idx="31384">
                  <c:v>44832.329513888886</c:v>
                </c:pt>
                <c:pt idx="31385">
                  <c:v>44832.329525462963</c:v>
                </c:pt>
                <c:pt idx="31386">
                  <c:v>44832.32953703704</c:v>
                </c:pt>
                <c:pt idx="31387">
                  <c:v>44832.329548611109</c:v>
                </c:pt>
                <c:pt idx="31388">
                  <c:v>44832.329560185186</c:v>
                </c:pt>
                <c:pt idx="31389">
                  <c:v>44832.329571759263</c:v>
                </c:pt>
                <c:pt idx="31390">
                  <c:v>44832.329583333332</c:v>
                </c:pt>
                <c:pt idx="31391">
                  <c:v>44832.329594907409</c:v>
                </c:pt>
                <c:pt idx="31392">
                  <c:v>44832.329606481479</c:v>
                </c:pt>
                <c:pt idx="31393">
                  <c:v>44832.329618055555</c:v>
                </c:pt>
                <c:pt idx="31394">
                  <c:v>44832.329629629632</c:v>
                </c:pt>
                <c:pt idx="31395">
                  <c:v>44832.329641203702</c:v>
                </c:pt>
                <c:pt idx="31396">
                  <c:v>44832.329652777778</c:v>
                </c:pt>
                <c:pt idx="31397">
                  <c:v>44832.329664351855</c:v>
                </c:pt>
                <c:pt idx="31398">
                  <c:v>44832.329675925925</c:v>
                </c:pt>
                <c:pt idx="31399">
                  <c:v>44832.329687500001</c:v>
                </c:pt>
                <c:pt idx="31400">
                  <c:v>44832.329699074071</c:v>
                </c:pt>
                <c:pt idx="31401">
                  <c:v>44832.329710648148</c:v>
                </c:pt>
                <c:pt idx="31402">
                  <c:v>44832.329722222225</c:v>
                </c:pt>
                <c:pt idx="31403">
                  <c:v>44832.329733796294</c:v>
                </c:pt>
                <c:pt idx="31404">
                  <c:v>44832.329745370371</c:v>
                </c:pt>
                <c:pt idx="31405">
                  <c:v>44832.329756944448</c:v>
                </c:pt>
                <c:pt idx="31406">
                  <c:v>44832.329768518517</c:v>
                </c:pt>
                <c:pt idx="31407">
                  <c:v>44832.329780092594</c:v>
                </c:pt>
                <c:pt idx="31408">
                  <c:v>44832.329791666663</c:v>
                </c:pt>
                <c:pt idx="31409">
                  <c:v>44832.32980324074</c:v>
                </c:pt>
                <c:pt idx="31410">
                  <c:v>44832.329814814817</c:v>
                </c:pt>
                <c:pt idx="31411">
                  <c:v>44832.329826388886</c:v>
                </c:pt>
                <c:pt idx="31412">
                  <c:v>44832.329837962963</c:v>
                </c:pt>
                <c:pt idx="31413">
                  <c:v>44832.32984953704</c:v>
                </c:pt>
                <c:pt idx="31414">
                  <c:v>44832.329861111109</c:v>
                </c:pt>
                <c:pt idx="31415">
                  <c:v>44832.329872685186</c:v>
                </c:pt>
                <c:pt idx="31416">
                  <c:v>44832.329884259256</c:v>
                </c:pt>
                <c:pt idx="31417">
                  <c:v>44832.329895833333</c:v>
                </c:pt>
                <c:pt idx="31418">
                  <c:v>44832.329907407409</c:v>
                </c:pt>
                <c:pt idx="31419">
                  <c:v>44832.329918981479</c:v>
                </c:pt>
                <c:pt idx="31420">
                  <c:v>44832.329930555556</c:v>
                </c:pt>
                <c:pt idx="31421">
                  <c:v>44832.329942129632</c:v>
                </c:pt>
                <c:pt idx="31422">
                  <c:v>44832.329953703702</c:v>
                </c:pt>
                <c:pt idx="31423">
                  <c:v>44832.329965277779</c:v>
                </c:pt>
                <c:pt idx="31424">
                  <c:v>44832.329976851855</c:v>
                </c:pt>
                <c:pt idx="31425">
                  <c:v>44832.329988425925</c:v>
                </c:pt>
                <c:pt idx="31426">
                  <c:v>44832.330011574071</c:v>
                </c:pt>
                <c:pt idx="31427">
                  <c:v>44832.330023148148</c:v>
                </c:pt>
                <c:pt idx="31428">
                  <c:v>44832.330034722225</c:v>
                </c:pt>
                <c:pt idx="31429">
                  <c:v>44832.330046296294</c:v>
                </c:pt>
                <c:pt idx="31430">
                  <c:v>44832.330057870371</c:v>
                </c:pt>
                <c:pt idx="31431">
                  <c:v>44832.330069444448</c:v>
                </c:pt>
                <c:pt idx="31432">
                  <c:v>44832.330081018517</c:v>
                </c:pt>
                <c:pt idx="31433">
                  <c:v>44832.330092592594</c:v>
                </c:pt>
                <c:pt idx="31434">
                  <c:v>44832.330104166664</c:v>
                </c:pt>
                <c:pt idx="31435">
                  <c:v>44832.33011574074</c:v>
                </c:pt>
                <c:pt idx="31436">
                  <c:v>44832.330127314817</c:v>
                </c:pt>
                <c:pt idx="31437">
                  <c:v>44832.330138888887</c:v>
                </c:pt>
                <c:pt idx="31438">
                  <c:v>44832.330150462964</c:v>
                </c:pt>
                <c:pt idx="31439">
                  <c:v>44832.33016203704</c:v>
                </c:pt>
                <c:pt idx="31440">
                  <c:v>44832.33017361111</c:v>
                </c:pt>
                <c:pt idx="31441">
                  <c:v>44832.330185185187</c:v>
                </c:pt>
                <c:pt idx="31442">
                  <c:v>44832.330196759256</c:v>
                </c:pt>
                <c:pt idx="31443">
                  <c:v>44832.330208333333</c:v>
                </c:pt>
                <c:pt idx="31444">
                  <c:v>44832.33021990741</c:v>
                </c:pt>
                <c:pt idx="31445">
                  <c:v>44832.330231481479</c:v>
                </c:pt>
                <c:pt idx="31446">
                  <c:v>44832.330243055556</c:v>
                </c:pt>
                <c:pt idx="31447">
                  <c:v>44832.330254629633</c:v>
                </c:pt>
                <c:pt idx="31448">
                  <c:v>44832.330266203702</c:v>
                </c:pt>
                <c:pt idx="31449">
                  <c:v>44832.330277777779</c:v>
                </c:pt>
                <c:pt idx="31450">
                  <c:v>44832.330289351848</c:v>
                </c:pt>
                <c:pt idx="31451">
                  <c:v>44832.330300925925</c:v>
                </c:pt>
                <c:pt idx="31452">
                  <c:v>44832.330312500002</c:v>
                </c:pt>
                <c:pt idx="31453">
                  <c:v>44832.330324074072</c:v>
                </c:pt>
                <c:pt idx="31454">
                  <c:v>44832.330335648148</c:v>
                </c:pt>
                <c:pt idx="31455">
                  <c:v>44832.330347222225</c:v>
                </c:pt>
                <c:pt idx="31456">
                  <c:v>44832.330358796295</c:v>
                </c:pt>
                <c:pt idx="31457">
                  <c:v>44832.330370370371</c:v>
                </c:pt>
                <c:pt idx="31458">
                  <c:v>44832.330381944441</c:v>
                </c:pt>
                <c:pt idx="31459">
                  <c:v>44832.330393518518</c:v>
                </c:pt>
                <c:pt idx="31460">
                  <c:v>44832.330405092594</c:v>
                </c:pt>
                <c:pt idx="31461">
                  <c:v>44832.330416666664</c:v>
                </c:pt>
                <c:pt idx="31462">
                  <c:v>44832.330428240741</c:v>
                </c:pt>
                <c:pt idx="31463">
                  <c:v>44832.330439814818</c:v>
                </c:pt>
                <c:pt idx="31464">
                  <c:v>44832.330451388887</c:v>
                </c:pt>
                <c:pt idx="31465">
                  <c:v>44832.330462962964</c:v>
                </c:pt>
                <c:pt idx="31466">
                  <c:v>44832.330474537041</c:v>
                </c:pt>
                <c:pt idx="31467">
                  <c:v>44832.33048611111</c:v>
                </c:pt>
                <c:pt idx="31468">
                  <c:v>44832.330497685187</c:v>
                </c:pt>
                <c:pt idx="31469">
                  <c:v>44832.330509259256</c:v>
                </c:pt>
                <c:pt idx="31470">
                  <c:v>44832.330520833333</c:v>
                </c:pt>
                <c:pt idx="31471">
                  <c:v>44832.33053240741</c:v>
                </c:pt>
                <c:pt idx="31472">
                  <c:v>44832.330543981479</c:v>
                </c:pt>
                <c:pt idx="31473">
                  <c:v>44832.330555555556</c:v>
                </c:pt>
                <c:pt idx="31474">
                  <c:v>44832.330567129633</c:v>
                </c:pt>
                <c:pt idx="31475">
                  <c:v>44832.330578703702</c:v>
                </c:pt>
                <c:pt idx="31476">
                  <c:v>44832.330590277779</c:v>
                </c:pt>
                <c:pt idx="31477">
                  <c:v>44832.330601851849</c:v>
                </c:pt>
                <c:pt idx="31478">
                  <c:v>44832.330613425926</c:v>
                </c:pt>
                <c:pt idx="31479">
                  <c:v>44832.330625000002</c:v>
                </c:pt>
                <c:pt idx="31480">
                  <c:v>44832.330636574072</c:v>
                </c:pt>
                <c:pt idx="31481">
                  <c:v>44832.330648148149</c:v>
                </c:pt>
                <c:pt idx="31482">
                  <c:v>44832.330659722225</c:v>
                </c:pt>
                <c:pt idx="31483">
                  <c:v>44832.330671296295</c:v>
                </c:pt>
                <c:pt idx="31484">
                  <c:v>44832.330682870372</c:v>
                </c:pt>
                <c:pt idx="31485">
                  <c:v>44832.330694444441</c:v>
                </c:pt>
                <c:pt idx="31486">
                  <c:v>44832.330706018518</c:v>
                </c:pt>
                <c:pt idx="31487">
                  <c:v>44832.330717592595</c:v>
                </c:pt>
                <c:pt idx="31488">
                  <c:v>44832.330729166664</c:v>
                </c:pt>
                <c:pt idx="31489">
                  <c:v>44832.330740740741</c:v>
                </c:pt>
                <c:pt idx="31490">
                  <c:v>44832.330752314818</c:v>
                </c:pt>
                <c:pt idx="31491">
                  <c:v>44832.330763888887</c:v>
                </c:pt>
                <c:pt idx="31492">
                  <c:v>44832.330775462964</c:v>
                </c:pt>
                <c:pt idx="31493">
                  <c:v>44832.330787037034</c:v>
                </c:pt>
                <c:pt idx="31494">
                  <c:v>44832.33079861111</c:v>
                </c:pt>
                <c:pt idx="31495">
                  <c:v>44832.330810185187</c:v>
                </c:pt>
                <c:pt idx="31496">
                  <c:v>44832.330821759257</c:v>
                </c:pt>
                <c:pt idx="31497">
                  <c:v>44832.330833333333</c:v>
                </c:pt>
                <c:pt idx="31498">
                  <c:v>44832.33084490741</c:v>
                </c:pt>
                <c:pt idx="31499">
                  <c:v>44832.33085648148</c:v>
                </c:pt>
                <c:pt idx="31500">
                  <c:v>44832.330868055556</c:v>
                </c:pt>
                <c:pt idx="31501">
                  <c:v>44832.330879629626</c:v>
                </c:pt>
                <c:pt idx="31502">
                  <c:v>44832.330891203703</c:v>
                </c:pt>
                <c:pt idx="31503">
                  <c:v>44832.33090277778</c:v>
                </c:pt>
                <c:pt idx="31504">
                  <c:v>44832.330914351849</c:v>
                </c:pt>
                <c:pt idx="31505">
                  <c:v>44832.330925925926</c:v>
                </c:pt>
                <c:pt idx="31506">
                  <c:v>44832.330937500003</c:v>
                </c:pt>
                <c:pt idx="31507">
                  <c:v>44832.330949074072</c:v>
                </c:pt>
                <c:pt idx="31508">
                  <c:v>44832.330960648149</c:v>
                </c:pt>
                <c:pt idx="31509">
                  <c:v>44832.330972222226</c:v>
                </c:pt>
                <c:pt idx="31510">
                  <c:v>44832.330983796295</c:v>
                </c:pt>
                <c:pt idx="31511">
                  <c:v>44832.330995370372</c:v>
                </c:pt>
                <c:pt idx="31512">
                  <c:v>44832.331006944441</c:v>
                </c:pt>
                <c:pt idx="31513">
                  <c:v>44832.331018518518</c:v>
                </c:pt>
                <c:pt idx="31514">
                  <c:v>44832.331030092595</c:v>
                </c:pt>
                <c:pt idx="31515">
                  <c:v>44832.331041666665</c:v>
                </c:pt>
                <c:pt idx="31516">
                  <c:v>44832.331053240741</c:v>
                </c:pt>
                <c:pt idx="31517">
                  <c:v>44832.331064814818</c:v>
                </c:pt>
                <c:pt idx="31518">
                  <c:v>44832.331076388888</c:v>
                </c:pt>
                <c:pt idx="31519">
                  <c:v>44832.331087962964</c:v>
                </c:pt>
                <c:pt idx="31520">
                  <c:v>44832.331099537034</c:v>
                </c:pt>
                <c:pt idx="31521">
                  <c:v>44832.331111111111</c:v>
                </c:pt>
                <c:pt idx="31522">
                  <c:v>44832.331122685187</c:v>
                </c:pt>
                <c:pt idx="31523">
                  <c:v>44832.331134259257</c:v>
                </c:pt>
                <c:pt idx="31524">
                  <c:v>44832.331145833334</c:v>
                </c:pt>
                <c:pt idx="31525">
                  <c:v>44832.331157407411</c:v>
                </c:pt>
                <c:pt idx="31526">
                  <c:v>44832.33116898148</c:v>
                </c:pt>
                <c:pt idx="31527">
                  <c:v>44832.331180555557</c:v>
                </c:pt>
                <c:pt idx="31528">
                  <c:v>44832.331192129626</c:v>
                </c:pt>
                <c:pt idx="31529">
                  <c:v>44832.331203703703</c:v>
                </c:pt>
                <c:pt idx="31530">
                  <c:v>44832.33121527778</c:v>
                </c:pt>
                <c:pt idx="31531">
                  <c:v>44832.331226851849</c:v>
                </c:pt>
                <c:pt idx="31532">
                  <c:v>44832.331238425926</c:v>
                </c:pt>
                <c:pt idx="31533">
                  <c:v>44832.331250000003</c:v>
                </c:pt>
                <c:pt idx="31534">
                  <c:v>44832.331261574072</c:v>
                </c:pt>
                <c:pt idx="31535">
                  <c:v>44832.331273148149</c:v>
                </c:pt>
                <c:pt idx="31536">
                  <c:v>44832.331284722219</c:v>
                </c:pt>
                <c:pt idx="31537">
                  <c:v>44832.331296296295</c:v>
                </c:pt>
                <c:pt idx="31538">
                  <c:v>44832.331307870372</c:v>
                </c:pt>
                <c:pt idx="31539">
                  <c:v>44832.331319444442</c:v>
                </c:pt>
                <c:pt idx="31540">
                  <c:v>44832.331331018519</c:v>
                </c:pt>
                <c:pt idx="31541">
                  <c:v>44832.331342592595</c:v>
                </c:pt>
                <c:pt idx="31542">
                  <c:v>44832.331354166665</c:v>
                </c:pt>
                <c:pt idx="31543">
                  <c:v>44832.331365740742</c:v>
                </c:pt>
                <c:pt idx="31544">
                  <c:v>44832.331377314818</c:v>
                </c:pt>
                <c:pt idx="31545">
                  <c:v>44832.331388888888</c:v>
                </c:pt>
                <c:pt idx="31546">
                  <c:v>44832.331400462965</c:v>
                </c:pt>
                <c:pt idx="31547">
                  <c:v>44832.331412037034</c:v>
                </c:pt>
                <c:pt idx="31548">
                  <c:v>44832.331423611111</c:v>
                </c:pt>
                <c:pt idx="31549">
                  <c:v>44832.331435185188</c:v>
                </c:pt>
                <c:pt idx="31550">
                  <c:v>44832.331446759257</c:v>
                </c:pt>
                <c:pt idx="31551">
                  <c:v>44832.331458333334</c:v>
                </c:pt>
                <c:pt idx="31552">
                  <c:v>44832.331469907411</c:v>
                </c:pt>
                <c:pt idx="31553">
                  <c:v>44832.33148148148</c:v>
                </c:pt>
                <c:pt idx="31554">
                  <c:v>44832.331493055557</c:v>
                </c:pt>
                <c:pt idx="31555">
                  <c:v>44832.331504629627</c:v>
                </c:pt>
                <c:pt idx="31556">
                  <c:v>44832.331516203703</c:v>
                </c:pt>
                <c:pt idx="31557">
                  <c:v>44832.33152777778</c:v>
                </c:pt>
                <c:pt idx="31558">
                  <c:v>44832.33153935185</c:v>
                </c:pt>
                <c:pt idx="31559">
                  <c:v>44832.331550925926</c:v>
                </c:pt>
                <c:pt idx="31560">
                  <c:v>44832.331562500003</c:v>
                </c:pt>
                <c:pt idx="31561">
                  <c:v>44832.331574074073</c:v>
                </c:pt>
                <c:pt idx="31562">
                  <c:v>44832.331585648149</c:v>
                </c:pt>
                <c:pt idx="31563">
                  <c:v>44832.331597222219</c:v>
                </c:pt>
                <c:pt idx="31564">
                  <c:v>44832.331608796296</c:v>
                </c:pt>
                <c:pt idx="31565">
                  <c:v>44832.331620370373</c:v>
                </c:pt>
                <c:pt idx="31566">
                  <c:v>44832.331631944442</c:v>
                </c:pt>
                <c:pt idx="31567">
                  <c:v>44832.331643518519</c:v>
                </c:pt>
                <c:pt idx="31568">
                  <c:v>44832.331655092596</c:v>
                </c:pt>
                <c:pt idx="31569">
                  <c:v>44832.331666666665</c:v>
                </c:pt>
                <c:pt idx="31570">
                  <c:v>44832.331678240742</c:v>
                </c:pt>
                <c:pt idx="31571">
                  <c:v>44832.331689814811</c:v>
                </c:pt>
                <c:pt idx="31572">
                  <c:v>44832.331701388888</c:v>
                </c:pt>
                <c:pt idx="31573">
                  <c:v>44832.331712962965</c:v>
                </c:pt>
                <c:pt idx="31574">
                  <c:v>44832.331724537034</c:v>
                </c:pt>
                <c:pt idx="31575">
                  <c:v>44832.331736111111</c:v>
                </c:pt>
                <c:pt idx="31576">
                  <c:v>44832.331747685188</c:v>
                </c:pt>
                <c:pt idx="31577">
                  <c:v>44832.331759259258</c:v>
                </c:pt>
                <c:pt idx="31578">
                  <c:v>44832.331770833334</c:v>
                </c:pt>
                <c:pt idx="31579">
                  <c:v>44832.331782407404</c:v>
                </c:pt>
                <c:pt idx="31580">
                  <c:v>44832.331805555557</c:v>
                </c:pt>
                <c:pt idx="31581">
                  <c:v>44832.331817129627</c:v>
                </c:pt>
                <c:pt idx="31582">
                  <c:v>44832.331828703704</c:v>
                </c:pt>
                <c:pt idx="31583">
                  <c:v>44832.33184027778</c:v>
                </c:pt>
                <c:pt idx="31584">
                  <c:v>44832.33185185185</c:v>
                </c:pt>
                <c:pt idx="31585">
                  <c:v>44832.331863425927</c:v>
                </c:pt>
                <c:pt idx="31586">
                  <c:v>44832.331875000003</c:v>
                </c:pt>
                <c:pt idx="31587">
                  <c:v>44832.331886574073</c:v>
                </c:pt>
                <c:pt idx="31588">
                  <c:v>44832.33189814815</c:v>
                </c:pt>
                <c:pt idx="31589">
                  <c:v>44832.331909722219</c:v>
                </c:pt>
                <c:pt idx="31590">
                  <c:v>44832.331921296296</c:v>
                </c:pt>
                <c:pt idx="31591">
                  <c:v>44832.331932870373</c:v>
                </c:pt>
                <c:pt idx="31592">
                  <c:v>44832.331944444442</c:v>
                </c:pt>
                <c:pt idx="31593">
                  <c:v>44832.331956018519</c:v>
                </c:pt>
                <c:pt idx="31594">
                  <c:v>44832.331967592596</c:v>
                </c:pt>
                <c:pt idx="31595">
                  <c:v>44832.331979166665</c:v>
                </c:pt>
                <c:pt idx="31596">
                  <c:v>44832.331990740742</c:v>
                </c:pt>
                <c:pt idx="31597">
                  <c:v>44832.332002314812</c:v>
                </c:pt>
                <c:pt idx="31598">
                  <c:v>44832.332013888888</c:v>
                </c:pt>
                <c:pt idx="31599">
                  <c:v>44832.332025462965</c:v>
                </c:pt>
                <c:pt idx="31600">
                  <c:v>44832.332037037035</c:v>
                </c:pt>
                <c:pt idx="31601">
                  <c:v>44832.332048611112</c:v>
                </c:pt>
                <c:pt idx="31602">
                  <c:v>44832.332060185188</c:v>
                </c:pt>
                <c:pt idx="31603">
                  <c:v>44832.332071759258</c:v>
                </c:pt>
                <c:pt idx="31604">
                  <c:v>44832.332083333335</c:v>
                </c:pt>
                <c:pt idx="31605">
                  <c:v>44832.332094907404</c:v>
                </c:pt>
                <c:pt idx="31606">
                  <c:v>44832.332106481481</c:v>
                </c:pt>
                <c:pt idx="31607">
                  <c:v>44832.332118055558</c:v>
                </c:pt>
                <c:pt idx="31608">
                  <c:v>44832.332129629627</c:v>
                </c:pt>
                <c:pt idx="31609">
                  <c:v>44832.332141203704</c:v>
                </c:pt>
                <c:pt idx="31610">
                  <c:v>44832.332152777781</c:v>
                </c:pt>
                <c:pt idx="31611">
                  <c:v>44832.33216435185</c:v>
                </c:pt>
                <c:pt idx="31612">
                  <c:v>44832.332175925927</c:v>
                </c:pt>
                <c:pt idx="31613">
                  <c:v>44832.332187499997</c:v>
                </c:pt>
                <c:pt idx="31614">
                  <c:v>44832.332199074073</c:v>
                </c:pt>
                <c:pt idx="31615">
                  <c:v>44832.33221064815</c:v>
                </c:pt>
                <c:pt idx="31616">
                  <c:v>44832.33222222222</c:v>
                </c:pt>
                <c:pt idx="31617">
                  <c:v>44832.332233796296</c:v>
                </c:pt>
                <c:pt idx="31618">
                  <c:v>44832.332245370373</c:v>
                </c:pt>
                <c:pt idx="31619">
                  <c:v>44832.332256944443</c:v>
                </c:pt>
                <c:pt idx="31620">
                  <c:v>44832.332268518519</c:v>
                </c:pt>
                <c:pt idx="31621">
                  <c:v>44832.332280092596</c:v>
                </c:pt>
                <c:pt idx="31622">
                  <c:v>44832.332291666666</c:v>
                </c:pt>
                <c:pt idx="31623">
                  <c:v>44832.332303240742</c:v>
                </c:pt>
                <c:pt idx="31624">
                  <c:v>44832.332314814812</c:v>
                </c:pt>
                <c:pt idx="31625">
                  <c:v>44832.332326388889</c:v>
                </c:pt>
                <c:pt idx="31626">
                  <c:v>44832.332337962966</c:v>
                </c:pt>
                <c:pt idx="31627">
                  <c:v>44832.332349537035</c:v>
                </c:pt>
                <c:pt idx="31628">
                  <c:v>44832.332361111112</c:v>
                </c:pt>
                <c:pt idx="31629">
                  <c:v>44832.332372685189</c:v>
                </c:pt>
                <c:pt idx="31630">
                  <c:v>44832.332384259258</c:v>
                </c:pt>
                <c:pt idx="31631">
                  <c:v>44832.332395833335</c:v>
                </c:pt>
                <c:pt idx="31632">
                  <c:v>44832.332407407404</c:v>
                </c:pt>
                <c:pt idx="31633">
                  <c:v>44832.332418981481</c:v>
                </c:pt>
                <c:pt idx="31634">
                  <c:v>44832.332430555558</c:v>
                </c:pt>
                <c:pt idx="31635">
                  <c:v>44832.332442129627</c:v>
                </c:pt>
                <c:pt idx="31636">
                  <c:v>44832.332453703704</c:v>
                </c:pt>
                <c:pt idx="31637">
                  <c:v>44832.332465277781</c:v>
                </c:pt>
                <c:pt idx="31638">
                  <c:v>44832.332476851851</c:v>
                </c:pt>
                <c:pt idx="31639">
                  <c:v>44832.332488425927</c:v>
                </c:pt>
                <c:pt idx="31640">
                  <c:v>44832.332499999997</c:v>
                </c:pt>
                <c:pt idx="31641">
                  <c:v>44832.332511574074</c:v>
                </c:pt>
                <c:pt idx="31642">
                  <c:v>44832.33252314815</c:v>
                </c:pt>
                <c:pt idx="31643">
                  <c:v>44832.33253472222</c:v>
                </c:pt>
                <c:pt idx="31644">
                  <c:v>44832.332546296297</c:v>
                </c:pt>
                <c:pt idx="31645">
                  <c:v>44832.332557870373</c:v>
                </c:pt>
                <c:pt idx="31646">
                  <c:v>44832.332569444443</c:v>
                </c:pt>
                <c:pt idx="31647">
                  <c:v>44832.33258101852</c:v>
                </c:pt>
                <c:pt idx="31648">
                  <c:v>44832.332592592589</c:v>
                </c:pt>
                <c:pt idx="31649">
                  <c:v>44832.332604166666</c:v>
                </c:pt>
                <c:pt idx="31650">
                  <c:v>44832.332615740743</c:v>
                </c:pt>
                <c:pt idx="31651">
                  <c:v>44832.332627314812</c:v>
                </c:pt>
                <c:pt idx="31652">
                  <c:v>44832.332638888889</c:v>
                </c:pt>
                <c:pt idx="31653">
                  <c:v>44832.332650462966</c:v>
                </c:pt>
                <c:pt idx="31654">
                  <c:v>44832.332662037035</c:v>
                </c:pt>
                <c:pt idx="31655">
                  <c:v>44832.332673611112</c:v>
                </c:pt>
                <c:pt idx="31656">
                  <c:v>44832.332685185182</c:v>
                </c:pt>
                <c:pt idx="31657">
                  <c:v>44832.332696759258</c:v>
                </c:pt>
                <c:pt idx="31658">
                  <c:v>44832.332708333335</c:v>
                </c:pt>
                <c:pt idx="31659">
                  <c:v>44832.332719907405</c:v>
                </c:pt>
                <c:pt idx="31660">
                  <c:v>44832.332731481481</c:v>
                </c:pt>
                <c:pt idx="31661">
                  <c:v>44832.332743055558</c:v>
                </c:pt>
                <c:pt idx="31662">
                  <c:v>44832.332754629628</c:v>
                </c:pt>
                <c:pt idx="31663">
                  <c:v>44832.332766203705</c:v>
                </c:pt>
                <c:pt idx="31664">
                  <c:v>44832.332777777781</c:v>
                </c:pt>
                <c:pt idx="31665">
                  <c:v>44832.332789351851</c:v>
                </c:pt>
                <c:pt idx="31666">
                  <c:v>44832.332800925928</c:v>
                </c:pt>
                <c:pt idx="31667">
                  <c:v>44832.332812499997</c:v>
                </c:pt>
                <c:pt idx="31668">
                  <c:v>44832.332824074074</c:v>
                </c:pt>
                <c:pt idx="31669">
                  <c:v>44832.332835648151</c:v>
                </c:pt>
                <c:pt idx="31670">
                  <c:v>44832.33284722222</c:v>
                </c:pt>
                <c:pt idx="31671">
                  <c:v>44832.332858796297</c:v>
                </c:pt>
                <c:pt idx="31672">
                  <c:v>44832.332870370374</c:v>
                </c:pt>
                <c:pt idx="31673">
                  <c:v>44832.332881944443</c:v>
                </c:pt>
                <c:pt idx="31674">
                  <c:v>44832.33289351852</c:v>
                </c:pt>
                <c:pt idx="31675">
                  <c:v>44832.332905092589</c:v>
                </c:pt>
                <c:pt idx="31676">
                  <c:v>44832.332916666666</c:v>
                </c:pt>
                <c:pt idx="31677">
                  <c:v>44832.332928240743</c:v>
                </c:pt>
                <c:pt idx="31678">
                  <c:v>44832.332939814813</c:v>
                </c:pt>
                <c:pt idx="31679">
                  <c:v>44832.332951388889</c:v>
                </c:pt>
                <c:pt idx="31680">
                  <c:v>44832.332962962966</c:v>
                </c:pt>
                <c:pt idx="31681">
                  <c:v>44832.332974537036</c:v>
                </c:pt>
                <c:pt idx="31682">
                  <c:v>44832.332986111112</c:v>
                </c:pt>
                <c:pt idx="31683">
                  <c:v>44832.332997685182</c:v>
                </c:pt>
                <c:pt idx="31684">
                  <c:v>44832.333009259259</c:v>
                </c:pt>
                <c:pt idx="31685">
                  <c:v>44832.333020833335</c:v>
                </c:pt>
                <c:pt idx="31686">
                  <c:v>44832.333032407405</c:v>
                </c:pt>
                <c:pt idx="31687">
                  <c:v>44832.333043981482</c:v>
                </c:pt>
                <c:pt idx="31688">
                  <c:v>44832.333055555559</c:v>
                </c:pt>
                <c:pt idx="31689">
                  <c:v>44832.333067129628</c:v>
                </c:pt>
                <c:pt idx="31690">
                  <c:v>44832.333078703705</c:v>
                </c:pt>
                <c:pt idx="31691">
                  <c:v>44832.333090277774</c:v>
                </c:pt>
                <c:pt idx="31692">
                  <c:v>44832.333101851851</c:v>
                </c:pt>
                <c:pt idx="31693">
                  <c:v>44832.333113425928</c:v>
                </c:pt>
                <c:pt idx="31694">
                  <c:v>44832.333124999997</c:v>
                </c:pt>
                <c:pt idx="31695">
                  <c:v>44832.333136574074</c:v>
                </c:pt>
                <c:pt idx="31696">
                  <c:v>44832.333148148151</c:v>
                </c:pt>
                <c:pt idx="31697">
                  <c:v>44832.33315972222</c:v>
                </c:pt>
                <c:pt idx="31698">
                  <c:v>44832.333171296297</c:v>
                </c:pt>
                <c:pt idx="31699">
                  <c:v>44832.333182870374</c:v>
                </c:pt>
                <c:pt idx="31700">
                  <c:v>44832.333194444444</c:v>
                </c:pt>
                <c:pt idx="31701">
                  <c:v>44832.33320601852</c:v>
                </c:pt>
                <c:pt idx="31702">
                  <c:v>44832.33321759259</c:v>
                </c:pt>
                <c:pt idx="31703">
                  <c:v>44832.333229166667</c:v>
                </c:pt>
                <c:pt idx="31704">
                  <c:v>44832.333240740743</c:v>
                </c:pt>
                <c:pt idx="31705">
                  <c:v>44832.333252314813</c:v>
                </c:pt>
                <c:pt idx="31706">
                  <c:v>44832.33326388889</c:v>
                </c:pt>
                <c:pt idx="31707">
                  <c:v>44832.333275462966</c:v>
                </c:pt>
                <c:pt idx="31708">
                  <c:v>44832.333287037036</c:v>
                </c:pt>
                <c:pt idx="31709">
                  <c:v>44832.333298611113</c:v>
                </c:pt>
                <c:pt idx="31710">
                  <c:v>44832.333310185182</c:v>
                </c:pt>
                <c:pt idx="31711">
                  <c:v>44832.333321759259</c:v>
                </c:pt>
                <c:pt idx="31712">
                  <c:v>44832.333333333336</c:v>
                </c:pt>
                <c:pt idx="31713">
                  <c:v>44832.333344907405</c:v>
                </c:pt>
                <c:pt idx="31714">
                  <c:v>44832.333356481482</c:v>
                </c:pt>
                <c:pt idx="31715">
                  <c:v>44832.333368055559</c:v>
                </c:pt>
                <c:pt idx="31716">
                  <c:v>44832.333379629628</c:v>
                </c:pt>
                <c:pt idx="31717">
                  <c:v>44832.333391203705</c:v>
                </c:pt>
                <c:pt idx="31718">
                  <c:v>44832.333402777775</c:v>
                </c:pt>
                <c:pt idx="31719">
                  <c:v>44832.333414351851</c:v>
                </c:pt>
                <c:pt idx="31720">
                  <c:v>44832.333425925928</c:v>
                </c:pt>
                <c:pt idx="31721">
                  <c:v>44832.333437499998</c:v>
                </c:pt>
                <c:pt idx="31722">
                  <c:v>44832.333449074074</c:v>
                </c:pt>
                <c:pt idx="31723">
                  <c:v>44832.333460648151</c:v>
                </c:pt>
                <c:pt idx="31724">
                  <c:v>44832.333472222221</c:v>
                </c:pt>
                <c:pt idx="31725">
                  <c:v>44832.333483796298</c:v>
                </c:pt>
                <c:pt idx="31726">
                  <c:v>44832.333495370367</c:v>
                </c:pt>
                <c:pt idx="31727">
                  <c:v>44832.333506944444</c:v>
                </c:pt>
                <c:pt idx="31728">
                  <c:v>44832.333518518521</c:v>
                </c:pt>
                <c:pt idx="31729">
                  <c:v>44832.33353009259</c:v>
                </c:pt>
                <c:pt idx="31730">
                  <c:v>44832.333541666667</c:v>
                </c:pt>
                <c:pt idx="31731">
                  <c:v>44832.333553240744</c:v>
                </c:pt>
                <c:pt idx="31732">
                  <c:v>44832.333564814813</c:v>
                </c:pt>
                <c:pt idx="31733">
                  <c:v>44832.33357638889</c:v>
                </c:pt>
                <c:pt idx="31734">
                  <c:v>44832.333587962959</c:v>
                </c:pt>
                <c:pt idx="31735">
                  <c:v>44832.333599537036</c:v>
                </c:pt>
                <c:pt idx="31736">
                  <c:v>44832.333611111113</c:v>
                </c:pt>
                <c:pt idx="31737">
                  <c:v>44832.333622685182</c:v>
                </c:pt>
                <c:pt idx="31738">
                  <c:v>44832.333634259259</c:v>
                </c:pt>
                <c:pt idx="31739">
                  <c:v>44832.333645833336</c:v>
                </c:pt>
                <c:pt idx="31740">
                  <c:v>44832.333657407406</c:v>
                </c:pt>
                <c:pt idx="31741">
                  <c:v>44832.333668981482</c:v>
                </c:pt>
                <c:pt idx="31742">
                  <c:v>44832.333680555559</c:v>
                </c:pt>
                <c:pt idx="31743">
                  <c:v>44832.333692129629</c:v>
                </c:pt>
                <c:pt idx="31744">
                  <c:v>44832.333703703705</c:v>
                </c:pt>
                <c:pt idx="31745">
                  <c:v>44832.333715277775</c:v>
                </c:pt>
                <c:pt idx="31746">
                  <c:v>44832.333726851852</c:v>
                </c:pt>
                <c:pt idx="31747">
                  <c:v>44832.333738425928</c:v>
                </c:pt>
                <c:pt idx="31748">
                  <c:v>44832.333749999998</c:v>
                </c:pt>
                <c:pt idx="31749">
                  <c:v>44832.333761574075</c:v>
                </c:pt>
                <c:pt idx="31750">
                  <c:v>44832.333773148152</c:v>
                </c:pt>
                <c:pt idx="31751">
                  <c:v>44832.333796296298</c:v>
                </c:pt>
                <c:pt idx="31752">
                  <c:v>44832.333807870367</c:v>
                </c:pt>
                <c:pt idx="31753">
                  <c:v>44832.333819444444</c:v>
                </c:pt>
                <c:pt idx="31754">
                  <c:v>44832.333831018521</c:v>
                </c:pt>
                <c:pt idx="31755">
                  <c:v>44832.33384259259</c:v>
                </c:pt>
                <c:pt idx="31756">
                  <c:v>44832.333854166667</c:v>
                </c:pt>
                <c:pt idx="31757">
                  <c:v>44832.333865740744</c:v>
                </c:pt>
                <c:pt idx="31758">
                  <c:v>44832.333877314813</c:v>
                </c:pt>
                <c:pt idx="31759">
                  <c:v>44832.33388888889</c:v>
                </c:pt>
                <c:pt idx="31760">
                  <c:v>44832.33390046296</c:v>
                </c:pt>
                <c:pt idx="31761">
                  <c:v>44832.333912037036</c:v>
                </c:pt>
                <c:pt idx="31762">
                  <c:v>44832.333923611113</c:v>
                </c:pt>
                <c:pt idx="31763">
                  <c:v>44832.333935185183</c:v>
                </c:pt>
                <c:pt idx="31764">
                  <c:v>44832.33394675926</c:v>
                </c:pt>
                <c:pt idx="31765">
                  <c:v>44832.333958333336</c:v>
                </c:pt>
                <c:pt idx="31766">
                  <c:v>44832.333969907406</c:v>
                </c:pt>
                <c:pt idx="31767">
                  <c:v>44832.333981481483</c:v>
                </c:pt>
                <c:pt idx="31768">
                  <c:v>44832.333993055552</c:v>
                </c:pt>
                <c:pt idx="31769">
                  <c:v>44832.334004629629</c:v>
                </c:pt>
                <c:pt idx="31770">
                  <c:v>44832.334016203706</c:v>
                </c:pt>
                <c:pt idx="31771">
                  <c:v>44832.334027777775</c:v>
                </c:pt>
                <c:pt idx="31772">
                  <c:v>44832.334039351852</c:v>
                </c:pt>
                <c:pt idx="31773">
                  <c:v>44832.334050925929</c:v>
                </c:pt>
                <c:pt idx="31774">
                  <c:v>44832.334062499998</c:v>
                </c:pt>
                <c:pt idx="31775">
                  <c:v>44832.334074074075</c:v>
                </c:pt>
                <c:pt idx="31776">
                  <c:v>44832.334085648145</c:v>
                </c:pt>
                <c:pt idx="31777">
                  <c:v>44832.334097222221</c:v>
                </c:pt>
                <c:pt idx="31778">
                  <c:v>44832.334108796298</c:v>
                </c:pt>
                <c:pt idx="31779">
                  <c:v>44832.334120370368</c:v>
                </c:pt>
                <c:pt idx="31780">
                  <c:v>44832.334131944444</c:v>
                </c:pt>
                <c:pt idx="31781">
                  <c:v>44832.334143518521</c:v>
                </c:pt>
                <c:pt idx="31782">
                  <c:v>44832.334155092591</c:v>
                </c:pt>
                <c:pt idx="31783">
                  <c:v>44832.334166666667</c:v>
                </c:pt>
                <c:pt idx="31784">
                  <c:v>44832.334178240744</c:v>
                </c:pt>
                <c:pt idx="31785">
                  <c:v>44832.334189814814</c:v>
                </c:pt>
                <c:pt idx="31786">
                  <c:v>44832.334201388891</c:v>
                </c:pt>
                <c:pt idx="31787">
                  <c:v>44832.33421296296</c:v>
                </c:pt>
                <c:pt idx="31788">
                  <c:v>44832.334224537037</c:v>
                </c:pt>
                <c:pt idx="31789">
                  <c:v>44832.334236111114</c:v>
                </c:pt>
                <c:pt idx="31790">
                  <c:v>44832.334247685183</c:v>
                </c:pt>
                <c:pt idx="31791">
                  <c:v>44832.33425925926</c:v>
                </c:pt>
                <c:pt idx="31792">
                  <c:v>44832.334270833337</c:v>
                </c:pt>
                <c:pt idx="31793">
                  <c:v>44832.334282407406</c:v>
                </c:pt>
                <c:pt idx="31794">
                  <c:v>44832.334293981483</c:v>
                </c:pt>
                <c:pt idx="31795">
                  <c:v>44832.334305555552</c:v>
                </c:pt>
                <c:pt idx="31796">
                  <c:v>44832.334317129629</c:v>
                </c:pt>
                <c:pt idx="31797">
                  <c:v>44832.334328703706</c:v>
                </c:pt>
                <c:pt idx="31798">
                  <c:v>44832.334340277775</c:v>
                </c:pt>
                <c:pt idx="31799">
                  <c:v>44832.334351851852</c:v>
                </c:pt>
                <c:pt idx="31800">
                  <c:v>44832.334363425929</c:v>
                </c:pt>
                <c:pt idx="31801">
                  <c:v>44832.334374999999</c:v>
                </c:pt>
                <c:pt idx="31802">
                  <c:v>44832.334386574075</c:v>
                </c:pt>
                <c:pt idx="31803">
                  <c:v>44832.334398148145</c:v>
                </c:pt>
                <c:pt idx="31804">
                  <c:v>44832.334409722222</c:v>
                </c:pt>
                <c:pt idx="31805">
                  <c:v>44832.334421296298</c:v>
                </c:pt>
                <c:pt idx="31806">
                  <c:v>44832.334432870368</c:v>
                </c:pt>
                <c:pt idx="31807">
                  <c:v>44832.334444444445</c:v>
                </c:pt>
                <c:pt idx="31808">
                  <c:v>44832.334456018521</c:v>
                </c:pt>
                <c:pt idx="31809">
                  <c:v>44832.334467592591</c:v>
                </c:pt>
                <c:pt idx="31810">
                  <c:v>44832.334479166668</c:v>
                </c:pt>
                <c:pt idx="31811">
                  <c:v>44832.334490740737</c:v>
                </c:pt>
                <c:pt idx="31812">
                  <c:v>44832.334502314814</c:v>
                </c:pt>
                <c:pt idx="31813">
                  <c:v>44832.334513888891</c:v>
                </c:pt>
                <c:pt idx="31814">
                  <c:v>44832.33452546296</c:v>
                </c:pt>
                <c:pt idx="31815">
                  <c:v>44832.334537037037</c:v>
                </c:pt>
                <c:pt idx="31816">
                  <c:v>44832.334548611114</c:v>
                </c:pt>
                <c:pt idx="31817">
                  <c:v>44832.334560185183</c:v>
                </c:pt>
                <c:pt idx="31818">
                  <c:v>44832.33457175926</c:v>
                </c:pt>
                <c:pt idx="31819">
                  <c:v>44832.334583333337</c:v>
                </c:pt>
                <c:pt idx="31820">
                  <c:v>44832.334594907406</c:v>
                </c:pt>
                <c:pt idx="31821">
                  <c:v>44832.334606481483</c:v>
                </c:pt>
                <c:pt idx="31822">
                  <c:v>44832.334618055553</c:v>
                </c:pt>
                <c:pt idx="31823">
                  <c:v>44832.334629629629</c:v>
                </c:pt>
                <c:pt idx="31824">
                  <c:v>44832.334641203706</c:v>
                </c:pt>
                <c:pt idx="31825">
                  <c:v>44832.334652777776</c:v>
                </c:pt>
                <c:pt idx="31826">
                  <c:v>44832.334664351853</c:v>
                </c:pt>
                <c:pt idx="31827">
                  <c:v>44832.334675925929</c:v>
                </c:pt>
                <c:pt idx="31828">
                  <c:v>44832.334687499999</c:v>
                </c:pt>
                <c:pt idx="31829">
                  <c:v>44832.334699074076</c:v>
                </c:pt>
                <c:pt idx="31830">
                  <c:v>44832.334710648145</c:v>
                </c:pt>
                <c:pt idx="31831">
                  <c:v>44832.334722222222</c:v>
                </c:pt>
                <c:pt idx="31832">
                  <c:v>44832.334733796299</c:v>
                </c:pt>
                <c:pt idx="31833">
                  <c:v>44832.334745370368</c:v>
                </c:pt>
                <c:pt idx="31834">
                  <c:v>44832.334756944445</c:v>
                </c:pt>
                <c:pt idx="31835">
                  <c:v>44832.334768518522</c:v>
                </c:pt>
                <c:pt idx="31836">
                  <c:v>44832.334780092591</c:v>
                </c:pt>
                <c:pt idx="31837">
                  <c:v>44832.334791666668</c:v>
                </c:pt>
                <c:pt idx="31838">
                  <c:v>44832.334803240738</c:v>
                </c:pt>
                <c:pt idx="31839">
                  <c:v>44832.334814814814</c:v>
                </c:pt>
                <c:pt idx="31840">
                  <c:v>44832.334826388891</c:v>
                </c:pt>
                <c:pt idx="31841">
                  <c:v>44832.334837962961</c:v>
                </c:pt>
                <c:pt idx="31842">
                  <c:v>44832.334849537037</c:v>
                </c:pt>
                <c:pt idx="31843">
                  <c:v>44832.334861111114</c:v>
                </c:pt>
                <c:pt idx="31844">
                  <c:v>44832.334872685184</c:v>
                </c:pt>
                <c:pt idx="31845">
                  <c:v>44832.33488425926</c:v>
                </c:pt>
                <c:pt idx="31846">
                  <c:v>44832.33489583333</c:v>
                </c:pt>
                <c:pt idx="31847">
                  <c:v>44832.334907407407</c:v>
                </c:pt>
                <c:pt idx="31848">
                  <c:v>44832.334918981483</c:v>
                </c:pt>
                <c:pt idx="31849">
                  <c:v>44832.334930555553</c:v>
                </c:pt>
                <c:pt idx="31850">
                  <c:v>44832.33494212963</c:v>
                </c:pt>
                <c:pt idx="31851">
                  <c:v>44832.334953703707</c:v>
                </c:pt>
                <c:pt idx="31852">
                  <c:v>44832.334965277776</c:v>
                </c:pt>
                <c:pt idx="31853">
                  <c:v>44832.334976851853</c:v>
                </c:pt>
                <c:pt idx="31854">
                  <c:v>44832.334988425922</c:v>
                </c:pt>
                <c:pt idx="31855">
                  <c:v>44832.334999999999</c:v>
                </c:pt>
                <c:pt idx="31856">
                  <c:v>44832.335011574076</c:v>
                </c:pt>
                <c:pt idx="31857">
                  <c:v>44832.335023148145</c:v>
                </c:pt>
                <c:pt idx="31858">
                  <c:v>44832.335034722222</c:v>
                </c:pt>
                <c:pt idx="31859">
                  <c:v>44832.335046296299</c:v>
                </c:pt>
                <c:pt idx="31860">
                  <c:v>44832.335057870368</c:v>
                </c:pt>
                <c:pt idx="31861">
                  <c:v>44832.335069444445</c:v>
                </c:pt>
                <c:pt idx="31862">
                  <c:v>44832.335081018522</c:v>
                </c:pt>
                <c:pt idx="31863">
                  <c:v>44832.335092592592</c:v>
                </c:pt>
                <c:pt idx="31864">
                  <c:v>44832.335104166668</c:v>
                </c:pt>
                <c:pt idx="31865">
                  <c:v>44832.335115740738</c:v>
                </c:pt>
                <c:pt idx="31866">
                  <c:v>44832.335127314815</c:v>
                </c:pt>
                <c:pt idx="31867">
                  <c:v>44832.335138888891</c:v>
                </c:pt>
                <c:pt idx="31868">
                  <c:v>44832.335150462961</c:v>
                </c:pt>
                <c:pt idx="31869">
                  <c:v>44832.335162037038</c:v>
                </c:pt>
                <c:pt idx="31870">
                  <c:v>44832.335173611114</c:v>
                </c:pt>
                <c:pt idx="31871">
                  <c:v>44832.335185185184</c:v>
                </c:pt>
                <c:pt idx="31872">
                  <c:v>44832.335196759261</c:v>
                </c:pt>
                <c:pt idx="31873">
                  <c:v>44832.33520833333</c:v>
                </c:pt>
                <c:pt idx="31874">
                  <c:v>44832.335219907407</c:v>
                </c:pt>
                <c:pt idx="31875">
                  <c:v>44832.335231481484</c:v>
                </c:pt>
                <c:pt idx="31876">
                  <c:v>44832.335243055553</c:v>
                </c:pt>
                <c:pt idx="31877">
                  <c:v>44832.33525462963</c:v>
                </c:pt>
                <c:pt idx="31878">
                  <c:v>44832.335266203707</c:v>
                </c:pt>
                <c:pt idx="31879">
                  <c:v>44832.335277777776</c:v>
                </c:pt>
                <c:pt idx="31880">
                  <c:v>44832.335289351853</c:v>
                </c:pt>
                <c:pt idx="31881">
                  <c:v>44832.335300925923</c:v>
                </c:pt>
                <c:pt idx="31882">
                  <c:v>44832.335312499999</c:v>
                </c:pt>
                <c:pt idx="31883">
                  <c:v>44832.335324074076</c:v>
                </c:pt>
                <c:pt idx="31884">
                  <c:v>44832.335335648146</c:v>
                </c:pt>
                <c:pt idx="31885">
                  <c:v>44832.335347222222</c:v>
                </c:pt>
                <c:pt idx="31886">
                  <c:v>44832.335358796299</c:v>
                </c:pt>
                <c:pt idx="31887">
                  <c:v>44832.335370370369</c:v>
                </c:pt>
                <c:pt idx="31888">
                  <c:v>44832.335381944446</c:v>
                </c:pt>
                <c:pt idx="31889">
                  <c:v>44832.335393518515</c:v>
                </c:pt>
                <c:pt idx="31890">
                  <c:v>44832.335405092592</c:v>
                </c:pt>
                <c:pt idx="31891">
                  <c:v>44832.335416666669</c:v>
                </c:pt>
                <c:pt idx="31892">
                  <c:v>44832.335428240738</c:v>
                </c:pt>
                <c:pt idx="31893">
                  <c:v>44832.335439814815</c:v>
                </c:pt>
                <c:pt idx="31894">
                  <c:v>44832.335451388892</c:v>
                </c:pt>
                <c:pt idx="31895">
                  <c:v>44832.335462962961</c:v>
                </c:pt>
                <c:pt idx="31896">
                  <c:v>44832.335474537038</c:v>
                </c:pt>
                <c:pt idx="31897">
                  <c:v>44832.335486111115</c:v>
                </c:pt>
                <c:pt idx="31898">
                  <c:v>44832.335497685184</c:v>
                </c:pt>
                <c:pt idx="31899">
                  <c:v>44832.335509259261</c:v>
                </c:pt>
                <c:pt idx="31900">
                  <c:v>44832.335520833331</c:v>
                </c:pt>
                <c:pt idx="31901">
                  <c:v>44832.335532407407</c:v>
                </c:pt>
                <c:pt idx="31902">
                  <c:v>44832.335543981484</c:v>
                </c:pt>
                <c:pt idx="31903">
                  <c:v>44832.335555555554</c:v>
                </c:pt>
                <c:pt idx="31904">
                  <c:v>44832.33556712963</c:v>
                </c:pt>
                <c:pt idx="31905">
                  <c:v>44832.335578703707</c:v>
                </c:pt>
                <c:pt idx="31906">
                  <c:v>44832.335601851853</c:v>
                </c:pt>
                <c:pt idx="31907">
                  <c:v>44832.335613425923</c:v>
                </c:pt>
                <c:pt idx="31908">
                  <c:v>44832.335625</c:v>
                </c:pt>
                <c:pt idx="31909">
                  <c:v>44832.335636574076</c:v>
                </c:pt>
                <c:pt idx="31910">
                  <c:v>44832.335648148146</c:v>
                </c:pt>
                <c:pt idx="31911">
                  <c:v>44832.335659722223</c:v>
                </c:pt>
                <c:pt idx="31912">
                  <c:v>44832.3356712963</c:v>
                </c:pt>
                <c:pt idx="31913">
                  <c:v>44832.335682870369</c:v>
                </c:pt>
                <c:pt idx="31914">
                  <c:v>44832.335694444446</c:v>
                </c:pt>
                <c:pt idx="31915">
                  <c:v>44832.335706018515</c:v>
                </c:pt>
                <c:pt idx="31916">
                  <c:v>44832.335717592592</c:v>
                </c:pt>
                <c:pt idx="31917">
                  <c:v>44832.335729166669</c:v>
                </c:pt>
                <c:pt idx="31918">
                  <c:v>44832.335740740738</c:v>
                </c:pt>
                <c:pt idx="31919">
                  <c:v>44832.335752314815</c:v>
                </c:pt>
                <c:pt idx="31920">
                  <c:v>44832.335763888892</c:v>
                </c:pt>
                <c:pt idx="31921">
                  <c:v>44832.335775462961</c:v>
                </c:pt>
                <c:pt idx="31922">
                  <c:v>44832.335787037038</c:v>
                </c:pt>
                <c:pt idx="31923">
                  <c:v>44832.335798611108</c:v>
                </c:pt>
                <c:pt idx="31924">
                  <c:v>44832.335810185185</c:v>
                </c:pt>
                <c:pt idx="31925">
                  <c:v>44832.335821759261</c:v>
                </c:pt>
                <c:pt idx="31926">
                  <c:v>44832.335833333331</c:v>
                </c:pt>
                <c:pt idx="31927">
                  <c:v>44832.335844907408</c:v>
                </c:pt>
                <c:pt idx="31928">
                  <c:v>44832.335856481484</c:v>
                </c:pt>
                <c:pt idx="31929">
                  <c:v>44832.335868055554</c:v>
                </c:pt>
                <c:pt idx="31930">
                  <c:v>44832.335879629631</c:v>
                </c:pt>
                <c:pt idx="31931">
                  <c:v>44832.3358912037</c:v>
                </c:pt>
                <c:pt idx="31932">
                  <c:v>44832.335902777777</c:v>
                </c:pt>
                <c:pt idx="31933">
                  <c:v>44832.335914351854</c:v>
                </c:pt>
                <c:pt idx="31934">
                  <c:v>44832.335925925923</c:v>
                </c:pt>
                <c:pt idx="31935">
                  <c:v>44832.3359375</c:v>
                </c:pt>
                <c:pt idx="31936">
                  <c:v>44832.335949074077</c:v>
                </c:pt>
                <c:pt idx="31937">
                  <c:v>44832.335960648146</c:v>
                </c:pt>
                <c:pt idx="31938">
                  <c:v>44832.335972222223</c:v>
                </c:pt>
                <c:pt idx="31939">
                  <c:v>44832.3359837963</c:v>
                </c:pt>
                <c:pt idx="31940">
                  <c:v>44832.335995370369</c:v>
                </c:pt>
                <c:pt idx="31941">
                  <c:v>44832.336006944446</c:v>
                </c:pt>
                <c:pt idx="31942">
                  <c:v>44832.336018518516</c:v>
                </c:pt>
                <c:pt idx="31943">
                  <c:v>44832.336030092592</c:v>
                </c:pt>
                <c:pt idx="31944">
                  <c:v>44832.336041666669</c:v>
                </c:pt>
                <c:pt idx="31945">
                  <c:v>44832.336053240739</c:v>
                </c:pt>
                <c:pt idx="31946">
                  <c:v>44832.336064814815</c:v>
                </c:pt>
                <c:pt idx="31947">
                  <c:v>44832.336076388892</c:v>
                </c:pt>
                <c:pt idx="31948">
                  <c:v>44832.336087962962</c:v>
                </c:pt>
                <c:pt idx="31949">
                  <c:v>44832.336099537039</c:v>
                </c:pt>
                <c:pt idx="31950">
                  <c:v>44832.336111111108</c:v>
                </c:pt>
                <c:pt idx="31951">
                  <c:v>44832.336122685185</c:v>
                </c:pt>
                <c:pt idx="31952">
                  <c:v>44832.336134259262</c:v>
                </c:pt>
                <c:pt idx="31953">
                  <c:v>44832.336145833331</c:v>
                </c:pt>
                <c:pt idx="31954">
                  <c:v>44832.336157407408</c:v>
                </c:pt>
                <c:pt idx="31955">
                  <c:v>44832.336168981485</c:v>
                </c:pt>
                <c:pt idx="31956">
                  <c:v>44832.336180555554</c:v>
                </c:pt>
                <c:pt idx="31957">
                  <c:v>44832.336192129631</c:v>
                </c:pt>
                <c:pt idx="31958">
                  <c:v>44832.3362037037</c:v>
                </c:pt>
                <c:pt idx="31959">
                  <c:v>44832.336215277777</c:v>
                </c:pt>
                <c:pt idx="31960">
                  <c:v>44832.336226851854</c:v>
                </c:pt>
                <c:pt idx="31961">
                  <c:v>44832.336238425924</c:v>
                </c:pt>
                <c:pt idx="31962">
                  <c:v>44832.33625</c:v>
                </c:pt>
                <c:pt idx="31963">
                  <c:v>44832.336261574077</c:v>
                </c:pt>
                <c:pt idx="31964">
                  <c:v>44832.336273148147</c:v>
                </c:pt>
                <c:pt idx="31965">
                  <c:v>44832.336284722223</c:v>
                </c:pt>
                <c:pt idx="31966">
                  <c:v>44832.336296296293</c:v>
                </c:pt>
                <c:pt idx="31967">
                  <c:v>44832.33630787037</c:v>
                </c:pt>
                <c:pt idx="31968">
                  <c:v>44832.336319444446</c:v>
                </c:pt>
                <c:pt idx="31969">
                  <c:v>44832.336331018516</c:v>
                </c:pt>
                <c:pt idx="31970">
                  <c:v>44832.336342592593</c:v>
                </c:pt>
                <c:pt idx="31971">
                  <c:v>44832.336354166669</c:v>
                </c:pt>
                <c:pt idx="31972">
                  <c:v>44832.336365740739</c:v>
                </c:pt>
                <c:pt idx="31973">
                  <c:v>44832.336377314816</c:v>
                </c:pt>
                <c:pt idx="31974">
                  <c:v>44832.336388888885</c:v>
                </c:pt>
                <c:pt idx="31975">
                  <c:v>44832.336400462962</c:v>
                </c:pt>
                <c:pt idx="31976">
                  <c:v>44832.336412037039</c:v>
                </c:pt>
                <c:pt idx="31977">
                  <c:v>44832.336423611108</c:v>
                </c:pt>
                <c:pt idx="31978">
                  <c:v>44832.336435185185</c:v>
                </c:pt>
                <c:pt idx="31979">
                  <c:v>44832.336446759262</c:v>
                </c:pt>
                <c:pt idx="31980">
                  <c:v>44832.336458333331</c:v>
                </c:pt>
                <c:pt idx="31981">
                  <c:v>44832.336469907408</c:v>
                </c:pt>
                <c:pt idx="31982">
                  <c:v>44832.336481481485</c:v>
                </c:pt>
                <c:pt idx="31983">
                  <c:v>44832.336493055554</c:v>
                </c:pt>
                <c:pt idx="31984">
                  <c:v>44832.336504629631</c:v>
                </c:pt>
                <c:pt idx="31985">
                  <c:v>44832.336516203701</c:v>
                </c:pt>
                <c:pt idx="31986">
                  <c:v>44832.336527777778</c:v>
                </c:pt>
                <c:pt idx="31987">
                  <c:v>44832.336539351854</c:v>
                </c:pt>
                <c:pt idx="31988">
                  <c:v>44832.336550925924</c:v>
                </c:pt>
                <c:pt idx="31989">
                  <c:v>44832.336562500001</c:v>
                </c:pt>
                <c:pt idx="31990">
                  <c:v>44832.336574074077</c:v>
                </c:pt>
                <c:pt idx="31991">
                  <c:v>44832.336585648147</c:v>
                </c:pt>
                <c:pt idx="31992">
                  <c:v>44832.336597222224</c:v>
                </c:pt>
                <c:pt idx="31993">
                  <c:v>44832.336608796293</c:v>
                </c:pt>
                <c:pt idx="31994">
                  <c:v>44832.33662037037</c:v>
                </c:pt>
                <c:pt idx="31995">
                  <c:v>44832.336631944447</c:v>
                </c:pt>
                <c:pt idx="31996">
                  <c:v>44832.336643518516</c:v>
                </c:pt>
                <c:pt idx="31997">
                  <c:v>44832.336655092593</c:v>
                </c:pt>
                <c:pt idx="31998">
                  <c:v>44832.33666666667</c:v>
                </c:pt>
                <c:pt idx="31999">
                  <c:v>44832.336678240739</c:v>
                </c:pt>
                <c:pt idx="32000">
                  <c:v>44832.336689814816</c:v>
                </c:pt>
                <c:pt idx="32001">
                  <c:v>44832.336701388886</c:v>
                </c:pt>
                <c:pt idx="32002">
                  <c:v>44832.336712962962</c:v>
                </c:pt>
                <c:pt idx="32003">
                  <c:v>44832.336724537039</c:v>
                </c:pt>
                <c:pt idx="32004">
                  <c:v>44832.336736111109</c:v>
                </c:pt>
                <c:pt idx="32005">
                  <c:v>44832.336747685185</c:v>
                </c:pt>
                <c:pt idx="32006">
                  <c:v>44832.336759259262</c:v>
                </c:pt>
                <c:pt idx="32007">
                  <c:v>44832.336770833332</c:v>
                </c:pt>
                <c:pt idx="32008">
                  <c:v>44832.336782407408</c:v>
                </c:pt>
                <c:pt idx="32009">
                  <c:v>44832.336793981478</c:v>
                </c:pt>
                <c:pt idx="32010">
                  <c:v>44832.336805555555</c:v>
                </c:pt>
                <c:pt idx="32011">
                  <c:v>44832.336817129632</c:v>
                </c:pt>
                <c:pt idx="32012">
                  <c:v>44832.336828703701</c:v>
                </c:pt>
                <c:pt idx="32013">
                  <c:v>44832.336840277778</c:v>
                </c:pt>
                <c:pt idx="32014">
                  <c:v>44832.336851851855</c:v>
                </c:pt>
                <c:pt idx="32015">
                  <c:v>44832.336863425924</c:v>
                </c:pt>
                <c:pt idx="32016">
                  <c:v>44832.336875000001</c:v>
                </c:pt>
                <c:pt idx="32017">
                  <c:v>44832.336886574078</c:v>
                </c:pt>
                <c:pt idx="32018">
                  <c:v>44832.336898148147</c:v>
                </c:pt>
                <c:pt idx="32019">
                  <c:v>44832.336909722224</c:v>
                </c:pt>
                <c:pt idx="32020">
                  <c:v>44832.336921296293</c:v>
                </c:pt>
                <c:pt idx="32021">
                  <c:v>44832.33693287037</c:v>
                </c:pt>
                <c:pt idx="32022">
                  <c:v>44832.336944444447</c:v>
                </c:pt>
                <c:pt idx="32023">
                  <c:v>44832.336956018517</c:v>
                </c:pt>
                <c:pt idx="32024">
                  <c:v>44832.336967592593</c:v>
                </c:pt>
                <c:pt idx="32025">
                  <c:v>44832.33697916667</c:v>
                </c:pt>
                <c:pt idx="32026">
                  <c:v>44832.33699074074</c:v>
                </c:pt>
                <c:pt idx="32027">
                  <c:v>44832.337002314816</c:v>
                </c:pt>
                <c:pt idx="32028">
                  <c:v>44832.337013888886</c:v>
                </c:pt>
                <c:pt idx="32029">
                  <c:v>44832.337025462963</c:v>
                </c:pt>
                <c:pt idx="32030">
                  <c:v>44832.337037037039</c:v>
                </c:pt>
                <c:pt idx="32031">
                  <c:v>44832.337048611109</c:v>
                </c:pt>
                <c:pt idx="32032">
                  <c:v>44832.337060185186</c:v>
                </c:pt>
                <c:pt idx="32033">
                  <c:v>44832.337071759262</c:v>
                </c:pt>
                <c:pt idx="32034">
                  <c:v>44832.337083333332</c:v>
                </c:pt>
                <c:pt idx="32035">
                  <c:v>44832.337094907409</c:v>
                </c:pt>
                <c:pt idx="32036">
                  <c:v>44832.337106481478</c:v>
                </c:pt>
                <c:pt idx="32037">
                  <c:v>44832.337118055555</c:v>
                </c:pt>
                <c:pt idx="32038">
                  <c:v>44832.337129629632</c:v>
                </c:pt>
                <c:pt idx="32039">
                  <c:v>44832.337141203701</c:v>
                </c:pt>
                <c:pt idx="32040">
                  <c:v>44832.337152777778</c:v>
                </c:pt>
                <c:pt idx="32041">
                  <c:v>44832.337164351855</c:v>
                </c:pt>
                <c:pt idx="32042">
                  <c:v>44832.337175925924</c:v>
                </c:pt>
                <c:pt idx="32043">
                  <c:v>44832.337187500001</c:v>
                </c:pt>
                <c:pt idx="32044">
                  <c:v>44832.337199074071</c:v>
                </c:pt>
                <c:pt idx="32045">
                  <c:v>44832.337210648147</c:v>
                </c:pt>
                <c:pt idx="32046">
                  <c:v>44832.337222222224</c:v>
                </c:pt>
                <c:pt idx="32047">
                  <c:v>44832.337233796294</c:v>
                </c:pt>
                <c:pt idx="32048">
                  <c:v>44832.337245370371</c:v>
                </c:pt>
                <c:pt idx="32049">
                  <c:v>44832.337256944447</c:v>
                </c:pt>
                <c:pt idx="32050">
                  <c:v>44832.337268518517</c:v>
                </c:pt>
                <c:pt idx="32051">
                  <c:v>44832.337280092594</c:v>
                </c:pt>
                <c:pt idx="32052">
                  <c:v>44832.337291666663</c:v>
                </c:pt>
                <c:pt idx="32053">
                  <c:v>44832.33730324074</c:v>
                </c:pt>
                <c:pt idx="32054">
                  <c:v>44832.337314814817</c:v>
                </c:pt>
                <c:pt idx="32055">
                  <c:v>44832.337326388886</c:v>
                </c:pt>
                <c:pt idx="32056">
                  <c:v>44832.337337962963</c:v>
                </c:pt>
                <c:pt idx="32057">
                  <c:v>44832.33734953704</c:v>
                </c:pt>
                <c:pt idx="32058">
                  <c:v>44832.337361111109</c:v>
                </c:pt>
                <c:pt idx="32059">
                  <c:v>44832.337372685186</c:v>
                </c:pt>
                <c:pt idx="32060">
                  <c:v>44832.337395833332</c:v>
                </c:pt>
                <c:pt idx="32061">
                  <c:v>44832.337407407409</c:v>
                </c:pt>
                <c:pt idx="32062">
                  <c:v>44832.337418981479</c:v>
                </c:pt>
                <c:pt idx="32063">
                  <c:v>44832.337430555555</c:v>
                </c:pt>
                <c:pt idx="32064">
                  <c:v>44832.337442129632</c:v>
                </c:pt>
                <c:pt idx="32065">
                  <c:v>44832.337453703702</c:v>
                </c:pt>
                <c:pt idx="32066">
                  <c:v>44832.337465277778</c:v>
                </c:pt>
                <c:pt idx="32067">
                  <c:v>44832.337476851855</c:v>
                </c:pt>
                <c:pt idx="32068">
                  <c:v>44832.337488425925</c:v>
                </c:pt>
                <c:pt idx="32069">
                  <c:v>44832.337500000001</c:v>
                </c:pt>
                <c:pt idx="32070">
                  <c:v>44832.337511574071</c:v>
                </c:pt>
                <c:pt idx="32071">
                  <c:v>44832.337523148148</c:v>
                </c:pt>
                <c:pt idx="32072">
                  <c:v>44832.337534722225</c:v>
                </c:pt>
                <c:pt idx="32073">
                  <c:v>44832.337546296294</c:v>
                </c:pt>
                <c:pt idx="32074">
                  <c:v>44832.337557870371</c:v>
                </c:pt>
                <c:pt idx="32075">
                  <c:v>44832.337569444448</c:v>
                </c:pt>
                <c:pt idx="32076">
                  <c:v>44832.337581018517</c:v>
                </c:pt>
                <c:pt idx="32077">
                  <c:v>44832.337592592594</c:v>
                </c:pt>
                <c:pt idx="32078">
                  <c:v>44832.337604166663</c:v>
                </c:pt>
                <c:pt idx="32079">
                  <c:v>44832.33761574074</c:v>
                </c:pt>
                <c:pt idx="32080">
                  <c:v>44832.337627314817</c:v>
                </c:pt>
                <c:pt idx="32081">
                  <c:v>44832.337638888886</c:v>
                </c:pt>
                <c:pt idx="32082">
                  <c:v>44832.337650462963</c:v>
                </c:pt>
                <c:pt idx="32083">
                  <c:v>44832.33766203704</c:v>
                </c:pt>
                <c:pt idx="32084">
                  <c:v>44832.337673611109</c:v>
                </c:pt>
                <c:pt idx="32085">
                  <c:v>44832.337685185186</c:v>
                </c:pt>
                <c:pt idx="32086">
                  <c:v>44832.337696759256</c:v>
                </c:pt>
                <c:pt idx="32087">
                  <c:v>44832.337708333333</c:v>
                </c:pt>
                <c:pt idx="32088">
                  <c:v>44832.337719907409</c:v>
                </c:pt>
                <c:pt idx="32089">
                  <c:v>44832.337731481479</c:v>
                </c:pt>
                <c:pt idx="32090">
                  <c:v>44832.337743055556</c:v>
                </c:pt>
                <c:pt idx="32091">
                  <c:v>44832.337754629632</c:v>
                </c:pt>
                <c:pt idx="32092">
                  <c:v>44832.337766203702</c:v>
                </c:pt>
                <c:pt idx="32093">
                  <c:v>44832.337777777779</c:v>
                </c:pt>
                <c:pt idx="32094">
                  <c:v>44832.337789351855</c:v>
                </c:pt>
                <c:pt idx="32095">
                  <c:v>44832.337800925925</c:v>
                </c:pt>
                <c:pt idx="32096">
                  <c:v>44832.337812500002</c:v>
                </c:pt>
                <c:pt idx="32097">
                  <c:v>44832.337824074071</c:v>
                </c:pt>
                <c:pt idx="32098">
                  <c:v>44832.337835648148</c:v>
                </c:pt>
                <c:pt idx="32099">
                  <c:v>44832.337847222225</c:v>
                </c:pt>
                <c:pt idx="32100">
                  <c:v>44832.337858796294</c:v>
                </c:pt>
                <c:pt idx="32101">
                  <c:v>44832.337870370371</c:v>
                </c:pt>
                <c:pt idx="32102">
                  <c:v>44832.337881944448</c:v>
                </c:pt>
                <c:pt idx="32103">
                  <c:v>44832.337893518517</c:v>
                </c:pt>
                <c:pt idx="32104">
                  <c:v>44832.337905092594</c:v>
                </c:pt>
                <c:pt idx="32105">
                  <c:v>44832.337916666664</c:v>
                </c:pt>
                <c:pt idx="32106">
                  <c:v>44832.33792824074</c:v>
                </c:pt>
                <c:pt idx="32107">
                  <c:v>44832.337939814817</c:v>
                </c:pt>
                <c:pt idx="32108">
                  <c:v>44832.337951388887</c:v>
                </c:pt>
                <c:pt idx="32109">
                  <c:v>44832.337962962964</c:v>
                </c:pt>
                <c:pt idx="32110">
                  <c:v>44832.33797453704</c:v>
                </c:pt>
                <c:pt idx="32111">
                  <c:v>44832.33798611111</c:v>
                </c:pt>
                <c:pt idx="32112">
                  <c:v>44832.337997685187</c:v>
                </c:pt>
                <c:pt idx="32113">
                  <c:v>44832.338009259256</c:v>
                </c:pt>
                <c:pt idx="32114">
                  <c:v>44832.338020833333</c:v>
                </c:pt>
                <c:pt idx="32115">
                  <c:v>44832.33803240741</c:v>
                </c:pt>
                <c:pt idx="32116">
                  <c:v>44832.338043981479</c:v>
                </c:pt>
                <c:pt idx="32117">
                  <c:v>44832.338055555556</c:v>
                </c:pt>
                <c:pt idx="32118">
                  <c:v>44832.338067129633</c:v>
                </c:pt>
                <c:pt idx="32119">
                  <c:v>44832.338078703702</c:v>
                </c:pt>
                <c:pt idx="32120">
                  <c:v>44832.338090277779</c:v>
                </c:pt>
                <c:pt idx="32121">
                  <c:v>44832.338101851848</c:v>
                </c:pt>
                <c:pt idx="32122">
                  <c:v>44832.338113425925</c:v>
                </c:pt>
                <c:pt idx="32123">
                  <c:v>44832.338125000002</c:v>
                </c:pt>
                <c:pt idx="32124">
                  <c:v>44832.338136574072</c:v>
                </c:pt>
                <c:pt idx="32125">
                  <c:v>44832.338148148148</c:v>
                </c:pt>
                <c:pt idx="32126">
                  <c:v>44832.338159722225</c:v>
                </c:pt>
                <c:pt idx="32127">
                  <c:v>44832.338171296295</c:v>
                </c:pt>
                <c:pt idx="32128">
                  <c:v>44832.338182870371</c:v>
                </c:pt>
                <c:pt idx="32129">
                  <c:v>44832.338194444441</c:v>
                </c:pt>
                <c:pt idx="32130">
                  <c:v>44832.338206018518</c:v>
                </c:pt>
                <c:pt idx="32131">
                  <c:v>44832.338217592594</c:v>
                </c:pt>
                <c:pt idx="32132">
                  <c:v>44832.338229166664</c:v>
                </c:pt>
                <c:pt idx="32133">
                  <c:v>44832.338240740741</c:v>
                </c:pt>
                <c:pt idx="32134">
                  <c:v>44832.338252314818</c:v>
                </c:pt>
                <c:pt idx="32135">
                  <c:v>44832.338263888887</c:v>
                </c:pt>
                <c:pt idx="32136">
                  <c:v>44832.338275462964</c:v>
                </c:pt>
                <c:pt idx="32137">
                  <c:v>44832.338287037041</c:v>
                </c:pt>
                <c:pt idx="32138">
                  <c:v>44832.33829861111</c:v>
                </c:pt>
                <c:pt idx="32139">
                  <c:v>44832.338310185187</c:v>
                </c:pt>
                <c:pt idx="32140">
                  <c:v>44832.338321759256</c:v>
                </c:pt>
                <c:pt idx="32141">
                  <c:v>44832.338333333333</c:v>
                </c:pt>
                <c:pt idx="32142">
                  <c:v>44832.33834490741</c:v>
                </c:pt>
                <c:pt idx="32143">
                  <c:v>44832.338356481479</c:v>
                </c:pt>
                <c:pt idx="32144">
                  <c:v>44832.338368055556</c:v>
                </c:pt>
                <c:pt idx="32145">
                  <c:v>44832.338379629633</c:v>
                </c:pt>
                <c:pt idx="32146">
                  <c:v>44832.338391203702</c:v>
                </c:pt>
                <c:pt idx="32147">
                  <c:v>44832.338402777779</c:v>
                </c:pt>
                <c:pt idx="32148">
                  <c:v>44832.338414351849</c:v>
                </c:pt>
                <c:pt idx="32149">
                  <c:v>44832.338425925926</c:v>
                </c:pt>
                <c:pt idx="32150">
                  <c:v>44832.338437500002</c:v>
                </c:pt>
                <c:pt idx="32151">
                  <c:v>44832.338449074072</c:v>
                </c:pt>
                <c:pt idx="32152">
                  <c:v>44832.338460648149</c:v>
                </c:pt>
                <c:pt idx="32153">
                  <c:v>44832.338472222225</c:v>
                </c:pt>
                <c:pt idx="32154">
                  <c:v>44832.338483796295</c:v>
                </c:pt>
                <c:pt idx="32155">
                  <c:v>44832.338495370372</c:v>
                </c:pt>
                <c:pt idx="32156">
                  <c:v>44832.338506944441</c:v>
                </c:pt>
                <c:pt idx="32157">
                  <c:v>44832.338518518518</c:v>
                </c:pt>
                <c:pt idx="32158">
                  <c:v>44832.338530092595</c:v>
                </c:pt>
                <c:pt idx="32159">
                  <c:v>44832.338541666664</c:v>
                </c:pt>
                <c:pt idx="32160">
                  <c:v>44832.338553240741</c:v>
                </c:pt>
                <c:pt idx="32161">
                  <c:v>44832.338564814818</c:v>
                </c:pt>
                <c:pt idx="32162">
                  <c:v>44832.338576388887</c:v>
                </c:pt>
                <c:pt idx="32163">
                  <c:v>44832.338587962964</c:v>
                </c:pt>
                <c:pt idx="32164">
                  <c:v>44832.338599537034</c:v>
                </c:pt>
                <c:pt idx="32165">
                  <c:v>44832.33861111111</c:v>
                </c:pt>
                <c:pt idx="32166">
                  <c:v>44832.338622685187</c:v>
                </c:pt>
                <c:pt idx="32167">
                  <c:v>44832.338634259257</c:v>
                </c:pt>
                <c:pt idx="32168">
                  <c:v>44832.338645833333</c:v>
                </c:pt>
                <c:pt idx="32169">
                  <c:v>44832.33865740741</c:v>
                </c:pt>
                <c:pt idx="32170">
                  <c:v>44832.33866898148</c:v>
                </c:pt>
                <c:pt idx="32171">
                  <c:v>44832.338680555556</c:v>
                </c:pt>
                <c:pt idx="32172">
                  <c:v>44832.338692129626</c:v>
                </c:pt>
                <c:pt idx="32173">
                  <c:v>44832.338703703703</c:v>
                </c:pt>
                <c:pt idx="32174">
                  <c:v>44832.33871527778</c:v>
                </c:pt>
                <c:pt idx="32175">
                  <c:v>44832.338726851849</c:v>
                </c:pt>
                <c:pt idx="32176">
                  <c:v>44832.338738425926</c:v>
                </c:pt>
                <c:pt idx="32177">
                  <c:v>44832.338750000003</c:v>
                </c:pt>
                <c:pt idx="32178">
                  <c:v>44832.338761574072</c:v>
                </c:pt>
                <c:pt idx="32179">
                  <c:v>44832.338773148149</c:v>
                </c:pt>
                <c:pt idx="32180">
                  <c:v>44832.338784722226</c:v>
                </c:pt>
                <c:pt idx="32181">
                  <c:v>44832.338796296295</c:v>
                </c:pt>
                <c:pt idx="32182">
                  <c:v>44832.338807870372</c:v>
                </c:pt>
                <c:pt idx="32183">
                  <c:v>44832.338819444441</c:v>
                </c:pt>
                <c:pt idx="32184">
                  <c:v>44832.338831018518</c:v>
                </c:pt>
                <c:pt idx="32185">
                  <c:v>44832.338842592595</c:v>
                </c:pt>
                <c:pt idx="32186">
                  <c:v>44832.338854166665</c:v>
                </c:pt>
                <c:pt idx="32187">
                  <c:v>44832.338865740741</c:v>
                </c:pt>
                <c:pt idx="32188">
                  <c:v>44832.338877314818</c:v>
                </c:pt>
                <c:pt idx="32189">
                  <c:v>44832.338888888888</c:v>
                </c:pt>
                <c:pt idx="32190">
                  <c:v>44832.338900462964</c:v>
                </c:pt>
                <c:pt idx="32191">
                  <c:v>44832.338912037034</c:v>
                </c:pt>
                <c:pt idx="32192">
                  <c:v>44832.338923611111</c:v>
                </c:pt>
                <c:pt idx="32193">
                  <c:v>44832.338935185187</c:v>
                </c:pt>
                <c:pt idx="32194">
                  <c:v>44832.338946759257</c:v>
                </c:pt>
                <c:pt idx="32195">
                  <c:v>44832.338958333334</c:v>
                </c:pt>
                <c:pt idx="32196">
                  <c:v>44832.338969907411</c:v>
                </c:pt>
                <c:pt idx="32197">
                  <c:v>44832.33898148148</c:v>
                </c:pt>
                <c:pt idx="32198">
                  <c:v>44832.338993055557</c:v>
                </c:pt>
                <c:pt idx="32199">
                  <c:v>44832.339004629626</c:v>
                </c:pt>
                <c:pt idx="32200">
                  <c:v>44832.339016203703</c:v>
                </c:pt>
                <c:pt idx="32201">
                  <c:v>44832.33902777778</c:v>
                </c:pt>
                <c:pt idx="32202">
                  <c:v>44832.339039351849</c:v>
                </c:pt>
                <c:pt idx="32203">
                  <c:v>44832.339050925926</c:v>
                </c:pt>
                <c:pt idx="32204">
                  <c:v>44832.339062500003</c:v>
                </c:pt>
                <c:pt idx="32205">
                  <c:v>44832.339074074072</c:v>
                </c:pt>
                <c:pt idx="32206">
                  <c:v>44832.339085648149</c:v>
                </c:pt>
                <c:pt idx="32207">
                  <c:v>44832.339097222219</c:v>
                </c:pt>
                <c:pt idx="32208">
                  <c:v>44832.339108796295</c:v>
                </c:pt>
                <c:pt idx="32209">
                  <c:v>44832.339120370372</c:v>
                </c:pt>
                <c:pt idx="32210">
                  <c:v>44832.339131944442</c:v>
                </c:pt>
                <c:pt idx="32211">
                  <c:v>44832.339143518519</c:v>
                </c:pt>
                <c:pt idx="32212">
                  <c:v>44832.339155092595</c:v>
                </c:pt>
                <c:pt idx="32213">
                  <c:v>44832.339166666665</c:v>
                </c:pt>
                <c:pt idx="32214">
                  <c:v>44832.339189814818</c:v>
                </c:pt>
                <c:pt idx="32215">
                  <c:v>44832.339201388888</c:v>
                </c:pt>
                <c:pt idx="32216">
                  <c:v>44832.339212962965</c:v>
                </c:pt>
                <c:pt idx="32217">
                  <c:v>44832.339224537034</c:v>
                </c:pt>
                <c:pt idx="32218">
                  <c:v>44832.339236111111</c:v>
                </c:pt>
                <c:pt idx="32219">
                  <c:v>44832.339247685188</c:v>
                </c:pt>
                <c:pt idx="32220">
                  <c:v>44832.339259259257</c:v>
                </c:pt>
                <c:pt idx="32221">
                  <c:v>44832.339270833334</c:v>
                </c:pt>
                <c:pt idx="32222">
                  <c:v>44832.339282407411</c:v>
                </c:pt>
                <c:pt idx="32223">
                  <c:v>44832.33929398148</c:v>
                </c:pt>
                <c:pt idx="32224">
                  <c:v>44832.339305555557</c:v>
                </c:pt>
                <c:pt idx="32225">
                  <c:v>44832.339317129627</c:v>
                </c:pt>
                <c:pt idx="32226">
                  <c:v>44832.339328703703</c:v>
                </c:pt>
                <c:pt idx="32227">
                  <c:v>44832.33934027778</c:v>
                </c:pt>
                <c:pt idx="32228">
                  <c:v>44832.33935185185</c:v>
                </c:pt>
                <c:pt idx="32229">
                  <c:v>44832.339363425926</c:v>
                </c:pt>
                <c:pt idx="32230">
                  <c:v>44832.339375000003</c:v>
                </c:pt>
                <c:pt idx="32231">
                  <c:v>44832.339386574073</c:v>
                </c:pt>
                <c:pt idx="32232">
                  <c:v>44832.339398148149</c:v>
                </c:pt>
                <c:pt idx="32233">
                  <c:v>44832.339409722219</c:v>
                </c:pt>
                <c:pt idx="32234">
                  <c:v>44832.339421296296</c:v>
                </c:pt>
                <c:pt idx="32235">
                  <c:v>44832.339432870373</c:v>
                </c:pt>
                <c:pt idx="32236">
                  <c:v>44832.339444444442</c:v>
                </c:pt>
                <c:pt idx="32237">
                  <c:v>44832.339456018519</c:v>
                </c:pt>
                <c:pt idx="32238">
                  <c:v>44832.339467592596</c:v>
                </c:pt>
                <c:pt idx="32239">
                  <c:v>44832.339479166665</c:v>
                </c:pt>
                <c:pt idx="32240">
                  <c:v>44832.339490740742</c:v>
                </c:pt>
                <c:pt idx="32241">
                  <c:v>44832.339502314811</c:v>
                </c:pt>
                <c:pt idx="32242">
                  <c:v>44832.339513888888</c:v>
                </c:pt>
                <c:pt idx="32243">
                  <c:v>44832.339525462965</c:v>
                </c:pt>
                <c:pt idx="32244">
                  <c:v>44832.339537037034</c:v>
                </c:pt>
                <c:pt idx="32245">
                  <c:v>44832.339548611111</c:v>
                </c:pt>
                <c:pt idx="32246">
                  <c:v>44832.339560185188</c:v>
                </c:pt>
                <c:pt idx="32247">
                  <c:v>44832.339571759258</c:v>
                </c:pt>
                <c:pt idx="32248">
                  <c:v>44832.339583333334</c:v>
                </c:pt>
                <c:pt idx="32249">
                  <c:v>44832.339594907404</c:v>
                </c:pt>
                <c:pt idx="32250">
                  <c:v>44832.339606481481</c:v>
                </c:pt>
                <c:pt idx="32251">
                  <c:v>44832.339618055557</c:v>
                </c:pt>
                <c:pt idx="32252">
                  <c:v>44832.339629629627</c:v>
                </c:pt>
                <c:pt idx="32253">
                  <c:v>44832.339641203704</c:v>
                </c:pt>
                <c:pt idx="32254">
                  <c:v>44832.33965277778</c:v>
                </c:pt>
                <c:pt idx="32255">
                  <c:v>44832.33966435185</c:v>
                </c:pt>
                <c:pt idx="32256">
                  <c:v>44832.339675925927</c:v>
                </c:pt>
                <c:pt idx="32257">
                  <c:v>44832.339687500003</c:v>
                </c:pt>
                <c:pt idx="32258">
                  <c:v>44832.339699074073</c:v>
                </c:pt>
                <c:pt idx="32259">
                  <c:v>44832.33971064815</c:v>
                </c:pt>
                <c:pt idx="32260">
                  <c:v>44832.339722222219</c:v>
                </c:pt>
                <c:pt idx="32261">
                  <c:v>44832.339733796296</c:v>
                </c:pt>
                <c:pt idx="32262">
                  <c:v>44832.339745370373</c:v>
                </c:pt>
                <c:pt idx="32263">
                  <c:v>44832.339756944442</c:v>
                </c:pt>
                <c:pt idx="32264">
                  <c:v>44832.339768518519</c:v>
                </c:pt>
                <c:pt idx="32265">
                  <c:v>44832.339780092596</c:v>
                </c:pt>
                <c:pt idx="32266">
                  <c:v>44832.339791666665</c:v>
                </c:pt>
                <c:pt idx="32267">
                  <c:v>44832.339803240742</c:v>
                </c:pt>
                <c:pt idx="32268">
                  <c:v>44832.339814814812</c:v>
                </c:pt>
                <c:pt idx="32269">
                  <c:v>44832.339826388888</c:v>
                </c:pt>
                <c:pt idx="32270">
                  <c:v>44832.339837962965</c:v>
                </c:pt>
                <c:pt idx="32271">
                  <c:v>44832.339849537035</c:v>
                </c:pt>
                <c:pt idx="32272">
                  <c:v>44832.339861111112</c:v>
                </c:pt>
                <c:pt idx="32273">
                  <c:v>44832.339872685188</c:v>
                </c:pt>
                <c:pt idx="32274">
                  <c:v>44832.339884259258</c:v>
                </c:pt>
                <c:pt idx="32275">
                  <c:v>44832.339895833335</c:v>
                </c:pt>
                <c:pt idx="32276">
                  <c:v>44832.339907407404</c:v>
                </c:pt>
                <c:pt idx="32277">
                  <c:v>44832.339918981481</c:v>
                </c:pt>
                <c:pt idx="32278">
                  <c:v>44832.339930555558</c:v>
                </c:pt>
                <c:pt idx="32279">
                  <c:v>44832.339942129627</c:v>
                </c:pt>
                <c:pt idx="32280">
                  <c:v>44832.339953703704</c:v>
                </c:pt>
                <c:pt idx="32281">
                  <c:v>44832.339965277781</c:v>
                </c:pt>
                <c:pt idx="32282">
                  <c:v>44832.33997685185</c:v>
                </c:pt>
                <c:pt idx="32283">
                  <c:v>44832.339988425927</c:v>
                </c:pt>
                <c:pt idx="32284">
                  <c:v>44832.34</c:v>
                </c:pt>
                <c:pt idx="32285">
                  <c:v>44832.340011574073</c:v>
                </c:pt>
                <c:pt idx="32286">
                  <c:v>44832.34002314815</c:v>
                </c:pt>
                <c:pt idx="32287">
                  <c:v>44832.34003472222</c:v>
                </c:pt>
                <c:pt idx="32288">
                  <c:v>44832.340046296296</c:v>
                </c:pt>
                <c:pt idx="32289">
                  <c:v>44832.340057870373</c:v>
                </c:pt>
                <c:pt idx="32290">
                  <c:v>44832.340069444443</c:v>
                </c:pt>
                <c:pt idx="32291">
                  <c:v>44832.340081018519</c:v>
                </c:pt>
                <c:pt idx="32292">
                  <c:v>44832.340092592596</c:v>
                </c:pt>
                <c:pt idx="32293">
                  <c:v>44832.340104166666</c:v>
                </c:pt>
                <c:pt idx="32294">
                  <c:v>44832.340115740742</c:v>
                </c:pt>
                <c:pt idx="32295">
                  <c:v>44832.340127314812</c:v>
                </c:pt>
                <c:pt idx="32296">
                  <c:v>44832.340138888889</c:v>
                </c:pt>
                <c:pt idx="32297">
                  <c:v>44832.340150462966</c:v>
                </c:pt>
                <c:pt idx="32298">
                  <c:v>44832.340162037035</c:v>
                </c:pt>
                <c:pt idx="32299">
                  <c:v>44832.340173611112</c:v>
                </c:pt>
                <c:pt idx="32300">
                  <c:v>44832.340185185189</c:v>
                </c:pt>
                <c:pt idx="32301">
                  <c:v>44832.340196759258</c:v>
                </c:pt>
                <c:pt idx="32302">
                  <c:v>44832.340208333335</c:v>
                </c:pt>
                <c:pt idx="32303">
                  <c:v>44832.340219907404</c:v>
                </c:pt>
                <c:pt idx="32304">
                  <c:v>44832.340231481481</c:v>
                </c:pt>
                <c:pt idx="32305">
                  <c:v>44832.340243055558</c:v>
                </c:pt>
                <c:pt idx="32306">
                  <c:v>44832.340254629627</c:v>
                </c:pt>
                <c:pt idx="32307">
                  <c:v>44832.340266203704</c:v>
                </c:pt>
                <c:pt idx="32308">
                  <c:v>44832.340277777781</c:v>
                </c:pt>
                <c:pt idx="32309">
                  <c:v>44832.340289351851</c:v>
                </c:pt>
                <c:pt idx="32310">
                  <c:v>44832.340300925927</c:v>
                </c:pt>
                <c:pt idx="32311">
                  <c:v>44832.340312499997</c:v>
                </c:pt>
                <c:pt idx="32312">
                  <c:v>44832.340324074074</c:v>
                </c:pt>
                <c:pt idx="32313">
                  <c:v>44832.34033564815</c:v>
                </c:pt>
                <c:pt idx="32314">
                  <c:v>44832.34034722222</c:v>
                </c:pt>
                <c:pt idx="32315">
                  <c:v>44832.340358796297</c:v>
                </c:pt>
                <c:pt idx="32316">
                  <c:v>44832.340370370373</c:v>
                </c:pt>
                <c:pt idx="32317">
                  <c:v>44832.340381944443</c:v>
                </c:pt>
                <c:pt idx="32318">
                  <c:v>44832.34039351852</c:v>
                </c:pt>
                <c:pt idx="32319">
                  <c:v>44832.340405092589</c:v>
                </c:pt>
                <c:pt idx="32320">
                  <c:v>44832.340416666666</c:v>
                </c:pt>
                <c:pt idx="32321">
                  <c:v>44832.340428240743</c:v>
                </c:pt>
                <c:pt idx="32322">
                  <c:v>44832.340439814812</c:v>
                </c:pt>
                <c:pt idx="32323">
                  <c:v>44832.340451388889</c:v>
                </c:pt>
                <c:pt idx="32324">
                  <c:v>44832.340462962966</c:v>
                </c:pt>
                <c:pt idx="32325">
                  <c:v>44832.340474537035</c:v>
                </c:pt>
                <c:pt idx="32326">
                  <c:v>44832.340486111112</c:v>
                </c:pt>
                <c:pt idx="32327">
                  <c:v>44832.340497685182</c:v>
                </c:pt>
                <c:pt idx="32328">
                  <c:v>44832.340509259258</c:v>
                </c:pt>
                <c:pt idx="32329">
                  <c:v>44832.340520833335</c:v>
                </c:pt>
                <c:pt idx="32330">
                  <c:v>44832.340532407405</c:v>
                </c:pt>
                <c:pt idx="32331">
                  <c:v>44832.340543981481</c:v>
                </c:pt>
                <c:pt idx="32332">
                  <c:v>44832.340555555558</c:v>
                </c:pt>
                <c:pt idx="32333">
                  <c:v>44832.340567129628</c:v>
                </c:pt>
                <c:pt idx="32334">
                  <c:v>44832.340578703705</c:v>
                </c:pt>
                <c:pt idx="32335">
                  <c:v>44832.340590277781</c:v>
                </c:pt>
                <c:pt idx="32336">
                  <c:v>44832.340601851851</c:v>
                </c:pt>
                <c:pt idx="32337">
                  <c:v>44832.340613425928</c:v>
                </c:pt>
                <c:pt idx="32338">
                  <c:v>44832.340624999997</c:v>
                </c:pt>
                <c:pt idx="32339">
                  <c:v>44832.340636574074</c:v>
                </c:pt>
                <c:pt idx="32340">
                  <c:v>44832.340648148151</c:v>
                </c:pt>
                <c:pt idx="32341">
                  <c:v>44832.34065972222</c:v>
                </c:pt>
                <c:pt idx="32342">
                  <c:v>44832.340671296297</c:v>
                </c:pt>
                <c:pt idx="32343">
                  <c:v>44832.340682870374</c:v>
                </c:pt>
                <c:pt idx="32344">
                  <c:v>44832.340694444443</c:v>
                </c:pt>
                <c:pt idx="32345">
                  <c:v>44832.34070601852</c:v>
                </c:pt>
                <c:pt idx="32346">
                  <c:v>44832.340717592589</c:v>
                </c:pt>
                <c:pt idx="32347">
                  <c:v>44832.340729166666</c:v>
                </c:pt>
                <c:pt idx="32348">
                  <c:v>44832.340740740743</c:v>
                </c:pt>
                <c:pt idx="32349">
                  <c:v>44832.340752314813</c:v>
                </c:pt>
                <c:pt idx="32350">
                  <c:v>44832.340763888889</c:v>
                </c:pt>
                <c:pt idx="32351">
                  <c:v>44832.340787037036</c:v>
                </c:pt>
                <c:pt idx="32352">
                  <c:v>44832.340798611112</c:v>
                </c:pt>
                <c:pt idx="32353">
                  <c:v>44832.340810185182</c:v>
                </c:pt>
                <c:pt idx="32354">
                  <c:v>44832.340821759259</c:v>
                </c:pt>
                <c:pt idx="32355">
                  <c:v>44832.340833333335</c:v>
                </c:pt>
                <c:pt idx="32356">
                  <c:v>44832.340844907405</c:v>
                </c:pt>
                <c:pt idx="32357">
                  <c:v>44832.340856481482</c:v>
                </c:pt>
                <c:pt idx="32358">
                  <c:v>44832.340868055559</c:v>
                </c:pt>
                <c:pt idx="32359">
                  <c:v>44832.340879629628</c:v>
                </c:pt>
                <c:pt idx="32360">
                  <c:v>44832.340891203705</c:v>
                </c:pt>
                <c:pt idx="32361">
                  <c:v>44832.340902777774</c:v>
                </c:pt>
                <c:pt idx="32362">
                  <c:v>44832.340914351851</c:v>
                </c:pt>
                <c:pt idx="32363">
                  <c:v>44832.340925925928</c:v>
                </c:pt>
                <c:pt idx="32364">
                  <c:v>44832.340937499997</c:v>
                </c:pt>
                <c:pt idx="32365">
                  <c:v>44832.340949074074</c:v>
                </c:pt>
                <c:pt idx="32366">
                  <c:v>44832.340960648151</c:v>
                </c:pt>
                <c:pt idx="32367">
                  <c:v>44832.34097222222</c:v>
                </c:pt>
                <c:pt idx="32368">
                  <c:v>44832.340983796297</c:v>
                </c:pt>
                <c:pt idx="32369">
                  <c:v>44832.340995370374</c:v>
                </c:pt>
                <c:pt idx="32370">
                  <c:v>44832.341006944444</c:v>
                </c:pt>
                <c:pt idx="32371">
                  <c:v>44832.34101851852</c:v>
                </c:pt>
                <c:pt idx="32372">
                  <c:v>44832.34103009259</c:v>
                </c:pt>
                <c:pt idx="32373">
                  <c:v>44832.341041666667</c:v>
                </c:pt>
                <c:pt idx="32374">
                  <c:v>44832.341053240743</c:v>
                </c:pt>
                <c:pt idx="32375">
                  <c:v>44832.341064814813</c:v>
                </c:pt>
                <c:pt idx="32376">
                  <c:v>44832.34107638889</c:v>
                </c:pt>
                <c:pt idx="32377">
                  <c:v>44832.341087962966</c:v>
                </c:pt>
                <c:pt idx="32378">
                  <c:v>44832.341099537036</c:v>
                </c:pt>
                <c:pt idx="32379">
                  <c:v>44832.341111111113</c:v>
                </c:pt>
                <c:pt idx="32380">
                  <c:v>44832.341122685182</c:v>
                </c:pt>
                <c:pt idx="32381">
                  <c:v>44832.341134259259</c:v>
                </c:pt>
                <c:pt idx="32382">
                  <c:v>44832.341145833336</c:v>
                </c:pt>
                <c:pt idx="32383">
                  <c:v>44832.341157407405</c:v>
                </c:pt>
                <c:pt idx="32384">
                  <c:v>44832.341168981482</c:v>
                </c:pt>
                <c:pt idx="32385">
                  <c:v>44832.341180555559</c:v>
                </c:pt>
                <c:pt idx="32386">
                  <c:v>44832.341192129628</c:v>
                </c:pt>
                <c:pt idx="32387">
                  <c:v>44832.341203703705</c:v>
                </c:pt>
                <c:pt idx="32388">
                  <c:v>44832.341215277775</c:v>
                </c:pt>
                <c:pt idx="32389">
                  <c:v>44832.341226851851</c:v>
                </c:pt>
                <c:pt idx="32390">
                  <c:v>44832.341238425928</c:v>
                </c:pt>
                <c:pt idx="32391">
                  <c:v>44832.341249999998</c:v>
                </c:pt>
                <c:pt idx="32392">
                  <c:v>44832.341261574074</c:v>
                </c:pt>
                <c:pt idx="32393">
                  <c:v>44832.341273148151</c:v>
                </c:pt>
                <c:pt idx="32394">
                  <c:v>44832.341284722221</c:v>
                </c:pt>
                <c:pt idx="32395">
                  <c:v>44832.341296296298</c:v>
                </c:pt>
                <c:pt idx="32396">
                  <c:v>44832.341307870367</c:v>
                </c:pt>
                <c:pt idx="32397">
                  <c:v>44832.341319444444</c:v>
                </c:pt>
                <c:pt idx="32398">
                  <c:v>44832.341331018521</c:v>
                </c:pt>
                <c:pt idx="32399">
                  <c:v>44832.34134259259</c:v>
                </c:pt>
                <c:pt idx="32400">
                  <c:v>44832.341354166667</c:v>
                </c:pt>
                <c:pt idx="32401">
                  <c:v>44832.341365740744</c:v>
                </c:pt>
                <c:pt idx="32402">
                  <c:v>44832.341377314813</c:v>
                </c:pt>
                <c:pt idx="32403">
                  <c:v>44832.34138888889</c:v>
                </c:pt>
                <c:pt idx="32404">
                  <c:v>44832.341400462959</c:v>
                </c:pt>
                <c:pt idx="32405">
                  <c:v>44832.341412037036</c:v>
                </c:pt>
                <c:pt idx="32406">
                  <c:v>44832.341423611113</c:v>
                </c:pt>
                <c:pt idx="32407">
                  <c:v>44832.341435185182</c:v>
                </c:pt>
                <c:pt idx="32408">
                  <c:v>44832.341446759259</c:v>
                </c:pt>
                <c:pt idx="32409">
                  <c:v>44832.341458333336</c:v>
                </c:pt>
                <c:pt idx="32410">
                  <c:v>44832.341469907406</c:v>
                </c:pt>
                <c:pt idx="32411">
                  <c:v>44832.341481481482</c:v>
                </c:pt>
                <c:pt idx="32412">
                  <c:v>44832.341493055559</c:v>
                </c:pt>
                <c:pt idx="32413">
                  <c:v>44832.341504629629</c:v>
                </c:pt>
                <c:pt idx="32414">
                  <c:v>44832.341516203705</c:v>
                </c:pt>
                <c:pt idx="32415">
                  <c:v>44832.341527777775</c:v>
                </c:pt>
                <c:pt idx="32416">
                  <c:v>44832.341539351852</c:v>
                </c:pt>
                <c:pt idx="32417">
                  <c:v>44832.341550925928</c:v>
                </c:pt>
                <c:pt idx="32418">
                  <c:v>44832.341562499998</c:v>
                </c:pt>
                <c:pt idx="32419">
                  <c:v>44832.341574074075</c:v>
                </c:pt>
                <c:pt idx="32420">
                  <c:v>44832.341585648152</c:v>
                </c:pt>
                <c:pt idx="32421">
                  <c:v>44832.341597222221</c:v>
                </c:pt>
                <c:pt idx="32422">
                  <c:v>44832.341608796298</c:v>
                </c:pt>
                <c:pt idx="32423">
                  <c:v>44832.341620370367</c:v>
                </c:pt>
                <c:pt idx="32424">
                  <c:v>44832.341631944444</c:v>
                </c:pt>
                <c:pt idx="32425">
                  <c:v>44832.341643518521</c:v>
                </c:pt>
                <c:pt idx="32426">
                  <c:v>44832.34165509259</c:v>
                </c:pt>
                <c:pt idx="32427">
                  <c:v>44832.341666666667</c:v>
                </c:pt>
                <c:pt idx="32428">
                  <c:v>44832.341678240744</c:v>
                </c:pt>
                <c:pt idx="32429">
                  <c:v>44832.341689814813</c:v>
                </c:pt>
                <c:pt idx="32430">
                  <c:v>44832.34170138889</c:v>
                </c:pt>
                <c:pt idx="32431">
                  <c:v>44832.34171296296</c:v>
                </c:pt>
                <c:pt idx="32432">
                  <c:v>44832.341724537036</c:v>
                </c:pt>
                <c:pt idx="32433">
                  <c:v>44832.341736111113</c:v>
                </c:pt>
                <c:pt idx="32434">
                  <c:v>44832.341747685183</c:v>
                </c:pt>
                <c:pt idx="32435">
                  <c:v>44832.34175925926</c:v>
                </c:pt>
                <c:pt idx="32436">
                  <c:v>44832.341770833336</c:v>
                </c:pt>
                <c:pt idx="32437">
                  <c:v>44832.341782407406</c:v>
                </c:pt>
                <c:pt idx="32438">
                  <c:v>44832.341793981483</c:v>
                </c:pt>
                <c:pt idx="32439">
                  <c:v>44832.341805555552</c:v>
                </c:pt>
                <c:pt idx="32440">
                  <c:v>44832.341817129629</c:v>
                </c:pt>
                <c:pt idx="32441">
                  <c:v>44832.341828703706</c:v>
                </c:pt>
                <c:pt idx="32442">
                  <c:v>44832.341840277775</c:v>
                </c:pt>
                <c:pt idx="32443">
                  <c:v>44832.341851851852</c:v>
                </c:pt>
                <c:pt idx="32444">
                  <c:v>44832.341863425929</c:v>
                </c:pt>
                <c:pt idx="32445">
                  <c:v>44832.341874999998</c:v>
                </c:pt>
                <c:pt idx="32446">
                  <c:v>44832.341886574075</c:v>
                </c:pt>
                <c:pt idx="32447">
                  <c:v>44832.341898148145</c:v>
                </c:pt>
                <c:pt idx="32448">
                  <c:v>44832.341909722221</c:v>
                </c:pt>
                <c:pt idx="32449">
                  <c:v>44832.341921296298</c:v>
                </c:pt>
                <c:pt idx="32450">
                  <c:v>44832.341932870368</c:v>
                </c:pt>
                <c:pt idx="32451">
                  <c:v>44832.341944444444</c:v>
                </c:pt>
                <c:pt idx="32452">
                  <c:v>44832.341956018521</c:v>
                </c:pt>
                <c:pt idx="32453">
                  <c:v>44832.341967592591</c:v>
                </c:pt>
                <c:pt idx="32454">
                  <c:v>44832.341979166667</c:v>
                </c:pt>
                <c:pt idx="32455">
                  <c:v>44832.341990740744</c:v>
                </c:pt>
                <c:pt idx="32456">
                  <c:v>44832.342002314814</c:v>
                </c:pt>
                <c:pt idx="32457">
                  <c:v>44832.342013888891</c:v>
                </c:pt>
                <c:pt idx="32458">
                  <c:v>44832.34202546296</c:v>
                </c:pt>
                <c:pt idx="32459">
                  <c:v>44832.342037037037</c:v>
                </c:pt>
                <c:pt idx="32460">
                  <c:v>44832.342048611114</c:v>
                </c:pt>
                <c:pt idx="32461">
                  <c:v>44832.342060185183</c:v>
                </c:pt>
                <c:pt idx="32462">
                  <c:v>44832.34207175926</c:v>
                </c:pt>
                <c:pt idx="32463">
                  <c:v>44832.342083333337</c:v>
                </c:pt>
                <c:pt idx="32464">
                  <c:v>44832.342094907406</c:v>
                </c:pt>
                <c:pt idx="32465">
                  <c:v>44832.342106481483</c:v>
                </c:pt>
                <c:pt idx="32466">
                  <c:v>44832.342118055552</c:v>
                </c:pt>
                <c:pt idx="32467">
                  <c:v>44832.342129629629</c:v>
                </c:pt>
                <c:pt idx="32468">
                  <c:v>44832.342141203706</c:v>
                </c:pt>
                <c:pt idx="32469">
                  <c:v>44832.342152777775</c:v>
                </c:pt>
                <c:pt idx="32470">
                  <c:v>44832.342164351852</c:v>
                </c:pt>
                <c:pt idx="32471">
                  <c:v>44832.342175925929</c:v>
                </c:pt>
                <c:pt idx="32472">
                  <c:v>44832.342187499999</c:v>
                </c:pt>
                <c:pt idx="32473">
                  <c:v>44832.342199074075</c:v>
                </c:pt>
                <c:pt idx="32474">
                  <c:v>44832.342210648145</c:v>
                </c:pt>
                <c:pt idx="32475">
                  <c:v>44832.342222222222</c:v>
                </c:pt>
                <c:pt idx="32476">
                  <c:v>44832.342233796298</c:v>
                </c:pt>
                <c:pt idx="32477">
                  <c:v>44832.342245370368</c:v>
                </c:pt>
                <c:pt idx="32478">
                  <c:v>44832.342256944445</c:v>
                </c:pt>
                <c:pt idx="32479">
                  <c:v>44832.342268518521</c:v>
                </c:pt>
                <c:pt idx="32480">
                  <c:v>44832.342280092591</c:v>
                </c:pt>
                <c:pt idx="32481">
                  <c:v>44832.342291666668</c:v>
                </c:pt>
                <c:pt idx="32482">
                  <c:v>44832.342303240737</c:v>
                </c:pt>
                <c:pt idx="32483">
                  <c:v>44832.342314814814</c:v>
                </c:pt>
                <c:pt idx="32484">
                  <c:v>44832.342326388891</c:v>
                </c:pt>
                <c:pt idx="32485">
                  <c:v>44832.34233796296</c:v>
                </c:pt>
                <c:pt idx="32486">
                  <c:v>44832.342349537037</c:v>
                </c:pt>
                <c:pt idx="32487">
                  <c:v>44832.342361111114</c:v>
                </c:pt>
                <c:pt idx="32488">
                  <c:v>44832.342372685183</c:v>
                </c:pt>
                <c:pt idx="32489">
                  <c:v>44832.34238425926</c:v>
                </c:pt>
                <c:pt idx="32490">
                  <c:v>44832.342395833337</c:v>
                </c:pt>
                <c:pt idx="32491">
                  <c:v>44832.342407407406</c:v>
                </c:pt>
                <c:pt idx="32492">
                  <c:v>44832.342418981483</c:v>
                </c:pt>
                <c:pt idx="32493">
                  <c:v>44832.342430555553</c:v>
                </c:pt>
                <c:pt idx="32494">
                  <c:v>44832.342442129629</c:v>
                </c:pt>
                <c:pt idx="32495">
                  <c:v>44832.342453703706</c:v>
                </c:pt>
                <c:pt idx="32496">
                  <c:v>44832.342465277776</c:v>
                </c:pt>
                <c:pt idx="32497">
                  <c:v>44832.342476851853</c:v>
                </c:pt>
                <c:pt idx="32498">
                  <c:v>44832.342488425929</c:v>
                </c:pt>
                <c:pt idx="32499">
                  <c:v>44832.342499999999</c:v>
                </c:pt>
                <c:pt idx="32500">
                  <c:v>44832.342511574076</c:v>
                </c:pt>
                <c:pt idx="32501">
                  <c:v>44832.342523148145</c:v>
                </c:pt>
                <c:pt idx="32502">
                  <c:v>44832.342534722222</c:v>
                </c:pt>
                <c:pt idx="32503">
                  <c:v>44832.342546296299</c:v>
                </c:pt>
                <c:pt idx="32504">
                  <c:v>44832.342557870368</c:v>
                </c:pt>
                <c:pt idx="32505">
                  <c:v>44832.342569444445</c:v>
                </c:pt>
                <c:pt idx="32506">
                  <c:v>44832.342592592591</c:v>
                </c:pt>
                <c:pt idx="32507">
                  <c:v>44832.342604166668</c:v>
                </c:pt>
                <c:pt idx="32508">
                  <c:v>44832.342615740738</c:v>
                </c:pt>
                <c:pt idx="32509">
                  <c:v>44832.342627314814</c:v>
                </c:pt>
                <c:pt idx="32510">
                  <c:v>44832.342638888891</c:v>
                </c:pt>
                <c:pt idx="32511">
                  <c:v>44832.342650462961</c:v>
                </c:pt>
                <c:pt idx="32512">
                  <c:v>44832.342662037037</c:v>
                </c:pt>
                <c:pt idx="32513">
                  <c:v>44832.342673611114</c:v>
                </c:pt>
                <c:pt idx="32514">
                  <c:v>44832.342685185184</c:v>
                </c:pt>
                <c:pt idx="32515">
                  <c:v>44832.34269675926</c:v>
                </c:pt>
                <c:pt idx="32516">
                  <c:v>44832.34270833333</c:v>
                </c:pt>
                <c:pt idx="32517">
                  <c:v>44832.342719907407</c:v>
                </c:pt>
                <c:pt idx="32518">
                  <c:v>44832.342731481483</c:v>
                </c:pt>
                <c:pt idx="32519">
                  <c:v>44832.342743055553</c:v>
                </c:pt>
                <c:pt idx="32520">
                  <c:v>44832.34275462963</c:v>
                </c:pt>
                <c:pt idx="32521">
                  <c:v>44832.342766203707</c:v>
                </c:pt>
                <c:pt idx="32522">
                  <c:v>44832.342777777776</c:v>
                </c:pt>
                <c:pt idx="32523">
                  <c:v>44832.342789351853</c:v>
                </c:pt>
                <c:pt idx="32524">
                  <c:v>44832.342800925922</c:v>
                </c:pt>
                <c:pt idx="32525">
                  <c:v>44832.342812499999</c:v>
                </c:pt>
                <c:pt idx="32526">
                  <c:v>44832.342824074076</c:v>
                </c:pt>
                <c:pt idx="32527">
                  <c:v>44832.342835648145</c:v>
                </c:pt>
                <c:pt idx="32528">
                  <c:v>44832.342847222222</c:v>
                </c:pt>
                <c:pt idx="32529">
                  <c:v>44832.342858796299</c:v>
                </c:pt>
                <c:pt idx="32530">
                  <c:v>44832.342870370368</c:v>
                </c:pt>
                <c:pt idx="32531">
                  <c:v>44832.342881944445</c:v>
                </c:pt>
                <c:pt idx="32532">
                  <c:v>44832.342893518522</c:v>
                </c:pt>
                <c:pt idx="32533">
                  <c:v>44832.342905092592</c:v>
                </c:pt>
                <c:pt idx="32534">
                  <c:v>44832.342916666668</c:v>
                </c:pt>
                <c:pt idx="32535">
                  <c:v>44832.342928240738</c:v>
                </c:pt>
                <c:pt idx="32536">
                  <c:v>44832.342939814815</c:v>
                </c:pt>
                <c:pt idx="32537">
                  <c:v>44832.342951388891</c:v>
                </c:pt>
                <c:pt idx="32538">
                  <c:v>44832.342962962961</c:v>
                </c:pt>
                <c:pt idx="32539">
                  <c:v>44832.342974537038</c:v>
                </c:pt>
                <c:pt idx="32540">
                  <c:v>44832.342986111114</c:v>
                </c:pt>
                <c:pt idx="32541">
                  <c:v>44832.342997685184</c:v>
                </c:pt>
                <c:pt idx="32542">
                  <c:v>44832.343009259261</c:v>
                </c:pt>
                <c:pt idx="32543">
                  <c:v>44832.34302083333</c:v>
                </c:pt>
                <c:pt idx="32544">
                  <c:v>44832.343032407407</c:v>
                </c:pt>
                <c:pt idx="32545">
                  <c:v>44832.343043981484</c:v>
                </c:pt>
                <c:pt idx="32546">
                  <c:v>44832.343055555553</c:v>
                </c:pt>
                <c:pt idx="32547">
                  <c:v>44832.34306712963</c:v>
                </c:pt>
                <c:pt idx="32548">
                  <c:v>44832.343078703707</c:v>
                </c:pt>
                <c:pt idx="32549">
                  <c:v>44832.343090277776</c:v>
                </c:pt>
                <c:pt idx="32550">
                  <c:v>44832.343101851853</c:v>
                </c:pt>
                <c:pt idx="32551">
                  <c:v>44832.343113425923</c:v>
                </c:pt>
                <c:pt idx="32552">
                  <c:v>44832.343124999999</c:v>
                </c:pt>
                <c:pt idx="32553">
                  <c:v>44832.343136574076</c:v>
                </c:pt>
                <c:pt idx="32554">
                  <c:v>44832.343148148146</c:v>
                </c:pt>
                <c:pt idx="32555">
                  <c:v>44832.343159722222</c:v>
                </c:pt>
                <c:pt idx="32556">
                  <c:v>44832.343171296299</c:v>
                </c:pt>
                <c:pt idx="32557">
                  <c:v>44832.343182870369</c:v>
                </c:pt>
                <c:pt idx="32558">
                  <c:v>44832.343194444446</c:v>
                </c:pt>
                <c:pt idx="32559">
                  <c:v>44832.343206018515</c:v>
                </c:pt>
                <c:pt idx="32560">
                  <c:v>44832.343217592592</c:v>
                </c:pt>
                <c:pt idx="32561">
                  <c:v>44832.343229166669</c:v>
                </c:pt>
                <c:pt idx="32562">
                  <c:v>44832.343240740738</c:v>
                </c:pt>
                <c:pt idx="32563">
                  <c:v>44832.343252314815</c:v>
                </c:pt>
                <c:pt idx="32564">
                  <c:v>44832.343263888892</c:v>
                </c:pt>
                <c:pt idx="32565">
                  <c:v>44832.343275462961</c:v>
                </c:pt>
                <c:pt idx="32566">
                  <c:v>44832.343287037038</c:v>
                </c:pt>
                <c:pt idx="32567">
                  <c:v>44832.343298611115</c:v>
                </c:pt>
                <c:pt idx="32568">
                  <c:v>44832.343310185184</c:v>
                </c:pt>
                <c:pt idx="32569">
                  <c:v>44832.343321759261</c:v>
                </c:pt>
                <c:pt idx="32570">
                  <c:v>44832.343333333331</c:v>
                </c:pt>
                <c:pt idx="32571">
                  <c:v>44832.343344907407</c:v>
                </c:pt>
                <c:pt idx="32572">
                  <c:v>44832.343356481484</c:v>
                </c:pt>
                <c:pt idx="32573">
                  <c:v>44832.343368055554</c:v>
                </c:pt>
                <c:pt idx="32574">
                  <c:v>44832.34337962963</c:v>
                </c:pt>
                <c:pt idx="32575">
                  <c:v>44832.343391203707</c:v>
                </c:pt>
                <c:pt idx="32576">
                  <c:v>44832.343402777777</c:v>
                </c:pt>
                <c:pt idx="32577">
                  <c:v>44832.343414351853</c:v>
                </c:pt>
                <c:pt idx="32578">
                  <c:v>44832.343425925923</c:v>
                </c:pt>
                <c:pt idx="32579">
                  <c:v>44832.3434375</c:v>
                </c:pt>
                <c:pt idx="32580">
                  <c:v>44832.343449074076</c:v>
                </c:pt>
                <c:pt idx="32581">
                  <c:v>44832.343460648146</c:v>
                </c:pt>
                <c:pt idx="32582">
                  <c:v>44832.343472222223</c:v>
                </c:pt>
                <c:pt idx="32583">
                  <c:v>44832.3434837963</c:v>
                </c:pt>
                <c:pt idx="32584">
                  <c:v>44832.343495370369</c:v>
                </c:pt>
                <c:pt idx="32585">
                  <c:v>44832.343506944446</c:v>
                </c:pt>
                <c:pt idx="32586">
                  <c:v>44832.343518518515</c:v>
                </c:pt>
                <c:pt idx="32587">
                  <c:v>44832.343530092592</c:v>
                </c:pt>
                <c:pt idx="32588">
                  <c:v>44832.343541666669</c:v>
                </c:pt>
                <c:pt idx="32589">
                  <c:v>44832.343553240738</c:v>
                </c:pt>
                <c:pt idx="32590">
                  <c:v>44832.343564814815</c:v>
                </c:pt>
                <c:pt idx="32591">
                  <c:v>44832.343576388892</c:v>
                </c:pt>
                <c:pt idx="32592">
                  <c:v>44832.343587962961</c:v>
                </c:pt>
                <c:pt idx="32593">
                  <c:v>44832.343599537038</c:v>
                </c:pt>
                <c:pt idx="32594">
                  <c:v>44832.343611111108</c:v>
                </c:pt>
                <c:pt idx="32595">
                  <c:v>44832.343622685185</c:v>
                </c:pt>
                <c:pt idx="32596">
                  <c:v>44832.343634259261</c:v>
                </c:pt>
                <c:pt idx="32597">
                  <c:v>44832.343645833331</c:v>
                </c:pt>
                <c:pt idx="32598">
                  <c:v>44832.343657407408</c:v>
                </c:pt>
                <c:pt idx="32599">
                  <c:v>44832.343668981484</c:v>
                </c:pt>
                <c:pt idx="32600">
                  <c:v>44832.343680555554</c:v>
                </c:pt>
                <c:pt idx="32601">
                  <c:v>44832.343692129631</c:v>
                </c:pt>
                <c:pt idx="32602">
                  <c:v>44832.3437037037</c:v>
                </c:pt>
                <c:pt idx="32603">
                  <c:v>44832.343715277777</c:v>
                </c:pt>
                <c:pt idx="32604">
                  <c:v>44832.343726851854</c:v>
                </c:pt>
                <c:pt idx="32605">
                  <c:v>44832.343738425923</c:v>
                </c:pt>
                <c:pt idx="32606">
                  <c:v>44832.34375</c:v>
                </c:pt>
                <c:pt idx="32607">
                  <c:v>44832.343761574077</c:v>
                </c:pt>
                <c:pt idx="32608">
                  <c:v>44832.343773148146</c:v>
                </c:pt>
                <c:pt idx="32609">
                  <c:v>44832.343784722223</c:v>
                </c:pt>
                <c:pt idx="32610">
                  <c:v>44832.3437962963</c:v>
                </c:pt>
                <c:pt idx="32611">
                  <c:v>44832.343807870369</c:v>
                </c:pt>
                <c:pt idx="32612">
                  <c:v>44832.343819444446</c:v>
                </c:pt>
                <c:pt idx="32613">
                  <c:v>44832.343831018516</c:v>
                </c:pt>
                <c:pt idx="32614">
                  <c:v>44832.343842592592</c:v>
                </c:pt>
                <c:pt idx="32615">
                  <c:v>44832.343854166669</c:v>
                </c:pt>
                <c:pt idx="32616">
                  <c:v>44832.343865740739</c:v>
                </c:pt>
                <c:pt idx="32617">
                  <c:v>44832.343877314815</c:v>
                </c:pt>
                <c:pt idx="32618">
                  <c:v>44832.343888888892</c:v>
                </c:pt>
                <c:pt idx="32619">
                  <c:v>44832.343900462962</c:v>
                </c:pt>
                <c:pt idx="32620">
                  <c:v>44832.343912037039</c:v>
                </c:pt>
                <c:pt idx="32621">
                  <c:v>44832.343923611108</c:v>
                </c:pt>
                <c:pt idx="32622">
                  <c:v>44832.343935185185</c:v>
                </c:pt>
                <c:pt idx="32623">
                  <c:v>44832.343946759262</c:v>
                </c:pt>
                <c:pt idx="32624">
                  <c:v>44832.343958333331</c:v>
                </c:pt>
                <c:pt idx="32625">
                  <c:v>44832.343969907408</c:v>
                </c:pt>
                <c:pt idx="32626">
                  <c:v>44832.343981481485</c:v>
                </c:pt>
                <c:pt idx="32627">
                  <c:v>44832.343993055554</c:v>
                </c:pt>
                <c:pt idx="32628">
                  <c:v>44832.344004629631</c:v>
                </c:pt>
                <c:pt idx="32629">
                  <c:v>44832.3440162037</c:v>
                </c:pt>
                <c:pt idx="32630">
                  <c:v>44832.344027777777</c:v>
                </c:pt>
                <c:pt idx="32631">
                  <c:v>44832.344039351854</c:v>
                </c:pt>
                <c:pt idx="32632">
                  <c:v>44832.344050925924</c:v>
                </c:pt>
                <c:pt idx="32633">
                  <c:v>44832.3440625</c:v>
                </c:pt>
                <c:pt idx="32634">
                  <c:v>44832.344074074077</c:v>
                </c:pt>
                <c:pt idx="32635">
                  <c:v>44832.344085648147</c:v>
                </c:pt>
                <c:pt idx="32636">
                  <c:v>44832.344097222223</c:v>
                </c:pt>
                <c:pt idx="32637">
                  <c:v>44832.344108796293</c:v>
                </c:pt>
                <c:pt idx="32638">
                  <c:v>44832.34412037037</c:v>
                </c:pt>
                <c:pt idx="32639">
                  <c:v>44832.344131944446</c:v>
                </c:pt>
                <c:pt idx="32640">
                  <c:v>44832.344143518516</c:v>
                </c:pt>
                <c:pt idx="32641">
                  <c:v>44832.344155092593</c:v>
                </c:pt>
                <c:pt idx="32642">
                  <c:v>44832.344166666669</c:v>
                </c:pt>
                <c:pt idx="32643">
                  <c:v>44832.344178240739</c:v>
                </c:pt>
                <c:pt idx="32644">
                  <c:v>44832.344189814816</c:v>
                </c:pt>
                <c:pt idx="32645">
                  <c:v>44832.344201388885</c:v>
                </c:pt>
                <c:pt idx="32646">
                  <c:v>44832.344212962962</c:v>
                </c:pt>
                <c:pt idx="32647">
                  <c:v>44832.344224537039</c:v>
                </c:pt>
                <c:pt idx="32648">
                  <c:v>44832.344236111108</c:v>
                </c:pt>
                <c:pt idx="32649">
                  <c:v>44832.344259259262</c:v>
                </c:pt>
                <c:pt idx="32650">
                  <c:v>44832.344270833331</c:v>
                </c:pt>
                <c:pt idx="32651">
                  <c:v>44832.344282407408</c:v>
                </c:pt>
                <c:pt idx="32652">
                  <c:v>44832.344293981485</c:v>
                </c:pt>
                <c:pt idx="32653">
                  <c:v>44832.344305555554</c:v>
                </c:pt>
                <c:pt idx="32654">
                  <c:v>44832.344317129631</c:v>
                </c:pt>
                <c:pt idx="32655">
                  <c:v>44832.344328703701</c:v>
                </c:pt>
                <c:pt idx="32656">
                  <c:v>44832.344340277778</c:v>
                </c:pt>
                <c:pt idx="32657">
                  <c:v>44832.344351851854</c:v>
                </c:pt>
                <c:pt idx="32658">
                  <c:v>44832.344363425924</c:v>
                </c:pt>
                <c:pt idx="32659">
                  <c:v>44832.344375000001</c:v>
                </c:pt>
                <c:pt idx="32660">
                  <c:v>44832.344386574077</c:v>
                </c:pt>
                <c:pt idx="32661">
                  <c:v>44832.344398148147</c:v>
                </c:pt>
                <c:pt idx="32662">
                  <c:v>44832.344409722224</c:v>
                </c:pt>
                <c:pt idx="32663">
                  <c:v>44832.344421296293</c:v>
                </c:pt>
                <c:pt idx="32664">
                  <c:v>44832.34443287037</c:v>
                </c:pt>
                <c:pt idx="32665">
                  <c:v>44832.344444444447</c:v>
                </c:pt>
                <c:pt idx="32666">
                  <c:v>44832.344456018516</c:v>
                </c:pt>
                <c:pt idx="32667">
                  <c:v>44832.344467592593</c:v>
                </c:pt>
                <c:pt idx="32668">
                  <c:v>44832.34447916667</c:v>
                </c:pt>
                <c:pt idx="32669">
                  <c:v>44832.344490740739</c:v>
                </c:pt>
                <c:pt idx="32670">
                  <c:v>44832.344502314816</c:v>
                </c:pt>
                <c:pt idx="32671">
                  <c:v>44832.344513888886</c:v>
                </c:pt>
                <c:pt idx="32672">
                  <c:v>44832.344525462962</c:v>
                </c:pt>
                <c:pt idx="32673">
                  <c:v>44832.344537037039</c:v>
                </c:pt>
                <c:pt idx="32674">
                  <c:v>44832.344548611109</c:v>
                </c:pt>
                <c:pt idx="32675">
                  <c:v>44832.344560185185</c:v>
                </c:pt>
                <c:pt idx="32676">
                  <c:v>44832.344571759262</c:v>
                </c:pt>
                <c:pt idx="32677">
                  <c:v>44832.344583333332</c:v>
                </c:pt>
                <c:pt idx="32678">
                  <c:v>44832.344594907408</c:v>
                </c:pt>
                <c:pt idx="32679">
                  <c:v>44832.344606481478</c:v>
                </c:pt>
                <c:pt idx="32680">
                  <c:v>44832.344618055555</c:v>
                </c:pt>
                <c:pt idx="32681">
                  <c:v>44832.344629629632</c:v>
                </c:pt>
                <c:pt idx="32682">
                  <c:v>44832.344641203701</c:v>
                </c:pt>
                <c:pt idx="32683">
                  <c:v>44832.344652777778</c:v>
                </c:pt>
                <c:pt idx="32684">
                  <c:v>44832.344664351855</c:v>
                </c:pt>
                <c:pt idx="32685">
                  <c:v>44832.344675925924</c:v>
                </c:pt>
                <c:pt idx="32686">
                  <c:v>44832.344687500001</c:v>
                </c:pt>
                <c:pt idx="32687">
                  <c:v>44832.344699074078</c:v>
                </c:pt>
                <c:pt idx="32688">
                  <c:v>44832.344710648147</c:v>
                </c:pt>
                <c:pt idx="32689">
                  <c:v>44832.344722222224</c:v>
                </c:pt>
                <c:pt idx="32690">
                  <c:v>44832.344733796293</c:v>
                </c:pt>
                <c:pt idx="32691">
                  <c:v>44832.34474537037</c:v>
                </c:pt>
                <c:pt idx="32692">
                  <c:v>44832.344756944447</c:v>
                </c:pt>
                <c:pt idx="32693">
                  <c:v>44832.344768518517</c:v>
                </c:pt>
                <c:pt idx="32694">
                  <c:v>44832.344780092593</c:v>
                </c:pt>
                <c:pt idx="32695">
                  <c:v>44832.34479166667</c:v>
                </c:pt>
                <c:pt idx="32696">
                  <c:v>44832.34480324074</c:v>
                </c:pt>
                <c:pt idx="32697">
                  <c:v>44832.344814814816</c:v>
                </c:pt>
                <c:pt idx="32698">
                  <c:v>44832.344826388886</c:v>
                </c:pt>
                <c:pt idx="32699">
                  <c:v>44832.344837962963</c:v>
                </c:pt>
                <c:pt idx="32700">
                  <c:v>44832.344849537039</c:v>
                </c:pt>
                <c:pt idx="32701">
                  <c:v>44832.344861111109</c:v>
                </c:pt>
                <c:pt idx="32702">
                  <c:v>44832.344872685186</c:v>
                </c:pt>
                <c:pt idx="32703">
                  <c:v>44832.344884259262</c:v>
                </c:pt>
                <c:pt idx="32704">
                  <c:v>44832.344895833332</c:v>
                </c:pt>
                <c:pt idx="32705">
                  <c:v>44832.344907407409</c:v>
                </c:pt>
                <c:pt idx="32706">
                  <c:v>44832.344918981478</c:v>
                </c:pt>
                <c:pt idx="32707">
                  <c:v>44832.344930555555</c:v>
                </c:pt>
                <c:pt idx="32708">
                  <c:v>44832.344942129632</c:v>
                </c:pt>
                <c:pt idx="32709">
                  <c:v>44832.344953703701</c:v>
                </c:pt>
                <c:pt idx="32710">
                  <c:v>44832.344965277778</c:v>
                </c:pt>
                <c:pt idx="32711">
                  <c:v>44832.344976851855</c:v>
                </c:pt>
                <c:pt idx="32712">
                  <c:v>44832.344988425924</c:v>
                </c:pt>
                <c:pt idx="32713">
                  <c:v>44832.345000000001</c:v>
                </c:pt>
                <c:pt idx="32714">
                  <c:v>44832.345011574071</c:v>
                </c:pt>
                <c:pt idx="32715">
                  <c:v>44832.345023148147</c:v>
                </c:pt>
                <c:pt idx="32716">
                  <c:v>44832.345034722224</c:v>
                </c:pt>
                <c:pt idx="32717">
                  <c:v>44832.345046296294</c:v>
                </c:pt>
                <c:pt idx="32718">
                  <c:v>44832.345057870371</c:v>
                </c:pt>
                <c:pt idx="32719">
                  <c:v>44832.345069444447</c:v>
                </c:pt>
                <c:pt idx="32720">
                  <c:v>44832.345081018517</c:v>
                </c:pt>
                <c:pt idx="32721">
                  <c:v>44832.345092592594</c:v>
                </c:pt>
                <c:pt idx="32722">
                  <c:v>44832.345104166663</c:v>
                </c:pt>
                <c:pt idx="32723">
                  <c:v>44832.34511574074</c:v>
                </c:pt>
                <c:pt idx="32724">
                  <c:v>44832.345127314817</c:v>
                </c:pt>
                <c:pt idx="32725">
                  <c:v>44832.345138888886</c:v>
                </c:pt>
                <c:pt idx="32726">
                  <c:v>44832.345150462963</c:v>
                </c:pt>
                <c:pt idx="32727">
                  <c:v>44832.34516203704</c:v>
                </c:pt>
                <c:pt idx="32728">
                  <c:v>44832.345173611109</c:v>
                </c:pt>
                <c:pt idx="32729">
                  <c:v>44832.345185185186</c:v>
                </c:pt>
                <c:pt idx="32730">
                  <c:v>44832.345196759263</c:v>
                </c:pt>
                <c:pt idx="32731">
                  <c:v>44832.345208333332</c:v>
                </c:pt>
                <c:pt idx="32732">
                  <c:v>44832.345219907409</c:v>
                </c:pt>
                <c:pt idx="32733">
                  <c:v>44832.345231481479</c:v>
                </c:pt>
                <c:pt idx="32734">
                  <c:v>44832.345243055555</c:v>
                </c:pt>
                <c:pt idx="32735">
                  <c:v>44832.345254629632</c:v>
                </c:pt>
                <c:pt idx="32736">
                  <c:v>44832.345266203702</c:v>
                </c:pt>
                <c:pt idx="32737">
                  <c:v>44832.345277777778</c:v>
                </c:pt>
                <c:pt idx="32738">
                  <c:v>44832.345289351855</c:v>
                </c:pt>
                <c:pt idx="32739">
                  <c:v>44832.345300925925</c:v>
                </c:pt>
                <c:pt idx="32740">
                  <c:v>44832.345312500001</c:v>
                </c:pt>
                <c:pt idx="32741">
                  <c:v>44832.345324074071</c:v>
                </c:pt>
                <c:pt idx="32742">
                  <c:v>44832.345335648148</c:v>
                </c:pt>
                <c:pt idx="32743">
                  <c:v>44832.345347222225</c:v>
                </c:pt>
                <c:pt idx="32744">
                  <c:v>44832.345358796294</c:v>
                </c:pt>
                <c:pt idx="32745">
                  <c:v>44832.345370370371</c:v>
                </c:pt>
                <c:pt idx="32746">
                  <c:v>44832.345381944448</c:v>
                </c:pt>
                <c:pt idx="32747">
                  <c:v>44832.345393518517</c:v>
                </c:pt>
                <c:pt idx="32748">
                  <c:v>44832.345405092594</c:v>
                </c:pt>
                <c:pt idx="32749">
                  <c:v>44832.345416666663</c:v>
                </c:pt>
                <c:pt idx="32750">
                  <c:v>44832.34542824074</c:v>
                </c:pt>
                <c:pt idx="32751">
                  <c:v>44832.345439814817</c:v>
                </c:pt>
                <c:pt idx="32752">
                  <c:v>44832.345451388886</c:v>
                </c:pt>
                <c:pt idx="32753">
                  <c:v>44832.345462962963</c:v>
                </c:pt>
                <c:pt idx="32754">
                  <c:v>44832.34547453704</c:v>
                </c:pt>
                <c:pt idx="32755">
                  <c:v>44832.345486111109</c:v>
                </c:pt>
                <c:pt idx="32756">
                  <c:v>44832.345497685186</c:v>
                </c:pt>
                <c:pt idx="32757">
                  <c:v>44832.345509259256</c:v>
                </c:pt>
                <c:pt idx="32758">
                  <c:v>44832.345520833333</c:v>
                </c:pt>
                <c:pt idx="32759">
                  <c:v>44832.345532407409</c:v>
                </c:pt>
                <c:pt idx="32760">
                  <c:v>44832.345543981479</c:v>
                </c:pt>
                <c:pt idx="32761">
                  <c:v>44832.345555555556</c:v>
                </c:pt>
                <c:pt idx="32762">
                  <c:v>44832.345567129632</c:v>
                </c:pt>
                <c:pt idx="32763">
                  <c:v>44832.345578703702</c:v>
                </c:pt>
                <c:pt idx="32764">
                  <c:v>44832.345590277779</c:v>
                </c:pt>
                <c:pt idx="32765">
                  <c:v>44832.345601851855</c:v>
                </c:pt>
                <c:pt idx="32766">
                  <c:v>44832.345613425925</c:v>
                </c:pt>
                <c:pt idx="32767">
                  <c:v>44832.345625000002</c:v>
                </c:pt>
                <c:pt idx="32768">
                  <c:v>44832.345636574071</c:v>
                </c:pt>
                <c:pt idx="32769">
                  <c:v>44832.345648148148</c:v>
                </c:pt>
                <c:pt idx="32770">
                  <c:v>44832.345659722225</c:v>
                </c:pt>
                <c:pt idx="32771">
                  <c:v>44832.345671296294</c:v>
                </c:pt>
                <c:pt idx="32772">
                  <c:v>44832.345682870371</c:v>
                </c:pt>
                <c:pt idx="32773">
                  <c:v>44832.345694444448</c:v>
                </c:pt>
                <c:pt idx="32774">
                  <c:v>44832.345706018517</c:v>
                </c:pt>
                <c:pt idx="32775">
                  <c:v>44832.345717592594</c:v>
                </c:pt>
                <c:pt idx="32776">
                  <c:v>44832.345729166664</c:v>
                </c:pt>
                <c:pt idx="32777">
                  <c:v>44832.34574074074</c:v>
                </c:pt>
                <c:pt idx="32778">
                  <c:v>44832.345752314817</c:v>
                </c:pt>
                <c:pt idx="32779">
                  <c:v>44832.345763888887</c:v>
                </c:pt>
                <c:pt idx="32780">
                  <c:v>44832.345775462964</c:v>
                </c:pt>
                <c:pt idx="32781">
                  <c:v>44832.34578703704</c:v>
                </c:pt>
                <c:pt idx="32782">
                  <c:v>44832.34579861111</c:v>
                </c:pt>
                <c:pt idx="32783">
                  <c:v>44832.345810185187</c:v>
                </c:pt>
                <c:pt idx="32784">
                  <c:v>44832.345821759256</c:v>
                </c:pt>
                <c:pt idx="32785">
                  <c:v>44832.345833333333</c:v>
                </c:pt>
                <c:pt idx="32786">
                  <c:v>44832.34584490741</c:v>
                </c:pt>
                <c:pt idx="32787">
                  <c:v>44832.345856481479</c:v>
                </c:pt>
                <c:pt idx="32788">
                  <c:v>44832.345868055556</c:v>
                </c:pt>
                <c:pt idx="32789">
                  <c:v>44832.345879629633</c:v>
                </c:pt>
                <c:pt idx="32790">
                  <c:v>44832.345891203702</c:v>
                </c:pt>
                <c:pt idx="32791">
                  <c:v>44832.345902777779</c:v>
                </c:pt>
                <c:pt idx="32792">
                  <c:v>44832.345914351848</c:v>
                </c:pt>
                <c:pt idx="32793">
                  <c:v>44832.345925925925</c:v>
                </c:pt>
                <c:pt idx="32794">
                  <c:v>44832.345937500002</c:v>
                </c:pt>
                <c:pt idx="32795">
                  <c:v>44832.345949074072</c:v>
                </c:pt>
                <c:pt idx="32796">
                  <c:v>44832.345960648148</c:v>
                </c:pt>
                <c:pt idx="32797">
                  <c:v>44832.345983796295</c:v>
                </c:pt>
                <c:pt idx="32798">
                  <c:v>44832.345995370371</c:v>
                </c:pt>
                <c:pt idx="32799">
                  <c:v>44832.346006944441</c:v>
                </c:pt>
                <c:pt idx="32800">
                  <c:v>44832.346018518518</c:v>
                </c:pt>
                <c:pt idx="32801">
                  <c:v>44832.346030092594</c:v>
                </c:pt>
                <c:pt idx="32802">
                  <c:v>44832.346041666664</c:v>
                </c:pt>
                <c:pt idx="32803">
                  <c:v>44832.346053240741</c:v>
                </c:pt>
                <c:pt idx="32804">
                  <c:v>44832.346064814818</c:v>
                </c:pt>
                <c:pt idx="32805">
                  <c:v>44832.346076388887</c:v>
                </c:pt>
                <c:pt idx="32806">
                  <c:v>44832.346087962964</c:v>
                </c:pt>
                <c:pt idx="32807">
                  <c:v>44832.346099537041</c:v>
                </c:pt>
                <c:pt idx="32808">
                  <c:v>44832.34611111111</c:v>
                </c:pt>
                <c:pt idx="32809">
                  <c:v>44832.346122685187</c:v>
                </c:pt>
                <c:pt idx="32810">
                  <c:v>44832.346134259256</c:v>
                </c:pt>
                <c:pt idx="32811">
                  <c:v>44832.346145833333</c:v>
                </c:pt>
                <c:pt idx="32812">
                  <c:v>44832.34615740741</c:v>
                </c:pt>
                <c:pt idx="32813">
                  <c:v>44832.346168981479</c:v>
                </c:pt>
                <c:pt idx="32814">
                  <c:v>44832.346180555556</c:v>
                </c:pt>
                <c:pt idx="32815">
                  <c:v>44832.346192129633</c:v>
                </c:pt>
                <c:pt idx="32816">
                  <c:v>44832.346203703702</c:v>
                </c:pt>
                <c:pt idx="32817">
                  <c:v>44832.346215277779</c:v>
                </c:pt>
                <c:pt idx="32818">
                  <c:v>44832.346226851849</c:v>
                </c:pt>
                <c:pt idx="32819">
                  <c:v>44832.346238425926</c:v>
                </c:pt>
                <c:pt idx="32820">
                  <c:v>44832.346250000002</c:v>
                </c:pt>
                <c:pt idx="32821">
                  <c:v>44832.346261574072</c:v>
                </c:pt>
                <c:pt idx="32822">
                  <c:v>44832.346273148149</c:v>
                </c:pt>
                <c:pt idx="32823">
                  <c:v>44832.346284722225</c:v>
                </c:pt>
                <c:pt idx="32824">
                  <c:v>44832.346296296295</c:v>
                </c:pt>
                <c:pt idx="32825">
                  <c:v>44832.346307870372</c:v>
                </c:pt>
                <c:pt idx="32826">
                  <c:v>44832.346319444441</c:v>
                </c:pt>
                <c:pt idx="32827">
                  <c:v>44832.346331018518</c:v>
                </c:pt>
                <c:pt idx="32828">
                  <c:v>44832.346342592595</c:v>
                </c:pt>
                <c:pt idx="32829">
                  <c:v>44832.346354166664</c:v>
                </c:pt>
                <c:pt idx="32830">
                  <c:v>44832.346365740741</c:v>
                </c:pt>
                <c:pt idx="32831">
                  <c:v>44832.346377314818</c:v>
                </c:pt>
                <c:pt idx="32832">
                  <c:v>44832.346388888887</c:v>
                </c:pt>
                <c:pt idx="32833">
                  <c:v>44832.346400462964</c:v>
                </c:pt>
                <c:pt idx="32834">
                  <c:v>44832.346412037034</c:v>
                </c:pt>
                <c:pt idx="32835">
                  <c:v>44832.34642361111</c:v>
                </c:pt>
                <c:pt idx="32836">
                  <c:v>44832.346435185187</c:v>
                </c:pt>
                <c:pt idx="32837">
                  <c:v>44832.346446759257</c:v>
                </c:pt>
                <c:pt idx="32838">
                  <c:v>44832.346458333333</c:v>
                </c:pt>
                <c:pt idx="32839">
                  <c:v>44832.34646990741</c:v>
                </c:pt>
                <c:pt idx="32840">
                  <c:v>44832.34648148148</c:v>
                </c:pt>
                <c:pt idx="32841">
                  <c:v>44832.346493055556</c:v>
                </c:pt>
                <c:pt idx="32842">
                  <c:v>44832.346504629626</c:v>
                </c:pt>
                <c:pt idx="32843">
                  <c:v>44832.346516203703</c:v>
                </c:pt>
                <c:pt idx="32844">
                  <c:v>44832.34652777778</c:v>
                </c:pt>
                <c:pt idx="32845">
                  <c:v>44832.346539351849</c:v>
                </c:pt>
                <c:pt idx="32846">
                  <c:v>44832.346550925926</c:v>
                </c:pt>
                <c:pt idx="32847">
                  <c:v>44832.346562500003</c:v>
                </c:pt>
                <c:pt idx="32848">
                  <c:v>44832.346574074072</c:v>
                </c:pt>
                <c:pt idx="32849">
                  <c:v>44832.346585648149</c:v>
                </c:pt>
                <c:pt idx="32850">
                  <c:v>44832.346597222226</c:v>
                </c:pt>
                <c:pt idx="32851">
                  <c:v>44832.346608796295</c:v>
                </c:pt>
                <c:pt idx="32852">
                  <c:v>44832.346620370372</c:v>
                </c:pt>
                <c:pt idx="32853">
                  <c:v>44832.346631944441</c:v>
                </c:pt>
                <c:pt idx="32854">
                  <c:v>44832.346643518518</c:v>
                </c:pt>
                <c:pt idx="32855">
                  <c:v>44832.346655092595</c:v>
                </c:pt>
                <c:pt idx="32856">
                  <c:v>44832.346666666665</c:v>
                </c:pt>
                <c:pt idx="32857">
                  <c:v>44832.346678240741</c:v>
                </c:pt>
                <c:pt idx="32858">
                  <c:v>44832.346689814818</c:v>
                </c:pt>
                <c:pt idx="32859">
                  <c:v>44832.346701388888</c:v>
                </c:pt>
                <c:pt idx="32860">
                  <c:v>44832.346712962964</c:v>
                </c:pt>
                <c:pt idx="32861">
                  <c:v>44832.346724537034</c:v>
                </c:pt>
                <c:pt idx="32862">
                  <c:v>44832.346736111111</c:v>
                </c:pt>
                <c:pt idx="32863">
                  <c:v>44832.346747685187</c:v>
                </c:pt>
                <c:pt idx="32864">
                  <c:v>44832.346759259257</c:v>
                </c:pt>
                <c:pt idx="32865">
                  <c:v>44832.346770833334</c:v>
                </c:pt>
                <c:pt idx="32866">
                  <c:v>44832.346782407411</c:v>
                </c:pt>
                <c:pt idx="32867">
                  <c:v>44832.34679398148</c:v>
                </c:pt>
                <c:pt idx="32868">
                  <c:v>44832.346805555557</c:v>
                </c:pt>
                <c:pt idx="32869">
                  <c:v>44832.346817129626</c:v>
                </c:pt>
                <c:pt idx="32870">
                  <c:v>44832.346828703703</c:v>
                </c:pt>
                <c:pt idx="32871">
                  <c:v>44832.34684027778</c:v>
                </c:pt>
                <c:pt idx="32872">
                  <c:v>44832.346851851849</c:v>
                </c:pt>
                <c:pt idx="32873">
                  <c:v>44832.346863425926</c:v>
                </c:pt>
                <c:pt idx="32874">
                  <c:v>44832.346875000003</c:v>
                </c:pt>
                <c:pt idx="32875">
                  <c:v>44832.346886574072</c:v>
                </c:pt>
                <c:pt idx="32876">
                  <c:v>44832.346898148149</c:v>
                </c:pt>
                <c:pt idx="32877">
                  <c:v>44832.346909722219</c:v>
                </c:pt>
                <c:pt idx="32878">
                  <c:v>44832.346921296295</c:v>
                </c:pt>
                <c:pt idx="32879">
                  <c:v>44832.346932870372</c:v>
                </c:pt>
                <c:pt idx="32880">
                  <c:v>44832.346944444442</c:v>
                </c:pt>
                <c:pt idx="32881">
                  <c:v>44832.346956018519</c:v>
                </c:pt>
                <c:pt idx="32882">
                  <c:v>44832.346967592595</c:v>
                </c:pt>
                <c:pt idx="32883">
                  <c:v>44832.346979166665</c:v>
                </c:pt>
                <c:pt idx="32884">
                  <c:v>44832.346990740742</c:v>
                </c:pt>
                <c:pt idx="32885">
                  <c:v>44832.347002314818</c:v>
                </c:pt>
                <c:pt idx="32886">
                  <c:v>44832.347013888888</c:v>
                </c:pt>
                <c:pt idx="32887">
                  <c:v>44832.347025462965</c:v>
                </c:pt>
                <c:pt idx="32888">
                  <c:v>44832.347037037034</c:v>
                </c:pt>
                <c:pt idx="32889">
                  <c:v>44832.347048611111</c:v>
                </c:pt>
                <c:pt idx="32890">
                  <c:v>44832.347060185188</c:v>
                </c:pt>
                <c:pt idx="32891">
                  <c:v>44832.347071759257</c:v>
                </c:pt>
                <c:pt idx="32892">
                  <c:v>44832.347083333334</c:v>
                </c:pt>
                <c:pt idx="32893">
                  <c:v>44832.347094907411</c:v>
                </c:pt>
                <c:pt idx="32894">
                  <c:v>44832.34710648148</c:v>
                </c:pt>
                <c:pt idx="32895">
                  <c:v>44832.347118055557</c:v>
                </c:pt>
                <c:pt idx="32896">
                  <c:v>44832.347129629627</c:v>
                </c:pt>
                <c:pt idx="32897">
                  <c:v>44832.347141203703</c:v>
                </c:pt>
                <c:pt idx="32898">
                  <c:v>44832.34715277778</c:v>
                </c:pt>
                <c:pt idx="32899">
                  <c:v>44832.34716435185</c:v>
                </c:pt>
                <c:pt idx="32900">
                  <c:v>44832.347175925926</c:v>
                </c:pt>
                <c:pt idx="32901">
                  <c:v>44832.347187500003</c:v>
                </c:pt>
                <c:pt idx="32902">
                  <c:v>44832.347199074073</c:v>
                </c:pt>
                <c:pt idx="32903">
                  <c:v>44832.347210648149</c:v>
                </c:pt>
                <c:pt idx="32904">
                  <c:v>44832.347222222219</c:v>
                </c:pt>
                <c:pt idx="32905">
                  <c:v>44832.347233796296</c:v>
                </c:pt>
                <c:pt idx="32906">
                  <c:v>44832.347245370373</c:v>
                </c:pt>
                <c:pt idx="32907">
                  <c:v>44832.347256944442</c:v>
                </c:pt>
                <c:pt idx="32908">
                  <c:v>44832.347268518519</c:v>
                </c:pt>
                <c:pt idx="32909">
                  <c:v>44832.347280092596</c:v>
                </c:pt>
                <c:pt idx="32910">
                  <c:v>44832.347291666665</c:v>
                </c:pt>
                <c:pt idx="32911">
                  <c:v>44832.347303240742</c:v>
                </c:pt>
                <c:pt idx="32912">
                  <c:v>44832.347314814811</c:v>
                </c:pt>
                <c:pt idx="32913">
                  <c:v>44832.347326388888</c:v>
                </c:pt>
                <c:pt idx="32914">
                  <c:v>44832.347337962965</c:v>
                </c:pt>
                <c:pt idx="32915">
                  <c:v>44832.347349537034</c:v>
                </c:pt>
                <c:pt idx="32916">
                  <c:v>44832.347361111111</c:v>
                </c:pt>
                <c:pt idx="32917">
                  <c:v>44832.347372685188</c:v>
                </c:pt>
                <c:pt idx="32918">
                  <c:v>44832.347384259258</c:v>
                </c:pt>
                <c:pt idx="32919">
                  <c:v>44832.347395833334</c:v>
                </c:pt>
                <c:pt idx="32920">
                  <c:v>44832.347407407404</c:v>
                </c:pt>
                <c:pt idx="32921">
                  <c:v>44832.347418981481</c:v>
                </c:pt>
                <c:pt idx="32922">
                  <c:v>44832.347430555557</c:v>
                </c:pt>
                <c:pt idx="32923">
                  <c:v>44832.347442129627</c:v>
                </c:pt>
                <c:pt idx="32924">
                  <c:v>44832.347453703704</c:v>
                </c:pt>
                <c:pt idx="32925">
                  <c:v>44832.34746527778</c:v>
                </c:pt>
                <c:pt idx="32926">
                  <c:v>44832.34747685185</c:v>
                </c:pt>
                <c:pt idx="32927">
                  <c:v>44832.347488425927</c:v>
                </c:pt>
                <c:pt idx="32928">
                  <c:v>44832.347500000003</c:v>
                </c:pt>
                <c:pt idx="32929">
                  <c:v>44832.347511574073</c:v>
                </c:pt>
                <c:pt idx="32930">
                  <c:v>44832.34752314815</c:v>
                </c:pt>
                <c:pt idx="32931">
                  <c:v>44832.347534722219</c:v>
                </c:pt>
                <c:pt idx="32932">
                  <c:v>44832.347546296296</c:v>
                </c:pt>
                <c:pt idx="32933">
                  <c:v>44832.347557870373</c:v>
                </c:pt>
                <c:pt idx="32934">
                  <c:v>44832.347569444442</c:v>
                </c:pt>
                <c:pt idx="32935">
                  <c:v>44832.347581018519</c:v>
                </c:pt>
                <c:pt idx="32936">
                  <c:v>44832.347592592596</c:v>
                </c:pt>
                <c:pt idx="32937">
                  <c:v>44832.347604166665</c:v>
                </c:pt>
                <c:pt idx="32938">
                  <c:v>44832.347615740742</c:v>
                </c:pt>
                <c:pt idx="32939">
                  <c:v>44832.347627314812</c:v>
                </c:pt>
                <c:pt idx="32940">
                  <c:v>44832.347638888888</c:v>
                </c:pt>
                <c:pt idx="32941">
                  <c:v>44832.347650462965</c:v>
                </c:pt>
                <c:pt idx="32942">
                  <c:v>44832.347662037035</c:v>
                </c:pt>
                <c:pt idx="32943">
                  <c:v>44832.347685185188</c:v>
                </c:pt>
                <c:pt idx="32944">
                  <c:v>44832.347696759258</c:v>
                </c:pt>
                <c:pt idx="32945">
                  <c:v>44832.347708333335</c:v>
                </c:pt>
                <c:pt idx="32946">
                  <c:v>44832.347719907404</c:v>
                </c:pt>
                <c:pt idx="32947">
                  <c:v>44832.347731481481</c:v>
                </c:pt>
                <c:pt idx="32948">
                  <c:v>44832.347743055558</c:v>
                </c:pt>
                <c:pt idx="32949">
                  <c:v>44832.347754629627</c:v>
                </c:pt>
                <c:pt idx="32950">
                  <c:v>44832.347766203704</c:v>
                </c:pt>
                <c:pt idx="32951">
                  <c:v>44832.347777777781</c:v>
                </c:pt>
                <c:pt idx="32952">
                  <c:v>44832.34778935185</c:v>
                </c:pt>
                <c:pt idx="32953">
                  <c:v>44832.347800925927</c:v>
                </c:pt>
                <c:pt idx="32954">
                  <c:v>44832.347812499997</c:v>
                </c:pt>
                <c:pt idx="32955">
                  <c:v>44832.347824074073</c:v>
                </c:pt>
                <c:pt idx="32956">
                  <c:v>44832.34783564815</c:v>
                </c:pt>
                <c:pt idx="32957">
                  <c:v>44832.34784722222</c:v>
                </c:pt>
                <c:pt idx="32958">
                  <c:v>44832.347858796296</c:v>
                </c:pt>
                <c:pt idx="32959">
                  <c:v>44832.347870370373</c:v>
                </c:pt>
                <c:pt idx="32960">
                  <c:v>44832.347881944443</c:v>
                </c:pt>
                <c:pt idx="32961">
                  <c:v>44832.347893518519</c:v>
                </c:pt>
                <c:pt idx="32962">
                  <c:v>44832.347905092596</c:v>
                </c:pt>
                <c:pt idx="32963">
                  <c:v>44832.347916666666</c:v>
                </c:pt>
                <c:pt idx="32964">
                  <c:v>44832.347928240742</c:v>
                </c:pt>
                <c:pt idx="32965">
                  <c:v>44832.347939814812</c:v>
                </c:pt>
                <c:pt idx="32966">
                  <c:v>44832.347951388889</c:v>
                </c:pt>
                <c:pt idx="32967">
                  <c:v>44832.347962962966</c:v>
                </c:pt>
                <c:pt idx="32968">
                  <c:v>44832.347974537035</c:v>
                </c:pt>
                <c:pt idx="32969">
                  <c:v>44832.347986111112</c:v>
                </c:pt>
                <c:pt idx="32970">
                  <c:v>44832.347997685189</c:v>
                </c:pt>
                <c:pt idx="32971">
                  <c:v>44832.348009259258</c:v>
                </c:pt>
                <c:pt idx="32972">
                  <c:v>44832.348020833335</c:v>
                </c:pt>
                <c:pt idx="32973">
                  <c:v>44832.348032407404</c:v>
                </c:pt>
                <c:pt idx="32974">
                  <c:v>44832.348043981481</c:v>
                </c:pt>
                <c:pt idx="32975">
                  <c:v>44832.348055555558</c:v>
                </c:pt>
                <c:pt idx="32976">
                  <c:v>44832.348067129627</c:v>
                </c:pt>
                <c:pt idx="32977">
                  <c:v>44832.348078703704</c:v>
                </c:pt>
                <c:pt idx="32978">
                  <c:v>44832.348090277781</c:v>
                </c:pt>
                <c:pt idx="32979">
                  <c:v>44832.348101851851</c:v>
                </c:pt>
                <c:pt idx="32980">
                  <c:v>44832.348113425927</c:v>
                </c:pt>
                <c:pt idx="32981">
                  <c:v>44832.348124999997</c:v>
                </c:pt>
                <c:pt idx="32982">
                  <c:v>44832.348136574074</c:v>
                </c:pt>
                <c:pt idx="32983">
                  <c:v>44832.34814814815</c:v>
                </c:pt>
                <c:pt idx="32984">
                  <c:v>44832.34815972222</c:v>
                </c:pt>
                <c:pt idx="32985">
                  <c:v>44832.348171296297</c:v>
                </c:pt>
                <c:pt idx="32986">
                  <c:v>44832.348182870373</c:v>
                </c:pt>
                <c:pt idx="32987">
                  <c:v>44832.348194444443</c:v>
                </c:pt>
                <c:pt idx="32988">
                  <c:v>44832.34820601852</c:v>
                </c:pt>
                <c:pt idx="32989">
                  <c:v>44832.348217592589</c:v>
                </c:pt>
                <c:pt idx="32990">
                  <c:v>44832.348229166666</c:v>
                </c:pt>
                <c:pt idx="32991">
                  <c:v>44832.348240740743</c:v>
                </c:pt>
                <c:pt idx="32992">
                  <c:v>44832.348252314812</c:v>
                </c:pt>
                <c:pt idx="32993">
                  <c:v>44832.348263888889</c:v>
                </c:pt>
                <c:pt idx="32994">
                  <c:v>44832.348275462966</c:v>
                </c:pt>
                <c:pt idx="32995">
                  <c:v>44832.348287037035</c:v>
                </c:pt>
                <c:pt idx="32996">
                  <c:v>44832.348298611112</c:v>
                </c:pt>
                <c:pt idx="32997">
                  <c:v>44832.348310185182</c:v>
                </c:pt>
                <c:pt idx="32998">
                  <c:v>44832.348321759258</c:v>
                </c:pt>
                <c:pt idx="32999">
                  <c:v>44832.348333333335</c:v>
                </c:pt>
                <c:pt idx="33000">
                  <c:v>44832.348344907405</c:v>
                </c:pt>
                <c:pt idx="33001">
                  <c:v>44832.348356481481</c:v>
                </c:pt>
                <c:pt idx="33002">
                  <c:v>44832.348368055558</c:v>
                </c:pt>
                <c:pt idx="33003">
                  <c:v>44832.348379629628</c:v>
                </c:pt>
                <c:pt idx="33004">
                  <c:v>44832.348391203705</c:v>
                </c:pt>
                <c:pt idx="33005">
                  <c:v>44832.348402777781</c:v>
                </c:pt>
                <c:pt idx="33006">
                  <c:v>44832.348414351851</c:v>
                </c:pt>
                <c:pt idx="33007">
                  <c:v>44832.348425925928</c:v>
                </c:pt>
                <c:pt idx="33008">
                  <c:v>44832.348437499997</c:v>
                </c:pt>
                <c:pt idx="33009">
                  <c:v>44832.348449074074</c:v>
                </c:pt>
                <c:pt idx="33010">
                  <c:v>44832.348460648151</c:v>
                </c:pt>
                <c:pt idx="33011">
                  <c:v>44832.34847222222</c:v>
                </c:pt>
                <c:pt idx="33012">
                  <c:v>44832.348483796297</c:v>
                </c:pt>
                <c:pt idx="33013">
                  <c:v>44832.348495370374</c:v>
                </c:pt>
                <c:pt idx="33014">
                  <c:v>44832.348506944443</c:v>
                </c:pt>
                <c:pt idx="33015">
                  <c:v>44832.34851851852</c:v>
                </c:pt>
                <c:pt idx="33016">
                  <c:v>44832.348530092589</c:v>
                </c:pt>
                <c:pt idx="33017">
                  <c:v>44832.348541666666</c:v>
                </c:pt>
                <c:pt idx="33018">
                  <c:v>44832.348553240743</c:v>
                </c:pt>
                <c:pt idx="33019">
                  <c:v>44832.348564814813</c:v>
                </c:pt>
                <c:pt idx="33020">
                  <c:v>44832.348576388889</c:v>
                </c:pt>
                <c:pt idx="33021">
                  <c:v>44832.348587962966</c:v>
                </c:pt>
                <c:pt idx="33022">
                  <c:v>44832.348599537036</c:v>
                </c:pt>
                <c:pt idx="33023">
                  <c:v>44832.348611111112</c:v>
                </c:pt>
                <c:pt idx="33024">
                  <c:v>44832.348622685182</c:v>
                </c:pt>
                <c:pt idx="33025">
                  <c:v>44832.348634259259</c:v>
                </c:pt>
                <c:pt idx="33026">
                  <c:v>44832.348645833335</c:v>
                </c:pt>
                <c:pt idx="33027">
                  <c:v>44832.348657407405</c:v>
                </c:pt>
                <c:pt idx="33028">
                  <c:v>44832.348668981482</c:v>
                </c:pt>
                <c:pt idx="33029">
                  <c:v>44832.348680555559</c:v>
                </c:pt>
                <c:pt idx="33030">
                  <c:v>44832.348692129628</c:v>
                </c:pt>
                <c:pt idx="33031">
                  <c:v>44832.348703703705</c:v>
                </c:pt>
                <c:pt idx="33032">
                  <c:v>44832.348715277774</c:v>
                </c:pt>
                <c:pt idx="33033">
                  <c:v>44832.348726851851</c:v>
                </c:pt>
                <c:pt idx="33034">
                  <c:v>44832.348738425928</c:v>
                </c:pt>
                <c:pt idx="33035">
                  <c:v>44832.348749999997</c:v>
                </c:pt>
                <c:pt idx="33036">
                  <c:v>44832.348761574074</c:v>
                </c:pt>
                <c:pt idx="33037">
                  <c:v>44832.348773148151</c:v>
                </c:pt>
                <c:pt idx="33038">
                  <c:v>44832.34878472222</c:v>
                </c:pt>
                <c:pt idx="33039">
                  <c:v>44832.348796296297</c:v>
                </c:pt>
                <c:pt idx="33040">
                  <c:v>44832.348807870374</c:v>
                </c:pt>
                <c:pt idx="33041">
                  <c:v>44832.348819444444</c:v>
                </c:pt>
                <c:pt idx="33042">
                  <c:v>44832.34883101852</c:v>
                </c:pt>
                <c:pt idx="33043">
                  <c:v>44832.34884259259</c:v>
                </c:pt>
                <c:pt idx="33044">
                  <c:v>44832.348854166667</c:v>
                </c:pt>
                <c:pt idx="33045">
                  <c:v>44832.348865740743</c:v>
                </c:pt>
                <c:pt idx="33046">
                  <c:v>44832.348877314813</c:v>
                </c:pt>
                <c:pt idx="33047">
                  <c:v>44832.34888888889</c:v>
                </c:pt>
                <c:pt idx="33048">
                  <c:v>44832.348900462966</c:v>
                </c:pt>
                <c:pt idx="33049">
                  <c:v>44832.348912037036</c:v>
                </c:pt>
                <c:pt idx="33050">
                  <c:v>44832.348923611113</c:v>
                </c:pt>
                <c:pt idx="33051">
                  <c:v>44832.348935185182</c:v>
                </c:pt>
                <c:pt idx="33052">
                  <c:v>44832.348946759259</c:v>
                </c:pt>
                <c:pt idx="33053">
                  <c:v>44832.348958333336</c:v>
                </c:pt>
                <c:pt idx="33054">
                  <c:v>44832.348969907405</c:v>
                </c:pt>
                <c:pt idx="33055">
                  <c:v>44832.348981481482</c:v>
                </c:pt>
                <c:pt idx="33056">
                  <c:v>44832.348993055559</c:v>
                </c:pt>
                <c:pt idx="33057">
                  <c:v>44832.349004629628</c:v>
                </c:pt>
                <c:pt idx="33058">
                  <c:v>44832.349016203705</c:v>
                </c:pt>
                <c:pt idx="33059">
                  <c:v>44832.349027777775</c:v>
                </c:pt>
                <c:pt idx="33060">
                  <c:v>44832.349039351851</c:v>
                </c:pt>
                <c:pt idx="33061">
                  <c:v>44832.349050925928</c:v>
                </c:pt>
                <c:pt idx="33062">
                  <c:v>44832.349062499998</c:v>
                </c:pt>
                <c:pt idx="33063">
                  <c:v>44832.349074074074</c:v>
                </c:pt>
                <c:pt idx="33064">
                  <c:v>44832.349085648151</c:v>
                </c:pt>
                <c:pt idx="33065">
                  <c:v>44832.349097222221</c:v>
                </c:pt>
                <c:pt idx="33066">
                  <c:v>44832.349108796298</c:v>
                </c:pt>
                <c:pt idx="33067">
                  <c:v>44832.349120370367</c:v>
                </c:pt>
                <c:pt idx="33068">
                  <c:v>44832.349131944444</c:v>
                </c:pt>
                <c:pt idx="33069">
                  <c:v>44832.349143518521</c:v>
                </c:pt>
                <c:pt idx="33070">
                  <c:v>44832.34915509259</c:v>
                </c:pt>
                <c:pt idx="33071">
                  <c:v>44832.349166666667</c:v>
                </c:pt>
                <c:pt idx="33072">
                  <c:v>44832.349178240744</c:v>
                </c:pt>
                <c:pt idx="33073">
                  <c:v>44832.349189814813</c:v>
                </c:pt>
                <c:pt idx="33074">
                  <c:v>44832.34920138889</c:v>
                </c:pt>
                <c:pt idx="33075">
                  <c:v>44832.349212962959</c:v>
                </c:pt>
                <c:pt idx="33076">
                  <c:v>44832.349224537036</c:v>
                </c:pt>
                <c:pt idx="33077">
                  <c:v>44832.349236111113</c:v>
                </c:pt>
                <c:pt idx="33078">
                  <c:v>44832.349247685182</c:v>
                </c:pt>
                <c:pt idx="33079">
                  <c:v>44832.349259259259</c:v>
                </c:pt>
                <c:pt idx="33080">
                  <c:v>44832.349270833336</c:v>
                </c:pt>
                <c:pt idx="33081">
                  <c:v>44832.349282407406</c:v>
                </c:pt>
                <c:pt idx="33082">
                  <c:v>44832.349293981482</c:v>
                </c:pt>
                <c:pt idx="33083">
                  <c:v>44832.349305555559</c:v>
                </c:pt>
                <c:pt idx="33084">
                  <c:v>44832.349317129629</c:v>
                </c:pt>
                <c:pt idx="33085">
                  <c:v>44832.349328703705</c:v>
                </c:pt>
                <c:pt idx="33086">
                  <c:v>44832.349340277775</c:v>
                </c:pt>
                <c:pt idx="33087">
                  <c:v>44832.349351851852</c:v>
                </c:pt>
                <c:pt idx="33088">
                  <c:v>44832.349374999998</c:v>
                </c:pt>
                <c:pt idx="33089">
                  <c:v>44832.349386574075</c:v>
                </c:pt>
                <c:pt idx="33090">
                  <c:v>44832.349398148152</c:v>
                </c:pt>
                <c:pt idx="33091">
                  <c:v>44832.349409722221</c:v>
                </c:pt>
                <c:pt idx="33092">
                  <c:v>44832.349421296298</c:v>
                </c:pt>
                <c:pt idx="33093">
                  <c:v>44832.349432870367</c:v>
                </c:pt>
                <c:pt idx="33094">
                  <c:v>44832.349444444444</c:v>
                </c:pt>
                <c:pt idx="33095">
                  <c:v>44832.349456018521</c:v>
                </c:pt>
                <c:pt idx="33096">
                  <c:v>44832.34946759259</c:v>
                </c:pt>
                <c:pt idx="33097">
                  <c:v>44832.349479166667</c:v>
                </c:pt>
                <c:pt idx="33098">
                  <c:v>44832.349490740744</c:v>
                </c:pt>
                <c:pt idx="33099">
                  <c:v>44832.349502314813</c:v>
                </c:pt>
                <c:pt idx="33100">
                  <c:v>44832.34951388889</c:v>
                </c:pt>
                <c:pt idx="33101">
                  <c:v>44832.34952546296</c:v>
                </c:pt>
                <c:pt idx="33102">
                  <c:v>44832.349537037036</c:v>
                </c:pt>
                <c:pt idx="33103">
                  <c:v>44832.349548611113</c:v>
                </c:pt>
                <c:pt idx="33104">
                  <c:v>44832.349560185183</c:v>
                </c:pt>
                <c:pt idx="33105">
                  <c:v>44832.34957175926</c:v>
                </c:pt>
                <c:pt idx="33106">
                  <c:v>44832.349583333336</c:v>
                </c:pt>
                <c:pt idx="33107">
                  <c:v>44832.349594907406</c:v>
                </c:pt>
                <c:pt idx="33108">
                  <c:v>44832.349606481483</c:v>
                </c:pt>
                <c:pt idx="33109">
                  <c:v>44832.349618055552</c:v>
                </c:pt>
                <c:pt idx="33110">
                  <c:v>44832.349629629629</c:v>
                </c:pt>
                <c:pt idx="33111">
                  <c:v>44832.349641203706</c:v>
                </c:pt>
                <c:pt idx="33112">
                  <c:v>44832.349652777775</c:v>
                </c:pt>
                <c:pt idx="33113">
                  <c:v>44832.349664351852</c:v>
                </c:pt>
                <c:pt idx="33114">
                  <c:v>44832.349675925929</c:v>
                </c:pt>
                <c:pt idx="33115">
                  <c:v>44832.349687499998</c:v>
                </c:pt>
                <c:pt idx="33116">
                  <c:v>44832.349699074075</c:v>
                </c:pt>
                <c:pt idx="33117">
                  <c:v>44832.349710648145</c:v>
                </c:pt>
                <c:pt idx="33118">
                  <c:v>44832.349722222221</c:v>
                </c:pt>
                <c:pt idx="33119">
                  <c:v>44832.349733796298</c:v>
                </c:pt>
                <c:pt idx="33120">
                  <c:v>44832.349745370368</c:v>
                </c:pt>
                <c:pt idx="33121">
                  <c:v>44832.349756944444</c:v>
                </c:pt>
                <c:pt idx="33122">
                  <c:v>44832.349768518521</c:v>
                </c:pt>
                <c:pt idx="33123">
                  <c:v>44832.349780092591</c:v>
                </c:pt>
                <c:pt idx="33124">
                  <c:v>44832.349791666667</c:v>
                </c:pt>
                <c:pt idx="33125">
                  <c:v>44832.349803240744</c:v>
                </c:pt>
                <c:pt idx="33126">
                  <c:v>44832.349814814814</c:v>
                </c:pt>
                <c:pt idx="33127">
                  <c:v>44832.349826388891</c:v>
                </c:pt>
                <c:pt idx="33128">
                  <c:v>44832.34983796296</c:v>
                </c:pt>
                <c:pt idx="33129">
                  <c:v>44832.349849537037</c:v>
                </c:pt>
                <c:pt idx="33130">
                  <c:v>44832.349861111114</c:v>
                </c:pt>
                <c:pt idx="33131">
                  <c:v>44832.349872685183</c:v>
                </c:pt>
                <c:pt idx="33132">
                  <c:v>44832.34988425926</c:v>
                </c:pt>
                <c:pt idx="33133">
                  <c:v>44832.349895833337</c:v>
                </c:pt>
                <c:pt idx="33134">
                  <c:v>44832.349907407406</c:v>
                </c:pt>
                <c:pt idx="33135">
                  <c:v>44832.349918981483</c:v>
                </c:pt>
                <c:pt idx="33136">
                  <c:v>44832.349930555552</c:v>
                </c:pt>
                <c:pt idx="33137">
                  <c:v>44832.349942129629</c:v>
                </c:pt>
                <c:pt idx="33138">
                  <c:v>44832.349953703706</c:v>
                </c:pt>
                <c:pt idx="33139">
                  <c:v>44832.349965277775</c:v>
                </c:pt>
                <c:pt idx="33140">
                  <c:v>44832.349976851852</c:v>
                </c:pt>
                <c:pt idx="33141">
                  <c:v>44832.349988425929</c:v>
                </c:pt>
                <c:pt idx="33142">
                  <c:v>44832.35</c:v>
                </c:pt>
                <c:pt idx="33143">
                  <c:v>44832.350011574075</c:v>
                </c:pt>
                <c:pt idx="33144">
                  <c:v>44832.350023148145</c:v>
                </c:pt>
                <c:pt idx="33145">
                  <c:v>44832.350034722222</c:v>
                </c:pt>
                <c:pt idx="33146">
                  <c:v>44832.350046296298</c:v>
                </c:pt>
                <c:pt idx="33147">
                  <c:v>44832.350057870368</c:v>
                </c:pt>
                <c:pt idx="33148">
                  <c:v>44832.350069444445</c:v>
                </c:pt>
                <c:pt idx="33149">
                  <c:v>44832.350081018521</c:v>
                </c:pt>
                <c:pt idx="33150">
                  <c:v>44832.350092592591</c:v>
                </c:pt>
                <c:pt idx="33151">
                  <c:v>44832.350104166668</c:v>
                </c:pt>
                <c:pt idx="33152">
                  <c:v>44832.350115740737</c:v>
                </c:pt>
                <c:pt idx="33153">
                  <c:v>44832.350127314814</c:v>
                </c:pt>
                <c:pt idx="33154">
                  <c:v>44832.350138888891</c:v>
                </c:pt>
                <c:pt idx="33155">
                  <c:v>44832.35015046296</c:v>
                </c:pt>
                <c:pt idx="33156">
                  <c:v>44832.350162037037</c:v>
                </c:pt>
                <c:pt idx="33157">
                  <c:v>44832.350173611114</c:v>
                </c:pt>
                <c:pt idx="33158">
                  <c:v>44832.350185185183</c:v>
                </c:pt>
                <c:pt idx="33159">
                  <c:v>44832.35019675926</c:v>
                </c:pt>
                <c:pt idx="33160">
                  <c:v>44832.350208333337</c:v>
                </c:pt>
                <c:pt idx="33161">
                  <c:v>44832.350219907406</c:v>
                </c:pt>
                <c:pt idx="33162">
                  <c:v>44832.350231481483</c:v>
                </c:pt>
                <c:pt idx="33163">
                  <c:v>44832.350243055553</c:v>
                </c:pt>
                <c:pt idx="33164">
                  <c:v>44832.350254629629</c:v>
                </c:pt>
                <c:pt idx="33165">
                  <c:v>44832.350266203706</c:v>
                </c:pt>
                <c:pt idx="33166">
                  <c:v>44832.350277777776</c:v>
                </c:pt>
                <c:pt idx="33167">
                  <c:v>44832.350289351853</c:v>
                </c:pt>
                <c:pt idx="33168">
                  <c:v>44832.350300925929</c:v>
                </c:pt>
                <c:pt idx="33169">
                  <c:v>44832.350312499999</c:v>
                </c:pt>
                <c:pt idx="33170">
                  <c:v>44832.350324074076</c:v>
                </c:pt>
                <c:pt idx="33171">
                  <c:v>44832.350335648145</c:v>
                </c:pt>
                <c:pt idx="33172">
                  <c:v>44832.350347222222</c:v>
                </c:pt>
                <c:pt idx="33173">
                  <c:v>44832.350358796299</c:v>
                </c:pt>
                <c:pt idx="33174">
                  <c:v>44832.350370370368</c:v>
                </c:pt>
                <c:pt idx="33175">
                  <c:v>44832.350381944445</c:v>
                </c:pt>
                <c:pt idx="33176">
                  <c:v>44832.350393518522</c:v>
                </c:pt>
                <c:pt idx="33177">
                  <c:v>44832.350405092591</c:v>
                </c:pt>
                <c:pt idx="33178">
                  <c:v>44832.350416666668</c:v>
                </c:pt>
                <c:pt idx="33179">
                  <c:v>44832.350428240738</c:v>
                </c:pt>
                <c:pt idx="33180">
                  <c:v>44832.350439814814</c:v>
                </c:pt>
                <c:pt idx="33181">
                  <c:v>44832.350451388891</c:v>
                </c:pt>
                <c:pt idx="33182">
                  <c:v>44832.350462962961</c:v>
                </c:pt>
                <c:pt idx="33183">
                  <c:v>44832.350474537037</c:v>
                </c:pt>
                <c:pt idx="33184">
                  <c:v>44832.350486111114</c:v>
                </c:pt>
                <c:pt idx="33185">
                  <c:v>44832.350497685184</c:v>
                </c:pt>
                <c:pt idx="33186">
                  <c:v>44832.35050925926</c:v>
                </c:pt>
                <c:pt idx="33187">
                  <c:v>44832.35052083333</c:v>
                </c:pt>
                <c:pt idx="33188">
                  <c:v>44832.350532407407</c:v>
                </c:pt>
                <c:pt idx="33189">
                  <c:v>44832.350543981483</c:v>
                </c:pt>
                <c:pt idx="33190">
                  <c:v>44832.350555555553</c:v>
                </c:pt>
                <c:pt idx="33191">
                  <c:v>44832.35056712963</c:v>
                </c:pt>
                <c:pt idx="33192">
                  <c:v>44832.350578703707</c:v>
                </c:pt>
                <c:pt idx="33193">
                  <c:v>44832.350590277776</c:v>
                </c:pt>
                <c:pt idx="33194">
                  <c:v>44832.350601851853</c:v>
                </c:pt>
                <c:pt idx="33195">
                  <c:v>44832.350613425922</c:v>
                </c:pt>
                <c:pt idx="33196">
                  <c:v>44832.350624999999</c:v>
                </c:pt>
                <c:pt idx="33197">
                  <c:v>44832.350636574076</c:v>
                </c:pt>
                <c:pt idx="33198">
                  <c:v>44832.350648148145</c:v>
                </c:pt>
                <c:pt idx="33199">
                  <c:v>44832.350659722222</c:v>
                </c:pt>
                <c:pt idx="33200">
                  <c:v>44832.350671296299</c:v>
                </c:pt>
                <c:pt idx="33201">
                  <c:v>44832.350682870368</c:v>
                </c:pt>
                <c:pt idx="33202">
                  <c:v>44832.350694444445</c:v>
                </c:pt>
                <c:pt idx="33203">
                  <c:v>44832.350706018522</c:v>
                </c:pt>
                <c:pt idx="33204">
                  <c:v>44832.350717592592</c:v>
                </c:pt>
                <c:pt idx="33205">
                  <c:v>44832.350729166668</c:v>
                </c:pt>
                <c:pt idx="33206">
                  <c:v>44832.350740740738</c:v>
                </c:pt>
                <c:pt idx="33207">
                  <c:v>44832.350752314815</c:v>
                </c:pt>
                <c:pt idx="33208">
                  <c:v>44832.350763888891</c:v>
                </c:pt>
                <c:pt idx="33209">
                  <c:v>44832.350775462961</c:v>
                </c:pt>
                <c:pt idx="33210">
                  <c:v>44832.350787037038</c:v>
                </c:pt>
                <c:pt idx="33211">
                  <c:v>44832.350798611114</c:v>
                </c:pt>
                <c:pt idx="33212">
                  <c:v>44832.350810185184</c:v>
                </c:pt>
                <c:pt idx="33213">
                  <c:v>44832.350821759261</c:v>
                </c:pt>
                <c:pt idx="33214">
                  <c:v>44832.35083333333</c:v>
                </c:pt>
                <c:pt idx="33215">
                  <c:v>44832.350844907407</c:v>
                </c:pt>
                <c:pt idx="33216">
                  <c:v>44832.350856481484</c:v>
                </c:pt>
                <c:pt idx="33217">
                  <c:v>44832.350868055553</c:v>
                </c:pt>
                <c:pt idx="33218">
                  <c:v>44832.35087962963</c:v>
                </c:pt>
                <c:pt idx="33219">
                  <c:v>44832.350891203707</c:v>
                </c:pt>
                <c:pt idx="33220">
                  <c:v>44832.350902777776</c:v>
                </c:pt>
                <c:pt idx="33221">
                  <c:v>44832.350914351853</c:v>
                </c:pt>
                <c:pt idx="33222">
                  <c:v>44832.350925925923</c:v>
                </c:pt>
                <c:pt idx="33223">
                  <c:v>44832.350937499999</c:v>
                </c:pt>
                <c:pt idx="33224">
                  <c:v>44832.350949074076</c:v>
                </c:pt>
                <c:pt idx="33225">
                  <c:v>44832.350960648146</c:v>
                </c:pt>
                <c:pt idx="33226">
                  <c:v>44832.350972222222</c:v>
                </c:pt>
                <c:pt idx="33227">
                  <c:v>44832.350983796299</c:v>
                </c:pt>
                <c:pt idx="33228">
                  <c:v>44832.350995370369</c:v>
                </c:pt>
                <c:pt idx="33229">
                  <c:v>44832.351006944446</c:v>
                </c:pt>
                <c:pt idx="33230">
                  <c:v>44832.351018518515</c:v>
                </c:pt>
                <c:pt idx="33231">
                  <c:v>44832.351030092592</c:v>
                </c:pt>
                <c:pt idx="33232">
                  <c:v>44832.351041666669</c:v>
                </c:pt>
                <c:pt idx="33233">
                  <c:v>44832.351053240738</c:v>
                </c:pt>
                <c:pt idx="33234">
                  <c:v>44832.351064814815</c:v>
                </c:pt>
                <c:pt idx="33235">
                  <c:v>44832.351076388892</c:v>
                </c:pt>
                <c:pt idx="33236">
                  <c:v>44832.351087962961</c:v>
                </c:pt>
                <c:pt idx="33237">
                  <c:v>44832.351099537038</c:v>
                </c:pt>
                <c:pt idx="33238">
                  <c:v>44832.351111111115</c:v>
                </c:pt>
                <c:pt idx="33239">
                  <c:v>44832.351122685184</c:v>
                </c:pt>
                <c:pt idx="33240">
                  <c:v>44832.351134259261</c:v>
                </c:pt>
                <c:pt idx="33241">
                  <c:v>44832.351145833331</c:v>
                </c:pt>
                <c:pt idx="33242">
                  <c:v>44832.351157407407</c:v>
                </c:pt>
                <c:pt idx="33243">
                  <c:v>44832.351180555554</c:v>
                </c:pt>
                <c:pt idx="33244">
                  <c:v>44832.35119212963</c:v>
                </c:pt>
                <c:pt idx="33245">
                  <c:v>44832.351203703707</c:v>
                </c:pt>
                <c:pt idx="33246">
                  <c:v>44832.351215277777</c:v>
                </c:pt>
                <c:pt idx="33247">
                  <c:v>44832.351226851853</c:v>
                </c:pt>
                <c:pt idx="33248">
                  <c:v>44832.351238425923</c:v>
                </c:pt>
                <c:pt idx="33249">
                  <c:v>44832.35125</c:v>
                </c:pt>
                <c:pt idx="33250">
                  <c:v>44832.351261574076</c:v>
                </c:pt>
                <c:pt idx="33251">
                  <c:v>44832.351273148146</c:v>
                </c:pt>
                <c:pt idx="33252">
                  <c:v>44832.351284722223</c:v>
                </c:pt>
                <c:pt idx="33253">
                  <c:v>44832.3512962963</c:v>
                </c:pt>
                <c:pt idx="33254">
                  <c:v>44832.351307870369</c:v>
                </c:pt>
                <c:pt idx="33255">
                  <c:v>44832.351319444446</c:v>
                </c:pt>
                <c:pt idx="33256">
                  <c:v>44832.351331018515</c:v>
                </c:pt>
                <c:pt idx="33257">
                  <c:v>44832.351342592592</c:v>
                </c:pt>
                <c:pt idx="33258">
                  <c:v>44832.351354166669</c:v>
                </c:pt>
                <c:pt idx="33259">
                  <c:v>44832.351365740738</c:v>
                </c:pt>
                <c:pt idx="33260">
                  <c:v>44832.351377314815</c:v>
                </c:pt>
                <c:pt idx="33261">
                  <c:v>44832.351388888892</c:v>
                </c:pt>
                <c:pt idx="33262">
                  <c:v>44832.351400462961</c:v>
                </c:pt>
                <c:pt idx="33263">
                  <c:v>44832.351412037038</c:v>
                </c:pt>
                <c:pt idx="33264">
                  <c:v>44832.351423611108</c:v>
                </c:pt>
                <c:pt idx="33265">
                  <c:v>44832.351435185185</c:v>
                </c:pt>
                <c:pt idx="33266">
                  <c:v>44832.351446759261</c:v>
                </c:pt>
                <c:pt idx="33267">
                  <c:v>44832.351458333331</c:v>
                </c:pt>
                <c:pt idx="33268">
                  <c:v>44832.351469907408</c:v>
                </c:pt>
                <c:pt idx="33269">
                  <c:v>44832.351481481484</c:v>
                </c:pt>
                <c:pt idx="33270">
                  <c:v>44832.351493055554</c:v>
                </c:pt>
                <c:pt idx="33271">
                  <c:v>44832.351504629631</c:v>
                </c:pt>
                <c:pt idx="33272">
                  <c:v>44832.3515162037</c:v>
                </c:pt>
                <c:pt idx="33273">
                  <c:v>44832.351527777777</c:v>
                </c:pt>
                <c:pt idx="33274">
                  <c:v>44832.351539351854</c:v>
                </c:pt>
                <c:pt idx="33275">
                  <c:v>44832.351550925923</c:v>
                </c:pt>
                <c:pt idx="33276">
                  <c:v>44832.3515625</c:v>
                </c:pt>
                <c:pt idx="33277">
                  <c:v>44832.351574074077</c:v>
                </c:pt>
                <c:pt idx="33278">
                  <c:v>44832.351585648146</c:v>
                </c:pt>
                <c:pt idx="33279">
                  <c:v>44832.351597222223</c:v>
                </c:pt>
                <c:pt idx="33280">
                  <c:v>44832.3516087963</c:v>
                </c:pt>
                <c:pt idx="33281">
                  <c:v>44832.351620370369</c:v>
                </c:pt>
                <c:pt idx="33282">
                  <c:v>44832.351631944446</c:v>
                </c:pt>
                <c:pt idx="33283">
                  <c:v>44832.351643518516</c:v>
                </c:pt>
                <c:pt idx="33284">
                  <c:v>44832.351655092592</c:v>
                </c:pt>
                <c:pt idx="33285">
                  <c:v>44832.351666666669</c:v>
                </c:pt>
                <c:pt idx="33286">
                  <c:v>44832.351678240739</c:v>
                </c:pt>
                <c:pt idx="33287">
                  <c:v>44832.351689814815</c:v>
                </c:pt>
                <c:pt idx="33288">
                  <c:v>44832.351701388892</c:v>
                </c:pt>
                <c:pt idx="33289">
                  <c:v>44832.351712962962</c:v>
                </c:pt>
                <c:pt idx="33290">
                  <c:v>44832.351724537039</c:v>
                </c:pt>
                <c:pt idx="33291">
                  <c:v>44832.351736111108</c:v>
                </c:pt>
                <c:pt idx="33292">
                  <c:v>44832.351747685185</c:v>
                </c:pt>
                <c:pt idx="33293">
                  <c:v>44832.351759259262</c:v>
                </c:pt>
                <c:pt idx="33294">
                  <c:v>44832.351770833331</c:v>
                </c:pt>
                <c:pt idx="33295">
                  <c:v>44832.351782407408</c:v>
                </c:pt>
                <c:pt idx="33296">
                  <c:v>44832.351793981485</c:v>
                </c:pt>
                <c:pt idx="33297">
                  <c:v>44832.351805555554</c:v>
                </c:pt>
                <c:pt idx="33298">
                  <c:v>44832.351817129631</c:v>
                </c:pt>
                <c:pt idx="33299">
                  <c:v>44832.3518287037</c:v>
                </c:pt>
                <c:pt idx="33300">
                  <c:v>44832.351840277777</c:v>
                </c:pt>
                <c:pt idx="33301">
                  <c:v>44832.351851851854</c:v>
                </c:pt>
                <c:pt idx="33302">
                  <c:v>44832.351863425924</c:v>
                </c:pt>
                <c:pt idx="33303">
                  <c:v>44832.351875</c:v>
                </c:pt>
                <c:pt idx="33304">
                  <c:v>44832.351886574077</c:v>
                </c:pt>
                <c:pt idx="33305">
                  <c:v>44832.351898148147</c:v>
                </c:pt>
                <c:pt idx="33306">
                  <c:v>44832.351909722223</c:v>
                </c:pt>
                <c:pt idx="33307">
                  <c:v>44832.351921296293</c:v>
                </c:pt>
                <c:pt idx="33308">
                  <c:v>44832.35193287037</c:v>
                </c:pt>
                <c:pt idx="33309">
                  <c:v>44832.351944444446</c:v>
                </c:pt>
                <c:pt idx="33310">
                  <c:v>44832.351956018516</c:v>
                </c:pt>
                <c:pt idx="33311">
                  <c:v>44832.351967592593</c:v>
                </c:pt>
                <c:pt idx="33312">
                  <c:v>44832.351979166669</c:v>
                </c:pt>
                <c:pt idx="33313">
                  <c:v>44832.351990740739</c:v>
                </c:pt>
                <c:pt idx="33314">
                  <c:v>44832.352002314816</c:v>
                </c:pt>
                <c:pt idx="33315">
                  <c:v>44832.352013888885</c:v>
                </c:pt>
                <c:pt idx="33316">
                  <c:v>44832.352025462962</c:v>
                </c:pt>
                <c:pt idx="33317">
                  <c:v>44832.352037037039</c:v>
                </c:pt>
                <c:pt idx="33318">
                  <c:v>44832.352048611108</c:v>
                </c:pt>
                <c:pt idx="33319">
                  <c:v>44832.352060185185</c:v>
                </c:pt>
                <c:pt idx="33320">
                  <c:v>44832.352071759262</c:v>
                </c:pt>
                <c:pt idx="33321">
                  <c:v>44832.352083333331</c:v>
                </c:pt>
                <c:pt idx="33322">
                  <c:v>44832.352094907408</c:v>
                </c:pt>
                <c:pt idx="33323">
                  <c:v>44832.352106481485</c:v>
                </c:pt>
                <c:pt idx="33324">
                  <c:v>44832.352118055554</c:v>
                </c:pt>
                <c:pt idx="33325">
                  <c:v>44832.352129629631</c:v>
                </c:pt>
                <c:pt idx="33326">
                  <c:v>44832.352141203701</c:v>
                </c:pt>
                <c:pt idx="33327">
                  <c:v>44832.352152777778</c:v>
                </c:pt>
                <c:pt idx="33328">
                  <c:v>44832.352164351854</c:v>
                </c:pt>
                <c:pt idx="33329">
                  <c:v>44832.352175925924</c:v>
                </c:pt>
                <c:pt idx="33330">
                  <c:v>44832.352187500001</c:v>
                </c:pt>
                <c:pt idx="33331">
                  <c:v>44832.352199074077</c:v>
                </c:pt>
                <c:pt idx="33332">
                  <c:v>44832.352210648147</c:v>
                </c:pt>
                <c:pt idx="33333">
                  <c:v>44832.352222222224</c:v>
                </c:pt>
                <c:pt idx="33334">
                  <c:v>44832.352233796293</c:v>
                </c:pt>
                <c:pt idx="33335">
                  <c:v>44832.35224537037</c:v>
                </c:pt>
                <c:pt idx="33336">
                  <c:v>44832.352256944447</c:v>
                </c:pt>
                <c:pt idx="33337">
                  <c:v>44832.352268518516</c:v>
                </c:pt>
                <c:pt idx="33338">
                  <c:v>44832.352280092593</c:v>
                </c:pt>
                <c:pt idx="33339">
                  <c:v>44832.35229166667</c:v>
                </c:pt>
                <c:pt idx="33340">
                  <c:v>44832.352303240739</c:v>
                </c:pt>
                <c:pt idx="33341">
                  <c:v>44832.352314814816</c:v>
                </c:pt>
                <c:pt idx="33342">
                  <c:v>44832.352326388886</c:v>
                </c:pt>
                <c:pt idx="33343">
                  <c:v>44832.352337962962</c:v>
                </c:pt>
                <c:pt idx="33344">
                  <c:v>44832.352349537039</c:v>
                </c:pt>
                <c:pt idx="33345">
                  <c:v>44832.352361111109</c:v>
                </c:pt>
                <c:pt idx="33346">
                  <c:v>44832.352372685185</c:v>
                </c:pt>
                <c:pt idx="33347">
                  <c:v>44832.352384259262</c:v>
                </c:pt>
                <c:pt idx="33348">
                  <c:v>44832.352395833332</c:v>
                </c:pt>
                <c:pt idx="33349">
                  <c:v>44832.352407407408</c:v>
                </c:pt>
                <c:pt idx="33350">
                  <c:v>44832.352418981478</c:v>
                </c:pt>
                <c:pt idx="33351">
                  <c:v>44832.352430555555</c:v>
                </c:pt>
                <c:pt idx="33352">
                  <c:v>44832.352442129632</c:v>
                </c:pt>
                <c:pt idx="33353">
                  <c:v>44832.352453703701</c:v>
                </c:pt>
                <c:pt idx="33354">
                  <c:v>44832.352465277778</c:v>
                </c:pt>
                <c:pt idx="33355">
                  <c:v>44832.352476851855</c:v>
                </c:pt>
                <c:pt idx="33356">
                  <c:v>44832.352488425924</c:v>
                </c:pt>
                <c:pt idx="33357">
                  <c:v>44832.352500000001</c:v>
                </c:pt>
                <c:pt idx="33358">
                  <c:v>44832.352511574078</c:v>
                </c:pt>
                <c:pt idx="33359">
                  <c:v>44832.352523148147</c:v>
                </c:pt>
                <c:pt idx="33360">
                  <c:v>44832.352534722224</c:v>
                </c:pt>
                <c:pt idx="33361">
                  <c:v>44832.352546296293</c:v>
                </c:pt>
                <c:pt idx="33362">
                  <c:v>44832.35255787037</c:v>
                </c:pt>
                <c:pt idx="33363">
                  <c:v>44832.352569444447</c:v>
                </c:pt>
                <c:pt idx="33364">
                  <c:v>44832.352581018517</c:v>
                </c:pt>
                <c:pt idx="33365">
                  <c:v>44832.352592592593</c:v>
                </c:pt>
                <c:pt idx="33366">
                  <c:v>44832.35260416667</c:v>
                </c:pt>
                <c:pt idx="33367">
                  <c:v>44832.35261574074</c:v>
                </c:pt>
                <c:pt idx="33368">
                  <c:v>44832.352627314816</c:v>
                </c:pt>
                <c:pt idx="33369">
                  <c:v>44832.352638888886</c:v>
                </c:pt>
                <c:pt idx="33370">
                  <c:v>44832.352650462963</c:v>
                </c:pt>
                <c:pt idx="33371">
                  <c:v>44832.352662037039</c:v>
                </c:pt>
                <c:pt idx="33372">
                  <c:v>44832.352673611109</c:v>
                </c:pt>
                <c:pt idx="33373">
                  <c:v>44832.352685185186</c:v>
                </c:pt>
                <c:pt idx="33374">
                  <c:v>44832.352696759262</c:v>
                </c:pt>
                <c:pt idx="33375">
                  <c:v>44832.352708333332</c:v>
                </c:pt>
                <c:pt idx="33376">
                  <c:v>44832.352719907409</c:v>
                </c:pt>
                <c:pt idx="33377">
                  <c:v>44832.352731481478</c:v>
                </c:pt>
                <c:pt idx="33378">
                  <c:v>44832.352743055555</c:v>
                </c:pt>
                <c:pt idx="33379">
                  <c:v>44832.352754629632</c:v>
                </c:pt>
                <c:pt idx="33380">
                  <c:v>44832.352777777778</c:v>
                </c:pt>
                <c:pt idx="33381">
                  <c:v>44832.352789351855</c:v>
                </c:pt>
                <c:pt idx="33382">
                  <c:v>44832.352800925924</c:v>
                </c:pt>
                <c:pt idx="33383">
                  <c:v>44832.352812500001</c:v>
                </c:pt>
                <c:pt idx="33384">
                  <c:v>44832.352824074071</c:v>
                </c:pt>
                <c:pt idx="33385">
                  <c:v>44832.352835648147</c:v>
                </c:pt>
                <c:pt idx="33386">
                  <c:v>44832.352847222224</c:v>
                </c:pt>
                <c:pt idx="33387">
                  <c:v>44832.352858796294</c:v>
                </c:pt>
                <c:pt idx="33388">
                  <c:v>44832.352870370371</c:v>
                </c:pt>
                <c:pt idx="33389">
                  <c:v>44832.352881944447</c:v>
                </c:pt>
                <c:pt idx="33390">
                  <c:v>44832.352893518517</c:v>
                </c:pt>
                <c:pt idx="33391">
                  <c:v>44832.352905092594</c:v>
                </c:pt>
                <c:pt idx="33392">
                  <c:v>44832.352916666663</c:v>
                </c:pt>
                <c:pt idx="33393">
                  <c:v>44832.35292824074</c:v>
                </c:pt>
                <c:pt idx="33394">
                  <c:v>44832.352939814817</c:v>
                </c:pt>
                <c:pt idx="33395">
                  <c:v>44832.352951388886</c:v>
                </c:pt>
                <c:pt idx="33396">
                  <c:v>44832.352962962963</c:v>
                </c:pt>
                <c:pt idx="33397">
                  <c:v>44832.35297453704</c:v>
                </c:pt>
                <c:pt idx="33398">
                  <c:v>44832.352986111109</c:v>
                </c:pt>
                <c:pt idx="33399">
                  <c:v>44832.352997685186</c:v>
                </c:pt>
                <c:pt idx="33400">
                  <c:v>44832.353009259263</c:v>
                </c:pt>
                <c:pt idx="33401">
                  <c:v>44832.353020833332</c:v>
                </c:pt>
                <c:pt idx="33402">
                  <c:v>44832.353032407409</c:v>
                </c:pt>
                <c:pt idx="33403">
                  <c:v>44832.353043981479</c:v>
                </c:pt>
                <c:pt idx="33404">
                  <c:v>44832.353055555555</c:v>
                </c:pt>
                <c:pt idx="33405">
                  <c:v>44832.353067129632</c:v>
                </c:pt>
                <c:pt idx="33406">
                  <c:v>44832.353078703702</c:v>
                </c:pt>
                <c:pt idx="33407">
                  <c:v>44832.353090277778</c:v>
                </c:pt>
                <c:pt idx="33408">
                  <c:v>44832.353101851855</c:v>
                </c:pt>
                <c:pt idx="33409">
                  <c:v>44832.353113425925</c:v>
                </c:pt>
                <c:pt idx="33410">
                  <c:v>44832.353125000001</c:v>
                </c:pt>
                <c:pt idx="33411">
                  <c:v>44832.353136574071</c:v>
                </c:pt>
                <c:pt idx="33412">
                  <c:v>44832.353148148148</c:v>
                </c:pt>
                <c:pt idx="33413">
                  <c:v>44832.353159722225</c:v>
                </c:pt>
                <c:pt idx="33414">
                  <c:v>44832.353171296294</c:v>
                </c:pt>
                <c:pt idx="33415">
                  <c:v>44832.353182870371</c:v>
                </c:pt>
                <c:pt idx="33416">
                  <c:v>44832.353194444448</c:v>
                </c:pt>
                <c:pt idx="33417">
                  <c:v>44832.353206018517</c:v>
                </c:pt>
                <c:pt idx="33418">
                  <c:v>44832.353217592594</c:v>
                </c:pt>
                <c:pt idx="33419">
                  <c:v>44832.353229166663</c:v>
                </c:pt>
                <c:pt idx="33420">
                  <c:v>44832.35324074074</c:v>
                </c:pt>
                <c:pt idx="33421">
                  <c:v>44832.353252314817</c:v>
                </c:pt>
                <c:pt idx="33422">
                  <c:v>44832.353263888886</c:v>
                </c:pt>
                <c:pt idx="33423">
                  <c:v>44832.353275462963</c:v>
                </c:pt>
                <c:pt idx="33424">
                  <c:v>44832.35328703704</c:v>
                </c:pt>
                <c:pt idx="33425">
                  <c:v>44832.353298611109</c:v>
                </c:pt>
                <c:pt idx="33426">
                  <c:v>44832.353310185186</c:v>
                </c:pt>
                <c:pt idx="33427">
                  <c:v>44832.353321759256</c:v>
                </c:pt>
                <c:pt idx="33428">
                  <c:v>44832.353333333333</c:v>
                </c:pt>
                <c:pt idx="33429">
                  <c:v>44832.353344907409</c:v>
                </c:pt>
                <c:pt idx="33430">
                  <c:v>44832.353356481479</c:v>
                </c:pt>
                <c:pt idx="33431">
                  <c:v>44832.353368055556</c:v>
                </c:pt>
                <c:pt idx="33432">
                  <c:v>44832.353379629632</c:v>
                </c:pt>
                <c:pt idx="33433">
                  <c:v>44832.353391203702</c:v>
                </c:pt>
                <c:pt idx="33434">
                  <c:v>44832.353402777779</c:v>
                </c:pt>
                <c:pt idx="33435">
                  <c:v>44832.353414351855</c:v>
                </c:pt>
                <c:pt idx="33436">
                  <c:v>44832.353425925925</c:v>
                </c:pt>
                <c:pt idx="33437">
                  <c:v>44832.353437500002</c:v>
                </c:pt>
                <c:pt idx="33438">
                  <c:v>44832.353449074071</c:v>
                </c:pt>
                <c:pt idx="33439">
                  <c:v>44832.353460648148</c:v>
                </c:pt>
                <c:pt idx="33440">
                  <c:v>44832.353472222225</c:v>
                </c:pt>
                <c:pt idx="33441">
                  <c:v>44832.353483796294</c:v>
                </c:pt>
                <c:pt idx="33442">
                  <c:v>44832.353495370371</c:v>
                </c:pt>
                <c:pt idx="33443">
                  <c:v>44832.353506944448</c:v>
                </c:pt>
                <c:pt idx="33444">
                  <c:v>44832.353518518517</c:v>
                </c:pt>
                <c:pt idx="33445">
                  <c:v>44832.353530092594</c:v>
                </c:pt>
                <c:pt idx="33446">
                  <c:v>44832.353541666664</c:v>
                </c:pt>
                <c:pt idx="33447">
                  <c:v>44832.35355324074</c:v>
                </c:pt>
                <c:pt idx="33448">
                  <c:v>44832.353564814817</c:v>
                </c:pt>
                <c:pt idx="33449">
                  <c:v>44832.353576388887</c:v>
                </c:pt>
                <c:pt idx="33450">
                  <c:v>44832.353587962964</c:v>
                </c:pt>
                <c:pt idx="33451">
                  <c:v>44832.35359953704</c:v>
                </c:pt>
                <c:pt idx="33452">
                  <c:v>44832.35361111111</c:v>
                </c:pt>
                <c:pt idx="33453">
                  <c:v>44832.353622685187</c:v>
                </c:pt>
                <c:pt idx="33454">
                  <c:v>44832.353634259256</c:v>
                </c:pt>
                <c:pt idx="33455">
                  <c:v>44832.353645833333</c:v>
                </c:pt>
                <c:pt idx="33456">
                  <c:v>44832.35365740741</c:v>
                </c:pt>
                <c:pt idx="33457">
                  <c:v>44832.353668981479</c:v>
                </c:pt>
                <c:pt idx="33458">
                  <c:v>44832.353680555556</c:v>
                </c:pt>
                <c:pt idx="33459">
                  <c:v>44832.353692129633</c:v>
                </c:pt>
                <c:pt idx="33460">
                  <c:v>44832.353703703702</c:v>
                </c:pt>
                <c:pt idx="33461">
                  <c:v>44832.353715277779</c:v>
                </c:pt>
                <c:pt idx="33462">
                  <c:v>44832.353726851848</c:v>
                </c:pt>
                <c:pt idx="33463">
                  <c:v>44832.353738425925</c:v>
                </c:pt>
                <c:pt idx="33464">
                  <c:v>44832.353750000002</c:v>
                </c:pt>
                <c:pt idx="33465">
                  <c:v>44832.353761574072</c:v>
                </c:pt>
                <c:pt idx="33466">
                  <c:v>44832.353773148148</c:v>
                </c:pt>
                <c:pt idx="33467">
                  <c:v>44832.353784722225</c:v>
                </c:pt>
                <c:pt idx="33468">
                  <c:v>44832.353796296295</c:v>
                </c:pt>
                <c:pt idx="33469">
                  <c:v>44832.353807870371</c:v>
                </c:pt>
                <c:pt idx="33470">
                  <c:v>44832.353819444441</c:v>
                </c:pt>
                <c:pt idx="33471">
                  <c:v>44832.353831018518</c:v>
                </c:pt>
                <c:pt idx="33472">
                  <c:v>44832.353842592594</c:v>
                </c:pt>
                <c:pt idx="33473">
                  <c:v>44832.353854166664</c:v>
                </c:pt>
                <c:pt idx="33474">
                  <c:v>44832.353865740741</c:v>
                </c:pt>
                <c:pt idx="33475">
                  <c:v>44832.353877314818</c:v>
                </c:pt>
                <c:pt idx="33476">
                  <c:v>44832.353888888887</c:v>
                </c:pt>
                <c:pt idx="33477">
                  <c:v>44832.353900462964</c:v>
                </c:pt>
                <c:pt idx="33478">
                  <c:v>44832.353912037041</c:v>
                </c:pt>
                <c:pt idx="33479">
                  <c:v>44832.35392361111</c:v>
                </c:pt>
                <c:pt idx="33480">
                  <c:v>44832.353935185187</c:v>
                </c:pt>
                <c:pt idx="33481">
                  <c:v>44832.353946759256</c:v>
                </c:pt>
                <c:pt idx="33482">
                  <c:v>44832.353958333333</c:v>
                </c:pt>
                <c:pt idx="33483">
                  <c:v>44832.35396990741</c:v>
                </c:pt>
                <c:pt idx="33484">
                  <c:v>44832.353981481479</c:v>
                </c:pt>
                <c:pt idx="33485">
                  <c:v>44832.353993055556</c:v>
                </c:pt>
                <c:pt idx="33486">
                  <c:v>44832.354004629633</c:v>
                </c:pt>
                <c:pt idx="33487">
                  <c:v>44832.354016203702</c:v>
                </c:pt>
                <c:pt idx="33488">
                  <c:v>44832.354027777779</c:v>
                </c:pt>
                <c:pt idx="33489">
                  <c:v>44832.354039351849</c:v>
                </c:pt>
                <c:pt idx="33490">
                  <c:v>44832.354050925926</c:v>
                </c:pt>
                <c:pt idx="33491">
                  <c:v>44832.354062500002</c:v>
                </c:pt>
                <c:pt idx="33492">
                  <c:v>44832.354074074072</c:v>
                </c:pt>
                <c:pt idx="33493">
                  <c:v>44832.354085648149</c:v>
                </c:pt>
                <c:pt idx="33494">
                  <c:v>44832.354097222225</c:v>
                </c:pt>
                <c:pt idx="33495">
                  <c:v>44832.354108796295</c:v>
                </c:pt>
                <c:pt idx="33496">
                  <c:v>44832.354120370372</c:v>
                </c:pt>
                <c:pt idx="33497">
                  <c:v>44832.354131944441</c:v>
                </c:pt>
                <c:pt idx="33498">
                  <c:v>44832.354143518518</c:v>
                </c:pt>
                <c:pt idx="33499">
                  <c:v>44832.354155092595</c:v>
                </c:pt>
                <c:pt idx="33500">
                  <c:v>44832.354166666664</c:v>
                </c:pt>
                <c:pt idx="33501">
                  <c:v>44832.354178240741</c:v>
                </c:pt>
                <c:pt idx="33502">
                  <c:v>44832.354189814818</c:v>
                </c:pt>
                <c:pt idx="33503">
                  <c:v>44832.354201388887</c:v>
                </c:pt>
                <c:pt idx="33504">
                  <c:v>44832.354212962964</c:v>
                </c:pt>
                <c:pt idx="33505">
                  <c:v>44832.354224537034</c:v>
                </c:pt>
                <c:pt idx="33506">
                  <c:v>44832.35423611111</c:v>
                </c:pt>
                <c:pt idx="33507">
                  <c:v>44832.354247685187</c:v>
                </c:pt>
                <c:pt idx="33508">
                  <c:v>44832.354259259257</c:v>
                </c:pt>
                <c:pt idx="33509">
                  <c:v>44832.354270833333</c:v>
                </c:pt>
                <c:pt idx="33510">
                  <c:v>44832.35428240741</c:v>
                </c:pt>
                <c:pt idx="33511">
                  <c:v>44832.35429398148</c:v>
                </c:pt>
                <c:pt idx="33512">
                  <c:v>44832.354305555556</c:v>
                </c:pt>
                <c:pt idx="33513">
                  <c:v>44832.354317129626</c:v>
                </c:pt>
                <c:pt idx="33514">
                  <c:v>44832.354328703703</c:v>
                </c:pt>
                <c:pt idx="33515">
                  <c:v>44832.35434027778</c:v>
                </c:pt>
                <c:pt idx="33516">
                  <c:v>44832.354351851849</c:v>
                </c:pt>
                <c:pt idx="33517">
                  <c:v>44832.354363425926</c:v>
                </c:pt>
                <c:pt idx="33518">
                  <c:v>44832.354375000003</c:v>
                </c:pt>
                <c:pt idx="33519">
                  <c:v>44832.354386574072</c:v>
                </c:pt>
                <c:pt idx="33520">
                  <c:v>44832.354398148149</c:v>
                </c:pt>
                <c:pt idx="33521">
                  <c:v>44832.354409722226</c:v>
                </c:pt>
                <c:pt idx="33522">
                  <c:v>44832.354421296295</c:v>
                </c:pt>
                <c:pt idx="33523">
                  <c:v>44832.354432870372</c:v>
                </c:pt>
                <c:pt idx="33524">
                  <c:v>44832.354444444441</c:v>
                </c:pt>
                <c:pt idx="33525">
                  <c:v>44832.354456018518</c:v>
                </c:pt>
                <c:pt idx="33526">
                  <c:v>44832.354467592595</c:v>
                </c:pt>
                <c:pt idx="33527">
                  <c:v>44832.354479166665</c:v>
                </c:pt>
                <c:pt idx="33528">
                  <c:v>44832.354490740741</c:v>
                </c:pt>
                <c:pt idx="33529">
                  <c:v>44832.354502314818</c:v>
                </c:pt>
                <c:pt idx="33530">
                  <c:v>44832.354513888888</c:v>
                </c:pt>
                <c:pt idx="33531">
                  <c:v>44832.354525462964</c:v>
                </c:pt>
                <c:pt idx="33532">
                  <c:v>44832.354537037034</c:v>
                </c:pt>
                <c:pt idx="33533">
                  <c:v>44832.354548611111</c:v>
                </c:pt>
                <c:pt idx="33534">
                  <c:v>44832.354571759257</c:v>
                </c:pt>
                <c:pt idx="33535">
                  <c:v>44832.354583333334</c:v>
                </c:pt>
                <c:pt idx="33536">
                  <c:v>44832.354594907411</c:v>
                </c:pt>
                <c:pt idx="33537">
                  <c:v>44832.35460648148</c:v>
                </c:pt>
                <c:pt idx="33538">
                  <c:v>44832.354618055557</c:v>
                </c:pt>
                <c:pt idx="33539">
                  <c:v>44832.354629629626</c:v>
                </c:pt>
                <c:pt idx="33540">
                  <c:v>44832.354641203703</c:v>
                </c:pt>
                <c:pt idx="33541">
                  <c:v>44832.35465277778</c:v>
                </c:pt>
                <c:pt idx="33542">
                  <c:v>44832.354664351849</c:v>
                </c:pt>
                <c:pt idx="33543">
                  <c:v>44832.354675925926</c:v>
                </c:pt>
                <c:pt idx="33544">
                  <c:v>44832.354687500003</c:v>
                </c:pt>
                <c:pt idx="33545">
                  <c:v>44832.354699074072</c:v>
                </c:pt>
                <c:pt idx="33546">
                  <c:v>44832.354710648149</c:v>
                </c:pt>
                <c:pt idx="33547">
                  <c:v>44832.354722222219</c:v>
                </c:pt>
                <c:pt idx="33548">
                  <c:v>44832.354733796295</c:v>
                </c:pt>
                <c:pt idx="33549">
                  <c:v>44832.354745370372</c:v>
                </c:pt>
                <c:pt idx="33550">
                  <c:v>44832.354756944442</c:v>
                </c:pt>
                <c:pt idx="33551">
                  <c:v>44832.354768518519</c:v>
                </c:pt>
                <c:pt idx="33552">
                  <c:v>44832.354780092595</c:v>
                </c:pt>
                <c:pt idx="33553">
                  <c:v>44832.354791666665</c:v>
                </c:pt>
                <c:pt idx="33554">
                  <c:v>44832.354803240742</c:v>
                </c:pt>
                <c:pt idx="33555">
                  <c:v>44832.354814814818</c:v>
                </c:pt>
                <c:pt idx="33556">
                  <c:v>44832.354826388888</c:v>
                </c:pt>
                <c:pt idx="33557">
                  <c:v>44832.354837962965</c:v>
                </c:pt>
                <c:pt idx="33558">
                  <c:v>44832.354849537034</c:v>
                </c:pt>
                <c:pt idx="33559">
                  <c:v>44832.354861111111</c:v>
                </c:pt>
                <c:pt idx="33560">
                  <c:v>44832.354872685188</c:v>
                </c:pt>
                <c:pt idx="33561">
                  <c:v>44832.354884259257</c:v>
                </c:pt>
                <c:pt idx="33562">
                  <c:v>44832.354895833334</c:v>
                </c:pt>
                <c:pt idx="33563">
                  <c:v>44832.354907407411</c:v>
                </c:pt>
                <c:pt idx="33564">
                  <c:v>44832.35491898148</c:v>
                </c:pt>
                <c:pt idx="33565">
                  <c:v>44832.354930555557</c:v>
                </c:pt>
                <c:pt idx="33566">
                  <c:v>44832.354942129627</c:v>
                </c:pt>
                <c:pt idx="33567">
                  <c:v>44832.354953703703</c:v>
                </c:pt>
                <c:pt idx="33568">
                  <c:v>44832.35496527778</c:v>
                </c:pt>
                <c:pt idx="33569">
                  <c:v>44832.35497685185</c:v>
                </c:pt>
                <c:pt idx="33570">
                  <c:v>44832.354988425926</c:v>
                </c:pt>
                <c:pt idx="33571">
                  <c:v>44832.355000000003</c:v>
                </c:pt>
                <c:pt idx="33572">
                  <c:v>44832.355011574073</c:v>
                </c:pt>
                <c:pt idx="33573">
                  <c:v>44832.355023148149</c:v>
                </c:pt>
                <c:pt idx="33574">
                  <c:v>44832.355034722219</c:v>
                </c:pt>
                <c:pt idx="33575">
                  <c:v>44832.355046296296</c:v>
                </c:pt>
                <c:pt idx="33576">
                  <c:v>44832.355057870373</c:v>
                </c:pt>
                <c:pt idx="33577">
                  <c:v>44832.355069444442</c:v>
                </c:pt>
                <c:pt idx="33578">
                  <c:v>44832.355081018519</c:v>
                </c:pt>
                <c:pt idx="33579">
                  <c:v>44832.355092592596</c:v>
                </c:pt>
                <c:pt idx="33580">
                  <c:v>44832.355104166665</c:v>
                </c:pt>
                <c:pt idx="33581">
                  <c:v>44832.355115740742</c:v>
                </c:pt>
                <c:pt idx="33582">
                  <c:v>44832.355127314811</c:v>
                </c:pt>
                <c:pt idx="33583">
                  <c:v>44832.355138888888</c:v>
                </c:pt>
                <c:pt idx="33584">
                  <c:v>44832.355150462965</c:v>
                </c:pt>
                <c:pt idx="33585">
                  <c:v>44832.355162037034</c:v>
                </c:pt>
                <c:pt idx="33586">
                  <c:v>44832.355173611111</c:v>
                </c:pt>
                <c:pt idx="33587">
                  <c:v>44832.355185185188</c:v>
                </c:pt>
                <c:pt idx="33588">
                  <c:v>44832.355196759258</c:v>
                </c:pt>
                <c:pt idx="33589">
                  <c:v>44832.355208333334</c:v>
                </c:pt>
                <c:pt idx="33590">
                  <c:v>44832.355219907404</c:v>
                </c:pt>
                <c:pt idx="33591">
                  <c:v>44832.355231481481</c:v>
                </c:pt>
                <c:pt idx="33592">
                  <c:v>44832.355243055557</c:v>
                </c:pt>
                <c:pt idx="33593">
                  <c:v>44832.355254629627</c:v>
                </c:pt>
                <c:pt idx="33594">
                  <c:v>44832.355266203704</c:v>
                </c:pt>
                <c:pt idx="33595">
                  <c:v>44832.35527777778</c:v>
                </c:pt>
                <c:pt idx="33596">
                  <c:v>44832.35528935185</c:v>
                </c:pt>
                <c:pt idx="33597">
                  <c:v>44832.355300925927</c:v>
                </c:pt>
                <c:pt idx="33598">
                  <c:v>44832.355312500003</c:v>
                </c:pt>
                <c:pt idx="33599">
                  <c:v>44832.355324074073</c:v>
                </c:pt>
                <c:pt idx="33600">
                  <c:v>44832.35533564815</c:v>
                </c:pt>
                <c:pt idx="33601">
                  <c:v>44832.355347222219</c:v>
                </c:pt>
                <c:pt idx="33602">
                  <c:v>44832.355358796296</c:v>
                </c:pt>
                <c:pt idx="33603">
                  <c:v>44832.355370370373</c:v>
                </c:pt>
                <c:pt idx="33604">
                  <c:v>44832.355381944442</c:v>
                </c:pt>
                <c:pt idx="33605">
                  <c:v>44832.355393518519</c:v>
                </c:pt>
                <c:pt idx="33606">
                  <c:v>44832.355405092596</c:v>
                </c:pt>
                <c:pt idx="33607">
                  <c:v>44832.355416666665</c:v>
                </c:pt>
                <c:pt idx="33608">
                  <c:v>44832.355428240742</c:v>
                </c:pt>
                <c:pt idx="33609">
                  <c:v>44832.355439814812</c:v>
                </c:pt>
                <c:pt idx="33610">
                  <c:v>44832.355451388888</c:v>
                </c:pt>
                <c:pt idx="33611">
                  <c:v>44832.355462962965</c:v>
                </c:pt>
                <c:pt idx="33612">
                  <c:v>44832.355474537035</c:v>
                </c:pt>
                <c:pt idx="33613">
                  <c:v>44832.355486111112</c:v>
                </c:pt>
                <c:pt idx="33614">
                  <c:v>44832.355497685188</c:v>
                </c:pt>
                <c:pt idx="33615">
                  <c:v>44832.355509259258</c:v>
                </c:pt>
                <c:pt idx="33616">
                  <c:v>44832.355520833335</c:v>
                </c:pt>
                <c:pt idx="33617">
                  <c:v>44832.355532407404</c:v>
                </c:pt>
                <c:pt idx="33618">
                  <c:v>44832.355543981481</c:v>
                </c:pt>
                <c:pt idx="33619">
                  <c:v>44832.355555555558</c:v>
                </c:pt>
                <c:pt idx="33620">
                  <c:v>44832.355567129627</c:v>
                </c:pt>
                <c:pt idx="33621">
                  <c:v>44832.355578703704</c:v>
                </c:pt>
                <c:pt idx="33622">
                  <c:v>44832.355590277781</c:v>
                </c:pt>
                <c:pt idx="33623">
                  <c:v>44832.35560185185</c:v>
                </c:pt>
                <c:pt idx="33624">
                  <c:v>44832.355613425927</c:v>
                </c:pt>
                <c:pt idx="33625">
                  <c:v>44832.355624999997</c:v>
                </c:pt>
                <c:pt idx="33626">
                  <c:v>44832.355636574073</c:v>
                </c:pt>
                <c:pt idx="33627">
                  <c:v>44832.35564814815</c:v>
                </c:pt>
                <c:pt idx="33628">
                  <c:v>44832.35565972222</c:v>
                </c:pt>
                <c:pt idx="33629">
                  <c:v>44832.355671296296</c:v>
                </c:pt>
                <c:pt idx="33630">
                  <c:v>44832.355682870373</c:v>
                </c:pt>
                <c:pt idx="33631">
                  <c:v>44832.355694444443</c:v>
                </c:pt>
                <c:pt idx="33632">
                  <c:v>44832.355706018519</c:v>
                </c:pt>
                <c:pt idx="33633">
                  <c:v>44832.355717592596</c:v>
                </c:pt>
                <c:pt idx="33634">
                  <c:v>44832.355729166666</c:v>
                </c:pt>
                <c:pt idx="33635">
                  <c:v>44832.355740740742</c:v>
                </c:pt>
                <c:pt idx="33636">
                  <c:v>44832.355752314812</c:v>
                </c:pt>
                <c:pt idx="33637">
                  <c:v>44832.355763888889</c:v>
                </c:pt>
                <c:pt idx="33638">
                  <c:v>44832.355775462966</c:v>
                </c:pt>
                <c:pt idx="33639">
                  <c:v>44832.355787037035</c:v>
                </c:pt>
                <c:pt idx="33640">
                  <c:v>44832.355798611112</c:v>
                </c:pt>
                <c:pt idx="33641">
                  <c:v>44832.355810185189</c:v>
                </c:pt>
                <c:pt idx="33642">
                  <c:v>44832.355821759258</c:v>
                </c:pt>
                <c:pt idx="33643">
                  <c:v>44832.355833333335</c:v>
                </c:pt>
                <c:pt idx="33644">
                  <c:v>44832.355844907404</c:v>
                </c:pt>
                <c:pt idx="33645">
                  <c:v>44832.355856481481</c:v>
                </c:pt>
                <c:pt idx="33646">
                  <c:v>44832.355868055558</c:v>
                </c:pt>
                <c:pt idx="33647">
                  <c:v>44832.355879629627</c:v>
                </c:pt>
                <c:pt idx="33648">
                  <c:v>44832.355891203704</c:v>
                </c:pt>
                <c:pt idx="33649">
                  <c:v>44832.355902777781</c:v>
                </c:pt>
                <c:pt idx="33650">
                  <c:v>44832.355914351851</c:v>
                </c:pt>
                <c:pt idx="33651">
                  <c:v>44832.355925925927</c:v>
                </c:pt>
                <c:pt idx="33652">
                  <c:v>44832.355937499997</c:v>
                </c:pt>
                <c:pt idx="33653">
                  <c:v>44832.355949074074</c:v>
                </c:pt>
                <c:pt idx="33654">
                  <c:v>44832.35596064815</c:v>
                </c:pt>
                <c:pt idx="33655">
                  <c:v>44832.35597222222</c:v>
                </c:pt>
                <c:pt idx="33656">
                  <c:v>44832.355983796297</c:v>
                </c:pt>
                <c:pt idx="33657">
                  <c:v>44832.355995370373</c:v>
                </c:pt>
                <c:pt idx="33658">
                  <c:v>44832.356006944443</c:v>
                </c:pt>
                <c:pt idx="33659">
                  <c:v>44832.35601851852</c:v>
                </c:pt>
                <c:pt idx="33660">
                  <c:v>44832.356030092589</c:v>
                </c:pt>
                <c:pt idx="33661">
                  <c:v>44832.356041666666</c:v>
                </c:pt>
                <c:pt idx="33662">
                  <c:v>44832.356053240743</c:v>
                </c:pt>
                <c:pt idx="33663">
                  <c:v>44832.356064814812</c:v>
                </c:pt>
                <c:pt idx="33664">
                  <c:v>44832.356076388889</c:v>
                </c:pt>
                <c:pt idx="33665">
                  <c:v>44832.356087962966</c:v>
                </c:pt>
                <c:pt idx="33666">
                  <c:v>44832.356099537035</c:v>
                </c:pt>
                <c:pt idx="33667">
                  <c:v>44832.356111111112</c:v>
                </c:pt>
                <c:pt idx="33668">
                  <c:v>44832.356122685182</c:v>
                </c:pt>
                <c:pt idx="33669">
                  <c:v>44832.356134259258</c:v>
                </c:pt>
                <c:pt idx="33670">
                  <c:v>44832.356145833335</c:v>
                </c:pt>
                <c:pt idx="33671">
                  <c:v>44832.356168981481</c:v>
                </c:pt>
                <c:pt idx="33672">
                  <c:v>44832.356180555558</c:v>
                </c:pt>
                <c:pt idx="33673">
                  <c:v>44832.356192129628</c:v>
                </c:pt>
                <c:pt idx="33674">
                  <c:v>44832.356203703705</c:v>
                </c:pt>
                <c:pt idx="33675">
                  <c:v>44832.356215277781</c:v>
                </c:pt>
                <c:pt idx="33676">
                  <c:v>44832.356226851851</c:v>
                </c:pt>
                <c:pt idx="33677">
                  <c:v>44832.356238425928</c:v>
                </c:pt>
                <c:pt idx="33678">
                  <c:v>44832.356249999997</c:v>
                </c:pt>
                <c:pt idx="33679">
                  <c:v>44832.356261574074</c:v>
                </c:pt>
                <c:pt idx="33680">
                  <c:v>44832.356273148151</c:v>
                </c:pt>
                <c:pt idx="33681">
                  <c:v>44832.35628472222</c:v>
                </c:pt>
                <c:pt idx="33682">
                  <c:v>44832.356296296297</c:v>
                </c:pt>
                <c:pt idx="33683">
                  <c:v>44832.356307870374</c:v>
                </c:pt>
                <c:pt idx="33684">
                  <c:v>44832.356319444443</c:v>
                </c:pt>
                <c:pt idx="33685">
                  <c:v>44832.35633101852</c:v>
                </c:pt>
                <c:pt idx="33686">
                  <c:v>44832.356342592589</c:v>
                </c:pt>
                <c:pt idx="33687">
                  <c:v>44832.356354166666</c:v>
                </c:pt>
                <c:pt idx="33688">
                  <c:v>44832.356365740743</c:v>
                </c:pt>
                <c:pt idx="33689">
                  <c:v>44832.356377314813</c:v>
                </c:pt>
                <c:pt idx="33690">
                  <c:v>44832.356388888889</c:v>
                </c:pt>
                <c:pt idx="33691">
                  <c:v>44832.356400462966</c:v>
                </c:pt>
                <c:pt idx="33692">
                  <c:v>44832.356412037036</c:v>
                </c:pt>
                <c:pt idx="33693">
                  <c:v>44832.356423611112</c:v>
                </c:pt>
                <c:pt idx="33694">
                  <c:v>44832.356435185182</c:v>
                </c:pt>
                <c:pt idx="33695">
                  <c:v>44832.356446759259</c:v>
                </c:pt>
                <c:pt idx="33696">
                  <c:v>44832.356458333335</c:v>
                </c:pt>
                <c:pt idx="33697">
                  <c:v>44832.356469907405</c:v>
                </c:pt>
                <c:pt idx="33698">
                  <c:v>44832.356481481482</c:v>
                </c:pt>
                <c:pt idx="33699">
                  <c:v>44832.356493055559</c:v>
                </c:pt>
                <c:pt idx="33700">
                  <c:v>44832.356504629628</c:v>
                </c:pt>
                <c:pt idx="33701">
                  <c:v>44832.356516203705</c:v>
                </c:pt>
                <c:pt idx="33702">
                  <c:v>44832.356527777774</c:v>
                </c:pt>
                <c:pt idx="33703">
                  <c:v>44832.356539351851</c:v>
                </c:pt>
                <c:pt idx="33704">
                  <c:v>44832.356550925928</c:v>
                </c:pt>
                <c:pt idx="33705">
                  <c:v>44832.356562499997</c:v>
                </c:pt>
                <c:pt idx="33706">
                  <c:v>44832.356574074074</c:v>
                </c:pt>
                <c:pt idx="33707">
                  <c:v>44832.356585648151</c:v>
                </c:pt>
                <c:pt idx="33708">
                  <c:v>44832.35659722222</c:v>
                </c:pt>
                <c:pt idx="33709">
                  <c:v>44832.356608796297</c:v>
                </c:pt>
                <c:pt idx="33710">
                  <c:v>44832.356620370374</c:v>
                </c:pt>
                <c:pt idx="33711">
                  <c:v>44832.356631944444</c:v>
                </c:pt>
                <c:pt idx="33712">
                  <c:v>44832.35664351852</c:v>
                </c:pt>
                <c:pt idx="33713">
                  <c:v>44832.35665509259</c:v>
                </c:pt>
                <c:pt idx="33714">
                  <c:v>44832.356666666667</c:v>
                </c:pt>
                <c:pt idx="33715">
                  <c:v>44832.356678240743</c:v>
                </c:pt>
                <c:pt idx="33716">
                  <c:v>44832.356689814813</c:v>
                </c:pt>
                <c:pt idx="33717">
                  <c:v>44832.35670138889</c:v>
                </c:pt>
                <c:pt idx="33718">
                  <c:v>44832.356712962966</c:v>
                </c:pt>
                <c:pt idx="33719">
                  <c:v>44832.356724537036</c:v>
                </c:pt>
                <c:pt idx="33720">
                  <c:v>44832.356736111113</c:v>
                </c:pt>
                <c:pt idx="33721">
                  <c:v>44832.356747685182</c:v>
                </c:pt>
                <c:pt idx="33722">
                  <c:v>44832.356759259259</c:v>
                </c:pt>
                <c:pt idx="33723">
                  <c:v>44832.356770833336</c:v>
                </c:pt>
                <c:pt idx="33724">
                  <c:v>44832.356782407405</c:v>
                </c:pt>
                <c:pt idx="33725">
                  <c:v>44832.356793981482</c:v>
                </c:pt>
                <c:pt idx="33726">
                  <c:v>44832.356805555559</c:v>
                </c:pt>
                <c:pt idx="33727">
                  <c:v>44832.356817129628</c:v>
                </c:pt>
                <c:pt idx="33728">
                  <c:v>44832.356828703705</c:v>
                </c:pt>
                <c:pt idx="33729">
                  <c:v>44832.356840277775</c:v>
                </c:pt>
                <c:pt idx="33730">
                  <c:v>44832.356851851851</c:v>
                </c:pt>
                <c:pt idx="33731">
                  <c:v>44832.356863425928</c:v>
                </c:pt>
                <c:pt idx="33732">
                  <c:v>44832.356874999998</c:v>
                </c:pt>
                <c:pt idx="33733">
                  <c:v>44832.356886574074</c:v>
                </c:pt>
                <c:pt idx="33734">
                  <c:v>44832.356898148151</c:v>
                </c:pt>
                <c:pt idx="33735">
                  <c:v>44832.356909722221</c:v>
                </c:pt>
                <c:pt idx="33736">
                  <c:v>44832.356921296298</c:v>
                </c:pt>
                <c:pt idx="33737">
                  <c:v>44832.356932870367</c:v>
                </c:pt>
                <c:pt idx="33738">
                  <c:v>44832.356944444444</c:v>
                </c:pt>
                <c:pt idx="33739">
                  <c:v>44832.356956018521</c:v>
                </c:pt>
                <c:pt idx="33740">
                  <c:v>44832.35696759259</c:v>
                </c:pt>
                <c:pt idx="33741">
                  <c:v>44832.356979166667</c:v>
                </c:pt>
                <c:pt idx="33742">
                  <c:v>44832.356990740744</c:v>
                </c:pt>
                <c:pt idx="33743">
                  <c:v>44832.357002314813</c:v>
                </c:pt>
                <c:pt idx="33744">
                  <c:v>44832.35701388889</c:v>
                </c:pt>
                <c:pt idx="33745">
                  <c:v>44832.357025462959</c:v>
                </c:pt>
                <c:pt idx="33746">
                  <c:v>44832.357037037036</c:v>
                </c:pt>
                <c:pt idx="33747">
                  <c:v>44832.357048611113</c:v>
                </c:pt>
                <c:pt idx="33748">
                  <c:v>44832.357060185182</c:v>
                </c:pt>
                <c:pt idx="33749">
                  <c:v>44832.357071759259</c:v>
                </c:pt>
                <c:pt idx="33750">
                  <c:v>44832.357083333336</c:v>
                </c:pt>
                <c:pt idx="33751">
                  <c:v>44832.357094907406</c:v>
                </c:pt>
                <c:pt idx="33752">
                  <c:v>44832.357106481482</c:v>
                </c:pt>
                <c:pt idx="33753">
                  <c:v>44832.357118055559</c:v>
                </c:pt>
                <c:pt idx="33754">
                  <c:v>44832.357129629629</c:v>
                </c:pt>
                <c:pt idx="33755">
                  <c:v>44832.357141203705</c:v>
                </c:pt>
                <c:pt idx="33756">
                  <c:v>44832.357152777775</c:v>
                </c:pt>
                <c:pt idx="33757">
                  <c:v>44832.357164351852</c:v>
                </c:pt>
                <c:pt idx="33758">
                  <c:v>44832.357175925928</c:v>
                </c:pt>
                <c:pt idx="33759">
                  <c:v>44832.357187499998</c:v>
                </c:pt>
                <c:pt idx="33760">
                  <c:v>44832.357199074075</c:v>
                </c:pt>
                <c:pt idx="33761">
                  <c:v>44832.357210648152</c:v>
                </c:pt>
                <c:pt idx="33762">
                  <c:v>44832.357222222221</c:v>
                </c:pt>
                <c:pt idx="33763">
                  <c:v>44832.357233796298</c:v>
                </c:pt>
                <c:pt idx="33764">
                  <c:v>44832.357245370367</c:v>
                </c:pt>
                <c:pt idx="33765">
                  <c:v>44832.357256944444</c:v>
                </c:pt>
                <c:pt idx="33766">
                  <c:v>44832.357268518521</c:v>
                </c:pt>
                <c:pt idx="33767">
                  <c:v>44832.35728009259</c:v>
                </c:pt>
                <c:pt idx="33768">
                  <c:v>44832.357291666667</c:v>
                </c:pt>
                <c:pt idx="33769">
                  <c:v>44832.357303240744</c:v>
                </c:pt>
                <c:pt idx="33770">
                  <c:v>44832.357314814813</c:v>
                </c:pt>
                <c:pt idx="33771">
                  <c:v>44832.35732638889</c:v>
                </c:pt>
                <c:pt idx="33772">
                  <c:v>44832.35733796296</c:v>
                </c:pt>
                <c:pt idx="33773">
                  <c:v>44832.357349537036</c:v>
                </c:pt>
                <c:pt idx="33774">
                  <c:v>44832.357361111113</c:v>
                </c:pt>
                <c:pt idx="33775">
                  <c:v>44832.357372685183</c:v>
                </c:pt>
                <c:pt idx="33776">
                  <c:v>44832.35738425926</c:v>
                </c:pt>
                <c:pt idx="33777">
                  <c:v>44832.357395833336</c:v>
                </c:pt>
                <c:pt idx="33778">
                  <c:v>44832.357407407406</c:v>
                </c:pt>
                <c:pt idx="33779">
                  <c:v>44832.357418981483</c:v>
                </c:pt>
                <c:pt idx="33780">
                  <c:v>44832.357430555552</c:v>
                </c:pt>
                <c:pt idx="33781">
                  <c:v>44832.357442129629</c:v>
                </c:pt>
                <c:pt idx="33782">
                  <c:v>44832.357453703706</c:v>
                </c:pt>
                <c:pt idx="33783">
                  <c:v>44832.357465277775</c:v>
                </c:pt>
                <c:pt idx="33784">
                  <c:v>44832.357476851852</c:v>
                </c:pt>
                <c:pt idx="33785">
                  <c:v>44832.357488425929</c:v>
                </c:pt>
                <c:pt idx="33786">
                  <c:v>44832.357499999998</c:v>
                </c:pt>
                <c:pt idx="33787">
                  <c:v>44832.357511574075</c:v>
                </c:pt>
                <c:pt idx="33788">
                  <c:v>44832.357523148145</c:v>
                </c:pt>
                <c:pt idx="33789">
                  <c:v>44832.357534722221</c:v>
                </c:pt>
                <c:pt idx="33790">
                  <c:v>44832.357546296298</c:v>
                </c:pt>
                <c:pt idx="33791">
                  <c:v>44832.357557870368</c:v>
                </c:pt>
                <c:pt idx="33792">
                  <c:v>44832.357569444444</c:v>
                </c:pt>
                <c:pt idx="33793">
                  <c:v>44832.357581018521</c:v>
                </c:pt>
                <c:pt idx="33794">
                  <c:v>44832.357592592591</c:v>
                </c:pt>
                <c:pt idx="33795">
                  <c:v>44832.357604166667</c:v>
                </c:pt>
                <c:pt idx="33796">
                  <c:v>44832.357615740744</c:v>
                </c:pt>
                <c:pt idx="33797">
                  <c:v>44832.357627314814</c:v>
                </c:pt>
                <c:pt idx="33798">
                  <c:v>44832.357638888891</c:v>
                </c:pt>
                <c:pt idx="33799">
                  <c:v>44832.35765046296</c:v>
                </c:pt>
                <c:pt idx="33800">
                  <c:v>44832.357662037037</c:v>
                </c:pt>
                <c:pt idx="33801">
                  <c:v>44832.357673611114</c:v>
                </c:pt>
                <c:pt idx="33802">
                  <c:v>44832.357685185183</c:v>
                </c:pt>
                <c:pt idx="33803">
                  <c:v>44832.35769675926</c:v>
                </c:pt>
                <c:pt idx="33804">
                  <c:v>44832.357708333337</c:v>
                </c:pt>
                <c:pt idx="33805">
                  <c:v>44832.357719907406</c:v>
                </c:pt>
                <c:pt idx="33806">
                  <c:v>44832.357731481483</c:v>
                </c:pt>
                <c:pt idx="33807">
                  <c:v>44832.357743055552</c:v>
                </c:pt>
                <c:pt idx="33808">
                  <c:v>44832.357754629629</c:v>
                </c:pt>
                <c:pt idx="33809">
                  <c:v>44832.357766203706</c:v>
                </c:pt>
                <c:pt idx="33810">
                  <c:v>44832.357777777775</c:v>
                </c:pt>
                <c:pt idx="33811">
                  <c:v>44832.357789351852</c:v>
                </c:pt>
                <c:pt idx="33812">
                  <c:v>44832.357800925929</c:v>
                </c:pt>
                <c:pt idx="33813">
                  <c:v>44832.357812499999</c:v>
                </c:pt>
                <c:pt idx="33814">
                  <c:v>44832.357824074075</c:v>
                </c:pt>
                <c:pt idx="33815">
                  <c:v>44832.357835648145</c:v>
                </c:pt>
                <c:pt idx="33816">
                  <c:v>44832.357847222222</c:v>
                </c:pt>
                <c:pt idx="33817">
                  <c:v>44832.357858796298</c:v>
                </c:pt>
                <c:pt idx="33818">
                  <c:v>44832.357870370368</c:v>
                </c:pt>
                <c:pt idx="33819">
                  <c:v>44832.357881944445</c:v>
                </c:pt>
                <c:pt idx="33820">
                  <c:v>44832.357893518521</c:v>
                </c:pt>
                <c:pt idx="33821">
                  <c:v>44832.357905092591</c:v>
                </c:pt>
                <c:pt idx="33822">
                  <c:v>44832.357916666668</c:v>
                </c:pt>
                <c:pt idx="33823">
                  <c:v>44832.357928240737</c:v>
                </c:pt>
                <c:pt idx="33824">
                  <c:v>44832.357939814814</c:v>
                </c:pt>
                <c:pt idx="33825">
                  <c:v>44832.35796296296</c:v>
                </c:pt>
                <c:pt idx="33826">
                  <c:v>44832.357974537037</c:v>
                </c:pt>
                <c:pt idx="33827">
                  <c:v>44832.357986111114</c:v>
                </c:pt>
                <c:pt idx="33828">
                  <c:v>44832.357997685183</c:v>
                </c:pt>
                <c:pt idx="33829">
                  <c:v>44832.35800925926</c:v>
                </c:pt>
                <c:pt idx="33830">
                  <c:v>44832.358020833337</c:v>
                </c:pt>
                <c:pt idx="33831">
                  <c:v>44832.358032407406</c:v>
                </c:pt>
                <c:pt idx="33832">
                  <c:v>44832.358043981483</c:v>
                </c:pt>
                <c:pt idx="33833">
                  <c:v>44832.358055555553</c:v>
                </c:pt>
                <c:pt idx="33834">
                  <c:v>44832.358067129629</c:v>
                </c:pt>
                <c:pt idx="33835">
                  <c:v>44832.358078703706</c:v>
                </c:pt>
                <c:pt idx="33836">
                  <c:v>44832.358090277776</c:v>
                </c:pt>
                <c:pt idx="33837">
                  <c:v>44832.358101851853</c:v>
                </c:pt>
                <c:pt idx="33838">
                  <c:v>44832.358113425929</c:v>
                </c:pt>
                <c:pt idx="33839">
                  <c:v>44832.358124999999</c:v>
                </c:pt>
                <c:pt idx="33840">
                  <c:v>44832.358136574076</c:v>
                </c:pt>
                <c:pt idx="33841">
                  <c:v>44832.358148148145</c:v>
                </c:pt>
                <c:pt idx="33842">
                  <c:v>44832.358159722222</c:v>
                </c:pt>
                <c:pt idx="33843">
                  <c:v>44832.358171296299</c:v>
                </c:pt>
                <c:pt idx="33844">
                  <c:v>44832.358182870368</c:v>
                </c:pt>
                <c:pt idx="33845">
                  <c:v>44832.358194444445</c:v>
                </c:pt>
                <c:pt idx="33846">
                  <c:v>44832.358206018522</c:v>
                </c:pt>
                <c:pt idx="33847">
                  <c:v>44832.358217592591</c:v>
                </c:pt>
                <c:pt idx="33848">
                  <c:v>44832.358229166668</c:v>
                </c:pt>
                <c:pt idx="33849">
                  <c:v>44832.358240740738</c:v>
                </c:pt>
                <c:pt idx="33850">
                  <c:v>44832.358252314814</c:v>
                </c:pt>
                <c:pt idx="33851">
                  <c:v>44832.358263888891</c:v>
                </c:pt>
                <c:pt idx="33852">
                  <c:v>44832.358275462961</c:v>
                </c:pt>
                <c:pt idx="33853">
                  <c:v>44832.358287037037</c:v>
                </c:pt>
                <c:pt idx="33854">
                  <c:v>44832.358298611114</c:v>
                </c:pt>
                <c:pt idx="33855">
                  <c:v>44832.358310185184</c:v>
                </c:pt>
                <c:pt idx="33856">
                  <c:v>44832.35832175926</c:v>
                </c:pt>
                <c:pt idx="33857">
                  <c:v>44832.35833333333</c:v>
                </c:pt>
                <c:pt idx="33858">
                  <c:v>44832.358344907407</c:v>
                </c:pt>
                <c:pt idx="33859">
                  <c:v>44832.358356481483</c:v>
                </c:pt>
                <c:pt idx="33860">
                  <c:v>44832.358368055553</c:v>
                </c:pt>
                <c:pt idx="33861">
                  <c:v>44832.35837962963</c:v>
                </c:pt>
                <c:pt idx="33862">
                  <c:v>44832.358391203707</c:v>
                </c:pt>
                <c:pt idx="33863">
                  <c:v>44832.358402777776</c:v>
                </c:pt>
                <c:pt idx="33864">
                  <c:v>44832.358414351853</c:v>
                </c:pt>
                <c:pt idx="33865">
                  <c:v>44832.358425925922</c:v>
                </c:pt>
                <c:pt idx="33866">
                  <c:v>44832.358437499999</c:v>
                </c:pt>
                <c:pt idx="33867">
                  <c:v>44832.358449074076</c:v>
                </c:pt>
                <c:pt idx="33868">
                  <c:v>44832.358460648145</c:v>
                </c:pt>
                <c:pt idx="33869">
                  <c:v>44832.358472222222</c:v>
                </c:pt>
                <c:pt idx="33870">
                  <c:v>44832.358483796299</c:v>
                </c:pt>
                <c:pt idx="33871">
                  <c:v>44832.358495370368</c:v>
                </c:pt>
                <c:pt idx="33872">
                  <c:v>44832.358506944445</c:v>
                </c:pt>
                <c:pt idx="33873">
                  <c:v>44832.358518518522</c:v>
                </c:pt>
                <c:pt idx="33874">
                  <c:v>44832.358530092592</c:v>
                </c:pt>
                <c:pt idx="33875">
                  <c:v>44832.358541666668</c:v>
                </c:pt>
                <c:pt idx="33876">
                  <c:v>44832.358553240738</c:v>
                </c:pt>
                <c:pt idx="33877">
                  <c:v>44832.358564814815</c:v>
                </c:pt>
                <c:pt idx="33878">
                  <c:v>44832.358576388891</c:v>
                </c:pt>
                <c:pt idx="33879">
                  <c:v>44832.358587962961</c:v>
                </c:pt>
                <c:pt idx="33880">
                  <c:v>44832.358599537038</c:v>
                </c:pt>
                <c:pt idx="33881">
                  <c:v>44832.358611111114</c:v>
                </c:pt>
                <c:pt idx="33882">
                  <c:v>44832.358622685184</c:v>
                </c:pt>
                <c:pt idx="33883">
                  <c:v>44832.358634259261</c:v>
                </c:pt>
                <c:pt idx="33884">
                  <c:v>44832.35864583333</c:v>
                </c:pt>
                <c:pt idx="33885">
                  <c:v>44832.358657407407</c:v>
                </c:pt>
                <c:pt idx="33886">
                  <c:v>44832.358668981484</c:v>
                </c:pt>
                <c:pt idx="33887">
                  <c:v>44832.358680555553</c:v>
                </c:pt>
                <c:pt idx="33888">
                  <c:v>44832.35869212963</c:v>
                </c:pt>
                <c:pt idx="33889">
                  <c:v>44832.358703703707</c:v>
                </c:pt>
                <c:pt idx="33890">
                  <c:v>44832.358715277776</c:v>
                </c:pt>
                <c:pt idx="33891">
                  <c:v>44832.358726851853</c:v>
                </c:pt>
                <c:pt idx="33892">
                  <c:v>44832.358738425923</c:v>
                </c:pt>
                <c:pt idx="33893">
                  <c:v>44832.358749999999</c:v>
                </c:pt>
                <c:pt idx="33894">
                  <c:v>44832.358761574076</c:v>
                </c:pt>
                <c:pt idx="33895">
                  <c:v>44832.358773148146</c:v>
                </c:pt>
                <c:pt idx="33896">
                  <c:v>44832.358784722222</c:v>
                </c:pt>
                <c:pt idx="33897">
                  <c:v>44832.358796296299</c:v>
                </c:pt>
                <c:pt idx="33898">
                  <c:v>44832.358807870369</c:v>
                </c:pt>
                <c:pt idx="33899">
                  <c:v>44832.358819444446</c:v>
                </c:pt>
                <c:pt idx="33900">
                  <c:v>44832.358831018515</c:v>
                </c:pt>
                <c:pt idx="33901">
                  <c:v>44832.358842592592</c:v>
                </c:pt>
                <c:pt idx="33902">
                  <c:v>44832.358854166669</c:v>
                </c:pt>
                <c:pt idx="33903">
                  <c:v>44832.358865740738</c:v>
                </c:pt>
                <c:pt idx="33904">
                  <c:v>44832.358877314815</c:v>
                </c:pt>
                <c:pt idx="33905">
                  <c:v>44832.358888888892</c:v>
                </c:pt>
                <c:pt idx="33906">
                  <c:v>44832.358900462961</c:v>
                </c:pt>
                <c:pt idx="33907">
                  <c:v>44832.358912037038</c:v>
                </c:pt>
                <c:pt idx="33908">
                  <c:v>44832.358923611115</c:v>
                </c:pt>
                <c:pt idx="33909">
                  <c:v>44832.358935185184</c:v>
                </c:pt>
                <c:pt idx="33910">
                  <c:v>44832.358946759261</c:v>
                </c:pt>
                <c:pt idx="33911">
                  <c:v>44832.358958333331</c:v>
                </c:pt>
                <c:pt idx="33912">
                  <c:v>44832.358969907407</c:v>
                </c:pt>
                <c:pt idx="33913">
                  <c:v>44832.358981481484</c:v>
                </c:pt>
                <c:pt idx="33914">
                  <c:v>44832.358993055554</c:v>
                </c:pt>
                <c:pt idx="33915">
                  <c:v>44832.35900462963</c:v>
                </c:pt>
                <c:pt idx="33916">
                  <c:v>44832.359016203707</c:v>
                </c:pt>
                <c:pt idx="33917">
                  <c:v>44832.359027777777</c:v>
                </c:pt>
                <c:pt idx="33918">
                  <c:v>44832.359039351853</c:v>
                </c:pt>
                <c:pt idx="33919">
                  <c:v>44832.359050925923</c:v>
                </c:pt>
                <c:pt idx="33920">
                  <c:v>44832.3590625</c:v>
                </c:pt>
                <c:pt idx="33921">
                  <c:v>44832.359074074076</c:v>
                </c:pt>
                <c:pt idx="33922">
                  <c:v>44832.359085648146</c:v>
                </c:pt>
                <c:pt idx="33923">
                  <c:v>44832.359097222223</c:v>
                </c:pt>
                <c:pt idx="33924">
                  <c:v>44832.3591087963</c:v>
                </c:pt>
                <c:pt idx="33925">
                  <c:v>44832.359120370369</c:v>
                </c:pt>
                <c:pt idx="33926">
                  <c:v>44832.359131944446</c:v>
                </c:pt>
                <c:pt idx="33927">
                  <c:v>44832.359143518515</c:v>
                </c:pt>
                <c:pt idx="33928">
                  <c:v>44832.359155092592</c:v>
                </c:pt>
                <c:pt idx="33929">
                  <c:v>44832.359166666669</c:v>
                </c:pt>
                <c:pt idx="33930">
                  <c:v>44832.359178240738</c:v>
                </c:pt>
                <c:pt idx="33931">
                  <c:v>44832.359189814815</c:v>
                </c:pt>
                <c:pt idx="33932">
                  <c:v>44832.359201388892</c:v>
                </c:pt>
                <c:pt idx="33933">
                  <c:v>44832.359212962961</c:v>
                </c:pt>
                <c:pt idx="33934">
                  <c:v>44832.359224537038</c:v>
                </c:pt>
                <c:pt idx="33935">
                  <c:v>44832.359236111108</c:v>
                </c:pt>
                <c:pt idx="33936">
                  <c:v>44832.359247685185</c:v>
                </c:pt>
                <c:pt idx="33937">
                  <c:v>44832.359259259261</c:v>
                </c:pt>
                <c:pt idx="33938">
                  <c:v>44832.359270833331</c:v>
                </c:pt>
                <c:pt idx="33939">
                  <c:v>44832.359282407408</c:v>
                </c:pt>
                <c:pt idx="33940">
                  <c:v>44832.359293981484</c:v>
                </c:pt>
                <c:pt idx="33941">
                  <c:v>44832.359305555554</c:v>
                </c:pt>
                <c:pt idx="33942">
                  <c:v>44832.359317129631</c:v>
                </c:pt>
                <c:pt idx="33943">
                  <c:v>44832.3593287037</c:v>
                </c:pt>
                <c:pt idx="33944">
                  <c:v>44832.359340277777</c:v>
                </c:pt>
                <c:pt idx="33945">
                  <c:v>44832.359351851854</c:v>
                </c:pt>
                <c:pt idx="33946">
                  <c:v>44832.359363425923</c:v>
                </c:pt>
                <c:pt idx="33947">
                  <c:v>44832.359375</c:v>
                </c:pt>
                <c:pt idx="33948">
                  <c:v>44832.359386574077</c:v>
                </c:pt>
                <c:pt idx="33949">
                  <c:v>44832.359398148146</c:v>
                </c:pt>
                <c:pt idx="33950">
                  <c:v>44832.359409722223</c:v>
                </c:pt>
                <c:pt idx="33951">
                  <c:v>44832.3594212963</c:v>
                </c:pt>
                <c:pt idx="33952">
                  <c:v>44832.359432870369</c:v>
                </c:pt>
                <c:pt idx="33953">
                  <c:v>44832.359444444446</c:v>
                </c:pt>
                <c:pt idx="33954">
                  <c:v>44832.359456018516</c:v>
                </c:pt>
                <c:pt idx="33955">
                  <c:v>44832.359467592592</c:v>
                </c:pt>
                <c:pt idx="33956">
                  <c:v>44832.359479166669</c:v>
                </c:pt>
                <c:pt idx="33957">
                  <c:v>44832.359490740739</c:v>
                </c:pt>
                <c:pt idx="33958">
                  <c:v>44832.359502314815</c:v>
                </c:pt>
                <c:pt idx="33959">
                  <c:v>44832.359513888892</c:v>
                </c:pt>
                <c:pt idx="33960">
                  <c:v>44832.359525462962</c:v>
                </c:pt>
                <c:pt idx="33961">
                  <c:v>44832.359537037039</c:v>
                </c:pt>
                <c:pt idx="33962">
                  <c:v>44832.359560185185</c:v>
                </c:pt>
                <c:pt idx="33963">
                  <c:v>44832.359571759262</c:v>
                </c:pt>
                <c:pt idx="33964">
                  <c:v>44832.359583333331</c:v>
                </c:pt>
                <c:pt idx="33965">
                  <c:v>44832.359594907408</c:v>
                </c:pt>
                <c:pt idx="33966">
                  <c:v>44832.359606481485</c:v>
                </c:pt>
                <c:pt idx="33967">
                  <c:v>44832.359618055554</c:v>
                </c:pt>
                <c:pt idx="33968">
                  <c:v>44832.359629629631</c:v>
                </c:pt>
                <c:pt idx="33969">
                  <c:v>44832.3596412037</c:v>
                </c:pt>
                <c:pt idx="33970">
                  <c:v>44832.359652777777</c:v>
                </c:pt>
                <c:pt idx="33971">
                  <c:v>44832.359664351854</c:v>
                </c:pt>
                <c:pt idx="33972">
                  <c:v>44832.359675925924</c:v>
                </c:pt>
                <c:pt idx="33973">
                  <c:v>44832.3596875</c:v>
                </c:pt>
                <c:pt idx="33974">
                  <c:v>44832.359699074077</c:v>
                </c:pt>
                <c:pt idx="33975">
                  <c:v>44832.359710648147</c:v>
                </c:pt>
                <c:pt idx="33976">
                  <c:v>44832.359722222223</c:v>
                </c:pt>
                <c:pt idx="33977">
                  <c:v>44832.359733796293</c:v>
                </c:pt>
                <c:pt idx="33978">
                  <c:v>44832.35974537037</c:v>
                </c:pt>
                <c:pt idx="33979">
                  <c:v>44832.359756944446</c:v>
                </c:pt>
                <c:pt idx="33980">
                  <c:v>44832.359768518516</c:v>
                </c:pt>
                <c:pt idx="33981">
                  <c:v>44832.359780092593</c:v>
                </c:pt>
                <c:pt idx="33982">
                  <c:v>44832.359791666669</c:v>
                </c:pt>
                <c:pt idx="33983">
                  <c:v>44832.359803240739</c:v>
                </c:pt>
                <c:pt idx="33984">
                  <c:v>44832.359814814816</c:v>
                </c:pt>
                <c:pt idx="33985">
                  <c:v>44832.359826388885</c:v>
                </c:pt>
                <c:pt idx="33986">
                  <c:v>44832.359837962962</c:v>
                </c:pt>
                <c:pt idx="33987">
                  <c:v>44832.359849537039</c:v>
                </c:pt>
                <c:pt idx="33988">
                  <c:v>44832.359861111108</c:v>
                </c:pt>
                <c:pt idx="33989">
                  <c:v>44832.359872685185</c:v>
                </c:pt>
                <c:pt idx="33990">
                  <c:v>44832.359884259262</c:v>
                </c:pt>
                <c:pt idx="33991">
                  <c:v>44832.359895833331</c:v>
                </c:pt>
                <c:pt idx="33992">
                  <c:v>44832.359907407408</c:v>
                </c:pt>
                <c:pt idx="33993">
                  <c:v>44832.359918981485</c:v>
                </c:pt>
                <c:pt idx="33994">
                  <c:v>44832.359930555554</c:v>
                </c:pt>
                <c:pt idx="33995">
                  <c:v>44832.359942129631</c:v>
                </c:pt>
                <c:pt idx="33996">
                  <c:v>44832.359953703701</c:v>
                </c:pt>
                <c:pt idx="33997">
                  <c:v>44832.359965277778</c:v>
                </c:pt>
                <c:pt idx="33998">
                  <c:v>44832.359976851854</c:v>
                </c:pt>
                <c:pt idx="33999">
                  <c:v>44832.359988425924</c:v>
                </c:pt>
                <c:pt idx="34000">
                  <c:v>44832.36</c:v>
                </c:pt>
                <c:pt idx="34001">
                  <c:v>44832.360011574077</c:v>
                </c:pt>
                <c:pt idx="34002">
                  <c:v>44832.360023148147</c:v>
                </c:pt>
                <c:pt idx="34003">
                  <c:v>44832.360034722224</c:v>
                </c:pt>
                <c:pt idx="34004">
                  <c:v>44832.360046296293</c:v>
                </c:pt>
                <c:pt idx="34005">
                  <c:v>44832.36005787037</c:v>
                </c:pt>
                <c:pt idx="34006">
                  <c:v>44832.360069444447</c:v>
                </c:pt>
                <c:pt idx="34007">
                  <c:v>44832.360081018516</c:v>
                </c:pt>
                <c:pt idx="34008">
                  <c:v>44832.360092592593</c:v>
                </c:pt>
                <c:pt idx="34009">
                  <c:v>44832.36010416667</c:v>
                </c:pt>
                <c:pt idx="34010">
                  <c:v>44832.360115740739</c:v>
                </c:pt>
                <c:pt idx="34011">
                  <c:v>44832.360127314816</c:v>
                </c:pt>
                <c:pt idx="34012">
                  <c:v>44832.360138888886</c:v>
                </c:pt>
                <c:pt idx="34013">
                  <c:v>44832.360150462962</c:v>
                </c:pt>
                <c:pt idx="34014">
                  <c:v>44832.360162037039</c:v>
                </c:pt>
                <c:pt idx="34015">
                  <c:v>44832.360173611109</c:v>
                </c:pt>
                <c:pt idx="34016">
                  <c:v>44832.360185185185</c:v>
                </c:pt>
                <c:pt idx="34017">
                  <c:v>44832.360196759262</c:v>
                </c:pt>
                <c:pt idx="34018">
                  <c:v>44832.360208333332</c:v>
                </c:pt>
                <c:pt idx="34019">
                  <c:v>44832.360219907408</c:v>
                </c:pt>
                <c:pt idx="34020">
                  <c:v>44832.360231481478</c:v>
                </c:pt>
                <c:pt idx="34021">
                  <c:v>44832.360243055555</c:v>
                </c:pt>
                <c:pt idx="34022">
                  <c:v>44832.360254629632</c:v>
                </c:pt>
                <c:pt idx="34023">
                  <c:v>44832.360266203701</c:v>
                </c:pt>
                <c:pt idx="34024">
                  <c:v>44832.360277777778</c:v>
                </c:pt>
                <c:pt idx="34025">
                  <c:v>44832.360289351855</c:v>
                </c:pt>
                <c:pt idx="34026">
                  <c:v>44832.360300925924</c:v>
                </c:pt>
                <c:pt idx="34027">
                  <c:v>44832.360312500001</c:v>
                </c:pt>
                <c:pt idx="34028">
                  <c:v>44832.360324074078</c:v>
                </c:pt>
                <c:pt idx="34029">
                  <c:v>44832.360335648147</c:v>
                </c:pt>
                <c:pt idx="34030">
                  <c:v>44832.360347222224</c:v>
                </c:pt>
                <c:pt idx="34031">
                  <c:v>44832.360358796293</c:v>
                </c:pt>
                <c:pt idx="34032">
                  <c:v>44832.36037037037</c:v>
                </c:pt>
                <c:pt idx="34033">
                  <c:v>44832.360381944447</c:v>
                </c:pt>
                <c:pt idx="34034">
                  <c:v>44832.360393518517</c:v>
                </c:pt>
                <c:pt idx="34035">
                  <c:v>44832.360405092593</c:v>
                </c:pt>
                <c:pt idx="34036">
                  <c:v>44832.36041666667</c:v>
                </c:pt>
                <c:pt idx="34037">
                  <c:v>44832.36042824074</c:v>
                </c:pt>
                <c:pt idx="34038">
                  <c:v>44832.360439814816</c:v>
                </c:pt>
                <c:pt idx="34039">
                  <c:v>44832.360451388886</c:v>
                </c:pt>
                <c:pt idx="34040">
                  <c:v>44832.360462962963</c:v>
                </c:pt>
                <c:pt idx="34041">
                  <c:v>44832.360474537039</c:v>
                </c:pt>
                <c:pt idx="34042">
                  <c:v>44832.360486111109</c:v>
                </c:pt>
                <c:pt idx="34043">
                  <c:v>44832.360497685186</c:v>
                </c:pt>
                <c:pt idx="34044">
                  <c:v>44832.360509259262</c:v>
                </c:pt>
                <c:pt idx="34045">
                  <c:v>44832.360520833332</c:v>
                </c:pt>
                <c:pt idx="34046">
                  <c:v>44832.360532407409</c:v>
                </c:pt>
                <c:pt idx="34047">
                  <c:v>44832.360543981478</c:v>
                </c:pt>
                <c:pt idx="34048">
                  <c:v>44832.360555555555</c:v>
                </c:pt>
                <c:pt idx="34049">
                  <c:v>44832.360567129632</c:v>
                </c:pt>
                <c:pt idx="34050">
                  <c:v>44832.360578703701</c:v>
                </c:pt>
                <c:pt idx="34051">
                  <c:v>44832.360590277778</c:v>
                </c:pt>
                <c:pt idx="34052">
                  <c:v>44832.360601851855</c:v>
                </c:pt>
                <c:pt idx="34053">
                  <c:v>44832.360613425924</c:v>
                </c:pt>
                <c:pt idx="34054">
                  <c:v>44832.360625000001</c:v>
                </c:pt>
                <c:pt idx="34055">
                  <c:v>44832.360636574071</c:v>
                </c:pt>
                <c:pt idx="34056">
                  <c:v>44832.360648148147</c:v>
                </c:pt>
                <c:pt idx="34057">
                  <c:v>44832.360659722224</c:v>
                </c:pt>
                <c:pt idx="34058">
                  <c:v>44832.360671296294</c:v>
                </c:pt>
                <c:pt idx="34059">
                  <c:v>44832.360682870371</c:v>
                </c:pt>
                <c:pt idx="34060">
                  <c:v>44832.360694444447</c:v>
                </c:pt>
                <c:pt idx="34061">
                  <c:v>44832.360706018517</c:v>
                </c:pt>
                <c:pt idx="34062">
                  <c:v>44832.360717592594</c:v>
                </c:pt>
                <c:pt idx="34063">
                  <c:v>44832.360729166663</c:v>
                </c:pt>
                <c:pt idx="34064">
                  <c:v>44832.36074074074</c:v>
                </c:pt>
                <c:pt idx="34065">
                  <c:v>44832.360752314817</c:v>
                </c:pt>
                <c:pt idx="34066">
                  <c:v>44832.360763888886</c:v>
                </c:pt>
                <c:pt idx="34067">
                  <c:v>44832.360775462963</c:v>
                </c:pt>
                <c:pt idx="34068">
                  <c:v>44832.36078703704</c:v>
                </c:pt>
                <c:pt idx="34069">
                  <c:v>44832.360798611109</c:v>
                </c:pt>
                <c:pt idx="34070">
                  <c:v>44832.360810185186</c:v>
                </c:pt>
                <c:pt idx="34071">
                  <c:v>44832.360821759263</c:v>
                </c:pt>
                <c:pt idx="34072">
                  <c:v>44832.360833333332</c:v>
                </c:pt>
                <c:pt idx="34073">
                  <c:v>44832.360844907409</c:v>
                </c:pt>
                <c:pt idx="34074">
                  <c:v>44832.360856481479</c:v>
                </c:pt>
                <c:pt idx="34075">
                  <c:v>44832.360868055555</c:v>
                </c:pt>
                <c:pt idx="34076">
                  <c:v>44832.360879629632</c:v>
                </c:pt>
                <c:pt idx="34077">
                  <c:v>44832.360891203702</c:v>
                </c:pt>
                <c:pt idx="34078">
                  <c:v>44832.360902777778</c:v>
                </c:pt>
                <c:pt idx="34079">
                  <c:v>44832.360914351855</c:v>
                </c:pt>
                <c:pt idx="34080">
                  <c:v>44832.360925925925</c:v>
                </c:pt>
                <c:pt idx="34081">
                  <c:v>44832.360937500001</c:v>
                </c:pt>
                <c:pt idx="34082">
                  <c:v>44832.360949074071</c:v>
                </c:pt>
                <c:pt idx="34083">
                  <c:v>44832.360960648148</c:v>
                </c:pt>
                <c:pt idx="34084">
                  <c:v>44832.360972222225</c:v>
                </c:pt>
                <c:pt idx="34085">
                  <c:v>44832.360983796294</c:v>
                </c:pt>
                <c:pt idx="34086">
                  <c:v>44832.360995370371</c:v>
                </c:pt>
                <c:pt idx="34087">
                  <c:v>44832.361006944448</c:v>
                </c:pt>
                <c:pt idx="34088">
                  <c:v>44832.361018518517</c:v>
                </c:pt>
                <c:pt idx="34089">
                  <c:v>44832.361030092594</c:v>
                </c:pt>
                <c:pt idx="34090">
                  <c:v>44832.361041666663</c:v>
                </c:pt>
                <c:pt idx="34091">
                  <c:v>44832.36105324074</c:v>
                </c:pt>
                <c:pt idx="34092">
                  <c:v>44832.361064814817</c:v>
                </c:pt>
                <c:pt idx="34093">
                  <c:v>44832.361076388886</c:v>
                </c:pt>
                <c:pt idx="34094">
                  <c:v>44832.361087962963</c:v>
                </c:pt>
                <c:pt idx="34095">
                  <c:v>44832.36109953704</c:v>
                </c:pt>
                <c:pt idx="34096">
                  <c:v>44832.361111111109</c:v>
                </c:pt>
                <c:pt idx="34097">
                  <c:v>44832.361122685186</c:v>
                </c:pt>
                <c:pt idx="34098">
                  <c:v>44832.361134259256</c:v>
                </c:pt>
                <c:pt idx="34099">
                  <c:v>44832.361145833333</c:v>
                </c:pt>
                <c:pt idx="34100">
                  <c:v>44832.361157407409</c:v>
                </c:pt>
                <c:pt idx="34101">
                  <c:v>44832.361168981479</c:v>
                </c:pt>
                <c:pt idx="34102">
                  <c:v>44832.361180555556</c:v>
                </c:pt>
                <c:pt idx="34103">
                  <c:v>44832.361192129632</c:v>
                </c:pt>
                <c:pt idx="34104">
                  <c:v>44832.361203703702</c:v>
                </c:pt>
                <c:pt idx="34105">
                  <c:v>44832.361215277779</c:v>
                </c:pt>
                <c:pt idx="34106">
                  <c:v>44832.361226851855</c:v>
                </c:pt>
                <c:pt idx="34107">
                  <c:v>44832.361238425925</c:v>
                </c:pt>
                <c:pt idx="34108">
                  <c:v>44832.361250000002</c:v>
                </c:pt>
                <c:pt idx="34109">
                  <c:v>44832.361261574071</c:v>
                </c:pt>
                <c:pt idx="34110">
                  <c:v>44832.361273148148</c:v>
                </c:pt>
                <c:pt idx="34111">
                  <c:v>44832.361284722225</c:v>
                </c:pt>
                <c:pt idx="34112">
                  <c:v>44832.361296296294</c:v>
                </c:pt>
                <c:pt idx="34113">
                  <c:v>44832.361307870371</c:v>
                </c:pt>
                <c:pt idx="34114">
                  <c:v>44832.361319444448</c:v>
                </c:pt>
                <c:pt idx="34115">
                  <c:v>44832.361331018517</c:v>
                </c:pt>
                <c:pt idx="34116">
                  <c:v>44832.361342592594</c:v>
                </c:pt>
                <c:pt idx="34117">
                  <c:v>44832.36136574074</c:v>
                </c:pt>
                <c:pt idx="34118">
                  <c:v>44832.361377314817</c:v>
                </c:pt>
                <c:pt idx="34119">
                  <c:v>44832.361388888887</c:v>
                </c:pt>
                <c:pt idx="34120">
                  <c:v>44832.361400462964</c:v>
                </c:pt>
                <c:pt idx="34121">
                  <c:v>44832.36141203704</c:v>
                </c:pt>
                <c:pt idx="34122">
                  <c:v>44832.36142361111</c:v>
                </c:pt>
                <c:pt idx="34123">
                  <c:v>44832.361435185187</c:v>
                </c:pt>
                <c:pt idx="34124">
                  <c:v>44832.361446759256</c:v>
                </c:pt>
                <c:pt idx="34125">
                  <c:v>44832.361458333333</c:v>
                </c:pt>
                <c:pt idx="34126">
                  <c:v>44832.36146990741</c:v>
                </c:pt>
                <c:pt idx="34127">
                  <c:v>44832.361481481479</c:v>
                </c:pt>
                <c:pt idx="34128">
                  <c:v>44832.361493055556</c:v>
                </c:pt>
                <c:pt idx="34129">
                  <c:v>44832.361504629633</c:v>
                </c:pt>
                <c:pt idx="34130">
                  <c:v>44832.361516203702</c:v>
                </c:pt>
                <c:pt idx="34131">
                  <c:v>44832.361527777779</c:v>
                </c:pt>
                <c:pt idx="34132">
                  <c:v>44832.361539351848</c:v>
                </c:pt>
                <c:pt idx="34133">
                  <c:v>44832.361550925925</c:v>
                </c:pt>
                <c:pt idx="34134">
                  <c:v>44832.361562500002</c:v>
                </c:pt>
                <c:pt idx="34135">
                  <c:v>44832.361574074072</c:v>
                </c:pt>
                <c:pt idx="34136">
                  <c:v>44832.361585648148</c:v>
                </c:pt>
                <c:pt idx="34137">
                  <c:v>44832.361597222225</c:v>
                </c:pt>
                <c:pt idx="34138">
                  <c:v>44832.361608796295</c:v>
                </c:pt>
                <c:pt idx="34139">
                  <c:v>44832.361620370371</c:v>
                </c:pt>
                <c:pt idx="34140">
                  <c:v>44832.361631944441</c:v>
                </c:pt>
                <c:pt idx="34141">
                  <c:v>44832.361643518518</c:v>
                </c:pt>
                <c:pt idx="34142">
                  <c:v>44832.361655092594</c:v>
                </c:pt>
                <c:pt idx="34143">
                  <c:v>44832.361666666664</c:v>
                </c:pt>
                <c:pt idx="34144">
                  <c:v>44832.361678240741</c:v>
                </c:pt>
                <c:pt idx="34145">
                  <c:v>44832.361689814818</c:v>
                </c:pt>
                <c:pt idx="34146">
                  <c:v>44832.361701388887</c:v>
                </c:pt>
                <c:pt idx="34147">
                  <c:v>44832.361712962964</c:v>
                </c:pt>
                <c:pt idx="34148">
                  <c:v>44832.361724537041</c:v>
                </c:pt>
                <c:pt idx="34149">
                  <c:v>44832.36173611111</c:v>
                </c:pt>
                <c:pt idx="34150">
                  <c:v>44832.361747685187</c:v>
                </c:pt>
                <c:pt idx="34151">
                  <c:v>44832.361759259256</c:v>
                </c:pt>
                <c:pt idx="34152">
                  <c:v>44832.361770833333</c:v>
                </c:pt>
                <c:pt idx="34153">
                  <c:v>44832.36178240741</c:v>
                </c:pt>
                <c:pt idx="34154">
                  <c:v>44832.361793981479</c:v>
                </c:pt>
                <c:pt idx="34155">
                  <c:v>44832.361805555556</c:v>
                </c:pt>
                <c:pt idx="34156">
                  <c:v>44832.361817129633</c:v>
                </c:pt>
                <c:pt idx="34157">
                  <c:v>44832.361828703702</c:v>
                </c:pt>
                <c:pt idx="34158">
                  <c:v>44832.361840277779</c:v>
                </c:pt>
                <c:pt idx="34159">
                  <c:v>44832.361851851849</c:v>
                </c:pt>
                <c:pt idx="34160">
                  <c:v>44832.361863425926</c:v>
                </c:pt>
                <c:pt idx="34161">
                  <c:v>44832.361875000002</c:v>
                </c:pt>
                <c:pt idx="34162">
                  <c:v>44832.361886574072</c:v>
                </c:pt>
                <c:pt idx="34163">
                  <c:v>44832.361898148149</c:v>
                </c:pt>
                <c:pt idx="34164">
                  <c:v>44832.361909722225</c:v>
                </c:pt>
                <c:pt idx="34165">
                  <c:v>44832.361921296295</c:v>
                </c:pt>
                <c:pt idx="34166">
                  <c:v>44832.361932870372</c:v>
                </c:pt>
                <c:pt idx="34167">
                  <c:v>44832.361944444441</c:v>
                </c:pt>
                <c:pt idx="34168">
                  <c:v>44832.361956018518</c:v>
                </c:pt>
                <c:pt idx="34169">
                  <c:v>44832.361967592595</c:v>
                </c:pt>
                <c:pt idx="34170">
                  <c:v>44832.361979166664</c:v>
                </c:pt>
                <c:pt idx="34171">
                  <c:v>44832.361990740741</c:v>
                </c:pt>
                <c:pt idx="34172">
                  <c:v>44832.362002314818</c:v>
                </c:pt>
                <c:pt idx="34173">
                  <c:v>44832.362013888887</c:v>
                </c:pt>
                <c:pt idx="34174">
                  <c:v>44832.362025462964</c:v>
                </c:pt>
                <c:pt idx="34175">
                  <c:v>44832.362037037034</c:v>
                </c:pt>
                <c:pt idx="34176">
                  <c:v>44832.36204861111</c:v>
                </c:pt>
                <c:pt idx="34177">
                  <c:v>44832.362060185187</c:v>
                </c:pt>
                <c:pt idx="34178">
                  <c:v>44832.362071759257</c:v>
                </c:pt>
                <c:pt idx="34179">
                  <c:v>44832.362083333333</c:v>
                </c:pt>
                <c:pt idx="34180">
                  <c:v>44832.36209490741</c:v>
                </c:pt>
                <c:pt idx="34181">
                  <c:v>44832.36210648148</c:v>
                </c:pt>
                <c:pt idx="34182">
                  <c:v>44832.362118055556</c:v>
                </c:pt>
                <c:pt idx="34183">
                  <c:v>44832.362129629626</c:v>
                </c:pt>
                <c:pt idx="34184">
                  <c:v>44832.362141203703</c:v>
                </c:pt>
                <c:pt idx="34185">
                  <c:v>44832.36215277778</c:v>
                </c:pt>
                <c:pt idx="34186">
                  <c:v>44832.362164351849</c:v>
                </c:pt>
                <c:pt idx="34187">
                  <c:v>44832.362175925926</c:v>
                </c:pt>
                <c:pt idx="34188">
                  <c:v>44832.362187500003</c:v>
                </c:pt>
                <c:pt idx="34189">
                  <c:v>44832.362199074072</c:v>
                </c:pt>
                <c:pt idx="34190">
                  <c:v>44832.362210648149</c:v>
                </c:pt>
                <c:pt idx="34191">
                  <c:v>44832.362222222226</c:v>
                </c:pt>
                <c:pt idx="34192">
                  <c:v>44832.362233796295</c:v>
                </c:pt>
                <c:pt idx="34193">
                  <c:v>44832.362245370372</c:v>
                </c:pt>
                <c:pt idx="34194">
                  <c:v>44832.362256944441</c:v>
                </c:pt>
                <c:pt idx="34195">
                  <c:v>44832.362268518518</c:v>
                </c:pt>
                <c:pt idx="34196">
                  <c:v>44832.362280092595</c:v>
                </c:pt>
                <c:pt idx="34197">
                  <c:v>44832.362291666665</c:v>
                </c:pt>
                <c:pt idx="34198">
                  <c:v>44832.362303240741</c:v>
                </c:pt>
                <c:pt idx="34199">
                  <c:v>44832.362314814818</c:v>
                </c:pt>
                <c:pt idx="34200">
                  <c:v>44832.362326388888</c:v>
                </c:pt>
                <c:pt idx="34201">
                  <c:v>44832.362337962964</c:v>
                </c:pt>
                <c:pt idx="34202">
                  <c:v>44832.362349537034</c:v>
                </c:pt>
                <c:pt idx="34203">
                  <c:v>44832.362361111111</c:v>
                </c:pt>
                <c:pt idx="34204">
                  <c:v>44832.362372685187</c:v>
                </c:pt>
                <c:pt idx="34205">
                  <c:v>44832.362384259257</c:v>
                </c:pt>
                <c:pt idx="34206">
                  <c:v>44832.362395833334</c:v>
                </c:pt>
                <c:pt idx="34207">
                  <c:v>44832.362407407411</c:v>
                </c:pt>
                <c:pt idx="34208">
                  <c:v>44832.36241898148</c:v>
                </c:pt>
                <c:pt idx="34209">
                  <c:v>44832.362430555557</c:v>
                </c:pt>
                <c:pt idx="34210">
                  <c:v>44832.362442129626</c:v>
                </c:pt>
                <c:pt idx="34211">
                  <c:v>44832.362453703703</c:v>
                </c:pt>
                <c:pt idx="34212">
                  <c:v>44832.36246527778</c:v>
                </c:pt>
                <c:pt idx="34213">
                  <c:v>44832.362476851849</c:v>
                </c:pt>
                <c:pt idx="34214">
                  <c:v>44832.362488425926</c:v>
                </c:pt>
                <c:pt idx="34215">
                  <c:v>44832.362500000003</c:v>
                </c:pt>
                <c:pt idx="34216">
                  <c:v>44832.362511574072</c:v>
                </c:pt>
                <c:pt idx="34217">
                  <c:v>44832.362523148149</c:v>
                </c:pt>
                <c:pt idx="34218">
                  <c:v>44832.362534722219</c:v>
                </c:pt>
                <c:pt idx="34219">
                  <c:v>44832.362546296295</c:v>
                </c:pt>
                <c:pt idx="34220">
                  <c:v>44832.362557870372</c:v>
                </c:pt>
                <c:pt idx="34221">
                  <c:v>44832.362569444442</c:v>
                </c:pt>
                <c:pt idx="34222">
                  <c:v>44832.362581018519</c:v>
                </c:pt>
                <c:pt idx="34223">
                  <c:v>44832.362592592595</c:v>
                </c:pt>
                <c:pt idx="34224">
                  <c:v>44832.362604166665</c:v>
                </c:pt>
                <c:pt idx="34225">
                  <c:v>44832.362615740742</c:v>
                </c:pt>
                <c:pt idx="34226">
                  <c:v>44832.362627314818</c:v>
                </c:pt>
                <c:pt idx="34227">
                  <c:v>44832.362638888888</c:v>
                </c:pt>
                <c:pt idx="34228">
                  <c:v>44832.362650462965</c:v>
                </c:pt>
                <c:pt idx="34229">
                  <c:v>44832.362662037034</c:v>
                </c:pt>
                <c:pt idx="34230">
                  <c:v>44832.362673611111</c:v>
                </c:pt>
                <c:pt idx="34231">
                  <c:v>44832.362685185188</c:v>
                </c:pt>
                <c:pt idx="34232">
                  <c:v>44832.362696759257</c:v>
                </c:pt>
                <c:pt idx="34233">
                  <c:v>44832.362708333334</c:v>
                </c:pt>
                <c:pt idx="34234">
                  <c:v>44832.362719907411</c:v>
                </c:pt>
                <c:pt idx="34235">
                  <c:v>44832.36273148148</c:v>
                </c:pt>
                <c:pt idx="34236">
                  <c:v>44832.362743055557</c:v>
                </c:pt>
                <c:pt idx="34237">
                  <c:v>44832.362754629627</c:v>
                </c:pt>
                <c:pt idx="34238">
                  <c:v>44832.362766203703</c:v>
                </c:pt>
                <c:pt idx="34239">
                  <c:v>44832.36277777778</c:v>
                </c:pt>
                <c:pt idx="34240">
                  <c:v>44832.36278935185</c:v>
                </c:pt>
                <c:pt idx="34241">
                  <c:v>44832.362800925926</c:v>
                </c:pt>
                <c:pt idx="34242">
                  <c:v>44832.362812500003</c:v>
                </c:pt>
                <c:pt idx="34243">
                  <c:v>44832.362824074073</c:v>
                </c:pt>
                <c:pt idx="34244">
                  <c:v>44832.362835648149</c:v>
                </c:pt>
                <c:pt idx="34245">
                  <c:v>44832.362847222219</c:v>
                </c:pt>
                <c:pt idx="34246">
                  <c:v>44832.362858796296</c:v>
                </c:pt>
                <c:pt idx="34247">
                  <c:v>44832.362870370373</c:v>
                </c:pt>
                <c:pt idx="34248">
                  <c:v>44832.362881944442</c:v>
                </c:pt>
                <c:pt idx="34249">
                  <c:v>44832.362893518519</c:v>
                </c:pt>
                <c:pt idx="34250">
                  <c:v>44832.362905092596</c:v>
                </c:pt>
                <c:pt idx="34251">
                  <c:v>44832.362916666665</c:v>
                </c:pt>
                <c:pt idx="34252">
                  <c:v>44832.362928240742</c:v>
                </c:pt>
                <c:pt idx="34253">
                  <c:v>44832.362939814811</c:v>
                </c:pt>
                <c:pt idx="34254">
                  <c:v>44832.362962962965</c:v>
                </c:pt>
                <c:pt idx="34255">
                  <c:v>44832.362974537034</c:v>
                </c:pt>
                <c:pt idx="34256">
                  <c:v>44832.362986111111</c:v>
                </c:pt>
                <c:pt idx="34257">
                  <c:v>44832.362997685188</c:v>
                </c:pt>
                <c:pt idx="34258">
                  <c:v>44832.363009259258</c:v>
                </c:pt>
                <c:pt idx="34259">
                  <c:v>44832.363020833334</c:v>
                </c:pt>
                <c:pt idx="34260">
                  <c:v>44832.363032407404</c:v>
                </c:pt>
                <c:pt idx="34261">
                  <c:v>44832.363043981481</c:v>
                </c:pt>
                <c:pt idx="34262">
                  <c:v>44832.363055555557</c:v>
                </c:pt>
                <c:pt idx="34263">
                  <c:v>44832.363067129627</c:v>
                </c:pt>
                <c:pt idx="34264">
                  <c:v>44832.363078703704</c:v>
                </c:pt>
                <c:pt idx="34265">
                  <c:v>44832.36309027778</c:v>
                </c:pt>
                <c:pt idx="34266">
                  <c:v>44832.36310185185</c:v>
                </c:pt>
                <c:pt idx="34267">
                  <c:v>44832.363113425927</c:v>
                </c:pt>
                <c:pt idx="34268">
                  <c:v>44832.363125000003</c:v>
                </c:pt>
                <c:pt idx="34269">
                  <c:v>44832.363136574073</c:v>
                </c:pt>
                <c:pt idx="34270">
                  <c:v>44832.36314814815</c:v>
                </c:pt>
                <c:pt idx="34271">
                  <c:v>44832.363159722219</c:v>
                </c:pt>
                <c:pt idx="34272">
                  <c:v>44832.363171296296</c:v>
                </c:pt>
                <c:pt idx="34273">
                  <c:v>44832.363182870373</c:v>
                </c:pt>
                <c:pt idx="34274">
                  <c:v>44832.363194444442</c:v>
                </c:pt>
                <c:pt idx="34275">
                  <c:v>44832.363206018519</c:v>
                </c:pt>
                <c:pt idx="34276">
                  <c:v>44832.363217592596</c:v>
                </c:pt>
                <c:pt idx="34277">
                  <c:v>44832.363229166665</c:v>
                </c:pt>
                <c:pt idx="34278">
                  <c:v>44832.363240740742</c:v>
                </c:pt>
                <c:pt idx="34279">
                  <c:v>44832.363252314812</c:v>
                </c:pt>
                <c:pt idx="34280">
                  <c:v>44832.363263888888</c:v>
                </c:pt>
                <c:pt idx="34281">
                  <c:v>44832.363275462965</c:v>
                </c:pt>
                <c:pt idx="34282">
                  <c:v>44832.363287037035</c:v>
                </c:pt>
                <c:pt idx="34283">
                  <c:v>44832.363298611112</c:v>
                </c:pt>
                <c:pt idx="34284">
                  <c:v>44832.363310185188</c:v>
                </c:pt>
                <c:pt idx="34285">
                  <c:v>44832.363321759258</c:v>
                </c:pt>
                <c:pt idx="34286">
                  <c:v>44832.363333333335</c:v>
                </c:pt>
                <c:pt idx="34287">
                  <c:v>44832.363344907404</c:v>
                </c:pt>
                <c:pt idx="34288">
                  <c:v>44832.363356481481</c:v>
                </c:pt>
                <c:pt idx="34289">
                  <c:v>44832.363368055558</c:v>
                </c:pt>
                <c:pt idx="34290">
                  <c:v>44832.363379629627</c:v>
                </c:pt>
                <c:pt idx="34291">
                  <c:v>44832.363391203704</c:v>
                </c:pt>
                <c:pt idx="34292">
                  <c:v>44832.363402777781</c:v>
                </c:pt>
                <c:pt idx="34293">
                  <c:v>44832.36341435185</c:v>
                </c:pt>
                <c:pt idx="34294">
                  <c:v>44832.363425925927</c:v>
                </c:pt>
                <c:pt idx="34295">
                  <c:v>44832.363437499997</c:v>
                </c:pt>
                <c:pt idx="34296">
                  <c:v>44832.363449074073</c:v>
                </c:pt>
                <c:pt idx="34297">
                  <c:v>44832.36346064815</c:v>
                </c:pt>
                <c:pt idx="34298">
                  <c:v>44832.36347222222</c:v>
                </c:pt>
                <c:pt idx="34299">
                  <c:v>44832.363483796296</c:v>
                </c:pt>
                <c:pt idx="34300">
                  <c:v>44832.363495370373</c:v>
                </c:pt>
                <c:pt idx="34301">
                  <c:v>44832.363506944443</c:v>
                </c:pt>
                <c:pt idx="34302">
                  <c:v>44832.363518518519</c:v>
                </c:pt>
                <c:pt idx="34303">
                  <c:v>44832.363530092596</c:v>
                </c:pt>
                <c:pt idx="34304">
                  <c:v>44832.363541666666</c:v>
                </c:pt>
                <c:pt idx="34305">
                  <c:v>44832.363553240742</c:v>
                </c:pt>
                <c:pt idx="34306">
                  <c:v>44832.363564814812</c:v>
                </c:pt>
                <c:pt idx="34307">
                  <c:v>44832.363576388889</c:v>
                </c:pt>
                <c:pt idx="34308">
                  <c:v>44832.363587962966</c:v>
                </c:pt>
                <c:pt idx="34309">
                  <c:v>44832.363599537035</c:v>
                </c:pt>
                <c:pt idx="34310">
                  <c:v>44832.363611111112</c:v>
                </c:pt>
                <c:pt idx="34311">
                  <c:v>44832.363622685189</c:v>
                </c:pt>
                <c:pt idx="34312">
                  <c:v>44832.363634259258</c:v>
                </c:pt>
                <c:pt idx="34313">
                  <c:v>44832.363645833335</c:v>
                </c:pt>
                <c:pt idx="34314">
                  <c:v>44832.363657407404</c:v>
                </c:pt>
                <c:pt idx="34315">
                  <c:v>44832.363668981481</c:v>
                </c:pt>
                <c:pt idx="34316">
                  <c:v>44832.363680555558</c:v>
                </c:pt>
                <c:pt idx="34317">
                  <c:v>44832.363692129627</c:v>
                </c:pt>
                <c:pt idx="34318">
                  <c:v>44832.363703703704</c:v>
                </c:pt>
                <c:pt idx="34319">
                  <c:v>44832.363715277781</c:v>
                </c:pt>
                <c:pt idx="34320">
                  <c:v>44832.363726851851</c:v>
                </c:pt>
                <c:pt idx="34321">
                  <c:v>44832.363738425927</c:v>
                </c:pt>
                <c:pt idx="34322">
                  <c:v>44832.363749999997</c:v>
                </c:pt>
                <c:pt idx="34323">
                  <c:v>44832.363761574074</c:v>
                </c:pt>
                <c:pt idx="34324">
                  <c:v>44832.36377314815</c:v>
                </c:pt>
                <c:pt idx="34325">
                  <c:v>44832.36378472222</c:v>
                </c:pt>
                <c:pt idx="34326">
                  <c:v>44832.363796296297</c:v>
                </c:pt>
                <c:pt idx="34327">
                  <c:v>44832.363807870373</c:v>
                </c:pt>
                <c:pt idx="34328">
                  <c:v>44832.363819444443</c:v>
                </c:pt>
                <c:pt idx="34329">
                  <c:v>44832.36383101852</c:v>
                </c:pt>
                <c:pt idx="34330">
                  <c:v>44832.363842592589</c:v>
                </c:pt>
                <c:pt idx="34331">
                  <c:v>44832.363854166666</c:v>
                </c:pt>
                <c:pt idx="34332">
                  <c:v>44832.363865740743</c:v>
                </c:pt>
                <c:pt idx="34333">
                  <c:v>44832.363877314812</c:v>
                </c:pt>
                <c:pt idx="34334">
                  <c:v>44832.363888888889</c:v>
                </c:pt>
                <c:pt idx="34335">
                  <c:v>44832.363900462966</c:v>
                </c:pt>
                <c:pt idx="34336">
                  <c:v>44832.363912037035</c:v>
                </c:pt>
                <c:pt idx="34337">
                  <c:v>44832.363923611112</c:v>
                </c:pt>
                <c:pt idx="34338">
                  <c:v>44832.363935185182</c:v>
                </c:pt>
                <c:pt idx="34339">
                  <c:v>44832.363946759258</c:v>
                </c:pt>
                <c:pt idx="34340">
                  <c:v>44832.363958333335</c:v>
                </c:pt>
                <c:pt idx="34341">
                  <c:v>44832.363969907405</c:v>
                </c:pt>
                <c:pt idx="34342">
                  <c:v>44832.363981481481</c:v>
                </c:pt>
                <c:pt idx="34343">
                  <c:v>44832.363993055558</c:v>
                </c:pt>
                <c:pt idx="34344">
                  <c:v>44832.364004629628</c:v>
                </c:pt>
                <c:pt idx="34345">
                  <c:v>44832.364016203705</c:v>
                </c:pt>
                <c:pt idx="34346">
                  <c:v>44832.364027777781</c:v>
                </c:pt>
                <c:pt idx="34347">
                  <c:v>44832.364039351851</c:v>
                </c:pt>
                <c:pt idx="34348">
                  <c:v>44832.364050925928</c:v>
                </c:pt>
                <c:pt idx="34349">
                  <c:v>44832.364062499997</c:v>
                </c:pt>
                <c:pt idx="34350">
                  <c:v>44832.364074074074</c:v>
                </c:pt>
                <c:pt idx="34351">
                  <c:v>44832.364085648151</c:v>
                </c:pt>
                <c:pt idx="34352">
                  <c:v>44832.36409722222</c:v>
                </c:pt>
                <c:pt idx="34353">
                  <c:v>44832.364108796297</c:v>
                </c:pt>
                <c:pt idx="34354">
                  <c:v>44832.364120370374</c:v>
                </c:pt>
                <c:pt idx="34355">
                  <c:v>44832.364131944443</c:v>
                </c:pt>
                <c:pt idx="34356">
                  <c:v>44832.36414351852</c:v>
                </c:pt>
                <c:pt idx="34357">
                  <c:v>44832.364155092589</c:v>
                </c:pt>
                <c:pt idx="34358">
                  <c:v>44832.364166666666</c:v>
                </c:pt>
                <c:pt idx="34359">
                  <c:v>44832.364178240743</c:v>
                </c:pt>
                <c:pt idx="34360">
                  <c:v>44832.364189814813</c:v>
                </c:pt>
                <c:pt idx="34361">
                  <c:v>44832.364201388889</c:v>
                </c:pt>
                <c:pt idx="34362">
                  <c:v>44832.364212962966</c:v>
                </c:pt>
                <c:pt idx="34363">
                  <c:v>44832.364224537036</c:v>
                </c:pt>
                <c:pt idx="34364">
                  <c:v>44832.364236111112</c:v>
                </c:pt>
                <c:pt idx="34365">
                  <c:v>44832.364247685182</c:v>
                </c:pt>
                <c:pt idx="34366">
                  <c:v>44832.364259259259</c:v>
                </c:pt>
                <c:pt idx="34367">
                  <c:v>44832.364270833335</c:v>
                </c:pt>
                <c:pt idx="34368">
                  <c:v>44832.364282407405</c:v>
                </c:pt>
                <c:pt idx="34369">
                  <c:v>44832.364293981482</c:v>
                </c:pt>
                <c:pt idx="34370">
                  <c:v>44832.364305555559</c:v>
                </c:pt>
                <c:pt idx="34371">
                  <c:v>44832.364317129628</c:v>
                </c:pt>
                <c:pt idx="34372">
                  <c:v>44832.364328703705</c:v>
                </c:pt>
                <c:pt idx="34373">
                  <c:v>44832.364340277774</c:v>
                </c:pt>
                <c:pt idx="34374">
                  <c:v>44832.364351851851</c:v>
                </c:pt>
                <c:pt idx="34375">
                  <c:v>44832.364363425928</c:v>
                </c:pt>
                <c:pt idx="34376">
                  <c:v>44832.364374999997</c:v>
                </c:pt>
                <c:pt idx="34377">
                  <c:v>44832.364386574074</c:v>
                </c:pt>
                <c:pt idx="34378">
                  <c:v>44832.364398148151</c:v>
                </c:pt>
                <c:pt idx="34379">
                  <c:v>44832.36440972222</c:v>
                </c:pt>
                <c:pt idx="34380">
                  <c:v>44832.364421296297</c:v>
                </c:pt>
                <c:pt idx="34381">
                  <c:v>44832.364432870374</c:v>
                </c:pt>
                <c:pt idx="34382">
                  <c:v>44832.364444444444</c:v>
                </c:pt>
                <c:pt idx="34383">
                  <c:v>44832.36445601852</c:v>
                </c:pt>
                <c:pt idx="34384">
                  <c:v>44832.36446759259</c:v>
                </c:pt>
                <c:pt idx="34385">
                  <c:v>44832.364479166667</c:v>
                </c:pt>
                <c:pt idx="34386">
                  <c:v>44832.364490740743</c:v>
                </c:pt>
                <c:pt idx="34387">
                  <c:v>44832.364502314813</c:v>
                </c:pt>
                <c:pt idx="34388">
                  <c:v>44832.36451388889</c:v>
                </c:pt>
                <c:pt idx="34389">
                  <c:v>44832.364525462966</c:v>
                </c:pt>
                <c:pt idx="34390">
                  <c:v>44832.364537037036</c:v>
                </c:pt>
                <c:pt idx="34391">
                  <c:v>44832.364548611113</c:v>
                </c:pt>
                <c:pt idx="34392">
                  <c:v>44832.364560185182</c:v>
                </c:pt>
                <c:pt idx="34393">
                  <c:v>44832.364571759259</c:v>
                </c:pt>
                <c:pt idx="34394">
                  <c:v>44832.364583333336</c:v>
                </c:pt>
                <c:pt idx="34395">
                  <c:v>44832.364594907405</c:v>
                </c:pt>
                <c:pt idx="34396">
                  <c:v>44832.364606481482</c:v>
                </c:pt>
                <c:pt idx="34397">
                  <c:v>44832.364618055559</c:v>
                </c:pt>
                <c:pt idx="34398">
                  <c:v>44832.364629629628</c:v>
                </c:pt>
                <c:pt idx="34399">
                  <c:v>44832.364641203705</c:v>
                </c:pt>
                <c:pt idx="34400">
                  <c:v>44832.364652777775</c:v>
                </c:pt>
                <c:pt idx="34401">
                  <c:v>44832.364664351851</c:v>
                </c:pt>
                <c:pt idx="34402">
                  <c:v>44832.364675925928</c:v>
                </c:pt>
                <c:pt idx="34403">
                  <c:v>44832.364687499998</c:v>
                </c:pt>
                <c:pt idx="34404">
                  <c:v>44832.364699074074</c:v>
                </c:pt>
                <c:pt idx="34405">
                  <c:v>44832.364710648151</c:v>
                </c:pt>
                <c:pt idx="34406">
                  <c:v>44832.364722222221</c:v>
                </c:pt>
                <c:pt idx="34407">
                  <c:v>44832.364733796298</c:v>
                </c:pt>
                <c:pt idx="34408">
                  <c:v>44832.364756944444</c:v>
                </c:pt>
                <c:pt idx="34409">
                  <c:v>44832.364768518521</c:v>
                </c:pt>
                <c:pt idx="34410">
                  <c:v>44832.36478009259</c:v>
                </c:pt>
                <c:pt idx="34411">
                  <c:v>44832.364791666667</c:v>
                </c:pt>
                <c:pt idx="34412">
                  <c:v>44832.364803240744</c:v>
                </c:pt>
                <c:pt idx="34413">
                  <c:v>44832.364814814813</c:v>
                </c:pt>
                <c:pt idx="34414">
                  <c:v>44832.36482638889</c:v>
                </c:pt>
                <c:pt idx="34415">
                  <c:v>44832.364837962959</c:v>
                </c:pt>
                <c:pt idx="34416">
                  <c:v>44832.364849537036</c:v>
                </c:pt>
                <c:pt idx="34417">
                  <c:v>44832.364861111113</c:v>
                </c:pt>
                <c:pt idx="34418">
                  <c:v>44832.364872685182</c:v>
                </c:pt>
                <c:pt idx="34419">
                  <c:v>44832.364884259259</c:v>
                </c:pt>
                <c:pt idx="34420">
                  <c:v>44832.364895833336</c:v>
                </c:pt>
                <c:pt idx="34421">
                  <c:v>44832.364907407406</c:v>
                </c:pt>
                <c:pt idx="34422">
                  <c:v>44832.364918981482</c:v>
                </c:pt>
                <c:pt idx="34423">
                  <c:v>44832.364930555559</c:v>
                </c:pt>
                <c:pt idx="34424">
                  <c:v>44832.364942129629</c:v>
                </c:pt>
                <c:pt idx="34425">
                  <c:v>44832.364953703705</c:v>
                </c:pt>
                <c:pt idx="34426">
                  <c:v>44832.364965277775</c:v>
                </c:pt>
                <c:pt idx="34427">
                  <c:v>44832.364976851852</c:v>
                </c:pt>
                <c:pt idx="34428">
                  <c:v>44832.364988425928</c:v>
                </c:pt>
                <c:pt idx="34429">
                  <c:v>44832.364999999998</c:v>
                </c:pt>
                <c:pt idx="34430">
                  <c:v>44832.365011574075</c:v>
                </c:pt>
                <c:pt idx="34431">
                  <c:v>44832.365023148152</c:v>
                </c:pt>
                <c:pt idx="34432">
                  <c:v>44832.365034722221</c:v>
                </c:pt>
                <c:pt idx="34433">
                  <c:v>44832.365046296298</c:v>
                </c:pt>
                <c:pt idx="34434">
                  <c:v>44832.365057870367</c:v>
                </c:pt>
                <c:pt idx="34435">
                  <c:v>44832.365069444444</c:v>
                </c:pt>
                <c:pt idx="34436">
                  <c:v>44832.365081018521</c:v>
                </c:pt>
                <c:pt idx="34437">
                  <c:v>44832.36509259259</c:v>
                </c:pt>
                <c:pt idx="34438">
                  <c:v>44832.365104166667</c:v>
                </c:pt>
                <c:pt idx="34439">
                  <c:v>44832.365115740744</c:v>
                </c:pt>
                <c:pt idx="34440">
                  <c:v>44832.365127314813</c:v>
                </c:pt>
                <c:pt idx="34441">
                  <c:v>44832.36513888889</c:v>
                </c:pt>
                <c:pt idx="34442">
                  <c:v>44832.36515046296</c:v>
                </c:pt>
                <c:pt idx="34443">
                  <c:v>44832.365162037036</c:v>
                </c:pt>
                <c:pt idx="34444">
                  <c:v>44832.365173611113</c:v>
                </c:pt>
                <c:pt idx="34445">
                  <c:v>44832.365185185183</c:v>
                </c:pt>
                <c:pt idx="34446">
                  <c:v>44832.36519675926</c:v>
                </c:pt>
                <c:pt idx="34447">
                  <c:v>44832.365208333336</c:v>
                </c:pt>
                <c:pt idx="34448">
                  <c:v>44832.365219907406</c:v>
                </c:pt>
                <c:pt idx="34449">
                  <c:v>44832.365231481483</c:v>
                </c:pt>
                <c:pt idx="34450">
                  <c:v>44832.365243055552</c:v>
                </c:pt>
                <c:pt idx="34451">
                  <c:v>44832.365254629629</c:v>
                </c:pt>
                <c:pt idx="34452">
                  <c:v>44832.365266203706</c:v>
                </c:pt>
                <c:pt idx="34453">
                  <c:v>44832.365277777775</c:v>
                </c:pt>
                <c:pt idx="34454">
                  <c:v>44832.365289351852</c:v>
                </c:pt>
                <c:pt idx="34455">
                  <c:v>44832.365300925929</c:v>
                </c:pt>
                <c:pt idx="34456">
                  <c:v>44832.365312499998</c:v>
                </c:pt>
                <c:pt idx="34457">
                  <c:v>44832.365324074075</c:v>
                </c:pt>
                <c:pt idx="34458">
                  <c:v>44832.365335648145</c:v>
                </c:pt>
                <c:pt idx="34459">
                  <c:v>44832.365347222221</c:v>
                </c:pt>
                <c:pt idx="34460">
                  <c:v>44832.365358796298</c:v>
                </c:pt>
                <c:pt idx="34461">
                  <c:v>44832.365370370368</c:v>
                </c:pt>
                <c:pt idx="34462">
                  <c:v>44832.365381944444</c:v>
                </c:pt>
                <c:pt idx="34463">
                  <c:v>44832.365393518521</c:v>
                </c:pt>
                <c:pt idx="34464">
                  <c:v>44832.365405092591</c:v>
                </c:pt>
                <c:pt idx="34465">
                  <c:v>44832.365416666667</c:v>
                </c:pt>
                <c:pt idx="34466">
                  <c:v>44832.365428240744</c:v>
                </c:pt>
                <c:pt idx="34467">
                  <c:v>44832.365439814814</c:v>
                </c:pt>
                <c:pt idx="34468">
                  <c:v>44832.365451388891</c:v>
                </c:pt>
                <c:pt idx="34469">
                  <c:v>44832.36546296296</c:v>
                </c:pt>
                <c:pt idx="34470">
                  <c:v>44832.365474537037</c:v>
                </c:pt>
                <c:pt idx="34471">
                  <c:v>44832.365486111114</c:v>
                </c:pt>
                <c:pt idx="34472">
                  <c:v>44832.365497685183</c:v>
                </c:pt>
                <c:pt idx="34473">
                  <c:v>44832.36550925926</c:v>
                </c:pt>
                <c:pt idx="34474">
                  <c:v>44832.365520833337</c:v>
                </c:pt>
                <c:pt idx="34475">
                  <c:v>44832.365532407406</c:v>
                </c:pt>
                <c:pt idx="34476">
                  <c:v>44832.365543981483</c:v>
                </c:pt>
                <c:pt idx="34477">
                  <c:v>44832.365555555552</c:v>
                </c:pt>
                <c:pt idx="34478">
                  <c:v>44832.365567129629</c:v>
                </c:pt>
                <c:pt idx="34479">
                  <c:v>44832.365578703706</c:v>
                </c:pt>
                <c:pt idx="34480">
                  <c:v>44832.365590277775</c:v>
                </c:pt>
                <c:pt idx="34481">
                  <c:v>44832.365601851852</c:v>
                </c:pt>
                <c:pt idx="34482">
                  <c:v>44832.365613425929</c:v>
                </c:pt>
                <c:pt idx="34483">
                  <c:v>44832.365624999999</c:v>
                </c:pt>
                <c:pt idx="34484">
                  <c:v>44832.365636574075</c:v>
                </c:pt>
                <c:pt idx="34485">
                  <c:v>44832.365648148145</c:v>
                </c:pt>
                <c:pt idx="34486">
                  <c:v>44832.365659722222</c:v>
                </c:pt>
                <c:pt idx="34487">
                  <c:v>44832.365671296298</c:v>
                </c:pt>
                <c:pt idx="34488">
                  <c:v>44832.365682870368</c:v>
                </c:pt>
                <c:pt idx="34489">
                  <c:v>44832.365694444445</c:v>
                </c:pt>
                <c:pt idx="34490">
                  <c:v>44832.365706018521</c:v>
                </c:pt>
                <c:pt idx="34491">
                  <c:v>44832.365717592591</c:v>
                </c:pt>
                <c:pt idx="34492">
                  <c:v>44832.365729166668</c:v>
                </c:pt>
                <c:pt idx="34493">
                  <c:v>44832.365740740737</c:v>
                </c:pt>
                <c:pt idx="34494">
                  <c:v>44832.365752314814</c:v>
                </c:pt>
                <c:pt idx="34495">
                  <c:v>44832.365763888891</c:v>
                </c:pt>
                <c:pt idx="34496">
                  <c:v>44832.36577546296</c:v>
                </c:pt>
                <c:pt idx="34497">
                  <c:v>44832.365787037037</c:v>
                </c:pt>
                <c:pt idx="34498">
                  <c:v>44832.365798611114</c:v>
                </c:pt>
                <c:pt idx="34499">
                  <c:v>44832.365810185183</c:v>
                </c:pt>
                <c:pt idx="34500">
                  <c:v>44832.36582175926</c:v>
                </c:pt>
                <c:pt idx="34501">
                  <c:v>44832.365833333337</c:v>
                </c:pt>
                <c:pt idx="34502">
                  <c:v>44832.365844907406</c:v>
                </c:pt>
                <c:pt idx="34503">
                  <c:v>44832.365856481483</c:v>
                </c:pt>
                <c:pt idx="34504">
                  <c:v>44832.365868055553</c:v>
                </c:pt>
                <c:pt idx="34505">
                  <c:v>44832.365879629629</c:v>
                </c:pt>
                <c:pt idx="34506">
                  <c:v>44832.365891203706</c:v>
                </c:pt>
                <c:pt idx="34507">
                  <c:v>44832.365902777776</c:v>
                </c:pt>
                <c:pt idx="34508">
                  <c:v>44832.365914351853</c:v>
                </c:pt>
                <c:pt idx="34509">
                  <c:v>44832.365925925929</c:v>
                </c:pt>
                <c:pt idx="34510">
                  <c:v>44832.365937499999</c:v>
                </c:pt>
                <c:pt idx="34511">
                  <c:v>44832.365949074076</c:v>
                </c:pt>
                <c:pt idx="34512">
                  <c:v>44832.365960648145</c:v>
                </c:pt>
                <c:pt idx="34513">
                  <c:v>44832.365972222222</c:v>
                </c:pt>
                <c:pt idx="34514">
                  <c:v>44832.365983796299</c:v>
                </c:pt>
                <c:pt idx="34515">
                  <c:v>44832.365995370368</c:v>
                </c:pt>
                <c:pt idx="34516">
                  <c:v>44832.366006944445</c:v>
                </c:pt>
                <c:pt idx="34517">
                  <c:v>44832.366018518522</c:v>
                </c:pt>
                <c:pt idx="34518">
                  <c:v>44832.366030092591</c:v>
                </c:pt>
                <c:pt idx="34519">
                  <c:v>44832.366041666668</c:v>
                </c:pt>
                <c:pt idx="34520">
                  <c:v>44832.366053240738</c:v>
                </c:pt>
                <c:pt idx="34521">
                  <c:v>44832.366064814814</c:v>
                </c:pt>
                <c:pt idx="34522">
                  <c:v>44832.366076388891</c:v>
                </c:pt>
                <c:pt idx="34523">
                  <c:v>44832.366087962961</c:v>
                </c:pt>
                <c:pt idx="34524">
                  <c:v>44832.366099537037</c:v>
                </c:pt>
                <c:pt idx="34525">
                  <c:v>44832.366111111114</c:v>
                </c:pt>
                <c:pt idx="34526">
                  <c:v>44832.366122685184</c:v>
                </c:pt>
                <c:pt idx="34527">
                  <c:v>44832.36613425926</c:v>
                </c:pt>
                <c:pt idx="34528">
                  <c:v>44832.36614583333</c:v>
                </c:pt>
                <c:pt idx="34529">
                  <c:v>44832.366157407407</c:v>
                </c:pt>
                <c:pt idx="34530">
                  <c:v>44832.366168981483</c:v>
                </c:pt>
                <c:pt idx="34531">
                  <c:v>44832.366180555553</c:v>
                </c:pt>
                <c:pt idx="34532">
                  <c:v>44832.36619212963</c:v>
                </c:pt>
                <c:pt idx="34533">
                  <c:v>44832.366203703707</c:v>
                </c:pt>
                <c:pt idx="34534">
                  <c:v>44832.366215277776</c:v>
                </c:pt>
                <c:pt idx="34535">
                  <c:v>44832.366226851853</c:v>
                </c:pt>
                <c:pt idx="34536">
                  <c:v>44832.366238425922</c:v>
                </c:pt>
                <c:pt idx="34537">
                  <c:v>44832.366249999999</c:v>
                </c:pt>
                <c:pt idx="34538">
                  <c:v>44832.366261574076</c:v>
                </c:pt>
                <c:pt idx="34539">
                  <c:v>44832.366273148145</c:v>
                </c:pt>
                <c:pt idx="34540">
                  <c:v>44832.366284722222</c:v>
                </c:pt>
                <c:pt idx="34541">
                  <c:v>44832.366296296299</c:v>
                </c:pt>
                <c:pt idx="34542">
                  <c:v>44832.366307870368</c:v>
                </c:pt>
                <c:pt idx="34543">
                  <c:v>44832.366319444445</c:v>
                </c:pt>
                <c:pt idx="34544">
                  <c:v>44832.366331018522</c:v>
                </c:pt>
                <c:pt idx="34545">
                  <c:v>44832.366354166668</c:v>
                </c:pt>
                <c:pt idx="34546">
                  <c:v>44832.366365740738</c:v>
                </c:pt>
                <c:pt idx="34547">
                  <c:v>44832.366377314815</c:v>
                </c:pt>
                <c:pt idx="34548">
                  <c:v>44832.366388888891</c:v>
                </c:pt>
                <c:pt idx="34549">
                  <c:v>44832.366400462961</c:v>
                </c:pt>
                <c:pt idx="34550">
                  <c:v>44832.366412037038</c:v>
                </c:pt>
                <c:pt idx="34551">
                  <c:v>44832.366423611114</c:v>
                </c:pt>
                <c:pt idx="34552">
                  <c:v>44832.366435185184</c:v>
                </c:pt>
                <c:pt idx="34553">
                  <c:v>44832.366446759261</c:v>
                </c:pt>
                <c:pt idx="34554">
                  <c:v>44832.36645833333</c:v>
                </c:pt>
                <c:pt idx="34555">
                  <c:v>44832.366469907407</c:v>
                </c:pt>
                <c:pt idx="34556">
                  <c:v>44832.366481481484</c:v>
                </c:pt>
                <c:pt idx="34557">
                  <c:v>44832.366493055553</c:v>
                </c:pt>
                <c:pt idx="34558">
                  <c:v>44832.36650462963</c:v>
                </c:pt>
                <c:pt idx="34559">
                  <c:v>44832.366516203707</c:v>
                </c:pt>
                <c:pt idx="34560">
                  <c:v>44832.366527777776</c:v>
                </c:pt>
                <c:pt idx="34561">
                  <c:v>44832.366539351853</c:v>
                </c:pt>
                <c:pt idx="34562">
                  <c:v>44832.366550925923</c:v>
                </c:pt>
                <c:pt idx="34563">
                  <c:v>44832.366562499999</c:v>
                </c:pt>
                <c:pt idx="34564">
                  <c:v>44832.366574074076</c:v>
                </c:pt>
                <c:pt idx="34565">
                  <c:v>44832.366585648146</c:v>
                </c:pt>
                <c:pt idx="34566">
                  <c:v>44832.366597222222</c:v>
                </c:pt>
                <c:pt idx="34567">
                  <c:v>44832.366608796299</c:v>
                </c:pt>
                <c:pt idx="34568">
                  <c:v>44832.366620370369</c:v>
                </c:pt>
                <c:pt idx="34569">
                  <c:v>44832.366631944446</c:v>
                </c:pt>
                <c:pt idx="34570">
                  <c:v>44832.366643518515</c:v>
                </c:pt>
                <c:pt idx="34571">
                  <c:v>44832.366655092592</c:v>
                </c:pt>
                <c:pt idx="34572">
                  <c:v>44832.366666666669</c:v>
                </c:pt>
                <c:pt idx="34573">
                  <c:v>44832.366678240738</c:v>
                </c:pt>
                <c:pt idx="34574">
                  <c:v>44832.366689814815</c:v>
                </c:pt>
                <c:pt idx="34575">
                  <c:v>44832.366701388892</c:v>
                </c:pt>
                <c:pt idx="34576">
                  <c:v>44832.366712962961</c:v>
                </c:pt>
                <c:pt idx="34577">
                  <c:v>44832.366724537038</c:v>
                </c:pt>
                <c:pt idx="34578">
                  <c:v>44832.366736111115</c:v>
                </c:pt>
                <c:pt idx="34579">
                  <c:v>44832.366747685184</c:v>
                </c:pt>
                <c:pt idx="34580">
                  <c:v>44832.366759259261</c:v>
                </c:pt>
                <c:pt idx="34581">
                  <c:v>44832.366770833331</c:v>
                </c:pt>
                <c:pt idx="34582">
                  <c:v>44832.366782407407</c:v>
                </c:pt>
                <c:pt idx="34583">
                  <c:v>44832.366793981484</c:v>
                </c:pt>
                <c:pt idx="34584">
                  <c:v>44832.366805555554</c:v>
                </c:pt>
                <c:pt idx="34585">
                  <c:v>44832.36681712963</c:v>
                </c:pt>
                <c:pt idx="34586">
                  <c:v>44832.366828703707</c:v>
                </c:pt>
                <c:pt idx="34587">
                  <c:v>44832.366840277777</c:v>
                </c:pt>
                <c:pt idx="34588">
                  <c:v>44832.366851851853</c:v>
                </c:pt>
                <c:pt idx="34589">
                  <c:v>44832.366863425923</c:v>
                </c:pt>
                <c:pt idx="34590">
                  <c:v>44832.366875</c:v>
                </c:pt>
                <c:pt idx="34591">
                  <c:v>44832.366886574076</c:v>
                </c:pt>
                <c:pt idx="34592">
                  <c:v>44832.366898148146</c:v>
                </c:pt>
                <c:pt idx="34593">
                  <c:v>44832.366909722223</c:v>
                </c:pt>
                <c:pt idx="34594">
                  <c:v>44832.3669212963</c:v>
                </c:pt>
                <c:pt idx="34595">
                  <c:v>44832.366932870369</c:v>
                </c:pt>
                <c:pt idx="34596">
                  <c:v>44832.366944444446</c:v>
                </c:pt>
                <c:pt idx="34597">
                  <c:v>44832.366956018515</c:v>
                </c:pt>
                <c:pt idx="34598">
                  <c:v>44832.366967592592</c:v>
                </c:pt>
                <c:pt idx="34599">
                  <c:v>44832.366979166669</c:v>
                </c:pt>
                <c:pt idx="34600">
                  <c:v>44832.366990740738</c:v>
                </c:pt>
                <c:pt idx="34601">
                  <c:v>44832.367002314815</c:v>
                </c:pt>
                <c:pt idx="34602">
                  <c:v>44832.367013888892</c:v>
                </c:pt>
                <c:pt idx="34603">
                  <c:v>44832.367025462961</c:v>
                </c:pt>
                <c:pt idx="34604">
                  <c:v>44832.367037037038</c:v>
                </c:pt>
                <c:pt idx="34605">
                  <c:v>44832.367048611108</c:v>
                </c:pt>
                <c:pt idx="34606">
                  <c:v>44832.367060185185</c:v>
                </c:pt>
                <c:pt idx="34607">
                  <c:v>44832.367071759261</c:v>
                </c:pt>
                <c:pt idx="34608">
                  <c:v>44832.367083333331</c:v>
                </c:pt>
                <c:pt idx="34609">
                  <c:v>44832.367094907408</c:v>
                </c:pt>
                <c:pt idx="34610">
                  <c:v>44832.367106481484</c:v>
                </c:pt>
                <c:pt idx="34611">
                  <c:v>44832.367118055554</c:v>
                </c:pt>
                <c:pt idx="34612">
                  <c:v>44832.367129629631</c:v>
                </c:pt>
                <c:pt idx="34613">
                  <c:v>44832.3671412037</c:v>
                </c:pt>
                <c:pt idx="34614">
                  <c:v>44832.367152777777</c:v>
                </c:pt>
                <c:pt idx="34615">
                  <c:v>44832.367164351854</c:v>
                </c:pt>
                <c:pt idx="34616">
                  <c:v>44832.367175925923</c:v>
                </c:pt>
                <c:pt idx="34617">
                  <c:v>44832.3671875</c:v>
                </c:pt>
                <c:pt idx="34618">
                  <c:v>44832.367199074077</c:v>
                </c:pt>
                <c:pt idx="34619">
                  <c:v>44832.367210648146</c:v>
                </c:pt>
                <c:pt idx="34620">
                  <c:v>44832.367222222223</c:v>
                </c:pt>
                <c:pt idx="34621">
                  <c:v>44832.3672337963</c:v>
                </c:pt>
                <c:pt idx="34622">
                  <c:v>44832.367245370369</c:v>
                </c:pt>
                <c:pt idx="34623">
                  <c:v>44832.367256944446</c:v>
                </c:pt>
                <c:pt idx="34624">
                  <c:v>44832.367268518516</c:v>
                </c:pt>
                <c:pt idx="34625">
                  <c:v>44832.367280092592</c:v>
                </c:pt>
                <c:pt idx="34626">
                  <c:v>44832.367291666669</c:v>
                </c:pt>
                <c:pt idx="34627">
                  <c:v>44832.367303240739</c:v>
                </c:pt>
                <c:pt idx="34628">
                  <c:v>44832.367314814815</c:v>
                </c:pt>
                <c:pt idx="34629">
                  <c:v>44832.367326388892</c:v>
                </c:pt>
                <c:pt idx="34630">
                  <c:v>44832.367337962962</c:v>
                </c:pt>
                <c:pt idx="34631">
                  <c:v>44832.367349537039</c:v>
                </c:pt>
                <c:pt idx="34632">
                  <c:v>44832.367361111108</c:v>
                </c:pt>
                <c:pt idx="34633">
                  <c:v>44832.367372685185</c:v>
                </c:pt>
                <c:pt idx="34634">
                  <c:v>44832.367384259262</c:v>
                </c:pt>
                <c:pt idx="34635">
                  <c:v>44832.367395833331</c:v>
                </c:pt>
                <c:pt idx="34636">
                  <c:v>44832.367407407408</c:v>
                </c:pt>
                <c:pt idx="34637">
                  <c:v>44832.367418981485</c:v>
                </c:pt>
                <c:pt idx="34638">
                  <c:v>44832.367430555554</c:v>
                </c:pt>
                <c:pt idx="34639">
                  <c:v>44832.367442129631</c:v>
                </c:pt>
                <c:pt idx="34640">
                  <c:v>44832.3674537037</c:v>
                </c:pt>
                <c:pt idx="34641">
                  <c:v>44832.367465277777</c:v>
                </c:pt>
                <c:pt idx="34642">
                  <c:v>44832.367476851854</c:v>
                </c:pt>
                <c:pt idx="34643">
                  <c:v>44832.367488425924</c:v>
                </c:pt>
                <c:pt idx="34644">
                  <c:v>44832.3675</c:v>
                </c:pt>
                <c:pt idx="34645">
                  <c:v>44832.367511574077</c:v>
                </c:pt>
                <c:pt idx="34646">
                  <c:v>44832.367523148147</c:v>
                </c:pt>
                <c:pt idx="34647">
                  <c:v>44832.367534722223</c:v>
                </c:pt>
                <c:pt idx="34648">
                  <c:v>44832.367546296293</c:v>
                </c:pt>
                <c:pt idx="34649">
                  <c:v>44832.36755787037</c:v>
                </c:pt>
                <c:pt idx="34650">
                  <c:v>44832.367569444446</c:v>
                </c:pt>
                <c:pt idx="34651">
                  <c:v>44832.367581018516</c:v>
                </c:pt>
                <c:pt idx="34652">
                  <c:v>44832.367592592593</c:v>
                </c:pt>
                <c:pt idx="34653">
                  <c:v>44832.367604166669</c:v>
                </c:pt>
                <c:pt idx="34654">
                  <c:v>44832.367615740739</c:v>
                </c:pt>
                <c:pt idx="34655">
                  <c:v>44832.367627314816</c:v>
                </c:pt>
                <c:pt idx="34656">
                  <c:v>44832.367638888885</c:v>
                </c:pt>
                <c:pt idx="34657">
                  <c:v>44832.367650462962</c:v>
                </c:pt>
                <c:pt idx="34658">
                  <c:v>44832.367662037039</c:v>
                </c:pt>
                <c:pt idx="34659">
                  <c:v>44832.367673611108</c:v>
                </c:pt>
                <c:pt idx="34660">
                  <c:v>44832.367685185185</c:v>
                </c:pt>
                <c:pt idx="34661">
                  <c:v>44832.367696759262</c:v>
                </c:pt>
                <c:pt idx="34662">
                  <c:v>44832.367708333331</c:v>
                </c:pt>
                <c:pt idx="34663">
                  <c:v>44832.367719907408</c:v>
                </c:pt>
                <c:pt idx="34664">
                  <c:v>44832.367731481485</c:v>
                </c:pt>
                <c:pt idx="34665">
                  <c:v>44832.367743055554</c:v>
                </c:pt>
                <c:pt idx="34666">
                  <c:v>44832.367754629631</c:v>
                </c:pt>
                <c:pt idx="34667">
                  <c:v>44832.367766203701</c:v>
                </c:pt>
                <c:pt idx="34668">
                  <c:v>44832.367777777778</c:v>
                </c:pt>
                <c:pt idx="34669">
                  <c:v>44832.367789351854</c:v>
                </c:pt>
                <c:pt idx="34670">
                  <c:v>44832.367800925924</c:v>
                </c:pt>
                <c:pt idx="34671">
                  <c:v>44832.367812500001</c:v>
                </c:pt>
                <c:pt idx="34672">
                  <c:v>44832.367824074077</c:v>
                </c:pt>
                <c:pt idx="34673">
                  <c:v>44832.367835648147</c:v>
                </c:pt>
                <c:pt idx="34674">
                  <c:v>44832.367847222224</c:v>
                </c:pt>
                <c:pt idx="34675">
                  <c:v>44832.367858796293</c:v>
                </c:pt>
                <c:pt idx="34676">
                  <c:v>44832.36787037037</c:v>
                </c:pt>
                <c:pt idx="34677">
                  <c:v>44832.367881944447</c:v>
                </c:pt>
                <c:pt idx="34678">
                  <c:v>44832.367893518516</c:v>
                </c:pt>
                <c:pt idx="34679">
                  <c:v>44832.367905092593</c:v>
                </c:pt>
                <c:pt idx="34680">
                  <c:v>44832.36791666667</c:v>
                </c:pt>
                <c:pt idx="34681">
                  <c:v>44832.367928240739</c:v>
                </c:pt>
                <c:pt idx="34682">
                  <c:v>44832.367939814816</c:v>
                </c:pt>
                <c:pt idx="34683">
                  <c:v>44832.367951388886</c:v>
                </c:pt>
                <c:pt idx="34684">
                  <c:v>44832.367962962962</c:v>
                </c:pt>
                <c:pt idx="34685">
                  <c:v>44832.367974537039</c:v>
                </c:pt>
                <c:pt idx="34686">
                  <c:v>44832.367986111109</c:v>
                </c:pt>
                <c:pt idx="34687">
                  <c:v>44832.367997685185</c:v>
                </c:pt>
                <c:pt idx="34688">
                  <c:v>44832.368009259262</c:v>
                </c:pt>
                <c:pt idx="34689">
                  <c:v>44832.368020833332</c:v>
                </c:pt>
                <c:pt idx="34690">
                  <c:v>44832.368032407408</c:v>
                </c:pt>
                <c:pt idx="34691">
                  <c:v>44832.368043981478</c:v>
                </c:pt>
                <c:pt idx="34692">
                  <c:v>44832.368055555555</c:v>
                </c:pt>
                <c:pt idx="34693">
                  <c:v>44832.368067129632</c:v>
                </c:pt>
                <c:pt idx="34694">
                  <c:v>44832.368078703701</c:v>
                </c:pt>
                <c:pt idx="34695">
                  <c:v>44832.368090277778</c:v>
                </c:pt>
                <c:pt idx="34696">
                  <c:v>44832.368101851855</c:v>
                </c:pt>
                <c:pt idx="34697">
                  <c:v>44832.368113425924</c:v>
                </c:pt>
                <c:pt idx="34698">
                  <c:v>44832.368125000001</c:v>
                </c:pt>
                <c:pt idx="34699">
                  <c:v>44832.368148148147</c:v>
                </c:pt>
                <c:pt idx="34700">
                  <c:v>44832.368159722224</c:v>
                </c:pt>
                <c:pt idx="34701">
                  <c:v>44832.368171296293</c:v>
                </c:pt>
                <c:pt idx="34702">
                  <c:v>44832.36818287037</c:v>
                </c:pt>
                <c:pt idx="34703">
                  <c:v>44832.368194444447</c:v>
                </c:pt>
                <c:pt idx="34704">
                  <c:v>44832.368206018517</c:v>
                </c:pt>
                <c:pt idx="34705">
                  <c:v>44832.368217592593</c:v>
                </c:pt>
                <c:pt idx="34706">
                  <c:v>44832.36822916667</c:v>
                </c:pt>
                <c:pt idx="34707">
                  <c:v>44832.36824074074</c:v>
                </c:pt>
                <c:pt idx="34708">
                  <c:v>44832.368252314816</c:v>
                </c:pt>
                <c:pt idx="34709">
                  <c:v>44832.368263888886</c:v>
                </c:pt>
                <c:pt idx="34710">
                  <c:v>44832.368275462963</c:v>
                </c:pt>
                <c:pt idx="34711">
                  <c:v>44832.368287037039</c:v>
                </c:pt>
                <c:pt idx="34712">
                  <c:v>44832.368298611109</c:v>
                </c:pt>
                <c:pt idx="34713">
                  <c:v>44832.368310185186</c:v>
                </c:pt>
                <c:pt idx="34714">
                  <c:v>44832.368321759262</c:v>
                </c:pt>
                <c:pt idx="34715">
                  <c:v>44832.368333333332</c:v>
                </c:pt>
                <c:pt idx="34716">
                  <c:v>44832.368344907409</c:v>
                </c:pt>
                <c:pt idx="34717">
                  <c:v>44832.368356481478</c:v>
                </c:pt>
                <c:pt idx="34718">
                  <c:v>44832.368368055555</c:v>
                </c:pt>
                <c:pt idx="34719">
                  <c:v>44832.368379629632</c:v>
                </c:pt>
                <c:pt idx="34720">
                  <c:v>44832.368391203701</c:v>
                </c:pt>
                <c:pt idx="34721">
                  <c:v>44832.368402777778</c:v>
                </c:pt>
                <c:pt idx="34722">
                  <c:v>44832.368414351855</c:v>
                </c:pt>
                <c:pt idx="34723">
                  <c:v>44832.368425925924</c:v>
                </c:pt>
                <c:pt idx="34724">
                  <c:v>44832.368437500001</c:v>
                </c:pt>
                <c:pt idx="34725">
                  <c:v>44832.368449074071</c:v>
                </c:pt>
                <c:pt idx="34726">
                  <c:v>44832.368460648147</c:v>
                </c:pt>
                <c:pt idx="34727">
                  <c:v>44832.368472222224</c:v>
                </c:pt>
                <c:pt idx="34728">
                  <c:v>44832.368483796294</c:v>
                </c:pt>
                <c:pt idx="34729">
                  <c:v>44832.368495370371</c:v>
                </c:pt>
                <c:pt idx="34730">
                  <c:v>44832.368506944447</c:v>
                </c:pt>
                <c:pt idx="34731">
                  <c:v>44832.368518518517</c:v>
                </c:pt>
                <c:pt idx="34732">
                  <c:v>44832.368530092594</c:v>
                </c:pt>
                <c:pt idx="34733">
                  <c:v>44832.368541666663</c:v>
                </c:pt>
                <c:pt idx="34734">
                  <c:v>44832.36855324074</c:v>
                </c:pt>
                <c:pt idx="34735">
                  <c:v>44832.368564814817</c:v>
                </c:pt>
                <c:pt idx="34736">
                  <c:v>44832.368576388886</c:v>
                </c:pt>
                <c:pt idx="34737">
                  <c:v>44832.368587962963</c:v>
                </c:pt>
                <c:pt idx="34738">
                  <c:v>44832.36859953704</c:v>
                </c:pt>
                <c:pt idx="34739">
                  <c:v>44832.368611111109</c:v>
                </c:pt>
                <c:pt idx="34740">
                  <c:v>44832.368622685186</c:v>
                </c:pt>
                <c:pt idx="34741">
                  <c:v>44832.368634259263</c:v>
                </c:pt>
                <c:pt idx="34742">
                  <c:v>44832.368645833332</c:v>
                </c:pt>
                <c:pt idx="34743">
                  <c:v>44832.368657407409</c:v>
                </c:pt>
                <c:pt idx="34744">
                  <c:v>44832.368668981479</c:v>
                </c:pt>
                <c:pt idx="34745">
                  <c:v>44832.368680555555</c:v>
                </c:pt>
                <c:pt idx="34746">
                  <c:v>44832.368692129632</c:v>
                </c:pt>
                <c:pt idx="34747">
                  <c:v>44832.368703703702</c:v>
                </c:pt>
                <c:pt idx="34748">
                  <c:v>44832.368715277778</c:v>
                </c:pt>
                <c:pt idx="34749">
                  <c:v>44832.368726851855</c:v>
                </c:pt>
                <c:pt idx="34750">
                  <c:v>44832.368738425925</c:v>
                </c:pt>
                <c:pt idx="34751">
                  <c:v>44832.368750000001</c:v>
                </c:pt>
                <c:pt idx="34752">
                  <c:v>44832.368761574071</c:v>
                </c:pt>
                <c:pt idx="34753">
                  <c:v>44832.368773148148</c:v>
                </c:pt>
                <c:pt idx="34754">
                  <c:v>44832.368784722225</c:v>
                </c:pt>
                <c:pt idx="34755">
                  <c:v>44832.368796296294</c:v>
                </c:pt>
                <c:pt idx="34756">
                  <c:v>44832.368807870371</c:v>
                </c:pt>
                <c:pt idx="34757">
                  <c:v>44832.368819444448</c:v>
                </c:pt>
                <c:pt idx="34758">
                  <c:v>44832.368831018517</c:v>
                </c:pt>
                <c:pt idx="34759">
                  <c:v>44832.368842592594</c:v>
                </c:pt>
                <c:pt idx="34760">
                  <c:v>44832.368854166663</c:v>
                </c:pt>
                <c:pt idx="34761">
                  <c:v>44832.36886574074</c:v>
                </c:pt>
                <c:pt idx="34762">
                  <c:v>44832.368877314817</c:v>
                </c:pt>
                <c:pt idx="34763">
                  <c:v>44832.368888888886</c:v>
                </c:pt>
                <c:pt idx="34764">
                  <c:v>44832.368900462963</c:v>
                </c:pt>
                <c:pt idx="34765">
                  <c:v>44832.36891203704</c:v>
                </c:pt>
                <c:pt idx="34766">
                  <c:v>44832.368923611109</c:v>
                </c:pt>
                <c:pt idx="34767">
                  <c:v>44832.368935185186</c:v>
                </c:pt>
                <c:pt idx="34768">
                  <c:v>44832.368946759256</c:v>
                </c:pt>
                <c:pt idx="34769">
                  <c:v>44832.368958333333</c:v>
                </c:pt>
                <c:pt idx="34770">
                  <c:v>44832.368969907409</c:v>
                </c:pt>
                <c:pt idx="34771">
                  <c:v>44832.368981481479</c:v>
                </c:pt>
                <c:pt idx="34772">
                  <c:v>44832.368993055556</c:v>
                </c:pt>
                <c:pt idx="34773">
                  <c:v>44832.369004629632</c:v>
                </c:pt>
                <c:pt idx="34774">
                  <c:v>44832.369016203702</c:v>
                </c:pt>
                <c:pt idx="34775">
                  <c:v>44832.369027777779</c:v>
                </c:pt>
                <c:pt idx="34776">
                  <c:v>44832.369039351855</c:v>
                </c:pt>
                <c:pt idx="34777">
                  <c:v>44832.369050925925</c:v>
                </c:pt>
                <c:pt idx="34778">
                  <c:v>44832.369062500002</c:v>
                </c:pt>
                <c:pt idx="34779">
                  <c:v>44832.369074074071</c:v>
                </c:pt>
                <c:pt idx="34780">
                  <c:v>44832.369085648148</c:v>
                </c:pt>
                <c:pt idx="34781">
                  <c:v>44832.369097222225</c:v>
                </c:pt>
                <c:pt idx="34782">
                  <c:v>44832.369108796294</c:v>
                </c:pt>
                <c:pt idx="34783">
                  <c:v>44832.369120370371</c:v>
                </c:pt>
                <c:pt idx="34784">
                  <c:v>44832.369131944448</c:v>
                </c:pt>
                <c:pt idx="34785">
                  <c:v>44832.369143518517</c:v>
                </c:pt>
                <c:pt idx="34786">
                  <c:v>44832.369155092594</c:v>
                </c:pt>
                <c:pt idx="34787">
                  <c:v>44832.369166666664</c:v>
                </c:pt>
                <c:pt idx="34788">
                  <c:v>44832.36917824074</c:v>
                </c:pt>
                <c:pt idx="34789">
                  <c:v>44832.369189814817</c:v>
                </c:pt>
                <c:pt idx="34790">
                  <c:v>44832.369201388887</c:v>
                </c:pt>
                <c:pt idx="34791">
                  <c:v>44832.369212962964</c:v>
                </c:pt>
                <c:pt idx="34792">
                  <c:v>44832.36922453704</c:v>
                </c:pt>
                <c:pt idx="34793">
                  <c:v>44832.36923611111</c:v>
                </c:pt>
                <c:pt idx="34794">
                  <c:v>44832.369247685187</c:v>
                </c:pt>
                <c:pt idx="34795">
                  <c:v>44832.369259259256</c:v>
                </c:pt>
                <c:pt idx="34796">
                  <c:v>44832.369270833333</c:v>
                </c:pt>
                <c:pt idx="34797">
                  <c:v>44832.36928240741</c:v>
                </c:pt>
                <c:pt idx="34798">
                  <c:v>44832.369293981479</c:v>
                </c:pt>
                <c:pt idx="34799">
                  <c:v>44832.369305555556</c:v>
                </c:pt>
                <c:pt idx="34800">
                  <c:v>44832.369317129633</c:v>
                </c:pt>
                <c:pt idx="34801">
                  <c:v>44832.369328703702</c:v>
                </c:pt>
                <c:pt idx="34802">
                  <c:v>44832.369340277779</c:v>
                </c:pt>
                <c:pt idx="34803">
                  <c:v>44832.369351851848</c:v>
                </c:pt>
                <c:pt idx="34804">
                  <c:v>44832.369363425925</c:v>
                </c:pt>
                <c:pt idx="34805">
                  <c:v>44832.369375000002</c:v>
                </c:pt>
                <c:pt idx="34806">
                  <c:v>44832.369386574072</c:v>
                </c:pt>
                <c:pt idx="34807">
                  <c:v>44832.369398148148</c:v>
                </c:pt>
                <c:pt idx="34808">
                  <c:v>44832.369409722225</c:v>
                </c:pt>
                <c:pt idx="34809">
                  <c:v>44832.369421296295</c:v>
                </c:pt>
                <c:pt idx="34810">
                  <c:v>44832.369432870371</c:v>
                </c:pt>
                <c:pt idx="34811">
                  <c:v>44832.369444444441</c:v>
                </c:pt>
                <c:pt idx="34812">
                  <c:v>44832.369456018518</c:v>
                </c:pt>
                <c:pt idx="34813">
                  <c:v>44832.369467592594</c:v>
                </c:pt>
                <c:pt idx="34814">
                  <c:v>44832.369479166664</c:v>
                </c:pt>
                <c:pt idx="34815">
                  <c:v>44832.369490740741</c:v>
                </c:pt>
                <c:pt idx="34816">
                  <c:v>44832.369502314818</c:v>
                </c:pt>
                <c:pt idx="34817">
                  <c:v>44832.369513888887</c:v>
                </c:pt>
                <c:pt idx="34818">
                  <c:v>44832.369525462964</c:v>
                </c:pt>
                <c:pt idx="34819">
                  <c:v>44832.369537037041</c:v>
                </c:pt>
                <c:pt idx="34820">
                  <c:v>44832.36954861111</c:v>
                </c:pt>
                <c:pt idx="34821">
                  <c:v>44832.369560185187</c:v>
                </c:pt>
                <c:pt idx="34822">
                  <c:v>44832.369571759256</c:v>
                </c:pt>
                <c:pt idx="34823">
                  <c:v>44832.369583333333</c:v>
                </c:pt>
                <c:pt idx="34824">
                  <c:v>44832.36959490741</c:v>
                </c:pt>
                <c:pt idx="34825">
                  <c:v>44832.369606481479</c:v>
                </c:pt>
                <c:pt idx="34826">
                  <c:v>44832.369618055556</c:v>
                </c:pt>
                <c:pt idx="34827">
                  <c:v>44832.369629629633</c:v>
                </c:pt>
                <c:pt idx="34828">
                  <c:v>44832.369641203702</c:v>
                </c:pt>
                <c:pt idx="34829">
                  <c:v>44832.369652777779</c:v>
                </c:pt>
                <c:pt idx="34830">
                  <c:v>44832.369664351849</c:v>
                </c:pt>
                <c:pt idx="34831">
                  <c:v>44832.369675925926</c:v>
                </c:pt>
                <c:pt idx="34832">
                  <c:v>44832.369687500002</c:v>
                </c:pt>
                <c:pt idx="34833">
                  <c:v>44832.369699074072</c:v>
                </c:pt>
                <c:pt idx="34834">
                  <c:v>44832.369710648149</c:v>
                </c:pt>
                <c:pt idx="34835">
                  <c:v>44832.369722222225</c:v>
                </c:pt>
                <c:pt idx="34836">
                  <c:v>44832.369745370372</c:v>
                </c:pt>
                <c:pt idx="34837">
                  <c:v>44832.369756944441</c:v>
                </c:pt>
                <c:pt idx="34838">
                  <c:v>44832.369768518518</c:v>
                </c:pt>
                <c:pt idx="34839">
                  <c:v>44832.369780092595</c:v>
                </c:pt>
                <c:pt idx="34840">
                  <c:v>44832.369791666664</c:v>
                </c:pt>
                <c:pt idx="34841">
                  <c:v>44832.369803240741</c:v>
                </c:pt>
                <c:pt idx="34842">
                  <c:v>44832.369814814818</c:v>
                </c:pt>
                <c:pt idx="34843">
                  <c:v>44832.369826388887</c:v>
                </c:pt>
                <c:pt idx="34844">
                  <c:v>44832.369837962964</c:v>
                </c:pt>
                <c:pt idx="34845">
                  <c:v>44832.369849537034</c:v>
                </c:pt>
                <c:pt idx="34846">
                  <c:v>44832.36986111111</c:v>
                </c:pt>
                <c:pt idx="34847">
                  <c:v>44832.369872685187</c:v>
                </c:pt>
                <c:pt idx="34848">
                  <c:v>44832.369884259257</c:v>
                </c:pt>
                <c:pt idx="34849">
                  <c:v>44832.369895833333</c:v>
                </c:pt>
                <c:pt idx="34850">
                  <c:v>44832.36990740741</c:v>
                </c:pt>
                <c:pt idx="34851">
                  <c:v>44832.36991898148</c:v>
                </c:pt>
                <c:pt idx="34852">
                  <c:v>44832.369930555556</c:v>
                </c:pt>
                <c:pt idx="34853">
                  <c:v>44832.369942129626</c:v>
                </c:pt>
                <c:pt idx="34854">
                  <c:v>44832.369953703703</c:v>
                </c:pt>
                <c:pt idx="34855">
                  <c:v>44832.36996527778</c:v>
                </c:pt>
                <c:pt idx="34856">
                  <c:v>44832.369976851849</c:v>
                </c:pt>
                <c:pt idx="34857">
                  <c:v>44832.369988425926</c:v>
                </c:pt>
                <c:pt idx="34858">
                  <c:v>44832.37</c:v>
                </c:pt>
                <c:pt idx="34859">
                  <c:v>44832.370011574072</c:v>
                </c:pt>
                <c:pt idx="34860">
                  <c:v>44832.370023148149</c:v>
                </c:pt>
                <c:pt idx="34861">
                  <c:v>44832.370034722226</c:v>
                </c:pt>
                <c:pt idx="34862">
                  <c:v>44832.370046296295</c:v>
                </c:pt>
                <c:pt idx="34863">
                  <c:v>44832.370057870372</c:v>
                </c:pt>
                <c:pt idx="34864">
                  <c:v>44832.370069444441</c:v>
                </c:pt>
                <c:pt idx="34865">
                  <c:v>44832.370081018518</c:v>
                </c:pt>
                <c:pt idx="34866">
                  <c:v>44832.370092592595</c:v>
                </c:pt>
                <c:pt idx="34867">
                  <c:v>44832.370104166665</c:v>
                </c:pt>
                <c:pt idx="34868">
                  <c:v>44832.370115740741</c:v>
                </c:pt>
                <c:pt idx="34869">
                  <c:v>44832.370127314818</c:v>
                </c:pt>
                <c:pt idx="34870">
                  <c:v>44832.370138888888</c:v>
                </c:pt>
                <c:pt idx="34871">
                  <c:v>44832.370150462964</c:v>
                </c:pt>
                <c:pt idx="34872">
                  <c:v>44832.370162037034</c:v>
                </c:pt>
                <c:pt idx="34873">
                  <c:v>44832.370173611111</c:v>
                </c:pt>
                <c:pt idx="34874">
                  <c:v>44832.370185185187</c:v>
                </c:pt>
                <c:pt idx="34875">
                  <c:v>44832.370196759257</c:v>
                </c:pt>
                <c:pt idx="34876">
                  <c:v>44832.370208333334</c:v>
                </c:pt>
                <c:pt idx="34877">
                  <c:v>44832.370219907411</c:v>
                </c:pt>
                <c:pt idx="34878">
                  <c:v>44832.37023148148</c:v>
                </c:pt>
                <c:pt idx="34879">
                  <c:v>44832.370243055557</c:v>
                </c:pt>
                <c:pt idx="34880">
                  <c:v>44832.370254629626</c:v>
                </c:pt>
                <c:pt idx="34881">
                  <c:v>44832.370266203703</c:v>
                </c:pt>
                <c:pt idx="34882">
                  <c:v>44832.37027777778</c:v>
                </c:pt>
                <c:pt idx="34883">
                  <c:v>44832.370289351849</c:v>
                </c:pt>
                <c:pt idx="34884">
                  <c:v>44832.370300925926</c:v>
                </c:pt>
                <c:pt idx="34885">
                  <c:v>44832.370312500003</c:v>
                </c:pt>
                <c:pt idx="34886">
                  <c:v>44832.370324074072</c:v>
                </c:pt>
                <c:pt idx="34887">
                  <c:v>44832.370335648149</c:v>
                </c:pt>
                <c:pt idx="34888">
                  <c:v>44832.370347222219</c:v>
                </c:pt>
                <c:pt idx="34889">
                  <c:v>44832.370358796295</c:v>
                </c:pt>
                <c:pt idx="34890">
                  <c:v>44832.370370370372</c:v>
                </c:pt>
                <c:pt idx="34891">
                  <c:v>44832.370381944442</c:v>
                </c:pt>
                <c:pt idx="34892">
                  <c:v>44832.370393518519</c:v>
                </c:pt>
                <c:pt idx="34893">
                  <c:v>44832.370405092595</c:v>
                </c:pt>
                <c:pt idx="34894">
                  <c:v>44832.370416666665</c:v>
                </c:pt>
                <c:pt idx="34895">
                  <c:v>44832.370428240742</c:v>
                </c:pt>
                <c:pt idx="34896">
                  <c:v>44832.370439814818</c:v>
                </c:pt>
                <c:pt idx="34897">
                  <c:v>44832.370451388888</c:v>
                </c:pt>
                <c:pt idx="34898">
                  <c:v>44832.370462962965</c:v>
                </c:pt>
                <c:pt idx="34899">
                  <c:v>44832.370474537034</c:v>
                </c:pt>
                <c:pt idx="34900">
                  <c:v>44832.370486111111</c:v>
                </c:pt>
                <c:pt idx="34901">
                  <c:v>44832.370497685188</c:v>
                </c:pt>
                <c:pt idx="34902">
                  <c:v>44832.370509259257</c:v>
                </c:pt>
                <c:pt idx="34903">
                  <c:v>44832.370520833334</c:v>
                </c:pt>
                <c:pt idx="34904">
                  <c:v>44832.370532407411</c:v>
                </c:pt>
                <c:pt idx="34905">
                  <c:v>44832.37054398148</c:v>
                </c:pt>
                <c:pt idx="34906">
                  <c:v>44832.370555555557</c:v>
                </c:pt>
                <c:pt idx="34907">
                  <c:v>44832.370567129627</c:v>
                </c:pt>
                <c:pt idx="34908">
                  <c:v>44832.370578703703</c:v>
                </c:pt>
                <c:pt idx="34909">
                  <c:v>44832.37059027778</c:v>
                </c:pt>
                <c:pt idx="34910">
                  <c:v>44832.37060185185</c:v>
                </c:pt>
                <c:pt idx="34911">
                  <c:v>44832.370613425926</c:v>
                </c:pt>
                <c:pt idx="34912">
                  <c:v>44832.370625000003</c:v>
                </c:pt>
                <c:pt idx="34913">
                  <c:v>44832.370636574073</c:v>
                </c:pt>
                <c:pt idx="34914">
                  <c:v>44832.370648148149</c:v>
                </c:pt>
                <c:pt idx="34915">
                  <c:v>44832.370659722219</c:v>
                </c:pt>
                <c:pt idx="34916">
                  <c:v>44832.370671296296</c:v>
                </c:pt>
                <c:pt idx="34917">
                  <c:v>44832.370682870373</c:v>
                </c:pt>
                <c:pt idx="34918">
                  <c:v>44832.370694444442</c:v>
                </c:pt>
                <c:pt idx="34919">
                  <c:v>44832.370706018519</c:v>
                </c:pt>
                <c:pt idx="34920">
                  <c:v>44832.370717592596</c:v>
                </c:pt>
                <c:pt idx="34921">
                  <c:v>44832.370729166665</c:v>
                </c:pt>
                <c:pt idx="34922">
                  <c:v>44832.370740740742</c:v>
                </c:pt>
                <c:pt idx="34923">
                  <c:v>44832.370752314811</c:v>
                </c:pt>
                <c:pt idx="34924">
                  <c:v>44832.370763888888</c:v>
                </c:pt>
                <c:pt idx="34925">
                  <c:v>44832.370775462965</c:v>
                </c:pt>
                <c:pt idx="34926">
                  <c:v>44832.370787037034</c:v>
                </c:pt>
                <c:pt idx="34927">
                  <c:v>44832.370798611111</c:v>
                </c:pt>
                <c:pt idx="34928">
                  <c:v>44832.370810185188</c:v>
                </c:pt>
                <c:pt idx="34929">
                  <c:v>44832.370821759258</c:v>
                </c:pt>
                <c:pt idx="34930">
                  <c:v>44832.370833333334</c:v>
                </c:pt>
                <c:pt idx="34931">
                  <c:v>44832.370844907404</c:v>
                </c:pt>
                <c:pt idx="34932">
                  <c:v>44832.370856481481</c:v>
                </c:pt>
                <c:pt idx="34933">
                  <c:v>44832.370868055557</c:v>
                </c:pt>
                <c:pt idx="34934">
                  <c:v>44832.370879629627</c:v>
                </c:pt>
                <c:pt idx="34935">
                  <c:v>44832.370891203704</c:v>
                </c:pt>
                <c:pt idx="34936">
                  <c:v>44832.37090277778</c:v>
                </c:pt>
                <c:pt idx="34937">
                  <c:v>44832.37091435185</c:v>
                </c:pt>
                <c:pt idx="34938">
                  <c:v>44832.370925925927</c:v>
                </c:pt>
                <c:pt idx="34939">
                  <c:v>44832.370937500003</c:v>
                </c:pt>
                <c:pt idx="34940">
                  <c:v>44832.370949074073</c:v>
                </c:pt>
                <c:pt idx="34941">
                  <c:v>44832.37096064815</c:v>
                </c:pt>
                <c:pt idx="34942">
                  <c:v>44832.370972222219</c:v>
                </c:pt>
                <c:pt idx="34943">
                  <c:v>44832.370983796296</c:v>
                </c:pt>
                <c:pt idx="34944">
                  <c:v>44832.370995370373</c:v>
                </c:pt>
                <c:pt idx="34945">
                  <c:v>44832.371006944442</c:v>
                </c:pt>
                <c:pt idx="34946">
                  <c:v>44832.371018518519</c:v>
                </c:pt>
                <c:pt idx="34947">
                  <c:v>44832.371030092596</c:v>
                </c:pt>
                <c:pt idx="34948">
                  <c:v>44832.371041666665</c:v>
                </c:pt>
                <c:pt idx="34949">
                  <c:v>44832.371053240742</c:v>
                </c:pt>
                <c:pt idx="34950">
                  <c:v>44832.371064814812</c:v>
                </c:pt>
                <c:pt idx="34951">
                  <c:v>44832.371076388888</c:v>
                </c:pt>
                <c:pt idx="34952">
                  <c:v>44832.371087962965</c:v>
                </c:pt>
                <c:pt idx="34953">
                  <c:v>44832.371099537035</c:v>
                </c:pt>
                <c:pt idx="34954">
                  <c:v>44832.371111111112</c:v>
                </c:pt>
                <c:pt idx="34955">
                  <c:v>44832.371122685188</c:v>
                </c:pt>
                <c:pt idx="34956">
                  <c:v>44832.371134259258</c:v>
                </c:pt>
                <c:pt idx="34957">
                  <c:v>44832.371145833335</c:v>
                </c:pt>
                <c:pt idx="34958">
                  <c:v>44832.371157407404</c:v>
                </c:pt>
                <c:pt idx="34959">
                  <c:v>44832.371168981481</c:v>
                </c:pt>
                <c:pt idx="34960">
                  <c:v>44832.371180555558</c:v>
                </c:pt>
                <c:pt idx="34961">
                  <c:v>44832.371192129627</c:v>
                </c:pt>
                <c:pt idx="34962">
                  <c:v>44832.371203703704</c:v>
                </c:pt>
                <c:pt idx="34963">
                  <c:v>44832.371215277781</c:v>
                </c:pt>
                <c:pt idx="34964">
                  <c:v>44832.37122685185</c:v>
                </c:pt>
                <c:pt idx="34965">
                  <c:v>44832.371238425927</c:v>
                </c:pt>
                <c:pt idx="34966">
                  <c:v>44832.371249999997</c:v>
                </c:pt>
                <c:pt idx="34967">
                  <c:v>44832.371261574073</c:v>
                </c:pt>
                <c:pt idx="34968">
                  <c:v>44832.37127314815</c:v>
                </c:pt>
                <c:pt idx="34969">
                  <c:v>44832.37128472222</c:v>
                </c:pt>
                <c:pt idx="34970">
                  <c:v>44832.371296296296</c:v>
                </c:pt>
                <c:pt idx="34971">
                  <c:v>44832.371307870373</c:v>
                </c:pt>
                <c:pt idx="34972">
                  <c:v>44832.371319444443</c:v>
                </c:pt>
                <c:pt idx="34973">
                  <c:v>44832.371331018519</c:v>
                </c:pt>
                <c:pt idx="34974">
                  <c:v>44832.371342592596</c:v>
                </c:pt>
                <c:pt idx="34975">
                  <c:v>44832.371354166666</c:v>
                </c:pt>
                <c:pt idx="34976">
                  <c:v>44832.371365740742</c:v>
                </c:pt>
                <c:pt idx="34977">
                  <c:v>44832.371377314812</c:v>
                </c:pt>
                <c:pt idx="34978">
                  <c:v>44832.371388888889</c:v>
                </c:pt>
                <c:pt idx="34979">
                  <c:v>44832.371400462966</c:v>
                </c:pt>
                <c:pt idx="34980">
                  <c:v>44832.371412037035</c:v>
                </c:pt>
                <c:pt idx="34981">
                  <c:v>44832.371423611112</c:v>
                </c:pt>
                <c:pt idx="34982">
                  <c:v>44832.371435185189</c:v>
                </c:pt>
                <c:pt idx="34983">
                  <c:v>44832.371446759258</c:v>
                </c:pt>
                <c:pt idx="34984">
                  <c:v>44832.371458333335</c:v>
                </c:pt>
                <c:pt idx="34985">
                  <c:v>44832.371469907404</c:v>
                </c:pt>
                <c:pt idx="34986">
                  <c:v>44832.371481481481</c:v>
                </c:pt>
                <c:pt idx="34987">
                  <c:v>44832.371493055558</c:v>
                </c:pt>
                <c:pt idx="34988">
                  <c:v>44832.371504629627</c:v>
                </c:pt>
                <c:pt idx="34989">
                  <c:v>44832.371516203704</c:v>
                </c:pt>
                <c:pt idx="34990">
                  <c:v>44832.371527777781</c:v>
                </c:pt>
                <c:pt idx="34991">
                  <c:v>44832.371550925927</c:v>
                </c:pt>
                <c:pt idx="34992">
                  <c:v>44832.371562499997</c:v>
                </c:pt>
                <c:pt idx="34993">
                  <c:v>44832.371574074074</c:v>
                </c:pt>
                <c:pt idx="34994">
                  <c:v>44832.37158564815</c:v>
                </c:pt>
                <c:pt idx="34995">
                  <c:v>44832.37159722222</c:v>
                </c:pt>
                <c:pt idx="34996">
                  <c:v>44832.371608796297</c:v>
                </c:pt>
                <c:pt idx="34997">
                  <c:v>44832.371620370373</c:v>
                </c:pt>
                <c:pt idx="34998">
                  <c:v>44832.371631944443</c:v>
                </c:pt>
                <c:pt idx="34999">
                  <c:v>44832.37164351852</c:v>
                </c:pt>
                <c:pt idx="35000">
                  <c:v>44832.371655092589</c:v>
                </c:pt>
                <c:pt idx="35001">
                  <c:v>44832.371666666666</c:v>
                </c:pt>
                <c:pt idx="35002">
                  <c:v>44832.371678240743</c:v>
                </c:pt>
                <c:pt idx="35003">
                  <c:v>44832.371689814812</c:v>
                </c:pt>
                <c:pt idx="35004">
                  <c:v>44832.371701388889</c:v>
                </c:pt>
                <c:pt idx="35005">
                  <c:v>44832.371712962966</c:v>
                </c:pt>
                <c:pt idx="35006">
                  <c:v>44832.371724537035</c:v>
                </c:pt>
                <c:pt idx="35007">
                  <c:v>44832.371736111112</c:v>
                </c:pt>
                <c:pt idx="35008">
                  <c:v>44832.371747685182</c:v>
                </c:pt>
                <c:pt idx="35009">
                  <c:v>44832.371759259258</c:v>
                </c:pt>
                <c:pt idx="35010">
                  <c:v>44832.371770833335</c:v>
                </c:pt>
                <c:pt idx="35011">
                  <c:v>44832.371782407405</c:v>
                </c:pt>
                <c:pt idx="35012">
                  <c:v>44832.371793981481</c:v>
                </c:pt>
                <c:pt idx="35013">
                  <c:v>44832.371805555558</c:v>
                </c:pt>
                <c:pt idx="35014">
                  <c:v>44832.371817129628</c:v>
                </c:pt>
                <c:pt idx="35015">
                  <c:v>44832.371828703705</c:v>
                </c:pt>
                <c:pt idx="35016">
                  <c:v>44832.371840277781</c:v>
                </c:pt>
                <c:pt idx="35017">
                  <c:v>44832.371851851851</c:v>
                </c:pt>
                <c:pt idx="35018">
                  <c:v>44832.371863425928</c:v>
                </c:pt>
                <c:pt idx="35019">
                  <c:v>44832.371874999997</c:v>
                </c:pt>
                <c:pt idx="35020">
                  <c:v>44832.371886574074</c:v>
                </c:pt>
                <c:pt idx="35021">
                  <c:v>44832.371898148151</c:v>
                </c:pt>
                <c:pt idx="35022">
                  <c:v>44832.37190972222</c:v>
                </c:pt>
                <c:pt idx="35023">
                  <c:v>44832.371921296297</c:v>
                </c:pt>
                <c:pt idx="35024">
                  <c:v>44832.371932870374</c:v>
                </c:pt>
                <c:pt idx="35025">
                  <c:v>44832.371944444443</c:v>
                </c:pt>
                <c:pt idx="35026">
                  <c:v>44832.37195601852</c:v>
                </c:pt>
                <c:pt idx="35027">
                  <c:v>44832.371967592589</c:v>
                </c:pt>
                <c:pt idx="35028">
                  <c:v>44832.371979166666</c:v>
                </c:pt>
                <c:pt idx="35029">
                  <c:v>44832.371990740743</c:v>
                </c:pt>
                <c:pt idx="35030">
                  <c:v>44832.372002314813</c:v>
                </c:pt>
                <c:pt idx="35031">
                  <c:v>44832.372013888889</c:v>
                </c:pt>
                <c:pt idx="35032">
                  <c:v>44832.372025462966</c:v>
                </c:pt>
                <c:pt idx="35033">
                  <c:v>44832.372037037036</c:v>
                </c:pt>
                <c:pt idx="35034">
                  <c:v>44832.372048611112</c:v>
                </c:pt>
                <c:pt idx="35035">
                  <c:v>44832.372060185182</c:v>
                </c:pt>
                <c:pt idx="35036">
                  <c:v>44832.372071759259</c:v>
                </c:pt>
                <c:pt idx="35037">
                  <c:v>44832.372083333335</c:v>
                </c:pt>
                <c:pt idx="35038">
                  <c:v>44832.372094907405</c:v>
                </c:pt>
                <c:pt idx="35039">
                  <c:v>44832.372106481482</c:v>
                </c:pt>
                <c:pt idx="35040">
                  <c:v>44832.372118055559</c:v>
                </c:pt>
                <c:pt idx="35041">
                  <c:v>44832.372129629628</c:v>
                </c:pt>
                <c:pt idx="35042">
                  <c:v>44832.372141203705</c:v>
                </c:pt>
                <c:pt idx="35043">
                  <c:v>44832.372152777774</c:v>
                </c:pt>
                <c:pt idx="35044">
                  <c:v>44832.372164351851</c:v>
                </c:pt>
                <c:pt idx="35045">
                  <c:v>44832.372175925928</c:v>
                </c:pt>
                <c:pt idx="35046">
                  <c:v>44832.372187499997</c:v>
                </c:pt>
                <c:pt idx="35047">
                  <c:v>44832.372199074074</c:v>
                </c:pt>
                <c:pt idx="35048">
                  <c:v>44832.372210648151</c:v>
                </c:pt>
                <c:pt idx="35049">
                  <c:v>44832.37222222222</c:v>
                </c:pt>
                <c:pt idx="35050">
                  <c:v>44832.372233796297</c:v>
                </c:pt>
                <c:pt idx="35051">
                  <c:v>44832.372245370374</c:v>
                </c:pt>
                <c:pt idx="35052">
                  <c:v>44832.372256944444</c:v>
                </c:pt>
                <c:pt idx="35053">
                  <c:v>44832.37226851852</c:v>
                </c:pt>
                <c:pt idx="35054">
                  <c:v>44832.37228009259</c:v>
                </c:pt>
                <c:pt idx="35055">
                  <c:v>44832.372291666667</c:v>
                </c:pt>
                <c:pt idx="35056">
                  <c:v>44832.372303240743</c:v>
                </c:pt>
                <c:pt idx="35057">
                  <c:v>44832.372314814813</c:v>
                </c:pt>
                <c:pt idx="35058">
                  <c:v>44832.37232638889</c:v>
                </c:pt>
                <c:pt idx="35059">
                  <c:v>44832.372337962966</c:v>
                </c:pt>
                <c:pt idx="35060">
                  <c:v>44832.372349537036</c:v>
                </c:pt>
                <c:pt idx="35061">
                  <c:v>44832.372361111113</c:v>
                </c:pt>
                <c:pt idx="35062">
                  <c:v>44832.372372685182</c:v>
                </c:pt>
                <c:pt idx="35063">
                  <c:v>44832.372384259259</c:v>
                </c:pt>
                <c:pt idx="35064">
                  <c:v>44832.372395833336</c:v>
                </c:pt>
                <c:pt idx="35065">
                  <c:v>44832.372407407405</c:v>
                </c:pt>
                <c:pt idx="35066">
                  <c:v>44832.372418981482</c:v>
                </c:pt>
                <c:pt idx="35067">
                  <c:v>44832.372430555559</c:v>
                </c:pt>
                <c:pt idx="35068">
                  <c:v>44832.372442129628</c:v>
                </c:pt>
                <c:pt idx="35069">
                  <c:v>44832.372453703705</c:v>
                </c:pt>
                <c:pt idx="35070">
                  <c:v>44832.372465277775</c:v>
                </c:pt>
                <c:pt idx="35071">
                  <c:v>44832.372476851851</c:v>
                </c:pt>
                <c:pt idx="35072">
                  <c:v>44832.372488425928</c:v>
                </c:pt>
                <c:pt idx="35073">
                  <c:v>44832.372499999998</c:v>
                </c:pt>
                <c:pt idx="35074">
                  <c:v>44832.372511574074</c:v>
                </c:pt>
                <c:pt idx="35075">
                  <c:v>44832.372523148151</c:v>
                </c:pt>
                <c:pt idx="35076">
                  <c:v>44832.372534722221</c:v>
                </c:pt>
                <c:pt idx="35077">
                  <c:v>44832.372546296298</c:v>
                </c:pt>
                <c:pt idx="35078">
                  <c:v>44832.372557870367</c:v>
                </c:pt>
                <c:pt idx="35079">
                  <c:v>44832.372569444444</c:v>
                </c:pt>
                <c:pt idx="35080">
                  <c:v>44832.372581018521</c:v>
                </c:pt>
                <c:pt idx="35081">
                  <c:v>44832.37259259259</c:v>
                </c:pt>
                <c:pt idx="35082">
                  <c:v>44832.372604166667</c:v>
                </c:pt>
                <c:pt idx="35083">
                  <c:v>44832.372615740744</c:v>
                </c:pt>
                <c:pt idx="35084">
                  <c:v>44832.372627314813</c:v>
                </c:pt>
                <c:pt idx="35085">
                  <c:v>44832.37263888889</c:v>
                </c:pt>
                <c:pt idx="35086">
                  <c:v>44832.372650462959</c:v>
                </c:pt>
                <c:pt idx="35087">
                  <c:v>44832.372662037036</c:v>
                </c:pt>
                <c:pt idx="35088">
                  <c:v>44832.372673611113</c:v>
                </c:pt>
                <c:pt idx="35089">
                  <c:v>44832.372685185182</c:v>
                </c:pt>
                <c:pt idx="35090">
                  <c:v>44832.372696759259</c:v>
                </c:pt>
                <c:pt idx="35091">
                  <c:v>44832.372708333336</c:v>
                </c:pt>
                <c:pt idx="35092">
                  <c:v>44832.372719907406</c:v>
                </c:pt>
                <c:pt idx="35093">
                  <c:v>44832.372731481482</c:v>
                </c:pt>
                <c:pt idx="35094">
                  <c:v>44832.372743055559</c:v>
                </c:pt>
                <c:pt idx="35095">
                  <c:v>44832.372754629629</c:v>
                </c:pt>
                <c:pt idx="35096">
                  <c:v>44832.372766203705</c:v>
                </c:pt>
                <c:pt idx="35097">
                  <c:v>44832.372777777775</c:v>
                </c:pt>
                <c:pt idx="35098">
                  <c:v>44832.372789351852</c:v>
                </c:pt>
                <c:pt idx="35099">
                  <c:v>44832.372800925928</c:v>
                </c:pt>
                <c:pt idx="35100">
                  <c:v>44832.372812499998</c:v>
                </c:pt>
                <c:pt idx="35101">
                  <c:v>44832.372824074075</c:v>
                </c:pt>
                <c:pt idx="35102">
                  <c:v>44832.372835648152</c:v>
                </c:pt>
                <c:pt idx="35103">
                  <c:v>44832.372847222221</c:v>
                </c:pt>
                <c:pt idx="35104">
                  <c:v>44832.372858796298</c:v>
                </c:pt>
                <c:pt idx="35105">
                  <c:v>44832.372870370367</c:v>
                </c:pt>
                <c:pt idx="35106">
                  <c:v>44832.372881944444</c:v>
                </c:pt>
                <c:pt idx="35107">
                  <c:v>44832.372893518521</c:v>
                </c:pt>
                <c:pt idx="35108">
                  <c:v>44832.37290509259</c:v>
                </c:pt>
                <c:pt idx="35109">
                  <c:v>44832.372916666667</c:v>
                </c:pt>
                <c:pt idx="35110">
                  <c:v>44832.372928240744</c:v>
                </c:pt>
                <c:pt idx="35111">
                  <c:v>44832.372939814813</c:v>
                </c:pt>
                <c:pt idx="35112">
                  <c:v>44832.37295138889</c:v>
                </c:pt>
                <c:pt idx="35113">
                  <c:v>44832.37296296296</c:v>
                </c:pt>
                <c:pt idx="35114">
                  <c:v>44832.372974537036</c:v>
                </c:pt>
                <c:pt idx="35115">
                  <c:v>44832.372986111113</c:v>
                </c:pt>
                <c:pt idx="35116">
                  <c:v>44832.372997685183</c:v>
                </c:pt>
                <c:pt idx="35117">
                  <c:v>44832.37300925926</c:v>
                </c:pt>
                <c:pt idx="35118">
                  <c:v>44832.373020833336</c:v>
                </c:pt>
                <c:pt idx="35119">
                  <c:v>44832.373032407406</c:v>
                </c:pt>
                <c:pt idx="35120">
                  <c:v>44832.373043981483</c:v>
                </c:pt>
                <c:pt idx="35121">
                  <c:v>44832.373055555552</c:v>
                </c:pt>
                <c:pt idx="35122">
                  <c:v>44832.373067129629</c:v>
                </c:pt>
                <c:pt idx="35123">
                  <c:v>44832.373078703706</c:v>
                </c:pt>
                <c:pt idx="35124">
                  <c:v>44832.373090277775</c:v>
                </c:pt>
                <c:pt idx="35125">
                  <c:v>44832.373101851852</c:v>
                </c:pt>
                <c:pt idx="35126">
                  <c:v>44832.373113425929</c:v>
                </c:pt>
                <c:pt idx="35127">
                  <c:v>44832.373124999998</c:v>
                </c:pt>
                <c:pt idx="35128">
                  <c:v>44832.373148148145</c:v>
                </c:pt>
                <c:pt idx="35129">
                  <c:v>44832.373159722221</c:v>
                </c:pt>
                <c:pt idx="35130">
                  <c:v>44832.373171296298</c:v>
                </c:pt>
                <c:pt idx="35131">
                  <c:v>44832.373182870368</c:v>
                </c:pt>
                <c:pt idx="35132">
                  <c:v>44832.373194444444</c:v>
                </c:pt>
                <c:pt idx="35133">
                  <c:v>44832.373206018521</c:v>
                </c:pt>
                <c:pt idx="35134">
                  <c:v>44832.373217592591</c:v>
                </c:pt>
                <c:pt idx="35135">
                  <c:v>44832.373229166667</c:v>
                </c:pt>
                <c:pt idx="35136">
                  <c:v>44832.373240740744</c:v>
                </c:pt>
                <c:pt idx="35137">
                  <c:v>44832.373252314814</c:v>
                </c:pt>
                <c:pt idx="35138">
                  <c:v>44832.373263888891</c:v>
                </c:pt>
                <c:pt idx="35139">
                  <c:v>44832.37327546296</c:v>
                </c:pt>
                <c:pt idx="35140">
                  <c:v>44832.373287037037</c:v>
                </c:pt>
                <c:pt idx="35141">
                  <c:v>44832.373298611114</c:v>
                </c:pt>
                <c:pt idx="35142">
                  <c:v>44832.373310185183</c:v>
                </c:pt>
                <c:pt idx="35143">
                  <c:v>44832.37332175926</c:v>
                </c:pt>
                <c:pt idx="35144">
                  <c:v>44832.373333333337</c:v>
                </c:pt>
                <c:pt idx="35145">
                  <c:v>44832.373344907406</c:v>
                </c:pt>
                <c:pt idx="35146">
                  <c:v>44832.373356481483</c:v>
                </c:pt>
                <c:pt idx="35147">
                  <c:v>44832.373368055552</c:v>
                </c:pt>
                <c:pt idx="35148">
                  <c:v>44832.373379629629</c:v>
                </c:pt>
                <c:pt idx="35149">
                  <c:v>44832.373391203706</c:v>
                </c:pt>
                <c:pt idx="35150">
                  <c:v>44832.373402777775</c:v>
                </c:pt>
                <c:pt idx="35151">
                  <c:v>44832.373414351852</c:v>
                </c:pt>
                <c:pt idx="35152">
                  <c:v>44832.373425925929</c:v>
                </c:pt>
                <c:pt idx="35153">
                  <c:v>44832.373437499999</c:v>
                </c:pt>
                <c:pt idx="35154">
                  <c:v>44832.373449074075</c:v>
                </c:pt>
                <c:pt idx="35155">
                  <c:v>44832.373460648145</c:v>
                </c:pt>
                <c:pt idx="35156">
                  <c:v>44832.373472222222</c:v>
                </c:pt>
                <c:pt idx="35157">
                  <c:v>44832.373483796298</c:v>
                </c:pt>
                <c:pt idx="35158">
                  <c:v>44832.373495370368</c:v>
                </c:pt>
                <c:pt idx="35159">
                  <c:v>44832.373506944445</c:v>
                </c:pt>
                <c:pt idx="35160">
                  <c:v>44832.373518518521</c:v>
                </c:pt>
                <c:pt idx="35161">
                  <c:v>44832.373530092591</c:v>
                </c:pt>
                <c:pt idx="35162">
                  <c:v>44832.373541666668</c:v>
                </c:pt>
                <c:pt idx="35163">
                  <c:v>44832.373553240737</c:v>
                </c:pt>
                <c:pt idx="35164">
                  <c:v>44832.373564814814</c:v>
                </c:pt>
                <c:pt idx="35165">
                  <c:v>44832.373576388891</c:v>
                </c:pt>
                <c:pt idx="35166">
                  <c:v>44832.37358796296</c:v>
                </c:pt>
                <c:pt idx="35167">
                  <c:v>44832.373599537037</c:v>
                </c:pt>
                <c:pt idx="35168">
                  <c:v>44832.373611111114</c:v>
                </c:pt>
                <c:pt idx="35169">
                  <c:v>44832.373622685183</c:v>
                </c:pt>
                <c:pt idx="35170">
                  <c:v>44832.37363425926</c:v>
                </c:pt>
                <c:pt idx="35171">
                  <c:v>44832.373645833337</c:v>
                </c:pt>
                <c:pt idx="35172">
                  <c:v>44832.373657407406</c:v>
                </c:pt>
                <c:pt idx="35173">
                  <c:v>44832.373668981483</c:v>
                </c:pt>
                <c:pt idx="35174">
                  <c:v>44832.373680555553</c:v>
                </c:pt>
                <c:pt idx="35175">
                  <c:v>44832.373692129629</c:v>
                </c:pt>
                <c:pt idx="35176">
                  <c:v>44832.373703703706</c:v>
                </c:pt>
                <c:pt idx="35177">
                  <c:v>44832.373715277776</c:v>
                </c:pt>
                <c:pt idx="35178">
                  <c:v>44832.373726851853</c:v>
                </c:pt>
                <c:pt idx="35179">
                  <c:v>44832.373738425929</c:v>
                </c:pt>
                <c:pt idx="35180">
                  <c:v>44832.373749999999</c:v>
                </c:pt>
                <c:pt idx="35181">
                  <c:v>44832.373761574076</c:v>
                </c:pt>
                <c:pt idx="35182">
                  <c:v>44832.373773148145</c:v>
                </c:pt>
                <c:pt idx="35183">
                  <c:v>44832.373784722222</c:v>
                </c:pt>
                <c:pt idx="35184">
                  <c:v>44832.373796296299</c:v>
                </c:pt>
                <c:pt idx="35185">
                  <c:v>44832.373807870368</c:v>
                </c:pt>
                <c:pt idx="35186">
                  <c:v>44832.373819444445</c:v>
                </c:pt>
                <c:pt idx="35187">
                  <c:v>44832.373831018522</c:v>
                </c:pt>
                <c:pt idx="35188">
                  <c:v>44832.373842592591</c:v>
                </c:pt>
                <c:pt idx="35189">
                  <c:v>44832.373854166668</c:v>
                </c:pt>
                <c:pt idx="35190">
                  <c:v>44832.373865740738</c:v>
                </c:pt>
                <c:pt idx="35191">
                  <c:v>44832.373877314814</c:v>
                </c:pt>
                <c:pt idx="35192">
                  <c:v>44832.373888888891</c:v>
                </c:pt>
                <c:pt idx="35193">
                  <c:v>44832.373900462961</c:v>
                </c:pt>
                <c:pt idx="35194">
                  <c:v>44832.373912037037</c:v>
                </c:pt>
                <c:pt idx="35195">
                  <c:v>44832.373923611114</c:v>
                </c:pt>
                <c:pt idx="35196">
                  <c:v>44832.373935185184</c:v>
                </c:pt>
                <c:pt idx="35197">
                  <c:v>44832.37394675926</c:v>
                </c:pt>
                <c:pt idx="35198">
                  <c:v>44832.37395833333</c:v>
                </c:pt>
                <c:pt idx="35199">
                  <c:v>44832.373969907407</c:v>
                </c:pt>
                <c:pt idx="35200">
                  <c:v>44832.373981481483</c:v>
                </c:pt>
                <c:pt idx="35201">
                  <c:v>44832.373993055553</c:v>
                </c:pt>
                <c:pt idx="35202">
                  <c:v>44832.37400462963</c:v>
                </c:pt>
                <c:pt idx="35203">
                  <c:v>44832.374016203707</c:v>
                </c:pt>
                <c:pt idx="35204">
                  <c:v>44832.374027777776</c:v>
                </c:pt>
                <c:pt idx="35205">
                  <c:v>44832.374039351853</c:v>
                </c:pt>
                <c:pt idx="35206">
                  <c:v>44832.374050925922</c:v>
                </c:pt>
                <c:pt idx="35207">
                  <c:v>44832.374062499999</c:v>
                </c:pt>
                <c:pt idx="35208">
                  <c:v>44832.374074074076</c:v>
                </c:pt>
                <c:pt idx="35209">
                  <c:v>44832.374085648145</c:v>
                </c:pt>
                <c:pt idx="35210">
                  <c:v>44832.374097222222</c:v>
                </c:pt>
                <c:pt idx="35211">
                  <c:v>44832.374108796299</c:v>
                </c:pt>
                <c:pt idx="35212">
                  <c:v>44832.374120370368</c:v>
                </c:pt>
                <c:pt idx="35213">
                  <c:v>44832.374131944445</c:v>
                </c:pt>
                <c:pt idx="35214">
                  <c:v>44832.374143518522</c:v>
                </c:pt>
                <c:pt idx="35215">
                  <c:v>44832.374155092592</c:v>
                </c:pt>
                <c:pt idx="35216">
                  <c:v>44832.374166666668</c:v>
                </c:pt>
                <c:pt idx="35217">
                  <c:v>44832.374178240738</c:v>
                </c:pt>
                <c:pt idx="35218">
                  <c:v>44832.374189814815</c:v>
                </c:pt>
                <c:pt idx="35219">
                  <c:v>44832.374201388891</c:v>
                </c:pt>
                <c:pt idx="35220">
                  <c:v>44832.374212962961</c:v>
                </c:pt>
                <c:pt idx="35221">
                  <c:v>44832.374224537038</c:v>
                </c:pt>
                <c:pt idx="35222">
                  <c:v>44832.374236111114</c:v>
                </c:pt>
                <c:pt idx="35223">
                  <c:v>44832.374247685184</c:v>
                </c:pt>
                <c:pt idx="35224">
                  <c:v>44832.374259259261</c:v>
                </c:pt>
                <c:pt idx="35225">
                  <c:v>44832.37427083333</c:v>
                </c:pt>
                <c:pt idx="35226">
                  <c:v>44832.374282407407</c:v>
                </c:pt>
                <c:pt idx="35227">
                  <c:v>44832.374293981484</c:v>
                </c:pt>
                <c:pt idx="35228">
                  <c:v>44832.374305555553</c:v>
                </c:pt>
                <c:pt idx="35229">
                  <c:v>44832.37431712963</c:v>
                </c:pt>
                <c:pt idx="35230">
                  <c:v>44832.374328703707</c:v>
                </c:pt>
                <c:pt idx="35231">
                  <c:v>44832.374340277776</c:v>
                </c:pt>
                <c:pt idx="35232">
                  <c:v>44832.374351851853</c:v>
                </c:pt>
                <c:pt idx="35233">
                  <c:v>44832.374363425923</c:v>
                </c:pt>
                <c:pt idx="35234">
                  <c:v>44832.374374999999</c:v>
                </c:pt>
                <c:pt idx="35235">
                  <c:v>44832.374386574076</c:v>
                </c:pt>
                <c:pt idx="35236">
                  <c:v>44832.374398148146</c:v>
                </c:pt>
                <c:pt idx="35237">
                  <c:v>44832.374409722222</c:v>
                </c:pt>
                <c:pt idx="35238">
                  <c:v>44832.374421296299</c:v>
                </c:pt>
                <c:pt idx="35239">
                  <c:v>44832.374432870369</c:v>
                </c:pt>
                <c:pt idx="35240">
                  <c:v>44832.374444444446</c:v>
                </c:pt>
                <c:pt idx="35241">
                  <c:v>44832.374456018515</c:v>
                </c:pt>
                <c:pt idx="35242">
                  <c:v>44832.374467592592</c:v>
                </c:pt>
                <c:pt idx="35243">
                  <c:v>44832.374479166669</c:v>
                </c:pt>
                <c:pt idx="35244">
                  <c:v>44832.374490740738</c:v>
                </c:pt>
                <c:pt idx="35245">
                  <c:v>44832.374502314815</c:v>
                </c:pt>
                <c:pt idx="35246">
                  <c:v>44832.374513888892</c:v>
                </c:pt>
                <c:pt idx="35247">
                  <c:v>44832.374525462961</c:v>
                </c:pt>
                <c:pt idx="35248">
                  <c:v>44832.374537037038</c:v>
                </c:pt>
                <c:pt idx="35249">
                  <c:v>44832.374548611115</c:v>
                </c:pt>
                <c:pt idx="35250">
                  <c:v>44832.374560185184</c:v>
                </c:pt>
                <c:pt idx="35251">
                  <c:v>44832.374571759261</c:v>
                </c:pt>
                <c:pt idx="35252">
                  <c:v>44832.374583333331</c:v>
                </c:pt>
                <c:pt idx="35253">
                  <c:v>44832.374594907407</c:v>
                </c:pt>
                <c:pt idx="35254">
                  <c:v>44832.374606481484</c:v>
                </c:pt>
                <c:pt idx="35255">
                  <c:v>44832.374618055554</c:v>
                </c:pt>
                <c:pt idx="35256">
                  <c:v>44832.37462962963</c:v>
                </c:pt>
                <c:pt idx="35257">
                  <c:v>44832.374641203707</c:v>
                </c:pt>
                <c:pt idx="35258">
                  <c:v>44832.374652777777</c:v>
                </c:pt>
                <c:pt idx="35259">
                  <c:v>44832.374664351853</c:v>
                </c:pt>
                <c:pt idx="35260">
                  <c:v>44832.374675925923</c:v>
                </c:pt>
                <c:pt idx="35261">
                  <c:v>44832.3746875</c:v>
                </c:pt>
                <c:pt idx="35262">
                  <c:v>44832.374699074076</c:v>
                </c:pt>
                <c:pt idx="35263">
                  <c:v>44832.374710648146</c:v>
                </c:pt>
                <c:pt idx="35264">
                  <c:v>44832.374722222223</c:v>
                </c:pt>
                <c:pt idx="35265">
                  <c:v>44832.3747337963</c:v>
                </c:pt>
                <c:pt idx="35266">
                  <c:v>44832.374745370369</c:v>
                </c:pt>
                <c:pt idx="35267">
                  <c:v>44832.374756944446</c:v>
                </c:pt>
                <c:pt idx="35268">
                  <c:v>44832.374768518515</c:v>
                </c:pt>
                <c:pt idx="35269">
                  <c:v>44832.374780092592</c:v>
                </c:pt>
                <c:pt idx="35270">
                  <c:v>44832.374791666669</c:v>
                </c:pt>
                <c:pt idx="35271">
                  <c:v>44832.374803240738</c:v>
                </c:pt>
                <c:pt idx="35272">
                  <c:v>44832.374814814815</c:v>
                </c:pt>
                <c:pt idx="35273">
                  <c:v>44832.374826388892</c:v>
                </c:pt>
                <c:pt idx="35274">
                  <c:v>44832.374837962961</c:v>
                </c:pt>
                <c:pt idx="35275">
                  <c:v>44832.374849537038</c:v>
                </c:pt>
                <c:pt idx="35276">
                  <c:v>44832.374861111108</c:v>
                </c:pt>
                <c:pt idx="35277">
                  <c:v>44832.374872685185</c:v>
                </c:pt>
                <c:pt idx="35278">
                  <c:v>44832.374884259261</c:v>
                </c:pt>
                <c:pt idx="35279">
                  <c:v>44832.374895833331</c:v>
                </c:pt>
                <c:pt idx="35280">
                  <c:v>44832.374907407408</c:v>
                </c:pt>
                <c:pt idx="35281">
                  <c:v>44832.374918981484</c:v>
                </c:pt>
                <c:pt idx="35282">
                  <c:v>44832.374942129631</c:v>
                </c:pt>
                <c:pt idx="35283">
                  <c:v>44832.3749537037</c:v>
                </c:pt>
                <c:pt idx="35284">
                  <c:v>44832.374965277777</c:v>
                </c:pt>
                <c:pt idx="35285">
                  <c:v>44832.374976851854</c:v>
                </c:pt>
                <c:pt idx="35286">
                  <c:v>44832.374988425923</c:v>
                </c:pt>
              </c:numCache>
            </c:numRef>
          </c:xVal>
          <c:yVal>
            <c:numRef>
              <c:f>Hoja1!$U$2:$U$35288</c:f>
              <c:numCache>
                <c:formatCode>General</c:formatCode>
                <c:ptCount val="35287"/>
                <c:pt idx="929">
                  <c:v>9.7723722095581138</c:v>
                </c:pt>
                <c:pt idx="930">
                  <c:v>10</c:v>
                </c:pt>
                <c:pt idx="931">
                  <c:v>9.7723722095581138</c:v>
                </c:pt>
                <c:pt idx="932">
                  <c:v>10</c:v>
                </c:pt>
                <c:pt idx="933">
                  <c:v>9.7723722095581138</c:v>
                </c:pt>
                <c:pt idx="934">
                  <c:v>10</c:v>
                </c:pt>
                <c:pt idx="935">
                  <c:v>9.7723722095581138</c:v>
                </c:pt>
                <c:pt idx="936">
                  <c:v>10</c:v>
                </c:pt>
                <c:pt idx="937">
                  <c:v>9.7723722095581138</c:v>
                </c:pt>
                <c:pt idx="938">
                  <c:v>10</c:v>
                </c:pt>
                <c:pt idx="939">
                  <c:v>9.7723722095581138</c:v>
                </c:pt>
                <c:pt idx="940">
                  <c:v>10</c:v>
                </c:pt>
                <c:pt idx="941">
                  <c:v>9.7723722095581138</c:v>
                </c:pt>
                <c:pt idx="942">
                  <c:v>10</c:v>
                </c:pt>
                <c:pt idx="943">
                  <c:v>9.7723722095581138</c:v>
                </c:pt>
                <c:pt idx="944">
                  <c:v>10</c:v>
                </c:pt>
                <c:pt idx="945">
                  <c:v>9.7723722095581138</c:v>
                </c:pt>
                <c:pt idx="946">
                  <c:v>10</c:v>
                </c:pt>
                <c:pt idx="947">
                  <c:v>9.7723722095581138</c:v>
                </c:pt>
                <c:pt idx="948">
                  <c:v>10</c:v>
                </c:pt>
                <c:pt idx="949">
                  <c:v>9.7723722095581138</c:v>
                </c:pt>
                <c:pt idx="950">
                  <c:v>10</c:v>
                </c:pt>
                <c:pt idx="951">
                  <c:v>9.7723722095581138</c:v>
                </c:pt>
                <c:pt idx="952">
                  <c:v>10</c:v>
                </c:pt>
                <c:pt idx="953">
                  <c:v>9.7723722095581138</c:v>
                </c:pt>
                <c:pt idx="954">
                  <c:v>10</c:v>
                </c:pt>
                <c:pt idx="955">
                  <c:v>9.7723722095581138</c:v>
                </c:pt>
                <c:pt idx="956">
                  <c:v>10</c:v>
                </c:pt>
                <c:pt idx="957">
                  <c:v>9.7723722095581138</c:v>
                </c:pt>
                <c:pt idx="958">
                  <c:v>10</c:v>
                </c:pt>
                <c:pt idx="959">
                  <c:v>9.7723722095581138</c:v>
                </c:pt>
                <c:pt idx="960">
                  <c:v>10</c:v>
                </c:pt>
                <c:pt idx="961">
                  <c:v>9.7723722095581138</c:v>
                </c:pt>
                <c:pt idx="962">
                  <c:v>10</c:v>
                </c:pt>
                <c:pt idx="963">
                  <c:v>9.7723722095581138</c:v>
                </c:pt>
                <c:pt idx="964">
                  <c:v>10</c:v>
                </c:pt>
                <c:pt idx="965">
                  <c:v>9.7723722095581138</c:v>
                </c:pt>
                <c:pt idx="966">
                  <c:v>10</c:v>
                </c:pt>
                <c:pt idx="967">
                  <c:v>9.7723722095581138</c:v>
                </c:pt>
                <c:pt idx="968">
                  <c:v>10</c:v>
                </c:pt>
                <c:pt idx="969">
                  <c:v>9.7723722095581138</c:v>
                </c:pt>
                <c:pt idx="970">
                  <c:v>10</c:v>
                </c:pt>
                <c:pt idx="971">
                  <c:v>9.7723722095581138</c:v>
                </c:pt>
                <c:pt idx="972">
                  <c:v>10</c:v>
                </c:pt>
                <c:pt idx="973">
                  <c:v>9.7723722095581138</c:v>
                </c:pt>
                <c:pt idx="974">
                  <c:v>10</c:v>
                </c:pt>
                <c:pt idx="975">
                  <c:v>9.7723722095581138</c:v>
                </c:pt>
                <c:pt idx="976">
                  <c:v>10</c:v>
                </c:pt>
                <c:pt idx="977">
                  <c:v>9.7723722095581138</c:v>
                </c:pt>
                <c:pt idx="978">
                  <c:v>10</c:v>
                </c:pt>
                <c:pt idx="979">
                  <c:v>9.7723722095581138</c:v>
                </c:pt>
                <c:pt idx="980">
                  <c:v>10</c:v>
                </c:pt>
                <c:pt idx="981">
                  <c:v>9.7723722095581138</c:v>
                </c:pt>
                <c:pt idx="982">
                  <c:v>10</c:v>
                </c:pt>
                <c:pt idx="983">
                  <c:v>9.7723722095581138</c:v>
                </c:pt>
                <c:pt idx="984">
                  <c:v>10</c:v>
                </c:pt>
                <c:pt idx="985">
                  <c:v>9.7723722095581138</c:v>
                </c:pt>
                <c:pt idx="986">
                  <c:v>10</c:v>
                </c:pt>
                <c:pt idx="987">
                  <c:v>9.7723722095581138</c:v>
                </c:pt>
                <c:pt idx="988">
                  <c:v>10</c:v>
                </c:pt>
                <c:pt idx="989">
                  <c:v>9.7723722095581138</c:v>
                </c:pt>
                <c:pt idx="990">
                  <c:v>10</c:v>
                </c:pt>
                <c:pt idx="991">
                  <c:v>9.7723722095581138</c:v>
                </c:pt>
                <c:pt idx="992">
                  <c:v>10</c:v>
                </c:pt>
                <c:pt idx="993">
                  <c:v>9.7723722095581138</c:v>
                </c:pt>
                <c:pt idx="994">
                  <c:v>10</c:v>
                </c:pt>
                <c:pt idx="995">
                  <c:v>9.7723722095581138</c:v>
                </c:pt>
                <c:pt idx="996">
                  <c:v>10</c:v>
                </c:pt>
                <c:pt idx="997">
                  <c:v>9.7723722095581138</c:v>
                </c:pt>
                <c:pt idx="998">
                  <c:v>10</c:v>
                </c:pt>
                <c:pt idx="999">
                  <c:v>9.7723722095581138</c:v>
                </c:pt>
                <c:pt idx="1000">
                  <c:v>10</c:v>
                </c:pt>
                <c:pt idx="1001">
                  <c:v>9.7723722095581138</c:v>
                </c:pt>
                <c:pt idx="1002">
                  <c:v>10</c:v>
                </c:pt>
                <c:pt idx="1003">
                  <c:v>9.7723722095581138</c:v>
                </c:pt>
                <c:pt idx="1004">
                  <c:v>10</c:v>
                </c:pt>
                <c:pt idx="1005">
                  <c:v>9.7723722095581138</c:v>
                </c:pt>
                <c:pt idx="1006">
                  <c:v>10</c:v>
                </c:pt>
                <c:pt idx="1007">
                  <c:v>9.7723722095581138</c:v>
                </c:pt>
                <c:pt idx="1008">
                  <c:v>10</c:v>
                </c:pt>
                <c:pt idx="1009">
                  <c:v>9.7723722095581138</c:v>
                </c:pt>
                <c:pt idx="1010">
                  <c:v>10</c:v>
                </c:pt>
                <c:pt idx="1011">
                  <c:v>9.7723722095581138</c:v>
                </c:pt>
                <c:pt idx="1012">
                  <c:v>10</c:v>
                </c:pt>
                <c:pt idx="1013">
                  <c:v>9.7723722095581138</c:v>
                </c:pt>
                <c:pt idx="1014">
                  <c:v>10</c:v>
                </c:pt>
                <c:pt idx="1015">
                  <c:v>9.7723722095581138</c:v>
                </c:pt>
                <c:pt idx="1016">
                  <c:v>10</c:v>
                </c:pt>
                <c:pt idx="1017">
                  <c:v>9.7723722095581138</c:v>
                </c:pt>
                <c:pt idx="1018">
                  <c:v>10</c:v>
                </c:pt>
                <c:pt idx="1019">
                  <c:v>9.7723722095581138</c:v>
                </c:pt>
                <c:pt idx="1020">
                  <c:v>10</c:v>
                </c:pt>
                <c:pt idx="1021">
                  <c:v>9.7723722095581138</c:v>
                </c:pt>
                <c:pt idx="1022">
                  <c:v>10</c:v>
                </c:pt>
                <c:pt idx="1023">
                  <c:v>9.7723722095581138</c:v>
                </c:pt>
                <c:pt idx="1024">
                  <c:v>10</c:v>
                </c:pt>
                <c:pt idx="1025">
                  <c:v>9.7723722095581138</c:v>
                </c:pt>
                <c:pt idx="1026">
                  <c:v>10</c:v>
                </c:pt>
                <c:pt idx="1027">
                  <c:v>9.7723722095581138</c:v>
                </c:pt>
                <c:pt idx="1028">
                  <c:v>10</c:v>
                </c:pt>
                <c:pt idx="1029">
                  <c:v>9.7723722095581138</c:v>
                </c:pt>
                <c:pt idx="1030">
                  <c:v>10</c:v>
                </c:pt>
                <c:pt idx="1031">
                  <c:v>9.7723722095581138</c:v>
                </c:pt>
                <c:pt idx="1032">
                  <c:v>10</c:v>
                </c:pt>
                <c:pt idx="1033">
                  <c:v>9.7723722095581138</c:v>
                </c:pt>
                <c:pt idx="1034">
                  <c:v>10</c:v>
                </c:pt>
                <c:pt idx="1035">
                  <c:v>9.7723722095581138</c:v>
                </c:pt>
                <c:pt idx="1036">
                  <c:v>10</c:v>
                </c:pt>
                <c:pt idx="1037">
                  <c:v>9.7723722095581138</c:v>
                </c:pt>
                <c:pt idx="1038">
                  <c:v>10</c:v>
                </c:pt>
                <c:pt idx="1039">
                  <c:v>9.7723722095581138</c:v>
                </c:pt>
                <c:pt idx="1040">
                  <c:v>10</c:v>
                </c:pt>
                <c:pt idx="1041">
                  <c:v>9.7723722095581138</c:v>
                </c:pt>
                <c:pt idx="1042">
                  <c:v>10</c:v>
                </c:pt>
                <c:pt idx="1043">
                  <c:v>9.7723722095581138</c:v>
                </c:pt>
                <c:pt idx="1044">
                  <c:v>10</c:v>
                </c:pt>
                <c:pt idx="1045">
                  <c:v>9.7723722095581138</c:v>
                </c:pt>
                <c:pt idx="1046">
                  <c:v>10</c:v>
                </c:pt>
                <c:pt idx="1047">
                  <c:v>9.7723722095581138</c:v>
                </c:pt>
                <c:pt idx="1048">
                  <c:v>10</c:v>
                </c:pt>
                <c:pt idx="1049">
                  <c:v>9.7723722095581138</c:v>
                </c:pt>
                <c:pt idx="1050">
                  <c:v>10</c:v>
                </c:pt>
                <c:pt idx="1051">
                  <c:v>9.7723722095581138</c:v>
                </c:pt>
                <c:pt idx="1052">
                  <c:v>10</c:v>
                </c:pt>
                <c:pt idx="1053">
                  <c:v>9.7723722095581138</c:v>
                </c:pt>
                <c:pt idx="1054">
                  <c:v>10</c:v>
                </c:pt>
                <c:pt idx="1055">
                  <c:v>9.7723722095581138</c:v>
                </c:pt>
                <c:pt idx="1056">
                  <c:v>10</c:v>
                </c:pt>
                <c:pt idx="1057">
                  <c:v>10.232929922807546</c:v>
                </c:pt>
                <c:pt idx="1058">
                  <c:v>10</c:v>
                </c:pt>
                <c:pt idx="1059">
                  <c:v>10.232929922807546</c:v>
                </c:pt>
                <c:pt idx="1060">
                  <c:v>10</c:v>
                </c:pt>
                <c:pt idx="1061">
                  <c:v>10.232929922807546</c:v>
                </c:pt>
                <c:pt idx="1062">
                  <c:v>10</c:v>
                </c:pt>
                <c:pt idx="1063">
                  <c:v>10.232929922807546</c:v>
                </c:pt>
                <c:pt idx="1064">
                  <c:v>10</c:v>
                </c:pt>
                <c:pt idx="1065">
                  <c:v>10.232929922807546</c:v>
                </c:pt>
                <c:pt idx="1066">
                  <c:v>10</c:v>
                </c:pt>
                <c:pt idx="1067">
                  <c:v>10.232929922807546</c:v>
                </c:pt>
                <c:pt idx="1068">
                  <c:v>10</c:v>
                </c:pt>
                <c:pt idx="1069">
                  <c:v>10.232929922807546</c:v>
                </c:pt>
                <c:pt idx="1070">
                  <c:v>10</c:v>
                </c:pt>
                <c:pt idx="1071">
                  <c:v>10.232929922807546</c:v>
                </c:pt>
                <c:pt idx="1072">
                  <c:v>10</c:v>
                </c:pt>
                <c:pt idx="1073">
                  <c:v>10.232929922807546</c:v>
                </c:pt>
                <c:pt idx="1074">
                  <c:v>10</c:v>
                </c:pt>
                <c:pt idx="1075">
                  <c:v>10.232929922807546</c:v>
                </c:pt>
                <c:pt idx="1076">
                  <c:v>10</c:v>
                </c:pt>
                <c:pt idx="1077">
                  <c:v>10.232929922807546</c:v>
                </c:pt>
                <c:pt idx="1078">
                  <c:v>10</c:v>
                </c:pt>
                <c:pt idx="1079">
                  <c:v>10.232929922807546</c:v>
                </c:pt>
                <c:pt idx="1080">
                  <c:v>10</c:v>
                </c:pt>
                <c:pt idx="1081">
                  <c:v>10.232929922807546</c:v>
                </c:pt>
                <c:pt idx="1082">
                  <c:v>10</c:v>
                </c:pt>
                <c:pt idx="1083">
                  <c:v>9.7723722095581138</c:v>
                </c:pt>
                <c:pt idx="1084">
                  <c:v>10</c:v>
                </c:pt>
                <c:pt idx="1085">
                  <c:v>9.7723722095581138</c:v>
                </c:pt>
                <c:pt idx="1086">
                  <c:v>10</c:v>
                </c:pt>
                <c:pt idx="1087">
                  <c:v>9.7723722095581138</c:v>
                </c:pt>
                <c:pt idx="1088">
                  <c:v>10</c:v>
                </c:pt>
                <c:pt idx="1089">
                  <c:v>9.7723722095581138</c:v>
                </c:pt>
                <c:pt idx="1090">
                  <c:v>10</c:v>
                </c:pt>
                <c:pt idx="1091">
                  <c:v>9.7723722095581138</c:v>
                </c:pt>
                <c:pt idx="1092">
                  <c:v>10</c:v>
                </c:pt>
                <c:pt idx="1093">
                  <c:v>9.7723722095581138</c:v>
                </c:pt>
                <c:pt idx="1094">
                  <c:v>10</c:v>
                </c:pt>
                <c:pt idx="1095">
                  <c:v>9.7723722095581138</c:v>
                </c:pt>
                <c:pt idx="1096">
                  <c:v>10</c:v>
                </c:pt>
                <c:pt idx="1097">
                  <c:v>9.7723722095581138</c:v>
                </c:pt>
                <c:pt idx="1098">
                  <c:v>10</c:v>
                </c:pt>
                <c:pt idx="1099">
                  <c:v>9.7723722095581138</c:v>
                </c:pt>
                <c:pt idx="1100">
                  <c:v>10</c:v>
                </c:pt>
                <c:pt idx="1101">
                  <c:v>9.7723722095581138</c:v>
                </c:pt>
                <c:pt idx="1102">
                  <c:v>10</c:v>
                </c:pt>
                <c:pt idx="1103">
                  <c:v>9.7723722095581138</c:v>
                </c:pt>
                <c:pt idx="1104">
                  <c:v>10</c:v>
                </c:pt>
                <c:pt idx="1105">
                  <c:v>9.7723722095581138</c:v>
                </c:pt>
                <c:pt idx="1106">
                  <c:v>10</c:v>
                </c:pt>
                <c:pt idx="1107">
                  <c:v>9.7723722095581138</c:v>
                </c:pt>
                <c:pt idx="1108">
                  <c:v>10</c:v>
                </c:pt>
                <c:pt idx="1109">
                  <c:v>9.7723722095581138</c:v>
                </c:pt>
                <c:pt idx="1110">
                  <c:v>10</c:v>
                </c:pt>
                <c:pt idx="1111">
                  <c:v>9.7723722095581138</c:v>
                </c:pt>
                <c:pt idx="1112">
                  <c:v>10</c:v>
                </c:pt>
                <c:pt idx="1113">
                  <c:v>9.7723722095581138</c:v>
                </c:pt>
                <c:pt idx="1114">
                  <c:v>10</c:v>
                </c:pt>
                <c:pt idx="1115">
                  <c:v>9.7723722095581138</c:v>
                </c:pt>
                <c:pt idx="1116">
                  <c:v>10</c:v>
                </c:pt>
                <c:pt idx="1117">
                  <c:v>9.7723722095581138</c:v>
                </c:pt>
                <c:pt idx="1118">
                  <c:v>10</c:v>
                </c:pt>
                <c:pt idx="1119">
                  <c:v>9.7723722095581138</c:v>
                </c:pt>
                <c:pt idx="1120">
                  <c:v>10</c:v>
                </c:pt>
                <c:pt idx="1121">
                  <c:v>9.7723722095581138</c:v>
                </c:pt>
                <c:pt idx="1122">
                  <c:v>10</c:v>
                </c:pt>
                <c:pt idx="1123">
                  <c:v>9.7723722095581138</c:v>
                </c:pt>
                <c:pt idx="1124">
                  <c:v>10</c:v>
                </c:pt>
                <c:pt idx="1125">
                  <c:v>9.7723722095581138</c:v>
                </c:pt>
                <c:pt idx="1126">
                  <c:v>10</c:v>
                </c:pt>
                <c:pt idx="1127">
                  <c:v>9.7723722095581138</c:v>
                </c:pt>
                <c:pt idx="1128">
                  <c:v>10</c:v>
                </c:pt>
                <c:pt idx="1129">
                  <c:v>9.7723722095581138</c:v>
                </c:pt>
                <c:pt idx="1130">
                  <c:v>10</c:v>
                </c:pt>
                <c:pt idx="1131">
                  <c:v>9.7723722095581138</c:v>
                </c:pt>
                <c:pt idx="1132">
                  <c:v>10</c:v>
                </c:pt>
                <c:pt idx="1133">
                  <c:v>9.7723722095581138</c:v>
                </c:pt>
                <c:pt idx="1134">
                  <c:v>10</c:v>
                </c:pt>
                <c:pt idx="1135">
                  <c:v>9.7723722095581138</c:v>
                </c:pt>
                <c:pt idx="1136">
                  <c:v>10</c:v>
                </c:pt>
                <c:pt idx="1137">
                  <c:v>9.7723722095581138</c:v>
                </c:pt>
                <c:pt idx="1138">
                  <c:v>10</c:v>
                </c:pt>
                <c:pt idx="1139">
                  <c:v>9.7723722095581138</c:v>
                </c:pt>
                <c:pt idx="1140">
                  <c:v>10</c:v>
                </c:pt>
                <c:pt idx="1141">
                  <c:v>9.7723722095581138</c:v>
                </c:pt>
                <c:pt idx="1142">
                  <c:v>10</c:v>
                </c:pt>
                <c:pt idx="1143">
                  <c:v>9.7723722095581138</c:v>
                </c:pt>
                <c:pt idx="1144">
                  <c:v>10</c:v>
                </c:pt>
                <c:pt idx="1145">
                  <c:v>9.7723722095581138</c:v>
                </c:pt>
                <c:pt idx="1146">
                  <c:v>10</c:v>
                </c:pt>
                <c:pt idx="1147">
                  <c:v>9.7723722095581138</c:v>
                </c:pt>
                <c:pt idx="1148">
                  <c:v>10</c:v>
                </c:pt>
                <c:pt idx="1149">
                  <c:v>9.7723722095581138</c:v>
                </c:pt>
                <c:pt idx="1150">
                  <c:v>9.5499258602143673</c:v>
                </c:pt>
                <c:pt idx="1151">
                  <c:v>9.7723722095581138</c:v>
                </c:pt>
                <c:pt idx="1152">
                  <c:v>9.5499258602143673</c:v>
                </c:pt>
                <c:pt idx="1153">
                  <c:v>9.7723722095581138</c:v>
                </c:pt>
                <c:pt idx="1154">
                  <c:v>9.5499258602143673</c:v>
                </c:pt>
                <c:pt idx="1155">
                  <c:v>9.7723722095581138</c:v>
                </c:pt>
                <c:pt idx="1156">
                  <c:v>9.5499258602143673</c:v>
                </c:pt>
                <c:pt idx="1157">
                  <c:v>9.7723722095581138</c:v>
                </c:pt>
                <c:pt idx="1158">
                  <c:v>9.5499258602143673</c:v>
                </c:pt>
                <c:pt idx="1159">
                  <c:v>9.7723722095581138</c:v>
                </c:pt>
                <c:pt idx="1160">
                  <c:v>9.5499258602143673</c:v>
                </c:pt>
                <c:pt idx="1161">
                  <c:v>9.7723722095581138</c:v>
                </c:pt>
                <c:pt idx="1162">
                  <c:v>9.5499258602143673</c:v>
                </c:pt>
                <c:pt idx="1163">
                  <c:v>9.7723722095581138</c:v>
                </c:pt>
                <c:pt idx="1164">
                  <c:v>9.5499258602143673</c:v>
                </c:pt>
                <c:pt idx="1165">
                  <c:v>9.7723722095581138</c:v>
                </c:pt>
                <c:pt idx="1166">
                  <c:v>9.5499258602143673</c:v>
                </c:pt>
                <c:pt idx="1167">
                  <c:v>9.7723722095581138</c:v>
                </c:pt>
                <c:pt idx="1168">
                  <c:v>9.5499258602143673</c:v>
                </c:pt>
                <c:pt idx="1169">
                  <c:v>9.7723722095581138</c:v>
                </c:pt>
                <c:pt idx="1170">
                  <c:v>9.5499258602143673</c:v>
                </c:pt>
                <c:pt idx="1171">
                  <c:v>9.7723722095581138</c:v>
                </c:pt>
                <c:pt idx="1172">
                  <c:v>9.5499258602143673</c:v>
                </c:pt>
                <c:pt idx="1173">
                  <c:v>9.7723722095581138</c:v>
                </c:pt>
                <c:pt idx="1174">
                  <c:v>9.5499258602143673</c:v>
                </c:pt>
                <c:pt idx="1175">
                  <c:v>9.7723722095581138</c:v>
                </c:pt>
                <c:pt idx="1176">
                  <c:v>9.5499258602143673</c:v>
                </c:pt>
                <c:pt idx="1177">
                  <c:v>9.7723722095581138</c:v>
                </c:pt>
                <c:pt idx="1178">
                  <c:v>9.5499258602143673</c:v>
                </c:pt>
                <c:pt idx="1179">
                  <c:v>9.7723722095581138</c:v>
                </c:pt>
                <c:pt idx="1180">
                  <c:v>9.5499258602143673</c:v>
                </c:pt>
                <c:pt idx="1181">
                  <c:v>9.7723722095581138</c:v>
                </c:pt>
                <c:pt idx="1182">
                  <c:v>9.5499258602143673</c:v>
                </c:pt>
                <c:pt idx="1183">
                  <c:v>9.7723722095581138</c:v>
                </c:pt>
                <c:pt idx="1184">
                  <c:v>9.5499258602143673</c:v>
                </c:pt>
                <c:pt idx="1185">
                  <c:v>9.7723722095581138</c:v>
                </c:pt>
                <c:pt idx="1186">
                  <c:v>9.5499258602143673</c:v>
                </c:pt>
                <c:pt idx="1187">
                  <c:v>9.7723722095581138</c:v>
                </c:pt>
                <c:pt idx="1188">
                  <c:v>9.5499258602143673</c:v>
                </c:pt>
                <c:pt idx="1189">
                  <c:v>9.7723722095581138</c:v>
                </c:pt>
                <c:pt idx="1190">
                  <c:v>9.5499258602143673</c:v>
                </c:pt>
                <c:pt idx="1191">
                  <c:v>9.7723722095581138</c:v>
                </c:pt>
                <c:pt idx="1192">
                  <c:v>9.5499258602143673</c:v>
                </c:pt>
                <c:pt idx="1193">
                  <c:v>9.7723722095581138</c:v>
                </c:pt>
                <c:pt idx="1194">
                  <c:v>9.5499258602143673</c:v>
                </c:pt>
                <c:pt idx="1195">
                  <c:v>9.7723722095581138</c:v>
                </c:pt>
                <c:pt idx="1196">
                  <c:v>9.5499258602143673</c:v>
                </c:pt>
                <c:pt idx="1197">
                  <c:v>9.7723722095581138</c:v>
                </c:pt>
                <c:pt idx="1198">
                  <c:v>9.5499258602143673</c:v>
                </c:pt>
                <c:pt idx="1199">
                  <c:v>9.7723722095581138</c:v>
                </c:pt>
                <c:pt idx="1200">
                  <c:v>9.5499258602143673</c:v>
                </c:pt>
                <c:pt idx="1201">
                  <c:v>9.7723722095581138</c:v>
                </c:pt>
                <c:pt idx="1202">
                  <c:v>9.5499258602143673</c:v>
                </c:pt>
                <c:pt idx="1203">
                  <c:v>9.7723722095581138</c:v>
                </c:pt>
                <c:pt idx="1204">
                  <c:v>9.5499258602143673</c:v>
                </c:pt>
                <c:pt idx="1205">
                  <c:v>9.7723722095581138</c:v>
                </c:pt>
                <c:pt idx="1206">
                  <c:v>9.5499258602143673</c:v>
                </c:pt>
                <c:pt idx="1207">
                  <c:v>9.7723722095581138</c:v>
                </c:pt>
                <c:pt idx="1208">
                  <c:v>9.5499258602143673</c:v>
                </c:pt>
                <c:pt idx="1209">
                  <c:v>9.7723722095581138</c:v>
                </c:pt>
                <c:pt idx="1210">
                  <c:v>9.5499258602143673</c:v>
                </c:pt>
                <c:pt idx="1211">
                  <c:v>9.7723722095581138</c:v>
                </c:pt>
                <c:pt idx="1212">
                  <c:v>9.5499258602143673</c:v>
                </c:pt>
                <c:pt idx="1213">
                  <c:v>9.3325430079699512</c:v>
                </c:pt>
                <c:pt idx="1214">
                  <c:v>9.5499258602143673</c:v>
                </c:pt>
                <c:pt idx="1215">
                  <c:v>9.3325430079699512</c:v>
                </c:pt>
                <c:pt idx="1216">
                  <c:v>9.5499258602143673</c:v>
                </c:pt>
                <c:pt idx="1217">
                  <c:v>9.3325430079699512</c:v>
                </c:pt>
                <c:pt idx="1218">
                  <c:v>9.5499258602143673</c:v>
                </c:pt>
                <c:pt idx="1219">
                  <c:v>9.3325430079699512</c:v>
                </c:pt>
                <c:pt idx="1220">
                  <c:v>9.5499258602143673</c:v>
                </c:pt>
                <c:pt idx="1221">
                  <c:v>9.3325430079699512</c:v>
                </c:pt>
                <c:pt idx="1222">
                  <c:v>9.5499258602143673</c:v>
                </c:pt>
                <c:pt idx="1223">
                  <c:v>9.3325430079699512</c:v>
                </c:pt>
                <c:pt idx="1224">
                  <c:v>9.5499258602143673</c:v>
                </c:pt>
                <c:pt idx="1225">
                  <c:v>9.3325430079699512</c:v>
                </c:pt>
                <c:pt idx="1226">
                  <c:v>9.5499258602143673</c:v>
                </c:pt>
                <c:pt idx="1227">
                  <c:v>9.3325430079699512</c:v>
                </c:pt>
                <c:pt idx="1228">
                  <c:v>9.5499258602143673</c:v>
                </c:pt>
                <c:pt idx="1229">
                  <c:v>9.3325430079699512</c:v>
                </c:pt>
                <c:pt idx="1230">
                  <c:v>9.5499258602143673</c:v>
                </c:pt>
                <c:pt idx="1231">
                  <c:v>9.3325430079699512</c:v>
                </c:pt>
                <c:pt idx="1232">
                  <c:v>9.5499258602143673</c:v>
                </c:pt>
                <c:pt idx="1233">
                  <c:v>9.3325430079699512</c:v>
                </c:pt>
                <c:pt idx="1234">
                  <c:v>9.5499258602143673</c:v>
                </c:pt>
                <c:pt idx="1235">
                  <c:v>9.3325430079699512</c:v>
                </c:pt>
                <c:pt idx="1236">
                  <c:v>9.5499258602143673</c:v>
                </c:pt>
                <c:pt idx="1237">
                  <c:v>9.3325430079699512</c:v>
                </c:pt>
                <c:pt idx="1238">
                  <c:v>9.5499258602143673</c:v>
                </c:pt>
                <c:pt idx="1239">
                  <c:v>9.3325430079699512</c:v>
                </c:pt>
                <c:pt idx="1240">
                  <c:v>9.5499258602143673</c:v>
                </c:pt>
                <c:pt idx="1241">
                  <c:v>9.3325430079699512</c:v>
                </c:pt>
                <c:pt idx="1242">
                  <c:v>9.5499258602143673</c:v>
                </c:pt>
                <c:pt idx="1243">
                  <c:v>9.3325430079699512</c:v>
                </c:pt>
                <c:pt idx="1244">
                  <c:v>9.5499258602143673</c:v>
                </c:pt>
                <c:pt idx="1245">
                  <c:v>9.3325430079699512</c:v>
                </c:pt>
                <c:pt idx="1246">
                  <c:v>9.5499258602143673</c:v>
                </c:pt>
                <c:pt idx="1247">
                  <c:v>9.3325430079699512</c:v>
                </c:pt>
                <c:pt idx="1248">
                  <c:v>9.1201083935591072</c:v>
                </c:pt>
                <c:pt idx="1249">
                  <c:v>9.3325430079699512</c:v>
                </c:pt>
                <c:pt idx="1250">
                  <c:v>9.1201083935591072</c:v>
                </c:pt>
                <c:pt idx="1251">
                  <c:v>9.3325430079699512</c:v>
                </c:pt>
                <c:pt idx="1252">
                  <c:v>9.1201083935591072</c:v>
                </c:pt>
                <c:pt idx="1253">
                  <c:v>9.3325430079699512</c:v>
                </c:pt>
                <c:pt idx="1254">
                  <c:v>9.1201083935591072</c:v>
                </c:pt>
                <c:pt idx="1255">
                  <c:v>9.3325430079699512</c:v>
                </c:pt>
                <c:pt idx="1256">
                  <c:v>9.1201083935591072</c:v>
                </c:pt>
                <c:pt idx="1257">
                  <c:v>9.3325430079699512</c:v>
                </c:pt>
                <c:pt idx="1258">
                  <c:v>9.1201083935591072</c:v>
                </c:pt>
                <c:pt idx="1259">
                  <c:v>9.3325430079699512</c:v>
                </c:pt>
                <c:pt idx="1260">
                  <c:v>9.1201083935591072</c:v>
                </c:pt>
                <c:pt idx="1261">
                  <c:v>9.3325430079699512</c:v>
                </c:pt>
                <c:pt idx="1262">
                  <c:v>9.1201083935591072</c:v>
                </c:pt>
                <c:pt idx="1263">
                  <c:v>9.3325430079699512</c:v>
                </c:pt>
                <c:pt idx="1264">
                  <c:v>9.1201083935591072</c:v>
                </c:pt>
                <c:pt idx="1265">
                  <c:v>9.3325430079699512</c:v>
                </c:pt>
                <c:pt idx="1266">
                  <c:v>9.1201083935591072</c:v>
                </c:pt>
                <c:pt idx="1267">
                  <c:v>9.3325430079699512</c:v>
                </c:pt>
                <c:pt idx="1268">
                  <c:v>9.1201083935591072</c:v>
                </c:pt>
                <c:pt idx="1269">
                  <c:v>9.3325430079699512</c:v>
                </c:pt>
                <c:pt idx="1270">
                  <c:v>9.1201083935591072</c:v>
                </c:pt>
                <c:pt idx="1271">
                  <c:v>9.3325430079699512</c:v>
                </c:pt>
                <c:pt idx="1272">
                  <c:v>9.1201083935591072</c:v>
                </c:pt>
                <c:pt idx="1273">
                  <c:v>9.3325430079699512</c:v>
                </c:pt>
                <c:pt idx="1274">
                  <c:v>9.1201083935591072</c:v>
                </c:pt>
                <c:pt idx="1275">
                  <c:v>9.3325430079699512</c:v>
                </c:pt>
                <c:pt idx="1276">
                  <c:v>9.1201083935591072</c:v>
                </c:pt>
                <c:pt idx="1277">
                  <c:v>9.3325430079699512</c:v>
                </c:pt>
                <c:pt idx="1278">
                  <c:v>9.1201083935591072</c:v>
                </c:pt>
                <c:pt idx="1279">
                  <c:v>9.3325430079699512</c:v>
                </c:pt>
                <c:pt idx="1280">
                  <c:v>9.1201083935591072</c:v>
                </c:pt>
                <c:pt idx="1281">
                  <c:v>9.3325430079699512</c:v>
                </c:pt>
                <c:pt idx="1282">
                  <c:v>9.1201083935591072</c:v>
                </c:pt>
                <c:pt idx="1283">
                  <c:v>9.3325430079699512</c:v>
                </c:pt>
                <c:pt idx="1284">
                  <c:v>9.1201083935591072</c:v>
                </c:pt>
                <c:pt idx="1285">
                  <c:v>9.3325430079699512</c:v>
                </c:pt>
                <c:pt idx="1286">
                  <c:v>9.1201083935591072</c:v>
                </c:pt>
                <c:pt idx="1287">
                  <c:v>9.3325430079699512</c:v>
                </c:pt>
                <c:pt idx="1288">
                  <c:v>9.1201083935591072</c:v>
                </c:pt>
                <c:pt idx="1289">
                  <c:v>9.3325430079699512</c:v>
                </c:pt>
                <c:pt idx="1290">
                  <c:v>9.1201083935591072</c:v>
                </c:pt>
                <c:pt idx="1291">
                  <c:v>9.3325430079699512</c:v>
                </c:pt>
                <c:pt idx="1292">
                  <c:v>9.1201083935591072</c:v>
                </c:pt>
                <c:pt idx="1293">
                  <c:v>9.3325430079699512</c:v>
                </c:pt>
                <c:pt idx="1294">
                  <c:v>9.1201083935591072</c:v>
                </c:pt>
                <c:pt idx="1295">
                  <c:v>9.3325430079699512</c:v>
                </c:pt>
                <c:pt idx="1296">
                  <c:v>9.1201083935591072</c:v>
                </c:pt>
                <c:pt idx="1297">
                  <c:v>9.3325430079699512</c:v>
                </c:pt>
                <c:pt idx="1298">
                  <c:v>9.1201083935591072</c:v>
                </c:pt>
                <c:pt idx="1299">
                  <c:v>9.3325430079699512</c:v>
                </c:pt>
                <c:pt idx="1300">
                  <c:v>9.1201083935591072</c:v>
                </c:pt>
                <c:pt idx="1301">
                  <c:v>9.3325430079699512</c:v>
                </c:pt>
                <c:pt idx="1302">
                  <c:v>9.1201083935591072</c:v>
                </c:pt>
                <c:pt idx="1303">
                  <c:v>9.3325430079699512</c:v>
                </c:pt>
                <c:pt idx="1304">
                  <c:v>9.1201083935591072</c:v>
                </c:pt>
                <c:pt idx="1305">
                  <c:v>9.3325430079699512</c:v>
                </c:pt>
                <c:pt idx="1306">
                  <c:v>9.1201083935591072</c:v>
                </c:pt>
                <c:pt idx="1307">
                  <c:v>9.3325430079699512</c:v>
                </c:pt>
                <c:pt idx="1308">
                  <c:v>9.1201083935591072</c:v>
                </c:pt>
                <c:pt idx="1309">
                  <c:v>9.3325430079699512</c:v>
                </c:pt>
                <c:pt idx="1310">
                  <c:v>9.1201083935591072</c:v>
                </c:pt>
                <c:pt idx="1311">
                  <c:v>9.3325430079699512</c:v>
                </c:pt>
                <c:pt idx="1312">
                  <c:v>9.1201083935591072</c:v>
                </c:pt>
                <c:pt idx="1313">
                  <c:v>9.3325430079699512</c:v>
                </c:pt>
                <c:pt idx="1314">
                  <c:v>9.1201083935591072</c:v>
                </c:pt>
                <c:pt idx="1315">
                  <c:v>9.3325430079699512</c:v>
                </c:pt>
                <c:pt idx="1316">
                  <c:v>9.1201083935591072</c:v>
                </c:pt>
                <c:pt idx="1317">
                  <c:v>9.3325430079699512</c:v>
                </c:pt>
                <c:pt idx="1318">
                  <c:v>9.1201083935591072</c:v>
                </c:pt>
                <c:pt idx="1319">
                  <c:v>9.3325430079699512</c:v>
                </c:pt>
                <c:pt idx="1320">
                  <c:v>9.1201083935591072</c:v>
                </c:pt>
                <c:pt idx="1321">
                  <c:v>9.3325430079699512</c:v>
                </c:pt>
                <c:pt idx="1322">
                  <c:v>9.1201083935591072</c:v>
                </c:pt>
                <c:pt idx="1323">
                  <c:v>9.3325430079699512</c:v>
                </c:pt>
                <c:pt idx="1324">
                  <c:v>9.1201083935591072</c:v>
                </c:pt>
                <c:pt idx="1325">
                  <c:v>8.9125093813374665</c:v>
                </c:pt>
                <c:pt idx="1326">
                  <c:v>9.1201083935591072</c:v>
                </c:pt>
                <c:pt idx="1327">
                  <c:v>8.9125093813374665</c:v>
                </c:pt>
                <c:pt idx="1328">
                  <c:v>9.1201083935591072</c:v>
                </c:pt>
                <c:pt idx="1329">
                  <c:v>8.9125093813374665</c:v>
                </c:pt>
                <c:pt idx="1330">
                  <c:v>9.1201083935591072</c:v>
                </c:pt>
                <c:pt idx="1331">
                  <c:v>8.9125093813374665</c:v>
                </c:pt>
                <c:pt idx="1332">
                  <c:v>9.1201083935591072</c:v>
                </c:pt>
                <c:pt idx="1333">
                  <c:v>8.9125093813374665</c:v>
                </c:pt>
                <c:pt idx="1334">
                  <c:v>9.1201083935591072</c:v>
                </c:pt>
                <c:pt idx="1335">
                  <c:v>8.9125093813374665</c:v>
                </c:pt>
                <c:pt idx="1336">
                  <c:v>9.1201083935591072</c:v>
                </c:pt>
                <c:pt idx="1337">
                  <c:v>8.9125093813374665</c:v>
                </c:pt>
                <c:pt idx="1338">
                  <c:v>9.1201083935591072</c:v>
                </c:pt>
                <c:pt idx="1339">
                  <c:v>8.9125093813374665</c:v>
                </c:pt>
                <c:pt idx="1340">
                  <c:v>9.1201083935591072</c:v>
                </c:pt>
                <c:pt idx="1341">
                  <c:v>8.9125093813374665</c:v>
                </c:pt>
                <c:pt idx="1342">
                  <c:v>9.1201083935591072</c:v>
                </c:pt>
                <c:pt idx="1343">
                  <c:v>8.9125093813374665</c:v>
                </c:pt>
                <c:pt idx="1344">
                  <c:v>9.1201083935591072</c:v>
                </c:pt>
                <c:pt idx="1345">
                  <c:v>8.9125093813374665</c:v>
                </c:pt>
                <c:pt idx="1346">
                  <c:v>9.1201083935591072</c:v>
                </c:pt>
                <c:pt idx="1347">
                  <c:v>8.9125093813374665</c:v>
                </c:pt>
                <c:pt idx="1348">
                  <c:v>9.1201083935591072</c:v>
                </c:pt>
                <c:pt idx="1349">
                  <c:v>8.9125093813374665</c:v>
                </c:pt>
                <c:pt idx="1350">
                  <c:v>9.1201083935591072</c:v>
                </c:pt>
                <c:pt idx="1351">
                  <c:v>8.9125093813374665</c:v>
                </c:pt>
                <c:pt idx="1352">
                  <c:v>9.1201083935591072</c:v>
                </c:pt>
                <c:pt idx="1353">
                  <c:v>8.9125093813374665</c:v>
                </c:pt>
                <c:pt idx="1354">
                  <c:v>9.1201083935591072</c:v>
                </c:pt>
                <c:pt idx="1355">
                  <c:v>8.9125093813374665</c:v>
                </c:pt>
                <c:pt idx="1356">
                  <c:v>9.1201083935591072</c:v>
                </c:pt>
                <c:pt idx="1357">
                  <c:v>8.9125093813374665</c:v>
                </c:pt>
                <c:pt idx="1358">
                  <c:v>9.1201083935591072</c:v>
                </c:pt>
                <c:pt idx="1359">
                  <c:v>8.9125093813374665</c:v>
                </c:pt>
                <c:pt idx="1360">
                  <c:v>9.1201083935591072</c:v>
                </c:pt>
                <c:pt idx="1361">
                  <c:v>8.9125093813374665</c:v>
                </c:pt>
                <c:pt idx="1362">
                  <c:v>9.1201083935591072</c:v>
                </c:pt>
                <c:pt idx="1363">
                  <c:v>8.9125093813374665</c:v>
                </c:pt>
                <c:pt idx="1364">
                  <c:v>9.1201083935591072</c:v>
                </c:pt>
                <c:pt idx="1365">
                  <c:v>8.9125093813374665</c:v>
                </c:pt>
                <c:pt idx="1366">
                  <c:v>9.1201083935591072</c:v>
                </c:pt>
                <c:pt idx="1367">
                  <c:v>8.9125093813374665</c:v>
                </c:pt>
                <c:pt idx="1368">
                  <c:v>9.1201083935591072</c:v>
                </c:pt>
                <c:pt idx="1369">
                  <c:v>8.9125093813374665</c:v>
                </c:pt>
                <c:pt idx="1370">
                  <c:v>9.1201083935591072</c:v>
                </c:pt>
                <c:pt idx="1371">
                  <c:v>8.9125093813374665</c:v>
                </c:pt>
                <c:pt idx="1372">
                  <c:v>9.1201083935591072</c:v>
                </c:pt>
                <c:pt idx="1373">
                  <c:v>8.9125093813374665</c:v>
                </c:pt>
                <c:pt idx="1374">
                  <c:v>9.1201083935591072</c:v>
                </c:pt>
                <c:pt idx="1375">
                  <c:v>8.9125093813374665</c:v>
                </c:pt>
                <c:pt idx="1376">
                  <c:v>9.1201083935591072</c:v>
                </c:pt>
                <c:pt idx="1377">
                  <c:v>8.9125093813374665</c:v>
                </c:pt>
                <c:pt idx="1378">
                  <c:v>9.1201083935591072</c:v>
                </c:pt>
                <c:pt idx="1379">
                  <c:v>8.9125093813374665</c:v>
                </c:pt>
                <c:pt idx="1380">
                  <c:v>9.1201083935591072</c:v>
                </c:pt>
                <c:pt idx="1381">
                  <c:v>8.9125093813374665</c:v>
                </c:pt>
                <c:pt idx="1382">
                  <c:v>9.1201083935591072</c:v>
                </c:pt>
                <c:pt idx="1383">
                  <c:v>8.9125093813374665</c:v>
                </c:pt>
                <c:pt idx="1384">
                  <c:v>9.1201083935591072</c:v>
                </c:pt>
                <c:pt idx="1385">
                  <c:v>8.9125093813374665</c:v>
                </c:pt>
                <c:pt idx="1386">
                  <c:v>9.1201083935591072</c:v>
                </c:pt>
                <c:pt idx="1387">
                  <c:v>8.9125093813374665</c:v>
                </c:pt>
                <c:pt idx="1388">
                  <c:v>9.1201083935591072</c:v>
                </c:pt>
                <c:pt idx="1389">
                  <c:v>8.9125093813374665</c:v>
                </c:pt>
                <c:pt idx="1390">
                  <c:v>9.1201083935591072</c:v>
                </c:pt>
                <c:pt idx="1391">
                  <c:v>8.9125093813374665</c:v>
                </c:pt>
                <c:pt idx="1392">
                  <c:v>9.1201083935591072</c:v>
                </c:pt>
                <c:pt idx="1393">
                  <c:v>8.9125093813374665</c:v>
                </c:pt>
                <c:pt idx="1394">
                  <c:v>9.1201083935591072</c:v>
                </c:pt>
                <c:pt idx="1395">
                  <c:v>8.9125093813374665</c:v>
                </c:pt>
                <c:pt idx="1396">
                  <c:v>9.1201083935591072</c:v>
                </c:pt>
                <c:pt idx="1397">
                  <c:v>8.9125093813374665</c:v>
                </c:pt>
                <c:pt idx="1398">
                  <c:v>9.1201083935591072</c:v>
                </c:pt>
                <c:pt idx="1399">
                  <c:v>8.9125093813374665</c:v>
                </c:pt>
                <c:pt idx="1400">
                  <c:v>9.1201083935591072</c:v>
                </c:pt>
                <c:pt idx="1401">
                  <c:v>8.9125093813374665</c:v>
                </c:pt>
                <c:pt idx="1402">
                  <c:v>9.1201083935591072</c:v>
                </c:pt>
                <c:pt idx="1403">
                  <c:v>8.9125093813374665</c:v>
                </c:pt>
                <c:pt idx="1404">
                  <c:v>9.1201083935591072</c:v>
                </c:pt>
                <c:pt idx="1405">
                  <c:v>8.9125093813374665</c:v>
                </c:pt>
                <c:pt idx="1406">
                  <c:v>9.1201083935591072</c:v>
                </c:pt>
                <c:pt idx="1407">
                  <c:v>8.9125093813374665</c:v>
                </c:pt>
                <c:pt idx="1408">
                  <c:v>9.1201083935591072</c:v>
                </c:pt>
                <c:pt idx="1409">
                  <c:v>8.9125093813374665</c:v>
                </c:pt>
                <c:pt idx="1410">
                  <c:v>9.1201083935591072</c:v>
                </c:pt>
                <c:pt idx="1411">
                  <c:v>8.9125093813374665</c:v>
                </c:pt>
                <c:pt idx="1412">
                  <c:v>9.1201083935591072</c:v>
                </c:pt>
                <c:pt idx="1413">
                  <c:v>8.9125093813374665</c:v>
                </c:pt>
                <c:pt idx="1414">
                  <c:v>9.1201083935591072</c:v>
                </c:pt>
                <c:pt idx="1415">
                  <c:v>8.9125093813374665</c:v>
                </c:pt>
                <c:pt idx="1416">
                  <c:v>9.1201083935591072</c:v>
                </c:pt>
                <c:pt idx="1417">
                  <c:v>8.9125093813374665</c:v>
                </c:pt>
                <c:pt idx="1418">
                  <c:v>9.1201083935591072</c:v>
                </c:pt>
                <c:pt idx="1419">
                  <c:v>8.9125093813374665</c:v>
                </c:pt>
                <c:pt idx="1420">
                  <c:v>9.1201083935591072</c:v>
                </c:pt>
                <c:pt idx="1421">
                  <c:v>8.9125093813374665</c:v>
                </c:pt>
                <c:pt idx="1422">
                  <c:v>9.1201083935591072</c:v>
                </c:pt>
                <c:pt idx="1423">
                  <c:v>8.9125093813374665</c:v>
                </c:pt>
                <c:pt idx="1424">
                  <c:v>9.1201083935591072</c:v>
                </c:pt>
                <c:pt idx="1425">
                  <c:v>8.9125093813374665</c:v>
                </c:pt>
                <c:pt idx="1426">
                  <c:v>9.1201083935591072</c:v>
                </c:pt>
                <c:pt idx="1427">
                  <c:v>8.9125093813374665</c:v>
                </c:pt>
                <c:pt idx="1428">
                  <c:v>9.1201083935591072</c:v>
                </c:pt>
                <c:pt idx="1429">
                  <c:v>8.9125093813374665</c:v>
                </c:pt>
                <c:pt idx="1430">
                  <c:v>9.1201083935591072</c:v>
                </c:pt>
                <c:pt idx="1431">
                  <c:v>8.9125093813374665</c:v>
                </c:pt>
                <c:pt idx="1432">
                  <c:v>9.1201083935591072</c:v>
                </c:pt>
                <c:pt idx="1433">
                  <c:v>8.9125093813374665</c:v>
                </c:pt>
                <c:pt idx="1434">
                  <c:v>9.1201083935591072</c:v>
                </c:pt>
                <c:pt idx="1435">
                  <c:v>8.9125093813374665</c:v>
                </c:pt>
                <c:pt idx="1436">
                  <c:v>9.1201083935591072</c:v>
                </c:pt>
                <c:pt idx="1437">
                  <c:v>8.9125093813374665</c:v>
                </c:pt>
                <c:pt idx="1438">
                  <c:v>9.1201083935591072</c:v>
                </c:pt>
                <c:pt idx="1439">
                  <c:v>8.9125093813374665</c:v>
                </c:pt>
                <c:pt idx="1440">
                  <c:v>9.1201083935591072</c:v>
                </c:pt>
                <c:pt idx="1441">
                  <c:v>8.9125093813374665</c:v>
                </c:pt>
                <c:pt idx="1442">
                  <c:v>9.1201083935591072</c:v>
                </c:pt>
                <c:pt idx="1443">
                  <c:v>8.9125093813374665</c:v>
                </c:pt>
                <c:pt idx="1444">
                  <c:v>9.1201083935591072</c:v>
                </c:pt>
                <c:pt idx="1445">
                  <c:v>8.9125093813374665</c:v>
                </c:pt>
                <c:pt idx="1446">
                  <c:v>9.1201083935591072</c:v>
                </c:pt>
                <c:pt idx="1447">
                  <c:v>8.9125093813374665</c:v>
                </c:pt>
                <c:pt idx="1448">
                  <c:v>9.1201083935591072</c:v>
                </c:pt>
                <c:pt idx="1449">
                  <c:v>8.9125093813374665</c:v>
                </c:pt>
                <c:pt idx="1450">
                  <c:v>9.1201083935591072</c:v>
                </c:pt>
                <c:pt idx="1451">
                  <c:v>8.9125093813374665</c:v>
                </c:pt>
                <c:pt idx="1452">
                  <c:v>9.1201083935591072</c:v>
                </c:pt>
                <c:pt idx="1453">
                  <c:v>8.9125093813374665</c:v>
                </c:pt>
                <c:pt idx="1454">
                  <c:v>9.1201083935591072</c:v>
                </c:pt>
                <c:pt idx="1455">
                  <c:v>8.9125093813374665</c:v>
                </c:pt>
                <c:pt idx="1456">
                  <c:v>9.1201083935591072</c:v>
                </c:pt>
                <c:pt idx="1457">
                  <c:v>8.9125093813374665</c:v>
                </c:pt>
                <c:pt idx="1458">
                  <c:v>9.1201083935591072</c:v>
                </c:pt>
                <c:pt idx="1459">
                  <c:v>8.9125093813374665</c:v>
                </c:pt>
                <c:pt idx="1460">
                  <c:v>9.1201083935591072</c:v>
                </c:pt>
                <c:pt idx="1461">
                  <c:v>8.9125093813374665</c:v>
                </c:pt>
                <c:pt idx="1462">
                  <c:v>9.1201083935591072</c:v>
                </c:pt>
                <c:pt idx="1463">
                  <c:v>8.9125093813374665</c:v>
                </c:pt>
                <c:pt idx="1464">
                  <c:v>9.1201083935591072</c:v>
                </c:pt>
                <c:pt idx="1465">
                  <c:v>8.9125093813374665</c:v>
                </c:pt>
                <c:pt idx="1466">
                  <c:v>9.1201083935591072</c:v>
                </c:pt>
                <c:pt idx="1467">
                  <c:v>8.9125093813374665</c:v>
                </c:pt>
                <c:pt idx="1468">
                  <c:v>9.1201083935591072</c:v>
                </c:pt>
                <c:pt idx="1469">
                  <c:v>8.9125093813374665</c:v>
                </c:pt>
                <c:pt idx="1470">
                  <c:v>9.1201083935591072</c:v>
                </c:pt>
                <c:pt idx="1471">
                  <c:v>8.9125093813374665</c:v>
                </c:pt>
                <c:pt idx="1472">
                  <c:v>9.1201083935591072</c:v>
                </c:pt>
                <c:pt idx="1473">
                  <c:v>8.9125093813374665</c:v>
                </c:pt>
                <c:pt idx="1474">
                  <c:v>9.1201083935591072</c:v>
                </c:pt>
                <c:pt idx="1475">
                  <c:v>8.9125093813374665</c:v>
                </c:pt>
                <c:pt idx="1476">
                  <c:v>9.1201083935591072</c:v>
                </c:pt>
                <c:pt idx="1477">
                  <c:v>8.9125093813374665</c:v>
                </c:pt>
                <c:pt idx="1478">
                  <c:v>9.1201083935591072</c:v>
                </c:pt>
                <c:pt idx="1479">
                  <c:v>8.9125093813374665</c:v>
                </c:pt>
                <c:pt idx="1480">
                  <c:v>9.1201083935591072</c:v>
                </c:pt>
                <c:pt idx="1481">
                  <c:v>8.9125093813374665</c:v>
                </c:pt>
                <c:pt idx="1482">
                  <c:v>9.1201083935591072</c:v>
                </c:pt>
                <c:pt idx="1483">
                  <c:v>8.9125093813374665</c:v>
                </c:pt>
                <c:pt idx="1484">
                  <c:v>9.1201083935591072</c:v>
                </c:pt>
                <c:pt idx="1485">
                  <c:v>8.9125093813374665</c:v>
                </c:pt>
                <c:pt idx="1486">
                  <c:v>9.1201083935591072</c:v>
                </c:pt>
                <c:pt idx="1487">
                  <c:v>8.9125093813374665</c:v>
                </c:pt>
                <c:pt idx="1488">
                  <c:v>9.1201083935591072</c:v>
                </c:pt>
                <c:pt idx="1489">
                  <c:v>8.9125093813374665</c:v>
                </c:pt>
                <c:pt idx="1490">
                  <c:v>9.1201083935591072</c:v>
                </c:pt>
                <c:pt idx="1491">
                  <c:v>8.9125093813374665</c:v>
                </c:pt>
                <c:pt idx="1492">
                  <c:v>9.1201083935591072</c:v>
                </c:pt>
                <c:pt idx="1493">
                  <c:v>8.9125093813374665</c:v>
                </c:pt>
                <c:pt idx="1494">
                  <c:v>9.1201083935591072</c:v>
                </c:pt>
                <c:pt idx="1495">
                  <c:v>8.9125093813374665</c:v>
                </c:pt>
                <c:pt idx="1496">
                  <c:v>9.1201083935591072</c:v>
                </c:pt>
                <c:pt idx="1497">
                  <c:v>8.9125093813374665</c:v>
                </c:pt>
                <c:pt idx="1498">
                  <c:v>9.1201083935591072</c:v>
                </c:pt>
                <c:pt idx="1499">
                  <c:v>8.9125093813374665</c:v>
                </c:pt>
                <c:pt idx="1500">
                  <c:v>9.1201083935591072</c:v>
                </c:pt>
                <c:pt idx="1501">
                  <c:v>8.9125093813374665</c:v>
                </c:pt>
                <c:pt idx="1502">
                  <c:v>9.1201083935591072</c:v>
                </c:pt>
                <c:pt idx="1503">
                  <c:v>8.9125093813374665</c:v>
                </c:pt>
                <c:pt idx="1504">
                  <c:v>9.1201083935591072</c:v>
                </c:pt>
                <c:pt idx="1505">
                  <c:v>8.9125093813374665</c:v>
                </c:pt>
                <c:pt idx="1506">
                  <c:v>9.1201083935591072</c:v>
                </c:pt>
                <c:pt idx="1507">
                  <c:v>8.9125093813374665</c:v>
                </c:pt>
                <c:pt idx="1508">
                  <c:v>9.1201083935591072</c:v>
                </c:pt>
                <c:pt idx="1509">
                  <c:v>8.9125093813374665</c:v>
                </c:pt>
                <c:pt idx="1510">
                  <c:v>9.1201083935591072</c:v>
                </c:pt>
                <c:pt idx="1511">
                  <c:v>8.9125093813374665</c:v>
                </c:pt>
                <c:pt idx="1512">
                  <c:v>9.1201083935591072</c:v>
                </c:pt>
                <c:pt idx="1513">
                  <c:v>8.9125093813374665</c:v>
                </c:pt>
                <c:pt idx="1514">
                  <c:v>9.1201083935591072</c:v>
                </c:pt>
                <c:pt idx="1515">
                  <c:v>8.9125093813374665</c:v>
                </c:pt>
                <c:pt idx="1516">
                  <c:v>9.1201083935591072</c:v>
                </c:pt>
                <c:pt idx="1517">
                  <c:v>8.9125093813374665</c:v>
                </c:pt>
                <c:pt idx="1518">
                  <c:v>9.1201083935591072</c:v>
                </c:pt>
                <c:pt idx="1519">
                  <c:v>8.9125093813374665</c:v>
                </c:pt>
                <c:pt idx="1520">
                  <c:v>9.1201083935591072</c:v>
                </c:pt>
                <c:pt idx="1521">
                  <c:v>8.9125093813374665</c:v>
                </c:pt>
                <c:pt idx="1522">
                  <c:v>9.1201083935591072</c:v>
                </c:pt>
                <c:pt idx="1523">
                  <c:v>8.9125093813374665</c:v>
                </c:pt>
                <c:pt idx="1524">
                  <c:v>9.1201083935591072</c:v>
                </c:pt>
                <c:pt idx="1525">
                  <c:v>8.9125093813374665</c:v>
                </c:pt>
                <c:pt idx="1526">
                  <c:v>9.1201083935591072</c:v>
                </c:pt>
                <c:pt idx="1527">
                  <c:v>8.9125093813374665</c:v>
                </c:pt>
                <c:pt idx="1528">
                  <c:v>9.1201083935591072</c:v>
                </c:pt>
                <c:pt idx="1529">
                  <c:v>8.9125093813374665</c:v>
                </c:pt>
                <c:pt idx="1530">
                  <c:v>9.1201083935591072</c:v>
                </c:pt>
                <c:pt idx="1531">
                  <c:v>8.9125093813374665</c:v>
                </c:pt>
                <c:pt idx="1532">
                  <c:v>9.1201083935591072</c:v>
                </c:pt>
                <c:pt idx="1533">
                  <c:v>8.9125093813374665</c:v>
                </c:pt>
                <c:pt idx="1534">
                  <c:v>9.1201083935591072</c:v>
                </c:pt>
                <c:pt idx="1535">
                  <c:v>8.9125093813374665</c:v>
                </c:pt>
                <c:pt idx="1536">
                  <c:v>9.1201083935591072</c:v>
                </c:pt>
                <c:pt idx="1537">
                  <c:v>8.9125093813374665</c:v>
                </c:pt>
                <c:pt idx="1538">
                  <c:v>9.1201083935591072</c:v>
                </c:pt>
                <c:pt idx="1539">
                  <c:v>8.9125093813374665</c:v>
                </c:pt>
                <c:pt idx="1540">
                  <c:v>9.1201083935591072</c:v>
                </c:pt>
                <c:pt idx="1541">
                  <c:v>8.9125093813374665</c:v>
                </c:pt>
                <c:pt idx="1542">
                  <c:v>9.1201083935591072</c:v>
                </c:pt>
                <c:pt idx="1543">
                  <c:v>8.9125093813374665</c:v>
                </c:pt>
                <c:pt idx="1544">
                  <c:v>9.1201083935591072</c:v>
                </c:pt>
                <c:pt idx="1545">
                  <c:v>8.9125093813374665</c:v>
                </c:pt>
                <c:pt idx="1546">
                  <c:v>9.1201083935591072</c:v>
                </c:pt>
                <c:pt idx="1547">
                  <c:v>8.9125093813374665</c:v>
                </c:pt>
                <c:pt idx="1548">
                  <c:v>9.1201083935591072</c:v>
                </c:pt>
                <c:pt idx="1549">
                  <c:v>8.9125093813374665</c:v>
                </c:pt>
                <c:pt idx="1550">
                  <c:v>9.1201083935591072</c:v>
                </c:pt>
                <c:pt idx="1551">
                  <c:v>8.9125093813374665</c:v>
                </c:pt>
                <c:pt idx="1552">
                  <c:v>9.1201083935591072</c:v>
                </c:pt>
                <c:pt idx="1553">
                  <c:v>8.9125093813374665</c:v>
                </c:pt>
                <c:pt idx="1554">
                  <c:v>9.1201083935591072</c:v>
                </c:pt>
                <c:pt idx="1555">
                  <c:v>8.9125093813374665</c:v>
                </c:pt>
                <c:pt idx="1556">
                  <c:v>9.1201083935591072</c:v>
                </c:pt>
                <c:pt idx="1557">
                  <c:v>8.9125093813374665</c:v>
                </c:pt>
                <c:pt idx="1558">
                  <c:v>9.1201083935591072</c:v>
                </c:pt>
                <c:pt idx="1559">
                  <c:v>8.9125093813374665</c:v>
                </c:pt>
                <c:pt idx="1560">
                  <c:v>9.1201083935591072</c:v>
                </c:pt>
                <c:pt idx="1561">
                  <c:v>8.9125093813374665</c:v>
                </c:pt>
                <c:pt idx="1562">
                  <c:v>9.1201083935591072</c:v>
                </c:pt>
                <c:pt idx="1563">
                  <c:v>9.3325430079699512</c:v>
                </c:pt>
                <c:pt idx="1564">
                  <c:v>9.1201083935591072</c:v>
                </c:pt>
                <c:pt idx="1565">
                  <c:v>9.3325430079699512</c:v>
                </c:pt>
                <c:pt idx="1566">
                  <c:v>9.1201083935591072</c:v>
                </c:pt>
                <c:pt idx="1567">
                  <c:v>9.3325430079699512</c:v>
                </c:pt>
                <c:pt idx="1568">
                  <c:v>9.1201083935591072</c:v>
                </c:pt>
                <c:pt idx="1569">
                  <c:v>9.3325430079699512</c:v>
                </c:pt>
                <c:pt idx="1570">
                  <c:v>9.1201083935591072</c:v>
                </c:pt>
                <c:pt idx="1571">
                  <c:v>9.3325430079699512</c:v>
                </c:pt>
                <c:pt idx="1572">
                  <c:v>9.1201083935591072</c:v>
                </c:pt>
                <c:pt idx="1573">
                  <c:v>9.3325430079699512</c:v>
                </c:pt>
                <c:pt idx="1574">
                  <c:v>9.1201083935591072</c:v>
                </c:pt>
                <c:pt idx="1575">
                  <c:v>9.3325430079699512</c:v>
                </c:pt>
                <c:pt idx="1576">
                  <c:v>9.1201083935591072</c:v>
                </c:pt>
                <c:pt idx="1577">
                  <c:v>9.3325430079699512</c:v>
                </c:pt>
                <c:pt idx="1578">
                  <c:v>9.1201083935591072</c:v>
                </c:pt>
                <c:pt idx="1579">
                  <c:v>9.3325430079699512</c:v>
                </c:pt>
                <c:pt idx="1580">
                  <c:v>9.1201083935591072</c:v>
                </c:pt>
                <c:pt idx="1581">
                  <c:v>9.3325430079699512</c:v>
                </c:pt>
                <c:pt idx="1582">
                  <c:v>9.1201083935591072</c:v>
                </c:pt>
                <c:pt idx="1583">
                  <c:v>9.3325430079699512</c:v>
                </c:pt>
                <c:pt idx="1584">
                  <c:v>9.1201083935591072</c:v>
                </c:pt>
                <c:pt idx="1585">
                  <c:v>9.3325430079699512</c:v>
                </c:pt>
                <c:pt idx="1586">
                  <c:v>9.1201083935591072</c:v>
                </c:pt>
                <c:pt idx="1587">
                  <c:v>9.3325430079699512</c:v>
                </c:pt>
                <c:pt idx="1588">
                  <c:v>9.1201083935591072</c:v>
                </c:pt>
                <c:pt idx="1589">
                  <c:v>9.3325430079699512</c:v>
                </c:pt>
                <c:pt idx="1590">
                  <c:v>9.1201083935591072</c:v>
                </c:pt>
                <c:pt idx="1591">
                  <c:v>9.3325430079699512</c:v>
                </c:pt>
                <c:pt idx="1592">
                  <c:v>9.1201083935591072</c:v>
                </c:pt>
                <c:pt idx="1593">
                  <c:v>9.3325430079699512</c:v>
                </c:pt>
                <c:pt idx="1594">
                  <c:v>9.1201083935591072</c:v>
                </c:pt>
                <c:pt idx="1595">
                  <c:v>9.3325430079699512</c:v>
                </c:pt>
                <c:pt idx="1596">
                  <c:v>9.1201083935591072</c:v>
                </c:pt>
                <c:pt idx="1597">
                  <c:v>9.3325430079699512</c:v>
                </c:pt>
                <c:pt idx="1598">
                  <c:v>9.1201083935591072</c:v>
                </c:pt>
                <c:pt idx="1599">
                  <c:v>9.3325430079699512</c:v>
                </c:pt>
                <c:pt idx="1600">
                  <c:v>9.1201083935591072</c:v>
                </c:pt>
                <c:pt idx="1601">
                  <c:v>9.3325430079699512</c:v>
                </c:pt>
                <c:pt idx="1602">
                  <c:v>9.1201083935591072</c:v>
                </c:pt>
                <c:pt idx="1603">
                  <c:v>9.3325430079699512</c:v>
                </c:pt>
                <c:pt idx="1604">
                  <c:v>9.1201083935591072</c:v>
                </c:pt>
                <c:pt idx="1605">
                  <c:v>9.3325430079699512</c:v>
                </c:pt>
                <c:pt idx="1606">
                  <c:v>9.1201083935591072</c:v>
                </c:pt>
                <c:pt idx="1607">
                  <c:v>9.3325430079699512</c:v>
                </c:pt>
                <c:pt idx="1608">
                  <c:v>9.1201083935591072</c:v>
                </c:pt>
                <c:pt idx="1609">
                  <c:v>9.3325430079699512</c:v>
                </c:pt>
                <c:pt idx="1610">
                  <c:v>9.1201083935591072</c:v>
                </c:pt>
                <c:pt idx="1611">
                  <c:v>9.3325430079699512</c:v>
                </c:pt>
                <c:pt idx="1612">
                  <c:v>9.1201083935591072</c:v>
                </c:pt>
                <c:pt idx="1613">
                  <c:v>9.3325430079699512</c:v>
                </c:pt>
                <c:pt idx="1614">
                  <c:v>9.1201083935591072</c:v>
                </c:pt>
                <c:pt idx="1615">
                  <c:v>9.3325430079699512</c:v>
                </c:pt>
                <c:pt idx="1616">
                  <c:v>9.1201083935591072</c:v>
                </c:pt>
                <c:pt idx="1617">
                  <c:v>9.3325430079699512</c:v>
                </c:pt>
                <c:pt idx="1618">
                  <c:v>9.1201083935591072</c:v>
                </c:pt>
                <c:pt idx="1619">
                  <c:v>9.3325430079699512</c:v>
                </c:pt>
                <c:pt idx="1620">
                  <c:v>9.1201083935591072</c:v>
                </c:pt>
                <c:pt idx="1621">
                  <c:v>9.3325430079699512</c:v>
                </c:pt>
                <c:pt idx="1622">
                  <c:v>9.1201083935591072</c:v>
                </c:pt>
                <c:pt idx="1623">
                  <c:v>9.3325430079699512</c:v>
                </c:pt>
                <c:pt idx="1624">
                  <c:v>9.1201083935591072</c:v>
                </c:pt>
                <c:pt idx="1625">
                  <c:v>9.3325430079699512</c:v>
                </c:pt>
                <c:pt idx="1626">
                  <c:v>9.1201083935591072</c:v>
                </c:pt>
                <c:pt idx="1627">
                  <c:v>9.3325430079699512</c:v>
                </c:pt>
                <c:pt idx="1628">
                  <c:v>9.1201083935591072</c:v>
                </c:pt>
                <c:pt idx="1629">
                  <c:v>9.3325430079699512</c:v>
                </c:pt>
                <c:pt idx="1630">
                  <c:v>9.1201083935591072</c:v>
                </c:pt>
                <c:pt idx="1631">
                  <c:v>9.3325430079699512</c:v>
                </c:pt>
                <c:pt idx="1632">
                  <c:v>9.1201083935591072</c:v>
                </c:pt>
                <c:pt idx="1633">
                  <c:v>9.3325430079699512</c:v>
                </c:pt>
                <c:pt idx="1634">
                  <c:v>9.1201083935591072</c:v>
                </c:pt>
                <c:pt idx="1635">
                  <c:v>9.3325430079699512</c:v>
                </c:pt>
                <c:pt idx="1636">
                  <c:v>9.1201083935591072</c:v>
                </c:pt>
                <c:pt idx="1637">
                  <c:v>9.3325430079699512</c:v>
                </c:pt>
                <c:pt idx="1638">
                  <c:v>9.1201083935591072</c:v>
                </c:pt>
                <c:pt idx="1639">
                  <c:v>9.3325430079699512</c:v>
                </c:pt>
                <c:pt idx="1640">
                  <c:v>9.1201083935591072</c:v>
                </c:pt>
                <c:pt idx="1641">
                  <c:v>9.3325430079699512</c:v>
                </c:pt>
                <c:pt idx="1642">
                  <c:v>9.1201083935591072</c:v>
                </c:pt>
                <c:pt idx="1643">
                  <c:v>9.3325430079699512</c:v>
                </c:pt>
                <c:pt idx="1644">
                  <c:v>9.1201083935591072</c:v>
                </c:pt>
                <c:pt idx="1645">
                  <c:v>9.3325430079699512</c:v>
                </c:pt>
                <c:pt idx="1646">
                  <c:v>9.1201083935591072</c:v>
                </c:pt>
                <c:pt idx="1647">
                  <c:v>9.3325430079699512</c:v>
                </c:pt>
                <c:pt idx="1648">
                  <c:v>9.1201083935591072</c:v>
                </c:pt>
                <c:pt idx="1649">
                  <c:v>9.3325430079699512</c:v>
                </c:pt>
                <c:pt idx="1650">
                  <c:v>9.1201083935591072</c:v>
                </c:pt>
                <c:pt idx="1651">
                  <c:v>9.3325430079699512</c:v>
                </c:pt>
                <c:pt idx="1652">
                  <c:v>9.1201083935591072</c:v>
                </c:pt>
                <c:pt idx="1653">
                  <c:v>9.3325430079699512</c:v>
                </c:pt>
                <c:pt idx="1654">
                  <c:v>9.1201083935591072</c:v>
                </c:pt>
                <c:pt idx="1655">
                  <c:v>9.3325430079699512</c:v>
                </c:pt>
                <c:pt idx="1656">
                  <c:v>9.1201083935591072</c:v>
                </c:pt>
                <c:pt idx="1657">
                  <c:v>9.3325430079699512</c:v>
                </c:pt>
                <c:pt idx="1658">
                  <c:v>9.1201083935591072</c:v>
                </c:pt>
                <c:pt idx="1659">
                  <c:v>9.3325430079699512</c:v>
                </c:pt>
                <c:pt idx="1660">
                  <c:v>9.1201083935591072</c:v>
                </c:pt>
                <c:pt idx="1661">
                  <c:v>9.3325430079699512</c:v>
                </c:pt>
                <c:pt idx="1662">
                  <c:v>9.1201083935591072</c:v>
                </c:pt>
                <c:pt idx="1663">
                  <c:v>9.3325430079699512</c:v>
                </c:pt>
                <c:pt idx="1664">
                  <c:v>9.1201083935591072</c:v>
                </c:pt>
                <c:pt idx="1665">
                  <c:v>9.3325430079699512</c:v>
                </c:pt>
                <c:pt idx="1666">
                  <c:v>9.1201083935591072</c:v>
                </c:pt>
                <c:pt idx="1667">
                  <c:v>9.3325430079699512</c:v>
                </c:pt>
                <c:pt idx="1668">
                  <c:v>9.1201083935591072</c:v>
                </c:pt>
                <c:pt idx="1669">
                  <c:v>9.3325430079699512</c:v>
                </c:pt>
                <c:pt idx="1670">
                  <c:v>9.1201083935591072</c:v>
                </c:pt>
                <c:pt idx="1671">
                  <c:v>9.3325430079699512</c:v>
                </c:pt>
                <c:pt idx="1672">
                  <c:v>9.1201083935591072</c:v>
                </c:pt>
                <c:pt idx="1673">
                  <c:v>9.3325430079699512</c:v>
                </c:pt>
                <c:pt idx="1674">
                  <c:v>9.1201083935591072</c:v>
                </c:pt>
                <c:pt idx="1675">
                  <c:v>9.3325430079699512</c:v>
                </c:pt>
                <c:pt idx="1676">
                  <c:v>9.1201083935591072</c:v>
                </c:pt>
                <c:pt idx="1677">
                  <c:v>9.3325430079699512</c:v>
                </c:pt>
                <c:pt idx="1678">
                  <c:v>9.1201083935591072</c:v>
                </c:pt>
                <c:pt idx="1679">
                  <c:v>9.3325430079699512</c:v>
                </c:pt>
                <c:pt idx="1680">
                  <c:v>9.1201083935591072</c:v>
                </c:pt>
                <c:pt idx="1681">
                  <c:v>9.3325430079699512</c:v>
                </c:pt>
                <c:pt idx="1682">
                  <c:v>9.1201083935591072</c:v>
                </c:pt>
                <c:pt idx="1683">
                  <c:v>9.3325430079699512</c:v>
                </c:pt>
                <c:pt idx="1684">
                  <c:v>9.1201083935591072</c:v>
                </c:pt>
                <c:pt idx="1685">
                  <c:v>9.3325430079699512</c:v>
                </c:pt>
                <c:pt idx="1686">
                  <c:v>9.1201083935591072</c:v>
                </c:pt>
                <c:pt idx="1687">
                  <c:v>9.3325430079699512</c:v>
                </c:pt>
                <c:pt idx="1688">
                  <c:v>9.1201083935591072</c:v>
                </c:pt>
                <c:pt idx="1689">
                  <c:v>9.3325430079699512</c:v>
                </c:pt>
                <c:pt idx="1690">
                  <c:v>9.1201083935591072</c:v>
                </c:pt>
                <c:pt idx="1691">
                  <c:v>9.3325430079699512</c:v>
                </c:pt>
                <c:pt idx="1692">
                  <c:v>9.1201083935591072</c:v>
                </c:pt>
                <c:pt idx="1693">
                  <c:v>9.3325430079699512</c:v>
                </c:pt>
                <c:pt idx="1694">
                  <c:v>9.1201083935591072</c:v>
                </c:pt>
                <c:pt idx="1695">
                  <c:v>9.3325430079699512</c:v>
                </c:pt>
                <c:pt idx="1696">
                  <c:v>9.1201083935591072</c:v>
                </c:pt>
                <c:pt idx="1697">
                  <c:v>9.3325430079699512</c:v>
                </c:pt>
                <c:pt idx="1698">
                  <c:v>9.1201083935591072</c:v>
                </c:pt>
                <c:pt idx="1699">
                  <c:v>9.3325430079699512</c:v>
                </c:pt>
                <c:pt idx="1700">
                  <c:v>9.1201083935591072</c:v>
                </c:pt>
                <c:pt idx="1701">
                  <c:v>9.3325430079699512</c:v>
                </c:pt>
                <c:pt idx="1702">
                  <c:v>9.1201083935591072</c:v>
                </c:pt>
                <c:pt idx="1703">
                  <c:v>9.3325430079699512</c:v>
                </c:pt>
                <c:pt idx="1704">
                  <c:v>9.1201083935591072</c:v>
                </c:pt>
                <c:pt idx="1705">
                  <c:v>9.3325430079699512</c:v>
                </c:pt>
                <c:pt idx="1706">
                  <c:v>9.1201083935591072</c:v>
                </c:pt>
                <c:pt idx="1707">
                  <c:v>9.3325430079699512</c:v>
                </c:pt>
                <c:pt idx="1708">
                  <c:v>9.1201083935591072</c:v>
                </c:pt>
                <c:pt idx="1709">
                  <c:v>9.3325430079699512</c:v>
                </c:pt>
                <c:pt idx="1710">
                  <c:v>9.1201083935591072</c:v>
                </c:pt>
                <c:pt idx="1711">
                  <c:v>9.3325430079699512</c:v>
                </c:pt>
                <c:pt idx="1712">
                  <c:v>9.1201083935591072</c:v>
                </c:pt>
                <c:pt idx="1713">
                  <c:v>9.3325430079699512</c:v>
                </c:pt>
                <c:pt idx="1714">
                  <c:v>9.1201083935591072</c:v>
                </c:pt>
                <c:pt idx="1715">
                  <c:v>9.3325430079699512</c:v>
                </c:pt>
                <c:pt idx="1716">
                  <c:v>9.1201083935591072</c:v>
                </c:pt>
                <c:pt idx="1717">
                  <c:v>9.3325430079699512</c:v>
                </c:pt>
                <c:pt idx="1718">
                  <c:v>9.1201083935591072</c:v>
                </c:pt>
                <c:pt idx="1719">
                  <c:v>9.3325430079699512</c:v>
                </c:pt>
                <c:pt idx="1720">
                  <c:v>9.1201083935591072</c:v>
                </c:pt>
                <c:pt idx="1721">
                  <c:v>9.3325430079699512</c:v>
                </c:pt>
                <c:pt idx="1722">
                  <c:v>9.1201083935591072</c:v>
                </c:pt>
                <c:pt idx="1723">
                  <c:v>9.3325430079699512</c:v>
                </c:pt>
                <c:pt idx="1724">
                  <c:v>9.1201083935591072</c:v>
                </c:pt>
                <c:pt idx="1725">
                  <c:v>9.3325430079699512</c:v>
                </c:pt>
                <c:pt idx="1726">
                  <c:v>9.1201083935591072</c:v>
                </c:pt>
                <c:pt idx="1727">
                  <c:v>9.3325430079699512</c:v>
                </c:pt>
                <c:pt idx="1728">
                  <c:v>9.1201083935591072</c:v>
                </c:pt>
                <c:pt idx="1729">
                  <c:v>9.3325430079699512</c:v>
                </c:pt>
                <c:pt idx="1730">
                  <c:v>9.1201083935591072</c:v>
                </c:pt>
                <c:pt idx="1731">
                  <c:v>9.3325430079699512</c:v>
                </c:pt>
                <c:pt idx="1732">
                  <c:v>9.5499258602143673</c:v>
                </c:pt>
                <c:pt idx="1733">
                  <c:v>9.3325430079699512</c:v>
                </c:pt>
                <c:pt idx="1734">
                  <c:v>9.5499258602143673</c:v>
                </c:pt>
                <c:pt idx="1735">
                  <c:v>9.3325430079699512</c:v>
                </c:pt>
                <c:pt idx="1736">
                  <c:v>9.5499258602143673</c:v>
                </c:pt>
                <c:pt idx="1737">
                  <c:v>9.3325430079699512</c:v>
                </c:pt>
                <c:pt idx="1738">
                  <c:v>9.5499258602143673</c:v>
                </c:pt>
                <c:pt idx="1739">
                  <c:v>9.3325430079699512</c:v>
                </c:pt>
                <c:pt idx="1740">
                  <c:v>9.5499258602143673</c:v>
                </c:pt>
                <c:pt idx="1741">
                  <c:v>9.3325430079699512</c:v>
                </c:pt>
                <c:pt idx="1742">
                  <c:v>9.5499258602143673</c:v>
                </c:pt>
                <c:pt idx="1743">
                  <c:v>9.3325430079699512</c:v>
                </c:pt>
                <c:pt idx="1744">
                  <c:v>9.5499258602143673</c:v>
                </c:pt>
                <c:pt idx="1745">
                  <c:v>9.3325430079699512</c:v>
                </c:pt>
                <c:pt idx="1746">
                  <c:v>9.5499258602143673</c:v>
                </c:pt>
                <c:pt idx="1747">
                  <c:v>9.3325430079699512</c:v>
                </c:pt>
                <c:pt idx="1748">
                  <c:v>9.5499258602143673</c:v>
                </c:pt>
                <c:pt idx="1749">
                  <c:v>9.3325430079699512</c:v>
                </c:pt>
                <c:pt idx="1750">
                  <c:v>9.5499258602143673</c:v>
                </c:pt>
                <c:pt idx="1751">
                  <c:v>9.3325430079699512</c:v>
                </c:pt>
                <c:pt idx="1752">
                  <c:v>9.5499258602143673</c:v>
                </c:pt>
                <c:pt idx="1753">
                  <c:v>9.3325430079699512</c:v>
                </c:pt>
                <c:pt idx="1754">
                  <c:v>9.5499258602143673</c:v>
                </c:pt>
                <c:pt idx="1755">
                  <c:v>9.3325430079699512</c:v>
                </c:pt>
                <c:pt idx="1756">
                  <c:v>9.5499258602143673</c:v>
                </c:pt>
                <c:pt idx="1757">
                  <c:v>9.3325430079699512</c:v>
                </c:pt>
                <c:pt idx="1758">
                  <c:v>9.5499258602143673</c:v>
                </c:pt>
                <c:pt idx="1759">
                  <c:v>9.3325430079699512</c:v>
                </c:pt>
                <c:pt idx="1760">
                  <c:v>9.5499258602143673</c:v>
                </c:pt>
                <c:pt idx="1761">
                  <c:v>9.3325430079699512</c:v>
                </c:pt>
                <c:pt idx="1762">
                  <c:v>9.5499258602143673</c:v>
                </c:pt>
                <c:pt idx="1763">
                  <c:v>9.3325430079699512</c:v>
                </c:pt>
                <c:pt idx="1764">
                  <c:v>9.5499258602143673</c:v>
                </c:pt>
                <c:pt idx="1765">
                  <c:v>9.3325430079699512</c:v>
                </c:pt>
                <c:pt idx="1766">
                  <c:v>9.5499258602143673</c:v>
                </c:pt>
                <c:pt idx="1767">
                  <c:v>9.3325430079699512</c:v>
                </c:pt>
                <c:pt idx="1768">
                  <c:v>9.5499258602143673</c:v>
                </c:pt>
                <c:pt idx="1769">
                  <c:v>9.3325430079699512</c:v>
                </c:pt>
                <c:pt idx="1770">
                  <c:v>9.5499258602143673</c:v>
                </c:pt>
                <c:pt idx="1771">
                  <c:v>9.3325430079699512</c:v>
                </c:pt>
                <c:pt idx="1772">
                  <c:v>9.5499258602143673</c:v>
                </c:pt>
                <c:pt idx="1773">
                  <c:v>9.3325430079699512</c:v>
                </c:pt>
                <c:pt idx="1774">
                  <c:v>9.5499258602143673</c:v>
                </c:pt>
                <c:pt idx="1775">
                  <c:v>9.3325430079699512</c:v>
                </c:pt>
                <c:pt idx="1776">
                  <c:v>9.5499258602143673</c:v>
                </c:pt>
                <c:pt idx="1777">
                  <c:v>9.3325430079699512</c:v>
                </c:pt>
                <c:pt idx="1778">
                  <c:v>9.5499258602143673</c:v>
                </c:pt>
                <c:pt idx="1779">
                  <c:v>9.3325430079699512</c:v>
                </c:pt>
                <c:pt idx="1780">
                  <c:v>9.5499258602143673</c:v>
                </c:pt>
                <c:pt idx="1781">
                  <c:v>9.3325430079699512</c:v>
                </c:pt>
                <c:pt idx="1782">
                  <c:v>9.5499258602143673</c:v>
                </c:pt>
                <c:pt idx="1783">
                  <c:v>9.3325430079699512</c:v>
                </c:pt>
                <c:pt idx="1784">
                  <c:v>9.5499258602143673</c:v>
                </c:pt>
                <c:pt idx="1785">
                  <c:v>9.3325430079699512</c:v>
                </c:pt>
                <c:pt idx="1786">
                  <c:v>9.5499258602143673</c:v>
                </c:pt>
                <c:pt idx="1787">
                  <c:v>9.3325430079699512</c:v>
                </c:pt>
                <c:pt idx="1788">
                  <c:v>9.5499258602143673</c:v>
                </c:pt>
                <c:pt idx="1789">
                  <c:v>9.3325430079699512</c:v>
                </c:pt>
                <c:pt idx="1790">
                  <c:v>9.5499258602143673</c:v>
                </c:pt>
                <c:pt idx="1791">
                  <c:v>9.3325430079699512</c:v>
                </c:pt>
                <c:pt idx="1792">
                  <c:v>9.5499258602143673</c:v>
                </c:pt>
                <c:pt idx="1793">
                  <c:v>9.3325430079699512</c:v>
                </c:pt>
                <c:pt idx="1794">
                  <c:v>9.5499258602143673</c:v>
                </c:pt>
                <c:pt idx="1795">
                  <c:v>9.3325430079699512</c:v>
                </c:pt>
                <c:pt idx="1796">
                  <c:v>9.5499258602143673</c:v>
                </c:pt>
                <c:pt idx="1797">
                  <c:v>9.3325430079699512</c:v>
                </c:pt>
                <c:pt idx="1798">
                  <c:v>9.5499258602143673</c:v>
                </c:pt>
                <c:pt idx="1799">
                  <c:v>9.3325430079699512</c:v>
                </c:pt>
                <c:pt idx="1800">
                  <c:v>9.5499258602143673</c:v>
                </c:pt>
                <c:pt idx="1801">
                  <c:v>9.3325430079699512</c:v>
                </c:pt>
                <c:pt idx="1802">
                  <c:v>9.5499258602143673</c:v>
                </c:pt>
                <c:pt idx="1803">
                  <c:v>9.3325430079699512</c:v>
                </c:pt>
                <c:pt idx="1804">
                  <c:v>9.5499258602143673</c:v>
                </c:pt>
                <c:pt idx="1805">
                  <c:v>9.3325430079699512</c:v>
                </c:pt>
                <c:pt idx="1806">
                  <c:v>9.5499258602143673</c:v>
                </c:pt>
                <c:pt idx="1807">
                  <c:v>9.3325430079699512</c:v>
                </c:pt>
                <c:pt idx="1808">
                  <c:v>9.5499258602143673</c:v>
                </c:pt>
                <c:pt idx="1809">
                  <c:v>9.3325430079699512</c:v>
                </c:pt>
                <c:pt idx="1810">
                  <c:v>9.5499258602143673</c:v>
                </c:pt>
                <c:pt idx="1811">
                  <c:v>9.3325430079699512</c:v>
                </c:pt>
                <c:pt idx="1812">
                  <c:v>9.5499258602143673</c:v>
                </c:pt>
                <c:pt idx="1813">
                  <c:v>9.3325430079699512</c:v>
                </c:pt>
                <c:pt idx="1814">
                  <c:v>9.5499258602143673</c:v>
                </c:pt>
                <c:pt idx="1815">
                  <c:v>9.3325430079699512</c:v>
                </c:pt>
                <c:pt idx="1816">
                  <c:v>9.5499258602143673</c:v>
                </c:pt>
                <c:pt idx="1817">
                  <c:v>9.1201083935591072</c:v>
                </c:pt>
                <c:pt idx="1818">
                  <c:v>9.5499258602143673</c:v>
                </c:pt>
                <c:pt idx="1819">
                  <c:v>9.3325430079699512</c:v>
                </c:pt>
                <c:pt idx="1820">
                  <c:v>9.5499258602143673</c:v>
                </c:pt>
                <c:pt idx="1821">
                  <c:v>9.3325430079699512</c:v>
                </c:pt>
                <c:pt idx="1822">
                  <c:v>9.5499258602143673</c:v>
                </c:pt>
                <c:pt idx="1823">
                  <c:v>9.3325430079699512</c:v>
                </c:pt>
                <c:pt idx="1824">
                  <c:v>9.5499258602143673</c:v>
                </c:pt>
                <c:pt idx="1825">
                  <c:v>9.3325430079699512</c:v>
                </c:pt>
                <c:pt idx="1826">
                  <c:v>9.5499258602143673</c:v>
                </c:pt>
                <c:pt idx="1827">
                  <c:v>9.3325430079699512</c:v>
                </c:pt>
                <c:pt idx="1828">
                  <c:v>9.5499258602143673</c:v>
                </c:pt>
                <c:pt idx="1829">
                  <c:v>9.3325430079699512</c:v>
                </c:pt>
                <c:pt idx="1830">
                  <c:v>9.5499258602143673</c:v>
                </c:pt>
                <c:pt idx="1831">
                  <c:v>9.3325430079699512</c:v>
                </c:pt>
                <c:pt idx="1832">
                  <c:v>9.5499258602143673</c:v>
                </c:pt>
                <c:pt idx="1833">
                  <c:v>9.3325430079699512</c:v>
                </c:pt>
                <c:pt idx="1834">
                  <c:v>9.5499258602143673</c:v>
                </c:pt>
                <c:pt idx="1835">
                  <c:v>9.3325430079699512</c:v>
                </c:pt>
                <c:pt idx="1836">
                  <c:v>9.5499258602143673</c:v>
                </c:pt>
                <c:pt idx="1837">
                  <c:v>9.3325430079699512</c:v>
                </c:pt>
                <c:pt idx="1838">
                  <c:v>9.5499258602143673</c:v>
                </c:pt>
                <c:pt idx="1839">
                  <c:v>9.3325430079699512</c:v>
                </c:pt>
                <c:pt idx="1840">
                  <c:v>9.5499258602143673</c:v>
                </c:pt>
                <c:pt idx="1841">
                  <c:v>9.3325430079699512</c:v>
                </c:pt>
                <c:pt idx="1842">
                  <c:v>9.5499258602143673</c:v>
                </c:pt>
                <c:pt idx="1843">
                  <c:v>9.3325430079699512</c:v>
                </c:pt>
                <c:pt idx="1844">
                  <c:v>9.5499258602143673</c:v>
                </c:pt>
                <c:pt idx="1845">
                  <c:v>9.3325430079699512</c:v>
                </c:pt>
                <c:pt idx="1846">
                  <c:v>9.5499258602143673</c:v>
                </c:pt>
                <c:pt idx="1847">
                  <c:v>9.3325430079699512</c:v>
                </c:pt>
                <c:pt idx="1848">
                  <c:v>9.5499258602143673</c:v>
                </c:pt>
                <c:pt idx="1849">
                  <c:v>9.3325430079699512</c:v>
                </c:pt>
                <c:pt idx="1850">
                  <c:v>9.5499258602143673</c:v>
                </c:pt>
                <c:pt idx="1851">
                  <c:v>9.3325430079699512</c:v>
                </c:pt>
                <c:pt idx="1852">
                  <c:v>9.5499258602143673</c:v>
                </c:pt>
                <c:pt idx="1853">
                  <c:v>9.3325430079699512</c:v>
                </c:pt>
                <c:pt idx="1854">
                  <c:v>9.5499258602143673</c:v>
                </c:pt>
                <c:pt idx="1855">
                  <c:v>9.3325430079699512</c:v>
                </c:pt>
                <c:pt idx="1856">
                  <c:v>9.5499258602143673</c:v>
                </c:pt>
                <c:pt idx="1857">
                  <c:v>9.3325430079699512</c:v>
                </c:pt>
                <c:pt idx="1858">
                  <c:v>9.5499258602143673</c:v>
                </c:pt>
                <c:pt idx="1859">
                  <c:v>9.3325430079699512</c:v>
                </c:pt>
                <c:pt idx="1860">
                  <c:v>9.5499258602143673</c:v>
                </c:pt>
                <c:pt idx="1861">
                  <c:v>9.3325430079699512</c:v>
                </c:pt>
                <c:pt idx="1862">
                  <c:v>9.5499258602143673</c:v>
                </c:pt>
                <c:pt idx="1863">
                  <c:v>9.3325430079699512</c:v>
                </c:pt>
                <c:pt idx="1864">
                  <c:v>9.5499258602143673</c:v>
                </c:pt>
                <c:pt idx="1865">
                  <c:v>9.3325430079699512</c:v>
                </c:pt>
                <c:pt idx="1866">
                  <c:v>9.5499258602143673</c:v>
                </c:pt>
                <c:pt idx="1867">
                  <c:v>9.3325430079699512</c:v>
                </c:pt>
                <c:pt idx="1868">
                  <c:v>9.5499258602143673</c:v>
                </c:pt>
                <c:pt idx="1869">
                  <c:v>9.3325430079699512</c:v>
                </c:pt>
                <c:pt idx="1870">
                  <c:v>9.5499258602143673</c:v>
                </c:pt>
                <c:pt idx="1871">
                  <c:v>9.3325430079699512</c:v>
                </c:pt>
                <c:pt idx="1872">
                  <c:v>9.5499258602143673</c:v>
                </c:pt>
                <c:pt idx="1873">
                  <c:v>9.3325430079699512</c:v>
                </c:pt>
                <c:pt idx="1874">
                  <c:v>9.5499258602143673</c:v>
                </c:pt>
                <c:pt idx="1875">
                  <c:v>9.3325430079699512</c:v>
                </c:pt>
                <c:pt idx="1876">
                  <c:v>9.5499258602143673</c:v>
                </c:pt>
                <c:pt idx="1877">
                  <c:v>9.3325430079699512</c:v>
                </c:pt>
                <c:pt idx="1878">
                  <c:v>9.5499258602143673</c:v>
                </c:pt>
                <c:pt idx="1879">
                  <c:v>9.3325430079699512</c:v>
                </c:pt>
                <c:pt idx="1880">
                  <c:v>9.5499258602143673</c:v>
                </c:pt>
                <c:pt idx="1881">
                  <c:v>9.3325430079699512</c:v>
                </c:pt>
                <c:pt idx="1882">
                  <c:v>9.5499258602143673</c:v>
                </c:pt>
                <c:pt idx="1883">
                  <c:v>9.3325430079699512</c:v>
                </c:pt>
                <c:pt idx="1884">
                  <c:v>9.5499258602143673</c:v>
                </c:pt>
                <c:pt idx="1885">
                  <c:v>9.3325430079699512</c:v>
                </c:pt>
                <c:pt idx="1886">
                  <c:v>9.5499258602143673</c:v>
                </c:pt>
                <c:pt idx="1887">
                  <c:v>9.3325430079699512</c:v>
                </c:pt>
                <c:pt idx="1888">
                  <c:v>9.5499258602143673</c:v>
                </c:pt>
                <c:pt idx="1889">
                  <c:v>9.3325430079699512</c:v>
                </c:pt>
                <c:pt idx="1890">
                  <c:v>9.5499258602143673</c:v>
                </c:pt>
                <c:pt idx="1891">
                  <c:v>9.3325430079699512</c:v>
                </c:pt>
                <c:pt idx="1892">
                  <c:v>9.5499258602143673</c:v>
                </c:pt>
                <c:pt idx="1893">
                  <c:v>9.3325430079699512</c:v>
                </c:pt>
                <c:pt idx="1894">
                  <c:v>9.5499258602143673</c:v>
                </c:pt>
                <c:pt idx="1895">
                  <c:v>9.3325430079699512</c:v>
                </c:pt>
                <c:pt idx="1896">
                  <c:v>9.5499258602143673</c:v>
                </c:pt>
                <c:pt idx="1897">
                  <c:v>9.3325430079699512</c:v>
                </c:pt>
                <c:pt idx="1898">
                  <c:v>9.5499258602143673</c:v>
                </c:pt>
                <c:pt idx="1899">
                  <c:v>9.3325430079699512</c:v>
                </c:pt>
                <c:pt idx="1900">
                  <c:v>9.5499258602143673</c:v>
                </c:pt>
                <c:pt idx="1901">
                  <c:v>9.3325430079699512</c:v>
                </c:pt>
                <c:pt idx="1902">
                  <c:v>9.5499258602143673</c:v>
                </c:pt>
                <c:pt idx="1903">
                  <c:v>9.3325430079699512</c:v>
                </c:pt>
                <c:pt idx="1904">
                  <c:v>9.5499258602143673</c:v>
                </c:pt>
                <c:pt idx="1905">
                  <c:v>9.3325430079699512</c:v>
                </c:pt>
                <c:pt idx="1906">
                  <c:v>9.5499258602143673</c:v>
                </c:pt>
                <c:pt idx="1907">
                  <c:v>9.3325430079699512</c:v>
                </c:pt>
                <c:pt idx="1908">
                  <c:v>9.5499258602143673</c:v>
                </c:pt>
                <c:pt idx="1909">
                  <c:v>9.3325430079699512</c:v>
                </c:pt>
                <c:pt idx="1910">
                  <c:v>9.5499258602143673</c:v>
                </c:pt>
                <c:pt idx="1911">
                  <c:v>9.3325430079699512</c:v>
                </c:pt>
                <c:pt idx="1912">
                  <c:v>9.5499258602143673</c:v>
                </c:pt>
                <c:pt idx="1913">
                  <c:v>9.3325430079699512</c:v>
                </c:pt>
                <c:pt idx="1914">
                  <c:v>9.5499258602143673</c:v>
                </c:pt>
                <c:pt idx="1915">
                  <c:v>9.3325430079699512</c:v>
                </c:pt>
                <c:pt idx="1916">
                  <c:v>9.5499258602143673</c:v>
                </c:pt>
                <c:pt idx="1917">
                  <c:v>9.3325430079699512</c:v>
                </c:pt>
                <c:pt idx="1918">
                  <c:v>9.5499258602143673</c:v>
                </c:pt>
                <c:pt idx="1919">
                  <c:v>9.3325430079699512</c:v>
                </c:pt>
                <c:pt idx="1920">
                  <c:v>9.5499258602143673</c:v>
                </c:pt>
                <c:pt idx="1921">
                  <c:v>9.3325430079699512</c:v>
                </c:pt>
                <c:pt idx="1922">
                  <c:v>9.5499258602143673</c:v>
                </c:pt>
                <c:pt idx="1923">
                  <c:v>9.3325430079699512</c:v>
                </c:pt>
                <c:pt idx="1924">
                  <c:v>9.5499258602143673</c:v>
                </c:pt>
                <c:pt idx="1925">
                  <c:v>9.3325430079699512</c:v>
                </c:pt>
                <c:pt idx="1926">
                  <c:v>9.5499258602143673</c:v>
                </c:pt>
                <c:pt idx="1927">
                  <c:v>9.3325430079699512</c:v>
                </c:pt>
                <c:pt idx="1928">
                  <c:v>9.5499258602143673</c:v>
                </c:pt>
                <c:pt idx="1929">
                  <c:v>9.3325430079699512</c:v>
                </c:pt>
                <c:pt idx="1930">
                  <c:v>9.5499258602143673</c:v>
                </c:pt>
                <c:pt idx="1931">
                  <c:v>9.3325430079699512</c:v>
                </c:pt>
                <c:pt idx="1932">
                  <c:v>9.5499258602143673</c:v>
                </c:pt>
                <c:pt idx="1933">
                  <c:v>9.3325430079699512</c:v>
                </c:pt>
                <c:pt idx="1934">
                  <c:v>9.5499258602143673</c:v>
                </c:pt>
                <c:pt idx="1935">
                  <c:v>9.3325430079699512</c:v>
                </c:pt>
                <c:pt idx="1936">
                  <c:v>9.5499258602143673</c:v>
                </c:pt>
                <c:pt idx="1937">
                  <c:v>9.3325430079699512</c:v>
                </c:pt>
                <c:pt idx="1938">
                  <c:v>9.5499258602143673</c:v>
                </c:pt>
                <c:pt idx="1939">
                  <c:v>9.3325430079699512</c:v>
                </c:pt>
                <c:pt idx="1940">
                  <c:v>9.5499258602143673</c:v>
                </c:pt>
                <c:pt idx="1941">
                  <c:v>9.3325430079699512</c:v>
                </c:pt>
                <c:pt idx="1942">
                  <c:v>9.5499258602143673</c:v>
                </c:pt>
                <c:pt idx="1943">
                  <c:v>9.3325430079699512</c:v>
                </c:pt>
                <c:pt idx="1944">
                  <c:v>9.5499258602143673</c:v>
                </c:pt>
                <c:pt idx="1945">
                  <c:v>9.3325430079699512</c:v>
                </c:pt>
                <c:pt idx="1946">
                  <c:v>9.5499258602143673</c:v>
                </c:pt>
                <c:pt idx="1947">
                  <c:v>9.3325430079699512</c:v>
                </c:pt>
                <c:pt idx="1948">
                  <c:v>9.5499258602143673</c:v>
                </c:pt>
                <c:pt idx="1949">
                  <c:v>9.3325430079699512</c:v>
                </c:pt>
                <c:pt idx="1950">
                  <c:v>9.5499258602143673</c:v>
                </c:pt>
                <c:pt idx="1951">
                  <c:v>9.3325430079699512</c:v>
                </c:pt>
                <c:pt idx="1952">
                  <c:v>9.5499258602143673</c:v>
                </c:pt>
                <c:pt idx="1953">
                  <c:v>9.3325430079699512</c:v>
                </c:pt>
                <c:pt idx="1954">
                  <c:v>9.5499258602143673</c:v>
                </c:pt>
                <c:pt idx="1955">
                  <c:v>9.3325430079699512</c:v>
                </c:pt>
                <c:pt idx="1956">
                  <c:v>9.5499258602143673</c:v>
                </c:pt>
                <c:pt idx="1957">
                  <c:v>9.3325430079699512</c:v>
                </c:pt>
                <c:pt idx="1958">
                  <c:v>9.5499258602143673</c:v>
                </c:pt>
                <c:pt idx="1959">
                  <c:v>9.3325430079699512</c:v>
                </c:pt>
                <c:pt idx="1960">
                  <c:v>9.5499258602143673</c:v>
                </c:pt>
                <c:pt idx="1961">
                  <c:v>9.7723722095581138</c:v>
                </c:pt>
                <c:pt idx="1962">
                  <c:v>9.5499258602143673</c:v>
                </c:pt>
                <c:pt idx="1963">
                  <c:v>9.7723722095581138</c:v>
                </c:pt>
                <c:pt idx="1964">
                  <c:v>9.5499258602143673</c:v>
                </c:pt>
                <c:pt idx="1965">
                  <c:v>9.7723722095581138</c:v>
                </c:pt>
                <c:pt idx="1966">
                  <c:v>9.5499258602143673</c:v>
                </c:pt>
                <c:pt idx="1967">
                  <c:v>9.7723722095581138</c:v>
                </c:pt>
                <c:pt idx="1968">
                  <c:v>9.5499258602143673</c:v>
                </c:pt>
                <c:pt idx="1969">
                  <c:v>9.7723722095581138</c:v>
                </c:pt>
                <c:pt idx="1970">
                  <c:v>9.5499258602143673</c:v>
                </c:pt>
                <c:pt idx="1971">
                  <c:v>9.7723722095581138</c:v>
                </c:pt>
                <c:pt idx="1972">
                  <c:v>9.5499258602143673</c:v>
                </c:pt>
                <c:pt idx="1973">
                  <c:v>9.7723722095581138</c:v>
                </c:pt>
                <c:pt idx="1974">
                  <c:v>9.5499258602143673</c:v>
                </c:pt>
                <c:pt idx="1975">
                  <c:v>9.7723722095581138</c:v>
                </c:pt>
                <c:pt idx="1976">
                  <c:v>9.5499258602143673</c:v>
                </c:pt>
                <c:pt idx="1977">
                  <c:v>9.7723722095581138</c:v>
                </c:pt>
                <c:pt idx="1978">
                  <c:v>9.5499258602143673</c:v>
                </c:pt>
                <c:pt idx="1979">
                  <c:v>9.7723722095581138</c:v>
                </c:pt>
                <c:pt idx="1980">
                  <c:v>9.5499258602143673</c:v>
                </c:pt>
                <c:pt idx="1981">
                  <c:v>9.7723722095581138</c:v>
                </c:pt>
                <c:pt idx="1982">
                  <c:v>9.5499258602143673</c:v>
                </c:pt>
                <c:pt idx="1983">
                  <c:v>9.7723722095581138</c:v>
                </c:pt>
                <c:pt idx="1984">
                  <c:v>9.5499258602143673</c:v>
                </c:pt>
                <c:pt idx="1985">
                  <c:v>9.7723722095581138</c:v>
                </c:pt>
                <c:pt idx="1986">
                  <c:v>9.5499258602143673</c:v>
                </c:pt>
                <c:pt idx="1987">
                  <c:v>9.7723722095581138</c:v>
                </c:pt>
                <c:pt idx="1988">
                  <c:v>9.5499258602143673</c:v>
                </c:pt>
                <c:pt idx="1989">
                  <c:v>9.7723722095581138</c:v>
                </c:pt>
                <c:pt idx="1990">
                  <c:v>9.5499258602143673</c:v>
                </c:pt>
                <c:pt idx="1991">
                  <c:v>9.7723722095581138</c:v>
                </c:pt>
                <c:pt idx="1992">
                  <c:v>9.5499258602143673</c:v>
                </c:pt>
                <c:pt idx="1993">
                  <c:v>9.7723722095581138</c:v>
                </c:pt>
                <c:pt idx="1994">
                  <c:v>9.5499258602143673</c:v>
                </c:pt>
                <c:pt idx="1995">
                  <c:v>9.7723722095581138</c:v>
                </c:pt>
                <c:pt idx="1996">
                  <c:v>9.5499258602143673</c:v>
                </c:pt>
                <c:pt idx="1997">
                  <c:v>9.7723722095581138</c:v>
                </c:pt>
                <c:pt idx="1998">
                  <c:v>9.5499258602143673</c:v>
                </c:pt>
                <c:pt idx="1999">
                  <c:v>9.7723722095581138</c:v>
                </c:pt>
                <c:pt idx="2000">
                  <c:v>9.5499258602143673</c:v>
                </c:pt>
                <c:pt idx="2001">
                  <c:v>9.7723722095581138</c:v>
                </c:pt>
                <c:pt idx="2002">
                  <c:v>9.5499258602143673</c:v>
                </c:pt>
                <c:pt idx="2003">
                  <c:v>9.7723722095581138</c:v>
                </c:pt>
                <c:pt idx="2004">
                  <c:v>9.5499258602143673</c:v>
                </c:pt>
                <c:pt idx="2005">
                  <c:v>9.7723722095581138</c:v>
                </c:pt>
                <c:pt idx="2006">
                  <c:v>9.5499258602143673</c:v>
                </c:pt>
                <c:pt idx="2007">
                  <c:v>9.7723722095581138</c:v>
                </c:pt>
                <c:pt idx="2008">
                  <c:v>9.5499258602143673</c:v>
                </c:pt>
                <c:pt idx="2009">
                  <c:v>9.7723722095581138</c:v>
                </c:pt>
                <c:pt idx="2010">
                  <c:v>9.5499258602143673</c:v>
                </c:pt>
                <c:pt idx="2011">
                  <c:v>9.7723722095581138</c:v>
                </c:pt>
                <c:pt idx="2012">
                  <c:v>9.5499258602143673</c:v>
                </c:pt>
                <c:pt idx="2013">
                  <c:v>9.7723722095581138</c:v>
                </c:pt>
                <c:pt idx="2014">
                  <c:v>9.5499258602143673</c:v>
                </c:pt>
                <c:pt idx="2015">
                  <c:v>9.7723722095581138</c:v>
                </c:pt>
                <c:pt idx="2016">
                  <c:v>9.5499258602143673</c:v>
                </c:pt>
                <c:pt idx="2017">
                  <c:v>9.7723722095581138</c:v>
                </c:pt>
                <c:pt idx="2018">
                  <c:v>9.5499258602143673</c:v>
                </c:pt>
                <c:pt idx="2019">
                  <c:v>9.7723722095581138</c:v>
                </c:pt>
                <c:pt idx="2020">
                  <c:v>9.5499258602143673</c:v>
                </c:pt>
                <c:pt idx="2021">
                  <c:v>9.7723722095581138</c:v>
                </c:pt>
                <c:pt idx="2022">
                  <c:v>9.5499258602143673</c:v>
                </c:pt>
                <c:pt idx="2023">
                  <c:v>9.7723722095581138</c:v>
                </c:pt>
                <c:pt idx="2024">
                  <c:v>9.5499258602143673</c:v>
                </c:pt>
                <c:pt idx="2025">
                  <c:v>9.7723722095581138</c:v>
                </c:pt>
                <c:pt idx="2026">
                  <c:v>9.5499258602143673</c:v>
                </c:pt>
                <c:pt idx="2027">
                  <c:v>9.7723722095581138</c:v>
                </c:pt>
                <c:pt idx="2028">
                  <c:v>9.5499258602143673</c:v>
                </c:pt>
                <c:pt idx="2029">
                  <c:v>9.7723722095581138</c:v>
                </c:pt>
                <c:pt idx="2030">
                  <c:v>9.5499258602143673</c:v>
                </c:pt>
                <c:pt idx="2031">
                  <c:v>9.7723722095581138</c:v>
                </c:pt>
                <c:pt idx="2032">
                  <c:v>9.5499258602143673</c:v>
                </c:pt>
                <c:pt idx="2033">
                  <c:v>9.7723722095581138</c:v>
                </c:pt>
                <c:pt idx="2034">
                  <c:v>9.5499258602143673</c:v>
                </c:pt>
                <c:pt idx="2035">
                  <c:v>9.7723722095581138</c:v>
                </c:pt>
                <c:pt idx="2036">
                  <c:v>9.5499258602143673</c:v>
                </c:pt>
                <c:pt idx="2037">
                  <c:v>9.7723722095581138</c:v>
                </c:pt>
                <c:pt idx="2038">
                  <c:v>9.5499258602143673</c:v>
                </c:pt>
                <c:pt idx="2039">
                  <c:v>9.7723722095581138</c:v>
                </c:pt>
                <c:pt idx="2040">
                  <c:v>9.5499258602143673</c:v>
                </c:pt>
                <c:pt idx="2041">
                  <c:v>9.7723722095581138</c:v>
                </c:pt>
                <c:pt idx="2042">
                  <c:v>9.5499258602143673</c:v>
                </c:pt>
                <c:pt idx="2043">
                  <c:v>9.7723722095581138</c:v>
                </c:pt>
                <c:pt idx="2044">
                  <c:v>9.5499258602143673</c:v>
                </c:pt>
                <c:pt idx="2045">
                  <c:v>9.7723722095581138</c:v>
                </c:pt>
                <c:pt idx="2046">
                  <c:v>9.5499258602143673</c:v>
                </c:pt>
                <c:pt idx="2047">
                  <c:v>9.7723722095581138</c:v>
                </c:pt>
                <c:pt idx="2048">
                  <c:v>9.5499258602143673</c:v>
                </c:pt>
                <c:pt idx="2049">
                  <c:v>9.7723722095581138</c:v>
                </c:pt>
                <c:pt idx="2050">
                  <c:v>9.5499258602143673</c:v>
                </c:pt>
                <c:pt idx="2051">
                  <c:v>9.7723722095581138</c:v>
                </c:pt>
                <c:pt idx="2052">
                  <c:v>9.5499258602143673</c:v>
                </c:pt>
                <c:pt idx="2053">
                  <c:v>9.7723722095581138</c:v>
                </c:pt>
                <c:pt idx="2054">
                  <c:v>9.5499258602143673</c:v>
                </c:pt>
                <c:pt idx="2055">
                  <c:v>9.7723722095581138</c:v>
                </c:pt>
                <c:pt idx="2056">
                  <c:v>9.5499258602143673</c:v>
                </c:pt>
                <c:pt idx="2057">
                  <c:v>9.7723722095581138</c:v>
                </c:pt>
                <c:pt idx="2058">
                  <c:v>9.5499258602143673</c:v>
                </c:pt>
                <c:pt idx="2059">
                  <c:v>9.7723722095581138</c:v>
                </c:pt>
                <c:pt idx="2060">
                  <c:v>9.5499258602143673</c:v>
                </c:pt>
                <c:pt idx="2061">
                  <c:v>9.7723722095581138</c:v>
                </c:pt>
                <c:pt idx="2062">
                  <c:v>9.5499258602143673</c:v>
                </c:pt>
                <c:pt idx="2063">
                  <c:v>9.7723722095581138</c:v>
                </c:pt>
                <c:pt idx="2064">
                  <c:v>9.5499258602143673</c:v>
                </c:pt>
                <c:pt idx="2065">
                  <c:v>9.7723722095581138</c:v>
                </c:pt>
                <c:pt idx="2066">
                  <c:v>9.5499258602143673</c:v>
                </c:pt>
                <c:pt idx="2067">
                  <c:v>9.7723722095581138</c:v>
                </c:pt>
                <c:pt idx="2068">
                  <c:v>9.5499258602143673</c:v>
                </c:pt>
                <c:pt idx="2069">
                  <c:v>9.7723722095581138</c:v>
                </c:pt>
                <c:pt idx="2070">
                  <c:v>9.5499258602143673</c:v>
                </c:pt>
                <c:pt idx="2071">
                  <c:v>9.7723722095581138</c:v>
                </c:pt>
                <c:pt idx="2072">
                  <c:v>9.5499258602143673</c:v>
                </c:pt>
                <c:pt idx="2073">
                  <c:v>9.7723722095581138</c:v>
                </c:pt>
                <c:pt idx="2074">
                  <c:v>9.5499258602143673</c:v>
                </c:pt>
                <c:pt idx="2075">
                  <c:v>9.7723722095581138</c:v>
                </c:pt>
                <c:pt idx="2076">
                  <c:v>9.5499258602143673</c:v>
                </c:pt>
                <c:pt idx="2077">
                  <c:v>9.7723722095581138</c:v>
                </c:pt>
                <c:pt idx="2078">
                  <c:v>9.5499258602143673</c:v>
                </c:pt>
                <c:pt idx="2079">
                  <c:v>9.7723722095581138</c:v>
                </c:pt>
                <c:pt idx="2080">
                  <c:v>9.5499258602143673</c:v>
                </c:pt>
                <c:pt idx="2081">
                  <c:v>9.7723722095581138</c:v>
                </c:pt>
                <c:pt idx="2082">
                  <c:v>9.5499258602143673</c:v>
                </c:pt>
                <c:pt idx="2083">
                  <c:v>9.7723722095581138</c:v>
                </c:pt>
                <c:pt idx="2084">
                  <c:v>9.5499258602143673</c:v>
                </c:pt>
                <c:pt idx="2085">
                  <c:v>9.7723722095581138</c:v>
                </c:pt>
                <c:pt idx="2086">
                  <c:v>9.5499258602143673</c:v>
                </c:pt>
                <c:pt idx="2087">
                  <c:v>9.7723722095581138</c:v>
                </c:pt>
                <c:pt idx="2088">
                  <c:v>9.5499258602143673</c:v>
                </c:pt>
                <c:pt idx="2089">
                  <c:v>9.7723722095581138</c:v>
                </c:pt>
                <c:pt idx="2090">
                  <c:v>9.5499258602143673</c:v>
                </c:pt>
                <c:pt idx="2091">
                  <c:v>9.7723722095581138</c:v>
                </c:pt>
                <c:pt idx="2092">
                  <c:v>9.5499258602143673</c:v>
                </c:pt>
                <c:pt idx="2093">
                  <c:v>9.7723722095581138</c:v>
                </c:pt>
                <c:pt idx="2094">
                  <c:v>9.5499258602143673</c:v>
                </c:pt>
                <c:pt idx="2095">
                  <c:v>9.7723722095581138</c:v>
                </c:pt>
                <c:pt idx="2096">
                  <c:v>9.5499258602143673</c:v>
                </c:pt>
                <c:pt idx="2097">
                  <c:v>9.7723722095581138</c:v>
                </c:pt>
                <c:pt idx="2098">
                  <c:v>9.5499258602143673</c:v>
                </c:pt>
                <c:pt idx="2099">
                  <c:v>9.7723722095581138</c:v>
                </c:pt>
                <c:pt idx="2100">
                  <c:v>9.5499258602143673</c:v>
                </c:pt>
                <c:pt idx="2101">
                  <c:v>9.7723722095581138</c:v>
                </c:pt>
                <c:pt idx="2102">
                  <c:v>9.5499258602143673</c:v>
                </c:pt>
                <c:pt idx="2103">
                  <c:v>9.7723722095581138</c:v>
                </c:pt>
                <c:pt idx="2104">
                  <c:v>9.5499258602143673</c:v>
                </c:pt>
                <c:pt idx="2105">
                  <c:v>9.7723722095581138</c:v>
                </c:pt>
                <c:pt idx="2106">
                  <c:v>9.5499258602143673</c:v>
                </c:pt>
                <c:pt idx="2107">
                  <c:v>9.7723722095581138</c:v>
                </c:pt>
                <c:pt idx="2108">
                  <c:v>9.5499258602143673</c:v>
                </c:pt>
                <c:pt idx="2109">
                  <c:v>9.7723722095581138</c:v>
                </c:pt>
                <c:pt idx="2110">
                  <c:v>9.5499258602143673</c:v>
                </c:pt>
                <c:pt idx="2111">
                  <c:v>9.7723722095581138</c:v>
                </c:pt>
                <c:pt idx="2112">
                  <c:v>9.5499258602143673</c:v>
                </c:pt>
                <c:pt idx="2113">
                  <c:v>9.7723722095581138</c:v>
                </c:pt>
                <c:pt idx="2114">
                  <c:v>9.5499258602143673</c:v>
                </c:pt>
                <c:pt idx="2115">
                  <c:v>9.7723722095581138</c:v>
                </c:pt>
                <c:pt idx="2116">
                  <c:v>9.5499258602143673</c:v>
                </c:pt>
                <c:pt idx="2117">
                  <c:v>9.7723722095581138</c:v>
                </c:pt>
                <c:pt idx="2118">
                  <c:v>9.5499258602143673</c:v>
                </c:pt>
                <c:pt idx="2119">
                  <c:v>9.7723722095581138</c:v>
                </c:pt>
                <c:pt idx="2120">
                  <c:v>9.5499258602143673</c:v>
                </c:pt>
                <c:pt idx="2121">
                  <c:v>9.7723722095581138</c:v>
                </c:pt>
                <c:pt idx="2122">
                  <c:v>9.5499258602143673</c:v>
                </c:pt>
                <c:pt idx="2123">
                  <c:v>9.7723722095581138</c:v>
                </c:pt>
                <c:pt idx="2124">
                  <c:v>9.5499258602143673</c:v>
                </c:pt>
                <c:pt idx="2125">
                  <c:v>9.7723722095581138</c:v>
                </c:pt>
                <c:pt idx="2126">
                  <c:v>9.5499258602143673</c:v>
                </c:pt>
                <c:pt idx="2127">
                  <c:v>9.7723722095581138</c:v>
                </c:pt>
                <c:pt idx="2128">
                  <c:v>9.5499258602143673</c:v>
                </c:pt>
                <c:pt idx="2129">
                  <c:v>9.7723722095581138</c:v>
                </c:pt>
                <c:pt idx="2130">
                  <c:v>9.5499258602143673</c:v>
                </c:pt>
                <c:pt idx="2131">
                  <c:v>9.7723722095581138</c:v>
                </c:pt>
                <c:pt idx="2132">
                  <c:v>9.5499258602143673</c:v>
                </c:pt>
                <c:pt idx="2133">
                  <c:v>9.7723722095581138</c:v>
                </c:pt>
                <c:pt idx="2134">
                  <c:v>9.5499258602143673</c:v>
                </c:pt>
                <c:pt idx="2135">
                  <c:v>9.7723722095581138</c:v>
                </c:pt>
                <c:pt idx="2136">
                  <c:v>9.5499258602143673</c:v>
                </c:pt>
                <c:pt idx="2137">
                  <c:v>9.7723722095581138</c:v>
                </c:pt>
                <c:pt idx="2138">
                  <c:v>9.5499258602143673</c:v>
                </c:pt>
                <c:pt idx="2139">
                  <c:v>9.7723722095581138</c:v>
                </c:pt>
                <c:pt idx="2140">
                  <c:v>9.5499258602143673</c:v>
                </c:pt>
                <c:pt idx="2141">
                  <c:v>9.7723722095581138</c:v>
                </c:pt>
                <c:pt idx="2142">
                  <c:v>9.5499258602143673</c:v>
                </c:pt>
                <c:pt idx="2143">
                  <c:v>9.7723722095581138</c:v>
                </c:pt>
                <c:pt idx="2144">
                  <c:v>9.5499258602143673</c:v>
                </c:pt>
                <c:pt idx="2145">
                  <c:v>9.7723722095581138</c:v>
                </c:pt>
                <c:pt idx="2146">
                  <c:v>9.5499258602143673</c:v>
                </c:pt>
                <c:pt idx="2147">
                  <c:v>9.7723722095581138</c:v>
                </c:pt>
                <c:pt idx="2148">
                  <c:v>9.5499258602143673</c:v>
                </c:pt>
                <c:pt idx="2149">
                  <c:v>9.7723722095581138</c:v>
                </c:pt>
                <c:pt idx="2150">
                  <c:v>9.5499258602143673</c:v>
                </c:pt>
                <c:pt idx="2151">
                  <c:v>9.7723722095581138</c:v>
                </c:pt>
                <c:pt idx="2152">
                  <c:v>9.5499258602143673</c:v>
                </c:pt>
                <c:pt idx="2153">
                  <c:v>9.7723722095581138</c:v>
                </c:pt>
                <c:pt idx="2154">
                  <c:v>9.5499258602143673</c:v>
                </c:pt>
                <c:pt idx="2155">
                  <c:v>9.7723722095581138</c:v>
                </c:pt>
                <c:pt idx="2156">
                  <c:v>9.5499258602143673</c:v>
                </c:pt>
                <c:pt idx="2157">
                  <c:v>9.7723722095581138</c:v>
                </c:pt>
                <c:pt idx="2158">
                  <c:v>9.5499258602143673</c:v>
                </c:pt>
                <c:pt idx="2159">
                  <c:v>9.7723722095581138</c:v>
                </c:pt>
                <c:pt idx="2160">
                  <c:v>9.5499258602143673</c:v>
                </c:pt>
                <c:pt idx="2161">
                  <c:v>9.7723722095581138</c:v>
                </c:pt>
                <c:pt idx="2162">
                  <c:v>9.5499258602143673</c:v>
                </c:pt>
                <c:pt idx="2163">
                  <c:v>9.7723722095581138</c:v>
                </c:pt>
                <c:pt idx="2164">
                  <c:v>9.5499258602143673</c:v>
                </c:pt>
                <c:pt idx="2165">
                  <c:v>9.7723722095581138</c:v>
                </c:pt>
                <c:pt idx="2166">
                  <c:v>9.5499258602143673</c:v>
                </c:pt>
                <c:pt idx="2167">
                  <c:v>9.7723722095581138</c:v>
                </c:pt>
                <c:pt idx="2168">
                  <c:v>9.5499258602143673</c:v>
                </c:pt>
                <c:pt idx="2169">
                  <c:v>9.7723722095581138</c:v>
                </c:pt>
                <c:pt idx="2170">
                  <c:v>9.5499258602143673</c:v>
                </c:pt>
                <c:pt idx="2171">
                  <c:v>9.7723722095581138</c:v>
                </c:pt>
                <c:pt idx="2172">
                  <c:v>9.5499258602143673</c:v>
                </c:pt>
                <c:pt idx="2173">
                  <c:v>9.7723722095581138</c:v>
                </c:pt>
                <c:pt idx="2174">
                  <c:v>9.5499258602143673</c:v>
                </c:pt>
                <c:pt idx="2175">
                  <c:v>9.7723722095581138</c:v>
                </c:pt>
                <c:pt idx="2176">
                  <c:v>9.5499258602143673</c:v>
                </c:pt>
                <c:pt idx="2177">
                  <c:v>9.7723722095581138</c:v>
                </c:pt>
                <c:pt idx="2178">
                  <c:v>9.5499258602143673</c:v>
                </c:pt>
                <c:pt idx="2179">
                  <c:v>9.7723722095581138</c:v>
                </c:pt>
                <c:pt idx="2180">
                  <c:v>9.5499258602143673</c:v>
                </c:pt>
                <c:pt idx="2181">
                  <c:v>9.7723722095581138</c:v>
                </c:pt>
                <c:pt idx="2182">
                  <c:v>9.5499258602143673</c:v>
                </c:pt>
                <c:pt idx="2183">
                  <c:v>9.7723722095581138</c:v>
                </c:pt>
                <c:pt idx="2184">
                  <c:v>9.5499258602143673</c:v>
                </c:pt>
                <c:pt idx="2185">
                  <c:v>9.7723722095581138</c:v>
                </c:pt>
                <c:pt idx="2186">
                  <c:v>9.5499258602143673</c:v>
                </c:pt>
                <c:pt idx="2187">
                  <c:v>9.7723722095581138</c:v>
                </c:pt>
                <c:pt idx="2188">
                  <c:v>9.5499258602143673</c:v>
                </c:pt>
                <c:pt idx="2189">
                  <c:v>9.7723722095581138</c:v>
                </c:pt>
                <c:pt idx="2190">
                  <c:v>9.5499258602143673</c:v>
                </c:pt>
                <c:pt idx="2191">
                  <c:v>9.7723722095581138</c:v>
                </c:pt>
                <c:pt idx="2192">
                  <c:v>9.5499258602143673</c:v>
                </c:pt>
                <c:pt idx="2193">
                  <c:v>9.7723722095581138</c:v>
                </c:pt>
                <c:pt idx="2194">
                  <c:v>9.5499258602143673</c:v>
                </c:pt>
                <c:pt idx="2195">
                  <c:v>9.7723722095581138</c:v>
                </c:pt>
                <c:pt idx="2196">
                  <c:v>9.5499258602143673</c:v>
                </c:pt>
                <c:pt idx="2197">
                  <c:v>9.7723722095581138</c:v>
                </c:pt>
                <c:pt idx="2198">
                  <c:v>9.5499258602143673</c:v>
                </c:pt>
                <c:pt idx="2199">
                  <c:v>9.7723722095581138</c:v>
                </c:pt>
                <c:pt idx="2200">
                  <c:v>9.5499258602143673</c:v>
                </c:pt>
                <c:pt idx="2201">
                  <c:v>9.7723722095581138</c:v>
                </c:pt>
                <c:pt idx="2202">
                  <c:v>9.5499258602143673</c:v>
                </c:pt>
                <c:pt idx="2203">
                  <c:v>9.7723722095581138</c:v>
                </c:pt>
                <c:pt idx="2204">
                  <c:v>9.5499258602143673</c:v>
                </c:pt>
                <c:pt idx="2205">
                  <c:v>9.7723722095581138</c:v>
                </c:pt>
                <c:pt idx="2206">
                  <c:v>9.5499258602143673</c:v>
                </c:pt>
                <c:pt idx="2207">
                  <c:v>9.7723722095581138</c:v>
                </c:pt>
                <c:pt idx="2208">
                  <c:v>9.5499258602143673</c:v>
                </c:pt>
                <c:pt idx="2209">
                  <c:v>9.7723722095581138</c:v>
                </c:pt>
                <c:pt idx="2210">
                  <c:v>9.5499258602143673</c:v>
                </c:pt>
                <c:pt idx="2211">
                  <c:v>9.7723722095581138</c:v>
                </c:pt>
                <c:pt idx="2212">
                  <c:v>9.5499258602143673</c:v>
                </c:pt>
                <c:pt idx="2213">
                  <c:v>9.7723722095581138</c:v>
                </c:pt>
                <c:pt idx="2214">
                  <c:v>9.5499258602143673</c:v>
                </c:pt>
                <c:pt idx="2215">
                  <c:v>9.7723722095581138</c:v>
                </c:pt>
                <c:pt idx="2216">
                  <c:v>9.5499258602143673</c:v>
                </c:pt>
                <c:pt idx="2217">
                  <c:v>9.7723722095581138</c:v>
                </c:pt>
                <c:pt idx="2218">
                  <c:v>9.5499258602143673</c:v>
                </c:pt>
                <c:pt idx="2219">
                  <c:v>9.7723722095581138</c:v>
                </c:pt>
                <c:pt idx="2220">
                  <c:v>9.5499258602143673</c:v>
                </c:pt>
                <c:pt idx="2221">
                  <c:v>9.7723722095581138</c:v>
                </c:pt>
                <c:pt idx="2222">
                  <c:v>9.5499258602143673</c:v>
                </c:pt>
                <c:pt idx="2223">
                  <c:v>9.7723722095581138</c:v>
                </c:pt>
                <c:pt idx="2224">
                  <c:v>9.5499258602143673</c:v>
                </c:pt>
                <c:pt idx="2225">
                  <c:v>9.7723722095581138</c:v>
                </c:pt>
                <c:pt idx="2226">
                  <c:v>9.5499258602143673</c:v>
                </c:pt>
                <c:pt idx="2227">
                  <c:v>9.7723722095581138</c:v>
                </c:pt>
                <c:pt idx="2228">
                  <c:v>9.5499258602143673</c:v>
                </c:pt>
                <c:pt idx="2229">
                  <c:v>9.7723722095581138</c:v>
                </c:pt>
                <c:pt idx="2230">
                  <c:v>9.5499258602143673</c:v>
                </c:pt>
                <c:pt idx="2231">
                  <c:v>9.7723722095581138</c:v>
                </c:pt>
                <c:pt idx="2232">
                  <c:v>9.5499258602143673</c:v>
                </c:pt>
                <c:pt idx="2233">
                  <c:v>9.7723722095581138</c:v>
                </c:pt>
                <c:pt idx="2234">
                  <c:v>9.5499258602143673</c:v>
                </c:pt>
                <c:pt idx="2235">
                  <c:v>9.7723722095581138</c:v>
                </c:pt>
                <c:pt idx="2236">
                  <c:v>9.5499258602143673</c:v>
                </c:pt>
                <c:pt idx="2237">
                  <c:v>9.7723722095581138</c:v>
                </c:pt>
                <c:pt idx="2238">
                  <c:v>9.5499258602143673</c:v>
                </c:pt>
                <c:pt idx="2239">
                  <c:v>9.7723722095581138</c:v>
                </c:pt>
                <c:pt idx="2240">
                  <c:v>9.5499258602143673</c:v>
                </c:pt>
                <c:pt idx="2241">
                  <c:v>9.7723722095581138</c:v>
                </c:pt>
                <c:pt idx="2242">
                  <c:v>9.5499258602143673</c:v>
                </c:pt>
                <c:pt idx="2243">
                  <c:v>9.7723722095581138</c:v>
                </c:pt>
                <c:pt idx="2244">
                  <c:v>9.5499258602143673</c:v>
                </c:pt>
                <c:pt idx="2245">
                  <c:v>9.7723722095581138</c:v>
                </c:pt>
                <c:pt idx="2246">
                  <c:v>9.5499258602143673</c:v>
                </c:pt>
                <c:pt idx="2247">
                  <c:v>9.7723722095581138</c:v>
                </c:pt>
                <c:pt idx="2248">
                  <c:v>9.5499258602143673</c:v>
                </c:pt>
                <c:pt idx="2249">
                  <c:v>9.7723722095581138</c:v>
                </c:pt>
                <c:pt idx="2250">
                  <c:v>9.5499258602143673</c:v>
                </c:pt>
                <c:pt idx="2251">
                  <c:v>9.7723722095581138</c:v>
                </c:pt>
                <c:pt idx="2252">
                  <c:v>9.5499258602143673</c:v>
                </c:pt>
                <c:pt idx="2253">
                  <c:v>9.7723722095581138</c:v>
                </c:pt>
                <c:pt idx="2254">
                  <c:v>9.5499258602143673</c:v>
                </c:pt>
                <c:pt idx="2255">
                  <c:v>9.7723722095581138</c:v>
                </c:pt>
                <c:pt idx="2256">
                  <c:v>9.5499258602143673</c:v>
                </c:pt>
                <c:pt idx="2257">
                  <c:v>9.7723722095581138</c:v>
                </c:pt>
                <c:pt idx="2258">
                  <c:v>9.5499258602143673</c:v>
                </c:pt>
                <c:pt idx="2259">
                  <c:v>9.7723722095581138</c:v>
                </c:pt>
                <c:pt idx="2260">
                  <c:v>10</c:v>
                </c:pt>
                <c:pt idx="2261">
                  <c:v>9.7723722095581138</c:v>
                </c:pt>
                <c:pt idx="2262">
                  <c:v>10</c:v>
                </c:pt>
                <c:pt idx="2263">
                  <c:v>9.7723722095581138</c:v>
                </c:pt>
                <c:pt idx="2264">
                  <c:v>10</c:v>
                </c:pt>
                <c:pt idx="2265">
                  <c:v>9.7723722095581138</c:v>
                </c:pt>
                <c:pt idx="2266">
                  <c:v>10</c:v>
                </c:pt>
                <c:pt idx="2267">
                  <c:v>9.7723722095581138</c:v>
                </c:pt>
                <c:pt idx="2268">
                  <c:v>10</c:v>
                </c:pt>
                <c:pt idx="2269">
                  <c:v>9.7723722095581138</c:v>
                </c:pt>
                <c:pt idx="2270">
                  <c:v>10</c:v>
                </c:pt>
                <c:pt idx="2271">
                  <c:v>9.7723722095581138</c:v>
                </c:pt>
                <c:pt idx="2272">
                  <c:v>10</c:v>
                </c:pt>
                <c:pt idx="2273">
                  <c:v>9.7723722095581138</c:v>
                </c:pt>
                <c:pt idx="2274">
                  <c:v>10</c:v>
                </c:pt>
                <c:pt idx="2275">
                  <c:v>9.7723722095581138</c:v>
                </c:pt>
                <c:pt idx="2276">
                  <c:v>10</c:v>
                </c:pt>
                <c:pt idx="2277">
                  <c:v>9.7723722095581138</c:v>
                </c:pt>
                <c:pt idx="2278">
                  <c:v>10</c:v>
                </c:pt>
                <c:pt idx="2279">
                  <c:v>9.7723722095581138</c:v>
                </c:pt>
                <c:pt idx="2280">
                  <c:v>10</c:v>
                </c:pt>
                <c:pt idx="2281">
                  <c:v>9.7723722095581138</c:v>
                </c:pt>
                <c:pt idx="2282">
                  <c:v>10</c:v>
                </c:pt>
                <c:pt idx="2283">
                  <c:v>9.7723722095581138</c:v>
                </c:pt>
                <c:pt idx="2284">
                  <c:v>10</c:v>
                </c:pt>
                <c:pt idx="2285">
                  <c:v>9.7723722095581138</c:v>
                </c:pt>
                <c:pt idx="2286">
                  <c:v>10</c:v>
                </c:pt>
                <c:pt idx="2287">
                  <c:v>9.7723722095581138</c:v>
                </c:pt>
                <c:pt idx="2288">
                  <c:v>10</c:v>
                </c:pt>
                <c:pt idx="2289">
                  <c:v>9.7723722095581138</c:v>
                </c:pt>
                <c:pt idx="2290">
                  <c:v>10</c:v>
                </c:pt>
                <c:pt idx="2291">
                  <c:v>9.7723722095581138</c:v>
                </c:pt>
                <c:pt idx="2292">
                  <c:v>10</c:v>
                </c:pt>
                <c:pt idx="2293">
                  <c:v>9.7723722095581138</c:v>
                </c:pt>
                <c:pt idx="2294">
                  <c:v>10</c:v>
                </c:pt>
                <c:pt idx="2295">
                  <c:v>9.7723722095581138</c:v>
                </c:pt>
                <c:pt idx="2296">
                  <c:v>10</c:v>
                </c:pt>
                <c:pt idx="2297">
                  <c:v>9.7723722095581138</c:v>
                </c:pt>
                <c:pt idx="2298">
                  <c:v>10</c:v>
                </c:pt>
                <c:pt idx="2299">
                  <c:v>9.7723722095581138</c:v>
                </c:pt>
                <c:pt idx="2300">
                  <c:v>10</c:v>
                </c:pt>
                <c:pt idx="2301">
                  <c:v>9.7723722095581138</c:v>
                </c:pt>
                <c:pt idx="2302">
                  <c:v>10</c:v>
                </c:pt>
                <c:pt idx="2303">
                  <c:v>9.7723722095581138</c:v>
                </c:pt>
                <c:pt idx="2304">
                  <c:v>10</c:v>
                </c:pt>
                <c:pt idx="2305">
                  <c:v>9.7723722095581138</c:v>
                </c:pt>
                <c:pt idx="2306">
                  <c:v>10</c:v>
                </c:pt>
                <c:pt idx="2307">
                  <c:v>9.7723722095581138</c:v>
                </c:pt>
                <c:pt idx="2308">
                  <c:v>10</c:v>
                </c:pt>
                <c:pt idx="2309">
                  <c:v>9.7723722095581138</c:v>
                </c:pt>
                <c:pt idx="2310">
                  <c:v>10</c:v>
                </c:pt>
                <c:pt idx="2311">
                  <c:v>9.7723722095581138</c:v>
                </c:pt>
                <c:pt idx="2312">
                  <c:v>10</c:v>
                </c:pt>
                <c:pt idx="2313">
                  <c:v>9.7723722095581138</c:v>
                </c:pt>
                <c:pt idx="2314">
                  <c:v>10</c:v>
                </c:pt>
                <c:pt idx="2315">
                  <c:v>9.7723722095581138</c:v>
                </c:pt>
                <c:pt idx="2316">
                  <c:v>10</c:v>
                </c:pt>
                <c:pt idx="2317">
                  <c:v>9.7723722095581138</c:v>
                </c:pt>
                <c:pt idx="2318">
                  <c:v>10</c:v>
                </c:pt>
                <c:pt idx="2319">
                  <c:v>9.7723722095581138</c:v>
                </c:pt>
                <c:pt idx="2320">
                  <c:v>10</c:v>
                </c:pt>
                <c:pt idx="2321">
                  <c:v>9.7723722095581138</c:v>
                </c:pt>
                <c:pt idx="2322">
                  <c:v>10</c:v>
                </c:pt>
                <c:pt idx="2323">
                  <c:v>9.7723722095581138</c:v>
                </c:pt>
                <c:pt idx="2324">
                  <c:v>10</c:v>
                </c:pt>
                <c:pt idx="2325">
                  <c:v>9.7723722095581138</c:v>
                </c:pt>
                <c:pt idx="2326">
                  <c:v>10</c:v>
                </c:pt>
                <c:pt idx="2327">
                  <c:v>9.7723722095581138</c:v>
                </c:pt>
                <c:pt idx="2328">
                  <c:v>10</c:v>
                </c:pt>
                <c:pt idx="2329">
                  <c:v>9.7723722095581138</c:v>
                </c:pt>
                <c:pt idx="2330">
                  <c:v>10</c:v>
                </c:pt>
                <c:pt idx="2331">
                  <c:v>9.7723722095581138</c:v>
                </c:pt>
                <c:pt idx="2332">
                  <c:v>10</c:v>
                </c:pt>
                <c:pt idx="2333">
                  <c:v>9.7723722095581138</c:v>
                </c:pt>
                <c:pt idx="2334">
                  <c:v>10</c:v>
                </c:pt>
                <c:pt idx="2335">
                  <c:v>9.7723722095581138</c:v>
                </c:pt>
                <c:pt idx="2336">
                  <c:v>10</c:v>
                </c:pt>
                <c:pt idx="2337">
                  <c:v>9.7723722095581138</c:v>
                </c:pt>
                <c:pt idx="2338">
                  <c:v>10</c:v>
                </c:pt>
                <c:pt idx="2339">
                  <c:v>9.7723722095581138</c:v>
                </c:pt>
                <c:pt idx="2340">
                  <c:v>10</c:v>
                </c:pt>
                <c:pt idx="2341">
                  <c:v>9.7723722095581138</c:v>
                </c:pt>
                <c:pt idx="2342">
                  <c:v>10</c:v>
                </c:pt>
                <c:pt idx="2343">
                  <c:v>9.7723722095581138</c:v>
                </c:pt>
                <c:pt idx="2344">
                  <c:v>10</c:v>
                </c:pt>
                <c:pt idx="2345">
                  <c:v>9.7723722095581138</c:v>
                </c:pt>
                <c:pt idx="2346">
                  <c:v>10</c:v>
                </c:pt>
                <c:pt idx="2347">
                  <c:v>9.7723722095581138</c:v>
                </c:pt>
                <c:pt idx="2348">
                  <c:v>10</c:v>
                </c:pt>
                <c:pt idx="2349">
                  <c:v>9.7723722095581138</c:v>
                </c:pt>
                <c:pt idx="2350">
                  <c:v>10</c:v>
                </c:pt>
                <c:pt idx="2351">
                  <c:v>9.7723722095581138</c:v>
                </c:pt>
                <c:pt idx="2352">
                  <c:v>10</c:v>
                </c:pt>
                <c:pt idx="2353">
                  <c:v>9.7723722095581138</c:v>
                </c:pt>
                <c:pt idx="2354">
                  <c:v>10</c:v>
                </c:pt>
                <c:pt idx="2355">
                  <c:v>9.7723722095581138</c:v>
                </c:pt>
                <c:pt idx="2356">
                  <c:v>10</c:v>
                </c:pt>
                <c:pt idx="2357">
                  <c:v>9.7723722095581138</c:v>
                </c:pt>
                <c:pt idx="2358">
                  <c:v>10</c:v>
                </c:pt>
                <c:pt idx="2359">
                  <c:v>9.7723722095581138</c:v>
                </c:pt>
                <c:pt idx="2360">
                  <c:v>10</c:v>
                </c:pt>
                <c:pt idx="2361">
                  <c:v>9.7723722095581138</c:v>
                </c:pt>
                <c:pt idx="2362">
                  <c:v>10</c:v>
                </c:pt>
                <c:pt idx="2363">
                  <c:v>9.7723722095581138</c:v>
                </c:pt>
                <c:pt idx="2364">
                  <c:v>10</c:v>
                </c:pt>
                <c:pt idx="2365">
                  <c:v>9.7723722095581138</c:v>
                </c:pt>
                <c:pt idx="2366">
                  <c:v>10</c:v>
                </c:pt>
                <c:pt idx="2367">
                  <c:v>9.7723722095581138</c:v>
                </c:pt>
                <c:pt idx="2368">
                  <c:v>10</c:v>
                </c:pt>
                <c:pt idx="2369">
                  <c:v>9.7723722095581138</c:v>
                </c:pt>
                <c:pt idx="2370">
                  <c:v>10</c:v>
                </c:pt>
                <c:pt idx="2371">
                  <c:v>9.7723722095581138</c:v>
                </c:pt>
                <c:pt idx="2372">
                  <c:v>10</c:v>
                </c:pt>
                <c:pt idx="2373">
                  <c:v>9.7723722095581138</c:v>
                </c:pt>
                <c:pt idx="2374">
                  <c:v>10</c:v>
                </c:pt>
                <c:pt idx="2375">
                  <c:v>9.7723722095581138</c:v>
                </c:pt>
                <c:pt idx="2376">
                  <c:v>10</c:v>
                </c:pt>
                <c:pt idx="2377">
                  <c:v>9.7723722095581138</c:v>
                </c:pt>
                <c:pt idx="2378">
                  <c:v>10</c:v>
                </c:pt>
                <c:pt idx="2379">
                  <c:v>9.7723722095581138</c:v>
                </c:pt>
                <c:pt idx="2380">
                  <c:v>10</c:v>
                </c:pt>
                <c:pt idx="2381">
                  <c:v>9.7723722095581138</c:v>
                </c:pt>
                <c:pt idx="2382">
                  <c:v>10</c:v>
                </c:pt>
                <c:pt idx="2383">
                  <c:v>9.7723722095581138</c:v>
                </c:pt>
                <c:pt idx="2384">
                  <c:v>10</c:v>
                </c:pt>
                <c:pt idx="2385">
                  <c:v>9.7723722095581138</c:v>
                </c:pt>
                <c:pt idx="2386">
                  <c:v>10</c:v>
                </c:pt>
                <c:pt idx="2387">
                  <c:v>9.7723722095581138</c:v>
                </c:pt>
                <c:pt idx="2388">
                  <c:v>10</c:v>
                </c:pt>
                <c:pt idx="2389">
                  <c:v>9.7723722095581138</c:v>
                </c:pt>
                <c:pt idx="2390">
                  <c:v>10</c:v>
                </c:pt>
                <c:pt idx="2391">
                  <c:v>9.7723722095581138</c:v>
                </c:pt>
                <c:pt idx="2392">
                  <c:v>10</c:v>
                </c:pt>
                <c:pt idx="2393">
                  <c:v>9.7723722095581138</c:v>
                </c:pt>
                <c:pt idx="2394">
                  <c:v>10</c:v>
                </c:pt>
                <c:pt idx="2395">
                  <c:v>9.7723722095581138</c:v>
                </c:pt>
                <c:pt idx="2396">
                  <c:v>10</c:v>
                </c:pt>
                <c:pt idx="2397">
                  <c:v>9.7723722095581138</c:v>
                </c:pt>
                <c:pt idx="2398">
                  <c:v>10</c:v>
                </c:pt>
                <c:pt idx="2399">
                  <c:v>9.7723722095581138</c:v>
                </c:pt>
                <c:pt idx="2400">
                  <c:v>10</c:v>
                </c:pt>
                <c:pt idx="2401">
                  <c:v>9.7723722095581138</c:v>
                </c:pt>
                <c:pt idx="2402">
                  <c:v>10</c:v>
                </c:pt>
                <c:pt idx="2403">
                  <c:v>9.7723722095581138</c:v>
                </c:pt>
                <c:pt idx="2404">
                  <c:v>10</c:v>
                </c:pt>
                <c:pt idx="2405">
                  <c:v>9.7723722095581138</c:v>
                </c:pt>
                <c:pt idx="2406">
                  <c:v>10</c:v>
                </c:pt>
                <c:pt idx="2407">
                  <c:v>9.7723722095581138</c:v>
                </c:pt>
                <c:pt idx="2408">
                  <c:v>10</c:v>
                </c:pt>
                <c:pt idx="2409">
                  <c:v>9.7723722095581138</c:v>
                </c:pt>
                <c:pt idx="2410">
                  <c:v>10</c:v>
                </c:pt>
                <c:pt idx="2411">
                  <c:v>9.7723722095581138</c:v>
                </c:pt>
                <c:pt idx="2412">
                  <c:v>10</c:v>
                </c:pt>
                <c:pt idx="2413">
                  <c:v>9.7723722095581138</c:v>
                </c:pt>
                <c:pt idx="2414">
                  <c:v>10</c:v>
                </c:pt>
                <c:pt idx="2415">
                  <c:v>9.7723722095581138</c:v>
                </c:pt>
                <c:pt idx="2416">
                  <c:v>10</c:v>
                </c:pt>
                <c:pt idx="2417">
                  <c:v>9.7723722095581138</c:v>
                </c:pt>
                <c:pt idx="2418">
                  <c:v>10</c:v>
                </c:pt>
                <c:pt idx="2419">
                  <c:v>9.7723722095581138</c:v>
                </c:pt>
                <c:pt idx="2420">
                  <c:v>10</c:v>
                </c:pt>
                <c:pt idx="2421">
                  <c:v>9.7723722095581138</c:v>
                </c:pt>
                <c:pt idx="2422">
                  <c:v>10</c:v>
                </c:pt>
                <c:pt idx="2423">
                  <c:v>9.7723722095581138</c:v>
                </c:pt>
                <c:pt idx="2424">
                  <c:v>10</c:v>
                </c:pt>
                <c:pt idx="2425">
                  <c:v>9.7723722095581138</c:v>
                </c:pt>
                <c:pt idx="2426">
                  <c:v>10</c:v>
                </c:pt>
                <c:pt idx="2427">
                  <c:v>9.7723722095581138</c:v>
                </c:pt>
                <c:pt idx="2428">
                  <c:v>10</c:v>
                </c:pt>
                <c:pt idx="2429">
                  <c:v>9.7723722095581138</c:v>
                </c:pt>
                <c:pt idx="2430">
                  <c:v>10</c:v>
                </c:pt>
                <c:pt idx="2431">
                  <c:v>9.7723722095581138</c:v>
                </c:pt>
                <c:pt idx="2432">
                  <c:v>10</c:v>
                </c:pt>
                <c:pt idx="2433">
                  <c:v>9.7723722095581138</c:v>
                </c:pt>
                <c:pt idx="2434">
                  <c:v>10</c:v>
                </c:pt>
                <c:pt idx="2435">
                  <c:v>9.7723722095581138</c:v>
                </c:pt>
                <c:pt idx="2436">
                  <c:v>10</c:v>
                </c:pt>
                <c:pt idx="2437">
                  <c:v>10.232929922807546</c:v>
                </c:pt>
                <c:pt idx="2438">
                  <c:v>10</c:v>
                </c:pt>
                <c:pt idx="2439">
                  <c:v>10.232929922807546</c:v>
                </c:pt>
                <c:pt idx="2440">
                  <c:v>10</c:v>
                </c:pt>
                <c:pt idx="2441">
                  <c:v>10.232929922807546</c:v>
                </c:pt>
                <c:pt idx="2442">
                  <c:v>10</c:v>
                </c:pt>
                <c:pt idx="2443">
                  <c:v>10.232929922807546</c:v>
                </c:pt>
                <c:pt idx="2444">
                  <c:v>10</c:v>
                </c:pt>
                <c:pt idx="2445">
                  <c:v>10.232929922807546</c:v>
                </c:pt>
                <c:pt idx="2446">
                  <c:v>10</c:v>
                </c:pt>
                <c:pt idx="2447">
                  <c:v>10.232929922807546</c:v>
                </c:pt>
                <c:pt idx="2448">
                  <c:v>10</c:v>
                </c:pt>
                <c:pt idx="2449">
                  <c:v>10.232929922807546</c:v>
                </c:pt>
                <c:pt idx="2450">
                  <c:v>10</c:v>
                </c:pt>
                <c:pt idx="2451">
                  <c:v>10.232929922807546</c:v>
                </c:pt>
                <c:pt idx="2452">
                  <c:v>10</c:v>
                </c:pt>
                <c:pt idx="2453">
                  <c:v>10.232929922807546</c:v>
                </c:pt>
                <c:pt idx="2454">
                  <c:v>10</c:v>
                </c:pt>
                <c:pt idx="2455">
                  <c:v>10.232929922807546</c:v>
                </c:pt>
                <c:pt idx="2456">
                  <c:v>10</c:v>
                </c:pt>
                <c:pt idx="2457">
                  <c:v>10.232929922807546</c:v>
                </c:pt>
                <c:pt idx="2458">
                  <c:v>10</c:v>
                </c:pt>
                <c:pt idx="2459">
                  <c:v>10.232929922807546</c:v>
                </c:pt>
                <c:pt idx="2460">
                  <c:v>10</c:v>
                </c:pt>
                <c:pt idx="2461">
                  <c:v>10.232929922807546</c:v>
                </c:pt>
                <c:pt idx="2462">
                  <c:v>10</c:v>
                </c:pt>
                <c:pt idx="2463">
                  <c:v>10.232929922807546</c:v>
                </c:pt>
                <c:pt idx="2464">
                  <c:v>10</c:v>
                </c:pt>
                <c:pt idx="2465">
                  <c:v>10.232929922807546</c:v>
                </c:pt>
                <c:pt idx="2466">
                  <c:v>10</c:v>
                </c:pt>
                <c:pt idx="2467">
                  <c:v>10.232929922807546</c:v>
                </c:pt>
                <c:pt idx="2468">
                  <c:v>10</c:v>
                </c:pt>
                <c:pt idx="2469">
                  <c:v>10.232929922807546</c:v>
                </c:pt>
                <c:pt idx="2470">
                  <c:v>10</c:v>
                </c:pt>
                <c:pt idx="2471">
                  <c:v>10.232929922807546</c:v>
                </c:pt>
                <c:pt idx="2472">
                  <c:v>10</c:v>
                </c:pt>
                <c:pt idx="2473">
                  <c:v>10.232929922807546</c:v>
                </c:pt>
                <c:pt idx="2474">
                  <c:v>10</c:v>
                </c:pt>
                <c:pt idx="2475">
                  <c:v>10.232929922807546</c:v>
                </c:pt>
                <c:pt idx="2476">
                  <c:v>10</c:v>
                </c:pt>
                <c:pt idx="2477">
                  <c:v>10.232929922807546</c:v>
                </c:pt>
                <c:pt idx="2478">
                  <c:v>10</c:v>
                </c:pt>
                <c:pt idx="2479">
                  <c:v>10.232929922807546</c:v>
                </c:pt>
                <c:pt idx="2480">
                  <c:v>10</c:v>
                </c:pt>
                <c:pt idx="2481">
                  <c:v>10.232929922807546</c:v>
                </c:pt>
                <c:pt idx="2482">
                  <c:v>10</c:v>
                </c:pt>
                <c:pt idx="2483">
                  <c:v>10.232929922807546</c:v>
                </c:pt>
                <c:pt idx="2484">
                  <c:v>10</c:v>
                </c:pt>
                <c:pt idx="2485">
                  <c:v>10.232929922807546</c:v>
                </c:pt>
                <c:pt idx="2486">
                  <c:v>10</c:v>
                </c:pt>
                <c:pt idx="2487">
                  <c:v>10.232929922807546</c:v>
                </c:pt>
                <c:pt idx="2488">
                  <c:v>10</c:v>
                </c:pt>
                <c:pt idx="2489">
                  <c:v>10.232929922807546</c:v>
                </c:pt>
                <c:pt idx="2490">
                  <c:v>10</c:v>
                </c:pt>
                <c:pt idx="2491">
                  <c:v>10.232929922807546</c:v>
                </c:pt>
                <c:pt idx="2492">
                  <c:v>10</c:v>
                </c:pt>
                <c:pt idx="2493">
                  <c:v>10.232929922807546</c:v>
                </c:pt>
                <c:pt idx="2494">
                  <c:v>10</c:v>
                </c:pt>
                <c:pt idx="2495">
                  <c:v>10.232929922807546</c:v>
                </c:pt>
                <c:pt idx="2496">
                  <c:v>10</c:v>
                </c:pt>
                <c:pt idx="2497">
                  <c:v>10.232929922807546</c:v>
                </c:pt>
                <c:pt idx="2498">
                  <c:v>10</c:v>
                </c:pt>
                <c:pt idx="2499">
                  <c:v>10.232929922807546</c:v>
                </c:pt>
                <c:pt idx="2500">
                  <c:v>10</c:v>
                </c:pt>
                <c:pt idx="2501">
                  <c:v>10.232929922807546</c:v>
                </c:pt>
                <c:pt idx="2502">
                  <c:v>10</c:v>
                </c:pt>
                <c:pt idx="2503">
                  <c:v>10.232929922807546</c:v>
                </c:pt>
                <c:pt idx="2504">
                  <c:v>10</c:v>
                </c:pt>
                <c:pt idx="2505">
                  <c:v>10.232929922807546</c:v>
                </c:pt>
                <c:pt idx="2506">
                  <c:v>10</c:v>
                </c:pt>
                <c:pt idx="2507">
                  <c:v>10.232929922807546</c:v>
                </c:pt>
                <c:pt idx="2508">
                  <c:v>10</c:v>
                </c:pt>
                <c:pt idx="2509">
                  <c:v>10.232929922807546</c:v>
                </c:pt>
                <c:pt idx="2510">
                  <c:v>10</c:v>
                </c:pt>
                <c:pt idx="2511">
                  <c:v>10.232929922807546</c:v>
                </c:pt>
                <c:pt idx="2512">
                  <c:v>10</c:v>
                </c:pt>
                <c:pt idx="2513">
                  <c:v>10.232929922807546</c:v>
                </c:pt>
                <c:pt idx="2514">
                  <c:v>10</c:v>
                </c:pt>
                <c:pt idx="2515">
                  <c:v>10.232929922807546</c:v>
                </c:pt>
                <c:pt idx="2516">
                  <c:v>10</c:v>
                </c:pt>
                <c:pt idx="2517">
                  <c:v>10.232929922807546</c:v>
                </c:pt>
                <c:pt idx="2518">
                  <c:v>10</c:v>
                </c:pt>
                <c:pt idx="2519">
                  <c:v>10.232929922807546</c:v>
                </c:pt>
                <c:pt idx="2520">
                  <c:v>10</c:v>
                </c:pt>
                <c:pt idx="2521">
                  <c:v>10.232929922807546</c:v>
                </c:pt>
                <c:pt idx="2522">
                  <c:v>10</c:v>
                </c:pt>
                <c:pt idx="2523">
                  <c:v>10.232929922807546</c:v>
                </c:pt>
                <c:pt idx="2524">
                  <c:v>10</c:v>
                </c:pt>
                <c:pt idx="2525">
                  <c:v>10.232929922807546</c:v>
                </c:pt>
                <c:pt idx="2526">
                  <c:v>10</c:v>
                </c:pt>
                <c:pt idx="2527">
                  <c:v>10.232929922807546</c:v>
                </c:pt>
                <c:pt idx="2528">
                  <c:v>10</c:v>
                </c:pt>
                <c:pt idx="2529">
                  <c:v>10.232929922807546</c:v>
                </c:pt>
                <c:pt idx="2530">
                  <c:v>10</c:v>
                </c:pt>
                <c:pt idx="2531">
                  <c:v>10.232929922807546</c:v>
                </c:pt>
                <c:pt idx="2532">
                  <c:v>10</c:v>
                </c:pt>
                <c:pt idx="2533">
                  <c:v>10.232929922807546</c:v>
                </c:pt>
                <c:pt idx="2534">
                  <c:v>10</c:v>
                </c:pt>
                <c:pt idx="2535">
                  <c:v>10.232929922807546</c:v>
                </c:pt>
                <c:pt idx="2536">
                  <c:v>10</c:v>
                </c:pt>
                <c:pt idx="2537">
                  <c:v>10.232929922807546</c:v>
                </c:pt>
                <c:pt idx="2538">
                  <c:v>10</c:v>
                </c:pt>
                <c:pt idx="2539">
                  <c:v>10.232929922807546</c:v>
                </c:pt>
                <c:pt idx="2540">
                  <c:v>10</c:v>
                </c:pt>
                <c:pt idx="2541">
                  <c:v>10.232929922807546</c:v>
                </c:pt>
                <c:pt idx="2542">
                  <c:v>10</c:v>
                </c:pt>
                <c:pt idx="2543">
                  <c:v>10.232929922807546</c:v>
                </c:pt>
                <c:pt idx="2544">
                  <c:v>10</c:v>
                </c:pt>
                <c:pt idx="2545">
                  <c:v>10.232929922807546</c:v>
                </c:pt>
                <c:pt idx="2546">
                  <c:v>10</c:v>
                </c:pt>
                <c:pt idx="2547">
                  <c:v>10.232929922807546</c:v>
                </c:pt>
                <c:pt idx="2548">
                  <c:v>10</c:v>
                </c:pt>
                <c:pt idx="2549">
                  <c:v>10.232929922807546</c:v>
                </c:pt>
                <c:pt idx="2550">
                  <c:v>10</c:v>
                </c:pt>
                <c:pt idx="2551">
                  <c:v>10.232929922807546</c:v>
                </c:pt>
                <c:pt idx="2552">
                  <c:v>10</c:v>
                </c:pt>
                <c:pt idx="2553">
                  <c:v>10.232929922807546</c:v>
                </c:pt>
                <c:pt idx="2554">
                  <c:v>10</c:v>
                </c:pt>
                <c:pt idx="2555">
                  <c:v>10.232929922807546</c:v>
                </c:pt>
                <c:pt idx="2556">
                  <c:v>10</c:v>
                </c:pt>
                <c:pt idx="2557">
                  <c:v>10.232929922807546</c:v>
                </c:pt>
                <c:pt idx="2558">
                  <c:v>10</c:v>
                </c:pt>
                <c:pt idx="2559">
                  <c:v>10.232929922807546</c:v>
                </c:pt>
                <c:pt idx="2560">
                  <c:v>10</c:v>
                </c:pt>
                <c:pt idx="2561">
                  <c:v>10.232929922807546</c:v>
                </c:pt>
                <c:pt idx="2562">
                  <c:v>10</c:v>
                </c:pt>
                <c:pt idx="2563">
                  <c:v>10.232929922807546</c:v>
                </c:pt>
                <c:pt idx="2564">
                  <c:v>10</c:v>
                </c:pt>
                <c:pt idx="2565">
                  <c:v>10.232929922807546</c:v>
                </c:pt>
                <c:pt idx="2566">
                  <c:v>10</c:v>
                </c:pt>
                <c:pt idx="2567">
                  <c:v>10.232929922807546</c:v>
                </c:pt>
                <c:pt idx="2568">
                  <c:v>10</c:v>
                </c:pt>
                <c:pt idx="2569">
                  <c:v>10.232929922807546</c:v>
                </c:pt>
                <c:pt idx="2570">
                  <c:v>10</c:v>
                </c:pt>
                <c:pt idx="2571">
                  <c:v>10.232929922807546</c:v>
                </c:pt>
                <c:pt idx="2572">
                  <c:v>10</c:v>
                </c:pt>
                <c:pt idx="2573">
                  <c:v>10.232929922807546</c:v>
                </c:pt>
                <c:pt idx="2574">
                  <c:v>10</c:v>
                </c:pt>
                <c:pt idx="2575">
                  <c:v>10.232929922807546</c:v>
                </c:pt>
                <c:pt idx="2576">
                  <c:v>10</c:v>
                </c:pt>
                <c:pt idx="2577">
                  <c:v>10.232929922807546</c:v>
                </c:pt>
                <c:pt idx="2578">
                  <c:v>10</c:v>
                </c:pt>
                <c:pt idx="2579">
                  <c:v>10.232929922807546</c:v>
                </c:pt>
                <c:pt idx="2580">
                  <c:v>10</c:v>
                </c:pt>
                <c:pt idx="2581">
                  <c:v>10.232929922807546</c:v>
                </c:pt>
                <c:pt idx="2582">
                  <c:v>10</c:v>
                </c:pt>
                <c:pt idx="2583">
                  <c:v>10.232929922807546</c:v>
                </c:pt>
                <c:pt idx="2584">
                  <c:v>10</c:v>
                </c:pt>
                <c:pt idx="2585">
                  <c:v>10.232929922807546</c:v>
                </c:pt>
                <c:pt idx="2586">
                  <c:v>10</c:v>
                </c:pt>
                <c:pt idx="2587">
                  <c:v>10.232929922807546</c:v>
                </c:pt>
                <c:pt idx="2588">
                  <c:v>10</c:v>
                </c:pt>
                <c:pt idx="2589">
                  <c:v>10.232929922807546</c:v>
                </c:pt>
                <c:pt idx="2590">
                  <c:v>10</c:v>
                </c:pt>
                <c:pt idx="2591">
                  <c:v>10.232929922807546</c:v>
                </c:pt>
                <c:pt idx="2592">
                  <c:v>10</c:v>
                </c:pt>
                <c:pt idx="2593">
                  <c:v>10.232929922807546</c:v>
                </c:pt>
                <c:pt idx="2594">
                  <c:v>10</c:v>
                </c:pt>
                <c:pt idx="2595">
                  <c:v>10.232929922807546</c:v>
                </c:pt>
                <c:pt idx="2596">
                  <c:v>10</c:v>
                </c:pt>
                <c:pt idx="2597">
                  <c:v>10.232929922807546</c:v>
                </c:pt>
                <c:pt idx="2598">
                  <c:v>10</c:v>
                </c:pt>
                <c:pt idx="2599">
                  <c:v>10.232929922807546</c:v>
                </c:pt>
                <c:pt idx="2600">
                  <c:v>10</c:v>
                </c:pt>
                <c:pt idx="2601">
                  <c:v>10.232929922807546</c:v>
                </c:pt>
                <c:pt idx="2602">
                  <c:v>10</c:v>
                </c:pt>
                <c:pt idx="2603">
                  <c:v>10.232929922807546</c:v>
                </c:pt>
                <c:pt idx="2604">
                  <c:v>10</c:v>
                </c:pt>
                <c:pt idx="2605">
                  <c:v>10.232929922807546</c:v>
                </c:pt>
                <c:pt idx="2606">
                  <c:v>10</c:v>
                </c:pt>
                <c:pt idx="2607">
                  <c:v>10.232929922807546</c:v>
                </c:pt>
                <c:pt idx="2608">
                  <c:v>10</c:v>
                </c:pt>
                <c:pt idx="2609">
                  <c:v>10.232929922807546</c:v>
                </c:pt>
                <c:pt idx="2610">
                  <c:v>10</c:v>
                </c:pt>
                <c:pt idx="2611">
                  <c:v>10.232929922807546</c:v>
                </c:pt>
                <c:pt idx="2612">
                  <c:v>10</c:v>
                </c:pt>
                <c:pt idx="2613">
                  <c:v>10.232929922807546</c:v>
                </c:pt>
                <c:pt idx="2614">
                  <c:v>10</c:v>
                </c:pt>
                <c:pt idx="2615">
                  <c:v>10.232929922807546</c:v>
                </c:pt>
                <c:pt idx="2616">
                  <c:v>10</c:v>
                </c:pt>
                <c:pt idx="2617">
                  <c:v>10.232929922807546</c:v>
                </c:pt>
                <c:pt idx="2618">
                  <c:v>10</c:v>
                </c:pt>
                <c:pt idx="2619">
                  <c:v>10.232929922807546</c:v>
                </c:pt>
                <c:pt idx="2620">
                  <c:v>10</c:v>
                </c:pt>
                <c:pt idx="2621">
                  <c:v>10.232929922807546</c:v>
                </c:pt>
                <c:pt idx="2622">
                  <c:v>10</c:v>
                </c:pt>
                <c:pt idx="2623">
                  <c:v>10.232929922807546</c:v>
                </c:pt>
                <c:pt idx="2624">
                  <c:v>10</c:v>
                </c:pt>
                <c:pt idx="2625">
                  <c:v>10.232929922807546</c:v>
                </c:pt>
                <c:pt idx="2626">
                  <c:v>10</c:v>
                </c:pt>
                <c:pt idx="2627">
                  <c:v>10.232929922807546</c:v>
                </c:pt>
                <c:pt idx="2628">
                  <c:v>10</c:v>
                </c:pt>
                <c:pt idx="2629">
                  <c:v>10.232929922807546</c:v>
                </c:pt>
                <c:pt idx="2630">
                  <c:v>10</c:v>
                </c:pt>
                <c:pt idx="2631">
                  <c:v>10.232929922807546</c:v>
                </c:pt>
                <c:pt idx="2632">
                  <c:v>10</c:v>
                </c:pt>
                <c:pt idx="2633">
                  <c:v>10.232929922807546</c:v>
                </c:pt>
                <c:pt idx="2634">
                  <c:v>10</c:v>
                </c:pt>
                <c:pt idx="2635">
                  <c:v>10.232929922807546</c:v>
                </c:pt>
                <c:pt idx="2636">
                  <c:v>10</c:v>
                </c:pt>
                <c:pt idx="2637">
                  <c:v>10.232929922807546</c:v>
                </c:pt>
                <c:pt idx="2638">
                  <c:v>10</c:v>
                </c:pt>
                <c:pt idx="2639">
                  <c:v>10.232929922807546</c:v>
                </c:pt>
                <c:pt idx="2640">
                  <c:v>10</c:v>
                </c:pt>
                <c:pt idx="2641">
                  <c:v>10.232929922807546</c:v>
                </c:pt>
                <c:pt idx="2642">
                  <c:v>10</c:v>
                </c:pt>
                <c:pt idx="2643">
                  <c:v>10.232929922807546</c:v>
                </c:pt>
                <c:pt idx="2644">
                  <c:v>10</c:v>
                </c:pt>
                <c:pt idx="2645">
                  <c:v>10.232929922807546</c:v>
                </c:pt>
                <c:pt idx="2646">
                  <c:v>10</c:v>
                </c:pt>
                <c:pt idx="2647">
                  <c:v>10.232929922807546</c:v>
                </c:pt>
                <c:pt idx="2648">
                  <c:v>10</c:v>
                </c:pt>
                <c:pt idx="2649">
                  <c:v>10.232929922807546</c:v>
                </c:pt>
                <c:pt idx="2650">
                  <c:v>10</c:v>
                </c:pt>
                <c:pt idx="2651">
                  <c:v>10.232929922807546</c:v>
                </c:pt>
                <c:pt idx="2652">
                  <c:v>10</c:v>
                </c:pt>
                <c:pt idx="2653">
                  <c:v>10.232929922807546</c:v>
                </c:pt>
                <c:pt idx="2654">
                  <c:v>10</c:v>
                </c:pt>
                <c:pt idx="2655">
                  <c:v>10.232929922807546</c:v>
                </c:pt>
                <c:pt idx="2656">
                  <c:v>10</c:v>
                </c:pt>
                <c:pt idx="2657">
                  <c:v>10.232929922807546</c:v>
                </c:pt>
                <c:pt idx="2658">
                  <c:v>10</c:v>
                </c:pt>
                <c:pt idx="2659">
                  <c:v>10.232929922807546</c:v>
                </c:pt>
                <c:pt idx="2660">
                  <c:v>10</c:v>
                </c:pt>
                <c:pt idx="2661">
                  <c:v>10.232929922807546</c:v>
                </c:pt>
                <c:pt idx="2662">
                  <c:v>10</c:v>
                </c:pt>
                <c:pt idx="2663">
                  <c:v>10.232929922807546</c:v>
                </c:pt>
                <c:pt idx="2664">
                  <c:v>10</c:v>
                </c:pt>
                <c:pt idx="2665">
                  <c:v>10.232929922807546</c:v>
                </c:pt>
                <c:pt idx="2666">
                  <c:v>10</c:v>
                </c:pt>
                <c:pt idx="2667">
                  <c:v>10.232929922807546</c:v>
                </c:pt>
                <c:pt idx="2668">
                  <c:v>10</c:v>
                </c:pt>
                <c:pt idx="2669">
                  <c:v>10.232929922807546</c:v>
                </c:pt>
                <c:pt idx="2670">
                  <c:v>10</c:v>
                </c:pt>
                <c:pt idx="2671">
                  <c:v>10.232929922807546</c:v>
                </c:pt>
                <c:pt idx="2672">
                  <c:v>10</c:v>
                </c:pt>
                <c:pt idx="2673">
                  <c:v>10.232929922807546</c:v>
                </c:pt>
                <c:pt idx="2674">
                  <c:v>10</c:v>
                </c:pt>
                <c:pt idx="2675">
                  <c:v>10.232929922807546</c:v>
                </c:pt>
                <c:pt idx="2676">
                  <c:v>10</c:v>
                </c:pt>
                <c:pt idx="2677">
                  <c:v>10.232929922807546</c:v>
                </c:pt>
                <c:pt idx="2678">
                  <c:v>10</c:v>
                </c:pt>
                <c:pt idx="2679">
                  <c:v>10.232929922807546</c:v>
                </c:pt>
                <c:pt idx="2680">
                  <c:v>10</c:v>
                </c:pt>
                <c:pt idx="2681">
                  <c:v>10.232929922807546</c:v>
                </c:pt>
                <c:pt idx="2682">
                  <c:v>10</c:v>
                </c:pt>
                <c:pt idx="2683">
                  <c:v>10.232929922807546</c:v>
                </c:pt>
                <c:pt idx="2684">
                  <c:v>10</c:v>
                </c:pt>
                <c:pt idx="2685">
                  <c:v>10.232929922807546</c:v>
                </c:pt>
                <c:pt idx="2686">
                  <c:v>10</c:v>
                </c:pt>
                <c:pt idx="2687">
                  <c:v>10.232929922807546</c:v>
                </c:pt>
                <c:pt idx="2688">
                  <c:v>10</c:v>
                </c:pt>
                <c:pt idx="2689">
                  <c:v>10.232929922807546</c:v>
                </c:pt>
                <c:pt idx="2690">
                  <c:v>10</c:v>
                </c:pt>
                <c:pt idx="2691">
                  <c:v>10.232929922807546</c:v>
                </c:pt>
                <c:pt idx="2692">
                  <c:v>10</c:v>
                </c:pt>
                <c:pt idx="2693">
                  <c:v>10.232929922807546</c:v>
                </c:pt>
                <c:pt idx="2694">
                  <c:v>10</c:v>
                </c:pt>
                <c:pt idx="2695">
                  <c:v>10.232929922807546</c:v>
                </c:pt>
                <c:pt idx="2696">
                  <c:v>10</c:v>
                </c:pt>
                <c:pt idx="2697">
                  <c:v>10.232929922807546</c:v>
                </c:pt>
                <c:pt idx="2698">
                  <c:v>10</c:v>
                </c:pt>
                <c:pt idx="2699">
                  <c:v>10.232929922807546</c:v>
                </c:pt>
                <c:pt idx="2700">
                  <c:v>10</c:v>
                </c:pt>
                <c:pt idx="2701">
                  <c:v>10.232929922807546</c:v>
                </c:pt>
                <c:pt idx="2702">
                  <c:v>10</c:v>
                </c:pt>
                <c:pt idx="2703">
                  <c:v>10.232929922807546</c:v>
                </c:pt>
                <c:pt idx="2704">
                  <c:v>10</c:v>
                </c:pt>
                <c:pt idx="2705">
                  <c:v>10.232929922807546</c:v>
                </c:pt>
                <c:pt idx="2706">
                  <c:v>10</c:v>
                </c:pt>
                <c:pt idx="2707">
                  <c:v>10.232929922807546</c:v>
                </c:pt>
                <c:pt idx="2708">
                  <c:v>10</c:v>
                </c:pt>
                <c:pt idx="2709">
                  <c:v>10.232929922807546</c:v>
                </c:pt>
                <c:pt idx="2710">
                  <c:v>10</c:v>
                </c:pt>
                <c:pt idx="2711">
                  <c:v>10.232929922807546</c:v>
                </c:pt>
                <c:pt idx="2712">
                  <c:v>10</c:v>
                </c:pt>
                <c:pt idx="2713">
                  <c:v>10.232929922807546</c:v>
                </c:pt>
                <c:pt idx="2714">
                  <c:v>10</c:v>
                </c:pt>
                <c:pt idx="2715">
                  <c:v>10.232929922807546</c:v>
                </c:pt>
                <c:pt idx="2716">
                  <c:v>10</c:v>
                </c:pt>
                <c:pt idx="2717">
                  <c:v>10.232929922807546</c:v>
                </c:pt>
                <c:pt idx="2718">
                  <c:v>10</c:v>
                </c:pt>
                <c:pt idx="2719">
                  <c:v>10.232929922807546</c:v>
                </c:pt>
                <c:pt idx="2720">
                  <c:v>10</c:v>
                </c:pt>
                <c:pt idx="2721">
                  <c:v>10.232929922807546</c:v>
                </c:pt>
                <c:pt idx="2722">
                  <c:v>10</c:v>
                </c:pt>
                <c:pt idx="2723">
                  <c:v>10.232929922807546</c:v>
                </c:pt>
                <c:pt idx="2724">
                  <c:v>10</c:v>
                </c:pt>
                <c:pt idx="2725">
                  <c:v>10.232929922807546</c:v>
                </c:pt>
                <c:pt idx="2726">
                  <c:v>10</c:v>
                </c:pt>
                <c:pt idx="2727">
                  <c:v>10.232929922807546</c:v>
                </c:pt>
                <c:pt idx="2728">
                  <c:v>10</c:v>
                </c:pt>
                <c:pt idx="2729">
                  <c:v>10.232929922807546</c:v>
                </c:pt>
                <c:pt idx="2730">
                  <c:v>10</c:v>
                </c:pt>
                <c:pt idx="2731">
                  <c:v>10.232929922807546</c:v>
                </c:pt>
                <c:pt idx="2732">
                  <c:v>10</c:v>
                </c:pt>
                <c:pt idx="2733">
                  <c:v>10.232929922807546</c:v>
                </c:pt>
                <c:pt idx="2734">
                  <c:v>10</c:v>
                </c:pt>
                <c:pt idx="2735">
                  <c:v>10.232929922807546</c:v>
                </c:pt>
                <c:pt idx="2736">
                  <c:v>10</c:v>
                </c:pt>
                <c:pt idx="2737">
                  <c:v>10.232929922807546</c:v>
                </c:pt>
                <c:pt idx="2738">
                  <c:v>10</c:v>
                </c:pt>
                <c:pt idx="2739">
                  <c:v>10.232929922807546</c:v>
                </c:pt>
                <c:pt idx="2740">
                  <c:v>10</c:v>
                </c:pt>
                <c:pt idx="2741">
                  <c:v>10.232929922807546</c:v>
                </c:pt>
                <c:pt idx="2742">
                  <c:v>10</c:v>
                </c:pt>
                <c:pt idx="2743">
                  <c:v>10.232929922807546</c:v>
                </c:pt>
                <c:pt idx="2744">
                  <c:v>10</c:v>
                </c:pt>
                <c:pt idx="2745">
                  <c:v>10.232929922807546</c:v>
                </c:pt>
                <c:pt idx="2746">
                  <c:v>10</c:v>
                </c:pt>
                <c:pt idx="2747">
                  <c:v>10.232929922807546</c:v>
                </c:pt>
                <c:pt idx="2748">
                  <c:v>10</c:v>
                </c:pt>
                <c:pt idx="2749">
                  <c:v>10.232929922807546</c:v>
                </c:pt>
                <c:pt idx="2750">
                  <c:v>10</c:v>
                </c:pt>
                <c:pt idx="2751">
                  <c:v>10.232929922807546</c:v>
                </c:pt>
                <c:pt idx="2752">
                  <c:v>10</c:v>
                </c:pt>
                <c:pt idx="2753">
                  <c:v>10.232929922807546</c:v>
                </c:pt>
                <c:pt idx="2754">
                  <c:v>10</c:v>
                </c:pt>
                <c:pt idx="2755">
                  <c:v>10.232929922807546</c:v>
                </c:pt>
                <c:pt idx="2756">
                  <c:v>10</c:v>
                </c:pt>
                <c:pt idx="2757">
                  <c:v>10.232929922807546</c:v>
                </c:pt>
                <c:pt idx="2758">
                  <c:v>10</c:v>
                </c:pt>
                <c:pt idx="2759">
                  <c:v>10.232929922807546</c:v>
                </c:pt>
                <c:pt idx="2760">
                  <c:v>10</c:v>
                </c:pt>
                <c:pt idx="2761">
                  <c:v>10.232929922807546</c:v>
                </c:pt>
                <c:pt idx="2762">
                  <c:v>10</c:v>
                </c:pt>
                <c:pt idx="2763">
                  <c:v>10.232929922807546</c:v>
                </c:pt>
                <c:pt idx="2764">
                  <c:v>10</c:v>
                </c:pt>
                <c:pt idx="2765">
                  <c:v>10.232929922807546</c:v>
                </c:pt>
                <c:pt idx="2766">
                  <c:v>10</c:v>
                </c:pt>
                <c:pt idx="2767">
                  <c:v>10.232929922807546</c:v>
                </c:pt>
                <c:pt idx="2768">
                  <c:v>10</c:v>
                </c:pt>
                <c:pt idx="2769">
                  <c:v>10.232929922807546</c:v>
                </c:pt>
                <c:pt idx="2770">
                  <c:v>10</c:v>
                </c:pt>
                <c:pt idx="2771">
                  <c:v>10.232929922807546</c:v>
                </c:pt>
                <c:pt idx="2772">
                  <c:v>10</c:v>
                </c:pt>
                <c:pt idx="2773">
                  <c:v>10.232929922807546</c:v>
                </c:pt>
                <c:pt idx="2774">
                  <c:v>10</c:v>
                </c:pt>
                <c:pt idx="2775">
                  <c:v>10.232929922807546</c:v>
                </c:pt>
                <c:pt idx="2776">
                  <c:v>10</c:v>
                </c:pt>
                <c:pt idx="2777">
                  <c:v>10.232929922807546</c:v>
                </c:pt>
                <c:pt idx="2778">
                  <c:v>10</c:v>
                </c:pt>
                <c:pt idx="2779">
                  <c:v>10.232929922807546</c:v>
                </c:pt>
                <c:pt idx="2780">
                  <c:v>10</c:v>
                </c:pt>
                <c:pt idx="2781">
                  <c:v>10.232929922807546</c:v>
                </c:pt>
                <c:pt idx="2782">
                  <c:v>10</c:v>
                </c:pt>
                <c:pt idx="2783">
                  <c:v>10.232929922807546</c:v>
                </c:pt>
                <c:pt idx="2784">
                  <c:v>10</c:v>
                </c:pt>
                <c:pt idx="2785">
                  <c:v>10.232929922807546</c:v>
                </c:pt>
                <c:pt idx="2786">
                  <c:v>10</c:v>
                </c:pt>
                <c:pt idx="2787">
                  <c:v>10.232929922807546</c:v>
                </c:pt>
                <c:pt idx="2788">
                  <c:v>10</c:v>
                </c:pt>
                <c:pt idx="2789">
                  <c:v>10.232929922807546</c:v>
                </c:pt>
                <c:pt idx="2790">
                  <c:v>10</c:v>
                </c:pt>
                <c:pt idx="2791">
                  <c:v>10.232929922807546</c:v>
                </c:pt>
                <c:pt idx="2792">
                  <c:v>10</c:v>
                </c:pt>
                <c:pt idx="2793">
                  <c:v>10.232929922807546</c:v>
                </c:pt>
                <c:pt idx="2794">
                  <c:v>10</c:v>
                </c:pt>
                <c:pt idx="2795">
                  <c:v>10.232929922807546</c:v>
                </c:pt>
                <c:pt idx="2796">
                  <c:v>10</c:v>
                </c:pt>
                <c:pt idx="2797">
                  <c:v>10.232929922807546</c:v>
                </c:pt>
                <c:pt idx="2798">
                  <c:v>10</c:v>
                </c:pt>
                <c:pt idx="2799">
                  <c:v>10.232929922807546</c:v>
                </c:pt>
                <c:pt idx="2800">
                  <c:v>10</c:v>
                </c:pt>
                <c:pt idx="2801">
                  <c:v>10.232929922807546</c:v>
                </c:pt>
                <c:pt idx="2802">
                  <c:v>10</c:v>
                </c:pt>
                <c:pt idx="2803">
                  <c:v>10.232929922807546</c:v>
                </c:pt>
                <c:pt idx="2804">
                  <c:v>10</c:v>
                </c:pt>
                <c:pt idx="2805">
                  <c:v>10.232929922807546</c:v>
                </c:pt>
                <c:pt idx="2806">
                  <c:v>10</c:v>
                </c:pt>
                <c:pt idx="2807">
                  <c:v>10.232929922807546</c:v>
                </c:pt>
                <c:pt idx="2808">
                  <c:v>10</c:v>
                </c:pt>
                <c:pt idx="2809">
                  <c:v>10.232929922807546</c:v>
                </c:pt>
                <c:pt idx="2810">
                  <c:v>10</c:v>
                </c:pt>
                <c:pt idx="2811">
                  <c:v>10.232929922807546</c:v>
                </c:pt>
                <c:pt idx="2812">
                  <c:v>10</c:v>
                </c:pt>
                <c:pt idx="2813">
                  <c:v>10.232929922807546</c:v>
                </c:pt>
                <c:pt idx="2814">
                  <c:v>10</c:v>
                </c:pt>
                <c:pt idx="2815">
                  <c:v>10.232929922807546</c:v>
                </c:pt>
                <c:pt idx="2816">
                  <c:v>10</c:v>
                </c:pt>
                <c:pt idx="2817">
                  <c:v>10.232929922807546</c:v>
                </c:pt>
                <c:pt idx="2818">
                  <c:v>10</c:v>
                </c:pt>
                <c:pt idx="2819">
                  <c:v>10.232929922807546</c:v>
                </c:pt>
                <c:pt idx="2820">
                  <c:v>10</c:v>
                </c:pt>
                <c:pt idx="2821">
                  <c:v>10.232929922807546</c:v>
                </c:pt>
                <c:pt idx="2822">
                  <c:v>10</c:v>
                </c:pt>
                <c:pt idx="2823">
                  <c:v>10.232929922807546</c:v>
                </c:pt>
                <c:pt idx="2824">
                  <c:v>10</c:v>
                </c:pt>
                <c:pt idx="2825">
                  <c:v>10.232929922807546</c:v>
                </c:pt>
                <c:pt idx="2826">
                  <c:v>10</c:v>
                </c:pt>
                <c:pt idx="2827">
                  <c:v>10.232929922807546</c:v>
                </c:pt>
                <c:pt idx="2828">
                  <c:v>10</c:v>
                </c:pt>
                <c:pt idx="2829">
                  <c:v>10.232929922807546</c:v>
                </c:pt>
                <c:pt idx="2830">
                  <c:v>10</c:v>
                </c:pt>
                <c:pt idx="2831">
                  <c:v>10.232929922807546</c:v>
                </c:pt>
                <c:pt idx="2832">
                  <c:v>10</c:v>
                </c:pt>
                <c:pt idx="2833">
                  <c:v>10.232929922807546</c:v>
                </c:pt>
                <c:pt idx="2834">
                  <c:v>10</c:v>
                </c:pt>
                <c:pt idx="2835">
                  <c:v>10.232929922807546</c:v>
                </c:pt>
                <c:pt idx="2836">
                  <c:v>10</c:v>
                </c:pt>
                <c:pt idx="2837">
                  <c:v>10.232929922807546</c:v>
                </c:pt>
                <c:pt idx="2838">
                  <c:v>10</c:v>
                </c:pt>
                <c:pt idx="2839">
                  <c:v>10.232929922807546</c:v>
                </c:pt>
                <c:pt idx="2840">
                  <c:v>10.471285480509037</c:v>
                </c:pt>
                <c:pt idx="2841">
                  <c:v>10.232929922807546</c:v>
                </c:pt>
                <c:pt idx="2842">
                  <c:v>10.471285480509037</c:v>
                </c:pt>
                <c:pt idx="2843">
                  <c:v>10.232929922807546</c:v>
                </c:pt>
                <c:pt idx="2844">
                  <c:v>10.471285480509037</c:v>
                </c:pt>
                <c:pt idx="2845">
                  <c:v>10.232929922807546</c:v>
                </c:pt>
                <c:pt idx="2846">
                  <c:v>10.471285480509037</c:v>
                </c:pt>
                <c:pt idx="2847">
                  <c:v>10.232929922807546</c:v>
                </c:pt>
                <c:pt idx="2848">
                  <c:v>10.471285480509037</c:v>
                </c:pt>
                <c:pt idx="2849">
                  <c:v>10.232929922807546</c:v>
                </c:pt>
                <c:pt idx="2850">
                  <c:v>10.471285480509037</c:v>
                </c:pt>
                <c:pt idx="2851">
                  <c:v>10.232929922807546</c:v>
                </c:pt>
                <c:pt idx="2852">
                  <c:v>10.471285480509037</c:v>
                </c:pt>
                <c:pt idx="2853">
                  <c:v>10.232929922807546</c:v>
                </c:pt>
                <c:pt idx="2854">
                  <c:v>10.471285480509037</c:v>
                </c:pt>
                <c:pt idx="2855">
                  <c:v>10.232929922807546</c:v>
                </c:pt>
                <c:pt idx="2856">
                  <c:v>10.471285480509037</c:v>
                </c:pt>
                <c:pt idx="2857">
                  <c:v>10.232929922807546</c:v>
                </c:pt>
                <c:pt idx="2858">
                  <c:v>10.471285480509037</c:v>
                </c:pt>
                <c:pt idx="2859">
                  <c:v>10.232929922807546</c:v>
                </c:pt>
                <c:pt idx="2860">
                  <c:v>10.471285480509037</c:v>
                </c:pt>
                <c:pt idx="2861">
                  <c:v>10.232929922807546</c:v>
                </c:pt>
                <c:pt idx="2862">
                  <c:v>10.471285480509037</c:v>
                </c:pt>
                <c:pt idx="2863">
                  <c:v>10.232929922807546</c:v>
                </c:pt>
                <c:pt idx="2864">
                  <c:v>10.471285480509037</c:v>
                </c:pt>
                <c:pt idx="2865">
                  <c:v>10.232929922807546</c:v>
                </c:pt>
                <c:pt idx="2866">
                  <c:v>10.471285480509037</c:v>
                </c:pt>
                <c:pt idx="2867">
                  <c:v>10.232929922807546</c:v>
                </c:pt>
                <c:pt idx="2868">
                  <c:v>10.471285480509037</c:v>
                </c:pt>
                <c:pt idx="2869">
                  <c:v>10.232929922807546</c:v>
                </c:pt>
                <c:pt idx="2870">
                  <c:v>10.471285480509037</c:v>
                </c:pt>
                <c:pt idx="2871">
                  <c:v>10.232929922807546</c:v>
                </c:pt>
                <c:pt idx="2872">
                  <c:v>10.471285480509037</c:v>
                </c:pt>
                <c:pt idx="2873">
                  <c:v>10.232929922807546</c:v>
                </c:pt>
                <c:pt idx="2874">
                  <c:v>10.471285480509037</c:v>
                </c:pt>
                <c:pt idx="2875">
                  <c:v>10.232929922807546</c:v>
                </c:pt>
                <c:pt idx="2876">
                  <c:v>10.471285480509037</c:v>
                </c:pt>
                <c:pt idx="2877">
                  <c:v>10.232929922807546</c:v>
                </c:pt>
                <c:pt idx="2878">
                  <c:v>10.471285480509037</c:v>
                </c:pt>
                <c:pt idx="2879">
                  <c:v>10.232929922807546</c:v>
                </c:pt>
                <c:pt idx="2880">
                  <c:v>10.471285480509037</c:v>
                </c:pt>
                <c:pt idx="2881">
                  <c:v>10.232929922807546</c:v>
                </c:pt>
                <c:pt idx="2882">
                  <c:v>10.471285480509037</c:v>
                </c:pt>
                <c:pt idx="2883">
                  <c:v>10.232929922807546</c:v>
                </c:pt>
                <c:pt idx="2884">
                  <c:v>10.471285480509037</c:v>
                </c:pt>
                <c:pt idx="2885">
                  <c:v>10.232929922807546</c:v>
                </c:pt>
                <c:pt idx="2886">
                  <c:v>10.471285480509037</c:v>
                </c:pt>
                <c:pt idx="2887">
                  <c:v>10.232929922807546</c:v>
                </c:pt>
                <c:pt idx="2888">
                  <c:v>10.471285480509037</c:v>
                </c:pt>
                <c:pt idx="2889">
                  <c:v>10.232929922807546</c:v>
                </c:pt>
                <c:pt idx="2890">
                  <c:v>10.471285480509037</c:v>
                </c:pt>
                <c:pt idx="2891">
                  <c:v>10.232929922807546</c:v>
                </c:pt>
                <c:pt idx="2892">
                  <c:v>10.471285480509037</c:v>
                </c:pt>
                <c:pt idx="2893">
                  <c:v>10.232929922807546</c:v>
                </c:pt>
                <c:pt idx="2894">
                  <c:v>10.471285480509037</c:v>
                </c:pt>
                <c:pt idx="2895">
                  <c:v>10.232929922807546</c:v>
                </c:pt>
                <c:pt idx="2896">
                  <c:v>10.471285480509037</c:v>
                </c:pt>
                <c:pt idx="2897">
                  <c:v>10.232929922807546</c:v>
                </c:pt>
                <c:pt idx="2898">
                  <c:v>10.471285480509037</c:v>
                </c:pt>
                <c:pt idx="2899">
                  <c:v>10.232929922807546</c:v>
                </c:pt>
                <c:pt idx="2900">
                  <c:v>10.471285480509037</c:v>
                </c:pt>
                <c:pt idx="2901">
                  <c:v>10.232929922807546</c:v>
                </c:pt>
                <c:pt idx="2902">
                  <c:v>10.471285480509037</c:v>
                </c:pt>
                <c:pt idx="2903">
                  <c:v>10.232929922807546</c:v>
                </c:pt>
                <c:pt idx="2904">
                  <c:v>10.471285480509037</c:v>
                </c:pt>
                <c:pt idx="2905">
                  <c:v>10.232929922807546</c:v>
                </c:pt>
                <c:pt idx="2906">
                  <c:v>10.471285480509037</c:v>
                </c:pt>
                <c:pt idx="2907">
                  <c:v>10.232929922807546</c:v>
                </c:pt>
                <c:pt idx="2908">
                  <c:v>10.471285480509037</c:v>
                </c:pt>
                <c:pt idx="2909">
                  <c:v>10.232929922807546</c:v>
                </c:pt>
                <c:pt idx="2910">
                  <c:v>10.471285480509037</c:v>
                </c:pt>
                <c:pt idx="2911">
                  <c:v>10.232929922807546</c:v>
                </c:pt>
                <c:pt idx="2912">
                  <c:v>10.471285480509037</c:v>
                </c:pt>
                <c:pt idx="2913">
                  <c:v>10.232929922807546</c:v>
                </c:pt>
                <c:pt idx="2914">
                  <c:v>10.471285480509037</c:v>
                </c:pt>
                <c:pt idx="2915">
                  <c:v>10.232929922807546</c:v>
                </c:pt>
                <c:pt idx="2916">
                  <c:v>10.471285480509037</c:v>
                </c:pt>
                <c:pt idx="2917">
                  <c:v>10.232929922807546</c:v>
                </c:pt>
                <c:pt idx="2918">
                  <c:v>10.471285480509037</c:v>
                </c:pt>
                <c:pt idx="2919">
                  <c:v>10.232929922807546</c:v>
                </c:pt>
                <c:pt idx="2920">
                  <c:v>10.471285480509037</c:v>
                </c:pt>
                <c:pt idx="2921">
                  <c:v>10.232929922807546</c:v>
                </c:pt>
                <c:pt idx="2922">
                  <c:v>10.471285480509037</c:v>
                </c:pt>
                <c:pt idx="2923">
                  <c:v>10.232929922807546</c:v>
                </c:pt>
                <c:pt idx="2924">
                  <c:v>10.471285480509037</c:v>
                </c:pt>
                <c:pt idx="2925">
                  <c:v>10.232929922807546</c:v>
                </c:pt>
                <c:pt idx="2926">
                  <c:v>10.471285480509037</c:v>
                </c:pt>
                <c:pt idx="2927">
                  <c:v>10.232929922807546</c:v>
                </c:pt>
                <c:pt idx="2928">
                  <c:v>10.471285480509037</c:v>
                </c:pt>
                <c:pt idx="2929">
                  <c:v>10.232929922807546</c:v>
                </c:pt>
                <c:pt idx="2930">
                  <c:v>10.471285480509037</c:v>
                </c:pt>
                <c:pt idx="2931">
                  <c:v>10.232929922807546</c:v>
                </c:pt>
                <c:pt idx="2932">
                  <c:v>10.471285480509037</c:v>
                </c:pt>
                <c:pt idx="2933">
                  <c:v>10.232929922807546</c:v>
                </c:pt>
                <c:pt idx="2934">
                  <c:v>10.471285480509037</c:v>
                </c:pt>
                <c:pt idx="2935">
                  <c:v>10.232929922807546</c:v>
                </c:pt>
                <c:pt idx="2936">
                  <c:v>10.471285480509037</c:v>
                </c:pt>
                <c:pt idx="2937">
                  <c:v>10.232929922807546</c:v>
                </c:pt>
                <c:pt idx="2938">
                  <c:v>10.471285480509037</c:v>
                </c:pt>
                <c:pt idx="2939">
                  <c:v>10.232929922807546</c:v>
                </c:pt>
                <c:pt idx="2940">
                  <c:v>10.471285480509037</c:v>
                </c:pt>
                <c:pt idx="2941">
                  <c:v>10.232929922807546</c:v>
                </c:pt>
                <c:pt idx="2942">
                  <c:v>10.471285480509037</c:v>
                </c:pt>
                <c:pt idx="2943">
                  <c:v>10.232929922807546</c:v>
                </c:pt>
                <c:pt idx="2944">
                  <c:v>10.471285480509037</c:v>
                </c:pt>
                <c:pt idx="2945">
                  <c:v>10.232929922807546</c:v>
                </c:pt>
                <c:pt idx="2946">
                  <c:v>10.471285480509037</c:v>
                </c:pt>
                <c:pt idx="2947">
                  <c:v>10.232929922807546</c:v>
                </c:pt>
                <c:pt idx="2948">
                  <c:v>10.471285480509037</c:v>
                </c:pt>
                <c:pt idx="2949">
                  <c:v>10.232929922807546</c:v>
                </c:pt>
                <c:pt idx="2950">
                  <c:v>10.471285480509037</c:v>
                </c:pt>
                <c:pt idx="2951">
                  <c:v>10.232929922807546</c:v>
                </c:pt>
                <c:pt idx="2952">
                  <c:v>10.471285480509037</c:v>
                </c:pt>
                <c:pt idx="2953">
                  <c:v>10.232929922807546</c:v>
                </c:pt>
                <c:pt idx="2954">
                  <c:v>10.471285480509037</c:v>
                </c:pt>
                <c:pt idx="2955">
                  <c:v>10.232929922807546</c:v>
                </c:pt>
                <c:pt idx="2956">
                  <c:v>10.471285480509037</c:v>
                </c:pt>
                <c:pt idx="2957">
                  <c:v>10.232929922807546</c:v>
                </c:pt>
                <c:pt idx="2958">
                  <c:v>10.471285480509037</c:v>
                </c:pt>
                <c:pt idx="2959">
                  <c:v>10.232929922807546</c:v>
                </c:pt>
                <c:pt idx="2960">
                  <c:v>10.471285480509037</c:v>
                </c:pt>
                <c:pt idx="2961">
                  <c:v>10.232929922807546</c:v>
                </c:pt>
                <c:pt idx="2962">
                  <c:v>10.471285480509037</c:v>
                </c:pt>
                <c:pt idx="2963">
                  <c:v>10.232929922807546</c:v>
                </c:pt>
                <c:pt idx="2964">
                  <c:v>10.471285480509037</c:v>
                </c:pt>
                <c:pt idx="2965">
                  <c:v>10.232929922807546</c:v>
                </c:pt>
                <c:pt idx="2966">
                  <c:v>10.471285480509037</c:v>
                </c:pt>
                <c:pt idx="2967">
                  <c:v>10.232929922807546</c:v>
                </c:pt>
                <c:pt idx="2968">
                  <c:v>10.471285480509037</c:v>
                </c:pt>
                <c:pt idx="2969">
                  <c:v>10.232929922807546</c:v>
                </c:pt>
                <c:pt idx="2970">
                  <c:v>10.471285480509037</c:v>
                </c:pt>
                <c:pt idx="2971">
                  <c:v>10.232929922807546</c:v>
                </c:pt>
                <c:pt idx="2972">
                  <c:v>10.471285480509037</c:v>
                </c:pt>
                <c:pt idx="2973">
                  <c:v>10.232929922807546</c:v>
                </c:pt>
                <c:pt idx="2974">
                  <c:v>10.471285480509037</c:v>
                </c:pt>
                <c:pt idx="2975">
                  <c:v>10.232929922807546</c:v>
                </c:pt>
                <c:pt idx="2976">
                  <c:v>10.471285480509037</c:v>
                </c:pt>
                <c:pt idx="2977">
                  <c:v>10.232929922807546</c:v>
                </c:pt>
                <c:pt idx="2978">
                  <c:v>10.471285480509037</c:v>
                </c:pt>
                <c:pt idx="2979">
                  <c:v>10.232929922807546</c:v>
                </c:pt>
                <c:pt idx="2980">
                  <c:v>10.471285480509037</c:v>
                </c:pt>
                <c:pt idx="2981">
                  <c:v>10.232929922807546</c:v>
                </c:pt>
                <c:pt idx="2982">
                  <c:v>10.471285480509037</c:v>
                </c:pt>
                <c:pt idx="2983">
                  <c:v>10.232929922807546</c:v>
                </c:pt>
                <c:pt idx="2984">
                  <c:v>10.471285480509037</c:v>
                </c:pt>
                <c:pt idx="2985">
                  <c:v>10.232929922807546</c:v>
                </c:pt>
                <c:pt idx="2986">
                  <c:v>10.471285480509037</c:v>
                </c:pt>
                <c:pt idx="2987">
                  <c:v>10.232929922807546</c:v>
                </c:pt>
                <c:pt idx="2988">
                  <c:v>10.471285480509037</c:v>
                </c:pt>
                <c:pt idx="2989">
                  <c:v>10.232929922807546</c:v>
                </c:pt>
                <c:pt idx="2990">
                  <c:v>10.471285480509037</c:v>
                </c:pt>
                <c:pt idx="2991">
                  <c:v>10.232929922807546</c:v>
                </c:pt>
                <c:pt idx="2992">
                  <c:v>10.471285480509037</c:v>
                </c:pt>
                <c:pt idx="2993">
                  <c:v>10.232929922807546</c:v>
                </c:pt>
                <c:pt idx="2994">
                  <c:v>10.471285480509037</c:v>
                </c:pt>
                <c:pt idx="2995">
                  <c:v>10.232929922807546</c:v>
                </c:pt>
                <c:pt idx="2996">
                  <c:v>10.471285480509037</c:v>
                </c:pt>
                <c:pt idx="2997">
                  <c:v>10.232929922807546</c:v>
                </c:pt>
                <c:pt idx="2998">
                  <c:v>10.471285480509037</c:v>
                </c:pt>
                <c:pt idx="2999">
                  <c:v>10.232929922807546</c:v>
                </c:pt>
                <c:pt idx="3000">
                  <c:v>10.471285480509037</c:v>
                </c:pt>
                <c:pt idx="3001">
                  <c:v>10.232929922807546</c:v>
                </c:pt>
                <c:pt idx="3002">
                  <c:v>10.471285480509037</c:v>
                </c:pt>
                <c:pt idx="3003">
                  <c:v>10.232929922807546</c:v>
                </c:pt>
                <c:pt idx="3004">
                  <c:v>10.471285480509037</c:v>
                </c:pt>
                <c:pt idx="3005">
                  <c:v>10.232929922807546</c:v>
                </c:pt>
                <c:pt idx="3006">
                  <c:v>10.471285480509037</c:v>
                </c:pt>
                <c:pt idx="3007">
                  <c:v>10.232929922807546</c:v>
                </c:pt>
                <c:pt idx="3008">
                  <c:v>10.471285480509037</c:v>
                </c:pt>
                <c:pt idx="3009">
                  <c:v>10.232929922807546</c:v>
                </c:pt>
                <c:pt idx="3010">
                  <c:v>10.471285480509037</c:v>
                </c:pt>
                <c:pt idx="3011">
                  <c:v>10.232929922807546</c:v>
                </c:pt>
                <c:pt idx="3012">
                  <c:v>10.471285480509037</c:v>
                </c:pt>
                <c:pt idx="3013">
                  <c:v>10.232929922807546</c:v>
                </c:pt>
                <c:pt idx="3014">
                  <c:v>10.471285480509037</c:v>
                </c:pt>
                <c:pt idx="3015">
                  <c:v>10.232929922807546</c:v>
                </c:pt>
                <c:pt idx="3016">
                  <c:v>10.471285480509037</c:v>
                </c:pt>
                <c:pt idx="3017">
                  <c:v>10.232929922807546</c:v>
                </c:pt>
                <c:pt idx="3018">
                  <c:v>10.471285480509037</c:v>
                </c:pt>
                <c:pt idx="3019">
                  <c:v>10.232929922807546</c:v>
                </c:pt>
                <c:pt idx="3020">
                  <c:v>10.471285480509037</c:v>
                </c:pt>
                <c:pt idx="3021">
                  <c:v>10.232929922807546</c:v>
                </c:pt>
                <c:pt idx="3022">
                  <c:v>10.471285480509037</c:v>
                </c:pt>
                <c:pt idx="3023">
                  <c:v>10.232929922807546</c:v>
                </c:pt>
                <c:pt idx="3024">
                  <c:v>10.471285480509037</c:v>
                </c:pt>
                <c:pt idx="3025">
                  <c:v>10.232929922807546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2-D2B4-4480-ABD1-BB67B59743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2783584"/>
        <c:axId val="102799392"/>
        <c:extLst>
          <c:ext xmlns:c15="http://schemas.microsoft.com/office/drawing/2012/chart" uri="{02D57815-91ED-43cb-92C2-25804820EDAC}">
            <c15:filteredScatterSeries>
              <c15:ser>
                <c:idx val="18"/>
                <c:order val="18"/>
                <c:tx>
                  <c:strRef>
                    <c:extLst>
                      <c:ext uri="{02D57815-91ED-43cb-92C2-25804820EDAC}">
                        <c15:formulaRef>
                          <c15:sqref>Hoja1!$T$1</c15:sqref>
                        </c15:formulaRef>
                      </c:ext>
                    </c:extLst>
                    <c:strCache>
                      <c:ptCount val="1"/>
                      <c:pt idx="0">
                        <c:v>Forward power (dBm)</c:v>
                      </c:pt>
                    </c:strCache>
                  </c:strRef>
                </c:tx>
                <c:spPr>
                  <a:ln w="19050" cap="rnd">
                    <a:solidFill>
                      <a:schemeClr val="accent1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Hoja1!$A$2:$A$35288</c15:sqref>
                        </c15:formulaRef>
                      </c:ext>
                    </c:extLst>
                    <c:numCache>
                      <c:formatCode>m/d/yyyy\ h:mm</c:formatCode>
                      <c:ptCount val="35287"/>
                      <c:pt idx="0">
                        <c:v>44832.005324074074</c:v>
                      </c:pt>
                      <c:pt idx="1">
                        <c:v>44832.013749999998</c:v>
                      </c:pt>
                      <c:pt idx="2">
                        <c:v>44832.019942129627</c:v>
                      </c:pt>
                      <c:pt idx="3">
                        <c:v>44832.03193287037</c:v>
                      </c:pt>
                      <c:pt idx="4">
                        <c:v>44832.060891203706</c:v>
                      </c:pt>
                      <c:pt idx="5">
                        <c:v>44832.09684027778</c:v>
                      </c:pt>
                      <c:pt idx="6">
                        <c:v>44832.255752314813</c:v>
                      </c:pt>
                      <c:pt idx="7">
                        <c:v>44832.007210648146</c:v>
                      </c:pt>
                      <c:pt idx="8">
                        <c:v>44832.013865740744</c:v>
                      </c:pt>
                      <c:pt idx="9">
                        <c:v>44832.079583333332</c:v>
                      </c:pt>
                      <c:pt idx="10">
                        <c:v>44832.095023148147</c:v>
                      </c:pt>
                      <c:pt idx="11">
                        <c:v>44832.101122685184</c:v>
                      </c:pt>
                      <c:pt idx="12">
                        <c:v>44832.278495370374</c:v>
                      </c:pt>
                      <c:pt idx="13">
                        <c:v>44832.325150462966</c:v>
                      </c:pt>
                      <c:pt idx="14">
                        <c:v>44832.36377314815</c:v>
                      </c:pt>
                      <c:pt idx="15">
                        <c:v>44832.000694444447</c:v>
                      </c:pt>
                      <c:pt idx="16">
                        <c:v>44832.006944444445</c:v>
                      </c:pt>
                      <c:pt idx="17">
                        <c:v>44832.011111111111</c:v>
                      </c:pt>
                      <c:pt idx="18">
                        <c:v>44832.017361111109</c:v>
                      </c:pt>
                      <c:pt idx="19">
                        <c:v>44832.025000000001</c:v>
                      </c:pt>
                      <c:pt idx="20">
                        <c:v>44832.036805555559</c:v>
                      </c:pt>
                      <c:pt idx="21">
                        <c:v>44832.052777777775</c:v>
                      </c:pt>
                      <c:pt idx="22">
                        <c:v>44832.090277777781</c:v>
                      </c:pt>
                      <c:pt idx="23">
                        <c:v>44832.001388888886</c:v>
                      </c:pt>
                      <c:pt idx="24">
                        <c:v>44832.008333333331</c:v>
                      </c:pt>
                      <c:pt idx="25">
                        <c:v>44832.01458333333</c:v>
                      </c:pt>
                      <c:pt idx="26">
                        <c:v>44832.065972222219</c:v>
                      </c:pt>
                      <c:pt idx="27">
                        <c:v>44832.176388888889</c:v>
                      </c:pt>
                      <c:pt idx="28">
                        <c:v>44832.193055555559</c:v>
                      </c:pt>
                      <c:pt idx="29">
                        <c:v>44832.32916666667</c:v>
                      </c:pt>
                      <c:pt idx="30">
                        <c:v>44832.359027777777</c:v>
                      </c:pt>
                      <c:pt idx="31">
                        <c:v>44832.001388888886</c:v>
                      </c:pt>
                      <c:pt idx="32">
                        <c:v>44832.005555555559</c:v>
                      </c:pt>
                      <c:pt idx="33">
                        <c:v>44832.011111111111</c:v>
                      </c:pt>
                      <c:pt idx="34">
                        <c:v>44832.017361111109</c:v>
                      </c:pt>
                      <c:pt idx="35">
                        <c:v>44832.025000000001</c:v>
                      </c:pt>
                      <c:pt idx="36">
                        <c:v>44832.036805555559</c:v>
                      </c:pt>
                      <c:pt idx="37">
                        <c:v>44832.054861111108</c:v>
                      </c:pt>
                      <c:pt idx="38">
                        <c:v>44832.089583333334</c:v>
                      </c:pt>
                      <c:pt idx="39">
                        <c:v>44832.17083333333</c:v>
                      </c:pt>
                      <c:pt idx="40">
                        <c:v>44832.288194444445</c:v>
                      </c:pt>
                      <c:pt idx="41">
                        <c:v>44832.337500000001</c:v>
                      </c:pt>
                      <c:pt idx="42">
                        <c:v>44832.00277777778</c:v>
                      </c:pt>
                      <c:pt idx="43">
                        <c:v>44832.029861111114</c:v>
                      </c:pt>
                      <c:pt idx="44">
                        <c:v>44832.037499999999</c:v>
                      </c:pt>
                      <c:pt idx="45">
                        <c:v>44832.045138888891</c:v>
                      </c:pt>
                      <c:pt idx="46">
                        <c:v>44832.061805555553</c:v>
                      </c:pt>
                      <c:pt idx="47">
                        <c:v>44832.072916666664</c:v>
                      </c:pt>
                      <c:pt idx="48">
                        <c:v>44832.080555555556</c:v>
                      </c:pt>
                      <c:pt idx="49">
                        <c:v>44832.097222222219</c:v>
                      </c:pt>
                      <c:pt idx="50">
                        <c:v>44832.14166666667</c:v>
                      </c:pt>
                      <c:pt idx="51">
                        <c:v>44832.165277777778</c:v>
                      </c:pt>
                      <c:pt idx="52">
                        <c:v>44832.234722222223</c:v>
                      </c:pt>
                      <c:pt idx="53">
                        <c:v>44832.298611111109</c:v>
                      </c:pt>
                      <c:pt idx="54">
                        <c:v>44832.329861111109</c:v>
                      </c:pt>
                      <c:pt idx="55">
                        <c:v>44832.363194444442</c:v>
                      </c:pt>
                      <c:pt idx="56">
                        <c:v>44832.019444444442</c:v>
                      </c:pt>
                      <c:pt idx="57">
                        <c:v>44832.063888888886</c:v>
                      </c:pt>
                      <c:pt idx="58">
                        <c:v>44832.068749999999</c:v>
                      </c:pt>
                      <c:pt idx="59">
                        <c:v>44832.074999999997</c:v>
                      </c:pt>
                      <c:pt idx="60">
                        <c:v>44832.081250000003</c:v>
                      </c:pt>
                      <c:pt idx="61">
                        <c:v>44832.093055555553</c:v>
                      </c:pt>
                      <c:pt idx="62">
                        <c:v>44832.137499999997</c:v>
                      </c:pt>
                      <c:pt idx="63">
                        <c:v>44832.155555555553</c:v>
                      </c:pt>
                      <c:pt idx="64">
                        <c:v>44832.172222222223</c:v>
                      </c:pt>
                      <c:pt idx="65">
                        <c:v>44832.234722222223</c:v>
                      </c:pt>
                      <c:pt idx="66">
                        <c:v>44832.263194444444</c:v>
                      </c:pt>
                      <c:pt idx="67">
                        <c:v>44832.297222222223</c:v>
                      </c:pt>
                      <c:pt idx="68">
                        <c:v>44832.331944444442</c:v>
                      </c:pt>
                      <c:pt idx="69">
                        <c:v>44832.361111111109</c:v>
                      </c:pt>
                      <c:pt idx="70">
                        <c:v>44832.00277777778</c:v>
                      </c:pt>
                      <c:pt idx="71">
                        <c:v>44832.011111111111</c:v>
                      </c:pt>
                      <c:pt idx="72">
                        <c:v>44832.043055555558</c:v>
                      </c:pt>
                      <c:pt idx="73">
                        <c:v>44832.046527777777</c:v>
                      </c:pt>
                      <c:pt idx="74">
                        <c:v>44832.058333333334</c:v>
                      </c:pt>
                      <c:pt idx="75">
                        <c:v>44832.089583333334</c:v>
                      </c:pt>
                      <c:pt idx="76">
                        <c:v>44832.102083333331</c:v>
                      </c:pt>
                      <c:pt idx="77">
                        <c:v>44832.102777777778</c:v>
                      </c:pt>
                      <c:pt idx="78">
                        <c:v>44832.111805555556</c:v>
                      </c:pt>
                      <c:pt idx="79">
                        <c:v>44832.168055555558</c:v>
                      </c:pt>
                      <c:pt idx="80">
                        <c:v>44832.193749999999</c:v>
                      </c:pt>
                      <c:pt idx="81">
                        <c:v>44832.232638888891</c:v>
                      </c:pt>
                      <c:pt idx="82">
                        <c:v>44832.241666666669</c:v>
                      </c:pt>
                      <c:pt idx="83">
                        <c:v>44832.326388888891</c:v>
                      </c:pt>
                      <c:pt idx="84">
                        <c:v>44832.359722222223</c:v>
                      </c:pt>
                      <c:pt idx="85">
                        <c:v>44832.371527777781</c:v>
                      </c:pt>
                      <c:pt idx="86">
                        <c:v>44832.003171296295</c:v>
                      </c:pt>
                      <c:pt idx="87">
                        <c:v>44832.013749999998</c:v>
                      </c:pt>
                      <c:pt idx="88">
                        <c:v>44832.026365740741</c:v>
                      </c:pt>
                      <c:pt idx="89">
                        <c:v>44832.060011574074</c:v>
                      </c:pt>
                      <c:pt idx="90">
                        <c:v>44832.068032407406</c:v>
                      </c:pt>
                      <c:pt idx="91">
                        <c:v>44832.076631944445</c:v>
                      </c:pt>
                      <c:pt idx="92">
                        <c:v>44832.093333333331</c:v>
                      </c:pt>
                      <c:pt idx="93">
                        <c:v>44832.096053240741</c:v>
                      </c:pt>
                      <c:pt idx="94">
                        <c:v>44832.119409722225</c:v>
                      </c:pt>
                      <c:pt idx="95">
                        <c:v>44832.137638888889</c:v>
                      </c:pt>
                      <c:pt idx="96">
                        <c:v>44832.156597222223</c:v>
                      </c:pt>
                      <c:pt idx="97">
                        <c:v>44832.168391203704</c:v>
                      </c:pt>
                      <c:pt idx="98">
                        <c:v>44832.228807870371</c:v>
                      </c:pt>
                      <c:pt idx="99">
                        <c:v>44832.289837962962</c:v>
                      </c:pt>
                      <c:pt idx="100">
                        <c:v>44832.322476851848</c:v>
                      </c:pt>
                      <c:pt idx="101">
                        <c:v>44832.362037037034</c:v>
                      </c:pt>
                      <c:pt idx="102">
                        <c:v>44832.374849537038</c:v>
                      </c:pt>
                      <c:pt idx="103">
                        <c:v>44832.002951388888</c:v>
                      </c:pt>
                      <c:pt idx="104">
                        <c:v>44832.006157407406</c:v>
                      </c:pt>
                      <c:pt idx="105">
                        <c:v>44832.02484953704</c:v>
                      </c:pt>
                      <c:pt idx="106">
                        <c:v>44832.038263888891</c:v>
                      </c:pt>
                      <c:pt idx="107">
                        <c:v>44832.040532407409</c:v>
                      </c:pt>
                      <c:pt idx="108">
                        <c:v>44832.046666666669</c:v>
                      </c:pt>
                      <c:pt idx="109">
                        <c:v>44832.051354166666</c:v>
                      </c:pt>
                      <c:pt idx="110">
                        <c:v>44832.058958333335</c:v>
                      </c:pt>
                      <c:pt idx="111">
                        <c:v>44832.061388888891</c:v>
                      </c:pt>
                      <c:pt idx="112">
                        <c:v>44832.085162037038</c:v>
                      </c:pt>
                      <c:pt idx="113">
                        <c:v>44832.090960648151</c:v>
                      </c:pt>
                      <c:pt idx="114">
                        <c:v>44832.094282407408</c:v>
                      </c:pt>
                      <c:pt idx="115">
                        <c:v>44832.095590277779</c:v>
                      </c:pt>
                      <c:pt idx="116">
                        <c:v>44832.102407407408</c:v>
                      </c:pt>
                      <c:pt idx="117">
                        <c:v>44832.106562499997</c:v>
                      </c:pt>
                      <c:pt idx="118">
                        <c:v>44832.169340277775</c:v>
                      </c:pt>
                      <c:pt idx="119">
                        <c:v>44832.183506944442</c:v>
                      </c:pt>
                      <c:pt idx="120">
                        <c:v>44832.229571759257</c:v>
                      </c:pt>
                      <c:pt idx="121">
                        <c:v>44832.234837962962</c:v>
                      </c:pt>
                      <c:pt idx="122">
                        <c:v>44832.251620370371</c:v>
                      </c:pt>
                      <c:pt idx="123">
                        <c:v>44832.255868055552</c:v>
                      </c:pt>
                      <c:pt idx="124">
                        <c:v>44832.272511574076</c:v>
                      </c:pt>
                      <c:pt idx="125">
                        <c:v>44832.288865740738</c:v>
                      </c:pt>
                      <c:pt idx="126">
                        <c:v>44832.323553240742</c:v>
                      </c:pt>
                      <c:pt idx="127">
                        <c:v>44832.354016203702</c:v>
                      </c:pt>
                      <c:pt idx="128">
                        <c:v>44832.359675925924</c:v>
                      </c:pt>
                      <c:pt idx="129">
                        <c:v>44832.374745370369</c:v>
                      </c:pt>
                      <c:pt idx="130">
                        <c:v>44832</c:v>
                      </c:pt>
                      <c:pt idx="131">
                        <c:v>44832.004861111112</c:v>
                      </c:pt>
                      <c:pt idx="132">
                        <c:v>44832.011805555558</c:v>
                      </c:pt>
                      <c:pt idx="133">
                        <c:v>44832.017361111109</c:v>
                      </c:pt>
                      <c:pt idx="134">
                        <c:v>44832.025000000001</c:v>
                      </c:pt>
                      <c:pt idx="135">
                        <c:v>44832.040972222225</c:v>
                      </c:pt>
                      <c:pt idx="136">
                        <c:v>44832.043055555558</c:v>
                      </c:pt>
                      <c:pt idx="137">
                        <c:v>44832.0625</c:v>
                      </c:pt>
                      <c:pt idx="138">
                        <c:v>44832.068055555559</c:v>
                      </c:pt>
                      <c:pt idx="139">
                        <c:v>44832.077777777777</c:v>
                      </c:pt>
                      <c:pt idx="140">
                        <c:v>44832.078472222223</c:v>
                      </c:pt>
                      <c:pt idx="141">
                        <c:v>44832.082638888889</c:v>
                      </c:pt>
                      <c:pt idx="142">
                        <c:v>44832.089583333334</c:v>
                      </c:pt>
                      <c:pt idx="143">
                        <c:v>44832.094444444447</c:v>
                      </c:pt>
                      <c:pt idx="144">
                        <c:v>44832.106249999997</c:v>
                      </c:pt>
                      <c:pt idx="145">
                        <c:v>44832.112500000003</c:v>
                      </c:pt>
                      <c:pt idx="146">
                        <c:v>44832.115277777775</c:v>
                      </c:pt>
                      <c:pt idx="147">
                        <c:v>44832.165972222225</c:v>
                      </c:pt>
                      <c:pt idx="148">
                        <c:v>44832.189583333333</c:v>
                      </c:pt>
                      <c:pt idx="149">
                        <c:v>44832.193749999999</c:v>
                      </c:pt>
                      <c:pt idx="150">
                        <c:v>44832.197916666664</c:v>
                      </c:pt>
                      <c:pt idx="151">
                        <c:v>44832.201388888891</c:v>
                      </c:pt>
                      <c:pt idx="152">
                        <c:v>44832.205555555556</c:v>
                      </c:pt>
                      <c:pt idx="153">
                        <c:v>44832.213888888888</c:v>
                      </c:pt>
                      <c:pt idx="154">
                        <c:v>44832.220138888886</c:v>
                      </c:pt>
                      <c:pt idx="155">
                        <c:v>44832.228472222225</c:v>
                      </c:pt>
                      <c:pt idx="156">
                        <c:v>44832.245138888888</c:v>
                      </c:pt>
                      <c:pt idx="157">
                        <c:v>44832.252083333333</c:v>
                      </c:pt>
                      <c:pt idx="158">
                        <c:v>44832.254166666666</c:v>
                      </c:pt>
                      <c:pt idx="159">
                        <c:v>44832.272916666669</c:v>
                      </c:pt>
                      <c:pt idx="160">
                        <c:v>44832.286805555559</c:v>
                      </c:pt>
                      <c:pt idx="161">
                        <c:v>44832.322916666664</c:v>
                      </c:pt>
                      <c:pt idx="162">
                        <c:v>44832.32916666667</c:v>
                      </c:pt>
                      <c:pt idx="163">
                        <c:v>44832.331944444442</c:v>
                      </c:pt>
                      <c:pt idx="164">
                        <c:v>44832.342361111114</c:v>
                      </c:pt>
                      <c:pt idx="165">
                        <c:v>44832.344444444447</c:v>
                      </c:pt>
                      <c:pt idx="166">
                        <c:v>44832.354861111111</c:v>
                      </c:pt>
                      <c:pt idx="167">
                        <c:v>44832.361111111109</c:v>
                      </c:pt>
                      <c:pt idx="168">
                        <c:v>44832.374305555553</c:v>
                      </c:pt>
                      <c:pt idx="169">
                        <c:v>44832.374305555553</c:v>
                      </c:pt>
                      <c:pt idx="170">
                        <c:v>44832.000243055554</c:v>
                      </c:pt>
                      <c:pt idx="171">
                        <c:v>44832.002199074072</c:v>
                      </c:pt>
                      <c:pt idx="172">
                        <c:v>44832.002523148149</c:v>
                      </c:pt>
                      <c:pt idx="173">
                        <c:v>44832.003553240742</c:v>
                      </c:pt>
                      <c:pt idx="174">
                        <c:v>44832.006597222222</c:v>
                      </c:pt>
                      <c:pt idx="175">
                        <c:v>44832.010729166665</c:v>
                      </c:pt>
                      <c:pt idx="176">
                        <c:v>44832.014247685183</c:v>
                      </c:pt>
                      <c:pt idx="177">
                        <c:v>44832.036956018521</c:v>
                      </c:pt>
                      <c:pt idx="178">
                        <c:v>44832.043425925927</c:v>
                      </c:pt>
                      <c:pt idx="179">
                        <c:v>44832.045856481483</c:v>
                      </c:pt>
                      <c:pt idx="180">
                        <c:v>44832.058680555558</c:v>
                      </c:pt>
                      <c:pt idx="181">
                        <c:v>44832.060208333336</c:v>
                      </c:pt>
                      <c:pt idx="182">
                        <c:v>44832.061481481483</c:v>
                      </c:pt>
                      <c:pt idx="183">
                        <c:v>44832.063125000001</c:v>
                      </c:pt>
                      <c:pt idx="184">
                        <c:v>44832.06422453704</c:v>
                      </c:pt>
                      <c:pt idx="185">
                        <c:v>44832.090578703705</c:v>
                      </c:pt>
                      <c:pt idx="186">
                        <c:v>44832.091412037036</c:v>
                      </c:pt>
                      <c:pt idx="187">
                        <c:v>44832.093148148146</c:v>
                      </c:pt>
                      <c:pt idx="188">
                        <c:v>44832.098530092589</c:v>
                      </c:pt>
                      <c:pt idx="189">
                        <c:v>44832.101435185185</c:v>
                      </c:pt>
                      <c:pt idx="190">
                        <c:v>44832.102094907408</c:v>
                      </c:pt>
                      <c:pt idx="191">
                        <c:v>44832.102476851855</c:v>
                      </c:pt>
                      <c:pt idx="192">
                        <c:v>44832.105474537035</c:v>
                      </c:pt>
                      <c:pt idx="193">
                        <c:v>44832.15252314815</c:v>
                      </c:pt>
                      <c:pt idx="194">
                        <c:v>44832.15357638889</c:v>
                      </c:pt>
                      <c:pt idx="195">
                        <c:v>44832.169629629629</c:v>
                      </c:pt>
                      <c:pt idx="196">
                        <c:v>44832.169918981483</c:v>
                      </c:pt>
                      <c:pt idx="197">
                        <c:v>44832.173715277779</c:v>
                      </c:pt>
                      <c:pt idx="198">
                        <c:v>44832.185335648152</c:v>
                      </c:pt>
                      <c:pt idx="199">
                        <c:v>44832.188298611109</c:v>
                      </c:pt>
                      <c:pt idx="200">
                        <c:v>44832.189826388887</c:v>
                      </c:pt>
                      <c:pt idx="201">
                        <c:v>44832.234467592592</c:v>
                      </c:pt>
                      <c:pt idx="202">
                        <c:v>44832.236793981479</c:v>
                      </c:pt>
                      <c:pt idx="203">
                        <c:v>44832.238900462966</c:v>
                      </c:pt>
                      <c:pt idx="204">
                        <c:v>44832.239722222221</c:v>
                      </c:pt>
                      <c:pt idx="205">
                        <c:v>44832.253657407404</c:v>
                      </c:pt>
                      <c:pt idx="206">
                        <c:v>44832.254189814812</c:v>
                      </c:pt>
                      <c:pt idx="207">
                        <c:v>44832.273680555554</c:v>
                      </c:pt>
                      <c:pt idx="208">
                        <c:v>44832.290150462963</c:v>
                      </c:pt>
                      <c:pt idx="209">
                        <c:v>44832.291041666664</c:v>
                      </c:pt>
                      <c:pt idx="210">
                        <c:v>44832.291712962964</c:v>
                      </c:pt>
                      <c:pt idx="211">
                        <c:v>44832.323958333334</c:v>
                      </c:pt>
                      <c:pt idx="212">
                        <c:v>44832.324247685188</c:v>
                      </c:pt>
                      <c:pt idx="213">
                        <c:v>44832.328518518516</c:v>
                      </c:pt>
                      <c:pt idx="214">
                        <c:v>44832.329363425924</c:v>
                      </c:pt>
                      <c:pt idx="215">
                        <c:v>44832.330590277779</c:v>
                      </c:pt>
                      <c:pt idx="216">
                        <c:v>44832.355081018519</c:v>
                      </c:pt>
                      <c:pt idx="217">
                        <c:v>44832.357453703706</c:v>
                      </c:pt>
                      <c:pt idx="218">
                        <c:v>44832.358101851853</c:v>
                      </c:pt>
                      <c:pt idx="219">
                        <c:v>44832.364178240743</c:v>
                      </c:pt>
                      <c:pt idx="220">
                        <c:v>44832.367002314815</c:v>
                      </c:pt>
                      <c:pt idx="221">
                        <c:v>44832.367939814816</c:v>
                      </c:pt>
                      <c:pt idx="222">
                        <c:v>44832.002534722225</c:v>
                      </c:pt>
                      <c:pt idx="223">
                        <c:v>44832.008333333331</c:v>
                      </c:pt>
                      <c:pt idx="224">
                        <c:v>44832.019918981481</c:v>
                      </c:pt>
                      <c:pt idx="225">
                        <c:v>44832.026458333334</c:v>
                      </c:pt>
                      <c:pt idx="226">
                        <c:v>44832.02815972222</c:v>
                      </c:pt>
                      <c:pt idx="227">
                        <c:v>44832.032465277778</c:v>
                      </c:pt>
                      <c:pt idx="228">
                        <c:v>44832.040798611109</c:v>
                      </c:pt>
                      <c:pt idx="229">
                        <c:v>44832.043958333335</c:v>
                      </c:pt>
                      <c:pt idx="230">
                        <c:v>44832.05609953704</c:v>
                      </c:pt>
                      <c:pt idx="231">
                        <c:v>44832.057280092595</c:v>
                      </c:pt>
                      <c:pt idx="232">
                        <c:v>44832.0625462963</c:v>
                      </c:pt>
                      <c:pt idx="233">
                        <c:v>44832.068460648145</c:v>
                      </c:pt>
                      <c:pt idx="234">
                        <c:v>44832.075868055559</c:v>
                      </c:pt>
                      <c:pt idx="235">
                        <c:v>44832.079050925924</c:v>
                      </c:pt>
                      <c:pt idx="236">
                        <c:v>44832.082777777781</c:v>
                      </c:pt>
                      <c:pt idx="237">
                        <c:v>44832.090162037035</c:v>
                      </c:pt>
                      <c:pt idx="238">
                        <c:v>44832.094780092593</c:v>
                      </c:pt>
                      <c:pt idx="239">
                        <c:v>44832.109942129631</c:v>
                      </c:pt>
                      <c:pt idx="240">
                        <c:v>44832.112442129626</c:v>
                      </c:pt>
                      <c:pt idx="241">
                        <c:v>44832.116770833331</c:v>
                      </c:pt>
                      <c:pt idx="242">
                        <c:v>44832.120243055557</c:v>
                      </c:pt>
                      <c:pt idx="243">
                        <c:v>44832.123668981483</c:v>
                      </c:pt>
                      <c:pt idx="244">
                        <c:v>44832.138553240744</c:v>
                      </c:pt>
                      <c:pt idx="245">
                        <c:v>44832.145162037035</c:v>
                      </c:pt>
                      <c:pt idx="246">
                        <c:v>44832.15824074074</c:v>
                      </c:pt>
                      <c:pt idx="247">
                        <c:v>44832.161550925928</c:v>
                      </c:pt>
                      <c:pt idx="248">
                        <c:v>44832.166226851848</c:v>
                      </c:pt>
                      <c:pt idx="249">
                        <c:v>44832.178749999999</c:v>
                      </c:pt>
                      <c:pt idx="250">
                        <c:v>44832.179618055554</c:v>
                      </c:pt>
                      <c:pt idx="251">
                        <c:v>44832.190659722219</c:v>
                      </c:pt>
                      <c:pt idx="252">
                        <c:v>44832.193923611114</c:v>
                      </c:pt>
                      <c:pt idx="253">
                        <c:v>44832.19803240741</c:v>
                      </c:pt>
                      <c:pt idx="254">
                        <c:v>44832.199837962966</c:v>
                      </c:pt>
                      <c:pt idx="255">
                        <c:v>44832.206388888888</c:v>
                      </c:pt>
                      <c:pt idx="256">
                        <c:v>44832.21297453704</c:v>
                      </c:pt>
                      <c:pt idx="257">
                        <c:v>44832.247766203705</c:v>
                      </c:pt>
                      <c:pt idx="258">
                        <c:v>44832.266412037039</c:v>
                      </c:pt>
                      <c:pt idx="259">
                        <c:v>44832.267060185186</c:v>
                      </c:pt>
                      <c:pt idx="260">
                        <c:v>44832.273888888885</c:v>
                      </c:pt>
                      <c:pt idx="261">
                        <c:v>44832.28162037037</c:v>
                      </c:pt>
                      <c:pt idx="262">
                        <c:v>44832.309652777774</c:v>
                      </c:pt>
                      <c:pt idx="263">
                        <c:v>44832.310381944444</c:v>
                      </c:pt>
                      <c:pt idx="264">
                        <c:v>44832.322372685187</c:v>
                      </c:pt>
                      <c:pt idx="265">
                        <c:v>44832.326215277775</c:v>
                      </c:pt>
                      <c:pt idx="266">
                        <c:v>44832.333055555559</c:v>
                      </c:pt>
                      <c:pt idx="267">
                        <c:v>44832.341793981483</c:v>
                      </c:pt>
                      <c:pt idx="268">
                        <c:v>44832.349305555559</c:v>
                      </c:pt>
                      <c:pt idx="269">
                        <c:v>44832.357164351852</c:v>
                      </c:pt>
                      <c:pt idx="270">
                        <c:v>44832.361504629633</c:v>
                      </c:pt>
                      <c:pt idx="271">
                        <c:v>44832.36755787037</c:v>
                      </c:pt>
                      <c:pt idx="272">
                        <c:v>44832.371863425928</c:v>
                      </c:pt>
                      <c:pt idx="273">
                        <c:v>44832.373993055553</c:v>
                      </c:pt>
                      <c:pt idx="274">
                        <c:v>44832.374861111108</c:v>
                      </c:pt>
                      <c:pt idx="275">
                        <c:v>44832.004710648151</c:v>
                      </c:pt>
                      <c:pt idx="276">
                        <c:v>44832.007789351854</c:v>
                      </c:pt>
                      <c:pt idx="277">
                        <c:v>44832.020138888889</c:v>
                      </c:pt>
                      <c:pt idx="278">
                        <c:v>44832.031840277778</c:v>
                      </c:pt>
                      <c:pt idx="279">
                        <c:v>44832.040891203702</c:v>
                      </c:pt>
                      <c:pt idx="280">
                        <c:v>44832.04383101852</c:v>
                      </c:pt>
                      <c:pt idx="281">
                        <c:v>44832.055451388886</c:v>
                      </c:pt>
                      <c:pt idx="282">
                        <c:v>44832.057291666664</c:v>
                      </c:pt>
                      <c:pt idx="283">
                        <c:v>44832.062349537038</c:v>
                      </c:pt>
                      <c:pt idx="284">
                        <c:v>44832.068240740744</c:v>
                      </c:pt>
                      <c:pt idx="285">
                        <c:v>44832.077546296299</c:v>
                      </c:pt>
                      <c:pt idx="286">
                        <c:v>44832.078726851854</c:v>
                      </c:pt>
                      <c:pt idx="287">
                        <c:v>44832.083784722221</c:v>
                      </c:pt>
                      <c:pt idx="288">
                        <c:v>44832.089965277781</c:v>
                      </c:pt>
                      <c:pt idx="289">
                        <c:v>44832.095185185186</c:v>
                      </c:pt>
                      <c:pt idx="290">
                        <c:v>44832.103263888886</c:v>
                      </c:pt>
                      <c:pt idx="291">
                        <c:v>44832.103819444441</c:v>
                      </c:pt>
                      <c:pt idx="292">
                        <c:v>44832.106932870367</c:v>
                      </c:pt>
                      <c:pt idx="293">
                        <c:v>44832.113009259258</c:v>
                      </c:pt>
                      <c:pt idx="294">
                        <c:v>44832.116539351853</c:v>
                      </c:pt>
                      <c:pt idx="295">
                        <c:v>44832.12158564815</c:v>
                      </c:pt>
                      <c:pt idx="296">
                        <c:v>44832.123935185184</c:v>
                      </c:pt>
                      <c:pt idx="297">
                        <c:v>44832.138680555552</c:v>
                      </c:pt>
                      <c:pt idx="298">
                        <c:v>44832.144768518519</c:v>
                      </c:pt>
                      <c:pt idx="299">
                        <c:v>44832.158680555556</c:v>
                      </c:pt>
                      <c:pt idx="300">
                        <c:v>44832.161666666667</c:v>
                      </c:pt>
                      <c:pt idx="301">
                        <c:v>44832.166122685187</c:v>
                      </c:pt>
                      <c:pt idx="302">
                        <c:v>44832.175879629627</c:v>
                      </c:pt>
                      <c:pt idx="303">
                        <c:v>44832.18141203704</c:v>
                      </c:pt>
                      <c:pt idx="304">
                        <c:v>44832.190578703703</c:v>
                      </c:pt>
                      <c:pt idx="305">
                        <c:v>44832.193668981483</c:v>
                      </c:pt>
                      <c:pt idx="306">
                        <c:v>44832.197858796295</c:v>
                      </c:pt>
                      <c:pt idx="307">
                        <c:v>44832.199884259258</c:v>
                      </c:pt>
                      <c:pt idx="308">
                        <c:v>44832.205185185187</c:v>
                      </c:pt>
                      <c:pt idx="309">
                        <c:v>44832.21297453704</c:v>
                      </c:pt>
                      <c:pt idx="310">
                        <c:v>44832.220231481479</c:v>
                      </c:pt>
                      <c:pt idx="311">
                        <c:v>44832.223321759258</c:v>
                      </c:pt>
                      <c:pt idx="312">
                        <c:v>44832.230312500003</c:v>
                      </c:pt>
                      <c:pt idx="313">
                        <c:v>44832.231412037036</c:v>
                      </c:pt>
                      <c:pt idx="314">
                        <c:v>44832.24523148148</c:v>
                      </c:pt>
                      <c:pt idx="315">
                        <c:v>44832.274016203701</c:v>
                      </c:pt>
                      <c:pt idx="316">
                        <c:v>44832.287407407406</c:v>
                      </c:pt>
                      <c:pt idx="317">
                        <c:v>44832.294224537036</c:v>
                      </c:pt>
                      <c:pt idx="318">
                        <c:v>44832.296087962961</c:v>
                      </c:pt>
                      <c:pt idx="319">
                        <c:v>44832.322615740741</c:v>
                      </c:pt>
                      <c:pt idx="320">
                        <c:v>44832.325578703705</c:v>
                      </c:pt>
                      <c:pt idx="321">
                        <c:v>44832.33357638889</c:v>
                      </c:pt>
                      <c:pt idx="322">
                        <c:v>44832.340405092589</c:v>
                      </c:pt>
                      <c:pt idx="323">
                        <c:v>44832.351817129631</c:v>
                      </c:pt>
                      <c:pt idx="324">
                        <c:v>44832.356678240743</c:v>
                      </c:pt>
                      <c:pt idx="325">
                        <c:v>44832.360254629632</c:v>
                      </c:pt>
                      <c:pt idx="326">
                        <c:v>44832.373993055553</c:v>
                      </c:pt>
                      <c:pt idx="327">
                        <c:v>44832.374837962961</c:v>
                      </c:pt>
                      <c:pt idx="328">
                        <c:v>44832.001435185186</c:v>
                      </c:pt>
                      <c:pt idx="329">
                        <c:v>44832.005914351852</c:v>
                      </c:pt>
                      <c:pt idx="330">
                        <c:v>44832.015138888892</c:v>
                      </c:pt>
                      <c:pt idx="331">
                        <c:v>44832.015925925924</c:v>
                      </c:pt>
                      <c:pt idx="332">
                        <c:v>44832.020208333335</c:v>
                      </c:pt>
                      <c:pt idx="333">
                        <c:v>44832.022303240738</c:v>
                      </c:pt>
                      <c:pt idx="334">
                        <c:v>44832.023912037039</c:v>
                      </c:pt>
                      <c:pt idx="335">
                        <c:v>44832.032465277778</c:v>
                      </c:pt>
                      <c:pt idx="336">
                        <c:v>44832.040092592593</c:v>
                      </c:pt>
                      <c:pt idx="337">
                        <c:v>44832.044178240743</c:v>
                      </c:pt>
                      <c:pt idx="338">
                        <c:v>44832.0544212963</c:v>
                      </c:pt>
                      <c:pt idx="339">
                        <c:v>44832.057604166665</c:v>
                      </c:pt>
                      <c:pt idx="340">
                        <c:v>44832.062071759261</c:v>
                      </c:pt>
                      <c:pt idx="341">
                        <c:v>44832.069768518515</c:v>
                      </c:pt>
                      <c:pt idx="342">
                        <c:v>44832.076851851853</c:v>
                      </c:pt>
                      <c:pt idx="343">
                        <c:v>44832.078865740739</c:v>
                      </c:pt>
                      <c:pt idx="344">
                        <c:v>44832.082951388889</c:v>
                      </c:pt>
                      <c:pt idx="345">
                        <c:v>44832.089317129627</c:v>
                      </c:pt>
                      <c:pt idx="346">
                        <c:v>44832.090613425928</c:v>
                      </c:pt>
                      <c:pt idx="347">
                        <c:v>44832.09375</c:v>
                      </c:pt>
                      <c:pt idx="348">
                        <c:v>44832.095023148147</c:v>
                      </c:pt>
                      <c:pt idx="349">
                        <c:v>44832.102696759262</c:v>
                      </c:pt>
                      <c:pt idx="350">
                        <c:v>44832.104525462964</c:v>
                      </c:pt>
                      <c:pt idx="351">
                        <c:v>44832.109340277777</c:v>
                      </c:pt>
                      <c:pt idx="352">
                        <c:v>44832.112627314818</c:v>
                      </c:pt>
                      <c:pt idx="353">
                        <c:v>44832.116516203707</c:v>
                      </c:pt>
                      <c:pt idx="354">
                        <c:v>44832.120370370372</c:v>
                      </c:pt>
                      <c:pt idx="355">
                        <c:v>44832.12537037037</c:v>
                      </c:pt>
                      <c:pt idx="356">
                        <c:v>44832.129780092589</c:v>
                      </c:pt>
                      <c:pt idx="357">
                        <c:v>44832.147326388891</c:v>
                      </c:pt>
                      <c:pt idx="358">
                        <c:v>44832.158009259256</c:v>
                      </c:pt>
                      <c:pt idx="359">
                        <c:v>44832.161828703705</c:v>
                      </c:pt>
                      <c:pt idx="360">
                        <c:v>44832.166006944448</c:v>
                      </c:pt>
                      <c:pt idx="361">
                        <c:v>44832.169016203705</c:v>
                      </c:pt>
                      <c:pt idx="362">
                        <c:v>44832.182546296295</c:v>
                      </c:pt>
                      <c:pt idx="363">
                        <c:v>44832.208854166667</c:v>
                      </c:pt>
                      <c:pt idx="364">
                        <c:v>44832.212696759256</c:v>
                      </c:pt>
                      <c:pt idx="365">
                        <c:v>44832.229050925926</c:v>
                      </c:pt>
                      <c:pt idx="366">
                        <c:v>44832.23196759259</c:v>
                      </c:pt>
                      <c:pt idx="367">
                        <c:v>44832.247650462959</c:v>
                      </c:pt>
                      <c:pt idx="368">
                        <c:v>44832.255891203706</c:v>
                      </c:pt>
                      <c:pt idx="369">
                        <c:v>44832.270810185182</c:v>
                      </c:pt>
                      <c:pt idx="370">
                        <c:v>44832.274363425924</c:v>
                      </c:pt>
                      <c:pt idx="371">
                        <c:v>44832.28696759259</c:v>
                      </c:pt>
                      <c:pt idx="372">
                        <c:v>44832.289560185185</c:v>
                      </c:pt>
                      <c:pt idx="373">
                        <c:v>44832.298634259256</c:v>
                      </c:pt>
                      <c:pt idx="374">
                        <c:v>44832.309513888889</c:v>
                      </c:pt>
                      <c:pt idx="375">
                        <c:v>44832.324930555558</c:v>
                      </c:pt>
                      <c:pt idx="376">
                        <c:v>44832.35224537037</c:v>
                      </c:pt>
                      <c:pt idx="377">
                        <c:v>44832.358495370368</c:v>
                      </c:pt>
                      <c:pt idx="378">
                        <c:v>44832.361724537041</c:v>
                      </c:pt>
                      <c:pt idx="379">
                        <c:v>44832.373749999999</c:v>
                      </c:pt>
                      <c:pt idx="380">
                        <c:v>44832.3746875</c:v>
                      </c:pt>
                      <c:pt idx="381">
                        <c:v>44832.374849537038</c:v>
                      </c:pt>
                      <c:pt idx="382">
                        <c:v>44832.000787037039</c:v>
                      </c:pt>
                      <c:pt idx="383">
                        <c:v>44832.007685185185</c:v>
                      </c:pt>
                      <c:pt idx="384">
                        <c:v>44832.010636574072</c:v>
                      </c:pt>
                      <c:pt idx="385">
                        <c:v>44832.012048611112</c:v>
                      </c:pt>
                      <c:pt idx="386">
                        <c:v>44832.018900462965</c:v>
                      </c:pt>
                      <c:pt idx="387">
                        <c:v>44832.025127314817</c:v>
                      </c:pt>
                      <c:pt idx="388">
                        <c:v>44832.02820601852</c:v>
                      </c:pt>
                      <c:pt idx="389">
                        <c:v>44832.032372685186</c:v>
                      </c:pt>
                      <c:pt idx="390">
                        <c:v>44832.041006944448</c:v>
                      </c:pt>
                      <c:pt idx="391">
                        <c:v>44832.043576388889</c:v>
                      </c:pt>
                      <c:pt idx="392">
                        <c:v>44832.059583333335</c:v>
                      </c:pt>
                      <c:pt idx="393">
                        <c:v>44832.060231481482</c:v>
                      </c:pt>
                      <c:pt idx="394">
                        <c:v>44832.063078703701</c:v>
                      </c:pt>
                      <c:pt idx="395">
                        <c:v>44832.067731481482</c:v>
                      </c:pt>
                      <c:pt idx="396">
                        <c:v>44832.075578703705</c:v>
                      </c:pt>
                      <c:pt idx="397">
                        <c:v>44832.078761574077</c:v>
                      </c:pt>
                      <c:pt idx="398">
                        <c:v>44832.083067129628</c:v>
                      </c:pt>
                      <c:pt idx="399">
                        <c:v>44832.089699074073</c:v>
                      </c:pt>
                      <c:pt idx="400">
                        <c:v>44832.095891203702</c:v>
                      </c:pt>
                      <c:pt idx="401">
                        <c:v>44832.109293981484</c:v>
                      </c:pt>
                      <c:pt idx="402">
                        <c:v>44832.113587962966</c:v>
                      </c:pt>
                      <c:pt idx="403">
                        <c:v>44832.115127314813</c:v>
                      </c:pt>
                      <c:pt idx="404">
                        <c:v>44832.141770833332</c:v>
                      </c:pt>
                      <c:pt idx="405">
                        <c:v>44832.14398148148</c:v>
                      </c:pt>
                      <c:pt idx="406">
                        <c:v>44832.158854166664</c:v>
                      </c:pt>
                      <c:pt idx="407">
                        <c:v>44832.161631944444</c:v>
                      </c:pt>
                      <c:pt idx="408">
                        <c:v>44832.165381944447</c:v>
                      </c:pt>
                      <c:pt idx="409">
                        <c:v>44832.178437499999</c:v>
                      </c:pt>
                      <c:pt idx="410">
                        <c:v>44832.180925925924</c:v>
                      </c:pt>
                      <c:pt idx="411">
                        <c:v>44832.190196759257</c:v>
                      </c:pt>
                      <c:pt idx="412">
                        <c:v>44832.194756944446</c:v>
                      </c:pt>
                      <c:pt idx="413">
                        <c:v>44832.197962962964</c:v>
                      </c:pt>
                      <c:pt idx="414">
                        <c:v>44832.201365740744</c:v>
                      </c:pt>
                      <c:pt idx="415">
                        <c:v>44832.206493055557</c:v>
                      </c:pt>
                      <c:pt idx="416">
                        <c:v>44832.213425925926</c:v>
                      </c:pt>
                      <c:pt idx="417">
                        <c:v>44832.219907407409</c:v>
                      </c:pt>
                      <c:pt idx="418">
                        <c:v>44832.223402777781</c:v>
                      </c:pt>
                      <c:pt idx="419">
                        <c:v>44832.226053240738</c:v>
                      </c:pt>
                      <c:pt idx="420">
                        <c:v>44832.229328703703</c:v>
                      </c:pt>
                      <c:pt idx="421">
                        <c:v>44832.245185185187</c:v>
                      </c:pt>
                      <c:pt idx="422">
                        <c:v>44832.274675925924</c:v>
                      </c:pt>
                      <c:pt idx="423">
                        <c:v>44832.281736111108</c:v>
                      </c:pt>
                      <c:pt idx="424">
                        <c:v>44832.290138888886</c:v>
                      </c:pt>
                      <c:pt idx="425">
                        <c:v>44832.298703703702</c:v>
                      </c:pt>
                      <c:pt idx="426">
                        <c:v>44832.315266203703</c:v>
                      </c:pt>
                      <c:pt idx="427">
                        <c:v>44832.318449074075</c:v>
                      </c:pt>
                      <c:pt idx="428">
                        <c:v>44832.319780092592</c:v>
                      </c:pt>
                      <c:pt idx="429">
                        <c:v>44832.321284722224</c:v>
                      </c:pt>
                      <c:pt idx="430">
                        <c:v>44832.323298611111</c:v>
                      </c:pt>
                      <c:pt idx="431">
                        <c:v>44832.328969907408</c:v>
                      </c:pt>
                      <c:pt idx="432">
                        <c:v>44832.331863425927</c:v>
                      </c:pt>
                      <c:pt idx="433">
                        <c:v>44832.338518518518</c:v>
                      </c:pt>
                      <c:pt idx="434">
                        <c:v>44832.339282407411</c:v>
                      </c:pt>
                      <c:pt idx="435">
                        <c:v>44832.341041666667</c:v>
                      </c:pt>
                      <c:pt idx="436">
                        <c:v>44832.342060185183</c:v>
                      </c:pt>
                      <c:pt idx="437">
                        <c:v>44832.343171296299</c:v>
                      </c:pt>
                      <c:pt idx="438">
                        <c:v>44832.346712962964</c:v>
                      </c:pt>
                      <c:pt idx="439">
                        <c:v>44832.347337962965</c:v>
                      </c:pt>
                      <c:pt idx="440">
                        <c:v>44832.348460648151</c:v>
                      </c:pt>
                      <c:pt idx="441">
                        <c:v>44832.35365740741</c:v>
                      </c:pt>
                      <c:pt idx="442">
                        <c:v>44832.362083333333</c:v>
                      </c:pt>
                      <c:pt idx="443">
                        <c:v>44832.36509259259</c:v>
                      </c:pt>
                      <c:pt idx="444">
                        <c:v>44832.369814814818</c:v>
                      </c:pt>
                      <c:pt idx="445">
                        <c:v>44832.373391203706</c:v>
                      </c:pt>
                      <c:pt idx="446">
                        <c:v>44832.000543981485</c:v>
                      </c:pt>
                      <c:pt idx="447">
                        <c:v>44832.002754629626</c:v>
                      </c:pt>
                      <c:pt idx="448">
                        <c:v>44832.008634259262</c:v>
                      </c:pt>
                      <c:pt idx="449">
                        <c:v>44832.011435185188</c:v>
                      </c:pt>
                      <c:pt idx="450">
                        <c:v>44832.01190972222</c:v>
                      </c:pt>
                      <c:pt idx="451">
                        <c:v>44832.012280092589</c:v>
                      </c:pt>
                      <c:pt idx="452">
                        <c:v>44832.012881944444</c:v>
                      </c:pt>
                      <c:pt idx="453">
                        <c:v>44832.013333333336</c:v>
                      </c:pt>
                      <c:pt idx="454">
                        <c:v>44832.013877314814</c:v>
                      </c:pt>
                      <c:pt idx="455">
                        <c:v>44832.01635416667</c:v>
                      </c:pt>
                      <c:pt idx="456">
                        <c:v>44832.016724537039</c:v>
                      </c:pt>
                      <c:pt idx="457">
                        <c:v>44832.018020833333</c:v>
                      </c:pt>
                      <c:pt idx="458">
                        <c:v>44832.026712962965</c:v>
                      </c:pt>
                      <c:pt idx="459">
                        <c:v>44832.029108796298</c:v>
                      </c:pt>
                      <c:pt idx="460">
                        <c:v>44832.030011574076</c:v>
                      </c:pt>
                      <c:pt idx="461">
                        <c:v>44832.041168981479</c:v>
                      </c:pt>
                      <c:pt idx="462">
                        <c:v>44832.044074074074</c:v>
                      </c:pt>
                      <c:pt idx="463">
                        <c:v>44832.046666666669</c:v>
                      </c:pt>
                      <c:pt idx="464">
                        <c:v>44832.047766203701</c:v>
                      </c:pt>
                      <c:pt idx="465">
                        <c:v>44832.048506944448</c:v>
                      </c:pt>
                      <c:pt idx="466">
                        <c:v>44832.049490740741</c:v>
                      </c:pt>
                      <c:pt idx="467">
                        <c:v>44832.054675925923</c:v>
                      </c:pt>
                      <c:pt idx="468">
                        <c:v>44832.055150462962</c:v>
                      </c:pt>
                      <c:pt idx="469">
                        <c:v>44832.056215277778</c:v>
                      </c:pt>
                      <c:pt idx="470">
                        <c:v>44832.05877314815</c:v>
                      </c:pt>
                      <c:pt idx="471">
                        <c:v>44832.060312499998</c:v>
                      </c:pt>
                      <c:pt idx="472">
                        <c:v>44832.060636574075</c:v>
                      </c:pt>
                      <c:pt idx="473">
                        <c:v>44832.062199074076</c:v>
                      </c:pt>
                      <c:pt idx="474">
                        <c:v>44832.062615740739</c:v>
                      </c:pt>
                      <c:pt idx="475">
                        <c:v>44832.062858796293</c:v>
                      </c:pt>
                      <c:pt idx="476">
                        <c:v>44832.06422453704</c:v>
                      </c:pt>
                      <c:pt idx="477">
                        <c:v>44832.064976851849</c:v>
                      </c:pt>
                      <c:pt idx="478">
                        <c:v>44832.067106481481</c:v>
                      </c:pt>
                      <c:pt idx="479">
                        <c:v>44832.072824074072</c:v>
                      </c:pt>
                      <c:pt idx="480">
                        <c:v>44832.073171296295</c:v>
                      </c:pt>
                      <c:pt idx="481">
                        <c:v>44832.078009259261</c:v>
                      </c:pt>
                      <c:pt idx="482">
                        <c:v>44832.079131944447</c:v>
                      </c:pt>
                      <c:pt idx="483">
                        <c:v>44832.082766203705</c:v>
                      </c:pt>
                      <c:pt idx="484">
                        <c:v>44832.083344907405</c:v>
                      </c:pt>
                      <c:pt idx="485">
                        <c:v>44832.084131944444</c:v>
                      </c:pt>
                      <c:pt idx="486">
                        <c:v>44832.090740740743</c:v>
                      </c:pt>
                      <c:pt idx="487">
                        <c:v>44832.094421296293</c:v>
                      </c:pt>
                      <c:pt idx="488">
                        <c:v>44832.100057870368</c:v>
                      </c:pt>
                      <c:pt idx="489">
                        <c:v>44832.101134259261</c:v>
                      </c:pt>
                      <c:pt idx="490">
                        <c:v>44832.103206018517</c:v>
                      </c:pt>
                      <c:pt idx="491">
                        <c:v>44832.104733796295</c:v>
                      </c:pt>
                      <c:pt idx="492">
                        <c:v>44832.107037037036</c:v>
                      </c:pt>
                      <c:pt idx="493">
                        <c:v>44832.107245370367</c:v>
                      </c:pt>
                      <c:pt idx="494">
                        <c:v>44832.107731481483</c:v>
                      </c:pt>
                      <c:pt idx="495">
                        <c:v>44832.108506944445</c:v>
                      </c:pt>
                      <c:pt idx="496">
                        <c:v>44832.110034722224</c:v>
                      </c:pt>
                      <c:pt idx="497">
                        <c:v>44832.11347222222</c:v>
                      </c:pt>
                      <c:pt idx="498">
                        <c:v>44832.115486111114</c:v>
                      </c:pt>
                      <c:pt idx="499">
                        <c:v>44832.119293981479</c:v>
                      </c:pt>
                      <c:pt idx="500">
                        <c:v>44832.11996527778</c:v>
                      </c:pt>
                      <c:pt idx="501">
                        <c:v>44832.120381944442</c:v>
                      </c:pt>
                      <c:pt idx="502">
                        <c:v>44832.123703703706</c:v>
                      </c:pt>
                      <c:pt idx="503">
                        <c:v>44832.124652777777</c:v>
                      </c:pt>
                      <c:pt idx="504">
                        <c:v>44832.125011574077</c:v>
                      </c:pt>
                      <c:pt idx="505">
                        <c:v>44832.128680555557</c:v>
                      </c:pt>
                      <c:pt idx="506">
                        <c:v>44832.131192129629</c:v>
                      </c:pt>
                      <c:pt idx="507">
                        <c:v>44832.134097222224</c:v>
                      </c:pt>
                      <c:pt idx="508">
                        <c:v>44832.134768518517</c:v>
                      </c:pt>
                      <c:pt idx="509">
                        <c:v>44832.139398148145</c:v>
                      </c:pt>
                      <c:pt idx="510">
                        <c:v>44832.142233796294</c:v>
                      </c:pt>
                      <c:pt idx="511">
                        <c:v>44832.143425925926</c:v>
                      </c:pt>
                      <c:pt idx="512">
                        <c:v>44832.14434027778</c:v>
                      </c:pt>
                      <c:pt idx="513">
                        <c:v>44832.152685185189</c:v>
                      </c:pt>
                      <c:pt idx="514">
                        <c:v>44832.153958333336</c:v>
                      </c:pt>
                      <c:pt idx="515">
                        <c:v>44832.159594907411</c:v>
                      </c:pt>
                      <c:pt idx="516">
                        <c:v>44832.160034722219</c:v>
                      </c:pt>
                      <c:pt idx="517">
                        <c:v>44832.160613425927</c:v>
                      </c:pt>
                      <c:pt idx="518">
                        <c:v>44832.161736111113</c:v>
                      </c:pt>
                      <c:pt idx="519">
                        <c:v>44832.165520833332</c:v>
                      </c:pt>
                      <c:pt idx="520">
                        <c:v>44832.169872685183</c:v>
                      </c:pt>
                      <c:pt idx="521">
                        <c:v>44832.170324074075</c:v>
                      </c:pt>
                      <c:pt idx="522">
                        <c:v>44832.175104166665</c:v>
                      </c:pt>
                      <c:pt idx="523">
                        <c:v>44832.175393518519</c:v>
                      </c:pt>
                      <c:pt idx="524">
                        <c:v>44832.177685185183</c:v>
                      </c:pt>
                      <c:pt idx="525">
                        <c:v>44832.17827546296</c:v>
                      </c:pt>
                      <c:pt idx="526">
                        <c:v>44832.178819444445</c:v>
                      </c:pt>
                      <c:pt idx="527">
                        <c:v>44832.179652777777</c:v>
                      </c:pt>
                      <c:pt idx="528">
                        <c:v>44832.186689814815</c:v>
                      </c:pt>
                      <c:pt idx="529">
                        <c:v>44832.187731481485</c:v>
                      </c:pt>
                      <c:pt idx="530">
                        <c:v>44832.190335648149</c:v>
                      </c:pt>
                      <c:pt idx="531">
                        <c:v>44832.191689814812</c:v>
                      </c:pt>
                      <c:pt idx="532">
                        <c:v>44832.192604166667</c:v>
                      </c:pt>
                      <c:pt idx="533">
                        <c:v>44832.192928240744</c:v>
                      </c:pt>
                      <c:pt idx="534">
                        <c:v>44832.193622685183</c:v>
                      </c:pt>
                      <c:pt idx="535">
                        <c:v>44832.193796296298</c:v>
                      </c:pt>
                      <c:pt idx="536">
                        <c:v>44832.194571759261</c:v>
                      </c:pt>
                      <c:pt idx="537">
                        <c:v>44832.194884259261</c:v>
                      </c:pt>
                      <c:pt idx="538">
                        <c:v>44832.197442129633</c:v>
                      </c:pt>
                      <c:pt idx="539">
                        <c:v>44832.199884259258</c:v>
                      </c:pt>
                      <c:pt idx="540">
                        <c:v>44832.203344907408</c:v>
                      </c:pt>
                      <c:pt idx="541">
                        <c:v>44832.203634259262</c:v>
                      </c:pt>
                      <c:pt idx="542">
                        <c:v>44832.205277777779</c:v>
                      </c:pt>
                      <c:pt idx="543">
                        <c:v>44832.206238425926</c:v>
                      </c:pt>
                      <c:pt idx="544">
                        <c:v>44832.206828703704</c:v>
                      </c:pt>
                      <c:pt idx="545">
                        <c:v>44832.210266203707</c:v>
                      </c:pt>
                      <c:pt idx="546">
                        <c:v>44832.211319444446</c:v>
                      </c:pt>
                      <c:pt idx="547">
                        <c:v>44832.21434027778</c:v>
                      </c:pt>
                      <c:pt idx="548">
                        <c:v>44832.220243055555</c:v>
                      </c:pt>
                      <c:pt idx="549">
                        <c:v>44832.220381944448</c:v>
                      </c:pt>
                      <c:pt idx="550">
                        <c:v>44832.22078703704</c:v>
                      </c:pt>
                      <c:pt idx="551">
                        <c:v>44832.223692129628</c:v>
                      </c:pt>
                      <c:pt idx="552">
                        <c:v>44832.226898148147</c:v>
                      </c:pt>
                      <c:pt idx="553">
                        <c:v>44832.228796296295</c:v>
                      </c:pt>
                      <c:pt idx="554">
                        <c:v>44832.23065972222</c:v>
                      </c:pt>
                      <c:pt idx="555">
                        <c:v>44832.231273148151</c:v>
                      </c:pt>
                      <c:pt idx="556">
                        <c:v>44832.234629629631</c:v>
                      </c:pt>
                      <c:pt idx="557">
                        <c:v>44832.235729166663</c:v>
                      </c:pt>
                      <c:pt idx="558">
                        <c:v>44832.239895833336</c:v>
                      </c:pt>
                      <c:pt idx="559">
                        <c:v>44832.242581018516</c:v>
                      </c:pt>
                      <c:pt idx="560">
                        <c:v>44832.243263888886</c:v>
                      </c:pt>
                      <c:pt idx="561">
                        <c:v>44832.24423611111</c:v>
                      </c:pt>
                      <c:pt idx="562">
                        <c:v>44832.245185185187</c:v>
                      </c:pt>
                      <c:pt idx="563">
                        <c:v>44832.251516203702</c:v>
                      </c:pt>
                      <c:pt idx="564">
                        <c:v>44832.251805555556</c:v>
                      </c:pt>
                      <c:pt idx="565">
                        <c:v>44832.257037037038</c:v>
                      </c:pt>
                      <c:pt idx="566">
                        <c:v>44832.257731481484</c:v>
                      </c:pt>
                      <c:pt idx="567">
                        <c:v>44832.260092592594</c:v>
                      </c:pt>
                      <c:pt idx="568">
                        <c:v>44832.260706018518</c:v>
                      </c:pt>
                      <c:pt idx="569">
                        <c:v>44832.264606481483</c:v>
                      </c:pt>
                      <c:pt idx="570">
                        <c:v>44832.265532407408</c:v>
                      </c:pt>
                      <c:pt idx="571">
                        <c:v>44832.266273148147</c:v>
                      </c:pt>
                      <c:pt idx="572">
                        <c:v>44832.266701388886</c:v>
                      </c:pt>
                      <c:pt idx="573">
                        <c:v>44832.271226851852</c:v>
                      </c:pt>
                      <c:pt idx="574">
                        <c:v>44832.277442129627</c:v>
                      </c:pt>
                      <c:pt idx="575">
                        <c:v>44832.27957175926</c:v>
                      </c:pt>
                      <c:pt idx="576">
                        <c:v>44832.288055555553</c:v>
                      </c:pt>
                      <c:pt idx="577">
                        <c:v>44832.289479166669</c:v>
                      </c:pt>
                      <c:pt idx="578">
                        <c:v>44832.290196759262</c:v>
                      </c:pt>
                      <c:pt idx="579">
                        <c:v>44832.293761574074</c:v>
                      </c:pt>
                      <c:pt idx="580">
                        <c:v>44832.295659722222</c:v>
                      </c:pt>
                      <c:pt idx="581">
                        <c:v>44832.309016203704</c:v>
                      </c:pt>
                      <c:pt idx="582">
                        <c:v>44832.310520833336</c:v>
                      </c:pt>
                      <c:pt idx="583">
                        <c:v>44832.311585648145</c:v>
                      </c:pt>
                      <c:pt idx="584">
                        <c:v>44832.31181712963</c:v>
                      </c:pt>
                      <c:pt idx="585">
                        <c:v>44832.316481481481</c:v>
                      </c:pt>
                      <c:pt idx="586">
                        <c:v>44832.316770833335</c:v>
                      </c:pt>
                      <c:pt idx="587">
                        <c:v>44832.321458333332</c:v>
                      </c:pt>
                      <c:pt idx="588">
                        <c:v>44832.321944444448</c:v>
                      </c:pt>
                      <c:pt idx="589">
                        <c:v>44832.322916666664</c:v>
                      </c:pt>
                      <c:pt idx="590">
                        <c:v>44832.324560185189</c:v>
                      </c:pt>
                      <c:pt idx="591">
                        <c:v>44832.325532407405</c:v>
                      </c:pt>
                      <c:pt idx="592">
                        <c:v>44832.326932870368</c:v>
                      </c:pt>
                      <c:pt idx="593">
                        <c:v>44832.33021990741</c:v>
                      </c:pt>
                      <c:pt idx="594">
                        <c:v>44832.331736111111</c:v>
                      </c:pt>
                      <c:pt idx="595">
                        <c:v>44832.332754629628</c:v>
                      </c:pt>
                      <c:pt idx="596">
                        <c:v>44832.339155092595</c:v>
                      </c:pt>
                      <c:pt idx="597">
                        <c:v>44832.339421296296</c:v>
                      </c:pt>
                      <c:pt idx="598">
                        <c:v>44832.341469907406</c:v>
                      </c:pt>
                      <c:pt idx="599">
                        <c:v>44832.346805555557</c:v>
                      </c:pt>
                      <c:pt idx="600">
                        <c:v>44832.348298611112</c:v>
                      </c:pt>
                      <c:pt idx="601">
                        <c:v>44832.349560185183</c:v>
                      </c:pt>
                      <c:pt idx="602">
                        <c:v>44832.350393518522</c:v>
                      </c:pt>
                      <c:pt idx="603">
                        <c:v>44832.350682870368</c:v>
                      </c:pt>
                      <c:pt idx="604">
                        <c:v>44832.352442129632</c:v>
                      </c:pt>
                      <c:pt idx="605">
                        <c:v>44832.353865740741</c:v>
                      </c:pt>
                      <c:pt idx="606">
                        <c:v>44832.355266203704</c:v>
                      </c:pt>
                      <c:pt idx="607">
                        <c:v>44832.360520833332</c:v>
                      </c:pt>
                      <c:pt idx="608">
                        <c:v>44832.37195601852</c:v>
                      </c:pt>
                      <c:pt idx="609">
                        <c:v>44832.372199074074</c:v>
                      </c:pt>
                      <c:pt idx="610">
                        <c:v>44832.37400462963</c:v>
                      </c:pt>
                      <c:pt idx="611">
                        <c:v>44832.002141203702</c:v>
                      </c:pt>
                      <c:pt idx="612">
                        <c:v>44832.004050925927</c:v>
                      </c:pt>
                      <c:pt idx="613">
                        <c:v>44832.004652777781</c:v>
                      </c:pt>
                      <c:pt idx="614">
                        <c:v>44832.006157407406</c:v>
                      </c:pt>
                      <c:pt idx="615">
                        <c:v>44832.006585648145</c:v>
                      </c:pt>
                      <c:pt idx="616">
                        <c:v>44832.006944444445</c:v>
                      </c:pt>
                      <c:pt idx="617">
                        <c:v>44832.0075</c:v>
                      </c:pt>
                      <c:pt idx="618">
                        <c:v>44832.008159722223</c:v>
                      </c:pt>
                      <c:pt idx="619">
                        <c:v>44832.011041666665</c:v>
                      </c:pt>
                      <c:pt idx="620">
                        <c:v>44832.012094907404</c:v>
                      </c:pt>
                      <c:pt idx="621">
                        <c:v>44832.01363425926</c:v>
                      </c:pt>
                      <c:pt idx="622">
                        <c:v>44832.015381944446</c:v>
                      </c:pt>
                      <c:pt idx="623">
                        <c:v>44832.017604166664</c:v>
                      </c:pt>
                      <c:pt idx="624">
                        <c:v>44832.02107638889</c:v>
                      </c:pt>
                      <c:pt idx="625">
                        <c:v>44832.021736111114</c:v>
                      </c:pt>
                      <c:pt idx="626">
                        <c:v>44832.022256944445</c:v>
                      </c:pt>
                      <c:pt idx="627">
                        <c:v>44832.022731481484</c:v>
                      </c:pt>
                      <c:pt idx="628">
                        <c:v>44832.025555555556</c:v>
                      </c:pt>
                      <c:pt idx="629">
                        <c:v>44832.026805555557</c:v>
                      </c:pt>
                      <c:pt idx="630">
                        <c:v>44832.027129629627</c:v>
                      </c:pt>
                      <c:pt idx="631">
                        <c:v>44832.02747685185</c:v>
                      </c:pt>
                      <c:pt idx="632">
                        <c:v>44832.028101851851</c:v>
                      </c:pt>
                      <c:pt idx="633">
                        <c:v>44832.028796296298</c:v>
                      </c:pt>
                      <c:pt idx="634">
                        <c:v>44832.029039351852</c:v>
                      </c:pt>
                      <c:pt idx="635">
                        <c:v>44832.029594907406</c:v>
                      </c:pt>
                      <c:pt idx="636">
                        <c:v>44832.030127314814</c:v>
                      </c:pt>
                      <c:pt idx="637">
                        <c:v>44832.030347222222</c:v>
                      </c:pt>
                      <c:pt idx="638">
                        <c:v>44832.030624999999</c:v>
                      </c:pt>
                      <c:pt idx="639">
                        <c:v>44832.03125</c:v>
                      </c:pt>
                      <c:pt idx="640">
                        <c:v>44832.031643518516</c:v>
                      </c:pt>
                      <c:pt idx="641">
                        <c:v>44832.032129629632</c:v>
                      </c:pt>
                      <c:pt idx="642">
                        <c:v>44832.032743055555</c:v>
                      </c:pt>
                      <c:pt idx="643">
                        <c:v>44832.03533564815</c:v>
                      </c:pt>
                      <c:pt idx="644">
                        <c:v>44832.03634259259</c:v>
                      </c:pt>
                      <c:pt idx="645">
                        <c:v>44832.037268518521</c:v>
                      </c:pt>
                      <c:pt idx="646">
                        <c:v>44832.037557870368</c:v>
                      </c:pt>
                      <c:pt idx="647">
                        <c:v>44832.037939814814</c:v>
                      </c:pt>
                      <c:pt idx="648">
                        <c:v>44832.039293981485</c:v>
                      </c:pt>
                      <c:pt idx="649">
                        <c:v>44832.039675925924</c:v>
                      </c:pt>
                      <c:pt idx="650">
                        <c:v>44832.041076388887</c:v>
                      </c:pt>
                      <c:pt idx="651">
                        <c:v>44832.042025462964</c:v>
                      </c:pt>
                      <c:pt idx="652">
                        <c:v>44832.042592592596</c:v>
                      </c:pt>
                      <c:pt idx="653">
                        <c:v>44832.04451388889</c:v>
                      </c:pt>
                      <c:pt idx="654">
                        <c:v>44832.046354166669</c:v>
                      </c:pt>
                      <c:pt idx="655">
                        <c:v>44832.048564814817</c:v>
                      </c:pt>
                      <c:pt idx="656">
                        <c:v>44832.048726851855</c:v>
                      </c:pt>
                      <c:pt idx="657">
                        <c:v>44832.049791666665</c:v>
                      </c:pt>
                      <c:pt idx="658">
                        <c:v>44832.050717592596</c:v>
                      </c:pt>
                      <c:pt idx="659">
                        <c:v>44832.051053240742</c:v>
                      </c:pt>
                      <c:pt idx="660">
                        <c:v>44832.053449074076</c:v>
                      </c:pt>
                      <c:pt idx="661">
                        <c:v>44832.054328703707</c:v>
                      </c:pt>
                      <c:pt idx="662">
                        <c:v>44832.055798611109</c:v>
                      </c:pt>
                      <c:pt idx="663">
                        <c:v>44832.056076388886</c:v>
                      </c:pt>
                      <c:pt idx="664">
                        <c:v>44832.05840277778</c:v>
                      </c:pt>
                      <c:pt idx="665">
                        <c:v>44832.059618055559</c:v>
                      </c:pt>
                      <c:pt idx="666">
                        <c:v>44832.060358796298</c:v>
                      </c:pt>
                      <c:pt idx="667">
                        <c:v>44832.060648148145</c:v>
                      </c:pt>
                      <c:pt idx="668">
                        <c:v>44832.06349537037</c:v>
                      </c:pt>
                      <c:pt idx="669">
                        <c:v>44832.064351851855</c:v>
                      </c:pt>
                      <c:pt idx="670">
                        <c:v>44832.064652777779</c:v>
                      </c:pt>
                      <c:pt idx="671">
                        <c:v>44832.065717592595</c:v>
                      </c:pt>
                      <c:pt idx="672">
                        <c:v>44832.06627314815</c:v>
                      </c:pt>
                      <c:pt idx="673">
                        <c:v>44832.066793981481</c:v>
                      </c:pt>
                      <c:pt idx="674">
                        <c:v>44832.067465277774</c:v>
                      </c:pt>
                      <c:pt idx="675">
                        <c:v>44832.067916666667</c:v>
                      </c:pt>
                      <c:pt idx="676">
                        <c:v>44832.068576388891</c:v>
                      </c:pt>
                      <c:pt idx="677">
                        <c:v>44832.069409722222</c:v>
                      </c:pt>
                      <c:pt idx="678">
                        <c:v>44832.072881944441</c:v>
                      </c:pt>
                      <c:pt idx="679">
                        <c:v>44832.074131944442</c:v>
                      </c:pt>
                      <c:pt idx="680">
                        <c:v>44832.07440972222</c:v>
                      </c:pt>
                      <c:pt idx="681">
                        <c:v>44832.07613425926</c:v>
                      </c:pt>
                      <c:pt idx="682">
                        <c:v>44832.077280092592</c:v>
                      </c:pt>
                      <c:pt idx="683">
                        <c:v>44832.078310185185</c:v>
                      </c:pt>
                      <c:pt idx="684">
                        <c:v>44832.081435185188</c:v>
                      </c:pt>
                      <c:pt idx="685">
                        <c:v>44832.08189814815</c:v>
                      </c:pt>
                      <c:pt idx="686">
                        <c:v>44832.08252314815</c:v>
                      </c:pt>
                      <c:pt idx="687">
                        <c:v>44832.085393518515</c:v>
                      </c:pt>
                      <c:pt idx="688">
                        <c:v>44832.085949074077</c:v>
                      </c:pt>
                      <c:pt idx="689">
                        <c:v>44832.086539351854</c:v>
                      </c:pt>
                      <c:pt idx="690">
                        <c:v>44832.086805555555</c:v>
                      </c:pt>
                      <c:pt idx="691">
                        <c:v>44832.08730324074</c:v>
                      </c:pt>
                      <c:pt idx="692">
                        <c:v>44832.089178240742</c:v>
                      </c:pt>
                      <c:pt idx="693">
                        <c:v>44832.089861111112</c:v>
                      </c:pt>
                      <c:pt idx="694">
                        <c:v>44832.090196759258</c:v>
                      </c:pt>
                      <c:pt idx="695">
                        <c:v>44832.091458333336</c:v>
                      </c:pt>
                      <c:pt idx="696">
                        <c:v>44832.092997685184</c:v>
                      </c:pt>
                      <c:pt idx="697">
                        <c:v>44832.096215277779</c:v>
                      </c:pt>
                      <c:pt idx="698">
                        <c:v>44832.096446759257</c:v>
                      </c:pt>
                      <c:pt idx="699">
                        <c:v>44832.09716435185</c:v>
                      </c:pt>
                      <c:pt idx="700">
                        <c:v>44832.097361111111</c:v>
                      </c:pt>
                      <c:pt idx="701">
                        <c:v>44832.098229166666</c:v>
                      </c:pt>
                      <c:pt idx="702">
                        <c:v>44832.098993055559</c:v>
                      </c:pt>
                      <c:pt idx="703">
                        <c:v>44832.10119212963</c:v>
                      </c:pt>
                      <c:pt idx="704">
                        <c:v>44832.102384259262</c:v>
                      </c:pt>
                      <c:pt idx="705">
                        <c:v>44832.105312500003</c:v>
                      </c:pt>
                      <c:pt idx="706">
                        <c:v>44832.107939814814</c:v>
                      </c:pt>
                      <c:pt idx="707">
                        <c:v>44832.108831018515</c:v>
                      </c:pt>
                      <c:pt idx="708">
                        <c:v>44832.110625000001</c:v>
                      </c:pt>
                      <c:pt idx="709">
                        <c:v>44832.112581018519</c:v>
                      </c:pt>
                      <c:pt idx="710">
                        <c:v>44832.114849537036</c:v>
                      </c:pt>
                      <c:pt idx="711">
                        <c:v>44832.115034722221</c:v>
                      </c:pt>
                      <c:pt idx="712">
                        <c:v>44832.116759259261</c:v>
                      </c:pt>
                      <c:pt idx="713">
                        <c:v>44832.117430555554</c:v>
                      </c:pt>
                      <c:pt idx="714">
                        <c:v>44832.117650462962</c:v>
                      </c:pt>
                      <c:pt idx="715">
                        <c:v>44832.118194444447</c:v>
                      </c:pt>
                      <c:pt idx="716">
                        <c:v>44832.118877314817</c:v>
                      </c:pt>
                      <c:pt idx="717">
                        <c:v>44832.119166666664</c:v>
                      </c:pt>
                      <c:pt idx="718">
                        <c:v>44832.120393518519</c:v>
                      </c:pt>
                      <c:pt idx="719">
                        <c:v>44832.121666666666</c:v>
                      </c:pt>
                      <c:pt idx="720">
                        <c:v>44832.124363425923</c:v>
                      </c:pt>
                      <c:pt idx="721">
                        <c:v>44832.125694444447</c:v>
                      </c:pt>
                      <c:pt idx="722">
                        <c:v>44832.126307870371</c:v>
                      </c:pt>
                      <c:pt idx="723">
                        <c:v>44832.128854166665</c:v>
                      </c:pt>
                      <c:pt idx="724">
                        <c:v>44832.129166666666</c:v>
                      </c:pt>
                      <c:pt idx="725">
                        <c:v>44832.129490740743</c:v>
                      </c:pt>
                      <c:pt idx="726">
                        <c:v>44832.131111111114</c:v>
                      </c:pt>
                      <c:pt idx="727">
                        <c:v>44832.131562499999</c:v>
                      </c:pt>
                      <c:pt idx="728">
                        <c:v>44832.133506944447</c:v>
                      </c:pt>
                      <c:pt idx="729">
                        <c:v>44832.134363425925</c:v>
                      </c:pt>
                      <c:pt idx="730">
                        <c:v>44832.13721064815</c:v>
                      </c:pt>
                      <c:pt idx="731">
                        <c:v>44832.137627314813</c:v>
                      </c:pt>
                      <c:pt idx="732">
                        <c:v>44832.140879629631</c:v>
                      </c:pt>
                      <c:pt idx="733">
                        <c:v>44832.141215277778</c:v>
                      </c:pt>
                      <c:pt idx="734">
                        <c:v>44832.142025462963</c:v>
                      </c:pt>
                      <c:pt idx="735">
                        <c:v>44832.142766203702</c:v>
                      </c:pt>
                      <c:pt idx="736">
                        <c:v>44832.144525462965</c:v>
                      </c:pt>
                      <c:pt idx="737">
                        <c:v>44832.144872685189</c:v>
                      </c:pt>
                      <c:pt idx="738">
                        <c:v>44832.146944444445</c:v>
                      </c:pt>
                      <c:pt idx="739">
                        <c:v>44832.147673611114</c:v>
                      </c:pt>
                      <c:pt idx="740">
                        <c:v>44832.148101851853</c:v>
                      </c:pt>
                      <c:pt idx="741">
                        <c:v>44832.148587962962</c:v>
                      </c:pt>
                      <c:pt idx="742">
                        <c:v>44832.150231481479</c:v>
                      </c:pt>
                      <c:pt idx="743">
                        <c:v>44832.15084490741</c:v>
                      </c:pt>
                      <c:pt idx="744">
                        <c:v>44832.15252314815</c:v>
                      </c:pt>
                      <c:pt idx="745">
                        <c:v>44832.153923611113</c:v>
                      </c:pt>
                      <c:pt idx="746">
                        <c:v>44832.154085648152</c:v>
                      </c:pt>
                      <c:pt idx="747">
                        <c:v>44832.154351851852</c:v>
                      </c:pt>
                      <c:pt idx="748">
                        <c:v>44832.154687499999</c:v>
                      </c:pt>
                      <c:pt idx="749">
                        <c:v>44832.155324074076</c:v>
                      </c:pt>
                      <c:pt idx="750">
                        <c:v>44832.155659722222</c:v>
                      </c:pt>
                      <c:pt idx="751">
                        <c:v>44832.15724537037</c:v>
                      </c:pt>
                      <c:pt idx="752">
                        <c:v>44832.16065972222</c:v>
                      </c:pt>
                      <c:pt idx="753">
                        <c:v>44832.162407407406</c:v>
                      </c:pt>
                      <c:pt idx="754">
                        <c:v>44832.163136574076</c:v>
                      </c:pt>
                      <c:pt idx="755">
                        <c:v>44832.163599537038</c:v>
                      </c:pt>
                      <c:pt idx="756">
                        <c:v>44832.164317129631</c:v>
                      </c:pt>
                      <c:pt idx="757">
                        <c:v>44832.164548611108</c:v>
                      </c:pt>
                      <c:pt idx="758">
                        <c:v>44832.164722222224</c:v>
                      </c:pt>
                      <c:pt idx="759">
                        <c:v>44832.165081018517</c:v>
                      </c:pt>
                      <c:pt idx="760">
                        <c:v>44832.165300925924</c:v>
                      </c:pt>
                      <c:pt idx="761">
                        <c:v>44832.166504629633</c:v>
                      </c:pt>
                      <c:pt idx="762">
                        <c:v>44832.16678240741</c:v>
                      </c:pt>
                      <c:pt idx="763">
                        <c:v>44832.167222222219</c:v>
                      </c:pt>
                      <c:pt idx="764">
                        <c:v>44832.167627314811</c:v>
                      </c:pt>
                      <c:pt idx="765">
                        <c:v>44832.16851851852</c:v>
                      </c:pt>
                      <c:pt idx="766">
                        <c:v>44832.169374999998</c:v>
                      </c:pt>
                      <c:pt idx="767">
                        <c:v>44832.170277777775</c:v>
                      </c:pt>
                      <c:pt idx="768">
                        <c:v>44832.170752314814</c:v>
                      </c:pt>
                      <c:pt idx="769">
                        <c:v>44832.171724537038</c:v>
                      </c:pt>
                      <c:pt idx="770">
                        <c:v>44832.175543981481</c:v>
                      </c:pt>
                      <c:pt idx="771">
                        <c:v>44832.177141203705</c:v>
                      </c:pt>
                      <c:pt idx="772">
                        <c:v>44832.177534722221</c:v>
                      </c:pt>
                      <c:pt idx="773">
                        <c:v>44832.17796296296</c:v>
                      </c:pt>
                      <c:pt idx="774">
                        <c:v>44832.178900462961</c:v>
                      </c:pt>
                      <c:pt idx="775">
                        <c:v>44832.179826388892</c:v>
                      </c:pt>
                      <c:pt idx="776">
                        <c:v>44832.18074074074</c:v>
                      </c:pt>
                      <c:pt idx="777">
                        <c:v>44832.182129629633</c:v>
                      </c:pt>
                      <c:pt idx="778">
                        <c:v>44832.182673611111</c:v>
                      </c:pt>
                      <c:pt idx="779">
                        <c:v>44832.182800925926</c:v>
                      </c:pt>
                      <c:pt idx="780">
                        <c:v>44832.18309027778</c:v>
                      </c:pt>
                      <c:pt idx="781">
                        <c:v>44832.184351851851</c:v>
                      </c:pt>
                      <c:pt idx="782">
                        <c:v>44832.185671296298</c:v>
                      </c:pt>
                      <c:pt idx="783">
                        <c:v>44832.186157407406</c:v>
                      </c:pt>
                      <c:pt idx="784">
                        <c:v>44832.188761574071</c:v>
                      </c:pt>
                      <c:pt idx="785">
                        <c:v>44832.189189814817</c:v>
                      </c:pt>
                      <c:pt idx="786">
                        <c:v>44832.19021990741</c:v>
                      </c:pt>
                      <c:pt idx="787">
                        <c:v>44832.192754629628</c:v>
                      </c:pt>
                      <c:pt idx="788">
                        <c:v>44832.193287037036</c:v>
                      </c:pt>
                      <c:pt idx="789">
                        <c:v>44832.194814814815</c:v>
                      </c:pt>
                      <c:pt idx="790">
                        <c:v>44832.195960648147</c:v>
                      </c:pt>
                      <c:pt idx="791">
                        <c:v>44832.19803240741</c:v>
                      </c:pt>
                      <c:pt idx="792">
                        <c:v>44832.198483796295</c:v>
                      </c:pt>
                      <c:pt idx="793">
                        <c:v>44832.198703703703</c:v>
                      </c:pt>
                      <c:pt idx="794">
                        <c:v>44832.199687499997</c:v>
                      </c:pt>
                      <c:pt idx="795">
                        <c:v>44832.202719907407</c:v>
                      </c:pt>
                      <c:pt idx="796">
                        <c:v>44832.2030787037</c:v>
                      </c:pt>
                      <c:pt idx="797">
                        <c:v>44832.203865740739</c:v>
                      </c:pt>
                      <c:pt idx="798">
                        <c:v>44832.205370370371</c:v>
                      </c:pt>
                      <c:pt idx="799">
                        <c:v>44832.205879629626</c:v>
                      </c:pt>
                      <c:pt idx="800">
                        <c:v>44832.206041666665</c:v>
                      </c:pt>
                      <c:pt idx="801">
                        <c:v>44832.206724537034</c:v>
                      </c:pt>
                      <c:pt idx="802">
                        <c:v>44832.207233796296</c:v>
                      </c:pt>
                      <c:pt idx="803">
                        <c:v>44832.210706018515</c:v>
                      </c:pt>
                      <c:pt idx="804">
                        <c:v>44832.211793981478</c:v>
                      </c:pt>
                      <c:pt idx="805">
                        <c:v>44832.212013888886</c:v>
                      </c:pt>
                      <c:pt idx="806">
                        <c:v>44832.214062500003</c:v>
                      </c:pt>
                      <c:pt idx="807">
                        <c:v>44832.214189814818</c:v>
                      </c:pt>
                      <c:pt idx="808">
                        <c:v>44832.215057870373</c:v>
                      </c:pt>
                      <c:pt idx="809">
                        <c:v>44832.215902777774</c:v>
                      </c:pt>
                      <c:pt idx="810">
                        <c:v>44832.224178240744</c:v>
                      </c:pt>
                      <c:pt idx="811">
                        <c:v>44832.225011574075</c:v>
                      </c:pt>
                      <c:pt idx="812">
                        <c:v>44832.226921296293</c:v>
                      </c:pt>
                      <c:pt idx="813">
                        <c:v>44832.228101851855</c:v>
                      </c:pt>
                      <c:pt idx="814">
                        <c:v>44832.228958333333</c:v>
                      </c:pt>
                      <c:pt idx="815">
                        <c:v>44832.229594907411</c:v>
                      </c:pt>
                      <c:pt idx="816">
                        <c:v>44832.230185185188</c:v>
                      </c:pt>
                      <c:pt idx="817">
                        <c:v>44832.231805555559</c:v>
                      </c:pt>
                      <c:pt idx="818">
                        <c:v>44832.232974537037</c:v>
                      </c:pt>
                      <c:pt idx="819">
                        <c:v>44832.233657407407</c:v>
                      </c:pt>
                      <c:pt idx="820">
                        <c:v>44832.235081018516</c:v>
                      </c:pt>
                      <c:pt idx="821">
                        <c:v>44832.235358796293</c:v>
                      </c:pt>
                      <c:pt idx="822">
                        <c:v>44832.237696759257</c:v>
                      </c:pt>
                      <c:pt idx="823">
                        <c:v>44832.238969907405</c:v>
                      </c:pt>
                      <c:pt idx="824">
                        <c:v>44832.240312499998</c:v>
                      </c:pt>
                      <c:pt idx="825">
                        <c:v>44832.241585648146</c:v>
                      </c:pt>
                      <c:pt idx="826">
                        <c:v>44832.243263888886</c:v>
                      </c:pt>
                      <c:pt idx="827">
                        <c:v>44832.243506944447</c:v>
                      </c:pt>
                      <c:pt idx="828">
                        <c:v>44832.243819444448</c:v>
                      </c:pt>
                      <c:pt idx="829">
                        <c:v>44832.245879629627</c:v>
                      </c:pt>
                      <c:pt idx="830">
                        <c:v>44832.248854166668</c:v>
                      </c:pt>
                      <c:pt idx="831">
                        <c:v>44832.251747685186</c:v>
                      </c:pt>
                      <c:pt idx="832">
                        <c:v>44832.252187500002</c:v>
                      </c:pt>
                      <c:pt idx="833">
                        <c:v>44832.252280092594</c:v>
                      </c:pt>
                      <c:pt idx="834">
                        <c:v>44832.252685185187</c:v>
                      </c:pt>
                      <c:pt idx="835">
                        <c:v>44832.254444444443</c:v>
                      </c:pt>
                      <c:pt idx="836">
                        <c:v>44832.255266203705</c:v>
                      </c:pt>
                      <c:pt idx="837">
                        <c:v>44832.257465277777</c:v>
                      </c:pt>
                      <c:pt idx="838">
                        <c:v>44832.257581018515</c:v>
                      </c:pt>
                      <c:pt idx="839">
                        <c:v>44832.258344907408</c:v>
                      </c:pt>
                      <c:pt idx="840">
                        <c:v>44832.260150462964</c:v>
                      </c:pt>
                      <c:pt idx="841">
                        <c:v>44832.261342592596</c:v>
                      </c:pt>
                      <c:pt idx="842">
                        <c:v>44832.263124999998</c:v>
                      </c:pt>
                      <c:pt idx="843">
                        <c:v>44832.264166666668</c:v>
                      </c:pt>
                      <c:pt idx="844">
                        <c:v>44832.266030092593</c:v>
                      </c:pt>
                      <c:pt idx="845">
                        <c:v>44832.266689814816</c:v>
                      </c:pt>
                      <c:pt idx="846">
                        <c:v>44832.267685185187</c:v>
                      </c:pt>
                      <c:pt idx="847">
                        <c:v>44832.268240740741</c:v>
                      </c:pt>
                      <c:pt idx="848">
                        <c:v>44832.26966435185</c:v>
                      </c:pt>
                      <c:pt idx="849">
                        <c:v>44832.27070601852</c:v>
                      </c:pt>
                      <c:pt idx="850">
                        <c:v>44832.27107638889</c:v>
                      </c:pt>
                      <c:pt idx="851">
                        <c:v>44832.272777777776</c:v>
                      </c:pt>
                      <c:pt idx="852">
                        <c:v>44832.273148148146</c:v>
                      </c:pt>
                      <c:pt idx="853">
                        <c:v>44832.274861111109</c:v>
                      </c:pt>
                      <c:pt idx="854">
                        <c:v>44832.275648148148</c:v>
                      </c:pt>
                      <c:pt idx="855">
                        <c:v>44832.2815162037</c:v>
                      </c:pt>
                      <c:pt idx="856">
                        <c:v>44832.282268518517</c:v>
                      </c:pt>
                      <c:pt idx="857">
                        <c:v>44832.282905092594</c:v>
                      </c:pt>
                      <c:pt idx="858">
                        <c:v>44832.28365740741</c:v>
                      </c:pt>
                      <c:pt idx="859">
                        <c:v>44832.284166666665</c:v>
                      </c:pt>
                      <c:pt idx="860">
                        <c:v>44832.286527777775</c:v>
                      </c:pt>
                      <c:pt idx="861">
                        <c:v>44832.286782407406</c:v>
                      </c:pt>
                      <c:pt idx="862">
                        <c:v>44832.287106481483</c:v>
                      </c:pt>
                      <c:pt idx="863">
                        <c:v>44832.288576388892</c:v>
                      </c:pt>
                      <c:pt idx="864">
                        <c:v>44832.2893287037</c:v>
                      </c:pt>
                      <c:pt idx="865">
                        <c:v>44832.290289351855</c:v>
                      </c:pt>
                      <c:pt idx="866">
                        <c:v>44832.292523148149</c:v>
                      </c:pt>
                      <c:pt idx="867">
                        <c:v>44832.292928240742</c:v>
                      </c:pt>
                      <c:pt idx="868">
                        <c:v>44832.29451388889</c:v>
                      </c:pt>
                      <c:pt idx="869">
                        <c:v>44832.295081018521</c:v>
                      </c:pt>
                      <c:pt idx="870">
                        <c:v>44832.295891203707</c:v>
                      </c:pt>
                      <c:pt idx="871">
                        <c:v>44832.297094907408</c:v>
                      </c:pt>
                      <c:pt idx="872">
                        <c:v>44832.297638888886</c:v>
                      </c:pt>
                      <c:pt idx="873">
                        <c:v>44832.298113425924</c:v>
                      </c:pt>
                      <c:pt idx="874">
                        <c:v>44832.298495370371</c:v>
                      </c:pt>
                      <c:pt idx="875">
                        <c:v>44832.298819444448</c:v>
                      </c:pt>
                      <c:pt idx="876">
                        <c:v>44832.299363425926</c:v>
                      </c:pt>
                      <c:pt idx="877">
                        <c:v>44832.299537037034</c:v>
                      </c:pt>
                      <c:pt idx="878">
                        <c:v>44832.301805555559</c:v>
                      </c:pt>
                      <c:pt idx="879">
                        <c:v>44832.302349537036</c:v>
                      </c:pt>
                      <c:pt idx="880">
                        <c:v>44832.302951388891</c:v>
                      </c:pt>
                      <c:pt idx="881">
                        <c:v>44832.303344907406</c:v>
                      </c:pt>
                      <c:pt idx="882">
                        <c:v>44832.303749999999</c:v>
                      </c:pt>
                      <c:pt idx="883">
                        <c:v>44832.304108796299</c:v>
                      </c:pt>
                      <c:pt idx="884">
                        <c:v>44832.304513888892</c:v>
                      </c:pt>
                      <c:pt idx="885">
                        <c:v>44832.304895833331</c:v>
                      </c:pt>
                      <c:pt idx="886">
                        <c:v>44832.306145833332</c:v>
                      </c:pt>
                      <c:pt idx="887">
                        <c:v>44832.307685185187</c:v>
                      </c:pt>
                      <c:pt idx="888">
                        <c:v>44832.310729166667</c:v>
                      </c:pt>
                      <c:pt idx="889">
                        <c:v>44832.311157407406</c:v>
                      </c:pt>
                      <c:pt idx="890">
                        <c:v>44832.312268518515</c:v>
                      </c:pt>
                      <c:pt idx="891">
                        <c:v>44832.313321759262</c:v>
                      </c:pt>
                      <c:pt idx="892">
                        <c:v>44832.316481481481</c:v>
                      </c:pt>
                      <c:pt idx="893">
                        <c:v>44832.318807870368</c:v>
                      </c:pt>
                      <c:pt idx="894">
                        <c:v>44832.319837962961</c:v>
                      </c:pt>
                      <c:pt idx="895">
                        <c:v>44832.321180555555</c:v>
                      </c:pt>
                      <c:pt idx="896">
                        <c:v>44832.322222222225</c:v>
                      </c:pt>
                      <c:pt idx="897">
                        <c:v>44832.323101851849</c:v>
                      </c:pt>
                      <c:pt idx="898">
                        <c:v>44832.323391203703</c:v>
                      </c:pt>
                      <c:pt idx="899">
                        <c:v>44832.324143518519</c:v>
                      </c:pt>
                      <c:pt idx="900">
                        <c:v>44832.325104166666</c:v>
                      </c:pt>
                      <c:pt idx="901">
                        <c:v>44832.325648148151</c:v>
                      </c:pt>
                      <c:pt idx="902">
                        <c:v>44832.327581018515</c:v>
                      </c:pt>
                      <c:pt idx="903">
                        <c:v>44832.328414351854</c:v>
                      </c:pt>
                      <c:pt idx="904">
                        <c:v>44832.328599537039</c:v>
                      </c:pt>
                      <c:pt idx="905">
                        <c:v>44832.329548611109</c:v>
                      </c:pt>
                      <c:pt idx="906">
                        <c:v>44832.329837962963</c:v>
                      </c:pt>
                      <c:pt idx="907">
                        <c:v>44832.332974537036</c:v>
                      </c:pt>
                      <c:pt idx="908">
                        <c:v>44832.338333333333</c:v>
                      </c:pt>
                      <c:pt idx="909">
                        <c:v>44832.339131944442</c:v>
                      </c:pt>
                      <c:pt idx="910">
                        <c:v>44832.341319444444</c:v>
                      </c:pt>
                      <c:pt idx="911">
                        <c:v>44832.341863425929</c:v>
                      </c:pt>
                      <c:pt idx="912">
                        <c:v>44832.34233796296</c:v>
                      </c:pt>
                      <c:pt idx="913">
                        <c:v>44832.343738425923</c:v>
                      </c:pt>
                      <c:pt idx="914">
                        <c:v>44832.344178240739</c:v>
                      </c:pt>
                      <c:pt idx="915">
                        <c:v>44832.345104166663</c:v>
                      </c:pt>
                      <c:pt idx="916">
                        <c:v>44832.349560185183</c:v>
                      </c:pt>
                      <c:pt idx="917">
                        <c:v>44832.350821759261</c:v>
                      </c:pt>
                      <c:pt idx="918">
                        <c:v>44832.357152777775</c:v>
                      </c:pt>
                      <c:pt idx="919">
                        <c:v>44832.360671296294</c:v>
                      </c:pt>
                      <c:pt idx="920">
                        <c:v>44832.361504629633</c:v>
                      </c:pt>
                      <c:pt idx="921">
                        <c:v>44832.364548611113</c:v>
                      </c:pt>
                      <c:pt idx="922">
                        <c:v>44832.366284722222</c:v>
                      </c:pt>
                      <c:pt idx="923">
                        <c:v>44832.366435185184</c:v>
                      </c:pt>
                      <c:pt idx="924">
                        <c:v>44832.367222222223</c:v>
                      </c:pt>
                      <c:pt idx="925">
                        <c:v>44832.368391203701</c:v>
                      </c:pt>
                      <c:pt idx="926">
                        <c:v>44832.369513888887</c:v>
                      </c:pt>
                      <c:pt idx="927">
                        <c:v>44832.371932870374</c:v>
                      </c:pt>
                      <c:pt idx="928">
                        <c:v>44832.37332175926</c:v>
                      </c:pt>
                      <c:pt idx="929">
                        <c:v>44832.001481481479</c:v>
                      </c:pt>
                      <c:pt idx="930">
                        <c:v>44832.001493055555</c:v>
                      </c:pt>
                      <c:pt idx="931">
                        <c:v>44832.001504629632</c:v>
                      </c:pt>
                      <c:pt idx="932">
                        <c:v>44832.001516203702</c:v>
                      </c:pt>
                      <c:pt idx="933">
                        <c:v>44832.004050925927</c:v>
                      </c:pt>
                      <c:pt idx="934">
                        <c:v>44832.004074074073</c:v>
                      </c:pt>
                      <c:pt idx="935">
                        <c:v>44832.004212962966</c:v>
                      </c:pt>
                      <c:pt idx="936">
                        <c:v>44832.004224537035</c:v>
                      </c:pt>
                      <c:pt idx="937">
                        <c:v>44832.004305555558</c:v>
                      </c:pt>
                      <c:pt idx="938">
                        <c:v>44832.004328703704</c:v>
                      </c:pt>
                      <c:pt idx="939">
                        <c:v>44832.004374999997</c:v>
                      </c:pt>
                      <c:pt idx="940">
                        <c:v>44832.004386574074</c:v>
                      </c:pt>
                      <c:pt idx="941">
                        <c:v>44832.004594907405</c:v>
                      </c:pt>
                      <c:pt idx="942">
                        <c:v>44832.004606481481</c:v>
                      </c:pt>
                      <c:pt idx="943">
                        <c:v>44832.004629629628</c:v>
                      </c:pt>
                      <c:pt idx="944">
                        <c:v>44832.004710648151</c:v>
                      </c:pt>
                      <c:pt idx="945">
                        <c:v>44832.00472222222</c:v>
                      </c:pt>
                      <c:pt idx="946">
                        <c:v>44832.004745370374</c:v>
                      </c:pt>
                      <c:pt idx="947">
                        <c:v>44832.004756944443</c:v>
                      </c:pt>
                      <c:pt idx="948">
                        <c:v>44832.004791666666</c:v>
                      </c:pt>
                      <c:pt idx="949">
                        <c:v>44832.004803240743</c:v>
                      </c:pt>
                      <c:pt idx="950">
                        <c:v>44832.004814814813</c:v>
                      </c:pt>
                      <c:pt idx="951">
                        <c:v>44832.004826388889</c:v>
                      </c:pt>
                      <c:pt idx="952">
                        <c:v>44832.004837962966</c:v>
                      </c:pt>
                      <c:pt idx="953">
                        <c:v>44832.004849537036</c:v>
                      </c:pt>
                      <c:pt idx="954">
                        <c:v>44832.004861111112</c:v>
                      </c:pt>
                      <c:pt idx="955">
                        <c:v>44832.004872685182</c:v>
                      </c:pt>
                      <c:pt idx="956">
                        <c:v>44832.00508101852</c:v>
                      </c:pt>
                      <c:pt idx="957">
                        <c:v>44832.00509259259</c:v>
                      </c:pt>
                      <c:pt idx="958">
                        <c:v>44832.00513888889</c:v>
                      </c:pt>
                      <c:pt idx="959">
                        <c:v>44832.005277777775</c:v>
                      </c:pt>
                      <c:pt idx="960">
                        <c:v>44832.005289351851</c:v>
                      </c:pt>
                      <c:pt idx="961">
                        <c:v>44832.005324074074</c:v>
                      </c:pt>
                      <c:pt idx="962">
                        <c:v>44832.005335648151</c:v>
                      </c:pt>
                      <c:pt idx="963">
                        <c:v>44832.005381944444</c:v>
                      </c:pt>
                      <c:pt idx="964">
                        <c:v>44832.005393518521</c:v>
                      </c:pt>
                      <c:pt idx="965">
                        <c:v>44832.005474537036</c:v>
                      </c:pt>
                      <c:pt idx="966">
                        <c:v>44832.005486111113</c:v>
                      </c:pt>
                      <c:pt idx="967">
                        <c:v>44832.005960648145</c:v>
                      </c:pt>
                      <c:pt idx="968">
                        <c:v>44832.005972222221</c:v>
                      </c:pt>
                      <c:pt idx="969">
                        <c:v>44832.005983796298</c:v>
                      </c:pt>
                      <c:pt idx="970">
                        <c:v>44832.005995370368</c:v>
                      </c:pt>
                      <c:pt idx="971">
                        <c:v>44832.006504629629</c:v>
                      </c:pt>
                      <c:pt idx="972">
                        <c:v>44832.006516203706</c:v>
                      </c:pt>
                      <c:pt idx="973">
                        <c:v>44832.006527777776</c:v>
                      </c:pt>
                      <c:pt idx="974">
                        <c:v>44832.006562499999</c:v>
                      </c:pt>
                      <c:pt idx="975">
                        <c:v>44832.006736111114</c:v>
                      </c:pt>
                      <c:pt idx="976">
                        <c:v>44832.006747685184</c:v>
                      </c:pt>
                      <c:pt idx="977">
                        <c:v>44832.006990740738</c:v>
                      </c:pt>
                      <c:pt idx="978">
                        <c:v>44832.007013888891</c:v>
                      </c:pt>
                      <c:pt idx="979">
                        <c:v>44832.007280092592</c:v>
                      </c:pt>
                      <c:pt idx="980">
                        <c:v>44832.007291666669</c:v>
                      </c:pt>
                      <c:pt idx="981">
                        <c:v>44832.0078587963</c:v>
                      </c:pt>
                      <c:pt idx="982">
                        <c:v>44832.007870370369</c:v>
                      </c:pt>
                      <c:pt idx="983">
                        <c:v>44832.007916666669</c:v>
                      </c:pt>
                      <c:pt idx="984">
                        <c:v>44832.007928240739</c:v>
                      </c:pt>
                      <c:pt idx="985">
                        <c:v>44832.009942129633</c:v>
                      </c:pt>
                      <c:pt idx="986">
                        <c:v>44832.009953703702</c:v>
                      </c:pt>
                      <c:pt idx="987">
                        <c:v>44832.009976851848</c:v>
                      </c:pt>
                      <c:pt idx="988">
                        <c:v>44832.009988425925</c:v>
                      </c:pt>
                      <c:pt idx="989">
                        <c:v>44832.010057870371</c:v>
                      </c:pt>
                      <c:pt idx="990">
                        <c:v>44832.010069444441</c:v>
                      </c:pt>
                      <c:pt idx="991">
                        <c:v>44832.010081018518</c:v>
                      </c:pt>
                      <c:pt idx="992">
                        <c:v>44832.010092592594</c:v>
                      </c:pt>
                      <c:pt idx="993">
                        <c:v>44832.010115740741</c:v>
                      </c:pt>
                      <c:pt idx="994">
                        <c:v>44832.010150462964</c:v>
                      </c:pt>
                      <c:pt idx="995">
                        <c:v>44832.010162037041</c:v>
                      </c:pt>
                      <c:pt idx="996">
                        <c:v>44832.010185185187</c:v>
                      </c:pt>
                      <c:pt idx="997">
                        <c:v>44832.010196759256</c:v>
                      </c:pt>
                      <c:pt idx="998">
                        <c:v>44832.010266203702</c:v>
                      </c:pt>
                      <c:pt idx="999">
                        <c:v>44832.010289351849</c:v>
                      </c:pt>
                      <c:pt idx="1000">
                        <c:v>44832.010312500002</c:v>
                      </c:pt>
                      <c:pt idx="1001">
                        <c:v>44832.010335648149</c:v>
                      </c:pt>
                      <c:pt idx="1002">
                        <c:v>44832.010358796295</c:v>
                      </c:pt>
                      <c:pt idx="1003">
                        <c:v>44832.010393518518</c:v>
                      </c:pt>
                      <c:pt idx="1004">
                        <c:v>44832.010416666664</c:v>
                      </c:pt>
                      <c:pt idx="1005">
                        <c:v>44832.010601851849</c:v>
                      </c:pt>
                      <c:pt idx="1006">
                        <c:v>44832.010625000003</c:v>
                      </c:pt>
                      <c:pt idx="1007">
                        <c:v>44832.010648148149</c:v>
                      </c:pt>
                      <c:pt idx="1008">
                        <c:v>44832.010659722226</c:v>
                      </c:pt>
                      <c:pt idx="1009">
                        <c:v>44832.010671296295</c:v>
                      </c:pt>
                      <c:pt idx="1010">
                        <c:v>44832.010694444441</c:v>
                      </c:pt>
                      <c:pt idx="1011">
                        <c:v>44832.010729166665</c:v>
                      </c:pt>
                      <c:pt idx="1012">
                        <c:v>44832.010752314818</c:v>
                      </c:pt>
                      <c:pt idx="1013">
                        <c:v>44832.010763888888</c:v>
                      </c:pt>
                      <c:pt idx="1014">
                        <c:v>44832.010775462964</c:v>
                      </c:pt>
                      <c:pt idx="1015">
                        <c:v>44832.010833333334</c:v>
                      </c:pt>
                      <c:pt idx="1016">
                        <c:v>44832.01085648148</c:v>
                      </c:pt>
                      <c:pt idx="1017">
                        <c:v>44832.010868055557</c:v>
                      </c:pt>
                      <c:pt idx="1018">
                        <c:v>44832.010937500003</c:v>
                      </c:pt>
                      <c:pt idx="1019">
                        <c:v>44832.010949074072</c:v>
                      </c:pt>
                      <c:pt idx="1020">
                        <c:v>44832.010972222219</c:v>
                      </c:pt>
                      <c:pt idx="1021">
                        <c:v>44832.010995370372</c:v>
                      </c:pt>
                      <c:pt idx="1022">
                        <c:v>44832.011006944442</c:v>
                      </c:pt>
                      <c:pt idx="1023">
                        <c:v>44832.011030092595</c:v>
                      </c:pt>
                      <c:pt idx="1024">
                        <c:v>44832.011041666665</c:v>
                      </c:pt>
                      <c:pt idx="1025">
                        <c:v>44832.011076388888</c:v>
                      </c:pt>
                      <c:pt idx="1026">
                        <c:v>44832.011087962965</c:v>
                      </c:pt>
                      <c:pt idx="1027">
                        <c:v>44832.011122685188</c:v>
                      </c:pt>
                      <c:pt idx="1028">
                        <c:v>44832.011134259257</c:v>
                      </c:pt>
                      <c:pt idx="1029">
                        <c:v>44832.011273148149</c:v>
                      </c:pt>
                      <c:pt idx="1030">
                        <c:v>44832.011284722219</c:v>
                      </c:pt>
                      <c:pt idx="1031">
                        <c:v>44832.011307870373</c:v>
                      </c:pt>
                      <c:pt idx="1032">
                        <c:v>44832.011319444442</c:v>
                      </c:pt>
                      <c:pt idx="1033">
                        <c:v>44832.011678240742</c:v>
                      </c:pt>
                      <c:pt idx="1034">
                        <c:v>44832.011701388888</c:v>
                      </c:pt>
                      <c:pt idx="1035">
                        <c:v>44832.011736111112</c:v>
                      </c:pt>
                      <c:pt idx="1036">
                        <c:v>44832.011747685188</c:v>
                      </c:pt>
                      <c:pt idx="1037">
                        <c:v>44832.011782407404</c:v>
                      </c:pt>
                      <c:pt idx="1038">
                        <c:v>44832.011793981481</c:v>
                      </c:pt>
                      <c:pt idx="1039">
                        <c:v>44832.012928240743</c:v>
                      </c:pt>
                      <c:pt idx="1040">
                        <c:v>44832.012939814813</c:v>
                      </c:pt>
                      <c:pt idx="1041">
                        <c:v>44832.013090277775</c:v>
                      </c:pt>
                      <c:pt idx="1042">
                        <c:v>44832.013101851851</c:v>
                      </c:pt>
                      <c:pt idx="1043">
                        <c:v>44832.013148148151</c:v>
                      </c:pt>
                      <c:pt idx="1044">
                        <c:v>44832.013159722221</c:v>
                      </c:pt>
                      <c:pt idx="1045">
                        <c:v>44832.013206018521</c:v>
                      </c:pt>
                      <c:pt idx="1046">
                        <c:v>44832.013240740744</c:v>
                      </c:pt>
                      <c:pt idx="1047">
                        <c:v>44832.013275462959</c:v>
                      </c:pt>
                      <c:pt idx="1048">
                        <c:v>44832.013298611113</c:v>
                      </c:pt>
                      <c:pt idx="1049">
                        <c:v>44832.013310185182</c:v>
                      </c:pt>
                      <c:pt idx="1050">
                        <c:v>44832.013333333336</c:v>
                      </c:pt>
                      <c:pt idx="1051">
                        <c:v>44832.013344907406</c:v>
                      </c:pt>
                      <c:pt idx="1052">
                        <c:v>44832.013356481482</c:v>
                      </c:pt>
                      <c:pt idx="1053">
                        <c:v>44832.013425925928</c:v>
                      </c:pt>
                      <c:pt idx="1054">
                        <c:v>44832.013437499998</c:v>
                      </c:pt>
                      <c:pt idx="1055">
                        <c:v>44832.013449074075</c:v>
                      </c:pt>
                      <c:pt idx="1056">
                        <c:v>44832.013460648152</c:v>
                      </c:pt>
                      <c:pt idx="1057">
                        <c:v>44832.042210648149</c:v>
                      </c:pt>
                      <c:pt idx="1058">
                        <c:v>44832.042222222219</c:v>
                      </c:pt>
                      <c:pt idx="1059">
                        <c:v>44832.042233796295</c:v>
                      </c:pt>
                      <c:pt idx="1060">
                        <c:v>44832.042245370372</c:v>
                      </c:pt>
                      <c:pt idx="1061">
                        <c:v>44832.042256944442</c:v>
                      </c:pt>
                      <c:pt idx="1062">
                        <c:v>44832.042268518519</c:v>
                      </c:pt>
                      <c:pt idx="1063">
                        <c:v>44832.042314814818</c:v>
                      </c:pt>
                      <c:pt idx="1064">
                        <c:v>44832.042326388888</c:v>
                      </c:pt>
                      <c:pt idx="1065">
                        <c:v>44832.042337962965</c:v>
                      </c:pt>
                      <c:pt idx="1066">
                        <c:v>44832.042349537034</c:v>
                      </c:pt>
                      <c:pt idx="1067">
                        <c:v>44832.042372685188</c:v>
                      </c:pt>
                      <c:pt idx="1068">
                        <c:v>44832.042407407411</c:v>
                      </c:pt>
                      <c:pt idx="1069">
                        <c:v>44832.04241898148</c:v>
                      </c:pt>
                      <c:pt idx="1070">
                        <c:v>44832.042430555557</c:v>
                      </c:pt>
                      <c:pt idx="1071">
                        <c:v>44832.042453703703</c:v>
                      </c:pt>
                      <c:pt idx="1072">
                        <c:v>44832.04246527778</c:v>
                      </c:pt>
                      <c:pt idx="1073">
                        <c:v>44832.042986111112</c:v>
                      </c:pt>
                      <c:pt idx="1074">
                        <c:v>44832.042997685188</c:v>
                      </c:pt>
                      <c:pt idx="1075">
                        <c:v>44832.044131944444</c:v>
                      </c:pt>
                      <c:pt idx="1076">
                        <c:v>44832.04414351852</c:v>
                      </c:pt>
                      <c:pt idx="1077">
                        <c:v>44832.044189814813</c:v>
                      </c:pt>
                      <c:pt idx="1078">
                        <c:v>44832.04420138889</c:v>
                      </c:pt>
                      <c:pt idx="1079">
                        <c:v>44832.044224537036</c:v>
                      </c:pt>
                      <c:pt idx="1080">
                        <c:v>44832.044236111113</c:v>
                      </c:pt>
                      <c:pt idx="1081">
                        <c:v>44832.044270833336</c:v>
                      </c:pt>
                      <c:pt idx="1082">
                        <c:v>44832.044282407405</c:v>
                      </c:pt>
                      <c:pt idx="1083">
                        <c:v>44832.057638888888</c:v>
                      </c:pt>
                      <c:pt idx="1084">
                        <c:v>44832.057662037034</c:v>
                      </c:pt>
                      <c:pt idx="1085">
                        <c:v>44832.057685185187</c:v>
                      </c:pt>
                      <c:pt idx="1086">
                        <c:v>44832.057696759257</c:v>
                      </c:pt>
                      <c:pt idx="1087">
                        <c:v>44832.057708333334</c:v>
                      </c:pt>
                      <c:pt idx="1088">
                        <c:v>44832.057719907411</c:v>
                      </c:pt>
                      <c:pt idx="1089">
                        <c:v>44832.05777777778</c:v>
                      </c:pt>
                      <c:pt idx="1090">
                        <c:v>44832.057789351849</c:v>
                      </c:pt>
                      <c:pt idx="1091">
                        <c:v>44832.057824074072</c:v>
                      </c:pt>
                      <c:pt idx="1092">
                        <c:v>44832.057835648149</c:v>
                      </c:pt>
                      <c:pt idx="1093">
                        <c:v>44832.057870370372</c:v>
                      </c:pt>
                      <c:pt idx="1094">
                        <c:v>44832.057881944442</c:v>
                      </c:pt>
                      <c:pt idx="1095">
                        <c:v>44832.057916666665</c:v>
                      </c:pt>
                      <c:pt idx="1096">
                        <c:v>44832.057928240742</c:v>
                      </c:pt>
                      <c:pt idx="1097">
                        <c:v>44832.058067129627</c:v>
                      </c:pt>
                      <c:pt idx="1098">
                        <c:v>44832.058078703703</c:v>
                      </c:pt>
                      <c:pt idx="1099">
                        <c:v>44832.058113425926</c:v>
                      </c:pt>
                      <c:pt idx="1100">
                        <c:v>44832.058125000003</c:v>
                      </c:pt>
                      <c:pt idx="1101">
                        <c:v>44832.058159722219</c:v>
                      </c:pt>
                      <c:pt idx="1102">
                        <c:v>44832.058171296296</c:v>
                      </c:pt>
                      <c:pt idx="1103">
                        <c:v>44832.058217592596</c:v>
                      </c:pt>
                      <c:pt idx="1104">
                        <c:v>44832.058229166665</c:v>
                      </c:pt>
                      <c:pt idx="1105">
                        <c:v>44832.058310185188</c:v>
                      </c:pt>
                      <c:pt idx="1106">
                        <c:v>44832.058321759258</c:v>
                      </c:pt>
                      <c:pt idx="1107">
                        <c:v>44832.058379629627</c:v>
                      </c:pt>
                      <c:pt idx="1108">
                        <c:v>44832.058425925927</c:v>
                      </c:pt>
                      <c:pt idx="1109">
                        <c:v>44832.058437500003</c:v>
                      </c:pt>
                      <c:pt idx="1110">
                        <c:v>44832.05846064815</c:v>
                      </c:pt>
                      <c:pt idx="1111">
                        <c:v>44832.058472222219</c:v>
                      </c:pt>
                      <c:pt idx="1112">
                        <c:v>44832.058506944442</c:v>
                      </c:pt>
                      <c:pt idx="1113">
                        <c:v>44832.058541666665</c:v>
                      </c:pt>
                      <c:pt idx="1114">
                        <c:v>44832.058564814812</c:v>
                      </c:pt>
                      <c:pt idx="1115">
                        <c:v>44832.058576388888</c:v>
                      </c:pt>
                      <c:pt idx="1116">
                        <c:v>44832.058587962965</c:v>
                      </c:pt>
                      <c:pt idx="1117">
                        <c:v>44832.058599537035</c:v>
                      </c:pt>
                      <c:pt idx="1118">
                        <c:v>44832.058611111112</c:v>
                      </c:pt>
                      <c:pt idx="1119">
                        <c:v>44832.058634259258</c:v>
                      </c:pt>
                      <c:pt idx="1120">
                        <c:v>44832.058668981481</c:v>
                      </c:pt>
                      <c:pt idx="1121">
                        <c:v>44832.058680555558</c:v>
                      </c:pt>
                      <c:pt idx="1122">
                        <c:v>44832.058692129627</c:v>
                      </c:pt>
                      <c:pt idx="1123">
                        <c:v>44832.058703703704</c:v>
                      </c:pt>
                      <c:pt idx="1124">
                        <c:v>44832.058715277781</c:v>
                      </c:pt>
                      <c:pt idx="1125">
                        <c:v>44832.05878472222</c:v>
                      </c:pt>
                      <c:pt idx="1126">
                        <c:v>44832.058796296296</c:v>
                      </c:pt>
                      <c:pt idx="1127">
                        <c:v>44832.058819444443</c:v>
                      </c:pt>
                      <c:pt idx="1128">
                        <c:v>44832.058831018519</c:v>
                      </c:pt>
                      <c:pt idx="1129">
                        <c:v>44832.058854166666</c:v>
                      </c:pt>
                      <c:pt idx="1130">
                        <c:v>44832.058865740742</c:v>
                      </c:pt>
                      <c:pt idx="1131">
                        <c:v>44832.058877314812</c:v>
                      </c:pt>
                      <c:pt idx="1132">
                        <c:v>44832.058888888889</c:v>
                      </c:pt>
                      <c:pt idx="1133">
                        <c:v>44832.058912037035</c:v>
                      </c:pt>
                      <c:pt idx="1134">
                        <c:v>44832.058935185189</c:v>
                      </c:pt>
                      <c:pt idx="1135">
                        <c:v>44832.058969907404</c:v>
                      </c:pt>
                      <c:pt idx="1136">
                        <c:v>44832.058981481481</c:v>
                      </c:pt>
                      <c:pt idx="1137">
                        <c:v>44832.058993055558</c:v>
                      </c:pt>
                      <c:pt idx="1138">
                        <c:v>44832.059004629627</c:v>
                      </c:pt>
                      <c:pt idx="1139">
                        <c:v>44832.059016203704</c:v>
                      </c:pt>
                      <c:pt idx="1140">
                        <c:v>44832.059027777781</c:v>
                      </c:pt>
                      <c:pt idx="1141">
                        <c:v>44832.05908564815</c:v>
                      </c:pt>
                      <c:pt idx="1142">
                        <c:v>44832.05909722222</c:v>
                      </c:pt>
                      <c:pt idx="1143">
                        <c:v>44832.059120370373</c:v>
                      </c:pt>
                      <c:pt idx="1144">
                        <c:v>44832.059131944443</c:v>
                      </c:pt>
                      <c:pt idx="1145">
                        <c:v>44832.05914351852</c:v>
                      </c:pt>
                      <c:pt idx="1146">
                        <c:v>44832.059155092589</c:v>
                      </c:pt>
                      <c:pt idx="1147">
                        <c:v>44832.059166666666</c:v>
                      </c:pt>
                      <c:pt idx="1148">
                        <c:v>44832.059212962966</c:v>
                      </c:pt>
                      <c:pt idx="1149">
                        <c:v>44832.059236111112</c:v>
                      </c:pt>
                      <c:pt idx="1150">
                        <c:v>44832.063923611109</c:v>
                      </c:pt>
                      <c:pt idx="1151">
                        <c:v>44832.063935185186</c:v>
                      </c:pt>
                      <c:pt idx="1152">
                        <c:v>44832.063958333332</c:v>
                      </c:pt>
                      <c:pt idx="1153">
                        <c:v>44832.063969907409</c:v>
                      </c:pt>
                      <c:pt idx="1154">
                        <c:v>44832.063981481479</c:v>
                      </c:pt>
                      <c:pt idx="1155">
                        <c:v>44832.064027777778</c:v>
                      </c:pt>
                      <c:pt idx="1156">
                        <c:v>44832.064039351855</c:v>
                      </c:pt>
                      <c:pt idx="1157">
                        <c:v>44832.064074074071</c:v>
                      </c:pt>
                      <c:pt idx="1158">
                        <c:v>44832.064108796294</c:v>
                      </c:pt>
                      <c:pt idx="1159">
                        <c:v>44832.064120370371</c:v>
                      </c:pt>
                      <c:pt idx="1160">
                        <c:v>44832.064155092594</c:v>
                      </c:pt>
                      <c:pt idx="1161">
                        <c:v>44832.064166666663</c:v>
                      </c:pt>
                      <c:pt idx="1162">
                        <c:v>44832.064189814817</c:v>
                      </c:pt>
                      <c:pt idx="1163">
                        <c:v>44832.064201388886</c:v>
                      </c:pt>
                      <c:pt idx="1164">
                        <c:v>44832.06422453704</c:v>
                      </c:pt>
                      <c:pt idx="1165">
                        <c:v>44832.064247685186</c:v>
                      </c:pt>
                      <c:pt idx="1166">
                        <c:v>44832.064293981479</c:v>
                      </c:pt>
                      <c:pt idx="1167">
                        <c:v>44832.064305555556</c:v>
                      </c:pt>
                      <c:pt idx="1168">
                        <c:v>44832.064456018517</c:v>
                      </c:pt>
                      <c:pt idx="1169">
                        <c:v>44832.064467592594</c:v>
                      </c:pt>
                      <c:pt idx="1170">
                        <c:v>44832.06454861111</c:v>
                      </c:pt>
                      <c:pt idx="1171">
                        <c:v>44832.064560185187</c:v>
                      </c:pt>
                      <c:pt idx="1172">
                        <c:v>44832.064583333333</c:v>
                      </c:pt>
                      <c:pt idx="1173">
                        <c:v>44832.064606481479</c:v>
                      </c:pt>
                      <c:pt idx="1174">
                        <c:v>44832.064618055556</c:v>
                      </c:pt>
                      <c:pt idx="1175">
                        <c:v>44832.064652777779</c:v>
                      </c:pt>
                      <c:pt idx="1176">
                        <c:v>44832.064675925925</c:v>
                      </c:pt>
                      <c:pt idx="1177">
                        <c:v>44832.064687500002</c:v>
                      </c:pt>
                      <c:pt idx="1178">
                        <c:v>44832.064699074072</c:v>
                      </c:pt>
                      <c:pt idx="1179">
                        <c:v>44832.064722222225</c:v>
                      </c:pt>
                      <c:pt idx="1180">
                        <c:v>44832.064733796295</c:v>
                      </c:pt>
                      <c:pt idx="1181">
                        <c:v>44832.064826388887</c:v>
                      </c:pt>
                      <c:pt idx="1182">
                        <c:v>44832.064837962964</c:v>
                      </c:pt>
                      <c:pt idx="1183">
                        <c:v>44832.06490740741</c:v>
                      </c:pt>
                      <c:pt idx="1184">
                        <c:v>44832.064953703702</c:v>
                      </c:pt>
                      <c:pt idx="1185">
                        <c:v>44832.065034722225</c:v>
                      </c:pt>
                      <c:pt idx="1186">
                        <c:v>44832.065104166664</c:v>
                      </c:pt>
                      <c:pt idx="1187">
                        <c:v>44832.065127314818</c:v>
                      </c:pt>
                      <c:pt idx="1188">
                        <c:v>44832.065196759257</c:v>
                      </c:pt>
                      <c:pt idx="1189">
                        <c:v>44832.065208333333</c:v>
                      </c:pt>
                      <c:pt idx="1190">
                        <c:v>44832.065243055556</c:v>
                      </c:pt>
                      <c:pt idx="1191">
                        <c:v>44832.065266203703</c:v>
                      </c:pt>
                      <c:pt idx="1192">
                        <c:v>44832.06527777778</c:v>
                      </c:pt>
                      <c:pt idx="1193">
                        <c:v>44832.065381944441</c:v>
                      </c:pt>
                      <c:pt idx="1194">
                        <c:v>44832.065416666665</c:v>
                      </c:pt>
                      <c:pt idx="1195">
                        <c:v>44832.065462962964</c:v>
                      </c:pt>
                      <c:pt idx="1196">
                        <c:v>44832.065474537034</c:v>
                      </c:pt>
                      <c:pt idx="1197">
                        <c:v>44832.065555555557</c:v>
                      </c:pt>
                      <c:pt idx="1198">
                        <c:v>44832.065567129626</c:v>
                      </c:pt>
                      <c:pt idx="1199">
                        <c:v>44832.065578703703</c:v>
                      </c:pt>
                      <c:pt idx="1200">
                        <c:v>44832.06559027778</c:v>
                      </c:pt>
                      <c:pt idx="1201">
                        <c:v>44832.065601851849</c:v>
                      </c:pt>
                      <c:pt idx="1202">
                        <c:v>44832.065613425926</c:v>
                      </c:pt>
                      <c:pt idx="1203">
                        <c:v>44832.065648148149</c:v>
                      </c:pt>
                      <c:pt idx="1204">
                        <c:v>44832.065659722219</c:v>
                      </c:pt>
                      <c:pt idx="1205">
                        <c:v>44832.065671296295</c:v>
                      </c:pt>
                      <c:pt idx="1206">
                        <c:v>44832.065682870372</c:v>
                      </c:pt>
                      <c:pt idx="1207">
                        <c:v>44832.066006944442</c:v>
                      </c:pt>
                      <c:pt idx="1208">
                        <c:v>44832.066018518519</c:v>
                      </c:pt>
                      <c:pt idx="1209">
                        <c:v>44832.066122685188</c:v>
                      </c:pt>
                      <c:pt idx="1210">
                        <c:v>44832.066134259258</c:v>
                      </c:pt>
                      <c:pt idx="1211">
                        <c:v>44832.066203703704</c:v>
                      </c:pt>
                      <c:pt idx="1212">
                        <c:v>44832.06622685185</c:v>
                      </c:pt>
                      <c:pt idx="1213">
                        <c:v>44832.072326388887</c:v>
                      </c:pt>
                      <c:pt idx="1214">
                        <c:v>44832.072337962964</c:v>
                      </c:pt>
                      <c:pt idx="1215">
                        <c:v>44832.072708333333</c:v>
                      </c:pt>
                      <c:pt idx="1216">
                        <c:v>44832.07271990741</c:v>
                      </c:pt>
                      <c:pt idx="1217">
                        <c:v>44832.073194444441</c:v>
                      </c:pt>
                      <c:pt idx="1218">
                        <c:v>44832.073206018518</c:v>
                      </c:pt>
                      <c:pt idx="1219">
                        <c:v>44832.073750000003</c:v>
                      </c:pt>
                      <c:pt idx="1220">
                        <c:v>44832.073761574073</c:v>
                      </c:pt>
                      <c:pt idx="1221">
                        <c:v>44832.073796296296</c:v>
                      </c:pt>
                      <c:pt idx="1222">
                        <c:v>44832.073807870373</c:v>
                      </c:pt>
                      <c:pt idx="1223">
                        <c:v>44832.073854166665</c:v>
                      </c:pt>
                      <c:pt idx="1224">
                        <c:v>44832.073888888888</c:v>
                      </c:pt>
                      <c:pt idx="1225">
                        <c:v>44832.073900462965</c:v>
                      </c:pt>
                      <c:pt idx="1226">
                        <c:v>44832.073912037034</c:v>
                      </c:pt>
                      <c:pt idx="1227">
                        <c:v>44832.073946759258</c:v>
                      </c:pt>
                      <c:pt idx="1228">
                        <c:v>44832.074016203704</c:v>
                      </c:pt>
                      <c:pt idx="1229">
                        <c:v>44832.07402777778</c:v>
                      </c:pt>
                      <c:pt idx="1230">
                        <c:v>44832.074074074073</c:v>
                      </c:pt>
                      <c:pt idx="1231">
                        <c:v>44832.07408564815</c:v>
                      </c:pt>
                      <c:pt idx="1232">
                        <c:v>44832.074097222219</c:v>
                      </c:pt>
                      <c:pt idx="1233">
                        <c:v>44832.074131944442</c:v>
                      </c:pt>
                      <c:pt idx="1234">
                        <c:v>44832.074143518519</c:v>
                      </c:pt>
                      <c:pt idx="1235">
                        <c:v>44832.074166666665</c:v>
                      </c:pt>
                      <c:pt idx="1236">
                        <c:v>44832.074224537035</c:v>
                      </c:pt>
                      <c:pt idx="1237">
                        <c:v>44832.074236111112</c:v>
                      </c:pt>
                      <c:pt idx="1238">
                        <c:v>44832.074247685188</c:v>
                      </c:pt>
                      <c:pt idx="1239">
                        <c:v>44832.074259259258</c:v>
                      </c:pt>
                      <c:pt idx="1240">
                        <c:v>44832.074270833335</c:v>
                      </c:pt>
                      <c:pt idx="1241">
                        <c:v>44832.074282407404</c:v>
                      </c:pt>
                      <c:pt idx="1242">
                        <c:v>44832.074293981481</c:v>
                      </c:pt>
                      <c:pt idx="1243">
                        <c:v>44832.074317129627</c:v>
                      </c:pt>
                      <c:pt idx="1244">
                        <c:v>44832.074374999997</c:v>
                      </c:pt>
                      <c:pt idx="1245">
                        <c:v>44832.074386574073</c:v>
                      </c:pt>
                      <c:pt idx="1246">
                        <c:v>44832.07471064815</c:v>
                      </c:pt>
                      <c:pt idx="1247">
                        <c:v>44832.07472222222</c:v>
                      </c:pt>
                      <c:pt idx="1248">
                        <c:v>44832.078009259261</c:v>
                      </c:pt>
                      <c:pt idx="1249">
                        <c:v>44832.078020833331</c:v>
                      </c:pt>
                      <c:pt idx="1250">
                        <c:v>44832.078032407408</c:v>
                      </c:pt>
                      <c:pt idx="1251">
                        <c:v>44832.078055555554</c:v>
                      </c:pt>
                      <c:pt idx="1252">
                        <c:v>44832.078113425923</c:v>
                      </c:pt>
                      <c:pt idx="1253">
                        <c:v>44832.078125</c:v>
                      </c:pt>
                      <c:pt idx="1254">
                        <c:v>44832.078148148146</c:v>
                      </c:pt>
                      <c:pt idx="1255">
                        <c:v>44832.078159722223</c:v>
                      </c:pt>
                      <c:pt idx="1256">
                        <c:v>44832.0781712963</c:v>
                      </c:pt>
                      <c:pt idx="1257">
                        <c:v>44832.078194444446</c:v>
                      </c:pt>
                      <c:pt idx="1258">
                        <c:v>44832.078206018516</c:v>
                      </c:pt>
                      <c:pt idx="1259">
                        <c:v>44832.078217592592</c:v>
                      </c:pt>
                      <c:pt idx="1260">
                        <c:v>44832.078275462962</c:v>
                      </c:pt>
                      <c:pt idx="1261">
                        <c:v>44832.078287037039</c:v>
                      </c:pt>
                      <c:pt idx="1262">
                        <c:v>44832.078449074077</c:v>
                      </c:pt>
                      <c:pt idx="1263">
                        <c:v>44832.078460648147</c:v>
                      </c:pt>
                      <c:pt idx="1264">
                        <c:v>44832.078472222223</c:v>
                      </c:pt>
                      <c:pt idx="1265">
                        <c:v>44832.078483796293</c:v>
                      </c:pt>
                      <c:pt idx="1266">
                        <c:v>44832.078634259262</c:v>
                      </c:pt>
                      <c:pt idx="1267">
                        <c:v>44832.078645833331</c:v>
                      </c:pt>
                      <c:pt idx="1268">
                        <c:v>44832.079236111109</c:v>
                      </c:pt>
                      <c:pt idx="1269">
                        <c:v>44832.079247685186</c:v>
                      </c:pt>
                      <c:pt idx="1270">
                        <c:v>44832.079328703701</c:v>
                      </c:pt>
                      <c:pt idx="1271">
                        <c:v>44832.079340277778</c:v>
                      </c:pt>
                      <c:pt idx="1272">
                        <c:v>44832.079363425924</c:v>
                      </c:pt>
                      <c:pt idx="1273">
                        <c:v>44832.079375000001</c:v>
                      </c:pt>
                      <c:pt idx="1274">
                        <c:v>44832.079421296294</c:v>
                      </c:pt>
                      <c:pt idx="1275">
                        <c:v>44832.079444444447</c:v>
                      </c:pt>
                      <c:pt idx="1276">
                        <c:v>44832.079479166663</c:v>
                      </c:pt>
                      <c:pt idx="1277">
                        <c:v>44832.079618055555</c:v>
                      </c:pt>
                      <c:pt idx="1278">
                        <c:v>44832.079664351855</c:v>
                      </c:pt>
                      <c:pt idx="1279">
                        <c:v>44832.079675925925</c:v>
                      </c:pt>
                      <c:pt idx="1280">
                        <c:v>44832.079768518517</c:v>
                      </c:pt>
                      <c:pt idx="1281">
                        <c:v>44832.079780092594</c:v>
                      </c:pt>
                      <c:pt idx="1282">
                        <c:v>44832.079988425925</c:v>
                      </c:pt>
                      <c:pt idx="1283">
                        <c:v>44832.08</c:v>
                      </c:pt>
                      <c:pt idx="1284">
                        <c:v>44832.080138888887</c:v>
                      </c:pt>
                      <c:pt idx="1285">
                        <c:v>44832.08016203704</c:v>
                      </c:pt>
                      <c:pt idx="1286">
                        <c:v>44832.08017361111</c:v>
                      </c:pt>
                      <c:pt idx="1287">
                        <c:v>44832.080185185187</c:v>
                      </c:pt>
                      <c:pt idx="1288">
                        <c:v>44832.080196759256</c:v>
                      </c:pt>
                      <c:pt idx="1289">
                        <c:v>44832.08021990741</c:v>
                      </c:pt>
                      <c:pt idx="1290">
                        <c:v>44832.080231481479</c:v>
                      </c:pt>
                      <c:pt idx="1291">
                        <c:v>44832.080243055556</c:v>
                      </c:pt>
                      <c:pt idx="1292">
                        <c:v>44832.080393518518</c:v>
                      </c:pt>
                      <c:pt idx="1293">
                        <c:v>44832.080405092594</c:v>
                      </c:pt>
                      <c:pt idx="1294">
                        <c:v>44832.080567129633</c:v>
                      </c:pt>
                      <c:pt idx="1295">
                        <c:v>44832.080578703702</c:v>
                      </c:pt>
                      <c:pt idx="1296">
                        <c:v>44832.08084490741</c:v>
                      </c:pt>
                      <c:pt idx="1297">
                        <c:v>44832.08085648148</c:v>
                      </c:pt>
                      <c:pt idx="1298">
                        <c:v>44832.080891203703</c:v>
                      </c:pt>
                      <c:pt idx="1299">
                        <c:v>44832.08090277778</c:v>
                      </c:pt>
                      <c:pt idx="1300">
                        <c:v>44832.080995370372</c:v>
                      </c:pt>
                      <c:pt idx="1301">
                        <c:v>44832.081041666665</c:v>
                      </c:pt>
                      <c:pt idx="1302">
                        <c:v>44832.081053240741</c:v>
                      </c:pt>
                      <c:pt idx="1303">
                        <c:v>44832.081099537034</c:v>
                      </c:pt>
                      <c:pt idx="1304">
                        <c:v>44832.081111111111</c:v>
                      </c:pt>
                      <c:pt idx="1305">
                        <c:v>44832.08116898148</c:v>
                      </c:pt>
                      <c:pt idx="1306">
                        <c:v>44832.081180555557</c:v>
                      </c:pt>
                      <c:pt idx="1307">
                        <c:v>44832.081296296295</c:v>
                      </c:pt>
                      <c:pt idx="1308">
                        <c:v>44832.081307870372</c:v>
                      </c:pt>
                      <c:pt idx="1309">
                        <c:v>44832.081319444442</c:v>
                      </c:pt>
                      <c:pt idx="1310">
                        <c:v>44832.081342592595</c:v>
                      </c:pt>
                      <c:pt idx="1311">
                        <c:v>44832.081516203703</c:v>
                      </c:pt>
                      <c:pt idx="1312">
                        <c:v>44832.081574074073</c:v>
                      </c:pt>
                      <c:pt idx="1313">
                        <c:v>44832.081585648149</c:v>
                      </c:pt>
                      <c:pt idx="1314">
                        <c:v>44832.081608796296</c:v>
                      </c:pt>
                      <c:pt idx="1315">
                        <c:v>44832.081666666665</c:v>
                      </c:pt>
                      <c:pt idx="1316">
                        <c:v>44832.081724537034</c:v>
                      </c:pt>
                      <c:pt idx="1317">
                        <c:v>44832.081793981481</c:v>
                      </c:pt>
                      <c:pt idx="1318">
                        <c:v>44832.081805555557</c:v>
                      </c:pt>
                      <c:pt idx="1319">
                        <c:v>44832.081863425927</c:v>
                      </c:pt>
                      <c:pt idx="1320">
                        <c:v>44832.081875000003</c:v>
                      </c:pt>
                      <c:pt idx="1321">
                        <c:v>44832.082951388889</c:v>
                      </c:pt>
                      <c:pt idx="1322">
                        <c:v>44832.082962962966</c:v>
                      </c:pt>
                      <c:pt idx="1323">
                        <c:v>44832.083101851851</c:v>
                      </c:pt>
                      <c:pt idx="1324">
                        <c:v>44832.083113425928</c:v>
                      </c:pt>
                      <c:pt idx="1325">
                        <c:v>44832.091203703705</c:v>
                      </c:pt>
                      <c:pt idx="1326">
                        <c:v>44832.091284722221</c:v>
                      </c:pt>
                      <c:pt idx="1327">
                        <c:v>44832.091296296298</c:v>
                      </c:pt>
                      <c:pt idx="1328">
                        <c:v>44832.09138888889</c:v>
                      </c:pt>
                      <c:pt idx="1329">
                        <c:v>44832.091400462959</c:v>
                      </c:pt>
                      <c:pt idx="1330">
                        <c:v>44832.091435185182</c:v>
                      </c:pt>
                      <c:pt idx="1331">
                        <c:v>44832.091446759259</c:v>
                      </c:pt>
                      <c:pt idx="1332">
                        <c:v>44832.091481481482</c:v>
                      </c:pt>
                      <c:pt idx="1333">
                        <c:v>44832.091493055559</c:v>
                      </c:pt>
                      <c:pt idx="1334">
                        <c:v>44832.091516203705</c:v>
                      </c:pt>
                      <c:pt idx="1335">
                        <c:v>44832.091527777775</c:v>
                      </c:pt>
                      <c:pt idx="1336">
                        <c:v>44832.091562499998</c:v>
                      </c:pt>
                      <c:pt idx="1337">
                        <c:v>44832.091574074075</c:v>
                      </c:pt>
                      <c:pt idx="1338">
                        <c:v>44832.091620370367</c:v>
                      </c:pt>
                      <c:pt idx="1339">
                        <c:v>44832.091631944444</c:v>
                      </c:pt>
                      <c:pt idx="1340">
                        <c:v>44832.091666666667</c:v>
                      </c:pt>
                      <c:pt idx="1341">
                        <c:v>44832.091678240744</c:v>
                      </c:pt>
                      <c:pt idx="1342">
                        <c:v>44832.09171296296</c:v>
                      </c:pt>
                      <c:pt idx="1343">
                        <c:v>44832.091736111113</c:v>
                      </c:pt>
                      <c:pt idx="1344">
                        <c:v>44832.091782407406</c:v>
                      </c:pt>
                      <c:pt idx="1345">
                        <c:v>44832.091793981483</c:v>
                      </c:pt>
                      <c:pt idx="1346">
                        <c:v>44832.091817129629</c:v>
                      </c:pt>
                      <c:pt idx="1347">
                        <c:v>44832.091851851852</c:v>
                      </c:pt>
                      <c:pt idx="1348">
                        <c:v>44832.091874999998</c:v>
                      </c:pt>
                      <c:pt idx="1349">
                        <c:v>44832.091886574075</c:v>
                      </c:pt>
                      <c:pt idx="1350">
                        <c:v>44832.091921296298</c:v>
                      </c:pt>
                      <c:pt idx="1351">
                        <c:v>44832.091932870368</c:v>
                      </c:pt>
                      <c:pt idx="1352">
                        <c:v>44832.091956018521</c:v>
                      </c:pt>
                      <c:pt idx="1353">
                        <c:v>44832.091967592591</c:v>
                      </c:pt>
                      <c:pt idx="1354">
                        <c:v>44832.092002314814</c:v>
                      </c:pt>
                      <c:pt idx="1355">
                        <c:v>44832.092013888891</c:v>
                      </c:pt>
                      <c:pt idx="1356">
                        <c:v>44832.09202546296</c:v>
                      </c:pt>
                      <c:pt idx="1357">
                        <c:v>44832.092037037037</c:v>
                      </c:pt>
                      <c:pt idx="1358">
                        <c:v>44832.092083333337</c:v>
                      </c:pt>
                      <c:pt idx="1359">
                        <c:v>44832.092094907406</c:v>
                      </c:pt>
                      <c:pt idx="1360">
                        <c:v>44832.092152777775</c:v>
                      </c:pt>
                      <c:pt idx="1361">
                        <c:v>44832.092175925929</c:v>
                      </c:pt>
                      <c:pt idx="1362">
                        <c:v>44832.092245370368</c:v>
                      </c:pt>
                      <c:pt idx="1363">
                        <c:v>44832.092256944445</c:v>
                      </c:pt>
                      <c:pt idx="1364">
                        <c:v>44832.092268518521</c:v>
                      </c:pt>
                      <c:pt idx="1365">
                        <c:v>44832.092280092591</c:v>
                      </c:pt>
                      <c:pt idx="1366">
                        <c:v>44832.093287037038</c:v>
                      </c:pt>
                      <c:pt idx="1367">
                        <c:v>44832.093298611115</c:v>
                      </c:pt>
                      <c:pt idx="1368">
                        <c:v>44832.093576388892</c:v>
                      </c:pt>
                      <c:pt idx="1369">
                        <c:v>44832.093599537038</c:v>
                      </c:pt>
                      <c:pt idx="1370">
                        <c:v>44832.0940162037</c:v>
                      </c:pt>
                      <c:pt idx="1371">
                        <c:v>44832.094027777777</c:v>
                      </c:pt>
                      <c:pt idx="1372">
                        <c:v>44832.094085648147</c:v>
                      </c:pt>
                      <c:pt idx="1373">
                        <c:v>44832.094097222223</c:v>
                      </c:pt>
                      <c:pt idx="1374">
                        <c:v>44832.09412037037</c:v>
                      </c:pt>
                      <c:pt idx="1375">
                        <c:v>44832.094131944446</c:v>
                      </c:pt>
                      <c:pt idx="1376">
                        <c:v>44832.094247685185</c:v>
                      </c:pt>
                      <c:pt idx="1377">
                        <c:v>44832.094259259262</c:v>
                      </c:pt>
                      <c:pt idx="1378">
                        <c:v>44832.094340277778</c:v>
                      </c:pt>
                      <c:pt idx="1379">
                        <c:v>44832.094351851854</c:v>
                      </c:pt>
                      <c:pt idx="1380">
                        <c:v>44832.097118055557</c:v>
                      </c:pt>
                      <c:pt idx="1381">
                        <c:v>44832.097129629627</c:v>
                      </c:pt>
                      <c:pt idx="1382">
                        <c:v>44832.097222222219</c:v>
                      </c:pt>
                      <c:pt idx="1383">
                        <c:v>44832.097233796296</c:v>
                      </c:pt>
                      <c:pt idx="1384">
                        <c:v>44832.097638888888</c:v>
                      </c:pt>
                      <c:pt idx="1385">
                        <c:v>44832.097685185188</c:v>
                      </c:pt>
                      <c:pt idx="1386">
                        <c:v>44832.098344907405</c:v>
                      </c:pt>
                      <c:pt idx="1387">
                        <c:v>44832.098356481481</c:v>
                      </c:pt>
                      <c:pt idx="1388">
                        <c:v>44832.099814814814</c:v>
                      </c:pt>
                      <c:pt idx="1389">
                        <c:v>44832.099826388891</c:v>
                      </c:pt>
                      <c:pt idx="1390">
                        <c:v>44832.100219907406</c:v>
                      </c:pt>
                      <c:pt idx="1391">
                        <c:v>44832.100231481483</c:v>
                      </c:pt>
                      <c:pt idx="1392">
                        <c:v>44832.100358796299</c:v>
                      </c:pt>
                      <c:pt idx="1393">
                        <c:v>44832.100370370368</c:v>
                      </c:pt>
                      <c:pt idx="1394">
                        <c:v>44832.100543981483</c:v>
                      </c:pt>
                      <c:pt idx="1395">
                        <c:v>44832.100555555553</c:v>
                      </c:pt>
                      <c:pt idx="1396">
                        <c:v>44832.100613425922</c:v>
                      </c:pt>
                      <c:pt idx="1397">
                        <c:v>44832.100624999999</c:v>
                      </c:pt>
                      <c:pt idx="1398">
                        <c:v>44832.10083333333</c:v>
                      </c:pt>
                      <c:pt idx="1399">
                        <c:v>44832.100844907407</c:v>
                      </c:pt>
                      <c:pt idx="1400">
                        <c:v>44832.102326388886</c:v>
                      </c:pt>
                      <c:pt idx="1401">
                        <c:v>44832.102337962962</c:v>
                      </c:pt>
                      <c:pt idx="1402">
                        <c:v>44832.102662037039</c:v>
                      </c:pt>
                      <c:pt idx="1403">
                        <c:v>44832.102673611109</c:v>
                      </c:pt>
                      <c:pt idx="1404">
                        <c:v>44832.103252314817</c:v>
                      </c:pt>
                      <c:pt idx="1405">
                        <c:v>44832.103275462963</c:v>
                      </c:pt>
                      <c:pt idx="1406">
                        <c:v>44832.103321759256</c:v>
                      </c:pt>
                      <c:pt idx="1407">
                        <c:v>44832.103333333333</c:v>
                      </c:pt>
                      <c:pt idx="1408">
                        <c:v>44832.103414351855</c:v>
                      </c:pt>
                      <c:pt idx="1409">
                        <c:v>44832.103483796294</c:v>
                      </c:pt>
                      <c:pt idx="1410">
                        <c:v>44832.103506944448</c:v>
                      </c:pt>
                      <c:pt idx="1411">
                        <c:v>44832.103530092594</c:v>
                      </c:pt>
                      <c:pt idx="1412">
                        <c:v>44832.103541666664</c:v>
                      </c:pt>
                      <c:pt idx="1413">
                        <c:v>44832.10355324074</c:v>
                      </c:pt>
                      <c:pt idx="1414">
                        <c:v>44832.103587962964</c:v>
                      </c:pt>
                      <c:pt idx="1415">
                        <c:v>44832.10359953704</c:v>
                      </c:pt>
                      <c:pt idx="1416">
                        <c:v>44832.103668981479</c:v>
                      </c:pt>
                      <c:pt idx="1417">
                        <c:v>44832.103680555556</c:v>
                      </c:pt>
                      <c:pt idx="1418">
                        <c:v>44832.103692129633</c:v>
                      </c:pt>
                      <c:pt idx="1419">
                        <c:v>44832.103703703702</c:v>
                      </c:pt>
                      <c:pt idx="1420">
                        <c:v>44832.103715277779</c:v>
                      </c:pt>
                      <c:pt idx="1421">
                        <c:v>44832.103807870371</c:v>
                      </c:pt>
                      <c:pt idx="1422">
                        <c:v>44832.103854166664</c:v>
                      </c:pt>
                      <c:pt idx="1423">
                        <c:v>44832.103865740741</c:v>
                      </c:pt>
                      <c:pt idx="1424">
                        <c:v>44832.103888888887</c:v>
                      </c:pt>
                      <c:pt idx="1425">
                        <c:v>44832.103900462964</c:v>
                      </c:pt>
                      <c:pt idx="1426">
                        <c:v>44832.10392361111</c:v>
                      </c:pt>
                      <c:pt idx="1427">
                        <c:v>44832.103935185187</c:v>
                      </c:pt>
                      <c:pt idx="1428">
                        <c:v>44832.10396990741</c:v>
                      </c:pt>
                      <c:pt idx="1429">
                        <c:v>44832.104004629633</c:v>
                      </c:pt>
                      <c:pt idx="1430">
                        <c:v>44832.104062500002</c:v>
                      </c:pt>
                      <c:pt idx="1431">
                        <c:v>44832.104074074072</c:v>
                      </c:pt>
                      <c:pt idx="1432">
                        <c:v>44832.104085648149</c:v>
                      </c:pt>
                      <c:pt idx="1433">
                        <c:v>44832.104097222225</c:v>
                      </c:pt>
                      <c:pt idx="1434">
                        <c:v>44832.104120370372</c:v>
                      </c:pt>
                      <c:pt idx="1435">
                        <c:v>44832.104131944441</c:v>
                      </c:pt>
                      <c:pt idx="1436">
                        <c:v>44832.10665509259</c:v>
                      </c:pt>
                      <c:pt idx="1437">
                        <c:v>44832.106666666667</c:v>
                      </c:pt>
                      <c:pt idx="1438">
                        <c:v>44832.108842592592</c:v>
                      </c:pt>
                      <c:pt idx="1439">
                        <c:v>44832.108854166669</c:v>
                      </c:pt>
                      <c:pt idx="1440">
                        <c:v>44832.108923611115</c:v>
                      </c:pt>
                      <c:pt idx="1441">
                        <c:v>44832.108946759261</c:v>
                      </c:pt>
                      <c:pt idx="1442">
                        <c:v>44832.109016203707</c:v>
                      </c:pt>
                      <c:pt idx="1443">
                        <c:v>44832.109027777777</c:v>
                      </c:pt>
                      <c:pt idx="1444">
                        <c:v>44832.109039351853</c:v>
                      </c:pt>
                      <c:pt idx="1445">
                        <c:v>44832.109085648146</c:v>
                      </c:pt>
                      <c:pt idx="1446">
                        <c:v>44832.109178240738</c:v>
                      </c:pt>
                      <c:pt idx="1447">
                        <c:v>44832.109189814815</c:v>
                      </c:pt>
                      <c:pt idx="1448">
                        <c:v>44832.109201388892</c:v>
                      </c:pt>
                      <c:pt idx="1449">
                        <c:v>44832.109224537038</c:v>
                      </c:pt>
                      <c:pt idx="1450">
                        <c:v>44832.109236111108</c:v>
                      </c:pt>
                      <c:pt idx="1451">
                        <c:v>44832.109247685185</c:v>
                      </c:pt>
                      <c:pt idx="1452">
                        <c:v>44832.109259259261</c:v>
                      </c:pt>
                      <c:pt idx="1453">
                        <c:v>44832.109270833331</c:v>
                      </c:pt>
                      <c:pt idx="1454">
                        <c:v>44832.109282407408</c:v>
                      </c:pt>
                      <c:pt idx="1455">
                        <c:v>44832.109363425923</c:v>
                      </c:pt>
                      <c:pt idx="1456">
                        <c:v>44832.109375</c:v>
                      </c:pt>
                      <c:pt idx="1457">
                        <c:v>44832.109456018516</c:v>
                      </c:pt>
                      <c:pt idx="1458">
                        <c:v>44832.109467592592</c:v>
                      </c:pt>
                      <c:pt idx="1459">
                        <c:v>44832.109479166669</c:v>
                      </c:pt>
                      <c:pt idx="1460">
                        <c:v>44832.109537037039</c:v>
                      </c:pt>
                      <c:pt idx="1461">
                        <c:v>44832.109548611108</c:v>
                      </c:pt>
                      <c:pt idx="1462">
                        <c:v>44832.109594907408</c:v>
                      </c:pt>
                      <c:pt idx="1463">
                        <c:v>44832.109606481485</c:v>
                      </c:pt>
                      <c:pt idx="1464">
                        <c:v>44832.109629629631</c:v>
                      </c:pt>
                      <c:pt idx="1465">
                        <c:v>44832.109675925924</c:v>
                      </c:pt>
                      <c:pt idx="1466">
                        <c:v>44832.109699074077</c:v>
                      </c:pt>
                      <c:pt idx="1467">
                        <c:v>44832.109722222223</c:v>
                      </c:pt>
                      <c:pt idx="1468">
                        <c:v>44832.109814814816</c:v>
                      </c:pt>
                      <c:pt idx="1469">
                        <c:v>44832.109826388885</c:v>
                      </c:pt>
                      <c:pt idx="1470">
                        <c:v>44832.109849537039</c:v>
                      </c:pt>
                      <c:pt idx="1471">
                        <c:v>44832.109861111108</c:v>
                      </c:pt>
                      <c:pt idx="1472">
                        <c:v>44832.109930555554</c:v>
                      </c:pt>
                      <c:pt idx="1473">
                        <c:v>44832.109942129631</c:v>
                      </c:pt>
                      <c:pt idx="1474">
                        <c:v>44832.110289351855</c:v>
                      </c:pt>
                      <c:pt idx="1475">
                        <c:v>44832.110300925924</c:v>
                      </c:pt>
                      <c:pt idx="1476">
                        <c:v>44832.110532407409</c:v>
                      </c:pt>
                      <c:pt idx="1477">
                        <c:v>44832.110543981478</c:v>
                      </c:pt>
                      <c:pt idx="1478">
                        <c:v>44832.110578703701</c:v>
                      </c:pt>
                      <c:pt idx="1479">
                        <c:v>44832.110590277778</c:v>
                      </c:pt>
                      <c:pt idx="1480">
                        <c:v>44832.110625000001</c:v>
                      </c:pt>
                      <c:pt idx="1481">
                        <c:v>44832.110636574071</c:v>
                      </c:pt>
                      <c:pt idx="1482">
                        <c:v>44832.110648148147</c:v>
                      </c:pt>
                      <c:pt idx="1483">
                        <c:v>44832.110671296294</c:v>
                      </c:pt>
                      <c:pt idx="1484">
                        <c:v>44832.110682870371</c:v>
                      </c:pt>
                      <c:pt idx="1485">
                        <c:v>44832.110694444447</c:v>
                      </c:pt>
                      <c:pt idx="1486">
                        <c:v>44832.110717592594</c:v>
                      </c:pt>
                      <c:pt idx="1487">
                        <c:v>44832.110729166663</c:v>
                      </c:pt>
                      <c:pt idx="1488">
                        <c:v>44832.111875000002</c:v>
                      </c:pt>
                      <c:pt idx="1489">
                        <c:v>44832.111886574072</c:v>
                      </c:pt>
                      <c:pt idx="1490">
                        <c:v>44832.111944444441</c:v>
                      </c:pt>
                      <c:pt idx="1491">
                        <c:v>44832.111956018518</c:v>
                      </c:pt>
                      <c:pt idx="1492">
                        <c:v>44832.112013888887</c:v>
                      </c:pt>
                      <c:pt idx="1493">
                        <c:v>44832.112025462964</c:v>
                      </c:pt>
                      <c:pt idx="1494">
                        <c:v>44832.11204861111</c:v>
                      </c:pt>
                      <c:pt idx="1495">
                        <c:v>44832.112071759257</c:v>
                      </c:pt>
                      <c:pt idx="1496">
                        <c:v>44832.112083333333</c:v>
                      </c:pt>
                      <c:pt idx="1497">
                        <c:v>44832.11209490741</c:v>
                      </c:pt>
                      <c:pt idx="1498">
                        <c:v>44832.11210648148</c:v>
                      </c:pt>
                      <c:pt idx="1499">
                        <c:v>44832.112118055556</c:v>
                      </c:pt>
                      <c:pt idx="1500">
                        <c:v>44832.112245370372</c:v>
                      </c:pt>
                      <c:pt idx="1501">
                        <c:v>44832.112256944441</c:v>
                      </c:pt>
                      <c:pt idx="1502">
                        <c:v>44832.112337962964</c:v>
                      </c:pt>
                      <c:pt idx="1503">
                        <c:v>44832.112349537034</c:v>
                      </c:pt>
                      <c:pt idx="1504">
                        <c:v>44832.112361111111</c:v>
                      </c:pt>
                      <c:pt idx="1505">
                        <c:v>44832.112372685187</c:v>
                      </c:pt>
                      <c:pt idx="1506">
                        <c:v>44832.112384259257</c:v>
                      </c:pt>
                      <c:pt idx="1507">
                        <c:v>44832.112395833334</c:v>
                      </c:pt>
                      <c:pt idx="1508">
                        <c:v>44832.112407407411</c:v>
                      </c:pt>
                      <c:pt idx="1509">
                        <c:v>44832.112430555557</c:v>
                      </c:pt>
                      <c:pt idx="1510">
                        <c:v>44832.112453703703</c:v>
                      </c:pt>
                      <c:pt idx="1511">
                        <c:v>44832.112534722219</c:v>
                      </c:pt>
                      <c:pt idx="1512">
                        <c:v>44832.112546296295</c:v>
                      </c:pt>
                      <c:pt idx="1513">
                        <c:v>44832.112557870372</c:v>
                      </c:pt>
                      <c:pt idx="1514">
                        <c:v>44832.112581018519</c:v>
                      </c:pt>
                      <c:pt idx="1515">
                        <c:v>44832.112592592595</c:v>
                      </c:pt>
                      <c:pt idx="1516">
                        <c:v>44832.112627314818</c:v>
                      </c:pt>
                      <c:pt idx="1517">
                        <c:v>44832.112650462965</c:v>
                      </c:pt>
                      <c:pt idx="1518">
                        <c:v>44832.112673611111</c:v>
                      </c:pt>
                      <c:pt idx="1519">
                        <c:v>44832.112719907411</c:v>
                      </c:pt>
                      <c:pt idx="1520">
                        <c:v>44832.11273148148</c:v>
                      </c:pt>
                      <c:pt idx="1521">
                        <c:v>44832.112858796296</c:v>
                      </c:pt>
                      <c:pt idx="1522">
                        <c:v>44832.112870370373</c:v>
                      </c:pt>
                      <c:pt idx="1523">
                        <c:v>44832.11383101852</c:v>
                      </c:pt>
                      <c:pt idx="1524">
                        <c:v>44832.113842592589</c:v>
                      </c:pt>
                      <c:pt idx="1525">
                        <c:v>44832.113854166666</c:v>
                      </c:pt>
                      <c:pt idx="1526">
                        <c:v>44832.113877314812</c:v>
                      </c:pt>
                      <c:pt idx="1527">
                        <c:v>44832.113888888889</c:v>
                      </c:pt>
                      <c:pt idx="1528">
                        <c:v>44832.113935185182</c:v>
                      </c:pt>
                      <c:pt idx="1529">
                        <c:v>44832.113946759258</c:v>
                      </c:pt>
                      <c:pt idx="1530">
                        <c:v>44832.113969907405</c:v>
                      </c:pt>
                      <c:pt idx="1531">
                        <c:v>44832.114004629628</c:v>
                      </c:pt>
                      <c:pt idx="1532">
                        <c:v>44832.114016203705</c:v>
                      </c:pt>
                      <c:pt idx="1533">
                        <c:v>44832.114027777781</c:v>
                      </c:pt>
                      <c:pt idx="1534">
                        <c:v>44832.114062499997</c:v>
                      </c:pt>
                      <c:pt idx="1535">
                        <c:v>44832.114085648151</c:v>
                      </c:pt>
                      <c:pt idx="1536">
                        <c:v>44832.114131944443</c:v>
                      </c:pt>
                      <c:pt idx="1537">
                        <c:v>44832.11414351852</c:v>
                      </c:pt>
                      <c:pt idx="1538">
                        <c:v>44832.114178240743</c:v>
                      </c:pt>
                      <c:pt idx="1539">
                        <c:v>44832.114270833335</c:v>
                      </c:pt>
                      <c:pt idx="1540">
                        <c:v>44832.114293981482</c:v>
                      </c:pt>
                      <c:pt idx="1541">
                        <c:v>44832.114305555559</c:v>
                      </c:pt>
                      <c:pt idx="1542">
                        <c:v>44832.114317129628</c:v>
                      </c:pt>
                      <c:pt idx="1543">
                        <c:v>44832.114421296297</c:v>
                      </c:pt>
                      <c:pt idx="1544">
                        <c:v>44832.11445601852</c:v>
                      </c:pt>
                      <c:pt idx="1545">
                        <c:v>44832.114490740743</c:v>
                      </c:pt>
                      <c:pt idx="1546">
                        <c:v>44832.114537037036</c:v>
                      </c:pt>
                      <c:pt idx="1547">
                        <c:v>44832.114560185182</c:v>
                      </c:pt>
                      <c:pt idx="1548">
                        <c:v>44832.114571759259</c:v>
                      </c:pt>
                      <c:pt idx="1549">
                        <c:v>44832.114583333336</c:v>
                      </c:pt>
                      <c:pt idx="1550">
                        <c:v>44832.114675925928</c:v>
                      </c:pt>
                      <c:pt idx="1551">
                        <c:v>44832.114687499998</c:v>
                      </c:pt>
                      <c:pt idx="1552">
                        <c:v>44832.114722222221</c:v>
                      </c:pt>
                      <c:pt idx="1553">
                        <c:v>44832.114733796298</c:v>
                      </c:pt>
                      <c:pt idx="1554">
                        <c:v>44832.114803240744</c:v>
                      </c:pt>
                      <c:pt idx="1555">
                        <c:v>44832.114814814813</c:v>
                      </c:pt>
                      <c:pt idx="1556">
                        <c:v>44832.114837962959</c:v>
                      </c:pt>
                      <c:pt idx="1557">
                        <c:v>44832.114895833336</c:v>
                      </c:pt>
                      <c:pt idx="1558">
                        <c:v>44832.114907407406</c:v>
                      </c:pt>
                      <c:pt idx="1559">
                        <c:v>44832.114976851852</c:v>
                      </c:pt>
                      <c:pt idx="1560">
                        <c:v>44832.114988425928</c:v>
                      </c:pt>
                      <c:pt idx="1561">
                        <c:v>44832.115057870367</c:v>
                      </c:pt>
                      <c:pt idx="1562">
                        <c:v>44832.115069444444</c:v>
                      </c:pt>
                      <c:pt idx="1563">
                        <c:v>44832.118333333332</c:v>
                      </c:pt>
                      <c:pt idx="1564">
                        <c:v>44832.118402777778</c:v>
                      </c:pt>
                      <c:pt idx="1565">
                        <c:v>44832.118414351855</c:v>
                      </c:pt>
                      <c:pt idx="1566">
                        <c:v>44832.118449074071</c:v>
                      </c:pt>
                      <c:pt idx="1567">
                        <c:v>44832.118460648147</c:v>
                      </c:pt>
                      <c:pt idx="1568">
                        <c:v>44832.118483796294</c:v>
                      </c:pt>
                      <c:pt idx="1569">
                        <c:v>44832.118495370371</c:v>
                      </c:pt>
                      <c:pt idx="1570">
                        <c:v>44832.118506944447</c:v>
                      </c:pt>
                      <c:pt idx="1571">
                        <c:v>44832.118981481479</c:v>
                      </c:pt>
                      <c:pt idx="1572">
                        <c:v>44832.118993055556</c:v>
                      </c:pt>
                      <c:pt idx="1573">
                        <c:v>44832.119062500002</c:v>
                      </c:pt>
                      <c:pt idx="1574">
                        <c:v>44832.119074074071</c:v>
                      </c:pt>
                      <c:pt idx="1575">
                        <c:v>44832.11928240741</c:v>
                      </c:pt>
                      <c:pt idx="1576">
                        <c:v>44832.119293981479</c:v>
                      </c:pt>
                      <c:pt idx="1577">
                        <c:v>44832.119340277779</c:v>
                      </c:pt>
                      <c:pt idx="1578">
                        <c:v>44832.119351851848</c:v>
                      </c:pt>
                      <c:pt idx="1579">
                        <c:v>44832.119363425925</c:v>
                      </c:pt>
                      <c:pt idx="1580">
                        <c:v>44832.119386574072</c:v>
                      </c:pt>
                      <c:pt idx="1581">
                        <c:v>44832.119467592594</c:v>
                      </c:pt>
                      <c:pt idx="1582">
                        <c:v>44832.119479166664</c:v>
                      </c:pt>
                      <c:pt idx="1583">
                        <c:v>44832.119513888887</c:v>
                      </c:pt>
                      <c:pt idx="1584">
                        <c:v>44832.119525462964</c:v>
                      </c:pt>
                      <c:pt idx="1585">
                        <c:v>44832.121134259258</c:v>
                      </c:pt>
                      <c:pt idx="1586">
                        <c:v>44832.121145833335</c:v>
                      </c:pt>
                      <c:pt idx="1587">
                        <c:v>44832.124340277776</c:v>
                      </c:pt>
                      <c:pt idx="1588">
                        <c:v>44832.124351851853</c:v>
                      </c:pt>
                      <c:pt idx="1589">
                        <c:v>44832.124479166669</c:v>
                      </c:pt>
                      <c:pt idx="1590">
                        <c:v>44832.124513888892</c:v>
                      </c:pt>
                      <c:pt idx="1591">
                        <c:v>44832.124548611115</c:v>
                      </c:pt>
                      <c:pt idx="1592">
                        <c:v>44832.124560185184</c:v>
                      </c:pt>
                      <c:pt idx="1593">
                        <c:v>44832.124583333331</c:v>
                      </c:pt>
                      <c:pt idx="1594">
                        <c:v>44832.124745370369</c:v>
                      </c:pt>
                      <c:pt idx="1595">
                        <c:v>44832.124756944446</c:v>
                      </c:pt>
                      <c:pt idx="1596">
                        <c:v>44832.124768518515</c:v>
                      </c:pt>
                      <c:pt idx="1597">
                        <c:v>44832.124780092592</c:v>
                      </c:pt>
                      <c:pt idx="1598">
                        <c:v>44832.124791666669</c:v>
                      </c:pt>
                      <c:pt idx="1599">
                        <c:v>44832.124849537038</c:v>
                      </c:pt>
                      <c:pt idx="1600">
                        <c:v>44832.124872685185</c:v>
                      </c:pt>
                      <c:pt idx="1601">
                        <c:v>44832.124884259261</c:v>
                      </c:pt>
                      <c:pt idx="1602">
                        <c:v>44832.124907407408</c:v>
                      </c:pt>
                      <c:pt idx="1603">
                        <c:v>44832.124918981484</c:v>
                      </c:pt>
                      <c:pt idx="1604">
                        <c:v>44832.124965277777</c:v>
                      </c:pt>
                      <c:pt idx="1605">
                        <c:v>44832.124976851854</c:v>
                      </c:pt>
                      <c:pt idx="1606">
                        <c:v>44832.125277777777</c:v>
                      </c:pt>
                      <c:pt idx="1607">
                        <c:v>44832.125289351854</c:v>
                      </c:pt>
                      <c:pt idx="1608">
                        <c:v>44832.125347222223</c:v>
                      </c:pt>
                      <c:pt idx="1609">
                        <c:v>44832.125358796293</c:v>
                      </c:pt>
                      <c:pt idx="1610">
                        <c:v>44832.125439814816</c:v>
                      </c:pt>
                      <c:pt idx="1611">
                        <c:v>44832.125486111108</c:v>
                      </c:pt>
                      <c:pt idx="1612">
                        <c:v>44832.125763888886</c:v>
                      </c:pt>
                      <c:pt idx="1613">
                        <c:v>44832.125775462962</c:v>
                      </c:pt>
                      <c:pt idx="1614">
                        <c:v>44832.125798611109</c:v>
                      </c:pt>
                      <c:pt idx="1615">
                        <c:v>44832.125810185185</c:v>
                      </c:pt>
                      <c:pt idx="1616">
                        <c:v>44832.125821759262</c:v>
                      </c:pt>
                      <c:pt idx="1617">
                        <c:v>44832.125856481478</c:v>
                      </c:pt>
                      <c:pt idx="1618">
                        <c:v>44832.125868055555</c:v>
                      </c:pt>
                      <c:pt idx="1619">
                        <c:v>44832.125879629632</c:v>
                      </c:pt>
                      <c:pt idx="1620">
                        <c:v>44832.125914351855</c:v>
                      </c:pt>
                      <c:pt idx="1621">
                        <c:v>44832.125949074078</c:v>
                      </c:pt>
                      <c:pt idx="1622">
                        <c:v>44832.125983796293</c:v>
                      </c:pt>
                      <c:pt idx="1623">
                        <c:v>44832.12599537037</c:v>
                      </c:pt>
                      <c:pt idx="1624">
                        <c:v>44832.126018518517</c:v>
                      </c:pt>
                      <c:pt idx="1625">
                        <c:v>44832.126030092593</c:v>
                      </c:pt>
                      <c:pt idx="1626">
                        <c:v>44832.12604166667</c:v>
                      </c:pt>
                      <c:pt idx="1627">
                        <c:v>44832.126064814816</c:v>
                      </c:pt>
                      <c:pt idx="1628">
                        <c:v>44832.126076388886</c:v>
                      </c:pt>
                      <c:pt idx="1629">
                        <c:v>44832.126145833332</c:v>
                      </c:pt>
                      <c:pt idx="1630">
                        <c:v>44832.126157407409</c:v>
                      </c:pt>
                      <c:pt idx="1631">
                        <c:v>44832.126168981478</c:v>
                      </c:pt>
                      <c:pt idx="1632">
                        <c:v>44832.126180555555</c:v>
                      </c:pt>
                      <c:pt idx="1633">
                        <c:v>44832.126192129632</c:v>
                      </c:pt>
                      <c:pt idx="1634">
                        <c:v>44832.126203703701</c:v>
                      </c:pt>
                      <c:pt idx="1635">
                        <c:v>44832.126215277778</c:v>
                      </c:pt>
                      <c:pt idx="1636">
                        <c:v>44832.126226851855</c:v>
                      </c:pt>
                      <c:pt idx="1637">
                        <c:v>44832.126238425924</c:v>
                      </c:pt>
                      <c:pt idx="1638">
                        <c:v>44832.126250000001</c:v>
                      </c:pt>
                      <c:pt idx="1639">
                        <c:v>44832.126261574071</c:v>
                      </c:pt>
                      <c:pt idx="1640">
                        <c:v>44832.126388888886</c:v>
                      </c:pt>
                      <c:pt idx="1641">
                        <c:v>44832.126446759263</c:v>
                      </c:pt>
                      <c:pt idx="1642">
                        <c:v>44832.126458333332</c:v>
                      </c:pt>
                      <c:pt idx="1643">
                        <c:v>44832.126655092594</c:v>
                      </c:pt>
                      <c:pt idx="1644">
                        <c:v>44832.126666666663</c:v>
                      </c:pt>
                      <c:pt idx="1645">
                        <c:v>44832.12667824074</c:v>
                      </c:pt>
                      <c:pt idx="1646">
                        <c:v>44832.126689814817</c:v>
                      </c:pt>
                      <c:pt idx="1647">
                        <c:v>44832.126712962963</c:v>
                      </c:pt>
                      <c:pt idx="1648">
                        <c:v>44832.12672453704</c:v>
                      </c:pt>
                      <c:pt idx="1649">
                        <c:v>44832.126782407409</c:v>
                      </c:pt>
                      <c:pt idx="1650">
                        <c:v>44832.126793981479</c:v>
                      </c:pt>
                      <c:pt idx="1651">
                        <c:v>44832.126828703702</c:v>
                      </c:pt>
                      <c:pt idx="1652">
                        <c:v>44832.126851851855</c:v>
                      </c:pt>
                      <c:pt idx="1653">
                        <c:v>44832.126863425925</c:v>
                      </c:pt>
                      <c:pt idx="1654">
                        <c:v>44832.126875000002</c:v>
                      </c:pt>
                      <c:pt idx="1655">
                        <c:v>44832.127002314817</c:v>
                      </c:pt>
                      <c:pt idx="1656">
                        <c:v>44832.127025462964</c:v>
                      </c:pt>
                      <c:pt idx="1657">
                        <c:v>44832.12703703704</c:v>
                      </c:pt>
                      <c:pt idx="1658">
                        <c:v>44832.12704861111</c:v>
                      </c:pt>
                      <c:pt idx="1659">
                        <c:v>44832.127060185187</c:v>
                      </c:pt>
                      <c:pt idx="1660">
                        <c:v>44832.127071759256</c:v>
                      </c:pt>
                      <c:pt idx="1661">
                        <c:v>44832.127083333333</c:v>
                      </c:pt>
                      <c:pt idx="1662">
                        <c:v>44832.127129629633</c:v>
                      </c:pt>
                      <c:pt idx="1663">
                        <c:v>44832.127141203702</c:v>
                      </c:pt>
                      <c:pt idx="1664">
                        <c:v>44832.127152777779</c:v>
                      </c:pt>
                      <c:pt idx="1665">
                        <c:v>44832.127175925925</c:v>
                      </c:pt>
                      <c:pt idx="1666">
                        <c:v>44832.127199074072</c:v>
                      </c:pt>
                      <c:pt idx="1667">
                        <c:v>44832.127256944441</c:v>
                      </c:pt>
                      <c:pt idx="1668">
                        <c:v>44832.127280092594</c:v>
                      </c:pt>
                      <c:pt idx="1669">
                        <c:v>44832.127303240741</c:v>
                      </c:pt>
                      <c:pt idx="1670">
                        <c:v>44832.12740740741</c:v>
                      </c:pt>
                      <c:pt idx="1671">
                        <c:v>44832.127418981479</c:v>
                      </c:pt>
                      <c:pt idx="1672">
                        <c:v>44832.127442129633</c:v>
                      </c:pt>
                      <c:pt idx="1673">
                        <c:v>44832.127465277779</c:v>
                      </c:pt>
                      <c:pt idx="1674">
                        <c:v>44832.127488425926</c:v>
                      </c:pt>
                      <c:pt idx="1675">
                        <c:v>44832.127500000002</c:v>
                      </c:pt>
                      <c:pt idx="1676">
                        <c:v>44832.127511574072</c:v>
                      </c:pt>
                      <c:pt idx="1677">
                        <c:v>44832.127523148149</c:v>
                      </c:pt>
                      <c:pt idx="1678">
                        <c:v>44832.127581018518</c:v>
                      </c:pt>
                      <c:pt idx="1679">
                        <c:v>44832.127592592595</c:v>
                      </c:pt>
                      <c:pt idx="1680">
                        <c:v>44832.127604166664</c:v>
                      </c:pt>
                      <c:pt idx="1681">
                        <c:v>44832.127615740741</c:v>
                      </c:pt>
                      <c:pt idx="1682">
                        <c:v>44832.127696759257</c:v>
                      </c:pt>
                      <c:pt idx="1683">
                        <c:v>44832.127708333333</c:v>
                      </c:pt>
                      <c:pt idx="1684">
                        <c:v>44832.12771990741</c:v>
                      </c:pt>
                      <c:pt idx="1685">
                        <c:v>44832.127743055556</c:v>
                      </c:pt>
                      <c:pt idx="1686">
                        <c:v>44832.127766203703</c:v>
                      </c:pt>
                      <c:pt idx="1687">
                        <c:v>44832.127789351849</c:v>
                      </c:pt>
                      <c:pt idx="1688">
                        <c:v>44832.127870370372</c:v>
                      </c:pt>
                      <c:pt idx="1689">
                        <c:v>44832.127881944441</c:v>
                      </c:pt>
                      <c:pt idx="1690">
                        <c:v>44832.128113425926</c:v>
                      </c:pt>
                      <c:pt idx="1691">
                        <c:v>44832.128125000003</c:v>
                      </c:pt>
                      <c:pt idx="1692">
                        <c:v>44832.128240740742</c:v>
                      </c:pt>
                      <c:pt idx="1693">
                        <c:v>44832.128252314818</c:v>
                      </c:pt>
                      <c:pt idx="1694">
                        <c:v>44832.12835648148</c:v>
                      </c:pt>
                      <c:pt idx="1695">
                        <c:v>44832.128368055557</c:v>
                      </c:pt>
                      <c:pt idx="1696">
                        <c:v>44832.128807870373</c:v>
                      </c:pt>
                      <c:pt idx="1697">
                        <c:v>44832.128819444442</c:v>
                      </c:pt>
                      <c:pt idx="1698">
                        <c:v>44832.129340277781</c:v>
                      </c:pt>
                      <c:pt idx="1699">
                        <c:v>44832.129351851851</c:v>
                      </c:pt>
                      <c:pt idx="1700">
                        <c:v>44832.129374999997</c:v>
                      </c:pt>
                      <c:pt idx="1701">
                        <c:v>44832.12939814815</c:v>
                      </c:pt>
                      <c:pt idx="1702">
                        <c:v>44832.129432870373</c:v>
                      </c:pt>
                      <c:pt idx="1703">
                        <c:v>44832.12945601852</c:v>
                      </c:pt>
                      <c:pt idx="1704">
                        <c:v>44832.129467592589</c:v>
                      </c:pt>
                      <c:pt idx="1705">
                        <c:v>44832.129479166666</c:v>
                      </c:pt>
                      <c:pt idx="1706">
                        <c:v>44832.129490740743</c:v>
                      </c:pt>
                      <c:pt idx="1707">
                        <c:v>44832.129502314812</c:v>
                      </c:pt>
                      <c:pt idx="1708">
                        <c:v>44832.129525462966</c:v>
                      </c:pt>
                      <c:pt idx="1709">
                        <c:v>44832.129537037035</c:v>
                      </c:pt>
                      <c:pt idx="1710">
                        <c:v>44832.129583333335</c:v>
                      </c:pt>
                      <c:pt idx="1711">
                        <c:v>44832.129594907405</c:v>
                      </c:pt>
                      <c:pt idx="1712">
                        <c:v>44832.129618055558</c:v>
                      </c:pt>
                      <c:pt idx="1713">
                        <c:v>44832.129629629628</c:v>
                      </c:pt>
                      <c:pt idx="1714">
                        <c:v>44832.129641203705</c:v>
                      </c:pt>
                      <c:pt idx="1715">
                        <c:v>44832.129664351851</c:v>
                      </c:pt>
                      <c:pt idx="1716">
                        <c:v>44832.129745370374</c:v>
                      </c:pt>
                      <c:pt idx="1717">
                        <c:v>44832.13045138889</c:v>
                      </c:pt>
                      <c:pt idx="1718">
                        <c:v>44832.130462962959</c:v>
                      </c:pt>
                      <c:pt idx="1719">
                        <c:v>44832.130497685182</c:v>
                      </c:pt>
                      <c:pt idx="1720">
                        <c:v>44832.130509259259</c:v>
                      </c:pt>
                      <c:pt idx="1721">
                        <c:v>44832.130532407406</c:v>
                      </c:pt>
                      <c:pt idx="1722">
                        <c:v>44832.130543981482</c:v>
                      </c:pt>
                      <c:pt idx="1723">
                        <c:v>44832.130636574075</c:v>
                      </c:pt>
                      <c:pt idx="1724">
                        <c:v>44832.130648148152</c:v>
                      </c:pt>
                      <c:pt idx="1725">
                        <c:v>44832.130671296298</c:v>
                      </c:pt>
                      <c:pt idx="1726">
                        <c:v>44832.130729166667</c:v>
                      </c:pt>
                      <c:pt idx="1727">
                        <c:v>44832.130752314813</c:v>
                      </c:pt>
                      <c:pt idx="1728">
                        <c:v>44832.130798611113</c:v>
                      </c:pt>
                      <c:pt idx="1729">
                        <c:v>44832.130810185183</c:v>
                      </c:pt>
                      <c:pt idx="1730">
                        <c:v>44832.130844907406</c:v>
                      </c:pt>
                      <c:pt idx="1731">
                        <c:v>44832.130856481483</c:v>
                      </c:pt>
                      <c:pt idx="1732">
                        <c:v>44832.138483796298</c:v>
                      </c:pt>
                      <c:pt idx="1733">
                        <c:v>44832.138506944444</c:v>
                      </c:pt>
                      <c:pt idx="1734">
                        <c:v>44832.138564814813</c:v>
                      </c:pt>
                      <c:pt idx="1735">
                        <c:v>44832.13857638889</c:v>
                      </c:pt>
                      <c:pt idx="1736">
                        <c:v>44832.13858796296</c:v>
                      </c:pt>
                      <c:pt idx="1737">
                        <c:v>44832.138599537036</c:v>
                      </c:pt>
                      <c:pt idx="1738">
                        <c:v>44832.138622685183</c:v>
                      </c:pt>
                      <c:pt idx="1739">
                        <c:v>44832.138645833336</c:v>
                      </c:pt>
                      <c:pt idx="1740">
                        <c:v>44832.138668981483</c:v>
                      </c:pt>
                      <c:pt idx="1741">
                        <c:v>44832.138715277775</c:v>
                      </c:pt>
                      <c:pt idx="1742">
                        <c:v>44832.138726851852</c:v>
                      </c:pt>
                      <c:pt idx="1743">
                        <c:v>44832.138819444444</c:v>
                      </c:pt>
                      <c:pt idx="1744">
                        <c:v>44832.138831018521</c:v>
                      </c:pt>
                      <c:pt idx="1745">
                        <c:v>44832.138958333337</c:v>
                      </c:pt>
                      <c:pt idx="1746">
                        <c:v>44832.138969907406</c:v>
                      </c:pt>
                      <c:pt idx="1747">
                        <c:v>44832.139143518521</c:v>
                      </c:pt>
                      <c:pt idx="1748">
                        <c:v>44832.139155092591</c:v>
                      </c:pt>
                      <c:pt idx="1749">
                        <c:v>44832.139166666668</c:v>
                      </c:pt>
                      <c:pt idx="1750">
                        <c:v>44832.139178240737</c:v>
                      </c:pt>
                      <c:pt idx="1751">
                        <c:v>44832.139236111114</c:v>
                      </c:pt>
                      <c:pt idx="1752">
                        <c:v>44832.139270833337</c:v>
                      </c:pt>
                      <c:pt idx="1753">
                        <c:v>44832.139282407406</c:v>
                      </c:pt>
                      <c:pt idx="1754">
                        <c:v>44832.139293981483</c:v>
                      </c:pt>
                      <c:pt idx="1755">
                        <c:v>44832.139305555553</c:v>
                      </c:pt>
                      <c:pt idx="1756">
                        <c:v>44832.139328703706</c:v>
                      </c:pt>
                      <c:pt idx="1757">
                        <c:v>44832.139467592591</c:v>
                      </c:pt>
                      <c:pt idx="1758">
                        <c:v>44832.139537037037</c:v>
                      </c:pt>
                      <c:pt idx="1759">
                        <c:v>44832.139548611114</c:v>
                      </c:pt>
                      <c:pt idx="1760">
                        <c:v>44832.13958333333</c:v>
                      </c:pt>
                      <c:pt idx="1761">
                        <c:v>44832.139594907407</c:v>
                      </c:pt>
                      <c:pt idx="1762">
                        <c:v>44832.139618055553</c:v>
                      </c:pt>
                      <c:pt idx="1763">
                        <c:v>44832.139641203707</c:v>
                      </c:pt>
                      <c:pt idx="1764">
                        <c:v>44832.139652777776</c:v>
                      </c:pt>
                      <c:pt idx="1765">
                        <c:v>44832.139756944445</c:v>
                      </c:pt>
                      <c:pt idx="1766">
                        <c:v>44832.139768518522</c:v>
                      </c:pt>
                      <c:pt idx="1767">
                        <c:v>44832.140208333331</c:v>
                      </c:pt>
                      <c:pt idx="1768">
                        <c:v>44832.140219907407</c:v>
                      </c:pt>
                      <c:pt idx="1769">
                        <c:v>44832.140243055554</c:v>
                      </c:pt>
                      <c:pt idx="1770">
                        <c:v>44832.14025462963</c:v>
                      </c:pt>
                      <c:pt idx="1771">
                        <c:v>44832.140266203707</c:v>
                      </c:pt>
                      <c:pt idx="1772">
                        <c:v>44832.140277777777</c:v>
                      </c:pt>
                      <c:pt idx="1773">
                        <c:v>44832.140462962961</c:v>
                      </c:pt>
                      <c:pt idx="1774">
                        <c:v>44832.140474537038</c:v>
                      </c:pt>
                      <c:pt idx="1775">
                        <c:v>44832.140497685185</c:v>
                      </c:pt>
                      <c:pt idx="1776">
                        <c:v>44832.140520833331</c:v>
                      </c:pt>
                      <c:pt idx="1777">
                        <c:v>44832.140543981484</c:v>
                      </c:pt>
                      <c:pt idx="1778">
                        <c:v>44832.140567129631</c:v>
                      </c:pt>
                      <c:pt idx="1779">
                        <c:v>44832.1405787037</c:v>
                      </c:pt>
                      <c:pt idx="1780">
                        <c:v>44832.140625</c:v>
                      </c:pt>
                      <c:pt idx="1781">
                        <c:v>44832.140636574077</c:v>
                      </c:pt>
                      <c:pt idx="1782">
                        <c:v>44832.140659722223</c:v>
                      </c:pt>
                      <c:pt idx="1783">
                        <c:v>44832.1406712963</c:v>
                      </c:pt>
                      <c:pt idx="1784">
                        <c:v>44832.140682870369</c:v>
                      </c:pt>
                      <c:pt idx="1785">
                        <c:v>44832.140694444446</c:v>
                      </c:pt>
                      <c:pt idx="1786">
                        <c:v>44832.140706018516</c:v>
                      </c:pt>
                      <c:pt idx="1787">
                        <c:v>44832.140740740739</c:v>
                      </c:pt>
                      <c:pt idx="1788">
                        <c:v>44832.140775462962</c:v>
                      </c:pt>
                      <c:pt idx="1789">
                        <c:v>44832.140798611108</c:v>
                      </c:pt>
                      <c:pt idx="1790">
                        <c:v>44832.140810185185</c:v>
                      </c:pt>
                      <c:pt idx="1791">
                        <c:v>44832.140821759262</c:v>
                      </c:pt>
                      <c:pt idx="1792">
                        <c:v>44832.140833333331</c:v>
                      </c:pt>
                      <c:pt idx="1793">
                        <c:v>44832.140856481485</c:v>
                      </c:pt>
                      <c:pt idx="1794">
                        <c:v>44832.140868055554</c:v>
                      </c:pt>
                      <c:pt idx="1795">
                        <c:v>44832.140972222223</c:v>
                      </c:pt>
                      <c:pt idx="1796">
                        <c:v>44832.142962962964</c:v>
                      </c:pt>
                      <c:pt idx="1797">
                        <c:v>44832.142974537041</c:v>
                      </c:pt>
                      <c:pt idx="1798">
                        <c:v>44832.143055555556</c:v>
                      </c:pt>
                      <c:pt idx="1799">
                        <c:v>44832.143067129633</c:v>
                      </c:pt>
                      <c:pt idx="1800">
                        <c:v>44832.143078703702</c:v>
                      </c:pt>
                      <c:pt idx="1801">
                        <c:v>44832.143101851849</c:v>
                      </c:pt>
                      <c:pt idx="1802">
                        <c:v>44832.143113425926</c:v>
                      </c:pt>
                      <c:pt idx="1803">
                        <c:v>44832.143136574072</c:v>
                      </c:pt>
                      <c:pt idx="1804">
                        <c:v>44832.143171296295</c:v>
                      </c:pt>
                      <c:pt idx="1805">
                        <c:v>44832.143182870372</c:v>
                      </c:pt>
                      <c:pt idx="1806">
                        <c:v>44832.143206018518</c:v>
                      </c:pt>
                      <c:pt idx="1807">
                        <c:v>44832.143217592595</c:v>
                      </c:pt>
                      <c:pt idx="1808">
                        <c:v>44832.143310185187</c:v>
                      </c:pt>
                      <c:pt idx="1809">
                        <c:v>44832.143321759257</c:v>
                      </c:pt>
                      <c:pt idx="1810">
                        <c:v>44832.143333333333</c:v>
                      </c:pt>
                      <c:pt idx="1811">
                        <c:v>44832.14334490741</c:v>
                      </c:pt>
                      <c:pt idx="1812">
                        <c:v>44832.14335648148</c:v>
                      </c:pt>
                      <c:pt idx="1813">
                        <c:v>44832.143368055556</c:v>
                      </c:pt>
                      <c:pt idx="1814">
                        <c:v>44832.143391203703</c:v>
                      </c:pt>
                      <c:pt idx="1815">
                        <c:v>44832.14340277778</c:v>
                      </c:pt>
                      <c:pt idx="1816">
                        <c:v>44832.143414351849</c:v>
                      </c:pt>
                      <c:pt idx="1817">
                        <c:v>44832.143506944441</c:v>
                      </c:pt>
                      <c:pt idx="1818">
                        <c:v>44832.143518518518</c:v>
                      </c:pt>
                      <c:pt idx="1819">
                        <c:v>44832.143553240741</c:v>
                      </c:pt>
                      <c:pt idx="1820">
                        <c:v>44832.143564814818</c:v>
                      </c:pt>
                      <c:pt idx="1821">
                        <c:v>44832.143611111111</c:v>
                      </c:pt>
                      <c:pt idx="1822">
                        <c:v>44832.143622685187</c:v>
                      </c:pt>
                      <c:pt idx="1823">
                        <c:v>44832.143645833334</c:v>
                      </c:pt>
                      <c:pt idx="1824">
                        <c:v>44832.143657407411</c:v>
                      </c:pt>
                      <c:pt idx="1825">
                        <c:v>44832.14366898148</c:v>
                      </c:pt>
                      <c:pt idx="1826">
                        <c:v>44832.143703703703</c:v>
                      </c:pt>
                      <c:pt idx="1827">
                        <c:v>44832.14371527778</c:v>
                      </c:pt>
                      <c:pt idx="1828">
                        <c:v>44832.143738425926</c:v>
                      </c:pt>
                      <c:pt idx="1829">
                        <c:v>44832.143750000003</c:v>
                      </c:pt>
                      <c:pt idx="1830">
                        <c:v>44832.143761574072</c:v>
                      </c:pt>
                      <c:pt idx="1831">
                        <c:v>44832.143796296295</c:v>
                      </c:pt>
                      <c:pt idx="1832">
                        <c:v>44832.143819444442</c:v>
                      </c:pt>
                      <c:pt idx="1833">
                        <c:v>44832.143842592595</c:v>
                      </c:pt>
                      <c:pt idx="1834">
                        <c:v>44832.143865740742</c:v>
                      </c:pt>
                      <c:pt idx="1835">
                        <c:v>44832.143877314818</c:v>
                      </c:pt>
                      <c:pt idx="1836">
                        <c:v>44832.143888888888</c:v>
                      </c:pt>
                      <c:pt idx="1837">
                        <c:v>44832.143912037034</c:v>
                      </c:pt>
                      <c:pt idx="1838">
                        <c:v>44832.143935185188</c:v>
                      </c:pt>
                      <c:pt idx="1839">
                        <c:v>44832.143946759257</c:v>
                      </c:pt>
                      <c:pt idx="1840">
                        <c:v>44832.143993055557</c:v>
                      </c:pt>
                      <c:pt idx="1841">
                        <c:v>44832.14403935185</c:v>
                      </c:pt>
                      <c:pt idx="1842">
                        <c:v>44832.144062500003</c:v>
                      </c:pt>
                      <c:pt idx="1843">
                        <c:v>44832.144074074073</c:v>
                      </c:pt>
                      <c:pt idx="1844">
                        <c:v>44832.144085648149</c:v>
                      </c:pt>
                      <c:pt idx="1845">
                        <c:v>44832.144143518519</c:v>
                      </c:pt>
                      <c:pt idx="1846">
                        <c:v>44832.144155092596</c:v>
                      </c:pt>
                      <c:pt idx="1847">
                        <c:v>44832.144178240742</c:v>
                      </c:pt>
                      <c:pt idx="1848">
                        <c:v>44832.144189814811</c:v>
                      </c:pt>
                      <c:pt idx="1849">
                        <c:v>44832.144293981481</c:v>
                      </c:pt>
                      <c:pt idx="1850">
                        <c:v>44832.144375000003</c:v>
                      </c:pt>
                      <c:pt idx="1851">
                        <c:v>44832.144409722219</c:v>
                      </c:pt>
                      <c:pt idx="1852">
                        <c:v>44832.144421296296</c:v>
                      </c:pt>
                      <c:pt idx="1853">
                        <c:v>44832.144432870373</c:v>
                      </c:pt>
                      <c:pt idx="1854">
                        <c:v>44832.144456018519</c:v>
                      </c:pt>
                      <c:pt idx="1855">
                        <c:v>44832.144479166665</c:v>
                      </c:pt>
                      <c:pt idx="1856">
                        <c:v>44832.144548611112</c:v>
                      </c:pt>
                      <c:pt idx="1857">
                        <c:v>44832.144560185188</c:v>
                      </c:pt>
                      <c:pt idx="1858">
                        <c:v>44832.144571759258</c:v>
                      </c:pt>
                      <c:pt idx="1859">
                        <c:v>44832.144618055558</c:v>
                      </c:pt>
                      <c:pt idx="1860">
                        <c:v>44832.144629629627</c:v>
                      </c:pt>
                      <c:pt idx="1861">
                        <c:v>44832.144641203704</c:v>
                      </c:pt>
                      <c:pt idx="1862">
                        <c:v>44832.144652777781</c:v>
                      </c:pt>
                      <c:pt idx="1863">
                        <c:v>44832.14466435185</c:v>
                      </c:pt>
                      <c:pt idx="1864">
                        <c:v>44832.144675925927</c:v>
                      </c:pt>
                      <c:pt idx="1865">
                        <c:v>44832.144699074073</c:v>
                      </c:pt>
                      <c:pt idx="1866">
                        <c:v>44832.14471064815</c:v>
                      </c:pt>
                      <c:pt idx="1867">
                        <c:v>44832.14472222222</c:v>
                      </c:pt>
                      <c:pt idx="1868">
                        <c:v>44832.144733796296</c:v>
                      </c:pt>
                      <c:pt idx="1869">
                        <c:v>44832.144803240742</c:v>
                      </c:pt>
                      <c:pt idx="1870">
                        <c:v>44832.144814814812</c:v>
                      </c:pt>
                      <c:pt idx="1871">
                        <c:v>44832.144837962966</c:v>
                      </c:pt>
                      <c:pt idx="1872">
                        <c:v>44832.144849537035</c:v>
                      </c:pt>
                      <c:pt idx="1873">
                        <c:v>44832.144988425927</c:v>
                      </c:pt>
                      <c:pt idx="1874">
                        <c:v>44832.144999999997</c:v>
                      </c:pt>
                      <c:pt idx="1875">
                        <c:v>44832.145011574074</c:v>
                      </c:pt>
                      <c:pt idx="1876">
                        <c:v>44832.14502314815</c:v>
                      </c:pt>
                      <c:pt idx="1877">
                        <c:v>44832.145046296297</c:v>
                      </c:pt>
                      <c:pt idx="1878">
                        <c:v>44832.145057870373</c:v>
                      </c:pt>
                      <c:pt idx="1879">
                        <c:v>44832.14508101852</c:v>
                      </c:pt>
                      <c:pt idx="1880">
                        <c:v>44832.145092592589</c:v>
                      </c:pt>
                      <c:pt idx="1881">
                        <c:v>44832.145115740743</c:v>
                      </c:pt>
                      <c:pt idx="1882">
                        <c:v>44832.145138888889</c:v>
                      </c:pt>
                      <c:pt idx="1883">
                        <c:v>44832.145243055558</c:v>
                      </c:pt>
                      <c:pt idx="1884">
                        <c:v>44832.145254629628</c:v>
                      </c:pt>
                      <c:pt idx="1885">
                        <c:v>44832.145428240743</c:v>
                      </c:pt>
                      <c:pt idx="1886">
                        <c:v>44832.145439814813</c:v>
                      </c:pt>
                      <c:pt idx="1887">
                        <c:v>44832.145451388889</c:v>
                      </c:pt>
                      <c:pt idx="1888">
                        <c:v>44832.145474537036</c:v>
                      </c:pt>
                      <c:pt idx="1889">
                        <c:v>44832.145486111112</c:v>
                      </c:pt>
                      <c:pt idx="1890">
                        <c:v>44832.145567129628</c:v>
                      </c:pt>
                      <c:pt idx="1891">
                        <c:v>44832.145578703705</c:v>
                      </c:pt>
                      <c:pt idx="1892">
                        <c:v>44832.145601851851</c:v>
                      </c:pt>
                      <c:pt idx="1893">
                        <c:v>44832.145613425928</c:v>
                      </c:pt>
                      <c:pt idx="1894">
                        <c:v>44832.145671296297</c:v>
                      </c:pt>
                      <c:pt idx="1895">
                        <c:v>44832.145682870374</c:v>
                      </c:pt>
                      <c:pt idx="1896">
                        <c:v>44832.145821759259</c:v>
                      </c:pt>
                      <c:pt idx="1897">
                        <c:v>44832.145833333336</c:v>
                      </c:pt>
                      <c:pt idx="1898">
                        <c:v>44832.146018518521</c:v>
                      </c:pt>
                      <c:pt idx="1899">
                        <c:v>44832.14603009259</c:v>
                      </c:pt>
                      <c:pt idx="1900">
                        <c:v>44832.146041666667</c:v>
                      </c:pt>
                      <c:pt idx="1901">
                        <c:v>44832.146053240744</c:v>
                      </c:pt>
                      <c:pt idx="1902">
                        <c:v>44832.146701388891</c:v>
                      </c:pt>
                      <c:pt idx="1903">
                        <c:v>44832.14671296296</c:v>
                      </c:pt>
                      <c:pt idx="1904">
                        <c:v>44832.147002314814</c:v>
                      </c:pt>
                      <c:pt idx="1905">
                        <c:v>44832.14702546296</c:v>
                      </c:pt>
                      <c:pt idx="1906">
                        <c:v>44832.147060185183</c:v>
                      </c:pt>
                      <c:pt idx="1907">
                        <c:v>44832.14707175926</c:v>
                      </c:pt>
                      <c:pt idx="1908">
                        <c:v>44832.147118055553</c:v>
                      </c:pt>
                      <c:pt idx="1909">
                        <c:v>44832.147129629629</c:v>
                      </c:pt>
                      <c:pt idx="1910">
                        <c:v>44832.147141203706</c:v>
                      </c:pt>
                      <c:pt idx="1911">
                        <c:v>44832.147152777776</c:v>
                      </c:pt>
                      <c:pt idx="1912">
                        <c:v>44832.147175925929</c:v>
                      </c:pt>
                      <c:pt idx="1913">
                        <c:v>44832.147187499999</c:v>
                      </c:pt>
                      <c:pt idx="1914">
                        <c:v>44832.147199074076</c:v>
                      </c:pt>
                      <c:pt idx="1915">
                        <c:v>44832.147210648145</c:v>
                      </c:pt>
                      <c:pt idx="1916">
                        <c:v>44832.147222222222</c:v>
                      </c:pt>
                      <c:pt idx="1917">
                        <c:v>44832.147233796299</c:v>
                      </c:pt>
                      <c:pt idx="1918">
                        <c:v>44832.147256944445</c:v>
                      </c:pt>
                      <c:pt idx="1919">
                        <c:v>44832.147326388891</c:v>
                      </c:pt>
                      <c:pt idx="1920">
                        <c:v>44832.147337962961</c:v>
                      </c:pt>
                      <c:pt idx="1921">
                        <c:v>44832.14738425926</c:v>
                      </c:pt>
                      <c:pt idx="1922">
                        <c:v>44832.14739583333</c:v>
                      </c:pt>
                      <c:pt idx="1923">
                        <c:v>44832.147407407407</c:v>
                      </c:pt>
                      <c:pt idx="1924">
                        <c:v>44832.147418981483</c:v>
                      </c:pt>
                      <c:pt idx="1925">
                        <c:v>44832.147430555553</c:v>
                      </c:pt>
                      <c:pt idx="1926">
                        <c:v>44832.147465277776</c:v>
                      </c:pt>
                      <c:pt idx="1927">
                        <c:v>44832.147476851853</c:v>
                      </c:pt>
                      <c:pt idx="1928">
                        <c:v>44832.147488425922</c:v>
                      </c:pt>
                      <c:pt idx="1929">
                        <c:v>44832.147523148145</c:v>
                      </c:pt>
                      <c:pt idx="1930">
                        <c:v>44832.147615740738</c:v>
                      </c:pt>
                      <c:pt idx="1931">
                        <c:v>44832.147627314815</c:v>
                      </c:pt>
                      <c:pt idx="1932">
                        <c:v>44832.147997685184</c:v>
                      </c:pt>
                      <c:pt idx="1933">
                        <c:v>44832.148009259261</c:v>
                      </c:pt>
                      <c:pt idx="1934">
                        <c:v>44832.148275462961</c:v>
                      </c:pt>
                      <c:pt idx="1935">
                        <c:v>44832.148287037038</c:v>
                      </c:pt>
                      <c:pt idx="1936">
                        <c:v>44832.148333333331</c:v>
                      </c:pt>
                      <c:pt idx="1937">
                        <c:v>44832.148344907408</c:v>
                      </c:pt>
                      <c:pt idx="1938">
                        <c:v>44832.148356481484</c:v>
                      </c:pt>
                      <c:pt idx="1939">
                        <c:v>44832.148368055554</c:v>
                      </c:pt>
                      <c:pt idx="1940">
                        <c:v>44832.1484375</c:v>
                      </c:pt>
                      <c:pt idx="1941">
                        <c:v>44832.1484837963</c:v>
                      </c:pt>
                      <c:pt idx="1942">
                        <c:v>44832.148495370369</c:v>
                      </c:pt>
                      <c:pt idx="1943">
                        <c:v>44832.148506944446</c:v>
                      </c:pt>
                      <c:pt idx="1944">
                        <c:v>44832.148518518516</c:v>
                      </c:pt>
                      <c:pt idx="1945">
                        <c:v>44832.148530092592</c:v>
                      </c:pt>
                      <c:pt idx="1946">
                        <c:v>44832.148541666669</c:v>
                      </c:pt>
                      <c:pt idx="1947">
                        <c:v>44832.148553240739</c:v>
                      </c:pt>
                      <c:pt idx="1948">
                        <c:v>44832.148564814815</c:v>
                      </c:pt>
                      <c:pt idx="1949">
                        <c:v>44832.149641203701</c:v>
                      </c:pt>
                      <c:pt idx="1950">
                        <c:v>44832.149652777778</c:v>
                      </c:pt>
                      <c:pt idx="1951">
                        <c:v>44832.149664351855</c:v>
                      </c:pt>
                      <c:pt idx="1952">
                        <c:v>44832.149675925924</c:v>
                      </c:pt>
                      <c:pt idx="1953">
                        <c:v>44832.149722222224</c:v>
                      </c:pt>
                      <c:pt idx="1954">
                        <c:v>44832.149745370371</c:v>
                      </c:pt>
                      <c:pt idx="1955">
                        <c:v>44832.14980324074</c:v>
                      </c:pt>
                      <c:pt idx="1956">
                        <c:v>44832.149814814817</c:v>
                      </c:pt>
                      <c:pt idx="1957">
                        <c:v>44832.149953703702</c:v>
                      </c:pt>
                      <c:pt idx="1958">
                        <c:v>44832.149965277778</c:v>
                      </c:pt>
                      <c:pt idx="1959">
                        <c:v>44832.15</c:v>
                      </c:pt>
                      <c:pt idx="1960">
                        <c:v>44832.150011574071</c:v>
                      </c:pt>
                      <c:pt idx="1961">
                        <c:v>44832.162164351852</c:v>
                      </c:pt>
                      <c:pt idx="1962">
                        <c:v>44832.162175925929</c:v>
                      </c:pt>
                      <c:pt idx="1963">
                        <c:v>44832.167824074073</c:v>
                      </c:pt>
                      <c:pt idx="1964">
                        <c:v>44832.16783564815</c:v>
                      </c:pt>
                      <c:pt idx="1965">
                        <c:v>44832.168090277781</c:v>
                      </c:pt>
                      <c:pt idx="1966">
                        <c:v>44832.16810185185</c:v>
                      </c:pt>
                      <c:pt idx="1967">
                        <c:v>44832.168171296296</c:v>
                      </c:pt>
                      <c:pt idx="1968">
                        <c:v>44832.168182870373</c:v>
                      </c:pt>
                      <c:pt idx="1969">
                        <c:v>44832.168483796297</c:v>
                      </c:pt>
                      <c:pt idx="1970">
                        <c:v>44832.168495370373</c:v>
                      </c:pt>
                      <c:pt idx="1971">
                        <c:v>44832.168611111112</c:v>
                      </c:pt>
                      <c:pt idx="1972">
                        <c:v>44832.168634259258</c:v>
                      </c:pt>
                      <c:pt idx="1973">
                        <c:v>44832.168935185182</c:v>
                      </c:pt>
                      <c:pt idx="1974">
                        <c:v>44832.168946759259</c:v>
                      </c:pt>
                      <c:pt idx="1975">
                        <c:v>44832.168993055559</c:v>
                      </c:pt>
                      <c:pt idx="1976">
                        <c:v>44832.169004629628</c:v>
                      </c:pt>
                      <c:pt idx="1977">
                        <c:v>44832.169131944444</c:v>
                      </c:pt>
                      <c:pt idx="1978">
                        <c:v>44832.16914351852</c:v>
                      </c:pt>
                      <c:pt idx="1979">
                        <c:v>44832.169386574074</c:v>
                      </c:pt>
                      <c:pt idx="1980">
                        <c:v>44832.169398148151</c:v>
                      </c:pt>
                      <c:pt idx="1981">
                        <c:v>44832.169490740744</c:v>
                      </c:pt>
                      <c:pt idx="1982">
                        <c:v>44832.16951388889</c:v>
                      </c:pt>
                      <c:pt idx="1983">
                        <c:v>44832.169571759259</c:v>
                      </c:pt>
                      <c:pt idx="1984">
                        <c:v>44832.169583333336</c:v>
                      </c:pt>
                      <c:pt idx="1985">
                        <c:v>44832.170173611114</c:v>
                      </c:pt>
                      <c:pt idx="1986">
                        <c:v>44832.17019675926</c:v>
                      </c:pt>
                      <c:pt idx="1987">
                        <c:v>44832.170439814814</c:v>
                      </c:pt>
                      <c:pt idx="1988">
                        <c:v>44832.170451388891</c:v>
                      </c:pt>
                      <c:pt idx="1989">
                        <c:v>44832.170474537037</c:v>
                      </c:pt>
                      <c:pt idx="1990">
                        <c:v>44832.170486111114</c:v>
                      </c:pt>
                      <c:pt idx="1991">
                        <c:v>44832.17087962963</c:v>
                      </c:pt>
                      <c:pt idx="1992">
                        <c:v>44832.170891203707</c:v>
                      </c:pt>
                      <c:pt idx="1993">
                        <c:v>44832.170960648145</c:v>
                      </c:pt>
                      <c:pt idx="1994">
                        <c:v>44832.170972222222</c:v>
                      </c:pt>
                      <c:pt idx="1995">
                        <c:v>44832.172650462962</c:v>
                      </c:pt>
                      <c:pt idx="1996">
                        <c:v>44832.172662037039</c:v>
                      </c:pt>
                      <c:pt idx="1997">
                        <c:v>44832.172777777778</c:v>
                      </c:pt>
                      <c:pt idx="1998">
                        <c:v>44832.172789351855</c:v>
                      </c:pt>
                      <c:pt idx="1999">
                        <c:v>44832.17287037037</c:v>
                      </c:pt>
                      <c:pt idx="2000">
                        <c:v>44832.17291666667</c:v>
                      </c:pt>
                      <c:pt idx="2001">
                        <c:v>44832.172939814816</c:v>
                      </c:pt>
                      <c:pt idx="2002">
                        <c:v>44832.172951388886</c:v>
                      </c:pt>
                      <c:pt idx="2003">
                        <c:v>44832.173032407409</c:v>
                      </c:pt>
                      <c:pt idx="2004">
                        <c:v>44832.173043981478</c:v>
                      </c:pt>
                      <c:pt idx="2005">
                        <c:v>44832.173055555555</c:v>
                      </c:pt>
                      <c:pt idx="2006">
                        <c:v>44832.173067129632</c:v>
                      </c:pt>
                      <c:pt idx="2007">
                        <c:v>44832.173101851855</c:v>
                      </c:pt>
                      <c:pt idx="2008">
                        <c:v>44832.17324074074</c:v>
                      </c:pt>
                      <c:pt idx="2009">
                        <c:v>44832.173252314817</c:v>
                      </c:pt>
                      <c:pt idx="2010">
                        <c:v>44832.173275462963</c:v>
                      </c:pt>
                      <c:pt idx="2011">
                        <c:v>44832.17328703704</c:v>
                      </c:pt>
                      <c:pt idx="2012">
                        <c:v>44832.173298611109</c:v>
                      </c:pt>
                      <c:pt idx="2013">
                        <c:v>44832.173310185186</c:v>
                      </c:pt>
                      <c:pt idx="2014">
                        <c:v>44832.174178240741</c:v>
                      </c:pt>
                      <c:pt idx="2015">
                        <c:v>44832.174189814818</c:v>
                      </c:pt>
                      <c:pt idx="2016">
                        <c:v>44832.174317129633</c:v>
                      </c:pt>
                      <c:pt idx="2017">
                        <c:v>44832.174328703702</c:v>
                      </c:pt>
                      <c:pt idx="2018">
                        <c:v>44832.174351851849</c:v>
                      </c:pt>
                      <c:pt idx="2019">
                        <c:v>44832.174363425926</c:v>
                      </c:pt>
                      <c:pt idx="2020">
                        <c:v>44832.174375000002</c:v>
                      </c:pt>
                      <c:pt idx="2021">
                        <c:v>44832.174386574072</c:v>
                      </c:pt>
                      <c:pt idx="2022">
                        <c:v>44832.17459490741</c:v>
                      </c:pt>
                      <c:pt idx="2023">
                        <c:v>44832.174618055556</c:v>
                      </c:pt>
                      <c:pt idx="2024">
                        <c:v>44832.175057870372</c:v>
                      </c:pt>
                      <c:pt idx="2025">
                        <c:v>44832.175069444442</c:v>
                      </c:pt>
                      <c:pt idx="2026">
                        <c:v>44832.175115740742</c:v>
                      </c:pt>
                      <c:pt idx="2027">
                        <c:v>44832.175173611111</c:v>
                      </c:pt>
                      <c:pt idx="2028">
                        <c:v>44832.175185185188</c:v>
                      </c:pt>
                      <c:pt idx="2029">
                        <c:v>44832.175208333334</c:v>
                      </c:pt>
                      <c:pt idx="2030">
                        <c:v>44832.175219907411</c:v>
                      </c:pt>
                      <c:pt idx="2031">
                        <c:v>44832.175335648149</c:v>
                      </c:pt>
                      <c:pt idx="2032">
                        <c:v>44832.175347222219</c:v>
                      </c:pt>
                      <c:pt idx="2033">
                        <c:v>44832.175439814811</c:v>
                      </c:pt>
                      <c:pt idx="2034">
                        <c:v>44832.175474537034</c:v>
                      </c:pt>
                      <c:pt idx="2035">
                        <c:v>44832.175497685188</c:v>
                      </c:pt>
                      <c:pt idx="2036">
                        <c:v>44832.175509259258</c:v>
                      </c:pt>
                      <c:pt idx="2037">
                        <c:v>44832.175543981481</c:v>
                      </c:pt>
                      <c:pt idx="2038">
                        <c:v>44832.175555555557</c:v>
                      </c:pt>
                      <c:pt idx="2039">
                        <c:v>44832.175578703704</c:v>
                      </c:pt>
                      <c:pt idx="2040">
                        <c:v>44832.17559027778</c:v>
                      </c:pt>
                      <c:pt idx="2041">
                        <c:v>44832.175625000003</c:v>
                      </c:pt>
                      <c:pt idx="2042">
                        <c:v>44832.17564814815</c:v>
                      </c:pt>
                      <c:pt idx="2043">
                        <c:v>44832.175659722219</c:v>
                      </c:pt>
                      <c:pt idx="2044">
                        <c:v>44832.175671296296</c:v>
                      </c:pt>
                      <c:pt idx="2045">
                        <c:v>44832.175682870373</c:v>
                      </c:pt>
                      <c:pt idx="2046">
                        <c:v>44832.175775462965</c:v>
                      </c:pt>
                      <c:pt idx="2047">
                        <c:v>44832.175787037035</c:v>
                      </c:pt>
                      <c:pt idx="2048">
                        <c:v>44832.175821759258</c:v>
                      </c:pt>
                      <c:pt idx="2049">
                        <c:v>44832.175844907404</c:v>
                      </c:pt>
                      <c:pt idx="2050">
                        <c:v>44832.175856481481</c:v>
                      </c:pt>
                      <c:pt idx="2051">
                        <c:v>44832.175868055558</c:v>
                      </c:pt>
                      <c:pt idx="2052">
                        <c:v>44832.175891203704</c:v>
                      </c:pt>
                      <c:pt idx="2053">
                        <c:v>44832.17597222222</c:v>
                      </c:pt>
                      <c:pt idx="2054">
                        <c:v>44832.175983796296</c:v>
                      </c:pt>
                      <c:pt idx="2055">
                        <c:v>44832.176076388889</c:v>
                      </c:pt>
                      <c:pt idx="2056">
                        <c:v>44832.176087962966</c:v>
                      </c:pt>
                      <c:pt idx="2057">
                        <c:v>44832.176134259258</c:v>
                      </c:pt>
                      <c:pt idx="2058">
                        <c:v>44832.176296296297</c:v>
                      </c:pt>
                      <c:pt idx="2059">
                        <c:v>44832.176307870373</c:v>
                      </c:pt>
                      <c:pt idx="2060">
                        <c:v>44832.176342592589</c:v>
                      </c:pt>
                      <c:pt idx="2061">
                        <c:v>44832.176354166666</c:v>
                      </c:pt>
                      <c:pt idx="2062">
                        <c:v>44832.176469907405</c:v>
                      </c:pt>
                      <c:pt idx="2063">
                        <c:v>44832.176481481481</c:v>
                      </c:pt>
                      <c:pt idx="2064">
                        <c:v>44832.176620370374</c:v>
                      </c:pt>
                      <c:pt idx="2065">
                        <c:v>44832.176655092589</c:v>
                      </c:pt>
                      <c:pt idx="2066">
                        <c:v>44832.176701388889</c:v>
                      </c:pt>
                      <c:pt idx="2067">
                        <c:v>44832.176724537036</c:v>
                      </c:pt>
                      <c:pt idx="2068">
                        <c:v>44832.176736111112</c:v>
                      </c:pt>
                      <c:pt idx="2069">
                        <c:v>44832.176747685182</c:v>
                      </c:pt>
                      <c:pt idx="2070">
                        <c:v>44832.176759259259</c:v>
                      </c:pt>
                      <c:pt idx="2071">
                        <c:v>44832.176793981482</c:v>
                      </c:pt>
                      <c:pt idx="2072">
                        <c:v>44832.176863425928</c:v>
                      </c:pt>
                      <c:pt idx="2073">
                        <c:v>44832.176898148151</c:v>
                      </c:pt>
                      <c:pt idx="2074">
                        <c:v>44832.176944444444</c:v>
                      </c:pt>
                      <c:pt idx="2075">
                        <c:v>44832.176979166667</c:v>
                      </c:pt>
                      <c:pt idx="2076">
                        <c:v>44832.176990740743</c:v>
                      </c:pt>
                      <c:pt idx="2077">
                        <c:v>44832.177002314813</c:v>
                      </c:pt>
                      <c:pt idx="2078">
                        <c:v>44832.17701388889</c:v>
                      </c:pt>
                      <c:pt idx="2079">
                        <c:v>44832.177037037036</c:v>
                      </c:pt>
                      <c:pt idx="2080">
                        <c:v>44832.177048611113</c:v>
                      </c:pt>
                      <c:pt idx="2081">
                        <c:v>44832.177060185182</c:v>
                      </c:pt>
                      <c:pt idx="2082">
                        <c:v>44832.177083333336</c:v>
                      </c:pt>
                      <c:pt idx="2083">
                        <c:v>44832.177210648151</c:v>
                      </c:pt>
                      <c:pt idx="2084">
                        <c:v>44832.177245370367</c:v>
                      </c:pt>
                      <c:pt idx="2085">
                        <c:v>44832.177268518521</c:v>
                      </c:pt>
                      <c:pt idx="2086">
                        <c:v>44832.17728009259</c:v>
                      </c:pt>
                      <c:pt idx="2087">
                        <c:v>44832.177291666667</c:v>
                      </c:pt>
                      <c:pt idx="2088">
                        <c:v>44832.177303240744</c:v>
                      </c:pt>
                      <c:pt idx="2089">
                        <c:v>44832.177337962959</c:v>
                      </c:pt>
                      <c:pt idx="2090">
                        <c:v>44832.177453703705</c:v>
                      </c:pt>
                      <c:pt idx="2091">
                        <c:v>44832.177465277775</c:v>
                      </c:pt>
                      <c:pt idx="2092">
                        <c:v>44832.177581018521</c:v>
                      </c:pt>
                      <c:pt idx="2093">
                        <c:v>44832.17759259259</c:v>
                      </c:pt>
                      <c:pt idx="2094">
                        <c:v>44832.177604166667</c:v>
                      </c:pt>
                      <c:pt idx="2095">
                        <c:v>44832.177615740744</c:v>
                      </c:pt>
                      <c:pt idx="2096">
                        <c:v>44832.177662037036</c:v>
                      </c:pt>
                      <c:pt idx="2097">
                        <c:v>44832.177673611113</c:v>
                      </c:pt>
                      <c:pt idx="2098">
                        <c:v>44832.177708333336</c:v>
                      </c:pt>
                      <c:pt idx="2099">
                        <c:v>44832.177731481483</c:v>
                      </c:pt>
                      <c:pt idx="2100">
                        <c:v>44832.177743055552</c:v>
                      </c:pt>
                      <c:pt idx="2101">
                        <c:v>44832.177766203706</c:v>
                      </c:pt>
                      <c:pt idx="2102">
                        <c:v>44832.177777777775</c:v>
                      </c:pt>
                      <c:pt idx="2103">
                        <c:v>44832.177812499998</c:v>
                      </c:pt>
                      <c:pt idx="2104">
                        <c:v>44832.177905092591</c:v>
                      </c:pt>
                      <c:pt idx="2105">
                        <c:v>44832.177928240744</c:v>
                      </c:pt>
                      <c:pt idx="2106">
                        <c:v>44832.17800925926</c:v>
                      </c:pt>
                      <c:pt idx="2107">
                        <c:v>44832.178032407406</c:v>
                      </c:pt>
                      <c:pt idx="2108">
                        <c:v>44832.178067129629</c:v>
                      </c:pt>
                      <c:pt idx="2109">
                        <c:v>44832.178622685184</c:v>
                      </c:pt>
                      <c:pt idx="2110">
                        <c:v>44832.17863425926</c:v>
                      </c:pt>
                      <c:pt idx="2111">
                        <c:v>44832.178749999999</c:v>
                      </c:pt>
                      <c:pt idx="2112">
                        <c:v>44832.178773148145</c:v>
                      </c:pt>
                      <c:pt idx="2113">
                        <c:v>44832.178796296299</c:v>
                      </c:pt>
                      <c:pt idx="2114">
                        <c:v>44832.178807870368</c:v>
                      </c:pt>
                      <c:pt idx="2115">
                        <c:v>44832.178842592592</c:v>
                      </c:pt>
                      <c:pt idx="2116">
                        <c:v>44832.178912037038</c:v>
                      </c:pt>
                      <c:pt idx="2117">
                        <c:v>44832.178969907407</c:v>
                      </c:pt>
                      <c:pt idx="2118">
                        <c:v>44832.178981481484</c:v>
                      </c:pt>
                      <c:pt idx="2119">
                        <c:v>44832.179050925923</c:v>
                      </c:pt>
                      <c:pt idx="2120">
                        <c:v>44832.179074074076</c:v>
                      </c:pt>
                      <c:pt idx="2121">
                        <c:v>44832.179108796299</c:v>
                      </c:pt>
                      <c:pt idx="2122">
                        <c:v>44832.179155092592</c:v>
                      </c:pt>
                      <c:pt idx="2123">
                        <c:v>44832.179166666669</c:v>
                      </c:pt>
                      <c:pt idx="2124">
                        <c:v>44832.179293981484</c:v>
                      </c:pt>
                      <c:pt idx="2125">
                        <c:v>44832.179305555554</c:v>
                      </c:pt>
                      <c:pt idx="2126">
                        <c:v>44832.179386574076</c:v>
                      </c:pt>
                      <c:pt idx="2127">
                        <c:v>44832.179398148146</c:v>
                      </c:pt>
                      <c:pt idx="2128">
                        <c:v>44832.179409722223</c:v>
                      </c:pt>
                      <c:pt idx="2129">
                        <c:v>44832.179444444446</c:v>
                      </c:pt>
                      <c:pt idx="2130">
                        <c:v>44832.179456018515</c:v>
                      </c:pt>
                      <c:pt idx="2131">
                        <c:v>44832.179467592592</c:v>
                      </c:pt>
                      <c:pt idx="2132">
                        <c:v>44832.179490740738</c:v>
                      </c:pt>
                      <c:pt idx="2133">
                        <c:v>44832.179525462961</c:v>
                      </c:pt>
                      <c:pt idx="2134">
                        <c:v>44832.179548611108</c:v>
                      </c:pt>
                      <c:pt idx="2135">
                        <c:v>44832.179560185185</c:v>
                      </c:pt>
                      <c:pt idx="2136">
                        <c:v>44832.179594907408</c:v>
                      </c:pt>
                      <c:pt idx="2137">
                        <c:v>44832.179606481484</c:v>
                      </c:pt>
                      <c:pt idx="2138">
                        <c:v>44832.179618055554</c:v>
                      </c:pt>
                      <c:pt idx="2139">
                        <c:v>44832.179652777777</c:v>
                      </c:pt>
                      <c:pt idx="2140">
                        <c:v>44832.179664351854</c:v>
                      </c:pt>
                      <c:pt idx="2141">
                        <c:v>44832.1796875</c:v>
                      </c:pt>
                      <c:pt idx="2142">
                        <c:v>44832.179699074077</c:v>
                      </c:pt>
                      <c:pt idx="2143">
                        <c:v>44832.179814814815</c:v>
                      </c:pt>
                      <c:pt idx="2144">
                        <c:v>44832.179826388892</c:v>
                      </c:pt>
                      <c:pt idx="2145">
                        <c:v>44832.179895833331</c:v>
                      </c:pt>
                      <c:pt idx="2146">
                        <c:v>44832.179907407408</c:v>
                      </c:pt>
                      <c:pt idx="2147">
                        <c:v>44832.179930555554</c:v>
                      </c:pt>
                      <c:pt idx="2148">
                        <c:v>44832.180104166669</c:v>
                      </c:pt>
                      <c:pt idx="2149">
                        <c:v>44832.180115740739</c:v>
                      </c:pt>
                      <c:pt idx="2150">
                        <c:v>44832.180219907408</c:v>
                      </c:pt>
                      <c:pt idx="2151">
                        <c:v>44832.180231481485</c:v>
                      </c:pt>
                      <c:pt idx="2152">
                        <c:v>44832.180254629631</c:v>
                      </c:pt>
                      <c:pt idx="2153">
                        <c:v>44832.180266203701</c:v>
                      </c:pt>
                      <c:pt idx="2154">
                        <c:v>44832.180300925924</c:v>
                      </c:pt>
                      <c:pt idx="2155">
                        <c:v>44832.180312500001</c:v>
                      </c:pt>
                      <c:pt idx="2156">
                        <c:v>44832.18037037037</c:v>
                      </c:pt>
                      <c:pt idx="2157">
                        <c:v>44832.180381944447</c:v>
                      </c:pt>
                      <c:pt idx="2158">
                        <c:v>44832.180428240739</c:v>
                      </c:pt>
                      <c:pt idx="2159">
                        <c:v>44832.180439814816</c:v>
                      </c:pt>
                      <c:pt idx="2160">
                        <c:v>44832.180555555555</c:v>
                      </c:pt>
                      <c:pt idx="2161">
                        <c:v>44832.180578703701</c:v>
                      </c:pt>
                      <c:pt idx="2162">
                        <c:v>44832.180590277778</c:v>
                      </c:pt>
                      <c:pt idx="2163">
                        <c:v>44832.180648148147</c:v>
                      </c:pt>
                      <c:pt idx="2164">
                        <c:v>44832.18074074074</c:v>
                      </c:pt>
                      <c:pt idx="2165">
                        <c:v>44832.180763888886</c:v>
                      </c:pt>
                      <c:pt idx="2166">
                        <c:v>44832.180775462963</c:v>
                      </c:pt>
                      <c:pt idx="2167">
                        <c:v>44832.180787037039</c:v>
                      </c:pt>
                      <c:pt idx="2168">
                        <c:v>44832.180810185186</c:v>
                      </c:pt>
                      <c:pt idx="2169">
                        <c:v>44832.180821759262</c:v>
                      </c:pt>
                      <c:pt idx="2170">
                        <c:v>44832.180833333332</c:v>
                      </c:pt>
                      <c:pt idx="2171">
                        <c:v>44832.180856481478</c:v>
                      </c:pt>
                      <c:pt idx="2172">
                        <c:v>44832.182442129626</c:v>
                      </c:pt>
                      <c:pt idx="2173">
                        <c:v>44832.182453703703</c:v>
                      </c:pt>
                      <c:pt idx="2174">
                        <c:v>44832.182557870372</c:v>
                      </c:pt>
                      <c:pt idx="2175">
                        <c:v>44832.182569444441</c:v>
                      </c:pt>
                      <c:pt idx="2176">
                        <c:v>44832.182581018518</c:v>
                      </c:pt>
                      <c:pt idx="2177">
                        <c:v>44832.182592592595</c:v>
                      </c:pt>
                      <c:pt idx="2178">
                        <c:v>44832.182615740741</c:v>
                      </c:pt>
                      <c:pt idx="2179">
                        <c:v>44832.182662037034</c:v>
                      </c:pt>
                      <c:pt idx="2180">
                        <c:v>44832.182685185187</c:v>
                      </c:pt>
                      <c:pt idx="2181">
                        <c:v>44832.18273148148</c:v>
                      </c:pt>
                      <c:pt idx="2182">
                        <c:v>44832.182743055557</c:v>
                      </c:pt>
                      <c:pt idx="2183">
                        <c:v>44832.182766203703</c:v>
                      </c:pt>
                      <c:pt idx="2184">
                        <c:v>44832.18277777778</c:v>
                      </c:pt>
                      <c:pt idx="2185">
                        <c:v>44832.182789351849</c:v>
                      </c:pt>
                      <c:pt idx="2186">
                        <c:v>44832.182800925926</c:v>
                      </c:pt>
                      <c:pt idx="2187">
                        <c:v>44832.182847222219</c:v>
                      </c:pt>
                      <c:pt idx="2188">
                        <c:v>44832.182962962965</c:v>
                      </c:pt>
                      <c:pt idx="2189">
                        <c:v>44832.182986111111</c:v>
                      </c:pt>
                      <c:pt idx="2190">
                        <c:v>44832.183333333334</c:v>
                      </c:pt>
                      <c:pt idx="2191">
                        <c:v>44832.183344907404</c:v>
                      </c:pt>
                      <c:pt idx="2192">
                        <c:v>44832.183634259258</c:v>
                      </c:pt>
                      <c:pt idx="2193">
                        <c:v>44832.183645833335</c:v>
                      </c:pt>
                      <c:pt idx="2194">
                        <c:v>44832.183657407404</c:v>
                      </c:pt>
                      <c:pt idx="2195">
                        <c:v>44832.183668981481</c:v>
                      </c:pt>
                      <c:pt idx="2196">
                        <c:v>44832.185613425929</c:v>
                      </c:pt>
                      <c:pt idx="2197">
                        <c:v>44832.185624999998</c:v>
                      </c:pt>
                      <c:pt idx="2198">
                        <c:v>44832.185636574075</c:v>
                      </c:pt>
                      <c:pt idx="2199">
                        <c:v>44832.185648148145</c:v>
                      </c:pt>
                      <c:pt idx="2200">
                        <c:v>44832.185659722221</c:v>
                      </c:pt>
                      <c:pt idx="2201">
                        <c:v>44832.185671296298</c:v>
                      </c:pt>
                      <c:pt idx="2202">
                        <c:v>44832.185682870368</c:v>
                      </c:pt>
                      <c:pt idx="2203">
                        <c:v>44832.185694444444</c:v>
                      </c:pt>
                      <c:pt idx="2204">
                        <c:v>44832.186736111114</c:v>
                      </c:pt>
                      <c:pt idx="2205">
                        <c:v>44832.186747685184</c:v>
                      </c:pt>
                      <c:pt idx="2206">
                        <c:v>44832.186759259261</c:v>
                      </c:pt>
                      <c:pt idx="2207">
                        <c:v>44832.18677083333</c:v>
                      </c:pt>
                      <c:pt idx="2208">
                        <c:v>44832.186782407407</c:v>
                      </c:pt>
                      <c:pt idx="2209">
                        <c:v>44832.186805555553</c:v>
                      </c:pt>
                      <c:pt idx="2210">
                        <c:v>44832.18681712963</c:v>
                      </c:pt>
                      <c:pt idx="2211">
                        <c:v>44832.186851851853</c:v>
                      </c:pt>
                      <c:pt idx="2212">
                        <c:v>44832.186863425923</c:v>
                      </c:pt>
                      <c:pt idx="2213">
                        <c:v>44832.186921296299</c:v>
                      </c:pt>
                      <c:pt idx="2214">
                        <c:v>44832.186932870369</c:v>
                      </c:pt>
                      <c:pt idx="2215">
                        <c:v>44832.186944444446</c:v>
                      </c:pt>
                      <c:pt idx="2216">
                        <c:v>44832.187037037038</c:v>
                      </c:pt>
                      <c:pt idx="2217">
                        <c:v>44832.187048611115</c:v>
                      </c:pt>
                      <c:pt idx="2218">
                        <c:v>44832.187071759261</c:v>
                      </c:pt>
                      <c:pt idx="2219">
                        <c:v>44832.187083333331</c:v>
                      </c:pt>
                      <c:pt idx="2220">
                        <c:v>44832.187141203707</c:v>
                      </c:pt>
                      <c:pt idx="2221">
                        <c:v>44832.187152777777</c:v>
                      </c:pt>
                      <c:pt idx="2222">
                        <c:v>44832.187291666669</c:v>
                      </c:pt>
                      <c:pt idx="2223">
                        <c:v>44832.187303240738</c:v>
                      </c:pt>
                      <c:pt idx="2224">
                        <c:v>44832.187418981484</c:v>
                      </c:pt>
                      <c:pt idx="2225">
                        <c:v>44832.187430555554</c:v>
                      </c:pt>
                      <c:pt idx="2226">
                        <c:v>44832.188599537039</c:v>
                      </c:pt>
                      <c:pt idx="2227">
                        <c:v>44832.188611111109</c:v>
                      </c:pt>
                      <c:pt idx="2228">
                        <c:v>44832.189467592594</c:v>
                      </c:pt>
                      <c:pt idx="2229">
                        <c:v>44832.189502314817</c:v>
                      </c:pt>
                      <c:pt idx="2230">
                        <c:v>44832.189560185187</c:v>
                      </c:pt>
                      <c:pt idx="2231">
                        <c:v>44832.189571759256</c:v>
                      </c:pt>
                      <c:pt idx="2232">
                        <c:v>44832.189618055556</c:v>
                      </c:pt>
                      <c:pt idx="2233">
                        <c:v>44832.189652777779</c:v>
                      </c:pt>
                      <c:pt idx="2234">
                        <c:v>44832.189687500002</c:v>
                      </c:pt>
                      <c:pt idx="2235">
                        <c:v>44832.189699074072</c:v>
                      </c:pt>
                      <c:pt idx="2236">
                        <c:v>44832.189780092594</c:v>
                      </c:pt>
                      <c:pt idx="2237">
                        <c:v>44832.189814814818</c:v>
                      </c:pt>
                      <c:pt idx="2238">
                        <c:v>44832.189826388887</c:v>
                      </c:pt>
                      <c:pt idx="2239">
                        <c:v>44832.189849537041</c:v>
                      </c:pt>
                      <c:pt idx="2240">
                        <c:v>44832.189872685187</c:v>
                      </c:pt>
                      <c:pt idx="2241">
                        <c:v>44832.189884259256</c:v>
                      </c:pt>
                      <c:pt idx="2242">
                        <c:v>44832.189895833333</c:v>
                      </c:pt>
                      <c:pt idx="2243">
                        <c:v>44832.189930555556</c:v>
                      </c:pt>
                      <c:pt idx="2244">
                        <c:v>44832.189965277779</c:v>
                      </c:pt>
                      <c:pt idx="2245">
                        <c:v>44832.190011574072</c:v>
                      </c:pt>
                      <c:pt idx="2246">
                        <c:v>44832.190023148149</c:v>
                      </c:pt>
                      <c:pt idx="2247">
                        <c:v>44832.190034722225</c:v>
                      </c:pt>
                      <c:pt idx="2248">
                        <c:v>44832.190092592595</c:v>
                      </c:pt>
                      <c:pt idx="2249">
                        <c:v>44832.190104166664</c:v>
                      </c:pt>
                      <c:pt idx="2250">
                        <c:v>44832.190115740741</c:v>
                      </c:pt>
                      <c:pt idx="2251">
                        <c:v>44832.190127314818</c:v>
                      </c:pt>
                      <c:pt idx="2252">
                        <c:v>44832.190138888887</c:v>
                      </c:pt>
                      <c:pt idx="2253">
                        <c:v>44832.190150462964</c:v>
                      </c:pt>
                      <c:pt idx="2254">
                        <c:v>44832.19021990741</c:v>
                      </c:pt>
                      <c:pt idx="2255">
                        <c:v>44832.19023148148</c:v>
                      </c:pt>
                      <c:pt idx="2256">
                        <c:v>44832.190416666665</c:v>
                      </c:pt>
                      <c:pt idx="2257">
                        <c:v>44832.190428240741</c:v>
                      </c:pt>
                      <c:pt idx="2258">
                        <c:v>44832.190578703703</c:v>
                      </c:pt>
                      <c:pt idx="2259">
                        <c:v>44832.19059027778</c:v>
                      </c:pt>
                      <c:pt idx="2260">
                        <c:v>44832.201481481483</c:v>
                      </c:pt>
                      <c:pt idx="2261">
                        <c:v>44832.201493055552</c:v>
                      </c:pt>
                      <c:pt idx="2262">
                        <c:v>44832.204444444447</c:v>
                      </c:pt>
                      <c:pt idx="2263">
                        <c:v>44832.204456018517</c:v>
                      </c:pt>
                      <c:pt idx="2264">
                        <c:v>44832.205601851849</c:v>
                      </c:pt>
                      <c:pt idx="2265">
                        <c:v>44832.205613425926</c:v>
                      </c:pt>
                      <c:pt idx="2266">
                        <c:v>44832.205914351849</c:v>
                      </c:pt>
                      <c:pt idx="2267">
                        <c:v>44832.205925925926</c:v>
                      </c:pt>
                      <c:pt idx="2268">
                        <c:v>44832.213333333333</c:v>
                      </c:pt>
                      <c:pt idx="2269">
                        <c:v>44832.213368055556</c:v>
                      </c:pt>
                      <c:pt idx="2270">
                        <c:v>44832.213483796295</c:v>
                      </c:pt>
                      <c:pt idx="2271">
                        <c:v>44832.213506944441</c:v>
                      </c:pt>
                      <c:pt idx="2272">
                        <c:v>44832.213854166665</c:v>
                      </c:pt>
                      <c:pt idx="2273">
                        <c:v>44832.213865740741</c:v>
                      </c:pt>
                      <c:pt idx="2274">
                        <c:v>44832.21398148148</c:v>
                      </c:pt>
                      <c:pt idx="2275">
                        <c:v>44832.213993055557</c:v>
                      </c:pt>
                      <c:pt idx="2276">
                        <c:v>44832.2187962963</c:v>
                      </c:pt>
                      <c:pt idx="2277">
                        <c:v>44832.218807870369</c:v>
                      </c:pt>
                      <c:pt idx="2278">
                        <c:v>44832.22278935185</c:v>
                      </c:pt>
                      <c:pt idx="2279">
                        <c:v>44832.222800925927</c:v>
                      </c:pt>
                      <c:pt idx="2280">
                        <c:v>44832.222824074073</c:v>
                      </c:pt>
                      <c:pt idx="2281">
                        <c:v>44832.22283564815</c:v>
                      </c:pt>
                      <c:pt idx="2282">
                        <c:v>44832.222881944443</c:v>
                      </c:pt>
                      <c:pt idx="2283">
                        <c:v>44832.222893518519</c:v>
                      </c:pt>
                      <c:pt idx="2284">
                        <c:v>44832.222939814812</c:v>
                      </c:pt>
                      <c:pt idx="2285">
                        <c:v>44832.222962962966</c:v>
                      </c:pt>
                      <c:pt idx="2286">
                        <c:v>44832.22384259259</c:v>
                      </c:pt>
                      <c:pt idx="2287">
                        <c:v>44832.223854166667</c:v>
                      </c:pt>
                      <c:pt idx="2288">
                        <c:v>44832.22388888889</c:v>
                      </c:pt>
                      <c:pt idx="2289">
                        <c:v>44832.223900462966</c:v>
                      </c:pt>
                      <c:pt idx="2290">
                        <c:v>44832.224143518521</c:v>
                      </c:pt>
                      <c:pt idx="2291">
                        <c:v>44832.22415509259</c:v>
                      </c:pt>
                      <c:pt idx="2292">
                        <c:v>44832.224178240744</c:v>
                      </c:pt>
                      <c:pt idx="2293">
                        <c:v>44832.224189814813</c:v>
                      </c:pt>
                      <c:pt idx="2294">
                        <c:v>44832.224212962959</c:v>
                      </c:pt>
                      <c:pt idx="2295">
                        <c:v>44832.224224537036</c:v>
                      </c:pt>
                      <c:pt idx="2296">
                        <c:v>44832.224236111113</c:v>
                      </c:pt>
                      <c:pt idx="2297">
                        <c:v>44832.224247685182</c:v>
                      </c:pt>
                      <c:pt idx="2298">
                        <c:v>44832.224259259259</c:v>
                      </c:pt>
                      <c:pt idx="2299">
                        <c:v>44832.224270833336</c:v>
                      </c:pt>
                      <c:pt idx="2300">
                        <c:v>44832.224282407406</c:v>
                      </c:pt>
                      <c:pt idx="2301">
                        <c:v>44832.224305555559</c:v>
                      </c:pt>
                      <c:pt idx="2302">
                        <c:v>44832.224317129629</c:v>
                      </c:pt>
                      <c:pt idx="2303">
                        <c:v>44832.224328703705</c:v>
                      </c:pt>
                      <c:pt idx="2304">
                        <c:v>44832.224432870367</c:v>
                      </c:pt>
                      <c:pt idx="2305">
                        <c:v>44832.22446759259</c:v>
                      </c:pt>
                      <c:pt idx="2306">
                        <c:v>44832.224675925929</c:v>
                      </c:pt>
                      <c:pt idx="2307">
                        <c:v>44832.224699074075</c:v>
                      </c:pt>
                      <c:pt idx="2308">
                        <c:v>44832.224722222221</c:v>
                      </c:pt>
                      <c:pt idx="2309">
                        <c:v>44832.224733796298</c:v>
                      </c:pt>
                      <c:pt idx="2310">
                        <c:v>44832.227685185186</c:v>
                      </c:pt>
                      <c:pt idx="2311">
                        <c:v>44832.227708333332</c:v>
                      </c:pt>
                      <c:pt idx="2312">
                        <c:v>44832.227766203701</c:v>
                      </c:pt>
                      <c:pt idx="2313">
                        <c:v>44832.227800925924</c:v>
                      </c:pt>
                      <c:pt idx="2314">
                        <c:v>44832.227824074071</c:v>
                      </c:pt>
                      <c:pt idx="2315">
                        <c:v>44832.227916666663</c:v>
                      </c:pt>
                      <c:pt idx="2316">
                        <c:v>44832.227997685186</c:v>
                      </c:pt>
                      <c:pt idx="2317">
                        <c:v>44832.228009259263</c:v>
                      </c:pt>
                      <c:pt idx="2318">
                        <c:v>44832.228032407409</c:v>
                      </c:pt>
                      <c:pt idx="2319">
                        <c:v>44832.228043981479</c:v>
                      </c:pt>
                      <c:pt idx="2320">
                        <c:v>44832.228194444448</c:v>
                      </c:pt>
                      <c:pt idx="2321">
                        <c:v>44832.228217592594</c:v>
                      </c:pt>
                      <c:pt idx="2322">
                        <c:v>44832.228229166663</c:v>
                      </c:pt>
                      <c:pt idx="2323">
                        <c:v>44832.228263888886</c:v>
                      </c:pt>
                      <c:pt idx="2324">
                        <c:v>44832.22828703704</c:v>
                      </c:pt>
                      <c:pt idx="2325">
                        <c:v>44832.228321759256</c:v>
                      </c:pt>
                      <c:pt idx="2326">
                        <c:v>44832.228344907409</c:v>
                      </c:pt>
                      <c:pt idx="2327">
                        <c:v>44832.228356481479</c:v>
                      </c:pt>
                      <c:pt idx="2328">
                        <c:v>44832.228379629632</c:v>
                      </c:pt>
                      <c:pt idx="2329">
                        <c:v>44832.228391203702</c:v>
                      </c:pt>
                      <c:pt idx="2330">
                        <c:v>44832.228402777779</c:v>
                      </c:pt>
                      <c:pt idx="2331">
                        <c:v>44832.228414351855</c:v>
                      </c:pt>
                      <c:pt idx="2332">
                        <c:v>44832.228564814817</c:v>
                      </c:pt>
                      <c:pt idx="2333">
                        <c:v>44832.228576388887</c:v>
                      </c:pt>
                      <c:pt idx="2334">
                        <c:v>44832.230671296296</c:v>
                      </c:pt>
                      <c:pt idx="2335">
                        <c:v>44832.230682870373</c:v>
                      </c:pt>
                      <c:pt idx="2336">
                        <c:v>44832.230729166666</c:v>
                      </c:pt>
                      <c:pt idx="2337">
                        <c:v>44832.230740740742</c:v>
                      </c:pt>
                      <c:pt idx="2338">
                        <c:v>44832.230752314812</c:v>
                      </c:pt>
                      <c:pt idx="2339">
                        <c:v>44832.230763888889</c:v>
                      </c:pt>
                      <c:pt idx="2340">
                        <c:v>44832.230775462966</c:v>
                      </c:pt>
                      <c:pt idx="2341">
                        <c:v>44832.230787037035</c:v>
                      </c:pt>
                      <c:pt idx="2342">
                        <c:v>44832.230810185189</c:v>
                      </c:pt>
                      <c:pt idx="2343">
                        <c:v>44832.230821759258</c:v>
                      </c:pt>
                      <c:pt idx="2344">
                        <c:v>44832.230949074074</c:v>
                      </c:pt>
                      <c:pt idx="2345">
                        <c:v>44832.23096064815</c:v>
                      </c:pt>
                      <c:pt idx="2346">
                        <c:v>44832.231041666666</c:v>
                      </c:pt>
                      <c:pt idx="2347">
                        <c:v>44832.231053240743</c:v>
                      </c:pt>
                      <c:pt idx="2348">
                        <c:v>44832.231122685182</c:v>
                      </c:pt>
                      <c:pt idx="2349">
                        <c:v>44832.231134259258</c:v>
                      </c:pt>
                      <c:pt idx="2350">
                        <c:v>44832.231238425928</c:v>
                      </c:pt>
                      <c:pt idx="2351">
                        <c:v>44832.231249999997</c:v>
                      </c:pt>
                      <c:pt idx="2352">
                        <c:v>44832.23128472222</c:v>
                      </c:pt>
                      <c:pt idx="2353">
                        <c:v>44832.231307870374</c:v>
                      </c:pt>
                      <c:pt idx="2354">
                        <c:v>44832.231319444443</c:v>
                      </c:pt>
                      <c:pt idx="2355">
                        <c:v>44832.23133101852</c:v>
                      </c:pt>
                      <c:pt idx="2356">
                        <c:v>44832.231342592589</c:v>
                      </c:pt>
                      <c:pt idx="2357">
                        <c:v>44832.231354166666</c:v>
                      </c:pt>
                      <c:pt idx="2358">
                        <c:v>44832.231388888889</c:v>
                      </c:pt>
                      <c:pt idx="2359">
                        <c:v>44832.231469907405</c:v>
                      </c:pt>
                      <c:pt idx="2360">
                        <c:v>44832.231481481482</c:v>
                      </c:pt>
                      <c:pt idx="2361">
                        <c:v>44832.231493055559</c:v>
                      </c:pt>
                      <c:pt idx="2362">
                        <c:v>44832.231504629628</c:v>
                      </c:pt>
                      <c:pt idx="2363">
                        <c:v>44832.231516203705</c:v>
                      </c:pt>
                      <c:pt idx="2364">
                        <c:v>44832.231550925928</c:v>
                      </c:pt>
                      <c:pt idx="2365">
                        <c:v>44832.231574074074</c:v>
                      </c:pt>
                      <c:pt idx="2366">
                        <c:v>44832.23159722222</c:v>
                      </c:pt>
                      <c:pt idx="2367">
                        <c:v>44832.231631944444</c:v>
                      </c:pt>
                      <c:pt idx="2368">
                        <c:v>44832.231689814813</c:v>
                      </c:pt>
                      <c:pt idx="2369">
                        <c:v>44832.23170138889</c:v>
                      </c:pt>
                      <c:pt idx="2370">
                        <c:v>44832.231759259259</c:v>
                      </c:pt>
                      <c:pt idx="2371">
                        <c:v>44832.231770833336</c:v>
                      </c:pt>
                      <c:pt idx="2372">
                        <c:v>44832.231805555559</c:v>
                      </c:pt>
                      <c:pt idx="2373">
                        <c:v>44832.232106481482</c:v>
                      </c:pt>
                      <c:pt idx="2374">
                        <c:v>44832.232118055559</c:v>
                      </c:pt>
                      <c:pt idx="2375">
                        <c:v>44832.232268518521</c:v>
                      </c:pt>
                      <c:pt idx="2376">
                        <c:v>44832.23228009259</c:v>
                      </c:pt>
                      <c:pt idx="2377">
                        <c:v>44832.232789351852</c:v>
                      </c:pt>
                      <c:pt idx="2378">
                        <c:v>44832.232800925929</c:v>
                      </c:pt>
                      <c:pt idx="2379">
                        <c:v>44832.232812499999</c:v>
                      </c:pt>
                      <c:pt idx="2380">
                        <c:v>44832.232824074075</c:v>
                      </c:pt>
                      <c:pt idx="2381">
                        <c:v>44832.232905092591</c:v>
                      </c:pt>
                      <c:pt idx="2382">
                        <c:v>44832.232916666668</c:v>
                      </c:pt>
                      <c:pt idx="2383">
                        <c:v>44832.233842592592</c:v>
                      </c:pt>
                      <c:pt idx="2384">
                        <c:v>44832.233854166669</c:v>
                      </c:pt>
                      <c:pt idx="2385">
                        <c:v>44832.233877314815</c:v>
                      </c:pt>
                      <c:pt idx="2386">
                        <c:v>44832.233888888892</c:v>
                      </c:pt>
                      <c:pt idx="2387">
                        <c:v>44832.234074074076</c:v>
                      </c:pt>
                      <c:pt idx="2388">
                        <c:v>44832.234097222223</c:v>
                      </c:pt>
                      <c:pt idx="2389">
                        <c:v>44832.235393518517</c:v>
                      </c:pt>
                      <c:pt idx="2390">
                        <c:v>44832.235405092593</c:v>
                      </c:pt>
                      <c:pt idx="2391">
                        <c:v>44832.235451388886</c:v>
                      </c:pt>
                      <c:pt idx="2392">
                        <c:v>44832.235474537039</c:v>
                      </c:pt>
                      <c:pt idx="2393">
                        <c:v>44832.235532407409</c:v>
                      </c:pt>
                      <c:pt idx="2394">
                        <c:v>44832.235555555555</c:v>
                      </c:pt>
                      <c:pt idx="2395">
                        <c:v>44832.235856481479</c:v>
                      </c:pt>
                      <c:pt idx="2396">
                        <c:v>44832.235891203702</c:v>
                      </c:pt>
                      <c:pt idx="2397">
                        <c:v>44832.235995370371</c:v>
                      </c:pt>
                      <c:pt idx="2398">
                        <c:v>44832.236064814817</c:v>
                      </c:pt>
                      <c:pt idx="2399">
                        <c:v>44832.236076388886</c:v>
                      </c:pt>
                      <c:pt idx="2400">
                        <c:v>44832.23609953704</c:v>
                      </c:pt>
                      <c:pt idx="2401">
                        <c:v>44832.236134259256</c:v>
                      </c:pt>
                      <c:pt idx="2402">
                        <c:v>44832.236145833333</c:v>
                      </c:pt>
                      <c:pt idx="2403">
                        <c:v>44832.236180555556</c:v>
                      </c:pt>
                      <c:pt idx="2404">
                        <c:v>44832.236192129632</c:v>
                      </c:pt>
                      <c:pt idx="2405">
                        <c:v>44832.236203703702</c:v>
                      </c:pt>
                      <c:pt idx="2406">
                        <c:v>44832.236215277779</c:v>
                      </c:pt>
                      <c:pt idx="2407">
                        <c:v>44832.236273148148</c:v>
                      </c:pt>
                      <c:pt idx="2408">
                        <c:v>44832.236284722225</c:v>
                      </c:pt>
                      <c:pt idx="2409">
                        <c:v>44832.237013888887</c:v>
                      </c:pt>
                      <c:pt idx="2410">
                        <c:v>44832.237037037034</c:v>
                      </c:pt>
                      <c:pt idx="2411">
                        <c:v>44832.237060185187</c:v>
                      </c:pt>
                      <c:pt idx="2412">
                        <c:v>44832.237071759257</c:v>
                      </c:pt>
                      <c:pt idx="2413">
                        <c:v>44832.237523148149</c:v>
                      </c:pt>
                      <c:pt idx="2414">
                        <c:v>44832.237534722219</c:v>
                      </c:pt>
                      <c:pt idx="2415">
                        <c:v>44832.237546296295</c:v>
                      </c:pt>
                      <c:pt idx="2416">
                        <c:v>44832.237557870372</c:v>
                      </c:pt>
                      <c:pt idx="2417">
                        <c:v>44832.237581018519</c:v>
                      </c:pt>
                      <c:pt idx="2418">
                        <c:v>44832.237604166665</c:v>
                      </c:pt>
                      <c:pt idx="2419">
                        <c:v>44832.237615740742</c:v>
                      </c:pt>
                      <c:pt idx="2420">
                        <c:v>44832.237650462965</c:v>
                      </c:pt>
                      <c:pt idx="2421">
                        <c:v>44832.237696759257</c:v>
                      </c:pt>
                      <c:pt idx="2422">
                        <c:v>44832.237708333334</c:v>
                      </c:pt>
                      <c:pt idx="2423">
                        <c:v>44832.237719907411</c:v>
                      </c:pt>
                      <c:pt idx="2424">
                        <c:v>44832.237754629627</c:v>
                      </c:pt>
                      <c:pt idx="2425">
                        <c:v>44832.237766203703</c:v>
                      </c:pt>
                      <c:pt idx="2426">
                        <c:v>44832.237812500003</c:v>
                      </c:pt>
                      <c:pt idx="2427">
                        <c:v>44832.237847222219</c:v>
                      </c:pt>
                      <c:pt idx="2428">
                        <c:v>44832.237858796296</c:v>
                      </c:pt>
                      <c:pt idx="2429">
                        <c:v>44832.237905092596</c:v>
                      </c:pt>
                      <c:pt idx="2430">
                        <c:v>44832.237916666665</c:v>
                      </c:pt>
                      <c:pt idx="2431">
                        <c:v>44832.237939814811</c:v>
                      </c:pt>
                      <c:pt idx="2432">
                        <c:v>44832.237962962965</c:v>
                      </c:pt>
                      <c:pt idx="2433">
                        <c:v>44832.237997685188</c:v>
                      </c:pt>
                      <c:pt idx="2434">
                        <c:v>44832.238009259258</c:v>
                      </c:pt>
                      <c:pt idx="2435">
                        <c:v>44832.238032407404</c:v>
                      </c:pt>
                      <c:pt idx="2436">
                        <c:v>44832.238043981481</c:v>
                      </c:pt>
                      <c:pt idx="2437">
                        <c:v>44832.259351851855</c:v>
                      </c:pt>
                      <c:pt idx="2438">
                        <c:v>44832.259363425925</c:v>
                      </c:pt>
                      <c:pt idx="2439">
                        <c:v>44832.259467592594</c:v>
                      </c:pt>
                      <c:pt idx="2440">
                        <c:v>44832.25949074074</c:v>
                      </c:pt>
                      <c:pt idx="2441">
                        <c:v>44832.25953703704</c:v>
                      </c:pt>
                      <c:pt idx="2442">
                        <c:v>44832.259548611109</c:v>
                      </c:pt>
                      <c:pt idx="2443">
                        <c:v>44832.260138888887</c:v>
                      </c:pt>
                      <c:pt idx="2444">
                        <c:v>44832.260150462964</c:v>
                      </c:pt>
                      <c:pt idx="2445">
                        <c:v>44832.260231481479</c:v>
                      </c:pt>
                      <c:pt idx="2446">
                        <c:v>44832.260347222225</c:v>
                      </c:pt>
                      <c:pt idx="2447">
                        <c:v>44832.260370370372</c:v>
                      </c:pt>
                      <c:pt idx="2448">
                        <c:v>44832.260381944441</c:v>
                      </c:pt>
                      <c:pt idx="2449">
                        <c:v>44832.260393518518</c:v>
                      </c:pt>
                      <c:pt idx="2450">
                        <c:v>44832.260428240741</c:v>
                      </c:pt>
                      <c:pt idx="2451">
                        <c:v>44832.260439814818</c:v>
                      </c:pt>
                      <c:pt idx="2452">
                        <c:v>44832.260451388887</c:v>
                      </c:pt>
                      <c:pt idx="2453">
                        <c:v>44832.260497685187</c:v>
                      </c:pt>
                      <c:pt idx="2454">
                        <c:v>44832.260509259257</c:v>
                      </c:pt>
                      <c:pt idx="2455">
                        <c:v>44832.260520833333</c:v>
                      </c:pt>
                      <c:pt idx="2456">
                        <c:v>44832.260555555556</c:v>
                      </c:pt>
                      <c:pt idx="2457">
                        <c:v>44832.260567129626</c:v>
                      </c:pt>
                      <c:pt idx="2458">
                        <c:v>44832.260578703703</c:v>
                      </c:pt>
                      <c:pt idx="2459">
                        <c:v>44832.260601851849</c:v>
                      </c:pt>
                      <c:pt idx="2460">
                        <c:v>44832.260659722226</c:v>
                      </c:pt>
                      <c:pt idx="2461">
                        <c:v>44832.260682870372</c:v>
                      </c:pt>
                      <c:pt idx="2462">
                        <c:v>44832.260717592595</c:v>
                      </c:pt>
                      <c:pt idx="2463">
                        <c:v>44832.260763888888</c:v>
                      </c:pt>
                      <c:pt idx="2464">
                        <c:v>44832.260775462964</c:v>
                      </c:pt>
                      <c:pt idx="2465">
                        <c:v>44832.260960648149</c:v>
                      </c:pt>
                      <c:pt idx="2466">
                        <c:v>44832.260972222219</c:v>
                      </c:pt>
                      <c:pt idx="2467">
                        <c:v>44832.260983796295</c:v>
                      </c:pt>
                      <c:pt idx="2468">
                        <c:v>44832.260995370372</c:v>
                      </c:pt>
                      <c:pt idx="2469">
                        <c:v>44832.261701388888</c:v>
                      </c:pt>
                      <c:pt idx="2470">
                        <c:v>44832.261712962965</c:v>
                      </c:pt>
                      <c:pt idx="2471">
                        <c:v>44832.261817129627</c:v>
                      </c:pt>
                      <c:pt idx="2472">
                        <c:v>44832.261921296296</c:v>
                      </c:pt>
                      <c:pt idx="2473">
                        <c:v>44832.261967592596</c:v>
                      </c:pt>
                      <c:pt idx="2474">
                        <c:v>44832.261990740742</c:v>
                      </c:pt>
                      <c:pt idx="2475">
                        <c:v>44832.26222222222</c:v>
                      </c:pt>
                      <c:pt idx="2476">
                        <c:v>44832.262233796297</c:v>
                      </c:pt>
                      <c:pt idx="2477">
                        <c:v>44832.262256944443</c:v>
                      </c:pt>
                      <c:pt idx="2478">
                        <c:v>44832.26226851852</c:v>
                      </c:pt>
                      <c:pt idx="2479">
                        <c:v>44832.262314814812</c:v>
                      </c:pt>
                      <c:pt idx="2480">
                        <c:v>44832.262326388889</c:v>
                      </c:pt>
                      <c:pt idx="2481">
                        <c:v>44832.262361111112</c:v>
                      </c:pt>
                      <c:pt idx="2482">
                        <c:v>44832.262372685182</c:v>
                      </c:pt>
                      <c:pt idx="2483">
                        <c:v>44832.262395833335</c:v>
                      </c:pt>
                      <c:pt idx="2484">
                        <c:v>44832.262442129628</c:v>
                      </c:pt>
                      <c:pt idx="2485">
                        <c:v>44832.262488425928</c:v>
                      </c:pt>
                      <c:pt idx="2486">
                        <c:v>44832.262499999997</c:v>
                      </c:pt>
                      <c:pt idx="2487">
                        <c:v>44832.262511574074</c:v>
                      </c:pt>
                      <c:pt idx="2488">
                        <c:v>44832.262523148151</c:v>
                      </c:pt>
                      <c:pt idx="2489">
                        <c:v>44832.26253472222</c:v>
                      </c:pt>
                      <c:pt idx="2490">
                        <c:v>44832.262569444443</c:v>
                      </c:pt>
                      <c:pt idx="2491">
                        <c:v>44832.262604166666</c:v>
                      </c:pt>
                      <c:pt idx="2492">
                        <c:v>44832.262615740743</c:v>
                      </c:pt>
                      <c:pt idx="2493">
                        <c:v>44832.262627314813</c:v>
                      </c:pt>
                      <c:pt idx="2494">
                        <c:v>44832.262662037036</c:v>
                      </c:pt>
                      <c:pt idx="2495">
                        <c:v>44832.262696759259</c:v>
                      </c:pt>
                      <c:pt idx="2496">
                        <c:v>44832.262708333335</c:v>
                      </c:pt>
                      <c:pt idx="2497">
                        <c:v>44832.262731481482</c:v>
                      </c:pt>
                      <c:pt idx="2498">
                        <c:v>44832.262766203705</c:v>
                      </c:pt>
                      <c:pt idx="2499">
                        <c:v>44832.262777777774</c:v>
                      </c:pt>
                      <c:pt idx="2500">
                        <c:v>44832.262800925928</c:v>
                      </c:pt>
                      <c:pt idx="2501">
                        <c:v>44832.262812499997</c:v>
                      </c:pt>
                      <c:pt idx="2502">
                        <c:v>44832.262835648151</c:v>
                      </c:pt>
                      <c:pt idx="2503">
                        <c:v>44832.262870370374</c:v>
                      </c:pt>
                      <c:pt idx="2504">
                        <c:v>44832.262881944444</c:v>
                      </c:pt>
                      <c:pt idx="2505">
                        <c:v>44832.26289351852</c:v>
                      </c:pt>
                      <c:pt idx="2506">
                        <c:v>44832.26290509259</c:v>
                      </c:pt>
                      <c:pt idx="2507">
                        <c:v>44832.263009259259</c:v>
                      </c:pt>
                      <c:pt idx="2508">
                        <c:v>44832.263020833336</c:v>
                      </c:pt>
                      <c:pt idx="2509">
                        <c:v>44832.263055555559</c:v>
                      </c:pt>
                      <c:pt idx="2510">
                        <c:v>44832.263067129628</c:v>
                      </c:pt>
                      <c:pt idx="2511">
                        <c:v>44832.263090277775</c:v>
                      </c:pt>
                      <c:pt idx="2512">
                        <c:v>44832.263113425928</c:v>
                      </c:pt>
                      <c:pt idx="2513">
                        <c:v>44832.263136574074</c:v>
                      </c:pt>
                      <c:pt idx="2514">
                        <c:v>44832.263148148151</c:v>
                      </c:pt>
                      <c:pt idx="2515">
                        <c:v>44832.263159722221</c:v>
                      </c:pt>
                      <c:pt idx="2516">
                        <c:v>44832.263182870367</c:v>
                      </c:pt>
                      <c:pt idx="2517">
                        <c:v>44832.263194444444</c:v>
                      </c:pt>
                      <c:pt idx="2518">
                        <c:v>44832.263206018521</c:v>
                      </c:pt>
                      <c:pt idx="2519">
                        <c:v>44832.263229166667</c:v>
                      </c:pt>
                      <c:pt idx="2520">
                        <c:v>44832.26326388889</c:v>
                      </c:pt>
                      <c:pt idx="2521">
                        <c:v>44832.263333333336</c:v>
                      </c:pt>
                      <c:pt idx="2522">
                        <c:v>44832.263368055559</c:v>
                      </c:pt>
                      <c:pt idx="2523">
                        <c:v>44832.263379629629</c:v>
                      </c:pt>
                      <c:pt idx="2524">
                        <c:v>44832.264236111114</c:v>
                      </c:pt>
                      <c:pt idx="2525">
                        <c:v>44832.264247685183</c:v>
                      </c:pt>
                      <c:pt idx="2526">
                        <c:v>44832.26425925926</c:v>
                      </c:pt>
                      <c:pt idx="2527">
                        <c:v>44832.264270833337</c:v>
                      </c:pt>
                      <c:pt idx="2528">
                        <c:v>44832.264317129629</c:v>
                      </c:pt>
                      <c:pt idx="2529">
                        <c:v>44832.264328703706</c:v>
                      </c:pt>
                      <c:pt idx="2530">
                        <c:v>44832.264432870368</c:v>
                      </c:pt>
                      <c:pt idx="2531">
                        <c:v>44832.264456018522</c:v>
                      </c:pt>
                      <c:pt idx="2532">
                        <c:v>44832.264606481483</c:v>
                      </c:pt>
                      <c:pt idx="2533">
                        <c:v>44832.264618055553</c:v>
                      </c:pt>
                      <c:pt idx="2534">
                        <c:v>44832.264861111114</c:v>
                      </c:pt>
                      <c:pt idx="2535">
                        <c:v>44832.264918981484</c:v>
                      </c:pt>
                      <c:pt idx="2536">
                        <c:v>44832.264930555553</c:v>
                      </c:pt>
                      <c:pt idx="2537">
                        <c:v>44832.264976851853</c:v>
                      </c:pt>
                      <c:pt idx="2538">
                        <c:v>44832.264988425923</c:v>
                      </c:pt>
                      <c:pt idx="2539">
                        <c:v>44832.2653125</c:v>
                      </c:pt>
                      <c:pt idx="2540">
                        <c:v>44832.265324074076</c:v>
                      </c:pt>
                      <c:pt idx="2541">
                        <c:v>44832.265370370369</c:v>
                      </c:pt>
                      <c:pt idx="2542">
                        <c:v>44832.265428240738</c:v>
                      </c:pt>
                      <c:pt idx="2543">
                        <c:v>44832.265462962961</c:v>
                      </c:pt>
                      <c:pt idx="2544">
                        <c:v>44832.265474537038</c:v>
                      </c:pt>
                      <c:pt idx="2545">
                        <c:v>44832.265486111108</c:v>
                      </c:pt>
                      <c:pt idx="2546">
                        <c:v>44832.265590277777</c:v>
                      </c:pt>
                      <c:pt idx="2547">
                        <c:v>44832.265601851854</c:v>
                      </c:pt>
                      <c:pt idx="2548">
                        <c:v>44832.265717592592</c:v>
                      </c:pt>
                      <c:pt idx="2549">
                        <c:v>44832.265729166669</c:v>
                      </c:pt>
                      <c:pt idx="2550">
                        <c:v>44832.265752314815</c:v>
                      </c:pt>
                      <c:pt idx="2551">
                        <c:v>44832.265763888892</c:v>
                      </c:pt>
                      <c:pt idx="2552">
                        <c:v>44832.265810185185</c:v>
                      </c:pt>
                      <c:pt idx="2553">
                        <c:v>44832.265821759262</c:v>
                      </c:pt>
                      <c:pt idx="2554">
                        <c:v>44832.265879629631</c:v>
                      </c:pt>
                      <c:pt idx="2555">
                        <c:v>44832.2658912037</c:v>
                      </c:pt>
                      <c:pt idx="2556">
                        <c:v>44832.265902777777</c:v>
                      </c:pt>
                      <c:pt idx="2557">
                        <c:v>44832.265914351854</c:v>
                      </c:pt>
                      <c:pt idx="2558">
                        <c:v>44832.265925925924</c:v>
                      </c:pt>
                      <c:pt idx="2559">
                        <c:v>44832.265949074077</c:v>
                      </c:pt>
                      <c:pt idx="2560">
                        <c:v>44832.266018518516</c:v>
                      </c:pt>
                      <c:pt idx="2561">
                        <c:v>44832.266053240739</c:v>
                      </c:pt>
                      <c:pt idx="2562">
                        <c:v>44832.266064814816</c:v>
                      </c:pt>
                      <c:pt idx="2563">
                        <c:v>44832.266122685185</c:v>
                      </c:pt>
                      <c:pt idx="2564">
                        <c:v>44832.266134259262</c:v>
                      </c:pt>
                      <c:pt idx="2565">
                        <c:v>44832.266145833331</c:v>
                      </c:pt>
                      <c:pt idx="2566">
                        <c:v>44832.266157407408</c:v>
                      </c:pt>
                      <c:pt idx="2567">
                        <c:v>44832.266284722224</c:v>
                      </c:pt>
                      <c:pt idx="2568">
                        <c:v>44832.266296296293</c:v>
                      </c:pt>
                      <c:pt idx="2569">
                        <c:v>44832.26630787037</c:v>
                      </c:pt>
                      <c:pt idx="2570">
                        <c:v>44832.266331018516</c:v>
                      </c:pt>
                      <c:pt idx="2571">
                        <c:v>44832.266377314816</c:v>
                      </c:pt>
                      <c:pt idx="2572">
                        <c:v>44832.266400462962</c:v>
                      </c:pt>
                      <c:pt idx="2573">
                        <c:v>44832.266851851855</c:v>
                      </c:pt>
                      <c:pt idx="2574">
                        <c:v>44832.266863425924</c:v>
                      </c:pt>
                      <c:pt idx="2575">
                        <c:v>44832.267523148148</c:v>
                      </c:pt>
                      <c:pt idx="2576">
                        <c:v>44832.267534722225</c:v>
                      </c:pt>
                      <c:pt idx="2577">
                        <c:v>44832.268553240741</c:v>
                      </c:pt>
                      <c:pt idx="2578">
                        <c:v>44832.268564814818</c:v>
                      </c:pt>
                      <c:pt idx="2579">
                        <c:v>44832.268611111111</c:v>
                      </c:pt>
                      <c:pt idx="2580">
                        <c:v>44832.268831018519</c:v>
                      </c:pt>
                      <c:pt idx="2581">
                        <c:v>44832.268842592595</c:v>
                      </c:pt>
                      <c:pt idx="2582">
                        <c:v>44832.268877314818</c:v>
                      </c:pt>
                      <c:pt idx="2583">
                        <c:v>44832.268888888888</c:v>
                      </c:pt>
                      <c:pt idx="2584">
                        <c:v>44832.268958333334</c:v>
                      </c:pt>
                      <c:pt idx="2585">
                        <c:v>44832.268969907411</c:v>
                      </c:pt>
                      <c:pt idx="2586">
                        <c:v>44832.269594907404</c:v>
                      </c:pt>
                      <c:pt idx="2587">
                        <c:v>44832.269606481481</c:v>
                      </c:pt>
                      <c:pt idx="2588">
                        <c:v>44832.269629629627</c:v>
                      </c:pt>
                      <c:pt idx="2589">
                        <c:v>44832.269641203704</c:v>
                      </c:pt>
                      <c:pt idx="2590">
                        <c:v>44832.26972222222</c:v>
                      </c:pt>
                      <c:pt idx="2591">
                        <c:v>44832.269733796296</c:v>
                      </c:pt>
                      <c:pt idx="2592">
                        <c:v>44832.269745370373</c:v>
                      </c:pt>
                      <c:pt idx="2593">
                        <c:v>44832.269756944443</c:v>
                      </c:pt>
                      <c:pt idx="2594">
                        <c:v>44832.269803240742</c:v>
                      </c:pt>
                      <c:pt idx="2595">
                        <c:v>44832.269814814812</c:v>
                      </c:pt>
                      <c:pt idx="2596">
                        <c:v>44832.269942129627</c:v>
                      </c:pt>
                      <c:pt idx="2597">
                        <c:v>44832.269953703704</c:v>
                      </c:pt>
                      <c:pt idx="2598">
                        <c:v>44832.269965277781</c:v>
                      </c:pt>
                      <c:pt idx="2599">
                        <c:v>44832.269976851851</c:v>
                      </c:pt>
                      <c:pt idx="2600">
                        <c:v>44832.270046296297</c:v>
                      </c:pt>
                      <c:pt idx="2601">
                        <c:v>44832.270057870373</c:v>
                      </c:pt>
                      <c:pt idx="2602">
                        <c:v>44832.27008101852</c:v>
                      </c:pt>
                      <c:pt idx="2603">
                        <c:v>44832.270092592589</c:v>
                      </c:pt>
                      <c:pt idx="2604">
                        <c:v>44832.270104166666</c:v>
                      </c:pt>
                      <c:pt idx="2605">
                        <c:v>44832.270138888889</c:v>
                      </c:pt>
                      <c:pt idx="2606">
                        <c:v>44832.270173611112</c:v>
                      </c:pt>
                      <c:pt idx="2607">
                        <c:v>44832.270185185182</c:v>
                      </c:pt>
                      <c:pt idx="2608">
                        <c:v>44832.270277777781</c:v>
                      </c:pt>
                      <c:pt idx="2609">
                        <c:v>44832.270289351851</c:v>
                      </c:pt>
                      <c:pt idx="2610">
                        <c:v>44832.270300925928</c:v>
                      </c:pt>
                      <c:pt idx="2611">
                        <c:v>44832.270312499997</c:v>
                      </c:pt>
                      <c:pt idx="2612">
                        <c:v>44832.270370370374</c:v>
                      </c:pt>
                      <c:pt idx="2613">
                        <c:v>44832.27039351852</c:v>
                      </c:pt>
                      <c:pt idx="2614">
                        <c:v>44832.270416666666</c:v>
                      </c:pt>
                      <c:pt idx="2615">
                        <c:v>44832.270474537036</c:v>
                      </c:pt>
                      <c:pt idx="2616">
                        <c:v>44832.27065972222</c:v>
                      </c:pt>
                      <c:pt idx="2617">
                        <c:v>44832.270671296297</c:v>
                      </c:pt>
                      <c:pt idx="2618">
                        <c:v>44832.270752314813</c:v>
                      </c:pt>
                      <c:pt idx="2619">
                        <c:v>44832.27076388889</c:v>
                      </c:pt>
                      <c:pt idx="2620">
                        <c:v>44832.270821759259</c:v>
                      </c:pt>
                      <c:pt idx="2621">
                        <c:v>44832.270844907405</c:v>
                      </c:pt>
                      <c:pt idx="2622">
                        <c:v>44832.270856481482</c:v>
                      </c:pt>
                      <c:pt idx="2623">
                        <c:v>44832.270891203705</c:v>
                      </c:pt>
                      <c:pt idx="2624">
                        <c:v>44832.270914351851</c:v>
                      </c:pt>
                      <c:pt idx="2625">
                        <c:v>44832.270925925928</c:v>
                      </c:pt>
                      <c:pt idx="2626">
                        <c:v>44832.270960648151</c:v>
                      </c:pt>
                      <c:pt idx="2627">
                        <c:v>44832.270995370367</c:v>
                      </c:pt>
                      <c:pt idx="2628">
                        <c:v>44832.271006944444</c:v>
                      </c:pt>
                      <c:pt idx="2629">
                        <c:v>44832.27103009259</c:v>
                      </c:pt>
                      <c:pt idx="2630">
                        <c:v>44832.271053240744</c:v>
                      </c:pt>
                      <c:pt idx="2631">
                        <c:v>44832.271064814813</c:v>
                      </c:pt>
                      <c:pt idx="2632">
                        <c:v>44832.271087962959</c:v>
                      </c:pt>
                      <c:pt idx="2633">
                        <c:v>44832.271099537036</c:v>
                      </c:pt>
                      <c:pt idx="2634">
                        <c:v>44832.271365740744</c:v>
                      </c:pt>
                      <c:pt idx="2635">
                        <c:v>44832.271377314813</c:v>
                      </c:pt>
                      <c:pt idx="2636">
                        <c:v>44832.27140046296</c:v>
                      </c:pt>
                      <c:pt idx="2637">
                        <c:v>44832.27144675926</c:v>
                      </c:pt>
                      <c:pt idx="2638">
                        <c:v>44832.271458333336</c:v>
                      </c:pt>
                      <c:pt idx="2639">
                        <c:v>44832.271493055552</c:v>
                      </c:pt>
                      <c:pt idx="2640">
                        <c:v>44832.271504629629</c:v>
                      </c:pt>
                      <c:pt idx="2641">
                        <c:v>44832.271527777775</c:v>
                      </c:pt>
                      <c:pt idx="2642">
                        <c:v>44832.271539351852</c:v>
                      </c:pt>
                      <c:pt idx="2643">
                        <c:v>44832.271550925929</c:v>
                      </c:pt>
                      <c:pt idx="2644">
                        <c:v>44832.271608796298</c:v>
                      </c:pt>
                      <c:pt idx="2645">
                        <c:v>44832.271631944444</c:v>
                      </c:pt>
                      <c:pt idx="2646">
                        <c:v>44832.271643518521</c:v>
                      </c:pt>
                      <c:pt idx="2647">
                        <c:v>44832.271689814814</c:v>
                      </c:pt>
                      <c:pt idx="2648">
                        <c:v>44832.271701388891</c:v>
                      </c:pt>
                      <c:pt idx="2649">
                        <c:v>44832.271724537037</c:v>
                      </c:pt>
                      <c:pt idx="2650">
                        <c:v>44832.271770833337</c:v>
                      </c:pt>
                      <c:pt idx="2651">
                        <c:v>44832.271782407406</c:v>
                      </c:pt>
                      <c:pt idx="2652">
                        <c:v>44832.271805555552</c:v>
                      </c:pt>
                      <c:pt idx="2653">
                        <c:v>44832.271817129629</c:v>
                      </c:pt>
                      <c:pt idx="2654">
                        <c:v>44832.271851851852</c:v>
                      </c:pt>
                      <c:pt idx="2655">
                        <c:v>44832.271863425929</c:v>
                      </c:pt>
                      <c:pt idx="2656">
                        <c:v>44832.271898148145</c:v>
                      </c:pt>
                      <c:pt idx="2657">
                        <c:v>44832.271909722222</c:v>
                      </c:pt>
                      <c:pt idx="2658">
                        <c:v>44832.271990740737</c:v>
                      </c:pt>
                      <c:pt idx="2659">
                        <c:v>44832.272002314814</c:v>
                      </c:pt>
                      <c:pt idx="2660">
                        <c:v>44832.27202546296</c:v>
                      </c:pt>
                      <c:pt idx="2661">
                        <c:v>44832.272037037037</c:v>
                      </c:pt>
                      <c:pt idx="2662">
                        <c:v>44832.272129629629</c:v>
                      </c:pt>
                      <c:pt idx="2663">
                        <c:v>44832.272210648145</c:v>
                      </c:pt>
                      <c:pt idx="2664">
                        <c:v>44832.272245370368</c:v>
                      </c:pt>
                      <c:pt idx="2665">
                        <c:v>44832.272256944445</c:v>
                      </c:pt>
                      <c:pt idx="2666">
                        <c:v>44832.272337962961</c:v>
                      </c:pt>
                      <c:pt idx="2667">
                        <c:v>44832.272349537037</c:v>
                      </c:pt>
                      <c:pt idx="2668">
                        <c:v>44832.272372685184</c:v>
                      </c:pt>
                      <c:pt idx="2669">
                        <c:v>44832.272407407407</c:v>
                      </c:pt>
                      <c:pt idx="2670">
                        <c:v>44832.272418981483</c:v>
                      </c:pt>
                      <c:pt idx="2671">
                        <c:v>44832.272430555553</c:v>
                      </c:pt>
                      <c:pt idx="2672">
                        <c:v>44832.272604166668</c:v>
                      </c:pt>
                      <c:pt idx="2673">
                        <c:v>44832.272615740738</c:v>
                      </c:pt>
                      <c:pt idx="2674">
                        <c:v>44832.272905092592</c:v>
                      </c:pt>
                      <c:pt idx="2675">
                        <c:v>44832.272916666669</c:v>
                      </c:pt>
                      <c:pt idx="2676">
                        <c:v>44832.272986111115</c:v>
                      </c:pt>
                      <c:pt idx="2677">
                        <c:v>44832.272997685184</c:v>
                      </c:pt>
                      <c:pt idx="2678">
                        <c:v>44832.273159722223</c:v>
                      </c:pt>
                      <c:pt idx="2679">
                        <c:v>44832.2731712963</c:v>
                      </c:pt>
                      <c:pt idx="2680">
                        <c:v>44832.273182870369</c:v>
                      </c:pt>
                      <c:pt idx="2681">
                        <c:v>44832.273194444446</c:v>
                      </c:pt>
                      <c:pt idx="2682">
                        <c:v>44832.273229166669</c:v>
                      </c:pt>
                      <c:pt idx="2683">
                        <c:v>44832.273240740738</c:v>
                      </c:pt>
                      <c:pt idx="2684">
                        <c:v>44832.273287037038</c:v>
                      </c:pt>
                      <c:pt idx="2685">
                        <c:v>44832.273298611108</c:v>
                      </c:pt>
                      <c:pt idx="2686">
                        <c:v>44832.273344907408</c:v>
                      </c:pt>
                      <c:pt idx="2687">
                        <c:v>44832.273379629631</c:v>
                      </c:pt>
                      <c:pt idx="2688">
                        <c:v>44832.273425925923</c:v>
                      </c:pt>
                      <c:pt idx="2689">
                        <c:v>44832.273460648146</c:v>
                      </c:pt>
                      <c:pt idx="2690">
                        <c:v>44832.273472222223</c:v>
                      </c:pt>
                      <c:pt idx="2691">
                        <c:v>44832.2734837963</c:v>
                      </c:pt>
                      <c:pt idx="2692">
                        <c:v>44832.273495370369</c:v>
                      </c:pt>
                      <c:pt idx="2693">
                        <c:v>44832.273541666669</c:v>
                      </c:pt>
                      <c:pt idx="2694">
                        <c:v>44832.273587962962</c:v>
                      </c:pt>
                      <c:pt idx="2695">
                        <c:v>44832.273599537039</c:v>
                      </c:pt>
                      <c:pt idx="2696">
                        <c:v>44832.273634259262</c:v>
                      </c:pt>
                      <c:pt idx="2697">
                        <c:v>44832.273645833331</c:v>
                      </c:pt>
                      <c:pt idx="2698">
                        <c:v>44832.273715277777</c:v>
                      </c:pt>
                      <c:pt idx="2699">
                        <c:v>44832.27375</c:v>
                      </c:pt>
                      <c:pt idx="2700">
                        <c:v>44832.273761574077</c:v>
                      </c:pt>
                      <c:pt idx="2701">
                        <c:v>44832.273784722223</c:v>
                      </c:pt>
                      <c:pt idx="2702">
                        <c:v>44832.273819444446</c:v>
                      </c:pt>
                      <c:pt idx="2703">
                        <c:v>44832.273842592593</c:v>
                      </c:pt>
                      <c:pt idx="2704">
                        <c:v>44832.273854166669</c:v>
                      </c:pt>
                      <c:pt idx="2705">
                        <c:v>44832.273865740739</c:v>
                      </c:pt>
                      <c:pt idx="2706">
                        <c:v>44832.273877314816</c:v>
                      </c:pt>
                      <c:pt idx="2707">
                        <c:v>44832.273923611108</c:v>
                      </c:pt>
                      <c:pt idx="2708">
                        <c:v>44832.273969907408</c:v>
                      </c:pt>
                      <c:pt idx="2709">
                        <c:v>44832.273981481485</c:v>
                      </c:pt>
                      <c:pt idx="2710">
                        <c:v>44832.274027777778</c:v>
                      </c:pt>
                      <c:pt idx="2711">
                        <c:v>44832.274050925924</c:v>
                      </c:pt>
                      <c:pt idx="2712">
                        <c:v>44832.274062500001</c:v>
                      </c:pt>
                      <c:pt idx="2713">
                        <c:v>44832.274074074077</c:v>
                      </c:pt>
                      <c:pt idx="2714">
                        <c:v>44832.274085648147</c:v>
                      </c:pt>
                      <c:pt idx="2715">
                        <c:v>44832.27412037037</c:v>
                      </c:pt>
                      <c:pt idx="2716">
                        <c:v>44832.274155092593</c:v>
                      </c:pt>
                      <c:pt idx="2717">
                        <c:v>44832.27416666667</c:v>
                      </c:pt>
                      <c:pt idx="2718">
                        <c:v>44832.274224537039</c:v>
                      </c:pt>
                      <c:pt idx="2719">
                        <c:v>44832.274247685185</c:v>
                      </c:pt>
                      <c:pt idx="2720">
                        <c:v>44832.274293981478</c:v>
                      </c:pt>
                      <c:pt idx="2721">
                        <c:v>44832.274317129632</c:v>
                      </c:pt>
                      <c:pt idx="2722">
                        <c:v>44832.274328703701</c:v>
                      </c:pt>
                      <c:pt idx="2723">
                        <c:v>44832.274363425924</c:v>
                      </c:pt>
                      <c:pt idx="2724">
                        <c:v>44832.274375000001</c:v>
                      </c:pt>
                      <c:pt idx="2725">
                        <c:v>44832.274386574078</c:v>
                      </c:pt>
                      <c:pt idx="2726">
                        <c:v>44832.274421296293</c:v>
                      </c:pt>
                      <c:pt idx="2727">
                        <c:v>44832.274444444447</c:v>
                      </c:pt>
                      <c:pt idx="2728">
                        <c:v>44832.274467592593</c:v>
                      </c:pt>
                      <c:pt idx="2729">
                        <c:v>44832.274537037039</c:v>
                      </c:pt>
                      <c:pt idx="2730">
                        <c:v>44832.274548611109</c:v>
                      </c:pt>
                      <c:pt idx="2731">
                        <c:v>44832.274571759262</c:v>
                      </c:pt>
                      <c:pt idx="2732">
                        <c:v>44832.274583333332</c:v>
                      </c:pt>
                      <c:pt idx="2733">
                        <c:v>44832.274594907409</c:v>
                      </c:pt>
                      <c:pt idx="2734">
                        <c:v>44832.274629629632</c:v>
                      </c:pt>
                      <c:pt idx="2735">
                        <c:v>44832.274641203701</c:v>
                      </c:pt>
                      <c:pt idx="2736">
                        <c:v>44832.274699074071</c:v>
                      </c:pt>
                      <c:pt idx="2737">
                        <c:v>44832.274710648147</c:v>
                      </c:pt>
                      <c:pt idx="2738">
                        <c:v>44832.27715277778</c:v>
                      </c:pt>
                      <c:pt idx="2739">
                        <c:v>44832.27716435185</c:v>
                      </c:pt>
                      <c:pt idx="2740">
                        <c:v>44832.277337962965</c:v>
                      </c:pt>
                      <c:pt idx="2741">
                        <c:v>44832.277349537035</c:v>
                      </c:pt>
                      <c:pt idx="2742">
                        <c:v>44832.277372685188</c:v>
                      </c:pt>
                      <c:pt idx="2743">
                        <c:v>44832.277384259258</c:v>
                      </c:pt>
                      <c:pt idx="2744">
                        <c:v>44832.277418981481</c:v>
                      </c:pt>
                      <c:pt idx="2745">
                        <c:v>44832.277430555558</c:v>
                      </c:pt>
                      <c:pt idx="2746">
                        <c:v>44832.277488425927</c:v>
                      </c:pt>
                      <c:pt idx="2747">
                        <c:v>44832.277499999997</c:v>
                      </c:pt>
                      <c:pt idx="2748">
                        <c:v>44832.27753472222</c:v>
                      </c:pt>
                      <c:pt idx="2749">
                        <c:v>44832.277546296296</c:v>
                      </c:pt>
                      <c:pt idx="2750">
                        <c:v>44832.277557870373</c:v>
                      </c:pt>
                      <c:pt idx="2751">
                        <c:v>44832.277569444443</c:v>
                      </c:pt>
                      <c:pt idx="2752">
                        <c:v>44832.277581018519</c:v>
                      </c:pt>
                      <c:pt idx="2753">
                        <c:v>44832.277604166666</c:v>
                      </c:pt>
                      <c:pt idx="2754">
                        <c:v>44832.277673611112</c:v>
                      </c:pt>
                      <c:pt idx="2755">
                        <c:v>44832.277685185189</c:v>
                      </c:pt>
                      <c:pt idx="2756">
                        <c:v>44832.278379629628</c:v>
                      </c:pt>
                      <c:pt idx="2757">
                        <c:v>44832.278402777774</c:v>
                      </c:pt>
                      <c:pt idx="2758">
                        <c:v>44832.278703703705</c:v>
                      </c:pt>
                      <c:pt idx="2759">
                        <c:v>44832.278715277775</c:v>
                      </c:pt>
                      <c:pt idx="2760">
                        <c:v>44832.279351851852</c:v>
                      </c:pt>
                      <c:pt idx="2761">
                        <c:v>44832.279363425929</c:v>
                      </c:pt>
                      <c:pt idx="2762">
                        <c:v>44832.279421296298</c:v>
                      </c:pt>
                      <c:pt idx="2763">
                        <c:v>44832.279432870368</c:v>
                      </c:pt>
                      <c:pt idx="2764">
                        <c:v>44832.279976851853</c:v>
                      </c:pt>
                      <c:pt idx="2765">
                        <c:v>44832.28</c:v>
                      </c:pt>
                      <c:pt idx="2766">
                        <c:v>44832.280023148145</c:v>
                      </c:pt>
                      <c:pt idx="2767">
                        <c:v>44832.280034722222</c:v>
                      </c:pt>
                      <c:pt idx="2768">
                        <c:v>44832.280069444445</c:v>
                      </c:pt>
                      <c:pt idx="2769">
                        <c:v>44832.280081018522</c:v>
                      </c:pt>
                      <c:pt idx="2770">
                        <c:v>44832.280138888891</c:v>
                      </c:pt>
                      <c:pt idx="2771">
                        <c:v>44832.280150462961</c:v>
                      </c:pt>
                      <c:pt idx="2772">
                        <c:v>44832.280162037037</c:v>
                      </c:pt>
                      <c:pt idx="2773">
                        <c:v>44832.28019675926</c:v>
                      </c:pt>
                      <c:pt idx="2774">
                        <c:v>44832.280219907407</c:v>
                      </c:pt>
                      <c:pt idx="2775">
                        <c:v>44832.280231481483</c:v>
                      </c:pt>
                      <c:pt idx="2776">
                        <c:v>44832.280243055553</c:v>
                      </c:pt>
                      <c:pt idx="2777">
                        <c:v>44832.28025462963</c:v>
                      </c:pt>
                      <c:pt idx="2778">
                        <c:v>44832.280266203707</c:v>
                      </c:pt>
                      <c:pt idx="2779">
                        <c:v>44832.280289351853</c:v>
                      </c:pt>
                      <c:pt idx="2780">
                        <c:v>44832.280300925922</c:v>
                      </c:pt>
                      <c:pt idx="2781">
                        <c:v>44832.280324074076</c:v>
                      </c:pt>
                      <c:pt idx="2782">
                        <c:v>44832.280347222222</c:v>
                      </c:pt>
                      <c:pt idx="2783">
                        <c:v>44832.280370370368</c:v>
                      </c:pt>
                      <c:pt idx="2784">
                        <c:v>44832.280393518522</c:v>
                      </c:pt>
                      <c:pt idx="2785">
                        <c:v>44832.280428240738</c:v>
                      </c:pt>
                      <c:pt idx="2786">
                        <c:v>44832.280439814815</c:v>
                      </c:pt>
                      <c:pt idx="2787">
                        <c:v>44832.280451388891</c:v>
                      </c:pt>
                      <c:pt idx="2788">
                        <c:v>44832.280462962961</c:v>
                      </c:pt>
                      <c:pt idx="2789">
                        <c:v>44832.280486111114</c:v>
                      </c:pt>
                      <c:pt idx="2790">
                        <c:v>44832.280497685184</c:v>
                      </c:pt>
                      <c:pt idx="2791">
                        <c:v>44832.280509259261</c:v>
                      </c:pt>
                      <c:pt idx="2792">
                        <c:v>44832.28052083333</c:v>
                      </c:pt>
                      <c:pt idx="2793">
                        <c:v>44832.280543981484</c:v>
                      </c:pt>
                      <c:pt idx="2794">
                        <c:v>44832.280555555553</c:v>
                      </c:pt>
                      <c:pt idx="2795">
                        <c:v>44832.280659722222</c:v>
                      </c:pt>
                      <c:pt idx="2796">
                        <c:v>44832.280671296299</c:v>
                      </c:pt>
                      <c:pt idx="2797">
                        <c:v>44832.281192129631</c:v>
                      </c:pt>
                      <c:pt idx="2798">
                        <c:v>44832.281215277777</c:v>
                      </c:pt>
                      <c:pt idx="2799">
                        <c:v>44832.281273148146</c:v>
                      </c:pt>
                      <c:pt idx="2800">
                        <c:v>44832.281284722223</c:v>
                      </c:pt>
                      <c:pt idx="2801">
                        <c:v>44832.281307870369</c:v>
                      </c:pt>
                      <c:pt idx="2802">
                        <c:v>44832.281319444446</c:v>
                      </c:pt>
                      <c:pt idx="2803">
                        <c:v>44832.281400462962</c:v>
                      </c:pt>
                      <c:pt idx="2804">
                        <c:v>44832.281446759262</c:v>
                      </c:pt>
                      <c:pt idx="2805">
                        <c:v>44832.281458333331</c:v>
                      </c:pt>
                      <c:pt idx="2806">
                        <c:v>44832.281469907408</c:v>
                      </c:pt>
                      <c:pt idx="2807">
                        <c:v>44832.281481481485</c:v>
                      </c:pt>
                      <c:pt idx="2808">
                        <c:v>44832.281655092593</c:v>
                      </c:pt>
                      <c:pt idx="2809">
                        <c:v>44832.281666666669</c:v>
                      </c:pt>
                      <c:pt idx="2810">
                        <c:v>44832.281724537039</c:v>
                      </c:pt>
                      <c:pt idx="2811">
                        <c:v>44832.281736111108</c:v>
                      </c:pt>
                      <c:pt idx="2812">
                        <c:v>44832.281793981485</c:v>
                      </c:pt>
                      <c:pt idx="2813">
                        <c:v>44832.281805555554</c:v>
                      </c:pt>
                      <c:pt idx="2814">
                        <c:v>44832.286805555559</c:v>
                      </c:pt>
                      <c:pt idx="2815">
                        <c:v>44832.286817129629</c:v>
                      </c:pt>
                      <c:pt idx="2816">
                        <c:v>44832.28806712963</c:v>
                      </c:pt>
                      <c:pt idx="2817">
                        <c:v>44832.288078703707</c:v>
                      </c:pt>
                      <c:pt idx="2818">
                        <c:v>44832.288182870368</c:v>
                      </c:pt>
                      <c:pt idx="2819">
                        <c:v>44832.288194444445</c:v>
                      </c:pt>
                      <c:pt idx="2820">
                        <c:v>44832.288229166668</c:v>
                      </c:pt>
                      <c:pt idx="2821">
                        <c:v>44832.288368055553</c:v>
                      </c:pt>
                      <c:pt idx="2822">
                        <c:v>44832.28837962963</c:v>
                      </c:pt>
                      <c:pt idx="2823">
                        <c:v>44832.288402777776</c:v>
                      </c:pt>
                      <c:pt idx="2824">
                        <c:v>44832.288425925923</c:v>
                      </c:pt>
                      <c:pt idx="2825">
                        <c:v>44832.288553240738</c:v>
                      </c:pt>
                      <c:pt idx="2826">
                        <c:v>44832.288587962961</c:v>
                      </c:pt>
                      <c:pt idx="2827">
                        <c:v>44832.288645833331</c:v>
                      </c:pt>
                      <c:pt idx="2828">
                        <c:v>44832.289513888885</c:v>
                      </c:pt>
                      <c:pt idx="2829">
                        <c:v>44832.289525462962</c:v>
                      </c:pt>
                      <c:pt idx="2830">
                        <c:v>44832.289548611108</c:v>
                      </c:pt>
                      <c:pt idx="2831">
                        <c:v>44832.289560185185</c:v>
                      </c:pt>
                      <c:pt idx="2832">
                        <c:v>44832.289618055554</c:v>
                      </c:pt>
                      <c:pt idx="2833">
                        <c:v>44832.289652777778</c:v>
                      </c:pt>
                      <c:pt idx="2834">
                        <c:v>44832.289687500001</c:v>
                      </c:pt>
                      <c:pt idx="2835">
                        <c:v>44832.289699074077</c:v>
                      </c:pt>
                      <c:pt idx="2836">
                        <c:v>44832.28979166667</c:v>
                      </c:pt>
                      <c:pt idx="2837">
                        <c:v>44832.289803240739</c:v>
                      </c:pt>
                      <c:pt idx="2838">
                        <c:v>44832.290381944447</c:v>
                      </c:pt>
                      <c:pt idx="2839">
                        <c:v>44832.290405092594</c:v>
                      </c:pt>
                      <c:pt idx="2840">
                        <c:v>44832.320821759262</c:v>
                      </c:pt>
                      <c:pt idx="2841">
                        <c:v>44832.320833333331</c:v>
                      </c:pt>
                      <c:pt idx="2842">
                        <c:v>44832.320856481485</c:v>
                      </c:pt>
                      <c:pt idx="2843">
                        <c:v>44832.320868055554</c:v>
                      </c:pt>
                      <c:pt idx="2844">
                        <c:v>44832.320891203701</c:v>
                      </c:pt>
                      <c:pt idx="2845">
                        <c:v>44832.320902777778</c:v>
                      </c:pt>
                      <c:pt idx="2846">
                        <c:v>44832.320914351854</c:v>
                      </c:pt>
                      <c:pt idx="2847">
                        <c:v>44832.320937500001</c:v>
                      </c:pt>
                      <c:pt idx="2848">
                        <c:v>44832.320960648147</c:v>
                      </c:pt>
                      <c:pt idx="2849">
                        <c:v>44832.320972222224</c:v>
                      </c:pt>
                      <c:pt idx="2850">
                        <c:v>44832.321122685185</c:v>
                      </c:pt>
                      <c:pt idx="2851">
                        <c:v>44832.321134259262</c:v>
                      </c:pt>
                      <c:pt idx="2852">
                        <c:v>44832.324884259258</c:v>
                      </c:pt>
                      <c:pt idx="2853">
                        <c:v>44832.324895833335</c:v>
                      </c:pt>
                      <c:pt idx="2854">
                        <c:v>44832.324965277781</c:v>
                      </c:pt>
                      <c:pt idx="2855">
                        <c:v>44832.324976851851</c:v>
                      </c:pt>
                      <c:pt idx="2856">
                        <c:v>44832.32503472222</c:v>
                      </c:pt>
                      <c:pt idx="2857">
                        <c:v>44832.325069444443</c:v>
                      </c:pt>
                      <c:pt idx="2858">
                        <c:v>44832.329189814816</c:v>
                      </c:pt>
                      <c:pt idx="2859">
                        <c:v>44832.329212962963</c:v>
                      </c:pt>
                      <c:pt idx="2860">
                        <c:v>44832.329247685186</c:v>
                      </c:pt>
                      <c:pt idx="2861">
                        <c:v>44832.329259259262</c:v>
                      </c:pt>
                      <c:pt idx="2862">
                        <c:v>44832.329467592594</c:v>
                      </c:pt>
                      <c:pt idx="2863">
                        <c:v>44832.329479166663</c:v>
                      </c:pt>
                      <c:pt idx="2864">
                        <c:v>44832.329502314817</c:v>
                      </c:pt>
                      <c:pt idx="2865">
                        <c:v>44832.329525462963</c:v>
                      </c:pt>
                      <c:pt idx="2866">
                        <c:v>44832.32953703704</c:v>
                      </c:pt>
                      <c:pt idx="2867">
                        <c:v>44832.329548611109</c:v>
                      </c:pt>
                      <c:pt idx="2868">
                        <c:v>44832.329571759263</c:v>
                      </c:pt>
                      <c:pt idx="2869">
                        <c:v>44832.329583333332</c:v>
                      </c:pt>
                      <c:pt idx="2870">
                        <c:v>44832.329606481479</c:v>
                      </c:pt>
                      <c:pt idx="2871">
                        <c:v>44832.329618055555</c:v>
                      </c:pt>
                      <c:pt idx="2872">
                        <c:v>44832.329641203702</c:v>
                      </c:pt>
                      <c:pt idx="2873">
                        <c:v>44832.329675925925</c:v>
                      </c:pt>
                      <c:pt idx="2874">
                        <c:v>44832.329699074071</c:v>
                      </c:pt>
                      <c:pt idx="2875">
                        <c:v>44832.329710648148</c:v>
                      </c:pt>
                      <c:pt idx="2876">
                        <c:v>44832.329733796294</c:v>
                      </c:pt>
                      <c:pt idx="2877">
                        <c:v>44832.329780092594</c:v>
                      </c:pt>
                      <c:pt idx="2878">
                        <c:v>44832.32984953704</c:v>
                      </c:pt>
                      <c:pt idx="2879">
                        <c:v>44832.329872685186</c:v>
                      </c:pt>
                      <c:pt idx="2880">
                        <c:v>44832.329895833333</c:v>
                      </c:pt>
                      <c:pt idx="2881">
                        <c:v>44832.329907407409</c:v>
                      </c:pt>
                      <c:pt idx="2882">
                        <c:v>44832.329930555556</c:v>
                      </c:pt>
                      <c:pt idx="2883">
                        <c:v>44832.329942129632</c:v>
                      </c:pt>
                      <c:pt idx="2884">
                        <c:v>44832.329976851855</c:v>
                      </c:pt>
                      <c:pt idx="2885">
                        <c:v>44832.329988425925</c:v>
                      </c:pt>
                      <c:pt idx="2886">
                        <c:v>44832.330011574071</c:v>
                      </c:pt>
                      <c:pt idx="2887">
                        <c:v>44832.330034722225</c:v>
                      </c:pt>
                      <c:pt idx="2888">
                        <c:v>44832.332939814813</c:v>
                      </c:pt>
                      <c:pt idx="2889">
                        <c:v>44832.332951388889</c:v>
                      </c:pt>
                      <c:pt idx="2890">
                        <c:v>44832.332974537036</c:v>
                      </c:pt>
                      <c:pt idx="2891">
                        <c:v>44832.332986111112</c:v>
                      </c:pt>
                      <c:pt idx="2892">
                        <c:v>44832.332997685182</c:v>
                      </c:pt>
                      <c:pt idx="2893">
                        <c:v>44832.333043981482</c:v>
                      </c:pt>
                      <c:pt idx="2894">
                        <c:v>44832.333055555559</c:v>
                      </c:pt>
                      <c:pt idx="2895">
                        <c:v>44832.333113425928</c:v>
                      </c:pt>
                      <c:pt idx="2896">
                        <c:v>44832.333124999997</c:v>
                      </c:pt>
                      <c:pt idx="2897">
                        <c:v>44832.333472222221</c:v>
                      </c:pt>
                      <c:pt idx="2898">
                        <c:v>44832.333483796298</c:v>
                      </c:pt>
                      <c:pt idx="2899">
                        <c:v>44832.333518518521</c:v>
                      </c:pt>
                      <c:pt idx="2900">
                        <c:v>44832.33353009259</c:v>
                      </c:pt>
                      <c:pt idx="2901">
                        <c:v>44832.333564814813</c:v>
                      </c:pt>
                      <c:pt idx="2902">
                        <c:v>44832.33388888889</c:v>
                      </c:pt>
                      <c:pt idx="2903">
                        <c:v>44832.33390046296</c:v>
                      </c:pt>
                      <c:pt idx="2904">
                        <c:v>44832.333912037036</c:v>
                      </c:pt>
                      <c:pt idx="2905">
                        <c:v>44832.333923611113</c:v>
                      </c:pt>
                      <c:pt idx="2906">
                        <c:v>44832.334664351853</c:v>
                      </c:pt>
                      <c:pt idx="2907">
                        <c:v>44832.334675925929</c:v>
                      </c:pt>
                      <c:pt idx="2908">
                        <c:v>44832.335046296299</c:v>
                      </c:pt>
                      <c:pt idx="2909">
                        <c:v>44832.335057870368</c:v>
                      </c:pt>
                      <c:pt idx="2910">
                        <c:v>44832.335115740738</c:v>
                      </c:pt>
                      <c:pt idx="2911">
                        <c:v>44832.335138888891</c:v>
                      </c:pt>
                      <c:pt idx="2912">
                        <c:v>44832.335196759261</c:v>
                      </c:pt>
                      <c:pt idx="2913">
                        <c:v>44832.33520833333</c:v>
                      </c:pt>
                      <c:pt idx="2914">
                        <c:v>44832.335219907407</c:v>
                      </c:pt>
                      <c:pt idx="2915">
                        <c:v>44832.335231481484</c:v>
                      </c:pt>
                      <c:pt idx="2916">
                        <c:v>44832.335243055553</c:v>
                      </c:pt>
                      <c:pt idx="2917">
                        <c:v>44832.335266203707</c:v>
                      </c:pt>
                      <c:pt idx="2918">
                        <c:v>44832.335277777776</c:v>
                      </c:pt>
                      <c:pt idx="2919">
                        <c:v>44832.335289351853</c:v>
                      </c:pt>
                      <c:pt idx="2920">
                        <c:v>44832.335300925923</c:v>
                      </c:pt>
                      <c:pt idx="2921">
                        <c:v>44832.335324074076</c:v>
                      </c:pt>
                      <c:pt idx="2922">
                        <c:v>44832.335358796299</c:v>
                      </c:pt>
                      <c:pt idx="2923">
                        <c:v>44832.335370370369</c:v>
                      </c:pt>
                      <c:pt idx="2924">
                        <c:v>44832.335381944446</c:v>
                      </c:pt>
                      <c:pt idx="2925">
                        <c:v>44832.335393518515</c:v>
                      </c:pt>
                      <c:pt idx="2926">
                        <c:v>44832.335405092592</c:v>
                      </c:pt>
                      <c:pt idx="2927">
                        <c:v>44832.335416666669</c:v>
                      </c:pt>
                      <c:pt idx="2928">
                        <c:v>44832.335497685184</c:v>
                      </c:pt>
                      <c:pt idx="2929">
                        <c:v>44832.335509259261</c:v>
                      </c:pt>
                      <c:pt idx="2930">
                        <c:v>44832.335648148146</c:v>
                      </c:pt>
                      <c:pt idx="2931">
                        <c:v>44832.3356712963</c:v>
                      </c:pt>
                      <c:pt idx="2932">
                        <c:v>44832.335706018515</c:v>
                      </c:pt>
                      <c:pt idx="2933">
                        <c:v>44832.335729166669</c:v>
                      </c:pt>
                      <c:pt idx="2934">
                        <c:v>44832.335752314815</c:v>
                      </c:pt>
                      <c:pt idx="2935">
                        <c:v>44832.335763888892</c:v>
                      </c:pt>
                      <c:pt idx="2936">
                        <c:v>44832.335775462961</c:v>
                      </c:pt>
                      <c:pt idx="2937">
                        <c:v>44832.335844907408</c:v>
                      </c:pt>
                      <c:pt idx="2938">
                        <c:v>44832.335856481484</c:v>
                      </c:pt>
                      <c:pt idx="2939">
                        <c:v>44832.335879629631</c:v>
                      </c:pt>
                      <c:pt idx="2940">
                        <c:v>44832.335902777777</c:v>
                      </c:pt>
                      <c:pt idx="2941">
                        <c:v>44832.335914351854</c:v>
                      </c:pt>
                      <c:pt idx="2942">
                        <c:v>44832.335925925923</c:v>
                      </c:pt>
                      <c:pt idx="2943">
                        <c:v>44832.336018518516</c:v>
                      </c:pt>
                      <c:pt idx="2944">
                        <c:v>44832.336030092592</c:v>
                      </c:pt>
                      <c:pt idx="2945">
                        <c:v>44832.336041666669</c:v>
                      </c:pt>
                      <c:pt idx="2946">
                        <c:v>44832.336053240739</c:v>
                      </c:pt>
                      <c:pt idx="2947">
                        <c:v>44832.336701388886</c:v>
                      </c:pt>
                      <c:pt idx="2948">
                        <c:v>44832.336712962962</c:v>
                      </c:pt>
                      <c:pt idx="2949">
                        <c:v>44832.336724537039</c:v>
                      </c:pt>
                      <c:pt idx="2950">
                        <c:v>44832.336736111109</c:v>
                      </c:pt>
                      <c:pt idx="2951">
                        <c:v>44832.336747685185</c:v>
                      </c:pt>
                      <c:pt idx="2952">
                        <c:v>44832.336782407408</c:v>
                      </c:pt>
                      <c:pt idx="2953">
                        <c:v>44832.336793981478</c:v>
                      </c:pt>
                      <c:pt idx="2954">
                        <c:v>44832.336875000001</c:v>
                      </c:pt>
                      <c:pt idx="2955">
                        <c:v>44832.336909722224</c:v>
                      </c:pt>
                      <c:pt idx="2956">
                        <c:v>44832.350428240738</c:v>
                      </c:pt>
                      <c:pt idx="2957">
                        <c:v>44832.350439814814</c:v>
                      </c:pt>
                      <c:pt idx="2958">
                        <c:v>44832.350856481484</c:v>
                      </c:pt>
                      <c:pt idx="2959">
                        <c:v>44832.350868055553</c:v>
                      </c:pt>
                      <c:pt idx="2960">
                        <c:v>44832.351099537038</c:v>
                      </c:pt>
                      <c:pt idx="2961">
                        <c:v>44832.351111111115</c:v>
                      </c:pt>
                      <c:pt idx="2962">
                        <c:v>44832.351157407407</c:v>
                      </c:pt>
                      <c:pt idx="2963">
                        <c:v>44832.351168981484</c:v>
                      </c:pt>
                      <c:pt idx="2964">
                        <c:v>44832.351180555554</c:v>
                      </c:pt>
                      <c:pt idx="2965">
                        <c:v>44832.35119212963</c:v>
                      </c:pt>
                      <c:pt idx="2966">
                        <c:v>44832.351203703707</c:v>
                      </c:pt>
                      <c:pt idx="2967">
                        <c:v>44832.351215277777</c:v>
                      </c:pt>
                      <c:pt idx="2968">
                        <c:v>44832.351226851853</c:v>
                      </c:pt>
                      <c:pt idx="2969">
                        <c:v>44832.351238425923</c:v>
                      </c:pt>
                      <c:pt idx="2970">
                        <c:v>44832.35125</c:v>
                      </c:pt>
                      <c:pt idx="2971">
                        <c:v>44832.351261574076</c:v>
                      </c:pt>
                      <c:pt idx="2972">
                        <c:v>44832.351273148146</c:v>
                      </c:pt>
                      <c:pt idx="2973">
                        <c:v>44832.3512962963</c:v>
                      </c:pt>
                      <c:pt idx="2974">
                        <c:v>44832.351307870369</c:v>
                      </c:pt>
                      <c:pt idx="2975">
                        <c:v>44832.351319444446</c:v>
                      </c:pt>
                      <c:pt idx="2976">
                        <c:v>44832.351331018515</c:v>
                      </c:pt>
                      <c:pt idx="2977">
                        <c:v>44832.351342592592</c:v>
                      </c:pt>
                      <c:pt idx="2978">
                        <c:v>44832.351435185185</c:v>
                      </c:pt>
                      <c:pt idx="2979">
                        <c:v>44832.351469907408</c:v>
                      </c:pt>
                      <c:pt idx="2980">
                        <c:v>44832.351493055554</c:v>
                      </c:pt>
                      <c:pt idx="2981">
                        <c:v>44832.3515625</c:v>
                      </c:pt>
                      <c:pt idx="2982">
                        <c:v>44832.351574074077</c:v>
                      </c:pt>
                      <c:pt idx="2983">
                        <c:v>44832.3516087963</c:v>
                      </c:pt>
                      <c:pt idx="2984">
                        <c:v>44832.351620370369</c:v>
                      </c:pt>
                      <c:pt idx="2985">
                        <c:v>44832.351631944446</c:v>
                      </c:pt>
                      <c:pt idx="2986">
                        <c:v>44832.351655092592</c:v>
                      </c:pt>
                      <c:pt idx="2987">
                        <c:v>44832.351689814815</c:v>
                      </c:pt>
                      <c:pt idx="2988">
                        <c:v>44832.351701388892</c:v>
                      </c:pt>
                      <c:pt idx="2989">
                        <c:v>44832.351712962962</c:v>
                      </c:pt>
                      <c:pt idx="2990">
                        <c:v>44832.351770833331</c:v>
                      </c:pt>
                      <c:pt idx="2991">
                        <c:v>44832.351782407408</c:v>
                      </c:pt>
                      <c:pt idx="2992">
                        <c:v>44832.351793981485</c:v>
                      </c:pt>
                      <c:pt idx="2993">
                        <c:v>44832.351817129631</c:v>
                      </c:pt>
                      <c:pt idx="2994">
                        <c:v>44832.35255787037</c:v>
                      </c:pt>
                      <c:pt idx="2995">
                        <c:v>44832.352569444447</c:v>
                      </c:pt>
                      <c:pt idx="2996">
                        <c:v>44832.35260416667</c:v>
                      </c:pt>
                      <c:pt idx="2997">
                        <c:v>44832.35261574074</c:v>
                      </c:pt>
                      <c:pt idx="2998">
                        <c:v>44832.356076388889</c:v>
                      </c:pt>
                      <c:pt idx="2999">
                        <c:v>44832.356087962966</c:v>
                      </c:pt>
                      <c:pt idx="3000">
                        <c:v>44832.356296296297</c:v>
                      </c:pt>
                      <c:pt idx="3001">
                        <c:v>44832.356307870374</c:v>
                      </c:pt>
                      <c:pt idx="3002">
                        <c:v>44832.35633101852</c:v>
                      </c:pt>
                      <c:pt idx="3003">
                        <c:v>44832.356342592589</c:v>
                      </c:pt>
                      <c:pt idx="3004">
                        <c:v>44832.356388888889</c:v>
                      </c:pt>
                      <c:pt idx="3005">
                        <c:v>44832.356400462966</c:v>
                      </c:pt>
                      <c:pt idx="3006">
                        <c:v>44832.356585648151</c:v>
                      </c:pt>
                      <c:pt idx="3007">
                        <c:v>44832.35659722222</c:v>
                      </c:pt>
                      <c:pt idx="3008">
                        <c:v>44832.356793981482</c:v>
                      </c:pt>
                      <c:pt idx="3009">
                        <c:v>44832.356817129628</c:v>
                      </c:pt>
                      <c:pt idx="3010">
                        <c:v>44832.356863425928</c:v>
                      </c:pt>
                      <c:pt idx="3011">
                        <c:v>44832.356874999998</c:v>
                      </c:pt>
                      <c:pt idx="3012">
                        <c:v>44832.357141203705</c:v>
                      </c:pt>
                      <c:pt idx="3013">
                        <c:v>44832.357152777775</c:v>
                      </c:pt>
                      <c:pt idx="3014">
                        <c:v>44832.359074074076</c:v>
                      </c:pt>
                      <c:pt idx="3015">
                        <c:v>44832.359085648146</c:v>
                      </c:pt>
                      <c:pt idx="3016">
                        <c:v>44832.367488425924</c:v>
                      </c:pt>
                      <c:pt idx="3017">
                        <c:v>44832.3675</c:v>
                      </c:pt>
                      <c:pt idx="3018">
                        <c:v>44832.369618055556</c:v>
                      </c:pt>
                      <c:pt idx="3019">
                        <c:v>44832.369629629633</c:v>
                      </c:pt>
                      <c:pt idx="3020">
                        <c:v>44832.369675925926</c:v>
                      </c:pt>
                      <c:pt idx="3021">
                        <c:v>44832.369687500002</c:v>
                      </c:pt>
                      <c:pt idx="3022">
                        <c:v>44832.372337962966</c:v>
                      </c:pt>
                      <c:pt idx="3023">
                        <c:v>44832.372349537036</c:v>
                      </c:pt>
                      <c:pt idx="3024">
                        <c:v>44832.374976851854</c:v>
                      </c:pt>
                      <c:pt idx="3025">
                        <c:v>44832.374988425923</c:v>
                      </c:pt>
                      <c:pt idx="3026">
                        <c:v>44832</c:v>
                      </c:pt>
                      <c:pt idx="3027">
                        <c:v>44832.000011574077</c:v>
                      </c:pt>
                      <c:pt idx="3028">
                        <c:v>44832.000023148146</c:v>
                      </c:pt>
                      <c:pt idx="3029">
                        <c:v>44832.000034722223</c:v>
                      </c:pt>
                      <c:pt idx="3030">
                        <c:v>44832.0000462963</c:v>
                      </c:pt>
                      <c:pt idx="3031">
                        <c:v>44832.000057870369</c:v>
                      </c:pt>
                      <c:pt idx="3032">
                        <c:v>44832.000069444446</c:v>
                      </c:pt>
                      <c:pt idx="3033">
                        <c:v>44832.000081018516</c:v>
                      </c:pt>
                      <c:pt idx="3034">
                        <c:v>44832.000092592592</c:v>
                      </c:pt>
                      <c:pt idx="3035">
                        <c:v>44832.000104166669</c:v>
                      </c:pt>
                      <c:pt idx="3036">
                        <c:v>44832.000115740739</c:v>
                      </c:pt>
                      <c:pt idx="3037">
                        <c:v>44832.000127314815</c:v>
                      </c:pt>
                      <c:pt idx="3038">
                        <c:v>44832.000138888892</c:v>
                      </c:pt>
                      <c:pt idx="3039">
                        <c:v>44832.000150462962</c:v>
                      </c:pt>
                      <c:pt idx="3040">
                        <c:v>44832.000162037039</c:v>
                      </c:pt>
                      <c:pt idx="3041">
                        <c:v>44832.000173611108</c:v>
                      </c:pt>
                      <c:pt idx="3042">
                        <c:v>44832.000185185185</c:v>
                      </c:pt>
                      <c:pt idx="3043">
                        <c:v>44832.000196759262</c:v>
                      </c:pt>
                      <c:pt idx="3044">
                        <c:v>44832.000208333331</c:v>
                      </c:pt>
                      <c:pt idx="3045">
                        <c:v>44832.000219907408</c:v>
                      </c:pt>
                      <c:pt idx="3046">
                        <c:v>44832.000231481485</c:v>
                      </c:pt>
                      <c:pt idx="3047">
                        <c:v>44832.000243055554</c:v>
                      </c:pt>
                      <c:pt idx="3048">
                        <c:v>44832.000254629631</c:v>
                      </c:pt>
                      <c:pt idx="3049">
                        <c:v>44832.0002662037</c:v>
                      </c:pt>
                      <c:pt idx="3050">
                        <c:v>44832.000277777777</c:v>
                      </c:pt>
                      <c:pt idx="3051">
                        <c:v>44832.000289351854</c:v>
                      </c:pt>
                      <c:pt idx="3052">
                        <c:v>44832.000300925924</c:v>
                      </c:pt>
                      <c:pt idx="3053">
                        <c:v>44832.0003125</c:v>
                      </c:pt>
                      <c:pt idx="3054">
                        <c:v>44832.000324074077</c:v>
                      </c:pt>
                      <c:pt idx="3055">
                        <c:v>44832.000335648147</c:v>
                      </c:pt>
                      <c:pt idx="3056">
                        <c:v>44832.000347222223</c:v>
                      </c:pt>
                      <c:pt idx="3057">
                        <c:v>44832.000358796293</c:v>
                      </c:pt>
                      <c:pt idx="3058">
                        <c:v>44832.00037037037</c:v>
                      </c:pt>
                      <c:pt idx="3059">
                        <c:v>44832.000381944446</c:v>
                      </c:pt>
                      <c:pt idx="3060">
                        <c:v>44832.000393518516</c:v>
                      </c:pt>
                      <c:pt idx="3061">
                        <c:v>44832.000405092593</c:v>
                      </c:pt>
                      <c:pt idx="3062">
                        <c:v>44832.000416666669</c:v>
                      </c:pt>
                      <c:pt idx="3063">
                        <c:v>44832.000428240739</c:v>
                      </c:pt>
                      <c:pt idx="3064">
                        <c:v>44832.000439814816</c:v>
                      </c:pt>
                      <c:pt idx="3065">
                        <c:v>44832.000451388885</c:v>
                      </c:pt>
                      <c:pt idx="3066">
                        <c:v>44832.000462962962</c:v>
                      </c:pt>
                      <c:pt idx="3067">
                        <c:v>44832.000474537039</c:v>
                      </c:pt>
                      <c:pt idx="3068">
                        <c:v>44832.000486111108</c:v>
                      </c:pt>
                      <c:pt idx="3069">
                        <c:v>44832.000497685185</c:v>
                      </c:pt>
                      <c:pt idx="3070">
                        <c:v>44832.000509259262</c:v>
                      </c:pt>
                      <c:pt idx="3071">
                        <c:v>44832.000520833331</c:v>
                      </c:pt>
                      <c:pt idx="3072">
                        <c:v>44832.000532407408</c:v>
                      </c:pt>
                      <c:pt idx="3073">
                        <c:v>44832.000543981485</c:v>
                      </c:pt>
                      <c:pt idx="3074">
                        <c:v>44832.000555555554</c:v>
                      </c:pt>
                      <c:pt idx="3075">
                        <c:v>44832.000567129631</c:v>
                      </c:pt>
                      <c:pt idx="3076">
                        <c:v>44832.000578703701</c:v>
                      </c:pt>
                      <c:pt idx="3077">
                        <c:v>44832.000590277778</c:v>
                      </c:pt>
                      <c:pt idx="3078">
                        <c:v>44832.000601851854</c:v>
                      </c:pt>
                      <c:pt idx="3079">
                        <c:v>44832.000613425924</c:v>
                      </c:pt>
                      <c:pt idx="3080">
                        <c:v>44832.000625000001</c:v>
                      </c:pt>
                      <c:pt idx="3081">
                        <c:v>44832.000636574077</c:v>
                      </c:pt>
                      <c:pt idx="3082">
                        <c:v>44832.000648148147</c:v>
                      </c:pt>
                      <c:pt idx="3083">
                        <c:v>44832.000659722224</c:v>
                      </c:pt>
                      <c:pt idx="3084">
                        <c:v>44832.000671296293</c:v>
                      </c:pt>
                      <c:pt idx="3085">
                        <c:v>44832.00068287037</c:v>
                      </c:pt>
                      <c:pt idx="3086">
                        <c:v>44832.000694444447</c:v>
                      </c:pt>
                      <c:pt idx="3087">
                        <c:v>44832.000706018516</c:v>
                      </c:pt>
                      <c:pt idx="3088">
                        <c:v>44832.000717592593</c:v>
                      </c:pt>
                      <c:pt idx="3089">
                        <c:v>44832.00072916667</c:v>
                      </c:pt>
                      <c:pt idx="3090">
                        <c:v>44832.000740740739</c:v>
                      </c:pt>
                      <c:pt idx="3091">
                        <c:v>44832.000752314816</c:v>
                      </c:pt>
                      <c:pt idx="3092">
                        <c:v>44832.000763888886</c:v>
                      </c:pt>
                      <c:pt idx="3093">
                        <c:v>44832.000775462962</c:v>
                      </c:pt>
                      <c:pt idx="3094">
                        <c:v>44832.000787037039</c:v>
                      </c:pt>
                      <c:pt idx="3095">
                        <c:v>44832.000798611109</c:v>
                      </c:pt>
                      <c:pt idx="3096">
                        <c:v>44832.000810185185</c:v>
                      </c:pt>
                      <c:pt idx="3097">
                        <c:v>44832.000821759262</c:v>
                      </c:pt>
                      <c:pt idx="3098">
                        <c:v>44832.000833333332</c:v>
                      </c:pt>
                      <c:pt idx="3099">
                        <c:v>44832.000844907408</c:v>
                      </c:pt>
                      <c:pt idx="3100">
                        <c:v>44832.000856481478</c:v>
                      </c:pt>
                      <c:pt idx="3101">
                        <c:v>44832.000868055555</c:v>
                      </c:pt>
                      <c:pt idx="3102">
                        <c:v>44832.000879629632</c:v>
                      </c:pt>
                      <c:pt idx="3103">
                        <c:v>44832.000891203701</c:v>
                      </c:pt>
                      <c:pt idx="3104">
                        <c:v>44832.000902777778</c:v>
                      </c:pt>
                      <c:pt idx="3105">
                        <c:v>44832.000914351855</c:v>
                      </c:pt>
                      <c:pt idx="3106">
                        <c:v>44832.000925925924</c:v>
                      </c:pt>
                      <c:pt idx="3107">
                        <c:v>44832.000937500001</c:v>
                      </c:pt>
                      <c:pt idx="3108">
                        <c:v>44832.000949074078</c:v>
                      </c:pt>
                      <c:pt idx="3109">
                        <c:v>44832.000960648147</c:v>
                      </c:pt>
                      <c:pt idx="3110">
                        <c:v>44832.000972222224</c:v>
                      </c:pt>
                      <c:pt idx="3111">
                        <c:v>44832.000983796293</c:v>
                      </c:pt>
                      <c:pt idx="3112">
                        <c:v>44832.00099537037</c:v>
                      </c:pt>
                      <c:pt idx="3113">
                        <c:v>44832.001006944447</c:v>
                      </c:pt>
                      <c:pt idx="3114">
                        <c:v>44832.001018518517</c:v>
                      </c:pt>
                      <c:pt idx="3115">
                        <c:v>44832.001030092593</c:v>
                      </c:pt>
                      <c:pt idx="3116">
                        <c:v>44832.00104166667</c:v>
                      </c:pt>
                      <c:pt idx="3117">
                        <c:v>44832.00105324074</c:v>
                      </c:pt>
                      <c:pt idx="3118">
                        <c:v>44832.001064814816</c:v>
                      </c:pt>
                      <c:pt idx="3119">
                        <c:v>44832.001087962963</c:v>
                      </c:pt>
                      <c:pt idx="3120">
                        <c:v>44832.001099537039</c:v>
                      </c:pt>
                      <c:pt idx="3121">
                        <c:v>44832.001111111109</c:v>
                      </c:pt>
                      <c:pt idx="3122">
                        <c:v>44832.001122685186</c:v>
                      </c:pt>
                      <c:pt idx="3123">
                        <c:v>44832.001134259262</c:v>
                      </c:pt>
                      <c:pt idx="3124">
                        <c:v>44832.001145833332</c:v>
                      </c:pt>
                      <c:pt idx="3125">
                        <c:v>44832.001157407409</c:v>
                      </c:pt>
                      <c:pt idx="3126">
                        <c:v>44832.001157407409</c:v>
                      </c:pt>
                      <c:pt idx="3127">
                        <c:v>44832.001168981478</c:v>
                      </c:pt>
                      <c:pt idx="3128">
                        <c:v>44832.001180555555</c:v>
                      </c:pt>
                      <c:pt idx="3129">
                        <c:v>44832.001192129632</c:v>
                      </c:pt>
                      <c:pt idx="3130">
                        <c:v>44832.001203703701</c:v>
                      </c:pt>
                      <c:pt idx="3131">
                        <c:v>44832.001215277778</c:v>
                      </c:pt>
                      <c:pt idx="3132">
                        <c:v>44832.001226851855</c:v>
                      </c:pt>
                      <c:pt idx="3133">
                        <c:v>44832.001238425924</c:v>
                      </c:pt>
                      <c:pt idx="3134">
                        <c:v>44832.001250000001</c:v>
                      </c:pt>
                      <c:pt idx="3135">
                        <c:v>44832.001261574071</c:v>
                      </c:pt>
                      <c:pt idx="3136">
                        <c:v>44832.001284722224</c:v>
                      </c:pt>
                      <c:pt idx="3137">
                        <c:v>44832.001296296294</c:v>
                      </c:pt>
                      <c:pt idx="3138">
                        <c:v>44832.001307870371</c:v>
                      </c:pt>
                      <c:pt idx="3139">
                        <c:v>44832.001319444447</c:v>
                      </c:pt>
                      <c:pt idx="3140">
                        <c:v>44832.001331018517</c:v>
                      </c:pt>
                      <c:pt idx="3141">
                        <c:v>44832.001342592594</c:v>
                      </c:pt>
                      <c:pt idx="3142">
                        <c:v>44832.001354166663</c:v>
                      </c:pt>
                      <c:pt idx="3143">
                        <c:v>44832.00136574074</c:v>
                      </c:pt>
                      <c:pt idx="3144">
                        <c:v>44832.001377314817</c:v>
                      </c:pt>
                      <c:pt idx="3145">
                        <c:v>44832.001388888886</c:v>
                      </c:pt>
                      <c:pt idx="3146">
                        <c:v>44832.001400462963</c:v>
                      </c:pt>
                      <c:pt idx="3147">
                        <c:v>44832.00141203704</c:v>
                      </c:pt>
                      <c:pt idx="3148">
                        <c:v>44832.001423611109</c:v>
                      </c:pt>
                      <c:pt idx="3149">
                        <c:v>44832.001435185186</c:v>
                      </c:pt>
                      <c:pt idx="3150">
                        <c:v>44832.001446759263</c:v>
                      </c:pt>
                      <c:pt idx="3151">
                        <c:v>44832.001458333332</c:v>
                      </c:pt>
                      <c:pt idx="3152">
                        <c:v>44832.001458333332</c:v>
                      </c:pt>
                      <c:pt idx="3153">
                        <c:v>44832.001469907409</c:v>
                      </c:pt>
                      <c:pt idx="3154">
                        <c:v>44832.001493055555</c:v>
                      </c:pt>
                      <c:pt idx="3155">
                        <c:v>44832.001504629632</c:v>
                      </c:pt>
                      <c:pt idx="3156">
                        <c:v>44832.001516203702</c:v>
                      </c:pt>
                      <c:pt idx="3157">
                        <c:v>44832.001527777778</c:v>
                      </c:pt>
                      <c:pt idx="3158">
                        <c:v>44832.001539351855</c:v>
                      </c:pt>
                      <c:pt idx="3159">
                        <c:v>44832.001550925925</c:v>
                      </c:pt>
                      <c:pt idx="3160">
                        <c:v>44832.001562500001</c:v>
                      </c:pt>
                      <c:pt idx="3161">
                        <c:v>44832.001574074071</c:v>
                      </c:pt>
                      <c:pt idx="3162">
                        <c:v>44832.001585648148</c:v>
                      </c:pt>
                      <c:pt idx="3163">
                        <c:v>44832.001597222225</c:v>
                      </c:pt>
                      <c:pt idx="3164">
                        <c:v>44832.001608796294</c:v>
                      </c:pt>
                      <c:pt idx="3165">
                        <c:v>44832.001620370371</c:v>
                      </c:pt>
                      <c:pt idx="3166">
                        <c:v>44832.001631944448</c:v>
                      </c:pt>
                      <c:pt idx="3167">
                        <c:v>44832.001643518517</c:v>
                      </c:pt>
                      <c:pt idx="3168">
                        <c:v>44832.001655092594</c:v>
                      </c:pt>
                      <c:pt idx="3169">
                        <c:v>44832.001666666663</c:v>
                      </c:pt>
                      <c:pt idx="3170">
                        <c:v>44832.00167824074</c:v>
                      </c:pt>
                      <c:pt idx="3171">
                        <c:v>44832.001689814817</c:v>
                      </c:pt>
                      <c:pt idx="3172">
                        <c:v>44832.001701388886</c:v>
                      </c:pt>
                      <c:pt idx="3173">
                        <c:v>44832.001712962963</c:v>
                      </c:pt>
                      <c:pt idx="3174">
                        <c:v>44832.00172453704</c:v>
                      </c:pt>
                      <c:pt idx="3175">
                        <c:v>44832.001736111109</c:v>
                      </c:pt>
                      <c:pt idx="3176">
                        <c:v>44832.001747685186</c:v>
                      </c:pt>
                      <c:pt idx="3177">
                        <c:v>44832.001759259256</c:v>
                      </c:pt>
                      <c:pt idx="3178">
                        <c:v>44832.001770833333</c:v>
                      </c:pt>
                      <c:pt idx="3179">
                        <c:v>44832.001782407409</c:v>
                      </c:pt>
                      <c:pt idx="3180">
                        <c:v>44832.001793981479</c:v>
                      </c:pt>
                      <c:pt idx="3181">
                        <c:v>44832.001805555556</c:v>
                      </c:pt>
                      <c:pt idx="3182">
                        <c:v>44832.001817129632</c:v>
                      </c:pt>
                      <c:pt idx="3183">
                        <c:v>44832.001828703702</c:v>
                      </c:pt>
                      <c:pt idx="3184">
                        <c:v>44832.001840277779</c:v>
                      </c:pt>
                      <c:pt idx="3185">
                        <c:v>44832.001851851855</c:v>
                      </c:pt>
                      <c:pt idx="3186">
                        <c:v>44832.001863425925</c:v>
                      </c:pt>
                      <c:pt idx="3187">
                        <c:v>44832.001875000002</c:v>
                      </c:pt>
                      <c:pt idx="3188">
                        <c:v>44832.001886574071</c:v>
                      </c:pt>
                      <c:pt idx="3189">
                        <c:v>44832.001898148148</c:v>
                      </c:pt>
                      <c:pt idx="3190">
                        <c:v>44832.001909722225</c:v>
                      </c:pt>
                      <c:pt idx="3191">
                        <c:v>44832.001921296294</c:v>
                      </c:pt>
                      <c:pt idx="3192">
                        <c:v>44832.001932870371</c:v>
                      </c:pt>
                      <c:pt idx="3193">
                        <c:v>44832.001944444448</c:v>
                      </c:pt>
                      <c:pt idx="3194">
                        <c:v>44832.001956018517</c:v>
                      </c:pt>
                      <c:pt idx="3195">
                        <c:v>44832.001967592594</c:v>
                      </c:pt>
                      <c:pt idx="3196">
                        <c:v>44832.001979166664</c:v>
                      </c:pt>
                      <c:pt idx="3197">
                        <c:v>44832.00199074074</c:v>
                      </c:pt>
                      <c:pt idx="3198">
                        <c:v>44832.002002314817</c:v>
                      </c:pt>
                      <c:pt idx="3199">
                        <c:v>44832.002013888887</c:v>
                      </c:pt>
                      <c:pt idx="3200">
                        <c:v>44832.002025462964</c:v>
                      </c:pt>
                      <c:pt idx="3201">
                        <c:v>44832.00203703704</c:v>
                      </c:pt>
                      <c:pt idx="3202">
                        <c:v>44832.00204861111</c:v>
                      </c:pt>
                      <c:pt idx="3203">
                        <c:v>44832.002060185187</c:v>
                      </c:pt>
                      <c:pt idx="3204">
                        <c:v>44832.002071759256</c:v>
                      </c:pt>
                      <c:pt idx="3205">
                        <c:v>44832.002083333333</c:v>
                      </c:pt>
                      <c:pt idx="3206">
                        <c:v>44832.00209490741</c:v>
                      </c:pt>
                      <c:pt idx="3207">
                        <c:v>44832.002106481479</c:v>
                      </c:pt>
                      <c:pt idx="3208">
                        <c:v>44832.002118055556</c:v>
                      </c:pt>
                      <c:pt idx="3209">
                        <c:v>44832.002129629633</c:v>
                      </c:pt>
                      <c:pt idx="3210">
                        <c:v>44832.002141203702</c:v>
                      </c:pt>
                      <c:pt idx="3211">
                        <c:v>44832.002152777779</c:v>
                      </c:pt>
                      <c:pt idx="3212">
                        <c:v>44832.002164351848</c:v>
                      </c:pt>
                      <c:pt idx="3213">
                        <c:v>44832.002175925925</c:v>
                      </c:pt>
                      <c:pt idx="3214">
                        <c:v>44832.002187500002</c:v>
                      </c:pt>
                      <c:pt idx="3215">
                        <c:v>44832.002199074072</c:v>
                      </c:pt>
                      <c:pt idx="3216">
                        <c:v>44832.002210648148</c:v>
                      </c:pt>
                      <c:pt idx="3217">
                        <c:v>44832.002222222225</c:v>
                      </c:pt>
                      <c:pt idx="3218">
                        <c:v>44832.002233796295</c:v>
                      </c:pt>
                      <c:pt idx="3219">
                        <c:v>44832.002245370371</c:v>
                      </c:pt>
                      <c:pt idx="3220">
                        <c:v>44832.002256944441</c:v>
                      </c:pt>
                      <c:pt idx="3221">
                        <c:v>44832.002268518518</c:v>
                      </c:pt>
                      <c:pt idx="3222">
                        <c:v>44832.002280092594</c:v>
                      </c:pt>
                      <c:pt idx="3223">
                        <c:v>44832.002291666664</c:v>
                      </c:pt>
                      <c:pt idx="3224">
                        <c:v>44832.002303240741</c:v>
                      </c:pt>
                      <c:pt idx="3225">
                        <c:v>44832.002314814818</c:v>
                      </c:pt>
                      <c:pt idx="3226">
                        <c:v>44832.002326388887</c:v>
                      </c:pt>
                      <c:pt idx="3227">
                        <c:v>44832.002337962964</c:v>
                      </c:pt>
                      <c:pt idx="3228">
                        <c:v>44832.002349537041</c:v>
                      </c:pt>
                      <c:pt idx="3229">
                        <c:v>44832.00236111111</c:v>
                      </c:pt>
                      <c:pt idx="3230">
                        <c:v>44832.002372685187</c:v>
                      </c:pt>
                      <c:pt idx="3231">
                        <c:v>44832.002384259256</c:v>
                      </c:pt>
                      <c:pt idx="3232">
                        <c:v>44832.002395833333</c:v>
                      </c:pt>
                      <c:pt idx="3233">
                        <c:v>44832.00240740741</c:v>
                      </c:pt>
                      <c:pt idx="3234">
                        <c:v>44832.002418981479</c:v>
                      </c:pt>
                      <c:pt idx="3235">
                        <c:v>44832.002430555556</c:v>
                      </c:pt>
                      <c:pt idx="3236">
                        <c:v>44832.002442129633</c:v>
                      </c:pt>
                      <c:pt idx="3237">
                        <c:v>44832.002453703702</c:v>
                      </c:pt>
                      <c:pt idx="3238">
                        <c:v>44832.002465277779</c:v>
                      </c:pt>
                      <c:pt idx="3239">
                        <c:v>44832.002476851849</c:v>
                      </c:pt>
                      <c:pt idx="3240">
                        <c:v>44832.002488425926</c:v>
                      </c:pt>
                      <c:pt idx="3241">
                        <c:v>44832.002500000002</c:v>
                      </c:pt>
                      <c:pt idx="3242">
                        <c:v>44832.002511574072</c:v>
                      </c:pt>
                      <c:pt idx="3243">
                        <c:v>44832.002523148149</c:v>
                      </c:pt>
                      <c:pt idx="3244">
                        <c:v>44832.002534722225</c:v>
                      </c:pt>
                      <c:pt idx="3245">
                        <c:v>44832.002546296295</c:v>
                      </c:pt>
                      <c:pt idx="3246">
                        <c:v>44832.002557870372</c:v>
                      </c:pt>
                      <c:pt idx="3247">
                        <c:v>44832.002569444441</c:v>
                      </c:pt>
                      <c:pt idx="3248">
                        <c:v>44832.002581018518</c:v>
                      </c:pt>
                      <c:pt idx="3249">
                        <c:v>44832.002592592595</c:v>
                      </c:pt>
                      <c:pt idx="3250">
                        <c:v>44832.002604166664</c:v>
                      </c:pt>
                      <c:pt idx="3251">
                        <c:v>44832.002615740741</c:v>
                      </c:pt>
                      <c:pt idx="3252">
                        <c:v>44832.002627314818</c:v>
                      </c:pt>
                      <c:pt idx="3253">
                        <c:v>44832.002638888887</c:v>
                      </c:pt>
                      <c:pt idx="3254">
                        <c:v>44832.002650462964</c:v>
                      </c:pt>
                      <c:pt idx="3255">
                        <c:v>44832.002662037034</c:v>
                      </c:pt>
                      <c:pt idx="3256">
                        <c:v>44832.00267361111</c:v>
                      </c:pt>
                      <c:pt idx="3257">
                        <c:v>44832.002685185187</c:v>
                      </c:pt>
                      <c:pt idx="3258">
                        <c:v>44832.002696759257</c:v>
                      </c:pt>
                      <c:pt idx="3259">
                        <c:v>44832.002708333333</c:v>
                      </c:pt>
                      <c:pt idx="3260">
                        <c:v>44832.00271990741</c:v>
                      </c:pt>
                      <c:pt idx="3261">
                        <c:v>44832.00273148148</c:v>
                      </c:pt>
                      <c:pt idx="3262">
                        <c:v>44832.002743055556</c:v>
                      </c:pt>
                      <c:pt idx="3263">
                        <c:v>44832.002754629626</c:v>
                      </c:pt>
                      <c:pt idx="3264">
                        <c:v>44832.002766203703</c:v>
                      </c:pt>
                      <c:pt idx="3265">
                        <c:v>44832.00277777778</c:v>
                      </c:pt>
                      <c:pt idx="3266">
                        <c:v>44832.002789351849</c:v>
                      </c:pt>
                      <c:pt idx="3267">
                        <c:v>44832.002800925926</c:v>
                      </c:pt>
                      <c:pt idx="3268">
                        <c:v>44832.002812500003</c:v>
                      </c:pt>
                      <c:pt idx="3269">
                        <c:v>44832.002824074072</c:v>
                      </c:pt>
                      <c:pt idx="3270">
                        <c:v>44832.002835648149</c:v>
                      </c:pt>
                      <c:pt idx="3271">
                        <c:v>44832.002847222226</c:v>
                      </c:pt>
                      <c:pt idx="3272">
                        <c:v>44832.002858796295</c:v>
                      </c:pt>
                      <c:pt idx="3273">
                        <c:v>44832.002870370372</c:v>
                      </c:pt>
                      <c:pt idx="3274">
                        <c:v>44832.002881944441</c:v>
                      </c:pt>
                      <c:pt idx="3275">
                        <c:v>44832.002893518518</c:v>
                      </c:pt>
                      <c:pt idx="3276">
                        <c:v>44832.002905092595</c:v>
                      </c:pt>
                      <c:pt idx="3277">
                        <c:v>44832.002916666665</c:v>
                      </c:pt>
                      <c:pt idx="3278">
                        <c:v>44832.002928240741</c:v>
                      </c:pt>
                      <c:pt idx="3279">
                        <c:v>44832.002939814818</c:v>
                      </c:pt>
                      <c:pt idx="3280">
                        <c:v>44832.002951388888</c:v>
                      </c:pt>
                      <c:pt idx="3281">
                        <c:v>44832.002962962964</c:v>
                      </c:pt>
                      <c:pt idx="3282">
                        <c:v>44832.002974537034</c:v>
                      </c:pt>
                      <c:pt idx="3283">
                        <c:v>44832.002986111111</c:v>
                      </c:pt>
                      <c:pt idx="3284">
                        <c:v>44832.002997685187</c:v>
                      </c:pt>
                      <c:pt idx="3285">
                        <c:v>44832.003009259257</c:v>
                      </c:pt>
                      <c:pt idx="3286">
                        <c:v>44832.003020833334</c:v>
                      </c:pt>
                      <c:pt idx="3287">
                        <c:v>44832.003032407411</c:v>
                      </c:pt>
                      <c:pt idx="3288">
                        <c:v>44832.00304398148</c:v>
                      </c:pt>
                      <c:pt idx="3289">
                        <c:v>44832.003055555557</c:v>
                      </c:pt>
                      <c:pt idx="3290">
                        <c:v>44832.003067129626</c:v>
                      </c:pt>
                      <c:pt idx="3291">
                        <c:v>44832.003078703703</c:v>
                      </c:pt>
                      <c:pt idx="3292">
                        <c:v>44832.00309027778</c:v>
                      </c:pt>
                      <c:pt idx="3293">
                        <c:v>44832.003101851849</c:v>
                      </c:pt>
                      <c:pt idx="3294">
                        <c:v>44832.003113425926</c:v>
                      </c:pt>
                      <c:pt idx="3295">
                        <c:v>44832.003125000003</c:v>
                      </c:pt>
                      <c:pt idx="3296">
                        <c:v>44832.003136574072</c:v>
                      </c:pt>
                      <c:pt idx="3297">
                        <c:v>44832.003148148149</c:v>
                      </c:pt>
                      <c:pt idx="3298">
                        <c:v>44832.003159722219</c:v>
                      </c:pt>
                      <c:pt idx="3299">
                        <c:v>44832.003171296295</c:v>
                      </c:pt>
                      <c:pt idx="3300">
                        <c:v>44832.003182870372</c:v>
                      </c:pt>
                      <c:pt idx="3301">
                        <c:v>44832.003194444442</c:v>
                      </c:pt>
                      <c:pt idx="3302">
                        <c:v>44832.003206018519</c:v>
                      </c:pt>
                      <c:pt idx="3303">
                        <c:v>44832.003217592595</c:v>
                      </c:pt>
                      <c:pt idx="3304">
                        <c:v>44832.003229166665</c:v>
                      </c:pt>
                      <c:pt idx="3305">
                        <c:v>44832.003240740742</c:v>
                      </c:pt>
                      <c:pt idx="3306">
                        <c:v>44832.003252314818</c:v>
                      </c:pt>
                      <c:pt idx="3307">
                        <c:v>44832.003263888888</c:v>
                      </c:pt>
                      <c:pt idx="3308">
                        <c:v>44832.003275462965</c:v>
                      </c:pt>
                      <c:pt idx="3309">
                        <c:v>44832.003287037034</c:v>
                      </c:pt>
                      <c:pt idx="3310">
                        <c:v>44832.003298611111</c:v>
                      </c:pt>
                      <c:pt idx="3311">
                        <c:v>44832.003310185188</c:v>
                      </c:pt>
                      <c:pt idx="3312">
                        <c:v>44832.003321759257</c:v>
                      </c:pt>
                      <c:pt idx="3313">
                        <c:v>44832.003333333334</c:v>
                      </c:pt>
                      <c:pt idx="3314">
                        <c:v>44832.003344907411</c:v>
                      </c:pt>
                      <c:pt idx="3315">
                        <c:v>44832.00335648148</c:v>
                      </c:pt>
                      <c:pt idx="3316">
                        <c:v>44832.003368055557</c:v>
                      </c:pt>
                      <c:pt idx="3317">
                        <c:v>44832.003379629627</c:v>
                      </c:pt>
                      <c:pt idx="3318">
                        <c:v>44832.003391203703</c:v>
                      </c:pt>
                      <c:pt idx="3319">
                        <c:v>44832.00340277778</c:v>
                      </c:pt>
                      <c:pt idx="3320">
                        <c:v>44832.00341435185</c:v>
                      </c:pt>
                      <c:pt idx="3321">
                        <c:v>44832.003425925926</c:v>
                      </c:pt>
                      <c:pt idx="3322">
                        <c:v>44832.003437500003</c:v>
                      </c:pt>
                      <c:pt idx="3323">
                        <c:v>44832.003449074073</c:v>
                      </c:pt>
                      <c:pt idx="3324">
                        <c:v>44832.003460648149</c:v>
                      </c:pt>
                      <c:pt idx="3325">
                        <c:v>44832.003472222219</c:v>
                      </c:pt>
                      <c:pt idx="3326">
                        <c:v>44832.003483796296</c:v>
                      </c:pt>
                      <c:pt idx="3327">
                        <c:v>44832.003495370373</c:v>
                      </c:pt>
                      <c:pt idx="3328">
                        <c:v>44832.003506944442</c:v>
                      </c:pt>
                      <c:pt idx="3329">
                        <c:v>44832.003518518519</c:v>
                      </c:pt>
                      <c:pt idx="3330">
                        <c:v>44832.003530092596</c:v>
                      </c:pt>
                      <c:pt idx="3331">
                        <c:v>44832.003541666665</c:v>
                      </c:pt>
                      <c:pt idx="3332">
                        <c:v>44832.003553240742</c:v>
                      </c:pt>
                      <c:pt idx="3333">
                        <c:v>44832.003564814811</c:v>
                      </c:pt>
                      <c:pt idx="3334">
                        <c:v>44832.003576388888</c:v>
                      </c:pt>
                      <c:pt idx="3335">
                        <c:v>44832.003587962965</c:v>
                      </c:pt>
                      <c:pt idx="3336">
                        <c:v>44832.003599537034</c:v>
                      </c:pt>
                      <c:pt idx="3337">
                        <c:v>44832.003611111111</c:v>
                      </c:pt>
                      <c:pt idx="3338">
                        <c:v>44832.003622685188</c:v>
                      </c:pt>
                      <c:pt idx="3339">
                        <c:v>44832.003634259258</c:v>
                      </c:pt>
                      <c:pt idx="3340">
                        <c:v>44832.003645833334</c:v>
                      </c:pt>
                      <c:pt idx="3341">
                        <c:v>44832.003657407404</c:v>
                      </c:pt>
                      <c:pt idx="3342">
                        <c:v>44832.003668981481</c:v>
                      </c:pt>
                      <c:pt idx="3343">
                        <c:v>44832.003680555557</c:v>
                      </c:pt>
                      <c:pt idx="3344">
                        <c:v>44832.003692129627</c:v>
                      </c:pt>
                      <c:pt idx="3345">
                        <c:v>44832.003703703704</c:v>
                      </c:pt>
                      <c:pt idx="3346">
                        <c:v>44832.00371527778</c:v>
                      </c:pt>
                      <c:pt idx="3347">
                        <c:v>44832.00372685185</c:v>
                      </c:pt>
                      <c:pt idx="3348">
                        <c:v>44832.003738425927</c:v>
                      </c:pt>
                      <c:pt idx="3349">
                        <c:v>44832.003750000003</c:v>
                      </c:pt>
                      <c:pt idx="3350">
                        <c:v>44832.003761574073</c:v>
                      </c:pt>
                      <c:pt idx="3351">
                        <c:v>44832.00377314815</c:v>
                      </c:pt>
                      <c:pt idx="3352">
                        <c:v>44832.003784722219</c:v>
                      </c:pt>
                      <c:pt idx="3353">
                        <c:v>44832.003796296296</c:v>
                      </c:pt>
                      <c:pt idx="3354">
                        <c:v>44832.003807870373</c:v>
                      </c:pt>
                      <c:pt idx="3355">
                        <c:v>44832.003819444442</c:v>
                      </c:pt>
                      <c:pt idx="3356">
                        <c:v>44832.003831018519</c:v>
                      </c:pt>
                      <c:pt idx="3357">
                        <c:v>44832.003842592596</c:v>
                      </c:pt>
                      <c:pt idx="3358">
                        <c:v>44832.003854166665</c:v>
                      </c:pt>
                      <c:pt idx="3359">
                        <c:v>44832.003865740742</c:v>
                      </c:pt>
                      <c:pt idx="3360">
                        <c:v>44832.003877314812</c:v>
                      </c:pt>
                      <c:pt idx="3361">
                        <c:v>44832.003888888888</c:v>
                      </c:pt>
                      <c:pt idx="3362">
                        <c:v>44832.003900462965</c:v>
                      </c:pt>
                      <c:pt idx="3363">
                        <c:v>44832.003912037035</c:v>
                      </c:pt>
                      <c:pt idx="3364">
                        <c:v>44832.003923611112</c:v>
                      </c:pt>
                      <c:pt idx="3365">
                        <c:v>44832.003935185188</c:v>
                      </c:pt>
                      <c:pt idx="3366">
                        <c:v>44832.003946759258</c:v>
                      </c:pt>
                      <c:pt idx="3367">
                        <c:v>44832.003958333335</c:v>
                      </c:pt>
                      <c:pt idx="3368">
                        <c:v>44832.003969907404</c:v>
                      </c:pt>
                      <c:pt idx="3369">
                        <c:v>44832.003981481481</c:v>
                      </c:pt>
                      <c:pt idx="3370">
                        <c:v>44832.003993055558</c:v>
                      </c:pt>
                      <c:pt idx="3371">
                        <c:v>44832.004004629627</c:v>
                      </c:pt>
                      <c:pt idx="3372">
                        <c:v>44832.004016203704</c:v>
                      </c:pt>
                      <c:pt idx="3373">
                        <c:v>44832.004027777781</c:v>
                      </c:pt>
                      <c:pt idx="3374">
                        <c:v>44832.00403935185</c:v>
                      </c:pt>
                      <c:pt idx="3375">
                        <c:v>44832.004050925927</c:v>
                      </c:pt>
                      <c:pt idx="3376">
                        <c:v>44832.004062499997</c:v>
                      </c:pt>
                      <c:pt idx="3377">
                        <c:v>44832.004074074073</c:v>
                      </c:pt>
                      <c:pt idx="3378">
                        <c:v>44832.00408564815</c:v>
                      </c:pt>
                      <c:pt idx="3379">
                        <c:v>44832.00409722222</c:v>
                      </c:pt>
                      <c:pt idx="3380">
                        <c:v>44832.004108796296</c:v>
                      </c:pt>
                      <c:pt idx="3381">
                        <c:v>44832.004120370373</c:v>
                      </c:pt>
                      <c:pt idx="3382">
                        <c:v>44832.004131944443</c:v>
                      </c:pt>
                      <c:pt idx="3383">
                        <c:v>44832.004143518519</c:v>
                      </c:pt>
                      <c:pt idx="3384">
                        <c:v>44832.004155092596</c:v>
                      </c:pt>
                      <c:pt idx="3385">
                        <c:v>44832.004166666666</c:v>
                      </c:pt>
                      <c:pt idx="3386">
                        <c:v>44832.004178240742</c:v>
                      </c:pt>
                      <c:pt idx="3387">
                        <c:v>44832.004189814812</c:v>
                      </c:pt>
                      <c:pt idx="3388">
                        <c:v>44832.004201388889</c:v>
                      </c:pt>
                      <c:pt idx="3389">
                        <c:v>44832.004212962966</c:v>
                      </c:pt>
                      <c:pt idx="3390">
                        <c:v>44832.004224537035</c:v>
                      </c:pt>
                      <c:pt idx="3391">
                        <c:v>44832.004236111112</c:v>
                      </c:pt>
                      <c:pt idx="3392">
                        <c:v>44832.004247685189</c:v>
                      </c:pt>
                      <c:pt idx="3393">
                        <c:v>44832.004259259258</c:v>
                      </c:pt>
                      <c:pt idx="3394">
                        <c:v>44832.004270833335</c:v>
                      </c:pt>
                      <c:pt idx="3395">
                        <c:v>44832.004282407404</c:v>
                      </c:pt>
                      <c:pt idx="3396">
                        <c:v>44832.004293981481</c:v>
                      </c:pt>
                      <c:pt idx="3397">
                        <c:v>44832.004305555558</c:v>
                      </c:pt>
                      <c:pt idx="3398">
                        <c:v>44832.004317129627</c:v>
                      </c:pt>
                      <c:pt idx="3399">
                        <c:v>44832.004328703704</c:v>
                      </c:pt>
                      <c:pt idx="3400">
                        <c:v>44832.004340277781</c:v>
                      </c:pt>
                      <c:pt idx="3401">
                        <c:v>44832.004351851851</c:v>
                      </c:pt>
                      <c:pt idx="3402">
                        <c:v>44832.004363425927</c:v>
                      </c:pt>
                      <c:pt idx="3403">
                        <c:v>44832.004374999997</c:v>
                      </c:pt>
                      <c:pt idx="3404">
                        <c:v>44832.004386574074</c:v>
                      </c:pt>
                      <c:pt idx="3405">
                        <c:v>44832.00439814815</c:v>
                      </c:pt>
                      <c:pt idx="3406">
                        <c:v>44832.00440972222</c:v>
                      </c:pt>
                      <c:pt idx="3407">
                        <c:v>44832.004421296297</c:v>
                      </c:pt>
                      <c:pt idx="3408">
                        <c:v>44832.004432870373</c:v>
                      </c:pt>
                      <c:pt idx="3409">
                        <c:v>44832.004444444443</c:v>
                      </c:pt>
                      <c:pt idx="3410">
                        <c:v>44832.00445601852</c:v>
                      </c:pt>
                      <c:pt idx="3411">
                        <c:v>44832.004467592589</c:v>
                      </c:pt>
                      <c:pt idx="3412">
                        <c:v>44832.004479166666</c:v>
                      </c:pt>
                      <c:pt idx="3413">
                        <c:v>44832.004490740743</c:v>
                      </c:pt>
                      <c:pt idx="3414">
                        <c:v>44832.004502314812</c:v>
                      </c:pt>
                      <c:pt idx="3415">
                        <c:v>44832.004513888889</c:v>
                      </c:pt>
                      <c:pt idx="3416">
                        <c:v>44832.004525462966</c:v>
                      </c:pt>
                      <c:pt idx="3417">
                        <c:v>44832.004537037035</c:v>
                      </c:pt>
                      <c:pt idx="3418">
                        <c:v>44832.004548611112</c:v>
                      </c:pt>
                      <c:pt idx="3419">
                        <c:v>44832.004560185182</c:v>
                      </c:pt>
                      <c:pt idx="3420">
                        <c:v>44832.004571759258</c:v>
                      </c:pt>
                      <c:pt idx="3421">
                        <c:v>44832.004583333335</c:v>
                      </c:pt>
                      <c:pt idx="3422">
                        <c:v>44832.004594907405</c:v>
                      </c:pt>
                      <c:pt idx="3423">
                        <c:v>44832.004606481481</c:v>
                      </c:pt>
                      <c:pt idx="3424">
                        <c:v>44832.004618055558</c:v>
                      </c:pt>
                      <c:pt idx="3425">
                        <c:v>44832.004629629628</c:v>
                      </c:pt>
                      <c:pt idx="3426">
                        <c:v>44832.004641203705</c:v>
                      </c:pt>
                      <c:pt idx="3427">
                        <c:v>44832.004652777781</c:v>
                      </c:pt>
                      <c:pt idx="3428">
                        <c:v>44832.004664351851</c:v>
                      </c:pt>
                      <c:pt idx="3429">
                        <c:v>44832.004675925928</c:v>
                      </c:pt>
                      <c:pt idx="3430">
                        <c:v>44832.004687499997</c:v>
                      </c:pt>
                      <c:pt idx="3431">
                        <c:v>44832.004699074074</c:v>
                      </c:pt>
                      <c:pt idx="3432">
                        <c:v>44832.004710648151</c:v>
                      </c:pt>
                      <c:pt idx="3433">
                        <c:v>44832.00472222222</c:v>
                      </c:pt>
                      <c:pt idx="3434">
                        <c:v>44832.004733796297</c:v>
                      </c:pt>
                      <c:pt idx="3435">
                        <c:v>44832.004745370374</c:v>
                      </c:pt>
                      <c:pt idx="3436">
                        <c:v>44832.004756944443</c:v>
                      </c:pt>
                      <c:pt idx="3437">
                        <c:v>44832.00476851852</c:v>
                      </c:pt>
                      <c:pt idx="3438">
                        <c:v>44832.004780092589</c:v>
                      </c:pt>
                      <c:pt idx="3439">
                        <c:v>44832.004791666666</c:v>
                      </c:pt>
                      <c:pt idx="3440">
                        <c:v>44832.004803240743</c:v>
                      </c:pt>
                      <c:pt idx="3441">
                        <c:v>44832.004814814813</c:v>
                      </c:pt>
                      <c:pt idx="3442">
                        <c:v>44832.004826388889</c:v>
                      </c:pt>
                      <c:pt idx="3443">
                        <c:v>44832.004837962966</c:v>
                      </c:pt>
                      <c:pt idx="3444">
                        <c:v>44832.004849537036</c:v>
                      </c:pt>
                      <c:pt idx="3445">
                        <c:v>44832.004861111112</c:v>
                      </c:pt>
                      <c:pt idx="3446">
                        <c:v>44832.004872685182</c:v>
                      </c:pt>
                      <c:pt idx="3447">
                        <c:v>44832.004884259259</c:v>
                      </c:pt>
                      <c:pt idx="3448">
                        <c:v>44832.004895833335</c:v>
                      </c:pt>
                      <c:pt idx="3449">
                        <c:v>44832.004907407405</c:v>
                      </c:pt>
                      <c:pt idx="3450">
                        <c:v>44832.004918981482</c:v>
                      </c:pt>
                      <c:pt idx="3451">
                        <c:v>44832.004930555559</c:v>
                      </c:pt>
                      <c:pt idx="3452">
                        <c:v>44832.004942129628</c:v>
                      </c:pt>
                      <c:pt idx="3453">
                        <c:v>44832.004953703705</c:v>
                      </c:pt>
                      <c:pt idx="3454">
                        <c:v>44832.004965277774</c:v>
                      </c:pt>
                      <c:pt idx="3455">
                        <c:v>44832.004976851851</c:v>
                      </c:pt>
                      <c:pt idx="3456">
                        <c:v>44832.004988425928</c:v>
                      </c:pt>
                      <c:pt idx="3457">
                        <c:v>44832.004999999997</c:v>
                      </c:pt>
                      <c:pt idx="3458">
                        <c:v>44832.005011574074</c:v>
                      </c:pt>
                      <c:pt idx="3459">
                        <c:v>44832.005023148151</c:v>
                      </c:pt>
                      <c:pt idx="3460">
                        <c:v>44832.00503472222</c:v>
                      </c:pt>
                      <c:pt idx="3461">
                        <c:v>44832.005046296297</c:v>
                      </c:pt>
                      <c:pt idx="3462">
                        <c:v>44832.005057870374</c:v>
                      </c:pt>
                      <c:pt idx="3463">
                        <c:v>44832.005069444444</c:v>
                      </c:pt>
                      <c:pt idx="3464">
                        <c:v>44832.00508101852</c:v>
                      </c:pt>
                      <c:pt idx="3465">
                        <c:v>44832.00509259259</c:v>
                      </c:pt>
                      <c:pt idx="3466">
                        <c:v>44832.005104166667</c:v>
                      </c:pt>
                      <c:pt idx="3467">
                        <c:v>44832.005115740743</c:v>
                      </c:pt>
                      <c:pt idx="3468">
                        <c:v>44832.005127314813</c:v>
                      </c:pt>
                      <c:pt idx="3469">
                        <c:v>44832.00513888889</c:v>
                      </c:pt>
                      <c:pt idx="3470">
                        <c:v>44832.005150462966</c:v>
                      </c:pt>
                      <c:pt idx="3471">
                        <c:v>44832.005162037036</c:v>
                      </c:pt>
                      <c:pt idx="3472">
                        <c:v>44832.005173611113</c:v>
                      </c:pt>
                      <c:pt idx="3473">
                        <c:v>44832.005185185182</c:v>
                      </c:pt>
                      <c:pt idx="3474">
                        <c:v>44832.005196759259</c:v>
                      </c:pt>
                      <c:pt idx="3475">
                        <c:v>44832.005208333336</c:v>
                      </c:pt>
                      <c:pt idx="3476">
                        <c:v>44832.005219907405</c:v>
                      </c:pt>
                      <c:pt idx="3477">
                        <c:v>44832.005231481482</c:v>
                      </c:pt>
                      <c:pt idx="3478">
                        <c:v>44832.005243055559</c:v>
                      </c:pt>
                      <c:pt idx="3479">
                        <c:v>44832.005254629628</c:v>
                      </c:pt>
                      <c:pt idx="3480">
                        <c:v>44832.005266203705</c:v>
                      </c:pt>
                      <c:pt idx="3481">
                        <c:v>44832.005277777775</c:v>
                      </c:pt>
                      <c:pt idx="3482">
                        <c:v>44832.005289351851</c:v>
                      </c:pt>
                      <c:pt idx="3483">
                        <c:v>44832.005300925928</c:v>
                      </c:pt>
                      <c:pt idx="3484">
                        <c:v>44832.005312499998</c:v>
                      </c:pt>
                      <c:pt idx="3485">
                        <c:v>44832.005324074074</c:v>
                      </c:pt>
                      <c:pt idx="3486">
                        <c:v>44832.005335648151</c:v>
                      </c:pt>
                      <c:pt idx="3487">
                        <c:v>44832.005347222221</c:v>
                      </c:pt>
                      <c:pt idx="3488">
                        <c:v>44832.005358796298</c:v>
                      </c:pt>
                      <c:pt idx="3489">
                        <c:v>44832.005370370367</c:v>
                      </c:pt>
                      <c:pt idx="3490">
                        <c:v>44832.005381944444</c:v>
                      </c:pt>
                      <c:pt idx="3491">
                        <c:v>44832.005393518521</c:v>
                      </c:pt>
                      <c:pt idx="3492">
                        <c:v>44832.00540509259</c:v>
                      </c:pt>
                      <c:pt idx="3493">
                        <c:v>44832.005416666667</c:v>
                      </c:pt>
                      <c:pt idx="3494">
                        <c:v>44832.005428240744</c:v>
                      </c:pt>
                      <c:pt idx="3495">
                        <c:v>44832.005439814813</c:v>
                      </c:pt>
                      <c:pt idx="3496">
                        <c:v>44832.00545138889</c:v>
                      </c:pt>
                      <c:pt idx="3497">
                        <c:v>44832.005462962959</c:v>
                      </c:pt>
                      <c:pt idx="3498">
                        <c:v>44832.005474537036</c:v>
                      </c:pt>
                      <c:pt idx="3499">
                        <c:v>44832.005486111113</c:v>
                      </c:pt>
                      <c:pt idx="3500">
                        <c:v>44832.005497685182</c:v>
                      </c:pt>
                      <c:pt idx="3501">
                        <c:v>44832.005509259259</c:v>
                      </c:pt>
                      <c:pt idx="3502">
                        <c:v>44832.005520833336</c:v>
                      </c:pt>
                      <c:pt idx="3503">
                        <c:v>44832.005532407406</c:v>
                      </c:pt>
                      <c:pt idx="3504">
                        <c:v>44832.005543981482</c:v>
                      </c:pt>
                      <c:pt idx="3505">
                        <c:v>44832.005555555559</c:v>
                      </c:pt>
                      <c:pt idx="3506">
                        <c:v>44832.005567129629</c:v>
                      </c:pt>
                      <c:pt idx="3507">
                        <c:v>44832.005578703705</c:v>
                      </c:pt>
                      <c:pt idx="3508">
                        <c:v>44832.005590277775</c:v>
                      </c:pt>
                      <c:pt idx="3509">
                        <c:v>44832.005601851852</c:v>
                      </c:pt>
                      <c:pt idx="3510">
                        <c:v>44832.005613425928</c:v>
                      </c:pt>
                      <c:pt idx="3511">
                        <c:v>44832.005624999998</c:v>
                      </c:pt>
                      <c:pt idx="3512">
                        <c:v>44832.005636574075</c:v>
                      </c:pt>
                      <c:pt idx="3513">
                        <c:v>44832.005648148152</c:v>
                      </c:pt>
                      <c:pt idx="3514">
                        <c:v>44832.005659722221</c:v>
                      </c:pt>
                      <c:pt idx="3515">
                        <c:v>44832.005671296298</c:v>
                      </c:pt>
                      <c:pt idx="3516">
                        <c:v>44832.005682870367</c:v>
                      </c:pt>
                      <c:pt idx="3517">
                        <c:v>44832.005694444444</c:v>
                      </c:pt>
                      <c:pt idx="3518">
                        <c:v>44832.005706018521</c:v>
                      </c:pt>
                      <c:pt idx="3519">
                        <c:v>44832.00571759259</c:v>
                      </c:pt>
                      <c:pt idx="3520">
                        <c:v>44832.005729166667</c:v>
                      </c:pt>
                      <c:pt idx="3521">
                        <c:v>44832.005740740744</c:v>
                      </c:pt>
                      <c:pt idx="3522">
                        <c:v>44832.005752314813</c:v>
                      </c:pt>
                      <c:pt idx="3523">
                        <c:v>44832.00576388889</c:v>
                      </c:pt>
                      <c:pt idx="3524">
                        <c:v>44832.00577546296</c:v>
                      </c:pt>
                      <c:pt idx="3525">
                        <c:v>44832.005787037036</c:v>
                      </c:pt>
                      <c:pt idx="3526">
                        <c:v>44832.005798611113</c:v>
                      </c:pt>
                      <c:pt idx="3527">
                        <c:v>44832.005810185183</c:v>
                      </c:pt>
                      <c:pt idx="3528">
                        <c:v>44832.00582175926</c:v>
                      </c:pt>
                      <c:pt idx="3529">
                        <c:v>44832.005833333336</c:v>
                      </c:pt>
                      <c:pt idx="3530">
                        <c:v>44832.005844907406</c:v>
                      </c:pt>
                      <c:pt idx="3531">
                        <c:v>44832.005856481483</c:v>
                      </c:pt>
                      <c:pt idx="3532">
                        <c:v>44832.005868055552</c:v>
                      </c:pt>
                      <c:pt idx="3533">
                        <c:v>44832.005879629629</c:v>
                      </c:pt>
                      <c:pt idx="3534">
                        <c:v>44832.005891203706</c:v>
                      </c:pt>
                      <c:pt idx="3535">
                        <c:v>44832.005902777775</c:v>
                      </c:pt>
                      <c:pt idx="3536">
                        <c:v>44832.005914351852</c:v>
                      </c:pt>
                      <c:pt idx="3537">
                        <c:v>44832.005925925929</c:v>
                      </c:pt>
                      <c:pt idx="3538">
                        <c:v>44832.005937499998</c:v>
                      </c:pt>
                      <c:pt idx="3539">
                        <c:v>44832.005949074075</c:v>
                      </c:pt>
                      <c:pt idx="3540">
                        <c:v>44832.005960648145</c:v>
                      </c:pt>
                      <c:pt idx="3541">
                        <c:v>44832.005972222221</c:v>
                      </c:pt>
                      <c:pt idx="3542">
                        <c:v>44832.005983796298</c:v>
                      </c:pt>
                      <c:pt idx="3543">
                        <c:v>44832.005995370368</c:v>
                      </c:pt>
                      <c:pt idx="3544">
                        <c:v>44832.006006944444</c:v>
                      </c:pt>
                      <c:pt idx="3545">
                        <c:v>44832.006018518521</c:v>
                      </c:pt>
                      <c:pt idx="3546">
                        <c:v>44832.006030092591</c:v>
                      </c:pt>
                      <c:pt idx="3547">
                        <c:v>44832.006041666667</c:v>
                      </c:pt>
                      <c:pt idx="3548">
                        <c:v>44832.006053240744</c:v>
                      </c:pt>
                      <c:pt idx="3549">
                        <c:v>44832.006064814814</c:v>
                      </c:pt>
                      <c:pt idx="3550">
                        <c:v>44832.006076388891</c:v>
                      </c:pt>
                      <c:pt idx="3551">
                        <c:v>44832.00608796296</c:v>
                      </c:pt>
                      <c:pt idx="3552">
                        <c:v>44832.006099537037</c:v>
                      </c:pt>
                      <c:pt idx="3553">
                        <c:v>44832.006111111114</c:v>
                      </c:pt>
                      <c:pt idx="3554">
                        <c:v>44832.006122685183</c:v>
                      </c:pt>
                      <c:pt idx="3555">
                        <c:v>44832.00613425926</c:v>
                      </c:pt>
                      <c:pt idx="3556">
                        <c:v>44832.006145833337</c:v>
                      </c:pt>
                      <c:pt idx="3557">
                        <c:v>44832.006157407406</c:v>
                      </c:pt>
                      <c:pt idx="3558">
                        <c:v>44832.006168981483</c:v>
                      </c:pt>
                      <c:pt idx="3559">
                        <c:v>44832.006180555552</c:v>
                      </c:pt>
                      <c:pt idx="3560">
                        <c:v>44832.006192129629</c:v>
                      </c:pt>
                      <c:pt idx="3561">
                        <c:v>44832.006203703706</c:v>
                      </c:pt>
                      <c:pt idx="3562">
                        <c:v>44832.006215277775</c:v>
                      </c:pt>
                      <c:pt idx="3563">
                        <c:v>44832.006226851852</c:v>
                      </c:pt>
                      <c:pt idx="3564">
                        <c:v>44832.006238425929</c:v>
                      </c:pt>
                      <c:pt idx="3565">
                        <c:v>44832.006249999999</c:v>
                      </c:pt>
                      <c:pt idx="3566">
                        <c:v>44832.006261574075</c:v>
                      </c:pt>
                      <c:pt idx="3567">
                        <c:v>44832.006273148145</c:v>
                      </c:pt>
                      <c:pt idx="3568">
                        <c:v>44832.006284722222</c:v>
                      </c:pt>
                      <c:pt idx="3569">
                        <c:v>44832.006296296298</c:v>
                      </c:pt>
                      <c:pt idx="3570">
                        <c:v>44832.006307870368</c:v>
                      </c:pt>
                      <c:pt idx="3571">
                        <c:v>44832.006319444445</c:v>
                      </c:pt>
                      <c:pt idx="3572">
                        <c:v>44832.006331018521</c:v>
                      </c:pt>
                      <c:pt idx="3573">
                        <c:v>44832.006342592591</c:v>
                      </c:pt>
                      <c:pt idx="3574">
                        <c:v>44832.006354166668</c:v>
                      </c:pt>
                      <c:pt idx="3575">
                        <c:v>44832.006365740737</c:v>
                      </c:pt>
                      <c:pt idx="3576">
                        <c:v>44832.006377314814</c:v>
                      </c:pt>
                      <c:pt idx="3577">
                        <c:v>44832.006388888891</c:v>
                      </c:pt>
                      <c:pt idx="3578">
                        <c:v>44832.00640046296</c:v>
                      </c:pt>
                      <c:pt idx="3579">
                        <c:v>44832.006412037037</c:v>
                      </c:pt>
                      <c:pt idx="3580">
                        <c:v>44832.006423611114</c:v>
                      </c:pt>
                      <c:pt idx="3581">
                        <c:v>44832.006435185183</c:v>
                      </c:pt>
                      <c:pt idx="3582">
                        <c:v>44832.00644675926</c:v>
                      </c:pt>
                      <c:pt idx="3583">
                        <c:v>44832.006458333337</c:v>
                      </c:pt>
                      <c:pt idx="3584">
                        <c:v>44832.006469907406</c:v>
                      </c:pt>
                      <c:pt idx="3585">
                        <c:v>44832.006481481483</c:v>
                      </c:pt>
                      <c:pt idx="3586">
                        <c:v>44832.006493055553</c:v>
                      </c:pt>
                      <c:pt idx="3587">
                        <c:v>44832.006504629629</c:v>
                      </c:pt>
                      <c:pt idx="3588">
                        <c:v>44832.006516203706</c:v>
                      </c:pt>
                      <c:pt idx="3589">
                        <c:v>44832.006527777776</c:v>
                      </c:pt>
                      <c:pt idx="3590">
                        <c:v>44832.006539351853</c:v>
                      </c:pt>
                      <c:pt idx="3591">
                        <c:v>44832.006550925929</c:v>
                      </c:pt>
                      <c:pt idx="3592">
                        <c:v>44832.006562499999</c:v>
                      </c:pt>
                      <c:pt idx="3593">
                        <c:v>44832.006574074076</c:v>
                      </c:pt>
                      <c:pt idx="3594">
                        <c:v>44832.006585648145</c:v>
                      </c:pt>
                      <c:pt idx="3595">
                        <c:v>44832.006597222222</c:v>
                      </c:pt>
                      <c:pt idx="3596">
                        <c:v>44832.006608796299</c:v>
                      </c:pt>
                      <c:pt idx="3597">
                        <c:v>44832.006620370368</c:v>
                      </c:pt>
                      <c:pt idx="3598">
                        <c:v>44832.006631944445</c:v>
                      </c:pt>
                      <c:pt idx="3599">
                        <c:v>44832.006643518522</c:v>
                      </c:pt>
                      <c:pt idx="3600">
                        <c:v>44832.006655092591</c:v>
                      </c:pt>
                      <c:pt idx="3601">
                        <c:v>44832.006666666668</c:v>
                      </c:pt>
                      <c:pt idx="3602">
                        <c:v>44832.006678240738</c:v>
                      </c:pt>
                      <c:pt idx="3603">
                        <c:v>44832.006689814814</c:v>
                      </c:pt>
                      <c:pt idx="3604">
                        <c:v>44832.006701388891</c:v>
                      </c:pt>
                      <c:pt idx="3605">
                        <c:v>44832.006712962961</c:v>
                      </c:pt>
                      <c:pt idx="3606">
                        <c:v>44832.006724537037</c:v>
                      </c:pt>
                      <c:pt idx="3607">
                        <c:v>44832.006736111114</c:v>
                      </c:pt>
                      <c:pt idx="3608">
                        <c:v>44832.006747685184</c:v>
                      </c:pt>
                      <c:pt idx="3609">
                        <c:v>44832.00675925926</c:v>
                      </c:pt>
                      <c:pt idx="3610">
                        <c:v>44832.00677083333</c:v>
                      </c:pt>
                      <c:pt idx="3611">
                        <c:v>44832.006782407407</c:v>
                      </c:pt>
                      <c:pt idx="3612">
                        <c:v>44832.006793981483</c:v>
                      </c:pt>
                      <c:pt idx="3613">
                        <c:v>44832.006805555553</c:v>
                      </c:pt>
                      <c:pt idx="3614">
                        <c:v>44832.00681712963</c:v>
                      </c:pt>
                      <c:pt idx="3615">
                        <c:v>44832.006828703707</c:v>
                      </c:pt>
                      <c:pt idx="3616">
                        <c:v>44832.006840277776</c:v>
                      </c:pt>
                      <c:pt idx="3617">
                        <c:v>44832.006851851853</c:v>
                      </c:pt>
                      <c:pt idx="3618">
                        <c:v>44832.006863425922</c:v>
                      </c:pt>
                      <c:pt idx="3619">
                        <c:v>44832.006874999999</c:v>
                      </c:pt>
                      <c:pt idx="3620">
                        <c:v>44832.006886574076</c:v>
                      </c:pt>
                      <c:pt idx="3621">
                        <c:v>44832.006898148145</c:v>
                      </c:pt>
                      <c:pt idx="3622">
                        <c:v>44832.006909722222</c:v>
                      </c:pt>
                      <c:pt idx="3623">
                        <c:v>44832.006921296299</c:v>
                      </c:pt>
                      <c:pt idx="3624">
                        <c:v>44832.006932870368</c:v>
                      </c:pt>
                      <c:pt idx="3625">
                        <c:v>44832.006944444445</c:v>
                      </c:pt>
                      <c:pt idx="3626">
                        <c:v>44832.006956018522</c:v>
                      </c:pt>
                      <c:pt idx="3627">
                        <c:v>44832.006967592592</c:v>
                      </c:pt>
                      <c:pt idx="3628">
                        <c:v>44832.006979166668</c:v>
                      </c:pt>
                      <c:pt idx="3629">
                        <c:v>44832.006990740738</c:v>
                      </c:pt>
                      <c:pt idx="3630">
                        <c:v>44832.007002314815</c:v>
                      </c:pt>
                      <c:pt idx="3631">
                        <c:v>44832.007013888891</c:v>
                      </c:pt>
                      <c:pt idx="3632">
                        <c:v>44832.007025462961</c:v>
                      </c:pt>
                      <c:pt idx="3633">
                        <c:v>44832.007037037038</c:v>
                      </c:pt>
                      <c:pt idx="3634">
                        <c:v>44832.007048611114</c:v>
                      </c:pt>
                      <c:pt idx="3635">
                        <c:v>44832.007060185184</c:v>
                      </c:pt>
                      <c:pt idx="3636">
                        <c:v>44832.00708333333</c:v>
                      </c:pt>
                      <c:pt idx="3637">
                        <c:v>44832.007094907407</c:v>
                      </c:pt>
                      <c:pt idx="3638">
                        <c:v>44832.007106481484</c:v>
                      </c:pt>
                      <c:pt idx="3639">
                        <c:v>44832.007118055553</c:v>
                      </c:pt>
                      <c:pt idx="3640">
                        <c:v>44832.00712962963</c:v>
                      </c:pt>
                      <c:pt idx="3641">
                        <c:v>44832.007141203707</c:v>
                      </c:pt>
                      <c:pt idx="3642">
                        <c:v>44832.007152777776</c:v>
                      </c:pt>
                      <c:pt idx="3643">
                        <c:v>44832.007164351853</c:v>
                      </c:pt>
                      <c:pt idx="3644">
                        <c:v>44832.007175925923</c:v>
                      </c:pt>
                      <c:pt idx="3645">
                        <c:v>44832.007175925923</c:v>
                      </c:pt>
                      <c:pt idx="3646">
                        <c:v>44832.007187499999</c:v>
                      </c:pt>
                      <c:pt idx="3647">
                        <c:v>44832.007199074076</c:v>
                      </c:pt>
                      <c:pt idx="3648">
                        <c:v>44832.007210648146</c:v>
                      </c:pt>
                      <c:pt idx="3649">
                        <c:v>44832.007222222222</c:v>
                      </c:pt>
                      <c:pt idx="3650">
                        <c:v>44832.007233796299</c:v>
                      </c:pt>
                      <c:pt idx="3651">
                        <c:v>44832.007245370369</c:v>
                      </c:pt>
                      <c:pt idx="3652">
                        <c:v>44832.007256944446</c:v>
                      </c:pt>
                      <c:pt idx="3653">
                        <c:v>44832.007280092592</c:v>
                      </c:pt>
                      <c:pt idx="3654">
                        <c:v>44832.007291666669</c:v>
                      </c:pt>
                      <c:pt idx="3655">
                        <c:v>44832.007303240738</c:v>
                      </c:pt>
                      <c:pt idx="3656">
                        <c:v>44832.007314814815</c:v>
                      </c:pt>
                      <c:pt idx="3657">
                        <c:v>44832.007326388892</c:v>
                      </c:pt>
                      <c:pt idx="3658">
                        <c:v>44832.007337962961</c:v>
                      </c:pt>
                      <c:pt idx="3659">
                        <c:v>44832.007349537038</c:v>
                      </c:pt>
                      <c:pt idx="3660">
                        <c:v>44832.007361111115</c:v>
                      </c:pt>
                      <c:pt idx="3661">
                        <c:v>44832.007372685184</c:v>
                      </c:pt>
                      <c:pt idx="3662">
                        <c:v>44832.007384259261</c:v>
                      </c:pt>
                      <c:pt idx="3663">
                        <c:v>44832.007395833331</c:v>
                      </c:pt>
                      <c:pt idx="3664">
                        <c:v>44832.007407407407</c:v>
                      </c:pt>
                      <c:pt idx="3665">
                        <c:v>44832.007418981484</c:v>
                      </c:pt>
                      <c:pt idx="3666">
                        <c:v>44832.007430555554</c:v>
                      </c:pt>
                      <c:pt idx="3667">
                        <c:v>44832.00744212963</c:v>
                      </c:pt>
                      <c:pt idx="3668">
                        <c:v>44832.007453703707</c:v>
                      </c:pt>
                      <c:pt idx="3669">
                        <c:v>44832.007465277777</c:v>
                      </c:pt>
                      <c:pt idx="3670">
                        <c:v>44832.007476851853</c:v>
                      </c:pt>
                      <c:pt idx="3671">
                        <c:v>44832.007488425923</c:v>
                      </c:pt>
                      <c:pt idx="3672">
                        <c:v>44832.0075</c:v>
                      </c:pt>
                      <c:pt idx="3673">
                        <c:v>44832.007511574076</c:v>
                      </c:pt>
                      <c:pt idx="3674">
                        <c:v>44832.007523148146</c:v>
                      </c:pt>
                      <c:pt idx="3675">
                        <c:v>44832.007534722223</c:v>
                      </c:pt>
                      <c:pt idx="3676">
                        <c:v>44832.0075462963</c:v>
                      </c:pt>
                      <c:pt idx="3677">
                        <c:v>44832.007557870369</c:v>
                      </c:pt>
                      <c:pt idx="3678">
                        <c:v>44832.007569444446</c:v>
                      </c:pt>
                      <c:pt idx="3679">
                        <c:v>44832.007581018515</c:v>
                      </c:pt>
                      <c:pt idx="3680">
                        <c:v>44832.007592592592</c:v>
                      </c:pt>
                      <c:pt idx="3681">
                        <c:v>44832.007604166669</c:v>
                      </c:pt>
                      <c:pt idx="3682">
                        <c:v>44832.007615740738</c:v>
                      </c:pt>
                      <c:pt idx="3683">
                        <c:v>44832.007627314815</c:v>
                      </c:pt>
                      <c:pt idx="3684">
                        <c:v>44832.007638888892</c:v>
                      </c:pt>
                      <c:pt idx="3685">
                        <c:v>44832.007650462961</c:v>
                      </c:pt>
                      <c:pt idx="3686">
                        <c:v>44832.007662037038</c:v>
                      </c:pt>
                      <c:pt idx="3687">
                        <c:v>44832.007673611108</c:v>
                      </c:pt>
                      <c:pt idx="3688">
                        <c:v>44832.007685185185</c:v>
                      </c:pt>
                      <c:pt idx="3689">
                        <c:v>44832.007696759261</c:v>
                      </c:pt>
                      <c:pt idx="3690">
                        <c:v>44832.007708333331</c:v>
                      </c:pt>
                      <c:pt idx="3691">
                        <c:v>44832.007719907408</c:v>
                      </c:pt>
                      <c:pt idx="3692">
                        <c:v>44832.007731481484</c:v>
                      </c:pt>
                      <c:pt idx="3693">
                        <c:v>44832.007743055554</c:v>
                      </c:pt>
                      <c:pt idx="3694">
                        <c:v>44832.007754629631</c:v>
                      </c:pt>
                      <c:pt idx="3695">
                        <c:v>44832.0077662037</c:v>
                      </c:pt>
                      <c:pt idx="3696">
                        <c:v>44832.007777777777</c:v>
                      </c:pt>
                      <c:pt idx="3697">
                        <c:v>44832.007789351854</c:v>
                      </c:pt>
                      <c:pt idx="3698">
                        <c:v>44832.007800925923</c:v>
                      </c:pt>
                      <c:pt idx="3699">
                        <c:v>44832.0078125</c:v>
                      </c:pt>
                      <c:pt idx="3700">
                        <c:v>44832.007824074077</c:v>
                      </c:pt>
                      <c:pt idx="3701">
                        <c:v>44832.007835648146</c:v>
                      </c:pt>
                      <c:pt idx="3702">
                        <c:v>44832.007847222223</c:v>
                      </c:pt>
                      <c:pt idx="3703">
                        <c:v>44832.0078587963</c:v>
                      </c:pt>
                      <c:pt idx="3704">
                        <c:v>44832.007870370369</c:v>
                      </c:pt>
                      <c:pt idx="3705">
                        <c:v>44832.007881944446</c:v>
                      </c:pt>
                      <c:pt idx="3706">
                        <c:v>44832.007893518516</c:v>
                      </c:pt>
                      <c:pt idx="3707">
                        <c:v>44832.007905092592</c:v>
                      </c:pt>
                      <c:pt idx="3708">
                        <c:v>44832.007916666669</c:v>
                      </c:pt>
                      <c:pt idx="3709">
                        <c:v>44832.007928240739</c:v>
                      </c:pt>
                      <c:pt idx="3710">
                        <c:v>44832.007939814815</c:v>
                      </c:pt>
                      <c:pt idx="3711">
                        <c:v>44832.007951388892</c:v>
                      </c:pt>
                      <c:pt idx="3712">
                        <c:v>44832.007962962962</c:v>
                      </c:pt>
                      <c:pt idx="3713">
                        <c:v>44832.007974537039</c:v>
                      </c:pt>
                      <c:pt idx="3714">
                        <c:v>44832.007986111108</c:v>
                      </c:pt>
                      <c:pt idx="3715">
                        <c:v>44832.007997685185</c:v>
                      </c:pt>
                      <c:pt idx="3716">
                        <c:v>44832.008009259262</c:v>
                      </c:pt>
                      <c:pt idx="3717">
                        <c:v>44832.008020833331</c:v>
                      </c:pt>
                      <c:pt idx="3718">
                        <c:v>44832.008032407408</c:v>
                      </c:pt>
                      <c:pt idx="3719">
                        <c:v>44832.008043981485</c:v>
                      </c:pt>
                      <c:pt idx="3720">
                        <c:v>44832.008055555554</c:v>
                      </c:pt>
                      <c:pt idx="3721">
                        <c:v>44832.008067129631</c:v>
                      </c:pt>
                      <c:pt idx="3722">
                        <c:v>44832.0080787037</c:v>
                      </c:pt>
                      <c:pt idx="3723">
                        <c:v>44832.008090277777</c:v>
                      </c:pt>
                      <c:pt idx="3724">
                        <c:v>44832.008101851854</c:v>
                      </c:pt>
                      <c:pt idx="3725">
                        <c:v>44832.008113425924</c:v>
                      </c:pt>
                      <c:pt idx="3726">
                        <c:v>44832.008125</c:v>
                      </c:pt>
                      <c:pt idx="3727">
                        <c:v>44832.008136574077</c:v>
                      </c:pt>
                      <c:pt idx="3728">
                        <c:v>44832.008148148147</c:v>
                      </c:pt>
                      <c:pt idx="3729">
                        <c:v>44832.008159722223</c:v>
                      </c:pt>
                      <c:pt idx="3730">
                        <c:v>44832.008171296293</c:v>
                      </c:pt>
                      <c:pt idx="3731">
                        <c:v>44832.00818287037</c:v>
                      </c:pt>
                      <c:pt idx="3732">
                        <c:v>44832.008194444446</c:v>
                      </c:pt>
                      <c:pt idx="3733">
                        <c:v>44832.008206018516</c:v>
                      </c:pt>
                      <c:pt idx="3734">
                        <c:v>44832.008217592593</c:v>
                      </c:pt>
                      <c:pt idx="3735">
                        <c:v>44832.008229166669</c:v>
                      </c:pt>
                      <c:pt idx="3736">
                        <c:v>44832.008240740739</c:v>
                      </c:pt>
                      <c:pt idx="3737">
                        <c:v>44832.008252314816</c:v>
                      </c:pt>
                      <c:pt idx="3738">
                        <c:v>44832.008263888885</c:v>
                      </c:pt>
                      <c:pt idx="3739">
                        <c:v>44832.008275462962</c:v>
                      </c:pt>
                      <c:pt idx="3740">
                        <c:v>44832.008287037039</c:v>
                      </c:pt>
                      <c:pt idx="3741">
                        <c:v>44832.008298611108</c:v>
                      </c:pt>
                      <c:pt idx="3742">
                        <c:v>44832.008310185185</c:v>
                      </c:pt>
                      <c:pt idx="3743">
                        <c:v>44832.008321759262</c:v>
                      </c:pt>
                      <c:pt idx="3744">
                        <c:v>44832.008333333331</c:v>
                      </c:pt>
                      <c:pt idx="3745">
                        <c:v>44832.008344907408</c:v>
                      </c:pt>
                      <c:pt idx="3746">
                        <c:v>44832.008356481485</c:v>
                      </c:pt>
                      <c:pt idx="3747">
                        <c:v>44832.008368055554</c:v>
                      </c:pt>
                      <c:pt idx="3748">
                        <c:v>44832.008379629631</c:v>
                      </c:pt>
                      <c:pt idx="3749">
                        <c:v>44832.008391203701</c:v>
                      </c:pt>
                      <c:pt idx="3750">
                        <c:v>44832.008402777778</c:v>
                      </c:pt>
                      <c:pt idx="3751">
                        <c:v>44832.008414351854</c:v>
                      </c:pt>
                      <c:pt idx="3752">
                        <c:v>44832.008425925924</c:v>
                      </c:pt>
                      <c:pt idx="3753">
                        <c:v>44832.008437500001</c:v>
                      </c:pt>
                      <c:pt idx="3754">
                        <c:v>44832.008449074077</c:v>
                      </c:pt>
                      <c:pt idx="3755">
                        <c:v>44832.008460648147</c:v>
                      </c:pt>
                      <c:pt idx="3756">
                        <c:v>44832.008472222224</c:v>
                      </c:pt>
                      <c:pt idx="3757">
                        <c:v>44832.008483796293</c:v>
                      </c:pt>
                      <c:pt idx="3758">
                        <c:v>44832.00849537037</c:v>
                      </c:pt>
                      <c:pt idx="3759">
                        <c:v>44832.008506944447</c:v>
                      </c:pt>
                      <c:pt idx="3760">
                        <c:v>44832.008518518516</c:v>
                      </c:pt>
                      <c:pt idx="3761">
                        <c:v>44832.008530092593</c:v>
                      </c:pt>
                      <c:pt idx="3762">
                        <c:v>44832.00854166667</c:v>
                      </c:pt>
                      <c:pt idx="3763">
                        <c:v>44832.008553240739</c:v>
                      </c:pt>
                      <c:pt idx="3764">
                        <c:v>44832.008564814816</c:v>
                      </c:pt>
                      <c:pt idx="3765">
                        <c:v>44832.008576388886</c:v>
                      </c:pt>
                      <c:pt idx="3766">
                        <c:v>44832.008587962962</c:v>
                      </c:pt>
                      <c:pt idx="3767">
                        <c:v>44832.008599537039</c:v>
                      </c:pt>
                      <c:pt idx="3768">
                        <c:v>44832.008611111109</c:v>
                      </c:pt>
                      <c:pt idx="3769">
                        <c:v>44832.008622685185</c:v>
                      </c:pt>
                      <c:pt idx="3770">
                        <c:v>44832.008634259262</c:v>
                      </c:pt>
                      <c:pt idx="3771">
                        <c:v>44832.008645833332</c:v>
                      </c:pt>
                      <c:pt idx="3772">
                        <c:v>44832.008657407408</c:v>
                      </c:pt>
                      <c:pt idx="3773">
                        <c:v>44832.008668981478</c:v>
                      </c:pt>
                      <c:pt idx="3774">
                        <c:v>44832.008680555555</c:v>
                      </c:pt>
                      <c:pt idx="3775">
                        <c:v>44832.008692129632</c:v>
                      </c:pt>
                      <c:pt idx="3776">
                        <c:v>44832.008703703701</c:v>
                      </c:pt>
                      <c:pt idx="3777">
                        <c:v>44832.008715277778</c:v>
                      </c:pt>
                      <c:pt idx="3778">
                        <c:v>44832.008726851855</c:v>
                      </c:pt>
                      <c:pt idx="3779">
                        <c:v>44832.008738425924</c:v>
                      </c:pt>
                      <c:pt idx="3780">
                        <c:v>44832.008750000001</c:v>
                      </c:pt>
                      <c:pt idx="3781">
                        <c:v>44832.008761574078</c:v>
                      </c:pt>
                      <c:pt idx="3782">
                        <c:v>44832.008773148147</c:v>
                      </c:pt>
                      <c:pt idx="3783">
                        <c:v>44832.008784722224</c:v>
                      </c:pt>
                      <c:pt idx="3784">
                        <c:v>44832.008796296293</c:v>
                      </c:pt>
                      <c:pt idx="3785">
                        <c:v>44832.00880787037</c:v>
                      </c:pt>
                      <c:pt idx="3786">
                        <c:v>44832.008819444447</c:v>
                      </c:pt>
                      <c:pt idx="3787">
                        <c:v>44832.008831018517</c:v>
                      </c:pt>
                      <c:pt idx="3788">
                        <c:v>44832.008842592593</c:v>
                      </c:pt>
                      <c:pt idx="3789">
                        <c:v>44832.00885416667</c:v>
                      </c:pt>
                      <c:pt idx="3790">
                        <c:v>44832.00886574074</c:v>
                      </c:pt>
                      <c:pt idx="3791">
                        <c:v>44832.008877314816</c:v>
                      </c:pt>
                      <c:pt idx="3792">
                        <c:v>44832.008888888886</c:v>
                      </c:pt>
                      <c:pt idx="3793">
                        <c:v>44832.008900462963</c:v>
                      </c:pt>
                      <c:pt idx="3794">
                        <c:v>44832.008912037039</c:v>
                      </c:pt>
                      <c:pt idx="3795">
                        <c:v>44832.008923611109</c:v>
                      </c:pt>
                      <c:pt idx="3796">
                        <c:v>44832.008935185186</c:v>
                      </c:pt>
                      <c:pt idx="3797">
                        <c:v>44832.008946759262</c:v>
                      </c:pt>
                      <c:pt idx="3798">
                        <c:v>44832.008958333332</c:v>
                      </c:pt>
                      <c:pt idx="3799">
                        <c:v>44832.008969907409</c:v>
                      </c:pt>
                      <c:pt idx="3800">
                        <c:v>44832.008981481478</c:v>
                      </c:pt>
                      <c:pt idx="3801">
                        <c:v>44832.008993055555</c:v>
                      </c:pt>
                      <c:pt idx="3802">
                        <c:v>44832.009004629632</c:v>
                      </c:pt>
                      <c:pt idx="3803">
                        <c:v>44832.009016203701</c:v>
                      </c:pt>
                      <c:pt idx="3804">
                        <c:v>44832.009027777778</c:v>
                      </c:pt>
                      <c:pt idx="3805">
                        <c:v>44832.009039351855</c:v>
                      </c:pt>
                      <c:pt idx="3806">
                        <c:v>44832.009050925924</c:v>
                      </c:pt>
                      <c:pt idx="3807">
                        <c:v>44832.009062500001</c:v>
                      </c:pt>
                      <c:pt idx="3808">
                        <c:v>44832.009074074071</c:v>
                      </c:pt>
                      <c:pt idx="3809">
                        <c:v>44832.009085648147</c:v>
                      </c:pt>
                      <c:pt idx="3810">
                        <c:v>44832.009097222224</c:v>
                      </c:pt>
                      <c:pt idx="3811">
                        <c:v>44832.009108796294</c:v>
                      </c:pt>
                      <c:pt idx="3812">
                        <c:v>44832.009120370371</c:v>
                      </c:pt>
                      <c:pt idx="3813">
                        <c:v>44832.009131944447</c:v>
                      </c:pt>
                      <c:pt idx="3814">
                        <c:v>44832.009143518517</c:v>
                      </c:pt>
                      <c:pt idx="3815">
                        <c:v>44832.009155092594</c:v>
                      </c:pt>
                      <c:pt idx="3816">
                        <c:v>44832.009166666663</c:v>
                      </c:pt>
                      <c:pt idx="3817">
                        <c:v>44832.00917824074</c:v>
                      </c:pt>
                      <c:pt idx="3818">
                        <c:v>44832.009189814817</c:v>
                      </c:pt>
                      <c:pt idx="3819">
                        <c:v>44832.009201388886</c:v>
                      </c:pt>
                      <c:pt idx="3820">
                        <c:v>44832.009212962963</c:v>
                      </c:pt>
                      <c:pt idx="3821">
                        <c:v>44832.00922453704</c:v>
                      </c:pt>
                      <c:pt idx="3822">
                        <c:v>44832.009236111109</c:v>
                      </c:pt>
                      <c:pt idx="3823">
                        <c:v>44832.009247685186</c:v>
                      </c:pt>
                      <c:pt idx="3824">
                        <c:v>44832.009259259263</c:v>
                      </c:pt>
                      <c:pt idx="3825">
                        <c:v>44832.009270833332</c:v>
                      </c:pt>
                      <c:pt idx="3826">
                        <c:v>44832.009282407409</c:v>
                      </c:pt>
                      <c:pt idx="3827">
                        <c:v>44832.009293981479</c:v>
                      </c:pt>
                      <c:pt idx="3828">
                        <c:v>44832.009305555555</c:v>
                      </c:pt>
                      <c:pt idx="3829">
                        <c:v>44832.009317129632</c:v>
                      </c:pt>
                      <c:pt idx="3830">
                        <c:v>44832.009328703702</c:v>
                      </c:pt>
                      <c:pt idx="3831">
                        <c:v>44832.009340277778</c:v>
                      </c:pt>
                      <c:pt idx="3832">
                        <c:v>44832.009351851855</c:v>
                      </c:pt>
                      <c:pt idx="3833">
                        <c:v>44832.009363425925</c:v>
                      </c:pt>
                      <c:pt idx="3834">
                        <c:v>44832.009375000001</c:v>
                      </c:pt>
                      <c:pt idx="3835">
                        <c:v>44832.009386574071</c:v>
                      </c:pt>
                      <c:pt idx="3836">
                        <c:v>44832.009398148148</c:v>
                      </c:pt>
                      <c:pt idx="3837">
                        <c:v>44832.009409722225</c:v>
                      </c:pt>
                      <c:pt idx="3838">
                        <c:v>44832.009421296294</c:v>
                      </c:pt>
                      <c:pt idx="3839">
                        <c:v>44832.009432870371</c:v>
                      </c:pt>
                      <c:pt idx="3840">
                        <c:v>44832.009444444448</c:v>
                      </c:pt>
                      <c:pt idx="3841">
                        <c:v>44832.009456018517</c:v>
                      </c:pt>
                      <c:pt idx="3842">
                        <c:v>44832.009467592594</c:v>
                      </c:pt>
                      <c:pt idx="3843">
                        <c:v>44832.009479166663</c:v>
                      </c:pt>
                      <c:pt idx="3844">
                        <c:v>44832.00949074074</c:v>
                      </c:pt>
                      <c:pt idx="3845">
                        <c:v>44832.009502314817</c:v>
                      </c:pt>
                      <c:pt idx="3846">
                        <c:v>44832.009513888886</c:v>
                      </c:pt>
                      <c:pt idx="3847">
                        <c:v>44832.009525462963</c:v>
                      </c:pt>
                      <c:pt idx="3848">
                        <c:v>44832.00953703704</c:v>
                      </c:pt>
                      <c:pt idx="3849">
                        <c:v>44832.009548611109</c:v>
                      </c:pt>
                      <c:pt idx="3850">
                        <c:v>44832.009560185186</c:v>
                      </c:pt>
                      <c:pt idx="3851">
                        <c:v>44832.009571759256</c:v>
                      </c:pt>
                      <c:pt idx="3852">
                        <c:v>44832.009583333333</c:v>
                      </c:pt>
                      <c:pt idx="3853">
                        <c:v>44832.009594907409</c:v>
                      </c:pt>
                      <c:pt idx="3854">
                        <c:v>44832.009606481479</c:v>
                      </c:pt>
                      <c:pt idx="3855">
                        <c:v>44832.009618055556</c:v>
                      </c:pt>
                      <c:pt idx="3856">
                        <c:v>44832.009629629632</c:v>
                      </c:pt>
                      <c:pt idx="3857">
                        <c:v>44832.009641203702</c:v>
                      </c:pt>
                      <c:pt idx="3858">
                        <c:v>44832.009652777779</c:v>
                      </c:pt>
                      <c:pt idx="3859">
                        <c:v>44832.009664351855</c:v>
                      </c:pt>
                      <c:pt idx="3860">
                        <c:v>44832.009675925925</c:v>
                      </c:pt>
                      <c:pt idx="3861">
                        <c:v>44832.009687500002</c:v>
                      </c:pt>
                      <c:pt idx="3862">
                        <c:v>44832.009699074071</c:v>
                      </c:pt>
                      <c:pt idx="3863">
                        <c:v>44832.009710648148</c:v>
                      </c:pt>
                      <c:pt idx="3864">
                        <c:v>44832.009722222225</c:v>
                      </c:pt>
                      <c:pt idx="3865">
                        <c:v>44832.009733796294</c:v>
                      </c:pt>
                      <c:pt idx="3866">
                        <c:v>44832.009745370371</c:v>
                      </c:pt>
                      <c:pt idx="3867">
                        <c:v>44832.009756944448</c:v>
                      </c:pt>
                      <c:pt idx="3868">
                        <c:v>44832.009768518517</c:v>
                      </c:pt>
                      <c:pt idx="3869">
                        <c:v>44832.009780092594</c:v>
                      </c:pt>
                      <c:pt idx="3870">
                        <c:v>44832.009791666664</c:v>
                      </c:pt>
                      <c:pt idx="3871">
                        <c:v>44832.00980324074</c:v>
                      </c:pt>
                      <c:pt idx="3872">
                        <c:v>44832.009814814817</c:v>
                      </c:pt>
                      <c:pt idx="3873">
                        <c:v>44832.009826388887</c:v>
                      </c:pt>
                      <c:pt idx="3874">
                        <c:v>44832.009837962964</c:v>
                      </c:pt>
                      <c:pt idx="3875">
                        <c:v>44832.00984953704</c:v>
                      </c:pt>
                      <c:pt idx="3876">
                        <c:v>44832.00986111111</c:v>
                      </c:pt>
                      <c:pt idx="3877">
                        <c:v>44832.009872685187</c:v>
                      </c:pt>
                      <c:pt idx="3878">
                        <c:v>44832.009884259256</c:v>
                      </c:pt>
                      <c:pt idx="3879">
                        <c:v>44832.009895833333</c:v>
                      </c:pt>
                      <c:pt idx="3880">
                        <c:v>44832.00990740741</c:v>
                      </c:pt>
                      <c:pt idx="3881">
                        <c:v>44832.009918981479</c:v>
                      </c:pt>
                      <c:pt idx="3882">
                        <c:v>44832.009930555556</c:v>
                      </c:pt>
                      <c:pt idx="3883">
                        <c:v>44832.009942129633</c:v>
                      </c:pt>
                      <c:pt idx="3884">
                        <c:v>44832.009953703702</c:v>
                      </c:pt>
                      <c:pt idx="3885">
                        <c:v>44832.009965277779</c:v>
                      </c:pt>
                      <c:pt idx="3886">
                        <c:v>44832.009976851848</c:v>
                      </c:pt>
                      <c:pt idx="3887">
                        <c:v>44832.009988425925</c:v>
                      </c:pt>
                      <c:pt idx="3888">
                        <c:v>44832.01</c:v>
                      </c:pt>
                      <c:pt idx="3889">
                        <c:v>44832.010011574072</c:v>
                      </c:pt>
                      <c:pt idx="3890">
                        <c:v>44832.010023148148</c:v>
                      </c:pt>
                      <c:pt idx="3891">
                        <c:v>44832.010034722225</c:v>
                      </c:pt>
                      <c:pt idx="3892">
                        <c:v>44832.010046296295</c:v>
                      </c:pt>
                      <c:pt idx="3893">
                        <c:v>44832.010057870371</c:v>
                      </c:pt>
                      <c:pt idx="3894">
                        <c:v>44832.010069444441</c:v>
                      </c:pt>
                      <c:pt idx="3895">
                        <c:v>44832.010081018518</c:v>
                      </c:pt>
                      <c:pt idx="3896">
                        <c:v>44832.010092592594</c:v>
                      </c:pt>
                      <c:pt idx="3897">
                        <c:v>44832.010104166664</c:v>
                      </c:pt>
                      <c:pt idx="3898">
                        <c:v>44832.010115740741</c:v>
                      </c:pt>
                      <c:pt idx="3899">
                        <c:v>44832.010127314818</c:v>
                      </c:pt>
                      <c:pt idx="3900">
                        <c:v>44832.010138888887</c:v>
                      </c:pt>
                      <c:pt idx="3901">
                        <c:v>44832.010150462964</c:v>
                      </c:pt>
                      <c:pt idx="3902">
                        <c:v>44832.010162037041</c:v>
                      </c:pt>
                      <c:pt idx="3903">
                        <c:v>44832.01017361111</c:v>
                      </c:pt>
                      <c:pt idx="3904">
                        <c:v>44832.010185185187</c:v>
                      </c:pt>
                      <c:pt idx="3905">
                        <c:v>44832.010196759256</c:v>
                      </c:pt>
                      <c:pt idx="3906">
                        <c:v>44832.010208333333</c:v>
                      </c:pt>
                      <c:pt idx="3907">
                        <c:v>44832.01021990741</c:v>
                      </c:pt>
                      <c:pt idx="3908">
                        <c:v>44832.010231481479</c:v>
                      </c:pt>
                      <c:pt idx="3909">
                        <c:v>44832.010243055556</c:v>
                      </c:pt>
                      <c:pt idx="3910">
                        <c:v>44832.010254629633</c:v>
                      </c:pt>
                      <c:pt idx="3911">
                        <c:v>44832.010266203702</c:v>
                      </c:pt>
                      <c:pt idx="3912">
                        <c:v>44832.010277777779</c:v>
                      </c:pt>
                      <c:pt idx="3913">
                        <c:v>44832.010289351849</c:v>
                      </c:pt>
                      <c:pt idx="3914">
                        <c:v>44832.010300925926</c:v>
                      </c:pt>
                      <c:pt idx="3915">
                        <c:v>44832.010312500002</c:v>
                      </c:pt>
                      <c:pt idx="3916">
                        <c:v>44832.010324074072</c:v>
                      </c:pt>
                      <c:pt idx="3917">
                        <c:v>44832.010335648149</c:v>
                      </c:pt>
                      <c:pt idx="3918">
                        <c:v>44832.010347222225</c:v>
                      </c:pt>
                      <c:pt idx="3919">
                        <c:v>44832.010358796295</c:v>
                      </c:pt>
                      <c:pt idx="3920">
                        <c:v>44832.010370370372</c:v>
                      </c:pt>
                      <c:pt idx="3921">
                        <c:v>44832.010381944441</c:v>
                      </c:pt>
                      <c:pt idx="3922">
                        <c:v>44832.010393518518</c:v>
                      </c:pt>
                      <c:pt idx="3923">
                        <c:v>44832.010405092595</c:v>
                      </c:pt>
                      <c:pt idx="3924">
                        <c:v>44832.010416666664</c:v>
                      </c:pt>
                      <c:pt idx="3925">
                        <c:v>44832.010428240741</c:v>
                      </c:pt>
                      <c:pt idx="3926">
                        <c:v>44832.010439814818</c:v>
                      </c:pt>
                      <c:pt idx="3927">
                        <c:v>44832.010451388887</c:v>
                      </c:pt>
                      <c:pt idx="3928">
                        <c:v>44832.010462962964</c:v>
                      </c:pt>
                      <c:pt idx="3929">
                        <c:v>44832.010474537034</c:v>
                      </c:pt>
                      <c:pt idx="3930">
                        <c:v>44832.01048611111</c:v>
                      </c:pt>
                      <c:pt idx="3931">
                        <c:v>44832.010497685187</c:v>
                      </c:pt>
                      <c:pt idx="3932">
                        <c:v>44832.010509259257</c:v>
                      </c:pt>
                      <c:pt idx="3933">
                        <c:v>44832.010520833333</c:v>
                      </c:pt>
                      <c:pt idx="3934">
                        <c:v>44832.01053240741</c:v>
                      </c:pt>
                      <c:pt idx="3935">
                        <c:v>44832.01054398148</c:v>
                      </c:pt>
                      <c:pt idx="3936">
                        <c:v>44832.010555555556</c:v>
                      </c:pt>
                      <c:pt idx="3937">
                        <c:v>44832.010567129626</c:v>
                      </c:pt>
                      <c:pt idx="3938">
                        <c:v>44832.010578703703</c:v>
                      </c:pt>
                      <c:pt idx="3939">
                        <c:v>44832.01059027778</c:v>
                      </c:pt>
                      <c:pt idx="3940">
                        <c:v>44832.010601851849</c:v>
                      </c:pt>
                      <c:pt idx="3941">
                        <c:v>44832.010613425926</c:v>
                      </c:pt>
                      <c:pt idx="3942">
                        <c:v>44832.010625000003</c:v>
                      </c:pt>
                      <c:pt idx="3943">
                        <c:v>44832.010636574072</c:v>
                      </c:pt>
                      <c:pt idx="3944">
                        <c:v>44832.010648148149</c:v>
                      </c:pt>
                      <c:pt idx="3945">
                        <c:v>44832.010659722226</c:v>
                      </c:pt>
                      <c:pt idx="3946">
                        <c:v>44832.010671296295</c:v>
                      </c:pt>
                      <c:pt idx="3947">
                        <c:v>44832.010682870372</c:v>
                      </c:pt>
                      <c:pt idx="3948">
                        <c:v>44832.010694444441</c:v>
                      </c:pt>
                      <c:pt idx="3949">
                        <c:v>44832.010706018518</c:v>
                      </c:pt>
                      <c:pt idx="3950">
                        <c:v>44832.010717592595</c:v>
                      </c:pt>
                      <c:pt idx="3951">
                        <c:v>44832.010729166665</c:v>
                      </c:pt>
                      <c:pt idx="3952">
                        <c:v>44832.010740740741</c:v>
                      </c:pt>
                      <c:pt idx="3953">
                        <c:v>44832.010752314818</c:v>
                      </c:pt>
                      <c:pt idx="3954">
                        <c:v>44832.010763888888</c:v>
                      </c:pt>
                      <c:pt idx="3955">
                        <c:v>44832.010775462964</c:v>
                      </c:pt>
                      <c:pt idx="3956">
                        <c:v>44832.010787037034</c:v>
                      </c:pt>
                      <c:pt idx="3957">
                        <c:v>44832.010798611111</c:v>
                      </c:pt>
                      <c:pt idx="3958">
                        <c:v>44832.010810185187</c:v>
                      </c:pt>
                      <c:pt idx="3959">
                        <c:v>44832.010821759257</c:v>
                      </c:pt>
                      <c:pt idx="3960">
                        <c:v>44832.010833333334</c:v>
                      </c:pt>
                      <c:pt idx="3961">
                        <c:v>44832.010844907411</c:v>
                      </c:pt>
                      <c:pt idx="3962">
                        <c:v>44832.01085648148</c:v>
                      </c:pt>
                      <c:pt idx="3963">
                        <c:v>44832.010868055557</c:v>
                      </c:pt>
                      <c:pt idx="3964">
                        <c:v>44832.010879629626</c:v>
                      </c:pt>
                      <c:pt idx="3965">
                        <c:v>44832.010891203703</c:v>
                      </c:pt>
                      <c:pt idx="3966">
                        <c:v>44832.01090277778</c:v>
                      </c:pt>
                      <c:pt idx="3967">
                        <c:v>44832.010914351849</c:v>
                      </c:pt>
                      <c:pt idx="3968">
                        <c:v>44832.010925925926</c:v>
                      </c:pt>
                      <c:pt idx="3969">
                        <c:v>44832.010937500003</c:v>
                      </c:pt>
                      <c:pt idx="3970">
                        <c:v>44832.010949074072</c:v>
                      </c:pt>
                      <c:pt idx="3971">
                        <c:v>44832.010960648149</c:v>
                      </c:pt>
                      <c:pt idx="3972">
                        <c:v>44832.010972222219</c:v>
                      </c:pt>
                      <c:pt idx="3973">
                        <c:v>44832.010983796295</c:v>
                      </c:pt>
                      <c:pt idx="3974">
                        <c:v>44832.010995370372</c:v>
                      </c:pt>
                      <c:pt idx="3975">
                        <c:v>44832.011006944442</c:v>
                      </c:pt>
                      <c:pt idx="3976">
                        <c:v>44832.011018518519</c:v>
                      </c:pt>
                      <c:pt idx="3977">
                        <c:v>44832.011030092595</c:v>
                      </c:pt>
                      <c:pt idx="3978">
                        <c:v>44832.011041666665</c:v>
                      </c:pt>
                      <c:pt idx="3979">
                        <c:v>44832.011053240742</c:v>
                      </c:pt>
                      <c:pt idx="3980">
                        <c:v>44832.011064814818</c:v>
                      </c:pt>
                      <c:pt idx="3981">
                        <c:v>44832.011076388888</c:v>
                      </c:pt>
                      <c:pt idx="3982">
                        <c:v>44832.011087962965</c:v>
                      </c:pt>
                      <c:pt idx="3983">
                        <c:v>44832.011099537034</c:v>
                      </c:pt>
                      <c:pt idx="3984">
                        <c:v>44832.011111111111</c:v>
                      </c:pt>
                      <c:pt idx="3985">
                        <c:v>44832.011122685188</c:v>
                      </c:pt>
                      <c:pt idx="3986">
                        <c:v>44832.011134259257</c:v>
                      </c:pt>
                      <c:pt idx="3987">
                        <c:v>44832.011145833334</c:v>
                      </c:pt>
                      <c:pt idx="3988">
                        <c:v>44832.011157407411</c:v>
                      </c:pt>
                      <c:pt idx="3989">
                        <c:v>44832.01116898148</c:v>
                      </c:pt>
                      <c:pt idx="3990">
                        <c:v>44832.011180555557</c:v>
                      </c:pt>
                      <c:pt idx="3991">
                        <c:v>44832.011192129627</c:v>
                      </c:pt>
                      <c:pt idx="3992">
                        <c:v>44832.011203703703</c:v>
                      </c:pt>
                      <c:pt idx="3993">
                        <c:v>44832.01121527778</c:v>
                      </c:pt>
                      <c:pt idx="3994">
                        <c:v>44832.01122685185</c:v>
                      </c:pt>
                      <c:pt idx="3995">
                        <c:v>44832.011238425926</c:v>
                      </c:pt>
                      <c:pt idx="3996">
                        <c:v>44832.011250000003</c:v>
                      </c:pt>
                      <c:pt idx="3997">
                        <c:v>44832.011261574073</c:v>
                      </c:pt>
                      <c:pt idx="3998">
                        <c:v>44832.011273148149</c:v>
                      </c:pt>
                      <c:pt idx="3999">
                        <c:v>44832.011284722219</c:v>
                      </c:pt>
                      <c:pt idx="4000">
                        <c:v>44832.011296296296</c:v>
                      </c:pt>
                      <c:pt idx="4001">
                        <c:v>44832.011307870373</c:v>
                      </c:pt>
                      <c:pt idx="4002">
                        <c:v>44832.011319444442</c:v>
                      </c:pt>
                      <c:pt idx="4003">
                        <c:v>44832.011331018519</c:v>
                      </c:pt>
                      <c:pt idx="4004">
                        <c:v>44832.011342592596</c:v>
                      </c:pt>
                      <c:pt idx="4005">
                        <c:v>44832.011354166665</c:v>
                      </c:pt>
                      <c:pt idx="4006">
                        <c:v>44832.011365740742</c:v>
                      </c:pt>
                      <c:pt idx="4007">
                        <c:v>44832.011377314811</c:v>
                      </c:pt>
                      <c:pt idx="4008">
                        <c:v>44832.011388888888</c:v>
                      </c:pt>
                      <c:pt idx="4009">
                        <c:v>44832.011400462965</c:v>
                      </c:pt>
                      <c:pt idx="4010">
                        <c:v>44832.011412037034</c:v>
                      </c:pt>
                      <c:pt idx="4011">
                        <c:v>44832.011423611111</c:v>
                      </c:pt>
                      <c:pt idx="4012">
                        <c:v>44832.011435185188</c:v>
                      </c:pt>
                      <c:pt idx="4013">
                        <c:v>44832.011446759258</c:v>
                      </c:pt>
                      <c:pt idx="4014">
                        <c:v>44832.011458333334</c:v>
                      </c:pt>
                      <c:pt idx="4015">
                        <c:v>44832.011469907404</c:v>
                      </c:pt>
                      <c:pt idx="4016">
                        <c:v>44832.011481481481</c:v>
                      </c:pt>
                      <c:pt idx="4017">
                        <c:v>44832.011493055557</c:v>
                      </c:pt>
                      <c:pt idx="4018">
                        <c:v>44832.011504629627</c:v>
                      </c:pt>
                      <c:pt idx="4019">
                        <c:v>44832.011516203704</c:v>
                      </c:pt>
                      <c:pt idx="4020">
                        <c:v>44832.01152777778</c:v>
                      </c:pt>
                      <c:pt idx="4021">
                        <c:v>44832.01153935185</c:v>
                      </c:pt>
                      <c:pt idx="4022">
                        <c:v>44832.011550925927</c:v>
                      </c:pt>
                      <c:pt idx="4023">
                        <c:v>44832.011562500003</c:v>
                      </c:pt>
                      <c:pt idx="4024">
                        <c:v>44832.011574074073</c:v>
                      </c:pt>
                      <c:pt idx="4025">
                        <c:v>44832.01158564815</c:v>
                      </c:pt>
                      <c:pt idx="4026">
                        <c:v>44832.011597222219</c:v>
                      </c:pt>
                      <c:pt idx="4027">
                        <c:v>44832.011608796296</c:v>
                      </c:pt>
                      <c:pt idx="4028">
                        <c:v>44832.011620370373</c:v>
                      </c:pt>
                      <c:pt idx="4029">
                        <c:v>44832.011631944442</c:v>
                      </c:pt>
                      <c:pt idx="4030">
                        <c:v>44832.011643518519</c:v>
                      </c:pt>
                      <c:pt idx="4031">
                        <c:v>44832.011655092596</c:v>
                      </c:pt>
                      <c:pt idx="4032">
                        <c:v>44832.011666666665</c:v>
                      </c:pt>
                      <c:pt idx="4033">
                        <c:v>44832.011678240742</c:v>
                      </c:pt>
                      <c:pt idx="4034">
                        <c:v>44832.011689814812</c:v>
                      </c:pt>
                      <c:pt idx="4035">
                        <c:v>44832.011701388888</c:v>
                      </c:pt>
                      <c:pt idx="4036">
                        <c:v>44832.011712962965</c:v>
                      </c:pt>
                      <c:pt idx="4037">
                        <c:v>44832.011724537035</c:v>
                      </c:pt>
                      <c:pt idx="4038">
                        <c:v>44832.011736111112</c:v>
                      </c:pt>
                      <c:pt idx="4039">
                        <c:v>44832.011747685188</c:v>
                      </c:pt>
                      <c:pt idx="4040">
                        <c:v>44832.011759259258</c:v>
                      </c:pt>
                      <c:pt idx="4041">
                        <c:v>44832.011770833335</c:v>
                      </c:pt>
                      <c:pt idx="4042">
                        <c:v>44832.011782407404</c:v>
                      </c:pt>
                      <c:pt idx="4043">
                        <c:v>44832.011793981481</c:v>
                      </c:pt>
                      <c:pt idx="4044">
                        <c:v>44832.011805555558</c:v>
                      </c:pt>
                      <c:pt idx="4045">
                        <c:v>44832.011817129627</c:v>
                      </c:pt>
                      <c:pt idx="4046">
                        <c:v>44832.011828703704</c:v>
                      </c:pt>
                      <c:pt idx="4047">
                        <c:v>44832.011840277781</c:v>
                      </c:pt>
                      <c:pt idx="4048">
                        <c:v>44832.01185185185</c:v>
                      </c:pt>
                      <c:pt idx="4049">
                        <c:v>44832.011863425927</c:v>
                      </c:pt>
                      <c:pt idx="4050">
                        <c:v>44832.011874999997</c:v>
                      </c:pt>
                      <c:pt idx="4051">
                        <c:v>44832.011886574073</c:v>
                      </c:pt>
                      <c:pt idx="4052">
                        <c:v>44832.01189814815</c:v>
                      </c:pt>
                      <c:pt idx="4053">
                        <c:v>44832.01190972222</c:v>
                      </c:pt>
                      <c:pt idx="4054">
                        <c:v>44832.011921296296</c:v>
                      </c:pt>
                      <c:pt idx="4055">
                        <c:v>44832.011932870373</c:v>
                      </c:pt>
                      <c:pt idx="4056">
                        <c:v>44832.011944444443</c:v>
                      </c:pt>
                      <c:pt idx="4057">
                        <c:v>44832.011956018519</c:v>
                      </c:pt>
                      <c:pt idx="4058">
                        <c:v>44832.011967592596</c:v>
                      </c:pt>
                      <c:pt idx="4059">
                        <c:v>44832.011979166666</c:v>
                      </c:pt>
                      <c:pt idx="4060">
                        <c:v>44832.011990740742</c:v>
                      </c:pt>
                      <c:pt idx="4061">
                        <c:v>44832.012002314812</c:v>
                      </c:pt>
                      <c:pt idx="4062">
                        <c:v>44832.012013888889</c:v>
                      </c:pt>
                      <c:pt idx="4063">
                        <c:v>44832.012025462966</c:v>
                      </c:pt>
                      <c:pt idx="4064">
                        <c:v>44832.012037037035</c:v>
                      </c:pt>
                      <c:pt idx="4065">
                        <c:v>44832.012048611112</c:v>
                      </c:pt>
                      <c:pt idx="4066">
                        <c:v>44832.012060185189</c:v>
                      </c:pt>
                      <c:pt idx="4067">
                        <c:v>44832.012071759258</c:v>
                      </c:pt>
                      <c:pt idx="4068">
                        <c:v>44832.012083333335</c:v>
                      </c:pt>
                      <c:pt idx="4069">
                        <c:v>44832.012094907404</c:v>
                      </c:pt>
                      <c:pt idx="4070">
                        <c:v>44832.012106481481</c:v>
                      </c:pt>
                      <c:pt idx="4071">
                        <c:v>44832.012118055558</c:v>
                      </c:pt>
                      <c:pt idx="4072">
                        <c:v>44832.012129629627</c:v>
                      </c:pt>
                      <c:pt idx="4073">
                        <c:v>44832.012141203704</c:v>
                      </c:pt>
                      <c:pt idx="4074">
                        <c:v>44832.012152777781</c:v>
                      </c:pt>
                      <c:pt idx="4075">
                        <c:v>44832.012164351851</c:v>
                      </c:pt>
                      <c:pt idx="4076">
                        <c:v>44832.012175925927</c:v>
                      </c:pt>
                      <c:pt idx="4077">
                        <c:v>44832.012187499997</c:v>
                      </c:pt>
                      <c:pt idx="4078">
                        <c:v>44832.012199074074</c:v>
                      </c:pt>
                      <c:pt idx="4079">
                        <c:v>44832.01221064815</c:v>
                      </c:pt>
                      <c:pt idx="4080">
                        <c:v>44832.01222222222</c:v>
                      </c:pt>
                      <c:pt idx="4081">
                        <c:v>44832.012233796297</c:v>
                      </c:pt>
                      <c:pt idx="4082">
                        <c:v>44832.012245370373</c:v>
                      </c:pt>
                      <c:pt idx="4083">
                        <c:v>44832.012256944443</c:v>
                      </c:pt>
                      <c:pt idx="4084">
                        <c:v>44832.01226851852</c:v>
                      </c:pt>
                      <c:pt idx="4085">
                        <c:v>44832.012280092589</c:v>
                      </c:pt>
                      <c:pt idx="4086">
                        <c:v>44832.012291666666</c:v>
                      </c:pt>
                      <c:pt idx="4087">
                        <c:v>44832.012303240743</c:v>
                      </c:pt>
                      <c:pt idx="4088">
                        <c:v>44832.012314814812</c:v>
                      </c:pt>
                      <c:pt idx="4089">
                        <c:v>44832.012326388889</c:v>
                      </c:pt>
                      <c:pt idx="4090">
                        <c:v>44832.012337962966</c:v>
                      </c:pt>
                      <c:pt idx="4091">
                        <c:v>44832.012349537035</c:v>
                      </c:pt>
                      <c:pt idx="4092">
                        <c:v>44832.012361111112</c:v>
                      </c:pt>
                      <c:pt idx="4093">
                        <c:v>44832.012372685182</c:v>
                      </c:pt>
                      <c:pt idx="4094">
                        <c:v>44832.012384259258</c:v>
                      </c:pt>
                      <c:pt idx="4095">
                        <c:v>44832.012395833335</c:v>
                      </c:pt>
                      <c:pt idx="4096">
                        <c:v>44832.012407407405</c:v>
                      </c:pt>
                      <c:pt idx="4097">
                        <c:v>44832.012418981481</c:v>
                      </c:pt>
                      <c:pt idx="4098">
                        <c:v>44832.012430555558</c:v>
                      </c:pt>
                      <c:pt idx="4099">
                        <c:v>44832.012442129628</c:v>
                      </c:pt>
                      <c:pt idx="4100">
                        <c:v>44832.012453703705</c:v>
                      </c:pt>
                      <c:pt idx="4101">
                        <c:v>44832.012465277781</c:v>
                      </c:pt>
                      <c:pt idx="4102">
                        <c:v>44832.012476851851</c:v>
                      </c:pt>
                      <c:pt idx="4103">
                        <c:v>44832.012488425928</c:v>
                      </c:pt>
                      <c:pt idx="4104">
                        <c:v>44832.012499999997</c:v>
                      </c:pt>
                      <c:pt idx="4105">
                        <c:v>44832.012511574074</c:v>
                      </c:pt>
                      <c:pt idx="4106">
                        <c:v>44832.012523148151</c:v>
                      </c:pt>
                      <c:pt idx="4107">
                        <c:v>44832.01253472222</c:v>
                      </c:pt>
                      <c:pt idx="4108">
                        <c:v>44832.012546296297</c:v>
                      </c:pt>
                      <c:pt idx="4109">
                        <c:v>44832.012557870374</c:v>
                      </c:pt>
                      <c:pt idx="4110">
                        <c:v>44832.012569444443</c:v>
                      </c:pt>
                      <c:pt idx="4111">
                        <c:v>44832.01258101852</c:v>
                      </c:pt>
                      <c:pt idx="4112">
                        <c:v>44832.012592592589</c:v>
                      </c:pt>
                      <c:pt idx="4113">
                        <c:v>44832.012604166666</c:v>
                      </c:pt>
                      <c:pt idx="4114">
                        <c:v>44832.012615740743</c:v>
                      </c:pt>
                      <c:pt idx="4115">
                        <c:v>44832.012627314813</c:v>
                      </c:pt>
                      <c:pt idx="4116">
                        <c:v>44832.012638888889</c:v>
                      </c:pt>
                      <c:pt idx="4117">
                        <c:v>44832.012650462966</c:v>
                      </c:pt>
                      <c:pt idx="4118">
                        <c:v>44832.012662037036</c:v>
                      </c:pt>
                      <c:pt idx="4119">
                        <c:v>44832.012673611112</c:v>
                      </c:pt>
                      <c:pt idx="4120">
                        <c:v>44832.012685185182</c:v>
                      </c:pt>
                      <c:pt idx="4121">
                        <c:v>44832.012696759259</c:v>
                      </c:pt>
                      <c:pt idx="4122">
                        <c:v>44832.012708333335</c:v>
                      </c:pt>
                      <c:pt idx="4123">
                        <c:v>44832.012719907405</c:v>
                      </c:pt>
                      <c:pt idx="4124">
                        <c:v>44832.012731481482</c:v>
                      </c:pt>
                      <c:pt idx="4125">
                        <c:v>44832.012743055559</c:v>
                      </c:pt>
                      <c:pt idx="4126">
                        <c:v>44832.012754629628</c:v>
                      </c:pt>
                      <c:pt idx="4127">
                        <c:v>44832.012766203705</c:v>
                      </c:pt>
                      <c:pt idx="4128">
                        <c:v>44832.012777777774</c:v>
                      </c:pt>
                      <c:pt idx="4129">
                        <c:v>44832.012789351851</c:v>
                      </c:pt>
                      <c:pt idx="4130">
                        <c:v>44832.012800925928</c:v>
                      </c:pt>
                      <c:pt idx="4131">
                        <c:v>44832.012812499997</c:v>
                      </c:pt>
                      <c:pt idx="4132">
                        <c:v>44832.012824074074</c:v>
                      </c:pt>
                      <c:pt idx="4133">
                        <c:v>44832.012835648151</c:v>
                      </c:pt>
                      <c:pt idx="4134">
                        <c:v>44832.01284722222</c:v>
                      </c:pt>
                      <c:pt idx="4135">
                        <c:v>44832.012870370374</c:v>
                      </c:pt>
                      <c:pt idx="4136">
                        <c:v>44832.012881944444</c:v>
                      </c:pt>
                      <c:pt idx="4137">
                        <c:v>44832.012881944444</c:v>
                      </c:pt>
                      <c:pt idx="4138">
                        <c:v>44832.01289351852</c:v>
                      </c:pt>
                      <c:pt idx="4139">
                        <c:v>44832.01290509259</c:v>
                      </c:pt>
                      <c:pt idx="4140">
                        <c:v>44832.012916666667</c:v>
                      </c:pt>
                      <c:pt idx="4141">
                        <c:v>44832.012928240743</c:v>
                      </c:pt>
                      <c:pt idx="4142">
                        <c:v>44832.012939814813</c:v>
                      </c:pt>
                      <c:pt idx="4143">
                        <c:v>44832.01295138889</c:v>
                      </c:pt>
                      <c:pt idx="4144">
                        <c:v>44832.012962962966</c:v>
                      </c:pt>
                      <c:pt idx="4145">
                        <c:v>44832.012974537036</c:v>
                      </c:pt>
                      <c:pt idx="4146">
                        <c:v>44832.012986111113</c:v>
                      </c:pt>
                      <c:pt idx="4147">
                        <c:v>44832.012997685182</c:v>
                      </c:pt>
                      <c:pt idx="4148">
                        <c:v>44832.013009259259</c:v>
                      </c:pt>
                      <c:pt idx="4149">
                        <c:v>44832.013020833336</c:v>
                      </c:pt>
                      <c:pt idx="4150">
                        <c:v>44832.013032407405</c:v>
                      </c:pt>
                      <c:pt idx="4151">
                        <c:v>44832.013043981482</c:v>
                      </c:pt>
                      <c:pt idx="4152">
                        <c:v>44832.013067129628</c:v>
                      </c:pt>
                      <c:pt idx="4153">
                        <c:v>44832.013078703705</c:v>
                      </c:pt>
                      <c:pt idx="4154">
                        <c:v>44832.013090277775</c:v>
                      </c:pt>
                      <c:pt idx="4155">
                        <c:v>44832.013101851851</c:v>
                      </c:pt>
                      <c:pt idx="4156">
                        <c:v>44832.013113425928</c:v>
                      </c:pt>
                      <c:pt idx="4157">
                        <c:v>44832.013124999998</c:v>
                      </c:pt>
                      <c:pt idx="4158">
                        <c:v>44832.013136574074</c:v>
                      </c:pt>
                      <c:pt idx="4159">
                        <c:v>44832.013148148151</c:v>
                      </c:pt>
                      <c:pt idx="4160">
                        <c:v>44832.013159722221</c:v>
                      </c:pt>
                      <c:pt idx="4161">
                        <c:v>44832.013171296298</c:v>
                      </c:pt>
                      <c:pt idx="4162">
                        <c:v>44832.013182870367</c:v>
                      </c:pt>
                      <c:pt idx="4163">
                        <c:v>44832.013182870367</c:v>
                      </c:pt>
                      <c:pt idx="4164">
                        <c:v>44832.013194444444</c:v>
                      </c:pt>
                      <c:pt idx="4165">
                        <c:v>44832.013206018521</c:v>
                      </c:pt>
                      <c:pt idx="4166">
                        <c:v>44832.01321759259</c:v>
                      </c:pt>
                      <c:pt idx="4167">
                        <c:v>44832.013229166667</c:v>
                      </c:pt>
                      <c:pt idx="4168">
                        <c:v>44832.013240740744</c:v>
                      </c:pt>
                      <c:pt idx="4169">
                        <c:v>44832.013252314813</c:v>
                      </c:pt>
                      <c:pt idx="4170">
                        <c:v>44832.013275462959</c:v>
                      </c:pt>
                      <c:pt idx="4171">
                        <c:v>44832.013287037036</c:v>
                      </c:pt>
                      <c:pt idx="4172">
                        <c:v>44832.013298611113</c:v>
                      </c:pt>
                      <c:pt idx="4173">
                        <c:v>44832.013310185182</c:v>
                      </c:pt>
                      <c:pt idx="4174">
                        <c:v>44832.013321759259</c:v>
                      </c:pt>
                      <c:pt idx="4175">
                        <c:v>44832.013333333336</c:v>
                      </c:pt>
                      <c:pt idx="4176">
                        <c:v>44832.013344907406</c:v>
                      </c:pt>
                      <c:pt idx="4177">
                        <c:v>44832.013356481482</c:v>
                      </c:pt>
                      <c:pt idx="4178">
                        <c:v>44832.013368055559</c:v>
                      </c:pt>
                      <c:pt idx="4179">
                        <c:v>44832.013379629629</c:v>
                      </c:pt>
                      <c:pt idx="4180">
                        <c:v>44832.013391203705</c:v>
                      </c:pt>
                      <c:pt idx="4181">
                        <c:v>44832.013402777775</c:v>
                      </c:pt>
                      <c:pt idx="4182">
                        <c:v>44832.013414351852</c:v>
                      </c:pt>
                      <c:pt idx="4183">
                        <c:v>44832.013425925928</c:v>
                      </c:pt>
                      <c:pt idx="4184">
                        <c:v>44832.013437499998</c:v>
                      </c:pt>
                      <c:pt idx="4185">
                        <c:v>44832.013449074075</c:v>
                      </c:pt>
                      <c:pt idx="4186">
                        <c:v>44832.013460648152</c:v>
                      </c:pt>
                      <c:pt idx="4187">
                        <c:v>44832.013472222221</c:v>
                      </c:pt>
                      <c:pt idx="4188">
                        <c:v>44832.013483796298</c:v>
                      </c:pt>
                      <c:pt idx="4189">
                        <c:v>44832.013495370367</c:v>
                      </c:pt>
                      <c:pt idx="4190">
                        <c:v>44832.013506944444</c:v>
                      </c:pt>
                      <c:pt idx="4191">
                        <c:v>44832.013518518521</c:v>
                      </c:pt>
                      <c:pt idx="4192">
                        <c:v>44832.01353009259</c:v>
                      </c:pt>
                      <c:pt idx="4193">
                        <c:v>44832.013541666667</c:v>
                      </c:pt>
                      <c:pt idx="4194">
                        <c:v>44832.013553240744</c:v>
                      </c:pt>
                      <c:pt idx="4195">
                        <c:v>44832.013564814813</c:v>
                      </c:pt>
                      <c:pt idx="4196">
                        <c:v>44832.01357638889</c:v>
                      </c:pt>
                      <c:pt idx="4197">
                        <c:v>44832.01358796296</c:v>
                      </c:pt>
                      <c:pt idx="4198">
                        <c:v>44832.013599537036</c:v>
                      </c:pt>
                      <c:pt idx="4199">
                        <c:v>44832.013611111113</c:v>
                      </c:pt>
                      <c:pt idx="4200">
                        <c:v>44832.013622685183</c:v>
                      </c:pt>
                      <c:pt idx="4201">
                        <c:v>44832.01363425926</c:v>
                      </c:pt>
                      <c:pt idx="4202">
                        <c:v>44832.013645833336</c:v>
                      </c:pt>
                      <c:pt idx="4203">
                        <c:v>44832.013657407406</c:v>
                      </c:pt>
                      <c:pt idx="4204">
                        <c:v>44832.013668981483</c:v>
                      </c:pt>
                      <c:pt idx="4205">
                        <c:v>44832.013680555552</c:v>
                      </c:pt>
                      <c:pt idx="4206">
                        <c:v>44832.013692129629</c:v>
                      </c:pt>
                      <c:pt idx="4207">
                        <c:v>44832.013703703706</c:v>
                      </c:pt>
                      <c:pt idx="4208">
                        <c:v>44832.013715277775</c:v>
                      </c:pt>
                      <c:pt idx="4209">
                        <c:v>44832.013726851852</c:v>
                      </c:pt>
                      <c:pt idx="4210">
                        <c:v>44832.013738425929</c:v>
                      </c:pt>
                      <c:pt idx="4211">
                        <c:v>44832.013749999998</c:v>
                      </c:pt>
                      <c:pt idx="4212">
                        <c:v>44832.013761574075</c:v>
                      </c:pt>
                      <c:pt idx="4213">
                        <c:v>44832.013773148145</c:v>
                      </c:pt>
                      <c:pt idx="4214">
                        <c:v>44832.013784722221</c:v>
                      </c:pt>
                      <c:pt idx="4215">
                        <c:v>44832.013796296298</c:v>
                      </c:pt>
                      <c:pt idx="4216">
                        <c:v>44832.013807870368</c:v>
                      </c:pt>
                      <c:pt idx="4217">
                        <c:v>44832.013819444444</c:v>
                      </c:pt>
                      <c:pt idx="4218">
                        <c:v>44832.013831018521</c:v>
                      </c:pt>
                      <c:pt idx="4219">
                        <c:v>44832.013842592591</c:v>
                      </c:pt>
                      <c:pt idx="4220">
                        <c:v>44832.013854166667</c:v>
                      </c:pt>
                      <c:pt idx="4221">
                        <c:v>44832.013865740744</c:v>
                      </c:pt>
                      <c:pt idx="4222">
                        <c:v>44832.013877314814</c:v>
                      </c:pt>
                      <c:pt idx="4223">
                        <c:v>44832.013888888891</c:v>
                      </c:pt>
                      <c:pt idx="4224">
                        <c:v>44832.01390046296</c:v>
                      </c:pt>
                      <c:pt idx="4225">
                        <c:v>44832.013912037037</c:v>
                      </c:pt>
                      <c:pt idx="4226">
                        <c:v>44832.013923611114</c:v>
                      </c:pt>
                      <c:pt idx="4227">
                        <c:v>44832.013935185183</c:v>
                      </c:pt>
                      <c:pt idx="4228">
                        <c:v>44832.01394675926</c:v>
                      </c:pt>
                      <c:pt idx="4229">
                        <c:v>44832.013958333337</c:v>
                      </c:pt>
                      <c:pt idx="4230">
                        <c:v>44832.013969907406</c:v>
                      </c:pt>
                      <c:pt idx="4231">
                        <c:v>44832.013981481483</c:v>
                      </c:pt>
                      <c:pt idx="4232">
                        <c:v>44832.013993055552</c:v>
                      </c:pt>
                      <c:pt idx="4233">
                        <c:v>44832.014004629629</c:v>
                      </c:pt>
                      <c:pt idx="4234">
                        <c:v>44832.014016203706</c:v>
                      </c:pt>
                      <c:pt idx="4235">
                        <c:v>44832.014027777775</c:v>
                      </c:pt>
                      <c:pt idx="4236">
                        <c:v>44832.014039351852</c:v>
                      </c:pt>
                      <c:pt idx="4237">
                        <c:v>44832.014050925929</c:v>
                      </c:pt>
                      <c:pt idx="4238">
                        <c:v>44832.014062499999</c:v>
                      </c:pt>
                      <c:pt idx="4239">
                        <c:v>44832.014074074075</c:v>
                      </c:pt>
                      <c:pt idx="4240">
                        <c:v>44832.014085648145</c:v>
                      </c:pt>
                      <c:pt idx="4241">
                        <c:v>44832.014097222222</c:v>
                      </c:pt>
                      <c:pt idx="4242">
                        <c:v>44832.014108796298</c:v>
                      </c:pt>
                      <c:pt idx="4243">
                        <c:v>44832.014120370368</c:v>
                      </c:pt>
                      <c:pt idx="4244">
                        <c:v>44832.014131944445</c:v>
                      </c:pt>
                      <c:pt idx="4245">
                        <c:v>44832.014143518521</c:v>
                      </c:pt>
                      <c:pt idx="4246">
                        <c:v>44832.014155092591</c:v>
                      </c:pt>
                      <c:pt idx="4247">
                        <c:v>44832.014166666668</c:v>
                      </c:pt>
                      <c:pt idx="4248">
                        <c:v>44832.014178240737</c:v>
                      </c:pt>
                      <c:pt idx="4249">
                        <c:v>44832.014189814814</c:v>
                      </c:pt>
                      <c:pt idx="4250">
                        <c:v>44832.014201388891</c:v>
                      </c:pt>
                      <c:pt idx="4251">
                        <c:v>44832.01421296296</c:v>
                      </c:pt>
                      <c:pt idx="4252">
                        <c:v>44832.014224537037</c:v>
                      </c:pt>
                      <c:pt idx="4253">
                        <c:v>44832.014236111114</c:v>
                      </c:pt>
                      <c:pt idx="4254">
                        <c:v>44832.014247685183</c:v>
                      </c:pt>
                      <c:pt idx="4255">
                        <c:v>44832.01425925926</c:v>
                      </c:pt>
                      <c:pt idx="4256">
                        <c:v>44832.014270833337</c:v>
                      </c:pt>
                      <c:pt idx="4257">
                        <c:v>44832.014282407406</c:v>
                      </c:pt>
                      <c:pt idx="4258">
                        <c:v>44832.014293981483</c:v>
                      </c:pt>
                      <c:pt idx="4259">
                        <c:v>44832.014305555553</c:v>
                      </c:pt>
                      <c:pt idx="4260">
                        <c:v>44832.014317129629</c:v>
                      </c:pt>
                      <c:pt idx="4261">
                        <c:v>44832.014328703706</c:v>
                      </c:pt>
                      <c:pt idx="4262">
                        <c:v>44832.014340277776</c:v>
                      </c:pt>
                      <c:pt idx="4263">
                        <c:v>44832.014351851853</c:v>
                      </c:pt>
                      <c:pt idx="4264">
                        <c:v>44832.014363425929</c:v>
                      </c:pt>
                      <c:pt idx="4265">
                        <c:v>44832.014374999999</c:v>
                      </c:pt>
                      <c:pt idx="4266">
                        <c:v>44832.014386574076</c:v>
                      </c:pt>
                      <c:pt idx="4267">
                        <c:v>44832.014398148145</c:v>
                      </c:pt>
                      <c:pt idx="4268">
                        <c:v>44832.014409722222</c:v>
                      </c:pt>
                      <c:pt idx="4269">
                        <c:v>44832.014421296299</c:v>
                      </c:pt>
                      <c:pt idx="4270">
                        <c:v>44832.014432870368</c:v>
                      </c:pt>
                      <c:pt idx="4271">
                        <c:v>44832.014444444445</c:v>
                      </c:pt>
                      <c:pt idx="4272">
                        <c:v>44832.014456018522</c:v>
                      </c:pt>
                      <c:pt idx="4273">
                        <c:v>44832.014467592591</c:v>
                      </c:pt>
                      <c:pt idx="4274">
                        <c:v>44832.014479166668</c:v>
                      </c:pt>
                      <c:pt idx="4275">
                        <c:v>44832.014490740738</c:v>
                      </c:pt>
                      <c:pt idx="4276">
                        <c:v>44832.014502314814</c:v>
                      </c:pt>
                      <c:pt idx="4277">
                        <c:v>44832.014513888891</c:v>
                      </c:pt>
                      <c:pt idx="4278">
                        <c:v>44832.014525462961</c:v>
                      </c:pt>
                      <c:pt idx="4279">
                        <c:v>44832.014537037037</c:v>
                      </c:pt>
                      <c:pt idx="4280">
                        <c:v>44832.014548611114</c:v>
                      </c:pt>
                      <c:pt idx="4281">
                        <c:v>44832.014560185184</c:v>
                      </c:pt>
                      <c:pt idx="4282">
                        <c:v>44832.01457175926</c:v>
                      </c:pt>
                      <c:pt idx="4283">
                        <c:v>44832.01458333333</c:v>
                      </c:pt>
                      <c:pt idx="4284">
                        <c:v>44832.014594907407</c:v>
                      </c:pt>
                      <c:pt idx="4285">
                        <c:v>44832.014606481483</c:v>
                      </c:pt>
                      <c:pt idx="4286">
                        <c:v>44832.014618055553</c:v>
                      </c:pt>
                      <c:pt idx="4287">
                        <c:v>44832.01462962963</c:v>
                      </c:pt>
                      <c:pt idx="4288">
                        <c:v>44832.014641203707</c:v>
                      </c:pt>
                      <c:pt idx="4289">
                        <c:v>44832.014652777776</c:v>
                      </c:pt>
                      <c:pt idx="4290">
                        <c:v>44832.014664351853</c:v>
                      </c:pt>
                      <c:pt idx="4291">
                        <c:v>44832.014675925922</c:v>
                      </c:pt>
                      <c:pt idx="4292">
                        <c:v>44832.014687499999</c:v>
                      </c:pt>
                      <c:pt idx="4293">
                        <c:v>44832.014699074076</c:v>
                      </c:pt>
                      <c:pt idx="4294">
                        <c:v>44832.014710648145</c:v>
                      </c:pt>
                      <c:pt idx="4295">
                        <c:v>44832.014722222222</c:v>
                      </c:pt>
                      <c:pt idx="4296">
                        <c:v>44832.014733796299</c:v>
                      </c:pt>
                      <c:pt idx="4297">
                        <c:v>44832.014745370368</c:v>
                      </c:pt>
                      <c:pt idx="4298">
                        <c:v>44832.014756944445</c:v>
                      </c:pt>
                      <c:pt idx="4299">
                        <c:v>44832.014768518522</c:v>
                      </c:pt>
                      <c:pt idx="4300">
                        <c:v>44832.014780092592</c:v>
                      </c:pt>
                      <c:pt idx="4301">
                        <c:v>44832.014791666668</c:v>
                      </c:pt>
                      <c:pt idx="4302">
                        <c:v>44832.014803240738</c:v>
                      </c:pt>
                      <c:pt idx="4303">
                        <c:v>44832.014814814815</c:v>
                      </c:pt>
                      <c:pt idx="4304">
                        <c:v>44832.014826388891</c:v>
                      </c:pt>
                      <c:pt idx="4305">
                        <c:v>44832.014837962961</c:v>
                      </c:pt>
                      <c:pt idx="4306">
                        <c:v>44832.014849537038</c:v>
                      </c:pt>
                      <c:pt idx="4307">
                        <c:v>44832.014861111114</c:v>
                      </c:pt>
                      <c:pt idx="4308">
                        <c:v>44832.014872685184</c:v>
                      </c:pt>
                      <c:pt idx="4309">
                        <c:v>44832.014884259261</c:v>
                      </c:pt>
                      <c:pt idx="4310">
                        <c:v>44832.01489583333</c:v>
                      </c:pt>
                      <c:pt idx="4311">
                        <c:v>44832.014907407407</c:v>
                      </c:pt>
                      <c:pt idx="4312">
                        <c:v>44832.014918981484</c:v>
                      </c:pt>
                      <c:pt idx="4313">
                        <c:v>44832.014930555553</c:v>
                      </c:pt>
                      <c:pt idx="4314">
                        <c:v>44832.01494212963</c:v>
                      </c:pt>
                      <c:pt idx="4315">
                        <c:v>44832.014953703707</c:v>
                      </c:pt>
                      <c:pt idx="4316">
                        <c:v>44832.014965277776</c:v>
                      </c:pt>
                      <c:pt idx="4317">
                        <c:v>44832.014976851853</c:v>
                      </c:pt>
                      <c:pt idx="4318">
                        <c:v>44832.014988425923</c:v>
                      </c:pt>
                      <c:pt idx="4319">
                        <c:v>44832.014999999999</c:v>
                      </c:pt>
                      <c:pt idx="4320">
                        <c:v>44832.015011574076</c:v>
                      </c:pt>
                      <c:pt idx="4321">
                        <c:v>44832.015023148146</c:v>
                      </c:pt>
                      <c:pt idx="4322">
                        <c:v>44832.015034722222</c:v>
                      </c:pt>
                      <c:pt idx="4323">
                        <c:v>44832.015046296299</c:v>
                      </c:pt>
                      <c:pt idx="4324">
                        <c:v>44832.015057870369</c:v>
                      </c:pt>
                      <c:pt idx="4325">
                        <c:v>44832.015069444446</c:v>
                      </c:pt>
                      <c:pt idx="4326">
                        <c:v>44832.015081018515</c:v>
                      </c:pt>
                      <c:pt idx="4327">
                        <c:v>44832.015092592592</c:v>
                      </c:pt>
                      <c:pt idx="4328">
                        <c:v>44832.015104166669</c:v>
                      </c:pt>
                      <c:pt idx="4329">
                        <c:v>44832.015115740738</c:v>
                      </c:pt>
                      <c:pt idx="4330">
                        <c:v>44832.015127314815</c:v>
                      </c:pt>
                      <c:pt idx="4331">
                        <c:v>44832.015138888892</c:v>
                      </c:pt>
                      <c:pt idx="4332">
                        <c:v>44832.015150462961</c:v>
                      </c:pt>
                      <c:pt idx="4333">
                        <c:v>44832.015162037038</c:v>
                      </c:pt>
                      <c:pt idx="4334">
                        <c:v>44832.015173611115</c:v>
                      </c:pt>
                      <c:pt idx="4335">
                        <c:v>44832.015185185184</c:v>
                      </c:pt>
                      <c:pt idx="4336">
                        <c:v>44832.015196759261</c:v>
                      </c:pt>
                      <c:pt idx="4337">
                        <c:v>44832.015208333331</c:v>
                      </c:pt>
                      <c:pt idx="4338">
                        <c:v>44832.015219907407</c:v>
                      </c:pt>
                      <c:pt idx="4339">
                        <c:v>44832.015231481484</c:v>
                      </c:pt>
                      <c:pt idx="4340">
                        <c:v>44832.015243055554</c:v>
                      </c:pt>
                      <c:pt idx="4341">
                        <c:v>44832.01525462963</c:v>
                      </c:pt>
                      <c:pt idx="4342">
                        <c:v>44832.015266203707</c:v>
                      </c:pt>
                      <c:pt idx="4343">
                        <c:v>44832.015277777777</c:v>
                      </c:pt>
                      <c:pt idx="4344">
                        <c:v>44832.015289351853</c:v>
                      </c:pt>
                      <c:pt idx="4345">
                        <c:v>44832.015300925923</c:v>
                      </c:pt>
                      <c:pt idx="4346">
                        <c:v>44832.0153125</c:v>
                      </c:pt>
                      <c:pt idx="4347">
                        <c:v>44832.015324074076</c:v>
                      </c:pt>
                      <c:pt idx="4348">
                        <c:v>44832.015335648146</c:v>
                      </c:pt>
                      <c:pt idx="4349">
                        <c:v>44832.015347222223</c:v>
                      </c:pt>
                      <c:pt idx="4350">
                        <c:v>44832.0153587963</c:v>
                      </c:pt>
                      <c:pt idx="4351">
                        <c:v>44832.015370370369</c:v>
                      </c:pt>
                      <c:pt idx="4352">
                        <c:v>44832.015381944446</c:v>
                      </c:pt>
                      <c:pt idx="4353">
                        <c:v>44832.015393518515</c:v>
                      </c:pt>
                      <c:pt idx="4354">
                        <c:v>44832.015405092592</c:v>
                      </c:pt>
                      <c:pt idx="4355">
                        <c:v>44832.015416666669</c:v>
                      </c:pt>
                      <c:pt idx="4356">
                        <c:v>44832.015428240738</c:v>
                      </c:pt>
                      <c:pt idx="4357">
                        <c:v>44832.015439814815</c:v>
                      </c:pt>
                      <c:pt idx="4358">
                        <c:v>44832.015451388892</c:v>
                      </c:pt>
                      <c:pt idx="4359">
                        <c:v>44832.015462962961</c:v>
                      </c:pt>
                      <c:pt idx="4360">
                        <c:v>44832.015474537038</c:v>
                      </c:pt>
                      <c:pt idx="4361">
                        <c:v>44832.015486111108</c:v>
                      </c:pt>
                      <c:pt idx="4362">
                        <c:v>44832.015497685185</c:v>
                      </c:pt>
                      <c:pt idx="4363">
                        <c:v>44832.015509259261</c:v>
                      </c:pt>
                      <c:pt idx="4364">
                        <c:v>44832.015520833331</c:v>
                      </c:pt>
                      <c:pt idx="4365">
                        <c:v>44832.015532407408</c:v>
                      </c:pt>
                      <c:pt idx="4366">
                        <c:v>44832.015543981484</c:v>
                      </c:pt>
                      <c:pt idx="4367">
                        <c:v>44832.015555555554</c:v>
                      </c:pt>
                      <c:pt idx="4368">
                        <c:v>44832.015567129631</c:v>
                      </c:pt>
                      <c:pt idx="4369">
                        <c:v>44832.0155787037</c:v>
                      </c:pt>
                      <c:pt idx="4370">
                        <c:v>44832.015590277777</c:v>
                      </c:pt>
                      <c:pt idx="4371">
                        <c:v>44832.015601851854</c:v>
                      </c:pt>
                      <c:pt idx="4372">
                        <c:v>44832.015613425923</c:v>
                      </c:pt>
                      <c:pt idx="4373">
                        <c:v>44832.015625</c:v>
                      </c:pt>
                      <c:pt idx="4374">
                        <c:v>44832.015636574077</c:v>
                      </c:pt>
                      <c:pt idx="4375">
                        <c:v>44832.015648148146</c:v>
                      </c:pt>
                      <c:pt idx="4376">
                        <c:v>44832.015659722223</c:v>
                      </c:pt>
                      <c:pt idx="4377">
                        <c:v>44832.0156712963</c:v>
                      </c:pt>
                      <c:pt idx="4378">
                        <c:v>44832.015682870369</c:v>
                      </c:pt>
                      <c:pt idx="4379">
                        <c:v>44832.015694444446</c:v>
                      </c:pt>
                      <c:pt idx="4380">
                        <c:v>44832.015706018516</c:v>
                      </c:pt>
                      <c:pt idx="4381">
                        <c:v>44832.015717592592</c:v>
                      </c:pt>
                      <c:pt idx="4382">
                        <c:v>44832.015729166669</c:v>
                      </c:pt>
                      <c:pt idx="4383">
                        <c:v>44832.015740740739</c:v>
                      </c:pt>
                      <c:pt idx="4384">
                        <c:v>44832.015752314815</c:v>
                      </c:pt>
                      <c:pt idx="4385">
                        <c:v>44832.015763888892</c:v>
                      </c:pt>
                      <c:pt idx="4386">
                        <c:v>44832.015775462962</c:v>
                      </c:pt>
                      <c:pt idx="4387">
                        <c:v>44832.015787037039</c:v>
                      </c:pt>
                      <c:pt idx="4388">
                        <c:v>44832.015798611108</c:v>
                      </c:pt>
                      <c:pt idx="4389">
                        <c:v>44832.015810185185</c:v>
                      </c:pt>
                      <c:pt idx="4390">
                        <c:v>44832.015821759262</c:v>
                      </c:pt>
                      <c:pt idx="4391">
                        <c:v>44832.015833333331</c:v>
                      </c:pt>
                      <c:pt idx="4392">
                        <c:v>44832.015844907408</c:v>
                      </c:pt>
                      <c:pt idx="4393">
                        <c:v>44832.015856481485</c:v>
                      </c:pt>
                      <c:pt idx="4394">
                        <c:v>44832.015868055554</c:v>
                      </c:pt>
                      <c:pt idx="4395">
                        <c:v>44832.015879629631</c:v>
                      </c:pt>
                      <c:pt idx="4396">
                        <c:v>44832.0158912037</c:v>
                      </c:pt>
                      <c:pt idx="4397">
                        <c:v>44832.015902777777</c:v>
                      </c:pt>
                      <c:pt idx="4398">
                        <c:v>44832.015914351854</c:v>
                      </c:pt>
                      <c:pt idx="4399">
                        <c:v>44832.015925925924</c:v>
                      </c:pt>
                      <c:pt idx="4400">
                        <c:v>44832.0159375</c:v>
                      </c:pt>
                      <c:pt idx="4401">
                        <c:v>44832.015949074077</c:v>
                      </c:pt>
                      <c:pt idx="4402">
                        <c:v>44832.015960648147</c:v>
                      </c:pt>
                      <c:pt idx="4403">
                        <c:v>44832.015972222223</c:v>
                      </c:pt>
                      <c:pt idx="4404">
                        <c:v>44832.015983796293</c:v>
                      </c:pt>
                      <c:pt idx="4405">
                        <c:v>44832.01599537037</c:v>
                      </c:pt>
                      <c:pt idx="4406">
                        <c:v>44832.016006944446</c:v>
                      </c:pt>
                      <c:pt idx="4407">
                        <c:v>44832.016018518516</c:v>
                      </c:pt>
                      <c:pt idx="4408">
                        <c:v>44832.016030092593</c:v>
                      </c:pt>
                      <c:pt idx="4409">
                        <c:v>44832.016041666669</c:v>
                      </c:pt>
                      <c:pt idx="4410">
                        <c:v>44832.016053240739</c:v>
                      </c:pt>
                      <c:pt idx="4411">
                        <c:v>44832.016064814816</c:v>
                      </c:pt>
                      <c:pt idx="4412">
                        <c:v>44832.016076388885</c:v>
                      </c:pt>
                      <c:pt idx="4413">
                        <c:v>44832.016087962962</c:v>
                      </c:pt>
                      <c:pt idx="4414">
                        <c:v>44832.016099537039</c:v>
                      </c:pt>
                      <c:pt idx="4415">
                        <c:v>44832.016111111108</c:v>
                      </c:pt>
                      <c:pt idx="4416">
                        <c:v>44832.016122685185</c:v>
                      </c:pt>
                      <c:pt idx="4417">
                        <c:v>44832.016134259262</c:v>
                      </c:pt>
                      <c:pt idx="4418">
                        <c:v>44832.016145833331</c:v>
                      </c:pt>
                      <c:pt idx="4419">
                        <c:v>44832.016157407408</c:v>
                      </c:pt>
                      <c:pt idx="4420">
                        <c:v>44832.016168981485</c:v>
                      </c:pt>
                      <c:pt idx="4421">
                        <c:v>44832.016180555554</c:v>
                      </c:pt>
                      <c:pt idx="4422">
                        <c:v>44832.016192129631</c:v>
                      </c:pt>
                      <c:pt idx="4423">
                        <c:v>44832.016203703701</c:v>
                      </c:pt>
                      <c:pt idx="4424">
                        <c:v>44832.016215277778</c:v>
                      </c:pt>
                      <c:pt idx="4425">
                        <c:v>44832.016226851854</c:v>
                      </c:pt>
                      <c:pt idx="4426">
                        <c:v>44832.016238425924</c:v>
                      </c:pt>
                      <c:pt idx="4427">
                        <c:v>44832.016250000001</c:v>
                      </c:pt>
                      <c:pt idx="4428">
                        <c:v>44832.016261574077</c:v>
                      </c:pt>
                      <c:pt idx="4429">
                        <c:v>44832.016273148147</c:v>
                      </c:pt>
                      <c:pt idx="4430">
                        <c:v>44832.016284722224</c:v>
                      </c:pt>
                      <c:pt idx="4431">
                        <c:v>44832.016296296293</c:v>
                      </c:pt>
                      <c:pt idx="4432">
                        <c:v>44832.01630787037</c:v>
                      </c:pt>
                      <c:pt idx="4433">
                        <c:v>44832.016319444447</c:v>
                      </c:pt>
                      <c:pt idx="4434">
                        <c:v>44832.016331018516</c:v>
                      </c:pt>
                      <c:pt idx="4435">
                        <c:v>44832.016342592593</c:v>
                      </c:pt>
                      <c:pt idx="4436">
                        <c:v>44832.01635416667</c:v>
                      </c:pt>
                      <c:pt idx="4437">
                        <c:v>44832.016365740739</c:v>
                      </c:pt>
                      <c:pt idx="4438">
                        <c:v>44832.016377314816</c:v>
                      </c:pt>
                      <c:pt idx="4439">
                        <c:v>44832.016388888886</c:v>
                      </c:pt>
                      <c:pt idx="4440">
                        <c:v>44832.016400462962</c:v>
                      </c:pt>
                      <c:pt idx="4441">
                        <c:v>44832.016412037039</c:v>
                      </c:pt>
                      <c:pt idx="4442">
                        <c:v>44832.016423611109</c:v>
                      </c:pt>
                      <c:pt idx="4443">
                        <c:v>44832.016435185185</c:v>
                      </c:pt>
                      <c:pt idx="4444">
                        <c:v>44832.016446759262</c:v>
                      </c:pt>
                      <c:pt idx="4445">
                        <c:v>44832.016458333332</c:v>
                      </c:pt>
                      <c:pt idx="4446">
                        <c:v>44832.016469907408</c:v>
                      </c:pt>
                      <c:pt idx="4447">
                        <c:v>44832.016481481478</c:v>
                      </c:pt>
                      <c:pt idx="4448">
                        <c:v>44832.016493055555</c:v>
                      </c:pt>
                      <c:pt idx="4449">
                        <c:v>44832.016504629632</c:v>
                      </c:pt>
                      <c:pt idx="4450">
                        <c:v>44832.016516203701</c:v>
                      </c:pt>
                      <c:pt idx="4451">
                        <c:v>44832.016527777778</c:v>
                      </c:pt>
                      <c:pt idx="4452">
                        <c:v>44832.016539351855</c:v>
                      </c:pt>
                      <c:pt idx="4453">
                        <c:v>44832.016550925924</c:v>
                      </c:pt>
                      <c:pt idx="4454">
                        <c:v>44832.016562500001</c:v>
                      </c:pt>
                      <c:pt idx="4455">
                        <c:v>44832.016574074078</c:v>
                      </c:pt>
                      <c:pt idx="4456">
                        <c:v>44832.016585648147</c:v>
                      </c:pt>
                      <c:pt idx="4457">
                        <c:v>44832.016597222224</c:v>
                      </c:pt>
                      <c:pt idx="4458">
                        <c:v>44832.016608796293</c:v>
                      </c:pt>
                      <c:pt idx="4459">
                        <c:v>44832.01662037037</c:v>
                      </c:pt>
                      <c:pt idx="4460">
                        <c:v>44832.016631944447</c:v>
                      </c:pt>
                      <c:pt idx="4461">
                        <c:v>44832.016643518517</c:v>
                      </c:pt>
                      <c:pt idx="4462">
                        <c:v>44832.016655092593</c:v>
                      </c:pt>
                      <c:pt idx="4463">
                        <c:v>44832.01666666667</c:v>
                      </c:pt>
                      <c:pt idx="4464">
                        <c:v>44832.01667824074</c:v>
                      </c:pt>
                      <c:pt idx="4465">
                        <c:v>44832.016689814816</c:v>
                      </c:pt>
                      <c:pt idx="4466">
                        <c:v>44832.016701388886</c:v>
                      </c:pt>
                      <c:pt idx="4467">
                        <c:v>44832.016712962963</c:v>
                      </c:pt>
                      <c:pt idx="4468">
                        <c:v>44832.016724537039</c:v>
                      </c:pt>
                      <c:pt idx="4469">
                        <c:v>44832.016736111109</c:v>
                      </c:pt>
                      <c:pt idx="4470">
                        <c:v>44832.016747685186</c:v>
                      </c:pt>
                      <c:pt idx="4471">
                        <c:v>44832.016759259262</c:v>
                      </c:pt>
                      <c:pt idx="4472">
                        <c:v>44832.016770833332</c:v>
                      </c:pt>
                      <c:pt idx="4473">
                        <c:v>44832.016782407409</c:v>
                      </c:pt>
                      <c:pt idx="4474">
                        <c:v>44832.016793981478</c:v>
                      </c:pt>
                      <c:pt idx="4475">
                        <c:v>44832.016805555555</c:v>
                      </c:pt>
                      <c:pt idx="4476">
                        <c:v>44832.016817129632</c:v>
                      </c:pt>
                      <c:pt idx="4477">
                        <c:v>44832.016828703701</c:v>
                      </c:pt>
                      <c:pt idx="4478">
                        <c:v>44832.016840277778</c:v>
                      </c:pt>
                      <c:pt idx="4479">
                        <c:v>44832.016851851855</c:v>
                      </c:pt>
                      <c:pt idx="4480">
                        <c:v>44832.016863425924</c:v>
                      </c:pt>
                      <c:pt idx="4481">
                        <c:v>44832.016875000001</c:v>
                      </c:pt>
                      <c:pt idx="4482">
                        <c:v>44832.016886574071</c:v>
                      </c:pt>
                      <c:pt idx="4483">
                        <c:v>44832.016898148147</c:v>
                      </c:pt>
                      <c:pt idx="4484">
                        <c:v>44832.016909722224</c:v>
                      </c:pt>
                      <c:pt idx="4485">
                        <c:v>44832.016921296294</c:v>
                      </c:pt>
                      <c:pt idx="4486">
                        <c:v>44832.016932870371</c:v>
                      </c:pt>
                      <c:pt idx="4487">
                        <c:v>44832.016944444447</c:v>
                      </c:pt>
                      <c:pt idx="4488">
                        <c:v>44832.016956018517</c:v>
                      </c:pt>
                      <c:pt idx="4489">
                        <c:v>44832.016967592594</c:v>
                      </c:pt>
                      <c:pt idx="4490">
                        <c:v>44832.016979166663</c:v>
                      </c:pt>
                      <c:pt idx="4491">
                        <c:v>44832.01699074074</c:v>
                      </c:pt>
                      <c:pt idx="4492">
                        <c:v>44832.017002314817</c:v>
                      </c:pt>
                      <c:pt idx="4493">
                        <c:v>44832.017013888886</c:v>
                      </c:pt>
                      <c:pt idx="4494">
                        <c:v>44832.017025462963</c:v>
                      </c:pt>
                      <c:pt idx="4495">
                        <c:v>44832.01703703704</c:v>
                      </c:pt>
                      <c:pt idx="4496">
                        <c:v>44832.017048611109</c:v>
                      </c:pt>
                      <c:pt idx="4497">
                        <c:v>44832.017060185186</c:v>
                      </c:pt>
                      <c:pt idx="4498">
                        <c:v>44832.017071759263</c:v>
                      </c:pt>
                      <c:pt idx="4499">
                        <c:v>44832.017083333332</c:v>
                      </c:pt>
                      <c:pt idx="4500">
                        <c:v>44832.017094907409</c:v>
                      </c:pt>
                      <c:pt idx="4501">
                        <c:v>44832.017106481479</c:v>
                      </c:pt>
                      <c:pt idx="4502">
                        <c:v>44832.017118055555</c:v>
                      </c:pt>
                      <c:pt idx="4503">
                        <c:v>44832.017129629632</c:v>
                      </c:pt>
                      <c:pt idx="4504">
                        <c:v>44832.017141203702</c:v>
                      </c:pt>
                      <c:pt idx="4505">
                        <c:v>44832.017152777778</c:v>
                      </c:pt>
                      <c:pt idx="4506">
                        <c:v>44832.017164351855</c:v>
                      </c:pt>
                      <c:pt idx="4507">
                        <c:v>44832.017175925925</c:v>
                      </c:pt>
                      <c:pt idx="4508">
                        <c:v>44832.017187500001</c:v>
                      </c:pt>
                      <c:pt idx="4509">
                        <c:v>44832.017199074071</c:v>
                      </c:pt>
                      <c:pt idx="4510">
                        <c:v>44832.017210648148</c:v>
                      </c:pt>
                      <c:pt idx="4511">
                        <c:v>44832.017222222225</c:v>
                      </c:pt>
                      <c:pt idx="4512">
                        <c:v>44832.017233796294</c:v>
                      </c:pt>
                      <c:pt idx="4513">
                        <c:v>44832.017245370371</c:v>
                      </c:pt>
                      <c:pt idx="4514">
                        <c:v>44832.017256944448</c:v>
                      </c:pt>
                      <c:pt idx="4515">
                        <c:v>44832.017268518517</c:v>
                      </c:pt>
                      <c:pt idx="4516">
                        <c:v>44832.017280092594</c:v>
                      </c:pt>
                      <c:pt idx="4517">
                        <c:v>44832.017291666663</c:v>
                      </c:pt>
                      <c:pt idx="4518">
                        <c:v>44832.01730324074</c:v>
                      </c:pt>
                      <c:pt idx="4519">
                        <c:v>44832.017314814817</c:v>
                      </c:pt>
                      <c:pt idx="4520">
                        <c:v>44832.017326388886</c:v>
                      </c:pt>
                      <c:pt idx="4521">
                        <c:v>44832.017337962963</c:v>
                      </c:pt>
                      <c:pt idx="4522">
                        <c:v>44832.01734953704</c:v>
                      </c:pt>
                      <c:pt idx="4523">
                        <c:v>44832.017361111109</c:v>
                      </c:pt>
                      <c:pt idx="4524">
                        <c:v>44832.017372685186</c:v>
                      </c:pt>
                      <c:pt idx="4525">
                        <c:v>44832.017384259256</c:v>
                      </c:pt>
                      <c:pt idx="4526">
                        <c:v>44832.017395833333</c:v>
                      </c:pt>
                      <c:pt idx="4527">
                        <c:v>44832.017407407409</c:v>
                      </c:pt>
                      <c:pt idx="4528">
                        <c:v>44832.017418981479</c:v>
                      </c:pt>
                      <c:pt idx="4529">
                        <c:v>44832.017430555556</c:v>
                      </c:pt>
                      <c:pt idx="4530">
                        <c:v>44832.017442129632</c:v>
                      </c:pt>
                      <c:pt idx="4531">
                        <c:v>44832.017453703702</c:v>
                      </c:pt>
                      <c:pt idx="4532">
                        <c:v>44832.017465277779</c:v>
                      </c:pt>
                      <c:pt idx="4533">
                        <c:v>44832.017476851855</c:v>
                      </c:pt>
                      <c:pt idx="4534">
                        <c:v>44832.017488425925</c:v>
                      </c:pt>
                      <c:pt idx="4535">
                        <c:v>44832.017500000002</c:v>
                      </c:pt>
                      <c:pt idx="4536">
                        <c:v>44832.017511574071</c:v>
                      </c:pt>
                      <c:pt idx="4537">
                        <c:v>44832.017523148148</c:v>
                      </c:pt>
                      <c:pt idx="4538">
                        <c:v>44832.017534722225</c:v>
                      </c:pt>
                      <c:pt idx="4539">
                        <c:v>44832.017546296294</c:v>
                      </c:pt>
                      <c:pt idx="4540">
                        <c:v>44832.017557870371</c:v>
                      </c:pt>
                      <c:pt idx="4541">
                        <c:v>44832.017569444448</c:v>
                      </c:pt>
                      <c:pt idx="4542">
                        <c:v>44832.017581018517</c:v>
                      </c:pt>
                      <c:pt idx="4543">
                        <c:v>44832.017592592594</c:v>
                      </c:pt>
                      <c:pt idx="4544">
                        <c:v>44832.017604166664</c:v>
                      </c:pt>
                      <c:pt idx="4545">
                        <c:v>44832.01761574074</c:v>
                      </c:pt>
                      <c:pt idx="4546">
                        <c:v>44832.017627314817</c:v>
                      </c:pt>
                      <c:pt idx="4547">
                        <c:v>44832.017638888887</c:v>
                      </c:pt>
                      <c:pt idx="4548">
                        <c:v>44832.017650462964</c:v>
                      </c:pt>
                      <c:pt idx="4549">
                        <c:v>44832.01766203704</c:v>
                      </c:pt>
                      <c:pt idx="4550">
                        <c:v>44832.01767361111</c:v>
                      </c:pt>
                      <c:pt idx="4551">
                        <c:v>44832.017685185187</c:v>
                      </c:pt>
                      <c:pt idx="4552">
                        <c:v>44832.017696759256</c:v>
                      </c:pt>
                      <c:pt idx="4553">
                        <c:v>44832.017708333333</c:v>
                      </c:pt>
                      <c:pt idx="4554">
                        <c:v>44832.01771990741</c:v>
                      </c:pt>
                      <c:pt idx="4555">
                        <c:v>44832.017731481479</c:v>
                      </c:pt>
                      <c:pt idx="4556">
                        <c:v>44832.017743055556</c:v>
                      </c:pt>
                      <c:pt idx="4557">
                        <c:v>44832.017754629633</c:v>
                      </c:pt>
                      <c:pt idx="4558">
                        <c:v>44832.017766203702</c:v>
                      </c:pt>
                      <c:pt idx="4559">
                        <c:v>44832.017777777779</c:v>
                      </c:pt>
                      <c:pt idx="4560">
                        <c:v>44832.017789351848</c:v>
                      </c:pt>
                      <c:pt idx="4561">
                        <c:v>44832.017800925925</c:v>
                      </c:pt>
                      <c:pt idx="4562">
                        <c:v>44832.017812500002</c:v>
                      </c:pt>
                      <c:pt idx="4563">
                        <c:v>44832.017824074072</c:v>
                      </c:pt>
                      <c:pt idx="4564">
                        <c:v>44832.017835648148</c:v>
                      </c:pt>
                      <c:pt idx="4565">
                        <c:v>44832.017847222225</c:v>
                      </c:pt>
                      <c:pt idx="4566">
                        <c:v>44832.017858796295</c:v>
                      </c:pt>
                      <c:pt idx="4567">
                        <c:v>44832.017870370371</c:v>
                      </c:pt>
                      <c:pt idx="4568">
                        <c:v>44832.017881944441</c:v>
                      </c:pt>
                      <c:pt idx="4569">
                        <c:v>44832.017893518518</c:v>
                      </c:pt>
                      <c:pt idx="4570">
                        <c:v>44832.017905092594</c:v>
                      </c:pt>
                      <c:pt idx="4571">
                        <c:v>44832.017916666664</c:v>
                      </c:pt>
                      <c:pt idx="4572">
                        <c:v>44832.017928240741</c:v>
                      </c:pt>
                      <c:pt idx="4573">
                        <c:v>44832.017939814818</c:v>
                      </c:pt>
                      <c:pt idx="4574">
                        <c:v>44832.017951388887</c:v>
                      </c:pt>
                      <c:pt idx="4575">
                        <c:v>44832.017962962964</c:v>
                      </c:pt>
                      <c:pt idx="4576">
                        <c:v>44832.017974537041</c:v>
                      </c:pt>
                      <c:pt idx="4577">
                        <c:v>44832.01798611111</c:v>
                      </c:pt>
                      <c:pt idx="4578">
                        <c:v>44832.017997685187</c:v>
                      </c:pt>
                      <c:pt idx="4579">
                        <c:v>44832.018009259256</c:v>
                      </c:pt>
                      <c:pt idx="4580">
                        <c:v>44832.018020833333</c:v>
                      </c:pt>
                      <c:pt idx="4581">
                        <c:v>44832.01803240741</c:v>
                      </c:pt>
                      <c:pt idx="4582">
                        <c:v>44832.018043981479</c:v>
                      </c:pt>
                      <c:pt idx="4583">
                        <c:v>44832.018055555556</c:v>
                      </c:pt>
                      <c:pt idx="4584">
                        <c:v>44832.018067129633</c:v>
                      </c:pt>
                      <c:pt idx="4585">
                        <c:v>44832.018078703702</c:v>
                      </c:pt>
                      <c:pt idx="4586">
                        <c:v>44832.018090277779</c:v>
                      </c:pt>
                      <c:pt idx="4587">
                        <c:v>44832.018101851849</c:v>
                      </c:pt>
                      <c:pt idx="4588">
                        <c:v>44832.018113425926</c:v>
                      </c:pt>
                      <c:pt idx="4589">
                        <c:v>44832.018125000002</c:v>
                      </c:pt>
                      <c:pt idx="4590">
                        <c:v>44832.018136574072</c:v>
                      </c:pt>
                      <c:pt idx="4591">
                        <c:v>44832.018148148149</c:v>
                      </c:pt>
                      <c:pt idx="4592">
                        <c:v>44832.018159722225</c:v>
                      </c:pt>
                      <c:pt idx="4593">
                        <c:v>44832.018171296295</c:v>
                      </c:pt>
                      <c:pt idx="4594">
                        <c:v>44832.018182870372</c:v>
                      </c:pt>
                      <c:pt idx="4595">
                        <c:v>44832.018194444441</c:v>
                      </c:pt>
                      <c:pt idx="4596">
                        <c:v>44832.018206018518</c:v>
                      </c:pt>
                      <c:pt idx="4597">
                        <c:v>44832.018217592595</c:v>
                      </c:pt>
                      <c:pt idx="4598">
                        <c:v>44832.018229166664</c:v>
                      </c:pt>
                      <c:pt idx="4599">
                        <c:v>44832.018240740741</c:v>
                      </c:pt>
                      <c:pt idx="4600">
                        <c:v>44832.018252314818</c:v>
                      </c:pt>
                      <c:pt idx="4601">
                        <c:v>44832.018263888887</c:v>
                      </c:pt>
                      <c:pt idx="4602">
                        <c:v>44832.018275462964</c:v>
                      </c:pt>
                      <c:pt idx="4603">
                        <c:v>44832.018287037034</c:v>
                      </c:pt>
                      <c:pt idx="4604">
                        <c:v>44832.01829861111</c:v>
                      </c:pt>
                      <c:pt idx="4605">
                        <c:v>44832.018310185187</c:v>
                      </c:pt>
                      <c:pt idx="4606">
                        <c:v>44832.018321759257</c:v>
                      </c:pt>
                      <c:pt idx="4607">
                        <c:v>44832.018333333333</c:v>
                      </c:pt>
                      <c:pt idx="4608">
                        <c:v>44832.01834490741</c:v>
                      </c:pt>
                      <c:pt idx="4609">
                        <c:v>44832.01835648148</c:v>
                      </c:pt>
                      <c:pt idx="4610">
                        <c:v>44832.018368055556</c:v>
                      </c:pt>
                      <c:pt idx="4611">
                        <c:v>44832.018379629626</c:v>
                      </c:pt>
                      <c:pt idx="4612">
                        <c:v>44832.018391203703</c:v>
                      </c:pt>
                      <c:pt idx="4613">
                        <c:v>44832.01840277778</c:v>
                      </c:pt>
                      <c:pt idx="4614">
                        <c:v>44832.018414351849</c:v>
                      </c:pt>
                      <c:pt idx="4615">
                        <c:v>44832.018425925926</c:v>
                      </c:pt>
                      <c:pt idx="4616">
                        <c:v>44832.018437500003</c:v>
                      </c:pt>
                      <c:pt idx="4617">
                        <c:v>44832.018449074072</c:v>
                      </c:pt>
                      <c:pt idx="4618">
                        <c:v>44832.018460648149</c:v>
                      </c:pt>
                      <c:pt idx="4619">
                        <c:v>44832.018472222226</c:v>
                      </c:pt>
                      <c:pt idx="4620">
                        <c:v>44832.018483796295</c:v>
                      </c:pt>
                      <c:pt idx="4621">
                        <c:v>44832.018495370372</c:v>
                      </c:pt>
                      <c:pt idx="4622">
                        <c:v>44832.018506944441</c:v>
                      </c:pt>
                      <c:pt idx="4623">
                        <c:v>44832.018518518518</c:v>
                      </c:pt>
                      <c:pt idx="4624">
                        <c:v>44832.018530092595</c:v>
                      </c:pt>
                      <c:pt idx="4625">
                        <c:v>44832.018541666665</c:v>
                      </c:pt>
                      <c:pt idx="4626">
                        <c:v>44832.018553240741</c:v>
                      </c:pt>
                      <c:pt idx="4627">
                        <c:v>44832.018564814818</c:v>
                      </c:pt>
                      <c:pt idx="4628">
                        <c:v>44832.018576388888</c:v>
                      </c:pt>
                      <c:pt idx="4629">
                        <c:v>44832.018587962964</c:v>
                      </c:pt>
                      <c:pt idx="4630">
                        <c:v>44832.018599537034</c:v>
                      </c:pt>
                      <c:pt idx="4631">
                        <c:v>44832.018611111111</c:v>
                      </c:pt>
                      <c:pt idx="4632">
                        <c:v>44832.018622685187</c:v>
                      </c:pt>
                      <c:pt idx="4633">
                        <c:v>44832.018634259257</c:v>
                      </c:pt>
                      <c:pt idx="4634">
                        <c:v>44832.018645833334</c:v>
                      </c:pt>
                      <c:pt idx="4635">
                        <c:v>44832.018657407411</c:v>
                      </c:pt>
                      <c:pt idx="4636">
                        <c:v>44832.01866898148</c:v>
                      </c:pt>
                      <c:pt idx="4637">
                        <c:v>44832.018680555557</c:v>
                      </c:pt>
                      <c:pt idx="4638">
                        <c:v>44832.018692129626</c:v>
                      </c:pt>
                      <c:pt idx="4639">
                        <c:v>44832.018703703703</c:v>
                      </c:pt>
                      <c:pt idx="4640">
                        <c:v>44832.01871527778</c:v>
                      </c:pt>
                      <c:pt idx="4641">
                        <c:v>44832.018726851849</c:v>
                      </c:pt>
                      <c:pt idx="4642">
                        <c:v>44832.018738425926</c:v>
                      </c:pt>
                      <c:pt idx="4643">
                        <c:v>44832.018750000003</c:v>
                      </c:pt>
                      <c:pt idx="4644">
                        <c:v>44832.018761574072</c:v>
                      </c:pt>
                      <c:pt idx="4645">
                        <c:v>44832.018773148149</c:v>
                      </c:pt>
                      <c:pt idx="4646">
                        <c:v>44832.018784722219</c:v>
                      </c:pt>
                      <c:pt idx="4647">
                        <c:v>44832.018796296295</c:v>
                      </c:pt>
                      <c:pt idx="4648">
                        <c:v>44832.018807870372</c:v>
                      </c:pt>
                      <c:pt idx="4649">
                        <c:v>44832.018819444442</c:v>
                      </c:pt>
                      <c:pt idx="4650">
                        <c:v>44832.018831018519</c:v>
                      </c:pt>
                      <c:pt idx="4651">
                        <c:v>44832.018842592595</c:v>
                      </c:pt>
                      <c:pt idx="4652">
                        <c:v>44832.018865740742</c:v>
                      </c:pt>
                      <c:pt idx="4653">
                        <c:v>44832.018877314818</c:v>
                      </c:pt>
                      <c:pt idx="4654">
                        <c:v>44832.018888888888</c:v>
                      </c:pt>
                      <c:pt idx="4655">
                        <c:v>44832.018900462965</c:v>
                      </c:pt>
                      <c:pt idx="4656">
                        <c:v>44832.018900462965</c:v>
                      </c:pt>
                      <c:pt idx="4657">
                        <c:v>44832.018912037034</c:v>
                      </c:pt>
                      <c:pt idx="4658">
                        <c:v>44832.018923611111</c:v>
                      </c:pt>
                      <c:pt idx="4659">
                        <c:v>44832.018935185188</c:v>
                      </c:pt>
                      <c:pt idx="4660">
                        <c:v>44832.018946759257</c:v>
                      </c:pt>
                      <c:pt idx="4661">
                        <c:v>44832.018958333334</c:v>
                      </c:pt>
                      <c:pt idx="4662">
                        <c:v>44832.018969907411</c:v>
                      </c:pt>
                      <c:pt idx="4663">
                        <c:v>44832.01898148148</c:v>
                      </c:pt>
                      <c:pt idx="4664">
                        <c:v>44832.018993055557</c:v>
                      </c:pt>
                      <c:pt idx="4665">
                        <c:v>44832.019004629627</c:v>
                      </c:pt>
                      <c:pt idx="4666">
                        <c:v>44832.019016203703</c:v>
                      </c:pt>
                      <c:pt idx="4667">
                        <c:v>44832.01902777778</c:v>
                      </c:pt>
                      <c:pt idx="4668">
                        <c:v>44832.01903935185</c:v>
                      </c:pt>
                      <c:pt idx="4669">
                        <c:v>44832.019062500003</c:v>
                      </c:pt>
                      <c:pt idx="4670">
                        <c:v>44832.019074074073</c:v>
                      </c:pt>
                      <c:pt idx="4671">
                        <c:v>44832.019085648149</c:v>
                      </c:pt>
                      <c:pt idx="4672">
                        <c:v>44832.019097222219</c:v>
                      </c:pt>
                      <c:pt idx="4673">
                        <c:v>44832.019108796296</c:v>
                      </c:pt>
                      <c:pt idx="4674">
                        <c:v>44832.019120370373</c:v>
                      </c:pt>
                      <c:pt idx="4675">
                        <c:v>44832.019131944442</c:v>
                      </c:pt>
                      <c:pt idx="4676">
                        <c:v>44832.019143518519</c:v>
                      </c:pt>
                      <c:pt idx="4677">
                        <c:v>44832.019155092596</c:v>
                      </c:pt>
                      <c:pt idx="4678">
                        <c:v>44832.019166666665</c:v>
                      </c:pt>
                      <c:pt idx="4679">
                        <c:v>44832.019178240742</c:v>
                      </c:pt>
                      <c:pt idx="4680">
                        <c:v>44832.019189814811</c:v>
                      </c:pt>
                      <c:pt idx="4681">
                        <c:v>44832.019201388888</c:v>
                      </c:pt>
                      <c:pt idx="4682">
                        <c:v>44832.019201388888</c:v>
                      </c:pt>
                      <c:pt idx="4683">
                        <c:v>44832.019212962965</c:v>
                      </c:pt>
                      <c:pt idx="4684">
                        <c:v>44832.019224537034</c:v>
                      </c:pt>
                      <c:pt idx="4685">
                        <c:v>44832.019236111111</c:v>
                      </c:pt>
                      <c:pt idx="4686">
                        <c:v>44832.019259259258</c:v>
                      </c:pt>
                      <c:pt idx="4687">
                        <c:v>44832.019270833334</c:v>
                      </c:pt>
                      <c:pt idx="4688">
                        <c:v>44832.019282407404</c:v>
                      </c:pt>
                      <c:pt idx="4689">
                        <c:v>44832.019293981481</c:v>
                      </c:pt>
                      <c:pt idx="4690">
                        <c:v>44832.019305555557</c:v>
                      </c:pt>
                      <c:pt idx="4691">
                        <c:v>44832.019317129627</c:v>
                      </c:pt>
                      <c:pt idx="4692">
                        <c:v>44832.019328703704</c:v>
                      </c:pt>
                      <c:pt idx="4693">
                        <c:v>44832.01934027778</c:v>
                      </c:pt>
                      <c:pt idx="4694">
                        <c:v>44832.01935185185</c:v>
                      </c:pt>
                      <c:pt idx="4695">
                        <c:v>44832.019363425927</c:v>
                      </c:pt>
                      <c:pt idx="4696">
                        <c:v>44832.019375000003</c:v>
                      </c:pt>
                      <c:pt idx="4697">
                        <c:v>44832.019386574073</c:v>
                      </c:pt>
                      <c:pt idx="4698">
                        <c:v>44832.01939814815</c:v>
                      </c:pt>
                      <c:pt idx="4699">
                        <c:v>44832.019409722219</c:v>
                      </c:pt>
                      <c:pt idx="4700">
                        <c:v>44832.019421296296</c:v>
                      </c:pt>
                      <c:pt idx="4701">
                        <c:v>44832.019432870373</c:v>
                      </c:pt>
                      <c:pt idx="4702">
                        <c:v>44832.019444444442</c:v>
                      </c:pt>
                      <c:pt idx="4703">
                        <c:v>44832.019456018519</c:v>
                      </c:pt>
                      <c:pt idx="4704">
                        <c:v>44832.019467592596</c:v>
                      </c:pt>
                      <c:pt idx="4705">
                        <c:v>44832.019479166665</c:v>
                      </c:pt>
                      <c:pt idx="4706">
                        <c:v>44832.019490740742</c:v>
                      </c:pt>
                      <c:pt idx="4707">
                        <c:v>44832.019502314812</c:v>
                      </c:pt>
                      <c:pt idx="4708">
                        <c:v>44832.019513888888</c:v>
                      </c:pt>
                      <c:pt idx="4709">
                        <c:v>44832.019525462965</c:v>
                      </c:pt>
                      <c:pt idx="4710">
                        <c:v>44832.019537037035</c:v>
                      </c:pt>
                      <c:pt idx="4711">
                        <c:v>44832.019548611112</c:v>
                      </c:pt>
                      <c:pt idx="4712">
                        <c:v>44832.019560185188</c:v>
                      </c:pt>
                      <c:pt idx="4713">
                        <c:v>44832.019571759258</c:v>
                      </c:pt>
                      <c:pt idx="4714">
                        <c:v>44832.019583333335</c:v>
                      </c:pt>
                      <c:pt idx="4715">
                        <c:v>44832.019594907404</c:v>
                      </c:pt>
                      <c:pt idx="4716">
                        <c:v>44832.019606481481</c:v>
                      </c:pt>
                      <c:pt idx="4717">
                        <c:v>44832.019618055558</c:v>
                      </c:pt>
                      <c:pt idx="4718">
                        <c:v>44832.019629629627</c:v>
                      </c:pt>
                      <c:pt idx="4719">
                        <c:v>44832.019641203704</c:v>
                      </c:pt>
                      <c:pt idx="4720">
                        <c:v>44832.019652777781</c:v>
                      </c:pt>
                      <c:pt idx="4721">
                        <c:v>44832.01966435185</c:v>
                      </c:pt>
                      <c:pt idx="4722">
                        <c:v>44832.019675925927</c:v>
                      </c:pt>
                      <c:pt idx="4723">
                        <c:v>44832.019687499997</c:v>
                      </c:pt>
                      <c:pt idx="4724">
                        <c:v>44832.019699074073</c:v>
                      </c:pt>
                      <c:pt idx="4725">
                        <c:v>44832.01971064815</c:v>
                      </c:pt>
                      <c:pt idx="4726">
                        <c:v>44832.01972222222</c:v>
                      </c:pt>
                      <c:pt idx="4727">
                        <c:v>44832.019733796296</c:v>
                      </c:pt>
                      <c:pt idx="4728">
                        <c:v>44832.019745370373</c:v>
                      </c:pt>
                      <c:pt idx="4729">
                        <c:v>44832.019756944443</c:v>
                      </c:pt>
                      <c:pt idx="4730">
                        <c:v>44832.019768518519</c:v>
                      </c:pt>
                      <c:pt idx="4731">
                        <c:v>44832.019780092596</c:v>
                      </c:pt>
                      <c:pt idx="4732">
                        <c:v>44832.019791666666</c:v>
                      </c:pt>
                      <c:pt idx="4733">
                        <c:v>44832.019803240742</c:v>
                      </c:pt>
                      <c:pt idx="4734">
                        <c:v>44832.019814814812</c:v>
                      </c:pt>
                      <c:pt idx="4735">
                        <c:v>44832.019826388889</c:v>
                      </c:pt>
                      <c:pt idx="4736">
                        <c:v>44832.019837962966</c:v>
                      </c:pt>
                      <c:pt idx="4737">
                        <c:v>44832.019849537035</c:v>
                      </c:pt>
                      <c:pt idx="4738">
                        <c:v>44832.019861111112</c:v>
                      </c:pt>
                      <c:pt idx="4739">
                        <c:v>44832.019872685189</c:v>
                      </c:pt>
                      <c:pt idx="4740">
                        <c:v>44832.019884259258</c:v>
                      </c:pt>
                      <c:pt idx="4741">
                        <c:v>44832.019895833335</c:v>
                      </c:pt>
                      <c:pt idx="4742">
                        <c:v>44832.019907407404</c:v>
                      </c:pt>
                      <c:pt idx="4743">
                        <c:v>44832.019918981481</c:v>
                      </c:pt>
                      <c:pt idx="4744">
                        <c:v>44832.019930555558</c:v>
                      </c:pt>
                      <c:pt idx="4745">
                        <c:v>44832.019942129627</c:v>
                      </c:pt>
                      <c:pt idx="4746">
                        <c:v>44832.019953703704</c:v>
                      </c:pt>
                      <c:pt idx="4747">
                        <c:v>44832.019965277781</c:v>
                      </c:pt>
                      <c:pt idx="4748">
                        <c:v>44832.019976851851</c:v>
                      </c:pt>
                      <c:pt idx="4749">
                        <c:v>44832.019988425927</c:v>
                      </c:pt>
                      <c:pt idx="4750">
                        <c:v>44832.02</c:v>
                      </c:pt>
                      <c:pt idx="4751">
                        <c:v>44832.020011574074</c:v>
                      </c:pt>
                      <c:pt idx="4752">
                        <c:v>44832.02002314815</c:v>
                      </c:pt>
                      <c:pt idx="4753">
                        <c:v>44832.02003472222</c:v>
                      </c:pt>
                      <c:pt idx="4754">
                        <c:v>44832.020046296297</c:v>
                      </c:pt>
                      <c:pt idx="4755">
                        <c:v>44832.020057870373</c:v>
                      </c:pt>
                      <c:pt idx="4756">
                        <c:v>44832.020069444443</c:v>
                      </c:pt>
                      <c:pt idx="4757">
                        <c:v>44832.02008101852</c:v>
                      </c:pt>
                      <c:pt idx="4758">
                        <c:v>44832.020092592589</c:v>
                      </c:pt>
                      <c:pt idx="4759">
                        <c:v>44832.020104166666</c:v>
                      </c:pt>
                      <c:pt idx="4760">
                        <c:v>44832.020115740743</c:v>
                      </c:pt>
                      <c:pt idx="4761">
                        <c:v>44832.020127314812</c:v>
                      </c:pt>
                      <c:pt idx="4762">
                        <c:v>44832.020138888889</c:v>
                      </c:pt>
                      <c:pt idx="4763">
                        <c:v>44832.020150462966</c:v>
                      </c:pt>
                      <c:pt idx="4764">
                        <c:v>44832.020162037035</c:v>
                      </c:pt>
                      <c:pt idx="4765">
                        <c:v>44832.020173611112</c:v>
                      </c:pt>
                      <c:pt idx="4766">
                        <c:v>44832.020185185182</c:v>
                      </c:pt>
                      <c:pt idx="4767">
                        <c:v>44832.020196759258</c:v>
                      </c:pt>
                      <c:pt idx="4768">
                        <c:v>44832.020208333335</c:v>
                      </c:pt>
                      <c:pt idx="4769">
                        <c:v>44832.020219907405</c:v>
                      </c:pt>
                      <c:pt idx="4770">
                        <c:v>44832.020231481481</c:v>
                      </c:pt>
                      <c:pt idx="4771">
                        <c:v>44832.020243055558</c:v>
                      </c:pt>
                      <c:pt idx="4772">
                        <c:v>44832.020254629628</c:v>
                      </c:pt>
                      <c:pt idx="4773">
                        <c:v>44832.020266203705</c:v>
                      </c:pt>
                      <c:pt idx="4774">
                        <c:v>44832.020277777781</c:v>
                      </c:pt>
                      <c:pt idx="4775">
                        <c:v>44832.020289351851</c:v>
                      </c:pt>
                      <c:pt idx="4776">
                        <c:v>44832.020300925928</c:v>
                      </c:pt>
                      <c:pt idx="4777">
                        <c:v>44832.020312499997</c:v>
                      </c:pt>
                      <c:pt idx="4778">
                        <c:v>44832.020324074074</c:v>
                      </c:pt>
                      <c:pt idx="4779">
                        <c:v>44832.020335648151</c:v>
                      </c:pt>
                      <c:pt idx="4780">
                        <c:v>44832.02034722222</c:v>
                      </c:pt>
                      <c:pt idx="4781">
                        <c:v>44832.020358796297</c:v>
                      </c:pt>
                      <c:pt idx="4782">
                        <c:v>44832.020370370374</c:v>
                      </c:pt>
                      <c:pt idx="4783">
                        <c:v>44832.020381944443</c:v>
                      </c:pt>
                      <c:pt idx="4784">
                        <c:v>44832.02039351852</c:v>
                      </c:pt>
                      <c:pt idx="4785">
                        <c:v>44832.020405092589</c:v>
                      </c:pt>
                      <c:pt idx="4786">
                        <c:v>44832.020416666666</c:v>
                      </c:pt>
                      <c:pt idx="4787">
                        <c:v>44832.020428240743</c:v>
                      </c:pt>
                      <c:pt idx="4788">
                        <c:v>44832.020439814813</c:v>
                      </c:pt>
                      <c:pt idx="4789">
                        <c:v>44832.020451388889</c:v>
                      </c:pt>
                      <c:pt idx="4790">
                        <c:v>44832.020462962966</c:v>
                      </c:pt>
                      <c:pt idx="4791">
                        <c:v>44832.020474537036</c:v>
                      </c:pt>
                      <c:pt idx="4792">
                        <c:v>44832.020486111112</c:v>
                      </c:pt>
                      <c:pt idx="4793">
                        <c:v>44832.020497685182</c:v>
                      </c:pt>
                      <c:pt idx="4794">
                        <c:v>44832.020509259259</c:v>
                      </c:pt>
                      <c:pt idx="4795">
                        <c:v>44832.020520833335</c:v>
                      </c:pt>
                      <c:pt idx="4796">
                        <c:v>44832.020532407405</c:v>
                      </c:pt>
                      <c:pt idx="4797">
                        <c:v>44832.020543981482</c:v>
                      </c:pt>
                      <c:pt idx="4798">
                        <c:v>44832.020555555559</c:v>
                      </c:pt>
                      <c:pt idx="4799">
                        <c:v>44832.020567129628</c:v>
                      </c:pt>
                      <c:pt idx="4800">
                        <c:v>44832.020578703705</c:v>
                      </c:pt>
                      <c:pt idx="4801">
                        <c:v>44832.020590277774</c:v>
                      </c:pt>
                      <c:pt idx="4802">
                        <c:v>44832.020601851851</c:v>
                      </c:pt>
                      <c:pt idx="4803">
                        <c:v>44832.020613425928</c:v>
                      </c:pt>
                      <c:pt idx="4804">
                        <c:v>44832.020624999997</c:v>
                      </c:pt>
                      <c:pt idx="4805">
                        <c:v>44832.020636574074</c:v>
                      </c:pt>
                      <c:pt idx="4806">
                        <c:v>44832.020648148151</c:v>
                      </c:pt>
                      <c:pt idx="4807">
                        <c:v>44832.02065972222</c:v>
                      </c:pt>
                      <c:pt idx="4808">
                        <c:v>44832.020671296297</c:v>
                      </c:pt>
                      <c:pt idx="4809">
                        <c:v>44832.020682870374</c:v>
                      </c:pt>
                      <c:pt idx="4810">
                        <c:v>44832.020694444444</c:v>
                      </c:pt>
                      <c:pt idx="4811">
                        <c:v>44832.02070601852</c:v>
                      </c:pt>
                      <c:pt idx="4812">
                        <c:v>44832.02071759259</c:v>
                      </c:pt>
                      <c:pt idx="4813">
                        <c:v>44832.020729166667</c:v>
                      </c:pt>
                      <c:pt idx="4814">
                        <c:v>44832.020740740743</c:v>
                      </c:pt>
                      <c:pt idx="4815">
                        <c:v>44832.020752314813</c:v>
                      </c:pt>
                      <c:pt idx="4816">
                        <c:v>44832.02076388889</c:v>
                      </c:pt>
                      <c:pt idx="4817">
                        <c:v>44832.020775462966</c:v>
                      </c:pt>
                      <c:pt idx="4818">
                        <c:v>44832.020787037036</c:v>
                      </c:pt>
                      <c:pt idx="4819">
                        <c:v>44832.020798611113</c:v>
                      </c:pt>
                      <c:pt idx="4820">
                        <c:v>44832.020810185182</c:v>
                      </c:pt>
                      <c:pt idx="4821">
                        <c:v>44832.020821759259</c:v>
                      </c:pt>
                      <c:pt idx="4822">
                        <c:v>44832.020833333336</c:v>
                      </c:pt>
                      <c:pt idx="4823">
                        <c:v>44832.020844907405</c:v>
                      </c:pt>
                      <c:pt idx="4824">
                        <c:v>44832.020856481482</c:v>
                      </c:pt>
                      <c:pt idx="4825">
                        <c:v>44832.020868055559</c:v>
                      </c:pt>
                      <c:pt idx="4826">
                        <c:v>44832.020879629628</c:v>
                      </c:pt>
                      <c:pt idx="4827">
                        <c:v>44832.020891203705</c:v>
                      </c:pt>
                      <c:pt idx="4828">
                        <c:v>44832.020902777775</c:v>
                      </c:pt>
                      <c:pt idx="4829">
                        <c:v>44832.020914351851</c:v>
                      </c:pt>
                      <c:pt idx="4830">
                        <c:v>44832.020925925928</c:v>
                      </c:pt>
                      <c:pt idx="4831">
                        <c:v>44832.020937499998</c:v>
                      </c:pt>
                      <c:pt idx="4832">
                        <c:v>44832.020949074074</c:v>
                      </c:pt>
                      <c:pt idx="4833">
                        <c:v>44832.020960648151</c:v>
                      </c:pt>
                      <c:pt idx="4834">
                        <c:v>44832.020972222221</c:v>
                      </c:pt>
                      <c:pt idx="4835">
                        <c:v>44832.020983796298</c:v>
                      </c:pt>
                      <c:pt idx="4836">
                        <c:v>44832.020995370367</c:v>
                      </c:pt>
                      <c:pt idx="4837">
                        <c:v>44832.021006944444</c:v>
                      </c:pt>
                      <c:pt idx="4838">
                        <c:v>44832.021018518521</c:v>
                      </c:pt>
                      <c:pt idx="4839">
                        <c:v>44832.02103009259</c:v>
                      </c:pt>
                      <c:pt idx="4840">
                        <c:v>44832.021041666667</c:v>
                      </c:pt>
                      <c:pt idx="4841">
                        <c:v>44832.021053240744</c:v>
                      </c:pt>
                      <c:pt idx="4842">
                        <c:v>44832.021064814813</c:v>
                      </c:pt>
                      <c:pt idx="4843">
                        <c:v>44832.02107638889</c:v>
                      </c:pt>
                      <c:pt idx="4844">
                        <c:v>44832.021087962959</c:v>
                      </c:pt>
                      <c:pt idx="4845">
                        <c:v>44832.021099537036</c:v>
                      </c:pt>
                      <c:pt idx="4846">
                        <c:v>44832.021111111113</c:v>
                      </c:pt>
                      <c:pt idx="4847">
                        <c:v>44832.021122685182</c:v>
                      </c:pt>
                      <c:pt idx="4848">
                        <c:v>44832.021134259259</c:v>
                      </c:pt>
                      <c:pt idx="4849">
                        <c:v>44832.021145833336</c:v>
                      </c:pt>
                      <c:pt idx="4850">
                        <c:v>44832.021157407406</c:v>
                      </c:pt>
                      <c:pt idx="4851">
                        <c:v>44832.021168981482</c:v>
                      </c:pt>
                      <c:pt idx="4852">
                        <c:v>44832.021180555559</c:v>
                      </c:pt>
                      <c:pt idx="4853">
                        <c:v>44832.021192129629</c:v>
                      </c:pt>
                      <c:pt idx="4854">
                        <c:v>44832.021203703705</c:v>
                      </c:pt>
                      <c:pt idx="4855">
                        <c:v>44832.021215277775</c:v>
                      </c:pt>
                      <c:pt idx="4856">
                        <c:v>44832.021226851852</c:v>
                      </c:pt>
                      <c:pt idx="4857">
                        <c:v>44832.021238425928</c:v>
                      </c:pt>
                      <c:pt idx="4858">
                        <c:v>44832.021249999998</c:v>
                      </c:pt>
                      <c:pt idx="4859">
                        <c:v>44832.021261574075</c:v>
                      </c:pt>
                      <c:pt idx="4860">
                        <c:v>44832.021273148152</c:v>
                      </c:pt>
                      <c:pt idx="4861">
                        <c:v>44832.021284722221</c:v>
                      </c:pt>
                      <c:pt idx="4862">
                        <c:v>44832.021296296298</c:v>
                      </c:pt>
                      <c:pt idx="4863">
                        <c:v>44832.021307870367</c:v>
                      </c:pt>
                      <c:pt idx="4864">
                        <c:v>44832.021319444444</c:v>
                      </c:pt>
                      <c:pt idx="4865">
                        <c:v>44832.021331018521</c:v>
                      </c:pt>
                      <c:pt idx="4866">
                        <c:v>44832.02134259259</c:v>
                      </c:pt>
                      <c:pt idx="4867">
                        <c:v>44832.021354166667</c:v>
                      </c:pt>
                      <c:pt idx="4868">
                        <c:v>44832.021365740744</c:v>
                      </c:pt>
                      <c:pt idx="4869">
                        <c:v>44832.021377314813</c:v>
                      </c:pt>
                      <c:pt idx="4870">
                        <c:v>44832.02138888889</c:v>
                      </c:pt>
                      <c:pt idx="4871">
                        <c:v>44832.02140046296</c:v>
                      </c:pt>
                      <c:pt idx="4872">
                        <c:v>44832.021412037036</c:v>
                      </c:pt>
                      <c:pt idx="4873">
                        <c:v>44832.021423611113</c:v>
                      </c:pt>
                      <c:pt idx="4874">
                        <c:v>44832.021435185183</c:v>
                      </c:pt>
                      <c:pt idx="4875">
                        <c:v>44832.02144675926</c:v>
                      </c:pt>
                      <c:pt idx="4876">
                        <c:v>44832.021458333336</c:v>
                      </c:pt>
                      <c:pt idx="4877">
                        <c:v>44832.021469907406</c:v>
                      </c:pt>
                      <c:pt idx="4878">
                        <c:v>44832.021481481483</c:v>
                      </c:pt>
                      <c:pt idx="4879">
                        <c:v>44832.021493055552</c:v>
                      </c:pt>
                      <c:pt idx="4880">
                        <c:v>44832.021504629629</c:v>
                      </c:pt>
                      <c:pt idx="4881">
                        <c:v>44832.021516203706</c:v>
                      </c:pt>
                      <c:pt idx="4882">
                        <c:v>44832.021527777775</c:v>
                      </c:pt>
                      <c:pt idx="4883">
                        <c:v>44832.021539351852</c:v>
                      </c:pt>
                      <c:pt idx="4884">
                        <c:v>44832.021550925929</c:v>
                      </c:pt>
                      <c:pt idx="4885">
                        <c:v>44832.021562499998</c:v>
                      </c:pt>
                      <c:pt idx="4886">
                        <c:v>44832.021574074075</c:v>
                      </c:pt>
                      <c:pt idx="4887">
                        <c:v>44832.021585648145</c:v>
                      </c:pt>
                      <c:pt idx="4888">
                        <c:v>44832.021597222221</c:v>
                      </c:pt>
                      <c:pt idx="4889">
                        <c:v>44832.021608796298</c:v>
                      </c:pt>
                      <c:pt idx="4890">
                        <c:v>44832.021620370368</c:v>
                      </c:pt>
                      <c:pt idx="4891">
                        <c:v>44832.021631944444</c:v>
                      </c:pt>
                      <c:pt idx="4892">
                        <c:v>44832.021643518521</c:v>
                      </c:pt>
                      <c:pt idx="4893">
                        <c:v>44832.021655092591</c:v>
                      </c:pt>
                      <c:pt idx="4894">
                        <c:v>44832.021666666667</c:v>
                      </c:pt>
                      <c:pt idx="4895">
                        <c:v>44832.021678240744</c:v>
                      </c:pt>
                      <c:pt idx="4896">
                        <c:v>44832.021689814814</c:v>
                      </c:pt>
                      <c:pt idx="4897">
                        <c:v>44832.021701388891</c:v>
                      </c:pt>
                      <c:pt idx="4898">
                        <c:v>44832.02171296296</c:v>
                      </c:pt>
                      <c:pt idx="4899">
                        <c:v>44832.021724537037</c:v>
                      </c:pt>
                      <c:pt idx="4900">
                        <c:v>44832.021736111114</c:v>
                      </c:pt>
                      <c:pt idx="4901">
                        <c:v>44832.021747685183</c:v>
                      </c:pt>
                      <c:pt idx="4902">
                        <c:v>44832.02175925926</c:v>
                      </c:pt>
                      <c:pt idx="4903">
                        <c:v>44832.021770833337</c:v>
                      </c:pt>
                      <c:pt idx="4904">
                        <c:v>44832.021782407406</c:v>
                      </c:pt>
                      <c:pt idx="4905">
                        <c:v>44832.021793981483</c:v>
                      </c:pt>
                      <c:pt idx="4906">
                        <c:v>44832.021805555552</c:v>
                      </c:pt>
                      <c:pt idx="4907">
                        <c:v>44832.021817129629</c:v>
                      </c:pt>
                      <c:pt idx="4908">
                        <c:v>44832.021828703706</c:v>
                      </c:pt>
                      <c:pt idx="4909">
                        <c:v>44832.021840277775</c:v>
                      </c:pt>
                      <c:pt idx="4910">
                        <c:v>44832.021851851852</c:v>
                      </c:pt>
                      <c:pt idx="4911">
                        <c:v>44832.021863425929</c:v>
                      </c:pt>
                      <c:pt idx="4912">
                        <c:v>44832.021874999999</c:v>
                      </c:pt>
                      <c:pt idx="4913">
                        <c:v>44832.021886574075</c:v>
                      </c:pt>
                      <c:pt idx="4914">
                        <c:v>44832.021898148145</c:v>
                      </c:pt>
                      <c:pt idx="4915">
                        <c:v>44832.021909722222</c:v>
                      </c:pt>
                      <c:pt idx="4916">
                        <c:v>44832.021921296298</c:v>
                      </c:pt>
                      <c:pt idx="4917">
                        <c:v>44832.021932870368</c:v>
                      </c:pt>
                      <c:pt idx="4918">
                        <c:v>44832.021944444445</c:v>
                      </c:pt>
                      <c:pt idx="4919">
                        <c:v>44832.021956018521</c:v>
                      </c:pt>
                      <c:pt idx="4920">
                        <c:v>44832.021967592591</c:v>
                      </c:pt>
                      <c:pt idx="4921">
                        <c:v>44832.021979166668</c:v>
                      </c:pt>
                      <c:pt idx="4922">
                        <c:v>44832.021990740737</c:v>
                      </c:pt>
                      <c:pt idx="4923">
                        <c:v>44832.022002314814</c:v>
                      </c:pt>
                      <c:pt idx="4924">
                        <c:v>44832.022013888891</c:v>
                      </c:pt>
                      <c:pt idx="4925">
                        <c:v>44832.02202546296</c:v>
                      </c:pt>
                      <c:pt idx="4926">
                        <c:v>44832.022037037037</c:v>
                      </c:pt>
                      <c:pt idx="4927">
                        <c:v>44832.022048611114</c:v>
                      </c:pt>
                      <c:pt idx="4928">
                        <c:v>44832.022060185183</c:v>
                      </c:pt>
                      <c:pt idx="4929">
                        <c:v>44832.02207175926</c:v>
                      </c:pt>
                      <c:pt idx="4930">
                        <c:v>44832.022083333337</c:v>
                      </c:pt>
                      <c:pt idx="4931">
                        <c:v>44832.022094907406</c:v>
                      </c:pt>
                      <c:pt idx="4932">
                        <c:v>44832.022106481483</c:v>
                      </c:pt>
                      <c:pt idx="4933">
                        <c:v>44832.022118055553</c:v>
                      </c:pt>
                      <c:pt idx="4934">
                        <c:v>44832.022129629629</c:v>
                      </c:pt>
                      <c:pt idx="4935">
                        <c:v>44832.022141203706</c:v>
                      </c:pt>
                      <c:pt idx="4936">
                        <c:v>44832.022152777776</c:v>
                      </c:pt>
                      <c:pt idx="4937">
                        <c:v>44832.022164351853</c:v>
                      </c:pt>
                      <c:pt idx="4938">
                        <c:v>44832.022175925929</c:v>
                      </c:pt>
                      <c:pt idx="4939">
                        <c:v>44832.022187499999</c:v>
                      </c:pt>
                      <c:pt idx="4940">
                        <c:v>44832.022199074076</c:v>
                      </c:pt>
                      <c:pt idx="4941">
                        <c:v>44832.022210648145</c:v>
                      </c:pt>
                      <c:pt idx="4942">
                        <c:v>44832.022222222222</c:v>
                      </c:pt>
                      <c:pt idx="4943">
                        <c:v>44832.022233796299</c:v>
                      </c:pt>
                      <c:pt idx="4944">
                        <c:v>44832.022245370368</c:v>
                      </c:pt>
                      <c:pt idx="4945">
                        <c:v>44832.022256944445</c:v>
                      </c:pt>
                      <c:pt idx="4946">
                        <c:v>44832.022268518522</c:v>
                      </c:pt>
                      <c:pt idx="4947">
                        <c:v>44832.022280092591</c:v>
                      </c:pt>
                      <c:pt idx="4948">
                        <c:v>44832.022291666668</c:v>
                      </c:pt>
                      <c:pt idx="4949">
                        <c:v>44832.022303240738</c:v>
                      </c:pt>
                      <c:pt idx="4950">
                        <c:v>44832.022314814814</c:v>
                      </c:pt>
                      <c:pt idx="4951">
                        <c:v>44832.022326388891</c:v>
                      </c:pt>
                      <c:pt idx="4952">
                        <c:v>44832.022337962961</c:v>
                      </c:pt>
                      <c:pt idx="4953">
                        <c:v>44832.022349537037</c:v>
                      </c:pt>
                      <c:pt idx="4954">
                        <c:v>44832.022361111114</c:v>
                      </c:pt>
                      <c:pt idx="4955">
                        <c:v>44832.022372685184</c:v>
                      </c:pt>
                      <c:pt idx="4956">
                        <c:v>44832.02238425926</c:v>
                      </c:pt>
                      <c:pt idx="4957">
                        <c:v>44832.02239583333</c:v>
                      </c:pt>
                      <c:pt idx="4958">
                        <c:v>44832.022407407407</c:v>
                      </c:pt>
                      <c:pt idx="4959">
                        <c:v>44832.022418981483</c:v>
                      </c:pt>
                      <c:pt idx="4960">
                        <c:v>44832.022430555553</c:v>
                      </c:pt>
                      <c:pt idx="4961">
                        <c:v>44832.02244212963</c:v>
                      </c:pt>
                      <c:pt idx="4962">
                        <c:v>44832.022453703707</c:v>
                      </c:pt>
                      <c:pt idx="4963">
                        <c:v>44832.022465277776</c:v>
                      </c:pt>
                      <c:pt idx="4964">
                        <c:v>44832.022476851853</c:v>
                      </c:pt>
                      <c:pt idx="4965">
                        <c:v>44832.022488425922</c:v>
                      </c:pt>
                      <c:pt idx="4966">
                        <c:v>44832.022499999999</c:v>
                      </c:pt>
                      <c:pt idx="4967">
                        <c:v>44832.022511574076</c:v>
                      </c:pt>
                      <c:pt idx="4968">
                        <c:v>44832.022523148145</c:v>
                      </c:pt>
                      <c:pt idx="4969">
                        <c:v>44832.022534722222</c:v>
                      </c:pt>
                      <c:pt idx="4970">
                        <c:v>44832.022546296299</c:v>
                      </c:pt>
                      <c:pt idx="4971">
                        <c:v>44832.022557870368</c:v>
                      </c:pt>
                      <c:pt idx="4972">
                        <c:v>44832.022569444445</c:v>
                      </c:pt>
                      <c:pt idx="4973">
                        <c:v>44832.022581018522</c:v>
                      </c:pt>
                      <c:pt idx="4974">
                        <c:v>44832.022592592592</c:v>
                      </c:pt>
                      <c:pt idx="4975">
                        <c:v>44832.022604166668</c:v>
                      </c:pt>
                      <c:pt idx="4976">
                        <c:v>44832.022615740738</c:v>
                      </c:pt>
                      <c:pt idx="4977">
                        <c:v>44832.022627314815</c:v>
                      </c:pt>
                      <c:pt idx="4978">
                        <c:v>44832.022638888891</c:v>
                      </c:pt>
                      <c:pt idx="4979">
                        <c:v>44832.022650462961</c:v>
                      </c:pt>
                      <c:pt idx="4980">
                        <c:v>44832.022662037038</c:v>
                      </c:pt>
                      <c:pt idx="4981">
                        <c:v>44832.022673611114</c:v>
                      </c:pt>
                      <c:pt idx="4982">
                        <c:v>44832.022685185184</c:v>
                      </c:pt>
                      <c:pt idx="4983">
                        <c:v>44832.022696759261</c:v>
                      </c:pt>
                      <c:pt idx="4984">
                        <c:v>44832.02270833333</c:v>
                      </c:pt>
                      <c:pt idx="4985">
                        <c:v>44832.022719907407</c:v>
                      </c:pt>
                      <c:pt idx="4986">
                        <c:v>44832.022731481484</c:v>
                      </c:pt>
                      <c:pt idx="4987">
                        <c:v>44832.022743055553</c:v>
                      </c:pt>
                      <c:pt idx="4988">
                        <c:v>44832.02275462963</c:v>
                      </c:pt>
                      <c:pt idx="4989">
                        <c:v>44832.022766203707</c:v>
                      </c:pt>
                      <c:pt idx="4990">
                        <c:v>44832.022777777776</c:v>
                      </c:pt>
                      <c:pt idx="4991">
                        <c:v>44832.022789351853</c:v>
                      </c:pt>
                      <c:pt idx="4992">
                        <c:v>44832.022800925923</c:v>
                      </c:pt>
                      <c:pt idx="4993">
                        <c:v>44832.022812499999</c:v>
                      </c:pt>
                      <c:pt idx="4994">
                        <c:v>44832.022824074076</c:v>
                      </c:pt>
                      <c:pt idx="4995">
                        <c:v>44832.022835648146</c:v>
                      </c:pt>
                      <c:pt idx="4996">
                        <c:v>44832.022847222222</c:v>
                      </c:pt>
                      <c:pt idx="4997">
                        <c:v>44832.022858796299</c:v>
                      </c:pt>
                      <c:pt idx="4998">
                        <c:v>44832.022870370369</c:v>
                      </c:pt>
                      <c:pt idx="4999">
                        <c:v>44832.022881944446</c:v>
                      </c:pt>
                      <c:pt idx="5000">
                        <c:v>44832.022893518515</c:v>
                      </c:pt>
                      <c:pt idx="5001">
                        <c:v>44832.022905092592</c:v>
                      </c:pt>
                      <c:pt idx="5002">
                        <c:v>44832.022916666669</c:v>
                      </c:pt>
                      <c:pt idx="5003">
                        <c:v>44832.022928240738</c:v>
                      </c:pt>
                      <c:pt idx="5004">
                        <c:v>44832.022939814815</c:v>
                      </c:pt>
                      <c:pt idx="5005">
                        <c:v>44832.022951388892</c:v>
                      </c:pt>
                      <c:pt idx="5006">
                        <c:v>44832.022962962961</c:v>
                      </c:pt>
                      <c:pt idx="5007">
                        <c:v>44832.022974537038</c:v>
                      </c:pt>
                      <c:pt idx="5008">
                        <c:v>44832.022986111115</c:v>
                      </c:pt>
                      <c:pt idx="5009">
                        <c:v>44832.022997685184</c:v>
                      </c:pt>
                      <c:pt idx="5010">
                        <c:v>44832.023009259261</c:v>
                      </c:pt>
                      <c:pt idx="5011">
                        <c:v>44832.023020833331</c:v>
                      </c:pt>
                      <c:pt idx="5012">
                        <c:v>44832.023032407407</c:v>
                      </c:pt>
                      <c:pt idx="5013">
                        <c:v>44832.023043981484</c:v>
                      </c:pt>
                      <c:pt idx="5014">
                        <c:v>44832.023055555554</c:v>
                      </c:pt>
                      <c:pt idx="5015">
                        <c:v>44832.02306712963</c:v>
                      </c:pt>
                      <c:pt idx="5016">
                        <c:v>44832.023078703707</c:v>
                      </c:pt>
                      <c:pt idx="5017">
                        <c:v>44832.023090277777</c:v>
                      </c:pt>
                      <c:pt idx="5018">
                        <c:v>44832.023101851853</c:v>
                      </c:pt>
                      <c:pt idx="5019">
                        <c:v>44832.023113425923</c:v>
                      </c:pt>
                      <c:pt idx="5020">
                        <c:v>44832.023125</c:v>
                      </c:pt>
                      <c:pt idx="5021">
                        <c:v>44832.023136574076</c:v>
                      </c:pt>
                      <c:pt idx="5022">
                        <c:v>44832.023148148146</c:v>
                      </c:pt>
                      <c:pt idx="5023">
                        <c:v>44832.023159722223</c:v>
                      </c:pt>
                      <c:pt idx="5024">
                        <c:v>44832.0231712963</c:v>
                      </c:pt>
                      <c:pt idx="5025">
                        <c:v>44832.023182870369</c:v>
                      </c:pt>
                      <c:pt idx="5026">
                        <c:v>44832.023194444446</c:v>
                      </c:pt>
                      <c:pt idx="5027">
                        <c:v>44832.023206018515</c:v>
                      </c:pt>
                      <c:pt idx="5028">
                        <c:v>44832.023217592592</c:v>
                      </c:pt>
                      <c:pt idx="5029">
                        <c:v>44832.023229166669</c:v>
                      </c:pt>
                      <c:pt idx="5030">
                        <c:v>44832.023240740738</c:v>
                      </c:pt>
                      <c:pt idx="5031">
                        <c:v>44832.023252314815</c:v>
                      </c:pt>
                      <c:pt idx="5032">
                        <c:v>44832.023263888892</c:v>
                      </c:pt>
                      <c:pt idx="5033">
                        <c:v>44832.023275462961</c:v>
                      </c:pt>
                      <c:pt idx="5034">
                        <c:v>44832.023287037038</c:v>
                      </c:pt>
                      <c:pt idx="5035">
                        <c:v>44832.023298611108</c:v>
                      </c:pt>
                      <c:pt idx="5036">
                        <c:v>44832.023310185185</c:v>
                      </c:pt>
                      <c:pt idx="5037">
                        <c:v>44832.023321759261</c:v>
                      </c:pt>
                      <c:pt idx="5038">
                        <c:v>44832.023333333331</c:v>
                      </c:pt>
                      <c:pt idx="5039">
                        <c:v>44832.023344907408</c:v>
                      </c:pt>
                      <c:pt idx="5040">
                        <c:v>44832.023356481484</c:v>
                      </c:pt>
                      <c:pt idx="5041">
                        <c:v>44832.023368055554</c:v>
                      </c:pt>
                      <c:pt idx="5042">
                        <c:v>44832.023379629631</c:v>
                      </c:pt>
                      <c:pt idx="5043">
                        <c:v>44832.0233912037</c:v>
                      </c:pt>
                      <c:pt idx="5044">
                        <c:v>44832.023402777777</c:v>
                      </c:pt>
                      <c:pt idx="5045">
                        <c:v>44832.023414351854</c:v>
                      </c:pt>
                      <c:pt idx="5046">
                        <c:v>44832.023425925923</c:v>
                      </c:pt>
                      <c:pt idx="5047">
                        <c:v>44832.0234375</c:v>
                      </c:pt>
                      <c:pt idx="5048">
                        <c:v>44832.023449074077</c:v>
                      </c:pt>
                      <c:pt idx="5049">
                        <c:v>44832.023460648146</c:v>
                      </c:pt>
                      <c:pt idx="5050">
                        <c:v>44832.023472222223</c:v>
                      </c:pt>
                      <c:pt idx="5051">
                        <c:v>44832.0234837963</c:v>
                      </c:pt>
                      <c:pt idx="5052">
                        <c:v>44832.023495370369</c:v>
                      </c:pt>
                      <c:pt idx="5053">
                        <c:v>44832.023506944446</c:v>
                      </c:pt>
                      <c:pt idx="5054">
                        <c:v>44832.023518518516</c:v>
                      </c:pt>
                      <c:pt idx="5055">
                        <c:v>44832.023530092592</c:v>
                      </c:pt>
                      <c:pt idx="5056">
                        <c:v>44832.023541666669</c:v>
                      </c:pt>
                      <c:pt idx="5057">
                        <c:v>44832.023553240739</c:v>
                      </c:pt>
                      <c:pt idx="5058">
                        <c:v>44832.023564814815</c:v>
                      </c:pt>
                      <c:pt idx="5059">
                        <c:v>44832.023576388892</c:v>
                      </c:pt>
                      <c:pt idx="5060">
                        <c:v>44832.023587962962</c:v>
                      </c:pt>
                      <c:pt idx="5061">
                        <c:v>44832.023599537039</c:v>
                      </c:pt>
                      <c:pt idx="5062">
                        <c:v>44832.023611111108</c:v>
                      </c:pt>
                      <c:pt idx="5063">
                        <c:v>44832.023622685185</c:v>
                      </c:pt>
                      <c:pt idx="5064">
                        <c:v>44832.023634259262</c:v>
                      </c:pt>
                      <c:pt idx="5065">
                        <c:v>44832.023645833331</c:v>
                      </c:pt>
                      <c:pt idx="5066">
                        <c:v>44832.023657407408</c:v>
                      </c:pt>
                      <c:pt idx="5067">
                        <c:v>44832.023668981485</c:v>
                      </c:pt>
                      <c:pt idx="5068">
                        <c:v>44832.023680555554</c:v>
                      </c:pt>
                      <c:pt idx="5069">
                        <c:v>44832.023692129631</c:v>
                      </c:pt>
                      <c:pt idx="5070">
                        <c:v>44832.0237037037</c:v>
                      </c:pt>
                      <c:pt idx="5071">
                        <c:v>44832.023715277777</c:v>
                      </c:pt>
                      <c:pt idx="5072">
                        <c:v>44832.023726851854</c:v>
                      </c:pt>
                      <c:pt idx="5073">
                        <c:v>44832.023738425924</c:v>
                      </c:pt>
                      <c:pt idx="5074">
                        <c:v>44832.02375</c:v>
                      </c:pt>
                      <c:pt idx="5075">
                        <c:v>44832.023761574077</c:v>
                      </c:pt>
                      <c:pt idx="5076">
                        <c:v>44832.023773148147</c:v>
                      </c:pt>
                      <c:pt idx="5077">
                        <c:v>44832.023784722223</c:v>
                      </c:pt>
                      <c:pt idx="5078">
                        <c:v>44832.023796296293</c:v>
                      </c:pt>
                      <c:pt idx="5079">
                        <c:v>44832.02380787037</c:v>
                      </c:pt>
                      <c:pt idx="5080">
                        <c:v>44832.023819444446</c:v>
                      </c:pt>
                      <c:pt idx="5081">
                        <c:v>44832.023831018516</c:v>
                      </c:pt>
                      <c:pt idx="5082">
                        <c:v>44832.023842592593</c:v>
                      </c:pt>
                      <c:pt idx="5083">
                        <c:v>44832.023854166669</c:v>
                      </c:pt>
                      <c:pt idx="5084">
                        <c:v>44832.023865740739</c:v>
                      </c:pt>
                      <c:pt idx="5085">
                        <c:v>44832.023877314816</c:v>
                      </c:pt>
                      <c:pt idx="5086">
                        <c:v>44832.023888888885</c:v>
                      </c:pt>
                      <c:pt idx="5087">
                        <c:v>44832.023900462962</c:v>
                      </c:pt>
                      <c:pt idx="5088">
                        <c:v>44832.023912037039</c:v>
                      </c:pt>
                      <c:pt idx="5089">
                        <c:v>44832.023923611108</c:v>
                      </c:pt>
                      <c:pt idx="5090">
                        <c:v>44832.023935185185</c:v>
                      </c:pt>
                      <c:pt idx="5091">
                        <c:v>44832.023946759262</c:v>
                      </c:pt>
                      <c:pt idx="5092">
                        <c:v>44832.023958333331</c:v>
                      </c:pt>
                      <c:pt idx="5093">
                        <c:v>44832.023969907408</c:v>
                      </c:pt>
                      <c:pt idx="5094">
                        <c:v>44832.023981481485</c:v>
                      </c:pt>
                      <c:pt idx="5095">
                        <c:v>44832.023993055554</c:v>
                      </c:pt>
                      <c:pt idx="5096">
                        <c:v>44832.024004629631</c:v>
                      </c:pt>
                      <c:pt idx="5097">
                        <c:v>44832.024016203701</c:v>
                      </c:pt>
                      <c:pt idx="5098">
                        <c:v>44832.024027777778</c:v>
                      </c:pt>
                      <c:pt idx="5099">
                        <c:v>44832.024039351854</c:v>
                      </c:pt>
                      <c:pt idx="5100">
                        <c:v>44832.024050925924</c:v>
                      </c:pt>
                      <c:pt idx="5101">
                        <c:v>44832.024062500001</c:v>
                      </c:pt>
                      <c:pt idx="5102">
                        <c:v>44832.024074074077</c:v>
                      </c:pt>
                      <c:pt idx="5103">
                        <c:v>44832.024085648147</c:v>
                      </c:pt>
                      <c:pt idx="5104">
                        <c:v>44832.024097222224</c:v>
                      </c:pt>
                      <c:pt idx="5105">
                        <c:v>44832.024108796293</c:v>
                      </c:pt>
                      <c:pt idx="5106">
                        <c:v>44832.02412037037</c:v>
                      </c:pt>
                      <c:pt idx="5107">
                        <c:v>44832.024131944447</c:v>
                      </c:pt>
                      <c:pt idx="5108">
                        <c:v>44832.024143518516</c:v>
                      </c:pt>
                      <c:pt idx="5109">
                        <c:v>44832.024155092593</c:v>
                      </c:pt>
                      <c:pt idx="5110">
                        <c:v>44832.02416666667</c:v>
                      </c:pt>
                      <c:pt idx="5111">
                        <c:v>44832.024178240739</c:v>
                      </c:pt>
                      <c:pt idx="5112">
                        <c:v>44832.024189814816</c:v>
                      </c:pt>
                      <c:pt idx="5113">
                        <c:v>44832.024201388886</c:v>
                      </c:pt>
                      <c:pt idx="5114">
                        <c:v>44832.024212962962</c:v>
                      </c:pt>
                      <c:pt idx="5115">
                        <c:v>44832.024224537039</c:v>
                      </c:pt>
                      <c:pt idx="5116">
                        <c:v>44832.024236111109</c:v>
                      </c:pt>
                      <c:pt idx="5117">
                        <c:v>44832.024247685185</c:v>
                      </c:pt>
                      <c:pt idx="5118">
                        <c:v>44832.024259259262</c:v>
                      </c:pt>
                      <c:pt idx="5119">
                        <c:v>44832.024270833332</c:v>
                      </c:pt>
                      <c:pt idx="5120">
                        <c:v>44832.024282407408</c:v>
                      </c:pt>
                      <c:pt idx="5121">
                        <c:v>44832.024293981478</c:v>
                      </c:pt>
                      <c:pt idx="5122">
                        <c:v>44832.024305555555</c:v>
                      </c:pt>
                      <c:pt idx="5123">
                        <c:v>44832.024317129632</c:v>
                      </c:pt>
                      <c:pt idx="5124">
                        <c:v>44832.024328703701</c:v>
                      </c:pt>
                      <c:pt idx="5125">
                        <c:v>44832.024340277778</c:v>
                      </c:pt>
                      <c:pt idx="5126">
                        <c:v>44832.024351851855</c:v>
                      </c:pt>
                      <c:pt idx="5127">
                        <c:v>44832.024363425924</c:v>
                      </c:pt>
                      <c:pt idx="5128">
                        <c:v>44832.024375000001</c:v>
                      </c:pt>
                      <c:pt idx="5129">
                        <c:v>44832.024386574078</c:v>
                      </c:pt>
                      <c:pt idx="5130">
                        <c:v>44832.024398148147</c:v>
                      </c:pt>
                      <c:pt idx="5131">
                        <c:v>44832.024409722224</c:v>
                      </c:pt>
                      <c:pt idx="5132">
                        <c:v>44832.024421296293</c:v>
                      </c:pt>
                      <c:pt idx="5133">
                        <c:v>44832.02443287037</c:v>
                      </c:pt>
                      <c:pt idx="5134">
                        <c:v>44832.024444444447</c:v>
                      </c:pt>
                      <c:pt idx="5135">
                        <c:v>44832.024456018517</c:v>
                      </c:pt>
                      <c:pt idx="5136">
                        <c:v>44832.024467592593</c:v>
                      </c:pt>
                      <c:pt idx="5137">
                        <c:v>44832.02447916667</c:v>
                      </c:pt>
                      <c:pt idx="5138">
                        <c:v>44832.02449074074</c:v>
                      </c:pt>
                      <c:pt idx="5139">
                        <c:v>44832.024502314816</c:v>
                      </c:pt>
                      <c:pt idx="5140">
                        <c:v>44832.024513888886</c:v>
                      </c:pt>
                      <c:pt idx="5141">
                        <c:v>44832.024525462963</c:v>
                      </c:pt>
                      <c:pt idx="5142">
                        <c:v>44832.024537037039</c:v>
                      </c:pt>
                      <c:pt idx="5143">
                        <c:v>44832.024548611109</c:v>
                      </c:pt>
                      <c:pt idx="5144">
                        <c:v>44832.024560185186</c:v>
                      </c:pt>
                      <c:pt idx="5145">
                        <c:v>44832.024571759262</c:v>
                      </c:pt>
                      <c:pt idx="5146">
                        <c:v>44832.024583333332</c:v>
                      </c:pt>
                      <c:pt idx="5147">
                        <c:v>44832.024594907409</c:v>
                      </c:pt>
                      <c:pt idx="5148">
                        <c:v>44832.024606481478</c:v>
                      </c:pt>
                      <c:pt idx="5149">
                        <c:v>44832.024618055555</c:v>
                      </c:pt>
                      <c:pt idx="5150">
                        <c:v>44832.024629629632</c:v>
                      </c:pt>
                      <c:pt idx="5151">
                        <c:v>44832.024641203701</c:v>
                      </c:pt>
                      <c:pt idx="5152">
                        <c:v>44832.024652777778</c:v>
                      </c:pt>
                      <c:pt idx="5153">
                        <c:v>44832.024664351855</c:v>
                      </c:pt>
                      <c:pt idx="5154">
                        <c:v>44832.024675925924</c:v>
                      </c:pt>
                      <c:pt idx="5155">
                        <c:v>44832.024687500001</c:v>
                      </c:pt>
                      <c:pt idx="5156">
                        <c:v>44832.024699074071</c:v>
                      </c:pt>
                      <c:pt idx="5157">
                        <c:v>44832.024710648147</c:v>
                      </c:pt>
                      <c:pt idx="5158">
                        <c:v>44832.024722222224</c:v>
                      </c:pt>
                      <c:pt idx="5159">
                        <c:v>44832.024733796294</c:v>
                      </c:pt>
                      <c:pt idx="5160">
                        <c:v>44832.024745370371</c:v>
                      </c:pt>
                      <c:pt idx="5161">
                        <c:v>44832.024756944447</c:v>
                      </c:pt>
                      <c:pt idx="5162">
                        <c:v>44832.024768518517</c:v>
                      </c:pt>
                      <c:pt idx="5163">
                        <c:v>44832.024780092594</c:v>
                      </c:pt>
                      <c:pt idx="5164">
                        <c:v>44832.024791666663</c:v>
                      </c:pt>
                      <c:pt idx="5165">
                        <c:v>44832.02480324074</c:v>
                      </c:pt>
                      <c:pt idx="5166">
                        <c:v>44832.024814814817</c:v>
                      </c:pt>
                      <c:pt idx="5167">
                        <c:v>44832.024826388886</c:v>
                      </c:pt>
                      <c:pt idx="5168">
                        <c:v>44832.024837962963</c:v>
                      </c:pt>
                      <c:pt idx="5169">
                        <c:v>44832.024861111109</c:v>
                      </c:pt>
                      <c:pt idx="5170">
                        <c:v>44832.024872685186</c:v>
                      </c:pt>
                      <c:pt idx="5171">
                        <c:v>44832.024884259263</c:v>
                      </c:pt>
                      <c:pt idx="5172">
                        <c:v>44832.024895833332</c:v>
                      </c:pt>
                      <c:pt idx="5173">
                        <c:v>44832.024907407409</c:v>
                      </c:pt>
                      <c:pt idx="5174">
                        <c:v>44832.024918981479</c:v>
                      </c:pt>
                      <c:pt idx="5175">
                        <c:v>44832.024918981479</c:v>
                      </c:pt>
                      <c:pt idx="5176">
                        <c:v>44832.024930555555</c:v>
                      </c:pt>
                      <c:pt idx="5177">
                        <c:v>44832.024942129632</c:v>
                      </c:pt>
                      <c:pt idx="5178">
                        <c:v>44832.024953703702</c:v>
                      </c:pt>
                      <c:pt idx="5179">
                        <c:v>44832.024965277778</c:v>
                      </c:pt>
                      <c:pt idx="5180">
                        <c:v>44832.024976851855</c:v>
                      </c:pt>
                      <c:pt idx="5181">
                        <c:v>44832.024988425925</c:v>
                      </c:pt>
                      <c:pt idx="5182">
                        <c:v>44832.025000000001</c:v>
                      </c:pt>
                      <c:pt idx="5183">
                        <c:v>44832.025011574071</c:v>
                      </c:pt>
                      <c:pt idx="5184">
                        <c:v>44832.025023148148</c:v>
                      </c:pt>
                      <c:pt idx="5185">
                        <c:v>44832.025034722225</c:v>
                      </c:pt>
                      <c:pt idx="5186">
                        <c:v>44832.025057870371</c:v>
                      </c:pt>
                      <c:pt idx="5187">
                        <c:v>44832.025069444448</c:v>
                      </c:pt>
                      <c:pt idx="5188">
                        <c:v>44832.025081018517</c:v>
                      </c:pt>
                      <c:pt idx="5189">
                        <c:v>44832.025092592594</c:v>
                      </c:pt>
                      <c:pt idx="5190">
                        <c:v>44832.025104166663</c:v>
                      </c:pt>
                      <c:pt idx="5191">
                        <c:v>44832.02511574074</c:v>
                      </c:pt>
                      <c:pt idx="5192">
                        <c:v>44832.025127314817</c:v>
                      </c:pt>
                      <c:pt idx="5193">
                        <c:v>44832.025138888886</c:v>
                      </c:pt>
                      <c:pt idx="5194">
                        <c:v>44832.025150462963</c:v>
                      </c:pt>
                      <c:pt idx="5195">
                        <c:v>44832.02516203704</c:v>
                      </c:pt>
                      <c:pt idx="5196">
                        <c:v>44832.025173611109</c:v>
                      </c:pt>
                      <c:pt idx="5197">
                        <c:v>44832.025185185186</c:v>
                      </c:pt>
                      <c:pt idx="5198">
                        <c:v>44832.025196759256</c:v>
                      </c:pt>
                      <c:pt idx="5199">
                        <c:v>44832.025208333333</c:v>
                      </c:pt>
                      <c:pt idx="5200">
                        <c:v>44832.025219907409</c:v>
                      </c:pt>
                      <c:pt idx="5201">
                        <c:v>44832.025219907409</c:v>
                      </c:pt>
                      <c:pt idx="5202">
                        <c:v>44832.025231481479</c:v>
                      </c:pt>
                      <c:pt idx="5203">
                        <c:v>44832.025254629632</c:v>
                      </c:pt>
                      <c:pt idx="5204">
                        <c:v>44832.025266203702</c:v>
                      </c:pt>
                      <c:pt idx="5205">
                        <c:v>44832.025277777779</c:v>
                      </c:pt>
                      <c:pt idx="5206">
                        <c:v>44832.025289351855</c:v>
                      </c:pt>
                      <c:pt idx="5207">
                        <c:v>44832.025300925925</c:v>
                      </c:pt>
                      <c:pt idx="5208">
                        <c:v>44832.025312500002</c:v>
                      </c:pt>
                      <c:pt idx="5209">
                        <c:v>44832.025324074071</c:v>
                      </c:pt>
                      <c:pt idx="5210">
                        <c:v>44832.025335648148</c:v>
                      </c:pt>
                      <c:pt idx="5211">
                        <c:v>44832.025347222225</c:v>
                      </c:pt>
                      <c:pt idx="5212">
                        <c:v>44832.025358796294</c:v>
                      </c:pt>
                      <c:pt idx="5213">
                        <c:v>44832.025370370371</c:v>
                      </c:pt>
                      <c:pt idx="5214">
                        <c:v>44832.025381944448</c:v>
                      </c:pt>
                      <c:pt idx="5215">
                        <c:v>44832.025393518517</c:v>
                      </c:pt>
                      <c:pt idx="5216">
                        <c:v>44832.025405092594</c:v>
                      </c:pt>
                      <c:pt idx="5217">
                        <c:v>44832.025416666664</c:v>
                      </c:pt>
                      <c:pt idx="5218">
                        <c:v>44832.02542824074</c:v>
                      </c:pt>
                      <c:pt idx="5219">
                        <c:v>44832.025439814817</c:v>
                      </c:pt>
                      <c:pt idx="5220">
                        <c:v>44832.025451388887</c:v>
                      </c:pt>
                      <c:pt idx="5221">
                        <c:v>44832.025462962964</c:v>
                      </c:pt>
                      <c:pt idx="5222">
                        <c:v>44832.02547453704</c:v>
                      </c:pt>
                      <c:pt idx="5223">
                        <c:v>44832.02548611111</c:v>
                      </c:pt>
                      <c:pt idx="5224">
                        <c:v>44832.025497685187</c:v>
                      </c:pt>
                      <c:pt idx="5225">
                        <c:v>44832.025509259256</c:v>
                      </c:pt>
                      <c:pt idx="5226">
                        <c:v>44832.025520833333</c:v>
                      </c:pt>
                      <c:pt idx="5227">
                        <c:v>44832.02553240741</c:v>
                      </c:pt>
                      <c:pt idx="5228">
                        <c:v>44832.025543981479</c:v>
                      </c:pt>
                      <c:pt idx="5229">
                        <c:v>44832.025555555556</c:v>
                      </c:pt>
                      <c:pt idx="5230">
                        <c:v>44832.025567129633</c:v>
                      </c:pt>
                      <c:pt idx="5231">
                        <c:v>44832.025578703702</c:v>
                      </c:pt>
                      <c:pt idx="5232">
                        <c:v>44832.025590277779</c:v>
                      </c:pt>
                      <c:pt idx="5233">
                        <c:v>44832.025601851848</c:v>
                      </c:pt>
                      <c:pt idx="5234">
                        <c:v>44832.025613425925</c:v>
                      </c:pt>
                      <c:pt idx="5235">
                        <c:v>44832.025625000002</c:v>
                      </c:pt>
                      <c:pt idx="5236">
                        <c:v>44832.025636574072</c:v>
                      </c:pt>
                      <c:pt idx="5237">
                        <c:v>44832.025648148148</c:v>
                      </c:pt>
                      <c:pt idx="5238">
                        <c:v>44832.025659722225</c:v>
                      </c:pt>
                      <c:pt idx="5239">
                        <c:v>44832.025671296295</c:v>
                      </c:pt>
                      <c:pt idx="5240">
                        <c:v>44832.025682870371</c:v>
                      </c:pt>
                      <c:pt idx="5241">
                        <c:v>44832.025694444441</c:v>
                      </c:pt>
                      <c:pt idx="5242">
                        <c:v>44832.025706018518</c:v>
                      </c:pt>
                      <c:pt idx="5243">
                        <c:v>44832.025717592594</c:v>
                      </c:pt>
                      <c:pt idx="5244">
                        <c:v>44832.025729166664</c:v>
                      </c:pt>
                      <c:pt idx="5245">
                        <c:v>44832.025740740741</c:v>
                      </c:pt>
                      <c:pt idx="5246">
                        <c:v>44832.025752314818</c:v>
                      </c:pt>
                      <c:pt idx="5247">
                        <c:v>44832.025763888887</c:v>
                      </c:pt>
                      <c:pt idx="5248">
                        <c:v>44832.025775462964</c:v>
                      </c:pt>
                      <c:pt idx="5249">
                        <c:v>44832.025787037041</c:v>
                      </c:pt>
                      <c:pt idx="5250">
                        <c:v>44832.02579861111</c:v>
                      </c:pt>
                      <c:pt idx="5251">
                        <c:v>44832.025810185187</c:v>
                      </c:pt>
                      <c:pt idx="5252">
                        <c:v>44832.025821759256</c:v>
                      </c:pt>
                      <c:pt idx="5253">
                        <c:v>44832.025833333333</c:v>
                      </c:pt>
                      <c:pt idx="5254">
                        <c:v>44832.02584490741</c:v>
                      </c:pt>
                      <c:pt idx="5255">
                        <c:v>44832.025856481479</c:v>
                      </c:pt>
                      <c:pt idx="5256">
                        <c:v>44832.025868055556</c:v>
                      </c:pt>
                      <c:pt idx="5257">
                        <c:v>44832.025879629633</c:v>
                      </c:pt>
                      <c:pt idx="5258">
                        <c:v>44832.025891203702</c:v>
                      </c:pt>
                      <c:pt idx="5259">
                        <c:v>44832.025902777779</c:v>
                      </c:pt>
                      <c:pt idx="5260">
                        <c:v>44832.025914351849</c:v>
                      </c:pt>
                      <c:pt idx="5261">
                        <c:v>44832.025925925926</c:v>
                      </c:pt>
                      <c:pt idx="5262">
                        <c:v>44832.025937500002</c:v>
                      </c:pt>
                      <c:pt idx="5263">
                        <c:v>44832.025949074072</c:v>
                      </c:pt>
                      <c:pt idx="5264">
                        <c:v>44832.025960648149</c:v>
                      </c:pt>
                      <c:pt idx="5265">
                        <c:v>44832.025972222225</c:v>
                      </c:pt>
                      <c:pt idx="5266">
                        <c:v>44832.025983796295</c:v>
                      </c:pt>
                      <c:pt idx="5267">
                        <c:v>44832.025995370372</c:v>
                      </c:pt>
                      <c:pt idx="5268">
                        <c:v>44832.026006944441</c:v>
                      </c:pt>
                      <c:pt idx="5269">
                        <c:v>44832.026018518518</c:v>
                      </c:pt>
                      <c:pt idx="5270">
                        <c:v>44832.026030092595</c:v>
                      </c:pt>
                      <c:pt idx="5271">
                        <c:v>44832.026041666664</c:v>
                      </c:pt>
                      <c:pt idx="5272">
                        <c:v>44832.026053240741</c:v>
                      </c:pt>
                      <c:pt idx="5273">
                        <c:v>44832.026064814818</c:v>
                      </c:pt>
                      <c:pt idx="5274">
                        <c:v>44832.026076388887</c:v>
                      </c:pt>
                      <c:pt idx="5275">
                        <c:v>44832.026087962964</c:v>
                      </c:pt>
                      <c:pt idx="5276">
                        <c:v>44832.026099537034</c:v>
                      </c:pt>
                      <c:pt idx="5277">
                        <c:v>44832.02611111111</c:v>
                      </c:pt>
                      <c:pt idx="5278">
                        <c:v>44832.026122685187</c:v>
                      </c:pt>
                      <c:pt idx="5279">
                        <c:v>44832.026134259257</c:v>
                      </c:pt>
                      <c:pt idx="5280">
                        <c:v>44832.026145833333</c:v>
                      </c:pt>
                      <c:pt idx="5281">
                        <c:v>44832.02615740741</c:v>
                      </c:pt>
                      <c:pt idx="5282">
                        <c:v>44832.02616898148</c:v>
                      </c:pt>
                      <c:pt idx="5283">
                        <c:v>44832.026180555556</c:v>
                      </c:pt>
                      <c:pt idx="5284">
                        <c:v>44832.026192129626</c:v>
                      </c:pt>
                      <c:pt idx="5285">
                        <c:v>44832.026203703703</c:v>
                      </c:pt>
                      <c:pt idx="5286">
                        <c:v>44832.02621527778</c:v>
                      </c:pt>
                      <c:pt idx="5287">
                        <c:v>44832.026226851849</c:v>
                      </c:pt>
                      <c:pt idx="5288">
                        <c:v>44832.026238425926</c:v>
                      </c:pt>
                      <c:pt idx="5289">
                        <c:v>44832.026250000003</c:v>
                      </c:pt>
                      <c:pt idx="5290">
                        <c:v>44832.026261574072</c:v>
                      </c:pt>
                      <c:pt idx="5291">
                        <c:v>44832.026273148149</c:v>
                      </c:pt>
                      <c:pt idx="5292">
                        <c:v>44832.026284722226</c:v>
                      </c:pt>
                      <c:pt idx="5293">
                        <c:v>44832.026296296295</c:v>
                      </c:pt>
                      <c:pt idx="5294">
                        <c:v>44832.026307870372</c:v>
                      </c:pt>
                      <c:pt idx="5295">
                        <c:v>44832.026319444441</c:v>
                      </c:pt>
                      <c:pt idx="5296">
                        <c:v>44832.026331018518</c:v>
                      </c:pt>
                      <c:pt idx="5297">
                        <c:v>44832.026342592595</c:v>
                      </c:pt>
                      <c:pt idx="5298">
                        <c:v>44832.026354166665</c:v>
                      </c:pt>
                      <c:pt idx="5299">
                        <c:v>44832.026365740741</c:v>
                      </c:pt>
                      <c:pt idx="5300">
                        <c:v>44832.026377314818</c:v>
                      </c:pt>
                      <c:pt idx="5301">
                        <c:v>44832.026388888888</c:v>
                      </c:pt>
                      <c:pt idx="5302">
                        <c:v>44832.026400462964</c:v>
                      </c:pt>
                      <c:pt idx="5303">
                        <c:v>44832.026412037034</c:v>
                      </c:pt>
                      <c:pt idx="5304">
                        <c:v>44832.026423611111</c:v>
                      </c:pt>
                      <c:pt idx="5305">
                        <c:v>44832.026435185187</c:v>
                      </c:pt>
                      <c:pt idx="5306">
                        <c:v>44832.026446759257</c:v>
                      </c:pt>
                      <c:pt idx="5307">
                        <c:v>44832.026458333334</c:v>
                      </c:pt>
                      <c:pt idx="5308">
                        <c:v>44832.026469907411</c:v>
                      </c:pt>
                      <c:pt idx="5309">
                        <c:v>44832.02648148148</c:v>
                      </c:pt>
                      <c:pt idx="5310">
                        <c:v>44832.026493055557</c:v>
                      </c:pt>
                      <c:pt idx="5311">
                        <c:v>44832.026504629626</c:v>
                      </c:pt>
                      <c:pt idx="5312">
                        <c:v>44832.026516203703</c:v>
                      </c:pt>
                      <c:pt idx="5313">
                        <c:v>44832.02652777778</c:v>
                      </c:pt>
                      <c:pt idx="5314">
                        <c:v>44832.026539351849</c:v>
                      </c:pt>
                      <c:pt idx="5315">
                        <c:v>44832.026550925926</c:v>
                      </c:pt>
                      <c:pt idx="5316">
                        <c:v>44832.026562500003</c:v>
                      </c:pt>
                      <c:pt idx="5317">
                        <c:v>44832.026574074072</c:v>
                      </c:pt>
                      <c:pt idx="5318">
                        <c:v>44832.026585648149</c:v>
                      </c:pt>
                      <c:pt idx="5319">
                        <c:v>44832.026597222219</c:v>
                      </c:pt>
                      <c:pt idx="5320">
                        <c:v>44832.026608796295</c:v>
                      </c:pt>
                      <c:pt idx="5321">
                        <c:v>44832.026620370372</c:v>
                      </c:pt>
                      <c:pt idx="5322">
                        <c:v>44832.026631944442</c:v>
                      </c:pt>
                      <c:pt idx="5323">
                        <c:v>44832.026643518519</c:v>
                      </c:pt>
                      <c:pt idx="5324">
                        <c:v>44832.026655092595</c:v>
                      </c:pt>
                      <c:pt idx="5325">
                        <c:v>44832.026666666665</c:v>
                      </c:pt>
                      <c:pt idx="5326">
                        <c:v>44832.026678240742</c:v>
                      </c:pt>
                      <c:pt idx="5327">
                        <c:v>44832.026689814818</c:v>
                      </c:pt>
                      <c:pt idx="5328">
                        <c:v>44832.026701388888</c:v>
                      </c:pt>
                      <c:pt idx="5329">
                        <c:v>44832.026712962965</c:v>
                      </c:pt>
                      <c:pt idx="5330">
                        <c:v>44832.026724537034</c:v>
                      </c:pt>
                      <c:pt idx="5331">
                        <c:v>44832.026736111111</c:v>
                      </c:pt>
                      <c:pt idx="5332">
                        <c:v>44832.026747685188</c:v>
                      </c:pt>
                      <c:pt idx="5333">
                        <c:v>44832.026759259257</c:v>
                      </c:pt>
                      <c:pt idx="5334">
                        <c:v>44832.026770833334</c:v>
                      </c:pt>
                      <c:pt idx="5335">
                        <c:v>44832.026782407411</c:v>
                      </c:pt>
                      <c:pt idx="5336">
                        <c:v>44832.02679398148</c:v>
                      </c:pt>
                      <c:pt idx="5337">
                        <c:v>44832.026805555557</c:v>
                      </c:pt>
                      <c:pt idx="5338">
                        <c:v>44832.026817129627</c:v>
                      </c:pt>
                      <c:pt idx="5339">
                        <c:v>44832.026828703703</c:v>
                      </c:pt>
                      <c:pt idx="5340">
                        <c:v>44832.02684027778</c:v>
                      </c:pt>
                      <c:pt idx="5341">
                        <c:v>44832.02685185185</c:v>
                      </c:pt>
                      <c:pt idx="5342">
                        <c:v>44832.026863425926</c:v>
                      </c:pt>
                      <c:pt idx="5343">
                        <c:v>44832.026875000003</c:v>
                      </c:pt>
                      <c:pt idx="5344">
                        <c:v>44832.026886574073</c:v>
                      </c:pt>
                      <c:pt idx="5345">
                        <c:v>44832.026898148149</c:v>
                      </c:pt>
                      <c:pt idx="5346">
                        <c:v>44832.026909722219</c:v>
                      </c:pt>
                      <c:pt idx="5347">
                        <c:v>44832.026921296296</c:v>
                      </c:pt>
                      <c:pt idx="5348">
                        <c:v>44832.026932870373</c:v>
                      </c:pt>
                      <c:pt idx="5349">
                        <c:v>44832.026944444442</c:v>
                      </c:pt>
                      <c:pt idx="5350">
                        <c:v>44832.026956018519</c:v>
                      </c:pt>
                      <c:pt idx="5351">
                        <c:v>44832.026967592596</c:v>
                      </c:pt>
                      <c:pt idx="5352">
                        <c:v>44832.026979166665</c:v>
                      </c:pt>
                      <c:pt idx="5353">
                        <c:v>44832.026990740742</c:v>
                      </c:pt>
                      <c:pt idx="5354">
                        <c:v>44832.027002314811</c:v>
                      </c:pt>
                      <c:pt idx="5355">
                        <c:v>44832.027013888888</c:v>
                      </c:pt>
                      <c:pt idx="5356">
                        <c:v>44832.027025462965</c:v>
                      </c:pt>
                      <c:pt idx="5357">
                        <c:v>44832.027037037034</c:v>
                      </c:pt>
                      <c:pt idx="5358">
                        <c:v>44832.027048611111</c:v>
                      </c:pt>
                      <c:pt idx="5359">
                        <c:v>44832.027060185188</c:v>
                      </c:pt>
                      <c:pt idx="5360">
                        <c:v>44832.027071759258</c:v>
                      </c:pt>
                      <c:pt idx="5361">
                        <c:v>44832.027083333334</c:v>
                      </c:pt>
                      <c:pt idx="5362">
                        <c:v>44832.027094907404</c:v>
                      </c:pt>
                      <c:pt idx="5363">
                        <c:v>44832.027106481481</c:v>
                      </c:pt>
                      <c:pt idx="5364">
                        <c:v>44832.027118055557</c:v>
                      </c:pt>
                      <c:pt idx="5365">
                        <c:v>44832.027129629627</c:v>
                      </c:pt>
                      <c:pt idx="5366">
                        <c:v>44832.027141203704</c:v>
                      </c:pt>
                      <c:pt idx="5367">
                        <c:v>44832.02715277778</c:v>
                      </c:pt>
                      <c:pt idx="5368">
                        <c:v>44832.02716435185</c:v>
                      </c:pt>
                      <c:pt idx="5369">
                        <c:v>44832.027175925927</c:v>
                      </c:pt>
                      <c:pt idx="5370">
                        <c:v>44832.027187500003</c:v>
                      </c:pt>
                      <c:pt idx="5371">
                        <c:v>44832.027199074073</c:v>
                      </c:pt>
                      <c:pt idx="5372">
                        <c:v>44832.02721064815</c:v>
                      </c:pt>
                      <c:pt idx="5373">
                        <c:v>44832.027222222219</c:v>
                      </c:pt>
                      <c:pt idx="5374">
                        <c:v>44832.027233796296</c:v>
                      </c:pt>
                      <c:pt idx="5375">
                        <c:v>44832.027245370373</c:v>
                      </c:pt>
                      <c:pt idx="5376">
                        <c:v>44832.027256944442</c:v>
                      </c:pt>
                      <c:pt idx="5377">
                        <c:v>44832.027268518519</c:v>
                      </c:pt>
                      <c:pt idx="5378">
                        <c:v>44832.027280092596</c:v>
                      </c:pt>
                      <c:pt idx="5379">
                        <c:v>44832.027291666665</c:v>
                      </c:pt>
                      <c:pt idx="5380">
                        <c:v>44832.027303240742</c:v>
                      </c:pt>
                      <c:pt idx="5381">
                        <c:v>44832.027314814812</c:v>
                      </c:pt>
                      <c:pt idx="5382">
                        <c:v>44832.027326388888</c:v>
                      </c:pt>
                      <c:pt idx="5383">
                        <c:v>44832.027337962965</c:v>
                      </c:pt>
                      <c:pt idx="5384">
                        <c:v>44832.027349537035</c:v>
                      </c:pt>
                      <c:pt idx="5385">
                        <c:v>44832.027361111112</c:v>
                      </c:pt>
                      <c:pt idx="5386">
                        <c:v>44832.027372685188</c:v>
                      </c:pt>
                      <c:pt idx="5387">
                        <c:v>44832.027384259258</c:v>
                      </c:pt>
                      <c:pt idx="5388">
                        <c:v>44832.027395833335</c:v>
                      </c:pt>
                      <c:pt idx="5389">
                        <c:v>44832.027407407404</c:v>
                      </c:pt>
                      <c:pt idx="5390">
                        <c:v>44832.027418981481</c:v>
                      </c:pt>
                      <c:pt idx="5391">
                        <c:v>44832.027430555558</c:v>
                      </c:pt>
                      <c:pt idx="5392">
                        <c:v>44832.027442129627</c:v>
                      </c:pt>
                      <c:pt idx="5393">
                        <c:v>44832.027453703704</c:v>
                      </c:pt>
                      <c:pt idx="5394">
                        <c:v>44832.027465277781</c:v>
                      </c:pt>
                      <c:pt idx="5395">
                        <c:v>44832.02747685185</c:v>
                      </c:pt>
                      <c:pt idx="5396">
                        <c:v>44832.027488425927</c:v>
                      </c:pt>
                      <c:pt idx="5397">
                        <c:v>44832.027499999997</c:v>
                      </c:pt>
                      <c:pt idx="5398">
                        <c:v>44832.027511574073</c:v>
                      </c:pt>
                      <c:pt idx="5399">
                        <c:v>44832.02752314815</c:v>
                      </c:pt>
                      <c:pt idx="5400">
                        <c:v>44832.02753472222</c:v>
                      </c:pt>
                      <c:pt idx="5401">
                        <c:v>44832.027546296296</c:v>
                      </c:pt>
                      <c:pt idx="5402">
                        <c:v>44832.027557870373</c:v>
                      </c:pt>
                      <c:pt idx="5403">
                        <c:v>44832.027569444443</c:v>
                      </c:pt>
                      <c:pt idx="5404">
                        <c:v>44832.027581018519</c:v>
                      </c:pt>
                      <c:pt idx="5405">
                        <c:v>44832.027592592596</c:v>
                      </c:pt>
                      <c:pt idx="5406">
                        <c:v>44832.027604166666</c:v>
                      </c:pt>
                      <c:pt idx="5407">
                        <c:v>44832.027615740742</c:v>
                      </c:pt>
                      <c:pt idx="5408">
                        <c:v>44832.027627314812</c:v>
                      </c:pt>
                      <c:pt idx="5409">
                        <c:v>44832.027638888889</c:v>
                      </c:pt>
                      <c:pt idx="5410">
                        <c:v>44832.027650462966</c:v>
                      </c:pt>
                      <c:pt idx="5411">
                        <c:v>44832.027662037035</c:v>
                      </c:pt>
                      <c:pt idx="5412">
                        <c:v>44832.027673611112</c:v>
                      </c:pt>
                      <c:pt idx="5413">
                        <c:v>44832.027685185189</c:v>
                      </c:pt>
                      <c:pt idx="5414">
                        <c:v>44832.027696759258</c:v>
                      </c:pt>
                      <c:pt idx="5415">
                        <c:v>44832.027708333335</c:v>
                      </c:pt>
                      <c:pt idx="5416">
                        <c:v>44832.027719907404</c:v>
                      </c:pt>
                      <c:pt idx="5417">
                        <c:v>44832.027731481481</c:v>
                      </c:pt>
                      <c:pt idx="5418">
                        <c:v>44832.027743055558</c:v>
                      </c:pt>
                      <c:pt idx="5419">
                        <c:v>44832.027754629627</c:v>
                      </c:pt>
                      <c:pt idx="5420">
                        <c:v>44832.027766203704</c:v>
                      </c:pt>
                      <c:pt idx="5421">
                        <c:v>44832.027777777781</c:v>
                      </c:pt>
                      <c:pt idx="5422">
                        <c:v>44832.027789351851</c:v>
                      </c:pt>
                      <c:pt idx="5423">
                        <c:v>44832.027800925927</c:v>
                      </c:pt>
                      <c:pt idx="5424">
                        <c:v>44832.027812499997</c:v>
                      </c:pt>
                      <c:pt idx="5425">
                        <c:v>44832.027824074074</c:v>
                      </c:pt>
                      <c:pt idx="5426">
                        <c:v>44832.02783564815</c:v>
                      </c:pt>
                      <c:pt idx="5427">
                        <c:v>44832.02784722222</c:v>
                      </c:pt>
                      <c:pt idx="5428">
                        <c:v>44832.027858796297</c:v>
                      </c:pt>
                      <c:pt idx="5429">
                        <c:v>44832.027870370373</c:v>
                      </c:pt>
                      <c:pt idx="5430">
                        <c:v>44832.027881944443</c:v>
                      </c:pt>
                      <c:pt idx="5431">
                        <c:v>44832.02789351852</c:v>
                      </c:pt>
                      <c:pt idx="5432">
                        <c:v>44832.027905092589</c:v>
                      </c:pt>
                      <c:pt idx="5433">
                        <c:v>44832.027916666666</c:v>
                      </c:pt>
                      <c:pt idx="5434">
                        <c:v>44832.027928240743</c:v>
                      </c:pt>
                      <c:pt idx="5435">
                        <c:v>44832.027939814812</c:v>
                      </c:pt>
                      <c:pt idx="5436">
                        <c:v>44832.027951388889</c:v>
                      </c:pt>
                      <c:pt idx="5437">
                        <c:v>44832.027962962966</c:v>
                      </c:pt>
                      <c:pt idx="5438">
                        <c:v>44832.027974537035</c:v>
                      </c:pt>
                      <c:pt idx="5439">
                        <c:v>44832.027986111112</c:v>
                      </c:pt>
                      <c:pt idx="5440">
                        <c:v>44832.027997685182</c:v>
                      </c:pt>
                      <c:pt idx="5441">
                        <c:v>44832.028009259258</c:v>
                      </c:pt>
                      <c:pt idx="5442">
                        <c:v>44832.028020833335</c:v>
                      </c:pt>
                      <c:pt idx="5443">
                        <c:v>44832.028032407405</c:v>
                      </c:pt>
                      <c:pt idx="5444">
                        <c:v>44832.028043981481</c:v>
                      </c:pt>
                      <c:pt idx="5445">
                        <c:v>44832.028055555558</c:v>
                      </c:pt>
                      <c:pt idx="5446">
                        <c:v>44832.028067129628</c:v>
                      </c:pt>
                      <c:pt idx="5447">
                        <c:v>44832.028078703705</c:v>
                      </c:pt>
                      <c:pt idx="5448">
                        <c:v>44832.028090277781</c:v>
                      </c:pt>
                      <c:pt idx="5449">
                        <c:v>44832.028101851851</c:v>
                      </c:pt>
                      <c:pt idx="5450">
                        <c:v>44832.028113425928</c:v>
                      </c:pt>
                      <c:pt idx="5451">
                        <c:v>44832.028124999997</c:v>
                      </c:pt>
                      <c:pt idx="5452">
                        <c:v>44832.028136574074</c:v>
                      </c:pt>
                      <c:pt idx="5453">
                        <c:v>44832.028148148151</c:v>
                      </c:pt>
                      <c:pt idx="5454">
                        <c:v>44832.02815972222</c:v>
                      </c:pt>
                      <c:pt idx="5455">
                        <c:v>44832.028171296297</c:v>
                      </c:pt>
                      <c:pt idx="5456">
                        <c:v>44832.028182870374</c:v>
                      </c:pt>
                      <c:pt idx="5457">
                        <c:v>44832.028194444443</c:v>
                      </c:pt>
                      <c:pt idx="5458">
                        <c:v>44832.02820601852</c:v>
                      </c:pt>
                      <c:pt idx="5459">
                        <c:v>44832.028217592589</c:v>
                      </c:pt>
                      <c:pt idx="5460">
                        <c:v>44832.028229166666</c:v>
                      </c:pt>
                      <c:pt idx="5461">
                        <c:v>44832.028240740743</c:v>
                      </c:pt>
                      <c:pt idx="5462">
                        <c:v>44832.028252314813</c:v>
                      </c:pt>
                      <c:pt idx="5463">
                        <c:v>44832.028263888889</c:v>
                      </c:pt>
                      <c:pt idx="5464">
                        <c:v>44832.028275462966</c:v>
                      </c:pt>
                      <c:pt idx="5465">
                        <c:v>44832.028287037036</c:v>
                      </c:pt>
                      <c:pt idx="5466">
                        <c:v>44832.028298611112</c:v>
                      </c:pt>
                      <c:pt idx="5467">
                        <c:v>44832.028310185182</c:v>
                      </c:pt>
                      <c:pt idx="5468">
                        <c:v>44832.028321759259</c:v>
                      </c:pt>
                      <c:pt idx="5469">
                        <c:v>44832.028333333335</c:v>
                      </c:pt>
                      <c:pt idx="5470">
                        <c:v>44832.028344907405</c:v>
                      </c:pt>
                      <c:pt idx="5471">
                        <c:v>44832.028356481482</c:v>
                      </c:pt>
                      <c:pt idx="5472">
                        <c:v>44832.028368055559</c:v>
                      </c:pt>
                      <c:pt idx="5473">
                        <c:v>44832.028379629628</c:v>
                      </c:pt>
                      <c:pt idx="5474">
                        <c:v>44832.028391203705</c:v>
                      </c:pt>
                      <c:pt idx="5475">
                        <c:v>44832.028402777774</c:v>
                      </c:pt>
                      <c:pt idx="5476">
                        <c:v>44832.028414351851</c:v>
                      </c:pt>
                      <c:pt idx="5477">
                        <c:v>44832.028425925928</c:v>
                      </c:pt>
                      <c:pt idx="5478">
                        <c:v>44832.028437499997</c:v>
                      </c:pt>
                      <c:pt idx="5479">
                        <c:v>44832.028449074074</c:v>
                      </c:pt>
                      <c:pt idx="5480">
                        <c:v>44832.028460648151</c:v>
                      </c:pt>
                      <c:pt idx="5481">
                        <c:v>44832.02847222222</c:v>
                      </c:pt>
                      <c:pt idx="5482">
                        <c:v>44832.028483796297</c:v>
                      </c:pt>
                      <c:pt idx="5483">
                        <c:v>44832.028495370374</c:v>
                      </c:pt>
                      <c:pt idx="5484">
                        <c:v>44832.028506944444</c:v>
                      </c:pt>
                      <c:pt idx="5485">
                        <c:v>44832.02851851852</c:v>
                      </c:pt>
                      <c:pt idx="5486">
                        <c:v>44832.02853009259</c:v>
                      </c:pt>
                      <c:pt idx="5487">
                        <c:v>44832.028541666667</c:v>
                      </c:pt>
                      <c:pt idx="5488">
                        <c:v>44832.028553240743</c:v>
                      </c:pt>
                      <c:pt idx="5489">
                        <c:v>44832.028564814813</c:v>
                      </c:pt>
                      <c:pt idx="5490">
                        <c:v>44832.02857638889</c:v>
                      </c:pt>
                      <c:pt idx="5491">
                        <c:v>44832.028587962966</c:v>
                      </c:pt>
                      <c:pt idx="5492">
                        <c:v>44832.028599537036</c:v>
                      </c:pt>
                      <c:pt idx="5493">
                        <c:v>44832.028611111113</c:v>
                      </c:pt>
                      <c:pt idx="5494">
                        <c:v>44832.028622685182</c:v>
                      </c:pt>
                      <c:pt idx="5495">
                        <c:v>44832.028634259259</c:v>
                      </c:pt>
                      <c:pt idx="5496">
                        <c:v>44832.028645833336</c:v>
                      </c:pt>
                      <c:pt idx="5497">
                        <c:v>44832.028657407405</c:v>
                      </c:pt>
                      <c:pt idx="5498">
                        <c:v>44832.028668981482</c:v>
                      </c:pt>
                      <c:pt idx="5499">
                        <c:v>44832.028680555559</c:v>
                      </c:pt>
                      <c:pt idx="5500">
                        <c:v>44832.028692129628</c:v>
                      </c:pt>
                      <c:pt idx="5501">
                        <c:v>44832.028703703705</c:v>
                      </c:pt>
                      <c:pt idx="5502">
                        <c:v>44832.028715277775</c:v>
                      </c:pt>
                      <c:pt idx="5503">
                        <c:v>44832.028726851851</c:v>
                      </c:pt>
                      <c:pt idx="5504">
                        <c:v>44832.028738425928</c:v>
                      </c:pt>
                      <c:pt idx="5505">
                        <c:v>44832.028749999998</c:v>
                      </c:pt>
                      <c:pt idx="5506">
                        <c:v>44832.028761574074</c:v>
                      </c:pt>
                      <c:pt idx="5507">
                        <c:v>44832.028773148151</c:v>
                      </c:pt>
                      <c:pt idx="5508">
                        <c:v>44832.028784722221</c:v>
                      </c:pt>
                      <c:pt idx="5509">
                        <c:v>44832.028796296298</c:v>
                      </c:pt>
                      <c:pt idx="5510">
                        <c:v>44832.028807870367</c:v>
                      </c:pt>
                      <c:pt idx="5511">
                        <c:v>44832.028819444444</c:v>
                      </c:pt>
                      <c:pt idx="5512">
                        <c:v>44832.028831018521</c:v>
                      </c:pt>
                      <c:pt idx="5513">
                        <c:v>44832.02884259259</c:v>
                      </c:pt>
                      <c:pt idx="5514">
                        <c:v>44832.028854166667</c:v>
                      </c:pt>
                      <c:pt idx="5515">
                        <c:v>44832.028865740744</c:v>
                      </c:pt>
                      <c:pt idx="5516">
                        <c:v>44832.028877314813</c:v>
                      </c:pt>
                      <c:pt idx="5517">
                        <c:v>44832.02888888889</c:v>
                      </c:pt>
                      <c:pt idx="5518">
                        <c:v>44832.028900462959</c:v>
                      </c:pt>
                      <c:pt idx="5519">
                        <c:v>44832.028912037036</c:v>
                      </c:pt>
                      <c:pt idx="5520">
                        <c:v>44832.028923611113</c:v>
                      </c:pt>
                      <c:pt idx="5521">
                        <c:v>44832.028935185182</c:v>
                      </c:pt>
                      <c:pt idx="5522">
                        <c:v>44832.028946759259</c:v>
                      </c:pt>
                      <c:pt idx="5523">
                        <c:v>44832.028958333336</c:v>
                      </c:pt>
                      <c:pt idx="5524">
                        <c:v>44832.028969907406</c:v>
                      </c:pt>
                      <c:pt idx="5525">
                        <c:v>44832.028981481482</c:v>
                      </c:pt>
                      <c:pt idx="5526">
                        <c:v>44832.028993055559</c:v>
                      </c:pt>
                      <c:pt idx="5527">
                        <c:v>44832.029004629629</c:v>
                      </c:pt>
                      <c:pt idx="5528">
                        <c:v>44832.029016203705</c:v>
                      </c:pt>
                      <c:pt idx="5529">
                        <c:v>44832.029027777775</c:v>
                      </c:pt>
                      <c:pt idx="5530">
                        <c:v>44832.029039351852</c:v>
                      </c:pt>
                      <c:pt idx="5531">
                        <c:v>44832.029050925928</c:v>
                      </c:pt>
                      <c:pt idx="5532">
                        <c:v>44832.029062499998</c:v>
                      </c:pt>
                      <c:pt idx="5533">
                        <c:v>44832.029074074075</c:v>
                      </c:pt>
                      <c:pt idx="5534">
                        <c:v>44832.029085648152</c:v>
                      </c:pt>
                      <c:pt idx="5535">
                        <c:v>44832.029097222221</c:v>
                      </c:pt>
                      <c:pt idx="5536">
                        <c:v>44832.029108796298</c:v>
                      </c:pt>
                      <c:pt idx="5537">
                        <c:v>44832.029120370367</c:v>
                      </c:pt>
                      <c:pt idx="5538">
                        <c:v>44832.029131944444</c:v>
                      </c:pt>
                      <c:pt idx="5539">
                        <c:v>44832.029143518521</c:v>
                      </c:pt>
                      <c:pt idx="5540">
                        <c:v>44832.02915509259</c:v>
                      </c:pt>
                      <c:pt idx="5541">
                        <c:v>44832.029166666667</c:v>
                      </c:pt>
                      <c:pt idx="5542">
                        <c:v>44832.029178240744</c:v>
                      </c:pt>
                      <c:pt idx="5543">
                        <c:v>44832.029189814813</c:v>
                      </c:pt>
                      <c:pt idx="5544">
                        <c:v>44832.02920138889</c:v>
                      </c:pt>
                      <c:pt idx="5545">
                        <c:v>44832.02921296296</c:v>
                      </c:pt>
                      <c:pt idx="5546">
                        <c:v>44832.029224537036</c:v>
                      </c:pt>
                      <c:pt idx="5547">
                        <c:v>44832.029236111113</c:v>
                      </c:pt>
                      <c:pt idx="5548">
                        <c:v>44832.029247685183</c:v>
                      </c:pt>
                      <c:pt idx="5549">
                        <c:v>44832.02925925926</c:v>
                      </c:pt>
                      <c:pt idx="5550">
                        <c:v>44832.029270833336</c:v>
                      </c:pt>
                      <c:pt idx="5551">
                        <c:v>44832.029282407406</c:v>
                      </c:pt>
                      <c:pt idx="5552">
                        <c:v>44832.029293981483</c:v>
                      </c:pt>
                      <c:pt idx="5553">
                        <c:v>44832.029305555552</c:v>
                      </c:pt>
                      <c:pt idx="5554">
                        <c:v>44832.029317129629</c:v>
                      </c:pt>
                      <c:pt idx="5555">
                        <c:v>44832.029328703706</c:v>
                      </c:pt>
                      <c:pt idx="5556">
                        <c:v>44832.029340277775</c:v>
                      </c:pt>
                      <c:pt idx="5557">
                        <c:v>44832.029351851852</c:v>
                      </c:pt>
                      <c:pt idx="5558">
                        <c:v>44832.029363425929</c:v>
                      </c:pt>
                      <c:pt idx="5559">
                        <c:v>44832.029374999998</c:v>
                      </c:pt>
                      <c:pt idx="5560">
                        <c:v>44832.029386574075</c:v>
                      </c:pt>
                      <c:pt idx="5561">
                        <c:v>44832.029398148145</c:v>
                      </c:pt>
                      <c:pt idx="5562">
                        <c:v>44832.029409722221</c:v>
                      </c:pt>
                      <c:pt idx="5563">
                        <c:v>44832.029421296298</c:v>
                      </c:pt>
                      <c:pt idx="5564">
                        <c:v>44832.029432870368</c:v>
                      </c:pt>
                      <c:pt idx="5565">
                        <c:v>44832.029444444444</c:v>
                      </c:pt>
                      <c:pt idx="5566">
                        <c:v>44832.029456018521</c:v>
                      </c:pt>
                      <c:pt idx="5567">
                        <c:v>44832.029467592591</c:v>
                      </c:pt>
                      <c:pt idx="5568">
                        <c:v>44832.029479166667</c:v>
                      </c:pt>
                      <c:pt idx="5569">
                        <c:v>44832.029490740744</c:v>
                      </c:pt>
                      <c:pt idx="5570">
                        <c:v>44832.029502314814</c:v>
                      </c:pt>
                      <c:pt idx="5571">
                        <c:v>44832.029513888891</c:v>
                      </c:pt>
                      <c:pt idx="5572">
                        <c:v>44832.02952546296</c:v>
                      </c:pt>
                      <c:pt idx="5573">
                        <c:v>44832.029537037037</c:v>
                      </c:pt>
                      <c:pt idx="5574">
                        <c:v>44832.029548611114</c:v>
                      </c:pt>
                      <c:pt idx="5575">
                        <c:v>44832.029560185183</c:v>
                      </c:pt>
                      <c:pt idx="5576">
                        <c:v>44832.02957175926</c:v>
                      </c:pt>
                      <c:pt idx="5577">
                        <c:v>44832.029583333337</c:v>
                      </c:pt>
                      <c:pt idx="5578">
                        <c:v>44832.029594907406</c:v>
                      </c:pt>
                      <c:pt idx="5579">
                        <c:v>44832.029606481483</c:v>
                      </c:pt>
                      <c:pt idx="5580">
                        <c:v>44832.029618055552</c:v>
                      </c:pt>
                      <c:pt idx="5581">
                        <c:v>44832.029629629629</c:v>
                      </c:pt>
                      <c:pt idx="5582">
                        <c:v>44832.029641203706</c:v>
                      </c:pt>
                      <c:pt idx="5583">
                        <c:v>44832.029652777775</c:v>
                      </c:pt>
                      <c:pt idx="5584">
                        <c:v>44832.029664351852</c:v>
                      </c:pt>
                      <c:pt idx="5585">
                        <c:v>44832.029675925929</c:v>
                      </c:pt>
                      <c:pt idx="5586">
                        <c:v>44832.029687499999</c:v>
                      </c:pt>
                      <c:pt idx="5587">
                        <c:v>44832.029699074075</c:v>
                      </c:pt>
                      <c:pt idx="5588">
                        <c:v>44832.029710648145</c:v>
                      </c:pt>
                      <c:pt idx="5589">
                        <c:v>44832.029722222222</c:v>
                      </c:pt>
                      <c:pt idx="5590">
                        <c:v>44832.029733796298</c:v>
                      </c:pt>
                      <c:pt idx="5591">
                        <c:v>44832.029745370368</c:v>
                      </c:pt>
                      <c:pt idx="5592">
                        <c:v>44832.029756944445</c:v>
                      </c:pt>
                      <c:pt idx="5593">
                        <c:v>44832.029768518521</c:v>
                      </c:pt>
                      <c:pt idx="5594">
                        <c:v>44832.029780092591</c:v>
                      </c:pt>
                      <c:pt idx="5595">
                        <c:v>44832.029791666668</c:v>
                      </c:pt>
                      <c:pt idx="5596">
                        <c:v>44832.029803240737</c:v>
                      </c:pt>
                      <c:pt idx="5597">
                        <c:v>44832.029814814814</c:v>
                      </c:pt>
                      <c:pt idx="5598">
                        <c:v>44832.029826388891</c:v>
                      </c:pt>
                      <c:pt idx="5599">
                        <c:v>44832.02983796296</c:v>
                      </c:pt>
                      <c:pt idx="5600">
                        <c:v>44832.029849537037</c:v>
                      </c:pt>
                      <c:pt idx="5601">
                        <c:v>44832.029861111114</c:v>
                      </c:pt>
                      <c:pt idx="5602">
                        <c:v>44832.029872685183</c:v>
                      </c:pt>
                      <c:pt idx="5603">
                        <c:v>44832.02988425926</c:v>
                      </c:pt>
                      <c:pt idx="5604">
                        <c:v>44832.029895833337</c:v>
                      </c:pt>
                      <c:pt idx="5605">
                        <c:v>44832.029907407406</c:v>
                      </c:pt>
                      <c:pt idx="5606">
                        <c:v>44832.029918981483</c:v>
                      </c:pt>
                      <c:pt idx="5607">
                        <c:v>44832.029930555553</c:v>
                      </c:pt>
                      <c:pt idx="5608">
                        <c:v>44832.029942129629</c:v>
                      </c:pt>
                      <c:pt idx="5609">
                        <c:v>44832.029953703706</c:v>
                      </c:pt>
                      <c:pt idx="5610">
                        <c:v>44832.029965277776</c:v>
                      </c:pt>
                      <c:pt idx="5611">
                        <c:v>44832.029976851853</c:v>
                      </c:pt>
                      <c:pt idx="5612">
                        <c:v>44832.029988425929</c:v>
                      </c:pt>
                      <c:pt idx="5613">
                        <c:v>44832.03</c:v>
                      </c:pt>
                      <c:pt idx="5614">
                        <c:v>44832.030011574076</c:v>
                      </c:pt>
                      <c:pt idx="5615">
                        <c:v>44832.030023148145</c:v>
                      </c:pt>
                      <c:pt idx="5616">
                        <c:v>44832.030034722222</c:v>
                      </c:pt>
                      <c:pt idx="5617">
                        <c:v>44832.030046296299</c:v>
                      </c:pt>
                      <c:pt idx="5618">
                        <c:v>44832.030057870368</c:v>
                      </c:pt>
                      <c:pt idx="5619">
                        <c:v>44832.030069444445</c:v>
                      </c:pt>
                      <c:pt idx="5620">
                        <c:v>44832.030081018522</c:v>
                      </c:pt>
                      <c:pt idx="5621">
                        <c:v>44832.030092592591</c:v>
                      </c:pt>
                      <c:pt idx="5622">
                        <c:v>44832.030104166668</c:v>
                      </c:pt>
                      <c:pt idx="5623">
                        <c:v>44832.030115740738</c:v>
                      </c:pt>
                      <c:pt idx="5624">
                        <c:v>44832.030127314814</c:v>
                      </c:pt>
                      <c:pt idx="5625">
                        <c:v>44832.030138888891</c:v>
                      </c:pt>
                      <c:pt idx="5626">
                        <c:v>44832.030150462961</c:v>
                      </c:pt>
                      <c:pt idx="5627">
                        <c:v>44832.030162037037</c:v>
                      </c:pt>
                      <c:pt idx="5628">
                        <c:v>44832.030173611114</c:v>
                      </c:pt>
                      <c:pt idx="5629">
                        <c:v>44832.030185185184</c:v>
                      </c:pt>
                      <c:pt idx="5630">
                        <c:v>44832.03019675926</c:v>
                      </c:pt>
                      <c:pt idx="5631">
                        <c:v>44832.03020833333</c:v>
                      </c:pt>
                      <c:pt idx="5632">
                        <c:v>44832.030219907407</c:v>
                      </c:pt>
                      <c:pt idx="5633">
                        <c:v>44832.030231481483</c:v>
                      </c:pt>
                      <c:pt idx="5634">
                        <c:v>44832.030243055553</c:v>
                      </c:pt>
                      <c:pt idx="5635">
                        <c:v>44832.03025462963</c:v>
                      </c:pt>
                      <c:pt idx="5636">
                        <c:v>44832.030266203707</c:v>
                      </c:pt>
                      <c:pt idx="5637">
                        <c:v>44832.030277777776</c:v>
                      </c:pt>
                      <c:pt idx="5638">
                        <c:v>44832.030289351853</c:v>
                      </c:pt>
                      <c:pt idx="5639">
                        <c:v>44832.030300925922</c:v>
                      </c:pt>
                      <c:pt idx="5640">
                        <c:v>44832.030312499999</c:v>
                      </c:pt>
                      <c:pt idx="5641">
                        <c:v>44832.030324074076</c:v>
                      </c:pt>
                      <c:pt idx="5642">
                        <c:v>44832.030335648145</c:v>
                      </c:pt>
                      <c:pt idx="5643">
                        <c:v>44832.030347222222</c:v>
                      </c:pt>
                      <c:pt idx="5644">
                        <c:v>44832.030358796299</c:v>
                      </c:pt>
                      <c:pt idx="5645">
                        <c:v>44832.030370370368</c:v>
                      </c:pt>
                      <c:pt idx="5646">
                        <c:v>44832.030381944445</c:v>
                      </c:pt>
                      <c:pt idx="5647">
                        <c:v>44832.030393518522</c:v>
                      </c:pt>
                      <c:pt idx="5648">
                        <c:v>44832.030405092592</c:v>
                      </c:pt>
                      <c:pt idx="5649">
                        <c:v>44832.030416666668</c:v>
                      </c:pt>
                      <c:pt idx="5650">
                        <c:v>44832.030428240738</c:v>
                      </c:pt>
                      <c:pt idx="5651">
                        <c:v>44832.030451388891</c:v>
                      </c:pt>
                      <c:pt idx="5652">
                        <c:v>44832.030462962961</c:v>
                      </c:pt>
                      <c:pt idx="5653">
                        <c:v>44832.030474537038</c:v>
                      </c:pt>
                      <c:pt idx="5654">
                        <c:v>44832.030486111114</c:v>
                      </c:pt>
                      <c:pt idx="5655">
                        <c:v>44832.030497685184</c:v>
                      </c:pt>
                      <c:pt idx="5656">
                        <c:v>44832.030509259261</c:v>
                      </c:pt>
                      <c:pt idx="5657">
                        <c:v>44832.030509259261</c:v>
                      </c:pt>
                      <c:pt idx="5658">
                        <c:v>44832.03052083333</c:v>
                      </c:pt>
                      <c:pt idx="5659">
                        <c:v>44832.030532407407</c:v>
                      </c:pt>
                      <c:pt idx="5660">
                        <c:v>44832.030543981484</c:v>
                      </c:pt>
                      <c:pt idx="5661">
                        <c:v>44832.030555555553</c:v>
                      </c:pt>
                      <c:pt idx="5662">
                        <c:v>44832.03056712963</c:v>
                      </c:pt>
                      <c:pt idx="5663">
                        <c:v>44832.030578703707</c:v>
                      </c:pt>
                      <c:pt idx="5664">
                        <c:v>44832.030590277776</c:v>
                      </c:pt>
                      <c:pt idx="5665">
                        <c:v>44832.030601851853</c:v>
                      </c:pt>
                      <c:pt idx="5666">
                        <c:v>44832.030613425923</c:v>
                      </c:pt>
                      <c:pt idx="5667">
                        <c:v>44832.030624999999</c:v>
                      </c:pt>
                      <c:pt idx="5668">
                        <c:v>44832.030648148146</c:v>
                      </c:pt>
                      <c:pt idx="5669">
                        <c:v>44832.030659722222</c:v>
                      </c:pt>
                      <c:pt idx="5670">
                        <c:v>44832.030671296299</c:v>
                      </c:pt>
                      <c:pt idx="5671">
                        <c:v>44832.030682870369</c:v>
                      </c:pt>
                      <c:pt idx="5672">
                        <c:v>44832.030694444446</c:v>
                      </c:pt>
                      <c:pt idx="5673">
                        <c:v>44832.030706018515</c:v>
                      </c:pt>
                      <c:pt idx="5674">
                        <c:v>44832.030717592592</c:v>
                      </c:pt>
                      <c:pt idx="5675">
                        <c:v>44832.030729166669</c:v>
                      </c:pt>
                      <c:pt idx="5676">
                        <c:v>44832.030740740738</c:v>
                      </c:pt>
                      <c:pt idx="5677">
                        <c:v>44832.030752314815</c:v>
                      </c:pt>
                      <c:pt idx="5678">
                        <c:v>44832.030763888892</c:v>
                      </c:pt>
                      <c:pt idx="5679">
                        <c:v>44832.030775462961</c:v>
                      </c:pt>
                      <c:pt idx="5680">
                        <c:v>44832.030787037038</c:v>
                      </c:pt>
                      <c:pt idx="5681">
                        <c:v>44832.030798611115</c:v>
                      </c:pt>
                      <c:pt idx="5682">
                        <c:v>44832.030810185184</c:v>
                      </c:pt>
                      <c:pt idx="5683">
                        <c:v>44832.030810185184</c:v>
                      </c:pt>
                      <c:pt idx="5684">
                        <c:v>44832.030821759261</c:v>
                      </c:pt>
                      <c:pt idx="5685">
                        <c:v>44832.030844907407</c:v>
                      </c:pt>
                      <c:pt idx="5686">
                        <c:v>44832.030856481484</c:v>
                      </c:pt>
                      <c:pt idx="5687">
                        <c:v>44832.030868055554</c:v>
                      </c:pt>
                      <c:pt idx="5688">
                        <c:v>44832.03087962963</c:v>
                      </c:pt>
                      <c:pt idx="5689">
                        <c:v>44832.030891203707</c:v>
                      </c:pt>
                      <c:pt idx="5690">
                        <c:v>44832.030902777777</c:v>
                      </c:pt>
                      <c:pt idx="5691">
                        <c:v>44832.030914351853</c:v>
                      </c:pt>
                      <c:pt idx="5692">
                        <c:v>44832.030925925923</c:v>
                      </c:pt>
                      <c:pt idx="5693">
                        <c:v>44832.0309375</c:v>
                      </c:pt>
                      <c:pt idx="5694">
                        <c:v>44832.030949074076</c:v>
                      </c:pt>
                      <c:pt idx="5695">
                        <c:v>44832.030960648146</c:v>
                      </c:pt>
                      <c:pt idx="5696">
                        <c:v>44832.030972222223</c:v>
                      </c:pt>
                      <c:pt idx="5697">
                        <c:v>44832.0309837963</c:v>
                      </c:pt>
                      <c:pt idx="5698">
                        <c:v>44832.030995370369</c:v>
                      </c:pt>
                      <c:pt idx="5699">
                        <c:v>44832.031006944446</c:v>
                      </c:pt>
                      <c:pt idx="5700">
                        <c:v>44832.031018518515</c:v>
                      </c:pt>
                      <c:pt idx="5701">
                        <c:v>44832.031030092592</c:v>
                      </c:pt>
                      <c:pt idx="5702">
                        <c:v>44832.031041666669</c:v>
                      </c:pt>
                      <c:pt idx="5703">
                        <c:v>44832.031053240738</c:v>
                      </c:pt>
                      <c:pt idx="5704">
                        <c:v>44832.031064814815</c:v>
                      </c:pt>
                      <c:pt idx="5705">
                        <c:v>44832.031076388892</c:v>
                      </c:pt>
                      <c:pt idx="5706">
                        <c:v>44832.031087962961</c:v>
                      </c:pt>
                      <c:pt idx="5707">
                        <c:v>44832.031099537038</c:v>
                      </c:pt>
                      <c:pt idx="5708">
                        <c:v>44832.031111111108</c:v>
                      </c:pt>
                      <c:pt idx="5709">
                        <c:v>44832.031122685185</c:v>
                      </c:pt>
                      <c:pt idx="5710">
                        <c:v>44832.031134259261</c:v>
                      </c:pt>
                      <c:pt idx="5711">
                        <c:v>44832.031145833331</c:v>
                      </c:pt>
                      <c:pt idx="5712">
                        <c:v>44832.031157407408</c:v>
                      </c:pt>
                      <c:pt idx="5713">
                        <c:v>44832.031168981484</c:v>
                      </c:pt>
                      <c:pt idx="5714">
                        <c:v>44832.031180555554</c:v>
                      </c:pt>
                      <c:pt idx="5715">
                        <c:v>44832.031192129631</c:v>
                      </c:pt>
                      <c:pt idx="5716">
                        <c:v>44832.0312037037</c:v>
                      </c:pt>
                      <c:pt idx="5717">
                        <c:v>44832.031215277777</c:v>
                      </c:pt>
                      <c:pt idx="5718">
                        <c:v>44832.031226851854</c:v>
                      </c:pt>
                      <c:pt idx="5719">
                        <c:v>44832.031238425923</c:v>
                      </c:pt>
                      <c:pt idx="5720">
                        <c:v>44832.03125</c:v>
                      </c:pt>
                      <c:pt idx="5721">
                        <c:v>44832.031261574077</c:v>
                      </c:pt>
                      <c:pt idx="5722">
                        <c:v>44832.031273148146</c:v>
                      </c:pt>
                      <c:pt idx="5723">
                        <c:v>44832.031284722223</c:v>
                      </c:pt>
                      <c:pt idx="5724">
                        <c:v>44832.0312962963</c:v>
                      </c:pt>
                      <c:pt idx="5725">
                        <c:v>44832.031307870369</c:v>
                      </c:pt>
                      <c:pt idx="5726">
                        <c:v>44832.031319444446</c:v>
                      </c:pt>
                      <c:pt idx="5727">
                        <c:v>44832.031331018516</c:v>
                      </c:pt>
                      <c:pt idx="5728">
                        <c:v>44832.031342592592</c:v>
                      </c:pt>
                      <c:pt idx="5729">
                        <c:v>44832.031354166669</c:v>
                      </c:pt>
                      <c:pt idx="5730">
                        <c:v>44832.031365740739</c:v>
                      </c:pt>
                      <c:pt idx="5731">
                        <c:v>44832.031377314815</c:v>
                      </c:pt>
                      <c:pt idx="5732">
                        <c:v>44832.031388888892</c:v>
                      </c:pt>
                      <c:pt idx="5733">
                        <c:v>44832.031400462962</c:v>
                      </c:pt>
                      <c:pt idx="5734">
                        <c:v>44832.031412037039</c:v>
                      </c:pt>
                      <c:pt idx="5735">
                        <c:v>44832.031423611108</c:v>
                      </c:pt>
                      <c:pt idx="5736">
                        <c:v>44832.031435185185</c:v>
                      </c:pt>
                      <c:pt idx="5737">
                        <c:v>44832.031446759262</c:v>
                      </c:pt>
                      <c:pt idx="5738">
                        <c:v>44832.031458333331</c:v>
                      </c:pt>
                      <c:pt idx="5739">
                        <c:v>44832.031469907408</c:v>
                      </c:pt>
                      <c:pt idx="5740">
                        <c:v>44832.031481481485</c:v>
                      </c:pt>
                      <c:pt idx="5741">
                        <c:v>44832.031493055554</c:v>
                      </c:pt>
                      <c:pt idx="5742">
                        <c:v>44832.031504629631</c:v>
                      </c:pt>
                      <c:pt idx="5743">
                        <c:v>44832.0315162037</c:v>
                      </c:pt>
                      <c:pt idx="5744">
                        <c:v>44832.031527777777</c:v>
                      </c:pt>
                      <c:pt idx="5745">
                        <c:v>44832.031539351854</c:v>
                      </c:pt>
                      <c:pt idx="5746">
                        <c:v>44832.031550925924</c:v>
                      </c:pt>
                      <c:pt idx="5747">
                        <c:v>44832.0315625</c:v>
                      </c:pt>
                      <c:pt idx="5748">
                        <c:v>44832.031574074077</c:v>
                      </c:pt>
                      <c:pt idx="5749">
                        <c:v>44832.031585648147</c:v>
                      </c:pt>
                      <c:pt idx="5750">
                        <c:v>44832.031597222223</c:v>
                      </c:pt>
                      <c:pt idx="5751">
                        <c:v>44832.031608796293</c:v>
                      </c:pt>
                      <c:pt idx="5752">
                        <c:v>44832.03162037037</c:v>
                      </c:pt>
                      <c:pt idx="5753">
                        <c:v>44832.031631944446</c:v>
                      </c:pt>
                      <c:pt idx="5754">
                        <c:v>44832.031643518516</c:v>
                      </c:pt>
                      <c:pt idx="5755">
                        <c:v>44832.031655092593</c:v>
                      </c:pt>
                      <c:pt idx="5756">
                        <c:v>44832.031666666669</c:v>
                      </c:pt>
                      <c:pt idx="5757">
                        <c:v>44832.031678240739</c:v>
                      </c:pt>
                      <c:pt idx="5758">
                        <c:v>44832.031689814816</c:v>
                      </c:pt>
                      <c:pt idx="5759">
                        <c:v>44832.031701388885</c:v>
                      </c:pt>
                      <c:pt idx="5760">
                        <c:v>44832.031712962962</c:v>
                      </c:pt>
                      <c:pt idx="5761">
                        <c:v>44832.031724537039</c:v>
                      </c:pt>
                      <c:pt idx="5762">
                        <c:v>44832.031736111108</c:v>
                      </c:pt>
                      <c:pt idx="5763">
                        <c:v>44832.031747685185</c:v>
                      </c:pt>
                      <c:pt idx="5764">
                        <c:v>44832.031759259262</c:v>
                      </c:pt>
                      <c:pt idx="5765">
                        <c:v>44832.031770833331</c:v>
                      </c:pt>
                      <c:pt idx="5766">
                        <c:v>44832.031782407408</c:v>
                      </c:pt>
                      <c:pt idx="5767">
                        <c:v>44832.031793981485</c:v>
                      </c:pt>
                      <c:pt idx="5768">
                        <c:v>44832.031805555554</c:v>
                      </c:pt>
                      <c:pt idx="5769">
                        <c:v>44832.031817129631</c:v>
                      </c:pt>
                      <c:pt idx="5770">
                        <c:v>44832.031828703701</c:v>
                      </c:pt>
                      <c:pt idx="5771">
                        <c:v>44832.031840277778</c:v>
                      </c:pt>
                      <c:pt idx="5772">
                        <c:v>44832.031851851854</c:v>
                      </c:pt>
                      <c:pt idx="5773">
                        <c:v>44832.031863425924</c:v>
                      </c:pt>
                      <c:pt idx="5774">
                        <c:v>44832.031875000001</c:v>
                      </c:pt>
                      <c:pt idx="5775">
                        <c:v>44832.031886574077</c:v>
                      </c:pt>
                      <c:pt idx="5776">
                        <c:v>44832.031898148147</c:v>
                      </c:pt>
                      <c:pt idx="5777">
                        <c:v>44832.031909722224</c:v>
                      </c:pt>
                      <c:pt idx="5778">
                        <c:v>44832.031921296293</c:v>
                      </c:pt>
                      <c:pt idx="5779">
                        <c:v>44832.03193287037</c:v>
                      </c:pt>
                      <c:pt idx="5780">
                        <c:v>44832.031944444447</c:v>
                      </c:pt>
                      <c:pt idx="5781">
                        <c:v>44832.031956018516</c:v>
                      </c:pt>
                      <c:pt idx="5782">
                        <c:v>44832.031967592593</c:v>
                      </c:pt>
                      <c:pt idx="5783">
                        <c:v>44832.03197916667</c:v>
                      </c:pt>
                      <c:pt idx="5784">
                        <c:v>44832.031990740739</c:v>
                      </c:pt>
                      <c:pt idx="5785">
                        <c:v>44832.032002314816</c:v>
                      </c:pt>
                      <c:pt idx="5786">
                        <c:v>44832.032013888886</c:v>
                      </c:pt>
                      <c:pt idx="5787">
                        <c:v>44832.032025462962</c:v>
                      </c:pt>
                      <c:pt idx="5788">
                        <c:v>44832.032037037039</c:v>
                      </c:pt>
                      <c:pt idx="5789">
                        <c:v>44832.032048611109</c:v>
                      </c:pt>
                      <c:pt idx="5790">
                        <c:v>44832.032060185185</c:v>
                      </c:pt>
                      <c:pt idx="5791">
                        <c:v>44832.032071759262</c:v>
                      </c:pt>
                      <c:pt idx="5792">
                        <c:v>44832.032083333332</c:v>
                      </c:pt>
                      <c:pt idx="5793">
                        <c:v>44832.032094907408</c:v>
                      </c:pt>
                      <c:pt idx="5794">
                        <c:v>44832.032106481478</c:v>
                      </c:pt>
                      <c:pt idx="5795">
                        <c:v>44832.032118055555</c:v>
                      </c:pt>
                      <c:pt idx="5796">
                        <c:v>44832.032129629632</c:v>
                      </c:pt>
                      <c:pt idx="5797">
                        <c:v>44832.032141203701</c:v>
                      </c:pt>
                      <c:pt idx="5798">
                        <c:v>44832.032152777778</c:v>
                      </c:pt>
                      <c:pt idx="5799">
                        <c:v>44832.032164351855</c:v>
                      </c:pt>
                      <c:pt idx="5800">
                        <c:v>44832.032175925924</c:v>
                      </c:pt>
                      <c:pt idx="5801">
                        <c:v>44832.032187500001</c:v>
                      </c:pt>
                      <c:pt idx="5802">
                        <c:v>44832.032199074078</c:v>
                      </c:pt>
                      <c:pt idx="5803">
                        <c:v>44832.032210648147</c:v>
                      </c:pt>
                      <c:pt idx="5804">
                        <c:v>44832.032222222224</c:v>
                      </c:pt>
                      <c:pt idx="5805">
                        <c:v>44832.032233796293</c:v>
                      </c:pt>
                      <c:pt idx="5806">
                        <c:v>44832.03224537037</c:v>
                      </c:pt>
                      <c:pt idx="5807">
                        <c:v>44832.032256944447</c:v>
                      </c:pt>
                      <c:pt idx="5808">
                        <c:v>44832.032268518517</c:v>
                      </c:pt>
                      <c:pt idx="5809">
                        <c:v>44832.032280092593</c:v>
                      </c:pt>
                      <c:pt idx="5810">
                        <c:v>44832.03229166667</c:v>
                      </c:pt>
                      <c:pt idx="5811">
                        <c:v>44832.03230324074</c:v>
                      </c:pt>
                      <c:pt idx="5812">
                        <c:v>44832.032314814816</c:v>
                      </c:pt>
                      <c:pt idx="5813">
                        <c:v>44832.032326388886</c:v>
                      </c:pt>
                      <c:pt idx="5814">
                        <c:v>44832.032337962963</c:v>
                      </c:pt>
                      <c:pt idx="5815">
                        <c:v>44832.032349537039</c:v>
                      </c:pt>
                      <c:pt idx="5816">
                        <c:v>44832.032361111109</c:v>
                      </c:pt>
                      <c:pt idx="5817">
                        <c:v>44832.032372685186</c:v>
                      </c:pt>
                      <c:pt idx="5818">
                        <c:v>44832.032384259262</c:v>
                      </c:pt>
                      <c:pt idx="5819">
                        <c:v>44832.032395833332</c:v>
                      </c:pt>
                      <c:pt idx="5820">
                        <c:v>44832.032407407409</c:v>
                      </c:pt>
                      <c:pt idx="5821">
                        <c:v>44832.032418981478</c:v>
                      </c:pt>
                      <c:pt idx="5822">
                        <c:v>44832.032430555555</c:v>
                      </c:pt>
                      <c:pt idx="5823">
                        <c:v>44832.032442129632</c:v>
                      </c:pt>
                      <c:pt idx="5824">
                        <c:v>44832.032453703701</c:v>
                      </c:pt>
                      <c:pt idx="5825">
                        <c:v>44832.032465277778</c:v>
                      </c:pt>
                      <c:pt idx="5826">
                        <c:v>44832.032476851855</c:v>
                      </c:pt>
                      <c:pt idx="5827">
                        <c:v>44832.032488425924</c:v>
                      </c:pt>
                      <c:pt idx="5828">
                        <c:v>44832.032500000001</c:v>
                      </c:pt>
                      <c:pt idx="5829">
                        <c:v>44832.032511574071</c:v>
                      </c:pt>
                      <c:pt idx="5830">
                        <c:v>44832.032523148147</c:v>
                      </c:pt>
                      <c:pt idx="5831">
                        <c:v>44832.032534722224</c:v>
                      </c:pt>
                      <c:pt idx="5832">
                        <c:v>44832.032546296294</c:v>
                      </c:pt>
                      <c:pt idx="5833">
                        <c:v>44832.032557870371</c:v>
                      </c:pt>
                      <c:pt idx="5834">
                        <c:v>44832.032569444447</c:v>
                      </c:pt>
                      <c:pt idx="5835">
                        <c:v>44832.032581018517</c:v>
                      </c:pt>
                      <c:pt idx="5836">
                        <c:v>44832.032592592594</c:v>
                      </c:pt>
                      <c:pt idx="5837">
                        <c:v>44832.032604166663</c:v>
                      </c:pt>
                      <c:pt idx="5838">
                        <c:v>44832.03261574074</c:v>
                      </c:pt>
                      <c:pt idx="5839">
                        <c:v>44832.032627314817</c:v>
                      </c:pt>
                      <c:pt idx="5840">
                        <c:v>44832.032638888886</c:v>
                      </c:pt>
                      <c:pt idx="5841">
                        <c:v>44832.032650462963</c:v>
                      </c:pt>
                      <c:pt idx="5842">
                        <c:v>44832.03266203704</c:v>
                      </c:pt>
                      <c:pt idx="5843">
                        <c:v>44832.032673611109</c:v>
                      </c:pt>
                      <c:pt idx="5844">
                        <c:v>44832.032685185186</c:v>
                      </c:pt>
                      <c:pt idx="5845">
                        <c:v>44832.032696759263</c:v>
                      </c:pt>
                      <c:pt idx="5846">
                        <c:v>44832.032708333332</c:v>
                      </c:pt>
                      <c:pt idx="5847">
                        <c:v>44832.032719907409</c:v>
                      </c:pt>
                      <c:pt idx="5848">
                        <c:v>44832.032731481479</c:v>
                      </c:pt>
                      <c:pt idx="5849">
                        <c:v>44832.032743055555</c:v>
                      </c:pt>
                      <c:pt idx="5850">
                        <c:v>44832.032754629632</c:v>
                      </c:pt>
                      <c:pt idx="5851">
                        <c:v>44832.032766203702</c:v>
                      </c:pt>
                      <c:pt idx="5852">
                        <c:v>44832.032777777778</c:v>
                      </c:pt>
                      <c:pt idx="5853">
                        <c:v>44832.032789351855</c:v>
                      </c:pt>
                      <c:pt idx="5854">
                        <c:v>44832.032800925925</c:v>
                      </c:pt>
                      <c:pt idx="5855">
                        <c:v>44832.032812500001</c:v>
                      </c:pt>
                      <c:pt idx="5856">
                        <c:v>44832.032824074071</c:v>
                      </c:pt>
                      <c:pt idx="5857">
                        <c:v>44832.032835648148</c:v>
                      </c:pt>
                      <c:pt idx="5858">
                        <c:v>44832.032847222225</c:v>
                      </c:pt>
                      <c:pt idx="5859">
                        <c:v>44832.032858796294</c:v>
                      </c:pt>
                      <c:pt idx="5860">
                        <c:v>44832.032870370371</c:v>
                      </c:pt>
                      <c:pt idx="5861">
                        <c:v>44832.032881944448</c:v>
                      </c:pt>
                      <c:pt idx="5862">
                        <c:v>44832.032893518517</c:v>
                      </c:pt>
                      <c:pt idx="5863">
                        <c:v>44832.032905092594</c:v>
                      </c:pt>
                      <c:pt idx="5864">
                        <c:v>44832.032916666663</c:v>
                      </c:pt>
                      <c:pt idx="5865">
                        <c:v>44832.03292824074</c:v>
                      </c:pt>
                      <c:pt idx="5866">
                        <c:v>44832.032939814817</c:v>
                      </c:pt>
                      <c:pt idx="5867">
                        <c:v>44832.032951388886</c:v>
                      </c:pt>
                      <c:pt idx="5868">
                        <c:v>44832.032962962963</c:v>
                      </c:pt>
                      <c:pt idx="5869">
                        <c:v>44832.03297453704</c:v>
                      </c:pt>
                      <c:pt idx="5870">
                        <c:v>44832.032986111109</c:v>
                      </c:pt>
                      <c:pt idx="5871">
                        <c:v>44832.032997685186</c:v>
                      </c:pt>
                      <c:pt idx="5872">
                        <c:v>44832.033009259256</c:v>
                      </c:pt>
                      <c:pt idx="5873">
                        <c:v>44832.033020833333</c:v>
                      </c:pt>
                      <c:pt idx="5874">
                        <c:v>44832.033032407409</c:v>
                      </c:pt>
                      <c:pt idx="5875">
                        <c:v>44832.033043981479</c:v>
                      </c:pt>
                      <c:pt idx="5876">
                        <c:v>44832.033055555556</c:v>
                      </c:pt>
                      <c:pt idx="5877">
                        <c:v>44832.033067129632</c:v>
                      </c:pt>
                      <c:pt idx="5878">
                        <c:v>44832.033078703702</c:v>
                      </c:pt>
                      <c:pt idx="5879">
                        <c:v>44832.033090277779</c:v>
                      </c:pt>
                      <c:pt idx="5880">
                        <c:v>44832.033101851855</c:v>
                      </c:pt>
                      <c:pt idx="5881">
                        <c:v>44832.033113425925</c:v>
                      </c:pt>
                      <c:pt idx="5882">
                        <c:v>44832.033125000002</c:v>
                      </c:pt>
                      <c:pt idx="5883">
                        <c:v>44832.033136574071</c:v>
                      </c:pt>
                      <c:pt idx="5884">
                        <c:v>44832.033148148148</c:v>
                      </c:pt>
                      <c:pt idx="5885">
                        <c:v>44832.033159722225</c:v>
                      </c:pt>
                      <c:pt idx="5886">
                        <c:v>44832.033171296294</c:v>
                      </c:pt>
                      <c:pt idx="5887">
                        <c:v>44832.033182870371</c:v>
                      </c:pt>
                      <c:pt idx="5888">
                        <c:v>44832.033194444448</c:v>
                      </c:pt>
                      <c:pt idx="5889">
                        <c:v>44832.033206018517</c:v>
                      </c:pt>
                      <c:pt idx="5890">
                        <c:v>44832.033217592594</c:v>
                      </c:pt>
                      <c:pt idx="5891">
                        <c:v>44832.033229166664</c:v>
                      </c:pt>
                      <c:pt idx="5892">
                        <c:v>44832.03324074074</c:v>
                      </c:pt>
                      <c:pt idx="5893">
                        <c:v>44832.033252314817</c:v>
                      </c:pt>
                      <c:pt idx="5894">
                        <c:v>44832.033263888887</c:v>
                      </c:pt>
                      <c:pt idx="5895">
                        <c:v>44832.033275462964</c:v>
                      </c:pt>
                      <c:pt idx="5896">
                        <c:v>44832.03328703704</c:v>
                      </c:pt>
                      <c:pt idx="5897">
                        <c:v>44832.03329861111</c:v>
                      </c:pt>
                      <c:pt idx="5898">
                        <c:v>44832.033310185187</c:v>
                      </c:pt>
                      <c:pt idx="5899">
                        <c:v>44832.033321759256</c:v>
                      </c:pt>
                      <c:pt idx="5900">
                        <c:v>44832.033333333333</c:v>
                      </c:pt>
                      <c:pt idx="5901">
                        <c:v>44832.03334490741</c:v>
                      </c:pt>
                      <c:pt idx="5902">
                        <c:v>44832.033356481479</c:v>
                      </c:pt>
                      <c:pt idx="5903">
                        <c:v>44832.033368055556</c:v>
                      </c:pt>
                      <c:pt idx="5904">
                        <c:v>44832.033379629633</c:v>
                      </c:pt>
                      <c:pt idx="5905">
                        <c:v>44832.033391203702</c:v>
                      </c:pt>
                      <c:pt idx="5906">
                        <c:v>44832.033402777779</c:v>
                      </c:pt>
                      <c:pt idx="5907">
                        <c:v>44832.033414351848</c:v>
                      </c:pt>
                      <c:pt idx="5908">
                        <c:v>44832.033425925925</c:v>
                      </c:pt>
                      <c:pt idx="5909">
                        <c:v>44832.033437500002</c:v>
                      </c:pt>
                      <c:pt idx="5910">
                        <c:v>44832.033449074072</c:v>
                      </c:pt>
                      <c:pt idx="5911">
                        <c:v>44832.033460648148</c:v>
                      </c:pt>
                      <c:pt idx="5912">
                        <c:v>44832.033472222225</c:v>
                      </c:pt>
                      <c:pt idx="5913">
                        <c:v>44832.033483796295</c:v>
                      </c:pt>
                      <c:pt idx="5914">
                        <c:v>44832.033495370371</c:v>
                      </c:pt>
                      <c:pt idx="5915">
                        <c:v>44832.033506944441</c:v>
                      </c:pt>
                      <c:pt idx="5916">
                        <c:v>44832.033518518518</c:v>
                      </c:pt>
                      <c:pt idx="5917">
                        <c:v>44832.033530092594</c:v>
                      </c:pt>
                      <c:pt idx="5918">
                        <c:v>44832.033541666664</c:v>
                      </c:pt>
                      <c:pt idx="5919">
                        <c:v>44832.033553240741</c:v>
                      </c:pt>
                      <c:pt idx="5920">
                        <c:v>44832.033564814818</c:v>
                      </c:pt>
                      <c:pt idx="5921">
                        <c:v>44832.033576388887</c:v>
                      </c:pt>
                      <c:pt idx="5922">
                        <c:v>44832.033587962964</c:v>
                      </c:pt>
                      <c:pt idx="5923">
                        <c:v>44832.033599537041</c:v>
                      </c:pt>
                      <c:pt idx="5924">
                        <c:v>44832.03361111111</c:v>
                      </c:pt>
                      <c:pt idx="5925">
                        <c:v>44832.033622685187</c:v>
                      </c:pt>
                      <c:pt idx="5926">
                        <c:v>44832.033634259256</c:v>
                      </c:pt>
                      <c:pt idx="5927">
                        <c:v>44832.033645833333</c:v>
                      </c:pt>
                      <c:pt idx="5928">
                        <c:v>44832.03365740741</c:v>
                      </c:pt>
                      <c:pt idx="5929">
                        <c:v>44832.033668981479</c:v>
                      </c:pt>
                      <c:pt idx="5930">
                        <c:v>44832.033680555556</c:v>
                      </c:pt>
                      <c:pt idx="5931">
                        <c:v>44832.033692129633</c:v>
                      </c:pt>
                      <c:pt idx="5932">
                        <c:v>44832.033703703702</c:v>
                      </c:pt>
                      <c:pt idx="5933">
                        <c:v>44832.033715277779</c:v>
                      </c:pt>
                      <c:pt idx="5934">
                        <c:v>44832.033726851849</c:v>
                      </c:pt>
                      <c:pt idx="5935">
                        <c:v>44832.033738425926</c:v>
                      </c:pt>
                      <c:pt idx="5936">
                        <c:v>44832.033750000002</c:v>
                      </c:pt>
                      <c:pt idx="5937">
                        <c:v>44832.033761574072</c:v>
                      </c:pt>
                      <c:pt idx="5938">
                        <c:v>44832.033773148149</c:v>
                      </c:pt>
                      <c:pt idx="5939">
                        <c:v>44832.033784722225</c:v>
                      </c:pt>
                      <c:pt idx="5940">
                        <c:v>44832.033796296295</c:v>
                      </c:pt>
                      <c:pt idx="5941">
                        <c:v>44832.033807870372</c:v>
                      </c:pt>
                      <c:pt idx="5942">
                        <c:v>44832.033819444441</c:v>
                      </c:pt>
                      <c:pt idx="5943">
                        <c:v>44832.033831018518</c:v>
                      </c:pt>
                      <c:pt idx="5944">
                        <c:v>44832.033842592595</c:v>
                      </c:pt>
                      <c:pt idx="5945">
                        <c:v>44832.033854166664</c:v>
                      </c:pt>
                      <c:pt idx="5946">
                        <c:v>44832.033865740741</c:v>
                      </c:pt>
                      <c:pt idx="5947">
                        <c:v>44832.033877314818</c:v>
                      </c:pt>
                      <c:pt idx="5948">
                        <c:v>44832.033888888887</c:v>
                      </c:pt>
                      <c:pt idx="5949">
                        <c:v>44832.033900462964</c:v>
                      </c:pt>
                      <c:pt idx="5950">
                        <c:v>44832.033912037034</c:v>
                      </c:pt>
                      <c:pt idx="5951">
                        <c:v>44832.03392361111</c:v>
                      </c:pt>
                      <c:pt idx="5952">
                        <c:v>44832.033935185187</c:v>
                      </c:pt>
                      <c:pt idx="5953">
                        <c:v>44832.033946759257</c:v>
                      </c:pt>
                      <c:pt idx="5954">
                        <c:v>44832.033958333333</c:v>
                      </c:pt>
                      <c:pt idx="5955">
                        <c:v>44832.03396990741</c:v>
                      </c:pt>
                      <c:pt idx="5956">
                        <c:v>44832.03398148148</c:v>
                      </c:pt>
                      <c:pt idx="5957">
                        <c:v>44832.033993055556</c:v>
                      </c:pt>
                      <c:pt idx="5958">
                        <c:v>44832.034004629626</c:v>
                      </c:pt>
                      <c:pt idx="5959">
                        <c:v>44832.034016203703</c:v>
                      </c:pt>
                      <c:pt idx="5960">
                        <c:v>44832.03402777778</c:v>
                      </c:pt>
                      <c:pt idx="5961">
                        <c:v>44832.034039351849</c:v>
                      </c:pt>
                      <c:pt idx="5962">
                        <c:v>44832.034050925926</c:v>
                      </c:pt>
                      <c:pt idx="5963">
                        <c:v>44832.034062500003</c:v>
                      </c:pt>
                      <c:pt idx="5964">
                        <c:v>44832.034074074072</c:v>
                      </c:pt>
                      <c:pt idx="5965">
                        <c:v>44832.034085648149</c:v>
                      </c:pt>
                      <c:pt idx="5966">
                        <c:v>44832.034097222226</c:v>
                      </c:pt>
                      <c:pt idx="5967">
                        <c:v>44832.034108796295</c:v>
                      </c:pt>
                      <c:pt idx="5968">
                        <c:v>44832.034120370372</c:v>
                      </c:pt>
                      <c:pt idx="5969">
                        <c:v>44832.034131944441</c:v>
                      </c:pt>
                      <c:pt idx="5970">
                        <c:v>44832.034143518518</c:v>
                      </c:pt>
                      <c:pt idx="5971">
                        <c:v>44832.034155092595</c:v>
                      </c:pt>
                      <c:pt idx="5972">
                        <c:v>44832.034166666665</c:v>
                      </c:pt>
                      <c:pt idx="5973">
                        <c:v>44832.034178240741</c:v>
                      </c:pt>
                      <c:pt idx="5974">
                        <c:v>44832.034189814818</c:v>
                      </c:pt>
                      <c:pt idx="5975">
                        <c:v>44832.034201388888</c:v>
                      </c:pt>
                      <c:pt idx="5976">
                        <c:v>44832.034212962964</c:v>
                      </c:pt>
                      <c:pt idx="5977">
                        <c:v>44832.034224537034</c:v>
                      </c:pt>
                      <c:pt idx="5978">
                        <c:v>44832.034236111111</c:v>
                      </c:pt>
                      <c:pt idx="5979">
                        <c:v>44832.034247685187</c:v>
                      </c:pt>
                      <c:pt idx="5980">
                        <c:v>44832.034259259257</c:v>
                      </c:pt>
                      <c:pt idx="5981">
                        <c:v>44832.034270833334</c:v>
                      </c:pt>
                      <c:pt idx="5982">
                        <c:v>44832.034282407411</c:v>
                      </c:pt>
                      <c:pt idx="5983">
                        <c:v>44832.03429398148</c:v>
                      </c:pt>
                      <c:pt idx="5984">
                        <c:v>44832.034305555557</c:v>
                      </c:pt>
                      <c:pt idx="5985">
                        <c:v>44832.034317129626</c:v>
                      </c:pt>
                      <c:pt idx="5986">
                        <c:v>44832.034328703703</c:v>
                      </c:pt>
                      <c:pt idx="5987">
                        <c:v>44832.03434027778</c:v>
                      </c:pt>
                      <c:pt idx="5988">
                        <c:v>44832.034351851849</c:v>
                      </c:pt>
                      <c:pt idx="5989">
                        <c:v>44832.034363425926</c:v>
                      </c:pt>
                      <c:pt idx="5990">
                        <c:v>44832.034375000003</c:v>
                      </c:pt>
                      <c:pt idx="5991">
                        <c:v>44832.034386574072</c:v>
                      </c:pt>
                      <c:pt idx="5992">
                        <c:v>44832.034398148149</c:v>
                      </c:pt>
                      <c:pt idx="5993">
                        <c:v>44832.034409722219</c:v>
                      </c:pt>
                      <c:pt idx="5994">
                        <c:v>44832.034421296295</c:v>
                      </c:pt>
                      <c:pt idx="5995">
                        <c:v>44832.034432870372</c:v>
                      </c:pt>
                      <c:pt idx="5996">
                        <c:v>44832.034444444442</c:v>
                      </c:pt>
                      <c:pt idx="5997">
                        <c:v>44832.034456018519</c:v>
                      </c:pt>
                      <c:pt idx="5998">
                        <c:v>44832.034467592595</c:v>
                      </c:pt>
                      <c:pt idx="5999">
                        <c:v>44832.034479166665</c:v>
                      </c:pt>
                      <c:pt idx="6000">
                        <c:v>44832.034490740742</c:v>
                      </c:pt>
                      <c:pt idx="6001">
                        <c:v>44832.034502314818</c:v>
                      </c:pt>
                      <c:pt idx="6002">
                        <c:v>44832.034513888888</c:v>
                      </c:pt>
                      <c:pt idx="6003">
                        <c:v>44832.034525462965</c:v>
                      </c:pt>
                      <c:pt idx="6004">
                        <c:v>44832.034537037034</c:v>
                      </c:pt>
                      <c:pt idx="6005">
                        <c:v>44832.034548611111</c:v>
                      </c:pt>
                      <c:pt idx="6006">
                        <c:v>44832.034560185188</c:v>
                      </c:pt>
                      <c:pt idx="6007">
                        <c:v>44832.034571759257</c:v>
                      </c:pt>
                      <c:pt idx="6008">
                        <c:v>44832.034583333334</c:v>
                      </c:pt>
                      <c:pt idx="6009">
                        <c:v>44832.034594907411</c:v>
                      </c:pt>
                      <c:pt idx="6010">
                        <c:v>44832.03460648148</c:v>
                      </c:pt>
                      <c:pt idx="6011">
                        <c:v>44832.034618055557</c:v>
                      </c:pt>
                      <c:pt idx="6012">
                        <c:v>44832.034629629627</c:v>
                      </c:pt>
                      <c:pt idx="6013">
                        <c:v>44832.034641203703</c:v>
                      </c:pt>
                      <c:pt idx="6014">
                        <c:v>44832.03465277778</c:v>
                      </c:pt>
                      <c:pt idx="6015">
                        <c:v>44832.03466435185</c:v>
                      </c:pt>
                      <c:pt idx="6016">
                        <c:v>44832.034675925926</c:v>
                      </c:pt>
                      <c:pt idx="6017">
                        <c:v>44832.034687500003</c:v>
                      </c:pt>
                      <c:pt idx="6018">
                        <c:v>44832.034699074073</c:v>
                      </c:pt>
                      <c:pt idx="6019">
                        <c:v>44832.034710648149</c:v>
                      </c:pt>
                      <c:pt idx="6020">
                        <c:v>44832.034722222219</c:v>
                      </c:pt>
                      <c:pt idx="6021">
                        <c:v>44832.034733796296</c:v>
                      </c:pt>
                      <c:pt idx="6022">
                        <c:v>44832.034745370373</c:v>
                      </c:pt>
                      <c:pt idx="6023">
                        <c:v>44832.034756944442</c:v>
                      </c:pt>
                      <c:pt idx="6024">
                        <c:v>44832.034768518519</c:v>
                      </c:pt>
                      <c:pt idx="6025">
                        <c:v>44832.034780092596</c:v>
                      </c:pt>
                      <c:pt idx="6026">
                        <c:v>44832.034791666665</c:v>
                      </c:pt>
                      <c:pt idx="6027">
                        <c:v>44832.034803240742</c:v>
                      </c:pt>
                      <c:pt idx="6028">
                        <c:v>44832.034814814811</c:v>
                      </c:pt>
                      <c:pt idx="6029">
                        <c:v>44832.034826388888</c:v>
                      </c:pt>
                      <c:pt idx="6030">
                        <c:v>44832.034837962965</c:v>
                      </c:pt>
                      <c:pt idx="6031">
                        <c:v>44832.034849537034</c:v>
                      </c:pt>
                      <c:pt idx="6032">
                        <c:v>44832.034861111111</c:v>
                      </c:pt>
                      <c:pt idx="6033">
                        <c:v>44832.034872685188</c:v>
                      </c:pt>
                      <c:pt idx="6034">
                        <c:v>44832.034884259258</c:v>
                      </c:pt>
                      <c:pt idx="6035">
                        <c:v>44832.034895833334</c:v>
                      </c:pt>
                      <c:pt idx="6036">
                        <c:v>44832.034907407404</c:v>
                      </c:pt>
                      <c:pt idx="6037">
                        <c:v>44832.034918981481</c:v>
                      </c:pt>
                      <c:pt idx="6038">
                        <c:v>44832.034930555557</c:v>
                      </c:pt>
                      <c:pt idx="6039">
                        <c:v>44832.034942129627</c:v>
                      </c:pt>
                      <c:pt idx="6040">
                        <c:v>44832.034953703704</c:v>
                      </c:pt>
                      <c:pt idx="6041">
                        <c:v>44832.03496527778</c:v>
                      </c:pt>
                      <c:pt idx="6042">
                        <c:v>44832.03497685185</c:v>
                      </c:pt>
                      <c:pt idx="6043">
                        <c:v>44832.034988425927</c:v>
                      </c:pt>
                      <c:pt idx="6044">
                        <c:v>44832.035000000003</c:v>
                      </c:pt>
                      <c:pt idx="6045">
                        <c:v>44832.035011574073</c:v>
                      </c:pt>
                      <c:pt idx="6046">
                        <c:v>44832.03502314815</c:v>
                      </c:pt>
                      <c:pt idx="6047">
                        <c:v>44832.035034722219</c:v>
                      </c:pt>
                      <c:pt idx="6048">
                        <c:v>44832.035046296296</c:v>
                      </c:pt>
                      <c:pt idx="6049">
                        <c:v>44832.035057870373</c:v>
                      </c:pt>
                      <c:pt idx="6050">
                        <c:v>44832.035069444442</c:v>
                      </c:pt>
                      <c:pt idx="6051">
                        <c:v>44832.035081018519</c:v>
                      </c:pt>
                      <c:pt idx="6052">
                        <c:v>44832.035092592596</c:v>
                      </c:pt>
                      <c:pt idx="6053">
                        <c:v>44832.035104166665</c:v>
                      </c:pt>
                      <c:pt idx="6054">
                        <c:v>44832.035115740742</c:v>
                      </c:pt>
                      <c:pt idx="6055">
                        <c:v>44832.035127314812</c:v>
                      </c:pt>
                      <c:pt idx="6056">
                        <c:v>44832.035138888888</c:v>
                      </c:pt>
                      <c:pt idx="6057">
                        <c:v>44832.035150462965</c:v>
                      </c:pt>
                      <c:pt idx="6058">
                        <c:v>44832.035162037035</c:v>
                      </c:pt>
                      <c:pt idx="6059">
                        <c:v>44832.035173611112</c:v>
                      </c:pt>
                      <c:pt idx="6060">
                        <c:v>44832.035185185188</c:v>
                      </c:pt>
                      <c:pt idx="6061">
                        <c:v>44832.035196759258</c:v>
                      </c:pt>
                      <c:pt idx="6062">
                        <c:v>44832.035208333335</c:v>
                      </c:pt>
                      <c:pt idx="6063">
                        <c:v>44832.035219907404</c:v>
                      </c:pt>
                      <c:pt idx="6064">
                        <c:v>44832.035243055558</c:v>
                      </c:pt>
                      <c:pt idx="6065">
                        <c:v>44832.035254629627</c:v>
                      </c:pt>
                      <c:pt idx="6066">
                        <c:v>44832.035266203704</c:v>
                      </c:pt>
                      <c:pt idx="6067">
                        <c:v>44832.035277777781</c:v>
                      </c:pt>
                      <c:pt idx="6068">
                        <c:v>44832.03528935185</c:v>
                      </c:pt>
                      <c:pt idx="6069">
                        <c:v>44832.035300925927</c:v>
                      </c:pt>
                      <c:pt idx="6070">
                        <c:v>44832.035312499997</c:v>
                      </c:pt>
                      <c:pt idx="6071">
                        <c:v>44832.035324074073</c:v>
                      </c:pt>
                      <c:pt idx="6072">
                        <c:v>44832.03533564815</c:v>
                      </c:pt>
                      <c:pt idx="6073">
                        <c:v>44832.03534722222</c:v>
                      </c:pt>
                      <c:pt idx="6074">
                        <c:v>44832.035358796296</c:v>
                      </c:pt>
                      <c:pt idx="6075">
                        <c:v>44832.035370370373</c:v>
                      </c:pt>
                      <c:pt idx="6076">
                        <c:v>44832.035381944443</c:v>
                      </c:pt>
                      <c:pt idx="6077">
                        <c:v>44832.035393518519</c:v>
                      </c:pt>
                      <c:pt idx="6078">
                        <c:v>44832.035393518519</c:v>
                      </c:pt>
                      <c:pt idx="6079">
                        <c:v>44832.035405092596</c:v>
                      </c:pt>
                      <c:pt idx="6080">
                        <c:v>44832.035416666666</c:v>
                      </c:pt>
                      <c:pt idx="6081">
                        <c:v>44832.035439814812</c:v>
                      </c:pt>
                      <c:pt idx="6082">
                        <c:v>44832.035451388889</c:v>
                      </c:pt>
                      <c:pt idx="6083">
                        <c:v>44832.035462962966</c:v>
                      </c:pt>
                      <c:pt idx="6084">
                        <c:v>44832.035474537035</c:v>
                      </c:pt>
                      <c:pt idx="6085">
                        <c:v>44832.035486111112</c:v>
                      </c:pt>
                      <c:pt idx="6086">
                        <c:v>44832.035497685189</c:v>
                      </c:pt>
                      <c:pt idx="6087">
                        <c:v>44832.035509259258</c:v>
                      </c:pt>
                      <c:pt idx="6088">
                        <c:v>44832.035520833335</c:v>
                      </c:pt>
                      <c:pt idx="6089">
                        <c:v>44832.035532407404</c:v>
                      </c:pt>
                      <c:pt idx="6090">
                        <c:v>44832.035543981481</c:v>
                      </c:pt>
                      <c:pt idx="6091">
                        <c:v>44832.035555555558</c:v>
                      </c:pt>
                      <c:pt idx="6092">
                        <c:v>44832.035567129627</c:v>
                      </c:pt>
                      <c:pt idx="6093">
                        <c:v>44832.035578703704</c:v>
                      </c:pt>
                      <c:pt idx="6094">
                        <c:v>44832.035590277781</c:v>
                      </c:pt>
                      <c:pt idx="6095">
                        <c:v>44832.035601851851</c:v>
                      </c:pt>
                      <c:pt idx="6096">
                        <c:v>44832.035613425927</c:v>
                      </c:pt>
                      <c:pt idx="6097">
                        <c:v>44832.035624999997</c:v>
                      </c:pt>
                      <c:pt idx="6098">
                        <c:v>44832.035636574074</c:v>
                      </c:pt>
                      <c:pt idx="6099">
                        <c:v>44832.03564814815</c:v>
                      </c:pt>
                      <c:pt idx="6100">
                        <c:v>44832.03565972222</c:v>
                      </c:pt>
                      <c:pt idx="6101">
                        <c:v>44832.035671296297</c:v>
                      </c:pt>
                      <c:pt idx="6102">
                        <c:v>44832.035682870373</c:v>
                      </c:pt>
                      <c:pt idx="6103">
                        <c:v>44832.035694444443</c:v>
                      </c:pt>
                      <c:pt idx="6104">
                        <c:v>44832.03570601852</c:v>
                      </c:pt>
                      <c:pt idx="6105">
                        <c:v>44832.035717592589</c:v>
                      </c:pt>
                      <c:pt idx="6106">
                        <c:v>44832.035729166666</c:v>
                      </c:pt>
                      <c:pt idx="6107">
                        <c:v>44832.035740740743</c:v>
                      </c:pt>
                      <c:pt idx="6108">
                        <c:v>44832.035752314812</c:v>
                      </c:pt>
                      <c:pt idx="6109">
                        <c:v>44832.035763888889</c:v>
                      </c:pt>
                      <c:pt idx="6110">
                        <c:v>44832.035775462966</c:v>
                      </c:pt>
                      <c:pt idx="6111">
                        <c:v>44832.035787037035</c:v>
                      </c:pt>
                      <c:pt idx="6112">
                        <c:v>44832.035798611112</c:v>
                      </c:pt>
                      <c:pt idx="6113">
                        <c:v>44832.035810185182</c:v>
                      </c:pt>
                      <c:pt idx="6114">
                        <c:v>44832.035821759258</c:v>
                      </c:pt>
                      <c:pt idx="6115">
                        <c:v>44832.035833333335</c:v>
                      </c:pt>
                      <c:pt idx="6116">
                        <c:v>44832.035844907405</c:v>
                      </c:pt>
                      <c:pt idx="6117">
                        <c:v>44832.035856481481</c:v>
                      </c:pt>
                      <c:pt idx="6118">
                        <c:v>44832.035868055558</c:v>
                      </c:pt>
                      <c:pt idx="6119">
                        <c:v>44832.035879629628</c:v>
                      </c:pt>
                      <c:pt idx="6120">
                        <c:v>44832.035891203705</c:v>
                      </c:pt>
                      <c:pt idx="6121">
                        <c:v>44832.035902777781</c:v>
                      </c:pt>
                      <c:pt idx="6122">
                        <c:v>44832.035914351851</c:v>
                      </c:pt>
                      <c:pt idx="6123">
                        <c:v>44832.035925925928</c:v>
                      </c:pt>
                      <c:pt idx="6124">
                        <c:v>44832.035937499997</c:v>
                      </c:pt>
                      <c:pt idx="6125">
                        <c:v>44832.035949074074</c:v>
                      </c:pt>
                      <c:pt idx="6126">
                        <c:v>44832.035960648151</c:v>
                      </c:pt>
                      <c:pt idx="6127">
                        <c:v>44832.03597222222</c:v>
                      </c:pt>
                      <c:pt idx="6128">
                        <c:v>44832.035983796297</c:v>
                      </c:pt>
                      <c:pt idx="6129">
                        <c:v>44832.035995370374</c:v>
                      </c:pt>
                      <c:pt idx="6130">
                        <c:v>44832.036006944443</c:v>
                      </c:pt>
                      <c:pt idx="6131">
                        <c:v>44832.03601851852</c:v>
                      </c:pt>
                      <c:pt idx="6132">
                        <c:v>44832.036030092589</c:v>
                      </c:pt>
                      <c:pt idx="6133">
                        <c:v>44832.036041666666</c:v>
                      </c:pt>
                      <c:pt idx="6134">
                        <c:v>44832.036053240743</c:v>
                      </c:pt>
                      <c:pt idx="6135">
                        <c:v>44832.036064814813</c:v>
                      </c:pt>
                      <c:pt idx="6136">
                        <c:v>44832.036076388889</c:v>
                      </c:pt>
                      <c:pt idx="6137">
                        <c:v>44832.036087962966</c:v>
                      </c:pt>
                      <c:pt idx="6138">
                        <c:v>44832.036099537036</c:v>
                      </c:pt>
                      <c:pt idx="6139">
                        <c:v>44832.036111111112</c:v>
                      </c:pt>
                      <c:pt idx="6140">
                        <c:v>44832.036122685182</c:v>
                      </c:pt>
                      <c:pt idx="6141">
                        <c:v>44832.036134259259</c:v>
                      </c:pt>
                      <c:pt idx="6142">
                        <c:v>44832.036145833335</c:v>
                      </c:pt>
                      <c:pt idx="6143">
                        <c:v>44832.036157407405</c:v>
                      </c:pt>
                      <c:pt idx="6144">
                        <c:v>44832.036168981482</c:v>
                      </c:pt>
                      <c:pt idx="6145">
                        <c:v>44832.036180555559</c:v>
                      </c:pt>
                      <c:pt idx="6146">
                        <c:v>44832.036192129628</c:v>
                      </c:pt>
                      <c:pt idx="6147">
                        <c:v>44832.036203703705</c:v>
                      </c:pt>
                      <c:pt idx="6148">
                        <c:v>44832.036215277774</c:v>
                      </c:pt>
                      <c:pt idx="6149">
                        <c:v>44832.036226851851</c:v>
                      </c:pt>
                      <c:pt idx="6150">
                        <c:v>44832.036238425928</c:v>
                      </c:pt>
                      <c:pt idx="6151">
                        <c:v>44832.036249999997</c:v>
                      </c:pt>
                      <c:pt idx="6152">
                        <c:v>44832.036261574074</c:v>
                      </c:pt>
                      <c:pt idx="6153">
                        <c:v>44832.036273148151</c:v>
                      </c:pt>
                      <c:pt idx="6154">
                        <c:v>44832.03628472222</c:v>
                      </c:pt>
                      <c:pt idx="6155">
                        <c:v>44832.036296296297</c:v>
                      </c:pt>
                      <c:pt idx="6156">
                        <c:v>44832.036307870374</c:v>
                      </c:pt>
                      <c:pt idx="6157">
                        <c:v>44832.036319444444</c:v>
                      </c:pt>
                      <c:pt idx="6158">
                        <c:v>44832.03633101852</c:v>
                      </c:pt>
                      <c:pt idx="6159">
                        <c:v>44832.03634259259</c:v>
                      </c:pt>
                      <c:pt idx="6160">
                        <c:v>44832.036354166667</c:v>
                      </c:pt>
                      <c:pt idx="6161">
                        <c:v>44832.036365740743</c:v>
                      </c:pt>
                      <c:pt idx="6162">
                        <c:v>44832.036377314813</c:v>
                      </c:pt>
                      <c:pt idx="6163">
                        <c:v>44832.03638888889</c:v>
                      </c:pt>
                      <c:pt idx="6164">
                        <c:v>44832.036400462966</c:v>
                      </c:pt>
                      <c:pt idx="6165">
                        <c:v>44832.036412037036</c:v>
                      </c:pt>
                      <c:pt idx="6166">
                        <c:v>44832.036423611113</c:v>
                      </c:pt>
                      <c:pt idx="6167">
                        <c:v>44832.036435185182</c:v>
                      </c:pt>
                      <c:pt idx="6168">
                        <c:v>44832.036446759259</c:v>
                      </c:pt>
                      <c:pt idx="6169">
                        <c:v>44832.036458333336</c:v>
                      </c:pt>
                      <c:pt idx="6170">
                        <c:v>44832.036469907405</c:v>
                      </c:pt>
                      <c:pt idx="6171">
                        <c:v>44832.036481481482</c:v>
                      </c:pt>
                      <c:pt idx="6172">
                        <c:v>44832.036493055559</c:v>
                      </c:pt>
                      <c:pt idx="6173">
                        <c:v>44832.036504629628</c:v>
                      </c:pt>
                      <c:pt idx="6174">
                        <c:v>44832.036516203705</c:v>
                      </c:pt>
                      <c:pt idx="6175">
                        <c:v>44832.036527777775</c:v>
                      </c:pt>
                      <c:pt idx="6176">
                        <c:v>44832.036539351851</c:v>
                      </c:pt>
                      <c:pt idx="6177">
                        <c:v>44832.036550925928</c:v>
                      </c:pt>
                      <c:pt idx="6178">
                        <c:v>44832.036562499998</c:v>
                      </c:pt>
                      <c:pt idx="6179">
                        <c:v>44832.036574074074</c:v>
                      </c:pt>
                      <c:pt idx="6180">
                        <c:v>44832.036585648151</c:v>
                      </c:pt>
                      <c:pt idx="6181">
                        <c:v>44832.036597222221</c:v>
                      </c:pt>
                      <c:pt idx="6182">
                        <c:v>44832.036608796298</c:v>
                      </c:pt>
                      <c:pt idx="6183">
                        <c:v>44832.036620370367</c:v>
                      </c:pt>
                      <c:pt idx="6184">
                        <c:v>44832.036631944444</c:v>
                      </c:pt>
                      <c:pt idx="6185">
                        <c:v>44832.036643518521</c:v>
                      </c:pt>
                      <c:pt idx="6186">
                        <c:v>44832.03665509259</c:v>
                      </c:pt>
                      <c:pt idx="6187">
                        <c:v>44832.036666666667</c:v>
                      </c:pt>
                      <c:pt idx="6188">
                        <c:v>44832.036678240744</c:v>
                      </c:pt>
                      <c:pt idx="6189">
                        <c:v>44832.036689814813</c:v>
                      </c:pt>
                      <c:pt idx="6190">
                        <c:v>44832.03670138889</c:v>
                      </c:pt>
                      <c:pt idx="6191">
                        <c:v>44832.036712962959</c:v>
                      </c:pt>
                      <c:pt idx="6192">
                        <c:v>44832.036724537036</c:v>
                      </c:pt>
                      <c:pt idx="6193">
                        <c:v>44832.036736111113</c:v>
                      </c:pt>
                      <c:pt idx="6194">
                        <c:v>44832.036747685182</c:v>
                      </c:pt>
                      <c:pt idx="6195">
                        <c:v>44832.036759259259</c:v>
                      </c:pt>
                      <c:pt idx="6196">
                        <c:v>44832.036770833336</c:v>
                      </c:pt>
                      <c:pt idx="6197">
                        <c:v>44832.036782407406</c:v>
                      </c:pt>
                      <c:pt idx="6198">
                        <c:v>44832.036793981482</c:v>
                      </c:pt>
                      <c:pt idx="6199">
                        <c:v>44832.036805555559</c:v>
                      </c:pt>
                      <c:pt idx="6200">
                        <c:v>44832.036817129629</c:v>
                      </c:pt>
                      <c:pt idx="6201">
                        <c:v>44832.036828703705</c:v>
                      </c:pt>
                      <c:pt idx="6202">
                        <c:v>44832.036840277775</c:v>
                      </c:pt>
                      <c:pt idx="6203">
                        <c:v>44832.036851851852</c:v>
                      </c:pt>
                      <c:pt idx="6204">
                        <c:v>44832.036863425928</c:v>
                      </c:pt>
                      <c:pt idx="6205">
                        <c:v>44832.036874999998</c:v>
                      </c:pt>
                      <c:pt idx="6206">
                        <c:v>44832.036886574075</c:v>
                      </c:pt>
                      <c:pt idx="6207">
                        <c:v>44832.036898148152</c:v>
                      </c:pt>
                      <c:pt idx="6208">
                        <c:v>44832.036909722221</c:v>
                      </c:pt>
                      <c:pt idx="6209">
                        <c:v>44832.036921296298</c:v>
                      </c:pt>
                      <c:pt idx="6210">
                        <c:v>44832.036932870367</c:v>
                      </c:pt>
                      <c:pt idx="6211">
                        <c:v>44832.036944444444</c:v>
                      </c:pt>
                      <c:pt idx="6212">
                        <c:v>44832.036956018521</c:v>
                      </c:pt>
                      <c:pt idx="6213">
                        <c:v>44832.03696759259</c:v>
                      </c:pt>
                      <c:pt idx="6214">
                        <c:v>44832.036979166667</c:v>
                      </c:pt>
                      <c:pt idx="6215">
                        <c:v>44832.036990740744</c:v>
                      </c:pt>
                      <c:pt idx="6216">
                        <c:v>44832.037002314813</c:v>
                      </c:pt>
                      <c:pt idx="6217">
                        <c:v>44832.03701388889</c:v>
                      </c:pt>
                      <c:pt idx="6218">
                        <c:v>44832.03702546296</c:v>
                      </c:pt>
                      <c:pt idx="6219">
                        <c:v>44832.037037037036</c:v>
                      </c:pt>
                      <c:pt idx="6220">
                        <c:v>44832.037048611113</c:v>
                      </c:pt>
                      <c:pt idx="6221">
                        <c:v>44832.037060185183</c:v>
                      </c:pt>
                      <c:pt idx="6222">
                        <c:v>44832.03707175926</c:v>
                      </c:pt>
                      <c:pt idx="6223">
                        <c:v>44832.037083333336</c:v>
                      </c:pt>
                      <c:pt idx="6224">
                        <c:v>44832.037094907406</c:v>
                      </c:pt>
                      <c:pt idx="6225">
                        <c:v>44832.037106481483</c:v>
                      </c:pt>
                      <c:pt idx="6226">
                        <c:v>44832.037118055552</c:v>
                      </c:pt>
                      <c:pt idx="6227">
                        <c:v>44832.037129629629</c:v>
                      </c:pt>
                      <c:pt idx="6228">
                        <c:v>44832.037141203706</c:v>
                      </c:pt>
                      <c:pt idx="6229">
                        <c:v>44832.037152777775</c:v>
                      </c:pt>
                      <c:pt idx="6230">
                        <c:v>44832.037164351852</c:v>
                      </c:pt>
                      <c:pt idx="6231">
                        <c:v>44832.037175925929</c:v>
                      </c:pt>
                      <c:pt idx="6232">
                        <c:v>44832.037187499998</c:v>
                      </c:pt>
                      <c:pt idx="6233">
                        <c:v>44832.037199074075</c:v>
                      </c:pt>
                      <c:pt idx="6234">
                        <c:v>44832.037210648145</c:v>
                      </c:pt>
                      <c:pt idx="6235">
                        <c:v>44832.037222222221</c:v>
                      </c:pt>
                      <c:pt idx="6236">
                        <c:v>44832.037233796298</c:v>
                      </c:pt>
                      <c:pt idx="6237">
                        <c:v>44832.037245370368</c:v>
                      </c:pt>
                      <c:pt idx="6238">
                        <c:v>44832.037256944444</c:v>
                      </c:pt>
                      <c:pt idx="6239">
                        <c:v>44832.037268518521</c:v>
                      </c:pt>
                      <c:pt idx="6240">
                        <c:v>44832.037280092591</c:v>
                      </c:pt>
                      <c:pt idx="6241">
                        <c:v>44832.037291666667</c:v>
                      </c:pt>
                      <c:pt idx="6242">
                        <c:v>44832.037303240744</c:v>
                      </c:pt>
                      <c:pt idx="6243">
                        <c:v>44832.037314814814</c:v>
                      </c:pt>
                      <c:pt idx="6244">
                        <c:v>44832.037326388891</c:v>
                      </c:pt>
                      <c:pt idx="6245">
                        <c:v>44832.03733796296</c:v>
                      </c:pt>
                      <c:pt idx="6246">
                        <c:v>44832.037349537037</c:v>
                      </c:pt>
                      <c:pt idx="6247">
                        <c:v>44832.037361111114</c:v>
                      </c:pt>
                      <c:pt idx="6248">
                        <c:v>44832.037372685183</c:v>
                      </c:pt>
                      <c:pt idx="6249">
                        <c:v>44832.03738425926</c:v>
                      </c:pt>
                      <c:pt idx="6250">
                        <c:v>44832.037395833337</c:v>
                      </c:pt>
                      <c:pt idx="6251">
                        <c:v>44832.037407407406</c:v>
                      </c:pt>
                      <c:pt idx="6252">
                        <c:v>44832.037418981483</c:v>
                      </c:pt>
                      <c:pt idx="6253">
                        <c:v>44832.037430555552</c:v>
                      </c:pt>
                      <c:pt idx="6254">
                        <c:v>44832.037442129629</c:v>
                      </c:pt>
                      <c:pt idx="6255">
                        <c:v>44832.037453703706</c:v>
                      </c:pt>
                      <c:pt idx="6256">
                        <c:v>44832.037465277775</c:v>
                      </c:pt>
                      <c:pt idx="6257">
                        <c:v>44832.037476851852</c:v>
                      </c:pt>
                      <c:pt idx="6258">
                        <c:v>44832.037488425929</c:v>
                      </c:pt>
                      <c:pt idx="6259">
                        <c:v>44832.037499999999</c:v>
                      </c:pt>
                      <c:pt idx="6260">
                        <c:v>44832.037511574075</c:v>
                      </c:pt>
                      <c:pt idx="6261">
                        <c:v>44832.037523148145</c:v>
                      </c:pt>
                      <c:pt idx="6262">
                        <c:v>44832.037534722222</c:v>
                      </c:pt>
                      <c:pt idx="6263">
                        <c:v>44832.037546296298</c:v>
                      </c:pt>
                      <c:pt idx="6264">
                        <c:v>44832.037557870368</c:v>
                      </c:pt>
                      <c:pt idx="6265">
                        <c:v>44832.037569444445</c:v>
                      </c:pt>
                      <c:pt idx="6266">
                        <c:v>44832.037581018521</c:v>
                      </c:pt>
                      <c:pt idx="6267">
                        <c:v>44832.037592592591</c:v>
                      </c:pt>
                      <c:pt idx="6268">
                        <c:v>44832.037604166668</c:v>
                      </c:pt>
                      <c:pt idx="6269">
                        <c:v>44832.037615740737</c:v>
                      </c:pt>
                      <c:pt idx="6270">
                        <c:v>44832.037627314814</c:v>
                      </c:pt>
                      <c:pt idx="6271">
                        <c:v>44832.037638888891</c:v>
                      </c:pt>
                      <c:pt idx="6272">
                        <c:v>44832.03765046296</c:v>
                      </c:pt>
                      <c:pt idx="6273">
                        <c:v>44832.037662037037</c:v>
                      </c:pt>
                      <c:pt idx="6274">
                        <c:v>44832.037673611114</c:v>
                      </c:pt>
                      <c:pt idx="6275">
                        <c:v>44832.037685185183</c:v>
                      </c:pt>
                      <c:pt idx="6276">
                        <c:v>44832.03769675926</c:v>
                      </c:pt>
                      <c:pt idx="6277">
                        <c:v>44832.037708333337</c:v>
                      </c:pt>
                      <c:pt idx="6278">
                        <c:v>44832.037719907406</c:v>
                      </c:pt>
                      <c:pt idx="6279">
                        <c:v>44832.037731481483</c:v>
                      </c:pt>
                      <c:pt idx="6280">
                        <c:v>44832.037743055553</c:v>
                      </c:pt>
                      <c:pt idx="6281">
                        <c:v>44832.037754629629</c:v>
                      </c:pt>
                      <c:pt idx="6282">
                        <c:v>44832.037766203706</c:v>
                      </c:pt>
                      <c:pt idx="6283">
                        <c:v>44832.037777777776</c:v>
                      </c:pt>
                      <c:pt idx="6284">
                        <c:v>44832.037789351853</c:v>
                      </c:pt>
                      <c:pt idx="6285">
                        <c:v>44832.037800925929</c:v>
                      </c:pt>
                      <c:pt idx="6286">
                        <c:v>44832.037812499999</c:v>
                      </c:pt>
                      <c:pt idx="6287">
                        <c:v>44832.037824074076</c:v>
                      </c:pt>
                      <c:pt idx="6288">
                        <c:v>44832.037835648145</c:v>
                      </c:pt>
                      <c:pt idx="6289">
                        <c:v>44832.037847222222</c:v>
                      </c:pt>
                      <c:pt idx="6290">
                        <c:v>44832.037858796299</c:v>
                      </c:pt>
                      <c:pt idx="6291">
                        <c:v>44832.037870370368</c:v>
                      </c:pt>
                      <c:pt idx="6292">
                        <c:v>44832.037881944445</c:v>
                      </c:pt>
                      <c:pt idx="6293">
                        <c:v>44832.037893518522</c:v>
                      </c:pt>
                      <c:pt idx="6294">
                        <c:v>44832.037905092591</c:v>
                      </c:pt>
                      <c:pt idx="6295">
                        <c:v>44832.037916666668</c:v>
                      </c:pt>
                      <c:pt idx="6296">
                        <c:v>44832.037928240738</c:v>
                      </c:pt>
                      <c:pt idx="6297">
                        <c:v>44832.037939814814</c:v>
                      </c:pt>
                      <c:pt idx="6298">
                        <c:v>44832.037951388891</c:v>
                      </c:pt>
                      <c:pt idx="6299">
                        <c:v>44832.037962962961</c:v>
                      </c:pt>
                      <c:pt idx="6300">
                        <c:v>44832.037974537037</c:v>
                      </c:pt>
                      <c:pt idx="6301">
                        <c:v>44832.037986111114</c:v>
                      </c:pt>
                      <c:pt idx="6302">
                        <c:v>44832.037997685184</c:v>
                      </c:pt>
                      <c:pt idx="6303">
                        <c:v>44832.03800925926</c:v>
                      </c:pt>
                      <c:pt idx="6304">
                        <c:v>44832.03802083333</c:v>
                      </c:pt>
                      <c:pt idx="6305">
                        <c:v>44832.038032407407</c:v>
                      </c:pt>
                      <c:pt idx="6306">
                        <c:v>44832.038043981483</c:v>
                      </c:pt>
                      <c:pt idx="6307">
                        <c:v>44832.038055555553</c:v>
                      </c:pt>
                      <c:pt idx="6308">
                        <c:v>44832.03806712963</c:v>
                      </c:pt>
                      <c:pt idx="6309">
                        <c:v>44832.038078703707</c:v>
                      </c:pt>
                      <c:pt idx="6310">
                        <c:v>44832.038090277776</c:v>
                      </c:pt>
                      <c:pt idx="6311">
                        <c:v>44832.038101851853</c:v>
                      </c:pt>
                      <c:pt idx="6312">
                        <c:v>44832.038113425922</c:v>
                      </c:pt>
                      <c:pt idx="6313">
                        <c:v>44832.038124999999</c:v>
                      </c:pt>
                      <c:pt idx="6314">
                        <c:v>44832.038136574076</c:v>
                      </c:pt>
                      <c:pt idx="6315">
                        <c:v>44832.038148148145</c:v>
                      </c:pt>
                      <c:pt idx="6316">
                        <c:v>44832.038159722222</c:v>
                      </c:pt>
                      <c:pt idx="6317">
                        <c:v>44832.038171296299</c:v>
                      </c:pt>
                      <c:pt idx="6318">
                        <c:v>44832.038182870368</c:v>
                      </c:pt>
                      <c:pt idx="6319">
                        <c:v>44832.038194444445</c:v>
                      </c:pt>
                      <c:pt idx="6320">
                        <c:v>44832.038206018522</c:v>
                      </c:pt>
                      <c:pt idx="6321">
                        <c:v>44832.038217592592</c:v>
                      </c:pt>
                      <c:pt idx="6322">
                        <c:v>44832.038229166668</c:v>
                      </c:pt>
                      <c:pt idx="6323">
                        <c:v>44832.038240740738</c:v>
                      </c:pt>
                      <c:pt idx="6324">
                        <c:v>44832.038252314815</c:v>
                      </c:pt>
                      <c:pt idx="6325">
                        <c:v>44832.038263888891</c:v>
                      </c:pt>
                      <c:pt idx="6326">
                        <c:v>44832.038275462961</c:v>
                      </c:pt>
                      <c:pt idx="6327">
                        <c:v>44832.038287037038</c:v>
                      </c:pt>
                      <c:pt idx="6328">
                        <c:v>44832.038298611114</c:v>
                      </c:pt>
                      <c:pt idx="6329">
                        <c:v>44832.038310185184</c:v>
                      </c:pt>
                      <c:pt idx="6330">
                        <c:v>44832.038321759261</c:v>
                      </c:pt>
                      <c:pt idx="6331">
                        <c:v>44832.03833333333</c:v>
                      </c:pt>
                      <c:pt idx="6332">
                        <c:v>44832.038344907407</c:v>
                      </c:pt>
                      <c:pt idx="6333">
                        <c:v>44832.038356481484</c:v>
                      </c:pt>
                      <c:pt idx="6334">
                        <c:v>44832.038368055553</c:v>
                      </c:pt>
                      <c:pt idx="6335">
                        <c:v>44832.03837962963</c:v>
                      </c:pt>
                      <c:pt idx="6336">
                        <c:v>44832.038391203707</c:v>
                      </c:pt>
                      <c:pt idx="6337">
                        <c:v>44832.038402777776</c:v>
                      </c:pt>
                      <c:pt idx="6338">
                        <c:v>44832.038414351853</c:v>
                      </c:pt>
                      <c:pt idx="6339">
                        <c:v>44832.038425925923</c:v>
                      </c:pt>
                      <c:pt idx="6340">
                        <c:v>44832.038437499999</c:v>
                      </c:pt>
                      <c:pt idx="6341">
                        <c:v>44832.038449074076</c:v>
                      </c:pt>
                      <c:pt idx="6342">
                        <c:v>44832.038460648146</c:v>
                      </c:pt>
                      <c:pt idx="6343">
                        <c:v>44832.038472222222</c:v>
                      </c:pt>
                      <c:pt idx="6344">
                        <c:v>44832.038483796299</c:v>
                      </c:pt>
                      <c:pt idx="6345">
                        <c:v>44832.038495370369</c:v>
                      </c:pt>
                      <c:pt idx="6346">
                        <c:v>44832.038506944446</c:v>
                      </c:pt>
                      <c:pt idx="6347">
                        <c:v>44832.038518518515</c:v>
                      </c:pt>
                      <c:pt idx="6348">
                        <c:v>44832.038530092592</c:v>
                      </c:pt>
                      <c:pt idx="6349">
                        <c:v>44832.038541666669</c:v>
                      </c:pt>
                      <c:pt idx="6350">
                        <c:v>44832.038553240738</c:v>
                      </c:pt>
                      <c:pt idx="6351">
                        <c:v>44832.038564814815</c:v>
                      </c:pt>
                      <c:pt idx="6352">
                        <c:v>44832.038576388892</c:v>
                      </c:pt>
                      <c:pt idx="6353">
                        <c:v>44832.038587962961</c:v>
                      </c:pt>
                      <c:pt idx="6354">
                        <c:v>44832.038599537038</c:v>
                      </c:pt>
                      <c:pt idx="6355">
                        <c:v>44832.038611111115</c:v>
                      </c:pt>
                      <c:pt idx="6356">
                        <c:v>44832.038622685184</c:v>
                      </c:pt>
                      <c:pt idx="6357">
                        <c:v>44832.038634259261</c:v>
                      </c:pt>
                      <c:pt idx="6358">
                        <c:v>44832.038645833331</c:v>
                      </c:pt>
                      <c:pt idx="6359">
                        <c:v>44832.038657407407</c:v>
                      </c:pt>
                      <c:pt idx="6360">
                        <c:v>44832.038668981484</c:v>
                      </c:pt>
                      <c:pt idx="6361">
                        <c:v>44832.038680555554</c:v>
                      </c:pt>
                      <c:pt idx="6362">
                        <c:v>44832.03869212963</c:v>
                      </c:pt>
                      <c:pt idx="6363">
                        <c:v>44832.038703703707</c:v>
                      </c:pt>
                      <c:pt idx="6364">
                        <c:v>44832.038715277777</c:v>
                      </c:pt>
                      <c:pt idx="6365">
                        <c:v>44832.038726851853</c:v>
                      </c:pt>
                      <c:pt idx="6366">
                        <c:v>44832.038738425923</c:v>
                      </c:pt>
                      <c:pt idx="6367">
                        <c:v>44832.03875</c:v>
                      </c:pt>
                      <c:pt idx="6368">
                        <c:v>44832.038761574076</c:v>
                      </c:pt>
                      <c:pt idx="6369">
                        <c:v>44832.038773148146</c:v>
                      </c:pt>
                      <c:pt idx="6370">
                        <c:v>44832.038784722223</c:v>
                      </c:pt>
                      <c:pt idx="6371">
                        <c:v>44832.0387962963</c:v>
                      </c:pt>
                      <c:pt idx="6372">
                        <c:v>44832.038807870369</c:v>
                      </c:pt>
                      <c:pt idx="6373">
                        <c:v>44832.038819444446</c:v>
                      </c:pt>
                      <c:pt idx="6374">
                        <c:v>44832.038831018515</c:v>
                      </c:pt>
                      <c:pt idx="6375">
                        <c:v>44832.038842592592</c:v>
                      </c:pt>
                      <c:pt idx="6376">
                        <c:v>44832.038854166669</c:v>
                      </c:pt>
                      <c:pt idx="6377">
                        <c:v>44832.038865740738</c:v>
                      </c:pt>
                      <c:pt idx="6378">
                        <c:v>44832.038877314815</c:v>
                      </c:pt>
                      <c:pt idx="6379">
                        <c:v>44832.038888888892</c:v>
                      </c:pt>
                      <c:pt idx="6380">
                        <c:v>44832.038900462961</c:v>
                      </c:pt>
                      <c:pt idx="6381">
                        <c:v>44832.038912037038</c:v>
                      </c:pt>
                      <c:pt idx="6382">
                        <c:v>44832.038923611108</c:v>
                      </c:pt>
                      <c:pt idx="6383">
                        <c:v>44832.038935185185</c:v>
                      </c:pt>
                      <c:pt idx="6384">
                        <c:v>44832.038946759261</c:v>
                      </c:pt>
                      <c:pt idx="6385">
                        <c:v>44832.038958333331</c:v>
                      </c:pt>
                      <c:pt idx="6386">
                        <c:v>44832.038969907408</c:v>
                      </c:pt>
                      <c:pt idx="6387">
                        <c:v>44832.038981481484</c:v>
                      </c:pt>
                      <c:pt idx="6388">
                        <c:v>44832.038993055554</c:v>
                      </c:pt>
                      <c:pt idx="6389">
                        <c:v>44832.039004629631</c:v>
                      </c:pt>
                      <c:pt idx="6390">
                        <c:v>44832.0390162037</c:v>
                      </c:pt>
                      <c:pt idx="6391">
                        <c:v>44832.039027777777</c:v>
                      </c:pt>
                      <c:pt idx="6392">
                        <c:v>44832.039039351854</c:v>
                      </c:pt>
                      <c:pt idx="6393">
                        <c:v>44832.039050925923</c:v>
                      </c:pt>
                      <c:pt idx="6394">
                        <c:v>44832.0390625</c:v>
                      </c:pt>
                      <c:pt idx="6395">
                        <c:v>44832.039074074077</c:v>
                      </c:pt>
                      <c:pt idx="6396">
                        <c:v>44832.039085648146</c:v>
                      </c:pt>
                      <c:pt idx="6397">
                        <c:v>44832.039097222223</c:v>
                      </c:pt>
                      <c:pt idx="6398">
                        <c:v>44832.0391087963</c:v>
                      </c:pt>
                      <c:pt idx="6399">
                        <c:v>44832.039120370369</c:v>
                      </c:pt>
                      <c:pt idx="6400">
                        <c:v>44832.039131944446</c:v>
                      </c:pt>
                      <c:pt idx="6401">
                        <c:v>44832.039143518516</c:v>
                      </c:pt>
                      <c:pt idx="6402">
                        <c:v>44832.039155092592</c:v>
                      </c:pt>
                      <c:pt idx="6403">
                        <c:v>44832.039166666669</c:v>
                      </c:pt>
                      <c:pt idx="6404">
                        <c:v>44832.039178240739</c:v>
                      </c:pt>
                      <c:pt idx="6405">
                        <c:v>44832.039189814815</c:v>
                      </c:pt>
                      <c:pt idx="6406">
                        <c:v>44832.039201388892</c:v>
                      </c:pt>
                      <c:pt idx="6407">
                        <c:v>44832.039212962962</c:v>
                      </c:pt>
                      <c:pt idx="6408">
                        <c:v>44832.039236111108</c:v>
                      </c:pt>
                      <c:pt idx="6409">
                        <c:v>44832.039247685185</c:v>
                      </c:pt>
                      <c:pt idx="6410">
                        <c:v>44832.039259259262</c:v>
                      </c:pt>
                      <c:pt idx="6411">
                        <c:v>44832.039270833331</c:v>
                      </c:pt>
                      <c:pt idx="6412">
                        <c:v>44832.039282407408</c:v>
                      </c:pt>
                      <c:pt idx="6413">
                        <c:v>44832.039293981485</c:v>
                      </c:pt>
                      <c:pt idx="6414">
                        <c:v>44832.039305555554</c:v>
                      </c:pt>
                      <c:pt idx="6415">
                        <c:v>44832.039317129631</c:v>
                      </c:pt>
                      <c:pt idx="6416">
                        <c:v>44832.0393287037</c:v>
                      </c:pt>
                      <c:pt idx="6417">
                        <c:v>44832.039340277777</c:v>
                      </c:pt>
                      <c:pt idx="6418">
                        <c:v>44832.039351851854</c:v>
                      </c:pt>
                      <c:pt idx="6419">
                        <c:v>44832.039351851854</c:v>
                      </c:pt>
                      <c:pt idx="6420">
                        <c:v>44832.039363425924</c:v>
                      </c:pt>
                      <c:pt idx="6421">
                        <c:v>44832.039375</c:v>
                      </c:pt>
                      <c:pt idx="6422">
                        <c:v>44832.039386574077</c:v>
                      </c:pt>
                      <c:pt idx="6423">
                        <c:v>44832.039398148147</c:v>
                      </c:pt>
                      <c:pt idx="6424">
                        <c:v>44832.039409722223</c:v>
                      </c:pt>
                      <c:pt idx="6425">
                        <c:v>44832.03943287037</c:v>
                      </c:pt>
                      <c:pt idx="6426">
                        <c:v>44832.039444444446</c:v>
                      </c:pt>
                      <c:pt idx="6427">
                        <c:v>44832.039456018516</c:v>
                      </c:pt>
                      <c:pt idx="6428">
                        <c:v>44832.039467592593</c:v>
                      </c:pt>
                      <c:pt idx="6429">
                        <c:v>44832.039479166669</c:v>
                      </c:pt>
                      <c:pt idx="6430">
                        <c:v>44832.039490740739</c:v>
                      </c:pt>
                      <c:pt idx="6431">
                        <c:v>44832.039502314816</c:v>
                      </c:pt>
                      <c:pt idx="6432">
                        <c:v>44832.039513888885</c:v>
                      </c:pt>
                      <c:pt idx="6433">
                        <c:v>44832.039525462962</c:v>
                      </c:pt>
                      <c:pt idx="6434">
                        <c:v>44832.039537037039</c:v>
                      </c:pt>
                      <c:pt idx="6435">
                        <c:v>44832.039548611108</c:v>
                      </c:pt>
                      <c:pt idx="6436">
                        <c:v>44832.039560185185</c:v>
                      </c:pt>
                      <c:pt idx="6437">
                        <c:v>44832.039571759262</c:v>
                      </c:pt>
                      <c:pt idx="6438">
                        <c:v>44832.039583333331</c:v>
                      </c:pt>
                      <c:pt idx="6439">
                        <c:v>44832.039594907408</c:v>
                      </c:pt>
                      <c:pt idx="6440">
                        <c:v>44832.039606481485</c:v>
                      </c:pt>
                      <c:pt idx="6441">
                        <c:v>44832.039618055554</c:v>
                      </c:pt>
                      <c:pt idx="6442">
                        <c:v>44832.039629629631</c:v>
                      </c:pt>
                      <c:pt idx="6443">
                        <c:v>44832.039641203701</c:v>
                      </c:pt>
                      <c:pt idx="6444">
                        <c:v>44832.039652777778</c:v>
                      </c:pt>
                      <c:pt idx="6445">
                        <c:v>44832.039664351854</c:v>
                      </c:pt>
                      <c:pt idx="6446">
                        <c:v>44832.039675925924</c:v>
                      </c:pt>
                      <c:pt idx="6447">
                        <c:v>44832.039687500001</c:v>
                      </c:pt>
                      <c:pt idx="6448">
                        <c:v>44832.039699074077</c:v>
                      </c:pt>
                      <c:pt idx="6449">
                        <c:v>44832.039710648147</c:v>
                      </c:pt>
                      <c:pt idx="6450">
                        <c:v>44832.039722222224</c:v>
                      </c:pt>
                      <c:pt idx="6451">
                        <c:v>44832.039733796293</c:v>
                      </c:pt>
                      <c:pt idx="6452">
                        <c:v>44832.03974537037</c:v>
                      </c:pt>
                      <c:pt idx="6453">
                        <c:v>44832.039756944447</c:v>
                      </c:pt>
                      <c:pt idx="6454">
                        <c:v>44832.039768518516</c:v>
                      </c:pt>
                      <c:pt idx="6455">
                        <c:v>44832.039780092593</c:v>
                      </c:pt>
                      <c:pt idx="6456">
                        <c:v>44832.03979166667</c:v>
                      </c:pt>
                      <c:pt idx="6457">
                        <c:v>44832.039803240739</c:v>
                      </c:pt>
                      <c:pt idx="6458">
                        <c:v>44832.039814814816</c:v>
                      </c:pt>
                      <c:pt idx="6459">
                        <c:v>44832.039826388886</c:v>
                      </c:pt>
                      <c:pt idx="6460">
                        <c:v>44832.039837962962</c:v>
                      </c:pt>
                      <c:pt idx="6461">
                        <c:v>44832.039849537039</c:v>
                      </c:pt>
                      <c:pt idx="6462">
                        <c:v>44832.039861111109</c:v>
                      </c:pt>
                      <c:pt idx="6463">
                        <c:v>44832.039872685185</c:v>
                      </c:pt>
                      <c:pt idx="6464">
                        <c:v>44832.039884259262</c:v>
                      </c:pt>
                      <c:pt idx="6465">
                        <c:v>44832.039895833332</c:v>
                      </c:pt>
                      <c:pt idx="6466">
                        <c:v>44832.039907407408</c:v>
                      </c:pt>
                      <c:pt idx="6467">
                        <c:v>44832.039918981478</c:v>
                      </c:pt>
                      <c:pt idx="6468">
                        <c:v>44832.039930555555</c:v>
                      </c:pt>
                      <c:pt idx="6469">
                        <c:v>44832.039942129632</c:v>
                      </c:pt>
                      <c:pt idx="6470">
                        <c:v>44832.039953703701</c:v>
                      </c:pt>
                      <c:pt idx="6471">
                        <c:v>44832.039965277778</c:v>
                      </c:pt>
                      <c:pt idx="6472">
                        <c:v>44832.039976851855</c:v>
                      </c:pt>
                      <c:pt idx="6473">
                        <c:v>44832.039988425924</c:v>
                      </c:pt>
                      <c:pt idx="6474">
                        <c:v>44832.04</c:v>
                      </c:pt>
                      <c:pt idx="6475">
                        <c:v>44832.040011574078</c:v>
                      </c:pt>
                      <c:pt idx="6476">
                        <c:v>44832.040023148147</c:v>
                      </c:pt>
                      <c:pt idx="6477">
                        <c:v>44832.040034722224</c:v>
                      </c:pt>
                      <c:pt idx="6478">
                        <c:v>44832.040046296293</c:v>
                      </c:pt>
                      <c:pt idx="6479">
                        <c:v>44832.04005787037</c:v>
                      </c:pt>
                      <c:pt idx="6480">
                        <c:v>44832.040069444447</c:v>
                      </c:pt>
                      <c:pt idx="6481">
                        <c:v>44832.040081018517</c:v>
                      </c:pt>
                      <c:pt idx="6482">
                        <c:v>44832.040092592593</c:v>
                      </c:pt>
                      <c:pt idx="6483">
                        <c:v>44832.04010416667</c:v>
                      </c:pt>
                      <c:pt idx="6484">
                        <c:v>44832.04011574074</c:v>
                      </c:pt>
                      <c:pt idx="6485">
                        <c:v>44832.040127314816</c:v>
                      </c:pt>
                      <c:pt idx="6486">
                        <c:v>44832.040138888886</c:v>
                      </c:pt>
                      <c:pt idx="6487">
                        <c:v>44832.040150462963</c:v>
                      </c:pt>
                      <c:pt idx="6488">
                        <c:v>44832.040162037039</c:v>
                      </c:pt>
                      <c:pt idx="6489">
                        <c:v>44832.040173611109</c:v>
                      </c:pt>
                      <c:pt idx="6490">
                        <c:v>44832.040185185186</c:v>
                      </c:pt>
                      <c:pt idx="6491">
                        <c:v>44832.040196759262</c:v>
                      </c:pt>
                      <c:pt idx="6492">
                        <c:v>44832.040208333332</c:v>
                      </c:pt>
                      <c:pt idx="6493">
                        <c:v>44832.040219907409</c:v>
                      </c:pt>
                      <c:pt idx="6494">
                        <c:v>44832.040231481478</c:v>
                      </c:pt>
                      <c:pt idx="6495">
                        <c:v>44832.040243055555</c:v>
                      </c:pt>
                      <c:pt idx="6496">
                        <c:v>44832.040254629632</c:v>
                      </c:pt>
                      <c:pt idx="6497">
                        <c:v>44832.040266203701</c:v>
                      </c:pt>
                      <c:pt idx="6498">
                        <c:v>44832.040277777778</c:v>
                      </c:pt>
                      <c:pt idx="6499">
                        <c:v>44832.040289351855</c:v>
                      </c:pt>
                      <c:pt idx="6500">
                        <c:v>44832.040300925924</c:v>
                      </c:pt>
                      <c:pt idx="6501">
                        <c:v>44832.040312500001</c:v>
                      </c:pt>
                      <c:pt idx="6502">
                        <c:v>44832.040324074071</c:v>
                      </c:pt>
                      <c:pt idx="6503">
                        <c:v>44832.040335648147</c:v>
                      </c:pt>
                      <c:pt idx="6504">
                        <c:v>44832.040347222224</c:v>
                      </c:pt>
                      <c:pt idx="6505">
                        <c:v>44832.040358796294</c:v>
                      </c:pt>
                      <c:pt idx="6506">
                        <c:v>44832.040370370371</c:v>
                      </c:pt>
                      <c:pt idx="6507">
                        <c:v>44832.040381944447</c:v>
                      </c:pt>
                      <c:pt idx="6508">
                        <c:v>44832.040393518517</c:v>
                      </c:pt>
                      <c:pt idx="6509">
                        <c:v>44832.040405092594</c:v>
                      </c:pt>
                      <c:pt idx="6510">
                        <c:v>44832.040416666663</c:v>
                      </c:pt>
                      <c:pt idx="6511">
                        <c:v>44832.04042824074</c:v>
                      </c:pt>
                      <c:pt idx="6512">
                        <c:v>44832.040439814817</c:v>
                      </c:pt>
                      <c:pt idx="6513">
                        <c:v>44832.040451388886</c:v>
                      </c:pt>
                      <c:pt idx="6514">
                        <c:v>44832.040462962963</c:v>
                      </c:pt>
                      <c:pt idx="6515">
                        <c:v>44832.04047453704</c:v>
                      </c:pt>
                      <c:pt idx="6516">
                        <c:v>44832.040486111109</c:v>
                      </c:pt>
                      <c:pt idx="6517">
                        <c:v>44832.040497685186</c:v>
                      </c:pt>
                      <c:pt idx="6518">
                        <c:v>44832.040509259263</c:v>
                      </c:pt>
                      <c:pt idx="6519">
                        <c:v>44832.040520833332</c:v>
                      </c:pt>
                      <c:pt idx="6520">
                        <c:v>44832.040532407409</c:v>
                      </c:pt>
                      <c:pt idx="6521">
                        <c:v>44832.040543981479</c:v>
                      </c:pt>
                      <c:pt idx="6522">
                        <c:v>44832.040555555555</c:v>
                      </c:pt>
                      <c:pt idx="6523">
                        <c:v>44832.040567129632</c:v>
                      </c:pt>
                      <c:pt idx="6524">
                        <c:v>44832.040578703702</c:v>
                      </c:pt>
                      <c:pt idx="6525">
                        <c:v>44832.040590277778</c:v>
                      </c:pt>
                      <c:pt idx="6526">
                        <c:v>44832.040601851855</c:v>
                      </c:pt>
                      <c:pt idx="6527">
                        <c:v>44832.040613425925</c:v>
                      </c:pt>
                      <c:pt idx="6528">
                        <c:v>44832.040625000001</c:v>
                      </c:pt>
                      <c:pt idx="6529">
                        <c:v>44832.040636574071</c:v>
                      </c:pt>
                      <c:pt idx="6530">
                        <c:v>44832.040648148148</c:v>
                      </c:pt>
                      <c:pt idx="6531">
                        <c:v>44832.040659722225</c:v>
                      </c:pt>
                      <c:pt idx="6532">
                        <c:v>44832.040671296294</c:v>
                      </c:pt>
                      <c:pt idx="6533">
                        <c:v>44832.040682870371</c:v>
                      </c:pt>
                      <c:pt idx="6534">
                        <c:v>44832.040694444448</c:v>
                      </c:pt>
                      <c:pt idx="6535">
                        <c:v>44832.040706018517</c:v>
                      </c:pt>
                      <c:pt idx="6536">
                        <c:v>44832.040717592594</c:v>
                      </c:pt>
                      <c:pt idx="6537">
                        <c:v>44832.040729166663</c:v>
                      </c:pt>
                      <c:pt idx="6538">
                        <c:v>44832.04074074074</c:v>
                      </c:pt>
                      <c:pt idx="6539">
                        <c:v>44832.040752314817</c:v>
                      </c:pt>
                      <c:pt idx="6540">
                        <c:v>44832.040763888886</c:v>
                      </c:pt>
                      <c:pt idx="6541">
                        <c:v>44832.040775462963</c:v>
                      </c:pt>
                      <c:pt idx="6542">
                        <c:v>44832.04078703704</c:v>
                      </c:pt>
                      <c:pt idx="6543">
                        <c:v>44832.040798611109</c:v>
                      </c:pt>
                      <c:pt idx="6544">
                        <c:v>44832.040810185186</c:v>
                      </c:pt>
                      <c:pt idx="6545">
                        <c:v>44832.040821759256</c:v>
                      </c:pt>
                      <c:pt idx="6546">
                        <c:v>44832.040833333333</c:v>
                      </c:pt>
                      <c:pt idx="6547">
                        <c:v>44832.040844907409</c:v>
                      </c:pt>
                      <c:pt idx="6548">
                        <c:v>44832.040856481479</c:v>
                      </c:pt>
                      <c:pt idx="6549">
                        <c:v>44832.040868055556</c:v>
                      </c:pt>
                      <c:pt idx="6550">
                        <c:v>44832.040879629632</c:v>
                      </c:pt>
                      <c:pt idx="6551">
                        <c:v>44832.040891203702</c:v>
                      </c:pt>
                      <c:pt idx="6552">
                        <c:v>44832.040902777779</c:v>
                      </c:pt>
                      <c:pt idx="6553">
                        <c:v>44832.040914351855</c:v>
                      </c:pt>
                      <c:pt idx="6554">
                        <c:v>44832.040925925925</c:v>
                      </c:pt>
                      <c:pt idx="6555">
                        <c:v>44832.040937500002</c:v>
                      </c:pt>
                      <c:pt idx="6556">
                        <c:v>44832.040949074071</c:v>
                      </c:pt>
                      <c:pt idx="6557">
                        <c:v>44832.040960648148</c:v>
                      </c:pt>
                      <c:pt idx="6558">
                        <c:v>44832.040972222225</c:v>
                      </c:pt>
                      <c:pt idx="6559">
                        <c:v>44832.040983796294</c:v>
                      </c:pt>
                      <c:pt idx="6560">
                        <c:v>44832.040995370371</c:v>
                      </c:pt>
                      <c:pt idx="6561">
                        <c:v>44832.041006944448</c:v>
                      </c:pt>
                      <c:pt idx="6562">
                        <c:v>44832.041018518517</c:v>
                      </c:pt>
                      <c:pt idx="6563">
                        <c:v>44832.041030092594</c:v>
                      </c:pt>
                      <c:pt idx="6564">
                        <c:v>44832.041041666664</c:v>
                      </c:pt>
                      <c:pt idx="6565">
                        <c:v>44832.04105324074</c:v>
                      </c:pt>
                      <c:pt idx="6566">
                        <c:v>44832.041064814817</c:v>
                      </c:pt>
                      <c:pt idx="6567">
                        <c:v>44832.041076388887</c:v>
                      </c:pt>
                      <c:pt idx="6568">
                        <c:v>44832.041087962964</c:v>
                      </c:pt>
                      <c:pt idx="6569">
                        <c:v>44832.04109953704</c:v>
                      </c:pt>
                      <c:pt idx="6570">
                        <c:v>44832.04111111111</c:v>
                      </c:pt>
                      <c:pt idx="6571">
                        <c:v>44832.041122685187</c:v>
                      </c:pt>
                      <c:pt idx="6572">
                        <c:v>44832.041134259256</c:v>
                      </c:pt>
                      <c:pt idx="6573">
                        <c:v>44832.041145833333</c:v>
                      </c:pt>
                      <c:pt idx="6574">
                        <c:v>44832.04115740741</c:v>
                      </c:pt>
                      <c:pt idx="6575">
                        <c:v>44832.041168981479</c:v>
                      </c:pt>
                      <c:pt idx="6576">
                        <c:v>44832.041180555556</c:v>
                      </c:pt>
                      <c:pt idx="6577">
                        <c:v>44832.041192129633</c:v>
                      </c:pt>
                      <c:pt idx="6578">
                        <c:v>44832.041203703702</c:v>
                      </c:pt>
                      <c:pt idx="6579">
                        <c:v>44832.041215277779</c:v>
                      </c:pt>
                      <c:pt idx="6580">
                        <c:v>44832.041226851848</c:v>
                      </c:pt>
                      <c:pt idx="6581">
                        <c:v>44832.041238425925</c:v>
                      </c:pt>
                      <c:pt idx="6582">
                        <c:v>44832.041250000002</c:v>
                      </c:pt>
                      <c:pt idx="6583">
                        <c:v>44832.041261574072</c:v>
                      </c:pt>
                      <c:pt idx="6584">
                        <c:v>44832.041273148148</c:v>
                      </c:pt>
                      <c:pt idx="6585">
                        <c:v>44832.041284722225</c:v>
                      </c:pt>
                      <c:pt idx="6586">
                        <c:v>44832.041296296295</c:v>
                      </c:pt>
                      <c:pt idx="6587">
                        <c:v>44832.041307870371</c:v>
                      </c:pt>
                      <c:pt idx="6588">
                        <c:v>44832.041319444441</c:v>
                      </c:pt>
                      <c:pt idx="6589">
                        <c:v>44832.041331018518</c:v>
                      </c:pt>
                      <c:pt idx="6590">
                        <c:v>44832.041342592594</c:v>
                      </c:pt>
                      <c:pt idx="6591">
                        <c:v>44832.041354166664</c:v>
                      </c:pt>
                      <c:pt idx="6592">
                        <c:v>44832.041365740741</c:v>
                      </c:pt>
                      <c:pt idx="6593">
                        <c:v>44832.041377314818</c:v>
                      </c:pt>
                      <c:pt idx="6594">
                        <c:v>44832.041388888887</c:v>
                      </c:pt>
                      <c:pt idx="6595">
                        <c:v>44832.041400462964</c:v>
                      </c:pt>
                      <c:pt idx="6596">
                        <c:v>44832.041412037041</c:v>
                      </c:pt>
                      <c:pt idx="6597">
                        <c:v>44832.04142361111</c:v>
                      </c:pt>
                      <c:pt idx="6598">
                        <c:v>44832.041435185187</c:v>
                      </c:pt>
                      <c:pt idx="6599">
                        <c:v>44832.041446759256</c:v>
                      </c:pt>
                      <c:pt idx="6600">
                        <c:v>44832.041458333333</c:v>
                      </c:pt>
                      <c:pt idx="6601">
                        <c:v>44832.04146990741</c:v>
                      </c:pt>
                      <c:pt idx="6602">
                        <c:v>44832.041481481479</c:v>
                      </c:pt>
                      <c:pt idx="6603">
                        <c:v>44832.041493055556</c:v>
                      </c:pt>
                      <c:pt idx="6604">
                        <c:v>44832.041504629633</c:v>
                      </c:pt>
                      <c:pt idx="6605">
                        <c:v>44832.041516203702</c:v>
                      </c:pt>
                      <c:pt idx="6606">
                        <c:v>44832.041527777779</c:v>
                      </c:pt>
                      <c:pt idx="6607">
                        <c:v>44832.041539351849</c:v>
                      </c:pt>
                      <c:pt idx="6608">
                        <c:v>44832.041550925926</c:v>
                      </c:pt>
                      <c:pt idx="6609">
                        <c:v>44832.041562500002</c:v>
                      </c:pt>
                      <c:pt idx="6610">
                        <c:v>44832.041574074072</c:v>
                      </c:pt>
                      <c:pt idx="6611">
                        <c:v>44832.041585648149</c:v>
                      </c:pt>
                      <c:pt idx="6612">
                        <c:v>44832.041597222225</c:v>
                      </c:pt>
                      <c:pt idx="6613">
                        <c:v>44832.041608796295</c:v>
                      </c:pt>
                      <c:pt idx="6614">
                        <c:v>44832.041620370372</c:v>
                      </c:pt>
                      <c:pt idx="6615">
                        <c:v>44832.041631944441</c:v>
                      </c:pt>
                      <c:pt idx="6616">
                        <c:v>44832.041643518518</c:v>
                      </c:pt>
                      <c:pt idx="6617">
                        <c:v>44832.041655092595</c:v>
                      </c:pt>
                      <c:pt idx="6618">
                        <c:v>44832.041666666664</c:v>
                      </c:pt>
                      <c:pt idx="6619">
                        <c:v>44832.041678240741</c:v>
                      </c:pt>
                      <c:pt idx="6620">
                        <c:v>44832.041689814818</c:v>
                      </c:pt>
                      <c:pt idx="6621">
                        <c:v>44832.041701388887</c:v>
                      </c:pt>
                      <c:pt idx="6622">
                        <c:v>44832.041712962964</c:v>
                      </c:pt>
                      <c:pt idx="6623">
                        <c:v>44832.041724537034</c:v>
                      </c:pt>
                      <c:pt idx="6624">
                        <c:v>44832.04173611111</c:v>
                      </c:pt>
                      <c:pt idx="6625">
                        <c:v>44832.041747685187</c:v>
                      </c:pt>
                      <c:pt idx="6626">
                        <c:v>44832.041759259257</c:v>
                      </c:pt>
                      <c:pt idx="6627">
                        <c:v>44832.041770833333</c:v>
                      </c:pt>
                      <c:pt idx="6628">
                        <c:v>44832.04178240741</c:v>
                      </c:pt>
                      <c:pt idx="6629">
                        <c:v>44832.04179398148</c:v>
                      </c:pt>
                      <c:pt idx="6630">
                        <c:v>44832.041805555556</c:v>
                      </c:pt>
                      <c:pt idx="6631">
                        <c:v>44832.041817129626</c:v>
                      </c:pt>
                      <c:pt idx="6632">
                        <c:v>44832.041828703703</c:v>
                      </c:pt>
                      <c:pt idx="6633">
                        <c:v>44832.04184027778</c:v>
                      </c:pt>
                      <c:pt idx="6634">
                        <c:v>44832.041851851849</c:v>
                      </c:pt>
                      <c:pt idx="6635">
                        <c:v>44832.041863425926</c:v>
                      </c:pt>
                      <c:pt idx="6636">
                        <c:v>44832.041875000003</c:v>
                      </c:pt>
                      <c:pt idx="6637">
                        <c:v>44832.041886574072</c:v>
                      </c:pt>
                      <c:pt idx="6638">
                        <c:v>44832.041898148149</c:v>
                      </c:pt>
                      <c:pt idx="6639">
                        <c:v>44832.041909722226</c:v>
                      </c:pt>
                      <c:pt idx="6640">
                        <c:v>44832.041921296295</c:v>
                      </c:pt>
                      <c:pt idx="6641">
                        <c:v>44832.041932870372</c:v>
                      </c:pt>
                      <c:pt idx="6642">
                        <c:v>44832.041944444441</c:v>
                      </c:pt>
                      <c:pt idx="6643">
                        <c:v>44832.041956018518</c:v>
                      </c:pt>
                      <c:pt idx="6644">
                        <c:v>44832.041967592595</c:v>
                      </c:pt>
                      <c:pt idx="6645">
                        <c:v>44832.041979166665</c:v>
                      </c:pt>
                      <c:pt idx="6646">
                        <c:v>44832.041990740741</c:v>
                      </c:pt>
                      <c:pt idx="6647">
                        <c:v>44832.042002314818</c:v>
                      </c:pt>
                      <c:pt idx="6648">
                        <c:v>44832.042013888888</c:v>
                      </c:pt>
                      <c:pt idx="6649">
                        <c:v>44832.042025462964</c:v>
                      </c:pt>
                      <c:pt idx="6650">
                        <c:v>44832.042037037034</c:v>
                      </c:pt>
                      <c:pt idx="6651">
                        <c:v>44832.042048611111</c:v>
                      </c:pt>
                      <c:pt idx="6652">
                        <c:v>44832.042060185187</c:v>
                      </c:pt>
                      <c:pt idx="6653">
                        <c:v>44832.042071759257</c:v>
                      </c:pt>
                      <c:pt idx="6654">
                        <c:v>44832.042083333334</c:v>
                      </c:pt>
                      <c:pt idx="6655">
                        <c:v>44832.042094907411</c:v>
                      </c:pt>
                      <c:pt idx="6656">
                        <c:v>44832.04210648148</c:v>
                      </c:pt>
                      <c:pt idx="6657">
                        <c:v>44832.042118055557</c:v>
                      </c:pt>
                      <c:pt idx="6658">
                        <c:v>44832.042129629626</c:v>
                      </c:pt>
                      <c:pt idx="6659">
                        <c:v>44832.042141203703</c:v>
                      </c:pt>
                      <c:pt idx="6660">
                        <c:v>44832.04215277778</c:v>
                      </c:pt>
                      <c:pt idx="6661">
                        <c:v>44832.042164351849</c:v>
                      </c:pt>
                      <c:pt idx="6662">
                        <c:v>44832.042175925926</c:v>
                      </c:pt>
                      <c:pt idx="6663">
                        <c:v>44832.042187500003</c:v>
                      </c:pt>
                      <c:pt idx="6664">
                        <c:v>44832.042199074072</c:v>
                      </c:pt>
                      <c:pt idx="6665">
                        <c:v>44832.042210648149</c:v>
                      </c:pt>
                      <c:pt idx="6666">
                        <c:v>44832.042222222219</c:v>
                      </c:pt>
                      <c:pt idx="6667">
                        <c:v>44832.042233796295</c:v>
                      </c:pt>
                      <c:pt idx="6668">
                        <c:v>44832.042245370372</c:v>
                      </c:pt>
                      <c:pt idx="6669">
                        <c:v>44832.042256944442</c:v>
                      </c:pt>
                      <c:pt idx="6670">
                        <c:v>44832.042268518519</c:v>
                      </c:pt>
                      <c:pt idx="6671">
                        <c:v>44832.042280092595</c:v>
                      </c:pt>
                      <c:pt idx="6672">
                        <c:v>44832.042291666665</c:v>
                      </c:pt>
                      <c:pt idx="6673">
                        <c:v>44832.042303240742</c:v>
                      </c:pt>
                      <c:pt idx="6674">
                        <c:v>44832.042314814818</c:v>
                      </c:pt>
                      <c:pt idx="6675">
                        <c:v>44832.042326388888</c:v>
                      </c:pt>
                      <c:pt idx="6676">
                        <c:v>44832.042337962965</c:v>
                      </c:pt>
                      <c:pt idx="6677">
                        <c:v>44832.042349537034</c:v>
                      </c:pt>
                      <c:pt idx="6678">
                        <c:v>44832.042361111111</c:v>
                      </c:pt>
                      <c:pt idx="6679">
                        <c:v>44832.042372685188</c:v>
                      </c:pt>
                      <c:pt idx="6680">
                        <c:v>44832.042384259257</c:v>
                      </c:pt>
                      <c:pt idx="6681">
                        <c:v>44832.042395833334</c:v>
                      </c:pt>
                      <c:pt idx="6682">
                        <c:v>44832.042407407411</c:v>
                      </c:pt>
                      <c:pt idx="6683">
                        <c:v>44832.04241898148</c:v>
                      </c:pt>
                      <c:pt idx="6684">
                        <c:v>44832.042430555557</c:v>
                      </c:pt>
                      <c:pt idx="6685">
                        <c:v>44832.042442129627</c:v>
                      </c:pt>
                      <c:pt idx="6686">
                        <c:v>44832.042453703703</c:v>
                      </c:pt>
                      <c:pt idx="6687">
                        <c:v>44832.04246527778</c:v>
                      </c:pt>
                      <c:pt idx="6688">
                        <c:v>44832.04247685185</c:v>
                      </c:pt>
                      <c:pt idx="6689">
                        <c:v>44832.042488425926</c:v>
                      </c:pt>
                      <c:pt idx="6690">
                        <c:v>44832.042500000003</c:v>
                      </c:pt>
                      <c:pt idx="6691">
                        <c:v>44832.042511574073</c:v>
                      </c:pt>
                      <c:pt idx="6692">
                        <c:v>44832.042523148149</c:v>
                      </c:pt>
                      <c:pt idx="6693">
                        <c:v>44832.042534722219</c:v>
                      </c:pt>
                      <c:pt idx="6694">
                        <c:v>44832.042546296296</c:v>
                      </c:pt>
                      <c:pt idx="6695">
                        <c:v>44832.042557870373</c:v>
                      </c:pt>
                      <c:pt idx="6696">
                        <c:v>44832.042569444442</c:v>
                      </c:pt>
                      <c:pt idx="6697">
                        <c:v>44832.042581018519</c:v>
                      </c:pt>
                      <c:pt idx="6698">
                        <c:v>44832.042592592596</c:v>
                      </c:pt>
                      <c:pt idx="6699">
                        <c:v>44832.042604166665</c:v>
                      </c:pt>
                      <c:pt idx="6700">
                        <c:v>44832.042615740742</c:v>
                      </c:pt>
                      <c:pt idx="6701">
                        <c:v>44832.042627314811</c:v>
                      </c:pt>
                      <c:pt idx="6702">
                        <c:v>44832.042638888888</c:v>
                      </c:pt>
                      <c:pt idx="6703">
                        <c:v>44832.042650462965</c:v>
                      </c:pt>
                      <c:pt idx="6704">
                        <c:v>44832.042662037034</c:v>
                      </c:pt>
                      <c:pt idx="6705">
                        <c:v>44832.042673611111</c:v>
                      </c:pt>
                      <c:pt idx="6706">
                        <c:v>44832.042685185188</c:v>
                      </c:pt>
                      <c:pt idx="6707">
                        <c:v>44832.042696759258</c:v>
                      </c:pt>
                      <c:pt idx="6708">
                        <c:v>44832.042708333334</c:v>
                      </c:pt>
                      <c:pt idx="6709">
                        <c:v>44832.042719907404</c:v>
                      </c:pt>
                      <c:pt idx="6710">
                        <c:v>44832.042731481481</c:v>
                      </c:pt>
                      <c:pt idx="6711">
                        <c:v>44832.042743055557</c:v>
                      </c:pt>
                      <c:pt idx="6712">
                        <c:v>44832.042754629627</c:v>
                      </c:pt>
                      <c:pt idx="6713">
                        <c:v>44832.042766203704</c:v>
                      </c:pt>
                      <c:pt idx="6714">
                        <c:v>44832.04277777778</c:v>
                      </c:pt>
                      <c:pt idx="6715">
                        <c:v>44832.04278935185</c:v>
                      </c:pt>
                      <c:pt idx="6716">
                        <c:v>44832.042800925927</c:v>
                      </c:pt>
                      <c:pt idx="6717">
                        <c:v>44832.042812500003</c:v>
                      </c:pt>
                      <c:pt idx="6718">
                        <c:v>44832.042824074073</c:v>
                      </c:pt>
                      <c:pt idx="6719">
                        <c:v>44832.04283564815</c:v>
                      </c:pt>
                      <c:pt idx="6720">
                        <c:v>44832.042847222219</c:v>
                      </c:pt>
                      <c:pt idx="6721">
                        <c:v>44832.042858796296</c:v>
                      </c:pt>
                      <c:pt idx="6722">
                        <c:v>44832.042870370373</c:v>
                      </c:pt>
                      <c:pt idx="6723">
                        <c:v>44832.042881944442</c:v>
                      </c:pt>
                      <c:pt idx="6724">
                        <c:v>44832.042893518519</c:v>
                      </c:pt>
                      <c:pt idx="6725">
                        <c:v>44832.042905092596</c:v>
                      </c:pt>
                      <c:pt idx="6726">
                        <c:v>44832.042916666665</c:v>
                      </c:pt>
                      <c:pt idx="6727">
                        <c:v>44832.042928240742</c:v>
                      </c:pt>
                      <c:pt idx="6728">
                        <c:v>44832.042939814812</c:v>
                      </c:pt>
                      <c:pt idx="6729">
                        <c:v>44832.042951388888</c:v>
                      </c:pt>
                      <c:pt idx="6730">
                        <c:v>44832.042962962965</c:v>
                      </c:pt>
                      <c:pt idx="6731">
                        <c:v>44832.042974537035</c:v>
                      </c:pt>
                      <c:pt idx="6732">
                        <c:v>44832.042986111112</c:v>
                      </c:pt>
                      <c:pt idx="6733">
                        <c:v>44832.042997685188</c:v>
                      </c:pt>
                      <c:pt idx="6734">
                        <c:v>44832.043009259258</c:v>
                      </c:pt>
                      <c:pt idx="6735">
                        <c:v>44832.043020833335</c:v>
                      </c:pt>
                      <c:pt idx="6736">
                        <c:v>44832.043032407404</c:v>
                      </c:pt>
                      <c:pt idx="6737">
                        <c:v>44832.043043981481</c:v>
                      </c:pt>
                      <c:pt idx="6738">
                        <c:v>44832.043055555558</c:v>
                      </c:pt>
                      <c:pt idx="6739">
                        <c:v>44832.043067129627</c:v>
                      </c:pt>
                      <c:pt idx="6740">
                        <c:v>44832.043078703704</c:v>
                      </c:pt>
                      <c:pt idx="6741">
                        <c:v>44832.043090277781</c:v>
                      </c:pt>
                      <c:pt idx="6742">
                        <c:v>44832.04310185185</c:v>
                      </c:pt>
                      <c:pt idx="6743">
                        <c:v>44832.043113425927</c:v>
                      </c:pt>
                      <c:pt idx="6744">
                        <c:v>44832.043124999997</c:v>
                      </c:pt>
                      <c:pt idx="6745">
                        <c:v>44832.043136574073</c:v>
                      </c:pt>
                      <c:pt idx="6746">
                        <c:v>44832.04314814815</c:v>
                      </c:pt>
                      <c:pt idx="6747">
                        <c:v>44832.04315972222</c:v>
                      </c:pt>
                      <c:pt idx="6748">
                        <c:v>44832.043171296296</c:v>
                      </c:pt>
                      <c:pt idx="6749">
                        <c:v>44832.043182870373</c:v>
                      </c:pt>
                      <c:pt idx="6750">
                        <c:v>44832.043194444443</c:v>
                      </c:pt>
                      <c:pt idx="6751">
                        <c:v>44832.043206018519</c:v>
                      </c:pt>
                      <c:pt idx="6752">
                        <c:v>44832.043229166666</c:v>
                      </c:pt>
                      <c:pt idx="6753">
                        <c:v>44832.043240740742</c:v>
                      </c:pt>
                      <c:pt idx="6754">
                        <c:v>44832.043252314812</c:v>
                      </c:pt>
                      <c:pt idx="6755">
                        <c:v>44832.043263888889</c:v>
                      </c:pt>
                      <c:pt idx="6756">
                        <c:v>44832.043275462966</c:v>
                      </c:pt>
                      <c:pt idx="6757">
                        <c:v>44832.043287037035</c:v>
                      </c:pt>
                      <c:pt idx="6758">
                        <c:v>44832.043298611112</c:v>
                      </c:pt>
                      <c:pt idx="6759">
                        <c:v>44832.043310185189</c:v>
                      </c:pt>
                      <c:pt idx="6760">
                        <c:v>44832.043321759258</c:v>
                      </c:pt>
                      <c:pt idx="6761">
                        <c:v>44832.043333333335</c:v>
                      </c:pt>
                      <c:pt idx="6762">
                        <c:v>44832.043344907404</c:v>
                      </c:pt>
                      <c:pt idx="6763">
                        <c:v>44832.043356481481</c:v>
                      </c:pt>
                      <c:pt idx="6764">
                        <c:v>44832.043368055558</c:v>
                      </c:pt>
                      <c:pt idx="6765">
                        <c:v>44832.043368055558</c:v>
                      </c:pt>
                      <c:pt idx="6766">
                        <c:v>44832.043379629627</c:v>
                      </c:pt>
                      <c:pt idx="6767">
                        <c:v>44832.043391203704</c:v>
                      </c:pt>
                      <c:pt idx="6768">
                        <c:v>44832.043402777781</c:v>
                      </c:pt>
                      <c:pt idx="6769">
                        <c:v>44832.043425925927</c:v>
                      </c:pt>
                      <c:pt idx="6770">
                        <c:v>44832.043437499997</c:v>
                      </c:pt>
                      <c:pt idx="6771">
                        <c:v>44832.043449074074</c:v>
                      </c:pt>
                      <c:pt idx="6772">
                        <c:v>44832.04346064815</c:v>
                      </c:pt>
                      <c:pt idx="6773">
                        <c:v>44832.04347222222</c:v>
                      </c:pt>
                      <c:pt idx="6774">
                        <c:v>44832.043483796297</c:v>
                      </c:pt>
                      <c:pt idx="6775">
                        <c:v>44832.043495370373</c:v>
                      </c:pt>
                      <c:pt idx="6776">
                        <c:v>44832.043506944443</c:v>
                      </c:pt>
                      <c:pt idx="6777">
                        <c:v>44832.04351851852</c:v>
                      </c:pt>
                      <c:pt idx="6778">
                        <c:v>44832.043530092589</c:v>
                      </c:pt>
                      <c:pt idx="6779">
                        <c:v>44832.043541666666</c:v>
                      </c:pt>
                      <c:pt idx="6780">
                        <c:v>44832.043553240743</c:v>
                      </c:pt>
                      <c:pt idx="6781">
                        <c:v>44832.043564814812</c:v>
                      </c:pt>
                      <c:pt idx="6782">
                        <c:v>44832.043576388889</c:v>
                      </c:pt>
                      <c:pt idx="6783">
                        <c:v>44832.043587962966</c:v>
                      </c:pt>
                      <c:pt idx="6784">
                        <c:v>44832.043599537035</c:v>
                      </c:pt>
                      <c:pt idx="6785">
                        <c:v>44832.043611111112</c:v>
                      </c:pt>
                      <c:pt idx="6786">
                        <c:v>44832.043622685182</c:v>
                      </c:pt>
                      <c:pt idx="6787">
                        <c:v>44832.043634259258</c:v>
                      </c:pt>
                      <c:pt idx="6788">
                        <c:v>44832.043645833335</c:v>
                      </c:pt>
                      <c:pt idx="6789">
                        <c:v>44832.043657407405</c:v>
                      </c:pt>
                      <c:pt idx="6790">
                        <c:v>44832.043668981481</c:v>
                      </c:pt>
                      <c:pt idx="6791">
                        <c:v>44832.043680555558</c:v>
                      </c:pt>
                      <c:pt idx="6792">
                        <c:v>44832.043692129628</c:v>
                      </c:pt>
                      <c:pt idx="6793">
                        <c:v>44832.043703703705</c:v>
                      </c:pt>
                      <c:pt idx="6794">
                        <c:v>44832.043715277781</c:v>
                      </c:pt>
                      <c:pt idx="6795">
                        <c:v>44832.043726851851</c:v>
                      </c:pt>
                      <c:pt idx="6796">
                        <c:v>44832.043738425928</c:v>
                      </c:pt>
                      <c:pt idx="6797">
                        <c:v>44832.043749999997</c:v>
                      </c:pt>
                      <c:pt idx="6798">
                        <c:v>44832.043761574074</c:v>
                      </c:pt>
                      <c:pt idx="6799">
                        <c:v>44832.043773148151</c:v>
                      </c:pt>
                      <c:pt idx="6800">
                        <c:v>44832.04378472222</c:v>
                      </c:pt>
                      <c:pt idx="6801">
                        <c:v>44832.043796296297</c:v>
                      </c:pt>
                      <c:pt idx="6802">
                        <c:v>44832.043807870374</c:v>
                      </c:pt>
                      <c:pt idx="6803">
                        <c:v>44832.043819444443</c:v>
                      </c:pt>
                      <c:pt idx="6804">
                        <c:v>44832.04383101852</c:v>
                      </c:pt>
                      <c:pt idx="6805">
                        <c:v>44832.043842592589</c:v>
                      </c:pt>
                      <c:pt idx="6806">
                        <c:v>44832.043854166666</c:v>
                      </c:pt>
                      <c:pt idx="6807">
                        <c:v>44832.043865740743</c:v>
                      </c:pt>
                      <c:pt idx="6808">
                        <c:v>44832.043877314813</c:v>
                      </c:pt>
                      <c:pt idx="6809">
                        <c:v>44832.043888888889</c:v>
                      </c:pt>
                      <c:pt idx="6810">
                        <c:v>44832.043900462966</c:v>
                      </c:pt>
                      <c:pt idx="6811">
                        <c:v>44832.043912037036</c:v>
                      </c:pt>
                      <c:pt idx="6812">
                        <c:v>44832.043923611112</c:v>
                      </c:pt>
                      <c:pt idx="6813">
                        <c:v>44832.043935185182</c:v>
                      </c:pt>
                      <c:pt idx="6814">
                        <c:v>44832.043946759259</c:v>
                      </c:pt>
                      <c:pt idx="6815">
                        <c:v>44832.043958333335</c:v>
                      </c:pt>
                      <c:pt idx="6816">
                        <c:v>44832.043969907405</c:v>
                      </c:pt>
                      <c:pt idx="6817">
                        <c:v>44832.043981481482</c:v>
                      </c:pt>
                      <c:pt idx="6818">
                        <c:v>44832.043993055559</c:v>
                      </c:pt>
                      <c:pt idx="6819">
                        <c:v>44832.044004629628</c:v>
                      </c:pt>
                      <c:pt idx="6820">
                        <c:v>44832.044016203705</c:v>
                      </c:pt>
                      <c:pt idx="6821">
                        <c:v>44832.044027777774</c:v>
                      </c:pt>
                      <c:pt idx="6822">
                        <c:v>44832.044039351851</c:v>
                      </c:pt>
                      <c:pt idx="6823">
                        <c:v>44832.044050925928</c:v>
                      </c:pt>
                      <c:pt idx="6824">
                        <c:v>44832.044062499997</c:v>
                      </c:pt>
                      <c:pt idx="6825">
                        <c:v>44832.044074074074</c:v>
                      </c:pt>
                      <c:pt idx="6826">
                        <c:v>44832.044085648151</c:v>
                      </c:pt>
                      <c:pt idx="6827">
                        <c:v>44832.04409722222</c:v>
                      </c:pt>
                      <c:pt idx="6828">
                        <c:v>44832.044108796297</c:v>
                      </c:pt>
                      <c:pt idx="6829">
                        <c:v>44832.044120370374</c:v>
                      </c:pt>
                      <c:pt idx="6830">
                        <c:v>44832.044131944444</c:v>
                      </c:pt>
                      <c:pt idx="6831">
                        <c:v>44832.04414351852</c:v>
                      </c:pt>
                      <c:pt idx="6832">
                        <c:v>44832.04415509259</c:v>
                      </c:pt>
                      <c:pt idx="6833">
                        <c:v>44832.044166666667</c:v>
                      </c:pt>
                      <c:pt idx="6834">
                        <c:v>44832.044178240743</c:v>
                      </c:pt>
                      <c:pt idx="6835">
                        <c:v>44832.044189814813</c:v>
                      </c:pt>
                      <c:pt idx="6836">
                        <c:v>44832.04420138889</c:v>
                      </c:pt>
                      <c:pt idx="6837">
                        <c:v>44832.044212962966</c:v>
                      </c:pt>
                      <c:pt idx="6838">
                        <c:v>44832.044224537036</c:v>
                      </c:pt>
                      <c:pt idx="6839">
                        <c:v>44832.044236111113</c:v>
                      </c:pt>
                      <c:pt idx="6840">
                        <c:v>44832.044247685182</c:v>
                      </c:pt>
                      <c:pt idx="6841">
                        <c:v>44832.044259259259</c:v>
                      </c:pt>
                      <c:pt idx="6842">
                        <c:v>44832.044270833336</c:v>
                      </c:pt>
                      <c:pt idx="6843">
                        <c:v>44832.044282407405</c:v>
                      </c:pt>
                      <c:pt idx="6844">
                        <c:v>44832.044293981482</c:v>
                      </c:pt>
                      <c:pt idx="6845">
                        <c:v>44832.044305555559</c:v>
                      </c:pt>
                      <c:pt idx="6846">
                        <c:v>44832.044317129628</c:v>
                      </c:pt>
                      <c:pt idx="6847">
                        <c:v>44832.044328703705</c:v>
                      </c:pt>
                      <c:pt idx="6848">
                        <c:v>44832.044340277775</c:v>
                      </c:pt>
                      <c:pt idx="6849">
                        <c:v>44832.044351851851</c:v>
                      </c:pt>
                      <c:pt idx="6850">
                        <c:v>44832.044363425928</c:v>
                      </c:pt>
                      <c:pt idx="6851">
                        <c:v>44832.044374999998</c:v>
                      </c:pt>
                      <c:pt idx="6852">
                        <c:v>44832.044386574074</c:v>
                      </c:pt>
                      <c:pt idx="6853">
                        <c:v>44832.044398148151</c:v>
                      </c:pt>
                      <c:pt idx="6854">
                        <c:v>44832.044409722221</c:v>
                      </c:pt>
                      <c:pt idx="6855">
                        <c:v>44832.044421296298</c:v>
                      </c:pt>
                      <c:pt idx="6856">
                        <c:v>44832.044432870367</c:v>
                      </c:pt>
                      <c:pt idx="6857">
                        <c:v>44832.044444444444</c:v>
                      </c:pt>
                      <c:pt idx="6858">
                        <c:v>44832.044456018521</c:v>
                      </c:pt>
                      <c:pt idx="6859">
                        <c:v>44832.04446759259</c:v>
                      </c:pt>
                      <c:pt idx="6860">
                        <c:v>44832.044479166667</c:v>
                      </c:pt>
                      <c:pt idx="6861">
                        <c:v>44832.044490740744</c:v>
                      </c:pt>
                      <c:pt idx="6862">
                        <c:v>44832.044502314813</c:v>
                      </c:pt>
                      <c:pt idx="6863">
                        <c:v>44832.04451388889</c:v>
                      </c:pt>
                      <c:pt idx="6864">
                        <c:v>44832.044525462959</c:v>
                      </c:pt>
                      <c:pt idx="6865">
                        <c:v>44832.044537037036</c:v>
                      </c:pt>
                      <c:pt idx="6866">
                        <c:v>44832.044548611113</c:v>
                      </c:pt>
                      <c:pt idx="6867">
                        <c:v>44832.044560185182</c:v>
                      </c:pt>
                      <c:pt idx="6868">
                        <c:v>44832.044571759259</c:v>
                      </c:pt>
                      <c:pt idx="6869">
                        <c:v>44832.044583333336</c:v>
                      </c:pt>
                      <c:pt idx="6870">
                        <c:v>44832.044594907406</c:v>
                      </c:pt>
                      <c:pt idx="6871">
                        <c:v>44832.044606481482</c:v>
                      </c:pt>
                      <c:pt idx="6872">
                        <c:v>44832.044618055559</c:v>
                      </c:pt>
                      <c:pt idx="6873">
                        <c:v>44832.044629629629</c:v>
                      </c:pt>
                      <c:pt idx="6874">
                        <c:v>44832.044641203705</c:v>
                      </c:pt>
                      <c:pt idx="6875">
                        <c:v>44832.044652777775</c:v>
                      </c:pt>
                      <c:pt idx="6876">
                        <c:v>44832.044664351852</c:v>
                      </c:pt>
                      <c:pt idx="6877">
                        <c:v>44832.044675925928</c:v>
                      </c:pt>
                      <c:pt idx="6878">
                        <c:v>44832.044687499998</c:v>
                      </c:pt>
                      <c:pt idx="6879">
                        <c:v>44832.044699074075</c:v>
                      </c:pt>
                      <c:pt idx="6880">
                        <c:v>44832.044710648152</c:v>
                      </c:pt>
                      <c:pt idx="6881">
                        <c:v>44832.044722222221</c:v>
                      </c:pt>
                      <c:pt idx="6882">
                        <c:v>44832.044733796298</c:v>
                      </c:pt>
                      <c:pt idx="6883">
                        <c:v>44832.044745370367</c:v>
                      </c:pt>
                      <c:pt idx="6884">
                        <c:v>44832.044756944444</c:v>
                      </c:pt>
                      <c:pt idx="6885">
                        <c:v>44832.044768518521</c:v>
                      </c:pt>
                      <c:pt idx="6886">
                        <c:v>44832.04478009259</c:v>
                      </c:pt>
                      <c:pt idx="6887">
                        <c:v>44832.044791666667</c:v>
                      </c:pt>
                      <c:pt idx="6888">
                        <c:v>44832.044803240744</c:v>
                      </c:pt>
                      <c:pt idx="6889">
                        <c:v>44832.044814814813</c:v>
                      </c:pt>
                      <c:pt idx="6890">
                        <c:v>44832.04482638889</c:v>
                      </c:pt>
                      <c:pt idx="6891">
                        <c:v>44832.04483796296</c:v>
                      </c:pt>
                      <c:pt idx="6892">
                        <c:v>44832.044849537036</c:v>
                      </c:pt>
                      <c:pt idx="6893">
                        <c:v>44832.044861111113</c:v>
                      </c:pt>
                      <c:pt idx="6894">
                        <c:v>44832.044872685183</c:v>
                      </c:pt>
                      <c:pt idx="6895">
                        <c:v>44832.04488425926</c:v>
                      </c:pt>
                      <c:pt idx="6896">
                        <c:v>44832.044895833336</c:v>
                      </c:pt>
                      <c:pt idx="6897">
                        <c:v>44832.044907407406</c:v>
                      </c:pt>
                      <c:pt idx="6898">
                        <c:v>44832.044918981483</c:v>
                      </c:pt>
                      <c:pt idx="6899">
                        <c:v>44832.044930555552</c:v>
                      </c:pt>
                      <c:pt idx="6900">
                        <c:v>44832.044942129629</c:v>
                      </c:pt>
                      <c:pt idx="6901">
                        <c:v>44832.044953703706</c:v>
                      </c:pt>
                      <c:pt idx="6902">
                        <c:v>44832.044965277775</c:v>
                      </c:pt>
                      <c:pt idx="6903">
                        <c:v>44832.044976851852</c:v>
                      </c:pt>
                      <c:pt idx="6904">
                        <c:v>44832.044988425929</c:v>
                      </c:pt>
                      <c:pt idx="6905">
                        <c:v>44832.044999999998</c:v>
                      </c:pt>
                      <c:pt idx="6906">
                        <c:v>44832.045011574075</c:v>
                      </c:pt>
                      <c:pt idx="6907">
                        <c:v>44832.045023148145</c:v>
                      </c:pt>
                      <c:pt idx="6908">
                        <c:v>44832.045034722221</c:v>
                      </c:pt>
                      <c:pt idx="6909">
                        <c:v>44832.045046296298</c:v>
                      </c:pt>
                      <c:pt idx="6910">
                        <c:v>44832.045057870368</c:v>
                      </c:pt>
                      <c:pt idx="6911">
                        <c:v>44832.045069444444</c:v>
                      </c:pt>
                      <c:pt idx="6912">
                        <c:v>44832.045081018521</c:v>
                      </c:pt>
                      <c:pt idx="6913">
                        <c:v>44832.045092592591</c:v>
                      </c:pt>
                      <c:pt idx="6914">
                        <c:v>44832.045104166667</c:v>
                      </c:pt>
                      <c:pt idx="6915">
                        <c:v>44832.045115740744</c:v>
                      </c:pt>
                      <c:pt idx="6916">
                        <c:v>44832.045127314814</c:v>
                      </c:pt>
                      <c:pt idx="6917">
                        <c:v>44832.045138888891</c:v>
                      </c:pt>
                      <c:pt idx="6918">
                        <c:v>44832.04515046296</c:v>
                      </c:pt>
                      <c:pt idx="6919">
                        <c:v>44832.045162037037</c:v>
                      </c:pt>
                      <c:pt idx="6920">
                        <c:v>44832.045173611114</c:v>
                      </c:pt>
                      <c:pt idx="6921">
                        <c:v>44832.045185185183</c:v>
                      </c:pt>
                      <c:pt idx="6922">
                        <c:v>44832.04519675926</c:v>
                      </c:pt>
                      <c:pt idx="6923">
                        <c:v>44832.045208333337</c:v>
                      </c:pt>
                      <c:pt idx="6924">
                        <c:v>44832.045219907406</c:v>
                      </c:pt>
                      <c:pt idx="6925">
                        <c:v>44832.045231481483</c:v>
                      </c:pt>
                      <c:pt idx="6926">
                        <c:v>44832.045243055552</c:v>
                      </c:pt>
                      <c:pt idx="6927">
                        <c:v>44832.045254629629</c:v>
                      </c:pt>
                      <c:pt idx="6928">
                        <c:v>44832.045266203706</c:v>
                      </c:pt>
                      <c:pt idx="6929">
                        <c:v>44832.045277777775</c:v>
                      </c:pt>
                      <c:pt idx="6930">
                        <c:v>44832.045289351852</c:v>
                      </c:pt>
                      <c:pt idx="6931">
                        <c:v>44832.045300925929</c:v>
                      </c:pt>
                      <c:pt idx="6932">
                        <c:v>44832.045312499999</c:v>
                      </c:pt>
                      <c:pt idx="6933">
                        <c:v>44832.045324074075</c:v>
                      </c:pt>
                      <c:pt idx="6934">
                        <c:v>44832.045335648145</c:v>
                      </c:pt>
                      <c:pt idx="6935">
                        <c:v>44832.045347222222</c:v>
                      </c:pt>
                      <c:pt idx="6936">
                        <c:v>44832.045358796298</c:v>
                      </c:pt>
                      <c:pt idx="6937">
                        <c:v>44832.045370370368</c:v>
                      </c:pt>
                      <c:pt idx="6938">
                        <c:v>44832.045381944445</c:v>
                      </c:pt>
                      <c:pt idx="6939">
                        <c:v>44832.045393518521</c:v>
                      </c:pt>
                      <c:pt idx="6940">
                        <c:v>44832.045405092591</c:v>
                      </c:pt>
                      <c:pt idx="6941">
                        <c:v>44832.045416666668</c:v>
                      </c:pt>
                      <c:pt idx="6942">
                        <c:v>44832.045428240737</c:v>
                      </c:pt>
                      <c:pt idx="6943">
                        <c:v>44832.045439814814</c:v>
                      </c:pt>
                      <c:pt idx="6944">
                        <c:v>44832.045451388891</c:v>
                      </c:pt>
                      <c:pt idx="6945">
                        <c:v>44832.04546296296</c:v>
                      </c:pt>
                      <c:pt idx="6946">
                        <c:v>44832.045474537037</c:v>
                      </c:pt>
                      <c:pt idx="6947">
                        <c:v>44832.045486111114</c:v>
                      </c:pt>
                      <c:pt idx="6948">
                        <c:v>44832.045497685183</c:v>
                      </c:pt>
                      <c:pt idx="6949">
                        <c:v>44832.04550925926</c:v>
                      </c:pt>
                      <c:pt idx="6950">
                        <c:v>44832.045520833337</c:v>
                      </c:pt>
                      <c:pt idx="6951">
                        <c:v>44832.045532407406</c:v>
                      </c:pt>
                      <c:pt idx="6952">
                        <c:v>44832.045543981483</c:v>
                      </c:pt>
                      <c:pt idx="6953">
                        <c:v>44832.045555555553</c:v>
                      </c:pt>
                      <c:pt idx="6954">
                        <c:v>44832.045567129629</c:v>
                      </c:pt>
                      <c:pt idx="6955">
                        <c:v>44832.045578703706</c:v>
                      </c:pt>
                      <c:pt idx="6956">
                        <c:v>44832.045590277776</c:v>
                      </c:pt>
                      <c:pt idx="6957">
                        <c:v>44832.045601851853</c:v>
                      </c:pt>
                      <c:pt idx="6958">
                        <c:v>44832.045613425929</c:v>
                      </c:pt>
                      <c:pt idx="6959">
                        <c:v>44832.045624999999</c:v>
                      </c:pt>
                      <c:pt idx="6960">
                        <c:v>44832.045636574076</c:v>
                      </c:pt>
                      <c:pt idx="6961">
                        <c:v>44832.045648148145</c:v>
                      </c:pt>
                      <c:pt idx="6962">
                        <c:v>44832.045659722222</c:v>
                      </c:pt>
                      <c:pt idx="6963">
                        <c:v>44832.045671296299</c:v>
                      </c:pt>
                      <c:pt idx="6964">
                        <c:v>44832.045682870368</c:v>
                      </c:pt>
                      <c:pt idx="6965">
                        <c:v>44832.045694444445</c:v>
                      </c:pt>
                      <c:pt idx="6966">
                        <c:v>44832.045706018522</c:v>
                      </c:pt>
                      <c:pt idx="6967">
                        <c:v>44832.045717592591</c:v>
                      </c:pt>
                      <c:pt idx="6968">
                        <c:v>44832.045729166668</c:v>
                      </c:pt>
                      <c:pt idx="6969">
                        <c:v>44832.045740740738</c:v>
                      </c:pt>
                      <c:pt idx="6970">
                        <c:v>44832.045752314814</c:v>
                      </c:pt>
                      <c:pt idx="6971">
                        <c:v>44832.045763888891</c:v>
                      </c:pt>
                      <c:pt idx="6972">
                        <c:v>44832.045775462961</c:v>
                      </c:pt>
                      <c:pt idx="6973">
                        <c:v>44832.045787037037</c:v>
                      </c:pt>
                      <c:pt idx="6974">
                        <c:v>44832.045798611114</c:v>
                      </c:pt>
                      <c:pt idx="6975">
                        <c:v>44832.045810185184</c:v>
                      </c:pt>
                      <c:pt idx="6976">
                        <c:v>44832.04582175926</c:v>
                      </c:pt>
                      <c:pt idx="6977">
                        <c:v>44832.04583333333</c:v>
                      </c:pt>
                      <c:pt idx="6978">
                        <c:v>44832.045844907407</c:v>
                      </c:pt>
                      <c:pt idx="6979">
                        <c:v>44832.045856481483</c:v>
                      </c:pt>
                      <c:pt idx="6980">
                        <c:v>44832.045868055553</c:v>
                      </c:pt>
                      <c:pt idx="6981">
                        <c:v>44832.04587962963</c:v>
                      </c:pt>
                      <c:pt idx="6982">
                        <c:v>44832.045891203707</c:v>
                      </c:pt>
                      <c:pt idx="6983">
                        <c:v>44832.045902777776</c:v>
                      </c:pt>
                      <c:pt idx="6984">
                        <c:v>44832.045914351853</c:v>
                      </c:pt>
                      <c:pt idx="6985">
                        <c:v>44832.045925925922</c:v>
                      </c:pt>
                      <c:pt idx="6986">
                        <c:v>44832.045937499999</c:v>
                      </c:pt>
                      <c:pt idx="6987">
                        <c:v>44832.045949074076</c:v>
                      </c:pt>
                      <c:pt idx="6988">
                        <c:v>44832.045960648145</c:v>
                      </c:pt>
                      <c:pt idx="6989">
                        <c:v>44832.045972222222</c:v>
                      </c:pt>
                      <c:pt idx="6990">
                        <c:v>44832.045983796299</c:v>
                      </c:pt>
                      <c:pt idx="6991">
                        <c:v>44832.045995370368</c:v>
                      </c:pt>
                      <c:pt idx="6992">
                        <c:v>44832.046006944445</c:v>
                      </c:pt>
                      <c:pt idx="6993">
                        <c:v>44832.046018518522</c:v>
                      </c:pt>
                      <c:pt idx="6994">
                        <c:v>44832.046030092592</c:v>
                      </c:pt>
                      <c:pt idx="6995">
                        <c:v>44832.046041666668</c:v>
                      </c:pt>
                      <c:pt idx="6996">
                        <c:v>44832.046053240738</c:v>
                      </c:pt>
                      <c:pt idx="6997">
                        <c:v>44832.046064814815</c:v>
                      </c:pt>
                      <c:pt idx="6998">
                        <c:v>44832.046076388891</c:v>
                      </c:pt>
                      <c:pt idx="6999">
                        <c:v>44832.046087962961</c:v>
                      </c:pt>
                      <c:pt idx="7000">
                        <c:v>44832.046099537038</c:v>
                      </c:pt>
                      <c:pt idx="7001">
                        <c:v>44832.046111111114</c:v>
                      </c:pt>
                      <c:pt idx="7002">
                        <c:v>44832.046122685184</c:v>
                      </c:pt>
                      <c:pt idx="7003">
                        <c:v>44832.046134259261</c:v>
                      </c:pt>
                      <c:pt idx="7004">
                        <c:v>44832.04614583333</c:v>
                      </c:pt>
                      <c:pt idx="7005">
                        <c:v>44832.046157407407</c:v>
                      </c:pt>
                      <c:pt idx="7006">
                        <c:v>44832.046168981484</c:v>
                      </c:pt>
                      <c:pt idx="7007">
                        <c:v>44832.046180555553</c:v>
                      </c:pt>
                      <c:pt idx="7008">
                        <c:v>44832.04619212963</c:v>
                      </c:pt>
                      <c:pt idx="7009">
                        <c:v>44832.046203703707</c:v>
                      </c:pt>
                      <c:pt idx="7010">
                        <c:v>44832.046215277776</c:v>
                      </c:pt>
                      <c:pt idx="7011">
                        <c:v>44832.046226851853</c:v>
                      </c:pt>
                      <c:pt idx="7012">
                        <c:v>44832.046238425923</c:v>
                      </c:pt>
                      <c:pt idx="7013">
                        <c:v>44832.046249999999</c:v>
                      </c:pt>
                      <c:pt idx="7014">
                        <c:v>44832.046261574076</c:v>
                      </c:pt>
                      <c:pt idx="7015">
                        <c:v>44832.046273148146</c:v>
                      </c:pt>
                      <c:pt idx="7016">
                        <c:v>44832.046284722222</c:v>
                      </c:pt>
                      <c:pt idx="7017">
                        <c:v>44832.046296296299</c:v>
                      </c:pt>
                      <c:pt idx="7018">
                        <c:v>44832.046307870369</c:v>
                      </c:pt>
                      <c:pt idx="7019">
                        <c:v>44832.046319444446</c:v>
                      </c:pt>
                      <c:pt idx="7020">
                        <c:v>44832.046331018515</c:v>
                      </c:pt>
                      <c:pt idx="7021">
                        <c:v>44832.046342592592</c:v>
                      </c:pt>
                      <c:pt idx="7022">
                        <c:v>44832.046354166669</c:v>
                      </c:pt>
                      <c:pt idx="7023">
                        <c:v>44832.046365740738</c:v>
                      </c:pt>
                      <c:pt idx="7024">
                        <c:v>44832.046377314815</c:v>
                      </c:pt>
                      <c:pt idx="7025">
                        <c:v>44832.046388888892</c:v>
                      </c:pt>
                      <c:pt idx="7026">
                        <c:v>44832.046400462961</c:v>
                      </c:pt>
                      <c:pt idx="7027">
                        <c:v>44832.046412037038</c:v>
                      </c:pt>
                      <c:pt idx="7028">
                        <c:v>44832.046423611115</c:v>
                      </c:pt>
                      <c:pt idx="7029">
                        <c:v>44832.046435185184</c:v>
                      </c:pt>
                      <c:pt idx="7030">
                        <c:v>44832.046446759261</c:v>
                      </c:pt>
                      <c:pt idx="7031">
                        <c:v>44832.046458333331</c:v>
                      </c:pt>
                      <c:pt idx="7032">
                        <c:v>44832.046469907407</c:v>
                      </c:pt>
                      <c:pt idx="7033">
                        <c:v>44832.046481481484</c:v>
                      </c:pt>
                      <c:pt idx="7034">
                        <c:v>44832.046493055554</c:v>
                      </c:pt>
                      <c:pt idx="7035">
                        <c:v>44832.04650462963</c:v>
                      </c:pt>
                      <c:pt idx="7036">
                        <c:v>44832.046516203707</c:v>
                      </c:pt>
                      <c:pt idx="7037">
                        <c:v>44832.046527777777</c:v>
                      </c:pt>
                      <c:pt idx="7038">
                        <c:v>44832.046539351853</c:v>
                      </c:pt>
                      <c:pt idx="7039">
                        <c:v>44832.046550925923</c:v>
                      </c:pt>
                      <c:pt idx="7040">
                        <c:v>44832.0465625</c:v>
                      </c:pt>
                      <c:pt idx="7041">
                        <c:v>44832.046574074076</c:v>
                      </c:pt>
                      <c:pt idx="7042">
                        <c:v>44832.046585648146</c:v>
                      </c:pt>
                      <c:pt idx="7043">
                        <c:v>44832.046597222223</c:v>
                      </c:pt>
                      <c:pt idx="7044">
                        <c:v>44832.0466087963</c:v>
                      </c:pt>
                      <c:pt idx="7045">
                        <c:v>44832.046620370369</c:v>
                      </c:pt>
                      <c:pt idx="7046">
                        <c:v>44832.046631944446</c:v>
                      </c:pt>
                      <c:pt idx="7047">
                        <c:v>44832.046643518515</c:v>
                      </c:pt>
                      <c:pt idx="7048">
                        <c:v>44832.046655092592</c:v>
                      </c:pt>
                      <c:pt idx="7049">
                        <c:v>44832.046666666669</c:v>
                      </c:pt>
                      <c:pt idx="7050">
                        <c:v>44832.046678240738</c:v>
                      </c:pt>
                      <c:pt idx="7051">
                        <c:v>44832.046689814815</c:v>
                      </c:pt>
                      <c:pt idx="7052">
                        <c:v>44832.046701388892</c:v>
                      </c:pt>
                      <c:pt idx="7053">
                        <c:v>44832.046712962961</c:v>
                      </c:pt>
                      <c:pt idx="7054">
                        <c:v>44832.046724537038</c:v>
                      </c:pt>
                      <c:pt idx="7055">
                        <c:v>44832.046736111108</c:v>
                      </c:pt>
                      <c:pt idx="7056">
                        <c:v>44832.046747685185</c:v>
                      </c:pt>
                      <c:pt idx="7057">
                        <c:v>44832.046759259261</c:v>
                      </c:pt>
                      <c:pt idx="7058">
                        <c:v>44832.046770833331</c:v>
                      </c:pt>
                      <c:pt idx="7059">
                        <c:v>44832.046782407408</c:v>
                      </c:pt>
                      <c:pt idx="7060">
                        <c:v>44832.046793981484</c:v>
                      </c:pt>
                      <c:pt idx="7061">
                        <c:v>44832.046805555554</c:v>
                      </c:pt>
                      <c:pt idx="7062">
                        <c:v>44832.046817129631</c:v>
                      </c:pt>
                      <c:pt idx="7063">
                        <c:v>44832.0468287037</c:v>
                      </c:pt>
                      <c:pt idx="7064">
                        <c:v>44832.046840277777</c:v>
                      </c:pt>
                      <c:pt idx="7065">
                        <c:v>44832.046851851854</c:v>
                      </c:pt>
                      <c:pt idx="7066">
                        <c:v>44832.046863425923</c:v>
                      </c:pt>
                      <c:pt idx="7067">
                        <c:v>44832.046875</c:v>
                      </c:pt>
                      <c:pt idx="7068">
                        <c:v>44832.046886574077</c:v>
                      </c:pt>
                      <c:pt idx="7069">
                        <c:v>44832.046898148146</c:v>
                      </c:pt>
                      <c:pt idx="7070">
                        <c:v>44832.046909722223</c:v>
                      </c:pt>
                      <c:pt idx="7071">
                        <c:v>44832.0469212963</c:v>
                      </c:pt>
                      <c:pt idx="7072">
                        <c:v>44832.046932870369</c:v>
                      </c:pt>
                      <c:pt idx="7073">
                        <c:v>44832.046944444446</c:v>
                      </c:pt>
                      <c:pt idx="7074">
                        <c:v>44832.046956018516</c:v>
                      </c:pt>
                      <c:pt idx="7075">
                        <c:v>44832.046967592592</c:v>
                      </c:pt>
                      <c:pt idx="7076">
                        <c:v>44832.046979166669</c:v>
                      </c:pt>
                      <c:pt idx="7077">
                        <c:v>44832.046990740739</c:v>
                      </c:pt>
                      <c:pt idx="7078">
                        <c:v>44832.047002314815</c:v>
                      </c:pt>
                      <c:pt idx="7079">
                        <c:v>44832.047013888892</c:v>
                      </c:pt>
                      <c:pt idx="7080">
                        <c:v>44832.047025462962</c:v>
                      </c:pt>
                      <c:pt idx="7081">
                        <c:v>44832.047037037039</c:v>
                      </c:pt>
                      <c:pt idx="7082">
                        <c:v>44832.047048611108</c:v>
                      </c:pt>
                      <c:pt idx="7083">
                        <c:v>44832.047060185185</c:v>
                      </c:pt>
                      <c:pt idx="7084">
                        <c:v>44832.047071759262</c:v>
                      </c:pt>
                      <c:pt idx="7085">
                        <c:v>44832.047083333331</c:v>
                      </c:pt>
                      <c:pt idx="7086">
                        <c:v>44832.047094907408</c:v>
                      </c:pt>
                      <c:pt idx="7087">
                        <c:v>44832.047106481485</c:v>
                      </c:pt>
                      <c:pt idx="7088">
                        <c:v>44832.047118055554</c:v>
                      </c:pt>
                      <c:pt idx="7089">
                        <c:v>44832.047129629631</c:v>
                      </c:pt>
                      <c:pt idx="7090">
                        <c:v>44832.0471412037</c:v>
                      </c:pt>
                      <c:pt idx="7091">
                        <c:v>44832.047152777777</c:v>
                      </c:pt>
                      <c:pt idx="7092">
                        <c:v>44832.047164351854</c:v>
                      </c:pt>
                      <c:pt idx="7093">
                        <c:v>44832.047175925924</c:v>
                      </c:pt>
                      <c:pt idx="7094">
                        <c:v>44832.0471875</c:v>
                      </c:pt>
                      <c:pt idx="7095">
                        <c:v>44832.047199074077</c:v>
                      </c:pt>
                      <c:pt idx="7096">
                        <c:v>44832.047222222223</c:v>
                      </c:pt>
                      <c:pt idx="7097">
                        <c:v>44832.047233796293</c:v>
                      </c:pt>
                      <c:pt idx="7098">
                        <c:v>44832.04724537037</c:v>
                      </c:pt>
                      <c:pt idx="7099">
                        <c:v>44832.047256944446</c:v>
                      </c:pt>
                      <c:pt idx="7100">
                        <c:v>44832.047268518516</c:v>
                      </c:pt>
                      <c:pt idx="7101">
                        <c:v>44832.047280092593</c:v>
                      </c:pt>
                      <c:pt idx="7102">
                        <c:v>44832.047291666669</c:v>
                      </c:pt>
                      <c:pt idx="7103">
                        <c:v>44832.047303240739</c:v>
                      </c:pt>
                      <c:pt idx="7104">
                        <c:v>44832.047314814816</c:v>
                      </c:pt>
                      <c:pt idx="7105">
                        <c:v>44832.047326388885</c:v>
                      </c:pt>
                      <c:pt idx="7106">
                        <c:v>44832.047337962962</c:v>
                      </c:pt>
                      <c:pt idx="7107">
                        <c:v>44832.047349537039</c:v>
                      </c:pt>
                      <c:pt idx="7108">
                        <c:v>44832.047361111108</c:v>
                      </c:pt>
                      <c:pt idx="7109">
                        <c:v>44832.047361111108</c:v>
                      </c:pt>
                      <c:pt idx="7110">
                        <c:v>44832.047372685185</c:v>
                      </c:pt>
                      <c:pt idx="7111">
                        <c:v>44832.047384259262</c:v>
                      </c:pt>
                      <c:pt idx="7112">
                        <c:v>44832.047395833331</c:v>
                      </c:pt>
                      <c:pt idx="7113">
                        <c:v>44832.047418981485</c:v>
                      </c:pt>
                      <c:pt idx="7114">
                        <c:v>44832.047430555554</c:v>
                      </c:pt>
                      <c:pt idx="7115">
                        <c:v>44832.047442129631</c:v>
                      </c:pt>
                      <c:pt idx="7116">
                        <c:v>44832.047453703701</c:v>
                      </c:pt>
                      <c:pt idx="7117">
                        <c:v>44832.047465277778</c:v>
                      </c:pt>
                      <c:pt idx="7118">
                        <c:v>44832.047476851854</c:v>
                      </c:pt>
                      <c:pt idx="7119">
                        <c:v>44832.047488425924</c:v>
                      </c:pt>
                      <c:pt idx="7120">
                        <c:v>44832.047500000001</c:v>
                      </c:pt>
                      <c:pt idx="7121">
                        <c:v>44832.047511574077</c:v>
                      </c:pt>
                      <c:pt idx="7122">
                        <c:v>44832.047523148147</c:v>
                      </c:pt>
                      <c:pt idx="7123">
                        <c:v>44832.047534722224</c:v>
                      </c:pt>
                      <c:pt idx="7124">
                        <c:v>44832.047546296293</c:v>
                      </c:pt>
                      <c:pt idx="7125">
                        <c:v>44832.04755787037</c:v>
                      </c:pt>
                      <c:pt idx="7126">
                        <c:v>44832.047569444447</c:v>
                      </c:pt>
                      <c:pt idx="7127">
                        <c:v>44832.047581018516</c:v>
                      </c:pt>
                      <c:pt idx="7128">
                        <c:v>44832.047592592593</c:v>
                      </c:pt>
                      <c:pt idx="7129">
                        <c:v>44832.04760416667</c:v>
                      </c:pt>
                      <c:pt idx="7130">
                        <c:v>44832.047615740739</c:v>
                      </c:pt>
                      <c:pt idx="7131">
                        <c:v>44832.047627314816</c:v>
                      </c:pt>
                      <c:pt idx="7132">
                        <c:v>44832.047638888886</c:v>
                      </c:pt>
                      <c:pt idx="7133">
                        <c:v>44832.047650462962</c:v>
                      </c:pt>
                      <c:pt idx="7134">
                        <c:v>44832.047662037039</c:v>
                      </c:pt>
                      <c:pt idx="7135">
                        <c:v>44832.047673611109</c:v>
                      </c:pt>
                      <c:pt idx="7136">
                        <c:v>44832.047685185185</c:v>
                      </c:pt>
                      <c:pt idx="7137">
                        <c:v>44832.047696759262</c:v>
                      </c:pt>
                      <c:pt idx="7138">
                        <c:v>44832.047708333332</c:v>
                      </c:pt>
                      <c:pt idx="7139">
                        <c:v>44832.047719907408</c:v>
                      </c:pt>
                      <c:pt idx="7140">
                        <c:v>44832.047731481478</c:v>
                      </c:pt>
                      <c:pt idx="7141">
                        <c:v>44832.047743055555</c:v>
                      </c:pt>
                      <c:pt idx="7142">
                        <c:v>44832.047754629632</c:v>
                      </c:pt>
                      <c:pt idx="7143">
                        <c:v>44832.047766203701</c:v>
                      </c:pt>
                      <c:pt idx="7144">
                        <c:v>44832.047777777778</c:v>
                      </c:pt>
                      <c:pt idx="7145">
                        <c:v>44832.047789351855</c:v>
                      </c:pt>
                      <c:pt idx="7146">
                        <c:v>44832.047800925924</c:v>
                      </c:pt>
                      <c:pt idx="7147">
                        <c:v>44832.047812500001</c:v>
                      </c:pt>
                      <c:pt idx="7148">
                        <c:v>44832.047824074078</c:v>
                      </c:pt>
                      <c:pt idx="7149">
                        <c:v>44832.047835648147</c:v>
                      </c:pt>
                      <c:pt idx="7150">
                        <c:v>44832.047847222224</c:v>
                      </c:pt>
                      <c:pt idx="7151">
                        <c:v>44832.047858796293</c:v>
                      </c:pt>
                      <c:pt idx="7152">
                        <c:v>44832.04787037037</c:v>
                      </c:pt>
                      <c:pt idx="7153">
                        <c:v>44832.047881944447</c:v>
                      </c:pt>
                      <c:pt idx="7154">
                        <c:v>44832.047893518517</c:v>
                      </c:pt>
                      <c:pt idx="7155">
                        <c:v>44832.047905092593</c:v>
                      </c:pt>
                      <c:pt idx="7156">
                        <c:v>44832.04791666667</c:v>
                      </c:pt>
                      <c:pt idx="7157">
                        <c:v>44832.04792824074</c:v>
                      </c:pt>
                      <c:pt idx="7158">
                        <c:v>44832.047939814816</c:v>
                      </c:pt>
                      <c:pt idx="7159">
                        <c:v>44832.047951388886</c:v>
                      </c:pt>
                      <c:pt idx="7160">
                        <c:v>44832.047962962963</c:v>
                      </c:pt>
                      <c:pt idx="7161">
                        <c:v>44832.047974537039</c:v>
                      </c:pt>
                      <c:pt idx="7162">
                        <c:v>44832.047986111109</c:v>
                      </c:pt>
                      <c:pt idx="7163">
                        <c:v>44832.047997685186</c:v>
                      </c:pt>
                      <c:pt idx="7164">
                        <c:v>44832.048009259262</c:v>
                      </c:pt>
                      <c:pt idx="7165">
                        <c:v>44832.048020833332</c:v>
                      </c:pt>
                      <c:pt idx="7166">
                        <c:v>44832.048032407409</c:v>
                      </c:pt>
                      <c:pt idx="7167">
                        <c:v>44832.048043981478</c:v>
                      </c:pt>
                      <c:pt idx="7168">
                        <c:v>44832.048055555555</c:v>
                      </c:pt>
                      <c:pt idx="7169">
                        <c:v>44832.048067129632</c:v>
                      </c:pt>
                      <c:pt idx="7170">
                        <c:v>44832.048078703701</c:v>
                      </c:pt>
                      <c:pt idx="7171">
                        <c:v>44832.048090277778</c:v>
                      </c:pt>
                      <c:pt idx="7172">
                        <c:v>44832.048101851855</c:v>
                      </c:pt>
                      <c:pt idx="7173">
                        <c:v>44832.048113425924</c:v>
                      </c:pt>
                      <c:pt idx="7174">
                        <c:v>44832.048125000001</c:v>
                      </c:pt>
                      <c:pt idx="7175">
                        <c:v>44832.048136574071</c:v>
                      </c:pt>
                      <c:pt idx="7176">
                        <c:v>44832.048148148147</c:v>
                      </c:pt>
                      <c:pt idx="7177">
                        <c:v>44832.048159722224</c:v>
                      </c:pt>
                      <c:pt idx="7178">
                        <c:v>44832.048171296294</c:v>
                      </c:pt>
                      <c:pt idx="7179">
                        <c:v>44832.048182870371</c:v>
                      </c:pt>
                      <c:pt idx="7180">
                        <c:v>44832.048194444447</c:v>
                      </c:pt>
                      <c:pt idx="7181">
                        <c:v>44832.048206018517</c:v>
                      </c:pt>
                      <c:pt idx="7182">
                        <c:v>44832.048217592594</c:v>
                      </c:pt>
                      <c:pt idx="7183">
                        <c:v>44832.048229166663</c:v>
                      </c:pt>
                      <c:pt idx="7184">
                        <c:v>44832.04824074074</c:v>
                      </c:pt>
                      <c:pt idx="7185">
                        <c:v>44832.048252314817</c:v>
                      </c:pt>
                      <c:pt idx="7186">
                        <c:v>44832.048263888886</c:v>
                      </c:pt>
                      <c:pt idx="7187">
                        <c:v>44832.048275462963</c:v>
                      </c:pt>
                      <c:pt idx="7188">
                        <c:v>44832.04828703704</c:v>
                      </c:pt>
                      <c:pt idx="7189">
                        <c:v>44832.048298611109</c:v>
                      </c:pt>
                      <c:pt idx="7190">
                        <c:v>44832.048310185186</c:v>
                      </c:pt>
                      <c:pt idx="7191">
                        <c:v>44832.048321759263</c:v>
                      </c:pt>
                      <c:pt idx="7192">
                        <c:v>44832.048333333332</c:v>
                      </c:pt>
                      <c:pt idx="7193">
                        <c:v>44832.048344907409</c:v>
                      </c:pt>
                      <c:pt idx="7194">
                        <c:v>44832.048356481479</c:v>
                      </c:pt>
                      <c:pt idx="7195">
                        <c:v>44832.048368055555</c:v>
                      </c:pt>
                      <c:pt idx="7196">
                        <c:v>44832.048379629632</c:v>
                      </c:pt>
                      <c:pt idx="7197">
                        <c:v>44832.048391203702</c:v>
                      </c:pt>
                      <c:pt idx="7198">
                        <c:v>44832.048402777778</c:v>
                      </c:pt>
                      <c:pt idx="7199">
                        <c:v>44832.048414351855</c:v>
                      </c:pt>
                      <c:pt idx="7200">
                        <c:v>44832.048425925925</c:v>
                      </c:pt>
                      <c:pt idx="7201">
                        <c:v>44832.048437500001</c:v>
                      </c:pt>
                      <c:pt idx="7202">
                        <c:v>44832.048449074071</c:v>
                      </c:pt>
                      <c:pt idx="7203">
                        <c:v>44832.048460648148</c:v>
                      </c:pt>
                      <c:pt idx="7204">
                        <c:v>44832.048472222225</c:v>
                      </c:pt>
                      <c:pt idx="7205">
                        <c:v>44832.048483796294</c:v>
                      </c:pt>
                      <c:pt idx="7206">
                        <c:v>44832.048495370371</c:v>
                      </c:pt>
                      <c:pt idx="7207">
                        <c:v>44832.048506944448</c:v>
                      </c:pt>
                      <c:pt idx="7208">
                        <c:v>44832.048518518517</c:v>
                      </c:pt>
                      <c:pt idx="7209">
                        <c:v>44832.048530092594</c:v>
                      </c:pt>
                      <c:pt idx="7210">
                        <c:v>44832.048541666663</c:v>
                      </c:pt>
                      <c:pt idx="7211">
                        <c:v>44832.04855324074</c:v>
                      </c:pt>
                      <c:pt idx="7212">
                        <c:v>44832.048564814817</c:v>
                      </c:pt>
                      <c:pt idx="7213">
                        <c:v>44832.048576388886</c:v>
                      </c:pt>
                      <c:pt idx="7214">
                        <c:v>44832.048587962963</c:v>
                      </c:pt>
                      <c:pt idx="7215">
                        <c:v>44832.04859953704</c:v>
                      </c:pt>
                      <c:pt idx="7216">
                        <c:v>44832.048611111109</c:v>
                      </c:pt>
                      <c:pt idx="7217">
                        <c:v>44832.048622685186</c:v>
                      </c:pt>
                      <c:pt idx="7218">
                        <c:v>44832.048634259256</c:v>
                      </c:pt>
                      <c:pt idx="7219">
                        <c:v>44832.048645833333</c:v>
                      </c:pt>
                      <c:pt idx="7220">
                        <c:v>44832.048657407409</c:v>
                      </c:pt>
                      <c:pt idx="7221">
                        <c:v>44832.048668981479</c:v>
                      </c:pt>
                      <c:pt idx="7222">
                        <c:v>44832.048680555556</c:v>
                      </c:pt>
                      <c:pt idx="7223">
                        <c:v>44832.048692129632</c:v>
                      </c:pt>
                      <c:pt idx="7224">
                        <c:v>44832.048703703702</c:v>
                      </c:pt>
                      <c:pt idx="7225">
                        <c:v>44832.048715277779</c:v>
                      </c:pt>
                      <c:pt idx="7226">
                        <c:v>44832.048726851855</c:v>
                      </c:pt>
                      <c:pt idx="7227">
                        <c:v>44832.048738425925</c:v>
                      </c:pt>
                      <c:pt idx="7228">
                        <c:v>44832.048750000002</c:v>
                      </c:pt>
                      <c:pt idx="7229">
                        <c:v>44832.048761574071</c:v>
                      </c:pt>
                      <c:pt idx="7230">
                        <c:v>44832.048773148148</c:v>
                      </c:pt>
                      <c:pt idx="7231">
                        <c:v>44832.048784722225</c:v>
                      </c:pt>
                      <c:pt idx="7232">
                        <c:v>44832.048796296294</c:v>
                      </c:pt>
                      <c:pt idx="7233">
                        <c:v>44832.048807870371</c:v>
                      </c:pt>
                      <c:pt idx="7234">
                        <c:v>44832.048819444448</c:v>
                      </c:pt>
                      <c:pt idx="7235">
                        <c:v>44832.048831018517</c:v>
                      </c:pt>
                      <c:pt idx="7236">
                        <c:v>44832.048842592594</c:v>
                      </c:pt>
                      <c:pt idx="7237">
                        <c:v>44832.048854166664</c:v>
                      </c:pt>
                      <c:pt idx="7238">
                        <c:v>44832.04886574074</c:v>
                      </c:pt>
                      <c:pt idx="7239">
                        <c:v>44832.048877314817</c:v>
                      </c:pt>
                      <c:pt idx="7240">
                        <c:v>44832.048888888887</c:v>
                      </c:pt>
                      <c:pt idx="7241">
                        <c:v>44832.048900462964</c:v>
                      </c:pt>
                      <c:pt idx="7242">
                        <c:v>44832.04891203704</c:v>
                      </c:pt>
                      <c:pt idx="7243">
                        <c:v>44832.04892361111</c:v>
                      </c:pt>
                      <c:pt idx="7244">
                        <c:v>44832.048935185187</c:v>
                      </c:pt>
                      <c:pt idx="7245">
                        <c:v>44832.048946759256</c:v>
                      </c:pt>
                      <c:pt idx="7246">
                        <c:v>44832.048958333333</c:v>
                      </c:pt>
                      <c:pt idx="7247">
                        <c:v>44832.04896990741</c:v>
                      </c:pt>
                      <c:pt idx="7248">
                        <c:v>44832.048981481479</c:v>
                      </c:pt>
                      <c:pt idx="7249">
                        <c:v>44832.048993055556</c:v>
                      </c:pt>
                      <c:pt idx="7250">
                        <c:v>44832.049004629633</c:v>
                      </c:pt>
                      <c:pt idx="7251">
                        <c:v>44832.049016203702</c:v>
                      </c:pt>
                      <c:pt idx="7252">
                        <c:v>44832.049027777779</c:v>
                      </c:pt>
                      <c:pt idx="7253">
                        <c:v>44832.049039351848</c:v>
                      </c:pt>
                      <c:pt idx="7254">
                        <c:v>44832.049050925925</c:v>
                      </c:pt>
                      <c:pt idx="7255">
                        <c:v>44832.049062500002</c:v>
                      </c:pt>
                      <c:pt idx="7256">
                        <c:v>44832.049074074072</c:v>
                      </c:pt>
                      <c:pt idx="7257">
                        <c:v>44832.049085648148</c:v>
                      </c:pt>
                      <c:pt idx="7258">
                        <c:v>44832.049097222225</c:v>
                      </c:pt>
                      <c:pt idx="7259">
                        <c:v>44832.049108796295</c:v>
                      </c:pt>
                      <c:pt idx="7260">
                        <c:v>44832.049120370371</c:v>
                      </c:pt>
                      <c:pt idx="7261">
                        <c:v>44832.049131944441</c:v>
                      </c:pt>
                      <c:pt idx="7262">
                        <c:v>44832.049143518518</c:v>
                      </c:pt>
                      <c:pt idx="7263">
                        <c:v>44832.049155092594</c:v>
                      </c:pt>
                      <c:pt idx="7264">
                        <c:v>44832.049166666664</c:v>
                      </c:pt>
                      <c:pt idx="7265">
                        <c:v>44832.049178240741</c:v>
                      </c:pt>
                      <c:pt idx="7266">
                        <c:v>44832.049189814818</c:v>
                      </c:pt>
                      <c:pt idx="7267">
                        <c:v>44832.049201388887</c:v>
                      </c:pt>
                      <c:pt idx="7268">
                        <c:v>44832.049212962964</c:v>
                      </c:pt>
                      <c:pt idx="7269">
                        <c:v>44832.049224537041</c:v>
                      </c:pt>
                      <c:pt idx="7270">
                        <c:v>44832.04923611111</c:v>
                      </c:pt>
                      <c:pt idx="7271">
                        <c:v>44832.049247685187</c:v>
                      </c:pt>
                      <c:pt idx="7272">
                        <c:v>44832.049259259256</c:v>
                      </c:pt>
                      <c:pt idx="7273">
                        <c:v>44832.049270833333</c:v>
                      </c:pt>
                      <c:pt idx="7274">
                        <c:v>44832.04928240741</c:v>
                      </c:pt>
                      <c:pt idx="7275">
                        <c:v>44832.049293981479</c:v>
                      </c:pt>
                      <c:pt idx="7276">
                        <c:v>44832.049305555556</c:v>
                      </c:pt>
                      <c:pt idx="7277">
                        <c:v>44832.049317129633</c:v>
                      </c:pt>
                      <c:pt idx="7278">
                        <c:v>44832.049328703702</c:v>
                      </c:pt>
                      <c:pt idx="7279">
                        <c:v>44832.049340277779</c:v>
                      </c:pt>
                      <c:pt idx="7280">
                        <c:v>44832.049351851849</c:v>
                      </c:pt>
                      <c:pt idx="7281">
                        <c:v>44832.049363425926</c:v>
                      </c:pt>
                      <c:pt idx="7282">
                        <c:v>44832.049375000002</c:v>
                      </c:pt>
                      <c:pt idx="7283">
                        <c:v>44832.049386574072</c:v>
                      </c:pt>
                      <c:pt idx="7284">
                        <c:v>44832.049398148149</c:v>
                      </c:pt>
                      <c:pt idx="7285">
                        <c:v>44832.049409722225</c:v>
                      </c:pt>
                      <c:pt idx="7286">
                        <c:v>44832.049421296295</c:v>
                      </c:pt>
                      <c:pt idx="7287">
                        <c:v>44832.049432870372</c:v>
                      </c:pt>
                      <c:pt idx="7288">
                        <c:v>44832.049444444441</c:v>
                      </c:pt>
                      <c:pt idx="7289">
                        <c:v>44832.049456018518</c:v>
                      </c:pt>
                      <c:pt idx="7290">
                        <c:v>44832.049467592595</c:v>
                      </c:pt>
                      <c:pt idx="7291">
                        <c:v>44832.049479166664</c:v>
                      </c:pt>
                      <c:pt idx="7292">
                        <c:v>44832.049490740741</c:v>
                      </c:pt>
                      <c:pt idx="7293">
                        <c:v>44832.049502314818</c:v>
                      </c:pt>
                      <c:pt idx="7294">
                        <c:v>44832.049513888887</c:v>
                      </c:pt>
                      <c:pt idx="7295">
                        <c:v>44832.049525462964</c:v>
                      </c:pt>
                      <c:pt idx="7296">
                        <c:v>44832.049537037034</c:v>
                      </c:pt>
                      <c:pt idx="7297">
                        <c:v>44832.04954861111</c:v>
                      </c:pt>
                      <c:pt idx="7298">
                        <c:v>44832.049560185187</c:v>
                      </c:pt>
                      <c:pt idx="7299">
                        <c:v>44832.049571759257</c:v>
                      </c:pt>
                      <c:pt idx="7300">
                        <c:v>44832.049583333333</c:v>
                      </c:pt>
                      <c:pt idx="7301">
                        <c:v>44832.04959490741</c:v>
                      </c:pt>
                      <c:pt idx="7302">
                        <c:v>44832.04960648148</c:v>
                      </c:pt>
                      <c:pt idx="7303">
                        <c:v>44832.049618055556</c:v>
                      </c:pt>
                      <c:pt idx="7304">
                        <c:v>44832.049629629626</c:v>
                      </c:pt>
                      <c:pt idx="7305">
                        <c:v>44832.049641203703</c:v>
                      </c:pt>
                      <c:pt idx="7306">
                        <c:v>44832.04965277778</c:v>
                      </c:pt>
                      <c:pt idx="7307">
                        <c:v>44832.049664351849</c:v>
                      </c:pt>
                      <c:pt idx="7308">
                        <c:v>44832.049675925926</c:v>
                      </c:pt>
                      <c:pt idx="7309">
                        <c:v>44832.049687500003</c:v>
                      </c:pt>
                      <c:pt idx="7310">
                        <c:v>44832.049699074072</c:v>
                      </c:pt>
                      <c:pt idx="7311">
                        <c:v>44832.049710648149</c:v>
                      </c:pt>
                      <c:pt idx="7312">
                        <c:v>44832.049722222226</c:v>
                      </c:pt>
                      <c:pt idx="7313">
                        <c:v>44832.049733796295</c:v>
                      </c:pt>
                      <c:pt idx="7314">
                        <c:v>44832.049745370372</c:v>
                      </c:pt>
                      <c:pt idx="7315">
                        <c:v>44832.049756944441</c:v>
                      </c:pt>
                      <c:pt idx="7316">
                        <c:v>44832.049768518518</c:v>
                      </c:pt>
                      <c:pt idx="7317">
                        <c:v>44832.049780092595</c:v>
                      </c:pt>
                      <c:pt idx="7318">
                        <c:v>44832.049791666665</c:v>
                      </c:pt>
                      <c:pt idx="7319">
                        <c:v>44832.049803240741</c:v>
                      </c:pt>
                      <c:pt idx="7320">
                        <c:v>44832.049814814818</c:v>
                      </c:pt>
                      <c:pt idx="7321">
                        <c:v>44832.049826388888</c:v>
                      </c:pt>
                      <c:pt idx="7322">
                        <c:v>44832.049837962964</c:v>
                      </c:pt>
                      <c:pt idx="7323">
                        <c:v>44832.049849537034</c:v>
                      </c:pt>
                      <c:pt idx="7324">
                        <c:v>44832.049861111111</c:v>
                      </c:pt>
                      <c:pt idx="7325">
                        <c:v>44832.049872685187</c:v>
                      </c:pt>
                      <c:pt idx="7326">
                        <c:v>44832.049884259257</c:v>
                      </c:pt>
                      <c:pt idx="7327">
                        <c:v>44832.049895833334</c:v>
                      </c:pt>
                      <c:pt idx="7328">
                        <c:v>44832.049907407411</c:v>
                      </c:pt>
                      <c:pt idx="7329">
                        <c:v>44832.04991898148</c:v>
                      </c:pt>
                      <c:pt idx="7330">
                        <c:v>44832.049930555557</c:v>
                      </c:pt>
                      <c:pt idx="7331">
                        <c:v>44832.049942129626</c:v>
                      </c:pt>
                      <c:pt idx="7332">
                        <c:v>44832.049953703703</c:v>
                      </c:pt>
                      <c:pt idx="7333">
                        <c:v>44832.04996527778</c:v>
                      </c:pt>
                      <c:pt idx="7334">
                        <c:v>44832.049976851849</c:v>
                      </c:pt>
                      <c:pt idx="7335">
                        <c:v>44832.049988425926</c:v>
                      </c:pt>
                      <c:pt idx="7336">
                        <c:v>44832.05</c:v>
                      </c:pt>
                      <c:pt idx="7337">
                        <c:v>44832.050011574072</c:v>
                      </c:pt>
                      <c:pt idx="7338">
                        <c:v>44832.050023148149</c:v>
                      </c:pt>
                      <c:pt idx="7339">
                        <c:v>44832.050034722219</c:v>
                      </c:pt>
                      <c:pt idx="7340">
                        <c:v>44832.050046296295</c:v>
                      </c:pt>
                      <c:pt idx="7341">
                        <c:v>44832.050057870372</c:v>
                      </c:pt>
                      <c:pt idx="7342">
                        <c:v>44832.050069444442</c:v>
                      </c:pt>
                      <c:pt idx="7343">
                        <c:v>44832.050081018519</c:v>
                      </c:pt>
                      <c:pt idx="7344">
                        <c:v>44832.050092592595</c:v>
                      </c:pt>
                      <c:pt idx="7345">
                        <c:v>44832.050104166665</c:v>
                      </c:pt>
                      <c:pt idx="7346">
                        <c:v>44832.050115740742</c:v>
                      </c:pt>
                      <c:pt idx="7347">
                        <c:v>44832.050127314818</c:v>
                      </c:pt>
                      <c:pt idx="7348">
                        <c:v>44832.050138888888</c:v>
                      </c:pt>
                      <c:pt idx="7349">
                        <c:v>44832.050150462965</c:v>
                      </c:pt>
                      <c:pt idx="7350">
                        <c:v>44832.050162037034</c:v>
                      </c:pt>
                      <c:pt idx="7351">
                        <c:v>44832.050173611111</c:v>
                      </c:pt>
                      <c:pt idx="7352">
                        <c:v>44832.050185185188</c:v>
                      </c:pt>
                      <c:pt idx="7353">
                        <c:v>44832.050196759257</c:v>
                      </c:pt>
                      <c:pt idx="7354">
                        <c:v>44832.050208333334</c:v>
                      </c:pt>
                      <c:pt idx="7355">
                        <c:v>44832.050219907411</c:v>
                      </c:pt>
                      <c:pt idx="7356">
                        <c:v>44832.05023148148</c:v>
                      </c:pt>
                      <c:pt idx="7357">
                        <c:v>44832.050243055557</c:v>
                      </c:pt>
                      <c:pt idx="7358">
                        <c:v>44832.050254629627</c:v>
                      </c:pt>
                      <c:pt idx="7359">
                        <c:v>44832.050266203703</c:v>
                      </c:pt>
                      <c:pt idx="7360">
                        <c:v>44832.05027777778</c:v>
                      </c:pt>
                      <c:pt idx="7361">
                        <c:v>44832.05028935185</c:v>
                      </c:pt>
                      <c:pt idx="7362">
                        <c:v>44832.050300925926</c:v>
                      </c:pt>
                      <c:pt idx="7363">
                        <c:v>44832.050312500003</c:v>
                      </c:pt>
                      <c:pt idx="7364">
                        <c:v>44832.050324074073</c:v>
                      </c:pt>
                      <c:pt idx="7365">
                        <c:v>44832.050335648149</c:v>
                      </c:pt>
                      <c:pt idx="7366">
                        <c:v>44832.050347222219</c:v>
                      </c:pt>
                      <c:pt idx="7367">
                        <c:v>44832.050358796296</c:v>
                      </c:pt>
                      <c:pt idx="7368">
                        <c:v>44832.050370370373</c:v>
                      </c:pt>
                      <c:pt idx="7369">
                        <c:v>44832.050381944442</c:v>
                      </c:pt>
                      <c:pt idx="7370">
                        <c:v>44832.050393518519</c:v>
                      </c:pt>
                      <c:pt idx="7371">
                        <c:v>44832.050405092596</c:v>
                      </c:pt>
                      <c:pt idx="7372">
                        <c:v>44832.050416666665</c:v>
                      </c:pt>
                      <c:pt idx="7373">
                        <c:v>44832.050428240742</c:v>
                      </c:pt>
                      <c:pt idx="7374">
                        <c:v>44832.050439814811</c:v>
                      </c:pt>
                      <c:pt idx="7375">
                        <c:v>44832.050451388888</c:v>
                      </c:pt>
                      <c:pt idx="7376">
                        <c:v>44832.050462962965</c:v>
                      </c:pt>
                      <c:pt idx="7377">
                        <c:v>44832.050474537034</c:v>
                      </c:pt>
                      <c:pt idx="7378">
                        <c:v>44832.050486111111</c:v>
                      </c:pt>
                      <c:pt idx="7379">
                        <c:v>44832.050497685188</c:v>
                      </c:pt>
                      <c:pt idx="7380">
                        <c:v>44832.050509259258</c:v>
                      </c:pt>
                      <c:pt idx="7381">
                        <c:v>44832.050520833334</c:v>
                      </c:pt>
                      <c:pt idx="7382">
                        <c:v>44832.050532407404</c:v>
                      </c:pt>
                      <c:pt idx="7383">
                        <c:v>44832.050543981481</c:v>
                      </c:pt>
                      <c:pt idx="7384">
                        <c:v>44832.050555555557</c:v>
                      </c:pt>
                      <c:pt idx="7385">
                        <c:v>44832.050567129627</c:v>
                      </c:pt>
                      <c:pt idx="7386">
                        <c:v>44832.050578703704</c:v>
                      </c:pt>
                      <c:pt idx="7387">
                        <c:v>44832.05059027778</c:v>
                      </c:pt>
                      <c:pt idx="7388">
                        <c:v>44832.05060185185</c:v>
                      </c:pt>
                      <c:pt idx="7389">
                        <c:v>44832.050613425927</c:v>
                      </c:pt>
                      <c:pt idx="7390">
                        <c:v>44832.050625000003</c:v>
                      </c:pt>
                      <c:pt idx="7391">
                        <c:v>44832.050636574073</c:v>
                      </c:pt>
                      <c:pt idx="7392">
                        <c:v>44832.05064814815</c:v>
                      </c:pt>
                      <c:pt idx="7393">
                        <c:v>44832.050659722219</c:v>
                      </c:pt>
                      <c:pt idx="7394">
                        <c:v>44832.050671296296</c:v>
                      </c:pt>
                      <c:pt idx="7395">
                        <c:v>44832.050682870373</c:v>
                      </c:pt>
                      <c:pt idx="7396">
                        <c:v>44832.050694444442</c:v>
                      </c:pt>
                      <c:pt idx="7397">
                        <c:v>44832.050706018519</c:v>
                      </c:pt>
                      <c:pt idx="7398">
                        <c:v>44832.050717592596</c:v>
                      </c:pt>
                      <c:pt idx="7399">
                        <c:v>44832.050729166665</c:v>
                      </c:pt>
                      <c:pt idx="7400">
                        <c:v>44832.050740740742</c:v>
                      </c:pt>
                      <c:pt idx="7401">
                        <c:v>44832.050752314812</c:v>
                      </c:pt>
                      <c:pt idx="7402">
                        <c:v>44832.050763888888</c:v>
                      </c:pt>
                      <c:pt idx="7403">
                        <c:v>44832.050775462965</c:v>
                      </c:pt>
                      <c:pt idx="7404">
                        <c:v>44832.050787037035</c:v>
                      </c:pt>
                      <c:pt idx="7405">
                        <c:v>44832.050798611112</c:v>
                      </c:pt>
                      <c:pt idx="7406">
                        <c:v>44832.050810185188</c:v>
                      </c:pt>
                      <c:pt idx="7407">
                        <c:v>44832.050821759258</c:v>
                      </c:pt>
                      <c:pt idx="7408">
                        <c:v>44832.050833333335</c:v>
                      </c:pt>
                      <c:pt idx="7409">
                        <c:v>44832.050844907404</c:v>
                      </c:pt>
                      <c:pt idx="7410">
                        <c:v>44832.050856481481</c:v>
                      </c:pt>
                      <c:pt idx="7411">
                        <c:v>44832.050868055558</c:v>
                      </c:pt>
                      <c:pt idx="7412">
                        <c:v>44832.050879629627</c:v>
                      </c:pt>
                      <c:pt idx="7413">
                        <c:v>44832.050891203704</c:v>
                      </c:pt>
                      <c:pt idx="7414">
                        <c:v>44832.050902777781</c:v>
                      </c:pt>
                      <c:pt idx="7415">
                        <c:v>44832.05091435185</c:v>
                      </c:pt>
                      <c:pt idx="7416">
                        <c:v>44832.050925925927</c:v>
                      </c:pt>
                      <c:pt idx="7417">
                        <c:v>44832.050937499997</c:v>
                      </c:pt>
                      <c:pt idx="7418">
                        <c:v>44832.050949074073</c:v>
                      </c:pt>
                      <c:pt idx="7419">
                        <c:v>44832.05096064815</c:v>
                      </c:pt>
                      <c:pt idx="7420">
                        <c:v>44832.05097222222</c:v>
                      </c:pt>
                      <c:pt idx="7421">
                        <c:v>44832.050983796296</c:v>
                      </c:pt>
                      <c:pt idx="7422">
                        <c:v>44832.050995370373</c:v>
                      </c:pt>
                      <c:pt idx="7423">
                        <c:v>44832.051006944443</c:v>
                      </c:pt>
                      <c:pt idx="7424">
                        <c:v>44832.051018518519</c:v>
                      </c:pt>
                      <c:pt idx="7425">
                        <c:v>44832.051030092596</c:v>
                      </c:pt>
                      <c:pt idx="7426">
                        <c:v>44832.051041666666</c:v>
                      </c:pt>
                      <c:pt idx="7427">
                        <c:v>44832.051053240742</c:v>
                      </c:pt>
                      <c:pt idx="7428">
                        <c:v>44832.051064814812</c:v>
                      </c:pt>
                      <c:pt idx="7429">
                        <c:v>44832.051076388889</c:v>
                      </c:pt>
                      <c:pt idx="7430">
                        <c:v>44832.051087962966</c:v>
                      </c:pt>
                      <c:pt idx="7431">
                        <c:v>44832.051099537035</c:v>
                      </c:pt>
                      <c:pt idx="7432">
                        <c:v>44832.051111111112</c:v>
                      </c:pt>
                      <c:pt idx="7433">
                        <c:v>44832.051122685189</c:v>
                      </c:pt>
                      <c:pt idx="7434">
                        <c:v>44832.051134259258</c:v>
                      </c:pt>
                      <c:pt idx="7435">
                        <c:v>44832.051145833335</c:v>
                      </c:pt>
                      <c:pt idx="7436">
                        <c:v>44832.051157407404</c:v>
                      </c:pt>
                      <c:pt idx="7437">
                        <c:v>44832.051168981481</c:v>
                      </c:pt>
                      <c:pt idx="7438">
                        <c:v>44832.051180555558</c:v>
                      </c:pt>
                      <c:pt idx="7439">
                        <c:v>44832.051192129627</c:v>
                      </c:pt>
                      <c:pt idx="7440">
                        <c:v>44832.051215277781</c:v>
                      </c:pt>
                      <c:pt idx="7441">
                        <c:v>44832.051226851851</c:v>
                      </c:pt>
                      <c:pt idx="7442">
                        <c:v>44832.051238425927</c:v>
                      </c:pt>
                      <c:pt idx="7443">
                        <c:v>44832.051249999997</c:v>
                      </c:pt>
                      <c:pt idx="7444">
                        <c:v>44832.051261574074</c:v>
                      </c:pt>
                      <c:pt idx="7445">
                        <c:v>44832.05127314815</c:v>
                      </c:pt>
                      <c:pt idx="7446">
                        <c:v>44832.05128472222</c:v>
                      </c:pt>
                      <c:pt idx="7447">
                        <c:v>44832.051296296297</c:v>
                      </c:pt>
                      <c:pt idx="7448">
                        <c:v>44832.051307870373</c:v>
                      </c:pt>
                      <c:pt idx="7449">
                        <c:v>44832.051319444443</c:v>
                      </c:pt>
                      <c:pt idx="7450">
                        <c:v>44832.05133101852</c:v>
                      </c:pt>
                      <c:pt idx="7451">
                        <c:v>44832.051342592589</c:v>
                      </c:pt>
                      <c:pt idx="7452">
                        <c:v>44832.051354166666</c:v>
                      </c:pt>
                      <c:pt idx="7453">
                        <c:v>44832.051365740743</c:v>
                      </c:pt>
                      <c:pt idx="7454">
                        <c:v>44832.051365740743</c:v>
                      </c:pt>
                      <c:pt idx="7455">
                        <c:v>44832.051377314812</c:v>
                      </c:pt>
                      <c:pt idx="7456">
                        <c:v>44832.051388888889</c:v>
                      </c:pt>
                      <c:pt idx="7457">
                        <c:v>44832.051412037035</c:v>
                      </c:pt>
                      <c:pt idx="7458">
                        <c:v>44832.051423611112</c:v>
                      </c:pt>
                      <c:pt idx="7459">
                        <c:v>44832.051435185182</c:v>
                      </c:pt>
                      <c:pt idx="7460">
                        <c:v>44832.051446759258</c:v>
                      </c:pt>
                      <c:pt idx="7461">
                        <c:v>44832.051458333335</c:v>
                      </c:pt>
                      <c:pt idx="7462">
                        <c:v>44832.051469907405</c:v>
                      </c:pt>
                      <c:pt idx="7463">
                        <c:v>44832.051481481481</c:v>
                      </c:pt>
                      <c:pt idx="7464">
                        <c:v>44832.051493055558</c:v>
                      </c:pt>
                      <c:pt idx="7465">
                        <c:v>44832.051504629628</c:v>
                      </c:pt>
                      <c:pt idx="7466">
                        <c:v>44832.051516203705</c:v>
                      </c:pt>
                      <c:pt idx="7467">
                        <c:v>44832.051527777781</c:v>
                      </c:pt>
                      <c:pt idx="7468">
                        <c:v>44832.051539351851</c:v>
                      </c:pt>
                      <c:pt idx="7469">
                        <c:v>44832.051550925928</c:v>
                      </c:pt>
                      <c:pt idx="7470">
                        <c:v>44832.051562499997</c:v>
                      </c:pt>
                      <c:pt idx="7471">
                        <c:v>44832.051574074074</c:v>
                      </c:pt>
                      <c:pt idx="7472">
                        <c:v>44832.051585648151</c:v>
                      </c:pt>
                      <c:pt idx="7473">
                        <c:v>44832.05159722222</c:v>
                      </c:pt>
                      <c:pt idx="7474">
                        <c:v>44832.051608796297</c:v>
                      </c:pt>
                      <c:pt idx="7475">
                        <c:v>44832.051620370374</c:v>
                      </c:pt>
                      <c:pt idx="7476">
                        <c:v>44832.051631944443</c:v>
                      </c:pt>
                      <c:pt idx="7477">
                        <c:v>44832.05164351852</c:v>
                      </c:pt>
                      <c:pt idx="7478">
                        <c:v>44832.051655092589</c:v>
                      </c:pt>
                      <c:pt idx="7479">
                        <c:v>44832.051666666666</c:v>
                      </c:pt>
                      <c:pt idx="7480">
                        <c:v>44832.051678240743</c:v>
                      </c:pt>
                      <c:pt idx="7481">
                        <c:v>44832.051689814813</c:v>
                      </c:pt>
                      <c:pt idx="7482">
                        <c:v>44832.051701388889</c:v>
                      </c:pt>
                      <c:pt idx="7483">
                        <c:v>44832.051712962966</c:v>
                      </c:pt>
                      <c:pt idx="7484">
                        <c:v>44832.051724537036</c:v>
                      </c:pt>
                      <c:pt idx="7485">
                        <c:v>44832.051736111112</c:v>
                      </c:pt>
                      <c:pt idx="7486">
                        <c:v>44832.051747685182</c:v>
                      </c:pt>
                      <c:pt idx="7487">
                        <c:v>44832.051759259259</c:v>
                      </c:pt>
                      <c:pt idx="7488">
                        <c:v>44832.051770833335</c:v>
                      </c:pt>
                      <c:pt idx="7489">
                        <c:v>44832.051782407405</c:v>
                      </c:pt>
                      <c:pt idx="7490">
                        <c:v>44832.051793981482</c:v>
                      </c:pt>
                      <c:pt idx="7491">
                        <c:v>44832.051805555559</c:v>
                      </c:pt>
                      <c:pt idx="7492">
                        <c:v>44832.051817129628</c:v>
                      </c:pt>
                      <c:pt idx="7493">
                        <c:v>44832.051828703705</c:v>
                      </c:pt>
                      <c:pt idx="7494">
                        <c:v>44832.051840277774</c:v>
                      </c:pt>
                      <c:pt idx="7495">
                        <c:v>44832.051851851851</c:v>
                      </c:pt>
                      <c:pt idx="7496">
                        <c:v>44832.051863425928</c:v>
                      </c:pt>
                      <c:pt idx="7497">
                        <c:v>44832.051874999997</c:v>
                      </c:pt>
                      <c:pt idx="7498">
                        <c:v>44832.051886574074</c:v>
                      </c:pt>
                      <c:pt idx="7499">
                        <c:v>44832.051898148151</c:v>
                      </c:pt>
                      <c:pt idx="7500">
                        <c:v>44832.05190972222</c:v>
                      </c:pt>
                      <c:pt idx="7501">
                        <c:v>44832.051921296297</c:v>
                      </c:pt>
                      <c:pt idx="7502">
                        <c:v>44832.051932870374</c:v>
                      </c:pt>
                      <c:pt idx="7503">
                        <c:v>44832.051944444444</c:v>
                      </c:pt>
                      <c:pt idx="7504">
                        <c:v>44832.05195601852</c:v>
                      </c:pt>
                      <c:pt idx="7505">
                        <c:v>44832.05196759259</c:v>
                      </c:pt>
                      <c:pt idx="7506">
                        <c:v>44832.051979166667</c:v>
                      </c:pt>
                      <c:pt idx="7507">
                        <c:v>44832.051990740743</c:v>
                      </c:pt>
                      <c:pt idx="7508">
                        <c:v>44832.052002314813</c:v>
                      </c:pt>
                      <c:pt idx="7509">
                        <c:v>44832.05201388889</c:v>
                      </c:pt>
                      <c:pt idx="7510">
                        <c:v>44832.052025462966</c:v>
                      </c:pt>
                      <c:pt idx="7511">
                        <c:v>44832.052037037036</c:v>
                      </c:pt>
                      <c:pt idx="7512">
                        <c:v>44832.052048611113</c:v>
                      </c:pt>
                      <c:pt idx="7513">
                        <c:v>44832.052060185182</c:v>
                      </c:pt>
                      <c:pt idx="7514">
                        <c:v>44832.052071759259</c:v>
                      </c:pt>
                      <c:pt idx="7515">
                        <c:v>44832.052083333336</c:v>
                      </c:pt>
                      <c:pt idx="7516">
                        <c:v>44832.052094907405</c:v>
                      </c:pt>
                      <c:pt idx="7517">
                        <c:v>44832.052106481482</c:v>
                      </c:pt>
                      <c:pt idx="7518">
                        <c:v>44832.052118055559</c:v>
                      </c:pt>
                      <c:pt idx="7519">
                        <c:v>44832.052129629628</c:v>
                      </c:pt>
                      <c:pt idx="7520">
                        <c:v>44832.052141203705</c:v>
                      </c:pt>
                      <c:pt idx="7521">
                        <c:v>44832.052152777775</c:v>
                      </c:pt>
                      <c:pt idx="7522">
                        <c:v>44832.052164351851</c:v>
                      </c:pt>
                      <c:pt idx="7523">
                        <c:v>44832.052175925928</c:v>
                      </c:pt>
                      <c:pt idx="7524">
                        <c:v>44832.052187499998</c:v>
                      </c:pt>
                      <c:pt idx="7525">
                        <c:v>44832.052199074074</c:v>
                      </c:pt>
                      <c:pt idx="7526">
                        <c:v>44832.052210648151</c:v>
                      </c:pt>
                      <c:pt idx="7527">
                        <c:v>44832.052222222221</c:v>
                      </c:pt>
                      <c:pt idx="7528">
                        <c:v>44832.052233796298</c:v>
                      </c:pt>
                      <c:pt idx="7529">
                        <c:v>44832.052245370367</c:v>
                      </c:pt>
                      <c:pt idx="7530">
                        <c:v>44832.052256944444</c:v>
                      </c:pt>
                      <c:pt idx="7531">
                        <c:v>44832.052268518521</c:v>
                      </c:pt>
                      <c:pt idx="7532">
                        <c:v>44832.05228009259</c:v>
                      </c:pt>
                      <c:pt idx="7533">
                        <c:v>44832.052291666667</c:v>
                      </c:pt>
                      <c:pt idx="7534">
                        <c:v>44832.052303240744</c:v>
                      </c:pt>
                      <c:pt idx="7535">
                        <c:v>44832.052314814813</c:v>
                      </c:pt>
                      <c:pt idx="7536">
                        <c:v>44832.05232638889</c:v>
                      </c:pt>
                      <c:pt idx="7537">
                        <c:v>44832.052337962959</c:v>
                      </c:pt>
                      <c:pt idx="7538">
                        <c:v>44832.052349537036</c:v>
                      </c:pt>
                      <c:pt idx="7539">
                        <c:v>44832.052361111113</c:v>
                      </c:pt>
                      <c:pt idx="7540">
                        <c:v>44832.052372685182</c:v>
                      </c:pt>
                      <c:pt idx="7541">
                        <c:v>44832.052384259259</c:v>
                      </c:pt>
                      <c:pt idx="7542">
                        <c:v>44832.052395833336</c:v>
                      </c:pt>
                      <c:pt idx="7543">
                        <c:v>44832.052407407406</c:v>
                      </c:pt>
                      <c:pt idx="7544">
                        <c:v>44832.052418981482</c:v>
                      </c:pt>
                      <c:pt idx="7545">
                        <c:v>44832.052430555559</c:v>
                      </c:pt>
                      <c:pt idx="7546">
                        <c:v>44832.052442129629</c:v>
                      </c:pt>
                      <c:pt idx="7547">
                        <c:v>44832.052453703705</c:v>
                      </c:pt>
                      <c:pt idx="7548">
                        <c:v>44832.052465277775</c:v>
                      </c:pt>
                      <c:pt idx="7549">
                        <c:v>44832.052476851852</c:v>
                      </c:pt>
                      <c:pt idx="7550">
                        <c:v>44832.052488425928</c:v>
                      </c:pt>
                      <c:pt idx="7551">
                        <c:v>44832.052499999998</c:v>
                      </c:pt>
                      <c:pt idx="7552">
                        <c:v>44832.052511574075</c:v>
                      </c:pt>
                      <c:pt idx="7553">
                        <c:v>44832.052523148152</c:v>
                      </c:pt>
                      <c:pt idx="7554">
                        <c:v>44832.052534722221</c:v>
                      </c:pt>
                      <c:pt idx="7555">
                        <c:v>44832.052546296298</c:v>
                      </c:pt>
                      <c:pt idx="7556">
                        <c:v>44832.052557870367</c:v>
                      </c:pt>
                      <c:pt idx="7557">
                        <c:v>44832.052569444444</c:v>
                      </c:pt>
                      <c:pt idx="7558">
                        <c:v>44832.052581018521</c:v>
                      </c:pt>
                      <c:pt idx="7559">
                        <c:v>44832.05259259259</c:v>
                      </c:pt>
                      <c:pt idx="7560">
                        <c:v>44832.052604166667</c:v>
                      </c:pt>
                      <c:pt idx="7561">
                        <c:v>44832.052615740744</c:v>
                      </c:pt>
                      <c:pt idx="7562">
                        <c:v>44832.052627314813</c:v>
                      </c:pt>
                      <c:pt idx="7563">
                        <c:v>44832.05263888889</c:v>
                      </c:pt>
                      <c:pt idx="7564">
                        <c:v>44832.05265046296</c:v>
                      </c:pt>
                      <c:pt idx="7565">
                        <c:v>44832.052662037036</c:v>
                      </c:pt>
                      <c:pt idx="7566">
                        <c:v>44832.052673611113</c:v>
                      </c:pt>
                      <c:pt idx="7567">
                        <c:v>44832.052685185183</c:v>
                      </c:pt>
                      <c:pt idx="7568">
                        <c:v>44832.05269675926</c:v>
                      </c:pt>
                      <c:pt idx="7569">
                        <c:v>44832.052708333336</c:v>
                      </c:pt>
                      <c:pt idx="7570">
                        <c:v>44832.052719907406</c:v>
                      </c:pt>
                      <c:pt idx="7571">
                        <c:v>44832.052731481483</c:v>
                      </c:pt>
                      <c:pt idx="7572">
                        <c:v>44832.052743055552</c:v>
                      </c:pt>
                      <c:pt idx="7573">
                        <c:v>44832.052754629629</c:v>
                      </c:pt>
                      <c:pt idx="7574">
                        <c:v>44832.052766203706</c:v>
                      </c:pt>
                      <c:pt idx="7575">
                        <c:v>44832.052777777775</c:v>
                      </c:pt>
                      <c:pt idx="7576">
                        <c:v>44832.052789351852</c:v>
                      </c:pt>
                      <c:pt idx="7577">
                        <c:v>44832.052800925929</c:v>
                      </c:pt>
                      <c:pt idx="7578">
                        <c:v>44832.052812499998</c:v>
                      </c:pt>
                      <c:pt idx="7579">
                        <c:v>44832.052824074075</c:v>
                      </c:pt>
                      <c:pt idx="7580">
                        <c:v>44832.052835648145</c:v>
                      </c:pt>
                      <c:pt idx="7581">
                        <c:v>44832.052847222221</c:v>
                      </c:pt>
                      <c:pt idx="7582">
                        <c:v>44832.052858796298</c:v>
                      </c:pt>
                      <c:pt idx="7583">
                        <c:v>44832.052870370368</c:v>
                      </c:pt>
                      <c:pt idx="7584">
                        <c:v>44832.052881944444</c:v>
                      </c:pt>
                      <c:pt idx="7585">
                        <c:v>44832.052893518521</c:v>
                      </c:pt>
                      <c:pt idx="7586">
                        <c:v>44832.052905092591</c:v>
                      </c:pt>
                      <c:pt idx="7587">
                        <c:v>44832.052916666667</c:v>
                      </c:pt>
                      <c:pt idx="7588">
                        <c:v>44832.052928240744</c:v>
                      </c:pt>
                      <c:pt idx="7589">
                        <c:v>44832.052939814814</c:v>
                      </c:pt>
                      <c:pt idx="7590">
                        <c:v>44832.052951388891</c:v>
                      </c:pt>
                      <c:pt idx="7591">
                        <c:v>44832.05296296296</c:v>
                      </c:pt>
                      <c:pt idx="7592">
                        <c:v>44832.052974537037</c:v>
                      </c:pt>
                      <c:pt idx="7593">
                        <c:v>44832.052986111114</c:v>
                      </c:pt>
                      <c:pt idx="7594">
                        <c:v>44832.052997685183</c:v>
                      </c:pt>
                      <c:pt idx="7595">
                        <c:v>44832.05300925926</c:v>
                      </c:pt>
                      <c:pt idx="7596">
                        <c:v>44832.053020833337</c:v>
                      </c:pt>
                      <c:pt idx="7597">
                        <c:v>44832.053032407406</c:v>
                      </c:pt>
                      <c:pt idx="7598">
                        <c:v>44832.053043981483</c:v>
                      </c:pt>
                      <c:pt idx="7599">
                        <c:v>44832.053055555552</c:v>
                      </c:pt>
                      <c:pt idx="7600">
                        <c:v>44832.053067129629</c:v>
                      </c:pt>
                      <c:pt idx="7601">
                        <c:v>44832.053078703706</c:v>
                      </c:pt>
                      <c:pt idx="7602">
                        <c:v>44832.053090277775</c:v>
                      </c:pt>
                      <c:pt idx="7603">
                        <c:v>44832.053101851852</c:v>
                      </c:pt>
                      <c:pt idx="7604">
                        <c:v>44832.053113425929</c:v>
                      </c:pt>
                      <c:pt idx="7605">
                        <c:v>44832.053124999999</c:v>
                      </c:pt>
                      <c:pt idx="7606">
                        <c:v>44832.053136574075</c:v>
                      </c:pt>
                      <c:pt idx="7607">
                        <c:v>44832.053148148145</c:v>
                      </c:pt>
                      <c:pt idx="7608">
                        <c:v>44832.053159722222</c:v>
                      </c:pt>
                      <c:pt idx="7609">
                        <c:v>44832.053171296298</c:v>
                      </c:pt>
                      <c:pt idx="7610">
                        <c:v>44832.053182870368</c:v>
                      </c:pt>
                      <c:pt idx="7611">
                        <c:v>44832.053194444445</c:v>
                      </c:pt>
                      <c:pt idx="7612">
                        <c:v>44832.053206018521</c:v>
                      </c:pt>
                      <c:pt idx="7613">
                        <c:v>44832.053217592591</c:v>
                      </c:pt>
                      <c:pt idx="7614">
                        <c:v>44832.053229166668</c:v>
                      </c:pt>
                      <c:pt idx="7615">
                        <c:v>44832.053240740737</c:v>
                      </c:pt>
                      <c:pt idx="7616">
                        <c:v>44832.053252314814</c:v>
                      </c:pt>
                      <c:pt idx="7617">
                        <c:v>44832.053263888891</c:v>
                      </c:pt>
                      <c:pt idx="7618">
                        <c:v>44832.05327546296</c:v>
                      </c:pt>
                      <c:pt idx="7619">
                        <c:v>44832.053287037037</c:v>
                      </c:pt>
                      <c:pt idx="7620">
                        <c:v>44832.053298611114</c:v>
                      </c:pt>
                      <c:pt idx="7621">
                        <c:v>44832.053310185183</c:v>
                      </c:pt>
                      <c:pt idx="7622">
                        <c:v>44832.05332175926</c:v>
                      </c:pt>
                      <c:pt idx="7623">
                        <c:v>44832.053333333337</c:v>
                      </c:pt>
                      <c:pt idx="7624">
                        <c:v>44832.053344907406</c:v>
                      </c:pt>
                      <c:pt idx="7625">
                        <c:v>44832.053356481483</c:v>
                      </c:pt>
                      <c:pt idx="7626">
                        <c:v>44832.053368055553</c:v>
                      </c:pt>
                      <c:pt idx="7627">
                        <c:v>44832.053379629629</c:v>
                      </c:pt>
                      <c:pt idx="7628">
                        <c:v>44832.053391203706</c:v>
                      </c:pt>
                      <c:pt idx="7629">
                        <c:v>44832.053402777776</c:v>
                      </c:pt>
                      <c:pt idx="7630">
                        <c:v>44832.053414351853</c:v>
                      </c:pt>
                      <c:pt idx="7631">
                        <c:v>44832.053425925929</c:v>
                      </c:pt>
                      <c:pt idx="7632">
                        <c:v>44832.053437499999</c:v>
                      </c:pt>
                      <c:pt idx="7633">
                        <c:v>44832.053449074076</c:v>
                      </c:pt>
                      <c:pt idx="7634">
                        <c:v>44832.053460648145</c:v>
                      </c:pt>
                      <c:pt idx="7635">
                        <c:v>44832.053472222222</c:v>
                      </c:pt>
                      <c:pt idx="7636">
                        <c:v>44832.053483796299</c:v>
                      </c:pt>
                      <c:pt idx="7637">
                        <c:v>44832.053495370368</c:v>
                      </c:pt>
                      <c:pt idx="7638">
                        <c:v>44832.053506944445</c:v>
                      </c:pt>
                      <c:pt idx="7639">
                        <c:v>44832.053518518522</c:v>
                      </c:pt>
                      <c:pt idx="7640">
                        <c:v>44832.053530092591</c:v>
                      </c:pt>
                      <c:pt idx="7641">
                        <c:v>44832.053541666668</c:v>
                      </c:pt>
                      <c:pt idx="7642">
                        <c:v>44832.053553240738</c:v>
                      </c:pt>
                      <c:pt idx="7643">
                        <c:v>44832.053564814814</c:v>
                      </c:pt>
                      <c:pt idx="7644">
                        <c:v>44832.053576388891</c:v>
                      </c:pt>
                      <c:pt idx="7645">
                        <c:v>44832.053587962961</c:v>
                      </c:pt>
                      <c:pt idx="7646">
                        <c:v>44832.053599537037</c:v>
                      </c:pt>
                      <c:pt idx="7647">
                        <c:v>44832.053611111114</c:v>
                      </c:pt>
                      <c:pt idx="7648">
                        <c:v>44832.053622685184</c:v>
                      </c:pt>
                      <c:pt idx="7649">
                        <c:v>44832.05363425926</c:v>
                      </c:pt>
                      <c:pt idx="7650">
                        <c:v>44832.05364583333</c:v>
                      </c:pt>
                      <c:pt idx="7651">
                        <c:v>44832.053657407407</c:v>
                      </c:pt>
                      <c:pt idx="7652">
                        <c:v>44832.053668981483</c:v>
                      </c:pt>
                      <c:pt idx="7653">
                        <c:v>44832.053680555553</c:v>
                      </c:pt>
                      <c:pt idx="7654">
                        <c:v>44832.05369212963</c:v>
                      </c:pt>
                      <c:pt idx="7655">
                        <c:v>44832.053703703707</c:v>
                      </c:pt>
                      <c:pt idx="7656">
                        <c:v>44832.053715277776</c:v>
                      </c:pt>
                      <c:pt idx="7657">
                        <c:v>44832.053726851853</c:v>
                      </c:pt>
                      <c:pt idx="7658">
                        <c:v>44832.053738425922</c:v>
                      </c:pt>
                      <c:pt idx="7659">
                        <c:v>44832.053749999999</c:v>
                      </c:pt>
                      <c:pt idx="7660">
                        <c:v>44832.053761574076</c:v>
                      </c:pt>
                      <c:pt idx="7661">
                        <c:v>44832.053773148145</c:v>
                      </c:pt>
                      <c:pt idx="7662">
                        <c:v>44832.053784722222</c:v>
                      </c:pt>
                      <c:pt idx="7663">
                        <c:v>44832.053796296299</c:v>
                      </c:pt>
                      <c:pt idx="7664">
                        <c:v>44832.053807870368</c:v>
                      </c:pt>
                      <c:pt idx="7665">
                        <c:v>44832.053819444445</c:v>
                      </c:pt>
                      <c:pt idx="7666">
                        <c:v>44832.053831018522</c:v>
                      </c:pt>
                      <c:pt idx="7667">
                        <c:v>44832.053842592592</c:v>
                      </c:pt>
                      <c:pt idx="7668">
                        <c:v>44832.053854166668</c:v>
                      </c:pt>
                      <c:pt idx="7669">
                        <c:v>44832.053865740738</c:v>
                      </c:pt>
                      <c:pt idx="7670">
                        <c:v>44832.053877314815</c:v>
                      </c:pt>
                      <c:pt idx="7671">
                        <c:v>44832.053888888891</c:v>
                      </c:pt>
                      <c:pt idx="7672">
                        <c:v>44832.053900462961</c:v>
                      </c:pt>
                      <c:pt idx="7673">
                        <c:v>44832.053912037038</c:v>
                      </c:pt>
                      <c:pt idx="7674">
                        <c:v>44832.053923611114</c:v>
                      </c:pt>
                      <c:pt idx="7675">
                        <c:v>44832.053935185184</c:v>
                      </c:pt>
                      <c:pt idx="7676">
                        <c:v>44832.053946759261</c:v>
                      </c:pt>
                      <c:pt idx="7677">
                        <c:v>44832.05395833333</c:v>
                      </c:pt>
                      <c:pt idx="7678">
                        <c:v>44832.053969907407</c:v>
                      </c:pt>
                      <c:pt idx="7679">
                        <c:v>44832.053981481484</c:v>
                      </c:pt>
                      <c:pt idx="7680">
                        <c:v>44832.053993055553</c:v>
                      </c:pt>
                      <c:pt idx="7681">
                        <c:v>44832.05400462963</c:v>
                      </c:pt>
                      <c:pt idx="7682">
                        <c:v>44832.054016203707</c:v>
                      </c:pt>
                      <c:pt idx="7683">
                        <c:v>44832.054027777776</c:v>
                      </c:pt>
                      <c:pt idx="7684">
                        <c:v>44832.054039351853</c:v>
                      </c:pt>
                      <c:pt idx="7685">
                        <c:v>44832.054050925923</c:v>
                      </c:pt>
                      <c:pt idx="7686">
                        <c:v>44832.054062499999</c:v>
                      </c:pt>
                      <c:pt idx="7687">
                        <c:v>44832.054074074076</c:v>
                      </c:pt>
                      <c:pt idx="7688">
                        <c:v>44832.054085648146</c:v>
                      </c:pt>
                      <c:pt idx="7689">
                        <c:v>44832.054097222222</c:v>
                      </c:pt>
                      <c:pt idx="7690">
                        <c:v>44832.054108796299</c:v>
                      </c:pt>
                      <c:pt idx="7691">
                        <c:v>44832.054120370369</c:v>
                      </c:pt>
                      <c:pt idx="7692">
                        <c:v>44832.054131944446</c:v>
                      </c:pt>
                      <c:pt idx="7693">
                        <c:v>44832.054143518515</c:v>
                      </c:pt>
                      <c:pt idx="7694">
                        <c:v>44832.054155092592</c:v>
                      </c:pt>
                      <c:pt idx="7695">
                        <c:v>44832.054166666669</c:v>
                      </c:pt>
                      <c:pt idx="7696">
                        <c:v>44832.054178240738</c:v>
                      </c:pt>
                      <c:pt idx="7697">
                        <c:v>44832.054189814815</c:v>
                      </c:pt>
                      <c:pt idx="7698">
                        <c:v>44832.054201388892</c:v>
                      </c:pt>
                      <c:pt idx="7699">
                        <c:v>44832.054212962961</c:v>
                      </c:pt>
                      <c:pt idx="7700">
                        <c:v>44832.054224537038</c:v>
                      </c:pt>
                      <c:pt idx="7701">
                        <c:v>44832.054236111115</c:v>
                      </c:pt>
                      <c:pt idx="7702">
                        <c:v>44832.054247685184</c:v>
                      </c:pt>
                      <c:pt idx="7703">
                        <c:v>44832.054259259261</c:v>
                      </c:pt>
                      <c:pt idx="7704">
                        <c:v>44832.054270833331</c:v>
                      </c:pt>
                      <c:pt idx="7705">
                        <c:v>44832.054282407407</c:v>
                      </c:pt>
                      <c:pt idx="7706">
                        <c:v>44832.054293981484</c:v>
                      </c:pt>
                      <c:pt idx="7707">
                        <c:v>44832.054305555554</c:v>
                      </c:pt>
                      <c:pt idx="7708">
                        <c:v>44832.05431712963</c:v>
                      </c:pt>
                      <c:pt idx="7709">
                        <c:v>44832.054328703707</c:v>
                      </c:pt>
                      <c:pt idx="7710">
                        <c:v>44832.054340277777</c:v>
                      </c:pt>
                      <c:pt idx="7711">
                        <c:v>44832.054351851853</c:v>
                      </c:pt>
                      <c:pt idx="7712">
                        <c:v>44832.054363425923</c:v>
                      </c:pt>
                      <c:pt idx="7713">
                        <c:v>44832.054375</c:v>
                      </c:pt>
                      <c:pt idx="7714">
                        <c:v>44832.054386574076</c:v>
                      </c:pt>
                      <c:pt idx="7715">
                        <c:v>44832.054398148146</c:v>
                      </c:pt>
                      <c:pt idx="7716">
                        <c:v>44832.054409722223</c:v>
                      </c:pt>
                      <c:pt idx="7717">
                        <c:v>44832.0544212963</c:v>
                      </c:pt>
                      <c:pt idx="7718">
                        <c:v>44832.054432870369</c:v>
                      </c:pt>
                      <c:pt idx="7719">
                        <c:v>44832.054444444446</c:v>
                      </c:pt>
                      <c:pt idx="7720">
                        <c:v>44832.054456018515</c:v>
                      </c:pt>
                      <c:pt idx="7721">
                        <c:v>44832.054467592592</c:v>
                      </c:pt>
                      <c:pt idx="7722">
                        <c:v>44832.054479166669</c:v>
                      </c:pt>
                      <c:pt idx="7723">
                        <c:v>44832.054490740738</c:v>
                      </c:pt>
                      <c:pt idx="7724">
                        <c:v>44832.054502314815</c:v>
                      </c:pt>
                      <c:pt idx="7725">
                        <c:v>44832.054513888892</c:v>
                      </c:pt>
                      <c:pt idx="7726">
                        <c:v>44832.054525462961</c:v>
                      </c:pt>
                      <c:pt idx="7727">
                        <c:v>44832.054537037038</c:v>
                      </c:pt>
                      <c:pt idx="7728">
                        <c:v>44832.054548611108</c:v>
                      </c:pt>
                      <c:pt idx="7729">
                        <c:v>44832.054560185185</c:v>
                      </c:pt>
                      <c:pt idx="7730">
                        <c:v>44832.054571759261</c:v>
                      </c:pt>
                      <c:pt idx="7731">
                        <c:v>44832.054583333331</c:v>
                      </c:pt>
                      <c:pt idx="7732">
                        <c:v>44832.054594907408</c:v>
                      </c:pt>
                      <c:pt idx="7733">
                        <c:v>44832.054606481484</c:v>
                      </c:pt>
                      <c:pt idx="7734">
                        <c:v>44832.054618055554</c:v>
                      </c:pt>
                      <c:pt idx="7735">
                        <c:v>44832.054629629631</c:v>
                      </c:pt>
                      <c:pt idx="7736">
                        <c:v>44832.0546412037</c:v>
                      </c:pt>
                      <c:pt idx="7737">
                        <c:v>44832.054652777777</c:v>
                      </c:pt>
                      <c:pt idx="7738">
                        <c:v>44832.054664351854</c:v>
                      </c:pt>
                      <c:pt idx="7739">
                        <c:v>44832.054675925923</c:v>
                      </c:pt>
                      <c:pt idx="7740">
                        <c:v>44832.0546875</c:v>
                      </c:pt>
                      <c:pt idx="7741">
                        <c:v>44832.054699074077</c:v>
                      </c:pt>
                      <c:pt idx="7742">
                        <c:v>44832.054710648146</c:v>
                      </c:pt>
                      <c:pt idx="7743">
                        <c:v>44832.054722222223</c:v>
                      </c:pt>
                      <c:pt idx="7744">
                        <c:v>44832.0547337963</c:v>
                      </c:pt>
                      <c:pt idx="7745">
                        <c:v>44832.054745370369</c:v>
                      </c:pt>
                      <c:pt idx="7746">
                        <c:v>44832.054756944446</c:v>
                      </c:pt>
                      <c:pt idx="7747">
                        <c:v>44832.054768518516</c:v>
                      </c:pt>
                      <c:pt idx="7748">
                        <c:v>44832.054780092592</c:v>
                      </c:pt>
                      <c:pt idx="7749">
                        <c:v>44832.054791666669</c:v>
                      </c:pt>
                      <c:pt idx="7750">
                        <c:v>44832.054803240739</c:v>
                      </c:pt>
                      <c:pt idx="7751">
                        <c:v>44832.054814814815</c:v>
                      </c:pt>
                      <c:pt idx="7752">
                        <c:v>44832.054826388892</c:v>
                      </c:pt>
                      <c:pt idx="7753">
                        <c:v>44832.054837962962</c:v>
                      </c:pt>
                      <c:pt idx="7754">
                        <c:v>44832.054849537039</c:v>
                      </c:pt>
                      <c:pt idx="7755">
                        <c:v>44832.054861111108</c:v>
                      </c:pt>
                      <c:pt idx="7756">
                        <c:v>44832.054872685185</c:v>
                      </c:pt>
                      <c:pt idx="7757">
                        <c:v>44832.054884259262</c:v>
                      </c:pt>
                      <c:pt idx="7758">
                        <c:v>44832.054895833331</c:v>
                      </c:pt>
                      <c:pt idx="7759">
                        <c:v>44832.054907407408</c:v>
                      </c:pt>
                      <c:pt idx="7760">
                        <c:v>44832.054918981485</c:v>
                      </c:pt>
                      <c:pt idx="7761">
                        <c:v>44832.054930555554</c:v>
                      </c:pt>
                      <c:pt idx="7762">
                        <c:v>44832.054942129631</c:v>
                      </c:pt>
                      <c:pt idx="7763">
                        <c:v>44832.0549537037</c:v>
                      </c:pt>
                      <c:pt idx="7764">
                        <c:v>44832.054965277777</c:v>
                      </c:pt>
                      <c:pt idx="7765">
                        <c:v>44832.054976851854</c:v>
                      </c:pt>
                      <c:pt idx="7766">
                        <c:v>44832.054988425924</c:v>
                      </c:pt>
                      <c:pt idx="7767">
                        <c:v>44832.055</c:v>
                      </c:pt>
                      <c:pt idx="7768">
                        <c:v>44832.055011574077</c:v>
                      </c:pt>
                      <c:pt idx="7769">
                        <c:v>44832.055023148147</c:v>
                      </c:pt>
                      <c:pt idx="7770">
                        <c:v>44832.055034722223</c:v>
                      </c:pt>
                      <c:pt idx="7771">
                        <c:v>44832.055046296293</c:v>
                      </c:pt>
                      <c:pt idx="7772">
                        <c:v>44832.05505787037</c:v>
                      </c:pt>
                      <c:pt idx="7773">
                        <c:v>44832.055069444446</c:v>
                      </c:pt>
                      <c:pt idx="7774">
                        <c:v>44832.055081018516</c:v>
                      </c:pt>
                      <c:pt idx="7775">
                        <c:v>44832.055092592593</c:v>
                      </c:pt>
                      <c:pt idx="7776">
                        <c:v>44832.055104166669</c:v>
                      </c:pt>
                      <c:pt idx="7777">
                        <c:v>44832.055115740739</c:v>
                      </c:pt>
                      <c:pt idx="7778">
                        <c:v>44832.055127314816</c:v>
                      </c:pt>
                      <c:pt idx="7779">
                        <c:v>44832.055138888885</c:v>
                      </c:pt>
                      <c:pt idx="7780">
                        <c:v>44832.055150462962</c:v>
                      </c:pt>
                      <c:pt idx="7781">
                        <c:v>44832.055162037039</c:v>
                      </c:pt>
                      <c:pt idx="7782">
                        <c:v>44832.055173611108</c:v>
                      </c:pt>
                      <c:pt idx="7783">
                        <c:v>44832.055185185185</c:v>
                      </c:pt>
                      <c:pt idx="7784">
                        <c:v>44832.055208333331</c:v>
                      </c:pt>
                      <c:pt idx="7785">
                        <c:v>44832.055219907408</c:v>
                      </c:pt>
                      <c:pt idx="7786">
                        <c:v>44832.055231481485</c:v>
                      </c:pt>
                      <c:pt idx="7787">
                        <c:v>44832.055243055554</c:v>
                      </c:pt>
                      <c:pt idx="7788">
                        <c:v>44832.055254629631</c:v>
                      </c:pt>
                      <c:pt idx="7789">
                        <c:v>44832.055266203701</c:v>
                      </c:pt>
                      <c:pt idx="7790">
                        <c:v>44832.055277777778</c:v>
                      </c:pt>
                      <c:pt idx="7791">
                        <c:v>44832.055289351854</c:v>
                      </c:pt>
                      <c:pt idx="7792">
                        <c:v>44832.055300925924</c:v>
                      </c:pt>
                      <c:pt idx="7793">
                        <c:v>44832.055312500001</c:v>
                      </c:pt>
                      <c:pt idx="7794">
                        <c:v>44832.055324074077</c:v>
                      </c:pt>
                      <c:pt idx="7795">
                        <c:v>44832.055335648147</c:v>
                      </c:pt>
                      <c:pt idx="7796">
                        <c:v>44832.055347222224</c:v>
                      </c:pt>
                      <c:pt idx="7797">
                        <c:v>44832.055358796293</c:v>
                      </c:pt>
                      <c:pt idx="7798">
                        <c:v>44832.05537037037</c:v>
                      </c:pt>
                      <c:pt idx="7799">
                        <c:v>44832.05537037037</c:v>
                      </c:pt>
                      <c:pt idx="7800">
                        <c:v>44832.055381944447</c:v>
                      </c:pt>
                      <c:pt idx="7801">
                        <c:v>44832.055405092593</c:v>
                      </c:pt>
                      <c:pt idx="7802">
                        <c:v>44832.05541666667</c:v>
                      </c:pt>
                      <c:pt idx="7803">
                        <c:v>44832.055428240739</c:v>
                      </c:pt>
                      <c:pt idx="7804">
                        <c:v>44832.055439814816</c:v>
                      </c:pt>
                      <c:pt idx="7805">
                        <c:v>44832.055451388886</c:v>
                      </c:pt>
                      <c:pt idx="7806">
                        <c:v>44832.055462962962</c:v>
                      </c:pt>
                      <c:pt idx="7807">
                        <c:v>44832.055474537039</c:v>
                      </c:pt>
                      <c:pt idx="7808">
                        <c:v>44832.055486111109</c:v>
                      </c:pt>
                      <c:pt idx="7809">
                        <c:v>44832.055497685185</c:v>
                      </c:pt>
                      <c:pt idx="7810">
                        <c:v>44832.055509259262</c:v>
                      </c:pt>
                      <c:pt idx="7811">
                        <c:v>44832.055520833332</c:v>
                      </c:pt>
                      <c:pt idx="7812">
                        <c:v>44832.055532407408</c:v>
                      </c:pt>
                      <c:pt idx="7813">
                        <c:v>44832.055543981478</c:v>
                      </c:pt>
                      <c:pt idx="7814">
                        <c:v>44832.055555555555</c:v>
                      </c:pt>
                      <c:pt idx="7815">
                        <c:v>44832.055567129632</c:v>
                      </c:pt>
                      <c:pt idx="7816">
                        <c:v>44832.055578703701</c:v>
                      </c:pt>
                      <c:pt idx="7817">
                        <c:v>44832.055590277778</c:v>
                      </c:pt>
                      <c:pt idx="7818">
                        <c:v>44832.055601851855</c:v>
                      </c:pt>
                      <c:pt idx="7819">
                        <c:v>44832.055613425924</c:v>
                      </c:pt>
                      <c:pt idx="7820">
                        <c:v>44832.055625000001</c:v>
                      </c:pt>
                      <c:pt idx="7821">
                        <c:v>44832.055636574078</c:v>
                      </c:pt>
                      <c:pt idx="7822">
                        <c:v>44832.055648148147</c:v>
                      </c:pt>
                      <c:pt idx="7823">
                        <c:v>44832.055659722224</c:v>
                      </c:pt>
                      <c:pt idx="7824">
                        <c:v>44832.055671296293</c:v>
                      </c:pt>
                      <c:pt idx="7825">
                        <c:v>44832.05568287037</c:v>
                      </c:pt>
                      <c:pt idx="7826">
                        <c:v>44832.055694444447</c:v>
                      </c:pt>
                      <c:pt idx="7827">
                        <c:v>44832.055706018517</c:v>
                      </c:pt>
                      <c:pt idx="7828">
                        <c:v>44832.055717592593</c:v>
                      </c:pt>
                      <c:pt idx="7829">
                        <c:v>44832.05572916667</c:v>
                      </c:pt>
                      <c:pt idx="7830">
                        <c:v>44832.05574074074</c:v>
                      </c:pt>
                      <c:pt idx="7831">
                        <c:v>44832.055752314816</c:v>
                      </c:pt>
                      <c:pt idx="7832">
                        <c:v>44832.055763888886</c:v>
                      </c:pt>
                      <c:pt idx="7833">
                        <c:v>44832.055775462963</c:v>
                      </c:pt>
                      <c:pt idx="7834">
                        <c:v>44832.055787037039</c:v>
                      </c:pt>
                      <c:pt idx="7835">
                        <c:v>44832.055798611109</c:v>
                      </c:pt>
                      <c:pt idx="7836">
                        <c:v>44832.055810185186</c:v>
                      </c:pt>
                      <c:pt idx="7837">
                        <c:v>44832.055821759262</c:v>
                      </c:pt>
                      <c:pt idx="7838">
                        <c:v>44832.055833333332</c:v>
                      </c:pt>
                      <c:pt idx="7839">
                        <c:v>44832.055844907409</c:v>
                      </c:pt>
                      <c:pt idx="7840">
                        <c:v>44832.055856481478</c:v>
                      </c:pt>
                      <c:pt idx="7841">
                        <c:v>44832.055868055555</c:v>
                      </c:pt>
                      <c:pt idx="7842">
                        <c:v>44832.055879629632</c:v>
                      </c:pt>
                      <c:pt idx="7843">
                        <c:v>44832.055891203701</c:v>
                      </c:pt>
                      <c:pt idx="7844">
                        <c:v>44832.055902777778</c:v>
                      </c:pt>
                      <c:pt idx="7845">
                        <c:v>44832.055914351855</c:v>
                      </c:pt>
                      <c:pt idx="7846">
                        <c:v>44832.055925925924</c:v>
                      </c:pt>
                      <c:pt idx="7847">
                        <c:v>44832.055937500001</c:v>
                      </c:pt>
                      <c:pt idx="7848">
                        <c:v>44832.055949074071</c:v>
                      </c:pt>
                      <c:pt idx="7849">
                        <c:v>44832.055960648147</c:v>
                      </c:pt>
                      <c:pt idx="7850">
                        <c:v>44832.055972222224</c:v>
                      </c:pt>
                      <c:pt idx="7851">
                        <c:v>44832.055983796294</c:v>
                      </c:pt>
                      <c:pt idx="7852">
                        <c:v>44832.055995370371</c:v>
                      </c:pt>
                      <c:pt idx="7853">
                        <c:v>44832.056006944447</c:v>
                      </c:pt>
                      <c:pt idx="7854">
                        <c:v>44832.056018518517</c:v>
                      </c:pt>
                      <c:pt idx="7855">
                        <c:v>44832.056030092594</c:v>
                      </c:pt>
                      <c:pt idx="7856">
                        <c:v>44832.056041666663</c:v>
                      </c:pt>
                      <c:pt idx="7857">
                        <c:v>44832.05605324074</c:v>
                      </c:pt>
                      <c:pt idx="7858">
                        <c:v>44832.056064814817</c:v>
                      </c:pt>
                      <c:pt idx="7859">
                        <c:v>44832.056076388886</c:v>
                      </c:pt>
                      <c:pt idx="7860">
                        <c:v>44832.056087962963</c:v>
                      </c:pt>
                      <c:pt idx="7861">
                        <c:v>44832.05609953704</c:v>
                      </c:pt>
                      <c:pt idx="7862">
                        <c:v>44832.056111111109</c:v>
                      </c:pt>
                      <c:pt idx="7863">
                        <c:v>44832.056122685186</c:v>
                      </c:pt>
                      <c:pt idx="7864">
                        <c:v>44832.056134259263</c:v>
                      </c:pt>
                      <c:pt idx="7865">
                        <c:v>44832.056145833332</c:v>
                      </c:pt>
                      <c:pt idx="7866">
                        <c:v>44832.056157407409</c:v>
                      </c:pt>
                      <c:pt idx="7867">
                        <c:v>44832.056168981479</c:v>
                      </c:pt>
                      <c:pt idx="7868">
                        <c:v>44832.056180555555</c:v>
                      </c:pt>
                      <c:pt idx="7869">
                        <c:v>44832.056192129632</c:v>
                      </c:pt>
                      <c:pt idx="7870">
                        <c:v>44832.056203703702</c:v>
                      </c:pt>
                      <c:pt idx="7871">
                        <c:v>44832.056215277778</c:v>
                      </c:pt>
                      <c:pt idx="7872">
                        <c:v>44832.056226851855</c:v>
                      </c:pt>
                      <c:pt idx="7873">
                        <c:v>44832.056238425925</c:v>
                      </c:pt>
                      <c:pt idx="7874">
                        <c:v>44832.056250000001</c:v>
                      </c:pt>
                      <c:pt idx="7875">
                        <c:v>44832.056261574071</c:v>
                      </c:pt>
                      <c:pt idx="7876">
                        <c:v>44832.056273148148</c:v>
                      </c:pt>
                      <c:pt idx="7877">
                        <c:v>44832.056284722225</c:v>
                      </c:pt>
                      <c:pt idx="7878">
                        <c:v>44832.056296296294</c:v>
                      </c:pt>
                      <c:pt idx="7879">
                        <c:v>44832.056307870371</c:v>
                      </c:pt>
                      <c:pt idx="7880">
                        <c:v>44832.056319444448</c:v>
                      </c:pt>
                      <c:pt idx="7881">
                        <c:v>44832.056331018517</c:v>
                      </c:pt>
                      <c:pt idx="7882">
                        <c:v>44832.056342592594</c:v>
                      </c:pt>
                      <c:pt idx="7883">
                        <c:v>44832.056354166663</c:v>
                      </c:pt>
                      <c:pt idx="7884">
                        <c:v>44832.05636574074</c:v>
                      </c:pt>
                      <c:pt idx="7885">
                        <c:v>44832.056377314817</c:v>
                      </c:pt>
                      <c:pt idx="7886">
                        <c:v>44832.056388888886</c:v>
                      </c:pt>
                      <c:pt idx="7887">
                        <c:v>44832.056400462963</c:v>
                      </c:pt>
                      <c:pt idx="7888">
                        <c:v>44832.05641203704</c:v>
                      </c:pt>
                      <c:pt idx="7889">
                        <c:v>44832.056423611109</c:v>
                      </c:pt>
                      <c:pt idx="7890">
                        <c:v>44832.056435185186</c:v>
                      </c:pt>
                      <c:pt idx="7891">
                        <c:v>44832.056446759256</c:v>
                      </c:pt>
                      <c:pt idx="7892">
                        <c:v>44832.056458333333</c:v>
                      </c:pt>
                      <c:pt idx="7893">
                        <c:v>44832.056469907409</c:v>
                      </c:pt>
                      <c:pt idx="7894">
                        <c:v>44832.056481481479</c:v>
                      </c:pt>
                      <c:pt idx="7895">
                        <c:v>44832.056493055556</c:v>
                      </c:pt>
                      <c:pt idx="7896">
                        <c:v>44832.056504629632</c:v>
                      </c:pt>
                      <c:pt idx="7897">
                        <c:v>44832.056516203702</c:v>
                      </c:pt>
                      <c:pt idx="7898">
                        <c:v>44832.056527777779</c:v>
                      </c:pt>
                      <c:pt idx="7899">
                        <c:v>44832.056539351855</c:v>
                      </c:pt>
                      <c:pt idx="7900">
                        <c:v>44832.056550925925</c:v>
                      </c:pt>
                      <c:pt idx="7901">
                        <c:v>44832.056562500002</c:v>
                      </c:pt>
                      <c:pt idx="7902">
                        <c:v>44832.056574074071</c:v>
                      </c:pt>
                      <c:pt idx="7903">
                        <c:v>44832.056585648148</c:v>
                      </c:pt>
                      <c:pt idx="7904">
                        <c:v>44832.056597222225</c:v>
                      </c:pt>
                      <c:pt idx="7905">
                        <c:v>44832.056608796294</c:v>
                      </c:pt>
                      <c:pt idx="7906">
                        <c:v>44832.056620370371</c:v>
                      </c:pt>
                      <c:pt idx="7907">
                        <c:v>44832.056631944448</c:v>
                      </c:pt>
                      <c:pt idx="7908">
                        <c:v>44832.056643518517</c:v>
                      </c:pt>
                      <c:pt idx="7909">
                        <c:v>44832.056655092594</c:v>
                      </c:pt>
                      <c:pt idx="7910">
                        <c:v>44832.056666666664</c:v>
                      </c:pt>
                      <c:pt idx="7911">
                        <c:v>44832.05667824074</c:v>
                      </c:pt>
                      <c:pt idx="7912">
                        <c:v>44832.056689814817</c:v>
                      </c:pt>
                      <c:pt idx="7913">
                        <c:v>44832.056701388887</c:v>
                      </c:pt>
                      <c:pt idx="7914">
                        <c:v>44832.056712962964</c:v>
                      </c:pt>
                      <c:pt idx="7915">
                        <c:v>44832.05672453704</c:v>
                      </c:pt>
                      <c:pt idx="7916">
                        <c:v>44832.05673611111</c:v>
                      </c:pt>
                      <c:pt idx="7917">
                        <c:v>44832.056747685187</c:v>
                      </c:pt>
                      <c:pt idx="7918">
                        <c:v>44832.056759259256</c:v>
                      </c:pt>
                      <c:pt idx="7919">
                        <c:v>44832.056770833333</c:v>
                      </c:pt>
                      <c:pt idx="7920">
                        <c:v>44832.05678240741</c:v>
                      </c:pt>
                      <c:pt idx="7921">
                        <c:v>44832.056793981479</c:v>
                      </c:pt>
                      <c:pt idx="7922">
                        <c:v>44832.056805555556</c:v>
                      </c:pt>
                      <c:pt idx="7923">
                        <c:v>44832.056817129633</c:v>
                      </c:pt>
                      <c:pt idx="7924">
                        <c:v>44832.056828703702</c:v>
                      </c:pt>
                      <c:pt idx="7925">
                        <c:v>44832.056840277779</c:v>
                      </c:pt>
                      <c:pt idx="7926">
                        <c:v>44832.056851851848</c:v>
                      </c:pt>
                      <c:pt idx="7927">
                        <c:v>44832.056863425925</c:v>
                      </c:pt>
                      <c:pt idx="7928">
                        <c:v>44832.056875000002</c:v>
                      </c:pt>
                      <c:pt idx="7929">
                        <c:v>44832.056886574072</c:v>
                      </c:pt>
                      <c:pt idx="7930">
                        <c:v>44832.056898148148</c:v>
                      </c:pt>
                      <c:pt idx="7931">
                        <c:v>44832.056909722225</c:v>
                      </c:pt>
                      <c:pt idx="7932">
                        <c:v>44832.056921296295</c:v>
                      </c:pt>
                      <c:pt idx="7933">
                        <c:v>44832.056932870371</c:v>
                      </c:pt>
                      <c:pt idx="7934">
                        <c:v>44832.056944444441</c:v>
                      </c:pt>
                      <c:pt idx="7935">
                        <c:v>44832.056956018518</c:v>
                      </c:pt>
                      <c:pt idx="7936">
                        <c:v>44832.056967592594</c:v>
                      </c:pt>
                      <c:pt idx="7937">
                        <c:v>44832.056979166664</c:v>
                      </c:pt>
                      <c:pt idx="7938">
                        <c:v>44832.056990740741</c:v>
                      </c:pt>
                      <c:pt idx="7939">
                        <c:v>44832.057002314818</c:v>
                      </c:pt>
                      <c:pt idx="7940">
                        <c:v>44832.057013888887</c:v>
                      </c:pt>
                      <c:pt idx="7941">
                        <c:v>44832.057025462964</c:v>
                      </c:pt>
                      <c:pt idx="7942">
                        <c:v>44832.057037037041</c:v>
                      </c:pt>
                      <c:pt idx="7943">
                        <c:v>44832.05704861111</c:v>
                      </c:pt>
                      <c:pt idx="7944">
                        <c:v>44832.057060185187</c:v>
                      </c:pt>
                      <c:pt idx="7945">
                        <c:v>44832.057071759256</c:v>
                      </c:pt>
                      <c:pt idx="7946">
                        <c:v>44832.057083333333</c:v>
                      </c:pt>
                      <c:pt idx="7947">
                        <c:v>44832.05709490741</c:v>
                      </c:pt>
                      <c:pt idx="7948">
                        <c:v>44832.057106481479</c:v>
                      </c:pt>
                      <c:pt idx="7949">
                        <c:v>44832.057118055556</c:v>
                      </c:pt>
                      <c:pt idx="7950">
                        <c:v>44832.057129629633</c:v>
                      </c:pt>
                      <c:pt idx="7951">
                        <c:v>44832.057141203702</c:v>
                      </c:pt>
                      <c:pt idx="7952">
                        <c:v>44832.057152777779</c:v>
                      </c:pt>
                      <c:pt idx="7953">
                        <c:v>44832.057164351849</c:v>
                      </c:pt>
                      <c:pt idx="7954">
                        <c:v>44832.057175925926</c:v>
                      </c:pt>
                      <c:pt idx="7955">
                        <c:v>44832.057187500002</c:v>
                      </c:pt>
                      <c:pt idx="7956">
                        <c:v>44832.057199074072</c:v>
                      </c:pt>
                      <c:pt idx="7957">
                        <c:v>44832.057210648149</c:v>
                      </c:pt>
                      <c:pt idx="7958">
                        <c:v>44832.057222222225</c:v>
                      </c:pt>
                      <c:pt idx="7959">
                        <c:v>44832.057233796295</c:v>
                      </c:pt>
                      <c:pt idx="7960">
                        <c:v>44832.057245370372</c:v>
                      </c:pt>
                      <c:pt idx="7961">
                        <c:v>44832.057256944441</c:v>
                      </c:pt>
                      <c:pt idx="7962">
                        <c:v>44832.057268518518</c:v>
                      </c:pt>
                      <c:pt idx="7963">
                        <c:v>44832.057280092595</c:v>
                      </c:pt>
                      <c:pt idx="7964">
                        <c:v>44832.057291666664</c:v>
                      </c:pt>
                      <c:pt idx="7965">
                        <c:v>44832.057303240741</c:v>
                      </c:pt>
                      <c:pt idx="7966">
                        <c:v>44832.057314814818</c:v>
                      </c:pt>
                      <c:pt idx="7967">
                        <c:v>44832.057326388887</c:v>
                      </c:pt>
                      <c:pt idx="7968">
                        <c:v>44832.057337962964</c:v>
                      </c:pt>
                      <c:pt idx="7969">
                        <c:v>44832.057349537034</c:v>
                      </c:pt>
                      <c:pt idx="7970">
                        <c:v>44832.05736111111</c:v>
                      </c:pt>
                      <c:pt idx="7971">
                        <c:v>44832.057372685187</c:v>
                      </c:pt>
                      <c:pt idx="7972">
                        <c:v>44832.057384259257</c:v>
                      </c:pt>
                      <c:pt idx="7973">
                        <c:v>44832.057395833333</c:v>
                      </c:pt>
                      <c:pt idx="7974">
                        <c:v>44832.05740740741</c:v>
                      </c:pt>
                      <c:pt idx="7975">
                        <c:v>44832.05741898148</c:v>
                      </c:pt>
                      <c:pt idx="7976">
                        <c:v>44832.057430555556</c:v>
                      </c:pt>
                      <c:pt idx="7977">
                        <c:v>44832.057442129626</c:v>
                      </c:pt>
                      <c:pt idx="7978">
                        <c:v>44832.057453703703</c:v>
                      </c:pt>
                      <c:pt idx="7979">
                        <c:v>44832.05746527778</c:v>
                      </c:pt>
                      <c:pt idx="7980">
                        <c:v>44832.057476851849</c:v>
                      </c:pt>
                      <c:pt idx="7981">
                        <c:v>44832.057488425926</c:v>
                      </c:pt>
                      <c:pt idx="7982">
                        <c:v>44832.057500000003</c:v>
                      </c:pt>
                      <c:pt idx="7983">
                        <c:v>44832.057511574072</c:v>
                      </c:pt>
                      <c:pt idx="7984">
                        <c:v>44832.057523148149</c:v>
                      </c:pt>
                      <c:pt idx="7985">
                        <c:v>44832.057534722226</c:v>
                      </c:pt>
                      <c:pt idx="7986">
                        <c:v>44832.057546296295</c:v>
                      </c:pt>
                      <c:pt idx="7987">
                        <c:v>44832.057557870372</c:v>
                      </c:pt>
                      <c:pt idx="7988">
                        <c:v>44832.057569444441</c:v>
                      </c:pt>
                      <c:pt idx="7989">
                        <c:v>44832.057581018518</c:v>
                      </c:pt>
                      <c:pt idx="7990">
                        <c:v>44832.057592592595</c:v>
                      </c:pt>
                      <c:pt idx="7991">
                        <c:v>44832.057604166665</c:v>
                      </c:pt>
                      <c:pt idx="7992">
                        <c:v>44832.057615740741</c:v>
                      </c:pt>
                      <c:pt idx="7993">
                        <c:v>44832.057627314818</c:v>
                      </c:pt>
                      <c:pt idx="7994">
                        <c:v>44832.057638888888</c:v>
                      </c:pt>
                      <c:pt idx="7995">
                        <c:v>44832.057650462964</c:v>
                      </c:pt>
                      <c:pt idx="7996">
                        <c:v>44832.057662037034</c:v>
                      </c:pt>
                      <c:pt idx="7997">
                        <c:v>44832.057673611111</c:v>
                      </c:pt>
                      <c:pt idx="7998">
                        <c:v>44832.057685185187</c:v>
                      </c:pt>
                      <c:pt idx="7999">
                        <c:v>44832.057696759257</c:v>
                      </c:pt>
                      <c:pt idx="8000">
                        <c:v>44832.057708333334</c:v>
                      </c:pt>
                      <c:pt idx="8001">
                        <c:v>44832.057719907411</c:v>
                      </c:pt>
                      <c:pt idx="8002">
                        <c:v>44832.05773148148</c:v>
                      </c:pt>
                      <c:pt idx="8003">
                        <c:v>44832.057743055557</c:v>
                      </c:pt>
                      <c:pt idx="8004">
                        <c:v>44832.057754629626</c:v>
                      </c:pt>
                      <c:pt idx="8005">
                        <c:v>44832.057766203703</c:v>
                      </c:pt>
                      <c:pt idx="8006">
                        <c:v>44832.05777777778</c:v>
                      </c:pt>
                      <c:pt idx="8007">
                        <c:v>44832.057789351849</c:v>
                      </c:pt>
                      <c:pt idx="8008">
                        <c:v>44832.057800925926</c:v>
                      </c:pt>
                      <c:pt idx="8009">
                        <c:v>44832.057812500003</c:v>
                      </c:pt>
                      <c:pt idx="8010">
                        <c:v>44832.057824074072</c:v>
                      </c:pt>
                      <c:pt idx="8011">
                        <c:v>44832.057835648149</c:v>
                      </c:pt>
                      <c:pt idx="8012">
                        <c:v>44832.057847222219</c:v>
                      </c:pt>
                      <c:pt idx="8013">
                        <c:v>44832.057858796295</c:v>
                      </c:pt>
                      <c:pt idx="8014">
                        <c:v>44832.057870370372</c:v>
                      </c:pt>
                      <c:pt idx="8015">
                        <c:v>44832.057881944442</c:v>
                      </c:pt>
                      <c:pt idx="8016">
                        <c:v>44832.057893518519</c:v>
                      </c:pt>
                      <c:pt idx="8017">
                        <c:v>44832.057905092595</c:v>
                      </c:pt>
                      <c:pt idx="8018">
                        <c:v>44832.057916666665</c:v>
                      </c:pt>
                      <c:pt idx="8019">
                        <c:v>44832.057928240742</c:v>
                      </c:pt>
                      <c:pt idx="8020">
                        <c:v>44832.057939814818</c:v>
                      </c:pt>
                      <c:pt idx="8021">
                        <c:v>44832.057951388888</c:v>
                      </c:pt>
                      <c:pt idx="8022">
                        <c:v>44832.057962962965</c:v>
                      </c:pt>
                      <c:pt idx="8023">
                        <c:v>44832.057974537034</c:v>
                      </c:pt>
                      <c:pt idx="8024">
                        <c:v>44832.057986111111</c:v>
                      </c:pt>
                      <c:pt idx="8025">
                        <c:v>44832.057997685188</c:v>
                      </c:pt>
                      <c:pt idx="8026">
                        <c:v>44832.058009259257</c:v>
                      </c:pt>
                      <c:pt idx="8027">
                        <c:v>44832.058020833334</c:v>
                      </c:pt>
                      <c:pt idx="8028">
                        <c:v>44832.058032407411</c:v>
                      </c:pt>
                      <c:pt idx="8029">
                        <c:v>44832.05804398148</c:v>
                      </c:pt>
                      <c:pt idx="8030">
                        <c:v>44832.058055555557</c:v>
                      </c:pt>
                      <c:pt idx="8031">
                        <c:v>44832.058067129627</c:v>
                      </c:pt>
                      <c:pt idx="8032">
                        <c:v>44832.058078703703</c:v>
                      </c:pt>
                      <c:pt idx="8033">
                        <c:v>44832.05809027778</c:v>
                      </c:pt>
                      <c:pt idx="8034">
                        <c:v>44832.05810185185</c:v>
                      </c:pt>
                      <c:pt idx="8035">
                        <c:v>44832.058113425926</c:v>
                      </c:pt>
                      <c:pt idx="8036">
                        <c:v>44832.058125000003</c:v>
                      </c:pt>
                      <c:pt idx="8037">
                        <c:v>44832.058136574073</c:v>
                      </c:pt>
                      <c:pt idx="8038">
                        <c:v>44832.058148148149</c:v>
                      </c:pt>
                      <c:pt idx="8039">
                        <c:v>44832.058159722219</c:v>
                      </c:pt>
                      <c:pt idx="8040">
                        <c:v>44832.058171296296</c:v>
                      </c:pt>
                      <c:pt idx="8041">
                        <c:v>44832.058182870373</c:v>
                      </c:pt>
                      <c:pt idx="8042">
                        <c:v>44832.058194444442</c:v>
                      </c:pt>
                      <c:pt idx="8043">
                        <c:v>44832.058206018519</c:v>
                      </c:pt>
                      <c:pt idx="8044">
                        <c:v>44832.058217592596</c:v>
                      </c:pt>
                      <c:pt idx="8045">
                        <c:v>44832.058229166665</c:v>
                      </c:pt>
                      <c:pt idx="8046">
                        <c:v>44832.058240740742</c:v>
                      </c:pt>
                      <c:pt idx="8047">
                        <c:v>44832.058252314811</c:v>
                      </c:pt>
                      <c:pt idx="8048">
                        <c:v>44832.058263888888</c:v>
                      </c:pt>
                      <c:pt idx="8049">
                        <c:v>44832.058275462965</c:v>
                      </c:pt>
                      <c:pt idx="8050">
                        <c:v>44832.058287037034</c:v>
                      </c:pt>
                      <c:pt idx="8051">
                        <c:v>44832.058298611111</c:v>
                      </c:pt>
                      <c:pt idx="8052">
                        <c:v>44832.058310185188</c:v>
                      </c:pt>
                      <c:pt idx="8053">
                        <c:v>44832.058321759258</c:v>
                      </c:pt>
                      <c:pt idx="8054">
                        <c:v>44832.058333333334</c:v>
                      </c:pt>
                      <c:pt idx="8055">
                        <c:v>44832.058344907404</c:v>
                      </c:pt>
                      <c:pt idx="8056">
                        <c:v>44832.058356481481</c:v>
                      </c:pt>
                      <c:pt idx="8057">
                        <c:v>44832.058368055557</c:v>
                      </c:pt>
                      <c:pt idx="8058">
                        <c:v>44832.058379629627</c:v>
                      </c:pt>
                      <c:pt idx="8059">
                        <c:v>44832.058391203704</c:v>
                      </c:pt>
                      <c:pt idx="8060">
                        <c:v>44832.05840277778</c:v>
                      </c:pt>
                      <c:pt idx="8061">
                        <c:v>44832.05841435185</c:v>
                      </c:pt>
                      <c:pt idx="8062">
                        <c:v>44832.058425925927</c:v>
                      </c:pt>
                      <c:pt idx="8063">
                        <c:v>44832.058437500003</c:v>
                      </c:pt>
                      <c:pt idx="8064">
                        <c:v>44832.058449074073</c:v>
                      </c:pt>
                      <c:pt idx="8065">
                        <c:v>44832.05846064815</c:v>
                      </c:pt>
                      <c:pt idx="8066">
                        <c:v>44832.058472222219</c:v>
                      </c:pt>
                      <c:pt idx="8067">
                        <c:v>44832.058483796296</c:v>
                      </c:pt>
                      <c:pt idx="8068">
                        <c:v>44832.058495370373</c:v>
                      </c:pt>
                      <c:pt idx="8069">
                        <c:v>44832.058506944442</c:v>
                      </c:pt>
                      <c:pt idx="8070">
                        <c:v>44832.058518518519</c:v>
                      </c:pt>
                      <c:pt idx="8071">
                        <c:v>44832.058530092596</c:v>
                      </c:pt>
                      <c:pt idx="8072">
                        <c:v>44832.058541666665</c:v>
                      </c:pt>
                      <c:pt idx="8073">
                        <c:v>44832.058553240742</c:v>
                      </c:pt>
                      <c:pt idx="8074">
                        <c:v>44832.058564814812</c:v>
                      </c:pt>
                      <c:pt idx="8075">
                        <c:v>44832.058576388888</c:v>
                      </c:pt>
                      <c:pt idx="8076">
                        <c:v>44832.058587962965</c:v>
                      </c:pt>
                      <c:pt idx="8077">
                        <c:v>44832.058599537035</c:v>
                      </c:pt>
                      <c:pt idx="8078">
                        <c:v>44832.058611111112</c:v>
                      </c:pt>
                      <c:pt idx="8079">
                        <c:v>44832.058622685188</c:v>
                      </c:pt>
                      <c:pt idx="8080">
                        <c:v>44832.058634259258</c:v>
                      </c:pt>
                      <c:pt idx="8081">
                        <c:v>44832.058645833335</c:v>
                      </c:pt>
                      <c:pt idx="8082">
                        <c:v>44832.058657407404</c:v>
                      </c:pt>
                      <c:pt idx="8083">
                        <c:v>44832.058668981481</c:v>
                      </c:pt>
                      <c:pt idx="8084">
                        <c:v>44832.058680555558</c:v>
                      </c:pt>
                      <c:pt idx="8085">
                        <c:v>44832.058692129627</c:v>
                      </c:pt>
                      <c:pt idx="8086">
                        <c:v>44832.058703703704</c:v>
                      </c:pt>
                      <c:pt idx="8087">
                        <c:v>44832.058715277781</c:v>
                      </c:pt>
                      <c:pt idx="8088">
                        <c:v>44832.05872685185</c:v>
                      </c:pt>
                      <c:pt idx="8089">
                        <c:v>44832.058738425927</c:v>
                      </c:pt>
                      <c:pt idx="8090">
                        <c:v>44832.058749999997</c:v>
                      </c:pt>
                      <c:pt idx="8091">
                        <c:v>44832.058761574073</c:v>
                      </c:pt>
                      <c:pt idx="8092">
                        <c:v>44832.05877314815</c:v>
                      </c:pt>
                      <c:pt idx="8093">
                        <c:v>44832.05878472222</c:v>
                      </c:pt>
                      <c:pt idx="8094">
                        <c:v>44832.058796296296</c:v>
                      </c:pt>
                      <c:pt idx="8095">
                        <c:v>44832.058807870373</c:v>
                      </c:pt>
                      <c:pt idx="8096">
                        <c:v>44832.058819444443</c:v>
                      </c:pt>
                      <c:pt idx="8097">
                        <c:v>44832.058831018519</c:v>
                      </c:pt>
                      <c:pt idx="8098">
                        <c:v>44832.058842592596</c:v>
                      </c:pt>
                      <c:pt idx="8099">
                        <c:v>44832.058854166666</c:v>
                      </c:pt>
                      <c:pt idx="8100">
                        <c:v>44832.058865740742</c:v>
                      </c:pt>
                      <c:pt idx="8101">
                        <c:v>44832.058877314812</c:v>
                      </c:pt>
                      <c:pt idx="8102">
                        <c:v>44832.058888888889</c:v>
                      </c:pt>
                      <c:pt idx="8103">
                        <c:v>44832.058900462966</c:v>
                      </c:pt>
                      <c:pt idx="8104">
                        <c:v>44832.058912037035</c:v>
                      </c:pt>
                      <c:pt idx="8105">
                        <c:v>44832.058923611112</c:v>
                      </c:pt>
                      <c:pt idx="8106">
                        <c:v>44832.058935185189</c:v>
                      </c:pt>
                      <c:pt idx="8107">
                        <c:v>44832.058946759258</c:v>
                      </c:pt>
                      <c:pt idx="8108">
                        <c:v>44832.058958333335</c:v>
                      </c:pt>
                      <c:pt idx="8109">
                        <c:v>44832.058969907404</c:v>
                      </c:pt>
                      <c:pt idx="8110">
                        <c:v>44832.058981481481</c:v>
                      </c:pt>
                      <c:pt idx="8111">
                        <c:v>44832.058993055558</c:v>
                      </c:pt>
                      <c:pt idx="8112">
                        <c:v>44832.059004629627</c:v>
                      </c:pt>
                      <c:pt idx="8113">
                        <c:v>44832.059016203704</c:v>
                      </c:pt>
                      <c:pt idx="8114">
                        <c:v>44832.059027777781</c:v>
                      </c:pt>
                      <c:pt idx="8115">
                        <c:v>44832.059039351851</c:v>
                      </c:pt>
                      <c:pt idx="8116">
                        <c:v>44832.059050925927</c:v>
                      </c:pt>
                      <c:pt idx="8117">
                        <c:v>44832.059062499997</c:v>
                      </c:pt>
                      <c:pt idx="8118">
                        <c:v>44832.059074074074</c:v>
                      </c:pt>
                      <c:pt idx="8119">
                        <c:v>44832.05908564815</c:v>
                      </c:pt>
                      <c:pt idx="8120">
                        <c:v>44832.05909722222</c:v>
                      </c:pt>
                      <c:pt idx="8121">
                        <c:v>44832.059108796297</c:v>
                      </c:pt>
                      <c:pt idx="8122">
                        <c:v>44832.059120370373</c:v>
                      </c:pt>
                      <c:pt idx="8123">
                        <c:v>44832.059131944443</c:v>
                      </c:pt>
                      <c:pt idx="8124">
                        <c:v>44832.05914351852</c:v>
                      </c:pt>
                      <c:pt idx="8125">
                        <c:v>44832.059155092589</c:v>
                      </c:pt>
                      <c:pt idx="8126">
                        <c:v>44832.059166666666</c:v>
                      </c:pt>
                      <c:pt idx="8127">
                        <c:v>44832.059178240743</c:v>
                      </c:pt>
                      <c:pt idx="8128">
                        <c:v>44832.059201388889</c:v>
                      </c:pt>
                      <c:pt idx="8129">
                        <c:v>44832.059212962966</c:v>
                      </c:pt>
                      <c:pt idx="8130">
                        <c:v>44832.059224537035</c:v>
                      </c:pt>
                      <c:pt idx="8131">
                        <c:v>44832.059236111112</c:v>
                      </c:pt>
                      <c:pt idx="8132">
                        <c:v>44832.059247685182</c:v>
                      </c:pt>
                      <c:pt idx="8133">
                        <c:v>44832.059259259258</c:v>
                      </c:pt>
                      <c:pt idx="8134">
                        <c:v>44832.059270833335</c:v>
                      </c:pt>
                      <c:pt idx="8135">
                        <c:v>44832.059282407405</c:v>
                      </c:pt>
                      <c:pt idx="8136">
                        <c:v>44832.059293981481</c:v>
                      </c:pt>
                      <c:pt idx="8137">
                        <c:v>44832.059305555558</c:v>
                      </c:pt>
                      <c:pt idx="8138">
                        <c:v>44832.059317129628</c:v>
                      </c:pt>
                      <c:pt idx="8139">
                        <c:v>44832.059328703705</c:v>
                      </c:pt>
                      <c:pt idx="8140">
                        <c:v>44832.059340277781</c:v>
                      </c:pt>
                      <c:pt idx="8141">
                        <c:v>44832.059351851851</c:v>
                      </c:pt>
                      <c:pt idx="8142">
                        <c:v>44832.059363425928</c:v>
                      </c:pt>
                      <c:pt idx="8143">
                        <c:v>44832.059374999997</c:v>
                      </c:pt>
                      <c:pt idx="8144">
                        <c:v>44832.059374999997</c:v>
                      </c:pt>
                      <c:pt idx="8145">
                        <c:v>44832.059386574074</c:v>
                      </c:pt>
                      <c:pt idx="8146">
                        <c:v>44832.05940972222</c:v>
                      </c:pt>
                      <c:pt idx="8147">
                        <c:v>44832.059421296297</c:v>
                      </c:pt>
                      <c:pt idx="8148">
                        <c:v>44832.059432870374</c:v>
                      </c:pt>
                      <c:pt idx="8149">
                        <c:v>44832.059444444443</c:v>
                      </c:pt>
                      <c:pt idx="8150">
                        <c:v>44832.05945601852</c:v>
                      </c:pt>
                      <c:pt idx="8151">
                        <c:v>44832.059467592589</c:v>
                      </c:pt>
                      <c:pt idx="8152">
                        <c:v>44832.059479166666</c:v>
                      </c:pt>
                      <c:pt idx="8153">
                        <c:v>44832.059490740743</c:v>
                      </c:pt>
                      <c:pt idx="8154">
                        <c:v>44832.059502314813</c:v>
                      </c:pt>
                      <c:pt idx="8155">
                        <c:v>44832.059513888889</c:v>
                      </c:pt>
                      <c:pt idx="8156">
                        <c:v>44832.059525462966</c:v>
                      </c:pt>
                      <c:pt idx="8157">
                        <c:v>44832.059537037036</c:v>
                      </c:pt>
                      <c:pt idx="8158">
                        <c:v>44832.059548611112</c:v>
                      </c:pt>
                      <c:pt idx="8159">
                        <c:v>44832.059560185182</c:v>
                      </c:pt>
                      <c:pt idx="8160">
                        <c:v>44832.059571759259</c:v>
                      </c:pt>
                      <c:pt idx="8161">
                        <c:v>44832.059583333335</c:v>
                      </c:pt>
                      <c:pt idx="8162">
                        <c:v>44832.059594907405</c:v>
                      </c:pt>
                      <c:pt idx="8163">
                        <c:v>44832.059606481482</c:v>
                      </c:pt>
                      <c:pt idx="8164">
                        <c:v>44832.059618055559</c:v>
                      </c:pt>
                      <c:pt idx="8165">
                        <c:v>44832.059629629628</c:v>
                      </c:pt>
                      <c:pt idx="8166">
                        <c:v>44832.059641203705</c:v>
                      </c:pt>
                      <c:pt idx="8167">
                        <c:v>44832.059652777774</c:v>
                      </c:pt>
                      <c:pt idx="8168">
                        <c:v>44832.059664351851</c:v>
                      </c:pt>
                      <c:pt idx="8169">
                        <c:v>44832.059675925928</c:v>
                      </c:pt>
                      <c:pt idx="8170">
                        <c:v>44832.059687499997</c:v>
                      </c:pt>
                      <c:pt idx="8171">
                        <c:v>44832.059699074074</c:v>
                      </c:pt>
                      <c:pt idx="8172">
                        <c:v>44832.059710648151</c:v>
                      </c:pt>
                      <c:pt idx="8173">
                        <c:v>44832.05972222222</c:v>
                      </c:pt>
                      <c:pt idx="8174">
                        <c:v>44832.059733796297</c:v>
                      </c:pt>
                      <c:pt idx="8175">
                        <c:v>44832.059745370374</c:v>
                      </c:pt>
                      <c:pt idx="8176">
                        <c:v>44832.059756944444</c:v>
                      </c:pt>
                      <c:pt idx="8177">
                        <c:v>44832.05976851852</c:v>
                      </c:pt>
                      <c:pt idx="8178">
                        <c:v>44832.05978009259</c:v>
                      </c:pt>
                      <c:pt idx="8179">
                        <c:v>44832.059791666667</c:v>
                      </c:pt>
                      <c:pt idx="8180">
                        <c:v>44832.059803240743</c:v>
                      </c:pt>
                      <c:pt idx="8181">
                        <c:v>44832.059814814813</c:v>
                      </c:pt>
                      <c:pt idx="8182">
                        <c:v>44832.05982638889</c:v>
                      </c:pt>
                      <c:pt idx="8183">
                        <c:v>44832.059837962966</c:v>
                      </c:pt>
                      <c:pt idx="8184">
                        <c:v>44832.059849537036</c:v>
                      </c:pt>
                      <c:pt idx="8185">
                        <c:v>44832.059861111113</c:v>
                      </c:pt>
                      <c:pt idx="8186">
                        <c:v>44832.059872685182</c:v>
                      </c:pt>
                      <c:pt idx="8187">
                        <c:v>44832.059884259259</c:v>
                      </c:pt>
                      <c:pt idx="8188">
                        <c:v>44832.059895833336</c:v>
                      </c:pt>
                      <c:pt idx="8189">
                        <c:v>44832.059907407405</c:v>
                      </c:pt>
                      <c:pt idx="8190">
                        <c:v>44832.059918981482</c:v>
                      </c:pt>
                      <c:pt idx="8191">
                        <c:v>44832.059930555559</c:v>
                      </c:pt>
                      <c:pt idx="8192">
                        <c:v>44832.059942129628</c:v>
                      </c:pt>
                      <c:pt idx="8193">
                        <c:v>44832.059953703705</c:v>
                      </c:pt>
                      <c:pt idx="8194">
                        <c:v>44832.059965277775</c:v>
                      </c:pt>
                      <c:pt idx="8195">
                        <c:v>44832.059976851851</c:v>
                      </c:pt>
                      <c:pt idx="8196">
                        <c:v>44832.059988425928</c:v>
                      </c:pt>
                      <c:pt idx="8197">
                        <c:v>44832.06</c:v>
                      </c:pt>
                      <c:pt idx="8198">
                        <c:v>44832.060011574074</c:v>
                      </c:pt>
                      <c:pt idx="8199">
                        <c:v>44832.060023148151</c:v>
                      </c:pt>
                      <c:pt idx="8200">
                        <c:v>44832.060034722221</c:v>
                      </c:pt>
                      <c:pt idx="8201">
                        <c:v>44832.060046296298</c:v>
                      </c:pt>
                      <c:pt idx="8202">
                        <c:v>44832.060057870367</c:v>
                      </c:pt>
                      <c:pt idx="8203">
                        <c:v>44832.060069444444</c:v>
                      </c:pt>
                      <c:pt idx="8204">
                        <c:v>44832.060081018521</c:v>
                      </c:pt>
                      <c:pt idx="8205">
                        <c:v>44832.06009259259</c:v>
                      </c:pt>
                      <c:pt idx="8206">
                        <c:v>44832.060104166667</c:v>
                      </c:pt>
                      <c:pt idx="8207">
                        <c:v>44832.060115740744</c:v>
                      </c:pt>
                      <c:pt idx="8208">
                        <c:v>44832.060127314813</c:v>
                      </c:pt>
                      <c:pt idx="8209">
                        <c:v>44832.06013888889</c:v>
                      </c:pt>
                      <c:pt idx="8210">
                        <c:v>44832.060150462959</c:v>
                      </c:pt>
                      <c:pt idx="8211">
                        <c:v>44832.060162037036</c:v>
                      </c:pt>
                      <c:pt idx="8212">
                        <c:v>44832.060173611113</c:v>
                      </c:pt>
                      <c:pt idx="8213">
                        <c:v>44832.060185185182</c:v>
                      </c:pt>
                      <c:pt idx="8214">
                        <c:v>44832.060196759259</c:v>
                      </c:pt>
                      <c:pt idx="8215">
                        <c:v>44832.060208333336</c:v>
                      </c:pt>
                      <c:pt idx="8216">
                        <c:v>44832.060219907406</c:v>
                      </c:pt>
                      <c:pt idx="8217">
                        <c:v>44832.060231481482</c:v>
                      </c:pt>
                      <c:pt idx="8218">
                        <c:v>44832.060243055559</c:v>
                      </c:pt>
                      <c:pt idx="8219">
                        <c:v>44832.060254629629</c:v>
                      </c:pt>
                      <c:pt idx="8220">
                        <c:v>44832.060266203705</c:v>
                      </c:pt>
                      <c:pt idx="8221">
                        <c:v>44832.060277777775</c:v>
                      </c:pt>
                      <c:pt idx="8222">
                        <c:v>44832.060289351852</c:v>
                      </c:pt>
                      <c:pt idx="8223">
                        <c:v>44832.060300925928</c:v>
                      </c:pt>
                      <c:pt idx="8224">
                        <c:v>44832.060312499998</c:v>
                      </c:pt>
                      <c:pt idx="8225">
                        <c:v>44832.060324074075</c:v>
                      </c:pt>
                      <c:pt idx="8226">
                        <c:v>44832.060335648152</c:v>
                      </c:pt>
                      <c:pt idx="8227">
                        <c:v>44832.060347222221</c:v>
                      </c:pt>
                      <c:pt idx="8228">
                        <c:v>44832.060358796298</c:v>
                      </c:pt>
                      <c:pt idx="8229">
                        <c:v>44832.060370370367</c:v>
                      </c:pt>
                      <c:pt idx="8230">
                        <c:v>44832.060381944444</c:v>
                      </c:pt>
                      <c:pt idx="8231">
                        <c:v>44832.060393518521</c:v>
                      </c:pt>
                      <c:pt idx="8232">
                        <c:v>44832.06040509259</c:v>
                      </c:pt>
                      <c:pt idx="8233">
                        <c:v>44832.060416666667</c:v>
                      </c:pt>
                      <c:pt idx="8234">
                        <c:v>44832.060428240744</c:v>
                      </c:pt>
                      <c:pt idx="8235">
                        <c:v>44832.060439814813</c:v>
                      </c:pt>
                      <c:pt idx="8236">
                        <c:v>44832.06045138889</c:v>
                      </c:pt>
                      <c:pt idx="8237">
                        <c:v>44832.06046296296</c:v>
                      </c:pt>
                      <c:pt idx="8238">
                        <c:v>44832.060474537036</c:v>
                      </c:pt>
                      <c:pt idx="8239">
                        <c:v>44832.060486111113</c:v>
                      </c:pt>
                      <c:pt idx="8240">
                        <c:v>44832.060497685183</c:v>
                      </c:pt>
                      <c:pt idx="8241">
                        <c:v>44832.06050925926</c:v>
                      </c:pt>
                      <c:pt idx="8242">
                        <c:v>44832.060520833336</c:v>
                      </c:pt>
                      <c:pt idx="8243">
                        <c:v>44832.060532407406</c:v>
                      </c:pt>
                      <c:pt idx="8244">
                        <c:v>44832.060543981483</c:v>
                      </c:pt>
                      <c:pt idx="8245">
                        <c:v>44832.060555555552</c:v>
                      </c:pt>
                      <c:pt idx="8246">
                        <c:v>44832.060567129629</c:v>
                      </c:pt>
                      <c:pt idx="8247">
                        <c:v>44832.060578703706</c:v>
                      </c:pt>
                      <c:pt idx="8248">
                        <c:v>44832.060590277775</c:v>
                      </c:pt>
                      <c:pt idx="8249">
                        <c:v>44832.060601851852</c:v>
                      </c:pt>
                      <c:pt idx="8250">
                        <c:v>44832.060613425929</c:v>
                      </c:pt>
                      <c:pt idx="8251">
                        <c:v>44832.060624999998</c:v>
                      </c:pt>
                      <c:pt idx="8252">
                        <c:v>44832.060636574075</c:v>
                      </c:pt>
                      <c:pt idx="8253">
                        <c:v>44832.060648148145</c:v>
                      </c:pt>
                      <c:pt idx="8254">
                        <c:v>44832.060659722221</c:v>
                      </c:pt>
                      <c:pt idx="8255">
                        <c:v>44832.060671296298</c:v>
                      </c:pt>
                      <c:pt idx="8256">
                        <c:v>44832.060682870368</c:v>
                      </c:pt>
                      <c:pt idx="8257">
                        <c:v>44832.060694444444</c:v>
                      </c:pt>
                      <c:pt idx="8258">
                        <c:v>44832.060706018521</c:v>
                      </c:pt>
                      <c:pt idx="8259">
                        <c:v>44832.060717592591</c:v>
                      </c:pt>
                      <c:pt idx="8260">
                        <c:v>44832.060729166667</c:v>
                      </c:pt>
                      <c:pt idx="8261">
                        <c:v>44832.060740740744</c:v>
                      </c:pt>
                      <c:pt idx="8262">
                        <c:v>44832.060752314814</c:v>
                      </c:pt>
                      <c:pt idx="8263">
                        <c:v>44832.060763888891</c:v>
                      </c:pt>
                      <c:pt idx="8264">
                        <c:v>44832.06077546296</c:v>
                      </c:pt>
                      <c:pt idx="8265">
                        <c:v>44832.060787037037</c:v>
                      </c:pt>
                      <c:pt idx="8266">
                        <c:v>44832.060798611114</c:v>
                      </c:pt>
                      <c:pt idx="8267">
                        <c:v>44832.060810185183</c:v>
                      </c:pt>
                      <c:pt idx="8268">
                        <c:v>44832.06082175926</c:v>
                      </c:pt>
                      <c:pt idx="8269">
                        <c:v>44832.060833333337</c:v>
                      </c:pt>
                      <c:pt idx="8270">
                        <c:v>44832.060844907406</c:v>
                      </c:pt>
                      <c:pt idx="8271">
                        <c:v>44832.060856481483</c:v>
                      </c:pt>
                      <c:pt idx="8272">
                        <c:v>44832.060868055552</c:v>
                      </c:pt>
                      <c:pt idx="8273">
                        <c:v>44832.060879629629</c:v>
                      </c:pt>
                      <c:pt idx="8274">
                        <c:v>44832.060891203706</c:v>
                      </c:pt>
                      <c:pt idx="8275">
                        <c:v>44832.060902777775</c:v>
                      </c:pt>
                      <c:pt idx="8276">
                        <c:v>44832.060914351852</c:v>
                      </c:pt>
                      <c:pt idx="8277">
                        <c:v>44832.060925925929</c:v>
                      </c:pt>
                      <c:pt idx="8278">
                        <c:v>44832.060937499999</c:v>
                      </c:pt>
                      <c:pt idx="8279">
                        <c:v>44832.060949074075</c:v>
                      </c:pt>
                      <c:pt idx="8280">
                        <c:v>44832.060960648145</c:v>
                      </c:pt>
                      <c:pt idx="8281">
                        <c:v>44832.060972222222</c:v>
                      </c:pt>
                      <c:pt idx="8282">
                        <c:v>44832.060983796298</c:v>
                      </c:pt>
                      <c:pt idx="8283">
                        <c:v>44832.060995370368</c:v>
                      </c:pt>
                      <c:pt idx="8284">
                        <c:v>44832.061006944445</c:v>
                      </c:pt>
                      <c:pt idx="8285">
                        <c:v>44832.061018518521</c:v>
                      </c:pt>
                      <c:pt idx="8286">
                        <c:v>44832.061030092591</c:v>
                      </c:pt>
                      <c:pt idx="8287">
                        <c:v>44832.061041666668</c:v>
                      </c:pt>
                      <c:pt idx="8288">
                        <c:v>44832.061053240737</c:v>
                      </c:pt>
                      <c:pt idx="8289">
                        <c:v>44832.061064814814</c:v>
                      </c:pt>
                      <c:pt idx="8290">
                        <c:v>44832.061076388891</c:v>
                      </c:pt>
                      <c:pt idx="8291">
                        <c:v>44832.06108796296</c:v>
                      </c:pt>
                      <c:pt idx="8292">
                        <c:v>44832.061099537037</c:v>
                      </c:pt>
                      <c:pt idx="8293">
                        <c:v>44832.061111111114</c:v>
                      </c:pt>
                      <c:pt idx="8294">
                        <c:v>44832.061122685183</c:v>
                      </c:pt>
                      <c:pt idx="8295">
                        <c:v>44832.06113425926</c:v>
                      </c:pt>
                      <c:pt idx="8296">
                        <c:v>44832.061145833337</c:v>
                      </c:pt>
                      <c:pt idx="8297">
                        <c:v>44832.061157407406</c:v>
                      </c:pt>
                      <c:pt idx="8298">
                        <c:v>44832.061168981483</c:v>
                      </c:pt>
                      <c:pt idx="8299">
                        <c:v>44832.061180555553</c:v>
                      </c:pt>
                      <c:pt idx="8300">
                        <c:v>44832.061192129629</c:v>
                      </c:pt>
                      <c:pt idx="8301">
                        <c:v>44832.061203703706</c:v>
                      </c:pt>
                      <c:pt idx="8302">
                        <c:v>44832.061215277776</c:v>
                      </c:pt>
                      <c:pt idx="8303">
                        <c:v>44832.061226851853</c:v>
                      </c:pt>
                      <c:pt idx="8304">
                        <c:v>44832.061238425929</c:v>
                      </c:pt>
                      <c:pt idx="8305">
                        <c:v>44832.061249999999</c:v>
                      </c:pt>
                      <c:pt idx="8306">
                        <c:v>44832.061261574076</c:v>
                      </c:pt>
                      <c:pt idx="8307">
                        <c:v>44832.061273148145</c:v>
                      </c:pt>
                      <c:pt idx="8308">
                        <c:v>44832.061284722222</c:v>
                      </c:pt>
                      <c:pt idx="8309">
                        <c:v>44832.061296296299</c:v>
                      </c:pt>
                      <c:pt idx="8310">
                        <c:v>44832.061307870368</c:v>
                      </c:pt>
                      <c:pt idx="8311">
                        <c:v>44832.061319444445</c:v>
                      </c:pt>
                      <c:pt idx="8312">
                        <c:v>44832.061331018522</c:v>
                      </c:pt>
                      <c:pt idx="8313">
                        <c:v>44832.061342592591</c:v>
                      </c:pt>
                      <c:pt idx="8314">
                        <c:v>44832.061354166668</c:v>
                      </c:pt>
                      <c:pt idx="8315">
                        <c:v>44832.061365740738</c:v>
                      </c:pt>
                      <c:pt idx="8316">
                        <c:v>44832.061377314814</c:v>
                      </c:pt>
                      <c:pt idx="8317">
                        <c:v>44832.061388888891</c:v>
                      </c:pt>
                      <c:pt idx="8318">
                        <c:v>44832.061400462961</c:v>
                      </c:pt>
                      <c:pt idx="8319">
                        <c:v>44832.061412037037</c:v>
                      </c:pt>
                      <c:pt idx="8320">
                        <c:v>44832.061423611114</c:v>
                      </c:pt>
                      <c:pt idx="8321">
                        <c:v>44832.061435185184</c:v>
                      </c:pt>
                      <c:pt idx="8322">
                        <c:v>44832.06144675926</c:v>
                      </c:pt>
                      <c:pt idx="8323">
                        <c:v>44832.06145833333</c:v>
                      </c:pt>
                      <c:pt idx="8324">
                        <c:v>44832.061469907407</c:v>
                      </c:pt>
                      <c:pt idx="8325">
                        <c:v>44832.061481481483</c:v>
                      </c:pt>
                      <c:pt idx="8326">
                        <c:v>44832.061493055553</c:v>
                      </c:pt>
                      <c:pt idx="8327">
                        <c:v>44832.06150462963</c:v>
                      </c:pt>
                      <c:pt idx="8328">
                        <c:v>44832.061516203707</c:v>
                      </c:pt>
                      <c:pt idx="8329">
                        <c:v>44832.061527777776</c:v>
                      </c:pt>
                      <c:pt idx="8330">
                        <c:v>44832.061539351853</c:v>
                      </c:pt>
                      <c:pt idx="8331">
                        <c:v>44832.061550925922</c:v>
                      </c:pt>
                      <c:pt idx="8332">
                        <c:v>44832.061562499999</c:v>
                      </c:pt>
                      <c:pt idx="8333">
                        <c:v>44832.061574074076</c:v>
                      </c:pt>
                      <c:pt idx="8334">
                        <c:v>44832.061585648145</c:v>
                      </c:pt>
                      <c:pt idx="8335">
                        <c:v>44832.061597222222</c:v>
                      </c:pt>
                      <c:pt idx="8336">
                        <c:v>44832.061608796299</c:v>
                      </c:pt>
                      <c:pt idx="8337">
                        <c:v>44832.061620370368</c:v>
                      </c:pt>
                      <c:pt idx="8338">
                        <c:v>44832.061631944445</c:v>
                      </c:pt>
                      <c:pt idx="8339">
                        <c:v>44832.061643518522</c:v>
                      </c:pt>
                      <c:pt idx="8340">
                        <c:v>44832.061655092592</c:v>
                      </c:pt>
                      <c:pt idx="8341">
                        <c:v>44832.061666666668</c:v>
                      </c:pt>
                      <c:pt idx="8342">
                        <c:v>44832.061678240738</c:v>
                      </c:pt>
                      <c:pt idx="8343">
                        <c:v>44832.061689814815</c:v>
                      </c:pt>
                      <c:pt idx="8344">
                        <c:v>44832.061701388891</c:v>
                      </c:pt>
                      <c:pt idx="8345">
                        <c:v>44832.061712962961</c:v>
                      </c:pt>
                      <c:pt idx="8346">
                        <c:v>44832.061724537038</c:v>
                      </c:pt>
                      <c:pt idx="8347">
                        <c:v>44832.061736111114</c:v>
                      </c:pt>
                      <c:pt idx="8348">
                        <c:v>44832.061747685184</c:v>
                      </c:pt>
                      <c:pt idx="8349">
                        <c:v>44832.061759259261</c:v>
                      </c:pt>
                      <c:pt idx="8350">
                        <c:v>44832.06177083333</c:v>
                      </c:pt>
                      <c:pt idx="8351">
                        <c:v>44832.061782407407</c:v>
                      </c:pt>
                      <c:pt idx="8352">
                        <c:v>44832.061793981484</c:v>
                      </c:pt>
                      <c:pt idx="8353">
                        <c:v>44832.061805555553</c:v>
                      </c:pt>
                      <c:pt idx="8354">
                        <c:v>44832.06181712963</c:v>
                      </c:pt>
                      <c:pt idx="8355">
                        <c:v>44832.061828703707</c:v>
                      </c:pt>
                      <c:pt idx="8356">
                        <c:v>44832.061840277776</c:v>
                      </c:pt>
                      <c:pt idx="8357">
                        <c:v>44832.061851851853</c:v>
                      </c:pt>
                      <c:pt idx="8358">
                        <c:v>44832.061863425923</c:v>
                      </c:pt>
                      <c:pt idx="8359">
                        <c:v>44832.061874999999</c:v>
                      </c:pt>
                      <c:pt idx="8360">
                        <c:v>44832.061886574076</c:v>
                      </c:pt>
                      <c:pt idx="8361">
                        <c:v>44832.061898148146</c:v>
                      </c:pt>
                      <c:pt idx="8362">
                        <c:v>44832.061909722222</c:v>
                      </c:pt>
                      <c:pt idx="8363">
                        <c:v>44832.061921296299</c:v>
                      </c:pt>
                      <c:pt idx="8364">
                        <c:v>44832.061932870369</c:v>
                      </c:pt>
                      <c:pt idx="8365">
                        <c:v>44832.061944444446</c:v>
                      </c:pt>
                      <c:pt idx="8366">
                        <c:v>44832.061956018515</c:v>
                      </c:pt>
                      <c:pt idx="8367">
                        <c:v>44832.061967592592</c:v>
                      </c:pt>
                      <c:pt idx="8368">
                        <c:v>44832.061979166669</c:v>
                      </c:pt>
                      <c:pt idx="8369">
                        <c:v>44832.061990740738</c:v>
                      </c:pt>
                      <c:pt idx="8370">
                        <c:v>44832.062002314815</c:v>
                      </c:pt>
                      <c:pt idx="8371">
                        <c:v>44832.062013888892</c:v>
                      </c:pt>
                      <c:pt idx="8372">
                        <c:v>44832.062025462961</c:v>
                      </c:pt>
                      <c:pt idx="8373">
                        <c:v>44832.062037037038</c:v>
                      </c:pt>
                      <c:pt idx="8374">
                        <c:v>44832.062048611115</c:v>
                      </c:pt>
                      <c:pt idx="8375">
                        <c:v>44832.062060185184</c:v>
                      </c:pt>
                      <c:pt idx="8376">
                        <c:v>44832.062071759261</c:v>
                      </c:pt>
                      <c:pt idx="8377">
                        <c:v>44832.062083333331</c:v>
                      </c:pt>
                      <c:pt idx="8378">
                        <c:v>44832.062094907407</c:v>
                      </c:pt>
                      <c:pt idx="8379">
                        <c:v>44832.062106481484</c:v>
                      </c:pt>
                      <c:pt idx="8380">
                        <c:v>44832.062118055554</c:v>
                      </c:pt>
                      <c:pt idx="8381">
                        <c:v>44832.06212962963</c:v>
                      </c:pt>
                      <c:pt idx="8382">
                        <c:v>44832.062141203707</c:v>
                      </c:pt>
                      <c:pt idx="8383">
                        <c:v>44832.062152777777</c:v>
                      </c:pt>
                      <c:pt idx="8384">
                        <c:v>44832.062164351853</c:v>
                      </c:pt>
                      <c:pt idx="8385">
                        <c:v>44832.062175925923</c:v>
                      </c:pt>
                      <c:pt idx="8386">
                        <c:v>44832.0621875</c:v>
                      </c:pt>
                      <c:pt idx="8387">
                        <c:v>44832.062199074076</c:v>
                      </c:pt>
                      <c:pt idx="8388">
                        <c:v>44832.062210648146</c:v>
                      </c:pt>
                      <c:pt idx="8389">
                        <c:v>44832.062222222223</c:v>
                      </c:pt>
                      <c:pt idx="8390">
                        <c:v>44832.0622337963</c:v>
                      </c:pt>
                      <c:pt idx="8391">
                        <c:v>44832.062245370369</c:v>
                      </c:pt>
                      <c:pt idx="8392">
                        <c:v>44832.062256944446</c:v>
                      </c:pt>
                      <c:pt idx="8393">
                        <c:v>44832.062268518515</c:v>
                      </c:pt>
                      <c:pt idx="8394">
                        <c:v>44832.062280092592</c:v>
                      </c:pt>
                      <c:pt idx="8395">
                        <c:v>44832.062291666669</c:v>
                      </c:pt>
                      <c:pt idx="8396">
                        <c:v>44832.062303240738</c:v>
                      </c:pt>
                      <c:pt idx="8397">
                        <c:v>44832.062314814815</c:v>
                      </c:pt>
                      <c:pt idx="8398">
                        <c:v>44832.062326388892</c:v>
                      </c:pt>
                      <c:pt idx="8399">
                        <c:v>44832.062337962961</c:v>
                      </c:pt>
                      <c:pt idx="8400">
                        <c:v>44832.062349537038</c:v>
                      </c:pt>
                      <c:pt idx="8401">
                        <c:v>44832.062361111108</c:v>
                      </c:pt>
                      <c:pt idx="8402">
                        <c:v>44832.062372685185</c:v>
                      </c:pt>
                      <c:pt idx="8403">
                        <c:v>44832.062384259261</c:v>
                      </c:pt>
                      <c:pt idx="8404">
                        <c:v>44832.062395833331</c:v>
                      </c:pt>
                      <c:pt idx="8405">
                        <c:v>44832.062407407408</c:v>
                      </c:pt>
                      <c:pt idx="8406">
                        <c:v>44832.062418981484</c:v>
                      </c:pt>
                      <c:pt idx="8407">
                        <c:v>44832.062430555554</c:v>
                      </c:pt>
                      <c:pt idx="8408">
                        <c:v>44832.062442129631</c:v>
                      </c:pt>
                      <c:pt idx="8409">
                        <c:v>44832.0624537037</c:v>
                      </c:pt>
                      <c:pt idx="8410">
                        <c:v>44832.062465277777</c:v>
                      </c:pt>
                      <c:pt idx="8411">
                        <c:v>44832.062476851854</c:v>
                      </c:pt>
                      <c:pt idx="8412">
                        <c:v>44832.062488425923</c:v>
                      </c:pt>
                      <c:pt idx="8413">
                        <c:v>44832.0625</c:v>
                      </c:pt>
                      <c:pt idx="8414">
                        <c:v>44832.062511574077</c:v>
                      </c:pt>
                      <c:pt idx="8415">
                        <c:v>44832.062523148146</c:v>
                      </c:pt>
                      <c:pt idx="8416">
                        <c:v>44832.062534722223</c:v>
                      </c:pt>
                      <c:pt idx="8417">
                        <c:v>44832.0625462963</c:v>
                      </c:pt>
                      <c:pt idx="8418">
                        <c:v>44832.062557870369</c:v>
                      </c:pt>
                      <c:pt idx="8419">
                        <c:v>44832.062569444446</c:v>
                      </c:pt>
                      <c:pt idx="8420">
                        <c:v>44832.062581018516</c:v>
                      </c:pt>
                      <c:pt idx="8421">
                        <c:v>44832.062592592592</c:v>
                      </c:pt>
                      <c:pt idx="8422">
                        <c:v>44832.062604166669</c:v>
                      </c:pt>
                      <c:pt idx="8423">
                        <c:v>44832.062615740739</c:v>
                      </c:pt>
                      <c:pt idx="8424">
                        <c:v>44832.062627314815</c:v>
                      </c:pt>
                      <c:pt idx="8425">
                        <c:v>44832.062638888892</c:v>
                      </c:pt>
                      <c:pt idx="8426">
                        <c:v>44832.062650462962</c:v>
                      </c:pt>
                      <c:pt idx="8427">
                        <c:v>44832.062662037039</c:v>
                      </c:pt>
                      <c:pt idx="8428">
                        <c:v>44832.062673611108</c:v>
                      </c:pt>
                      <c:pt idx="8429">
                        <c:v>44832.062685185185</c:v>
                      </c:pt>
                      <c:pt idx="8430">
                        <c:v>44832.062696759262</c:v>
                      </c:pt>
                      <c:pt idx="8431">
                        <c:v>44832.062708333331</c:v>
                      </c:pt>
                      <c:pt idx="8432">
                        <c:v>44832.062719907408</c:v>
                      </c:pt>
                      <c:pt idx="8433">
                        <c:v>44832.062731481485</c:v>
                      </c:pt>
                      <c:pt idx="8434">
                        <c:v>44832.062743055554</c:v>
                      </c:pt>
                      <c:pt idx="8435">
                        <c:v>44832.062754629631</c:v>
                      </c:pt>
                      <c:pt idx="8436">
                        <c:v>44832.0627662037</c:v>
                      </c:pt>
                      <c:pt idx="8437">
                        <c:v>44832.062777777777</c:v>
                      </c:pt>
                      <c:pt idx="8438">
                        <c:v>44832.062789351854</c:v>
                      </c:pt>
                      <c:pt idx="8439">
                        <c:v>44832.062800925924</c:v>
                      </c:pt>
                      <c:pt idx="8440">
                        <c:v>44832.0628125</c:v>
                      </c:pt>
                      <c:pt idx="8441">
                        <c:v>44832.062824074077</c:v>
                      </c:pt>
                      <c:pt idx="8442">
                        <c:v>44832.062835648147</c:v>
                      </c:pt>
                      <c:pt idx="8443">
                        <c:v>44832.062847222223</c:v>
                      </c:pt>
                      <c:pt idx="8444">
                        <c:v>44832.062858796293</c:v>
                      </c:pt>
                      <c:pt idx="8445">
                        <c:v>44832.06287037037</c:v>
                      </c:pt>
                      <c:pt idx="8446">
                        <c:v>44832.062881944446</c:v>
                      </c:pt>
                      <c:pt idx="8447">
                        <c:v>44832.062893518516</c:v>
                      </c:pt>
                      <c:pt idx="8448">
                        <c:v>44832.062905092593</c:v>
                      </c:pt>
                      <c:pt idx="8449">
                        <c:v>44832.062916666669</c:v>
                      </c:pt>
                      <c:pt idx="8450">
                        <c:v>44832.062928240739</c:v>
                      </c:pt>
                      <c:pt idx="8451">
                        <c:v>44832.062939814816</c:v>
                      </c:pt>
                      <c:pt idx="8452">
                        <c:v>44832.062951388885</c:v>
                      </c:pt>
                      <c:pt idx="8453">
                        <c:v>44832.062962962962</c:v>
                      </c:pt>
                      <c:pt idx="8454">
                        <c:v>44832.062974537039</c:v>
                      </c:pt>
                      <c:pt idx="8455">
                        <c:v>44832.062997685185</c:v>
                      </c:pt>
                      <c:pt idx="8456">
                        <c:v>44832.063009259262</c:v>
                      </c:pt>
                      <c:pt idx="8457">
                        <c:v>44832.063009259262</c:v>
                      </c:pt>
                      <c:pt idx="8458">
                        <c:v>44832.063020833331</c:v>
                      </c:pt>
                      <c:pt idx="8459">
                        <c:v>44832.063032407408</c:v>
                      </c:pt>
                      <c:pt idx="8460">
                        <c:v>44832.063043981485</c:v>
                      </c:pt>
                      <c:pt idx="8461">
                        <c:v>44832.063055555554</c:v>
                      </c:pt>
                      <c:pt idx="8462">
                        <c:v>44832.063067129631</c:v>
                      </c:pt>
                      <c:pt idx="8463">
                        <c:v>44832.063078703701</c:v>
                      </c:pt>
                      <c:pt idx="8464">
                        <c:v>44832.063090277778</c:v>
                      </c:pt>
                      <c:pt idx="8465">
                        <c:v>44832.063101851854</c:v>
                      </c:pt>
                      <c:pt idx="8466">
                        <c:v>44832.063113425924</c:v>
                      </c:pt>
                      <c:pt idx="8467">
                        <c:v>44832.063125000001</c:v>
                      </c:pt>
                      <c:pt idx="8468">
                        <c:v>44832.063136574077</c:v>
                      </c:pt>
                      <c:pt idx="8469">
                        <c:v>44832.063148148147</c:v>
                      </c:pt>
                      <c:pt idx="8470">
                        <c:v>44832.063159722224</c:v>
                      </c:pt>
                      <c:pt idx="8471">
                        <c:v>44832.063171296293</c:v>
                      </c:pt>
                      <c:pt idx="8472">
                        <c:v>44832.063194444447</c:v>
                      </c:pt>
                      <c:pt idx="8473">
                        <c:v>44832.063206018516</c:v>
                      </c:pt>
                      <c:pt idx="8474">
                        <c:v>44832.063217592593</c:v>
                      </c:pt>
                      <c:pt idx="8475">
                        <c:v>44832.06322916667</c:v>
                      </c:pt>
                      <c:pt idx="8476">
                        <c:v>44832.063240740739</c:v>
                      </c:pt>
                      <c:pt idx="8477">
                        <c:v>44832.063252314816</c:v>
                      </c:pt>
                      <c:pt idx="8478">
                        <c:v>44832.063263888886</c:v>
                      </c:pt>
                      <c:pt idx="8479">
                        <c:v>44832.063275462962</c:v>
                      </c:pt>
                      <c:pt idx="8480">
                        <c:v>44832.063287037039</c:v>
                      </c:pt>
                      <c:pt idx="8481">
                        <c:v>44832.063298611109</c:v>
                      </c:pt>
                      <c:pt idx="8482">
                        <c:v>44832.063310185185</c:v>
                      </c:pt>
                      <c:pt idx="8483">
                        <c:v>44832.063321759262</c:v>
                      </c:pt>
                      <c:pt idx="8484">
                        <c:v>44832.063333333332</c:v>
                      </c:pt>
                      <c:pt idx="8485">
                        <c:v>44832.063344907408</c:v>
                      </c:pt>
                      <c:pt idx="8486">
                        <c:v>44832.063356481478</c:v>
                      </c:pt>
                      <c:pt idx="8487">
                        <c:v>44832.063368055555</c:v>
                      </c:pt>
                      <c:pt idx="8488">
                        <c:v>44832.063379629632</c:v>
                      </c:pt>
                      <c:pt idx="8489">
                        <c:v>44832.063391203701</c:v>
                      </c:pt>
                      <c:pt idx="8490">
                        <c:v>44832.063402777778</c:v>
                      </c:pt>
                      <c:pt idx="8491">
                        <c:v>44832.063414351855</c:v>
                      </c:pt>
                      <c:pt idx="8492">
                        <c:v>44832.063425925924</c:v>
                      </c:pt>
                      <c:pt idx="8493">
                        <c:v>44832.063437500001</c:v>
                      </c:pt>
                      <c:pt idx="8494">
                        <c:v>44832.063449074078</c:v>
                      </c:pt>
                      <c:pt idx="8495">
                        <c:v>44832.063460648147</c:v>
                      </c:pt>
                      <c:pt idx="8496">
                        <c:v>44832.063472222224</c:v>
                      </c:pt>
                      <c:pt idx="8497">
                        <c:v>44832.063483796293</c:v>
                      </c:pt>
                      <c:pt idx="8498">
                        <c:v>44832.06349537037</c:v>
                      </c:pt>
                      <c:pt idx="8499">
                        <c:v>44832.063506944447</c:v>
                      </c:pt>
                      <c:pt idx="8500">
                        <c:v>44832.063518518517</c:v>
                      </c:pt>
                      <c:pt idx="8501">
                        <c:v>44832.063530092593</c:v>
                      </c:pt>
                      <c:pt idx="8502">
                        <c:v>44832.06354166667</c:v>
                      </c:pt>
                      <c:pt idx="8503">
                        <c:v>44832.06355324074</c:v>
                      </c:pt>
                      <c:pt idx="8504">
                        <c:v>44832.063564814816</c:v>
                      </c:pt>
                      <c:pt idx="8505">
                        <c:v>44832.063576388886</c:v>
                      </c:pt>
                      <c:pt idx="8506">
                        <c:v>44832.063587962963</c:v>
                      </c:pt>
                      <c:pt idx="8507">
                        <c:v>44832.063599537039</c:v>
                      </c:pt>
                      <c:pt idx="8508">
                        <c:v>44832.063611111109</c:v>
                      </c:pt>
                      <c:pt idx="8509">
                        <c:v>44832.063622685186</c:v>
                      </c:pt>
                      <c:pt idx="8510">
                        <c:v>44832.063634259262</c:v>
                      </c:pt>
                      <c:pt idx="8511">
                        <c:v>44832.063645833332</c:v>
                      </c:pt>
                      <c:pt idx="8512">
                        <c:v>44832.063657407409</c:v>
                      </c:pt>
                      <c:pt idx="8513">
                        <c:v>44832.063668981478</c:v>
                      </c:pt>
                      <c:pt idx="8514">
                        <c:v>44832.063680555555</c:v>
                      </c:pt>
                      <c:pt idx="8515">
                        <c:v>44832.063692129632</c:v>
                      </c:pt>
                      <c:pt idx="8516">
                        <c:v>44832.063703703701</c:v>
                      </c:pt>
                      <c:pt idx="8517">
                        <c:v>44832.063715277778</c:v>
                      </c:pt>
                      <c:pt idx="8518">
                        <c:v>44832.063726851855</c:v>
                      </c:pt>
                      <c:pt idx="8519">
                        <c:v>44832.063738425924</c:v>
                      </c:pt>
                      <c:pt idx="8520">
                        <c:v>44832.063750000001</c:v>
                      </c:pt>
                      <c:pt idx="8521">
                        <c:v>44832.063761574071</c:v>
                      </c:pt>
                      <c:pt idx="8522">
                        <c:v>44832.063773148147</c:v>
                      </c:pt>
                      <c:pt idx="8523">
                        <c:v>44832.063784722224</c:v>
                      </c:pt>
                      <c:pt idx="8524">
                        <c:v>44832.063796296294</c:v>
                      </c:pt>
                      <c:pt idx="8525">
                        <c:v>44832.063807870371</c:v>
                      </c:pt>
                      <c:pt idx="8526">
                        <c:v>44832.063819444447</c:v>
                      </c:pt>
                      <c:pt idx="8527">
                        <c:v>44832.063831018517</c:v>
                      </c:pt>
                      <c:pt idx="8528">
                        <c:v>44832.063842592594</c:v>
                      </c:pt>
                      <c:pt idx="8529">
                        <c:v>44832.063854166663</c:v>
                      </c:pt>
                      <c:pt idx="8530">
                        <c:v>44832.06386574074</c:v>
                      </c:pt>
                      <c:pt idx="8531">
                        <c:v>44832.063877314817</c:v>
                      </c:pt>
                      <c:pt idx="8532">
                        <c:v>44832.063888888886</c:v>
                      </c:pt>
                      <c:pt idx="8533">
                        <c:v>44832.063900462963</c:v>
                      </c:pt>
                      <c:pt idx="8534">
                        <c:v>44832.06391203704</c:v>
                      </c:pt>
                      <c:pt idx="8535">
                        <c:v>44832.063923611109</c:v>
                      </c:pt>
                      <c:pt idx="8536">
                        <c:v>44832.063935185186</c:v>
                      </c:pt>
                      <c:pt idx="8537">
                        <c:v>44832.063946759263</c:v>
                      </c:pt>
                      <c:pt idx="8538">
                        <c:v>44832.063958333332</c:v>
                      </c:pt>
                      <c:pt idx="8539">
                        <c:v>44832.063969907409</c:v>
                      </c:pt>
                      <c:pt idx="8540">
                        <c:v>44832.063981481479</c:v>
                      </c:pt>
                      <c:pt idx="8541">
                        <c:v>44832.063993055555</c:v>
                      </c:pt>
                      <c:pt idx="8542">
                        <c:v>44832.064004629632</c:v>
                      </c:pt>
                      <c:pt idx="8543">
                        <c:v>44832.064016203702</c:v>
                      </c:pt>
                      <c:pt idx="8544">
                        <c:v>44832.064027777778</c:v>
                      </c:pt>
                      <c:pt idx="8545">
                        <c:v>44832.064039351855</c:v>
                      </c:pt>
                      <c:pt idx="8546">
                        <c:v>44832.064050925925</c:v>
                      </c:pt>
                      <c:pt idx="8547">
                        <c:v>44832.064062500001</c:v>
                      </c:pt>
                      <c:pt idx="8548">
                        <c:v>44832.064074074071</c:v>
                      </c:pt>
                      <c:pt idx="8549">
                        <c:v>44832.064085648148</c:v>
                      </c:pt>
                      <c:pt idx="8550">
                        <c:v>44832.064097222225</c:v>
                      </c:pt>
                      <c:pt idx="8551">
                        <c:v>44832.064108796294</c:v>
                      </c:pt>
                      <c:pt idx="8552">
                        <c:v>44832.064120370371</c:v>
                      </c:pt>
                      <c:pt idx="8553">
                        <c:v>44832.064131944448</c:v>
                      </c:pt>
                      <c:pt idx="8554">
                        <c:v>44832.064143518517</c:v>
                      </c:pt>
                      <c:pt idx="8555">
                        <c:v>44832.064155092594</c:v>
                      </c:pt>
                      <c:pt idx="8556">
                        <c:v>44832.064166666663</c:v>
                      </c:pt>
                      <c:pt idx="8557">
                        <c:v>44832.06417824074</c:v>
                      </c:pt>
                      <c:pt idx="8558">
                        <c:v>44832.064189814817</c:v>
                      </c:pt>
                      <c:pt idx="8559">
                        <c:v>44832.064201388886</c:v>
                      </c:pt>
                      <c:pt idx="8560">
                        <c:v>44832.064212962963</c:v>
                      </c:pt>
                      <c:pt idx="8561">
                        <c:v>44832.06422453704</c:v>
                      </c:pt>
                      <c:pt idx="8562">
                        <c:v>44832.064236111109</c:v>
                      </c:pt>
                      <c:pt idx="8563">
                        <c:v>44832.064247685186</c:v>
                      </c:pt>
                      <c:pt idx="8564">
                        <c:v>44832.064259259256</c:v>
                      </c:pt>
                      <c:pt idx="8565">
                        <c:v>44832.064270833333</c:v>
                      </c:pt>
                      <c:pt idx="8566">
                        <c:v>44832.064282407409</c:v>
                      </c:pt>
                      <c:pt idx="8567">
                        <c:v>44832.064293981479</c:v>
                      </c:pt>
                      <c:pt idx="8568">
                        <c:v>44832.064305555556</c:v>
                      </c:pt>
                      <c:pt idx="8569">
                        <c:v>44832.064317129632</c:v>
                      </c:pt>
                      <c:pt idx="8570">
                        <c:v>44832.064328703702</c:v>
                      </c:pt>
                      <c:pt idx="8571">
                        <c:v>44832.064340277779</c:v>
                      </c:pt>
                      <c:pt idx="8572">
                        <c:v>44832.064351851855</c:v>
                      </c:pt>
                      <c:pt idx="8573">
                        <c:v>44832.064363425925</c:v>
                      </c:pt>
                      <c:pt idx="8574">
                        <c:v>44832.064375000002</c:v>
                      </c:pt>
                      <c:pt idx="8575">
                        <c:v>44832.064386574071</c:v>
                      </c:pt>
                      <c:pt idx="8576">
                        <c:v>44832.064398148148</c:v>
                      </c:pt>
                      <c:pt idx="8577">
                        <c:v>44832.064409722225</c:v>
                      </c:pt>
                      <c:pt idx="8578">
                        <c:v>44832.064421296294</c:v>
                      </c:pt>
                      <c:pt idx="8579">
                        <c:v>44832.064432870371</c:v>
                      </c:pt>
                      <c:pt idx="8580">
                        <c:v>44832.064444444448</c:v>
                      </c:pt>
                      <c:pt idx="8581">
                        <c:v>44832.064456018517</c:v>
                      </c:pt>
                      <c:pt idx="8582">
                        <c:v>44832.064467592594</c:v>
                      </c:pt>
                      <c:pt idx="8583">
                        <c:v>44832.064479166664</c:v>
                      </c:pt>
                      <c:pt idx="8584">
                        <c:v>44832.06449074074</c:v>
                      </c:pt>
                      <c:pt idx="8585">
                        <c:v>44832.064502314817</c:v>
                      </c:pt>
                      <c:pt idx="8586">
                        <c:v>44832.064513888887</c:v>
                      </c:pt>
                      <c:pt idx="8587">
                        <c:v>44832.064525462964</c:v>
                      </c:pt>
                      <c:pt idx="8588">
                        <c:v>44832.06453703704</c:v>
                      </c:pt>
                      <c:pt idx="8589">
                        <c:v>44832.06454861111</c:v>
                      </c:pt>
                      <c:pt idx="8590">
                        <c:v>44832.064560185187</c:v>
                      </c:pt>
                      <c:pt idx="8591">
                        <c:v>44832.064571759256</c:v>
                      </c:pt>
                      <c:pt idx="8592">
                        <c:v>44832.064583333333</c:v>
                      </c:pt>
                      <c:pt idx="8593">
                        <c:v>44832.06459490741</c:v>
                      </c:pt>
                      <c:pt idx="8594">
                        <c:v>44832.064606481479</c:v>
                      </c:pt>
                      <c:pt idx="8595">
                        <c:v>44832.064618055556</c:v>
                      </c:pt>
                      <c:pt idx="8596">
                        <c:v>44832.064629629633</c:v>
                      </c:pt>
                      <c:pt idx="8597">
                        <c:v>44832.064641203702</c:v>
                      </c:pt>
                      <c:pt idx="8598">
                        <c:v>44832.064652777779</c:v>
                      </c:pt>
                      <c:pt idx="8599">
                        <c:v>44832.064664351848</c:v>
                      </c:pt>
                      <c:pt idx="8600">
                        <c:v>44832.064675925925</c:v>
                      </c:pt>
                      <c:pt idx="8601">
                        <c:v>44832.064687500002</c:v>
                      </c:pt>
                      <c:pt idx="8602">
                        <c:v>44832.064699074072</c:v>
                      </c:pt>
                      <c:pt idx="8603">
                        <c:v>44832.064710648148</c:v>
                      </c:pt>
                      <c:pt idx="8604">
                        <c:v>44832.064722222225</c:v>
                      </c:pt>
                      <c:pt idx="8605">
                        <c:v>44832.064733796295</c:v>
                      </c:pt>
                      <c:pt idx="8606">
                        <c:v>44832.064745370371</c:v>
                      </c:pt>
                      <c:pt idx="8607">
                        <c:v>44832.064756944441</c:v>
                      </c:pt>
                      <c:pt idx="8608">
                        <c:v>44832.064768518518</c:v>
                      </c:pt>
                      <c:pt idx="8609">
                        <c:v>44832.064780092594</c:v>
                      </c:pt>
                      <c:pt idx="8610">
                        <c:v>44832.064791666664</c:v>
                      </c:pt>
                      <c:pt idx="8611">
                        <c:v>44832.064803240741</c:v>
                      </c:pt>
                      <c:pt idx="8612">
                        <c:v>44832.064814814818</c:v>
                      </c:pt>
                      <c:pt idx="8613">
                        <c:v>44832.064826388887</c:v>
                      </c:pt>
                      <c:pt idx="8614">
                        <c:v>44832.064837962964</c:v>
                      </c:pt>
                      <c:pt idx="8615">
                        <c:v>44832.064849537041</c:v>
                      </c:pt>
                      <c:pt idx="8616">
                        <c:v>44832.06486111111</c:v>
                      </c:pt>
                      <c:pt idx="8617">
                        <c:v>44832.064872685187</c:v>
                      </c:pt>
                      <c:pt idx="8618">
                        <c:v>44832.064884259256</c:v>
                      </c:pt>
                      <c:pt idx="8619">
                        <c:v>44832.064895833333</c:v>
                      </c:pt>
                      <c:pt idx="8620">
                        <c:v>44832.06490740741</c:v>
                      </c:pt>
                      <c:pt idx="8621">
                        <c:v>44832.064918981479</c:v>
                      </c:pt>
                      <c:pt idx="8622">
                        <c:v>44832.064930555556</c:v>
                      </c:pt>
                      <c:pt idx="8623">
                        <c:v>44832.064942129633</c:v>
                      </c:pt>
                      <c:pt idx="8624">
                        <c:v>44832.064953703702</c:v>
                      </c:pt>
                      <c:pt idx="8625">
                        <c:v>44832.064965277779</c:v>
                      </c:pt>
                      <c:pt idx="8626">
                        <c:v>44832.064976851849</c:v>
                      </c:pt>
                      <c:pt idx="8627">
                        <c:v>44832.064988425926</c:v>
                      </c:pt>
                      <c:pt idx="8628">
                        <c:v>44832.065000000002</c:v>
                      </c:pt>
                      <c:pt idx="8629">
                        <c:v>44832.065011574072</c:v>
                      </c:pt>
                      <c:pt idx="8630">
                        <c:v>44832.065023148149</c:v>
                      </c:pt>
                      <c:pt idx="8631">
                        <c:v>44832.065034722225</c:v>
                      </c:pt>
                      <c:pt idx="8632">
                        <c:v>44832.065046296295</c:v>
                      </c:pt>
                      <c:pt idx="8633">
                        <c:v>44832.065057870372</c:v>
                      </c:pt>
                      <c:pt idx="8634">
                        <c:v>44832.065069444441</c:v>
                      </c:pt>
                      <c:pt idx="8635">
                        <c:v>44832.065081018518</c:v>
                      </c:pt>
                      <c:pt idx="8636">
                        <c:v>44832.065092592595</c:v>
                      </c:pt>
                      <c:pt idx="8637">
                        <c:v>44832.065104166664</c:v>
                      </c:pt>
                      <c:pt idx="8638">
                        <c:v>44832.065115740741</c:v>
                      </c:pt>
                      <c:pt idx="8639">
                        <c:v>44832.065127314818</c:v>
                      </c:pt>
                      <c:pt idx="8640">
                        <c:v>44832.065138888887</c:v>
                      </c:pt>
                      <c:pt idx="8641">
                        <c:v>44832.065150462964</c:v>
                      </c:pt>
                      <c:pt idx="8642">
                        <c:v>44832.065162037034</c:v>
                      </c:pt>
                      <c:pt idx="8643">
                        <c:v>44832.06517361111</c:v>
                      </c:pt>
                      <c:pt idx="8644">
                        <c:v>44832.065185185187</c:v>
                      </c:pt>
                      <c:pt idx="8645">
                        <c:v>44832.065196759257</c:v>
                      </c:pt>
                      <c:pt idx="8646">
                        <c:v>44832.065208333333</c:v>
                      </c:pt>
                      <c:pt idx="8647">
                        <c:v>44832.06521990741</c:v>
                      </c:pt>
                      <c:pt idx="8648">
                        <c:v>44832.06523148148</c:v>
                      </c:pt>
                      <c:pt idx="8649">
                        <c:v>44832.065243055556</c:v>
                      </c:pt>
                      <c:pt idx="8650">
                        <c:v>44832.065254629626</c:v>
                      </c:pt>
                      <c:pt idx="8651">
                        <c:v>44832.065266203703</c:v>
                      </c:pt>
                      <c:pt idx="8652">
                        <c:v>44832.06527777778</c:v>
                      </c:pt>
                      <c:pt idx="8653">
                        <c:v>44832.065289351849</c:v>
                      </c:pt>
                      <c:pt idx="8654">
                        <c:v>44832.065300925926</c:v>
                      </c:pt>
                      <c:pt idx="8655">
                        <c:v>44832.065312500003</c:v>
                      </c:pt>
                      <c:pt idx="8656">
                        <c:v>44832.065324074072</c:v>
                      </c:pt>
                      <c:pt idx="8657">
                        <c:v>44832.065335648149</c:v>
                      </c:pt>
                      <c:pt idx="8658">
                        <c:v>44832.065347222226</c:v>
                      </c:pt>
                      <c:pt idx="8659">
                        <c:v>44832.065358796295</c:v>
                      </c:pt>
                      <c:pt idx="8660">
                        <c:v>44832.065370370372</c:v>
                      </c:pt>
                      <c:pt idx="8661">
                        <c:v>44832.065381944441</c:v>
                      </c:pt>
                      <c:pt idx="8662">
                        <c:v>44832.065393518518</c:v>
                      </c:pt>
                      <c:pt idx="8663">
                        <c:v>44832.065405092595</c:v>
                      </c:pt>
                      <c:pt idx="8664">
                        <c:v>44832.065416666665</c:v>
                      </c:pt>
                      <c:pt idx="8665">
                        <c:v>44832.065428240741</c:v>
                      </c:pt>
                      <c:pt idx="8666">
                        <c:v>44832.065439814818</c:v>
                      </c:pt>
                      <c:pt idx="8667">
                        <c:v>44832.065451388888</c:v>
                      </c:pt>
                      <c:pt idx="8668">
                        <c:v>44832.065462962964</c:v>
                      </c:pt>
                      <c:pt idx="8669">
                        <c:v>44832.065474537034</c:v>
                      </c:pt>
                      <c:pt idx="8670">
                        <c:v>44832.065486111111</c:v>
                      </c:pt>
                      <c:pt idx="8671">
                        <c:v>44832.065497685187</c:v>
                      </c:pt>
                      <c:pt idx="8672">
                        <c:v>44832.065509259257</c:v>
                      </c:pt>
                      <c:pt idx="8673">
                        <c:v>44832.065520833334</c:v>
                      </c:pt>
                      <c:pt idx="8674">
                        <c:v>44832.065532407411</c:v>
                      </c:pt>
                      <c:pt idx="8675">
                        <c:v>44832.06554398148</c:v>
                      </c:pt>
                      <c:pt idx="8676">
                        <c:v>44832.065555555557</c:v>
                      </c:pt>
                      <c:pt idx="8677">
                        <c:v>44832.065567129626</c:v>
                      </c:pt>
                      <c:pt idx="8678">
                        <c:v>44832.065578703703</c:v>
                      </c:pt>
                      <c:pt idx="8679">
                        <c:v>44832.06559027778</c:v>
                      </c:pt>
                      <c:pt idx="8680">
                        <c:v>44832.065601851849</c:v>
                      </c:pt>
                      <c:pt idx="8681">
                        <c:v>44832.065613425926</c:v>
                      </c:pt>
                      <c:pt idx="8682">
                        <c:v>44832.065625000003</c:v>
                      </c:pt>
                      <c:pt idx="8683">
                        <c:v>44832.065636574072</c:v>
                      </c:pt>
                      <c:pt idx="8684">
                        <c:v>44832.065648148149</c:v>
                      </c:pt>
                      <c:pt idx="8685">
                        <c:v>44832.065659722219</c:v>
                      </c:pt>
                      <c:pt idx="8686">
                        <c:v>44832.065671296295</c:v>
                      </c:pt>
                      <c:pt idx="8687">
                        <c:v>44832.065682870372</c:v>
                      </c:pt>
                      <c:pt idx="8688">
                        <c:v>44832.065694444442</c:v>
                      </c:pt>
                      <c:pt idx="8689">
                        <c:v>44832.065706018519</c:v>
                      </c:pt>
                      <c:pt idx="8690">
                        <c:v>44832.065717592595</c:v>
                      </c:pt>
                      <c:pt idx="8691">
                        <c:v>44832.065729166665</c:v>
                      </c:pt>
                      <c:pt idx="8692">
                        <c:v>44832.065740740742</c:v>
                      </c:pt>
                      <c:pt idx="8693">
                        <c:v>44832.065752314818</c:v>
                      </c:pt>
                      <c:pt idx="8694">
                        <c:v>44832.065763888888</c:v>
                      </c:pt>
                      <c:pt idx="8695">
                        <c:v>44832.065775462965</c:v>
                      </c:pt>
                      <c:pt idx="8696">
                        <c:v>44832.065787037034</c:v>
                      </c:pt>
                      <c:pt idx="8697">
                        <c:v>44832.065798611111</c:v>
                      </c:pt>
                      <c:pt idx="8698">
                        <c:v>44832.065810185188</c:v>
                      </c:pt>
                      <c:pt idx="8699">
                        <c:v>44832.065821759257</c:v>
                      </c:pt>
                      <c:pt idx="8700">
                        <c:v>44832.065833333334</c:v>
                      </c:pt>
                      <c:pt idx="8701">
                        <c:v>44832.065844907411</c:v>
                      </c:pt>
                      <c:pt idx="8702">
                        <c:v>44832.06585648148</c:v>
                      </c:pt>
                      <c:pt idx="8703">
                        <c:v>44832.065868055557</c:v>
                      </c:pt>
                      <c:pt idx="8704">
                        <c:v>44832.065879629627</c:v>
                      </c:pt>
                      <c:pt idx="8705">
                        <c:v>44832.065891203703</c:v>
                      </c:pt>
                      <c:pt idx="8706">
                        <c:v>44832.06590277778</c:v>
                      </c:pt>
                      <c:pt idx="8707">
                        <c:v>44832.06591435185</c:v>
                      </c:pt>
                      <c:pt idx="8708">
                        <c:v>44832.065925925926</c:v>
                      </c:pt>
                      <c:pt idx="8709">
                        <c:v>44832.065937500003</c:v>
                      </c:pt>
                      <c:pt idx="8710">
                        <c:v>44832.065949074073</c:v>
                      </c:pt>
                      <c:pt idx="8711">
                        <c:v>44832.065960648149</c:v>
                      </c:pt>
                      <c:pt idx="8712">
                        <c:v>44832.065972222219</c:v>
                      </c:pt>
                      <c:pt idx="8713">
                        <c:v>44832.065983796296</c:v>
                      </c:pt>
                      <c:pt idx="8714">
                        <c:v>44832.065995370373</c:v>
                      </c:pt>
                      <c:pt idx="8715">
                        <c:v>44832.066006944442</c:v>
                      </c:pt>
                      <c:pt idx="8716">
                        <c:v>44832.066018518519</c:v>
                      </c:pt>
                      <c:pt idx="8717">
                        <c:v>44832.066030092596</c:v>
                      </c:pt>
                      <c:pt idx="8718">
                        <c:v>44832.066041666665</c:v>
                      </c:pt>
                      <c:pt idx="8719">
                        <c:v>44832.066053240742</c:v>
                      </c:pt>
                      <c:pt idx="8720">
                        <c:v>44832.066064814811</c:v>
                      </c:pt>
                      <c:pt idx="8721">
                        <c:v>44832.066076388888</c:v>
                      </c:pt>
                      <c:pt idx="8722">
                        <c:v>44832.066087962965</c:v>
                      </c:pt>
                      <c:pt idx="8723">
                        <c:v>44832.066099537034</c:v>
                      </c:pt>
                      <c:pt idx="8724">
                        <c:v>44832.066111111111</c:v>
                      </c:pt>
                      <c:pt idx="8725">
                        <c:v>44832.066122685188</c:v>
                      </c:pt>
                      <c:pt idx="8726">
                        <c:v>44832.066134259258</c:v>
                      </c:pt>
                      <c:pt idx="8727">
                        <c:v>44832.066145833334</c:v>
                      </c:pt>
                      <c:pt idx="8728">
                        <c:v>44832.066157407404</c:v>
                      </c:pt>
                      <c:pt idx="8729">
                        <c:v>44832.066168981481</c:v>
                      </c:pt>
                      <c:pt idx="8730">
                        <c:v>44832.066180555557</c:v>
                      </c:pt>
                      <c:pt idx="8731">
                        <c:v>44832.066192129627</c:v>
                      </c:pt>
                      <c:pt idx="8732">
                        <c:v>44832.066203703704</c:v>
                      </c:pt>
                      <c:pt idx="8733">
                        <c:v>44832.06621527778</c:v>
                      </c:pt>
                      <c:pt idx="8734">
                        <c:v>44832.06622685185</c:v>
                      </c:pt>
                      <c:pt idx="8735">
                        <c:v>44832.066238425927</c:v>
                      </c:pt>
                      <c:pt idx="8736">
                        <c:v>44832.066250000003</c:v>
                      </c:pt>
                      <c:pt idx="8737">
                        <c:v>44832.066261574073</c:v>
                      </c:pt>
                      <c:pt idx="8738">
                        <c:v>44832.06627314815</c:v>
                      </c:pt>
                      <c:pt idx="8739">
                        <c:v>44832.066284722219</c:v>
                      </c:pt>
                      <c:pt idx="8740">
                        <c:v>44832.066296296296</c:v>
                      </c:pt>
                      <c:pt idx="8741">
                        <c:v>44832.066307870373</c:v>
                      </c:pt>
                      <c:pt idx="8742">
                        <c:v>44832.066319444442</c:v>
                      </c:pt>
                      <c:pt idx="8743">
                        <c:v>44832.066331018519</c:v>
                      </c:pt>
                      <c:pt idx="8744">
                        <c:v>44832.066342592596</c:v>
                      </c:pt>
                      <c:pt idx="8745">
                        <c:v>44832.066354166665</c:v>
                      </c:pt>
                      <c:pt idx="8746">
                        <c:v>44832.066365740742</c:v>
                      </c:pt>
                      <c:pt idx="8747">
                        <c:v>44832.066377314812</c:v>
                      </c:pt>
                      <c:pt idx="8748">
                        <c:v>44832.066388888888</c:v>
                      </c:pt>
                      <c:pt idx="8749">
                        <c:v>44832.066400462965</c:v>
                      </c:pt>
                      <c:pt idx="8750">
                        <c:v>44832.066412037035</c:v>
                      </c:pt>
                      <c:pt idx="8751">
                        <c:v>44832.066423611112</c:v>
                      </c:pt>
                      <c:pt idx="8752">
                        <c:v>44832.066435185188</c:v>
                      </c:pt>
                      <c:pt idx="8753">
                        <c:v>44832.066446759258</c:v>
                      </c:pt>
                      <c:pt idx="8754">
                        <c:v>44832.066458333335</c:v>
                      </c:pt>
                      <c:pt idx="8755">
                        <c:v>44832.066469907404</c:v>
                      </c:pt>
                      <c:pt idx="8756">
                        <c:v>44832.066481481481</c:v>
                      </c:pt>
                      <c:pt idx="8757">
                        <c:v>44832.066493055558</c:v>
                      </c:pt>
                      <c:pt idx="8758">
                        <c:v>44832.066504629627</c:v>
                      </c:pt>
                      <c:pt idx="8759">
                        <c:v>44832.066516203704</c:v>
                      </c:pt>
                      <c:pt idx="8760">
                        <c:v>44832.066527777781</c:v>
                      </c:pt>
                      <c:pt idx="8761">
                        <c:v>44832.06653935185</c:v>
                      </c:pt>
                      <c:pt idx="8762">
                        <c:v>44832.066550925927</c:v>
                      </c:pt>
                      <c:pt idx="8763">
                        <c:v>44832.066562499997</c:v>
                      </c:pt>
                      <c:pt idx="8764">
                        <c:v>44832.066574074073</c:v>
                      </c:pt>
                      <c:pt idx="8765">
                        <c:v>44832.06658564815</c:v>
                      </c:pt>
                      <c:pt idx="8766">
                        <c:v>44832.06659722222</c:v>
                      </c:pt>
                      <c:pt idx="8767">
                        <c:v>44832.066608796296</c:v>
                      </c:pt>
                      <c:pt idx="8768">
                        <c:v>44832.066620370373</c:v>
                      </c:pt>
                      <c:pt idx="8769">
                        <c:v>44832.066631944443</c:v>
                      </c:pt>
                      <c:pt idx="8770">
                        <c:v>44832.066643518519</c:v>
                      </c:pt>
                      <c:pt idx="8771">
                        <c:v>44832.066655092596</c:v>
                      </c:pt>
                      <c:pt idx="8772">
                        <c:v>44832.066666666666</c:v>
                      </c:pt>
                      <c:pt idx="8773">
                        <c:v>44832.066678240742</c:v>
                      </c:pt>
                      <c:pt idx="8774">
                        <c:v>44832.066689814812</c:v>
                      </c:pt>
                      <c:pt idx="8775">
                        <c:v>44832.066701388889</c:v>
                      </c:pt>
                      <c:pt idx="8776">
                        <c:v>44832.066712962966</c:v>
                      </c:pt>
                      <c:pt idx="8777">
                        <c:v>44832.066724537035</c:v>
                      </c:pt>
                      <c:pt idx="8778">
                        <c:v>44832.066736111112</c:v>
                      </c:pt>
                      <c:pt idx="8779">
                        <c:v>44832.066747685189</c:v>
                      </c:pt>
                      <c:pt idx="8780">
                        <c:v>44832.066759259258</c:v>
                      </c:pt>
                      <c:pt idx="8781">
                        <c:v>44832.066770833335</c:v>
                      </c:pt>
                      <c:pt idx="8782">
                        <c:v>44832.066782407404</c:v>
                      </c:pt>
                      <c:pt idx="8783">
                        <c:v>44832.066793981481</c:v>
                      </c:pt>
                      <c:pt idx="8784">
                        <c:v>44832.066805555558</c:v>
                      </c:pt>
                      <c:pt idx="8785">
                        <c:v>44832.066817129627</c:v>
                      </c:pt>
                      <c:pt idx="8786">
                        <c:v>44832.066828703704</c:v>
                      </c:pt>
                      <c:pt idx="8787">
                        <c:v>44832.066840277781</c:v>
                      </c:pt>
                      <c:pt idx="8788">
                        <c:v>44832.066851851851</c:v>
                      </c:pt>
                      <c:pt idx="8789">
                        <c:v>44832.066863425927</c:v>
                      </c:pt>
                      <c:pt idx="8790">
                        <c:v>44832.066874999997</c:v>
                      </c:pt>
                      <c:pt idx="8791">
                        <c:v>44832.066886574074</c:v>
                      </c:pt>
                      <c:pt idx="8792">
                        <c:v>44832.06689814815</c:v>
                      </c:pt>
                      <c:pt idx="8793">
                        <c:v>44832.06690972222</c:v>
                      </c:pt>
                      <c:pt idx="8794">
                        <c:v>44832.066921296297</c:v>
                      </c:pt>
                      <c:pt idx="8795">
                        <c:v>44832.066932870373</c:v>
                      </c:pt>
                      <c:pt idx="8796">
                        <c:v>44832.066944444443</c:v>
                      </c:pt>
                      <c:pt idx="8797">
                        <c:v>44832.06695601852</c:v>
                      </c:pt>
                      <c:pt idx="8798">
                        <c:v>44832.066967592589</c:v>
                      </c:pt>
                      <c:pt idx="8799">
                        <c:v>44832.066990740743</c:v>
                      </c:pt>
                      <c:pt idx="8800">
                        <c:v>44832.067002314812</c:v>
                      </c:pt>
                      <c:pt idx="8801">
                        <c:v>44832.067013888889</c:v>
                      </c:pt>
                      <c:pt idx="8802">
                        <c:v>44832.067025462966</c:v>
                      </c:pt>
                      <c:pt idx="8803">
                        <c:v>44832.067025462966</c:v>
                      </c:pt>
                      <c:pt idx="8804">
                        <c:v>44832.067037037035</c:v>
                      </c:pt>
                      <c:pt idx="8805">
                        <c:v>44832.067048611112</c:v>
                      </c:pt>
                      <c:pt idx="8806">
                        <c:v>44832.067060185182</c:v>
                      </c:pt>
                      <c:pt idx="8807">
                        <c:v>44832.067071759258</c:v>
                      </c:pt>
                      <c:pt idx="8808">
                        <c:v>44832.067083333335</c:v>
                      </c:pt>
                      <c:pt idx="8809">
                        <c:v>44832.067094907405</c:v>
                      </c:pt>
                      <c:pt idx="8810">
                        <c:v>44832.067106481481</c:v>
                      </c:pt>
                      <c:pt idx="8811">
                        <c:v>44832.067118055558</c:v>
                      </c:pt>
                      <c:pt idx="8812">
                        <c:v>44832.067129629628</c:v>
                      </c:pt>
                      <c:pt idx="8813">
                        <c:v>44832.067141203705</c:v>
                      </c:pt>
                      <c:pt idx="8814">
                        <c:v>44832.067152777781</c:v>
                      </c:pt>
                      <c:pt idx="8815">
                        <c:v>44832.067164351851</c:v>
                      </c:pt>
                      <c:pt idx="8816">
                        <c:v>44832.067187499997</c:v>
                      </c:pt>
                      <c:pt idx="8817">
                        <c:v>44832.067199074074</c:v>
                      </c:pt>
                      <c:pt idx="8818">
                        <c:v>44832.067210648151</c:v>
                      </c:pt>
                      <c:pt idx="8819">
                        <c:v>44832.06722222222</c:v>
                      </c:pt>
                      <c:pt idx="8820">
                        <c:v>44832.067233796297</c:v>
                      </c:pt>
                      <c:pt idx="8821">
                        <c:v>44832.067245370374</c:v>
                      </c:pt>
                      <c:pt idx="8822">
                        <c:v>44832.067256944443</c:v>
                      </c:pt>
                      <c:pt idx="8823">
                        <c:v>44832.06726851852</c:v>
                      </c:pt>
                      <c:pt idx="8824">
                        <c:v>44832.067280092589</c:v>
                      </c:pt>
                      <c:pt idx="8825">
                        <c:v>44832.067291666666</c:v>
                      </c:pt>
                      <c:pt idx="8826">
                        <c:v>44832.067303240743</c:v>
                      </c:pt>
                      <c:pt idx="8827">
                        <c:v>44832.067314814813</c:v>
                      </c:pt>
                      <c:pt idx="8828">
                        <c:v>44832.067326388889</c:v>
                      </c:pt>
                      <c:pt idx="8829">
                        <c:v>44832.067337962966</c:v>
                      </c:pt>
                      <c:pt idx="8830">
                        <c:v>44832.067349537036</c:v>
                      </c:pt>
                      <c:pt idx="8831">
                        <c:v>44832.067361111112</c:v>
                      </c:pt>
                      <c:pt idx="8832">
                        <c:v>44832.067372685182</c:v>
                      </c:pt>
                      <c:pt idx="8833">
                        <c:v>44832.067384259259</c:v>
                      </c:pt>
                      <c:pt idx="8834">
                        <c:v>44832.067395833335</c:v>
                      </c:pt>
                      <c:pt idx="8835">
                        <c:v>44832.067407407405</c:v>
                      </c:pt>
                      <c:pt idx="8836">
                        <c:v>44832.067418981482</c:v>
                      </c:pt>
                      <c:pt idx="8837">
                        <c:v>44832.067430555559</c:v>
                      </c:pt>
                      <c:pt idx="8838">
                        <c:v>44832.067442129628</c:v>
                      </c:pt>
                      <c:pt idx="8839">
                        <c:v>44832.067453703705</c:v>
                      </c:pt>
                      <c:pt idx="8840">
                        <c:v>44832.067465277774</c:v>
                      </c:pt>
                      <c:pt idx="8841">
                        <c:v>44832.067476851851</c:v>
                      </c:pt>
                      <c:pt idx="8842">
                        <c:v>44832.067488425928</c:v>
                      </c:pt>
                      <c:pt idx="8843">
                        <c:v>44832.067499999997</c:v>
                      </c:pt>
                      <c:pt idx="8844">
                        <c:v>44832.067511574074</c:v>
                      </c:pt>
                      <c:pt idx="8845">
                        <c:v>44832.067523148151</c:v>
                      </c:pt>
                      <c:pt idx="8846">
                        <c:v>44832.06753472222</c:v>
                      </c:pt>
                      <c:pt idx="8847">
                        <c:v>44832.067546296297</c:v>
                      </c:pt>
                      <c:pt idx="8848">
                        <c:v>44832.067557870374</c:v>
                      </c:pt>
                      <c:pt idx="8849">
                        <c:v>44832.067569444444</c:v>
                      </c:pt>
                      <c:pt idx="8850">
                        <c:v>44832.06758101852</c:v>
                      </c:pt>
                      <c:pt idx="8851">
                        <c:v>44832.06759259259</c:v>
                      </c:pt>
                      <c:pt idx="8852">
                        <c:v>44832.067604166667</c:v>
                      </c:pt>
                      <c:pt idx="8853">
                        <c:v>44832.067615740743</c:v>
                      </c:pt>
                      <c:pt idx="8854">
                        <c:v>44832.067627314813</c:v>
                      </c:pt>
                      <c:pt idx="8855">
                        <c:v>44832.06763888889</c:v>
                      </c:pt>
                      <c:pt idx="8856">
                        <c:v>44832.067650462966</c:v>
                      </c:pt>
                      <c:pt idx="8857">
                        <c:v>44832.067662037036</c:v>
                      </c:pt>
                      <c:pt idx="8858">
                        <c:v>44832.067673611113</c:v>
                      </c:pt>
                      <c:pt idx="8859">
                        <c:v>44832.067685185182</c:v>
                      </c:pt>
                      <c:pt idx="8860">
                        <c:v>44832.067696759259</c:v>
                      </c:pt>
                      <c:pt idx="8861">
                        <c:v>44832.067708333336</c:v>
                      </c:pt>
                      <c:pt idx="8862">
                        <c:v>44832.067719907405</c:v>
                      </c:pt>
                      <c:pt idx="8863">
                        <c:v>44832.067731481482</c:v>
                      </c:pt>
                      <c:pt idx="8864">
                        <c:v>44832.067743055559</c:v>
                      </c:pt>
                      <c:pt idx="8865">
                        <c:v>44832.067754629628</c:v>
                      </c:pt>
                      <c:pt idx="8866">
                        <c:v>44832.067766203705</c:v>
                      </c:pt>
                      <c:pt idx="8867">
                        <c:v>44832.067777777775</c:v>
                      </c:pt>
                      <c:pt idx="8868">
                        <c:v>44832.067789351851</c:v>
                      </c:pt>
                      <c:pt idx="8869">
                        <c:v>44832.067800925928</c:v>
                      </c:pt>
                      <c:pt idx="8870">
                        <c:v>44832.067812499998</c:v>
                      </c:pt>
                      <c:pt idx="8871">
                        <c:v>44832.067824074074</c:v>
                      </c:pt>
                      <c:pt idx="8872">
                        <c:v>44832.067835648151</c:v>
                      </c:pt>
                      <c:pt idx="8873">
                        <c:v>44832.067847222221</c:v>
                      </c:pt>
                      <c:pt idx="8874">
                        <c:v>44832.067858796298</c:v>
                      </c:pt>
                      <c:pt idx="8875">
                        <c:v>44832.067870370367</c:v>
                      </c:pt>
                      <c:pt idx="8876">
                        <c:v>44832.067881944444</c:v>
                      </c:pt>
                      <c:pt idx="8877">
                        <c:v>44832.067893518521</c:v>
                      </c:pt>
                      <c:pt idx="8878">
                        <c:v>44832.06790509259</c:v>
                      </c:pt>
                      <c:pt idx="8879">
                        <c:v>44832.067916666667</c:v>
                      </c:pt>
                      <c:pt idx="8880">
                        <c:v>44832.067928240744</c:v>
                      </c:pt>
                      <c:pt idx="8881">
                        <c:v>44832.067939814813</c:v>
                      </c:pt>
                      <c:pt idx="8882">
                        <c:v>44832.06795138889</c:v>
                      </c:pt>
                      <c:pt idx="8883">
                        <c:v>44832.067962962959</c:v>
                      </c:pt>
                      <c:pt idx="8884">
                        <c:v>44832.067974537036</c:v>
                      </c:pt>
                      <c:pt idx="8885">
                        <c:v>44832.067986111113</c:v>
                      </c:pt>
                      <c:pt idx="8886">
                        <c:v>44832.067997685182</c:v>
                      </c:pt>
                      <c:pt idx="8887">
                        <c:v>44832.068009259259</c:v>
                      </c:pt>
                      <c:pt idx="8888">
                        <c:v>44832.068020833336</c:v>
                      </c:pt>
                      <c:pt idx="8889">
                        <c:v>44832.068032407406</c:v>
                      </c:pt>
                      <c:pt idx="8890">
                        <c:v>44832.068043981482</c:v>
                      </c:pt>
                      <c:pt idx="8891">
                        <c:v>44832.068055555559</c:v>
                      </c:pt>
                      <c:pt idx="8892">
                        <c:v>44832.068067129629</c:v>
                      </c:pt>
                      <c:pt idx="8893">
                        <c:v>44832.068078703705</c:v>
                      </c:pt>
                      <c:pt idx="8894">
                        <c:v>44832.068090277775</c:v>
                      </c:pt>
                      <c:pt idx="8895">
                        <c:v>44832.068101851852</c:v>
                      </c:pt>
                      <c:pt idx="8896">
                        <c:v>44832.068113425928</c:v>
                      </c:pt>
                      <c:pt idx="8897">
                        <c:v>44832.068124999998</c:v>
                      </c:pt>
                      <c:pt idx="8898">
                        <c:v>44832.068136574075</c:v>
                      </c:pt>
                      <c:pt idx="8899">
                        <c:v>44832.068148148152</c:v>
                      </c:pt>
                      <c:pt idx="8900">
                        <c:v>44832.068159722221</c:v>
                      </c:pt>
                      <c:pt idx="8901">
                        <c:v>44832.068171296298</c:v>
                      </c:pt>
                      <c:pt idx="8902">
                        <c:v>44832.068182870367</c:v>
                      </c:pt>
                      <c:pt idx="8903">
                        <c:v>44832.068194444444</c:v>
                      </c:pt>
                      <c:pt idx="8904">
                        <c:v>44832.068206018521</c:v>
                      </c:pt>
                      <c:pt idx="8905">
                        <c:v>44832.06821759259</c:v>
                      </c:pt>
                      <c:pt idx="8906">
                        <c:v>44832.068229166667</c:v>
                      </c:pt>
                      <c:pt idx="8907">
                        <c:v>44832.068240740744</c:v>
                      </c:pt>
                      <c:pt idx="8908">
                        <c:v>44832.068252314813</c:v>
                      </c:pt>
                      <c:pt idx="8909">
                        <c:v>44832.06826388889</c:v>
                      </c:pt>
                      <c:pt idx="8910">
                        <c:v>44832.06827546296</c:v>
                      </c:pt>
                      <c:pt idx="8911">
                        <c:v>44832.068287037036</c:v>
                      </c:pt>
                      <c:pt idx="8912">
                        <c:v>44832.068298611113</c:v>
                      </c:pt>
                      <c:pt idx="8913">
                        <c:v>44832.068310185183</c:v>
                      </c:pt>
                      <c:pt idx="8914">
                        <c:v>44832.06832175926</c:v>
                      </c:pt>
                      <c:pt idx="8915">
                        <c:v>44832.068333333336</c:v>
                      </c:pt>
                      <c:pt idx="8916">
                        <c:v>44832.068344907406</c:v>
                      </c:pt>
                      <c:pt idx="8917">
                        <c:v>44832.068356481483</c:v>
                      </c:pt>
                      <c:pt idx="8918">
                        <c:v>44832.068368055552</c:v>
                      </c:pt>
                      <c:pt idx="8919">
                        <c:v>44832.068379629629</c:v>
                      </c:pt>
                      <c:pt idx="8920">
                        <c:v>44832.068391203706</c:v>
                      </c:pt>
                      <c:pt idx="8921">
                        <c:v>44832.068402777775</c:v>
                      </c:pt>
                      <c:pt idx="8922">
                        <c:v>44832.068414351852</c:v>
                      </c:pt>
                      <c:pt idx="8923">
                        <c:v>44832.068425925929</c:v>
                      </c:pt>
                      <c:pt idx="8924">
                        <c:v>44832.068437499998</c:v>
                      </c:pt>
                      <c:pt idx="8925">
                        <c:v>44832.068449074075</c:v>
                      </c:pt>
                      <c:pt idx="8926">
                        <c:v>44832.068460648145</c:v>
                      </c:pt>
                      <c:pt idx="8927">
                        <c:v>44832.068472222221</c:v>
                      </c:pt>
                      <c:pt idx="8928">
                        <c:v>44832.068483796298</c:v>
                      </c:pt>
                      <c:pt idx="8929">
                        <c:v>44832.068495370368</c:v>
                      </c:pt>
                      <c:pt idx="8930">
                        <c:v>44832.068506944444</c:v>
                      </c:pt>
                      <c:pt idx="8931">
                        <c:v>44832.068518518521</c:v>
                      </c:pt>
                      <c:pt idx="8932">
                        <c:v>44832.068530092591</c:v>
                      </c:pt>
                      <c:pt idx="8933">
                        <c:v>44832.068541666667</c:v>
                      </c:pt>
                      <c:pt idx="8934">
                        <c:v>44832.068553240744</c:v>
                      </c:pt>
                      <c:pt idx="8935">
                        <c:v>44832.068564814814</c:v>
                      </c:pt>
                      <c:pt idx="8936">
                        <c:v>44832.068576388891</c:v>
                      </c:pt>
                      <c:pt idx="8937">
                        <c:v>44832.06858796296</c:v>
                      </c:pt>
                      <c:pt idx="8938">
                        <c:v>44832.068599537037</c:v>
                      </c:pt>
                      <c:pt idx="8939">
                        <c:v>44832.068611111114</c:v>
                      </c:pt>
                      <c:pt idx="8940">
                        <c:v>44832.068622685183</c:v>
                      </c:pt>
                      <c:pt idx="8941">
                        <c:v>44832.06863425926</c:v>
                      </c:pt>
                      <c:pt idx="8942">
                        <c:v>44832.068645833337</c:v>
                      </c:pt>
                      <c:pt idx="8943">
                        <c:v>44832.068657407406</c:v>
                      </c:pt>
                      <c:pt idx="8944">
                        <c:v>44832.068668981483</c:v>
                      </c:pt>
                      <c:pt idx="8945">
                        <c:v>44832.068680555552</c:v>
                      </c:pt>
                      <c:pt idx="8946">
                        <c:v>44832.068692129629</c:v>
                      </c:pt>
                      <c:pt idx="8947">
                        <c:v>44832.068703703706</c:v>
                      </c:pt>
                      <c:pt idx="8948">
                        <c:v>44832.068715277775</c:v>
                      </c:pt>
                      <c:pt idx="8949">
                        <c:v>44832.068726851852</c:v>
                      </c:pt>
                      <c:pt idx="8950">
                        <c:v>44832.068738425929</c:v>
                      </c:pt>
                      <c:pt idx="8951">
                        <c:v>44832.068749999999</c:v>
                      </c:pt>
                      <c:pt idx="8952">
                        <c:v>44832.068761574075</c:v>
                      </c:pt>
                      <c:pt idx="8953">
                        <c:v>44832.068773148145</c:v>
                      </c:pt>
                      <c:pt idx="8954">
                        <c:v>44832.068784722222</c:v>
                      </c:pt>
                      <c:pt idx="8955">
                        <c:v>44832.068796296298</c:v>
                      </c:pt>
                      <c:pt idx="8956">
                        <c:v>44832.068807870368</c:v>
                      </c:pt>
                      <c:pt idx="8957">
                        <c:v>44832.068819444445</c:v>
                      </c:pt>
                      <c:pt idx="8958">
                        <c:v>44832.068831018521</c:v>
                      </c:pt>
                      <c:pt idx="8959">
                        <c:v>44832.068842592591</c:v>
                      </c:pt>
                      <c:pt idx="8960">
                        <c:v>44832.068854166668</c:v>
                      </c:pt>
                      <c:pt idx="8961">
                        <c:v>44832.068865740737</c:v>
                      </c:pt>
                      <c:pt idx="8962">
                        <c:v>44832.068877314814</c:v>
                      </c:pt>
                      <c:pt idx="8963">
                        <c:v>44832.068888888891</c:v>
                      </c:pt>
                      <c:pt idx="8964">
                        <c:v>44832.06890046296</c:v>
                      </c:pt>
                      <c:pt idx="8965">
                        <c:v>44832.068912037037</c:v>
                      </c:pt>
                      <c:pt idx="8966">
                        <c:v>44832.068923611114</c:v>
                      </c:pt>
                      <c:pt idx="8967">
                        <c:v>44832.068935185183</c:v>
                      </c:pt>
                      <c:pt idx="8968">
                        <c:v>44832.06894675926</c:v>
                      </c:pt>
                      <c:pt idx="8969">
                        <c:v>44832.068958333337</c:v>
                      </c:pt>
                      <c:pt idx="8970">
                        <c:v>44832.068969907406</c:v>
                      </c:pt>
                      <c:pt idx="8971">
                        <c:v>44832.068981481483</c:v>
                      </c:pt>
                      <c:pt idx="8972">
                        <c:v>44832.068993055553</c:v>
                      </c:pt>
                      <c:pt idx="8973">
                        <c:v>44832.069004629629</c:v>
                      </c:pt>
                      <c:pt idx="8974">
                        <c:v>44832.069016203706</c:v>
                      </c:pt>
                      <c:pt idx="8975">
                        <c:v>44832.069027777776</c:v>
                      </c:pt>
                      <c:pt idx="8976">
                        <c:v>44832.069039351853</c:v>
                      </c:pt>
                      <c:pt idx="8977">
                        <c:v>44832.069050925929</c:v>
                      </c:pt>
                      <c:pt idx="8978">
                        <c:v>44832.069062499999</c:v>
                      </c:pt>
                      <c:pt idx="8979">
                        <c:v>44832.069074074076</c:v>
                      </c:pt>
                      <c:pt idx="8980">
                        <c:v>44832.069085648145</c:v>
                      </c:pt>
                      <c:pt idx="8981">
                        <c:v>44832.069097222222</c:v>
                      </c:pt>
                      <c:pt idx="8982">
                        <c:v>44832.069108796299</c:v>
                      </c:pt>
                      <c:pt idx="8983">
                        <c:v>44832.069120370368</c:v>
                      </c:pt>
                      <c:pt idx="8984">
                        <c:v>44832.069131944445</c:v>
                      </c:pt>
                      <c:pt idx="8985">
                        <c:v>44832.069143518522</c:v>
                      </c:pt>
                      <c:pt idx="8986">
                        <c:v>44832.069155092591</c:v>
                      </c:pt>
                      <c:pt idx="8987">
                        <c:v>44832.069166666668</c:v>
                      </c:pt>
                      <c:pt idx="8988">
                        <c:v>44832.069178240738</c:v>
                      </c:pt>
                      <c:pt idx="8989">
                        <c:v>44832.069189814814</c:v>
                      </c:pt>
                      <c:pt idx="8990">
                        <c:v>44832.069201388891</c:v>
                      </c:pt>
                      <c:pt idx="8991">
                        <c:v>44832.069212962961</c:v>
                      </c:pt>
                      <c:pt idx="8992">
                        <c:v>44832.069224537037</c:v>
                      </c:pt>
                      <c:pt idx="8993">
                        <c:v>44832.069236111114</c:v>
                      </c:pt>
                      <c:pt idx="8994">
                        <c:v>44832.069247685184</c:v>
                      </c:pt>
                      <c:pt idx="8995">
                        <c:v>44832.06925925926</c:v>
                      </c:pt>
                      <c:pt idx="8996">
                        <c:v>44832.06927083333</c:v>
                      </c:pt>
                      <c:pt idx="8997">
                        <c:v>44832.069282407407</c:v>
                      </c:pt>
                      <c:pt idx="8998">
                        <c:v>44832.069293981483</c:v>
                      </c:pt>
                      <c:pt idx="8999">
                        <c:v>44832.069305555553</c:v>
                      </c:pt>
                      <c:pt idx="9000">
                        <c:v>44832.06931712963</c:v>
                      </c:pt>
                      <c:pt idx="9001">
                        <c:v>44832.069328703707</c:v>
                      </c:pt>
                      <c:pt idx="9002">
                        <c:v>44832.069340277776</c:v>
                      </c:pt>
                      <c:pt idx="9003">
                        <c:v>44832.069351851853</c:v>
                      </c:pt>
                      <c:pt idx="9004">
                        <c:v>44832.069363425922</c:v>
                      </c:pt>
                      <c:pt idx="9005">
                        <c:v>44832.069374999999</c:v>
                      </c:pt>
                      <c:pt idx="9006">
                        <c:v>44832.069386574076</c:v>
                      </c:pt>
                      <c:pt idx="9007">
                        <c:v>44832.069398148145</c:v>
                      </c:pt>
                      <c:pt idx="9008">
                        <c:v>44832.069409722222</c:v>
                      </c:pt>
                      <c:pt idx="9009">
                        <c:v>44832.069421296299</c:v>
                      </c:pt>
                      <c:pt idx="9010">
                        <c:v>44832.069432870368</c:v>
                      </c:pt>
                      <c:pt idx="9011">
                        <c:v>44832.069444444445</c:v>
                      </c:pt>
                      <c:pt idx="9012">
                        <c:v>44832.069456018522</c:v>
                      </c:pt>
                      <c:pt idx="9013">
                        <c:v>44832.069467592592</c:v>
                      </c:pt>
                      <c:pt idx="9014">
                        <c:v>44832.069479166668</c:v>
                      </c:pt>
                      <c:pt idx="9015">
                        <c:v>44832.069490740738</c:v>
                      </c:pt>
                      <c:pt idx="9016">
                        <c:v>44832.069502314815</c:v>
                      </c:pt>
                      <c:pt idx="9017">
                        <c:v>44832.069513888891</c:v>
                      </c:pt>
                      <c:pt idx="9018">
                        <c:v>44832.069525462961</c:v>
                      </c:pt>
                      <c:pt idx="9019">
                        <c:v>44832.069537037038</c:v>
                      </c:pt>
                      <c:pt idx="9020">
                        <c:v>44832.069548611114</c:v>
                      </c:pt>
                      <c:pt idx="9021">
                        <c:v>44832.069560185184</c:v>
                      </c:pt>
                      <c:pt idx="9022">
                        <c:v>44832.069571759261</c:v>
                      </c:pt>
                      <c:pt idx="9023">
                        <c:v>44832.06958333333</c:v>
                      </c:pt>
                      <c:pt idx="9024">
                        <c:v>44832.069594907407</c:v>
                      </c:pt>
                      <c:pt idx="9025">
                        <c:v>44832.069606481484</c:v>
                      </c:pt>
                      <c:pt idx="9026">
                        <c:v>44832.069618055553</c:v>
                      </c:pt>
                      <c:pt idx="9027">
                        <c:v>44832.06962962963</c:v>
                      </c:pt>
                      <c:pt idx="9028">
                        <c:v>44832.069641203707</c:v>
                      </c:pt>
                      <c:pt idx="9029">
                        <c:v>44832.069652777776</c:v>
                      </c:pt>
                      <c:pt idx="9030">
                        <c:v>44832.069664351853</c:v>
                      </c:pt>
                      <c:pt idx="9031">
                        <c:v>44832.069675925923</c:v>
                      </c:pt>
                      <c:pt idx="9032">
                        <c:v>44832.069687499999</c:v>
                      </c:pt>
                      <c:pt idx="9033">
                        <c:v>44832.069699074076</c:v>
                      </c:pt>
                      <c:pt idx="9034">
                        <c:v>44832.069710648146</c:v>
                      </c:pt>
                      <c:pt idx="9035">
                        <c:v>44832.069722222222</c:v>
                      </c:pt>
                      <c:pt idx="9036">
                        <c:v>44832.069733796299</c:v>
                      </c:pt>
                      <c:pt idx="9037">
                        <c:v>44832.069745370369</c:v>
                      </c:pt>
                      <c:pt idx="9038">
                        <c:v>44832.069756944446</c:v>
                      </c:pt>
                      <c:pt idx="9039">
                        <c:v>44832.069768518515</c:v>
                      </c:pt>
                      <c:pt idx="9040">
                        <c:v>44832.069780092592</c:v>
                      </c:pt>
                      <c:pt idx="9041">
                        <c:v>44832.069791666669</c:v>
                      </c:pt>
                      <c:pt idx="9042">
                        <c:v>44832.069803240738</c:v>
                      </c:pt>
                      <c:pt idx="9043">
                        <c:v>44832.069814814815</c:v>
                      </c:pt>
                      <c:pt idx="9044">
                        <c:v>44832.069826388892</c:v>
                      </c:pt>
                      <c:pt idx="9045">
                        <c:v>44832.069837962961</c:v>
                      </c:pt>
                      <c:pt idx="9046">
                        <c:v>44832.069849537038</c:v>
                      </c:pt>
                      <c:pt idx="9047">
                        <c:v>44832.069861111115</c:v>
                      </c:pt>
                      <c:pt idx="9048">
                        <c:v>44832.069872685184</c:v>
                      </c:pt>
                      <c:pt idx="9049">
                        <c:v>44832.069884259261</c:v>
                      </c:pt>
                      <c:pt idx="9050">
                        <c:v>44832.069895833331</c:v>
                      </c:pt>
                      <c:pt idx="9051">
                        <c:v>44832.069907407407</c:v>
                      </c:pt>
                      <c:pt idx="9052">
                        <c:v>44832.069918981484</c:v>
                      </c:pt>
                      <c:pt idx="9053">
                        <c:v>44832.069930555554</c:v>
                      </c:pt>
                      <c:pt idx="9054">
                        <c:v>44832.06994212963</c:v>
                      </c:pt>
                      <c:pt idx="9055">
                        <c:v>44832.069953703707</c:v>
                      </c:pt>
                      <c:pt idx="9056">
                        <c:v>44832.069965277777</c:v>
                      </c:pt>
                      <c:pt idx="9057">
                        <c:v>44832.069976851853</c:v>
                      </c:pt>
                      <c:pt idx="9058">
                        <c:v>44832.069988425923</c:v>
                      </c:pt>
                      <c:pt idx="9059">
                        <c:v>44832.07</c:v>
                      </c:pt>
                      <c:pt idx="9060">
                        <c:v>44832.070011574076</c:v>
                      </c:pt>
                      <c:pt idx="9061">
                        <c:v>44832.070023148146</c:v>
                      </c:pt>
                      <c:pt idx="9062">
                        <c:v>44832.070034722223</c:v>
                      </c:pt>
                      <c:pt idx="9063">
                        <c:v>44832.0700462963</c:v>
                      </c:pt>
                      <c:pt idx="9064">
                        <c:v>44832.070057870369</c:v>
                      </c:pt>
                      <c:pt idx="9065">
                        <c:v>44832.070069444446</c:v>
                      </c:pt>
                      <c:pt idx="9066">
                        <c:v>44832.070081018515</c:v>
                      </c:pt>
                      <c:pt idx="9067">
                        <c:v>44832.070092592592</c:v>
                      </c:pt>
                      <c:pt idx="9068">
                        <c:v>44832.070104166669</c:v>
                      </c:pt>
                      <c:pt idx="9069">
                        <c:v>44832.070115740738</c:v>
                      </c:pt>
                      <c:pt idx="9070">
                        <c:v>44832.070127314815</c:v>
                      </c:pt>
                      <c:pt idx="9071">
                        <c:v>44832.070138888892</c:v>
                      </c:pt>
                      <c:pt idx="9072">
                        <c:v>44832.070150462961</c:v>
                      </c:pt>
                      <c:pt idx="9073">
                        <c:v>44832.070162037038</c:v>
                      </c:pt>
                      <c:pt idx="9074">
                        <c:v>44832.070173611108</c:v>
                      </c:pt>
                      <c:pt idx="9075">
                        <c:v>44832.070185185185</c:v>
                      </c:pt>
                      <c:pt idx="9076">
                        <c:v>44832.070196759261</c:v>
                      </c:pt>
                      <c:pt idx="9077">
                        <c:v>44832.070208333331</c:v>
                      </c:pt>
                      <c:pt idx="9078">
                        <c:v>44832.070219907408</c:v>
                      </c:pt>
                      <c:pt idx="9079">
                        <c:v>44832.070231481484</c:v>
                      </c:pt>
                      <c:pt idx="9080">
                        <c:v>44832.070243055554</c:v>
                      </c:pt>
                      <c:pt idx="9081">
                        <c:v>44832.070254629631</c:v>
                      </c:pt>
                      <c:pt idx="9082">
                        <c:v>44832.0702662037</c:v>
                      </c:pt>
                      <c:pt idx="9083">
                        <c:v>44832.070277777777</c:v>
                      </c:pt>
                      <c:pt idx="9084">
                        <c:v>44832.070289351854</c:v>
                      </c:pt>
                      <c:pt idx="9085">
                        <c:v>44832.070300925923</c:v>
                      </c:pt>
                      <c:pt idx="9086">
                        <c:v>44832.0703125</c:v>
                      </c:pt>
                      <c:pt idx="9087">
                        <c:v>44832.070324074077</c:v>
                      </c:pt>
                      <c:pt idx="9088">
                        <c:v>44832.070335648146</c:v>
                      </c:pt>
                      <c:pt idx="9089">
                        <c:v>44832.070347222223</c:v>
                      </c:pt>
                      <c:pt idx="9090">
                        <c:v>44832.0703587963</c:v>
                      </c:pt>
                      <c:pt idx="9091">
                        <c:v>44832.070370370369</c:v>
                      </c:pt>
                      <c:pt idx="9092">
                        <c:v>44832.070381944446</c:v>
                      </c:pt>
                      <c:pt idx="9093">
                        <c:v>44832.070393518516</c:v>
                      </c:pt>
                      <c:pt idx="9094">
                        <c:v>44832.070405092592</c:v>
                      </c:pt>
                      <c:pt idx="9095">
                        <c:v>44832.070416666669</c:v>
                      </c:pt>
                      <c:pt idx="9096">
                        <c:v>44832.070428240739</c:v>
                      </c:pt>
                      <c:pt idx="9097">
                        <c:v>44832.070439814815</c:v>
                      </c:pt>
                      <c:pt idx="9098">
                        <c:v>44832.070451388892</c:v>
                      </c:pt>
                      <c:pt idx="9099">
                        <c:v>44832.070462962962</c:v>
                      </c:pt>
                      <c:pt idx="9100">
                        <c:v>44832.070474537039</c:v>
                      </c:pt>
                      <c:pt idx="9101">
                        <c:v>44832.070486111108</c:v>
                      </c:pt>
                      <c:pt idx="9102">
                        <c:v>44832.070497685185</c:v>
                      </c:pt>
                      <c:pt idx="9103">
                        <c:v>44832.070509259262</c:v>
                      </c:pt>
                      <c:pt idx="9104">
                        <c:v>44832.070520833331</c:v>
                      </c:pt>
                      <c:pt idx="9105">
                        <c:v>44832.070532407408</c:v>
                      </c:pt>
                      <c:pt idx="9106">
                        <c:v>44832.070543981485</c:v>
                      </c:pt>
                      <c:pt idx="9107">
                        <c:v>44832.070555555554</c:v>
                      </c:pt>
                      <c:pt idx="9108">
                        <c:v>44832.070567129631</c:v>
                      </c:pt>
                      <c:pt idx="9109">
                        <c:v>44832.0705787037</c:v>
                      </c:pt>
                      <c:pt idx="9110">
                        <c:v>44832.070590277777</c:v>
                      </c:pt>
                      <c:pt idx="9111">
                        <c:v>44832.070601851854</c:v>
                      </c:pt>
                      <c:pt idx="9112">
                        <c:v>44832.070613425924</c:v>
                      </c:pt>
                      <c:pt idx="9113">
                        <c:v>44832.070625</c:v>
                      </c:pt>
                      <c:pt idx="9114">
                        <c:v>44832.070636574077</c:v>
                      </c:pt>
                      <c:pt idx="9115">
                        <c:v>44832.070648148147</c:v>
                      </c:pt>
                      <c:pt idx="9116">
                        <c:v>44832.070659722223</c:v>
                      </c:pt>
                      <c:pt idx="9117">
                        <c:v>44832.070671296293</c:v>
                      </c:pt>
                      <c:pt idx="9118">
                        <c:v>44832.07068287037</c:v>
                      </c:pt>
                      <c:pt idx="9119">
                        <c:v>44832.070694444446</c:v>
                      </c:pt>
                      <c:pt idx="9120">
                        <c:v>44832.070706018516</c:v>
                      </c:pt>
                      <c:pt idx="9121">
                        <c:v>44832.070717592593</c:v>
                      </c:pt>
                      <c:pt idx="9122">
                        <c:v>44832.070729166669</c:v>
                      </c:pt>
                      <c:pt idx="9123">
                        <c:v>44832.070740740739</c:v>
                      </c:pt>
                      <c:pt idx="9124">
                        <c:v>44832.070752314816</c:v>
                      </c:pt>
                      <c:pt idx="9125">
                        <c:v>44832.070763888885</c:v>
                      </c:pt>
                      <c:pt idx="9126">
                        <c:v>44832.070775462962</c:v>
                      </c:pt>
                      <c:pt idx="9127">
                        <c:v>44832.070787037039</c:v>
                      </c:pt>
                      <c:pt idx="9128">
                        <c:v>44832.070798611108</c:v>
                      </c:pt>
                      <c:pt idx="9129">
                        <c:v>44832.070810185185</c:v>
                      </c:pt>
                      <c:pt idx="9130">
                        <c:v>44832.070821759262</c:v>
                      </c:pt>
                      <c:pt idx="9131">
                        <c:v>44832.070833333331</c:v>
                      </c:pt>
                      <c:pt idx="9132">
                        <c:v>44832.070844907408</c:v>
                      </c:pt>
                      <c:pt idx="9133">
                        <c:v>44832.070856481485</c:v>
                      </c:pt>
                      <c:pt idx="9134">
                        <c:v>44832.070868055554</c:v>
                      </c:pt>
                      <c:pt idx="9135">
                        <c:v>44832.070879629631</c:v>
                      </c:pt>
                      <c:pt idx="9136">
                        <c:v>44832.070891203701</c:v>
                      </c:pt>
                      <c:pt idx="9137">
                        <c:v>44832.070902777778</c:v>
                      </c:pt>
                      <c:pt idx="9138">
                        <c:v>44832.070914351854</c:v>
                      </c:pt>
                      <c:pt idx="9139">
                        <c:v>44832.070925925924</c:v>
                      </c:pt>
                      <c:pt idx="9140">
                        <c:v>44832.070937500001</c:v>
                      </c:pt>
                      <c:pt idx="9141">
                        <c:v>44832.070949074077</c:v>
                      </c:pt>
                      <c:pt idx="9142">
                        <c:v>44832.070960648147</c:v>
                      </c:pt>
                      <c:pt idx="9143">
                        <c:v>44832.070983796293</c:v>
                      </c:pt>
                      <c:pt idx="9144">
                        <c:v>44832.07099537037</c:v>
                      </c:pt>
                      <c:pt idx="9145">
                        <c:v>44832.071006944447</c:v>
                      </c:pt>
                      <c:pt idx="9146">
                        <c:v>44832.071018518516</c:v>
                      </c:pt>
                      <c:pt idx="9147">
                        <c:v>44832.071030092593</c:v>
                      </c:pt>
                      <c:pt idx="9148">
                        <c:v>44832.07104166667</c:v>
                      </c:pt>
                      <c:pt idx="9149">
                        <c:v>44832.071053240739</c:v>
                      </c:pt>
                      <c:pt idx="9150">
                        <c:v>44832.071053240739</c:v>
                      </c:pt>
                      <c:pt idx="9151">
                        <c:v>44832.071064814816</c:v>
                      </c:pt>
                      <c:pt idx="9152">
                        <c:v>44832.071076388886</c:v>
                      </c:pt>
                      <c:pt idx="9153">
                        <c:v>44832.071087962962</c:v>
                      </c:pt>
                      <c:pt idx="9154">
                        <c:v>44832.071099537039</c:v>
                      </c:pt>
                      <c:pt idx="9155">
                        <c:v>44832.071111111109</c:v>
                      </c:pt>
                      <c:pt idx="9156">
                        <c:v>44832.071122685185</c:v>
                      </c:pt>
                      <c:pt idx="9157">
                        <c:v>44832.071134259262</c:v>
                      </c:pt>
                      <c:pt idx="9158">
                        <c:v>44832.071145833332</c:v>
                      </c:pt>
                      <c:pt idx="9159">
                        <c:v>44832.071157407408</c:v>
                      </c:pt>
                      <c:pt idx="9160">
                        <c:v>44832.071168981478</c:v>
                      </c:pt>
                      <c:pt idx="9161">
                        <c:v>44832.071192129632</c:v>
                      </c:pt>
                      <c:pt idx="9162">
                        <c:v>44832.071203703701</c:v>
                      </c:pt>
                      <c:pt idx="9163">
                        <c:v>44832.071215277778</c:v>
                      </c:pt>
                      <c:pt idx="9164">
                        <c:v>44832.071226851855</c:v>
                      </c:pt>
                      <c:pt idx="9165">
                        <c:v>44832.071238425924</c:v>
                      </c:pt>
                      <c:pt idx="9166">
                        <c:v>44832.071250000001</c:v>
                      </c:pt>
                      <c:pt idx="9167">
                        <c:v>44832.071261574078</c:v>
                      </c:pt>
                      <c:pt idx="9168">
                        <c:v>44832.071273148147</c:v>
                      </c:pt>
                      <c:pt idx="9169">
                        <c:v>44832.071284722224</c:v>
                      </c:pt>
                      <c:pt idx="9170">
                        <c:v>44832.071296296293</c:v>
                      </c:pt>
                      <c:pt idx="9171">
                        <c:v>44832.07130787037</c:v>
                      </c:pt>
                      <c:pt idx="9172">
                        <c:v>44832.071319444447</c:v>
                      </c:pt>
                      <c:pt idx="9173">
                        <c:v>44832.071331018517</c:v>
                      </c:pt>
                      <c:pt idx="9174">
                        <c:v>44832.071342592593</c:v>
                      </c:pt>
                      <c:pt idx="9175">
                        <c:v>44832.07135416667</c:v>
                      </c:pt>
                      <c:pt idx="9176">
                        <c:v>44832.07136574074</c:v>
                      </c:pt>
                      <c:pt idx="9177">
                        <c:v>44832.071377314816</c:v>
                      </c:pt>
                      <c:pt idx="9178">
                        <c:v>44832.071388888886</c:v>
                      </c:pt>
                      <c:pt idx="9179">
                        <c:v>44832.071400462963</c:v>
                      </c:pt>
                      <c:pt idx="9180">
                        <c:v>44832.071412037039</c:v>
                      </c:pt>
                      <c:pt idx="9181">
                        <c:v>44832.071423611109</c:v>
                      </c:pt>
                      <c:pt idx="9182">
                        <c:v>44832.071435185186</c:v>
                      </c:pt>
                      <c:pt idx="9183">
                        <c:v>44832.071446759262</c:v>
                      </c:pt>
                      <c:pt idx="9184">
                        <c:v>44832.071458333332</c:v>
                      </c:pt>
                      <c:pt idx="9185">
                        <c:v>44832.071469907409</c:v>
                      </c:pt>
                      <c:pt idx="9186">
                        <c:v>44832.071481481478</c:v>
                      </c:pt>
                      <c:pt idx="9187">
                        <c:v>44832.071493055555</c:v>
                      </c:pt>
                      <c:pt idx="9188">
                        <c:v>44832.071504629632</c:v>
                      </c:pt>
                      <c:pt idx="9189">
                        <c:v>44832.071516203701</c:v>
                      </c:pt>
                      <c:pt idx="9190">
                        <c:v>44832.071527777778</c:v>
                      </c:pt>
                      <c:pt idx="9191">
                        <c:v>44832.071539351855</c:v>
                      </c:pt>
                      <c:pt idx="9192">
                        <c:v>44832.071550925924</c:v>
                      </c:pt>
                      <c:pt idx="9193">
                        <c:v>44832.071562500001</c:v>
                      </c:pt>
                      <c:pt idx="9194">
                        <c:v>44832.071574074071</c:v>
                      </c:pt>
                      <c:pt idx="9195">
                        <c:v>44832.071585648147</c:v>
                      </c:pt>
                      <c:pt idx="9196">
                        <c:v>44832.071597222224</c:v>
                      </c:pt>
                      <c:pt idx="9197">
                        <c:v>44832.071608796294</c:v>
                      </c:pt>
                      <c:pt idx="9198">
                        <c:v>44832.071620370371</c:v>
                      </c:pt>
                      <c:pt idx="9199">
                        <c:v>44832.071631944447</c:v>
                      </c:pt>
                      <c:pt idx="9200">
                        <c:v>44832.071643518517</c:v>
                      </c:pt>
                      <c:pt idx="9201">
                        <c:v>44832.071655092594</c:v>
                      </c:pt>
                      <c:pt idx="9202">
                        <c:v>44832.071666666663</c:v>
                      </c:pt>
                      <c:pt idx="9203">
                        <c:v>44832.07167824074</c:v>
                      </c:pt>
                      <c:pt idx="9204">
                        <c:v>44832.071689814817</c:v>
                      </c:pt>
                      <c:pt idx="9205">
                        <c:v>44832.071701388886</c:v>
                      </c:pt>
                      <c:pt idx="9206">
                        <c:v>44832.071712962963</c:v>
                      </c:pt>
                      <c:pt idx="9207">
                        <c:v>44832.07172453704</c:v>
                      </c:pt>
                      <c:pt idx="9208">
                        <c:v>44832.071736111109</c:v>
                      </c:pt>
                      <c:pt idx="9209">
                        <c:v>44832.071747685186</c:v>
                      </c:pt>
                      <c:pt idx="9210">
                        <c:v>44832.071759259263</c:v>
                      </c:pt>
                      <c:pt idx="9211">
                        <c:v>44832.071770833332</c:v>
                      </c:pt>
                      <c:pt idx="9212">
                        <c:v>44832.071782407409</c:v>
                      </c:pt>
                      <c:pt idx="9213">
                        <c:v>44832.071793981479</c:v>
                      </c:pt>
                      <c:pt idx="9214">
                        <c:v>44832.071805555555</c:v>
                      </c:pt>
                      <c:pt idx="9215">
                        <c:v>44832.071817129632</c:v>
                      </c:pt>
                      <c:pt idx="9216">
                        <c:v>44832.071828703702</c:v>
                      </c:pt>
                      <c:pt idx="9217">
                        <c:v>44832.071840277778</c:v>
                      </c:pt>
                      <c:pt idx="9218">
                        <c:v>44832.071851851855</c:v>
                      </c:pt>
                      <c:pt idx="9219">
                        <c:v>44832.071863425925</c:v>
                      </c:pt>
                      <c:pt idx="9220">
                        <c:v>44832.071875000001</c:v>
                      </c:pt>
                      <c:pt idx="9221">
                        <c:v>44832.071886574071</c:v>
                      </c:pt>
                      <c:pt idx="9222">
                        <c:v>44832.071898148148</c:v>
                      </c:pt>
                      <c:pt idx="9223">
                        <c:v>44832.071909722225</c:v>
                      </c:pt>
                      <c:pt idx="9224">
                        <c:v>44832.071921296294</c:v>
                      </c:pt>
                      <c:pt idx="9225">
                        <c:v>44832.071932870371</c:v>
                      </c:pt>
                      <c:pt idx="9226">
                        <c:v>44832.071944444448</c:v>
                      </c:pt>
                      <c:pt idx="9227">
                        <c:v>44832.071956018517</c:v>
                      </c:pt>
                      <c:pt idx="9228">
                        <c:v>44832.071967592594</c:v>
                      </c:pt>
                      <c:pt idx="9229">
                        <c:v>44832.071979166663</c:v>
                      </c:pt>
                      <c:pt idx="9230">
                        <c:v>44832.07199074074</c:v>
                      </c:pt>
                      <c:pt idx="9231">
                        <c:v>44832.072002314817</c:v>
                      </c:pt>
                      <c:pt idx="9232">
                        <c:v>44832.072013888886</c:v>
                      </c:pt>
                      <c:pt idx="9233">
                        <c:v>44832.072025462963</c:v>
                      </c:pt>
                      <c:pt idx="9234">
                        <c:v>44832.07203703704</c:v>
                      </c:pt>
                      <c:pt idx="9235">
                        <c:v>44832.072048611109</c:v>
                      </c:pt>
                      <c:pt idx="9236">
                        <c:v>44832.072060185186</c:v>
                      </c:pt>
                      <c:pt idx="9237">
                        <c:v>44832.072071759256</c:v>
                      </c:pt>
                      <c:pt idx="9238">
                        <c:v>44832.072083333333</c:v>
                      </c:pt>
                      <c:pt idx="9239">
                        <c:v>44832.072094907409</c:v>
                      </c:pt>
                      <c:pt idx="9240">
                        <c:v>44832.072106481479</c:v>
                      </c:pt>
                      <c:pt idx="9241">
                        <c:v>44832.072118055556</c:v>
                      </c:pt>
                      <c:pt idx="9242">
                        <c:v>44832.072129629632</c:v>
                      </c:pt>
                      <c:pt idx="9243">
                        <c:v>44832.072141203702</c:v>
                      </c:pt>
                      <c:pt idx="9244">
                        <c:v>44832.072152777779</c:v>
                      </c:pt>
                      <c:pt idx="9245">
                        <c:v>44832.072164351855</c:v>
                      </c:pt>
                      <c:pt idx="9246">
                        <c:v>44832.072175925925</c:v>
                      </c:pt>
                      <c:pt idx="9247">
                        <c:v>44832.072187500002</c:v>
                      </c:pt>
                      <c:pt idx="9248">
                        <c:v>44832.072199074071</c:v>
                      </c:pt>
                      <c:pt idx="9249">
                        <c:v>44832.072210648148</c:v>
                      </c:pt>
                      <c:pt idx="9250">
                        <c:v>44832.072222222225</c:v>
                      </c:pt>
                      <c:pt idx="9251">
                        <c:v>44832.072233796294</c:v>
                      </c:pt>
                      <c:pt idx="9252">
                        <c:v>44832.072245370371</c:v>
                      </c:pt>
                      <c:pt idx="9253">
                        <c:v>44832.072256944448</c:v>
                      </c:pt>
                      <c:pt idx="9254">
                        <c:v>44832.072268518517</c:v>
                      </c:pt>
                      <c:pt idx="9255">
                        <c:v>44832.072280092594</c:v>
                      </c:pt>
                      <c:pt idx="9256">
                        <c:v>44832.072291666664</c:v>
                      </c:pt>
                      <c:pt idx="9257">
                        <c:v>44832.07230324074</c:v>
                      </c:pt>
                      <c:pt idx="9258">
                        <c:v>44832.072314814817</c:v>
                      </c:pt>
                      <c:pt idx="9259">
                        <c:v>44832.072326388887</c:v>
                      </c:pt>
                      <c:pt idx="9260">
                        <c:v>44832.072337962964</c:v>
                      </c:pt>
                      <c:pt idx="9261">
                        <c:v>44832.07234953704</c:v>
                      </c:pt>
                      <c:pt idx="9262">
                        <c:v>44832.07236111111</c:v>
                      </c:pt>
                      <c:pt idx="9263">
                        <c:v>44832.072372685187</c:v>
                      </c:pt>
                      <c:pt idx="9264">
                        <c:v>44832.072384259256</c:v>
                      </c:pt>
                      <c:pt idx="9265">
                        <c:v>44832.072395833333</c:v>
                      </c:pt>
                      <c:pt idx="9266">
                        <c:v>44832.07240740741</c:v>
                      </c:pt>
                      <c:pt idx="9267">
                        <c:v>44832.072418981479</c:v>
                      </c:pt>
                      <c:pt idx="9268">
                        <c:v>44832.072430555556</c:v>
                      </c:pt>
                      <c:pt idx="9269">
                        <c:v>44832.072442129633</c:v>
                      </c:pt>
                      <c:pt idx="9270">
                        <c:v>44832.072453703702</c:v>
                      </c:pt>
                      <c:pt idx="9271">
                        <c:v>44832.072465277779</c:v>
                      </c:pt>
                      <c:pt idx="9272">
                        <c:v>44832.072476851848</c:v>
                      </c:pt>
                      <c:pt idx="9273">
                        <c:v>44832.072488425925</c:v>
                      </c:pt>
                      <c:pt idx="9274">
                        <c:v>44832.072500000002</c:v>
                      </c:pt>
                      <c:pt idx="9275">
                        <c:v>44832.072511574072</c:v>
                      </c:pt>
                      <c:pt idx="9276">
                        <c:v>44832.072523148148</c:v>
                      </c:pt>
                      <c:pt idx="9277">
                        <c:v>44832.072534722225</c:v>
                      </c:pt>
                      <c:pt idx="9278">
                        <c:v>44832.072546296295</c:v>
                      </c:pt>
                      <c:pt idx="9279">
                        <c:v>44832.072557870371</c:v>
                      </c:pt>
                      <c:pt idx="9280">
                        <c:v>44832.072569444441</c:v>
                      </c:pt>
                      <c:pt idx="9281">
                        <c:v>44832.072581018518</c:v>
                      </c:pt>
                      <c:pt idx="9282">
                        <c:v>44832.072592592594</c:v>
                      </c:pt>
                      <c:pt idx="9283">
                        <c:v>44832.072604166664</c:v>
                      </c:pt>
                      <c:pt idx="9284">
                        <c:v>44832.072615740741</c:v>
                      </c:pt>
                      <c:pt idx="9285">
                        <c:v>44832.072627314818</c:v>
                      </c:pt>
                      <c:pt idx="9286">
                        <c:v>44832.072638888887</c:v>
                      </c:pt>
                      <c:pt idx="9287">
                        <c:v>44832.072650462964</c:v>
                      </c:pt>
                      <c:pt idx="9288">
                        <c:v>44832.072662037041</c:v>
                      </c:pt>
                      <c:pt idx="9289">
                        <c:v>44832.07267361111</c:v>
                      </c:pt>
                      <c:pt idx="9290">
                        <c:v>44832.072685185187</c:v>
                      </c:pt>
                      <c:pt idx="9291">
                        <c:v>44832.072696759256</c:v>
                      </c:pt>
                      <c:pt idx="9292">
                        <c:v>44832.072708333333</c:v>
                      </c:pt>
                      <c:pt idx="9293">
                        <c:v>44832.07271990741</c:v>
                      </c:pt>
                      <c:pt idx="9294">
                        <c:v>44832.072731481479</c:v>
                      </c:pt>
                      <c:pt idx="9295">
                        <c:v>44832.072743055556</c:v>
                      </c:pt>
                      <c:pt idx="9296">
                        <c:v>44832.072754629633</c:v>
                      </c:pt>
                      <c:pt idx="9297">
                        <c:v>44832.072766203702</c:v>
                      </c:pt>
                      <c:pt idx="9298">
                        <c:v>44832.072777777779</c:v>
                      </c:pt>
                      <c:pt idx="9299">
                        <c:v>44832.072789351849</c:v>
                      </c:pt>
                      <c:pt idx="9300">
                        <c:v>44832.072800925926</c:v>
                      </c:pt>
                      <c:pt idx="9301">
                        <c:v>44832.072812500002</c:v>
                      </c:pt>
                      <c:pt idx="9302">
                        <c:v>44832.072824074072</c:v>
                      </c:pt>
                      <c:pt idx="9303">
                        <c:v>44832.072835648149</c:v>
                      </c:pt>
                      <c:pt idx="9304">
                        <c:v>44832.072847222225</c:v>
                      </c:pt>
                      <c:pt idx="9305">
                        <c:v>44832.072858796295</c:v>
                      </c:pt>
                      <c:pt idx="9306">
                        <c:v>44832.072870370372</c:v>
                      </c:pt>
                      <c:pt idx="9307">
                        <c:v>44832.072881944441</c:v>
                      </c:pt>
                      <c:pt idx="9308">
                        <c:v>44832.072893518518</c:v>
                      </c:pt>
                      <c:pt idx="9309">
                        <c:v>44832.072905092595</c:v>
                      </c:pt>
                      <c:pt idx="9310">
                        <c:v>44832.072916666664</c:v>
                      </c:pt>
                      <c:pt idx="9311">
                        <c:v>44832.072928240741</c:v>
                      </c:pt>
                      <c:pt idx="9312">
                        <c:v>44832.072939814818</c:v>
                      </c:pt>
                      <c:pt idx="9313">
                        <c:v>44832.072951388887</c:v>
                      </c:pt>
                      <c:pt idx="9314">
                        <c:v>44832.072962962964</c:v>
                      </c:pt>
                      <c:pt idx="9315">
                        <c:v>44832.072974537034</c:v>
                      </c:pt>
                      <c:pt idx="9316">
                        <c:v>44832.07298611111</c:v>
                      </c:pt>
                      <c:pt idx="9317">
                        <c:v>44832.072997685187</c:v>
                      </c:pt>
                      <c:pt idx="9318">
                        <c:v>44832.073009259257</c:v>
                      </c:pt>
                      <c:pt idx="9319">
                        <c:v>44832.073020833333</c:v>
                      </c:pt>
                      <c:pt idx="9320">
                        <c:v>44832.07303240741</c:v>
                      </c:pt>
                      <c:pt idx="9321">
                        <c:v>44832.07304398148</c:v>
                      </c:pt>
                      <c:pt idx="9322">
                        <c:v>44832.073055555556</c:v>
                      </c:pt>
                      <c:pt idx="9323">
                        <c:v>44832.073067129626</c:v>
                      </c:pt>
                      <c:pt idx="9324">
                        <c:v>44832.073078703703</c:v>
                      </c:pt>
                      <c:pt idx="9325">
                        <c:v>44832.07309027778</c:v>
                      </c:pt>
                      <c:pt idx="9326">
                        <c:v>44832.073101851849</c:v>
                      </c:pt>
                      <c:pt idx="9327">
                        <c:v>44832.073113425926</c:v>
                      </c:pt>
                      <c:pt idx="9328">
                        <c:v>44832.073125000003</c:v>
                      </c:pt>
                      <c:pt idx="9329">
                        <c:v>44832.073136574072</c:v>
                      </c:pt>
                      <c:pt idx="9330">
                        <c:v>44832.073148148149</c:v>
                      </c:pt>
                      <c:pt idx="9331">
                        <c:v>44832.073159722226</c:v>
                      </c:pt>
                      <c:pt idx="9332">
                        <c:v>44832.073171296295</c:v>
                      </c:pt>
                      <c:pt idx="9333">
                        <c:v>44832.073182870372</c:v>
                      </c:pt>
                      <c:pt idx="9334">
                        <c:v>44832.073194444441</c:v>
                      </c:pt>
                      <c:pt idx="9335">
                        <c:v>44832.073206018518</c:v>
                      </c:pt>
                      <c:pt idx="9336">
                        <c:v>44832.073217592595</c:v>
                      </c:pt>
                      <c:pt idx="9337">
                        <c:v>44832.073229166665</c:v>
                      </c:pt>
                      <c:pt idx="9338">
                        <c:v>44832.073240740741</c:v>
                      </c:pt>
                      <c:pt idx="9339">
                        <c:v>44832.073252314818</c:v>
                      </c:pt>
                      <c:pt idx="9340">
                        <c:v>44832.073263888888</c:v>
                      </c:pt>
                      <c:pt idx="9341">
                        <c:v>44832.073275462964</c:v>
                      </c:pt>
                      <c:pt idx="9342">
                        <c:v>44832.073287037034</c:v>
                      </c:pt>
                      <c:pt idx="9343">
                        <c:v>44832.073298611111</c:v>
                      </c:pt>
                      <c:pt idx="9344">
                        <c:v>44832.073310185187</c:v>
                      </c:pt>
                      <c:pt idx="9345">
                        <c:v>44832.073321759257</c:v>
                      </c:pt>
                      <c:pt idx="9346">
                        <c:v>44832.073333333334</c:v>
                      </c:pt>
                      <c:pt idx="9347">
                        <c:v>44832.073344907411</c:v>
                      </c:pt>
                      <c:pt idx="9348">
                        <c:v>44832.07335648148</c:v>
                      </c:pt>
                      <c:pt idx="9349">
                        <c:v>44832.073368055557</c:v>
                      </c:pt>
                      <c:pt idx="9350">
                        <c:v>44832.073379629626</c:v>
                      </c:pt>
                      <c:pt idx="9351">
                        <c:v>44832.073391203703</c:v>
                      </c:pt>
                      <c:pt idx="9352">
                        <c:v>44832.07340277778</c:v>
                      </c:pt>
                      <c:pt idx="9353">
                        <c:v>44832.073414351849</c:v>
                      </c:pt>
                      <c:pt idx="9354">
                        <c:v>44832.073425925926</c:v>
                      </c:pt>
                      <c:pt idx="9355">
                        <c:v>44832.073437500003</c:v>
                      </c:pt>
                      <c:pt idx="9356">
                        <c:v>44832.073449074072</c:v>
                      </c:pt>
                      <c:pt idx="9357">
                        <c:v>44832.073460648149</c:v>
                      </c:pt>
                      <c:pt idx="9358">
                        <c:v>44832.073472222219</c:v>
                      </c:pt>
                      <c:pt idx="9359">
                        <c:v>44832.073483796295</c:v>
                      </c:pt>
                      <c:pt idx="9360">
                        <c:v>44832.073495370372</c:v>
                      </c:pt>
                      <c:pt idx="9361">
                        <c:v>44832.073506944442</c:v>
                      </c:pt>
                      <c:pt idx="9362">
                        <c:v>44832.073518518519</c:v>
                      </c:pt>
                      <c:pt idx="9363">
                        <c:v>44832.073530092595</c:v>
                      </c:pt>
                      <c:pt idx="9364">
                        <c:v>44832.073541666665</c:v>
                      </c:pt>
                      <c:pt idx="9365">
                        <c:v>44832.073553240742</c:v>
                      </c:pt>
                      <c:pt idx="9366">
                        <c:v>44832.073564814818</c:v>
                      </c:pt>
                      <c:pt idx="9367">
                        <c:v>44832.073576388888</c:v>
                      </c:pt>
                      <c:pt idx="9368">
                        <c:v>44832.073587962965</c:v>
                      </c:pt>
                      <c:pt idx="9369">
                        <c:v>44832.073599537034</c:v>
                      </c:pt>
                      <c:pt idx="9370">
                        <c:v>44832.073611111111</c:v>
                      </c:pt>
                      <c:pt idx="9371">
                        <c:v>44832.073622685188</c:v>
                      </c:pt>
                      <c:pt idx="9372">
                        <c:v>44832.073634259257</c:v>
                      </c:pt>
                      <c:pt idx="9373">
                        <c:v>44832.073645833334</c:v>
                      </c:pt>
                      <c:pt idx="9374">
                        <c:v>44832.073657407411</c:v>
                      </c:pt>
                      <c:pt idx="9375">
                        <c:v>44832.07366898148</c:v>
                      </c:pt>
                      <c:pt idx="9376">
                        <c:v>44832.073680555557</c:v>
                      </c:pt>
                      <c:pt idx="9377">
                        <c:v>44832.073692129627</c:v>
                      </c:pt>
                      <c:pt idx="9378">
                        <c:v>44832.073703703703</c:v>
                      </c:pt>
                      <c:pt idx="9379">
                        <c:v>44832.07371527778</c:v>
                      </c:pt>
                      <c:pt idx="9380">
                        <c:v>44832.07372685185</c:v>
                      </c:pt>
                      <c:pt idx="9381">
                        <c:v>44832.073738425926</c:v>
                      </c:pt>
                      <c:pt idx="9382">
                        <c:v>44832.073750000003</c:v>
                      </c:pt>
                      <c:pt idx="9383">
                        <c:v>44832.073761574073</c:v>
                      </c:pt>
                      <c:pt idx="9384">
                        <c:v>44832.073773148149</c:v>
                      </c:pt>
                      <c:pt idx="9385">
                        <c:v>44832.073784722219</c:v>
                      </c:pt>
                      <c:pt idx="9386">
                        <c:v>44832.073796296296</c:v>
                      </c:pt>
                      <c:pt idx="9387">
                        <c:v>44832.073807870373</c:v>
                      </c:pt>
                      <c:pt idx="9388">
                        <c:v>44832.073819444442</c:v>
                      </c:pt>
                      <c:pt idx="9389">
                        <c:v>44832.073831018519</c:v>
                      </c:pt>
                      <c:pt idx="9390">
                        <c:v>44832.073842592596</c:v>
                      </c:pt>
                      <c:pt idx="9391">
                        <c:v>44832.073854166665</c:v>
                      </c:pt>
                      <c:pt idx="9392">
                        <c:v>44832.073865740742</c:v>
                      </c:pt>
                      <c:pt idx="9393">
                        <c:v>44832.073877314811</c:v>
                      </c:pt>
                      <c:pt idx="9394">
                        <c:v>44832.073888888888</c:v>
                      </c:pt>
                      <c:pt idx="9395">
                        <c:v>44832.073900462965</c:v>
                      </c:pt>
                      <c:pt idx="9396">
                        <c:v>44832.073912037034</c:v>
                      </c:pt>
                      <c:pt idx="9397">
                        <c:v>44832.073923611111</c:v>
                      </c:pt>
                      <c:pt idx="9398">
                        <c:v>44832.073935185188</c:v>
                      </c:pt>
                      <c:pt idx="9399">
                        <c:v>44832.073946759258</c:v>
                      </c:pt>
                      <c:pt idx="9400">
                        <c:v>44832.073958333334</c:v>
                      </c:pt>
                      <c:pt idx="9401">
                        <c:v>44832.073969907404</c:v>
                      </c:pt>
                      <c:pt idx="9402">
                        <c:v>44832.073981481481</c:v>
                      </c:pt>
                      <c:pt idx="9403">
                        <c:v>44832.073993055557</c:v>
                      </c:pt>
                      <c:pt idx="9404">
                        <c:v>44832.074004629627</c:v>
                      </c:pt>
                      <c:pt idx="9405">
                        <c:v>44832.074016203704</c:v>
                      </c:pt>
                      <c:pt idx="9406">
                        <c:v>44832.07402777778</c:v>
                      </c:pt>
                      <c:pt idx="9407">
                        <c:v>44832.07403935185</c:v>
                      </c:pt>
                      <c:pt idx="9408">
                        <c:v>44832.074050925927</c:v>
                      </c:pt>
                      <c:pt idx="9409">
                        <c:v>44832.074062500003</c:v>
                      </c:pt>
                      <c:pt idx="9410">
                        <c:v>44832.074074074073</c:v>
                      </c:pt>
                      <c:pt idx="9411">
                        <c:v>44832.07408564815</c:v>
                      </c:pt>
                      <c:pt idx="9412">
                        <c:v>44832.074097222219</c:v>
                      </c:pt>
                      <c:pt idx="9413">
                        <c:v>44832.074108796296</c:v>
                      </c:pt>
                      <c:pt idx="9414">
                        <c:v>44832.074120370373</c:v>
                      </c:pt>
                      <c:pt idx="9415">
                        <c:v>44832.074131944442</c:v>
                      </c:pt>
                      <c:pt idx="9416">
                        <c:v>44832.074143518519</c:v>
                      </c:pt>
                      <c:pt idx="9417">
                        <c:v>44832.074155092596</c:v>
                      </c:pt>
                      <c:pt idx="9418">
                        <c:v>44832.074166666665</c:v>
                      </c:pt>
                      <c:pt idx="9419">
                        <c:v>44832.074178240742</c:v>
                      </c:pt>
                      <c:pt idx="9420">
                        <c:v>44832.074189814812</c:v>
                      </c:pt>
                      <c:pt idx="9421">
                        <c:v>44832.074201388888</c:v>
                      </c:pt>
                      <c:pt idx="9422">
                        <c:v>44832.074212962965</c:v>
                      </c:pt>
                      <c:pt idx="9423">
                        <c:v>44832.074224537035</c:v>
                      </c:pt>
                      <c:pt idx="9424">
                        <c:v>44832.074236111112</c:v>
                      </c:pt>
                      <c:pt idx="9425">
                        <c:v>44832.074247685188</c:v>
                      </c:pt>
                      <c:pt idx="9426">
                        <c:v>44832.074259259258</c:v>
                      </c:pt>
                      <c:pt idx="9427">
                        <c:v>44832.074270833335</c:v>
                      </c:pt>
                      <c:pt idx="9428">
                        <c:v>44832.074282407404</c:v>
                      </c:pt>
                      <c:pt idx="9429">
                        <c:v>44832.074293981481</c:v>
                      </c:pt>
                      <c:pt idx="9430">
                        <c:v>44832.074305555558</c:v>
                      </c:pt>
                      <c:pt idx="9431">
                        <c:v>44832.074317129627</c:v>
                      </c:pt>
                      <c:pt idx="9432">
                        <c:v>44832.074328703704</c:v>
                      </c:pt>
                      <c:pt idx="9433">
                        <c:v>44832.074340277781</c:v>
                      </c:pt>
                      <c:pt idx="9434">
                        <c:v>44832.07435185185</c:v>
                      </c:pt>
                      <c:pt idx="9435">
                        <c:v>44832.074363425927</c:v>
                      </c:pt>
                      <c:pt idx="9436">
                        <c:v>44832.074374999997</c:v>
                      </c:pt>
                      <c:pt idx="9437">
                        <c:v>44832.074386574073</c:v>
                      </c:pt>
                      <c:pt idx="9438">
                        <c:v>44832.07439814815</c:v>
                      </c:pt>
                      <c:pt idx="9439">
                        <c:v>44832.07440972222</c:v>
                      </c:pt>
                      <c:pt idx="9440">
                        <c:v>44832.074421296296</c:v>
                      </c:pt>
                      <c:pt idx="9441">
                        <c:v>44832.074432870373</c:v>
                      </c:pt>
                      <c:pt idx="9442">
                        <c:v>44832.074444444443</c:v>
                      </c:pt>
                      <c:pt idx="9443">
                        <c:v>44832.074456018519</c:v>
                      </c:pt>
                      <c:pt idx="9444">
                        <c:v>44832.074467592596</c:v>
                      </c:pt>
                      <c:pt idx="9445">
                        <c:v>44832.074479166666</c:v>
                      </c:pt>
                      <c:pt idx="9446">
                        <c:v>44832.074490740742</c:v>
                      </c:pt>
                      <c:pt idx="9447">
                        <c:v>44832.074502314812</c:v>
                      </c:pt>
                      <c:pt idx="9448">
                        <c:v>44832.074513888889</c:v>
                      </c:pt>
                      <c:pt idx="9449">
                        <c:v>44832.074525462966</c:v>
                      </c:pt>
                      <c:pt idx="9450">
                        <c:v>44832.074537037035</c:v>
                      </c:pt>
                      <c:pt idx="9451">
                        <c:v>44832.074548611112</c:v>
                      </c:pt>
                      <c:pt idx="9452">
                        <c:v>44832.074560185189</c:v>
                      </c:pt>
                      <c:pt idx="9453">
                        <c:v>44832.074571759258</c:v>
                      </c:pt>
                      <c:pt idx="9454">
                        <c:v>44832.074583333335</c:v>
                      </c:pt>
                      <c:pt idx="9455">
                        <c:v>44832.074594907404</c:v>
                      </c:pt>
                      <c:pt idx="9456">
                        <c:v>44832.074606481481</c:v>
                      </c:pt>
                      <c:pt idx="9457">
                        <c:v>44832.074618055558</c:v>
                      </c:pt>
                      <c:pt idx="9458">
                        <c:v>44832.074629629627</c:v>
                      </c:pt>
                      <c:pt idx="9459">
                        <c:v>44832.074641203704</c:v>
                      </c:pt>
                      <c:pt idx="9460">
                        <c:v>44832.074652777781</c:v>
                      </c:pt>
                      <c:pt idx="9461">
                        <c:v>44832.074664351851</c:v>
                      </c:pt>
                      <c:pt idx="9462">
                        <c:v>44832.074675925927</c:v>
                      </c:pt>
                      <c:pt idx="9463">
                        <c:v>44832.074687499997</c:v>
                      </c:pt>
                      <c:pt idx="9464">
                        <c:v>44832.074699074074</c:v>
                      </c:pt>
                      <c:pt idx="9465">
                        <c:v>44832.07471064815</c:v>
                      </c:pt>
                      <c:pt idx="9466">
                        <c:v>44832.07472222222</c:v>
                      </c:pt>
                      <c:pt idx="9467">
                        <c:v>44832.074733796297</c:v>
                      </c:pt>
                      <c:pt idx="9468">
                        <c:v>44832.074745370373</c:v>
                      </c:pt>
                      <c:pt idx="9469">
                        <c:v>44832.074756944443</c:v>
                      </c:pt>
                      <c:pt idx="9470">
                        <c:v>44832.07476851852</c:v>
                      </c:pt>
                      <c:pt idx="9471">
                        <c:v>44832.074780092589</c:v>
                      </c:pt>
                      <c:pt idx="9472">
                        <c:v>44832.074791666666</c:v>
                      </c:pt>
                      <c:pt idx="9473">
                        <c:v>44832.074803240743</c:v>
                      </c:pt>
                      <c:pt idx="9474">
                        <c:v>44832.074814814812</c:v>
                      </c:pt>
                      <c:pt idx="9475">
                        <c:v>44832.074826388889</c:v>
                      </c:pt>
                      <c:pt idx="9476">
                        <c:v>44832.074837962966</c:v>
                      </c:pt>
                      <c:pt idx="9477">
                        <c:v>44832.074849537035</c:v>
                      </c:pt>
                      <c:pt idx="9478">
                        <c:v>44832.074861111112</c:v>
                      </c:pt>
                      <c:pt idx="9479">
                        <c:v>44832.074872685182</c:v>
                      </c:pt>
                      <c:pt idx="9480">
                        <c:v>44832.074884259258</c:v>
                      </c:pt>
                      <c:pt idx="9481">
                        <c:v>44832.074895833335</c:v>
                      </c:pt>
                      <c:pt idx="9482">
                        <c:v>44832.074907407405</c:v>
                      </c:pt>
                      <c:pt idx="9483">
                        <c:v>44832.074918981481</c:v>
                      </c:pt>
                      <c:pt idx="9484">
                        <c:v>44832.074930555558</c:v>
                      </c:pt>
                      <c:pt idx="9485">
                        <c:v>44832.074942129628</c:v>
                      </c:pt>
                      <c:pt idx="9486">
                        <c:v>44832.074953703705</c:v>
                      </c:pt>
                      <c:pt idx="9487">
                        <c:v>44832.074976851851</c:v>
                      </c:pt>
                      <c:pt idx="9488">
                        <c:v>44832.074988425928</c:v>
                      </c:pt>
                      <c:pt idx="9489">
                        <c:v>44832.074999999997</c:v>
                      </c:pt>
                      <c:pt idx="9490">
                        <c:v>44832.075011574074</c:v>
                      </c:pt>
                      <c:pt idx="9491">
                        <c:v>44832.075023148151</c:v>
                      </c:pt>
                      <c:pt idx="9492">
                        <c:v>44832.07503472222</c:v>
                      </c:pt>
                      <c:pt idx="9493">
                        <c:v>44832.075046296297</c:v>
                      </c:pt>
                      <c:pt idx="9494">
                        <c:v>44832.075057870374</c:v>
                      </c:pt>
                      <c:pt idx="9495">
                        <c:v>44832.075069444443</c:v>
                      </c:pt>
                      <c:pt idx="9496">
                        <c:v>44832.07508101852</c:v>
                      </c:pt>
                      <c:pt idx="9497">
                        <c:v>44832.07508101852</c:v>
                      </c:pt>
                      <c:pt idx="9498">
                        <c:v>44832.075092592589</c:v>
                      </c:pt>
                      <c:pt idx="9499">
                        <c:v>44832.075104166666</c:v>
                      </c:pt>
                      <c:pt idx="9500">
                        <c:v>44832.075115740743</c:v>
                      </c:pt>
                      <c:pt idx="9501">
                        <c:v>44832.075127314813</c:v>
                      </c:pt>
                      <c:pt idx="9502">
                        <c:v>44832.075138888889</c:v>
                      </c:pt>
                      <c:pt idx="9503">
                        <c:v>44832.075150462966</c:v>
                      </c:pt>
                      <c:pt idx="9504">
                        <c:v>44832.075162037036</c:v>
                      </c:pt>
                      <c:pt idx="9505">
                        <c:v>44832.075185185182</c:v>
                      </c:pt>
                      <c:pt idx="9506">
                        <c:v>44832.075196759259</c:v>
                      </c:pt>
                      <c:pt idx="9507">
                        <c:v>44832.075208333335</c:v>
                      </c:pt>
                      <c:pt idx="9508">
                        <c:v>44832.075219907405</c:v>
                      </c:pt>
                      <c:pt idx="9509">
                        <c:v>44832.075231481482</c:v>
                      </c:pt>
                      <c:pt idx="9510">
                        <c:v>44832.075243055559</c:v>
                      </c:pt>
                      <c:pt idx="9511">
                        <c:v>44832.075254629628</c:v>
                      </c:pt>
                      <c:pt idx="9512">
                        <c:v>44832.075266203705</c:v>
                      </c:pt>
                      <c:pt idx="9513">
                        <c:v>44832.075277777774</c:v>
                      </c:pt>
                      <c:pt idx="9514">
                        <c:v>44832.075289351851</c:v>
                      </c:pt>
                      <c:pt idx="9515">
                        <c:v>44832.075300925928</c:v>
                      </c:pt>
                      <c:pt idx="9516">
                        <c:v>44832.075312499997</c:v>
                      </c:pt>
                      <c:pt idx="9517">
                        <c:v>44832.075324074074</c:v>
                      </c:pt>
                      <c:pt idx="9518">
                        <c:v>44832.075335648151</c:v>
                      </c:pt>
                      <c:pt idx="9519">
                        <c:v>44832.07534722222</c:v>
                      </c:pt>
                      <c:pt idx="9520">
                        <c:v>44832.075358796297</c:v>
                      </c:pt>
                      <c:pt idx="9521">
                        <c:v>44832.075370370374</c:v>
                      </c:pt>
                      <c:pt idx="9522">
                        <c:v>44832.075381944444</c:v>
                      </c:pt>
                      <c:pt idx="9523">
                        <c:v>44832.07539351852</c:v>
                      </c:pt>
                      <c:pt idx="9524">
                        <c:v>44832.07540509259</c:v>
                      </c:pt>
                      <c:pt idx="9525">
                        <c:v>44832.075416666667</c:v>
                      </c:pt>
                      <c:pt idx="9526">
                        <c:v>44832.075428240743</c:v>
                      </c:pt>
                      <c:pt idx="9527">
                        <c:v>44832.075439814813</c:v>
                      </c:pt>
                      <c:pt idx="9528">
                        <c:v>44832.07545138889</c:v>
                      </c:pt>
                      <c:pt idx="9529">
                        <c:v>44832.075462962966</c:v>
                      </c:pt>
                      <c:pt idx="9530">
                        <c:v>44832.075474537036</c:v>
                      </c:pt>
                      <c:pt idx="9531">
                        <c:v>44832.075486111113</c:v>
                      </c:pt>
                      <c:pt idx="9532">
                        <c:v>44832.075497685182</c:v>
                      </c:pt>
                      <c:pt idx="9533">
                        <c:v>44832.075509259259</c:v>
                      </c:pt>
                      <c:pt idx="9534">
                        <c:v>44832.075520833336</c:v>
                      </c:pt>
                      <c:pt idx="9535">
                        <c:v>44832.075532407405</c:v>
                      </c:pt>
                      <c:pt idx="9536">
                        <c:v>44832.075543981482</c:v>
                      </c:pt>
                      <c:pt idx="9537">
                        <c:v>44832.075555555559</c:v>
                      </c:pt>
                      <c:pt idx="9538">
                        <c:v>44832.075567129628</c:v>
                      </c:pt>
                      <c:pt idx="9539">
                        <c:v>44832.075578703705</c:v>
                      </c:pt>
                      <c:pt idx="9540">
                        <c:v>44832.075590277775</c:v>
                      </c:pt>
                      <c:pt idx="9541">
                        <c:v>44832.075601851851</c:v>
                      </c:pt>
                      <c:pt idx="9542">
                        <c:v>44832.075613425928</c:v>
                      </c:pt>
                      <c:pt idx="9543">
                        <c:v>44832.075624999998</c:v>
                      </c:pt>
                      <c:pt idx="9544">
                        <c:v>44832.075636574074</c:v>
                      </c:pt>
                      <c:pt idx="9545">
                        <c:v>44832.075648148151</c:v>
                      </c:pt>
                      <c:pt idx="9546">
                        <c:v>44832.075659722221</c:v>
                      </c:pt>
                      <c:pt idx="9547">
                        <c:v>44832.075671296298</c:v>
                      </c:pt>
                      <c:pt idx="9548">
                        <c:v>44832.075682870367</c:v>
                      </c:pt>
                      <c:pt idx="9549">
                        <c:v>44832.075694444444</c:v>
                      </c:pt>
                      <c:pt idx="9550">
                        <c:v>44832.075706018521</c:v>
                      </c:pt>
                      <c:pt idx="9551">
                        <c:v>44832.07571759259</c:v>
                      </c:pt>
                      <c:pt idx="9552">
                        <c:v>44832.075729166667</c:v>
                      </c:pt>
                      <c:pt idx="9553">
                        <c:v>44832.075740740744</c:v>
                      </c:pt>
                      <c:pt idx="9554">
                        <c:v>44832.075752314813</c:v>
                      </c:pt>
                      <c:pt idx="9555">
                        <c:v>44832.07576388889</c:v>
                      </c:pt>
                      <c:pt idx="9556">
                        <c:v>44832.075775462959</c:v>
                      </c:pt>
                      <c:pt idx="9557">
                        <c:v>44832.075787037036</c:v>
                      </c:pt>
                      <c:pt idx="9558">
                        <c:v>44832.075798611113</c:v>
                      </c:pt>
                      <c:pt idx="9559">
                        <c:v>44832.075810185182</c:v>
                      </c:pt>
                      <c:pt idx="9560">
                        <c:v>44832.075821759259</c:v>
                      </c:pt>
                      <c:pt idx="9561">
                        <c:v>44832.075833333336</c:v>
                      </c:pt>
                      <c:pt idx="9562">
                        <c:v>44832.075844907406</c:v>
                      </c:pt>
                      <c:pt idx="9563">
                        <c:v>44832.075856481482</c:v>
                      </c:pt>
                      <c:pt idx="9564">
                        <c:v>44832.075868055559</c:v>
                      </c:pt>
                      <c:pt idx="9565">
                        <c:v>44832.075879629629</c:v>
                      </c:pt>
                      <c:pt idx="9566">
                        <c:v>44832.075891203705</c:v>
                      </c:pt>
                      <c:pt idx="9567">
                        <c:v>44832.075902777775</c:v>
                      </c:pt>
                      <c:pt idx="9568">
                        <c:v>44832.075914351852</c:v>
                      </c:pt>
                      <c:pt idx="9569">
                        <c:v>44832.075925925928</c:v>
                      </c:pt>
                      <c:pt idx="9570">
                        <c:v>44832.075937499998</c:v>
                      </c:pt>
                      <c:pt idx="9571">
                        <c:v>44832.075949074075</c:v>
                      </c:pt>
                      <c:pt idx="9572">
                        <c:v>44832.075960648152</c:v>
                      </c:pt>
                      <c:pt idx="9573">
                        <c:v>44832.075972222221</c:v>
                      </c:pt>
                      <c:pt idx="9574">
                        <c:v>44832.075983796298</c:v>
                      </c:pt>
                      <c:pt idx="9575">
                        <c:v>44832.075995370367</c:v>
                      </c:pt>
                      <c:pt idx="9576">
                        <c:v>44832.076006944444</c:v>
                      </c:pt>
                      <c:pt idx="9577">
                        <c:v>44832.076018518521</c:v>
                      </c:pt>
                      <c:pt idx="9578">
                        <c:v>44832.07603009259</c:v>
                      </c:pt>
                      <c:pt idx="9579">
                        <c:v>44832.076041666667</c:v>
                      </c:pt>
                      <c:pt idx="9580">
                        <c:v>44832.076053240744</c:v>
                      </c:pt>
                      <c:pt idx="9581">
                        <c:v>44832.076064814813</c:v>
                      </c:pt>
                      <c:pt idx="9582">
                        <c:v>44832.07607638889</c:v>
                      </c:pt>
                      <c:pt idx="9583">
                        <c:v>44832.07608796296</c:v>
                      </c:pt>
                      <c:pt idx="9584">
                        <c:v>44832.076099537036</c:v>
                      </c:pt>
                      <c:pt idx="9585">
                        <c:v>44832.076111111113</c:v>
                      </c:pt>
                      <c:pt idx="9586">
                        <c:v>44832.076122685183</c:v>
                      </c:pt>
                      <c:pt idx="9587">
                        <c:v>44832.07613425926</c:v>
                      </c:pt>
                      <c:pt idx="9588">
                        <c:v>44832.076145833336</c:v>
                      </c:pt>
                      <c:pt idx="9589">
                        <c:v>44832.076157407406</c:v>
                      </c:pt>
                      <c:pt idx="9590">
                        <c:v>44832.076168981483</c:v>
                      </c:pt>
                      <c:pt idx="9591">
                        <c:v>44832.076180555552</c:v>
                      </c:pt>
                      <c:pt idx="9592">
                        <c:v>44832.076192129629</c:v>
                      </c:pt>
                      <c:pt idx="9593">
                        <c:v>44832.076203703706</c:v>
                      </c:pt>
                      <c:pt idx="9594">
                        <c:v>44832.076215277775</c:v>
                      </c:pt>
                      <c:pt idx="9595">
                        <c:v>44832.076226851852</c:v>
                      </c:pt>
                      <c:pt idx="9596">
                        <c:v>44832.076238425929</c:v>
                      </c:pt>
                      <c:pt idx="9597">
                        <c:v>44832.076249999998</c:v>
                      </c:pt>
                      <c:pt idx="9598">
                        <c:v>44832.076261574075</c:v>
                      </c:pt>
                      <c:pt idx="9599">
                        <c:v>44832.076273148145</c:v>
                      </c:pt>
                      <c:pt idx="9600">
                        <c:v>44832.076284722221</c:v>
                      </c:pt>
                      <c:pt idx="9601">
                        <c:v>44832.076296296298</c:v>
                      </c:pt>
                      <c:pt idx="9602">
                        <c:v>44832.076307870368</c:v>
                      </c:pt>
                      <c:pt idx="9603">
                        <c:v>44832.076319444444</c:v>
                      </c:pt>
                      <c:pt idx="9604">
                        <c:v>44832.076331018521</c:v>
                      </c:pt>
                      <c:pt idx="9605">
                        <c:v>44832.076342592591</c:v>
                      </c:pt>
                      <c:pt idx="9606">
                        <c:v>44832.076354166667</c:v>
                      </c:pt>
                      <c:pt idx="9607">
                        <c:v>44832.076365740744</c:v>
                      </c:pt>
                      <c:pt idx="9608">
                        <c:v>44832.076377314814</c:v>
                      </c:pt>
                      <c:pt idx="9609">
                        <c:v>44832.076388888891</c:v>
                      </c:pt>
                      <c:pt idx="9610">
                        <c:v>44832.07640046296</c:v>
                      </c:pt>
                      <c:pt idx="9611">
                        <c:v>44832.076412037037</c:v>
                      </c:pt>
                      <c:pt idx="9612">
                        <c:v>44832.076423611114</c:v>
                      </c:pt>
                      <c:pt idx="9613">
                        <c:v>44832.076435185183</c:v>
                      </c:pt>
                      <c:pt idx="9614">
                        <c:v>44832.07644675926</c:v>
                      </c:pt>
                      <c:pt idx="9615">
                        <c:v>44832.076458333337</c:v>
                      </c:pt>
                      <c:pt idx="9616">
                        <c:v>44832.076469907406</c:v>
                      </c:pt>
                      <c:pt idx="9617">
                        <c:v>44832.076481481483</c:v>
                      </c:pt>
                      <c:pt idx="9618">
                        <c:v>44832.076493055552</c:v>
                      </c:pt>
                      <c:pt idx="9619">
                        <c:v>44832.076504629629</c:v>
                      </c:pt>
                      <c:pt idx="9620">
                        <c:v>44832.076516203706</c:v>
                      </c:pt>
                      <c:pt idx="9621">
                        <c:v>44832.076527777775</c:v>
                      </c:pt>
                      <c:pt idx="9622">
                        <c:v>44832.076539351852</c:v>
                      </c:pt>
                      <c:pt idx="9623">
                        <c:v>44832.076550925929</c:v>
                      </c:pt>
                      <c:pt idx="9624">
                        <c:v>44832.076562499999</c:v>
                      </c:pt>
                      <c:pt idx="9625">
                        <c:v>44832.076574074075</c:v>
                      </c:pt>
                      <c:pt idx="9626">
                        <c:v>44832.076585648145</c:v>
                      </c:pt>
                      <c:pt idx="9627">
                        <c:v>44832.076597222222</c:v>
                      </c:pt>
                      <c:pt idx="9628">
                        <c:v>44832.076608796298</c:v>
                      </c:pt>
                      <c:pt idx="9629">
                        <c:v>44832.076620370368</c:v>
                      </c:pt>
                      <c:pt idx="9630">
                        <c:v>44832.076631944445</c:v>
                      </c:pt>
                      <c:pt idx="9631">
                        <c:v>44832.076643518521</c:v>
                      </c:pt>
                      <c:pt idx="9632">
                        <c:v>44832.076655092591</c:v>
                      </c:pt>
                      <c:pt idx="9633">
                        <c:v>44832.076666666668</c:v>
                      </c:pt>
                      <c:pt idx="9634">
                        <c:v>44832.076678240737</c:v>
                      </c:pt>
                      <c:pt idx="9635">
                        <c:v>44832.076689814814</c:v>
                      </c:pt>
                      <c:pt idx="9636">
                        <c:v>44832.076701388891</c:v>
                      </c:pt>
                      <c:pt idx="9637">
                        <c:v>44832.07671296296</c:v>
                      </c:pt>
                      <c:pt idx="9638">
                        <c:v>44832.076724537037</c:v>
                      </c:pt>
                      <c:pt idx="9639">
                        <c:v>44832.076736111114</c:v>
                      </c:pt>
                      <c:pt idx="9640">
                        <c:v>44832.076747685183</c:v>
                      </c:pt>
                      <c:pt idx="9641">
                        <c:v>44832.07675925926</c:v>
                      </c:pt>
                      <c:pt idx="9642">
                        <c:v>44832.076770833337</c:v>
                      </c:pt>
                      <c:pt idx="9643">
                        <c:v>44832.076782407406</c:v>
                      </c:pt>
                      <c:pt idx="9644">
                        <c:v>44832.076793981483</c:v>
                      </c:pt>
                      <c:pt idx="9645">
                        <c:v>44832.076805555553</c:v>
                      </c:pt>
                      <c:pt idx="9646">
                        <c:v>44832.076817129629</c:v>
                      </c:pt>
                      <c:pt idx="9647">
                        <c:v>44832.076828703706</c:v>
                      </c:pt>
                      <c:pt idx="9648">
                        <c:v>44832.076840277776</c:v>
                      </c:pt>
                      <c:pt idx="9649">
                        <c:v>44832.076851851853</c:v>
                      </c:pt>
                      <c:pt idx="9650">
                        <c:v>44832.076863425929</c:v>
                      </c:pt>
                      <c:pt idx="9651">
                        <c:v>44832.076874999999</c:v>
                      </c:pt>
                      <c:pt idx="9652">
                        <c:v>44832.076886574076</c:v>
                      </c:pt>
                      <c:pt idx="9653">
                        <c:v>44832.076898148145</c:v>
                      </c:pt>
                      <c:pt idx="9654">
                        <c:v>44832.076909722222</c:v>
                      </c:pt>
                      <c:pt idx="9655">
                        <c:v>44832.076921296299</c:v>
                      </c:pt>
                      <c:pt idx="9656">
                        <c:v>44832.076932870368</c:v>
                      </c:pt>
                      <c:pt idx="9657">
                        <c:v>44832.076944444445</c:v>
                      </c:pt>
                      <c:pt idx="9658">
                        <c:v>44832.076956018522</c:v>
                      </c:pt>
                      <c:pt idx="9659">
                        <c:v>44832.076967592591</c:v>
                      </c:pt>
                      <c:pt idx="9660">
                        <c:v>44832.076979166668</c:v>
                      </c:pt>
                      <c:pt idx="9661">
                        <c:v>44832.076990740738</c:v>
                      </c:pt>
                      <c:pt idx="9662">
                        <c:v>44832.077002314814</c:v>
                      </c:pt>
                      <c:pt idx="9663">
                        <c:v>44832.077013888891</c:v>
                      </c:pt>
                      <c:pt idx="9664">
                        <c:v>44832.077025462961</c:v>
                      </c:pt>
                      <c:pt idx="9665">
                        <c:v>44832.077037037037</c:v>
                      </c:pt>
                      <c:pt idx="9666">
                        <c:v>44832.077048611114</c:v>
                      </c:pt>
                      <c:pt idx="9667">
                        <c:v>44832.077060185184</c:v>
                      </c:pt>
                      <c:pt idx="9668">
                        <c:v>44832.07707175926</c:v>
                      </c:pt>
                      <c:pt idx="9669">
                        <c:v>44832.07708333333</c:v>
                      </c:pt>
                      <c:pt idx="9670">
                        <c:v>44832.077094907407</c:v>
                      </c:pt>
                      <c:pt idx="9671">
                        <c:v>44832.077106481483</c:v>
                      </c:pt>
                      <c:pt idx="9672">
                        <c:v>44832.077118055553</c:v>
                      </c:pt>
                      <c:pt idx="9673">
                        <c:v>44832.07712962963</c:v>
                      </c:pt>
                      <c:pt idx="9674">
                        <c:v>44832.077141203707</c:v>
                      </c:pt>
                      <c:pt idx="9675">
                        <c:v>44832.077152777776</c:v>
                      </c:pt>
                      <c:pt idx="9676">
                        <c:v>44832.077164351853</c:v>
                      </c:pt>
                      <c:pt idx="9677">
                        <c:v>44832.077175925922</c:v>
                      </c:pt>
                      <c:pt idx="9678">
                        <c:v>44832.077187499999</c:v>
                      </c:pt>
                      <c:pt idx="9679">
                        <c:v>44832.077199074076</c:v>
                      </c:pt>
                      <c:pt idx="9680">
                        <c:v>44832.077210648145</c:v>
                      </c:pt>
                      <c:pt idx="9681">
                        <c:v>44832.077222222222</c:v>
                      </c:pt>
                      <c:pt idx="9682">
                        <c:v>44832.077233796299</c:v>
                      </c:pt>
                      <c:pt idx="9683">
                        <c:v>44832.077245370368</c:v>
                      </c:pt>
                      <c:pt idx="9684">
                        <c:v>44832.077256944445</c:v>
                      </c:pt>
                      <c:pt idx="9685">
                        <c:v>44832.077268518522</c:v>
                      </c:pt>
                      <c:pt idx="9686">
                        <c:v>44832.077280092592</c:v>
                      </c:pt>
                      <c:pt idx="9687">
                        <c:v>44832.077291666668</c:v>
                      </c:pt>
                      <c:pt idx="9688">
                        <c:v>44832.077303240738</c:v>
                      </c:pt>
                      <c:pt idx="9689">
                        <c:v>44832.077314814815</c:v>
                      </c:pt>
                      <c:pt idx="9690">
                        <c:v>44832.077326388891</c:v>
                      </c:pt>
                      <c:pt idx="9691">
                        <c:v>44832.077337962961</c:v>
                      </c:pt>
                      <c:pt idx="9692">
                        <c:v>44832.077349537038</c:v>
                      </c:pt>
                      <c:pt idx="9693">
                        <c:v>44832.077361111114</c:v>
                      </c:pt>
                      <c:pt idx="9694">
                        <c:v>44832.077372685184</c:v>
                      </c:pt>
                      <c:pt idx="9695">
                        <c:v>44832.077384259261</c:v>
                      </c:pt>
                      <c:pt idx="9696">
                        <c:v>44832.07739583333</c:v>
                      </c:pt>
                      <c:pt idx="9697">
                        <c:v>44832.077407407407</c:v>
                      </c:pt>
                      <c:pt idx="9698">
                        <c:v>44832.077418981484</c:v>
                      </c:pt>
                      <c:pt idx="9699">
                        <c:v>44832.077430555553</c:v>
                      </c:pt>
                      <c:pt idx="9700">
                        <c:v>44832.07744212963</c:v>
                      </c:pt>
                      <c:pt idx="9701">
                        <c:v>44832.077453703707</c:v>
                      </c:pt>
                      <c:pt idx="9702">
                        <c:v>44832.077465277776</c:v>
                      </c:pt>
                      <c:pt idx="9703">
                        <c:v>44832.077476851853</c:v>
                      </c:pt>
                      <c:pt idx="9704">
                        <c:v>44832.077488425923</c:v>
                      </c:pt>
                      <c:pt idx="9705">
                        <c:v>44832.077499999999</c:v>
                      </c:pt>
                      <c:pt idx="9706">
                        <c:v>44832.077511574076</c:v>
                      </c:pt>
                      <c:pt idx="9707">
                        <c:v>44832.077523148146</c:v>
                      </c:pt>
                      <c:pt idx="9708">
                        <c:v>44832.077534722222</c:v>
                      </c:pt>
                      <c:pt idx="9709">
                        <c:v>44832.077546296299</c:v>
                      </c:pt>
                      <c:pt idx="9710">
                        <c:v>44832.077557870369</c:v>
                      </c:pt>
                      <c:pt idx="9711">
                        <c:v>44832.077569444446</c:v>
                      </c:pt>
                      <c:pt idx="9712">
                        <c:v>44832.077581018515</c:v>
                      </c:pt>
                      <c:pt idx="9713">
                        <c:v>44832.077592592592</c:v>
                      </c:pt>
                      <c:pt idx="9714">
                        <c:v>44832.077604166669</c:v>
                      </c:pt>
                      <c:pt idx="9715">
                        <c:v>44832.077615740738</c:v>
                      </c:pt>
                      <c:pt idx="9716">
                        <c:v>44832.077627314815</c:v>
                      </c:pt>
                      <c:pt idx="9717">
                        <c:v>44832.077638888892</c:v>
                      </c:pt>
                      <c:pt idx="9718">
                        <c:v>44832.077650462961</c:v>
                      </c:pt>
                      <c:pt idx="9719">
                        <c:v>44832.077662037038</c:v>
                      </c:pt>
                      <c:pt idx="9720">
                        <c:v>44832.077673611115</c:v>
                      </c:pt>
                      <c:pt idx="9721">
                        <c:v>44832.077685185184</c:v>
                      </c:pt>
                      <c:pt idx="9722">
                        <c:v>44832.077696759261</c:v>
                      </c:pt>
                      <c:pt idx="9723">
                        <c:v>44832.077708333331</c:v>
                      </c:pt>
                      <c:pt idx="9724">
                        <c:v>44832.077719907407</c:v>
                      </c:pt>
                      <c:pt idx="9725">
                        <c:v>44832.077731481484</c:v>
                      </c:pt>
                      <c:pt idx="9726">
                        <c:v>44832.077743055554</c:v>
                      </c:pt>
                      <c:pt idx="9727">
                        <c:v>44832.07775462963</c:v>
                      </c:pt>
                      <c:pt idx="9728">
                        <c:v>44832.077766203707</c:v>
                      </c:pt>
                      <c:pt idx="9729">
                        <c:v>44832.077777777777</c:v>
                      </c:pt>
                      <c:pt idx="9730">
                        <c:v>44832.077789351853</c:v>
                      </c:pt>
                      <c:pt idx="9731">
                        <c:v>44832.077800925923</c:v>
                      </c:pt>
                      <c:pt idx="9732">
                        <c:v>44832.0778125</c:v>
                      </c:pt>
                      <c:pt idx="9733">
                        <c:v>44832.077824074076</c:v>
                      </c:pt>
                      <c:pt idx="9734">
                        <c:v>44832.077835648146</c:v>
                      </c:pt>
                      <c:pt idx="9735">
                        <c:v>44832.077847222223</c:v>
                      </c:pt>
                      <c:pt idx="9736">
                        <c:v>44832.0778587963</c:v>
                      </c:pt>
                      <c:pt idx="9737">
                        <c:v>44832.077870370369</c:v>
                      </c:pt>
                      <c:pt idx="9738">
                        <c:v>44832.077881944446</c:v>
                      </c:pt>
                      <c:pt idx="9739">
                        <c:v>44832.077893518515</c:v>
                      </c:pt>
                      <c:pt idx="9740">
                        <c:v>44832.077905092592</c:v>
                      </c:pt>
                      <c:pt idx="9741">
                        <c:v>44832.077916666669</c:v>
                      </c:pt>
                      <c:pt idx="9742">
                        <c:v>44832.077928240738</c:v>
                      </c:pt>
                      <c:pt idx="9743">
                        <c:v>44832.077939814815</c:v>
                      </c:pt>
                      <c:pt idx="9744">
                        <c:v>44832.077951388892</c:v>
                      </c:pt>
                      <c:pt idx="9745">
                        <c:v>44832.077962962961</c:v>
                      </c:pt>
                      <c:pt idx="9746">
                        <c:v>44832.077974537038</c:v>
                      </c:pt>
                      <c:pt idx="9747">
                        <c:v>44832.077986111108</c:v>
                      </c:pt>
                      <c:pt idx="9748">
                        <c:v>44832.077997685185</c:v>
                      </c:pt>
                      <c:pt idx="9749">
                        <c:v>44832.078009259261</c:v>
                      </c:pt>
                      <c:pt idx="9750">
                        <c:v>44832.078020833331</c:v>
                      </c:pt>
                      <c:pt idx="9751">
                        <c:v>44832.078032407408</c:v>
                      </c:pt>
                      <c:pt idx="9752">
                        <c:v>44832.078043981484</c:v>
                      </c:pt>
                      <c:pt idx="9753">
                        <c:v>44832.078055555554</c:v>
                      </c:pt>
                      <c:pt idx="9754">
                        <c:v>44832.078067129631</c:v>
                      </c:pt>
                      <c:pt idx="9755">
                        <c:v>44832.0780787037</c:v>
                      </c:pt>
                      <c:pt idx="9756">
                        <c:v>44832.078090277777</c:v>
                      </c:pt>
                      <c:pt idx="9757">
                        <c:v>44832.078101851854</c:v>
                      </c:pt>
                      <c:pt idx="9758">
                        <c:v>44832.078113425923</c:v>
                      </c:pt>
                      <c:pt idx="9759">
                        <c:v>44832.078125</c:v>
                      </c:pt>
                      <c:pt idx="9760">
                        <c:v>44832.078136574077</c:v>
                      </c:pt>
                      <c:pt idx="9761">
                        <c:v>44832.078148148146</c:v>
                      </c:pt>
                      <c:pt idx="9762">
                        <c:v>44832.078159722223</c:v>
                      </c:pt>
                      <c:pt idx="9763">
                        <c:v>44832.0781712963</c:v>
                      </c:pt>
                      <c:pt idx="9764">
                        <c:v>44832.078182870369</c:v>
                      </c:pt>
                      <c:pt idx="9765">
                        <c:v>44832.078194444446</c:v>
                      </c:pt>
                      <c:pt idx="9766">
                        <c:v>44832.078206018516</c:v>
                      </c:pt>
                      <c:pt idx="9767">
                        <c:v>44832.078217592592</c:v>
                      </c:pt>
                      <c:pt idx="9768">
                        <c:v>44832.078229166669</c:v>
                      </c:pt>
                      <c:pt idx="9769">
                        <c:v>44832.078240740739</c:v>
                      </c:pt>
                      <c:pt idx="9770">
                        <c:v>44832.078252314815</c:v>
                      </c:pt>
                      <c:pt idx="9771">
                        <c:v>44832.078263888892</c:v>
                      </c:pt>
                      <c:pt idx="9772">
                        <c:v>44832.078275462962</c:v>
                      </c:pt>
                      <c:pt idx="9773">
                        <c:v>44832.078287037039</c:v>
                      </c:pt>
                      <c:pt idx="9774">
                        <c:v>44832.078298611108</c:v>
                      </c:pt>
                      <c:pt idx="9775">
                        <c:v>44832.078310185185</c:v>
                      </c:pt>
                      <c:pt idx="9776">
                        <c:v>44832.078321759262</c:v>
                      </c:pt>
                      <c:pt idx="9777">
                        <c:v>44832.078333333331</c:v>
                      </c:pt>
                      <c:pt idx="9778">
                        <c:v>44832.078344907408</c:v>
                      </c:pt>
                      <c:pt idx="9779">
                        <c:v>44832.078356481485</c:v>
                      </c:pt>
                      <c:pt idx="9780">
                        <c:v>44832.078368055554</c:v>
                      </c:pt>
                      <c:pt idx="9781">
                        <c:v>44832.078379629631</c:v>
                      </c:pt>
                      <c:pt idx="9782">
                        <c:v>44832.0783912037</c:v>
                      </c:pt>
                      <c:pt idx="9783">
                        <c:v>44832.078402777777</c:v>
                      </c:pt>
                      <c:pt idx="9784">
                        <c:v>44832.078414351854</c:v>
                      </c:pt>
                      <c:pt idx="9785">
                        <c:v>44832.078425925924</c:v>
                      </c:pt>
                      <c:pt idx="9786">
                        <c:v>44832.0784375</c:v>
                      </c:pt>
                      <c:pt idx="9787">
                        <c:v>44832.078449074077</c:v>
                      </c:pt>
                      <c:pt idx="9788">
                        <c:v>44832.078460648147</c:v>
                      </c:pt>
                      <c:pt idx="9789">
                        <c:v>44832.078472222223</c:v>
                      </c:pt>
                      <c:pt idx="9790">
                        <c:v>44832.078483796293</c:v>
                      </c:pt>
                      <c:pt idx="9791">
                        <c:v>44832.07849537037</c:v>
                      </c:pt>
                      <c:pt idx="9792">
                        <c:v>44832.078506944446</c:v>
                      </c:pt>
                      <c:pt idx="9793">
                        <c:v>44832.078518518516</c:v>
                      </c:pt>
                      <c:pt idx="9794">
                        <c:v>44832.078530092593</c:v>
                      </c:pt>
                      <c:pt idx="9795">
                        <c:v>44832.078541666669</c:v>
                      </c:pt>
                      <c:pt idx="9796">
                        <c:v>44832.078553240739</c:v>
                      </c:pt>
                      <c:pt idx="9797">
                        <c:v>44832.078564814816</c:v>
                      </c:pt>
                      <c:pt idx="9798">
                        <c:v>44832.078576388885</c:v>
                      </c:pt>
                      <c:pt idx="9799">
                        <c:v>44832.078587962962</c:v>
                      </c:pt>
                      <c:pt idx="9800">
                        <c:v>44832.078599537039</c:v>
                      </c:pt>
                      <c:pt idx="9801">
                        <c:v>44832.078611111108</c:v>
                      </c:pt>
                      <c:pt idx="9802">
                        <c:v>44832.078622685185</c:v>
                      </c:pt>
                      <c:pt idx="9803">
                        <c:v>44832.078634259262</c:v>
                      </c:pt>
                      <c:pt idx="9804">
                        <c:v>44832.078645833331</c:v>
                      </c:pt>
                      <c:pt idx="9805">
                        <c:v>44832.078657407408</c:v>
                      </c:pt>
                      <c:pt idx="9806">
                        <c:v>44832.078668981485</c:v>
                      </c:pt>
                      <c:pt idx="9807">
                        <c:v>44832.078680555554</c:v>
                      </c:pt>
                      <c:pt idx="9808">
                        <c:v>44832.078692129631</c:v>
                      </c:pt>
                      <c:pt idx="9809">
                        <c:v>44832.078703703701</c:v>
                      </c:pt>
                      <c:pt idx="9810">
                        <c:v>44832.078715277778</c:v>
                      </c:pt>
                      <c:pt idx="9811">
                        <c:v>44832.078726851854</c:v>
                      </c:pt>
                      <c:pt idx="9812">
                        <c:v>44832.078738425924</c:v>
                      </c:pt>
                      <c:pt idx="9813">
                        <c:v>44832.078750000001</c:v>
                      </c:pt>
                      <c:pt idx="9814">
                        <c:v>44832.078761574077</c:v>
                      </c:pt>
                      <c:pt idx="9815">
                        <c:v>44832.078773148147</c:v>
                      </c:pt>
                      <c:pt idx="9816">
                        <c:v>44832.078784722224</c:v>
                      </c:pt>
                      <c:pt idx="9817">
                        <c:v>44832.078796296293</c:v>
                      </c:pt>
                      <c:pt idx="9818">
                        <c:v>44832.07880787037</c:v>
                      </c:pt>
                      <c:pt idx="9819">
                        <c:v>44832.078819444447</c:v>
                      </c:pt>
                      <c:pt idx="9820">
                        <c:v>44832.078831018516</c:v>
                      </c:pt>
                      <c:pt idx="9821">
                        <c:v>44832.078842592593</c:v>
                      </c:pt>
                      <c:pt idx="9822">
                        <c:v>44832.07885416667</c:v>
                      </c:pt>
                      <c:pt idx="9823">
                        <c:v>44832.078865740739</c:v>
                      </c:pt>
                      <c:pt idx="9824">
                        <c:v>44832.078877314816</c:v>
                      </c:pt>
                      <c:pt idx="9825">
                        <c:v>44832.078888888886</c:v>
                      </c:pt>
                      <c:pt idx="9826">
                        <c:v>44832.078900462962</c:v>
                      </c:pt>
                      <c:pt idx="9827">
                        <c:v>44832.078912037039</c:v>
                      </c:pt>
                      <c:pt idx="9828">
                        <c:v>44832.078923611109</c:v>
                      </c:pt>
                      <c:pt idx="9829">
                        <c:v>44832.078935185185</c:v>
                      </c:pt>
                      <c:pt idx="9830">
                        <c:v>44832.078946759262</c:v>
                      </c:pt>
                      <c:pt idx="9831">
                        <c:v>44832.078969907408</c:v>
                      </c:pt>
                      <c:pt idx="9832">
                        <c:v>44832.078981481478</c:v>
                      </c:pt>
                      <c:pt idx="9833">
                        <c:v>44832.078993055555</c:v>
                      </c:pt>
                      <c:pt idx="9834">
                        <c:v>44832.079004629632</c:v>
                      </c:pt>
                      <c:pt idx="9835">
                        <c:v>44832.079016203701</c:v>
                      </c:pt>
                      <c:pt idx="9836">
                        <c:v>44832.079027777778</c:v>
                      </c:pt>
                      <c:pt idx="9837">
                        <c:v>44832.079039351855</c:v>
                      </c:pt>
                      <c:pt idx="9838">
                        <c:v>44832.079050925924</c:v>
                      </c:pt>
                      <c:pt idx="9839">
                        <c:v>44832.079062500001</c:v>
                      </c:pt>
                      <c:pt idx="9840">
                        <c:v>44832.079074074078</c:v>
                      </c:pt>
                      <c:pt idx="9841">
                        <c:v>44832.079085648147</c:v>
                      </c:pt>
                      <c:pt idx="9842">
                        <c:v>44832.079097222224</c:v>
                      </c:pt>
                      <c:pt idx="9843">
                        <c:v>44832.079108796293</c:v>
                      </c:pt>
                      <c:pt idx="9844">
                        <c:v>44832.079108796293</c:v>
                      </c:pt>
                      <c:pt idx="9845">
                        <c:v>44832.07912037037</c:v>
                      </c:pt>
                      <c:pt idx="9846">
                        <c:v>44832.079131944447</c:v>
                      </c:pt>
                      <c:pt idx="9847">
                        <c:v>44832.079143518517</c:v>
                      </c:pt>
                      <c:pt idx="9848">
                        <c:v>44832.079155092593</c:v>
                      </c:pt>
                      <c:pt idx="9849">
                        <c:v>44832.07917824074</c:v>
                      </c:pt>
                      <c:pt idx="9850">
                        <c:v>44832.079189814816</c:v>
                      </c:pt>
                      <c:pt idx="9851">
                        <c:v>44832.079201388886</c:v>
                      </c:pt>
                      <c:pt idx="9852">
                        <c:v>44832.079212962963</c:v>
                      </c:pt>
                      <c:pt idx="9853">
                        <c:v>44832.079224537039</c:v>
                      </c:pt>
                      <c:pt idx="9854">
                        <c:v>44832.079236111109</c:v>
                      </c:pt>
                      <c:pt idx="9855">
                        <c:v>44832.079247685186</c:v>
                      </c:pt>
                      <c:pt idx="9856">
                        <c:v>44832.079259259262</c:v>
                      </c:pt>
                      <c:pt idx="9857">
                        <c:v>44832.079270833332</c:v>
                      </c:pt>
                      <c:pt idx="9858">
                        <c:v>44832.079282407409</c:v>
                      </c:pt>
                      <c:pt idx="9859">
                        <c:v>44832.079293981478</c:v>
                      </c:pt>
                      <c:pt idx="9860">
                        <c:v>44832.079305555555</c:v>
                      </c:pt>
                      <c:pt idx="9861">
                        <c:v>44832.079317129632</c:v>
                      </c:pt>
                      <c:pt idx="9862">
                        <c:v>44832.079328703701</c:v>
                      </c:pt>
                      <c:pt idx="9863">
                        <c:v>44832.079340277778</c:v>
                      </c:pt>
                      <c:pt idx="9864">
                        <c:v>44832.079351851855</c:v>
                      </c:pt>
                      <c:pt idx="9865">
                        <c:v>44832.079363425924</c:v>
                      </c:pt>
                      <c:pt idx="9866">
                        <c:v>44832.079375000001</c:v>
                      </c:pt>
                      <c:pt idx="9867">
                        <c:v>44832.079386574071</c:v>
                      </c:pt>
                      <c:pt idx="9868">
                        <c:v>44832.079398148147</c:v>
                      </c:pt>
                      <c:pt idx="9869">
                        <c:v>44832.079409722224</c:v>
                      </c:pt>
                      <c:pt idx="9870">
                        <c:v>44832.079421296294</c:v>
                      </c:pt>
                      <c:pt idx="9871">
                        <c:v>44832.079432870371</c:v>
                      </c:pt>
                      <c:pt idx="9872">
                        <c:v>44832.079444444447</c:v>
                      </c:pt>
                      <c:pt idx="9873">
                        <c:v>44832.079456018517</c:v>
                      </c:pt>
                      <c:pt idx="9874">
                        <c:v>44832.079467592594</c:v>
                      </c:pt>
                      <c:pt idx="9875">
                        <c:v>44832.079479166663</c:v>
                      </c:pt>
                      <c:pt idx="9876">
                        <c:v>44832.07949074074</c:v>
                      </c:pt>
                      <c:pt idx="9877">
                        <c:v>44832.079502314817</c:v>
                      </c:pt>
                      <c:pt idx="9878">
                        <c:v>44832.079513888886</c:v>
                      </c:pt>
                      <c:pt idx="9879">
                        <c:v>44832.079525462963</c:v>
                      </c:pt>
                      <c:pt idx="9880">
                        <c:v>44832.07953703704</c:v>
                      </c:pt>
                      <c:pt idx="9881">
                        <c:v>44832.079548611109</c:v>
                      </c:pt>
                      <c:pt idx="9882">
                        <c:v>44832.079560185186</c:v>
                      </c:pt>
                      <c:pt idx="9883">
                        <c:v>44832.079571759263</c:v>
                      </c:pt>
                      <c:pt idx="9884">
                        <c:v>44832.079583333332</c:v>
                      </c:pt>
                      <c:pt idx="9885">
                        <c:v>44832.079594907409</c:v>
                      </c:pt>
                      <c:pt idx="9886">
                        <c:v>44832.079606481479</c:v>
                      </c:pt>
                      <c:pt idx="9887">
                        <c:v>44832.079618055555</c:v>
                      </c:pt>
                      <c:pt idx="9888">
                        <c:v>44832.079629629632</c:v>
                      </c:pt>
                      <c:pt idx="9889">
                        <c:v>44832.079641203702</c:v>
                      </c:pt>
                      <c:pt idx="9890">
                        <c:v>44832.079652777778</c:v>
                      </c:pt>
                      <c:pt idx="9891">
                        <c:v>44832.079664351855</c:v>
                      </c:pt>
                      <c:pt idx="9892">
                        <c:v>44832.079675925925</c:v>
                      </c:pt>
                      <c:pt idx="9893">
                        <c:v>44832.079687500001</c:v>
                      </c:pt>
                      <c:pt idx="9894">
                        <c:v>44832.079699074071</c:v>
                      </c:pt>
                      <c:pt idx="9895">
                        <c:v>44832.079710648148</c:v>
                      </c:pt>
                      <c:pt idx="9896">
                        <c:v>44832.079722222225</c:v>
                      </c:pt>
                      <c:pt idx="9897">
                        <c:v>44832.079733796294</c:v>
                      </c:pt>
                      <c:pt idx="9898">
                        <c:v>44832.079745370371</c:v>
                      </c:pt>
                      <c:pt idx="9899">
                        <c:v>44832.079756944448</c:v>
                      </c:pt>
                      <c:pt idx="9900">
                        <c:v>44832.079768518517</c:v>
                      </c:pt>
                      <c:pt idx="9901">
                        <c:v>44832.079780092594</c:v>
                      </c:pt>
                      <c:pt idx="9902">
                        <c:v>44832.079791666663</c:v>
                      </c:pt>
                      <c:pt idx="9903">
                        <c:v>44832.07980324074</c:v>
                      </c:pt>
                      <c:pt idx="9904">
                        <c:v>44832.079814814817</c:v>
                      </c:pt>
                      <c:pt idx="9905">
                        <c:v>44832.079826388886</c:v>
                      </c:pt>
                      <c:pt idx="9906">
                        <c:v>44832.079837962963</c:v>
                      </c:pt>
                      <c:pt idx="9907">
                        <c:v>44832.07984953704</c:v>
                      </c:pt>
                      <c:pt idx="9908">
                        <c:v>44832.079861111109</c:v>
                      </c:pt>
                      <c:pt idx="9909">
                        <c:v>44832.079872685186</c:v>
                      </c:pt>
                      <c:pt idx="9910">
                        <c:v>44832.079884259256</c:v>
                      </c:pt>
                      <c:pt idx="9911">
                        <c:v>44832.079895833333</c:v>
                      </c:pt>
                      <c:pt idx="9912">
                        <c:v>44832.079907407409</c:v>
                      </c:pt>
                      <c:pt idx="9913">
                        <c:v>44832.079918981479</c:v>
                      </c:pt>
                      <c:pt idx="9914">
                        <c:v>44832.079930555556</c:v>
                      </c:pt>
                      <c:pt idx="9915">
                        <c:v>44832.079942129632</c:v>
                      </c:pt>
                      <c:pt idx="9916">
                        <c:v>44832.079953703702</c:v>
                      </c:pt>
                      <c:pt idx="9917">
                        <c:v>44832.079965277779</c:v>
                      </c:pt>
                      <c:pt idx="9918">
                        <c:v>44832.079976851855</c:v>
                      </c:pt>
                      <c:pt idx="9919">
                        <c:v>44832.079988425925</c:v>
                      </c:pt>
                      <c:pt idx="9920">
                        <c:v>44832.08</c:v>
                      </c:pt>
                      <c:pt idx="9921">
                        <c:v>44832.080011574071</c:v>
                      </c:pt>
                      <c:pt idx="9922">
                        <c:v>44832.080023148148</c:v>
                      </c:pt>
                      <c:pt idx="9923">
                        <c:v>44832.080034722225</c:v>
                      </c:pt>
                      <c:pt idx="9924">
                        <c:v>44832.080046296294</c:v>
                      </c:pt>
                      <c:pt idx="9925">
                        <c:v>44832.080057870371</c:v>
                      </c:pt>
                      <c:pt idx="9926">
                        <c:v>44832.080069444448</c:v>
                      </c:pt>
                      <c:pt idx="9927">
                        <c:v>44832.080081018517</c:v>
                      </c:pt>
                      <c:pt idx="9928">
                        <c:v>44832.080092592594</c:v>
                      </c:pt>
                      <c:pt idx="9929">
                        <c:v>44832.080104166664</c:v>
                      </c:pt>
                      <c:pt idx="9930">
                        <c:v>44832.08011574074</c:v>
                      </c:pt>
                      <c:pt idx="9931">
                        <c:v>44832.080127314817</c:v>
                      </c:pt>
                      <c:pt idx="9932">
                        <c:v>44832.080138888887</c:v>
                      </c:pt>
                      <c:pt idx="9933">
                        <c:v>44832.080150462964</c:v>
                      </c:pt>
                      <c:pt idx="9934">
                        <c:v>44832.08016203704</c:v>
                      </c:pt>
                      <c:pt idx="9935">
                        <c:v>44832.08017361111</c:v>
                      </c:pt>
                      <c:pt idx="9936">
                        <c:v>44832.080185185187</c:v>
                      </c:pt>
                      <c:pt idx="9937">
                        <c:v>44832.080196759256</c:v>
                      </c:pt>
                      <c:pt idx="9938">
                        <c:v>44832.080208333333</c:v>
                      </c:pt>
                      <c:pt idx="9939">
                        <c:v>44832.08021990741</c:v>
                      </c:pt>
                      <c:pt idx="9940">
                        <c:v>44832.080231481479</c:v>
                      </c:pt>
                      <c:pt idx="9941">
                        <c:v>44832.080243055556</c:v>
                      </c:pt>
                      <c:pt idx="9942">
                        <c:v>44832.080254629633</c:v>
                      </c:pt>
                      <c:pt idx="9943">
                        <c:v>44832.080266203702</c:v>
                      </c:pt>
                      <c:pt idx="9944">
                        <c:v>44832.080277777779</c:v>
                      </c:pt>
                      <c:pt idx="9945">
                        <c:v>44832.080289351848</c:v>
                      </c:pt>
                      <c:pt idx="9946">
                        <c:v>44832.080300925925</c:v>
                      </c:pt>
                      <c:pt idx="9947">
                        <c:v>44832.080312500002</c:v>
                      </c:pt>
                      <c:pt idx="9948">
                        <c:v>44832.080324074072</c:v>
                      </c:pt>
                      <c:pt idx="9949">
                        <c:v>44832.080335648148</c:v>
                      </c:pt>
                      <c:pt idx="9950">
                        <c:v>44832.080347222225</c:v>
                      </c:pt>
                      <c:pt idx="9951">
                        <c:v>44832.080358796295</c:v>
                      </c:pt>
                      <c:pt idx="9952">
                        <c:v>44832.080370370371</c:v>
                      </c:pt>
                      <c:pt idx="9953">
                        <c:v>44832.080381944441</c:v>
                      </c:pt>
                      <c:pt idx="9954">
                        <c:v>44832.080393518518</c:v>
                      </c:pt>
                      <c:pt idx="9955">
                        <c:v>44832.080405092594</c:v>
                      </c:pt>
                      <c:pt idx="9956">
                        <c:v>44832.080416666664</c:v>
                      </c:pt>
                      <c:pt idx="9957">
                        <c:v>44832.080428240741</c:v>
                      </c:pt>
                      <c:pt idx="9958">
                        <c:v>44832.080439814818</c:v>
                      </c:pt>
                      <c:pt idx="9959">
                        <c:v>44832.080451388887</c:v>
                      </c:pt>
                      <c:pt idx="9960">
                        <c:v>44832.080462962964</c:v>
                      </c:pt>
                      <c:pt idx="9961">
                        <c:v>44832.080474537041</c:v>
                      </c:pt>
                      <c:pt idx="9962">
                        <c:v>44832.08048611111</c:v>
                      </c:pt>
                      <c:pt idx="9963">
                        <c:v>44832.080497685187</c:v>
                      </c:pt>
                      <c:pt idx="9964">
                        <c:v>44832.080509259256</c:v>
                      </c:pt>
                      <c:pt idx="9965">
                        <c:v>44832.080520833333</c:v>
                      </c:pt>
                      <c:pt idx="9966">
                        <c:v>44832.08053240741</c:v>
                      </c:pt>
                      <c:pt idx="9967">
                        <c:v>44832.080543981479</c:v>
                      </c:pt>
                      <c:pt idx="9968">
                        <c:v>44832.080555555556</c:v>
                      </c:pt>
                      <c:pt idx="9969">
                        <c:v>44832.080567129633</c:v>
                      </c:pt>
                      <c:pt idx="9970">
                        <c:v>44832.080578703702</c:v>
                      </c:pt>
                      <c:pt idx="9971">
                        <c:v>44832.080590277779</c:v>
                      </c:pt>
                      <c:pt idx="9972">
                        <c:v>44832.080601851849</c:v>
                      </c:pt>
                      <c:pt idx="9973">
                        <c:v>44832.080613425926</c:v>
                      </c:pt>
                      <c:pt idx="9974">
                        <c:v>44832.080625000002</c:v>
                      </c:pt>
                      <c:pt idx="9975">
                        <c:v>44832.080636574072</c:v>
                      </c:pt>
                      <c:pt idx="9976">
                        <c:v>44832.080648148149</c:v>
                      </c:pt>
                      <c:pt idx="9977">
                        <c:v>44832.080659722225</c:v>
                      </c:pt>
                      <c:pt idx="9978">
                        <c:v>44832.080671296295</c:v>
                      </c:pt>
                      <c:pt idx="9979">
                        <c:v>44832.080682870372</c:v>
                      </c:pt>
                      <c:pt idx="9980">
                        <c:v>44832.080694444441</c:v>
                      </c:pt>
                      <c:pt idx="9981">
                        <c:v>44832.080706018518</c:v>
                      </c:pt>
                      <c:pt idx="9982">
                        <c:v>44832.080717592595</c:v>
                      </c:pt>
                      <c:pt idx="9983">
                        <c:v>44832.080729166664</c:v>
                      </c:pt>
                      <c:pt idx="9984">
                        <c:v>44832.080740740741</c:v>
                      </c:pt>
                      <c:pt idx="9985">
                        <c:v>44832.080752314818</c:v>
                      </c:pt>
                      <c:pt idx="9986">
                        <c:v>44832.080763888887</c:v>
                      </c:pt>
                      <c:pt idx="9987">
                        <c:v>44832.080775462964</c:v>
                      </c:pt>
                      <c:pt idx="9988">
                        <c:v>44832.080787037034</c:v>
                      </c:pt>
                      <c:pt idx="9989">
                        <c:v>44832.08079861111</c:v>
                      </c:pt>
                      <c:pt idx="9990">
                        <c:v>44832.080810185187</c:v>
                      </c:pt>
                      <c:pt idx="9991">
                        <c:v>44832.080821759257</c:v>
                      </c:pt>
                      <c:pt idx="9992">
                        <c:v>44832.080833333333</c:v>
                      </c:pt>
                      <c:pt idx="9993">
                        <c:v>44832.08084490741</c:v>
                      </c:pt>
                      <c:pt idx="9994">
                        <c:v>44832.08085648148</c:v>
                      </c:pt>
                      <c:pt idx="9995">
                        <c:v>44832.080868055556</c:v>
                      </c:pt>
                      <c:pt idx="9996">
                        <c:v>44832.080879629626</c:v>
                      </c:pt>
                      <c:pt idx="9997">
                        <c:v>44832.080891203703</c:v>
                      </c:pt>
                      <c:pt idx="9998">
                        <c:v>44832.08090277778</c:v>
                      </c:pt>
                      <c:pt idx="9999">
                        <c:v>44832.080914351849</c:v>
                      </c:pt>
                      <c:pt idx="10000">
                        <c:v>44832.080925925926</c:v>
                      </c:pt>
                      <c:pt idx="10001">
                        <c:v>44832.080937500003</c:v>
                      </c:pt>
                      <c:pt idx="10002">
                        <c:v>44832.080949074072</c:v>
                      </c:pt>
                      <c:pt idx="10003">
                        <c:v>44832.080960648149</c:v>
                      </c:pt>
                      <c:pt idx="10004">
                        <c:v>44832.080972222226</c:v>
                      </c:pt>
                      <c:pt idx="10005">
                        <c:v>44832.080983796295</c:v>
                      </c:pt>
                      <c:pt idx="10006">
                        <c:v>44832.080995370372</c:v>
                      </c:pt>
                      <c:pt idx="10007">
                        <c:v>44832.081006944441</c:v>
                      </c:pt>
                      <c:pt idx="10008">
                        <c:v>44832.081018518518</c:v>
                      </c:pt>
                      <c:pt idx="10009">
                        <c:v>44832.081030092595</c:v>
                      </c:pt>
                      <c:pt idx="10010">
                        <c:v>44832.081041666665</c:v>
                      </c:pt>
                      <c:pt idx="10011">
                        <c:v>44832.081053240741</c:v>
                      </c:pt>
                      <c:pt idx="10012">
                        <c:v>44832.081064814818</c:v>
                      </c:pt>
                      <c:pt idx="10013">
                        <c:v>44832.081076388888</c:v>
                      </c:pt>
                      <c:pt idx="10014">
                        <c:v>44832.081087962964</c:v>
                      </c:pt>
                      <c:pt idx="10015">
                        <c:v>44832.081099537034</c:v>
                      </c:pt>
                      <c:pt idx="10016">
                        <c:v>44832.081111111111</c:v>
                      </c:pt>
                      <c:pt idx="10017">
                        <c:v>44832.081122685187</c:v>
                      </c:pt>
                      <c:pt idx="10018">
                        <c:v>44832.081134259257</c:v>
                      </c:pt>
                      <c:pt idx="10019">
                        <c:v>44832.081145833334</c:v>
                      </c:pt>
                      <c:pt idx="10020">
                        <c:v>44832.081157407411</c:v>
                      </c:pt>
                      <c:pt idx="10021">
                        <c:v>44832.08116898148</c:v>
                      </c:pt>
                      <c:pt idx="10022">
                        <c:v>44832.081180555557</c:v>
                      </c:pt>
                      <c:pt idx="10023">
                        <c:v>44832.081192129626</c:v>
                      </c:pt>
                      <c:pt idx="10024">
                        <c:v>44832.081203703703</c:v>
                      </c:pt>
                      <c:pt idx="10025">
                        <c:v>44832.08121527778</c:v>
                      </c:pt>
                      <c:pt idx="10026">
                        <c:v>44832.081226851849</c:v>
                      </c:pt>
                      <c:pt idx="10027">
                        <c:v>44832.081238425926</c:v>
                      </c:pt>
                      <c:pt idx="10028">
                        <c:v>44832.081250000003</c:v>
                      </c:pt>
                      <c:pt idx="10029">
                        <c:v>44832.081261574072</c:v>
                      </c:pt>
                      <c:pt idx="10030">
                        <c:v>44832.081273148149</c:v>
                      </c:pt>
                      <c:pt idx="10031">
                        <c:v>44832.081284722219</c:v>
                      </c:pt>
                      <c:pt idx="10032">
                        <c:v>44832.081296296295</c:v>
                      </c:pt>
                      <c:pt idx="10033">
                        <c:v>44832.081307870372</c:v>
                      </c:pt>
                      <c:pt idx="10034">
                        <c:v>44832.081319444442</c:v>
                      </c:pt>
                      <c:pt idx="10035">
                        <c:v>44832.081331018519</c:v>
                      </c:pt>
                      <c:pt idx="10036">
                        <c:v>44832.081342592595</c:v>
                      </c:pt>
                      <c:pt idx="10037">
                        <c:v>44832.081354166665</c:v>
                      </c:pt>
                      <c:pt idx="10038">
                        <c:v>44832.081365740742</c:v>
                      </c:pt>
                      <c:pt idx="10039">
                        <c:v>44832.081377314818</c:v>
                      </c:pt>
                      <c:pt idx="10040">
                        <c:v>44832.081388888888</c:v>
                      </c:pt>
                      <c:pt idx="10041">
                        <c:v>44832.081400462965</c:v>
                      </c:pt>
                      <c:pt idx="10042">
                        <c:v>44832.081412037034</c:v>
                      </c:pt>
                      <c:pt idx="10043">
                        <c:v>44832.081423611111</c:v>
                      </c:pt>
                      <c:pt idx="10044">
                        <c:v>44832.081435185188</c:v>
                      </c:pt>
                      <c:pt idx="10045">
                        <c:v>44832.081446759257</c:v>
                      </c:pt>
                      <c:pt idx="10046">
                        <c:v>44832.081458333334</c:v>
                      </c:pt>
                      <c:pt idx="10047">
                        <c:v>44832.081469907411</c:v>
                      </c:pt>
                      <c:pt idx="10048">
                        <c:v>44832.08148148148</c:v>
                      </c:pt>
                      <c:pt idx="10049">
                        <c:v>44832.081493055557</c:v>
                      </c:pt>
                      <c:pt idx="10050">
                        <c:v>44832.081504629627</c:v>
                      </c:pt>
                      <c:pt idx="10051">
                        <c:v>44832.081516203703</c:v>
                      </c:pt>
                      <c:pt idx="10052">
                        <c:v>44832.08152777778</c:v>
                      </c:pt>
                      <c:pt idx="10053">
                        <c:v>44832.08153935185</c:v>
                      </c:pt>
                      <c:pt idx="10054">
                        <c:v>44832.081550925926</c:v>
                      </c:pt>
                      <c:pt idx="10055">
                        <c:v>44832.081562500003</c:v>
                      </c:pt>
                      <c:pt idx="10056">
                        <c:v>44832.081574074073</c:v>
                      </c:pt>
                      <c:pt idx="10057">
                        <c:v>44832.081585648149</c:v>
                      </c:pt>
                      <c:pt idx="10058">
                        <c:v>44832.081597222219</c:v>
                      </c:pt>
                      <c:pt idx="10059">
                        <c:v>44832.081608796296</c:v>
                      </c:pt>
                      <c:pt idx="10060">
                        <c:v>44832.081620370373</c:v>
                      </c:pt>
                      <c:pt idx="10061">
                        <c:v>44832.081631944442</c:v>
                      </c:pt>
                      <c:pt idx="10062">
                        <c:v>44832.081643518519</c:v>
                      </c:pt>
                      <c:pt idx="10063">
                        <c:v>44832.081655092596</c:v>
                      </c:pt>
                      <c:pt idx="10064">
                        <c:v>44832.081666666665</c:v>
                      </c:pt>
                      <c:pt idx="10065">
                        <c:v>44832.081678240742</c:v>
                      </c:pt>
                      <c:pt idx="10066">
                        <c:v>44832.081689814811</c:v>
                      </c:pt>
                      <c:pt idx="10067">
                        <c:v>44832.081701388888</c:v>
                      </c:pt>
                      <c:pt idx="10068">
                        <c:v>44832.081712962965</c:v>
                      </c:pt>
                      <c:pt idx="10069">
                        <c:v>44832.081724537034</c:v>
                      </c:pt>
                      <c:pt idx="10070">
                        <c:v>44832.081736111111</c:v>
                      </c:pt>
                      <c:pt idx="10071">
                        <c:v>44832.081747685188</c:v>
                      </c:pt>
                      <c:pt idx="10072">
                        <c:v>44832.081759259258</c:v>
                      </c:pt>
                      <c:pt idx="10073">
                        <c:v>44832.081770833334</c:v>
                      </c:pt>
                      <c:pt idx="10074">
                        <c:v>44832.081782407404</c:v>
                      </c:pt>
                      <c:pt idx="10075">
                        <c:v>44832.081793981481</c:v>
                      </c:pt>
                      <c:pt idx="10076">
                        <c:v>44832.081805555557</c:v>
                      </c:pt>
                      <c:pt idx="10077">
                        <c:v>44832.081817129627</c:v>
                      </c:pt>
                      <c:pt idx="10078">
                        <c:v>44832.081828703704</c:v>
                      </c:pt>
                      <c:pt idx="10079">
                        <c:v>44832.08184027778</c:v>
                      </c:pt>
                      <c:pt idx="10080">
                        <c:v>44832.08185185185</c:v>
                      </c:pt>
                      <c:pt idx="10081">
                        <c:v>44832.081863425927</c:v>
                      </c:pt>
                      <c:pt idx="10082">
                        <c:v>44832.081875000003</c:v>
                      </c:pt>
                      <c:pt idx="10083">
                        <c:v>44832.081886574073</c:v>
                      </c:pt>
                      <c:pt idx="10084">
                        <c:v>44832.08189814815</c:v>
                      </c:pt>
                      <c:pt idx="10085">
                        <c:v>44832.081909722219</c:v>
                      </c:pt>
                      <c:pt idx="10086">
                        <c:v>44832.081921296296</c:v>
                      </c:pt>
                      <c:pt idx="10087">
                        <c:v>44832.081932870373</c:v>
                      </c:pt>
                      <c:pt idx="10088">
                        <c:v>44832.081944444442</c:v>
                      </c:pt>
                      <c:pt idx="10089">
                        <c:v>44832.081956018519</c:v>
                      </c:pt>
                      <c:pt idx="10090">
                        <c:v>44832.081967592596</c:v>
                      </c:pt>
                      <c:pt idx="10091">
                        <c:v>44832.081979166665</c:v>
                      </c:pt>
                      <c:pt idx="10092">
                        <c:v>44832.081990740742</c:v>
                      </c:pt>
                      <c:pt idx="10093">
                        <c:v>44832.082002314812</c:v>
                      </c:pt>
                      <c:pt idx="10094">
                        <c:v>44832.082013888888</c:v>
                      </c:pt>
                      <c:pt idx="10095">
                        <c:v>44832.082025462965</c:v>
                      </c:pt>
                      <c:pt idx="10096">
                        <c:v>44832.082037037035</c:v>
                      </c:pt>
                      <c:pt idx="10097">
                        <c:v>44832.082048611112</c:v>
                      </c:pt>
                      <c:pt idx="10098">
                        <c:v>44832.082060185188</c:v>
                      </c:pt>
                      <c:pt idx="10099">
                        <c:v>44832.082071759258</c:v>
                      </c:pt>
                      <c:pt idx="10100">
                        <c:v>44832.082083333335</c:v>
                      </c:pt>
                      <c:pt idx="10101">
                        <c:v>44832.082094907404</c:v>
                      </c:pt>
                      <c:pt idx="10102">
                        <c:v>44832.082106481481</c:v>
                      </c:pt>
                      <c:pt idx="10103">
                        <c:v>44832.082118055558</c:v>
                      </c:pt>
                      <c:pt idx="10104">
                        <c:v>44832.082129629627</c:v>
                      </c:pt>
                      <c:pt idx="10105">
                        <c:v>44832.082141203704</c:v>
                      </c:pt>
                      <c:pt idx="10106">
                        <c:v>44832.082152777781</c:v>
                      </c:pt>
                      <c:pt idx="10107">
                        <c:v>44832.08216435185</c:v>
                      </c:pt>
                      <c:pt idx="10108">
                        <c:v>44832.082175925927</c:v>
                      </c:pt>
                      <c:pt idx="10109">
                        <c:v>44832.082187499997</c:v>
                      </c:pt>
                      <c:pt idx="10110">
                        <c:v>44832.082199074073</c:v>
                      </c:pt>
                      <c:pt idx="10111">
                        <c:v>44832.08221064815</c:v>
                      </c:pt>
                      <c:pt idx="10112">
                        <c:v>44832.08222222222</c:v>
                      </c:pt>
                      <c:pt idx="10113">
                        <c:v>44832.082233796296</c:v>
                      </c:pt>
                      <c:pt idx="10114">
                        <c:v>44832.082245370373</c:v>
                      </c:pt>
                      <c:pt idx="10115">
                        <c:v>44832.082256944443</c:v>
                      </c:pt>
                      <c:pt idx="10116">
                        <c:v>44832.082268518519</c:v>
                      </c:pt>
                      <c:pt idx="10117">
                        <c:v>44832.082280092596</c:v>
                      </c:pt>
                      <c:pt idx="10118">
                        <c:v>44832.082291666666</c:v>
                      </c:pt>
                      <c:pt idx="10119">
                        <c:v>44832.082303240742</c:v>
                      </c:pt>
                      <c:pt idx="10120">
                        <c:v>44832.082314814812</c:v>
                      </c:pt>
                      <c:pt idx="10121">
                        <c:v>44832.082326388889</c:v>
                      </c:pt>
                      <c:pt idx="10122">
                        <c:v>44832.082337962966</c:v>
                      </c:pt>
                      <c:pt idx="10123">
                        <c:v>44832.082349537035</c:v>
                      </c:pt>
                      <c:pt idx="10124">
                        <c:v>44832.082361111112</c:v>
                      </c:pt>
                      <c:pt idx="10125">
                        <c:v>44832.082372685189</c:v>
                      </c:pt>
                      <c:pt idx="10126">
                        <c:v>44832.082384259258</c:v>
                      </c:pt>
                      <c:pt idx="10127">
                        <c:v>44832.082395833335</c:v>
                      </c:pt>
                      <c:pt idx="10128">
                        <c:v>44832.082407407404</c:v>
                      </c:pt>
                      <c:pt idx="10129">
                        <c:v>44832.082418981481</c:v>
                      </c:pt>
                      <c:pt idx="10130">
                        <c:v>44832.082430555558</c:v>
                      </c:pt>
                      <c:pt idx="10131">
                        <c:v>44832.082442129627</c:v>
                      </c:pt>
                      <c:pt idx="10132">
                        <c:v>44832.082453703704</c:v>
                      </c:pt>
                      <c:pt idx="10133">
                        <c:v>44832.082465277781</c:v>
                      </c:pt>
                      <c:pt idx="10134">
                        <c:v>44832.082476851851</c:v>
                      </c:pt>
                      <c:pt idx="10135">
                        <c:v>44832.082488425927</c:v>
                      </c:pt>
                      <c:pt idx="10136">
                        <c:v>44832.082499999997</c:v>
                      </c:pt>
                      <c:pt idx="10137">
                        <c:v>44832.082511574074</c:v>
                      </c:pt>
                      <c:pt idx="10138">
                        <c:v>44832.08252314815</c:v>
                      </c:pt>
                      <c:pt idx="10139">
                        <c:v>44832.08253472222</c:v>
                      </c:pt>
                      <c:pt idx="10140">
                        <c:v>44832.082546296297</c:v>
                      </c:pt>
                      <c:pt idx="10141">
                        <c:v>44832.082557870373</c:v>
                      </c:pt>
                      <c:pt idx="10142">
                        <c:v>44832.082569444443</c:v>
                      </c:pt>
                      <c:pt idx="10143">
                        <c:v>44832.08258101852</c:v>
                      </c:pt>
                      <c:pt idx="10144">
                        <c:v>44832.082592592589</c:v>
                      </c:pt>
                      <c:pt idx="10145">
                        <c:v>44832.082604166666</c:v>
                      </c:pt>
                      <c:pt idx="10146">
                        <c:v>44832.082615740743</c:v>
                      </c:pt>
                      <c:pt idx="10147">
                        <c:v>44832.082627314812</c:v>
                      </c:pt>
                      <c:pt idx="10148">
                        <c:v>44832.082638888889</c:v>
                      </c:pt>
                      <c:pt idx="10149">
                        <c:v>44832.082650462966</c:v>
                      </c:pt>
                      <c:pt idx="10150">
                        <c:v>44832.082662037035</c:v>
                      </c:pt>
                      <c:pt idx="10151">
                        <c:v>44832.082673611112</c:v>
                      </c:pt>
                      <c:pt idx="10152">
                        <c:v>44832.082685185182</c:v>
                      </c:pt>
                      <c:pt idx="10153">
                        <c:v>44832.082696759258</c:v>
                      </c:pt>
                      <c:pt idx="10154">
                        <c:v>44832.082708333335</c:v>
                      </c:pt>
                      <c:pt idx="10155">
                        <c:v>44832.082719907405</c:v>
                      </c:pt>
                      <c:pt idx="10156">
                        <c:v>44832.082731481481</c:v>
                      </c:pt>
                      <c:pt idx="10157">
                        <c:v>44832.082743055558</c:v>
                      </c:pt>
                      <c:pt idx="10158">
                        <c:v>44832.082754629628</c:v>
                      </c:pt>
                      <c:pt idx="10159">
                        <c:v>44832.082766203705</c:v>
                      </c:pt>
                      <c:pt idx="10160">
                        <c:v>44832.082777777781</c:v>
                      </c:pt>
                      <c:pt idx="10161">
                        <c:v>44832.082789351851</c:v>
                      </c:pt>
                      <c:pt idx="10162">
                        <c:v>44832.082800925928</c:v>
                      </c:pt>
                      <c:pt idx="10163">
                        <c:v>44832.082812499997</c:v>
                      </c:pt>
                      <c:pt idx="10164">
                        <c:v>44832.082824074074</c:v>
                      </c:pt>
                      <c:pt idx="10165">
                        <c:v>44832.082835648151</c:v>
                      </c:pt>
                      <c:pt idx="10166">
                        <c:v>44832.08284722222</c:v>
                      </c:pt>
                      <c:pt idx="10167">
                        <c:v>44832.082858796297</c:v>
                      </c:pt>
                      <c:pt idx="10168">
                        <c:v>44832.082870370374</c:v>
                      </c:pt>
                      <c:pt idx="10169">
                        <c:v>44832.082881944443</c:v>
                      </c:pt>
                      <c:pt idx="10170">
                        <c:v>44832.08289351852</c:v>
                      </c:pt>
                      <c:pt idx="10171">
                        <c:v>44832.082905092589</c:v>
                      </c:pt>
                      <c:pt idx="10172">
                        <c:v>44832.082916666666</c:v>
                      </c:pt>
                      <c:pt idx="10173">
                        <c:v>44832.082928240743</c:v>
                      </c:pt>
                      <c:pt idx="10174">
                        <c:v>44832.082939814813</c:v>
                      </c:pt>
                      <c:pt idx="10175">
                        <c:v>44832.082951388889</c:v>
                      </c:pt>
                      <c:pt idx="10176">
                        <c:v>44832.082974537036</c:v>
                      </c:pt>
                      <c:pt idx="10177">
                        <c:v>44832.082986111112</c:v>
                      </c:pt>
                      <c:pt idx="10178">
                        <c:v>44832.082997685182</c:v>
                      </c:pt>
                      <c:pt idx="10179">
                        <c:v>44832.083009259259</c:v>
                      </c:pt>
                      <c:pt idx="10180">
                        <c:v>44832.083020833335</c:v>
                      </c:pt>
                      <c:pt idx="10181">
                        <c:v>44832.083032407405</c:v>
                      </c:pt>
                      <c:pt idx="10182">
                        <c:v>44832.083043981482</c:v>
                      </c:pt>
                      <c:pt idx="10183">
                        <c:v>44832.083055555559</c:v>
                      </c:pt>
                      <c:pt idx="10184">
                        <c:v>44832.083067129628</c:v>
                      </c:pt>
                      <c:pt idx="10185">
                        <c:v>44832.083078703705</c:v>
                      </c:pt>
                      <c:pt idx="10186">
                        <c:v>44832.083090277774</c:v>
                      </c:pt>
                      <c:pt idx="10187">
                        <c:v>44832.083101851851</c:v>
                      </c:pt>
                      <c:pt idx="10188">
                        <c:v>44832.083113425928</c:v>
                      </c:pt>
                      <c:pt idx="10189">
                        <c:v>44832.083124999997</c:v>
                      </c:pt>
                      <c:pt idx="10190">
                        <c:v>44832.083124999997</c:v>
                      </c:pt>
                      <c:pt idx="10191">
                        <c:v>44832.083136574074</c:v>
                      </c:pt>
                      <c:pt idx="10192">
                        <c:v>44832.083148148151</c:v>
                      </c:pt>
                      <c:pt idx="10193">
                        <c:v>44832.083171296297</c:v>
                      </c:pt>
                      <c:pt idx="10194">
                        <c:v>44832.083182870374</c:v>
                      </c:pt>
                      <c:pt idx="10195">
                        <c:v>44832.083194444444</c:v>
                      </c:pt>
                      <c:pt idx="10196">
                        <c:v>44832.08320601852</c:v>
                      </c:pt>
                      <c:pt idx="10197">
                        <c:v>44832.08321759259</c:v>
                      </c:pt>
                      <c:pt idx="10198">
                        <c:v>44832.083229166667</c:v>
                      </c:pt>
                      <c:pt idx="10199">
                        <c:v>44832.083240740743</c:v>
                      </c:pt>
                      <c:pt idx="10200">
                        <c:v>44832.083252314813</c:v>
                      </c:pt>
                      <c:pt idx="10201">
                        <c:v>44832.08326388889</c:v>
                      </c:pt>
                      <c:pt idx="10202">
                        <c:v>44832.083275462966</c:v>
                      </c:pt>
                      <c:pt idx="10203">
                        <c:v>44832.083287037036</c:v>
                      </c:pt>
                      <c:pt idx="10204">
                        <c:v>44832.083298611113</c:v>
                      </c:pt>
                      <c:pt idx="10205">
                        <c:v>44832.083310185182</c:v>
                      </c:pt>
                      <c:pt idx="10206">
                        <c:v>44832.083321759259</c:v>
                      </c:pt>
                      <c:pt idx="10207">
                        <c:v>44832.083333333336</c:v>
                      </c:pt>
                      <c:pt idx="10208">
                        <c:v>44832.083344907405</c:v>
                      </c:pt>
                      <c:pt idx="10209">
                        <c:v>44832.083356481482</c:v>
                      </c:pt>
                      <c:pt idx="10210">
                        <c:v>44832.083368055559</c:v>
                      </c:pt>
                      <c:pt idx="10211">
                        <c:v>44832.083379629628</c:v>
                      </c:pt>
                      <c:pt idx="10212">
                        <c:v>44832.083391203705</c:v>
                      </c:pt>
                      <c:pt idx="10213">
                        <c:v>44832.083402777775</c:v>
                      </c:pt>
                      <c:pt idx="10214">
                        <c:v>44832.083414351851</c:v>
                      </c:pt>
                      <c:pt idx="10215">
                        <c:v>44832.083425925928</c:v>
                      </c:pt>
                      <c:pt idx="10216">
                        <c:v>44832.083437499998</c:v>
                      </c:pt>
                      <c:pt idx="10217">
                        <c:v>44832.083449074074</c:v>
                      </c:pt>
                      <c:pt idx="10218">
                        <c:v>44832.083460648151</c:v>
                      </c:pt>
                      <c:pt idx="10219">
                        <c:v>44832.083472222221</c:v>
                      </c:pt>
                      <c:pt idx="10220">
                        <c:v>44832.083483796298</c:v>
                      </c:pt>
                      <c:pt idx="10221">
                        <c:v>44832.083495370367</c:v>
                      </c:pt>
                      <c:pt idx="10222">
                        <c:v>44832.083506944444</c:v>
                      </c:pt>
                      <c:pt idx="10223">
                        <c:v>44832.083518518521</c:v>
                      </c:pt>
                      <c:pt idx="10224">
                        <c:v>44832.08353009259</c:v>
                      </c:pt>
                      <c:pt idx="10225">
                        <c:v>44832.083541666667</c:v>
                      </c:pt>
                      <c:pt idx="10226">
                        <c:v>44832.083553240744</c:v>
                      </c:pt>
                      <c:pt idx="10227">
                        <c:v>44832.083564814813</c:v>
                      </c:pt>
                      <c:pt idx="10228">
                        <c:v>44832.08357638889</c:v>
                      </c:pt>
                      <c:pt idx="10229">
                        <c:v>44832.083587962959</c:v>
                      </c:pt>
                      <c:pt idx="10230">
                        <c:v>44832.083599537036</c:v>
                      </c:pt>
                      <c:pt idx="10231">
                        <c:v>44832.083611111113</c:v>
                      </c:pt>
                      <c:pt idx="10232">
                        <c:v>44832.083622685182</c:v>
                      </c:pt>
                      <c:pt idx="10233">
                        <c:v>44832.083634259259</c:v>
                      </c:pt>
                      <c:pt idx="10234">
                        <c:v>44832.083645833336</c:v>
                      </c:pt>
                      <c:pt idx="10235">
                        <c:v>44832.083657407406</c:v>
                      </c:pt>
                      <c:pt idx="10236">
                        <c:v>44832.083668981482</c:v>
                      </c:pt>
                      <c:pt idx="10237">
                        <c:v>44832.083680555559</c:v>
                      </c:pt>
                      <c:pt idx="10238">
                        <c:v>44832.083692129629</c:v>
                      </c:pt>
                      <c:pt idx="10239">
                        <c:v>44832.083703703705</c:v>
                      </c:pt>
                      <c:pt idx="10240">
                        <c:v>44832.083715277775</c:v>
                      </c:pt>
                      <c:pt idx="10241">
                        <c:v>44832.083726851852</c:v>
                      </c:pt>
                      <c:pt idx="10242">
                        <c:v>44832.083738425928</c:v>
                      </c:pt>
                      <c:pt idx="10243">
                        <c:v>44832.083749999998</c:v>
                      </c:pt>
                      <c:pt idx="10244">
                        <c:v>44832.083761574075</c:v>
                      </c:pt>
                      <c:pt idx="10245">
                        <c:v>44832.083773148152</c:v>
                      </c:pt>
                      <c:pt idx="10246">
                        <c:v>44832.083784722221</c:v>
                      </c:pt>
                      <c:pt idx="10247">
                        <c:v>44832.083796296298</c:v>
                      </c:pt>
                      <c:pt idx="10248">
                        <c:v>44832.083807870367</c:v>
                      </c:pt>
                      <c:pt idx="10249">
                        <c:v>44832.083819444444</c:v>
                      </c:pt>
                      <c:pt idx="10250">
                        <c:v>44832.083831018521</c:v>
                      </c:pt>
                      <c:pt idx="10251">
                        <c:v>44832.08384259259</c:v>
                      </c:pt>
                      <c:pt idx="10252">
                        <c:v>44832.083854166667</c:v>
                      </c:pt>
                      <c:pt idx="10253">
                        <c:v>44832.083865740744</c:v>
                      </c:pt>
                      <c:pt idx="10254">
                        <c:v>44832.083877314813</c:v>
                      </c:pt>
                      <c:pt idx="10255">
                        <c:v>44832.08388888889</c:v>
                      </c:pt>
                      <c:pt idx="10256">
                        <c:v>44832.08390046296</c:v>
                      </c:pt>
                      <c:pt idx="10257">
                        <c:v>44832.083912037036</c:v>
                      </c:pt>
                      <c:pt idx="10258">
                        <c:v>44832.083923611113</c:v>
                      </c:pt>
                      <c:pt idx="10259">
                        <c:v>44832.083935185183</c:v>
                      </c:pt>
                      <c:pt idx="10260">
                        <c:v>44832.08394675926</c:v>
                      </c:pt>
                      <c:pt idx="10261">
                        <c:v>44832.083958333336</c:v>
                      </c:pt>
                      <c:pt idx="10262">
                        <c:v>44832.083969907406</c:v>
                      </c:pt>
                      <c:pt idx="10263">
                        <c:v>44832.083981481483</c:v>
                      </c:pt>
                      <c:pt idx="10264">
                        <c:v>44832.083993055552</c:v>
                      </c:pt>
                      <c:pt idx="10265">
                        <c:v>44832.084004629629</c:v>
                      </c:pt>
                      <c:pt idx="10266">
                        <c:v>44832.084016203706</c:v>
                      </c:pt>
                      <c:pt idx="10267">
                        <c:v>44832.084027777775</c:v>
                      </c:pt>
                      <c:pt idx="10268">
                        <c:v>44832.084039351852</c:v>
                      </c:pt>
                      <c:pt idx="10269">
                        <c:v>44832.084050925929</c:v>
                      </c:pt>
                      <c:pt idx="10270">
                        <c:v>44832.084062499998</c:v>
                      </c:pt>
                      <c:pt idx="10271">
                        <c:v>44832.084074074075</c:v>
                      </c:pt>
                      <c:pt idx="10272">
                        <c:v>44832.084085648145</c:v>
                      </c:pt>
                      <c:pt idx="10273">
                        <c:v>44832.084097222221</c:v>
                      </c:pt>
                      <c:pt idx="10274">
                        <c:v>44832.084108796298</c:v>
                      </c:pt>
                      <c:pt idx="10275">
                        <c:v>44832.084120370368</c:v>
                      </c:pt>
                      <c:pt idx="10276">
                        <c:v>44832.084131944444</c:v>
                      </c:pt>
                      <c:pt idx="10277">
                        <c:v>44832.084143518521</c:v>
                      </c:pt>
                      <c:pt idx="10278">
                        <c:v>44832.084155092591</c:v>
                      </c:pt>
                      <c:pt idx="10279">
                        <c:v>44832.084166666667</c:v>
                      </c:pt>
                      <c:pt idx="10280">
                        <c:v>44832.084178240744</c:v>
                      </c:pt>
                      <c:pt idx="10281">
                        <c:v>44832.084189814814</c:v>
                      </c:pt>
                      <c:pt idx="10282">
                        <c:v>44832.084201388891</c:v>
                      </c:pt>
                      <c:pt idx="10283">
                        <c:v>44832.08421296296</c:v>
                      </c:pt>
                      <c:pt idx="10284">
                        <c:v>44832.084224537037</c:v>
                      </c:pt>
                      <c:pt idx="10285">
                        <c:v>44832.084236111114</c:v>
                      </c:pt>
                      <c:pt idx="10286">
                        <c:v>44832.084247685183</c:v>
                      </c:pt>
                      <c:pt idx="10287">
                        <c:v>44832.08425925926</c:v>
                      </c:pt>
                      <c:pt idx="10288">
                        <c:v>44832.084270833337</c:v>
                      </c:pt>
                      <c:pt idx="10289">
                        <c:v>44832.084282407406</c:v>
                      </c:pt>
                      <c:pt idx="10290">
                        <c:v>44832.084293981483</c:v>
                      </c:pt>
                      <c:pt idx="10291">
                        <c:v>44832.084305555552</c:v>
                      </c:pt>
                      <c:pt idx="10292">
                        <c:v>44832.084317129629</c:v>
                      </c:pt>
                      <c:pt idx="10293">
                        <c:v>44832.084328703706</c:v>
                      </c:pt>
                      <c:pt idx="10294">
                        <c:v>44832.084340277775</c:v>
                      </c:pt>
                      <c:pt idx="10295">
                        <c:v>44832.084351851852</c:v>
                      </c:pt>
                      <c:pt idx="10296">
                        <c:v>44832.084363425929</c:v>
                      </c:pt>
                      <c:pt idx="10297">
                        <c:v>44832.084374999999</c:v>
                      </c:pt>
                      <c:pt idx="10298">
                        <c:v>44832.084386574075</c:v>
                      </c:pt>
                      <c:pt idx="10299">
                        <c:v>44832.084398148145</c:v>
                      </c:pt>
                      <c:pt idx="10300">
                        <c:v>44832.084409722222</c:v>
                      </c:pt>
                      <c:pt idx="10301">
                        <c:v>44832.084421296298</c:v>
                      </c:pt>
                      <c:pt idx="10302">
                        <c:v>44832.084432870368</c:v>
                      </c:pt>
                      <c:pt idx="10303">
                        <c:v>44832.084444444445</c:v>
                      </c:pt>
                      <c:pt idx="10304">
                        <c:v>44832.084456018521</c:v>
                      </c:pt>
                      <c:pt idx="10305">
                        <c:v>44832.084467592591</c:v>
                      </c:pt>
                      <c:pt idx="10306">
                        <c:v>44832.084479166668</c:v>
                      </c:pt>
                      <c:pt idx="10307">
                        <c:v>44832.084490740737</c:v>
                      </c:pt>
                      <c:pt idx="10308">
                        <c:v>44832.084502314814</c:v>
                      </c:pt>
                      <c:pt idx="10309">
                        <c:v>44832.084513888891</c:v>
                      </c:pt>
                      <c:pt idx="10310">
                        <c:v>44832.08452546296</c:v>
                      </c:pt>
                      <c:pt idx="10311">
                        <c:v>44832.084537037037</c:v>
                      </c:pt>
                      <c:pt idx="10312">
                        <c:v>44832.084548611114</c:v>
                      </c:pt>
                      <c:pt idx="10313">
                        <c:v>44832.084560185183</c:v>
                      </c:pt>
                      <c:pt idx="10314">
                        <c:v>44832.08457175926</c:v>
                      </c:pt>
                      <c:pt idx="10315">
                        <c:v>44832.084583333337</c:v>
                      </c:pt>
                      <c:pt idx="10316">
                        <c:v>44832.084594907406</c:v>
                      </c:pt>
                      <c:pt idx="10317">
                        <c:v>44832.084606481483</c:v>
                      </c:pt>
                      <c:pt idx="10318">
                        <c:v>44832.084618055553</c:v>
                      </c:pt>
                      <c:pt idx="10319">
                        <c:v>44832.084629629629</c:v>
                      </c:pt>
                      <c:pt idx="10320">
                        <c:v>44832.084641203706</c:v>
                      </c:pt>
                      <c:pt idx="10321">
                        <c:v>44832.084652777776</c:v>
                      </c:pt>
                      <c:pt idx="10322">
                        <c:v>44832.084664351853</c:v>
                      </c:pt>
                      <c:pt idx="10323">
                        <c:v>44832.084675925929</c:v>
                      </c:pt>
                      <c:pt idx="10324">
                        <c:v>44832.084687499999</c:v>
                      </c:pt>
                      <c:pt idx="10325">
                        <c:v>44832.084699074076</c:v>
                      </c:pt>
                      <c:pt idx="10326">
                        <c:v>44832.084710648145</c:v>
                      </c:pt>
                      <c:pt idx="10327">
                        <c:v>44832.084722222222</c:v>
                      </c:pt>
                      <c:pt idx="10328">
                        <c:v>44832.084733796299</c:v>
                      </c:pt>
                      <c:pt idx="10329">
                        <c:v>44832.084745370368</c:v>
                      </c:pt>
                      <c:pt idx="10330">
                        <c:v>44832.084756944445</c:v>
                      </c:pt>
                      <c:pt idx="10331">
                        <c:v>44832.084768518522</c:v>
                      </c:pt>
                      <c:pt idx="10332">
                        <c:v>44832.084780092591</c:v>
                      </c:pt>
                      <c:pt idx="10333">
                        <c:v>44832.084791666668</c:v>
                      </c:pt>
                      <c:pt idx="10334">
                        <c:v>44832.084803240738</c:v>
                      </c:pt>
                      <c:pt idx="10335">
                        <c:v>44832.084814814814</c:v>
                      </c:pt>
                      <c:pt idx="10336">
                        <c:v>44832.084826388891</c:v>
                      </c:pt>
                      <c:pt idx="10337">
                        <c:v>44832.084837962961</c:v>
                      </c:pt>
                      <c:pt idx="10338">
                        <c:v>44832.084849537037</c:v>
                      </c:pt>
                      <c:pt idx="10339">
                        <c:v>44832.084861111114</c:v>
                      </c:pt>
                      <c:pt idx="10340">
                        <c:v>44832.084872685184</c:v>
                      </c:pt>
                      <c:pt idx="10341">
                        <c:v>44832.08488425926</c:v>
                      </c:pt>
                      <c:pt idx="10342">
                        <c:v>44832.08489583333</c:v>
                      </c:pt>
                      <c:pt idx="10343">
                        <c:v>44832.084907407407</c:v>
                      </c:pt>
                      <c:pt idx="10344">
                        <c:v>44832.084918981483</c:v>
                      </c:pt>
                      <c:pt idx="10345">
                        <c:v>44832.084930555553</c:v>
                      </c:pt>
                      <c:pt idx="10346">
                        <c:v>44832.08494212963</c:v>
                      </c:pt>
                      <c:pt idx="10347">
                        <c:v>44832.084953703707</c:v>
                      </c:pt>
                      <c:pt idx="10348">
                        <c:v>44832.084965277776</c:v>
                      </c:pt>
                      <c:pt idx="10349">
                        <c:v>44832.084976851853</c:v>
                      </c:pt>
                      <c:pt idx="10350">
                        <c:v>44832.084988425922</c:v>
                      </c:pt>
                      <c:pt idx="10351">
                        <c:v>44832.084999999999</c:v>
                      </c:pt>
                      <c:pt idx="10352">
                        <c:v>44832.085011574076</c:v>
                      </c:pt>
                      <c:pt idx="10353">
                        <c:v>44832.085023148145</c:v>
                      </c:pt>
                      <c:pt idx="10354">
                        <c:v>44832.085034722222</c:v>
                      </c:pt>
                      <c:pt idx="10355">
                        <c:v>44832.085046296299</c:v>
                      </c:pt>
                      <c:pt idx="10356">
                        <c:v>44832.085057870368</c:v>
                      </c:pt>
                      <c:pt idx="10357">
                        <c:v>44832.085069444445</c:v>
                      </c:pt>
                      <c:pt idx="10358">
                        <c:v>44832.085081018522</c:v>
                      </c:pt>
                      <c:pt idx="10359">
                        <c:v>44832.085092592592</c:v>
                      </c:pt>
                      <c:pt idx="10360">
                        <c:v>44832.085104166668</c:v>
                      </c:pt>
                      <c:pt idx="10361">
                        <c:v>44832.085115740738</c:v>
                      </c:pt>
                      <c:pt idx="10362">
                        <c:v>44832.085127314815</c:v>
                      </c:pt>
                      <c:pt idx="10363">
                        <c:v>44832.085138888891</c:v>
                      </c:pt>
                      <c:pt idx="10364">
                        <c:v>44832.085150462961</c:v>
                      </c:pt>
                      <c:pt idx="10365">
                        <c:v>44832.085162037038</c:v>
                      </c:pt>
                      <c:pt idx="10366">
                        <c:v>44832.085173611114</c:v>
                      </c:pt>
                      <c:pt idx="10367">
                        <c:v>44832.085185185184</c:v>
                      </c:pt>
                      <c:pt idx="10368">
                        <c:v>44832.085196759261</c:v>
                      </c:pt>
                      <c:pt idx="10369">
                        <c:v>44832.08520833333</c:v>
                      </c:pt>
                      <c:pt idx="10370">
                        <c:v>44832.085219907407</c:v>
                      </c:pt>
                      <c:pt idx="10371">
                        <c:v>44832.085231481484</c:v>
                      </c:pt>
                      <c:pt idx="10372">
                        <c:v>44832.085243055553</c:v>
                      </c:pt>
                      <c:pt idx="10373">
                        <c:v>44832.08525462963</c:v>
                      </c:pt>
                      <c:pt idx="10374">
                        <c:v>44832.085266203707</c:v>
                      </c:pt>
                      <c:pt idx="10375">
                        <c:v>44832.085277777776</c:v>
                      </c:pt>
                      <c:pt idx="10376">
                        <c:v>44832.085289351853</c:v>
                      </c:pt>
                      <c:pt idx="10377">
                        <c:v>44832.085300925923</c:v>
                      </c:pt>
                      <c:pt idx="10378">
                        <c:v>44832.085312499999</c:v>
                      </c:pt>
                      <c:pt idx="10379">
                        <c:v>44832.085324074076</c:v>
                      </c:pt>
                      <c:pt idx="10380">
                        <c:v>44832.085335648146</c:v>
                      </c:pt>
                      <c:pt idx="10381">
                        <c:v>44832.085347222222</c:v>
                      </c:pt>
                      <c:pt idx="10382">
                        <c:v>44832.085358796299</c:v>
                      </c:pt>
                      <c:pt idx="10383">
                        <c:v>44832.085370370369</c:v>
                      </c:pt>
                      <c:pt idx="10384">
                        <c:v>44832.085381944446</c:v>
                      </c:pt>
                      <c:pt idx="10385">
                        <c:v>44832.085393518515</c:v>
                      </c:pt>
                      <c:pt idx="10386">
                        <c:v>44832.085405092592</c:v>
                      </c:pt>
                      <c:pt idx="10387">
                        <c:v>44832.085416666669</c:v>
                      </c:pt>
                      <c:pt idx="10388">
                        <c:v>44832.085428240738</c:v>
                      </c:pt>
                      <c:pt idx="10389">
                        <c:v>44832.085439814815</c:v>
                      </c:pt>
                      <c:pt idx="10390">
                        <c:v>44832.085451388892</c:v>
                      </c:pt>
                      <c:pt idx="10391">
                        <c:v>44832.085462962961</c:v>
                      </c:pt>
                      <c:pt idx="10392">
                        <c:v>44832.085474537038</c:v>
                      </c:pt>
                      <c:pt idx="10393">
                        <c:v>44832.085486111115</c:v>
                      </c:pt>
                      <c:pt idx="10394">
                        <c:v>44832.085497685184</c:v>
                      </c:pt>
                      <c:pt idx="10395">
                        <c:v>44832.085509259261</c:v>
                      </c:pt>
                      <c:pt idx="10396">
                        <c:v>44832.085520833331</c:v>
                      </c:pt>
                      <c:pt idx="10397">
                        <c:v>44832.085532407407</c:v>
                      </c:pt>
                      <c:pt idx="10398">
                        <c:v>44832.085543981484</c:v>
                      </c:pt>
                      <c:pt idx="10399">
                        <c:v>44832.085555555554</c:v>
                      </c:pt>
                      <c:pt idx="10400">
                        <c:v>44832.08556712963</c:v>
                      </c:pt>
                      <c:pt idx="10401">
                        <c:v>44832.085578703707</c:v>
                      </c:pt>
                      <c:pt idx="10402">
                        <c:v>44832.085590277777</c:v>
                      </c:pt>
                      <c:pt idx="10403">
                        <c:v>44832.085601851853</c:v>
                      </c:pt>
                      <c:pt idx="10404">
                        <c:v>44832.085613425923</c:v>
                      </c:pt>
                      <c:pt idx="10405">
                        <c:v>44832.085625</c:v>
                      </c:pt>
                      <c:pt idx="10406">
                        <c:v>44832.085636574076</c:v>
                      </c:pt>
                      <c:pt idx="10407">
                        <c:v>44832.085648148146</c:v>
                      </c:pt>
                      <c:pt idx="10408">
                        <c:v>44832.085659722223</c:v>
                      </c:pt>
                      <c:pt idx="10409">
                        <c:v>44832.0856712963</c:v>
                      </c:pt>
                      <c:pt idx="10410">
                        <c:v>44832.085682870369</c:v>
                      </c:pt>
                      <c:pt idx="10411">
                        <c:v>44832.085694444446</c:v>
                      </c:pt>
                      <c:pt idx="10412">
                        <c:v>44832.085706018515</c:v>
                      </c:pt>
                      <c:pt idx="10413">
                        <c:v>44832.085717592592</c:v>
                      </c:pt>
                      <c:pt idx="10414">
                        <c:v>44832.085729166669</c:v>
                      </c:pt>
                      <c:pt idx="10415">
                        <c:v>44832.085740740738</c:v>
                      </c:pt>
                      <c:pt idx="10416">
                        <c:v>44832.085752314815</c:v>
                      </c:pt>
                      <c:pt idx="10417">
                        <c:v>44832.085763888892</c:v>
                      </c:pt>
                      <c:pt idx="10418">
                        <c:v>44832.085775462961</c:v>
                      </c:pt>
                      <c:pt idx="10419">
                        <c:v>44832.085787037038</c:v>
                      </c:pt>
                      <c:pt idx="10420">
                        <c:v>44832.085798611108</c:v>
                      </c:pt>
                      <c:pt idx="10421">
                        <c:v>44832.085810185185</c:v>
                      </c:pt>
                      <c:pt idx="10422">
                        <c:v>44832.085821759261</c:v>
                      </c:pt>
                      <c:pt idx="10423">
                        <c:v>44832.085833333331</c:v>
                      </c:pt>
                      <c:pt idx="10424">
                        <c:v>44832.085844907408</c:v>
                      </c:pt>
                      <c:pt idx="10425">
                        <c:v>44832.085856481484</c:v>
                      </c:pt>
                      <c:pt idx="10426">
                        <c:v>44832.085868055554</c:v>
                      </c:pt>
                      <c:pt idx="10427">
                        <c:v>44832.085879629631</c:v>
                      </c:pt>
                      <c:pt idx="10428">
                        <c:v>44832.0858912037</c:v>
                      </c:pt>
                      <c:pt idx="10429">
                        <c:v>44832.085902777777</c:v>
                      </c:pt>
                      <c:pt idx="10430">
                        <c:v>44832.085914351854</c:v>
                      </c:pt>
                      <c:pt idx="10431">
                        <c:v>44832.085925925923</c:v>
                      </c:pt>
                      <c:pt idx="10432">
                        <c:v>44832.0859375</c:v>
                      </c:pt>
                      <c:pt idx="10433">
                        <c:v>44832.085949074077</c:v>
                      </c:pt>
                      <c:pt idx="10434">
                        <c:v>44832.085960648146</c:v>
                      </c:pt>
                      <c:pt idx="10435">
                        <c:v>44832.085972222223</c:v>
                      </c:pt>
                      <c:pt idx="10436">
                        <c:v>44832.0859837963</c:v>
                      </c:pt>
                      <c:pt idx="10437">
                        <c:v>44832.085995370369</c:v>
                      </c:pt>
                      <c:pt idx="10438">
                        <c:v>44832.086006944446</c:v>
                      </c:pt>
                      <c:pt idx="10439">
                        <c:v>44832.086018518516</c:v>
                      </c:pt>
                      <c:pt idx="10440">
                        <c:v>44832.086030092592</c:v>
                      </c:pt>
                      <c:pt idx="10441">
                        <c:v>44832.086041666669</c:v>
                      </c:pt>
                      <c:pt idx="10442">
                        <c:v>44832.086053240739</c:v>
                      </c:pt>
                      <c:pt idx="10443">
                        <c:v>44832.086064814815</c:v>
                      </c:pt>
                      <c:pt idx="10444">
                        <c:v>44832.086076388892</c:v>
                      </c:pt>
                      <c:pt idx="10445">
                        <c:v>44832.086087962962</c:v>
                      </c:pt>
                      <c:pt idx="10446">
                        <c:v>44832.086099537039</c:v>
                      </c:pt>
                      <c:pt idx="10447">
                        <c:v>44832.086111111108</c:v>
                      </c:pt>
                      <c:pt idx="10448">
                        <c:v>44832.086122685185</c:v>
                      </c:pt>
                      <c:pt idx="10449">
                        <c:v>44832.086134259262</c:v>
                      </c:pt>
                      <c:pt idx="10450">
                        <c:v>44832.086145833331</c:v>
                      </c:pt>
                      <c:pt idx="10451">
                        <c:v>44832.086157407408</c:v>
                      </c:pt>
                      <c:pt idx="10452">
                        <c:v>44832.086168981485</c:v>
                      </c:pt>
                      <c:pt idx="10453">
                        <c:v>44832.086180555554</c:v>
                      </c:pt>
                      <c:pt idx="10454">
                        <c:v>44832.086192129631</c:v>
                      </c:pt>
                      <c:pt idx="10455">
                        <c:v>44832.0862037037</c:v>
                      </c:pt>
                      <c:pt idx="10456">
                        <c:v>44832.086215277777</c:v>
                      </c:pt>
                      <c:pt idx="10457">
                        <c:v>44832.086226851854</c:v>
                      </c:pt>
                      <c:pt idx="10458">
                        <c:v>44832.086238425924</c:v>
                      </c:pt>
                      <c:pt idx="10459">
                        <c:v>44832.08625</c:v>
                      </c:pt>
                      <c:pt idx="10460">
                        <c:v>44832.086261574077</c:v>
                      </c:pt>
                      <c:pt idx="10461">
                        <c:v>44832.086273148147</c:v>
                      </c:pt>
                      <c:pt idx="10462">
                        <c:v>44832.086284722223</c:v>
                      </c:pt>
                      <c:pt idx="10463">
                        <c:v>44832.086296296293</c:v>
                      </c:pt>
                      <c:pt idx="10464">
                        <c:v>44832.08630787037</c:v>
                      </c:pt>
                      <c:pt idx="10465">
                        <c:v>44832.086319444446</c:v>
                      </c:pt>
                      <c:pt idx="10466">
                        <c:v>44832.086331018516</c:v>
                      </c:pt>
                      <c:pt idx="10467">
                        <c:v>44832.086342592593</c:v>
                      </c:pt>
                      <c:pt idx="10468">
                        <c:v>44832.086354166669</c:v>
                      </c:pt>
                      <c:pt idx="10469">
                        <c:v>44832.086365740739</c:v>
                      </c:pt>
                      <c:pt idx="10470">
                        <c:v>44832.086377314816</c:v>
                      </c:pt>
                      <c:pt idx="10471">
                        <c:v>44832.086388888885</c:v>
                      </c:pt>
                      <c:pt idx="10472">
                        <c:v>44832.086400462962</c:v>
                      </c:pt>
                      <c:pt idx="10473">
                        <c:v>44832.086412037039</c:v>
                      </c:pt>
                      <c:pt idx="10474">
                        <c:v>44832.086423611108</c:v>
                      </c:pt>
                      <c:pt idx="10475">
                        <c:v>44832.086435185185</c:v>
                      </c:pt>
                      <c:pt idx="10476">
                        <c:v>44832.086446759262</c:v>
                      </c:pt>
                      <c:pt idx="10477">
                        <c:v>44832.086458333331</c:v>
                      </c:pt>
                      <c:pt idx="10478">
                        <c:v>44832.086469907408</c:v>
                      </c:pt>
                      <c:pt idx="10479">
                        <c:v>44832.086481481485</c:v>
                      </c:pt>
                      <c:pt idx="10480">
                        <c:v>44832.086493055554</c:v>
                      </c:pt>
                      <c:pt idx="10481">
                        <c:v>44832.086504629631</c:v>
                      </c:pt>
                      <c:pt idx="10482">
                        <c:v>44832.086516203701</c:v>
                      </c:pt>
                      <c:pt idx="10483">
                        <c:v>44832.086527777778</c:v>
                      </c:pt>
                      <c:pt idx="10484">
                        <c:v>44832.086539351854</c:v>
                      </c:pt>
                      <c:pt idx="10485">
                        <c:v>44832.086550925924</c:v>
                      </c:pt>
                      <c:pt idx="10486">
                        <c:v>44832.086562500001</c:v>
                      </c:pt>
                      <c:pt idx="10487">
                        <c:v>44832.086574074077</c:v>
                      </c:pt>
                      <c:pt idx="10488">
                        <c:v>44832.086585648147</c:v>
                      </c:pt>
                      <c:pt idx="10489">
                        <c:v>44832.086597222224</c:v>
                      </c:pt>
                      <c:pt idx="10490">
                        <c:v>44832.086608796293</c:v>
                      </c:pt>
                      <c:pt idx="10491">
                        <c:v>44832.08662037037</c:v>
                      </c:pt>
                      <c:pt idx="10492">
                        <c:v>44832.086631944447</c:v>
                      </c:pt>
                      <c:pt idx="10493">
                        <c:v>44832.086643518516</c:v>
                      </c:pt>
                      <c:pt idx="10494">
                        <c:v>44832.086655092593</c:v>
                      </c:pt>
                      <c:pt idx="10495">
                        <c:v>44832.08666666667</c:v>
                      </c:pt>
                      <c:pt idx="10496">
                        <c:v>44832.086678240739</c:v>
                      </c:pt>
                      <c:pt idx="10497">
                        <c:v>44832.086689814816</c:v>
                      </c:pt>
                      <c:pt idx="10498">
                        <c:v>44832.086701388886</c:v>
                      </c:pt>
                      <c:pt idx="10499">
                        <c:v>44832.086712962962</c:v>
                      </c:pt>
                      <c:pt idx="10500">
                        <c:v>44832.086724537039</c:v>
                      </c:pt>
                      <c:pt idx="10501">
                        <c:v>44832.086736111109</c:v>
                      </c:pt>
                      <c:pt idx="10502">
                        <c:v>44832.086759259262</c:v>
                      </c:pt>
                      <c:pt idx="10503">
                        <c:v>44832.086759259262</c:v>
                      </c:pt>
                      <c:pt idx="10504">
                        <c:v>44832.086770833332</c:v>
                      </c:pt>
                      <c:pt idx="10505">
                        <c:v>44832.086782407408</c:v>
                      </c:pt>
                      <c:pt idx="10506">
                        <c:v>44832.086793981478</c:v>
                      </c:pt>
                      <c:pt idx="10507">
                        <c:v>44832.086805555555</c:v>
                      </c:pt>
                      <c:pt idx="10508">
                        <c:v>44832.086817129632</c:v>
                      </c:pt>
                      <c:pt idx="10509">
                        <c:v>44832.086828703701</c:v>
                      </c:pt>
                      <c:pt idx="10510">
                        <c:v>44832.086840277778</c:v>
                      </c:pt>
                      <c:pt idx="10511">
                        <c:v>44832.086851851855</c:v>
                      </c:pt>
                      <c:pt idx="10512">
                        <c:v>44832.086863425924</c:v>
                      </c:pt>
                      <c:pt idx="10513">
                        <c:v>44832.086875000001</c:v>
                      </c:pt>
                      <c:pt idx="10514">
                        <c:v>44832.086886574078</c:v>
                      </c:pt>
                      <c:pt idx="10515">
                        <c:v>44832.086898148147</c:v>
                      </c:pt>
                      <c:pt idx="10516">
                        <c:v>44832.086909722224</c:v>
                      </c:pt>
                      <c:pt idx="10517">
                        <c:v>44832.086921296293</c:v>
                      </c:pt>
                      <c:pt idx="10518">
                        <c:v>44832.08693287037</c:v>
                      </c:pt>
                      <c:pt idx="10519">
                        <c:v>44832.086944444447</c:v>
                      </c:pt>
                      <c:pt idx="10520">
                        <c:v>44832.086967592593</c:v>
                      </c:pt>
                      <c:pt idx="10521">
                        <c:v>44832.08697916667</c:v>
                      </c:pt>
                      <c:pt idx="10522">
                        <c:v>44832.08699074074</c:v>
                      </c:pt>
                      <c:pt idx="10523">
                        <c:v>44832.087002314816</c:v>
                      </c:pt>
                      <c:pt idx="10524">
                        <c:v>44832.087013888886</c:v>
                      </c:pt>
                      <c:pt idx="10525">
                        <c:v>44832.087025462963</c:v>
                      </c:pt>
                      <c:pt idx="10526">
                        <c:v>44832.087037037039</c:v>
                      </c:pt>
                      <c:pt idx="10527">
                        <c:v>44832.087048611109</c:v>
                      </c:pt>
                      <c:pt idx="10528">
                        <c:v>44832.087060185186</c:v>
                      </c:pt>
                      <c:pt idx="10529">
                        <c:v>44832.087071759262</c:v>
                      </c:pt>
                      <c:pt idx="10530">
                        <c:v>44832.087083333332</c:v>
                      </c:pt>
                      <c:pt idx="10531">
                        <c:v>44832.087094907409</c:v>
                      </c:pt>
                      <c:pt idx="10532">
                        <c:v>44832.087106481478</c:v>
                      </c:pt>
                      <c:pt idx="10533">
                        <c:v>44832.087118055555</c:v>
                      </c:pt>
                      <c:pt idx="10534">
                        <c:v>44832.087129629632</c:v>
                      </c:pt>
                      <c:pt idx="10535">
                        <c:v>44832.087141203701</c:v>
                      </c:pt>
                      <c:pt idx="10536">
                        <c:v>44832.087152777778</c:v>
                      </c:pt>
                      <c:pt idx="10537">
                        <c:v>44832.087164351855</c:v>
                      </c:pt>
                      <c:pt idx="10538">
                        <c:v>44832.087175925924</c:v>
                      </c:pt>
                      <c:pt idx="10539">
                        <c:v>44832.087187500001</c:v>
                      </c:pt>
                      <c:pt idx="10540">
                        <c:v>44832.087199074071</c:v>
                      </c:pt>
                      <c:pt idx="10541">
                        <c:v>44832.087210648147</c:v>
                      </c:pt>
                      <c:pt idx="10542">
                        <c:v>44832.087222222224</c:v>
                      </c:pt>
                      <c:pt idx="10543">
                        <c:v>44832.087233796294</c:v>
                      </c:pt>
                      <c:pt idx="10544">
                        <c:v>44832.087245370371</c:v>
                      </c:pt>
                      <c:pt idx="10545">
                        <c:v>44832.087256944447</c:v>
                      </c:pt>
                      <c:pt idx="10546">
                        <c:v>44832.087268518517</c:v>
                      </c:pt>
                      <c:pt idx="10547">
                        <c:v>44832.087280092594</c:v>
                      </c:pt>
                      <c:pt idx="10548">
                        <c:v>44832.087291666663</c:v>
                      </c:pt>
                      <c:pt idx="10549">
                        <c:v>44832.08730324074</c:v>
                      </c:pt>
                      <c:pt idx="10550">
                        <c:v>44832.087314814817</c:v>
                      </c:pt>
                      <c:pt idx="10551">
                        <c:v>44832.087326388886</c:v>
                      </c:pt>
                      <c:pt idx="10552">
                        <c:v>44832.087337962963</c:v>
                      </c:pt>
                      <c:pt idx="10553">
                        <c:v>44832.08734953704</c:v>
                      </c:pt>
                      <c:pt idx="10554">
                        <c:v>44832.087361111109</c:v>
                      </c:pt>
                      <c:pt idx="10555">
                        <c:v>44832.087372685186</c:v>
                      </c:pt>
                      <c:pt idx="10556">
                        <c:v>44832.087384259263</c:v>
                      </c:pt>
                      <c:pt idx="10557">
                        <c:v>44832.087395833332</c:v>
                      </c:pt>
                      <c:pt idx="10558">
                        <c:v>44832.087407407409</c:v>
                      </c:pt>
                      <c:pt idx="10559">
                        <c:v>44832.087418981479</c:v>
                      </c:pt>
                      <c:pt idx="10560">
                        <c:v>44832.087430555555</c:v>
                      </c:pt>
                      <c:pt idx="10561">
                        <c:v>44832.087442129632</c:v>
                      </c:pt>
                      <c:pt idx="10562">
                        <c:v>44832.087453703702</c:v>
                      </c:pt>
                      <c:pt idx="10563">
                        <c:v>44832.087465277778</c:v>
                      </c:pt>
                      <c:pt idx="10564">
                        <c:v>44832.087476851855</c:v>
                      </c:pt>
                      <c:pt idx="10565">
                        <c:v>44832.087488425925</c:v>
                      </c:pt>
                      <c:pt idx="10566">
                        <c:v>44832.087500000001</c:v>
                      </c:pt>
                      <c:pt idx="10567">
                        <c:v>44832.087511574071</c:v>
                      </c:pt>
                      <c:pt idx="10568">
                        <c:v>44832.087523148148</c:v>
                      </c:pt>
                      <c:pt idx="10569">
                        <c:v>44832.087534722225</c:v>
                      </c:pt>
                      <c:pt idx="10570">
                        <c:v>44832.087546296294</c:v>
                      </c:pt>
                      <c:pt idx="10571">
                        <c:v>44832.087557870371</c:v>
                      </c:pt>
                      <c:pt idx="10572">
                        <c:v>44832.087569444448</c:v>
                      </c:pt>
                      <c:pt idx="10573">
                        <c:v>44832.087581018517</c:v>
                      </c:pt>
                      <c:pt idx="10574">
                        <c:v>44832.087592592594</c:v>
                      </c:pt>
                      <c:pt idx="10575">
                        <c:v>44832.087604166663</c:v>
                      </c:pt>
                      <c:pt idx="10576">
                        <c:v>44832.08761574074</c:v>
                      </c:pt>
                      <c:pt idx="10577">
                        <c:v>44832.087627314817</c:v>
                      </c:pt>
                      <c:pt idx="10578">
                        <c:v>44832.087638888886</c:v>
                      </c:pt>
                      <c:pt idx="10579">
                        <c:v>44832.087650462963</c:v>
                      </c:pt>
                      <c:pt idx="10580">
                        <c:v>44832.08766203704</c:v>
                      </c:pt>
                      <c:pt idx="10581">
                        <c:v>44832.087673611109</c:v>
                      </c:pt>
                      <c:pt idx="10582">
                        <c:v>44832.087685185186</c:v>
                      </c:pt>
                      <c:pt idx="10583">
                        <c:v>44832.087696759256</c:v>
                      </c:pt>
                      <c:pt idx="10584">
                        <c:v>44832.087708333333</c:v>
                      </c:pt>
                      <c:pt idx="10585">
                        <c:v>44832.087719907409</c:v>
                      </c:pt>
                      <c:pt idx="10586">
                        <c:v>44832.087731481479</c:v>
                      </c:pt>
                      <c:pt idx="10587">
                        <c:v>44832.087743055556</c:v>
                      </c:pt>
                      <c:pt idx="10588">
                        <c:v>44832.087754629632</c:v>
                      </c:pt>
                      <c:pt idx="10589">
                        <c:v>44832.087766203702</c:v>
                      </c:pt>
                      <c:pt idx="10590">
                        <c:v>44832.087777777779</c:v>
                      </c:pt>
                      <c:pt idx="10591">
                        <c:v>44832.087789351855</c:v>
                      </c:pt>
                      <c:pt idx="10592">
                        <c:v>44832.087800925925</c:v>
                      </c:pt>
                      <c:pt idx="10593">
                        <c:v>44832.087812500002</c:v>
                      </c:pt>
                      <c:pt idx="10594">
                        <c:v>44832.087824074071</c:v>
                      </c:pt>
                      <c:pt idx="10595">
                        <c:v>44832.087835648148</c:v>
                      </c:pt>
                      <c:pt idx="10596">
                        <c:v>44832.087847222225</c:v>
                      </c:pt>
                      <c:pt idx="10597">
                        <c:v>44832.087858796294</c:v>
                      </c:pt>
                      <c:pt idx="10598">
                        <c:v>44832.087870370371</c:v>
                      </c:pt>
                      <c:pt idx="10599">
                        <c:v>44832.087881944448</c:v>
                      </c:pt>
                      <c:pt idx="10600">
                        <c:v>44832.087893518517</c:v>
                      </c:pt>
                      <c:pt idx="10601">
                        <c:v>44832.087905092594</c:v>
                      </c:pt>
                      <c:pt idx="10602">
                        <c:v>44832.087916666664</c:v>
                      </c:pt>
                      <c:pt idx="10603">
                        <c:v>44832.08792824074</c:v>
                      </c:pt>
                      <c:pt idx="10604">
                        <c:v>44832.087939814817</c:v>
                      </c:pt>
                      <c:pt idx="10605">
                        <c:v>44832.087951388887</c:v>
                      </c:pt>
                      <c:pt idx="10606">
                        <c:v>44832.087962962964</c:v>
                      </c:pt>
                      <c:pt idx="10607">
                        <c:v>44832.08797453704</c:v>
                      </c:pt>
                      <c:pt idx="10608">
                        <c:v>44832.08798611111</c:v>
                      </c:pt>
                      <c:pt idx="10609">
                        <c:v>44832.087997685187</c:v>
                      </c:pt>
                      <c:pt idx="10610">
                        <c:v>44832.088009259256</c:v>
                      </c:pt>
                      <c:pt idx="10611">
                        <c:v>44832.088020833333</c:v>
                      </c:pt>
                      <c:pt idx="10612">
                        <c:v>44832.08803240741</c:v>
                      </c:pt>
                      <c:pt idx="10613">
                        <c:v>44832.088043981479</c:v>
                      </c:pt>
                      <c:pt idx="10614">
                        <c:v>44832.088055555556</c:v>
                      </c:pt>
                      <c:pt idx="10615">
                        <c:v>44832.088067129633</c:v>
                      </c:pt>
                      <c:pt idx="10616">
                        <c:v>44832.088078703702</c:v>
                      </c:pt>
                      <c:pt idx="10617">
                        <c:v>44832.088090277779</c:v>
                      </c:pt>
                      <c:pt idx="10618">
                        <c:v>44832.088101851848</c:v>
                      </c:pt>
                      <c:pt idx="10619">
                        <c:v>44832.088113425925</c:v>
                      </c:pt>
                      <c:pt idx="10620">
                        <c:v>44832.088125000002</c:v>
                      </c:pt>
                      <c:pt idx="10621">
                        <c:v>44832.088136574072</c:v>
                      </c:pt>
                      <c:pt idx="10622">
                        <c:v>44832.088148148148</c:v>
                      </c:pt>
                      <c:pt idx="10623">
                        <c:v>44832.088159722225</c:v>
                      </c:pt>
                      <c:pt idx="10624">
                        <c:v>44832.088171296295</c:v>
                      </c:pt>
                      <c:pt idx="10625">
                        <c:v>44832.088182870371</c:v>
                      </c:pt>
                      <c:pt idx="10626">
                        <c:v>44832.088194444441</c:v>
                      </c:pt>
                      <c:pt idx="10627">
                        <c:v>44832.088206018518</c:v>
                      </c:pt>
                      <c:pt idx="10628">
                        <c:v>44832.088217592594</c:v>
                      </c:pt>
                      <c:pt idx="10629">
                        <c:v>44832.088229166664</c:v>
                      </c:pt>
                      <c:pt idx="10630">
                        <c:v>44832.088240740741</c:v>
                      </c:pt>
                      <c:pt idx="10631">
                        <c:v>44832.088252314818</c:v>
                      </c:pt>
                      <c:pt idx="10632">
                        <c:v>44832.088263888887</c:v>
                      </c:pt>
                      <c:pt idx="10633">
                        <c:v>44832.088275462964</c:v>
                      </c:pt>
                      <c:pt idx="10634">
                        <c:v>44832.088287037041</c:v>
                      </c:pt>
                      <c:pt idx="10635">
                        <c:v>44832.08829861111</c:v>
                      </c:pt>
                      <c:pt idx="10636">
                        <c:v>44832.088310185187</c:v>
                      </c:pt>
                      <c:pt idx="10637">
                        <c:v>44832.088321759256</c:v>
                      </c:pt>
                      <c:pt idx="10638">
                        <c:v>44832.088333333333</c:v>
                      </c:pt>
                      <c:pt idx="10639">
                        <c:v>44832.08834490741</c:v>
                      </c:pt>
                      <c:pt idx="10640">
                        <c:v>44832.088356481479</c:v>
                      </c:pt>
                      <c:pt idx="10641">
                        <c:v>44832.088368055556</c:v>
                      </c:pt>
                      <c:pt idx="10642">
                        <c:v>44832.088379629633</c:v>
                      </c:pt>
                      <c:pt idx="10643">
                        <c:v>44832.088391203702</c:v>
                      </c:pt>
                      <c:pt idx="10644">
                        <c:v>44832.088402777779</c:v>
                      </c:pt>
                      <c:pt idx="10645">
                        <c:v>44832.088414351849</c:v>
                      </c:pt>
                      <c:pt idx="10646">
                        <c:v>44832.088425925926</c:v>
                      </c:pt>
                      <c:pt idx="10647">
                        <c:v>44832.088437500002</c:v>
                      </c:pt>
                      <c:pt idx="10648">
                        <c:v>44832.088449074072</c:v>
                      </c:pt>
                      <c:pt idx="10649">
                        <c:v>44832.088460648149</c:v>
                      </c:pt>
                      <c:pt idx="10650">
                        <c:v>44832.088472222225</c:v>
                      </c:pt>
                      <c:pt idx="10651">
                        <c:v>44832.088483796295</c:v>
                      </c:pt>
                      <c:pt idx="10652">
                        <c:v>44832.088495370372</c:v>
                      </c:pt>
                      <c:pt idx="10653">
                        <c:v>44832.088506944441</c:v>
                      </c:pt>
                      <c:pt idx="10654">
                        <c:v>44832.088518518518</c:v>
                      </c:pt>
                      <c:pt idx="10655">
                        <c:v>44832.088530092595</c:v>
                      </c:pt>
                      <c:pt idx="10656">
                        <c:v>44832.088541666664</c:v>
                      </c:pt>
                      <c:pt idx="10657">
                        <c:v>44832.088553240741</c:v>
                      </c:pt>
                      <c:pt idx="10658">
                        <c:v>44832.088564814818</c:v>
                      </c:pt>
                      <c:pt idx="10659">
                        <c:v>44832.088576388887</c:v>
                      </c:pt>
                      <c:pt idx="10660">
                        <c:v>44832.088587962964</c:v>
                      </c:pt>
                      <c:pt idx="10661">
                        <c:v>44832.088599537034</c:v>
                      </c:pt>
                      <c:pt idx="10662">
                        <c:v>44832.08861111111</c:v>
                      </c:pt>
                      <c:pt idx="10663">
                        <c:v>44832.088622685187</c:v>
                      </c:pt>
                      <c:pt idx="10664">
                        <c:v>44832.088634259257</c:v>
                      </c:pt>
                      <c:pt idx="10665">
                        <c:v>44832.088645833333</c:v>
                      </c:pt>
                      <c:pt idx="10666">
                        <c:v>44832.08865740741</c:v>
                      </c:pt>
                      <c:pt idx="10667">
                        <c:v>44832.08866898148</c:v>
                      </c:pt>
                      <c:pt idx="10668">
                        <c:v>44832.088680555556</c:v>
                      </c:pt>
                      <c:pt idx="10669">
                        <c:v>44832.088692129626</c:v>
                      </c:pt>
                      <c:pt idx="10670">
                        <c:v>44832.088703703703</c:v>
                      </c:pt>
                      <c:pt idx="10671">
                        <c:v>44832.08871527778</c:v>
                      </c:pt>
                      <c:pt idx="10672">
                        <c:v>44832.088726851849</c:v>
                      </c:pt>
                      <c:pt idx="10673">
                        <c:v>44832.088738425926</c:v>
                      </c:pt>
                      <c:pt idx="10674">
                        <c:v>44832.088750000003</c:v>
                      </c:pt>
                      <c:pt idx="10675">
                        <c:v>44832.088761574072</c:v>
                      </c:pt>
                      <c:pt idx="10676">
                        <c:v>44832.088773148149</c:v>
                      </c:pt>
                      <c:pt idx="10677">
                        <c:v>44832.088784722226</c:v>
                      </c:pt>
                      <c:pt idx="10678">
                        <c:v>44832.088796296295</c:v>
                      </c:pt>
                      <c:pt idx="10679">
                        <c:v>44832.088807870372</c:v>
                      </c:pt>
                      <c:pt idx="10680">
                        <c:v>44832.088819444441</c:v>
                      </c:pt>
                      <c:pt idx="10681">
                        <c:v>44832.088831018518</c:v>
                      </c:pt>
                      <c:pt idx="10682">
                        <c:v>44832.088842592595</c:v>
                      </c:pt>
                      <c:pt idx="10683">
                        <c:v>44832.088854166665</c:v>
                      </c:pt>
                      <c:pt idx="10684">
                        <c:v>44832.088865740741</c:v>
                      </c:pt>
                      <c:pt idx="10685">
                        <c:v>44832.088877314818</c:v>
                      </c:pt>
                      <c:pt idx="10686">
                        <c:v>44832.088888888888</c:v>
                      </c:pt>
                      <c:pt idx="10687">
                        <c:v>44832.088900462964</c:v>
                      </c:pt>
                      <c:pt idx="10688">
                        <c:v>44832.088912037034</c:v>
                      </c:pt>
                      <c:pt idx="10689">
                        <c:v>44832.088923611111</c:v>
                      </c:pt>
                      <c:pt idx="10690">
                        <c:v>44832.088935185187</c:v>
                      </c:pt>
                      <c:pt idx="10691">
                        <c:v>44832.088946759257</c:v>
                      </c:pt>
                      <c:pt idx="10692">
                        <c:v>44832.088958333334</c:v>
                      </c:pt>
                      <c:pt idx="10693">
                        <c:v>44832.088969907411</c:v>
                      </c:pt>
                      <c:pt idx="10694">
                        <c:v>44832.08898148148</c:v>
                      </c:pt>
                      <c:pt idx="10695">
                        <c:v>44832.088993055557</c:v>
                      </c:pt>
                      <c:pt idx="10696">
                        <c:v>44832.089004629626</c:v>
                      </c:pt>
                      <c:pt idx="10697">
                        <c:v>44832.089016203703</c:v>
                      </c:pt>
                      <c:pt idx="10698">
                        <c:v>44832.08902777778</c:v>
                      </c:pt>
                      <c:pt idx="10699">
                        <c:v>44832.089039351849</c:v>
                      </c:pt>
                      <c:pt idx="10700">
                        <c:v>44832.089050925926</c:v>
                      </c:pt>
                      <c:pt idx="10701">
                        <c:v>44832.089062500003</c:v>
                      </c:pt>
                      <c:pt idx="10702">
                        <c:v>44832.089074074072</c:v>
                      </c:pt>
                      <c:pt idx="10703">
                        <c:v>44832.089085648149</c:v>
                      </c:pt>
                      <c:pt idx="10704">
                        <c:v>44832.089097222219</c:v>
                      </c:pt>
                      <c:pt idx="10705">
                        <c:v>44832.089108796295</c:v>
                      </c:pt>
                      <c:pt idx="10706">
                        <c:v>44832.089120370372</c:v>
                      </c:pt>
                      <c:pt idx="10707">
                        <c:v>44832.089131944442</c:v>
                      </c:pt>
                      <c:pt idx="10708">
                        <c:v>44832.089143518519</c:v>
                      </c:pt>
                      <c:pt idx="10709">
                        <c:v>44832.089155092595</c:v>
                      </c:pt>
                      <c:pt idx="10710">
                        <c:v>44832.089166666665</c:v>
                      </c:pt>
                      <c:pt idx="10711">
                        <c:v>44832.089178240742</c:v>
                      </c:pt>
                      <c:pt idx="10712">
                        <c:v>44832.089189814818</c:v>
                      </c:pt>
                      <c:pt idx="10713">
                        <c:v>44832.089201388888</c:v>
                      </c:pt>
                      <c:pt idx="10714">
                        <c:v>44832.089212962965</c:v>
                      </c:pt>
                      <c:pt idx="10715">
                        <c:v>44832.089224537034</c:v>
                      </c:pt>
                      <c:pt idx="10716">
                        <c:v>44832.089236111111</c:v>
                      </c:pt>
                      <c:pt idx="10717">
                        <c:v>44832.089247685188</c:v>
                      </c:pt>
                      <c:pt idx="10718">
                        <c:v>44832.089259259257</c:v>
                      </c:pt>
                      <c:pt idx="10719">
                        <c:v>44832.089270833334</c:v>
                      </c:pt>
                      <c:pt idx="10720">
                        <c:v>44832.089282407411</c:v>
                      </c:pt>
                      <c:pt idx="10721">
                        <c:v>44832.08929398148</c:v>
                      </c:pt>
                      <c:pt idx="10722">
                        <c:v>44832.089305555557</c:v>
                      </c:pt>
                      <c:pt idx="10723">
                        <c:v>44832.089317129627</c:v>
                      </c:pt>
                      <c:pt idx="10724">
                        <c:v>44832.089328703703</c:v>
                      </c:pt>
                      <c:pt idx="10725">
                        <c:v>44832.08934027778</c:v>
                      </c:pt>
                      <c:pt idx="10726">
                        <c:v>44832.08935185185</c:v>
                      </c:pt>
                      <c:pt idx="10727">
                        <c:v>44832.089363425926</c:v>
                      </c:pt>
                      <c:pt idx="10728">
                        <c:v>44832.089375000003</c:v>
                      </c:pt>
                      <c:pt idx="10729">
                        <c:v>44832.089386574073</c:v>
                      </c:pt>
                      <c:pt idx="10730">
                        <c:v>44832.089398148149</c:v>
                      </c:pt>
                      <c:pt idx="10731">
                        <c:v>44832.089409722219</c:v>
                      </c:pt>
                      <c:pt idx="10732">
                        <c:v>44832.089421296296</c:v>
                      </c:pt>
                      <c:pt idx="10733">
                        <c:v>44832.089432870373</c:v>
                      </c:pt>
                      <c:pt idx="10734">
                        <c:v>44832.089444444442</c:v>
                      </c:pt>
                      <c:pt idx="10735">
                        <c:v>44832.089456018519</c:v>
                      </c:pt>
                      <c:pt idx="10736">
                        <c:v>44832.089467592596</c:v>
                      </c:pt>
                      <c:pt idx="10737">
                        <c:v>44832.089479166665</c:v>
                      </c:pt>
                      <c:pt idx="10738">
                        <c:v>44832.089490740742</c:v>
                      </c:pt>
                      <c:pt idx="10739">
                        <c:v>44832.089502314811</c:v>
                      </c:pt>
                      <c:pt idx="10740">
                        <c:v>44832.089513888888</c:v>
                      </c:pt>
                      <c:pt idx="10741">
                        <c:v>44832.089525462965</c:v>
                      </c:pt>
                      <c:pt idx="10742">
                        <c:v>44832.089537037034</c:v>
                      </c:pt>
                      <c:pt idx="10743">
                        <c:v>44832.089548611111</c:v>
                      </c:pt>
                      <c:pt idx="10744">
                        <c:v>44832.089560185188</c:v>
                      </c:pt>
                      <c:pt idx="10745">
                        <c:v>44832.089571759258</c:v>
                      </c:pt>
                      <c:pt idx="10746">
                        <c:v>44832.089583333334</c:v>
                      </c:pt>
                      <c:pt idx="10747">
                        <c:v>44832.089594907404</c:v>
                      </c:pt>
                      <c:pt idx="10748">
                        <c:v>44832.089606481481</c:v>
                      </c:pt>
                      <c:pt idx="10749">
                        <c:v>44832.089618055557</c:v>
                      </c:pt>
                      <c:pt idx="10750">
                        <c:v>44832.089629629627</c:v>
                      </c:pt>
                      <c:pt idx="10751">
                        <c:v>44832.089641203704</c:v>
                      </c:pt>
                      <c:pt idx="10752">
                        <c:v>44832.08965277778</c:v>
                      </c:pt>
                      <c:pt idx="10753">
                        <c:v>44832.08966435185</c:v>
                      </c:pt>
                      <c:pt idx="10754">
                        <c:v>44832.089675925927</c:v>
                      </c:pt>
                      <c:pt idx="10755">
                        <c:v>44832.089687500003</c:v>
                      </c:pt>
                      <c:pt idx="10756">
                        <c:v>44832.089699074073</c:v>
                      </c:pt>
                      <c:pt idx="10757">
                        <c:v>44832.08971064815</c:v>
                      </c:pt>
                      <c:pt idx="10758">
                        <c:v>44832.089722222219</c:v>
                      </c:pt>
                      <c:pt idx="10759">
                        <c:v>44832.089733796296</c:v>
                      </c:pt>
                      <c:pt idx="10760">
                        <c:v>44832.089745370373</c:v>
                      </c:pt>
                      <c:pt idx="10761">
                        <c:v>44832.089756944442</c:v>
                      </c:pt>
                      <c:pt idx="10762">
                        <c:v>44832.089768518519</c:v>
                      </c:pt>
                      <c:pt idx="10763">
                        <c:v>44832.089780092596</c:v>
                      </c:pt>
                      <c:pt idx="10764">
                        <c:v>44832.089791666665</c:v>
                      </c:pt>
                      <c:pt idx="10765">
                        <c:v>44832.089803240742</c:v>
                      </c:pt>
                      <c:pt idx="10766">
                        <c:v>44832.089814814812</c:v>
                      </c:pt>
                      <c:pt idx="10767">
                        <c:v>44832.089826388888</c:v>
                      </c:pt>
                      <c:pt idx="10768">
                        <c:v>44832.089837962965</c:v>
                      </c:pt>
                      <c:pt idx="10769">
                        <c:v>44832.089849537035</c:v>
                      </c:pt>
                      <c:pt idx="10770">
                        <c:v>44832.089861111112</c:v>
                      </c:pt>
                      <c:pt idx="10771">
                        <c:v>44832.089872685188</c:v>
                      </c:pt>
                      <c:pt idx="10772">
                        <c:v>44832.089884259258</c:v>
                      </c:pt>
                      <c:pt idx="10773">
                        <c:v>44832.089895833335</c:v>
                      </c:pt>
                      <c:pt idx="10774">
                        <c:v>44832.089907407404</c:v>
                      </c:pt>
                      <c:pt idx="10775">
                        <c:v>44832.089918981481</c:v>
                      </c:pt>
                      <c:pt idx="10776">
                        <c:v>44832.089930555558</c:v>
                      </c:pt>
                      <c:pt idx="10777">
                        <c:v>44832.089942129627</c:v>
                      </c:pt>
                      <c:pt idx="10778">
                        <c:v>44832.089953703704</c:v>
                      </c:pt>
                      <c:pt idx="10779">
                        <c:v>44832.089965277781</c:v>
                      </c:pt>
                      <c:pt idx="10780">
                        <c:v>44832.08997685185</c:v>
                      </c:pt>
                      <c:pt idx="10781">
                        <c:v>44832.089988425927</c:v>
                      </c:pt>
                      <c:pt idx="10782">
                        <c:v>44832.09</c:v>
                      </c:pt>
                      <c:pt idx="10783">
                        <c:v>44832.090011574073</c:v>
                      </c:pt>
                      <c:pt idx="10784">
                        <c:v>44832.09002314815</c:v>
                      </c:pt>
                      <c:pt idx="10785">
                        <c:v>44832.09003472222</c:v>
                      </c:pt>
                      <c:pt idx="10786">
                        <c:v>44832.090046296296</c:v>
                      </c:pt>
                      <c:pt idx="10787">
                        <c:v>44832.090057870373</c:v>
                      </c:pt>
                      <c:pt idx="10788">
                        <c:v>44832.090069444443</c:v>
                      </c:pt>
                      <c:pt idx="10789">
                        <c:v>44832.090081018519</c:v>
                      </c:pt>
                      <c:pt idx="10790">
                        <c:v>44832.090092592596</c:v>
                      </c:pt>
                      <c:pt idx="10791">
                        <c:v>44832.090104166666</c:v>
                      </c:pt>
                      <c:pt idx="10792">
                        <c:v>44832.090115740742</c:v>
                      </c:pt>
                      <c:pt idx="10793">
                        <c:v>44832.090127314812</c:v>
                      </c:pt>
                      <c:pt idx="10794">
                        <c:v>44832.090138888889</c:v>
                      </c:pt>
                      <c:pt idx="10795">
                        <c:v>44832.090150462966</c:v>
                      </c:pt>
                      <c:pt idx="10796">
                        <c:v>44832.090162037035</c:v>
                      </c:pt>
                      <c:pt idx="10797">
                        <c:v>44832.090173611112</c:v>
                      </c:pt>
                      <c:pt idx="10798">
                        <c:v>44832.090185185189</c:v>
                      </c:pt>
                      <c:pt idx="10799">
                        <c:v>44832.090196759258</c:v>
                      </c:pt>
                      <c:pt idx="10800">
                        <c:v>44832.090208333335</c:v>
                      </c:pt>
                      <c:pt idx="10801">
                        <c:v>44832.090219907404</c:v>
                      </c:pt>
                      <c:pt idx="10802">
                        <c:v>44832.090231481481</c:v>
                      </c:pt>
                      <c:pt idx="10803">
                        <c:v>44832.090243055558</c:v>
                      </c:pt>
                      <c:pt idx="10804">
                        <c:v>44832.090254629627</c:v>
                      </c:pt>
                      <c:pt idx="10805">
                        <c:v>44832.090266203704</c:v>
                      </c:pt>
                      <c:pt idx="10806">
                        <c:v>44832.090277777781</c:v>
                      </c:pt>
                      <c:pt idx="10807">
                        <c:v>44832.090289351851</c:v>
                      </c:pt>
                      <c:pt idx="10808">
                        <c:v>44832.090300925927</c:v>
                      </c:pt>
                      <c:pt idx="10809">
                        <c:v>44832.090312499997</c:v>
                      </c:pt>
                      <c:pt idx="10810">
                        <c:v>44832.090324074074</c:v>
                      </c:pt>
                      <c:pt idx="10811">
                        <c:v>44832.09033564815</c:v>
                      </c:pt>
                      <c:pt idx="10812">
                        <c:v>44832.09034722222</c:v>
                      </c:pt>
                      <c:pt idx="10813">
                        <c:v>44832.090358796297</c:v>
                      </c:pt>
                      <c:pt idx="10814">
                        <c:v>44832.090370370373</c:v>
                      </c:pt>
                      <c:pt idx="10815">
                        <c:v>44832.090381944443</c:v>
                      </c:pt>
                      <c:pt idx="10816">
                        <c:v>44832.09039351852</c:v>
                      </c:pt>
                      <c:pt idx="10817">
                        <c:v>44832.090405092589</c:v>
                      </c:pt>
                      <c:pt idx="10818">
                        <c:v>44832.090416666666</c:v>
                      </c:pt>
                      <c:pt idx="10819">
                        <c:v>44832.090428240743</c:v>
                      </c:pt>
                      <c:pt idx="10820">
                        <c:v>44832.090439814812</c:v>
                      </c:pt>
                      <c:pt idx="10821">
                        <c:v>44832.090451388889</c:v>
                      </c:pt>
                      <c:pt idx="10822">
                        <c:v>44832.090462962966</c:v>
                      </c:pt>
                      <c:pt idx="10823">
                        <c:v>44832.090474537035</c:v>
                      </c:pt>
                      <c:pt idx="10824">
                        <c:v>44832.090486111112</c:v>
                      </c:pt>
                      <c:pt idx="10825">
                        <c:v>44832.090497685182</c:v>
                      </c:pt>
                      <c:pt idx="10826">
                        <c:v>44832.090509259258</c:v>
                      </c:pt>
                      <c:pt idx="10827">
                        <c:v>44832.090520833335</c:v>
                      </c:pt>
                      <c:pt idx="10828">
                        <c:v>44832.090532407405</c:v>
                      </c:pt>
                      <c:pt idx="10829">
                        <c:v>44832.090543981481</c:v>
                      </c:pt>
                      <c:pt idx="10830">
                        <c:v>44832.090555555558</c:v>
                      </c:pt>
                      <c:pt idx="10831">
                        <c:v>44832.090567129628</c:v>
                      </c:pt>
                      <c:pt idx="10832">
                        <c:v>44832.090578703705</c:v>
                      </c:pt>
                      <c:pt idx="10833">
                        <c:v>44832.090590277781</c:v>
                      </c:pt>
                      <c:pt idx="10834">
                        <c:v>44832.090601851851</c:v>
                      </c:pt>
                      <c:pt idx="10835">
                        <c:v>44832.090613425928</c:v>
                      </c:pt>
                      <c:pt idx="10836">
                        <c:v>44832.090624999997</c:v>
                      </c:pt>
                      <c:pt idx="10837">
                        <c:v>44832.090636574074</c:v>
                      </c:pt>
                      <c:pt idx="10838">
                        <c:v>44832.090648148151</c:v>
                      </c:pt>
                      <c:pt idx="10839">
                        <c:v>44832.09065972222</c:v>
                      </c:pt>
                      <c:pt idx="10840">
                        <c:v>44832.090671296297</c:v>
                      </c:pt>
                      <c:pt idx="10841">
                        <c:v>44832.090682870374</c:v>
                      </c:pt>
                      <c:pt idx="10842">
                        <c:v>44832.090694444443</c:v>
                      </c:pt>
                      <c:pt idx="10843">
                        <c:v>44832.09070601852</c:v>
                      </c:pt>
                      <c:pt idx="10844">
                        <c:v>44832.090717592589</c:v>
                      </c:pt>
                      <c:pt idx="10845">
                        <c:v>44832.090729166666</c:v>
                      </c:pt>
                      <c:pt idx="10846">
                        <c:v>44832.090752314813</c:v>
                      </c:pt>
                      <c:pt idx="10847">
                        <c:v>44832.090763888889</c:v>
                      </c:pt>
                      <c:pt idx="10848">
                        <c:v>44832.090775462966</c:v>
                      </c:pt>
                      <c:pt idx="10849">
                        <c:v>44832.090787037036</c:v>
                      </c:pt>
                      <c:pt idx="10850">
                        <c:v>44832.090787037036</c:v>
                      </c:pt>
                      <c:pt idx="10851">
                        <c:v>44832.090798611112</c:v>
                      </c:pt>
                      <c:pt idx="10852">
                        <c:v>44832.090810185182</c:v>
                      </c:pt>
                      <c:pt idx="10853">
                        <c:v>44832.090821759259</c:v>
                      </c:pt>
                      <c:pt idx="10854">
                        <c:v>44832.090833333335</c:v>
                      </c:pt>
                      <c:pt idx="10855">
                        <c:v>44832.090844907405</c:v>
                      </c:pt>
                      <c:pt idx="10856">
                        <c:v>44832.090856481482</c:v>
                      </c:pt>
                      <c:pt idx="10857">
                        <c:v>44832.090868055559</c:v>
                      </c:pt>
                      <c:pt idx="10858">
                        <c:v>44832.090879629628</c:v>
                      </c:pt>
                      <c:pt idx="10859">
                        <c:v>44832.090891203705</c:v>
                      </c:pt>
                      <c:pt idx="10860">
                        <c:v>44832.090902777774</c:v>
                      </c:pt>
                      <c:pt idx="10861">
                        <c:v>44832.090914351851</c:v>
                      </c:pt>
                      <c:pt idx="10862">
                        <c:v>44832.090925925928</c:v>
                      </c:pt>
                      <c:pt idx="10863">
                        <c:v>44832.090937499997</c:v>
                      </c:pt>
                      <c:pt idx="10864">
                        <c:v>44832.090960648151</c:v>
                      </c:pt>
                      <c:pt idx="10865">
                        <c:v>44832.09097222222</c:v>
                      </c:pt>
                      <c:pt idx="10866">
                        <c:v>44832.090983796297</c:v>
                      </c:pt>
                      <c:pt idx="10867">
                        <c:v>44832.090995370374</c:v>
                      </c:pt>
                      <c:pt idx="10868">
                        <c:v>44832.091006944444</c:v>
                      </c:pt>
                      <c:pt idx="10869">
                        <c:v>44832.09101851852</c:v>
                      </c:pt>
                      <c:pt idx="10870">
                        <c:v>44832.09103009259</c:v>
                      </c:pt>
                      <c:pt idx="10871">
                        <c:v>44832.091041666667</c:v>
                      </c:pt>
                      <c:pt idx="10872">
                        <c:v>44832.091053240743</c:v>
                      </c:pt>
                      <c:pt idx="10873">
                        <c:v>44832.091064814813</c:v>
                      </c:pt>
                      <c:pt idx="10874">
                        <c:v>44832.09107638889</c:v>
                      </c:pt>
                      <c:pt idx="10875">
                        <c:v>44832.091087962966</c:v>
                      </c:pt>
                      <c:pt idx="10876">
                        <c:v>44832.091099537036</c:v>
                      </c:pt>
                      <c:pt idx="10877">
                        <c:v>44832.091111111113</c:v>
                      </c:pt>
                      <c:pt idx="10878">
                        <c:v>44832.091122685182</c:v>
                      </c:pt>
                      <c:pt idx="10879">
                        <c:v>44832.091134259259</c:v>
                      </c:pt>
                      <c:pt idx="10880">
                        <c:v>44832.091145833336</c:v>
                      </c:pt>
                      <c:pt idx="10881">
                        <c:v>44832.091157407405</c:v>
                      </c:pt>
                      <c:pt idx="10882">
                        <c:v>44832.091168981482</c:v>
                      </c:pt>
                      <c:pt idx="10883">
                        <c:v>44832.091180555559</c:v>
                      </c:pt>
                      <c:pt idx="10884">
                        <c:v>44832.091192129628</c:v>
                      </c:pt>
                      <c:pt idx="10885">
                        <c:v>44832.091203703705</c:v>
                      </c:pt>
                      <c:pt idx="10886">
                        <c:v>44832.091215277775</c:v>
                      </c:pt>
                      <c:pt idx="10887">
                        <c:v>44832.091226851851</c:v>
                      </c:pt>
                      <c:pt idx="10888">
                        <c:v>44832.091238425928</c:v>
                      </c:pt>
                      <c:pt idx="10889">
                        <c:v>44832.091249999998</c:v>
                      </c:pt>
                      <c:pt idx="10890">
                        <c:v>44832.091261574074</c:v>
                      </c:pt>
                      <c:pt idx="10891">
                        <c:v>44832.091273148151</c:v>
                      </c:pt>
                      <c:pt idx="10892">
                        <c:v>44832.091284722221</c:v>
                      </c:pt>
                      <c:pt idx="10893">
                        <c:v>44832.091296296298</c:v>
                      </c:pt>
                      <c:pt idx="10894">
                        <c:v>44832.091307870367</c:v>
                      </c:pt>
                      <c:pt idx="10895">
                        <c:v>44832.091319444444</c:v>
                      </c:pt>
                      <c:pt idx="10896">
                        <c:v>44832.091331018521</c:v>
                      </c:pt>
                      <c:pt idx="10897">
                        <c:v>44832.09134259259</c:v>
                      </c:pt>
                      <c:pt idx="10898">
                        <c:v>44832.091354166667</c:v>
                      </c:pt>
                      <c:pt idx="10899">
                        <c:v>44832.091365740744</c:v>
                      </c:pt>
                      <c:pt idx="10900">
                        <c:v>44832.091377314813</c:v>
                      </c:pt>
                      <c:pt idx="10901">
                        <c:v>44832.09138888889</c:v>
                      </c:pt>
                      <c:pt idx="10902">
                        <c:v>44832.091400462959</c:v>
                      </c:pt>
                      <c:pt idx="10903">
                        <c:v>44832.091412037036</c:v>
                      </c:pt>
                      <c:pt idx="10904">
                        <c:v>44832.091423611113</c:v>
                      </c:pt>
                      <c:pt idx="10905">
                        <c:v>44832.091435185182</c:v>
                      </c:pt>
                      <c:pt idx="10906">
                        <c:v>44832.091446759259</c:v>
                      </c:pt>
                      <c:pt idx="10907">
                        <c:v>44832.091458333336</c:v>
                      </c:pt>
                      <c:pt idx="10908">
                        <c:v>44832.091469907406</c:v>
                      </c:pt>
                      <c:pt idx="10909">
                        <c:v>44832.091481481482</c:v>
                      </c:pt>
                      <c:pt idx="10910">
                        <c:v>44832.091493055559</c:v>
                      </c:pt>
                      <c:pt idx="10911">
                        <c:v>44832.091504629629</c:v>
                      </c:pt>
                      <c:pt idx="10912">
                        <c:v>44832.091516203705</c:v>
                      </c:pt>
                      <c:pt idx="10913">
                        <c:v>44832.091527777775</c:v>
                      </c:pt>
                      <c:pt idx="10914">
                        <c:v>44832.091539351852</c:v>
                      </c:pt>
                      <c:pt idx="10915">
                        <c:v>44832.091550925928</c:v>
                      </c:pt>
                      <c:pt idx="10916">
                        <c:v>44832.091562499998</c:v>
                      </c:pt>
                      <c:pt idx="10917">
                        <c:v>44832.091574074075</c:v>
                      </c:pt>
                      <c:pt idx="10918">
                        <c:v>44832.091585648152</c:v>
                      </c:pt>
                      <c:pt idx="10919">
                        <c:v>44832.091597222221</c:v>
                      </c:pt>
                      <c:pt idx="10920">
                        <c:v>44832.091608796298</c:v>
                      </c:pt>
                      <c:pt idx="10921">
                        <c:v>44832.091620370367</c:v>
                      </c:pt>
                      <c:pt idx="10922">
                        <c:v>44832.091631944444</c:v>
                      </c:pt>
                      <c:pt idx="10923">
                        <c:v>44832.091643518521</c:v>
                      </c:pt>
                      <c:pt idx="10924">
                        <c:v>44832.09165509259</c:v>
                      </c:pt>
                      <c:pt idx="10925">
                        <c:v>44832.091666666667</c:v>
                      </c:pt>
                      <c:pt idx="10926">
                        <c:v>44832.091678240744</c:v>
                      </c:pt>
                      <c:pt idx="10927">
                        <c:v>44832.091689814813</c:v>
                      </c:pt>
                      <c:pt idx="10928">
                        <c:v>44832.09170138889</c:v>
                      </c:pt>
                      <c:pt idx="10929">
                        <c:v>44832.09171296296</c:v>
                      </c:pt>
                      <c:pt idx="10930">
                        <c:v>44832.091724537036</c:v>
                      </c:pt>
                      <c:pt idx="10931">
                        <c:v>44832.091736111113</c:v>
                      </c:pt>
                      <c:pt idx="10932">
                        <c:v>44832.091747685183</c:v>
                      </c:pt>
                      <c:pt idx="10933">
                        <c:v>44832.09175925926</c:v>
                      </c:pt>
                      <c:pt idx="10934">
                        <c:v>44832.091770833336</c:v>
                      </c:pt>
                      <c:pt idx="10935">
                        <c:v>44832.091782407406</c:v>
                      </c:pt>
                      <c:pt idx="10936">
                        <c:v>44832.091793981483</c:v>
                      </c:pt>
                      <c:pt idx="10937">
                        <c:v>44832.091805555552</c:v>
                      </c:pt>
                      <c:pt idx="10938">
                        <c:v>44832.091817129629</c:v>
                      </c:pt>
                      <c:pt idx="10939">
                        <c:v>44832.091828703706</c:v>
                      </c:pt>
                      <c:pt idx="10940">
                        <c:v>44832.091840277775</c:v>
                      </c:pt>
                      <c:pt idx="10941">
                        <c:v>44832.091851851852</c:v>
                      </c:pt>
                      <c:pt idx="10942">
                        <c:v>44832.091863425929</c:v>
                      </c:pt>
                      <c:pt idx="10943">
                        <c:v>44832.091874999998</c:v>
                      </c:pt>
                      <c:pt idx="10944">
                        <c:v>44832.091886574075</c:v>
                      </c:pt>
                      <c:pt idx="10945">
                        <c:v>44832.091898148145</c:v>
                      </c:pt>
                      <c:pt idx="10946">
                        <c:v>44832.091909722221</c:v>
                      </c:pt>
                      <c:pt idx="10947">
                        <c:v>44832.091921296298</c:v>
                      </c:pt>
                      <c:pt idx="10948">
                        <c:v>44832.091932870368</c:v>
                      </c:pt>
                      <c:pt idx="10949">
                        <c:v>44832.091944444444</c:v>
                      </c:pt>
                      <c:pt idx="10950">
                        <c:v>44832.091956018521</c:v>
                      </c:pt>
                      <c:pt idx="10951">
                        <c:v>44832.091967592591</c:v>
                      </c:pt>
                      <c:pt idx="10952">
                        <c:v>44832.091979166667</c:v>
                      </c:pt>
                      <c:pt idx="10953">
                        <c:v>44832.091990740744</c:v>
                      </c:pt>
                      <c:pt idx="10954">
                        <c:v>44832.092002314814</c:v>
                      </c:pt>
                      <c:pt idx="10955">
                        <c:v>44832.092013888891</c:v>
                      </c:pt>
                      <c:pt idx="10956">
                        <c:v>44832.09202546296</c:v>
                      </c:pt>
                      <c:pt idx="10957">
                        <c:v>44832.092037037037</c:v>
                      </c:pt>
                      <c:pt idx="10958">
                        <c:v>44832.092048611114</c:v>
                      </c:pt>
                      <c:pt idx="10959">
                        <c:v>44832.092060185183</c:v>
                      </c:pt>
                      <c:pt idx="10960">
                        <c:v>44832.09207175926</c:v>
                      </c:pt>
                      <c:pt idx="10961">
                        <c:v>44832.092083333337</c:v>
                      </c:pt>
                      <c:pt idx="10962">
                        <c:v>44832.092094907406</c:v>
                      </c:pt>
                      <c:pt idx="10963">
                        <c:v>44832.092106481483</c:v>
                      </c:pt>
                      <c:pt idx="10964">
                        <c:v>44832.092118055552</c:v>
                      </c:pt>
                      <c:pt idx="10965">
                        <c:v>44832.092129629629</c:v>
                      </c:pt>
                      <c:pt idx="10966">
                        <c:v>44832.092141203706</c:v>
                      </c:pt>
                      <c:pt idx="10967">
                        <c:v>44832.092152777775</c:v>
                      </c:pt>
                      <c:pt idx="10968">
                        <c:v>44832.092164351852</c:v>
                      </c:pt>
                      <c:pt idx="10969">
                        <c:v>44832.092175925929</c:v>
                      </c:pt>
                      <c:pt idx="10970">
                        <c:v>44832.092187499999</c:v>
                      </c:pt>
                      <c:pt idx="10971">
                        <c:v>44832.092199074075</c:v>
                      </c:pt>
                      <c:pt idx="10972">
                        <c:v>44832.092210648145</c:v>
                      </c:pt>
                      <c:pt idx="10973">
                        <c:v>44832.092222222222</c:v>
                      </c:pt>
                      <c:pt idx="10974">
                        <c:v>44832.092233796298</c:v>
                      </c:pt>
                      <c:pt idx="10975">
                        <c:v>44832.092245370368</c:v>
                      </c:pt>
                      <c:pt idx="10976">
                        <c:v>44832.092256944445</c:v>
                      </c:pt>
                      <c:pt idx="10977">
                        <c:v>44832.092268518521</c:v>
                      </c:pt>
                      <c:pt idx="10978">
                        <c:v>44832.092280092591</c:v>
                      </c:pt>
                      <c:pt idx="10979">
                        <c:v>44832.092291666668</c:v>
                      </c:pt>
                      <c:pt idx="10980">
                        <c:v>44832.092303240737</c:v>
                      </c:pt>
                      <c:pt idx="10981">
                        <c:v>44832.092314814814</c:v>
                      </c:pt>
                      <c:pt idx="10982">
                        <c:v>44832.092326388891</c:v>
                      </c:pt>
                      <c:pt idx="10983">
                        <c:v>44832.09233796296</c:v>
                      </c:pt>
                      <c:pt idx="10984">
                        <c:v>44832.092349537037</c:v>
                      </c:pt>
                      <c:pt idx="10985">
                        <c:v>44832.092361111114</c:v>
                      </c:pt>
                      <c:pt idx="10986">
                        <c:v>44832.092372685183</c:v>
                      </c:pt>
                      <c:pt idx="10987">
                        <c:v>44832.09238425926</c:v>
                      </c:pt>
                      <c:pt idx="10988">
                        <c:v>44832.092395833337</c:v>
                      </c:pt>
                      <c:pt idx="10989">
                        <c:v>44832.092407407406</c:v>
                      </c:pt>
                      <c:pt idx="10990">
                        <c:v>44832.092418981483</c:v>
                      </c:pt>
                      <c:pt idx="10991">
                        <c:v>44832.092430555553</c:v>
                      </c:pt>
                      <c:pt idx="10992">
                        <c:v>44832.092442129629</c:v>
                      </c:pt>
                      <c:pt idx="10993">
                        <c:v>44832.092453703706</c:v>
                      </c:pt>
                      <c:pt idx="10994">
                        <c:v>44832.092465277776</c:v>
                      </c:pt>
                      <c:pt idx="10995">
                        <c:v>44832.092476851853</c:v>
                      </c:pt>
                      <c:pt idx="10996">
                        <c:v>44832.092488425929</c:v>
                      </c:pt>
                      <c:pt idx="10997">
                        <c:v>44832.092499999999</c:v>
                      </c:pt>
                      <c:pt idx="10998">
                        <c:v>44832.092511574076</c:v>
                      </c:pt>
                      <c:pt idx="10999">
                        <c:v>44832.092523148145</c:v>
                      </c:pt>
                      <c:pt idx="11000">
                        <c:v>44832.092534722222</c:v>
                      </c:pt>
                      <c:pt idx="11001">
                        <c:v>44832.092546296299</c:v>
                      </c:pt>
                      <c:pt idx="11002">
                        <c:v>44832.092557870368</c:v>
                      </c:pt>
                      <c:pt idx="11003">
                        <c:v>44832.092569444445</c:v>
                      </c:pt>
                      <c:pt idx="11004">
                        <c:v>44832.092581018522</c:v>
                      </c:pt>
                      <c:pt idx="11005">
                        <c:v>44832.092592592591</c:v>
                      </c:pt>
                      <c:pt idx="11006">
                        <c:v>44832.092604166668</c:v>
                      </c:pt>
                      <c:pt idx="11007">
                        <c:v>44832.092615740738</c:v>
                      </c:pt>
                      <c:pt idx="11008">
                        <c:v>44832.092627314814</c:v>
                      </c:pt>
                      <c:pt idx="11009">
                        <c:v>44832.092638888891</c:v>
                      </c:pt>
                      <c:pt idx="11010">
                        <c:v>44832.092650462961</c:v>
                      </c:pt>
                      <c:pt idx="11011">
                        <c:v>44832.092662037037</c:v>
                      </c:pt>
                      <c:pt idx="11012">
                        <c:v>44832.092673611114</c:v>
                      </c:pt>
                      <c:pt idx="11013">
                        <c:v>44832.092685185184</c:v>
                      </c:pt>
                      <c:pt idx="11014">
                        <c:v>44832.09269675926</c:v>
                      </c:pt>
                      <c:pt idx="11015">
                        <c:v>44832.09270833333</c:v>
                      </c:pt>
                      <c:pt idx="11016">
                        <c:v>44832.092719907407</c:v>
                      </c:pt>
                      <c:pt idx="11017">
                        <c:v>44832.092731481483</c:v>
                      </c:pt>
                      <c:pt idx="11018">
                        <c:v>44832.092743055553</c:v>
                      </c:pt>
                      <c:pt idx="11019">
                        <c:v>44832.09275462963</c:v>
                      </c:pt>
                      <c:pt idx="11020">
                        <c:v>44832.092766203707</c:v>
                      </c:pt>
                      <c:pt idx="11021">
                        <c:v>44832.092777777776</c:v>
                      </c:pt>
                      <c:pt idx="11022">
                        <c:v>44832.092789351853</c:v>
                      </c:pt>
                      <c:pt idx="11023">
                        <c:v>44832.092800925922</c:v>
                      </c:pt>
                      <c:pt idx="11024">
                        <c:v>44832.092812499999</c:v>
                      </c:pt>
                      <c:pt idx="11025">
                        <c:v>44832.092824074076</c:v>
                      </c:pt>
                      <c:pt idx="11026">
                        <c:v>44832.092835648145</c:v>
                      </c:pt>
                      <c:pt idx="11027">
                        <c:v>44832.092847222222</c:v>
                      </c:pt>
                      <c:pt idx="11028">
                        <c:v>44832.092858796299</c:v>
                      </c:pt>
                      <c:pt idx="11029">
                        <c:v>44832.092870370368</c:v>
                      </c:pt>
                      <c:pt idx="11030">
                        <c:v>44832.092881944445</c:v>
                      </c:pt>
                      <c:pt idx="11031">
                        <c:v>44832.092893518522</c:v>
                      </c:pt>
                      <c:pt idx="11032">
                        <c:v>44832.092905092592</c:v>
                      </c:pt>
                      <c:pt idx="11033">
                        <c:v>44832.092916666668</c:v>
                      </c:pt>
                      <c:pt idx="11034">
                        <c:v>44832.092928240738</c:v>
                      </c:pt>
                      <c:pt idx="11035">
                        <c:v>44832.092939814815</c:v>
                      </c:pt>
                      <c:pt idx="11036">
                        <c:v>44832.092951388891</c:v>
                      </c:pt>
                      <c:pt idx="11037">
                        <c:v>44832.092962962961</c:v>
                      </c:pt>
                      <c:pt idx="11038">
                        <c:v>44832.092974537038</c:v>
                      </c:pt>
                      <c:pt idx="11039">
                        <c:v>44832.092986111114</c:v>
                      </c:pt>
                      <c:pt idx="11040">
                        <c:v>44832.092997685184</c:v>
                      </c:pt>
                      <c:pt idx="11041">
                        <c:v>44832.093009259261</c:v>
                      </c:pt>
                      <c:pt idx="11042">
                        <c:v>44832.09302083333</c:v>
                      </c:pt>
                      <c:pt idx="11043">
                        <c:v>44832.093032407407</c:v>
                      </c:pt>
                      <c:pt idx="11044">
                        <c:v>44832.093043981484</c:v>
                      </c:pt>
                      <c:pt idx="11045">
                        <c:v>44832.093055555553</c:v>
                      </c:pt>
                      <c:pt idx="11046">
                        <c:v>44832.09306712963</c:v>
                      </c:pt>
                      <c:pt idx="11047">
                        <c:v>44832.093078703707</c:v>
                      </c:pt>
                      <c:pt idx="11048">
                        <c:v>44832.093090277776</c:v>
                      </c:pt>
                      <c:pt idx="11049">
                        <c:v>44832.093101851853</c:v>
                      </c:pt>
                      <c:pt idx="11050">
                        <c:v>44832.093113425923</c:v>
                      </c:pt>
                      <c:pt idx="11051">
                        <c:v>44832.093124999999</c:v>
                      </c:pt>
                      <c:pt idx="11052">
                        <c:v>44832.093136574076</c:v>
                      </c:pt>
                      <c:pt idx="11053">
                        <c:v>44832.093148148146</c:v>
                      </c:pt>
                      <c:pt idx="11054">
                        <c:v>44832.093159722222</c:v>
                      </c:pt>
                      <c:pt idx="11055">
                        <c:v>44832.093171296299</c:v>
                      </c:pt>
                      <c:pt idx="11056">
                        <c:v>44832.093182870369</c:v>
                      </c:pt>
                      <c:pt idx="11057">
                        <c:v>44832.093194444446</c:v>
                      </c:pt>
                      <c:pt idx="11058">
                        <c:v>44832.093206018515</c:v>
                      </c:pt>
                      <c:pt idx="11059">
                        <c:v>44832.093217592592</c:v>
                      </c:pt>
                      <c:pt idx="11060">
                        <c:v>44832.093229166669</c:v>
                      </c:pt>
                      <c:pt idx="11061">
                        <c:v>44832.093240740738</c:v>
                      </c:pt>
                      <c:pt idx="11062">
                        <c:v>44832.093252314815</c:v>
                      </c:pt>
                      <c:pt idx="11063">
                        <c:v>44832.093263888892</c:v>
                      </c:pt>
                      <c:pt idx="11064">
                        <c:v>44832.093275462961</c:v>
                      </c:pt>
                      <c:pt idx="11065">
                        <c:v>44832.093287037038</c:v>
                      </c:pt>
                      <c:pt idx="11066">
                        <c:v>44832.093298611115</c:v>
                      </c:pt>
                      <c:pt idx="11067">
                        <c:v>44832.093310185184</c:v>
                      </c:pt>
                      <c:pt idx="11068">
                        <c:v>44832.093321759261</c:v>
                      </c:pt>
                      <c:pt idx="11069">
                        <c:v>44832.093333333331</c:v>
                      </c:pt>
                      <c:pt idx="11070">
                        <c:v>44832.093344907407</c:v>
                      </c:pt>
                      <c:pt idx="11071">
                        <c:v>44832.093356481484</c:v>
                      </c:pt>
                      <c:pt idx="11072">
                        <c:v>44832.093368055554</c:v>
                      </c:pt>
                      <c:pt idx="11073">
                        <c:v>44832.09337962963</c:v>
                      </c:pt>
                      <c:pt idx="11074">
                        <c:v>44832.093391203707</c:v>
                      </c:pt>
                      <c:pt idx="11075">
                        <c:v>44832.093402777777</c:v>
                      </c:pt>
                      <c:pt idx="11076">
                        <c:v>44832.093414351853</c:v>
                      </c:pt>
                      <c:pt idx="11077">
                        <c:v>44832.093425925923</c:v>
                      </c:pt>
                      <c:pt idx="11078">
                        <c:v>44832.0934375</c:v>
                      </c:pt>
                      <c:pt idx="11079">
                        <c:v>44832.093449074076</c:v>
                      </c:pt>
                      <c:pt idx="11080">
                        <c:v>44832.093460648146</c:v>
                      </c:pt>
                      <c:pt idx="11081">
                        <c:v>44832.093472222223</c:v>
                      </c:pt>
                      <c:pt idx="11082">
                        <c:v>44832.0934837963</c:v>
                      </c:pt>
                      <c:pt idx="11083">
                        <c:v>44832.093495370369</c:v>
                      </c:pt>
                      <c:pt idx="11084">
                        <c:v>44832.093506944446</c:v>
                      </c:pt>
                      <c:pt idx="11085">
                        <c:v>44832.093518518515</c:v>
                      </c:pt>
                      <c:pt idx="11086">
                        <c:v>44832.093530092592</c:v>
                      </c:pt>
                      <c:pt idx="11087">
                        <c:v>44832.093541666669</c:v>
                      </c:pt>
                      <c:pt idx="11088">
                        <c:v>44832.093553240738</c:v>
                      </c:pt>
                      <c:pt idx="11089">
                        <c:v>44832.093564814815</c:v>
                      </c:pt>
                      <c:pt idx="11090">
                        <c:v>44832.093576388892</c:v>
                      </c:pt>
                      <c:pt idx="11091">
                        <c:v>44832.093587962961</c:v>
                      </c:pt>
                      <c:pt idx="11092">
                        <c:v>44832.093599537038</c:v>
                      </c:pt>
                      <c:pt idx="11093">
                        <c:v>44832.093611111108</c:v>
                      </c:pt>
                      <c:pt idx="11094">
                        <c:v>44832.093622685185</c:v>
                      </c:pt>
                      <c:pt idx="11095">
                        <c:v>44832.093634259261</c:v>
                      </c:pt>
                      <c:pt idx="11096">
                        <c:v>44832.093645833331</c:v>
                      </c:pt>
                      <c:pt idx="11097">
                        <c:v>44832.093657407408</c:v>
                      </c:pt>
                      <c:pt idx="11098">
                        <c:v>44832.093668981484</c:v>
                      </c:pt>
                      <c:pt idx="11099">
                        <c:v>44832.093680555554</c:v>
                      </c:pt>
                      <c:pt idx="11100">
                        <c:v>44832.093692129631</c:v>
                      </c:pt>
                      <c:pt idx="11101">
                        <c:v>44832.0937037037</c:v>
                      </c:pt>
                      <c:pt idx="11102">
                        <c:v>44832.093715277777</c:v>
                      </c:pt>
                      <c:pt idx="11103">
                        <c:v>44832.093726851854</c:v>
                      </c:pt>
                      <c:pt idx="11104">
                        <c:v>44832.093738425923</c:v>
                      </c:pt>
                      <c:pt idx="11105">
                        <c:v>44832.09375</c:v>
                      </c:pt>
                      <c:pt idx="11106">
                        <c:v>44832.093761574077</c:v>
                      </c:pt>
                      <c:pt idx="11107">
                        <c:v>44832.093773148146</c:v>
                      </c:pt>
                      <c:pt idx="11108">
                        <c:v>44832.093784722223</c:v>
                      </c:pt>
                      <c:pt idx="11109">
                        <c:v>44832.0937962963</c:v>
                      </c:pt>
                      <c:pt idx="11110">
                        <c:v>44832.093807870369</c:v>
                      </c:pt>
                      <c:pt idx="11111">
                        <c:v>44832.093819444446</c:v>
                      </c:pt>
                      <c:pt idx="11112">
                        <c:v>44832.093831018516</c:v>
                      </c:pt>
                      <c:pt idx="11113">
                        <c:v>44832.093842592592</c:v>
                      </c:pt>
                      <c:pt idx="11114">
                        <c:v>44832.093854166669</c:v>
                      </c:pt>
                      <c:pt idx="11115">
                        <c:v>44832.093865740739</c:v>
                      </c:pt>
                      <c:pt idx="11116">
                        <c:v>44832.093877314815</c:v>
                      </c:pt>
                      <c:pt idx="11117">
                        <c:v>44832.093888888892</c:v>
                      </c:pt>
                      <c:pt idx="11118">
                        <c:v>44832.093900462962</c:v>
                      </c:pt>
                      <c:pt idx="11119">
                        <c:v>44832.093912037039</c:v>
                      </c:pt>
                      <c:pt idx="11120">
                        <c:v>44832.093923611108</c:v>
                      </c:pt>
                      <c:pt idx="11121">
                        <c:v>44832.093935185185</c:v>
                      </c:pt>
                      <c:pt idx="11122">
                        <c:v>44832.093946759262</c:v>
                      </c:pt>
                      <c:pt idx="11123">
                        <c:v>44832.093958333331</c:v>
                      </c:pt>
                      <c:pt idx="11124">
                        <c:v>44832.093969907408</c:v>
                      </c:pt>
                      <c:pt idx="11125">
                        <c:v>44832.093981481485</c:v>
                      </c:pt>
                      <c:pt idx="11126">
                        <c:v>44832.093993055554</c:v>
                      </c:pt>
                      <c:pt idx="11127">
                        <c:v>44832.094004629631</c:v>
                      </c:pt>
                      <c:pt idx="11128">
                        <c:v>44832.0940162037</c:v>
                      </c:pt>
                      <c:pt idx="11129">
                        <c:v>44832.094027777777</c:v>
                      </c:pt>
                      <c:pt idx="11130">
                        <c:v>44832.094039351854</c:v>
                      </c:pt>
                      <c:pt idx="11131">
                        <c:v>44832.094050925924</c:v>
                      </c:pt>
                      <c:pt idx="11132">
                        <c:v>44832.0940625</c:v>
                      </c:pt>
                      <c:pt idx="11133">
                        <c:v>44832.094074074077</c:v>
                      </c:pt>
                      <c:pt idx="11134">
                        <c:v>44832.094085648147</c:v>
                      </c:pt>
                      <c:pt idx="11135">
                        <c:v>44832.094097222223</c:v>
                      </c:pt>
                      <c:pt idx="11136">
                        <c:v>44832.094108796293</c:v>
                      </c:pt>
                      <c:pt idx="11137">
                        <c:v>44832.09412037037</c:v>
                      </c:pt>
                      <c:pt idx="11138">
                        <c:v>44832.094131944446</c:v>
                      </c:pt>
                      <c:pt idx="11139">
                        <c:v>44832.094143518516</c:v>
                      </c:pt>
                      <c:pt idx="11140">
                        <c:v>44832.094155092593</c:v>
                      </c:pt>
                      <c:pt idx="11141">
                        <c:v>44832.094166666669</c:v>
                      </c:pt>
                      <c:pt idx="11142">
                        <c:v>44832.094178240739</c:v>
                      </c:pt>
                      <c:pt idx="11143">
                        <c:v>44832.094189814816</c:v>
                      </c:pt>
                      <c:pt idx="11144">
                        <c:v>44832.094201388885</c:v>
                      </c:pt>
                      <c:pt idx="11145">
                        <c:v>44832.094212962962</c:v>
                      </c:pt>
                      <c:pt idx="11146">
                        <c:v>44832.094224537039</c:v>
                      </c:pt>
                      <c:pt idx="11147">
                        <c:v>44832.094236111108</c:v>
                      </c:pt>
                      <c:pt idx="11148">
                        <c:v>44832.094247685185</c:v>
                      </c:pt>
                      <c:pt idx="11149">
                        <c:v>44832.094259259262</c:v>
                      </c:pt>
                      <c:pt idx="11150">
                        <c:v>44832.094270833331</c:v>
                      </c:pt>
                      <c:pt idx="11151">
                        <c:v>44832.094282407408</c:v>
                      </c:pt>
                      <c:pt idx="11152">
                        <c:v>44832.094293981485</c:v>
                      </c:pt>
                      <c:pt idx="11153">
                        <c:v>44832.094305555554</c:v>
                      </c:pt>
                      <c:pt idx="11154">
                        <c:v>44832.094317129631</c:v>
                      </c:pt>
                      <c:pt idx="11155">
                        <c:v>44832.094328703701</c:v>
                      </c:pt>
                      <c:pt idx="11156">
                        <c:v>44832.094340277778</c:v>
                      </c:pt>
                      <c:pt idx="11157">
                        <c:v>44832.094351851854</c:v>
                      </c:pt>
                      <c:pt idx="11158">
                        <c:v>44832.094363425924</c:v>
                      </c:pt>
                      <c:pt idx="11159">
                        <c:v>44832.094375000001</c:v>
                      </c:pt>
                      <c:pt idx="11160">
                        <c:v>44832.094386574077</c:v>
                      </c:pt>
                      <c:pt idx="11161">
                        <c:v>44832.094398148147</c:v>
                      </c:pt>
                      <c:pt idx="11162">
                        <c:v>44832.094409722224</c:v>
                      </c:pt>
                      <c:pt idx="11163">
                        <c:v>44832.094421296293</c:v>
                      </c:pt>
                      <c:pt idx="11164">
                        <c:v>44832.09443287037</c:v>
                      </c:pt>
                      <c:pt idx="11165">
                        <c:v>44832.094444444447</c:v>
                      </c:pt>
                      <c:pt idx="11166">
                        <c:v>44832.094456018516</c:v>
                      </c:pt>
                      <c:pt idx="11167">
                        <c:v>44832.094467592593</c:v>
                      </c:pt>
                      <c:pt idx="11168">
                        <c:v>44832.09447916667</c:v>
                      </c:pt>
                      <c:pt idx="11169">
                        <c:v>44832.094490740739</c:v>
                      </c:pt>
                      <c:pt idx="11170">
                        <c:v>44832.094502314816</c:v>
                      </c:pt>
                      <c:pt idx="11171">
                        <c:v>44832.094513888886</c:v>
                      </c:pt>
                      <c:pt idx="11172">
                        <c:v>44832.094525462962</c:v>
                      </c:pt>
                      <c:pt idx="11173">
                        <c:v>44832.094537037039</c:v>
                      </c:pt>
                      <c:pt idx="11174">
                        <c:v>44832.094548611109</c:v>
                      </c:pt>
                      <c:pt idx="11175">
                        <c:v>44832.094560185185</c:v>
                      </c:pt>
                      <c:pt idx="11176">
                        <c:v>44832.094571759262</c:v>
                      </c:pt>
                      <c:pt idx="11177">
                        <c:v>44832.094583333332</c:v>
                      </c:pt>
                      <c:pt idx="11178">
                        <c:v>44832.094594907408</c:v>
                      </c:pt>
                      <c:pt idx="11179">
                        <c:v>44832.094606481478</c:v>
                      </c:pt>
                      <c:pt idx="11180">
                        <c:v>44832.094618055555</c:v>
                      </c:pt>
                      <c:pt idx="11181">
                        <c:v>44832.094629629632</c:v>
                      </c:pt>
                      <c:pt idx="11182">
                        <c:v>44832.094641203701</c:v>
                      </c:pt>
                      <c:pt idx="11183">
                        <c:v>44832.094652777778</c:v>
                      </c:pt>
                      <c:pt idx="11184">
                        <c:v>44832.094664351855</c:v>
                      </c:pt>
                      <c:pt idx="11185">
                        <c:v>44832.094675925924</c:v>
                      </c:pt>
                      <c:pt idx="11186">
                        <c:v>44832.094687500001</c:v>
                      </c:pt>
                      <c:pt idx="11187">
                        <c:v>44832.094699074078</c:v>
                      </c:pt>
                      <c:pt idx="11188">
                        <c:v>44832.094710648147</c:v>
                      </c:pt>
                      <c:pt idx="11189">
                        <c:v>44832.094722222224</c:v>
                      </c:pt>
                      <c:pt idx="11190">
                        <c:v>44832.094733796293</c:v>
                      </c:pt>
                      <c:pt idx="11191">
                        <c:v>44832.094756944447</c:v>
                      </c:pt>
                      <c:pt idx="11192">
                        <c:v>44832.094768518517</c:v>
                      </c:pt>
                      <c:pt idx="11193">
                        <c:v>44832.094780092593</c:v>
                      </c:pt>
                      <c:pt idx="11194">
                        <c:v>44832.09479166667</c:v>
                      </c:pt>
                      <c:pt idx="11195">
                        <c:v>44832.09480324074</c:v>
                      </c:pt>
                      <c:pt idx="11196">
                        <c:v>44832.094814814816</c:v>
                      </c:pt>
                      <c:pt idx="11197">
                        <c:v>44832.094826388886</c:v>
                      </c:pt>
                      <c:pt idx="11198">
                        <c:v>44832.094826388886</c:v>
                      </c:pt>
                      <c:pt idx="11199">
                        <c:v>44832.094837962963</c:v>
                      </c:pt>
                      <c:pt idx="11200">
                        <c:v>44832.094849537039</c:v>
                      </c:pt>
                      <c:pt idx="11201">
                        <c:v>44832.094861111109</c:v>
                      </c:pt>
                      <c:pt idx="11202">
                        <c:v>44832.094872685186</c:v>
                      </c:pt>
                      <c:pt idx="11203">
                        <c:v>44832.094884259262</c:v>
                      </c:pt>
                      <c:pt idx="11204">
                        <c:v>44832.094895833332</c:v>
                      </c:pt>
                      <c:pt idx="11205">
                        <c:v>44832.094907407409</c:v>
                      </c:pt>
                      <c:pt idx="11206">
                        <c:v>44832.094918981478</c:v>
                      </c:pt>
                      <c:pt idx="11207">
                        <c:v>44832.094930555555</c:v>
                      </c:pt>
                      <c:pt idx="11208">
                        <c:v>44832.094953703701</c:v>
                      </c:pt>
                      <c:pt idx="11209">
                        <c:v>44832.094965277778</c:v>
                      </c:pt>
                      <c:pt idx="11210">
                        <c:v>44832.094976851855</c:v>
                      </c:pt>
                      <c:pt idx="11211">
                        <c:v>44832.094988425924</c:v>
                      </c:pt>
                      <c:pt idx="11212">
                        <c:v>44832.095000000001</c:v>
                      </c:pt>
                      <c:pt idx="11213">
                        <c:v>44832.095011574071</c:v>
                      </c:pt>
                      <c:pt idx="11214">
                        <c:v>44832.095023148147</c:v>
                      </c:pt>
                      <c:pt idx="11215">
                        <c:v>44832.095034722224</c:v>
                      </c:pt>
                      <c:pt idx="11216">
                        <c:v>44832.095046296294</c:v>
                      </c:pt>
                      <c:pt idx="11217">
                        <c:v>44832.095057870371</c:v>
                      </c:pt>
                      <c:pt idx="11218">
                        <c:v>44832.095069444447</c:v>
                      </c:pt>
                      <c:pt idx="11219">
                        <c:v>44832.095081018517</c:v>
                      </c:pt>
                      <c:pt idx="11220">
                        <c:v>44832.095092592594</c:v>
                      </c:pt>
                      <c:pt idx="11221">
                        <c:v>44832.095104166663</c:v>
                      </c:pt>
                      <c:pt idx="11222">
                        <c:v>44832.09511574074</c:v>
                      </c:pt>
                      <c:pt idx="11223">
                        <c:v>44832.095127314817</c:v>
                      </c:pt>
                      <c:pt idx="11224">
                        <c:v>44832.095138888886</c:v>
                      </c:pt>
                      <c:pt idx="11225">
                        <c:v>44832.095150462963</c:v>
                      </c:pt>
                      <c:pt idx="11226">
                        <c:v>44832.09516203704</c:v>
                      </c:pt>
                      <c:pt idx="11227">
                        <c:v>44832.095173611109</c:v>
                      </c:pt>
                      <c:pt idx="11228">
                        <c:v>44832.095185185186</c:v>
                      </c:pt>
                      <c:pt idx="11229">
                        <c:v>44832.095196759263</c:v>
                      </c:pt>
                      <c:pt idx="11230">
                        <c:v>44832.095208333332</c:v>
                      </c:pt>
                      <c:pt idx="11231">
                        <c:v>44832.095219907409</c:v>
                      </c:pt>
                      <c:pt idx="11232">
                        <c:v>44832.095231481479</c:v>
                      </c:pt>
                      <c:pt idx="11233">
                        <c:v>44832.095243055555</c:v>
                      </c:pt>
                      <c:pt idx="11234">
                        <c:v>44832.095254629632</c:v>
                      </c:pt>
                      <c:pt idx="11235">
                        <c:v>44832.095266203702</c:v>
                      </c:pt>
                      <c:pt idx="11236">
                        <c:v>44832.095277777778</c:v>
                      </c:pt>
                      <c:pt idx="11237">
                        <c:v>44832.095289351855</c:v>
                      </c:pt>
                      <c:pt idx="11238">
                        <c:v>44832.095300925925</c:v>
                      </c:pt>
                      <c:pt idx="11239">
                        <c:v>44832.095312500001</c:v>
                      </c:pt>
                      <c:pt idx="11240">
                        <c:v>44832.095324074071</c:v>
                      </c:pt>
                      <c:pt idx="11241">
                        <c:v>44832.095335648148</c:v>
                      </c:pt>
                      <c:pt idx="11242">
                        <c:v>44832.095347222225</c:v>
                      </c:pt>
                      <c:pt idx="11243">
                        <c:v>44832.095358796294</c:v>
                      </c:pt>
                      <c:pt idx="11244">
                        <c:v>44832.095370370371</c:v>
                      </c:pt>
                      <c:pt idx="11245">
                        <c:v>44832.095381944448</c:v>
                      </c:pt>
                      <c:pt idx="11246">
                        <c:v>44832.095393518517</c:v>
                      </c:pt>
                      <c:pt idx="11247">
                        <c:v>44832.095405092594</c:v>
                      </c:pt>
                      <c:pt idx="11248">
                        <c:v>44832.095416666663</c:v>
                      </c:pt>
                      <c:pt idx="11249">
                        <c:v>44832.09542824074</c:v>
                      </c:pt>
                      <c:pt idx="11250">
                        <c:v>44832.095439814817</c:v>
                      </c:pt>
                      <c:pt idx="11251">
                        <c:v>44832.095451388886</c:v>
                      </c:pt>
                      <c:pt idx="11252">
                        <c:v>44832.095462962963</c:v>
                      </c:pt>
                      <c:pt idx="11253">
                        <c:v>44832.09547453704</c:v>
                      </c:pt>
                      <c:pt idx="11254">
                        <c:v>44832.095486111109</c:v>
                      </c:pt>
                      <c:pt idx="11255">
                        <c:v>44832.095497685186</c:v>
                      </c:pt>
                      <c:pt idx="11256">
                        <c:v>44832.095509259256</c:v>
                      </c:pt>
                      <c:pt idx="11257">
                        <c:v>44832.095520833333</c:v>
                      </c:pt>
                      <c:pt idx="11258">
                        <c:v>44832.095532407409</c:v>
                      </c:pt>
                      <c:pt idx="11259">
                        <c:v>44832.095543981479</c:v>
                      </c:pt>
                      <c:pt idx="11260">
                        <c:v>44832.095555555556</c:v>
                      </c:pt>
                      <c:pt idx="11261">
                        <c:v>44832.095567129632</c:v>
                      </c:pt>
                      <c:pt idx="11262">
                        <c:v>44832.095578703702</c:v>
                      </c:pt>
                      <c:pt idx="11263">
                        <c:v>44832.095590277779</c:v>
                      </c:pt>
                      <c:pt idx="11264">
                        <c:v>44832.095601851855</c:v>
                      </c:pt>
                      <c:pt idx="11265">
                        <c:v>44832.095613425925</c:v>
                      </c:pt>
                      <c:pt idx="11266">
                        <c:v>44832.095625000002</c:v>
                      </c:pt>
                      <c:pt idx="11267">
                        <c:v>44832.095636574071</c:v>
                      </c:pt>
                      <c:pt idx="11268">
                        <c:v>44832.095648148148</c:v>
                      </c:pt>
                      <c:pt idx="11269">
                        <c:v>44832.095659722225</c:v>
                      </c:pt>
                      <c:pt idx="11270">
                        <c:v>44832.095671296294</c:v>
                      </c:pt>
                      <c:pt idx="11271">
                        <c:v>44832.095682870371</c:v>
                      </c:pt>
                      <c:pt idx="11272">
                        <c:v>44832.095694444448</c:v>
                      </c:pt>
                      <c:pt idx="11273">
                        <c:v>44832.095706018517</c:v>
                      </c:pt>
                      <c:pt idx="11274">
                        <c:v>44832.095717592594</c:v>
                      </c:pt>
                      <c:pt idx="11275">
                        <c:v>44832.095729166664</c:v>
                      </c:pt>
                      <c:pt idx="11276">
                        <c:v>44832.09574074074</c:v>
                      </c:pt>
                      <c:pt idx="11277">
                        <c:v>44832.095752314817</c:v>
                      </c:pt>
                      <c:pt idx="11278">
                        <c:v>44832.095763888887</c:v>
                      </c:pt>
                      <c:pt idx="11279">
                        <c:v>44832.095775462964</c:v>
                      </c:pt>
                      <c:pt idx="11280">
                        <c:v>44832.09578703704</c:v>
                      </c:pt>
                      <c:pt idx="11281">
                        <c:v>44832.09579861111</c:v>
                      </c:pt>
                      <c:pt idx="11282">
                        <c:v>44832.095810185187</c:v>
                      </c:pt>
                      <c:pt idx="11283">
                        <c:v>44832.095821759256</c:v>
                      </c:pt>
                      <c:pt idx="11284">
                        <c:v>44832.095833333333</c:v>
                      </c:pt>
                      <c:pt idx="11285">
                        <c:v>44832.09584490741</c:v>
                      </c:pt>
                      <c:pt idx="11286">
                        <c:v>44832.095856481479</c:v>
                      </c:pt>
                      <c:pt idx="11287">
                        <c:v>44832.095868055556</c:v>
                      </c:pt>
                      <c:pt idx="11288">
                        <c:v>44832.095879629633</c:v>
                      </c:pt>
                      <c:pt idx="11289">
                        <c:v>44832.095891203702</c:v>
                      </c:pt>
                      <c:pt idx="11290">
                        <c:v>44832.095902777779</c:v>
                      </c:pt>
                      <c:pt idx="11291">
                        <c:v>44832.095914351848</c:v>
                      </c:pt>
                      <c:pt idx="11292">
                        <c:v>44832.095925925925</c:v>
                      </c:pt>
                      <c:pt idx="11293">
                        <c:v>44832.095937500002</c:v>
                      </c:pt>
                      <c:pt idx="11294">
                        <c:v>44832.095949074072</c:v>
                      </c:pt>
                      <c:pt idx="11295">
                        <c:v>44832.095960648148</c:v>
                      </c:pt>
                      <c:pt idx="11296">
                        <c:v>44832.095972222225</c:v>
                      </c:pt>
                      <c:pt idx="11297">
                        <c:v>44832.095983796295</c:v>
                      </c:pt>
                      <c:pt idx="11298">
                        <c:v>44832.095995370371</c:v>
                      </c:pt>
                      <c:pt idx="11299">
                        <c:v>44832.096006944441</c:v>
                      </c:pt>
                      <c:pt idx="11300">
                        <c:v>44832.096018518518</c:v>
                      </c:pt>
                      <c:pt idx="11301">
                        <c:v>44832.096030092594</c:v>
                      </c:pt>
                      <c:pt idx="11302">
                        <c:v>44832.096041666664</c:v>
                      </c:pt>
                      <c:pt idx="11303">
                        <c:v>44832.096053240741</c:v>
                      </c:pt>
                      <c:pt idx="11304">
                        <c:v>44832.096064814818</c:v>
                      </c:pt>
                      <c:pt idx="11305">
                        <c:v>44832.096076388887</c:v>
                      </c:pt>
                      <c:pt idx="11306">
                        <c:v>44832.096087962964</c:v>
                      </c:pt>
                      <c:pt idx="11307">
                        <c:v>44832.096099537041</c:v>
                      </c:pt>
                      <c:pt idx="11308">
                        <c:v>44832.09611111111</c:v>
                      </c:pt>
                      <c:pt idx="11309">
                        <c:v>44832.096122685187</c:v>
                      </c:pt>
                      <c:pt idx="11310">
                        <c:v>44832.096134259256</c:v>
                      </c:pt>
                      <c:pt idx="11311">
                        <c:v>44832.096145833333</c:v>
                      </c:pt>
                      <c:pt idx="11312">
                        <c:v>44832.09615740741</c:v>
                      </c:pt>
                      <c:pt idx="11313">
                        <c:v>44832.096168981479</c:v>
                      </c:pt>
                      <c:pt idx="11314">
                        <c:v>44832.096180555556</c:v>
                      </c:pt>
                      <c:pt idx="11315">
                        <c:v>44832.096192129633</c:v>
                      </c:pt>
                      <c:pt idx="11316">
                        <c:v>44832.096203703702</c:v>
                      </c:pt>
                      <c:pt idx="11317">
                        <c:v>44832.096215277779</c:v>
                      </c:pt>
                      <c:pt idx="11318">
                        <c:v>44832.096226851849</c:v>
                      </c:pt>
                      <c:pt idx="11319">
                        <c:v>44832.096238425926</c:v>
                      </c:pt>
                      <c:pt idx="11320">
                        <c:v>44832.096250000002</c:v>
                      </c:pt>
                      <c:pt idx="11321">
                        <c:v>44832.096261574072</c:v>
                      </c:pt>
                      <c:pt idx="11322">
                        <c:v>44832.096273148149</c:v>
                      </c:pt>
                      <c:pt idx="11323">
                        <c:v>44832.096284722225</c:v>
                      </c:pt>
                      <c:pt idx="11324">
                        <c:v>44832.096296296295</c:v>
                      </c:pt>
                      <c:pt idx="11325">
                        <c:v>44832.096307870372</c:v>
                      </c:pt>
                      <c:pt idx="11326">
                        <c:v>44832.096319444441</c:v>
                      </c:pt>
                      <c:pt idx="11327">
                        <c:v>44832.096331018518</c:v>
                      </c:pt>
                      <c:pt idx="11328">
                        <c:v>44832.096342592595</c:v>
                      </c:pt>
                      <c:pt idx="11329">
                        <c:v>44832.096354166664</c:v>
                      </c:pt>
                      <c:pt idx="11330">
                        <c:v>44832.096365740741</c:v>
                      </c:pt>
                      <c:pt idx="11331">
                        <c:v>44832.096377314818</c:v>
                      </c:pt>
                      <c:pt idx="11332">
                        <c:v>44832.096388888887</c:v>
                      </c:pt>
                      <c:pt idx="11333">
                        <c:v>44832.096400462964</c:v>
                      </c:pt>
                      <c:pt idx="11334">
                        <c:v>44832.096412037034</c:v>
                      </c:pt>
                      <c:pt idx="11335">
                        <c:v>44832.09642361111</c:v>
                      </c:pt>
                      <c:pt idx="11336">
                        <c:v>44832.096435185187</c:v>
                      </c:pt>
                      <c:pt idx="11337">
                        <c:v>44832.096446759257</c:v>
                      </c:pt>
                      <c:pt idx="11338">
                        <c:v>44832.096458333333</c:v>
                      </c:pt>
                      <c:pt idx="11339">
                        <c:v>44832.09646990741</c:v>
                      </c:pt>
                      <c:pt idx="11340">
                        <c:v>44832.09648148148</c:v>
                      </c:pt>
                      <c:pt idx="11341">
                        <c:v>44832.096493055556</c:v>
                      </c:pt>
                      <c:pt idx="11342">
                        <c:v>44832.096504629626</c:v>
                      </c:pt>
                      <c:pt idx="11343">
                        <c:v>44832.096516203703</c:v>
                      </c:pt>
                      <c:pt idx="11344">
                        <c:v>44832.09652777778</c:v>
                      </c:pt>
                      <c:pt idx="11345">
                        <c:v>44832.096539351849</c:v>
                      </c:pt>
                      <c:pt idx="11346">
                        <c:v>44832.096550925926</c:v>
                      </c:pt>
                      <c:pt idx="11347">
                        <c:v>44832.096562500003</c:v>
                      </c:pt>
                      <c:pt idx="11348">
                        <c:v>44832.096574074072</c:v>
                      </c:pt>
                      <c:pt idx="11349">
                        <c:v>44832.096585648149</c:v>
                      </c:pt>
                      <c:pt idx="11350">
                        <c:v>44832.096597222226</c:v>
                      </c:pt>
                      <c:pt idx="11351">
                        <c:v>44832.096608796295</c:v>
                      </c:pt>
                      <c:pt idx="11352">
                        <c:v>44832.096620370372</c:v>
                      </c:pt>
                      <c:pt idx="11353">
                        <c:v>44832.096631944441</c:v>
                      </c:pt>
                      <c:pt idx="11354">
                        <c:v>44832.096643518518</c:v>
                      </c:pt>
                      <c:pt idx="11355">
                        <c:v>44832.096655092595</c:v>
                      </c:pt>
                      <c:pt idx="11356">
                        <c:v>44832.096666666665</c:v>
                      </c:pt>
                      <c:pt idx="11357">
                        <c:v>44832.096678240741</c:v>
                      </c:pt>
                      <c:pt idx="11358">
                        <c:v>44832.096689814818</c:v>
                      </c:pt>
                      <c:pt idx="11359">
                        <c:v>44832.096701388888</c:v>
                      </c:pt>
                      <c:pt idx="11360">
                        <c:v>44832.096712962964</c:v>
                      </c:pt>
                      <c:pt idx="11361">
                        <c:v>44832.096724537034</c:v>
                      </c:pt>
                      <c:pt idx="11362">
                        <c:v>44832.096736111111</c:v>
                      </c:pt>
                      <c:pt idx="11363">
                        <c:v>44832.096747685187</c:v>
                      </c:pt>
                      <c:pt idx="11364">
                        <c:v>44832.096759259257</c:v>
                      </c:pt>
                      <c:pt idx="11365">
                        <c:v>44832.096770833334</c:v>
                      </c:pt>
                      <c:pt idx="11366">
                        <c:v>44832.096782407411</c:v>
                      </c:pt>
                      <c:pt idx="11367">
                        <c:v>44832.09679398148</c:v>
                      </c:pt>
                      <c:pt idx="11368">
                        <c:v>44832.096805555557</c:v>
                      </c:pt>
                      <c:pt idx="11369">
                        <c:v>44832.096817129626</c:v>
                      </c:pt>
                      <c:pt idx="11370">
                        <c:v>44832.096828703703</c:v>
                      </c:pt>
                      <c:pt idx="11371">
                        <c:v>44832.09684027778</c:v>
                      </c:pt>
                      <c:pt idx="11372">
                        <c:v>44832.096851851849</c:v>
                      </c:pt>
                      <c:pt idx="11373">
                        <c:v>44832.096863425926</c:v>
                      </c:pt>
                      <c:pt idx="11374">
                        <c:v>44832.096875000003</c:v>
                      </c:pt>
                      <c:pt idx="11375">
                        <c:v>44832.096886574072</c:v>
                      </c:pt>
                      <c:pt idx="11376">
                        <c:v>44832.096898148149</c:v>
                      </c:pt>
                      <c:pt idx="11377">
                        <c:v>44832.096909722219</c:v>
                      </c:pt>
                      <c:pt idx="11378">
                        <c:v>44832.096921296295</c:v>
                      </c:pt>
                      <c:pt idx="11379">
                        <c:v>44832.096932870372</c:v>
                      </c:pt>
                      <c:pt idx="11380">
                        <c:v>44832.096944444442</c:v>
                      </c:pt>
                      <c:pt idx="11381">
                        <c:v>44832.096956018519</c:v>
                      </c:pt>
                      <c:pt idx="11382">
                        <c:v>44832.096967592595</c:v>
                      </c:pt>
                      <c:pt idx="11383">
                        <c:v>44832.096979166665</c:v>
                      </c:pt>
                      <c:pt idx="11384">
                        <c:v>44832.096990740742</c:v>
                      </c:pt>
                      <c:pt idx="11385">
                        <c:v>44832.097002314818</c:v>
                      </c:pt>
                      <c:pt idx="11386">
                        <c:v>44832.097013888888</c:v>
                      </c:pt>
                      <c:pt idx="11387">
                        <c:v>44832.097025462965</c:v>
                      </c:pt>
                      <c:pt idx="11388">
                        <c:v>44832.097037037034</c:v>
                      </c:pt>
                      <c:pt idx="11389">
                        <c:v>44832.097048611111</c:v>
                      </c:pt>
                      <c:pt idx="11390">
                        <c:v>44832.097060185188</c:v>
                      </c:pt>
                      <c:pt idx="11391">
                        <c:v>44832.097071759257</c:v>
                      </c:pt>
                      <c:pt idx="11392">
                        <c:v>44832.097083333334</c:v>
                      </c:pt>
                      <c:pt idx="11393">
                        <c:v>44832.097094907411</c:v>
                      </c:pt>
                      <c:pt idx="11394">
                        <c:v>44832.09710648148</c:v>
                      </c:pt>
                      <c:pt idx="11395">
                        <c:v>44832.097118055557</c:v>
                      </c:pt>
                      <c:pt idx="11396">
                        <c:v>44832.097129629627</c:v>
                      </c:pt>
                      <c:pt idx="11397">
                        <c:v>44832.097141203703</c:v>
                      </c:pt>
                      <c:pt idx="11398">
                        <c:v>44832.09715277778</c:v>
                      </c:pt>
                      <c:pt idx="11399">
                        <c:v>44832.09716435185</c:v>
                      </c:pt>
                      <c:pt idx="11400">
                        <c:v>44832.097175925926</c:v>
                      </c:pt>
                      <c:pt idx="11401">
                        <c:v>44832.097187500003</c:v>
                      </c:pt>
                      <c:pt idx="11402">
                        <c:v>44832.097199074073</c:v>
                      </c:pt>
                      <c:pt idx="11403">
                        <c:v>44832.097210648149</c:v>
                      </c:pt>
                      <c:pt idx="11404">
                        <c:v>44832.097222222219</c:v>
                      </c:pt>
                      <c:pt idx="11405">
                        <c:v>44832.097233796296</c:v>
                      </c:pt>
                      <c:pt idx="11406">
                        <c:v>44832.097245370373</c:v>
                      </c:pt>
                      <c:pt idx="11407">
                        <c:v>44832.097256944442</c:v>
                      </c:pt>
                      <c:pt idx="11408">
                        <c:v>44832.097268518519</c:v>
                      </c:pt>
                      <c:pt idx="11409">
                        <c:v>44832.097280092596</c:v>
                      </c:pt>
                      <c:pt idx="11410">
                        <c:v>44832.097291666665</c:v>
                      </c:pt>
                      <c:pt idx="11411">
                        <c:v>44832.097303240742</c:v>
                      </c:pt>
                      <c:pt idx="11412">
                        <c:v>44832.097314814811</c:v>
                      </c:pt>
                      <c:pt idx="11413">
                        <c:v>44832.097326388888</c:v>
                      </c:pt>
                      <c:pt idx="11414">
                        <c:v>44832.097337962965</c:v>
                      </c:pt>
                      <c:pt idx="11415">
                        <c:v>44832.097349537034</c:v>
                      </c:pt>
                      <c:pt idx="11416">
                        <c:v>44832.097361111111</c:v>
                      </c:pt>
                      <c:pt idx="11417">
                        <c:v>44832.097372685188</c:v>
                      </c:pt>
                      <c:pt idx="11418">
                        <c:v>44832.097384259258</c:v>
                      </c:pt>
                      <c:pt idx="11419">
                        <c:v>44832.097395833334</c:v>
                      </c:pt>
                      <c:pt idx="11420">
                        <c:v>44832.097407407404</c:v>
                      </c:pt>
                      <c:pt idx="11421">
                        <c:v>44832.097418981481</c:v>
                      </c:pt>
                      <c:pt idx="11422">
                        <c:v>44832.097430555557</c:v>
                      </c:pt>
                      <c:pt idx="11423">
                        <c:v>44832.097442129627</c:v>
                      </c:pt>
                      <c:pt idx="11424">
                        <c:v>44832.097453703704</c:v>
                      </c:pt>
                      <c:pt idx="11425">
                        <c:v>44832.09746527778</c:v>
                      </c:pt>
                      <c:pt idx="11426">
                        <c:v>44832.09747685185</c:v>
                      </c:pt>
                      <c:pt idx="11427">
                        <c:v>44832.097488425927</c:v>
                      </c:pt>
                      <c:pt idx="11428">
                        <c:v>44832.097500000003</c:v>
                      </c:pt>
                      <c:pt idx="11429">
                        <c:v>44832.097511574073</c:v>
                      </c:pt>
                      <c:pt idx="11430">
                        <c:v>44832.09752314815</c:v>
                      </c:pt>
                      <c:pt idx="11431">
                        <c:v>44832.097534722219</c:v>
                      </c:pt>
                      <c:pt idx="11432">
                        <c:v>44832.097546296296</c:v>
                      </c:pt>
                      <c:pt idx="11433">
                        <c:v>44832.097557870373</c:v>
                      </c:pt>
                      <c:pt idx="11434">
                        <c:v>44832.097569444442</c:v>
                      </c:pt>
                      <c:pt idx="11435">
                        <c:v>44832.097581018519</c:v>
                      </c:pt>
                      <c:pt idx="11436">
                        <c:v>44832.097592592596</c:v>
                      </c:pt>
                      <c:pt idx="11437">
                        <c:v>44832.097604166665</c:v>
                      </c:pt>
                      <c:pt idx="11438">
                        <c:v>44832.097615740742</c:v>
                      </c:pt>
                      <c:pt idx="11439">
                        <c:v>44832.097627314812</c:v>
                      </c:pt>
                      <c:pt idx="11440">
                        <c:v>44832.097638888888</c:v>
                      </c:pt>
                      <c:pt idx="11441">
                        <c:v>44832.097650462965</c:v>
                      </c:pt>
                      <c:pt idx="11442">
                        <c:v>44832.097662037035</c:v>
                      </c:pt>
                      <c:pt idx="11443">
                        <c:v>44832.097673611112</c:v>
                      </c:pt>
                      <c:pt idx="11444">
                        <c:v>44832.097685185188</c:v>
                      </c:pt>
                      <c:pt idx="11445">
                        <c:v>44832.097696759258</c:v>
                      </c:pt>
                      <c:pt idx="11446">
                        <c:v>44832.097708333335</c:v>
                      </c:pt>
                      <c:pt idx="11447">
                        <c:v>44832.097719907404</c:v>
                      </c:pt>
                      <c:pt idx="11448">
                        <c:v>44832.097731481481</c:v>
                      </c:pt>
                      <c:pt idx="11449">
                        <c:v>44832.097743055558</c:v>
                      </c:pt>
                      <c:pt idx="11450">
                        <c:v>44832.097754629627</c:v>
                      </c:pt>
                      <c:pt idx="11451">
                        <c:v>44832.097766203704</c:v>
                      </c:pt>
                      <c:pt idx="11452">
                        <c:v>44832.097777777781</c:v>
                      </c:pt>
                      <c:pt idx="11453">
                        <c:v>44832.09778935185</c:v>
                      </c:pt>
                      <c:pt idx="11454">
                        <c:v>44832.097800925927</c:v>
                      </c:pt>
                      <c:pt idx="11455">
                        <c:v>44832.097812499997</c:v>
                      </c:pt>
                      <c:pt idx="11456">
                        <c:v>44832.097824074073</c:v>
                      </c:pt>
                      <c:pt idx="11457">
                        <c:v>44832.09783564815</c:v>
                      </c:pt>
                      <c:pt idx="11458">
                        <c:v>44832.09784722222</c:v>
                      </c:pt>
                      <c:pt idx="11459">
                        <c:v>44832.097858796296</c:v>
                      </c:pt>
                      <c:pt idx="11460">
                        <c:v>44832.097870370373</c:v>
                      </c:pt>
                      <c:pt idx="11461">
                        <c:v>44832.097881944443</c:v>
                      </c:pt>
                      <c:pt idx="11462">
                        <c:v>44832.097893518519</c:v>
                      </c:pt>
                      <c:pt idx="11463">
                        <c:v>44832.097905092596</c:v>
                      </c:pt>
                      <c:pt idx="11464">
                        <c:v>44832.097916666666</c:v>
                      </c:pt>
                      <c:pt idx="11465">
                        <c:v>44832.097928240742</c:v>
                      </c:pt>
                      <c:pt idx="11466">
                        <c:v>44832.097939814812</c:v>
                      </c:pt>
                      <c:pt idx="11467">
                        <c:v>44832.097951388889</c:v>
                      </c:pt>
                      <c:pt idx="11468">
                        <c:v>44832.097962962966</c:v>
                      </c:pt>
                      <c:pt idx="11469">
                        <c:v>44832.097974537035</c:v>
                      </c:pt>
                      <c:pt idx="11470">
                        <c:v>44832.097986111112</c:v>
                      </c:pt>
                      <c:pt idx="11471">
                        <c:v>44832.097997685189</c:v>
                      </c:pt>
                      <c:pt idx="11472">
                        <c:v>44832.098009259258</c:v>
                      </c:pt>
                      <c:pt idx="11473">
                        <c:v>44832.098020833335</c:v>
                      </c:pt>
                      <c:pt idx="11474">
                        <c:v>44832.098032407404</c:v>
                      </c:pt>
                      <c:pt idx="11475">
                        <c:v>44832.098043981481</c:v>
                      </c:pt>
                      <c:pt idx="11476">
                        <c:v>44832.098055555558</c:v>
                      </c:pt>
                      <c:pt idx="11477">
                        <c:v>44832.098067129627</c:v>
                      </c:pt>
                      <c:pt idx="11478">
                        <c:v>44832.098078703704</c:v>
                      </c:pt>
                      <c:pt idx="11479">
                        <c:v>44832.098090277781</c:v>
                      </c:pt>
                      <c:pt idx="11480">
                        <c:v>44832.098101851851</c:v>
                      </c:pt>
                      <c:pt idx="11481">
                        <c:v>44832.098113425927</c:v>
                      </c:pt>
                      <c:pt idx="11482">
                        <c:v>44832.098124999997</c:v>
                      </c:pt>
                      <c:pt idx="11483">
                        <c:v>44832.098136574074</c:v>
                      </c:pt>
                      <c:pt idx="11484">
                        <c:v>44832.09814814815</c:v>
                      </c:pt>
                      <c:pt idx="11485">
                        <c:v>44832.09815972222</c:v>
                      </c:pt>
                      <c:pt idx="11486">
                        <c:v>44832.098171296297</c:v>
                      </c:pt>
                      <c:pt idx="11487">
                        <c:v>44832.098182870373</c:v>
                      </c:pt>
                      <c:pt idx="11488">
                        <c:v>44832.098194444443</c:v>
                      </c:pt>
                      <c:pt idx="11489">
                        <c:v>44832.09820601852</c:v>
                      </c:pt>
                      <c:pt idx="11490">
                        <c:v>44832.098217592589</c:v>
                      </c:pt>
                      <c:pt idx="11491">
                        <c:v>44832.098229166666</c:v>
                      </c:pt>
                      <c:pt idx="11492">
                        <c:v>44832.098240740743</c:v>
                      </c:pt>
                      <c:pt idx="11493">
                        <c:v>44832.098252314812</c:v>
                      </c:pt>
                      <c:pt idx="11494">
                        <c:v>44832.098263888889</c:v>
                      </c:pt>
                      <c:pt idx="11495">
                        <c:v>44832.098275462966</c:v>
                      </c:pt>
                      <c:pt idx="11496">
                        <c:v>44832.098287037035</c:v>
                      </c:pt>
                      <c:pt idx="11497">
                        <c:v>44832.098298611112</c:v>
                      </c:pt>
                      <c:pt idx="11498">
                        <c:v>44832.098310185182</c:v>
                      </c:pt>
                      <c:pt idx="11499">
                        <c:v>44832.098321759258</c:v>
                      </c:pt>
                      <c:pt idx="11500">
                        <c:v>44832.098333333335</c:v>
                      </c:pt>
                      <c:pt idx="11501">
                        <c:v>44832.098344907405</c:v>
                      </c:pt>
                      <c:pt idx="11502">
                        <c:v>44832.098356481481</c:v>
                      </c:pt>
                      <c:pt idx="11503">
                        <c:v>44832.098368055558</c:v>
                      </c:pt>
                      <c:pt idx="11504">
                        <c:v>44832.098379629628</c:v>
                      </c:pt>
                      <c:pt idx="11505">
                        <c:v>44832.098391203705</c:v>
                      </c:pt>
                      <c:pt idx="11506">
                        <c:v>44832.098402777781</c:v>
                      </c:pt>
                      <c:pt idx="11507">
                        <c:v>44832.098414351851</c:v>
                      </c:pt>
                      <c:pt idx="11508">
                        <c:v>44832.098425925928</c:v>
                      </c:pt>
                      <c:pt idx="11509">
                        <c:v>44832.098437499997</c:v>
                      </c:pt>
                      <c:pt idx="11510">
                        <c:v>44832.098449074074</c:v>
                      </c:pt>
                      <c:pt idx="11511">
                        <c:v>44832.098460648151</c:v>
                      </c:pt>
                      <c:pt idx="11512">
                        <c:v>44832.09847222222</c:v>
                      </c:pt>
                      <c:pt idx="11513">
                        <c:v>44832.098483796297</c:v>
                      </c:pt>
                      <c:pt idx="11514">
                        <c:v>44832.098495370374</c:v>
                      </c:pt>
                      <c:pt idx="11515">
                        <c:v>44832.098506944443</c:v>
                      </c:pt>
                      <c:pt idx="11516">
                        <c:v>44832.09851851852</c:v>
                      </c:pt>
                      <c:pt idx="11517">
                        <c:v>44832.098530092589</c:v>
                      </c:pt>
                      <c:pt idx="11518">
                        <c:v>44832.098541666666</c:v>
                      </c:pt>
                      <c:pt idx="11519">
                        <c:v>44832.098553240743</c:v>
                      </c:pt>
                      <c:pt idx="11520">
                        <c:v>44832.098564814813</c:v>
                      </c:pt>
                      <c:pt idx="11521">
                        <c:v>44832.098576388889</c:v>
                      </c:pt>
                      <c:pt idx="11522">
                        <c:v>44832.098587962966</c:v>
                      </c:pt>
                      <c:pt idx="11523">
                        <c:v>44832.098599537036</c:v>
                      </c:pt>
                      <c:pt idx="11524">
                        <c:v>44832.098611111112</c:v>
                      </c:pt>
                      <c:pt idx="11525">
                        <c:v>44832.098622685182</c:v>
                      </c:pt>
                      <c:pt idx="11526">
                        <c:v>44832.098634259259</c:v>
                      </c:pt>
                      <c:pt idx="11527">
                        <c:v>44832.098645833335</c:v>
                      </c:pt>
                      <c:pt idx="11528">
                        <c:v>44832.098657407405</c:v>
                      </c:pt>
                      <c:pt idx="11529">
                        <c:v>44832.098668981482</c:v>
                      </c:pt>
                      <c:pt idx="11530">
                        <c:v>44832.098680555559</c:v>
                      </c:pt>
                      <c:pt idx="11531">
                        <c:v>44832.098692129628</c:v>
                      </c:pt>
                      <c:pt idx="11532">
                        <c:v>44832.098703703705</c:v>
                      </c:pt>
                      <c:pt idx="11533">
                        <c:v>44832.098715277774</c:v>
                      </c:pt>
                      <c:pt idx="11534">
                        <c:v>44832.098726851851</c:v>
                      </c:pt>
                      <c:pt idx="11535">
                        <c:v>44832.098749999997</c:v>
                      </c:pt>
                      <c:pt idx="11536">
                        <c:v>44832.098761574074</c:v>
                      </c:pt>
                      <c:pt idx="11537">
                        <c:v>44832.098773148151</c:v>
                      </c:pt>
                      <c:pt idx="11538">
                        <c:v>44832.09878472222</c:v>
                      </c:pt>
                      <c:pt idx="11539">
                        <c:v>44832.098796296297</c:v>
                      </c:pt>
                      <c:pt idx="11540">
                        <c:v>44832.098807870374</c:v>
                      </c:pt>
                      <c:pt idx="11541">
                        <c:v>44832.098819444444</c:v>
                      </c:pt>
                      <c:pt idx="11542">
                        <c:v>44832.09883101852</c:v>
                      </c:pt>
                      <c:pt idx="11543">
                        <c:v>44832.09884259259</c:v>
                      </c:pt>
                      <c:pt idx="11544">
                        <c:v>44832.09884259259</c:v>
                      </c:pt>
                      <c:pt idx="11545">
                        <c:v>44832.098854166667</c:v>
                      </c:pt>
                      <c:pt idx="11546">
                        <c:v>44832.098865740743</c:v>
                      </c:pt>
                      <c:pt idx="11547">
                        <c:v>44832.098877314813</c:v>
                      </c:pt>
                      <c:pt idx="11548">
                        <c:v>44832.09888888889</c:v>
                      </c:pt>
                      <c:pt idx="11549">
                        <c:v>44832.098900462966</c:v>
                      </c:pt>
                      <c:pt idx="11550">
                        <c:v>44832.098912037036</c:v>
                      </c:pt>
                      <c:pt idx="11551">
                        <c:v>44832.098923611113</c:v>
                      </c:pt>
                      <c:pt idx="11552">
                        <c:v>44832.098946759259</c:v>
                      </c:pt>
                      <c:pt idx="11553">
                        <c:v>44832.098958333336</c:v>
                      </c:pt>
                      <c:pt idx="11554">
                        <c:v>44832.098969907405</c:v>
                      </c:pt>
                      <c:pt idx="11555">
                        <c:v>44832.098981481482</c:v>
                      </c:pt>
                      <c:pt idx="11556">
                        <c:v>44832.098993055559</c:v>
                      </c:pt>
                      <c:pt idx="11557">
                        <c:v>44832.099004629628</c:v>
                      </c:pt>
                      <c:pt idx="11558">
                        <c:v>44832.099016203705</c:v>
                      </c:pt>
                      <c:pt idx="11559">
                        <c:v>44832.099027777775</c:v>
                      </c:pt>
                      <c:pt idx="11560">
                        <c:v>44832.099039351851</c:v>
                      </c:pt>
                      <c:pt idx="11561">
                        <c:v>44832.099050925928</c:v>
                      </c:pt>
                      <c:pt idx="11562">
                        <c:v>44832.099062499998</c:v>
                      </c:pt>
                      <c:pt idx="11563">
                        <c:v>44832.099074074074</c:v>
                      </c:pt>
                      <c:pt idx="11564">
                        <c:v>44832.099085648151</c:v>
                      </c:pt>
                      <c:pt idx="11565">
                        <c:v>44832.099097222221</c:v>
                      </c:pt>
                      <c:pt idx="11566">
                        <c:v>44832.099108796298</c:v>
                      </c:pt>
                      <c:pt idx="11567">
                        <c:v>44832.099120370367</c:v>
                      </c:pt>
                      <c:pt idx="11568">
                        <c:v>44832.099131944444</c:v>
                      </c:pt>
                      <c:pt idx="11569">
                        <c:v>44832.099143518521</c:v>
                      </c:pt>
                      <c:pt idx="11570">
                        <c:v>44832.09915509259</c:v>
                      </c:pt>
                      <c:pt idx="11571">
                        <c:v>44832.099166666667</c:v>
                      </c:pt>
                      <c:pt idx="11572">
                        <c:v>44832.099178240744</c:v>
                      </c:pt>
                      <c:pt idx="11573">
                        <c:v>44832.099189814813</c:v>
                      </c:pt>
                      <c:pt idx="11574">
                        <c:v>44832.09920138889</c:v>
                      </c:pt>
                      <c:pt idx="11575">
                        <c:v>44832.099212962959</c:v>
                      </c:pt>
                      <c:pt idx="11576">
                        <c:v>44832.099224537036</c:v>
                      </c:pt>
                      <c:pt idx="11577">
                        <c:v>44832.099236111113</c:v>
                      </c:pt>
                      <c:pt idx="11578">
                        <c:v>44832.099247685182</c:v>
                      </c:pt>
                      <c:pt idx="11579">
                        <c:v>44832.099259259259</c:v>
                      </c:pt>
                      <c:pt idx="11580">
                        <c:v>44832.099270833336</c:v>
                      </c:pt>
                      <c:pt idx="11581">
                        <c:v>44832.099282407406</c:v>
                      </c:pt>
                      <c:pt idx="11582">
                        <c:v>44832.099293981482</c:v>
                      </c:pt>
                      <c:pt idx="11583">
                        <c:v>44832.099305555559</c:v>
                      </c:pt>
                      <c:pt idx="11584">
                        <c:v>44832.099317129629</c:v>
                      </c:pt>
                      <c:pt idx="11585">
                        <c:v>44832.099328703705</c:v>
                      </c:pt>
                      <c:pt idx="11586">
                        <c:v>44832.099340277775</c:v>
                      </c:pt>
                      <c:pt idx="11587">
                        <c:v>44832.099351851852</c:v>
                      </c:pt>
                      <c:pt idx="11588">
                        <c:v>44832.099363425928</c:v>
                      </c:pt>
                      <c:pt idx="11589">
                        <c:v>44832.099374999998</c:v>
                      </c:pt>
                      <c:pt idx="11590">
                        <c:v>44832.099386574075</c:v>
                      </c:pt>
                      <c:pt idx="11591">
                        <c:v>44832.099398148152</c:v>
                      </c:pt>
                      <c:pt idx="11592">
                        <c:v>44832.099409722221</c:v>
                      </c:pt>
                      <c:pt idx="11593">
                        <c:v>44832.099421296298</c:v>
                      </c:pt>
                      <c:pt idx="11594">
                        <c:v>44832.099432870367</c:v>
                      </c:pt>
                      <c:pt idx="11595">
                        <c:v>44832.099444444444</c:v>
                      </c:pt>
                      <c:pt idx="11596">
                        <c:v>44832.099456018521</c:v>
                      </c:pt>
                      <c:pt idx="11597">
                        <c:v>44832.09946759259</c:v>
                      </c:pt>
                      <c:pt idx="11598">
                        <c:v>44832.099479166667</c:v>
                      </c:pt>
                      <c:pt idx="11599">
                        <c:v>44832.099490740744</c:v>
                      </c:pt>
                      <c:pt idx="11600">
                        <c:v>44832.099502314813</c:v>
                      </c:pt>
                      <c:pt idx="11601">
                        <c:v>44832.09951388889</c:v>
                      </c:pt>
                      <c:pt idx="11602">
                        <c:v>44832.09952546296</c:v>
                      </c:pt>
                      <c:pt idx="11603">
                        <c:v>44832.099537037036</c:v>
                      </c:pt>
                      <c:pt idx="11604">
                        <c:v>44832.099548611113</c:v>
                      </c:pt>
                      <c:pt idx="11605">
                        <c:v>44832.099560185183</c:v>
                      </c:pt>
                      <c:pt idx="11606">
                        <c:v>44832.09957175926</c:v>
                      </c:pt>
                      <c:pt idx="11607">
                        <c:v>44832.099583333336</c:v>
                      </c:pt>
                      <c:pt idx="11608">
                        <c:v>44832.099594907406</c:v>
                      </c:pt>
                      <c:pt idx="11609">
                        <c:v>44832.099606481483</c:v>
                      </c:pt>
                      <c:pt idx="11610">
                        <c:v>44832.099618055552</c:v>
                      </c:pt>
                      <c:pt idx="11611">
                        <c:v>44832.099629629629</c:v>
                      </c:pt>
                      <c:pt idx="11612">
                        <c:v>44832.099641203706</c:v>
                      </c:pt>
                      <c:pt idx="11613">
                        <c:v>44832.099652777775</c:v>
                      </c:pt>
                      <c:pt idx="11614">
                        <c:v>44832.099664351852</c:v>
                      </c:pt>
                      <c:pt idx="11615">
                        <c:v>44832.099675925929</c:v>
                      </c:pt>
                      <c:pt idx="11616">
                        <c:v>44832.099687499998</c:v>
                      </c:pt>
                      <c:pt idx="11617">
                        <c:v>44832.099699074075</c:v>
                      </c:pt>
                      <c:pt idx="11618">
                        <c:v>44832.099710648145</c:v>
                      </c:pt>
                      <c:pt idx="11619">
                        <c:v>44832.099722222221</c:v>
                      </c:pt>
                      <c:pt idx="11620">
                        <c:v>44832.099733796298</c:v>
                      </c:pt>
                      <c:pt idx="11621">
                        <c:v>44832.099745370368</c:v>
                      </c:pt>
                      <c:pt idx="11622">
                        <c:v>44832.099756944444</c:v>
                      </c:pt>
                      <c:pt idx="11623">
                        <c:v>44832.099768518521</c:v>
                      </c:pt>
                      <c:pt idx="11624">
                        <c:v>44832.099780092591</c:v>
                      </c:pt>
                      <c:pt idx="11625">
                        <c:v>44832.099791666667</c:v>
                      </c:pt>
                      <c:pt idx="11626">
                        <c:v>44832.099803240744</c:v>
                      </c:pt>
                      <c:pt idx="11627">
                        <c:v>44832.099814814814</c:v>
                      </c:pt>
                      <c:pt idx="11628">
                        <c:v>44832.099826388891</c:v>
                      </c:pt>
                      <c:pt idx="11629">
                        <c:v>44832.09983796296</c:v>
                      </c:pt>
                      <c:pt idx="11630">
                        <c:v>44832.099849537037</c:v>
                      </c:pt>
                      <c:pt idx="11631">
                        <c:v>44832.099861111114</c:v>
                      </c:pt>
                      <c:pt idx="11632">
                        <c:v>44832.099872685183</c:v>
                      </c:pt>
                      <c:pt idx="11633">
                        <c:v>44832.09988425926</c:v>
                      </c:pt>
                      <c:pt idx="11634">
                        <c:v>44832.099895833337</c:v>
                      </c:pt>
                      <c:pt idx="11635">
                        <c:v>44832.099907407406</c:v>
                      </c:pt>
                      <c:pt idx="11636">
                        <c:v>44832.099918981483</c:v>
                      </c:pt>
                      <c:pt idx="11637">
                        <c:v>44832.099930555552</c:v>
                      </c:pt>
                      <c:pt idx="11638">
                        <c:v>44832.099942129629</c:v>
                      </c:pt>
                      <c:pt idx="11639">
                        <c:v>44832.099953703706</c:v>
                      </c:pt>
                      <c:pt idx="11640">
                        <c:v>44832.099965277775</c:v>
                      </c:pt>
                      <c:pt idx="11641">
                        <c:v>44832.099976851852</c:v>
                      </c:pt>
                      <c:pt idx="11642">
                        <c:v>44832.099988425929</c:v>
                      </c:pt>
                      <c:pt idx="11643">
                        <c:v>44832.1</c:v>
                      </c:pt>
                      <c:pt idx="11644">
                        <c:v>44832.100011574075</c:v>
                      </c:pt>
                      <c:pt idx="11645">
                        <c:v>44832.100023148145</c:v>
                      </c:pt>
                      <c:pt idx="11646">
                        <c:v>44832.100034722222</c:v>
                      </c:pt>
                      <c:pt idx="11647">
                        <c:v>44832.100046296298</c:v>
                      </c:pt>
                      <c:pt idx="11648">
                        <c:v>44832.100057870368</c:v>
                      </c:pt>
                      <c:pt idx="11649">
                        <c:v>44832.100069444445</c:v>
                      </c:pt>
                      <c:pt idx="11650">
                        <c:v>44832.100081018521</c:v>
                      </c:pt>
                      <c:pt idx="11651">
                        <c:v>44832.100092592591</c:v>
                      </c:pt>
                      <c:pt idx="11652">
                        <c:v>44832.100104166668</c:v>
                      </c:pt>
                      <c:pt idx="11653">
                        <c:v>44832.100115740737</c:v>
                      </c:pt>
                      <c:pt idx="11654">
                        <c:v>44832.100127314814</c:v>
                      </c:pt>
                      <c:pt idx="11655">
                        <c:v>44832.100138888891</c:v>
                      </c:pt>
                      <c:pt idx="11656">
                        <c:v>44832.10015046296</c:v>
                      </c:pt>
                      <c:pt idx="11657">
                        <c:v>44832.100162037037</c:v>
                      </c:pt>
                      <c:pt idx="11658">
                        <c:v>44832.100173611114</c:v>
                      </c:pt>
                      <c:pt idx="11659">
                        <c:v>44832.100185185183</c:v>
                      </c:pt>
                      <c:pt idx="11660">
                        <c:v>44832.10019675926</c:v>
                      </c:pt>
                      <c:pt idx="11661">
                        <c:v>44832.100208333337</c:v>
                      </c:pt>
                      <c:pt idx="11662">
                        <c:v>44832.100219907406</c:v>
                      </c:pt>
                      <c:pt idx="11663">
                        <c:v>44832.100231481483</c:v>
                      </c:pt>
                      <c:pt idx="11664">
                        <c:v>44832.100243055553</c:v>
                      </c:pt>
                      <c:pt idx="11665">
                        <c:v>44832.100254629629</c:v>
                      </c:pt>
                      <c:pt idx="11666">
                        <c:v>44832.100266203706</c:v>
                      </c:pt>
                      <c:pt idx="11667">
                        <c:v>44832.100277777776</c:v>
                      </c:pt>
                      <c:pt idx="11668">
                        <c:v>44832.100289351853</c:v>
                      </c:pt>
                      <c:pt idx="11669">
                        <c:v>44832.100300925929</c:v>
                      </c:pt>
                      <c:pt idx="11670">
                        <c:v>44832.100312499999</c:v>
                      </c:pt>
                      <c:pt idx="11671">
                        <c:v>44832.100324074076</c:v>
                      </c:pt>
                      <c:pt idx="11672">
                        <c:v>44832.100335648145</c:v>
                      </c:pt>
                      <c:pt idx="11673">
                        <c:v>44832.100347222222</c:v>
                      </c:pt>
                      <c:pt idx="11674">
                        <c:v>44832.100358796299</c:v>
                      </c:pt>
                      <c:pt idx="11675">
                        <c:v>44832.100370370368</c:v>
                      </c:pt>
                      <c:pt idx="11676">
                        <c:v>44832.100381944445</c:v>
                      </c:pt>
                      <c:pt idx="11677">
                        <c:v>44832.100393518522</c:v>
                      </c:pt>
                      <c:pt idx="11678">
                        <c:v>44832.100405092591</c:v>
                      </c:pt>
                      <c:pt idx="11679">
                        <c:v>44832.100416666668</c:v>
                      </c:pt>
                      <c:pt idx="11680">
                        <c:v>44832.100428240738</c:v>
                      </c:pt>
                      <c:pt idx="11681">
                        <c:v>44832.100439814814</c:v>
                      </c:pt>
                      <c:pt idx="11682">
                        <c:v>44832.100451388891</c:v>
                      </c:pt>
                      <c:pt idx="11683">
                        <c:v>44832.100462962961</c:v>
                      </c:pt>
                      <c:pt idx="11684">
                        <c:v>44832.100474537037</c:v>
                      </c:pt>
                      <c:pt idx="11685">
                        <c:v>44832.100486111114</c:v>
                      </c:pt>
                      <c:pt idx="11686">
                        <c:v>44832.100497685184</c:v>
                      </c:pt>
                      <c:pt idx="11687">
                        <c:v>44832.10050925926</c:v>
                      </c:pt>
                      <c:pt idx="11688">
                        <c:v>44832.10052083333</c:v>
                      </c:pt>
                      <c:pt idx="11689">
                        <c:v>44832.100532407407</c:v>
                      </c:pt>
                      <c:pt idx="11690">
                        <c:v>44832.100543981483</c:v>
                      </c:pt>
                      <c:pt idx="11691">
                        <c:v>44832.100555555553</c:v>
                      </c:pt>
                      <c:pt idx="11692">
                        <c:v>44832.10056712963</c:v>
                      </c:pt>
                      <c:pt idx="11693">
                        <c:v>44832.100578703707</c:v>
                      </c:pt>
                      <c:pt idx="11694">
                        <c:v>44832.100590277776</c:v>
                      </c:pt>
                      <c:pt idx="11695">
                        <c:v>44832.100601851853</c:v>
                      </c:pt>
                      <c:pt idx="11696">
                        <c:v>44832.100613425922</c:v>
                      </c:pt>
                      <c:pt idx="11697">
                        <c:v>44832.100624999999</c:v>
                      </c:pt>
                      <c:pt idx="11698">
                        <c:v>44832.100636574076</c:v>
                      </c:pt>
                      <c:pt idx="11699">
                        <c:v>44832.100648148145</c:v>
                      </c:pt>
                      <c:pt idx="11700">
                        <c:v>44832.100659722222</c:v>
                      </c:pt>
                      <c:pt idx="11701">
                        <c:v>44832.100671296299</c:v>
                      </c:pt>
                      <c:pt idx="11702">
                        <c:v>44832.100682870368</c:v>
                      </c:pt>
                      <c:pt idx="11703">
                        <c:v>44832.100694444445</c:v>
                      </c:pt>
                      <c:pt idx="11704">
                        <c:v>44832.100706018522</c:v>
                      </c:pt>
                      <c:pt idx="11705">
                        <c:v>44832.100717592592</c:v>
                      </c:pt>
                      <c:pt idx="11706">
                        <c:v>44832.100729166668</c:v>
                      </c:pt>
                      <c:pt idx="11707">
                        <c:v>44832.100740740738</c:v>
                      </c:pt>
                      <c:pt idx="11708">
                        <c:v>44832.100752314815</c:v>
                      </c:pt>
                      <c:pt idx="11709">
                        <c:v>44832.100763888891</c:v>
                      </c:pt>
                      <c:pt idx="11710">
                        <c:v>44832.100775462961</c:v>
                      </c:pt>
                      <c:pt idx="11711">
                        <c:v>44832.100787037038</c:v>
                      </c:pt>
                      <c:pt idx="11712">
                        <c:v>44832.100798611114</c:v>
                      </c:pt>
                      <c:pt idx="11713">
                        <c:v>44832.100810185184</c:v>
                      </c:pt>
                      <c:pt idx="11714">
                        <c:v>44832.100821759261</c:v>
                      </c:pt>
                      <c:pt idx="11715">
                        <c:v>44832.10083333333</c:v>
                      </c:pt>
                      <c:pt idx="11716">
                        <c:v>44832.100844907407</c:v>
                      </c:pt>
                      <c:pt idx="11717">
                        <c:v>44832.100856481484</c:v>
                      </c:pt>
                      <c:pt idx="11718">
                        <c:v>44832.100868055553</c:v>
                      </c:pt>
                      <c:pt idx="11719">
                        <c:v>44832.10087962963</c:v>
                      </c:pt>
                      <c:pt idx="11720">
                        <c:v>44832.100891203707</c:v>
                      </c:pt>
                      <c:pt idx="11721">
                        <c:v>44832.100902777776</c:v>
                      </c:pt>
                      <c:pt idx="11722">
                        <c:v>44832.100914351853</c:v>
                      </c:pt>
                      <c:pt idx="11723">
                        <c:v>44832.100925925923</c:v>
                      </c:pt>
                      <c:pt idx="11724">
                        <c:v>44832.100937499999</c:v>
                      </c:pt>
                      <c:pt idx="11725">
                        <c:v>44832.100949074076</c:v>
                      </c:pt>
                      <c:pt idx="11726">
                        <c:v>44832.100960648146</c:v>
                      </c:pt>
                      <c:pt idx="11727">
                        <c:v>44832.100972222222</c:v>
                      </c:pt>
                      <c:pt idx="11728">
                        <c:v>44832.100983796299</c:v>
                      </c:pt>
                      <c:pt idx="11729">
                        <c:v>44832.100995370369</c:v>
                      </c:pt>
                      <c:pt idx="11730">
                        <c:v>44832.101006944446</c:v>
                      </c:pt>
                      <c:pt idx="11731">
                        <c:v>44832.101018518515</c:v>
                      </c:pt>
                      <c:pt idx="11732">
                        <c:v>44832.101030092592</c:v>
                      </c:pt>
                      <c:pt idx="11733">
                        <c:v>44832.101041666669</c:v>
                      </c:pt>
                      <c:pt idx="11734">
                        <c:v>44832.101053240738</c:v>
                      </c:pt>
                      <c:pt idx="11735">
                        <c:v>44832.101064814815</c:v>
                      </c:pt>
                      <c:pt idx="11736">
                        <c:v>44832.101076388892</c:v>
                      </c:pt>
                      <c:pt idx="11737">
                        <c:v>44832.101087962961</c:v>
                      </c:pt>
                      <c:pt idx="11738">
                        <c:v>44832.101099537038</c:v>
                      </c:pt>
                      <c:pt idx="11739">
                        <c:v>44832.101111111115</c:v>
                      </c:pt>
                      <c:pt idx="11740">
                        <c:v>44832.101122685184</c:v>
                      </c:pt>
                      <c:pt idx="11741">
                        <c:v>44832.101134259261</c:v>
                      </c:pt>
                      <c:pt idx="11742">
                        <c:v>44832.101145833331</c:v>
                      </c:pt>
                      <c:pt idx="11743">
                        <c:v>44832.101157407407</c:v>
                      </c:pt>
                      <c:pt idx="11744">
                        <c:v>44832.101168981484</c:v>
                      </c:pt>
                      <c:pt idx="11745">
                        <c:v>44832.101180555554</c:v>
                      </c:pt>
                      <c:pt idx="11746">
                        <c:v>44832.10119212963</c:v>
                      </c:pt>
                      <c:pt idx="11747">
                        <c:v>44832.101203703707</c:v>
                      </c:pt>
                      <c:pt idx="11748">
                        <c:v>44832.101215277777</c:v>
                      </c:pt>
                      <c:pt idx="11749">
                        <c:v>44832.101226851853</c:v>
                      </c:pt>
                      <c:pt idx="11750">
                        <c:v>44832.101238425923</c:v>
                      </c:pt>
                      <c:pt idx="11751">
                        <c:v>44832.10125</c:v>
                      </c:pt>
                      <c:pt idx="11752">
                        <c:v>44832.101261574076</c:v>
                      </c:pt>
                      <c:pt idx="11753">
                        <c:v>44832.101273148146</c:v>
                      </c:pt>
                      <c:pt idx="11754">
                        <c:v>44832.101284722223</c:v>
                      </c:pt>
                      <c:pt idx="11755">
                        <c:v>44832.1012962963</c:v>
                      </c:pt>
                      <c:pt idx="11756">
                        <c:v>44832.101307870369</c:v>
                      </c:pt>
                      <c:pt idx="11757">
                        <c:v>44832.101319444446</c:v>
                      </c:pt>
                      <c:pt idx="11758">
                        <c:v>44832.101331018515</c:v>
                      </c:pt>
                      <c:pt idx="11759">
                        <c:v>44832.101342592592</c:v>
                      </c:pt>
                      <c:pt idx="11760">
                        <c:v>44832.101354166669</c:v>
                      </c:pt>
                      <c:pt idx="11761">
                        <c:v>44832.101365740738</c:v>
                      </c:pt>
                      <c:pt idx="11762">
                        <c:v>44832.101377314815</c:v>
                      </c:pt>
                      <c:pt idx="11763">
                        <c:v>44832.101388888892</c:v>
                      </c:pt>
                      <c:pt idx="11764">
                        <c:v>44832.101400462961</c:v>
                      </c:pt>
                      <c:pt idx="11765">
                        <c:v>44832.101412037038</c:v>
                      </c:pt>
                      <c:pt idx="11766">
                        <c:v>44832.101423611108</c:v>
                      </c:pt>
                      <c:pt idx="11767">
                        <c:v>44832.101435185185</c:v>
                      </c:pt>
                      <c:pt idx="11768">
                        <c:v>44832.101446759261</c:v>
                      </c:pt>
                      <c:pt idx="11769">
                        <c:v>44832.101458333331</c:v>
                      </c:pt>
                      <c:pt idx="11770">
                        <c:v>44832.101469907408</c:v>
                      </c:pt>
                      <c:pt idx="11771">
                        <c:v>44832.101481481484</c:v>
                      </c:pt>
                      <c:pt idx="11772">
                        <c:v>44832.101493055554</c:v>
                      </c:pt>
                      <c:pt idx="11773">
                        <c:v>44832.101504629631</c:v>
                      </c:pt>
                      <c:pt idx="11774">
                        <c:v>44832.1015162037</c:v>
                      </c:pt>
                      <c:pt idx="11775">
                        <c:v>44832.101527777777</c:v>
                      </c:pt>
                      <c:pt idx="11776">
                        <c:v>44832.101539351854</c:v>
                      </c:pt>
                      <c:pt idx="11777">
                        <c:v>44832.101550925923</c:v>
                      </c:pt>
                      <c:pt idx="11778">
                        <c:v>44832.1015625</c:v>
                      </c:pt>
                      <c:pt idx="11779">
                        <c:v>44832.101574074077</c:v>
                      </c:pt>
                      <c:pt idx="11780">
                        <c:v>44832.101585648146</c:v>
                      </c:pt>
                      <c:pt idx="11781">
                        <c:v>44832.101597222223</c:v>
                      </c:pt>
                      <c:pt idx="11782">
                        <c:v>44832.1016087963</c:v>
                      </c:pt>
                      <c:pt idx="11783">
                        <c:v>44832.101620370369</c:v>
                      </c:pt>
                      <c:pt idx="11784">
                        <c:v>44832.101631944446</c:v>
                      </c:pt>
                      <c:pt idx="11785">
                        <c:v>44832.101643518516</c:v>
                      </c:pt>
                      <c:pt idx="11786">
                        <c:v>44832.101655092592</c:v>
                      </c:pt>
                      <c:pt idx="11787">
                        <c:v>44832.101666666669</c:v>
                      </c:pt>
                      <c:pt idx="11788">
                        <c:v>44832.101678240739</c:v>
                      </c:pt>
                      <c:pt idx="11789">
                        <c:v>44832.101689814815</c:v>
                      </c:pt>
                      <c:pt idx="11790">
                        <c:v>44832.101701388892</c:v>
                      </c:pt>
                      <c:pt idx="11791">
                        <c:v>44832.101712962962</c:v>
                      </c:pt>
                      <c:pt idx="11792">
                        <c:v>44832.101724537039</c:v>
                      </c:pt>
                      <c:pt idx="11793">
                        <c:v>44832.101736111108</c:v>
                      </c:pt>
                      <c:pt idx="11794">
                        <c:v>44832.101747685185</c:v>
                      </c:pt>
                      <c:pt idx="11795">
                        <c:v>44832.101759259262</c:v>
                      </c:pt>
                      <c:pt idx="11796">
                        <c:v>44832.101770833331</c:v>
                      </c:pt>
                      <c:pt idx="11797">
                        <c:v>44832.101782407408</c:v>
                      </c:pt>
                      <c:pt idx="11798">
                        <c:v>44832.101793981485</c:v>
                      </c:pt>
                      <c:pt idx="11799">
                        <c:v>44832.101805555554</c:v>
                      </c:pt>
                      <c:pt idx="11800">
                        <c:v>44832.101817129631</c:v>
                      </c:pt>
                      <c:pt idx="11801">
                        <c:v>44832.1018287037</c:v>
                      </c:pt>
                      <c:pt idx="11802">
                        <c:v>44832.101840277777</c:v>
                      </c:pt>
                      <c:pt idx="11803">
                        <c:v>44832.101851851854</c:v>
                      </c:pt>
                      <c:pt idx="11804">
                        <c:v>44832.101863425924</c:v>
                      </c:pt>
                      <c:pt idx="11805">
                        <c:v>44832.101875</c:v>
                      </c:pt>
                      <c:pt idx="11806">
                        <c:v>44832.101886574077</c:v>
                      </c:pt>
                      <c:pt idx="11807">
                        <c:v>44832.101898148147</c:v>
                      </c:pt>
                      <c:pt idx="11808">
                        <c:v>44832.101909722223</c:v>
                      </c:pt>
                      <c:pt idx="11809">
                        <c:v>44832.101921296293</c:v>
                      </c:pt>
                      <c:pt idx="11810">
                        <c:v>44832.10193287037</c:v>
                      </c:pt>
                      <c:pt idx="11811">
                        <c:v>44832.101944444446</c:v>
                      </c:pt>
                      <c:pt idx="11812">
                        <c:v>44832.101956018516</c:v>
                      </c:pt>
                      <c:pt idx="11813">
                        <c:v>44832.101967592593</c:v>
                      </c:pt>
                      <c:pt idx="11814">
                        <c:v>44832.101979166669</c:v>
                      </c:pt>
                      <c:pt idx="11815">
                        <c:v>44832.101990740739</c:v>
                      </c:pt>
                      <c:pt idx="11816">
                        <c:v>44832.102002314816</c:v>
                      </c:pt>
                      <c:pt idx="11817">
                        <c:v>44832.102013888885</c:v>
                      </c:pt>
                      <c:pt idx="11818">
                        <c:v>44832.102025462962</c:v>
                      </c:pt>
                      <c:pt idx="11819">
                        <c:v>44832.102037037039</c:v>
                      </c:pt>
                      <c:pt idx="11820">
                        <c:v>44832.102048611108</c:v>
                      </c:pt>
                      <c:pt idx="11821">
                        <c:v>44832.102060185185</c:v>
                      </c:pt>
                      <c:pt idx="11822">
                        <c:v>44832.102071759262</c:v>
                      </c:pt>
                      <c:pt idx="11823">
                        <c:v>44832.102083333331</c:v>
                      </c:pt>
                      <c:pt idx="11824">
                        <c:v>44832.102094907408</c:v>
                      </c:pt>
                      <c:pt idx="11825">
                        <c:v>44832.102106481485</c:v>
                      </c:pt>
                      <c:pt idx="11826">
                        <c:v>44832.102118055554</c:v>
                      </c:pt>
                      <c:pt idx="11827">
                        <c:v>44832.102129629631</c:v>
                      </c:pt>
                      <c:pt idx="11828">
                        <c:v>44832.102141203701</c:v>
                      </c:pt>
                      <c:pt idx="11829">
                        <c:v>44832.102152777778</c:v>
                      </c:pt>
                      <c:pt idx="11830">
                        <c:v>44832.102164351854</c:v>
                      </c:pt>
                      <c:pt idx="11831">
                        <c:v>44832.102175925924</c:v>
                      </c:pt>
                      <c:pt idx="11832">
                        <c:v>44832.102187500001</c:v>
                      </c:pt>
                      <c:pt idx="11833">
                        <c:v>44832.102199074077</c:v>
                      </c:pt>
                      <c:pt idx="11834">
                        <c:v>44832.102210648147</c:v>
                      </c:pt>
                      <c:pt idx="11835">
                        <c:v>44832.102222222224</c:v>
                      </c:pt>
                      <c:pt idx="11836">
                        <c:v>44832.102233796293</c:v>
                      </c:pt>
                      <c:pt idx="11837">
                        <c:v>44832.10224537037</c:v>
                      </c:pt>
                      <c:pt idx="11838">
                        <c:v>44832.102256944447</c:v>
                      </c:pt>
                      <c:pt idx="11839">
                        <c:v>44832.102268518516</c:v>
                      </c:pt>
                      <c:pt idx="11840">
                        <c:v>44832.102280092593</c:v>
                      </c:pt>
                      <c:pt idx="11841">
                        <c:v>44832.10229166667</c:v>
                      </c:pt>
                      <c:pt idx="11842">
                        <c:v>44832.102303240739</c:v>
                      </c:pt>
                      <c:pt idx="11843">
                        <c:v>44832.102314814816</c:v>
                      </c:pt>
                      <c:pt idx="11844">
                        <c:v>44832.102326388886</c:v>
                      </c:pt>
                      <c:pt idx="11845">
                        <c:v>44832.102337962962</c:v>
                      </c:pt>
                      <c:pt idx="11846">
                        <c:v>44832.102349537039</c:v>
                      </c:pt>
                      <c:pt idx="11847">
                        <c:v>44832.102361111109</c:v>
                      </c:pt>
                      <c:pt idx="11848">
                        <c:v>44832.102372685185</c:v>
                      </c:pt>
                      <c:pt idx="11849">
                        <c:v>44832.102384259262</c:v>
                      </c:pt>
                      <c:pt idx="11850">
                        <c:v>44832.102395833332</c:v>
                      </c:pt>
                      <c:pt idx="11851">
                        <c:v>44832.102407407408</c:v>
                      </c:pt>
                      <c:pt idx="11852">
                        <c:v>44832.102418981478</c:v>
                      </c:pt>
                      <c:pt idx="11853">
                        <c:v>44832.102430555555</c:v>
                      </c:pt>
                      <c:pt idx="11854">
                        <c:v>44832.102442129632</c:v>
                      </c:pt>
                      <c:pt idx="11855">
                        <c:v>44832.102453703701</c:v>
                      </c:pt>
                      <c:pt idx="11856">
                        <c:v>44832.102465277778</c:v>
                      </c:pt>
                      <c:pt idx="11857">
                        <c:v>44832.102476851855</c:v>
                      </c:pt>
                      <c:pt idx="11858">
                        <c:v>44832.102488425924</c:v>
                      </c:pt>
                      <c:pt idx="11859">
                        <c:v>44832.102500000001</c:v>
                      </c:pt>
                      <c:pt idx="11860">
                        <c:v>44832.102511574078</c:v>
                      </c:pt>
                      <c:pt idx="11861">
                        <c:v>44832.102523148147</c:v>
                      </c:pt>
                      <c:pt idx="11862">
                        <c:v>44832.102534722224</c:v>
                      </c:pt>
                      <c:pt idx="11863">
                        <c:v>44832.102546296293</c:v>
                      </c:pt>
                      <c:pt idx="11864">
                        <c:v>44832.10255787037</c:v>
                      </c:pt>
                      <c:pt idx="11865">
                        <c:v>44832.102569444447</c:v>
                      </c:pt>
                      <c:pt idx="11866">
                        <c:v>44832.102581018517</c:v>
                      </c:pt>
                      <c:pt idx="11867">
                        <c:v>44832.102592592593</c:v>
                      </c:pt>
                      <c:pt idx="11868">
                        <c:v>44832.10260416667</c:v>
                      </c:pt>
                      <c:pt idx="11869">
                        <c:v>44832.10261574074</c:v>
                      </c:pt>
                      <c:pt idx="11870">
                        <c:v>44832.102627314816</c:v>
                      </c:pt>
                      <c:pt idx="11871">
                        <c:v>44832.102638888886</c:v>
                      </c:pt>
                      <c:pt idx="11872">
                        <c:v>44832.102650462963</c:v>
                      </c:pt>
                      <c:pt idx="11873">
                        <c:v>44832.102662037039</c:v>
                      </c:pt>
                      <c:pt idx="11874">
                        <c:v>44832.102673611109</c:v>
                      </c:pt>
                      <c:pt idx="11875">
                        <c:v>44832.102685185186</c:v>
                      </c:pt>
                      <c:pt idx="11876">
                        <c:v>44832.102696759262</c:v>
                      </c:pt>
                      <c:pt idx="11877">
                        <c:v>44832.102708333332</c:v>
                      </c:pt>
                      <c:pt idx="11878">
                        <c:v>44832.102719907409</c:v>
                      </c:pt>
                      <c:pt idx="11879">
                        <c:v>44832.102743055555</c:v>
                      </c:pt>
                      <c:pt idx="11880">
                        <c:v>44832.102754629632</c:v>
                      </c:pt>
                      <c:pt idx="11881">
                        <c:v>44832.102766203701</c:v>
                      </c:pt>
                      <c:pt idx="11882">
                        <c:v>44832.102777777778</c:v>
                      </c:pt>
                      <c:pt idx="11883">
                        <c:v>44832.102789351855</c:v>
                      </c:pt>
                      <c:pt idx="11884">
                        <c:v>44832.102800925924</c:v>
                      </c:pt>
                      <c:pt idx="11885">
                        <c:v>44832.102812500001</c:v>
                      </c:pt>
                      <c:pt idx="11886">
                        <c:v>44832.102824074071</c:v>
                      </c:pt>
                      <c:pt idx="11887">
                        <c:v>44832.102835648147</c:v>
                      </c:pt>
                      <c:pt idx="11888">
                        <c:v>44832.102847222224</c:v>
                      </c:pt>
                      <c:pt idx="11889">
                        <c:v>44832.102858796294</c:v>
                      </c:pt>
                      <c:pt idx="11890">
                        <c:v>44832.102870370371</c:v>
                      </c:pt>
                      <c:pt idx="11891">
                        <c:v>44832.102881944447</c:v>
                      </c:pt>
                      <c:pt idx="11892">
                        <c:v>44832.102893518517</c:v>
                      </c:pt>
                      <c:pt idx="11893">
                        <c:v>44832.102893518517</c:v>
                      </c:pt>
                      <c:pt idx="11894">
                        <c:v>44832.102905092594</c:v>
                      </c:pt>
                      <c:pt idx="11895">
                        <c:v>44832.102916666663</c:v>
                      </c:pt>
                      <c:pt idx="11896">
                        <c:v>44832.102939814817</c:v>
                      </c:pt>
                      <c:pt idx="11897">
                        <c:v>44832.102951388886</c:v>
                      </c:pt>
                      <c:pt idx="11898">
                        <c:v>44832.102962962963</c:v>
                      </c:pt>
                      <c:pt idx="11899">
                        <c:v>44832.10297453704</c:v>
                      </c:pt>
                      <c:pt idx="11900">
                        <c:v>44832.102986111109</c:v>
                      </c:pt>
                      <c:pt idx="11901">
                        <c:v>44832.102997685186</c:v>
                      </c:pt>
                      <c:pt idx="11902">
                        <c:v>44832.103009259263</c:v>
                      </c:pt>
                      <c:pt idx="11903">
                        <c:v>44832.103020833332</c:v>
                      </c:pt>
                      <c:pt idx="11904">
                        <c:v>44832.103032407409</c:v>
                      </c:pt>
                      <c:pt idx="11905">
                        <c:v>44832.103043981479</c:v>
                      </c:pt>
                      <c:pt idx="11906">
                        <c:v>44832.103055555555</c:v>
                      </c:pt>
                      <c:pt idx="11907">
                        <c:v>44832.103067129632</c:v>
                      </c:pt>
                      <c:pt idx="11908">
                        <c:v>44832.103078703702</c:v>
                      </c:pt>
                      <c:pt idx="11909">
                        <c:v>44832.103090277778</c:v>
                      </c:pt>
                      <c:pt idx="11910">
                        <c:v>44832.103101851855</c:v>
                      </c:pt>
                      <c:pt idx="11911">
                        <c:v>44832.103113425925</c:v>
                      </c:pt>
                      <c:pt idx="11912">
                        <c:v>44832.103125000001</c:v>
                      </c:pt>
                      <c:pt idx="11913">
                        <c:v>44832.103136574071</c:v>
                      </c:pt>
                      <c:pt idx="11914">
                        <c:v>44832.103148148148</c:v>
                      </c:pt>
                      <c:pt idx="11915">
                        <c:v>44832.103159722225</c:v>
                      </c:pt>
                      <c:pt idx="11916">
                        <c:v>44832.103171296294</c:v>
                      </c:pt>
                      <c:pt idx="11917">
                        <c:v>44832.103182870371</c:v>
                      </c:pt>
                      <c:pt idx="11918">
                        <c:v>44832.103194444448</c:v>
                      </c:pt>
                      <c:pt idx="11919">
                        <c:v>44832.103206018517</c:v>
                      </c:pt>
                      <c:pt idx="11920">
                        <c:v>44832.103217592594</c:v>
                      </c:pt>
                      <c:pt idx="11921">
                        <c:v>44832.103229166663</c:v>
                      </c:pt>
                      <c:pt idx="11922">
                        <c:v>44832.10324074074</c:v>
                      </c:pt>
                      <c:pt idx="11923">
                        <c:v>44832.103252314817</c:v>
                      </c:pt>
                      <c:pt idx="11924">
                        <c:v>44832.103263888886</c:v>
                      </c:pt>
                      <c:pt idx="11925">
                        <c:v>44832.103275462963</c:v>
                      </c:pt>
                      <c:pt idx="11926">
                        <c:v>44832.10328703704</c:v>
                      </c:pt>
                      <c:pt idx="11927">
                        <c:v>44832.103298611109</c:v>
                      </c:pt>
                      <c:pt idx="11928">
                        <c:v>44832.103310185186</c:v>
                      </c:pt>
                      <c:pt idx="11929">
                        <c:v>44832.103321759256</c:v>
                      </c:pt>
                      <c:pt idx="11930">
                        <c:v>44832.103333333333</c:v>
                      </c:pt>
                      <c:pt idx="11931">
                        <c:v>44832.103344907409</c:v>
                      </c:pt>
                      <c:pt idx="11932">
                        <c:v>44832.103356481479</c:v>
                      </c:pt>
                      <c:pt idx="11933">
                        <c:v>44832.103368055556</c:v>
                      </c:pt>
                      <c:pt idx="11934">
                        <c:v>44832.103379629632</c:v>
                      </c:pt>
                      <c:pt idx="11935">
                        <c:v>44832.103391203702</c:v>
                      </c:pt>
                      <c:pt idx="11936">
                        <c:v>44832.103402777779</c:v>
                      </c:pt>
                      <c:pt idx="11937">
                        <c:v>44832.103414351855</c:v>
                      </c:pt>
                      <c:pt idx="11938">
                        <c:v>44832.103425925925</c:v>
                      </c:pt>
                      <c:pt idx="11939">
                        <c:v>44832.103437500002</c:v>
                      </c:pt>
                      <c:pt idx="11940">
                        <c:v>44832.103449074071</c:v>
                      </c:pt>
                      <c:pt idx="11941">
                        <c:v>44832.103460648148</c:v>
                      </c:pt>
                      <c:pt idx="11942">
                        <c:v>44832.103472222225</c:v>
                      </c:pt>
                      <c:pt idx="11943">
                        <c:v>44832.103483796294</c:v>
                      </c:pt>
                      <c:pt idx="11944">
                        <c:v>44832.103495370371</c:v>
                      </c:pt>
                      <c:pt idx="11945">
                        <c:v>44832.103506944448</c:v>
                      </c:pt>
                      <c:pt idx="11946">
                        <c:v>44832.103518518517</c:v>
                      </c:pt>
                      <c:pt idx="11947">
                        <c:v>44832.103530092594</c:v>
                      </c:pt>
                      <c:pt idx="11948">
                        <c:v>44832.103541666664</c:v>
                      </c:pt>
                      <c:pt idx="11949">
                        <c:v>44832.10355324074</c:v>
                      </c:pt>
                      <c:pt idx="11950">
                        <c:v>44832.103564814817</c:v>
                      </c:pt>
                      <c:pt idx="11951">
                        <c:v>44832.103576388887</c:v>
                      </c:pt>
                      <c:pt idx="11952">
                        <c:v>44832.103587962964</c:v>
                      </c:pt>
                      <c:pt idx="11953">
                        <c:v>44832.10359953704</c:v>
                      </c:pt>
                      <c:pt idx="11954">
                        <c:v>44832.10361111111</c:v>
                      </c:pt>
                      <c:pt idx="11955">
                        <c:v>44832.103622685187</c:v>
                      </c:pt>
                      <c:pt idx="11956">
                        <c:v>44832.103634259256</c:v>
                      </c:pt>
                      <c:pt idx="11957">
                        <c:v>44832.103645833333</c:v>
                      </c:pt>
                      <c:pt idx="11958">
                        <c:v>44832.10365740741</c:v>
                      </c:pt>
                      <c:pt idx="11959">
                        <c:v>44832.103668981479</c:v>
                      </c:pt>
                      <c:pt idx="11960">
                        <c:v>44832.103680555556</c:v>
                      </c:pt>
                      <c:pt idx="11961">
                        <c:v>44832.103692129633</c:v>
                      </c:pt>
                      <c:pt idx="11962">
                        <c:v>44832.103703703702</c:v>
                      </c:pt>
                      <c:pt idx="11963">
                        <c:v>44832.103715277779</c:v>
                      </c:pt>
                      <c:pt idx="11964">
                        <c:v>44832.103726851848</c:v>
                      </c:pt>
                      <c:pt idx="11965">
                        <c:v>44832.103738425925</c:v>
                      </c:pt>
                      <c:pt idx="11966">
                        <c:v>44832.103750000002</c:v>
                      </c:pt>
                      <c:pt idx="11967">
                        <c:v>44832.103761574072</c:v>
                      </c:pt>
                      <c:pt idx="11968">
                        <c:v>44832.103773148148</c:v>
                      </c:pt>
                      <c:pt idx="11969">
                        <c:v>44832.103784722225</c:v>
                      </c:pt>
                      <c:pt idx="11970">
                        <c:v>44832.103796296295</c:v>
                      </c:pt>
                      <c:pt idx="11971">
                        <c:v>44832.103807870371</c:v>
                      </c:pt>
                      <c:pt idx="11972">
                        <c:v>44832.103819444441</c:v>
                      </c:pt>
                      <c:pt idx="11973">
                        <c:v>44832.103831018518</c:v>
                      </c:pt>
                      <c:pt idx="11974">
                        <c:v>44832.103842592594</c:v>
                      </c:pt>
                      <c:pt idx="11975">
                        <c:v>44832.103854166664</c:v>
                      </c:pt>
                      <c:pt idx="11976">
                        <c:v>44832.103865740741</c:v>
                      </c:pt>
                      <c:pt idx="11977">
                        <c:v>44832.103877314818</c:v>
                      </c:pt>
                      <c:pt idx="11978">
                        <c:v>44832.103888888887</c:v>
                      </c:pt>
                      <c:pt idx="11979">
                        <c:v>44832.103900462964</c:v>
                      </c:pt>
                      <c:pt idx="11980">
                        <c:v>44832.103912037041</c:v>
                      </c:pt>
                      <c:pt idx="11981">
                        <c:v>44832.10392361111</c:v>
                      </c:pt>
                      <c:pt idx="11982">
                        <c:v>44832.103935185187</c:v>
                      </c:pt>
                      <c:pt idx="11983">
                        <c:v>44832.103946759256</c:v>
                      </c:pt>
                      <c:pt idx="11984">
                        <c:v>44832.103958333333</c:v>
                      </c:pt>
                      <c:pt idx="11985">
                        <c:v>44832.10396990741</c:v>
                      </c:pt>
                      <c:pt idx="11986">
                        <c:v>44832.103981481479</c:v>
                      </c:pt>
                      <c:pt idx="11987">
                        <c:v>44832.103993055556</c:v>
                      </c:pt>
                      <c:pt idx="11988">
                        <c:v>44832.104004629633</c:v>
                      </c:pt>
                      <c:pt idx="11989">
                        <c:v>44832.104016203702</c:v>
                      </c:pt>
                      <c:pt idx="11990">
                        <c:v>44832.104027777779</c:v>
                      </c:pt>
                      <c:pt idx="11991">
                        <c:v>44832.104039351849</c:v>
                      </c:pt>
                      <c:pt idx="11992">
                        <c:v>44832.104050925926</c:v>
                      </c:pt>
                      <c:pt idx="11993">
                        <c:v>44832.104062500002</c:v>
                      </c:pt>
                      <c:pt idx="11994">
                        <c:v>44832.104074074072</c:v>
                      </c:pt>
                      <c:pt idx="11995">
                        <c:v>44832.104085648149</c:v>
                      </c:pt>
                      <c:pt idx="11996">
                        <c:v>44832.104097222225</c:v>
                      </c:pt>
                      <c:pt idx="11997">
                        <c:v>44832.104108796295</c:v>
                      </c:pt>
                      <c:pt idx="11998">
                        <c:v>44832.104120370372</c:v>
                      </c:pt>
                      <c:pt idx="11999">
                        <c:v>44832.104131944441</c:v>
                      </c:pt>
                      <c:pt idx="12000">
                        <c:v>44832.104143518518</c:v>
                      </c:pt>
                      <c:pt idx="12001">
                        <c:v>44832.104155092595</c:v>
                      </c:pt>
                      <c:pt idx="12002">
                        <c:v>44832.104166666664</c:v>
                      </c:pt>
                      <c:pt idx="12003">
                        <c:v>44832.104178240741</c:v>
                      </c:pt>
                      <c:pt idx="12004">
                        <c:v>44832.104189814818</c:v>
                      </c:pt>
                      <c:pt idx="12005">
                        <c:v>44832.104201388887</c:v>
                      </c:pt>
                      <c:pt idx="12006">
                        <c:v>44832.104212962964</c:v>
                      </c:pt>
                      <c:pt idx="12007">
                        <c:v>44832.104224537034</c:v>
                      </c:pt>
                      <c:pt idx="12008">
                        <c:v>44832.10423611111</c:v>
                      </c:pt>
                      <c:pt idx="12009">
                        <c:v>44832.104247685187</c:v>
                      </c:pt>
                      <c:pt idx="12010">
                        <c:v>44832.104259259257</c:v>
                      </c:pt>
                      <c:pt idx="12011">
                        <c:v>44832.104270833333</c:v>
                      </c:pt>
                      <c:pt idx="12012">
                        <c:v>44832.10428240741</c:v>
                      </c:pt>
                      <c:pt idx="12013">
                        <c:v>44832.10429398148</c:v>
                      </c:pt>
                      <c:pt idx="12014">
                        <c:v>44832.104305555556</c:v>
                      </c:pt>
                      <c:pt idx="12015">
                        <c:v>44832.104317129626</c:v>
                      </c:pt>
                      <c:pt idx="12016">
                        <c:v>44832.104328703703</c:v>
                      </c:pt>
                      <c:pt idx="12017">
                        <c:v>44832.10434027778</c:v>
                      </c:pt>
                      <c:pt idx="12018">
                        <c:v>44832.104351851849</c:v>
                      </c:pt>
                      <c:pt idx="12019">
                        <c:v>44832.104363425926</c:v>
                      </c:pt>
                      <c:pt idx="12020">
                        <c:v>44832.104375000003</c:v>
                      </c:pt>
                      <c:pt idx="12021">
                        <c:v>44832.104386574072</c:v>
                      </c:pt>
                      <c:pt idx="12022">
                        <c:v>44832.104398148149</c:v>
                      </c:pt>
                      <c:pt idx="12023">
                        <c:v>44832.104409722226</c:v>
                      </c:pt>
                      <c:pt idx="12024">
                        <c:v>44832.104421296295</c:v>
                      </c:pt>
                      <c:pt idx="12025">
                        <c:v>44832.104432870372</c:v>
                      </c:pt>
                      <c:pt idx="12026">
                        <c:v>44832.104444444441</c:v>
                      </c:pt>
                      <c:pt idx="12027">
                        <c:v>44832.104456018518</c:v>
                      </c:pt>
                      <c:pt idx="12028">
                        <c:v>44832.104467592595</c:v>
                      </c:pt>
                      <c:pt idx="12029">
                        <c:v>44832.104479166665</c:v>
                      </c:pt>
                      <c:pt idx="12030">
                        <c:v>44832.104490740741</c:v>
                      </c:pt>
                      <c:pt idx="12031">
                        <c:v>44832.104502314818</c:v>
                      </c:pt>
                      <c:pt idx="12032">
                        <c:v>44832.104513888888</c:v>
                      </c:pt>
                      <c:pt idx="12033">
                        <c:v>44832.104525462964</c:v>
                      </c:pt>
                      <c:pt idx="12034">
                        <c:v>44832.104537037034</c:v>
                      </c:pt>
                      <c:pt idx="12035">
                        <c:v>44832.104548611111</c:v>
                      </c:pt>
                      <c:pt idx="12036">
                        <c:v>44832.104560185187</c:v>
                      </c:pt>
                      <c:pt idx="12037">
                        <c:v>44832.104571759257</c:v>
                      </c:pt>
                      <c:pt idx="12038">
                        <c:v>44832.104583333334</c:v>
                      </c:pt>
                      <c:pt idx="12039">
                        <c:v>44832.104594907411</c:v>
                      </c:pt>
                      <c:pt idx="12040">
                        <c:v>44832.10460648148</c:v>
                      </c:pt>
                      <c:pt idx="12041">
                        <c:v>44832.104618055557</c:v>
                      </c:pt>
                      <c:pt idx="12042">
                        <c:v>44832.104629629626</c:v>
                      </c:pt>
                      <c:pt idx="12043">
                        <c:v>44832.104641203703</c:v>
                      </c:pt>
                      <c:pt idx="12044">
                        <c:v>44832.10465277778</c:v>
                      </c:pt>
                      <c:pt idx="12045">
                        <c:v>44832.104664351849</c:v>
                      </c:pt>
                      <c:pt idx="12046">
                        <c:v>44832.104675925926</c:v>
                      </c:pt>
                      <c:pt idx="12047">
                        <c:v>44832.104687500003</c:v>
                      </c:pt>
                      <c:pt idx="12048">
                        <c:v>44832.104699074072</c:v>
                      </c:pt>
                      <c:pt idx="12049">
                        <c:v>44832.104710648149</c:v>
                      </c:pt>
                      <c:pt idx="12050">
                        <c:v>44832.104722222219</c:v>
                      </c:pt>
                      <c:pt idx="12051">
                        <c:v>44832.104733796295</c:v>
                      </c:pt>
                      <c:pt idx="12052">
                        <c:v>44832.104745370372</c:v>
                      </c:pt>
                      <c:pt idx="12053">
                        <c:v>44832.104756944442</c:v>
                      </c:pt>
                      <c:pt idx="12054">
                        <c:v>44832.104768518519</c:v>
                      </c:pt>
                      <c:pt idx="12055">
                        <c:v>44832.104780092595</c:v>
                      </c:pt>
                      <c:pt idx="12056">
                        <c:v>44832.104791666665</c:v>
                      </c:pt>
                      <c:pt idx="12057">
                        <c:v>44832.104803240742</c:v>
                      </c:pt>
                      <c:pt idx="12058">
                        <c:v>44832.104814814818</c:v>
                      </c:pt>
                      <c:pt idx="12059">
                        <c:v>44832.104826388888</c:v>
                      </c:pt>
                      <c:pt idx="12060">
                        <c:v>44832.104837962965</c:v>
                      </c:pt>
                      <c:pt idx="12061">
                        <c:v>44832.104849537034</c:v>
                      </c:pt>
                      <c:pt idx="12062">
                        <c:v>44832.104861111111</c:v>
                      </c:pt>
                      <c:pt idx="12063">
                        <c:v>44832.104872685188</c:v>
                      </c:pt>
                      <c:pt idx="12064">
                        <c:v>44832.104884259257</c:v>
                      </c:pt>
                      <c:pt idx="12065">
                        <c:v>44832.104895833334</c:v>
                      </c:pt>
                      <c:pt idx="12066">
                        <c:v>44832.104907407411</c:v>
                      </c:pt>
                      <c:pt idx="12067">
                        <c:v>44832.10491898148</c:v>
                      </c:pt>
                      <c:pt idx="12068">
                        <c:v>44832.104930555557</c:v>
                      </c:pt>
                      <c:pt idx="12069">
                        <c:v>44832.104942129627</c:v>
                      </c:pt>
                      <c:pt idx="12070">
                        <c:v>44832.104953703703</c:v>
                      </c:pt>
                      <c:pt idx="12071">
                        <c:v>44832.10496527778</c:v>
                      </c:pt>
                      <c:pt idx="12072">
                        <c:v>44832.10497685185</c:v>
                      </c:pt>
                      <c:pt idx="12073">
                        <c:v>44832.104988425926</c:v>
                      </c:pt>
                      <c:pt idx="12074">
                        <c:v>44832.105000000003</c:v>
                      </c:pt>
                      <c:pt idx="12075">
                        <c:v>44832.105011574073</c:v>
                      </c:pt>
                      <c:pt idx="12076">
                        <c:v>44832.105023148149</c:v>
                      </c:pt>
                      <c:pt idx="12077">
                        <c:v>44832.105034722219</c:v>
                      </c:pt>
                      <c:pt idx="12078">
                        <c:v>44832.105046296296</c:v>
                      </c:pt>
                      <c:pt idx="12079">
                        <c:v>44832.105057870373</c:v>
                      </c:pt>
                      <c:pt idx="12080">
                        <c:v>44832.105069444442</c:v>
                      </c:pt>
                      <c:pt idx="12081">
                        <c:v>44832.105081018519</c:v>
                      </c:pt>
                      <c:pt idx="12082">
                        <c:v>44832.105092592596</c:v>
                      </c:pt>
                      <c:pt idx="12083">
                        <c:v>44832.105104166665</c:v>
                      </c:pt>
                      <c:pt idx="12084">
                        <c:v>44832.105115740742</c:v>
                      </c:pt>
                      <c:pt idx="12085">
                        <c:v>44832.105127314811</c:v>
                      </c:pt>
                      <c:pt idx="12086">
                        <c:v>44832.105138888888</c:v>
                      </c:pt>
                      <c:pt idx="12087">
                        <c:v>44832.105150462965</c:v>
                      </c:pt>
                      <c:pt idx="12088">
                        <c:v>44832.105162037034</c:v>
                      </c:pt>
                      <c:pt idx="12089">
                        <c:v>44832.105173611111</c:v>
                      </c:pt>
                      <c:pt idx="12090">
                        <c:v>44832.105185185188</c:v>
                      </c:pt>
                      <c:pt idx="12091">
                        <c:v>44832.105196759258</c:v>
                      </c:pt>
                      <c:pt idx="12092">
                        <c:v>44832.105208333334</c:v>
                      </c:pt>
                      <c:pt idx="12093">
                        <c:v>44832.105219907404</c:v>
                      </c:pt>
                      <c:pt idx="12094">
                        <c:v>44832.105231481481</c:v>
                      </c:pt>
                      <c:pt idx="12095">
                        <c:v>44832.105243055557</c:v>
                      </c:pt>
                      <c:pt idx="12096">
                        <c:v>44832.105254629627</c:v>
                      </c:pt>
                      <c:pt idx="12097">
                        <c:v>44832.105266203704</c:v>
                      </c:pt>
                      <c:pt idx="12098">
                        <c:v>44832.10527777778</c:v>
                      </c:pt>
                      <c:pt idx="12099">
                        <c:v>44832.10528935185</c:v>
                      </c:pt>
                      <c:pt idx="12100">
                        <c:v>44832.105300925927</c:v>
                      </c:pt>
                      <c:pt idx="12101">
                        <c:v>44832.105312500003</c:v>
                      </c:pt>
                      <c:pt idx="12102">
                        <c:v>44832.105324074073</c:v>
                      </c:pt>
                      <c:pt idx="12103">
                        <c:v>44832.10533564815</c:v>
                      </c:pt>
                      <c:pt idx="12104">
                        <c:v>44832.105347222219</c:v>
                      </c:pt>
                      <c:pt idx="12105">
                        <c:v>44832.105358796296</c:v>
                      </c:pt>
                      <c:pt idx="12106">
                        <c:v>44832.105370370373</c:v>
                      </c:pt>
                      <c:pt idx="12107">
                        <c:v>44832.105381944442</c:v>
                      </c:pt>
                      <c:pt idx="12108">
                        <c:v>44832.105393518519</c:v>
                      </c:pt>
                      <c:pt idx="12109">
                        <c:v>44832.105405092596</c:v>
                      </c:pt>
                      <c:pt idx="12110">
                        <c:v>44832.105416666665</c:v>
                      </c:pt>
                      <c:pt idx="12111">
                        <c:v>44832.105428240742</c:v>
                      </c:pt>
                      <c:pt idx="12112">
                        <c:v>44832.105439814812</c:v>
                      </c:pt>
                      <c:pt idx="12113">
                        <c:v>44832.105451388888</c:v>
                      </c:pt>
                      <c:pt idx="12114">
                        <c:v>44832.105462962965</c:v>
                      </c:pt>
                      <c:pt idx="12115">
                        <c:v>44832.105474537035</c:v>
                      </c:pt>
                      <c:pt idx="12116">
                        <c:v>44832.105486111112</c:v>
                      </c:pt>
                      <c:pt idx="12117">
                        <c:v>44832.105497685188</c:v>
                      </c:pt>
                      <c:pt idx="12118">
                        <c:v>44832.105509259258</c:v>
                      </c:pt>
                      <c:pt idx="12119">
                        <c:v>44832.105520833335</c:v>
                      </c:pt>
                      <c:pt idx="12120">
                        <c:v>44832.105532407404</c:v>
                      </c:pt>
                      <c:pt idx="12121">
                        <c:v>44832.105543981481</c:v>
                      </c:pt>
                      <c:pt idx="12122">
                        <c:v>44832.105555555558</c:v>
                      </c:pt>
                      <c:pt idx="12123">
                        <c:v>44832.105567129627</c:v>
                      </c:pt>
                      <c:pt idx="12124">
                        <c:v>44832.105578703704</c:v>
                      </c:pt>
                      <c:pt idx="12125">
                        <c:v>44832.105590277781</c:v>
                      </c:pt>
                      <c:pt idx="12126">
                        <c:v>44832.10560185185</c:v>
                      </c:pt>
                      <c:pt idx="12127">
                        <c:v>44832.105613425927</c:v>
                      </c:pt>
                      <c:pt idx="12128">
                        <c:v>44832.105624999997</c:v>
                      </c:pt>
                      <c:pt idx="12129">
                        <c:v>44832.105636574073</c:v>
                      </c:pt>
                      <c:pt idx="12130">
                        <c:v>44832.10564814815</c:v>
                      </c:pt>
                      <c:pt idx="12131">
                        <c:v>44832.10565972222</c:v>
                      </c:pt>
                      <c:pt idx="12132">
                        <c:v>44832.105671296296</c:v>
                      </c:pt>
                      <c:pt idx="12133">
                        <c:v>44832.105682870373</c:v>
                      </c:pt>
                      <c:pt idx="12134">
                        <c:v>44832.105694444443</c:v>
                      </c:pt>
                      <c:pt idx="12135">
                        <c:v>44832.105706018519</c:v>
                      </c:pt>
                      <c:pt idx="12136">
                        <c:v>44832.105717592596</c:v>
                      </c:pt>
                      <c:pt idx="12137">
                        <c:v>44832.105729166666</c:v>
                      </c:pt>
                      <c:pt idx="12138">
                        <c:v>44832.105740740742</c:v>
                      </c:pt>
                      <c:pt idx="12139">
                        <c:v>44832.105752314812</c:v>
                      </c:pt>
                      <c:pt idx="12140">
                        <c:v>44832.105763888889</c:v>
                      </c:pt>
                      <c:pt idx="12141">
                        <c:v>44832.105775462966</c:v>
                      </c:pt>
                      <c:pt idx="12142">
                        <c:v>44832.105787037035</c:v>
                      </c:pt>
                      <c:pt idx="12143">
                        <c:v>44832.105798611112</c:v>
                      </c:pt>
                      <c:pt idx="12144">
                        <c:v>44832.105810185189</c:v>
                      </c:pt>
                      <c:pt idx="12145">
                        <c:v>44832.105821759258</c:v>
                      </c:pt>
                      <c:pt idx="12146">
                        <c:v>44832.105833333335</c:v>
                      </c:pt>
                      <c:pt idx="12147">
                        <c:v>44832.105844907404</c:v>
                      </c:pt>
                      <c:pt idx="12148">
                        <c:v>44832.105856481481</c:v>
                      </c:pt>
                      <c:pt idx="12149">
                        <c:v>44832.105868055558</c:v>
                      </c:pt>
                      <c:pt idx="12150">
                        <c:v>44832.105879629627</c:v>
                      </c:pt>
                      <c:pt idx="12151">
                        <c:v>44832.105891203704</c:v>
                      </c:pt>
                      <c:pt idx="12152">
                        <c:v>44832.105902777781</c:v>
                      </c:pt>
                      <c:pt idx="12153">
                        <c:v>44832.105914351851</c:v>
                      </c:pt>
                      <c:pt idx="12154">
                        <c:v>44832.105925925927</c:v>
                      </c:pt>
                      <c:pt idx="12155">
                        <c:v>44832.105937499997</c:v>
                      </c:pt>
                      <c:pt idx="12156">
                        <c:v>44832.105949074074</c:v>
                      </c:pt>
                      <c:pt idx="12157">
                        <c:v>44832.10596064815</c:v>
                      </c:pt>
                      <c:pt idx="12158">
                        <c:v>44832.10597222222</c:v>
                      </c:pt>
                      <c:pt idx="12159">
                        <c:v>44832.105983796297</c:v>
                      </c:pt>
                      <c:pt idx="12160">
                        <c:v>44832.105995370373</c:v>
                      </c:pt>
                      <c:pt idx="12161">
                        <c:v>44832.106006944443</c:v>
                      </c:pt>
                      <c:pt idx="12162">
                        <c:v>44832.10601851852</c:v>
                      </c:pt>
                      <c:pt idx="12163">
                        <c:v>44832.106030092589</c:v>
                      </c:pt>
                      <c:pt idx="12164">
                        <c:v>44832.106041666666</c:v>
                      </c:pt>
                      <c:pt idx="12165">
                        <c:v>44832.106053240743</c:v>
                      </c:pt>
                      <c:pt idx="12166">
                        <c:v>44832.106064814812</c:v>
                      </c:pt>
                      <c:pt idx="12167">
                        <c:v>44832.106076388889</c:v>
                      </c:pt>
                      <c:pt idx="12168">
                        <c:v>44832.106087962966</c:v>
                      </c:pt>
                      <c:pt idx="12169">
                        <c:v>44832.106099537035</c:v>
                      </c:pt>
                      <c:pt idx="12170">
                        <c:v>44832.106111111112</c:v>
                      </c:pt>
                      <c:pt idx="12171">
                        <c:v>44832.106122685182</c:v>
                      </c:pt>
                      <c:pt idx="12172">
                        <c:v>44832.106134259258</c:v>
                      </c:pt>
                      <c:pt idx="12173">
                        <c:v>44832.106145833335</c:v>
                      </c:pt>
                      <c:pt idx="12174">
                        <c:v>44832.106157407405</c:v>
                      </c:pt>
                      <c:pt idx="12175">
                        <c:v>44832.106168981481</c:v>
                      </c:pt>
                      <c:pt idx="12176">
                        <c:v>44832.106180555558</c:v>
                      </c:pt>
                      <c:pt idx="12177">
                        <c:v>44832.106192129628</c:v>
                      </c:pt>
                      <c:pt idx="12178">
                        <c:v>44832.106203703705</c:v>
                      </c:pt>
                      <c:pt idx="12179">
                        <c:v>44832.106215277781</c:v>
                      </c:pt>
                      <c:pt idx="12180">
                        <c:v>44832.106226851851</c:v>
                      </c:pt>
                      <c:pt idx="12181">
                        <c:v>44832.106238425928</c:v>
                      </c:pt>
                      <c:pt idx="12182">
                        <c:v>44832.106249999997</c:v>
                      </c:pt>
                      <c:pt idx="12183">
                        <c:v>44832.106261574074</c:v>
                      </c:pt>
                      <c:pt idx="12184">
                        <c:v>44832.106273148151</c:v>
                      </c:pt>
                      <c:pt idx="12185">
                        <c:v>44832.10628472222</c:v>
                      </c:pt>
                      <c:pt idx="12186">
                        <c:v>44832.106296296297</c:v>
                      </c:pt>
                      <c:pt idx="12187">
                        <c:v>44832.106307870374</c:v>
                      </c:pt>
                      <c:pt idx="12188">
                        <c:v>44832.106319444443</c:v>
                      </c:pt>
                      <c:pt idx="12189">
                        <c:v>44832.10633101852</c:v>
                      </c:pt>
                      <c:pt idx="12190">
                        <c:v>44832.106342592589</c:v>
                      </c:pt>
                      <c:pt idx="12191">
                        <c:v>44832.106354166666</c:v>
                      </c:pt>
                      <c:pt idx="12192">
                        <c:v>44832.106365740743</c:v>
                      </c:pt>
                      <c:pt idx="12193">
                        <c:v>44832.106377314813</c:v>
                      </c:pt>
                      <c:pt idx="12194">
                        <c:v>44832.106388888889</c:v>
                      </c:pt>
                      <c:pt idx="12195">
                        <c:v>44832.106400462966</c:v>
                      </c:pt>
                      <c:pt idx="12196">
                        <c:v>44832.106412037036</c:v>
                      </c:pt>
                      <c:pt idx="12197">
                        <c:v>44832.106423611112</c:v>
                      </c:pt>
                      <c:pt idx="12198">
                        <c:v>44832.106435185182</c:v>
                      </c:pt>
                      <c:pt idx="12199">
                        <c:v>44832.106446759259</c:v>
                      </c:pt>
                      <c:pt idx="12200">
                        <c:v>44832.106458333335</c:v>
                      </c:pt>
                      <c:pt idx="12201">
                        <c:v>44832.106469907405</c:v>
                      </c:pt>
                      <c:pt idx="12202">
                        <c:v>44832.106481481482</c:v>
                      </c:pt>
                      <c:pt idx="12203">
                        <c:v>44832.106493055559</c:v>
                      </c:pt>
                      <c:pt idx="12204">
                        <c:v>44832.106504629628</c:v>
                      </c:pt>
                      <c:pt idx="12205">
                        <c:v>44832.106516203705</c:v>
                      </c:pt>
                      <c:pt idx="12206">
                        <c:v>44832.106527777774</c:v>
                      </c:pt>
                      <c:pt idx="12207">
                        <c:v>44832.106539351851</c:v>
                      </c:pt>
                      <c:pt idx="12208">
                        <c:v>44832.106550925928</c:v>
                      </c:pt>
                      <c:pt idx="12209">
                        <c:v>44832.106562499997</c:v>
                      </c:pt>
                      <c:pt idx="12210">
                        <c:v>44832.106574074074</c:v>
                      </c:pt>
                      <c:pt idx="12211">
                        <c:v>44832.106585648151</c:v>
                      </c:pt>
                      <c:pt idx="12212">
                        <c:v>44832.10659722222</c:v>
                      </c:pt>
                      <c:pt idx="12213">
                        <c:v>44832.106608796297</c:v>
                      </c:pt>
                      <c:pt idx="12214">
                        <c:v>44832.106620370374</c:v>
                      </c:pt>
                      <c:pt idx="12215">
                        <c:v>44832.106631944444</c:v>
                      </c:pt>
                      <c:pt idx="12216">
                        <c:v>44832.10664351852</c:v>
                      </c:pt>
                      <c:pt idx="12217">
                        <c:v>44832.10665509259</c:v>
                      </c:pt>
                      <c:pt idx="12218">
                        <c:v>44832.106666666667</c:v>
                      </c:pt>
                      <c:pt idx="12219">
                        <c:v>44832.106678240743</c:v>
                      </c:pt>
                      <c:pt idx="12220">
                        <c:v>44832.106689814813</c:v>
                      </c:pt>
                      <c:pt idx="12221">
                        <c:v>44832.10670138889</c:v>
                      </c:pt>
                      <c:pt idx="12222">
                        <c:v>44832.106712962966</c:v>
                      </c:pt>
                      <c:pt idx="12223">
                        <c:v>44832.106736111113</c:v>
                      </c:pt>
                      <c:pt idx="12224">
                        <c:v>44832.106747685182</c:v>
                      </c:pt>
                      <c:pt idx="12225">
                        <c:v>44832.106759259259</c:v>
                      </c:pt>
                      <c:pt idx="12226">
                        <c:v>44832.106770833336</c:v>
                      </c:pt>
                      <c:pt idx="12227">
                        <c:v>44832.106782407405</c:v>
                      </c:pt>
                      <c:pt idx="12228">
                        <c:v>44832.106793981482</c:v>
                      </c:pt>
                      <c:pt idx="12229">
                        <c:v>44832.106805555559</c:v>
                      </c:pt>
                      <c:pt idx="12230">
                        <c:v>44832.106817129628</c:v>
                      </c:pt>
                      <c:pt idx="12231">
                        <c:v>44832.106828703705</c:v>
                      </c:pt>
                      <c:pt idx="12232">
                        <c:v>44832.106840277775</c:v>
                      </c:pt>
                      <c:pt idx="12233">
                        <c:v>44832.106851851851</c:v>
                      </c:pt>
                      <c:pt idx="12234">
                        <c:v>44832.106863425928</c:v>
                      </c:pt>
                      <c:pt idx="12235">
                        <c:v>44832.106874999998</c:v>
                      </c:pt>
                      <c:pt idx="12236">
                        <c:v>44832.106886574074</c:v>
                      </c:pt>
                      <c:pt idx="12237">
                        <c:v>44832.106898148151</c:v>
                      </c:pt>
                      <c:pt idx="12238">
                        <c:v>44832.106909722221</c:v>
                      </c:pt>
                      <c:pt idx="12239">
                        <c:v>44832.106921296298</c:v>
                      </c:pt>
                      <c:pt idx="12240">
                        <c:v>44832.106932870367</c:v>
                      </c:pt>
                      <c:pt idx="12241">
                        <c:v>44832.106944444444</c:v>
                      </c:pt>
                      <c:pt idx="12242">
                        <c:v>44832.106956018521</c:v>
                      </c:pt>
                      <c:pt idx="12243">
                        <c:v>44832.10696759259</c:v>
                      </c:pt>
                      <c:pt idx="12244">
                        <c:v>44832.106979166667</c:v>
                      </c:pt>
                      <c:pt idx="12245">
                        <c:v>44832.106990740744</c:v>
                      </c:pt>
                      <c:pt idx="12246">
                        <c:v>44832.107002314813</c:v>
                      </c:pt>
                      <c:pt idx="12247">
                        <c:v>44832.10701388889</c:v>
                      </c:pt>
                      <c:pt idx="12248">
                        <c:v>44832.107025462959</c:v>
                      </c:pt>
                      <c:pt idx="12249">
                        <c:v>44832.107037037036</c:v>
                      </c:pt>
                      <c:pt idx="12250">
                        <c:v>44832.107048611113</c:v>
                      </c:pt>
                      <c:pt idx="12251">
                        <c:v>44832.107060185182</c:v>
                      </c:pt>
                      <c:pt idx="12252">
                        <c:v>44832.107071759259</c:v>
                      </c:pt>
                      <c:pt idx="12253">
                        <c:v>44832.107083333336</c:v>
                      </c:pt>
                      <c:pt idx="12254">
                        <c:v>44832.107094907406</c:v>
                      </c:pt>
                      <c:pt idx="12255">
                        <c:v>44832.107106481482</c:v>
                      </c:pt>
                      <c:pt idx="12256">
                        <c:v>44832.107118055559</c:v>
                      </c:pt>
                      <c:pt idx="12257">
                        <c:v>44832.107129629629</c:v>
                      </c:pt>
                      <c:pt idx="12258">
                        <c:v>44832.107141203705</c:v>
                      </c:pt>
                      <c:pt idx="12259">
                        <c:v>44832.107152777775</c:v>
                      </c:pt>
                      <c:pt idx="12260">
                        <c:v>44832.107164351852</c:v>
                      </c:pt>
                      <c:pt idx="12261">
                        <c:v>44832.107175925928</c:v>
                      </c:pt>
                      <c:pt idx="12262">
                        <c:v>44832.107187499998</c:v>
                      </c:pt>
                      <c:pt idx="12263">
                        <c:v>44832.107199074075</c:v>
                      </c:pt>
                      <c:pt idx="12264">
                        <c:v>44832.107210648152</c:v>
                      </c:pt>
                      <c:pt idx="12265">
                        <c:v>44832.107222222221</c:v>
                      </c:pt>
                      <c:pt idx="12266">
                        <c:v>44832.107233796298</c:v>
                      </c:pt>
                      <c:pt idx="12267">
                        <c:v>44832.107245370367</c:v>
                      </c:pt>
                      <c:pt idx="12268">
                        <c:v>44832.107256944444</c:v>
                      </c:pt>
                      <c:pt idx="12269">
                        <c:v>44832.107268518521</c:v>
                      </c:pt>
                      <c:pt idx="12270">
                        <c:v>44832.10728009259</c:v>
                      </c:pt>
                      <c:pt idx="12271">
                        <c:v>44832.107291666667</c:v>
                      </c:pt>
                      <c:pt idx="12272">
                        <c:v>44832.107303240744</c:v>
                      </c:pt>
                      <c:pt idx="12273">
                        <c:v>44832.107314814813</c:v>
                      </c:pt>
                      <c:pt idx="12274">
                        <c:v>44832.10732638889</c:v>
                      </c:pt>
                      <c:pt idx="12275">
                        <c:v>44832.10733796296</c:v>
                      </c:pt>
                      <c:pt idx="12276">
                        <c:v>44832.107349537036</c:v>
                      </c:pt>
                      <c:pt idx="12277">
                        <c:v>44832.107361111113</c:v>
                      </c:pt>
                      <c:pt idx="12278">
                        <c:v>44832.107372685183</c:v>
                      </c:pt>
                      <c:pt idx="12279">
                        <c:v>44832.10738425926</c:v>
                      </c:pt>
                      <c:pt idx="12280">
                        <c:v>44832.107395833336</c:v>
                      </c:pt>
                      <c:pt idx="12281">
                        <c:v>44832.107407407406</c:v>
                      </c:pt>
                      <c:pt idx="12282">
                        <c:v>44832.107418981483</c:v>
                      </c:pt>
                      <c:pt idx="12283">
                        <c:v>44832.107430555552</c:v>
                      </c:pt>
                      <c:pt idx="12284">
                        <c:v>44832.107442129629</c:v>
                      </c:pt>
                      <c:pt idx="12285">
                        <c:v>44832.107453703706</c:v>
                      </c:pt>
                      <c:pt idx="12286">
                        <c:v>44832.107465277775</c:v>
                      </c:pt>
                      <c:pt idx="12287">
                        <c:v>44832.107476851852</c:v>
                      </c:pt>
                      <c:pt idx="12288">
                        <c:v>44832.107488425929</c:v>
                      </c:pt>
                      <c:pt idx="12289">
                        <c:v>44832.107499999998</c:v>
                      </c:pt>
                      <c:pt idx="12290">
                        <c:v>44832.107511574075</c:v>
                      </c:pt>
                      <c:pt idx="12291">
                        <c:v>44832.107523148145</c:v>
                      </c:pt>
                      <c:pt idx="12292">
                        <c:v>44832.107534722221</c:v>
                      </c:pt>
                      <c:pt idx="12293">
                        <c:v>44832.107546296298</c:v>
                      </c:pt>
                      <c:pt idx="12294">
                        <c:v>44832.107557870368</c:v>
                      </c:pt>
                      <c:pt idx="12295">
                        <c:v>44832.107569444444</c:v>
                      </c:pt>
                      <c:pt idx="12296">
                        <c:v>44832.107581018521</c:v>
                      </c:pt>
                      <c:pt idx="12297">
                        <c:v>44832.107592592591</c:v>
                      </c:pt>
                      <c:pt idx="12298">
                        <c:v>44832.107604166667</c:v>
                      </c:pt>
                      <c:pt idx="12299">
                        <c:v>44832.107615740744</c:v>
                      </c:pt>
                      <c:pt idx="12300">
                        <c:v>44832.107627314814</c:v>
                      </c:pt>
                      <c:pt idx="12301">
                        <c:v>44832.107638888891</c:v>
                      </c:pt>
                      <c:pt idx="12302">
                        <c:v>44832.10765046296</c:v>
                      </c:pt>
                      <c:pt idx="12303">
                        <c:v>44832.107662037037</c:v>
                      </c:pt>
                      <c:pt idx="12304">
                        <c:v>44832.107673611114</c:v>
                      </c:pt>
                      <c:pt idx="12305">
                        <c:v>44832.107685185183</c:v>
                      </c:pt>
                      <c:pt idx="12306">
                        <c:v>44832.10769675926</c:v>
                      </c:pt>
                      <c:pt idx="12307">
                        <c:v>44832.107708333337</c:v>
                      </c:pt>
                      <c:pt idx="12308">
                        <c:v>44832.107719907406</c:v>
                      </c:pt>
                      <c:pt idx="12309">
                        <c:v>44832.107731481483</c:v>
                      </c:pt>
                      <c:pt idx="12310">
                        <c:v>44832.107743055552</c:v>
                      </c:pt>
                      <c:pt idx="12311">
                        <c:v>44832.107754629629</c:v>
                      </c:pt>
                      <c:pt idx="12312">
                        <c:v>44832.107766203706</c:v>
                      </c:pt>
                      <c:pt idx="12313">
                        <c:v>44832.107777777775</c:v>
                      </c:pt>
                      <c:pt idx="12314">
                        <c:v>44832.107789351852</c:v>
                      </c:pt>
                      <c:pt idx="12315">
                        <c:v>44832.107800925929</c:v>
                      </c:pt>
                      <c:pt idx="12316">
                        <c:v>44832.107812499999</c:v>
                      </c:pt>
                      <c:pt idx="12317">
                        <c:v>44832.107824074075</c:v>
                      </c:pt>
                      <c:pt idx="12318">
                        <c:v>44832.107835648145</c:v>
                      </c:pt>
                      <c:pt idx="12319">
                        <c:v>44832.107847222222</c:v>
                      </c:pt>
                      <c:pt idx="12320">
                        <c:v>44832.107858796298</c:v>
                      </c:pt>
                      <c:pt idx="12321">
                        <c:v>44832.107870370368</c:v>
                      </c:pt>
                      <c:pt idx="12322">
                        <c:v>44832.107881944445</c:v>
                      </c:pt>
                      <c:pt idx="12323">
                        <c:v>44832.107893518521</c:v>
                      </c:pt>
                      <c:pt idx="12324">
                        <c:v>44832.107905092591</c:v>
                      </c:pt>
                      <c:pt idx="12325">
                        <c:v>44832.107916666668</c:v>
                      </c:pt>
                      <c:pt idx="12326">
                        <c:v>44832.107928240737</c:v>
                      </c:pt>
                      <c:pt idx="12327">
                        <c:v>44832.107939814814</c:v>
                      </c:pt>
                      <c:pt idx="12328">
                        <c:v>44832.107951388891</c:v>
                      </c:pt>
                      <c:pt idx="12329">
                        <c:v>44832.10796296296</c:v>
                      </c:pt>
                      <c:pt idx="12330">
                        <c:v>44832.107974537037</c:v>
                      </c:pt>
                      <c:pt idx="12331">
                        <c:v>44832.107986111114</c:v>
                      </c:pt>
                      <c:pt idx="12332">
                        <c:v>44832.107997685183</c:v>
                      </c:pt>
                      <c:pt idx="12333">
                        <c:v>44832.10800925926</c:v>
                      </c:pt>
                      <c:pt idx="12334">
                        <c:v>44832.108020833337</c:v>
                      </c:pt>
                      <c:pt idx="12335">
                        <c:v>44832.108032407406</c:v>
                      </c:pt>
                      <c:pt idx="12336">
                        <c:v>44832.108043981483</c:v>
                      </c:pt>
                      <c:pt idx="12337">
                        <c:v>44832.108055555553</c:v>
                      </c:pt>
                      <c:pt idx="12338">
                        <c:v>44832.108067129629</c:v>
                      </c:pt>
                      <c:pt idx="12339">
                        <c:v>44832.108078703706</c:v>
                      </c:pt>
                      <c:pt idx="12340">
                        <c:v>44832.108090277776</c:v>
                      </c:pt>
                      <c:pt idx="12341">
                        <c:v>44832.108101851853</c:v>
                      </c:pt>
                      <c:pt idx="12342">
                        <c:v>44832.108113425929</c:v>
                      </c:pt>
                      <c:pt idx="12343">
                        <c:v>44832.108124999999</c:v>
                      </c:pt>
                      <c:pt idx="12344">
                        <c:v>44832.108136574076</c:v>
                      </c:pt>
                      <c:pt idx="12345">
                        <c:v>44832.108148148145</c:v>
                      </c:pt>
                      <c:pt idx="12346">
                        <c:v>44832.108159722222</c:v>
                      </c:pt>
                      <c:pt idx="12347">
                        <c:v>44832.108171296299</c:v>
                      </c:pt>
                      <c:pt idx="12348">
                        <c:v>44832.108182870368</c:v>
                      </c:pt>
                      <c:pt idx="12349">
                        <c:v>44832.108194444445</c:v>
                      </c:pt>
                      <c:pt idx="12350">
                        <c:v>44832.108206018522</c:v>
                      </c:pt>
                      <c:pt idx="12351">
                        <c:v>44832.108217592591</c:v>
                      </c:pt>
                      <c:pt idx="12352">
                        <c:v>44832.108229166668</c:v>
                      </c:pt>
                      <c:pt idx="12353">
                        <c:v>44832.108240740738</c:v>
                      </c:pt>
                      <c:pt idx="12354">
                        <c:v>44832.108252314814</c:v>
                      </c:pt>
                      <c:pt idx="12355">
                        <c:v>44832.108263888891</c:v>
                      </c:pt>
                      <c:pt idx="12356">
                        <c:v>44832.108275462961</c:v>
                      </c:pt>
                      <c:pt idx="12357">
                        <c:v>44832.108287037037</c:v>
                      </c:pt>
                      <c:pt idx="12358">
                        <c:v>44832.108298611114</c:v>
                      </c:pt>
                      <c:pt idx="12359">
                        <c:v>44832.108310185184</c:v>
                      </c:pt>
                      <c:pt idx="12360">
                        <c:v>44832.10832175926</c:v>
                      </c:pt>
                      <c:pt idx="12361">
                        <c:v>44832.10833333333</c:v>
                      </c:pt>
                      <c:pt idx="12362">
                        <c:v>44832.108344907407</c:v>
                      </c:pt>
                      <c:pt idx="12363">
                        <c:v>44832.108356481483</c:v>
                      </c:pt>
                      <c:pt idx="12364">
                        <c:v>44832.108368055553</c:v>
                      </c:pt>
                      <c:pt idx="12365">
                        <c:v>44832.10837962963</c:v>
                      </c:pt>
                      <c:pt idx="12366">
                        <c:v>44832.108391203707</c:v>
                      </c:pt>
                      <c:pt idx="12367">
                        <c:v>44832.108402777776</c:v>
                      </c:pt>
                      <c:pt idx="12368">
                        <c:v>44832.108414351853</c:v>
                      </c:pt>
                      <c:pt idx="12369">
                        <c:v>44832.108425925922</c:v>
                      </c:pt>
                      <c:pt idx="12370">
                        <c:v>44832.108437499999</c:v>
                      </c:pt>
                      <c:pt idx="12371">
                        <c:v>44832.108449074076</c:v>
                      </c:pt>
                      <c:pt idx="12372">
                        <c:v>44832.108460648145</c:v>
                      </c:pt>
                      <c:pt idx="12373">
                        <c:v>44832.108472222222</c:v>
                      </c:pt>
                      <c:pt idx="12374">
                        <c:v>44832.108483796299</c:v>
                      </c:pt>
                      <c:pt idx="12375">
                        <c:v>44832.108495370368</c:v>
                      </c:pt>
                      <c:pt idx="12376">
                        <c:v>44832.108506944445</c:v>
                      </c:pt>
                      <c:pt idx="12377">
                        <c:v>44832.108518518522</c:v>
                      </c:pt>
                      <c:pt idx="12378">
                        <c:v>44832.108530092592</c:v>
                      </c:pt>
                      <c:pt idx="12379">
                        <c:v>44832.108541666668</c:v>
                      </c:pt>
                      <c:pt idx="12380">
                        <c:v>44832.108553240738</c:v>
                      </c:pt>
                      <c:pt idx="12381">
                        <c:v>44832.108564814815</c:v>
                      </c:pt>
                      <c:pt idx="12382">
                        <c:v>44832.108576388891</c:v>
                      </c:pt>
                      <c:pt idx="12383">
                        <c:v>44832.108587962961</c:v>
                      </c:pt>
                      <c:pt idx="12384">
                        <c:v>44832.108599537038</c:v>
                      </c:pt>
                      <c:pt idx="12385">
                        <c:v>44832.108611111114</c:v>
                      </c:pt>
                      <c:pt idx="12386">
                        <c:v>44832.108622685184</c:v>
                      </c:pt>
                      <c:pt idx="12387">
                        <c:v>44832.108634259261</c:v>
                      </c:pt>
                      <c:pt idx="12388">
                        <c:v>44832.10864583333</c:v>
                      </c:pt>
                      <c:pt idx="12389">
                        <c:v>44832.108657407407</c:v>
                      </c:pt>
                      <c:pt idx="12390">
                        <c:v>44832.108668981484</c:v>
                      </c:pt>
                      <c:pt idx="12391">
                        <c:v>44832.108680555553</c:v>
                      </c:pt>
                      <c:pt idx="12392">
                        <c:v>44832.10869212963</c:v>
                      </c:pt>
                      <c:pt idx="12393">
                        <c:v>44832.108703703707</c:v>
                      </c:pt>
                      <c:pt idx="12394">
                        <c:v>44832.108715277776</c:v>
                      </c:pt>
                      <c:pt idx="12395">
                        <c:v>44832.108726851853</c:v>
                      </c:pt>
                      <c:pt idx="12396">
                        <c:v>44832.108738425923</c:v>
                      </c:pt>
                      <c:pt idx="12397">
                        <c:v>44832.108749999999</c:v>
                      </c:pt>
                      <c:pt idx="12398">
                        <c:v>44832.108761574076</c:v>
                      </c:pt>
                      <c:pt idx="12399">
                        <c:v>44832.108773148146</c:v>
                      </c:pt>
                      <c:pt idx="12400">
                        <c:v>44832.108784722222</c:v>
                      </c:pt>
                      <c:pt idx="12401">
                        <c:v>44832.108796296299</c:v>
                      </c:pt>
                      <c:pt idx="12402">
                        <c:v>44832.108807870369</c:v>
                      </c:pt>
                      <c:pt idx="12403">
                        <c:v>44832.108819444446</c:v>
                      </c:pt>
                      <c:pt idx="12404">
                        <c:v>44832.108831018515</c:v>
                      </c:pt>
                      <c:pt idx="12405">
                        <c:v>44832.108842592592</c:v>
                      </c:pt>
                      <c:pt idx="12406">
                        <c:v>44832.108854166669</c:v>
                      </c:pt>
                      <c:pt idx="12407">
                        <c:v>44832.108865740738</c:v>
                      </c:pt>
                      <c:pt idx="12408">
                        <c:v>44832.108877314815</c:v>
                      </c:pt>
                      <c:pt idx="12409">
                        <c:v>44832.108888888892</c:v>
                      </c:pt>
                      <c:pt idx="12410">
                        <c:v>44832.108900462961</c:v>
                      </c:pt>
                      <c:pt idx="12411">
                        <c:v>44832.108912037038</c:v>
                      </c:pt>
                      <c:pt idx="12412">
                        <c:v>44832.108923611115</c:v>
                      </c:pt>
                      <c:pt idx="12413">
                        <c:v>44832.108935185184</c:v>
                      </c:pt>
                      <c:pt idx="12414">
                        <c:v>44832.108946759261</c:v>
                      </c:pt>
                      <c:pt idx="12415">
                        <c:v>44832.108958333331</c:v>
                      </c:pt>
                      <c:pt idx="12416">
                        <c:v>44832.108969907407</c:v>
                      </c:pt>
                      <c:pt idx="12417">
                        <c:v>44832.108981481484</c:v>
                      </c:pt>
                      <c:pt idx="12418">
                        <c:v>44832.108993055554</c:v>
                      </c:pt>
                      <c:pt idx="12419">
                        <c:v>44832.10900462963</c:v>
                      </c:pt>
                      <c:pt idx="12420">
                        <c:v>44832.109016203707</c:v>
                      </c:pt>
                      <c:pt idx="12421">
                        <c:v>44832.109027777777</c:v>
                      </c:pt>
                      <c:pt idx="12422">
                        <c:v>44832.109039351853</c:v>
                      </c:pt>
                      <c:pt idx="12423">
                        <c:v>44832.109050925923</c:v>
                      </c:pt>
                      <c:pt idx="12424">
                        <c:v>44832.1090625</c:v>
                      </c:pt>
                      <c:pt idx="12425">
                        <c:v>44832.109074074076</c:v>
                      </c:pt>
                      <c:pt idx="12426">
                        <c:v>44832.109085648146</c:v>
                      </c:pt>
                      <c:pt idx="12427">
                        <c:v>44832.109097222223</c:v>
                      </c:pt>
                      <c:pt idx="12428">
                        <c:v>44832.1091087963</c:v>
                      </c:pt>
                      <c:pt idx="12429">
                        <c:v>44832.109120370369</c:v>
                      </c:pt>
                      <c:pt idx="12430">
                        <c:v>44832.109131944446</c:v>
                      </c:pt>
                      <c:pt idx="12431">
                        <c:v>44832.109143518515</c:v>
                      </c:pt>
                      <c:pt idx="12432">
                        <c:v>44832.109155092592</c:v>
                      </c:pt>
                      <c:pt idx="12433">
                        <c:v>44832.109166666669</c:v>
                      </c:pt>
                      <c:pt idx="12434">
                        <c:v>44832.109178240738</c:v>
                      </c:pt>
                      <c:pt idx="12435">
                        <c:v>44832.109189814815</c:v>
                      </c:pt>
                      <c:pt idx="12436">
                        <c:v>44832.109201388892</c:v>
                      </c:pt>
                      <c:pt idx="12437">
                        <c:v>44832.109212962961</c:v>
                      </c:pt>
                      <c:pt idx="12438">
                        <c:v>44832.109224537038</c:v>
                      </c:pt>
                      <c:pt idx="12439">
                        <c:v>44832.109236111108</c:v>
                      </c:pt>
                      <c:pt idx="12440">
                        <c:v>44832.109247685185</c:v>
                      </c:pt>
                      <c:pt idx="12441">
                        <c:v>44832.109259259261</c:v>
                      </c:pt>
                      <c:pt idx="12442">
                        <c:v>44832.109270833331</c:v>
                      </c:pt>
                      <c:pt idx="12443">
                        <c:v>44832.109282407408</c:v>
                      </c:pt>
                      <c:pt idx="12444">
                        <c:v>44832.109293981484</c:v>
                      </c:pt>
                      <c:pt idx="12445">
                        <c:v>44832.109305555554</c:v>
                      </c:pt>
                      <c:pt idx="12446">
                        <c:v>44832.109317129631</c:v>
                      </c:pt>
                      <c:pt idx="12447">
                        <c:v>44832.1093287037</c:v>
                      </c:pt>
                      <c:pt idx="12448">
                        <c:v>44832.109340277777</c:v>
                      </c:pt>
                      <c:pt idx="12449">
                        <c:v>44832.109351851854</c:v>
                      </c:pt>
                      <c:pt idx="12450">
                        <c:v>44832.109363425923</c:v>
                      </c:pt>
                      <c:pt idx="12451">
                        <c:v>44832.109375</c:v>
                      </c:pt>
                      <c:pt idx="12452">
                        <c:v>44832.109386574077</c:v>
                      </c:pt>
                      <c:pt idx="12453">
                        <c:v>44832.109398148146</c:v>
                      </c:pt>
                      <c:pt idx="12454">
                        <c:v>44832.109409722223</c:v>
                      </c:pt>
                      <c:pt idx="12455">
                        <c:v>44832.1094212963</c:v>
                      </c:pt>
                      <c:pt idx="12456">
                        <c:v>44832.109432870369</c:v>
                      </c:pt>
                      <c:pt idx="12457">
                        <c:v>44832.109444444446</c:v>
                      </c:pt>
                      <c:pt idx="12458">
                        <c:v>44832.109456018516</c:v>
                      </c:pt>
                      <c:pt idx="12459">
                        <c:v>44832.109467592592</c:v>
                      </c:pt>
                      <c:pt idx="12460">
                        <c:v>44832.109479166669</c:v>
                      </c:pt>
                      <c:pt idx="12461">
                        <c:v>44832.109490740739</c:v>
                      </c:pt>
                      <c:pt idx="12462">
                        <c:v>44832.109502314815</c:v>
                      </c:pt>
                      <c:pt idx="12463">
                        <c:v>44832.109513888892</c:v>
                      </c:pt>
                      <c:pt idx="12464">
                        <c:v>44832.109525462962</c:v>
                      </c:pt>
                      <c:pt idx="12465">
                        <c:v>44832.109537037039</c:v>
                      </c:pt>
                      <c:pt idx="12466">
                        <c:v>44832.109548611108</c:v>
                      </c:pt>
                      <c:pt idx="12467">
                        <c:v>44832.109560185185</c:v>
                      </c:pt>
                      <c:pt idx="12468">
                        <c:v>44832.109571759262</c:v>
                      </c:pt>
                      <c:pt idx="12469">
                        <c:v>44832.109583333331</c:v>
                      </c:pt>
                      <c:pt idx="12470">
                        <c:v>44832.109594907408</c:v>
                      </c:pt>
                      <c:pt idx="12471">
                        <c:v>44832.109606481485</c:v>
                      </c:pt>
                      <c:pt idx="12472">
                        <c:v>44832.109618055554</c:v>
                      </c:pt>
                      <c:pt idx="12473">
                        <c:v>44832.109629629631</c:v>
                      </c:pt>
                      <c:pt idx="12474">
                        <c:v>44832.1096412037</c:v>
                      </c:pt>
                      <c:pt idx="12475">
                        <c:v>44832.109652777777</c:v>
                      </c:pt>
                      <c:pt idx="12476">
                        <c:v>44832.109664351854</c:v>
                      </c:pt>
                      <c:pt idx="12477">
                        <c:v>44832.109675925924</c:v>
                      </c:pt>
                      <c:pt idx="12478">
                        <c:v>44832.1096875</c:v>
                      </c:pt>
                      <c:pt idx="12479">
                        <c:v>44832.109699074077</c:v>
                      </c:pt>
                      <c:pt idx="12480">
                        <c:v>44832.109710648147</c:v>
                      </c:pt>
                      <c:pt idx="12481">
                        <c:v>44832.109722222223</c:v>
                      </c:pt>
                      <c:pt idx="12482">
                        <c:v>44832.109733796293</c:v>
                      </c:pt>
                      <c:pt idx="12483">
                        <c:v>44832.10974537037</c:v>
                      </c:pt>
                      <c:pt idx="12484">
                        <c:v>44832.109756944446</c:v>
                      </c:pt>
                      <c:pt idx="12485">
                        <c:v>44832.109768518516</c:v>
                      </c:pt>
                      <c:pt idx="12486">
                        <c:v>44832.109780092593</c:v>
                      </c:pt>
                      <c:pt idx="12487">
                        <c:v>44832.109791666669</c:v>
                      </c:pt>
                      <c:pt idx="12488">
                        <c:v>44832.109803240739</c:v>
                      </c:pt>
                      <c:pt idx="12489">
                        <c:v>44832.109814814816</c:v>
                      </c:pt>
                      <c:pt idx="12490">
                        <c:v>44832.109826388885</c:v>
                      </c:pt>
                      <c:pt idx="12491">
                        <c:v>44832.109837962962</c:v>
                      </c:pt>
                      <c:pt idx="12492">
                        <c:v>44832.109849537039</c:v>
                      </c:pt>
                      <c:pt idx="12493">
                        <c:v>44832.109861111108</c:v>
                      </c:pt>
                      <c:pt idx="12494">
                        <c:v>44832.109872685185</c:v>
                      </c:pt>
                      <c:pt idx="12495">
                        <c:v>44832.109884259262</c:v>
                      </c:pt>
                      <c:pt idx="12496">
                        <c:v>44832.109895833331</c:v>
                      </c:pt>
                      <c:pt idx="12497">
                        <c:v>44832.109907407408</c:v>
                      </c:pt>
                      <c:pt idx="12498">
                        <c:v>44832.109918981485</c:v>
                      </c:pt>
                      <c:pt idx="12499">
                        <c:v>44832.109930555554</c:v>
                      </c:pt>
                      <c:pt idx="12500">
                        <c:v>44832.109942129631</c:v>
                      </c:pt>
                      <c:pt idx="12501">
                        <c:v>44832.109953703701</c:v>
                      </c:pt>
                      <c:pt idx="12502">
                        <c:v>44832.109965277778</c:v>
                      </c:pt>
                      <c:pt idx="12503">
                        <c:v>44832.109976851854</c:v>
                      </c:pt>
                      <c:pt idx="12504">
                        <c:v>44832.109988425924</c:v>
                      </c:pt>
                      <c:pt idx="12505">
                        <c:v>44832.11</c:v>
                      </c:pt>
                      <c:pt idx="12506">
                        <c:v>44832.110011574077</c:v>
                      </c:pt>
                      <c:pt idx="12507">
                        <c:v>44832.110023148147</c:v>
                      </c:pt>
                      <c:pt idx="12508">
                        <c:v>44832.110034722224</c:v>
                      </c:pt>
                      <c:pt idx="12509">
                        <c:v>44832.110046296293</c:v>
                      </c:pt>
                      <c:pt idx="12510">
                        <c:v>44832.11005787037</c:v>
                      </c:pt>
                      <c:pt idx="12511">
                        <c:v>44832.110069444447</c:v>
                      </c:pt>
                      <c:pt idx="12512">
                        <c:v>44832.110081018516</c:v>
                      </c:pt>
                      <c:pt idx="12513">
                        <c:v>44832.110092592593</c:v>
                      </c:pt>
                      <c:pt idx="12514">
                        <c:v>44832.11010416667</c:v>
                      </c:pt>
                      <c:pt idx="12515">
                        <c:v>44832.110115740739</c:v>
                      </c:pt>
                      <c:pt idx="12516">
                        <c:v>44832.110127314816</c:v>
                      </c:pt>
                      <c:pt idx="12517">
                        <c:v>44832.110138888886</c:v>
                      </c:pt>
                      <c:pt idx="12518">
                        <c:v>44832.110150462962</c:v>
                      </c:pt>
                      <c:pt idx="12519">
                        <c:v>44832.110162037039</c:v>
                      </c:pt>
                      <c:pt idx="12520">
                        <c:v>44832.110173611109</c:v>
                      </c:pt>
                      <c:pt idx="12521">
                        <c:v>44832.110185185185</c:v>
                      </c:pt>
                      <c:pt idx="12522">
                        <c:v>44832.110196759262</c:v>
                      </c:pt>
                      <c:pt idx="12523">
                        <c:v>44832.110208333332</c:v>
                      </c:pt>
                      <c:pt idx="12524">
                        <c:v>44832.110219907408</c:v>
                      </c:pt>
                      <c:pt idx="12525">
                        <c:v>44832.110231481478</c:v>
                      </c:pt>
                      <c:pt idx="12526">
                        <c:v>44832.110243055555</c:v>
                      </c:pt>
                      <c:pt idx="12527">
                        <c:v>44832.110254629632</c:v>
                      </c:pt>
                      <c:pt idx="12528">
                        <c:v>44832.110266203701</c:v>
                      </c:pt>
                      <c:pt idx="12529">
                        <c:v>44832.110277777778</c:v>
                      </c:pt>
                      <c:pt idx="12530">
                        <c:v>44832.110289351855</c:v>
                      </c:pt>
                      <c:pt idx="12531">
                        <c:v>44832.110300925924</c:v>
                      </c:pt>
                      <c:pt idx="12532">
                        <c:v>44832.110312500001</c:v>
                      </c:pt>
                      <c:pt idx="12533">
                        <c:v>44832.110324074078</c:v>
                      </c:pt>
                      <c:pt idx="12534">
                        <c:v>44832.110335648147</c:v>
                      </c:pt>
                      <c:pt idx="12535">
                        <c:v>44832.110347222224</c:v>
                      </c:pt>
                      <c:pt idx="12536">
                        <c:v>44832.110358796293</c:v>
                      </c:pt>
                      <c:pt idx="12537">
                        <c:v>44832.11037037037</c:v>
                      </c:pt>
                      <c:pt idx="12538">
                        <c:v>44832.110381944447</c:v>
                      </c:pt>
                      <c:pt idx="12539">
                        <c:v>44832.110393518517</c:v>
                      </c:pt>
                      <c:pt idx="12540">
                        <c:v>44832.110405092593</c:v>
                      </c:pt>
                      <c:pt idx="12541">
                        <c:v>44832.11041666667</c:v>
                      </c:pt>
                      <c:pt idx="12542">
                        <c:v>44832.11042824074</c:v>
                      </c:pt>
                      <c:pt idx="12543">
                        <c:v>44832.110439814816</c:v>
                      </c:pt>
                      <c:pt idx="12544">
                        <c:v>44832.110451388886</c:v>
                      </c:pt>
                      <c:pt idx="12545">
                        <c:v>44832.110462962963</c:v>
                      </c:pt>
                      <c:pt idx="12546">
                        <c:v>44832.110474537039</c:v>
                      </c:pt>
                      <c:pt idx="12547">
                        <c:v>44832.110486111109</c:v>
                      </c:pt>
                      <c:pt idx="12548">
                        <c:v>44832.110497685186</c:v>
                      </c:pt>
                      <c:pt idx="12549">
                        <c:v>44832.110509259262</c:v>
                      </c:pt>
                      <c:pt idx="12550">
                        <c:v>44832.110532407409</c:v>
                      </c:pt>
                      <c:pt idx="12551">
                        <c:v>44832.110543981478</c:v>
                      </c:pt>
                      <c:pt idx="12552">
                        <c:v>44832.110555555555</c:v>
                      </c:pt>
                      <c:pt idx="12553">
                        <c:v>44832.110567129632</c:v>
                      </c:pt>
                      <c:pt idx="12554">
                        <c:v>44832.110578703701</c:v>
                      </c:pt>
                      <c:pt idx="12555">
                        <c:v>44832.110590277778</c:v>
                      </c:pt>
                      <c:pt idx="12556">
                        <c:v>44832.110590277778</c:v>
                      </c:pt>
                      <c:pt idx="12557">
                        <c:v>44832.110601851855</c:v>
                      </c:pt>
                      <c:pt idx="12558">
                        <c:v>44832.110613425924</c:v>
                      </c:pt>
                      <c:pt idx="12559">
                        <c:v>44832.110625000001</c:v>
                      </c:pt>
                      <c:pt idx="12560">
                        <c:v>44832.110636574071</c:v>
                      </c:pt>
                      <c:pt idx="12561">
                        <c:v>44832.110648148147</c:v>
                      </c:pt>
                      <c:pt idx="12562">
                        <c:v>44832.110659722224</c:v>
                      </c:pt>
                      <c:pt idx="12563">
                        <c:v>44832.110671296294</c:v>
                      </c:pt>
                      <c:pt idx="12564">
                        <c:v>44832.110682870371</c:v>
                      </c:pt>
                      <c:pt idx="12565">
                        <c:v>44832.110694444447</c:v>
                      </c:pt>
                      <c:pt idx="12566">
                        <c:v>44832.110706018517</c:v>
                      </c:pt>
                      <c:pt idx="12567">
                        <c:v>44832.110729166663</c:v>
                      </c:pt>
                      <c:pt idx="12568">
                        <c:v>44832.11074074074</c:v>
                      </c:pt>
                      <c:pt idx="12569">
                        <c:v>44832.110752314817</c:v>
                      </c:pt>
                      <c:pt idx="12570">
                        <c:v>44832.110763888886</c:v>
                      </c:pt>
                      <c:pt idx="12571">
                        <c:v>44832.110775462963</c:v>
                      </c:pt>
                      <c:pt idx="12572">
                        <c:v>44832.11078703704</c:v>
                      </c:pt>
                      <c:pt idx="12573">
                        <c:v>44832.110798611109</c:v>
                      </c:pt>
                      <c:pt idx="12574">
                        <c:v>44832.110810185186</c:v>
                      </c:pt>
                      <c:pt idx="12575">
                        <c:v>44832.110821759263</c:v>
                      </c:pt>
                      <c:pt idx="12576">
                        <c:v>44832.110833333332</c:v>
                      </c:pt>
                      <c:pt idx="12577">
                        <c:v>44832.110844907409</c:v>
                      </c:pt>
                      <c:pt idx="12578">
                        <c:v>44832.110856481479</c:v>
                      </c:pt>
                      <c:pt idx="12579">
                        <c:v>44832.110868055555</c:v>
                      </c:pt>
                      <c:pt idx="12580">
                        <c:v>44832.110879629632</c:v>
                      </c:pt>
                      <c:pt idx="12581">
                        <c:v>44832.110891203702</c:v>
                      </c:pt>
                      <c:pt idx="12582">
                        <c:v>44832.110902777778</c:v>
                      </c:pt>
                      <c:pt idx="12583">
                        <c:v>44832.110914351855</c:v>
                      </c:pt>
                      <c:pt idx="12584">
                        <c:v>44832.110925925925</c:v>
                      </c:pt>
                      <c:pt idx="12585">
                        <c:v>44832.110937500001</c:v>
                      </c:pt>
                      <c:pt idx="12586">
                        <c:v>44832.110949074071</c:v>
                      </c:pt>
                      <c:pt idx="12587">
                        <c:v>44832.110960648148</c:v>
                      </c:pt>
                      <c:pt idx="12588">
                        <c:v>44832.110972222225</c:v>
                      </c:pt>
                      <c:pt idx="12589">
                        <c:v>44832.110983796294</c:v>
                      </c:pt>
                      <c:pt idx="12590">
                        <c:v>44832.110995370371</c:v>
                      </c:pt>
                      <c:pt idx="12591">
                        <c:v>44832.111006944448</c:v>
                      </c:pt>
                      <c:pt idx="12592">
                        <c:v>44832.111018518517</c:v>
                      </c:pt>
                      <c:pt idx="12593">
                        <c:v>44832.111030092594</c:v>
                      </c:pt>
                      <c:pt idx="12594">
                        <c:v>44832.111041666663</c:v>
                      </c:pt>
                      <c:pt idx="12595">
                        <c:v>44832.11105324074</c:v>
                      </c:pt>
                      <c:pt idx="12596">
                        <c:v>44832.111064814817</c:v>
                      </c:pt>
                      <c:pt idx="12597">
                        <c:v>44832.111076388886</c:v>
                      </c:pt>
                      <c:pt idx="12598">
                        <c:v>44832.111087962963</c:v>
                      </c:pt>
                      <c:pt idx="12599">
                        <c:v>44832.11109953704</c:v>
                      </c:pt>
                      <c:pt idx="12600">
                        <c:v>44832.111111111109</c:v>
                      </c:pt>
                      <c:pt idx="12601">
                        <c:v>44832.111122685186</c:v>
                      </c:pt>
                      <c:pt idx="12602">
                        <c:v>44832.111134259256</c:v>
                      </c:pt>
                      <c:pt idx="12603">
                        <c:v>44832.111145833333</c:v>
                      </c:pt>
                      <c:pt idx="12604">
                        <c:v>44832.111157407409</c:v>
                      </c:pt>
                      <c:pt idx="12605">
                        <c:v>44832.111168981479</c:v>
                      </c:pt>
                      <c:pt idx="12606">
                        <c:v>44832.111180555556</c:v>
                      </c:pt>
                      <c:pt idx="12607">
                        <c:v>44832.111192129632</c:v>
                      </c:pt>
                      <c:pt idx="12608">
                        <c:v>44832.111203703702</c:v>
                      </c:pt>
                      <c:pt idx="12609">
                        <c:v>44832.111215277779</c:v>
                      </c:pt>
                      <c:pt idx="12610">
                        <c:v>44832.111226851855</c:v>
                      </c:pt>
                      <c:pt idx="12611">
                        <c:v>44832.111238425925</c:v>
                      </c:pt>
                      <c:pt idx="12612">
                        <c:v>44832.111250000002</c:v>
                      </c:pt>
                      <c:pt idx="12613">
                        <c:v>44832.111261574071</c:v>
                      </c:pt>
                      <c:pt idx="12614">
                        <c:v>44832.111273148148</c:v>
                      </c:pt>
                      <c:pt idx="12615">
                        <c:v>44832.111284722225</c:v>
                      </c:pt>
                      <c:pt idx="12616">
                        <c:v>44832.111296296294</c:v>
                      </c:pt>
                      <c:pt idx="12617">
                        <c:v>44832.111307870371</c:v>
                      </c:pt>
                      <c:pt idx="12618">
                        <c:v>44832.111319444448</c:v>
                      </c:pt>
                      <c:pt idx="12619">
                        <c:v>44832.111331018517</c:v>
                      </c:pt>
                      <c:pt idx="12620">
                        <c:v>44832.111342592594</c:v>
                      </c:pt>
                      <c:pt idx="12621">
                        <c:v>44832.111354166664</c:v>
                      </c:pt>
                      <c:pt idx="12622">
                        <c:v>44832.11136574074</c:v>
                      </c:pt>
                      <c:pt idx="12623">
                        <c:v>44832.111377314817</c:v>
                      </c:pt>
                      <c:pt idx="12624">
                        <c:v>44832.111388888887</c:v>
                      </c:pt>
                      <c:pt idx="12625">
                        <c:v>44832.111400462964</c:v>
                      </c:pt>
                      <c:pt idx="12626">
                        <c:v>44832.11141203704</c:v>
                      </c:pt>
                      <c:pt idx="12627">
                        <c:v>44832.11142361111</c:v>
                      </c:pt>
                      <c:pt idx="12628">
                        <c:v>44832.111435185187</c:v>
                      </c:pt>
                      <c:pt idx="12629">
                        <c:v>44832.111446759256</c:v>
                      </c:pt>
                      <c:pt idx="12630">
                        <c:v>44832.111458333333</c:v>
                      </c:pt>
                      <c:pt idx="12631">
                        <c:v>44832.11146990741</c:v>
                      </c:pt>
                      <c:pt idx="12632">
                        <c:v>44832.111481481479</c:v>
                      </c:pt>
                      <c:pt idx="12633">
                        <c:v>44832.111493055556</c:v>
                      </c:pt>
                      <c:pt idx="12634">
                        <c:v>44832.111504629633</c:v>
                      </c:pt>
                      <c:pt idx="12635">
                        <c:v>44832.111516203702</c:v>
                      </c:pt>
                      <c:pt idx="12636">
                        <c:v>44832.111527777779</c:v>
                      </c:pt>
                      <c:pt idx="12637">
                        <c:v>44832.111539351848</c:v>
                      </c:pt>
                      <c:pt idx="12638">
                        <c:v>44832.111550925925</c:v>
                      </c:pt>
                      <c:pt idx="12639">
                        <c:v>44832.111562500002</c:v>
                      </c:pt>
                      <c:pt idx="12640">
                        <c:v>44832.111574074072</c:v>
                      </c:pt>
                      <c:pt idx="12641">
                        <c:v>44832.111585648148</c:v>
                      </c:pt>
                      <c:pt idx="12642">
                        <c:v>44832.111597222225</c:v>
                      </c:pt>
                      <c:pt idx="12643">
                        <c:v>44832.111608796295</c:v>
                      </c:pt>
                      <c:pt idx="12644">
                        <c:v>44832.111620370371</c:v>
                      </c:pt>
                      <c:pt idx="12645">
                        <c:v>44832.111631944441</c:v>
                      </c:pt>
                      <c:pt idx="12646">
                        <c:v>44832.111643518518</c:v>
                      </c:pt>
                      <c:pt idx="12647">
                        <c:v>44832.111655092594</c:v>
                      </c:pt>
                      <c:pt idx="12648">
                        <c:v>44832.111666666664</c:v>
                      </c:pt>
                      <c:pt idx="12649">
                        <c:v>44832.111678240741</c:v>
                      </c:pt>
                      <c:pt idx="12650">
                        <c:v>44832.111689814818</c:v>
                      </c:pt>
                      <c:pt idx="12651">
                        <c:v>44832.111701388887</c:v>
                      </c:pt>
                      <c:pt idx="12652">
                        <c:v>44832.111712962964</c:v>
                      </c:pt>
                      <c:pt idx="12653">
                        <c:v>44832.111724537041</c:v>
                      </c:pt>
                      <c:pt idx="12654">
                        <c:v>44832.11173611111</c:v>
                      </c:pt>
                      <c:pt idx="12655">
                        <c:v>44832.111747685187</c:v>
                      </c:pt>
                      <c:pt idx="12656">
                        <c:v>44832.111759259256</c:v>
                      </c:pt>
                      <c:pt idx="12657">
                        <c:v>44832.111770833333</c:v>
                      </c:pt>
                      <c:pt idx="12658">
                        <c:v>44832.11178240741</c:v>
                      </c:pt>
                      <c:pt idx="12659">
                        <c:v>44832.111793981479</c:v>
                      </c:pt>
                      <c:pt idx="12660">
                        <c:v>44832.111805555556</c:v>
                      </c:pt>
                      <c:pt idx="12661">
                        <c:v>44832.111817129633</c:v>
                      </c:pt>
                      <c:pt idx="12662">
                        <c:v>44832.111828703702</c:v>
                      </c:pt>
                      <c:pt idx="12663">
                        <c:v>44832.111840277779</c:v>
                      </c:pt>
                      <c:pt idx="12664">
                        <c:v>44832.111851851849</c:v>
                      </c:pt>
                      <c:pt idx="12665">
                        <c:v>44832.111863425926</c:v>
                      </c:pt>
                      <c:pt idx="12666">
                        <c:v>44832.111875000002</c:v>
                      </c:pt>
                      <c:pt idx="12667">
                        <c:v>44832.111886574072</c:v>
                      </c:pt>
                      <c:pt idx="12668">
                        <c:v>44832.111898148149</c:v>
                      </c:pt>
                      <c:pt idx="12669">
                        <c:v>44832.111909722225</c:v>
                      </c:pt>
                      <c:pt idx="12670">
                        <c:v>44832.111921296295</c:v>
                      </c:pt>
                      <c:pt idx="12671">
                        <c:v>44832.111932870372</c:v>
                      </c:pt>
                      <c:pt idx="12672">
                        <c:v>44832.111944444441</c:v>
                      </c:pt>
                      <c:pt idx="12673">
                        <c:v>44832.111956018518</c:v>
                      </c:pt>
                      <c:pt idx="12674">
                        <c:v>44832.111967592595</c:v>
                      </c:pt>
                      <c:pt idx="12675">
                        <c:v>44832.111979166664</c:v>
                      </c:pt>
                      <c:pt idx="12676">
                        <c:v>44832.111990740741</c:v>
                      </c:pt>
                      <c:pt idx="12677">
                        <c:v>44832.112002314818</c:v>
                      </c:pt>
                      <c:pt idx="12678">
                        <c:v>44832.112013888887</c:v>
                      </c:pt>
                      <c:pt idx="12679">
                        <c:v>44832.112025462964</c:v>
                      </c:pt>
                      <c:pt idx="12680">
                        <c:v>44832.112037037034</c:v>
                      </c:pt>
                      <c:pt idx="12681">
                        <c:v>44832.11204861111</c:v>
                      </c:pt>
                      <c:pt idx="12682">
                        <c:v>44832.112060185187</c:v>
                      </c:pt>
                      <c:pt idx="12683">
                        <c:v>44832.112071759257</c:v>
                      </c:pt>
                      <c:pt idx="12684">
                        <c:v>44832.112083333333</c:v>
                      </c:pt>
                      <c:pt idx="12685">
                        <c:v>44832.11209490741</c:v>
                      </c:pt>
                      <c:pt idx="12686">
                        <c:v>44832.11210648148</c:v>
                      </c:pt>
                      <c:pt idx="12687">
                        <c:v>44832.112118055556</c:v>
                      </c:pt>
                      <c:pt idx="12688">
                        <c:v>44832.112129629626</c:v>
                      </c:pt>
                      <c:pt idx="12689">
                        <c:v>44832.112141203703</c:v>
                      </c:pt>
                      <c:pt idx="12690">
                        <c:v>44832.11215277778</c:v>
                      </c:pt>
                      <c:pt idx="12691">
                        <c:v>44832.112164351849</c:v>
                      </c:pt>
                      <c:pt idx="12692">
                        <c:v>44832.112175925926</c:v>
                      </c:pt>
                      <c:pt idx="12693">
                        <c:v>44832.112187500003</c:v>
                      </c:pt>
                      <c:pt idx="12694">
                        <c:v>44832.112199074072</c:v>
                      </c:pt>
                      <c:pt idx="12695">
                        <c:v>44832.112210648149</c:v>
                      </c:pt>
                      <c:pt idx="12696">
                        <c:v>44832.112222222226</c:v>
                      </c:pt>
                      <c:pt idx="12697">
                        <c:v>44832.112233796295</c:v>
                      </c:pt>
                      <c:pt idx="12698">
                        <c:v>44832.112245370372</c:v>
                      </c:pt>
                      <c:pt idx="12699">
                        <c:v>44832.112256944441</c:v>
                      </c:pt>
                      <c:pt idx="12700">
                        <c:v>44832.112268518518</c:v>
                      </c:pt>
                      <c:pt idx="12701">
                        <c:v>44832.112280092595</c:v>
                      </c:pt>
                      <c:pt idx="12702">
                        <c:v>44832.112291666665</c:v>
                      </c:pt>
                      <c:pt idx="12703">
                        <c:v>44832.112303240741</c:v>
                      </c:pt>
                      <c:pt idx="12704">
                        <c:v>44832.112314814818</c:v>
                      </c:pt>
                      <c:pt idx="12705">
                        <c:v>44832.112326388888</c:v>
                      </c:pt>
                      <c:pt idx="12706">
                        <c:v>44832.112337962964</c:v>
                      </c:pt>
                      <c:pt idx="12707">
                        <c:v>44832.112349537034</c:v>
                      </c:pt>
                      <c:pt idx="12708">
                        <c:v>44832.112361111111</c:v>
                      </c:pt>
                      <c:pt idx="12709">
                        <c:v>44832.112372685187</c:v>
                      </c:pt>
                      <c:pt idx="12710">
                        <c:v>44832.112384259257</c:v>
                      </c:pt>
                      <c:pt idx="12711">
                        <c:v>44832.112395833334</c:v>
                      </c:pt>
                      <c:pt idx="12712">
                        <c:v>44832.112407407411</c:v>
                      </c:pt>
                      <c:pt idx="12713">
                        <c:v>44832.11241898148</c:v>
                      </c:pt>
                      <c:pt idx="12714">
                        <c:v>44832.112430555557</c:v>
                      </c:pt>
                      <c:pt idx="12715">
                        <c:v>44832.112442129626</c:v>
                      </c:pt>
                      <c:pt idx="12716">
                        <c:v>44832.112453703703</c:v>
                      </c:pt>
                      <c:pt idx="12717">
                        <c:v>44832.11246527778</c:v>
                      </c:pt>
                      <c:pt idx="12718">
                        <c:v>44832.112476851849</c:v>
                      </c:pt>
                      <c:pt idx="12719">
                        <c:v>44832.112488425926</c:v>
                      </c:pt>
                      <c:pt idx="12720">
                        <c:v>44832.112500000003</c:v>
                      </c:pt>
                      <c:pt idx="12721">
                        <c:v>44832.112511574072</c:v>
                      </c:pt>
                      <c:pt idx="12722">
                        <c:v>44832.112523148149</c:v>
                      </c:pt>
                      <c:pt idx="12723">
                        <c:v>44832.112534722219</c:v>
                      </c:pt>
                      <c:pt idx="12724">
                        <c:v>44832.112546296295</c:v>
                      </c:pt>
                      <c:pt idx="12725">
                        <c:v>44832.112557870372</c:v>
                      </c:pt>
                      <c:pt idx="12726">
                        <c:v>44832.112569444442</c:v>
                      </c:pt>
                      <c:pt idx="12727">
                        <c:v>44832.112581018519</c:v>
                      </c:pt>
                      <c:pt idx="12728">
                        <c:v>44832.112592592595</c:v>
                      </c:pt>
                      <c:pt idx="12729">
                        <c:v>44832.112604166665</c:v>
                      </c:pt>
                      <c:pt idx="12730">
                        <c:v>44832.112615740742</c:v>
                      </c:pt>
                      <c:pt idx="12731">
                        <c:v>44832.112627314818</c:v>
                      </c:pt>
                      <c:pt idx="12732">
                        <c:v>44832.112638888888</c:v>
                      </c:pt>
                      <c:pt idx="12733">
                        <c:v>44832.112650462965</c:v>
                      </c:pt>
                      <c:pt idx="12734">
                        <c:v>44832.112662037034</c:v>
                      </c:pt>
                      <c:pt idx="12735">
                        <c:v>44832.112673611111</c:v>
                      </c:pt>
                      <c:pt idx="12736">
                        <c:v>44832.112685185188</c:v>
                      </c:pt>
                      <c:pt idx="12737">
                        <c:v>44832.112696759257</c:v>
                      </c:pt>
                      <c:pt idx="12738">
                        <c:v>44832.112708333334</c:v>
                      </c:pt>
                      <c:pt idx="12739">
                        <c:v>44832.112719907411</c:v>
                      </c:pt>
                      <c:pt idx="12740">
                        <c:v>44832.11273148148</c:v>
                      </c:pt>
                      <c:pt idx="12741">
                        <c:v>44832.112743055557</c:v>
                      </c:pt>
                      <c:pt idx="12742">
                        <c:v>44832.112754629627</c:v>
                      </c:pt>
                      <c:pt idx="12743">
                        <c:v>44832.112766203703</c:v>
                      </c:pt>
                      <c:pt idx="12744">
                        <c:v>44832.11277777778</c:v>
                      </c:pt>
                      <c:pt idx="12745">
                        <c:v>44832.11278935185</c:v>
                      </c:pt>
                      <c:pt idx="12746">
                        <c:v>44832.112800925926</c:v>
                      </c:pt>
                      <c:pt idx="12747">
                        <c:v>44832.112812500003</c:v>
                      </c:pt>
                      <c:pt idx="12748">
                        <c:v>44832.112824074073</c:v>
                      </c:pt>
                      <c:pt idx="12749">
                        <c:v>44832.112835648149</c:v>
                      </c:pt>
                      <c:pt idx="12750">
                        <c:v>44832.112847222219</c:v>
                      </c:pt>
                      <c:pt idx="12751">
                        <c:v>44832.112858796296</c:v>
                      </c:pt>
                      <c:pt idx="12752">
                        <c:v>44832.112870370373</c:v>
                      </c:pt>
                      <c:pt idx="12753">
                        <c:v>44832.112881944442</c:v>
                      </c:pt>
                      <c:pt idx="12754">
                        <c:v>44832.112893518519</c:v>
                      </c:pt>
                      <c:pt idx="12755">
                        <c:v>44832.112905092596</c:v>
                      </c:pt>
                      <c:pt idx="12756">
                        <c:v>44832.112916666665</c:v>
                      </c:pt>
                      <c:pt idx="12757">
                        <c:v>44832.112928240742</c:v>
                      </c:pt>
                      <c:pt idx="12758">
                        <c:v>44832.112939814811</c:v>
                      </c:pt>
                      <c:pt idx="12759">
                        <c:v>44832.112951388888</c:v>
                      </c:pt>
                      <c:pt idx="12760">
                        <c:v>44832.112962962965</c:v>
                      </c:pt>
                      <c:pt idx="12761">
                        <c:v>44832.112974537034</c:v>
                      </c:pt>
                      <c:pt idx="12762">
                        <c:v>44832.112986111111</c:v>
                      </c:pt>
                      <c:pt idx="12763">
                        <c:v>44832.112997685188</c:v>
                      </c:pt>
                      <c:pt idx="12764">
                        <c:v>44832.113009259258</c:v>
                      </c:pt>
                      <c:pt idx="12765">
                        <c:v>44832.113020833334</c:v>
                      </c:pt>
                      <c:pt idx="12766">
                        <c:v>44832.113032407404</c:v>
                      </c:pt>
                      <c:pt idx="12767">
                        <c:v>44832.113043981481</c:v>
                      </c:pt>
                      <c:pt idx="12768">
                        <c:v>44832.113055555557</c:v>
                      </c:pt>
                      <c:pt idx="12769">
                        <c:v>44832.113067129627</c:v>
                      </c:pt>
                      <c:pt idx="12770">
                        <c:v>44832.113078703704</c:v>
                      </c:pt>
                      <c:pt idx="12771">
                        <c:v>44832.11309027778</c:v>
                      </c:pt>
                      <c:pt idx="12772">
                        <c:v>44832.11310185185</c:v>
                      </c:pt>
                      <c:pt idx="12773">
                        <c:v>44832.113113425927</c:v>
                      </c:pt>
                      <c:pt idx="12774">
                        <c:v>44832.113125000003</c:v>
                      </c:pt>
                      <c:pt idx="12775">
                        <c:v>44832.113136574073</c:v>
                      </c:pt>
                      <c:pt idx="12776">
                        <c:v>44832.11314814815</c:v>
                      </c:pt>
                      <c:pt idx="12777">
                        <c:v>44832.113159722219</c:v>
                      </c:pt>
                      <c:pt idx="12778">
                        <c:v>44832.113171296296</c:v>
                      </c:pt>
                      <c:pt idx="12779">
                        <c:v>44832.113182870373</c:v>
                      </c:pt>
                      <c:pt idx="12780">
                        <c:v>44832.113194444442</c:v>
                      </c:pt>
                      <c:pt idx="12781">
                        <c:v>44832.113206018519</c:v>
                      </c:pt>
                      <c:pt idx="12782">
                        <c:v>44832.113217592596</c:v>
                      </c:pt>
                      <c:pt idx="12783">
                        <c:v>44832.113229166665</c:v>
                      </c:pt>
                      <c:pt idx="12784">
                        <c:v>44832.113240740742</c:v>
                      </c:pt>
                      <c:pt idx="12785">
                        <c:v>44832.113252314812</c:v>
                      </c:pt>
                      <c:pt idx="12786">
                        <c:v>44832.113263888888</c:v>
                      </c:pt>
                      <c:pt idx="12787">
                        <c:v>44832.113275462965</c:v>
                      </c:pt>
                      <c:pt idx="12788">
                        <c:v>44832.113287037035</c:v>
                      </c:pt>
                      <c:pt idx="12789">
                        <c:v>44832.113298611112</c:v>
                      </c:pt>
                      <c:pt idx="12790">
                        <c:v>44832.113310185188</c:v>
                      </c:pt>
                      <c:pt idx="12791">
                        <c:v>44832.113321759258</c:v>
                      </c:pt>
                      <c:pt idx="12792">
                        <c:v>44832.113333333335</c:v>
                      </c:pt>
                      <c:pt idx="12793">
                        <c:v>44832.113344907404</c:v>
                      </c:pt>
                      <c:pt idx="12794">
                        <c:v>44832.113356481481</c:v>
                      </c:pt>
                      <c:pt idx="12795">
                        <c:v>44832.113368055558</c:v>
                      </c:pt>
                      <c:pt idx="12796">
                        <c:v>44832.113379629627</c:v>
                      </c:pt>
                      <c:pt idx="12797">
                        <c:v>44832.113391203704</c:v>
                      </c:pt>
                      <c:pt idx="12798">
                        <c:v>44832.113402777781</c:v>
                      </c:pt>
                      <c:pt idx="12799">
                        <c:v>44832.11341435185</c:v>
                      </c:pt>
                      <c:pt idx="12800">
                        <c:v>44832.113425925927</c:v>
                      </c:pt>
                      <c:pt idx="12801">
                        <c:v>44832.113437499997</c:v>
                      </c:pt>
                      <c:pt idx="12802">
                        <c:v>44832.113449074073</c:v>
                      </c:pt>
                      <c:pt idx="12803">
                        <c:v>44832.11346064815</c:v>
                      </c:pt>
                      <c:pt idx="12804">
                        <c:v>44832.11347222222</c:v>
                      </c:pt>
                      <c:pt idx="12805">
                        <c:v>44832.113483796296</c:v>
                      </c:pt>
                      <c:pt idx="12806">
                        <c:v>44832.113495370373</c:v>
                      </c:pt>
                      <c:pt idx="12807">
                        <c:v>44832.113506944443</c:v>
                      </c:pt>
                      <c:pt idx="12808">
                        <c:v>44832.113518518519</c:v>
                      </c:pt>
                      <c:pt idx="12809">
                        <c:v>44832.113530092596</c:v>
                      </c:pt>
                      <c:pt idx="12810">
                        <c:v>44832.113541666666</c:v>
                      </c:pt>
                      <c:pt idx="12811">
                        <c:v>44832.113553240742</c:v>
                      </c:pt>
                      <c:pt idx="12812">
                        <c:v>44832.113564814812</c:v>
                      </c:pt>
                      <c:pt idx="12813">
                        <c:v>44832.113576388889</c:v>
                      </c:pt>
                      <c:pt idx="12814">
                        <c:v>44832.113587962966</c:v>
                      </c:pt>
                      <c:pt idx="12815">
                        <c:v>44832.113599537035</c:v>
                      </c:pt>
                      <c:pt idx="12816">
                        <c:v>44832.113611111112</c:v>
                      </c:pt>
                      <c:pt idx="12817">
                        <c:v>44832.113622685189</c:v>
                      </c:pt>
                      <c:pt idx="12818">
                        <c:v>44832.113634259258</c:v>
                      </c:pt>
                      <c:pt idx="12819">
                        <c:v>44832.113645833335</c:v>
                      </c:pt>
                      <c:pt idx="12820">
                        <c:v>44832.113657407404</c:v>
                      </c:pt>
                      <c:pt idx="12821">
                        <c:v>44832.113668981481</c:v>
                      </c:pt>
                      <c:pt idx="12822">
                        <c:v>44832.113680555558</c:v>
                      </c:pt>
                      <c:pt idx="12823">
                        <c:v>44832.113692129627</c:v>
                      </c:pt>
                      <c:pt idx="12824">
                        <c:v>44832.113703703704</c:v>
                      </c:pt>
                      <c:pt idx="12825">
                        <c:v>44832.113715277781</c:v>
                      </c:pt>
                      <c:pt idx="12826">
                        <c:v>44832.113726851851</c:v>
                      </c:pt>
                      <c:pt idx="12827">
                        <c:v>44832.113738425927</c:v>
                      </c:pt>
                      <c:pt idx="12828">
                        <c:v>44832.113749999997</c:v>
                      </c:pt>
                      <c:pt idx="12829">
                        <c:v>44832.113761574074</c:v>
                      </c:pt>
                      <c:pt idx="12830">
                        <c:v>44832.11377314815</c:v>
                      </c:pt>
                      <c:pt idx="12831">
                        <c:v>44832.11378472222</c:v>
                      </c:pt>
                      <c:pt idx="12832">
                        <c:v>44832.113796296297</c:v>
                      </c:pt>
                      <c:pt idx="12833">
                        <c:v>44832.113807870373</c:v>
                      </c:pt>
                      <c:pt idx="12834">
                        <c:v>44832.113819444443</c:v>
                      </c:pt>
                      <c:pt idx="12835">
                        <c:v>44832.11383101852</c:v>
                      </c:pt>
                      <c:pt idx="12836">
                        <c:v>44832.113842592589</c:v>
                      </c:pt>
                      <c:pt idx="12837">
                        <c:v>44832.113854166666</c:v>
                      </c:pt>
                      <c:pt idx="12838">
                        <c:v>44832.113865740743</c:v>
                      </c:pt>
                      <c:pt idx="12839">
                        <c:v>44832.113877314812</c:v>
                      </c:pt>
                      <c:pt idx="12840">
                        <c:v>44832.113888888889</c:v>
                      </c:pt>
                      <c:pt idx="12841">
                        <c:v>44832.113900462966</c:v>
                      </c:pt>
                      <c:pt idx="12842">
                        <c:v>44832.113912037035</c:v>
                      </c:pt>
                      <c:pt idx="12843">
                        <c:v>44832.113923611112</c:v>
                      </c:pt>
                      <c:pt idx="12844">
                        <c:v>44832.113935185182</c:v>
                      </c:pt>
                      <c:pt idx="12845">
                        <c:v>44832.113946759258</c:v>
                      </c:pt>
                      <c:pt idx="12846">
                        <c:v>44832.113958333335</c:v>
                      </c:pt>
                      <c:pt idx="12847">
                        <c:v>44832.113969907405</c:v>
                      </c:pt>
                      <c:pt idx="12848">
                        <c:v>44832.113981481481</c:v>
                      </c:pt>
                      <c:pt idx="12849">
                        <c:v>44832.113993055558</c:v>
                      </c:pt>
                      <c:pt idx="12850">
                        <c:v>44832.114004629628</c:v>
                      </c:pt>
                      <c:pt idx="12851">
                        <c:v>44832.114016203705</c:v>
                      </c:pt>
                      <c:pt idx="12852">
                        <c:v>44832.114027777781</c:v>
                      </c:pt>
                      <c:pt idx="12853">
                        <c:v>44832.114039351851</c:v>
                      </c:pt>
                      <c:pt idx="12854">
                        <c:v>44832.114050925928</c:v>
                      </c:pt>
                      <c:pt idx="12855">
                        <c:v>44832.114062499997</c:v>
                      </c:pt>
                      <c:pt idx="12856">
                        <c:v>44832.114074074074</c:v>
                      </c:pt>
                      <c:pt idx="12857">
                        <c:v>44832.114085648151</c:v>
                      </c:pt>
                      <c:pt idx="12858">
                        <c:v>44832.11409722222</c:v>
                      </c:pt>
                      <c:pt idx="12859">
                        <c:v>44832.114108796297</c:v>
                      </c:pt>
                      <c:pt idx="12860">
                        <c:v>44832.114120370374</c:v>
                      </c:pt>
                      <c:pt idx="12861">
                        <c:v>44832.114131944443</c:v>
                      </c:pt>
                      <c:pt idx="12862">
                        <c:v>44832.11414351852</c:v>
                      </c:pt>
                      <c:pt idx="12863">
                        <c:v>44832.114155092589</c:v>
                      </c:pt>
                      <c:pt idx="12864">
                        <c:v>44832.114166666666</c:v>
                      </c:pt>
                      <c:pt idx="12865">
                        <c:v>44832.114178240743</c:v>
                      </c:pt>
                      <c:pt idx="12866">
                        <c:v>44832.114189814813</c:v>
                      </c:pt>
                      <c:pt idx="12867">
                        <c:v>44832.114201388889</c:v>
                      </c:pt>
                      <c:pt idx="12868">
                        <c:v>44832.114212962966</c:v>
                      </c:pt>
                      <c:pt idx="12869">
                        <c:v>44832.114224537036</c:v>
                      </c:pt>
                      <c:pt idx="12870">
                        <c:v>44832.114236111112</c:v>
                      </c:pt>
                      <c:pt idx="12871">
                        <c:v>44832.114247685182</c:v>
                      </c:pt>
                      <c:pt idx="12872">
                        <c:v>44832.114259259259</c:v>
                      </c:pt>
                      <c:pt idx="12873">
                        <c:v>44832.114270833335</c:v>
                      </c:pt>
                      <c:pt idx="12874">
                        <c:v>44832.114282407405</c:v>
                      </c:pt>
                      <c:pt idx="12875">
                        <c:v>44832.114293981482</c:v>
                      </c:pt>
                      <c:pt idx="12876">
                        <c:v>44832.114317129628</c:v>
                      </c:pt>
                      <c:pt idx="12877">
                        <c:v>44832.114317129628</c:v>
                      </c:pt>
                      <c:pt idx="12878">
                        <c:v>44832.114328703705</c:v>
                      </c:pt>
                      <c:pt idx="12879">
                        <c:v>44832.114340277774</c:v>
                      </c:pt>
                      <c:pt idx="12880">
                        <c:v>44832.114351851851</c:v>
                      </c:pt>
                      <c:pt idx="12881">
                        <c:v>44832.114363425928</c:v>
                      </c:pt>
                      <c:pt idx="12882">
                        <c:v>44832.114374999997</c:v>
                      </c:pt>
                      <c:pt idx="12883">
                        <c:v>44832.114386574074</c:v>
                      </c:pt>
                      <c:pt idx="12884">
                        <c:v>44832.114398148151</c:v>
                      </c:pt>
                      <c:pt idx="12885">
                        <c:v>44832.11440972222</c:v>
                      </c:pt>
                      <c:pt idx="12886">
                        <c:v>44832.114421296297</c:v>
                      </c:pt>
                      <c:pt idx="12887">
                        <c:v>44832.114432870374</c:v>
                      </c:pt>
                      <c:pt idx="12888">
                        <c:v>44832.114444444444</c:v>
                      </c:pt>
                      <c:pt idx="12889">
                        <c:v>44832.11445601852</c:v>
                      </c:pt>
                      <c:pt idx="12890">
                        <c:v>44832.11446759259</c:v>
                      </c:pt>
                      <c:pt idx="12891">
                        <c:v>44832.114479166667</c:v>
                      </c:pt>
                      <c:pt idx="12892">
                        <c:v>44832.114490740743</c:v>
                      </c:pt>
                      <c:pt idx="12893">
                        <c:v>44832.114502314813</c:v>
                      </c:pt>
                      <c:pt idx="12894">
                        <c:v>44832.114525462966</c:v>
                      </c:pt>
                      <c:pt idx="12895">
                        <c:v>44832.114537037036</c:v>
                      </c:pt>
                      <c:pt idx="12896">
                        <c:v>44832.114548611113</c:v>
                      </c:pt>
                      <c:pt idx="12897">
                        <c:v>44832.114560185182</c:v>
                      </c:pt>
                      <c:pt idx="12898">
                        <c:v>44832.114571759259</c:v>
                      </c:pt>
                      <c:pt idx="12899">
                        <c:v>44832.114583333336</c:v>
                      </c:pt>
                      <c:pt idx="12900">
                        <c:v>44832.114594907405</c:v>
                      </c:pt>
                      <c:pt idx="12901">
                        <c:v>44832.114606481482</c:v>
                      </c:pt>
                      <c:pt idx="12902">
                        <c:v>44832.114618055559</c:v>
                      </c:pt>
                      <c:pt idx="12903">
                        <c:v>44832.114629629628</c:v>
                      </c:pt>
                      <c:pt idx="12904">
                        <c:v>44832.114641203705</c:v>
                      </c:pt>
                      <c:pt idx="12905">
                        <c:v>44832.114652777775</c:v>
                      </c:pt>
                      <c:pt idx="12906">
                        <c:v>44832.114664351851</c:v>
                      </c:pt>
                      <c:pt idx="12907">
                        <c:v>44832.114675925928</c:v>
                      </c:pt>
                      <c:pt idx="12908">
                        <c:v>44832.114687499998</c:v>
                      </c:pt>
                      <c:pt idx="12909">
                        <c:v>44832.114699074074</c:v>
                      </c:pt>
                      <c:pt idx="12910">
                        <c:v>44832.114710648151</c:v>
                      </c:pt>
                      <c:pt idx="12911">
                        <c:v>44832.114722222221</c:v>
                      </c:pt>
                      <c:pt idx="12912">
                        <c:v>44832.114733796298</c:v>
                      </c:pt>
                      <c:pt idx="12913">
                        <c:v>44832.114745370367</c:v>
                      </c:pt>
                      <c:pt idx="12914">
                        <c:v>44832.114756944444</c:v>
                      </c:pt>
                      <c:pt idx="12915">
                        <c:v>44832.114768518521</c:v>
                      </c:pt>
                      <c:pt idx="12916">
                        <c:v>44832.11478009259</c:v>
                      </c:pt>
                      <c:pt idx="12917">
                        <c:v>44832.114791666667</c:v>
                      </c:pt>
                      <c:pt idx="12918">
                        <c:v>44832.114803240744</c:v>
                      </c:pt>
                      <c:pt idx="12919">
                        <c:v>44832.114814814813</c:v>
                      </c:pt>
                      <c:pt idx="12920">
                        <c:v>44832.11482638889</c:v>
                      </c:pt>
                      <c:pt idx="12921">
                        <c:v>44832.114837962959</c:v>
                      </c:pt>
                      <c:pt idx="12922">
                        <c:v>44832.114849537036</c:v>
                      </c:pt>
                      <c:pt idx="12923">
                        <c:v>44832.114861111113</c:v>
                      </c:pt>
                      <c:pt idx="12924">
                        <c:v>44832.114872685182</c:v>
                      </c:pt>
                      <c:pt idx="12925">
                        <c:v>44832.114884259259</c:v>
                      </c:pt>
                      <c:pt idx="12926">
                        <c:v>44832.114895833336</c:v>
                      </c:pt>
                      <c:pt idx="12927">
                        <c:v>44832.114907407406</c:v>
                      </c:pt>
                      <c:pt idx="12928">
                        <c:v>44832.114918981482</c:v>
                      </c:pt>
                      <c:pt idx="12929">
                        <c:v>44832.114930555559</c:v>
                      </c:pt>
                      <c:pt idx="12930">
                        <c:v>44832.114942129629</c:v>
                      </c:pt>
                      <c:pt idx="12931">
                        <c:v>44832.114953703705</c:v>
                      </c:pt>
                      <c:pt idx="12932">
                        <c:v>44832.114965277775</c:v>
                      </c:pt>
                      <c:pt idx="12933">
                        <c:v>44832.114976851852</c:v>
                      </c:pt>
                      <c:pt idx="12934">
                        <c:v>44832.114988425928</c:v>
                      </c:pt>
                      <c:pt idx="12935">
                        <c:v>44832.114999999998</c:v>
                      </c:pt>
                      <c:pt idx="12936">
                        <c:v>44832.115011574075</c:v>
                      </c:pt>
                      <c:pt idx="12937">
                        <c:v>44832.115023148152</c:v>
                      </c:pt>
                      <c:pt idx="12938">
                        <c:v>44832.115034722221</c:v>
                      </c:pt>
                      <c:pt idx="12939">
                        <c:v>44832.115046296298</c:v>
                      </c:pt>
                      <c:pt idx="12940">
                        <c:v>44832.115057870367</c:v>
                      </c:pt>
                      <c:pt idx="12941">
                        <c:v>44832.115069444444</c:v>
                      </c:pt>
                      <c:pt idx="12942">
                        <c:v>44832.115081018521</c:v>
                      </c:pt>
                      <c:pt idx="12943">
                        <c:v>44832.11509259259</c:v>
                      </c:pt>
                      <c:pt idx="12944">
                        <c:v>44832.115104166667</c:v>
                      </c:pt>
                      <c:pt idx="12945">
                        <c:v>44832.115115740744</c:v>
                      </c:pt>
                      <c:pt idx="12946">
                        <c:v>44832.115127314813</c:v>
                      </c:pt>
                      <c:pt idx="12947">
                        <c:v>44832.11513888889</c:v>
                      </c:pt>
                      <c:pt idx="12948">
                        <c:v>44832.11515046296</c:v>
                      </c:pt>
                      <c:pt idx="12949">
                        <c:v>44832.115162037036</c:v>
                      </c:pt>
                      <c:pt idx="12950">
                        <c:v>44832.115173611113</c:v>
                      </c:pt>
                      <c:pt idx="12951">
                        <c:v>44832.115185185183</c:v>
                      </c:pt>
                      <c:pt idx="12952">
                        <c:v>44832.11519675926</c:v>
                      </c:pt>
                      <c:pt idx="12953">
                        <c:v>44832.115208333336</c:v>
                      </c:pt>
                      <c:pt idx="12954">
                        <c:v>44832.115219907406</c:v>
                      </c:pt>
                      <c:pt idx="12955">
                        <c:v>44832.115231481483</c:v>
                      </c:pt>
                      <c:pt idx="12956">
                        <c:v>44832.115243055552</c:v>
                      </c:pt>
                      <c:pt idx="12957">
                        <c:v>44832.115254629629</c:v>
                      </c:pt>
                      <c:pt idx="12958">
                        <c:v>44832.115266203706</c:v>
                      </c:pt>
                      <c:pt idx="12959">
                        <c:v>44832.115277777775</c:v>
                      </c:pt>
                      <c:pt idx="12960">
                        <c:v>44832.115289351852</c:v>
                      </c:pt>
                      <c:pt idx="12961">
                        <c:v>44832.115300925929</c:v>
                      </c:pt>
                      <c:pt idx="12962">
                        <c:v>44832.115312499998</c:v>
                      </c:pt>
                      <c:pt idx="12963">
                        <c:v>44832.115324074075</c:v>
                      </c:pt>
                      <c:pt idx="12964">
                        <c:v>44832.115335648145</c:v>
                      </c:pt>
                      <c:pt idx="12965">
                        <c:v>44832.115347222221</c:v>
                      </c:pt>
                      <c:pt idx="12966">
                        <c:v>44832.115358796298</c:v>
                      </c:pt>
                      <c:pt idx="12967">
                        <c:v>44832.115370370368</c:v>
                      </c:pt>
                      <c:pt idx="12968">
                        <c:v>44832.115381944444</c:v>
                      </c:pt>
                      <c:pt idx="12969">
                        <c:v>44832.115393518521</c:v>
                      </c:pt>
                      <c:pt idx="12970">
                        <c:v>44832.115405092591</c:v>
                      </c:pt>
                      <c:pt idx="12971">
                        <c:v>44832.115416666667</c:v>
                      </c:pt>
                      <c:pt idx="12972">
                        <c:v>44832.115428240744</c:v>
                      </c:pt>
                      <c:pt idx="12973">
                        <c:v>44832.115439814814</c:v>
                      </c:pt>
                      <c:pt idx="12974">
                        <c:v>44832.115451388891</c:v>
                      </c:pt>
                      <c:pt idx="12975">
                        <c:v>44832.11546296296</c:v>
                      </c:pt>
                      <c:pt idx="12976">
                        <c:v>44832.115474537037</c:v>
                      </c:pt>
                      <c:pt idx="12977">
                        <c:v>44832.115486111114</c:v>
                      </c:pt>
                      <c:pt idx="12978">
                        <c:v>44832.115497685183</c:v>
                      </c:pt>
                      <c:pt idx="12979">
                        <c:v>44832.11550925926</c:v>
                      </c:pt>
                      <c:pt idx="12980">
                        <c:v>44832.115520833337</c:v>
                      </c:pt>
                      <c:pt idx="12981">
                        <c:v>44832.115532407406</c:v>
                      </c:pt>
                      <c:pt idx="12982">
                        <c:v>44832.115543981483</c:v>
                      </c:pt>
                      <c:pt idx="12983">
                        <c:v>44832.115555555552</c:v>
                      </c:pt>
                      <c:pt idx="12984">
                        <c:v>44832.115567129629</c:v>
                      </c:pt>
                      <c:pt idx="12985">
                        <c:v>44832.115578703706</c:v>
                      </c:pt>
                      <c:pt idx="12986">
                        <c:v>44832.115590277775</c:v>
                      </c:pt>
                      <c:pt idx="12987">
                        <c:v>44832.115601851852</c:v>
                      </c:pt>
                      <c:pt idx="12988">
                        <c:v>44832.115613425929</c:v>
                      </c:pt>
                      <c:pt idx="12989">
                        <c:v>44832.115624999999</c:v>
                      </c:pt>
                      <c:pt idx="12990">
                        <c:v>44832.115636574075</c:v>
                      </c:pt>
                      <c:pt idx="12991">
                        <c:v>44832.115648148145</c:v>
                      </c:pt>
                      <c:pt idx="12992">
                        <c:v>44832.115659722222</c:v>
                      </c:pt>
                      <c:pt idx="12993">
                        <c:v>44832.115671296298</c:v>
                      </c:pt>
                      <c:pt idx="12994">
                        <c:v>44832.115682870368</c:v>
                      </c:pt>
                      <c:pt idx="12995">
                        <c:v>44832.115694444445</c:v>
                      </c:pt>
                      <c:pt idx="12996">
                        <c:v>44832.115706018521</c:v>
                      </c:pt>
                      <c:pt idx="12997">
                        <c:v>44832.115717592591</c:v>
                      </c:pt>
                      <c:pt idx="12998">
                        <c:v>44832.115729166668</c:v>
                      </c:pt>
                      <c:pt idx="12999">
                        <c:v>44832.115740740737</c:v>
                      </c:pt>
                      <c:pt idx="13000">
                        <c:v>44832.115752314814</c:v>
                      </c:pt>
                      <c:pt idx="13001">
                        <c:v>44832.115763888891</c:v>
                      </c:pt>
                      <c:pt idx="13002">
                        <c:v>44832.11577546296</c:v>
                      </c:pt>
                      <c:pt idx="13003">
                        <c:v>44832.115787037037</c:v>
                      </c:pt>
                      <c:pt idx="13004">
                        <c:v>44832.115798611114</c:v>
                      </c:pt>
                      <c:pt idx="13005">
                        <c:v>44832.115810185183</c:v>
                      </c:pt>
                      <c:pt idx="13006">
                        <c:v>44832.11582175926</c:v>
                      </c:pt>
                      <c:pt idx="13007">
                        <c:v>44832.115833333337</c:v>
                      </c:pt>
                      <c:pt idx="13008">
                        <c:v>44832.115844907406</c:v>
                      </c:pt>
                      <c:pt idx="13009">
                        <c:v>44832.115856481483</c:v>
                      </c:pt>
                      <c:pt idx="13010">
                        <c:v>44832.115868055553</c:v>
                      </c:pt>
                      <c:pt idx="13011">
                        <c:v>44832.115879629629</c:v>
                      </c:pt>
                      <c:pt idx="13012">
                        <c:v>44832.115891203706</c:v>
                      </c:pt>
                      <c:pt idx="13013">
                        <c:v>44832.115902777776</c:v>
                      </c:pt>
                      <c:pt idx="13014">
                        <c:v>44832.115914351853</c:v>
                      </c:pt>
                      <c:pt idx="13015">
                        <c:v>44832.115925925929</c:v>
                      </c:pt>
                      <c:pt idx="13016">
                        <c:v>44832.115937499999</c:v>
                      </c:pt>
                      <c:pt idx="13017">
                        <c:v>44832.115949074076</c:v>
                      </c:pt>
                      <c:pt idx="13018">
                        <c:v>44832.115960648145</c:v>
                      </c:pt>
                      <c:pt idx="13019">
                        <c:v>44832.115972222222</c:v>
                      </c:pt>
                      <c:pt idx="13020">
                        <c:v>44832.115983796299</c:v>
                      </c:pt>
                      <c:pt idx="13021">
                        <c:v>44832.115995370368</c:v>
                      </c:pt>
                      <c:pt idx="13022">
                        <c:v>44832.116006944445</c:v>
                      </c:pt>
                      <c:pt idx="13023">
                        <c:v>44832.116018518522</c:v>
                      </c:pt>
                      <c:pt idx="13024">
                        <c:v>44832.116030092591</c:v>
                      </c:pt>
                      <c:pt idx="13025">
                        <c:v>44832.116041666668</c:v>
                      </c:pt>
                      <c:pt idx="13026">
                        <c:v>44832.116053240738</c:v>
                      </c:pt>
                      <c:pt idx="13027">
                        <c:v>44832.116064814814</c:v>
                      </c:pt>
                      <c:pt idx="13028">
                        <c:v>44832.116076388891</c:v>
                      </c:pt>
                      <c:pt idx="13029">
                        <c:v>44832.116087962961</c:v>
                      </c:pt>
                      <c:pt idx="13030">
                        <c:v>44832.116099537037</c:v>
                      </c:pt>
                      <c:pt idx="13031">
                        <c:v>44832.116111111114</c:v>
                      </c:pt>
                      <c:pt idx="13032">
                        <c:v>44832.116122685184</c:v>
                      </c:pt>
                      <c:pt idx="13033">
                        <c:v>44832.11613425926</c:v>
                      </c:pt>
                      <c:pt idx="13034">
                        <c:v>44832.11614583333</c:v>
                      </c:pt>
                      <c:pt idx="13035">
                        <c:v>44832.116157407407</c:v>
                      </c:pt>
                      <c:pt idx="13036">
                        <c:v>44832.116168981483</c:v>
                      </c:pt>
                      <c:pt idx="13037">
                        <c:v>44832.116180555553</c:v>
                      </c:pt>
                      <c:pt idx="13038">
                        <c:v>44832.11619212963</c:v>
                      </c:pt>
                      <c:pt idx="13039">
                        <c:v>44832.116203703707</c:v>
                      </c:pt>
                      <c:pt idx="13040">
                        <c:v>44832.116215277776</c:v>
                      </c:pt>
                      <c:pt idx="13041">
                        <c:v>44832.116226851853</c:v>
                      </c:pt>
                      <c:pt idx="13042">
                        <c:v>44832.116238425922</c:v>
                      </c:pt>
                      <c:pt idx="13043">
                        <c:v>44832.116249999999</c:v>
                      </c:pt>
                      <c:pt idx="13044">
                        <c:v>44832.116261574076</c:v>
                      </c:pt>
                      <c:pt idx="13045">
                        <c:v>44832.116273148145</c:v>
                      </c:pt>
                      <c:pt idx="13046">
                        <c:v>44832.116284722222</c:v>
                      </c:pt>
                      <c:pt idx="13047">
                        <c:v>44832.116296296299</c:v>
                      </c:pt>
                      <c:pt idx="13048">
                        <c:v>44832.116307870368</c:v>
                      </c:pt>
                      <c:pt idx="13049">
                        <c:v>44832.116319444445</c:v>
                      </c:pt>
                      <c:pt idx="13050">
                        <c:v>44832.116331018522</c:v>
                      </c:pt>
                      <c:pt idx="13051">
                        <c:v>44832.116342592592</c:v>
                      </c:pt>
                      <c:pt idx="13052">
                        <c:v>44832.116354166668</c:v>
                      </c:pt>
                      <c:pt idx="13053">
                        <c:v>44832.116365740738</c:v>
                      </c:pt>
                      <c:pt idx="13054">
                        <c:v>44832.116377314815</c:v>
                      </c:pt>
                      <c:pt idx="13055">
                        <c:v>44832.116388888891</c:v>
                      </c:pt>
                      <c:pt idx="13056">
                        <c:v>44832.116400462961</c:v>
                      </c:pt>
                      <c:pt idx="13057">
                        <c:v>44832.116412037038</c:v>
                      </c:pt>
                      <c:pt idx="13058">
                        <c:v>44832.116423611114</c:v>
                      </c:pt>
                      <c:pt idx="13059">
                        <c:v>44832.116435185184</c:v>
                      </c:pt>
                      <c:pt idx="13060">
                        <c:v>44832.116446759261</c:v>
                      </c:pt>
                      <c:pt idx="13061">
                        <c:v>44832.11645833333</c:v>
                      </c:pt>
                      <c:pt idx="13062">
                        <c:v>44832.116469907407</c:v>
                      </c:pt>
                      <c:pt idx="13063">
                        <c:v>44832.116481481484</c:v>
                      </c:pt>
                      <c:pt idx="13064">
                        <c:v>44832.116493055553</c:v>
                      </c:pt>
                      <c:pt idx="13065">
                        <c:v>44832.11650462963</c:v>
                      </c:pt>
                      <c:pt idx="13066">
                        <c:v>44832.116516203707</c:v>
                      </c:pt>
                      <c:pt idx="13067">
                        <c:v>44832.116527777776</c:v>
                      </c:pt>
                      <c:pt idx="13068">
                        <c:v>44832.116539351853</c:v>
                      </c:pt>
                      <c:pt idx="13069">
                        <c:v>44832.116550925923</c:v>
                      </c:pt>
                      <c:pt idx="13070">
                        <c:v>44832.116562499999</c:v>
                      </c:pt>
                      <c:pt idx="13071">
                        <c:v>44832.116574074076</c:v>
                      </c:pt>
                      <c:pt idx="13072">
                        <c:v>44832.116585648146</c:v>
                      </c:pt>
                      <c:pt idx="13073">
                        <c:v>44832.116597222222</c:v>
                      </c:pt>
                      <c:pt idx="13074">
                        <c:v>44832.116608796299</c:v>
                      </c:pt>
                      <c:pt idx="13075">
                        <c:v>44832.116620370369</c:v>
                      </c:pt>
                      <c:pt idx="13076">
                        <c:v>44832.116631944446</c:v>
                      </c:pt>
                      <c:pt idx="13077">
                        <c:v>44832.116643518515</c:v>
                      </c:pt>
                      <c:pt idx="13078">
                        <c:v>44832.116655092592</c:v>
                      </c:pt>
                      <c:pt idx="13079">
                        <c:v>44832.116666666669</c:v>
                      </c:pt>
                      <c:pt idx="13080">
                        <c:v>44832.116678240738</c:v>
                      </c:pt>
                      <c:pt idx="13081">
                        <c:v>44832.116689814815</c:v>
                      </c:pt>
                      <c:pt idx="13082">
                        <c:v>44832.116701388892</c:v>
                      </c:pt>
                      <c:pt idx="13083">
                        <c:v>44832.116712962961</c:v>
                      </c:pt>
                      <c:pt idx="13084">
                        <c:v>44832.116724537038</c:v>
                      </c:pt>
                      <c:pt idx="13085">
                        <c:v>44832.116736111115</c:v>
                      </c:pt>
                      <c:pt idx="13086">
                        <c:v>44832.116747685184</c:v>
                      </c:pt>
                      <c:pt idx="13087">
                        <c:v>44832.116759259261</c:v>
                      </c:pt>
                      <c:pt idx="13088">
                        <c:v>44832.116770833331</c:v>
                      </c:pt>
                      <c:pt idx="13089">
                        <c:v>44832.116782407407</c:v>
                      </c:pt>
                      <c:pt idx="13090">
                        <c:v>44832.116793981484</c:v>
                      </c:pt>
                      <c:pt idx="13091">
                        <c:v>44832.116805555554</c:v>
                      </c:pt>
                      <c:pt idx="13092">
                        <c:v>44832.11681712963</c:v>
                      </c:pt>
                      <c:pt idx="13093">
                        <c:v>44832.116828703707</c:v>
                      </c:pt>
                      <c:pt idx="13094">
                        <c:v>44832.116840277777</c:v>
                      </c:pt>
                      <c:pt idx="13095">
                        <c:v>44832.116851851853</c:v>
                      </c:pt>
                      <c:pt idx="13096">
                        <c:v>44832.116863425923</c:v>
                      </c:pt>
                      <c:pt idx="13097">
                        <c:v>44832.116875</c:v>
                      </c:pt>
                      <c:pt idx="13098">
                        <c:v>44832.116886574076</c:v>
                      </c:pt>
                      <c:pt idx="13099">
                        <c:v>44832.116898148146</c:v>
                      </c:pt>
                      <c:pt idx="13100">
                        <c:v>44832.116909722223</c:v>
                      </c:pt>
                      <c:pt idx="13101">
                        <c:v>44832.1169212963</c:v>
                      </c:pt>
                      <c:pt idx="13102">
                        <c:v>44832.116932870369</c:v>
                      </c:pt>
                      <c:pt idx="13103">
                        <c:v>44832.116944444446</c:v>
                      </c:pt>
                      <c:pt idx="13104">
                        <c:v>44832.116956018515</c:v>
                      </c:pt>
                      <c:pt idx="13105">
                        <c:v>44832.116967592592</c:v>
                      </c:pt>
                      <c:pt idx="13106">
                        <c:v>44832.116979166669</c:v>
                      </c:pt>
                      <c:pt idx="13107">
                        <c:v>44832.116990740738</c:v>
                      </c:pt>
                      <c:pt idx="13108">
                        <c:v>44832.117002314815</c:v>
                      </c:pt>
                      <c:pt idx="13109">
                        <c:v>44832.117013888892</c:v>
                      </c:pt>
                      <c:pt idx="13110">
                        <c:v>44832.117025462961</c:v>
                      </c:pt>
                      <c:pt idx="13111">
                        <c:v>44832.117037037038</c:v>
                      </c:pt>
                      <c:pt idx="13112">
                        <c:v>44832.117048611108</c:v>
                      </c:pt>
                      <c:pt idx="13113">
                        <c:v>44832.117060185185</c:v>
                      </c:pt>
                      <c:pt idx="13114">
                        <c:v>44832.117071759261</c:v>
                      </c:pt>
                      <c:pt idx="13115">
                        <c:v>44832.117083333331</c:v>
                      </c:pt>
                      <c:pt idx="13116">
                        <c:v>44832.117094907408</c:v>
                      </c:pt>
                      <c:pt idx="13117">
                        <c:v>44832.117106481484</c:v>
                      </c:pt>
                      <c:pt idx="13118">
                        <c:v>44832.117118055554</c:v>
                      </c:pt>
                      <c:pt idx="13119">
                        <c:v>44832.117129629631</c:v>
                      </c:pt>
                      <c:pt idx="13120">
                        <c:v>44832.1171412037</c:v>
                      </c:pt>
                      <c:pt idx="13121">
                        <c:v>44832.117152777777</c:v>
                      </c:pt>
                      <c:pt idx="13122">
                        <c:v>44832.117164351854</c:v>
                      </c:pt>
                      <c:pt idx="13123">
                        <c:v>44832.117175925923</c:v>
                      </c:pt>
                      <c:pt idx="13124">
                        <c:v>44832.1171875</c:v>
                      </c:pt>
                      <c:pt idx="13125">
                        <c:v>44832.117199074077</c:v>
                      </c:pt>
                      <c:pt idx="13126">
                        <c:v>44832.117210648146</c:v>
                      </c:pt>
                      <c:pt idx="13127">
                        <c:v>44832.117222222223</c:v>
                      </c:pt>
                      <c:pt idx="13128">
                        <c:v>44832.1172337963</c:v>
                      </c:pt>
                      <c:pt idx="13129">
                        <c:v>44832.117245370369</c:v>
                      </c:pt>
                      <c:pt idx="13130">
                        <c:v>44832.117256944446</c:v>
                      </c:pt>
                      <c:pt idx="13131">
                        <c:v>44832.117268518516</c:v>
                      </c:pt>
                      <c:pt idx="13132">
                        <c:v>44832.117280092592</c:v>
                      </c:pt>
                      <c:pt idx="13133">
                        <c:v>44832.117291666669</c:v>
                      </c:pt>
                      <c:pt idx="13134">
                        <c:v>44832.117303240739</c:v>
                      </c:pt>
                      <c:pt idx="13135">
                        <c:v>44832.117314814815</c:v>
                      </c:pt>
                      <c:pt idx="13136">
                        <c:v>44832.117326388892</c:v>
                      </c:pt>
                      <c:pt idx="13137">
                        <c:v>44832.117337962962</c:v>
                      </c:pt>
                      <c:pt idx="13138">
                        <c:v>44832.117349537039</c:v>
                      </c:pt>
                      <c:pt idx="13139">
                        <c:v>44832.117361111108</c:v>
                      </c:pt>
                      <c:pt idx="13140">
                        <c:v>44832.117372685185</c:v>
                      </c:pt>
                      <c:pt idx="13141">
                        <c:v>44832.117384259262</c:v>
                      </c:pt>
                      <c:pt idx="13142">
                        <c:v>44832.117395833331</c:v>
                      </c:pt>
                      <c:pt idx="13143">
                        <c:v>44832.117407407408</c:v>
                      </c:pt>
                      <c:pt idx="13144">
                        <c:v>44832.117418981485</c:v>
                      </c:pt>
                      <c:pt idx="13145">
                        <c:v>44832.117430555554</c:v>
                      </c:pt>
                      <c:pt idx="13146">
                        <c:v>44832.117442129631</c:v>
                      </c:pt>
                      <c:pt idx="13147">
                        <c:v>44832.1174537037</c:v>
                      </c:pt>
                      <c:pt idx="13148">
                        <c:v>44832.117465277777</c:v>
                      </c:pt>
                      <c:pt idx="13149">
                        <c:v>44832.117476851854</c:v>
                      </c:pt>
                      <c:pt idx="13150">
                        <c:v>44832.117488425924</c:v>
                      </c:pt>
                      <c:pt idx="13151">
                        <c:v>44832.1175</c:v>
                      </c:pt>
                      <c:pt idx="13152">
                        <c:v>44832.117511574077</c:v>
                      </c:pt>
                      <c:pt idx="13153">
                        <c:v>44832.117523148147</c:v>
                      </c:pt>
                      <c:pt idx="13154">
                        <c:v>44832.117534722223</c:v>
                      </c:pt>
                      <c:pt idx="13155">
                        <c:v>44832.117546296293</c:v>
                      </c:pt>
                      <c:pt idx="13156">
                        <c:v>44832.11755787037</c:v>
                      </c:pt>
                      <c:pt idx="13157">
                        <c:v>44832.117569444446</c:v>
                      </c:pt>
                      <c:pt idx="13158">
                        <c:v>44832.117581018516</c:v>
                      </c:pt>
                      <c:pt idx="13159">
                        <c:v>44832.117592592593</c:v>
                      </c:pt>
                      <c:pt idx="13160">
                        <c:v>44832.117604166669</c:v>
                      </c:pt>
                      <c:pt idx="13161">
                        <c:v>44832.117615740739</c:v>
                      </c:pt>
                      <c:pt idx="13162">
                        <c:v>44832.117627314816</c:v>
                      </c:pt>
                      <c:pt idx="13163">
                        <c:v>44832.117638888885</c:v>
                      </c:pt>
                      <c:pt idx="13164">
                        <c:v>44832.117650462962</c:v>
                      </c:pt>
                      <c:pt idx="13165">
                        <c:v>44832.117662037039</c:v>
                      </c:pt>
                      <c:pt idx="13166">
                        <c:v>44832.117673611108</c:v>
                      </c:pt>
                      <c:pt idx="13167">
                        <c:v>44832.117685185185</c:v>
                      </c:pt>
                      <c:pt idx="13168">
                        <c:v>44832.117696759262</c:v>
                      </c:pt>
                      <c:pt idx="13169">
                        <c:v>44832.117708333331</c:v>
                      </c:pt>
                      <c:pt idx="13170">
                        <c:v>44832.117719907408</c:v>
                      </c:pt>
                      <c:pt idx="13171">
                        <c:v>44832.117731481485</c:v>
                      </c:pt>
                      <c:pt idx="13172">
                        <c:v>44832.117743055554</c:v>
                      </c:pt>
                      <c:pt idx="13173">
                        <c:v>44832.117754629631</c:v>
                      </c:pt>
                      <c:pt idx="13174">
                        <c:v>44832.117766203701</c:v>
                      </c:pt>
                      <c:pt idx="13175">
                        <c:v>44832.117777777778</c:v>
                      </c:pt>
                      <c:pt idx="13176">
                        <c:v>44832.117789351854</c:v>
                      </c:pt>
                      <c:pt idx="13177">
                        <c:v>44832.117800925924</c:v>
                      </c:pt>
                      <c:pt idx="13178">
                        <c:v>44832.117812500001</c:v>
                      </c:pt>
                      <c:pt idx="13179">
                        <c:v>44832.117824074077</c:v>
                      </c:pt>
                      <c:pt idx="13180">
                        <c:v>44832.117835648147</c:v>
                      </c:pt>
                      <c:pt idx="13181">
                        <c:v>44832.117847222224</c:v>
                      </c:pt>
                      <c:pt idx="13182">
                        <c:v>44832.117858796293</c:v>
                      </c:pt>
                      <c:pt idx="13183">
                        <c:v>44832.11787037037</c:v>
                      </c:pt>
                      <c:pt idx="13184">
                        <c:v>44832.117881944447</c:v>
                      </c:pt>
                      <c:pt idx="13185">
                        <c:v>44832.117893518516</c:v>
                      </c:pt>
                      <c:pt idx="13186">
                        <c:v>44832.117905092593</c:v>
                      </c:pt>
                      <c:pt idx="13187">
                        <c:v>44832.11791666667</c:v>
                      </c:pt>
                      <c:pt idx="13188">
                        <c:v>44832.117928240739</c:v>
                      </c:pt>
                      <c:pt idx="13189">
                        <c:v>44832.117939814816</c:v>
                      </c:pt>
                      <c:pt idx="13190">
                        <c:v>44832.117951388886</c:v>
                      </c:pt>
                      <c:pt idx="13191">
                        <c:v>44832.117962962962</c:v>
                      </c:pt>
                      <c:pt idx="13192">
                        <c:v>44832.117974537039</c:v>
                      </c:pt>
                      <c:pt idx="13193">
                        <c:v>44832.117986111109</c:v>
                      </c:pt>
                      <c:pt idx="13194">
                        <c:v>44832.117997685185</c:v>
                      </c:pt>
                      <c:pt idx="13195">
                        <c:v>44832.118009259262</c:v>
                      </c:pt>
                      <c:pt idx="13196">
                        <c:v>44832.118020833332</c:v>
                      </c:pt>
                      <c:pt idx="13197">
                        <c:v>44832.118032407408</c:v>
                      </c:pt>
                      <c:pt idx="13198">
                        <c:v>44832.118043981478</c:v>
                      </c:pt>
                      <c:pt idx="13199">
                        <c:v>44832.118055555555</c:v>
                      </c:pt>
                      <c:pt idx="13200">
                        <c:v>44832.118067129632</c:v>
                      </c:pt>
                      <c:pt idx="13201">
                        <c:v>44832.118078703701</c:v>
                      </c:pt>
                      <c:pt idx="13202">
                        <c:v>44832.118090277778</c:v>
                      </c:pt>
                      <c:pt idx="13203">
                        <c:v>44832.118101851855</c:v>
                      </c:pt>
                      <c:pt idx="13204">
                        <c:v>44832.118113425924</c:v>
                      </c:pt>
                      <c:pt idx="13205">
                        <c:v>44832.118125000001</c:v>
                      </c:pt>
                      <c:pt idx="13206">
                        <c:v>44832.118136574078</c:v>
                      </c:pt>
                      <c:pt idx="13207">
                        <c:v>44832.118148148147</c:v>
                      </c:pt>
                      <c:pt idx="13208">
                        <c:v>44832.118159722224</c:v>
                      </c:pt>
                      <c:pt idx="13209">
                        <c:v>44832.118171296293</c:v>
                      </c:pt>
                      <c:pt idx="13210">
                        <c:v>44832.11818287037</c:v>
                      </c:pt>
                      <c:pt idx="13211">
                        <c:v>44832.118194444447</c:v>
                      </c:pt>
                      <c:pt idx="13212">
                        <c:v>44832.118206018517</c:v>
                      </c:pt>
                      <c:pt idx="13213">
                        <c:v>44832.118217592593</c:v>
                      </c:pt>
                      <c:pt idx="13214">
                        <c:v>44832.11822916667</c:v>
                      </c:pt>
                      <c:pt idx="13215">
                        <c:v>44832.11824074074</c:v>
                      </c:pt>
                      <c:pt idx="13216">
                        <c:v>44832.118252314816</c:v>
                      </c:pt>
                      <c:pt idx="13217">
                        <c:v>44832.118263888886</c:v>
                      </c:pt>
                      <c:pt idx="13218">
                        <c:v>44832.118275462963</c:v>
                      </c:pt>
                      <c:pt idx="13219">
                        <c:v>44832.118287037039</c:v>
                      </c:pt>
                      <c:pt idx="13220">
                        <c:v>44832.118310185186</c:v>
                      </c:pt>
                      <c:pt idx="13221">
                        <c:v>44832.118321759262</c:v>
                      </c:pt>
                      <c:pt idx="13222">
                        <c:v>44832.118333333332</c:v>
                      </c:pt>
                      <c:pt idx="13223">
                        <c:v>44832.118344907409</c:v>
                      </c:pt>
                      <c:pt idx="13224">
                        <c:v>44832.118356481478</c:v>
                      </c:pt>
                      <c:pt idx="13225">
                        <c:v>44832.118368055555</c:v>
                      </c:pt>
                      <c:pt idx="13226">
                        <c:v>44832.118379629632</c:v>
                      </c:pt>
                      <c:pt idx="13227">
                        <c:v>44832.118391203701</c:v>
                      </c:pt>
                      <c:pt idx="13228">
                        <c:v>44832.118402777778</c:v>
                      </c:pt>
                      <c:pt idx="13229">
                        <c:v>44832.118414351855</c:v>
                      </c:pt>
                      <c:pt idx="13230">
                        <c:v>44832.118425925924</c:v>
                      </c:pt>
                      <c:pt idx="13231">
                        <c:v>44832.118437500001</c:v>
                      </c:pt>
                      <c:pt idx="13232">
                        <c:v>44832.118449074071</c:v>
                      </c:pt>
                      <c:pt idx="13233">
                        <c:v>44832.118460648147</c:v>
                      </c:pt>
                      <c:pt idx="13234">
                        <c:v>44832.118472222224</c:v>
                      </c:pt>
                      <c:pt idx="13235">
                        <c:v>44832.118483796294</c:v>
                      </c:pt>
                      <c:pt idx="13236">
                        <c:v>44832.118495370371</c:v>
                      </c:pt>
                      <c:pt idx="13237">
                        <c:v>44832.118506944447</c:v>
                      </c:pt>
                      <c:pt idx="13238">
                        <c:v>44832.118518518517</c:v>
                      </c:pt>
                      <c:pt idx="13239">
                        <c:v>44832.118530092594</c:v>
                      </c:pt>
                      <c:pt idx="13240">
                        <c:v>44832.118541666663</c:v>
                      </c:pt>
                      <c:pt idx="13241">
                        <c:v>44832.11855324074</c:v>
                      </c:pt>
                      <c:pt idx="13242">
                        <c:v>44832.118564814817</c:v>
                      </c:pt>
                      <c:pt idx="13243">
                        <c:v>44832.118576388886</c:v>
                      </c:pt>
                      <c:pt idx="13244">
                        <c:v>44832.118587962963</c:v>
                      </c:pt>
                      <c:pt idx="13245">
                        <c:v>44832.11859953704</c:v>
                      </c:pt>
                      <c:pt idx="13246">
                        <c:v>44832.118611111109</c:v>
                      </c:pt>
                      <c:pt idx="13247">
                        <c:v>44832.118622685186</c:v>
                      </c:pt>
                      <c:pt idx="13248">
                        <c:v>44832.118634259263</c:v>
                      </c:pt>
                      <c:pt idx="13249">
                        <c:v>44832.118645833332</c:v>
                      </c:pt>
                      <c:pt idx="13250">
                        <c:v>44832.118657407409</c:v>
                      </c:pt>
                      <c:pt idx="13251">
                        <c:v>44832.118668981479</c:v>
                      </c:pt>
                      <c:pt idx="13252">
                        <c:v>44832.118680555555</c:v>
                      </c:pt>
                      <c:pt idx="13253">
                        <c:v>44832.118692129632</c:v>
                      </c:pt>
                      <c:pt idx="13254">
                        <c:v>44832.118703703702</c:v>
                      </c:pt>
                      <c:pt idx="13255">
                        <c:v>44832.118715277778</c:v>
                      </c:pt>
                      <c:pt idx="13256">
                        <c:v>44832.118726851855</c:v>
                      </c:pt>
                      <c:pt idx="13257">
                        <c:v>44832.118738425925</c:v>
                      </c:pt>
                      <c:pt idx="13258">
                        <c:v>44832.118750000001</c:v>
                      </c:pt>
                      <c:pt idx="13259">
                        <c:v>44832.118761574071</c:v>
                      </c:pt>
                      <c:pt idx="13260">
                        <c:v>44832.118773148148</c:v>
                      </c:pt>
                      <c:pt idx="13261">
                        <c:v>44832.118784722225</c:v>
                      </c:pt>
                      <c:pt idx="13262">
                        <c:v>44832.118796296294</c:v>
                      </c:pt>
                      <c:pt idx="13263">
                        <c:v>44832.118807870371</c:v>
                      </c:pt>
                      <c:pt idx="13264">
                        <c:v>44832.118819444448</c:v>
                      </c:pt>
                      <c:pt idx="13265">
                        <c:v>44832.118831018517</c:v>
                      </c:pt>
                      <c:pt idx="13266">
                        <c:v>44832.118842592594</c:v>
                      </c:pt>
                      <c:pt idx="13267">
                        <c:v>44832.118854166663</c:v>
                      </c:pt>
                      <c:pt idx="13268">
                        <c:v>44832.11886574074</c:v>
                      </c:pt>
                      <c:pt idx="13269">
                        <c:v>44832.118877314817</c:v>
                      </c:pt>
                      <c:pt idx="13270">
                        <c:v>44832.118888888886</c:v>
                      </c:pt>
                      <c:pt idx="13271">
                        <c:v>44832.118900462963</c:v>
                      </c:pt>
                      <c:pt idx="13272">
                        <c:v>44832.11891203704</c:v>
                      </c:pt>
                      <c:pt idx="13273">
                        <c:v>44832.118923611109</c:v>
                      </c:pt>
                      <c:pt idx="13274">
                        <c:v>44832.118935185186</c:v>
                      </c:pt>
                      <c:pt idx="13275">
                        <c:v>44832.118946759256</c:v>
                      </c:pt>
                      <c:pt idx="13276">
                        <c:v>44832.118958333333</c:v>
                      </c:pt>
                      <c:pt idx="13277">
                        <c:v>44832.118969907409</c:v>
                      </c:pt>
                      <c:pt idx="13278">
                        <c:v>44832.118981481479</c:v>
                      </c:pt>
                      <c:pt idx="13279">
                        <c:v>44832.118993055556</c:v>
                      </c:pt>
                      <c:pt idx="13280">
                        <c:v>44832.119004629632</c:v>
                      </c:pt>
                      <c:pt idx="13281">
                        <c:v>44832.119016203702</c:v>
                      </c:pt>
                      <c:pt idx="13282">
                        <c:v>44832.119027777779</c:v>
                      </c:pt>
                      <c:pt idx="13283">
                        <c:v>44832.119039351855</c:v>
                      </c:pt>
                      <c:pt idx="13284">
                        <c:v>44832.119050925925</c:v>
                      </c:pt>
                      <c:pt idx="13285">
                        <c:v>44832.119062500002</c:v>
                      </c:pt>
                      <c:pt idx="13286">
                        <c:v>44832.119074074071</c:v>
                      </c:pt>
                      <c:pt idx="13287">
                        <c:v>44832.119085648148</c:v>
                      </c:pt>
                      <c:pt idx="13288">
                        <c:v>44832.119097222225</c:v>
                      </c:pt>
                      <c:pt idx="13289">
                        <c:v>44832.119108796294</c:v>
                      </c:pt>
                      <c:pt idx="13290">
                        <c:v>44832.119120370371</c:v>
                      </c:pt>
                      <c:pt idx="13291">
                        <c:v>44832.119131944448</c:v>
                      </c:pt>
                      <c:pt idx="13292">
                        <c:v>44832.119143518517</c:v>
                      </c:pt>
                      <c:pt idx="13293">
                        <c:v>44832.119155092594</c:v>
                      </c:pt>
                      <c:pt idx="13294">
                        <c:v>44832.119166666664</c:v>
                      </c:pt>
                      <c:pt idx="13295">
                        <c:v>44832.11917824074</c:v>
                      </c:pt>
                      <c:pt idx="13296">
                        <c:v>44832.119189814817</c:v>
                      </c:pt>
                      <c:pt idx="13297">
                        <c:v>44832.119201388887</c:v>
                      </c:pt>
                      <c:pt idx="13298">
                        <c:v>44832.119212962964</c:v>
                      </c:pt>
                      <c:pt idx="13299">
                        <c:v>44832.11922453704</c:v>
                      </c:pt>
                      <c:pt idx="13300">
                        <c:v>44832.11923611111</c:v>
                      </c:pt>
                      <c:pt idx="13301">
                        <c:v>44832.119247685187</c:v>
                      </c:pt>
                      <c:pt idx="13302">
                        <c:v>44832.119259259256</c:v>
                      </c:pt>
                      <c:pt idx="13303">
                        <c:v>44832.119270833333</c:v>
                      </c:pt>
                      <c:pt idx="13304">
                        <c:v>44832.11928240741</c:v>
                      </c:pt>
                      <c:pt idx="13305">
                        <c:v>44832.119293981479</c:v>
                      </c:pt>
                      <c:pt idx="13306">
                        <c:v>44832.119305555556</c:v>
                      </c:pt>
                      <c:pt idx="13307">
                        <c:v>44832.119317129633</c:v>
                      </c:pt>
                      <c:pt idx="13308">
                        <c:v>44832.119328703702</c:v>
                      </c:pt>
                      <c:pt idx="13309">
                        <c:v>44832.119340277779</c:v>
                      </c:pt>
                      <c:pt idx="13310">
                        <c:v>44832.119351851848</c:v>
                      </c:pt>
                      <c:pt idx="13311">
                        <c:v>44832.119363425925</c:v>
                      </c:pt>
                      <c:pt idx="13312">
                        <c:v>44832.119375000002</c:v>
                      </c:pt>
                      <c:pt idx="13313">
                        <c:v>44832.119386574072</c:v>
                      </c:pt>
                      <c:pt idx="13314">
                        <c:v>44832.119398148148</c:v>
                      </c:pt>
                      <c:pt idx="13315">
                        <c:v>44832.119409722225</c:v>
                      </c:pt>
                      <c:pt idx="13316">
                        <c:v>44832.119421296295</c:v>
                      </c:pt>
                      <c:pt idx="13317">
                        <c:v>44832.119432870371</c:v>
                      </c:pt>
                      <c:pt idx="13318">
                        <c:v>44832.119444444441</c:v>
                      </c:pt>
                      <c:pt idx="13319">
                        <c:v>44832.119456018518</c:v>
                      </c:pt>
                      <c:pt idx="13320">
                        <c:v>44832.119467592594</c:v>
                      </c:pt>
                      <c:pt idx="13321">
                        <c:v>44832.119479166664</c:v>
                      </c:pt>
                      <c:pt idx="13322">
                        <c:v>44832.119490740741</c:v>
                      </c:pt>
                      <c:pt idx="13323">
                        <c:v>44832.119502314818</c:v>
                      </c:pt>
                      <c:pt idx="13324">
                        <c:v>44832.119513888887</c:v>
                      </c:pt>
                      <c:pt idx="13325">
                        <c:v>44832.119525462964</c:v>
                      </c:pt>
                      <c:pt idx="13326">
                        <c:v>44832.119537037041</c:v>
                      </c:pt>
                      <c:pt idx="13327">
                        <c:v>44832.11954861111</c:v>
                      </c:pt>
                      <c:pt idx="13328">
                        <c:v>44832.119560185187</c:v>
                      </c:pt>
                      <c:pt idx="13329">
                        <c:v>44832.119571759256</c:v>
                      </c:pt>
                      <c:pt idx="13330">
                        <c:v>44832.119583333333</c:v>
                      </c:pt>
                      <c:pt idx="13331">
                        <c:v>44832.11959490741</c:v>
                      </c:pt>
                      <c:pt idx="13332">
                        <c:v>44832.119606481479</c:v>
                      </c:pt>
                      <c:pt idx="13333">
                        <c:v>44832.119618055556</c:v>
                      </c:pt>
                      <c:pt idx="13334">
                        <c:v>44832.119629629633</c:v>
                      </c:pt>
                      <c:pt idx="13335">
                        <c:v>44832.119641203702</c:v>
                      </c:pt>
                      <c:pt idx="13336">
                        <c:v>44832.119652777779</c:v>
                      </c:pt>
                      <c:pt idx="13337">
                        <c:v>44832.119664351849</c:v>
                      </c:pt>
                      <c:pt idx="13338">
                        <c:v>44832.119675925926</c:v>
                      </c:pt>
                      <c:pt idx="13339">
                        <c:v>44832.119687500002</c:v>
                      </c:pt>
                      <c:pt idx="13340">
                        <c:v>44832.119699074072</c:v>
                      </c:pt>
                      <c:pt idx="13341">
                        <c:v>44832.119710648149</c:v>
                      </c:pt>
                      <c:pt idx="13342">
                        <c:v>44832.119722222225</c:v>
                      </c:pt>
                      <c:pt idx="13343">
                        <c:v>44832.119733796295</c:v>
                      </c:pt>
                      <c:pt idx="13344">
                        <c:v>44832.119745370372</c:v>
                      </c:pt>
                      <c:pt idx="13345">
                        <c:v>44832.119756944441</c:v>
                      </c:pt>
                      <c:pt idx="13346">
                        <c:v>44832.119768518518</c:v>
                      </c:pt>
                      <c:pt idx="13347">
                        <c:v>44832.119780092595</c:v>
                      </c:pt>
                      <c:pt idx="13348">
                        <c:v>44832.119791666664</c:v>
                      </c:pt>
                      <c:pt idx="13349">
                        <c:v>44832.119803240741</c:v>
                      </c:pt>
                      <c:pt idx="13350">
                        <c:v>44832.119814814818</c:v>
                      </c:pt>
                      <c:pt idx="13351">
                        <c:v>44832.119826388887</c:v>
                      </c:pt>
                      <c:pt idx="13352">
                        <c:v>44832.119837962964</c:v>
                      </c:pt>
                      <c:pt idx="13353">
                        <c:v>44832.119849537034</c:v>
                      </c:pt>
                      <c:pt idx="13354">
                        <c:v>44832.11986111111</c:v>
                      </c:pt>
                      <c:pt idx="13355">
                        <c:v>44832.119872685187</c:v>
                      </c:pt>
                      <c:pt idx="13356">
                        <c:v>44832.119884259257</c:v>
                      </c:pt>
                      <c:pt idx="13357">
                        <c:v>44832.119895833333</c:v>
                      </c:pt>
                      <c:pt idx="13358">
                        <c:v>44832.11990740741</c:v>
                      </c:pt>
                      <c:pt idx="13359">
                        <c:v>44832.11991898148</c:v>
                      </c:pt>
                      <c:pt idx="13360">
                        <c:v>44832.119930555556</c:v>
                      </c:pt>
                      <c:pt idx="13361">
                        <c:v>44832.119942129626</c:v>
                      </c:pt>
                      <c:pt idx="13362">
                        <c:v>44832.119953703703</c:v>
                      </c:pt>
                      <c:pt idx="13363">
                        <c:v>44832.11996527778</c:v>
                      </c:pt>
                      <c:pt idx="13364">
                        <c:v>44832.119976851849</c:v>
                      </c:pt>
                      <c:pt idx="13365">
                        <c:v>44832.119988425926</c:v>
                      </c:pt>
                      <c:pt idx="13366">
                        <c:v>44832.12</c:v>
                      </c:pt>
                      <c:pt idx="13367">
                        <c:v>44832.120011574072</c:v>
                      </c:pt>
                      <c:pt idx="13368">
                        <c:v>44832.120023148149</c:v>
                      </c:pt>
                      <c:pt idx="13369">
                        <c:v>44832.120034722226</c:v>
                      </c:pt>
                      <c:pt idx="13370">
                        <c:v>44832.120046296295</c:v>
                      </c:pt>
                      <c:pt idx="13371">
                        <c:v>44832.120057870372</c:v>
                      </c:pt>
                      <c:pt idx="13372">
                        <c:v>44832.120069444441</c:v>
                      </c:pt>
                      <c:pt idx="13373">
                        <c:v>44832.120081018518</c:v>
                      </c:pt>
                      <c:pt idx="13374">
                        <c:v>44832.120092592595</c:v>
                      </c:pt>
                      <c:pt idx="13375">
                        <c:v>44832.120104166665</c:v>
                      </c:pt>
                      <c:pt idx="13376">
                        <c:v>44832.120115740741</c:v>
                      </c:pt>
                      <c:pt idx="13377">
                        <c:v>44832.120127314818</c:v>
                      </c:pt>
                      <c:pt idx="13378">
                        <c:v>44832.120138888888</c:v>
                      </c:pt>
                      <c:pt idx="13379">
                        <c:v>44832.120150462964</c:v>
                      </c:pt>
                      <c:pt idx="13380">
                        <c:v>44832.120162037034</c:v>
                      </c:pt>
                      <c:pt idx="13381">
                        <c:v>44832.120173611111</c:v>
                      </c:pt>
                      <c:pt idx="13382">
                        <c:v>44832.120185185187</c:v>
                      </c:pt>
                      <c:pt idx="13383">
                        <c:v>44832.120196759257</c:v>
                      </c:pt>
                      <c:pt idx="13384">
                        <c:v>44832.120208333334</c:v>
                      </c:pt>
                      <c:pt idx="13385">
                        <c:v>44832.120219907411</c:v>
                      </c:pt>
                      <c:pt idx="13386">
                        <c:v>44832.12023148148</c:v>
                      </c:pt>
                      <c:pt idx="13387">
                        <c:v>44832.120243055557</c:v>
                      </c:pt>
                      <c:pt idx="13388">
                        <c:v>44832.120254629626</c:v>
                      </c:pt>
                      <c:pt idx="13389">
                        <c:v>44832.120266203703</c:v>
                      </c:pt>
                      <c:pt idx="13390">
                        <c:v>44832.12027777778</c:v>
                      </c:pt>
                      <c:pt idx="13391">
                        <c:v>44832.120289351849</c:v>
                      </c:pt>
                      <c:pt idx="13392">
                        <c:v>44832.120300925926</c:v>
                      </c:pt>
                      <c:pt idx="13393">
                        <c:v>44832.120312500003</c:v>
                      </c:pt>
                      <c:pt idx="13394">
                        <c:v>44832.120324074072</c:v>
                      </c:pt>
                      <c:pt idx="13395">
                        <c:v>44832.120335648149</c:v>
                      </c:pt>
                      <c:pt idx="13396">
                        <c:v>44832.120347222219</c:v>
                      </c:pt>
                      <c:pt idx="13397">
                        <c:v>44832.120358796295</c:v>
                      </c:pt>
                      <c:pt idx="13398">
                        <c:v>44832.120370370372</c:v>
                      </c:pt>
                      <c:pt idx="13399">
                        <c:v>44832.120381944442</c:v>
                      </c:pt>
                      <c:pt idx="13400">
                        <c:v>44832.120393518519</c:v>
                      </c:pt>
                      <c:pt idx="13401">
                        <c:v>44832.120405092595</c:v>
                      </c:pt>
                      <c:pt idx="13402">
                        <c:v>44832.120416666665</c:v>
                      </c:pt>
                      <c:pt idx="13403">
                        <c:v>44832.120428240742</c:v>
                      </c:pt>
                      <c:pt idx="13404">
                        <c:v>44832.120439814818</c:v>
                      </c:pt>
                      <c:pt idx="13405">
                        <c:v>44832.120451388888</c:v>
                      </c:pt>
                      <c:pt idx="13406">
                        <c:v>44832.120462962965</c:v>
                      </c:pt>
                      <c:pt idx="13407">
                        <c:v>44832.120474537034</c:v>
                      </c:pt>
                      <c:pt idx="13408">
                        <c:v>44832.120486111111</c:v>
                      </c:pt>
                      <c:pt idx="13409">
                        <c:v>44832.120497685188</c:v>
                      </c:pt>
                      <c:pt idx="13410">
                        <c:v>44832.120509259257</c:v>
                      </c:pt>
                      <c:pt idx="13411">
                        <c:v>44832.120520833334</c:v>
                      </c:pt>
                      <c:pt idx="13412">
                        <c:v>44832.120532407411</c:v>
                      </c:pt>
                      <c:pt idx="13413">
                        <c:v>44832.12054398148</c:v>
                      </c:pt>
                      <c:pt idx="13414">
                        <c:v>44832.120555555557</c:v>
                      </c:pt>
                      <c:pt idx="13415">
                        <c:v>44832.120567129627</c:v>
                      </c:pt>
                      <c:pt idx="13416">
                        <c:v>44832.120578703703</c:v>
                      </c:pt>
                      <c:pt idx="13417">
                        <c:v>44832.12059027778</c:v>
                      </c:pt>
                      <c:pt idx="13418">
                        <c:v>44832.12060185185</c:v>
                      </c:pt>
                      <c:pt idx="13419">
                        <c:v>44832.120613425926</c:v>
                      </c:pt>
                      <c:pt idx="13420">
                        <c:v>44832.120625000003</c:v>
                      </c:pt>
                      <c:pt idx="13421">
                        <c:v>44832.120636574073</c:v>
                      </c:pt>
                      <c:pt idx="13422">
                        <c:v>44832.120648148149</c:v>
                      </c:pt>
                      <c:pt idx="13423">
                        <c:v>44832.120659722219</c:v>
                      </c:pt>
                      <c:pt idx="13424">
                        <c:v>44832.120671296296</c:v>
                      </c:pt>
                      <c:pt idx="13425">
                        <c:v>44832.120682870373</c:v>
                      </c:pt>
                      <c:pt idx="13426">
                        <c:v>44832.120694444442</c:v>
                      </c:pt>
                      <c:pt idx="13427">
                        <c:v>44832.120706018519</c:v>
                      </c:pt>
                      <c:pt idx="13428">
                        <c:v>44832.120717592596</c:v>
                      </c:pt>
                      <c:pt idx="13429">
                        <c:v>44832.120729166665</c:v>
                      </c:pt>
                      <c:pt idx="13430">
                        <c:v>44832.120740740742</c:v>
                      </c:pt>
                      <c:pt idx="13431">
                        <c:v>44832.120752314811</c:v>
                      </c:pt>
                      <c:pt idx="13432">
                        <c:v>44832.120763888888</c:v>
                      </c:pt>
                      <c:pt idx="13433">
                        <c:v>44832.120775462965</c:v>
                      </c:pt>
                      <c:pt idx="13434">
                        <c:v>44832.120787037034</c:v>
                      </c:pt>
                      <c:pt idx="13435">
                        <c:v>44832.120798611111</c:v>
                      </c:pt>
                      <c:pt idx="13436">
                        <c:v>44832.120810185188</c:v>
                      </c:pt>
                      <c:pt idx="13437">
                        <c:v>44832.120821759258</c:v>
                      </c:pt>
                      <c:pt idx="13438">
                        <c:v>44832.120833333334</c:v>
                      </c:pt>
                      <c:pt idx="13439">
                        <c:v>44832.120844907404</c:v>
                      </c:pt>
                      <c:pt idx="13440">
                        <c:v>44832.120856481481</c:v>
                      </c:pt>
                      <c:pt idx="13441">
                        <c:v>44832.120868055557</c:v>
                      </c:pt>
                      <c:pt idx="13442">
                        <c:v>44832.120879629627</c:v>
                      </c:pt>
                      <c:pt idx="13443">
                        <c:v>44832.120891203704</c:v>
                      </c:pt>
                      <c:pt idx="13444">
                        <c:v>44832.12090277778</c:v>
                      </c:pt>
                      <c:pt idx="13445">
                        <c:v>44832.12091435185</c:v>
                      </c:pt>
                      <c:pt idx="13446">
                        <c:v>44832.120925925927</c:v>
                      </c:pt>
                      <c:pt idx="13447">
                        <c:v>44832.120937500003</c:v>
                      </c:pt>
                      <c:pt idx="13448">
                        <c:v>44832.120949074073</c:v>
                      </c:pt>
                      <c:pt idx="13449">
                        <c:v>44832.12096064815</c:v>
                      </c:pt>
                      <c:pt idx="13450">
                        <c:v>44832.120972222219</c:v>
                      </c:pt>
                      <c:pt idx="13451">
                        <c:v>44832.120983796296</c:v>
                      </c:pt>
                      <c:pt idx="13452">
                        <c:v>44832.120995370373</c:v>
                      </c:pt>
                      <c:pt idx="13453">
                        <c:v>44832.121006944442</c:v>
                      </c:pt>
                      <c:pt idx="13454">
                        <c:v>44832.121018518519</c:v>
                      </c:pt>
                      <c:pt idx="13455">
                        <c:v>44832.121030092596</c:v>
                      </c:pt>
                      <c:pt idx="13456">
                        <c:v>44832.121041666665</c:v>
                      </c:pt>
                      <c:pt idx="13457">
                        <c:v>44832.121053240742</c:v>
                      </c:pt>
                      <c:pt idx="13458">
                        <c:v>44832.121064814812</c:v>
                      </c:pt>
                      <c:pt idx="13459">
                        <c:v>44832.121076388888</c:v>
                      </c:pt>
                      <c:pt idx="13460">
                        <c:v>44832.121087962965</c:v>
                      </c:pt>
                      <c:pt idx="13461">
                        <c:v>44832.121099537035</c:v>
                      </c:pt>
                      <c:pt idx="13462">
                        <c:v>44832.121111111112</c:v>
                      </c:pt>
                      <c:pt idx="13463">
                        <c:v>44832.121122685188</c:v>
                      </c:pt>
                      <c:pt idx="13464">
                        <c:v>44832.121134259258</c:v>
                      </c:pt>
                      <c:pt idx="13465">
                        <c:v>44832.121145833335</c:v>
                      </c:pt>
                      <c:pt idx="13466">
                        <c:v>44832.121157407404</c:v>
                      </c:pt>
                      <c:pt idx="13467">
                        <c:v>44832.121168981481</c:v>
                      </c:pt>
                      <c:pt idx="13468">
                        <c:v>44832.121180555558</c:v>
                      </c:pt>
                      <c:pt idx="13469">
                        <c:v>44832.121192129627</c:v>
                      </c:pt>
                      <c:pt idx="13470">
                        <c:v>44832.121203703704</c:v>
                      </c:pt>
                      <c:pt idx="13471">
                        <c:v>44832.121215277781</c:v>
                      </c:pt>
                      <c:pt idx="13472">
                        <c:v>44832.12122685185</c:v>
                      </c:pt>
                      <c:pt idx="13473">
                        <c:v>44832.121238425927</c:v>
                      </c:pt>
                      <c:pt idx="13474">
                        <c:v>44832.121249999997</c:v>
                      </c:pt>
                      <c:pt idx="13475">
                        <c:v>44832.121261574073</c:v>
                      </c:pt>
                      <c:pt idx="13476">
                        <c:v>44832.12127314815</c:v>
                      </c:pt>
                      <c:pt idx="13477">
                        <c:v>44832.12128472222</c:v>
                      </c:pt>
                      <c:pt idx="13478">
                        <c:v>44832.121296296296</c:v>
                      </c:pt>
                      <c:pt idx="13479">
                        <c:v>44832.121307870373</c:v>
                      </c:pt>
                      <c:pt idx="13480">
                        <c:v>44832.121319444443</c:v>
                      </c:pt>
                      <c:pt idx="13481">
                        <c:v>44832.121331018519</c:v>
                      </c:pt>
                      <c:pt idx="13482">
                        <c:v>44832.121342592596</c:v>
                      </c:pt>
                      <c:pt idx="13483">
                        <c:v>44832.121354166666</c:v>
                      </c:pt>
                      <c:pt idx="13484">
                        <c:v>44832.121365740742</c:v>
                      </c:pt>
                      <c:pt idx="13485">
                        <c:v>44832.121377314812</c:v>
                      </c:pt>
                      <c:pt idx="13486">
                        <c:v>44832.121388888889</c:v>
                      </c:pt>
                      <c:pt idx="13487">
                        <c:v>44832.121400462966</c:v>
                      </c:pt>
                      <c:pt idx="13488">
                        <c:v>44832.121412037035</c:v>
                      </c:pt>
                      <c:pt idx="13489">
                        <c:v>44832.121423611112</c:v>
                      </c:pt>
                      <c:pt idx="13490">
                        <c:v>44832.121435185189</c:v>
                      </c:pt>
                      <c:pt idx="13491">
                        <c:v>44832.121446759258</c:v>
                      </c:pt>
                      <c:pt idx="13492">
                        <c:v>44832.121458333335</c:v>
                      </c:pt>
                      <c:pt idx="13493">
                        <c:v>44832.121469907404</c:v>
                      </c:pt>
                      <c:pt idx="13494">
                        <c:v>44832.121481481481</c:v>
                      </c:pt>
                      <c:pt idx="13495">
                        <c:v>44832.121493055558</c:v>
                      </c:pt>
                      <c:pt idx="13496">
                        <c:v>44832.121504629627</c:v>
                      </c:pt>
                      <c:pt idx="13497">
                        <c:v>44832.121516203704</c:v>
                      </c:pt>
                      <c:pt idx="13498">
                        <c:v>44832.121527777781</c:v>
                      </c:pt>
                      <c:pt idx="13499">
                        <c:v>44832.121539351851</c:v>
                      </c:pt>
                      <c:pt idx="13500">
                        <c:v>44832.121550925927</c:v>
                      </c:pt>
                      <c:pt idx="13501">
                        <c:v>44832.121562499997</c:v>
                      </c:pt>
                      <c:pt idx="13502">
                        <c:v>44832.121574074074</c:v>
                      </c:pt>
                      <c:pt idx="13503">
                        <c:v>44832.12158564815</c:v>
                      </c:pt>
                      <c:pt idx="13504">
                        <c:v>44832.12159722222</c:v>
                      </c:pt>
                      <c:pt idx="13505">
                        <c:v>44832.121608796297</c:v>
                      </c:pt>
                      <c:pt idx="13506">
                        <c:v>44832.121620370373</c:v>
                      </c:pt>
                      <c:pt idx="13507">
                        <c:v>44832.121631944443</c:v>
                      </c:pt>
                      <c:pt idx="13508">
                        <c:v>44832.12164351852</c:v>
                      </c:pt>
                      <c:pt idx="13509">
                        <c:v>44832.121655092589</c:v>
                      </c:pt>
                      <c:pt idx="13510">
                        <c:v>44832.121666666666</c:v>
                      </c:pt>
                      <c:pt idx="13511">
                        <c:v>44832.121678240743</c:v>
                      </c:pt>
                      <c:pt idx="13512">
                        <c:v>44832.121689814812</c:v>
                      </c:pt>
                      <c:pt idx="13513">
                        <c:v>44832.121712962966</c:v>
                      </c:pt>
                      <c:pt idx="13514">
                        <c:v>44832.121712962966</c:v>
                      </c:pt>
                      <c:pt idx="13515">
                        <c:v>44832.121724537035</c:v>
                      </c:pt>
                      <c:pt idx="13516">
                        <c:v>44832.121736111112</c:v>
                      </c:pt>
                      <c:pt idx="13517">
                        <c:v>44832.121747685182</c:v>
                      </c:pt>
                      <c:pt idx="13518">
                        <c:v>44832.121759259258</c:v>
                      </c:pt>
                      <c:pt idx="13519">
                        <c:v>44832.121770833335</c:v>
                      </c:pt>
                      <c:pt idx="13520">
                        <c:v>44832.121782407405</c:v>
                      </c:pt>
                      <c:pt idx="13521">
                        <c:v>44832.121793981481</c:v>
                      </c:pt>
                      <c:pt idx="13522">
                        <c:v>44832.121805555558</c:v>
                      </c:pt>
                      <c:pt idx="13523">
                        <c:v>44832.121817129628</c:v>
                      </c:pt>
                      <c:pt idx="13524">
                        <c:v>44832.121828703705</c:v>
                      </c:pt>
                      <c:pt idx="13525">
                        <c:v>44832.121840277781</c:v>
                      </c:pt>
                      <c:pt idx="13526">
                        <c:v>44832.121851851851</c:v>
                      </c:pt>
                      <c:pt idx="13527">
                        <c:v>44832.121863425928</c:v>
                      </c:pt>
                      <c:pt idx="13528">
                        <c:v>44832.121874999997</c:v>
                      </c:pt>
                      <c:pt idx="13529">
                        <c:v>44832.121886574074</c:v>
                      </c:pt>
                      <c:pt idx="13530">
                        <c:v>44832.12190972222</c:v>
                      </c:pt>
                      <c:pt idx="13531">
                        <c:v>44832.121921296297</c:v>
                      </c:pt>
                      <c:pt idx="13532">
                        <c:v>44832.121932870374</c:v>
                      </c:pt>
                      <c:pt idx="13533">
                        <c:v>44832.121944444443</c:v>
                      </c:pt>
                      <c:pt idx="13534">
                        <c:v>44832.12195601852</c:v>
                      </c:pt>
                      <c:pt idx="13535">
                        <c:v>44832.121967592589</c:v>
                      </c:pt>
                      <c:pt idx="13536">
                        <c:v>44832.121979166666</c:v>
                      </c:pt>
                      <c:pt idx="13537">
                        <c:v>44832.121990740743</c:v>
                      </c:pt>
                      <c:pt idx="13538">
                        <c:v>44832.122002314813</c:v>
                      </c:pt>
                      <c:pt idx="13539">
                        <c:v>44832.122013888889</c:v>
                      </c:pt>
                      <c:pt idx="13540">
                        <c:v>44832.122025462966</c:v>
                      </c:pt>
                      <c:pt idx="13541">
                        <c:v>44832.122037037036</c:v>
                      </c:pt>
                      <c:pt idx="13542">
                        <c:v>44832.122048611112</c:v>
                      </c:pt>
                      <c:pt idx="13543">
                        <c:v>44832.122060185182</c:v>
                      </c:pt>
                      <c:pt idx="13544">
                        <c:v>44832.122071759259</c:v>
                      </c:pt>
                      <c:pt idx="13545">
                        <c:v>44832.122083333335</c:v>
                      </c:pt>
                      <c:pt idx="13546">
                        <c:v>44832.122094907405</c:v>
                      </c:pt>
                      <c:pt idx="13547">
                        <c:v>44832.122106481482</c:v>
                      </c:pt>
                      <c:pt idx="13548">
                        <c:v>44832.122118055559</c:v>
                      </c:pt>
                      <c:pt idx="13549">
                        <c:v>44832.122129629628</c:v>
                      </c:pt>
                      <c:pt idx="13550">
                        <c:v>44832.122141203705</c:v>
                      </c:pt>
                      <c:pt idx="13551">
                        <c:v>44832.122152777774</c:v>
                      </c:pt>
                      <c:pt idx="13552">
                        <c:v>44832.122164351851</c:v>
                      </c:pt>
                      <c:pt idx="13553">
                        <c:v>44832.122175925928</c:v>
                      </c:pt>
                      <c:pt idx="13554">
                        <c:v>44832.122187499997</c:v>
                      </c:pt>
                      <c:pt idx="13555">
                        <c:v>44832.122199074074</c:v>
                      </c:pt>
                      <c:pt idx="13556">
                        <c:v>44832.122210648151</c:v>
                      </c:pt>
                      <c:pt idx="13557">
                        <c:v>44832.12222222222</c:v>
                      </c:pt>
                      <c:pt idx="13558">
                        <c:v>44832.122233796297</c:v>
                      </c:pt>
                      <c:pt idx="13559">
                        <c:v>44832.122245370374</c:v>
                      </c:pt>
                      <c:pt idx="13560">
                        <c:v>44832.122256944444</c:v>
                      </c:pt>
                      <c:pt idx="13561">
                        <c:v>44832.12226851852</c:v>
                      </c:pt>
                      <c:pt idx="13562">
                        <c:v>44832.12228009259</c:v>
                      </c:pt>
                      <c:pt idx="13563">
                        <c:v>44832.122291666667</c:v>
                      </c:pt>
                      <c:pt idx="13564">
                        <c:v>44832.122303240743</c:v>
                      </c:pt>
                      <c:pt idx="13565">
                        <c:v>44832.122314814813</c:v>
                      </c:pt>
                      <c:pt idx="13566">
                        <c:v>44832.12232638889</c:v>
                      </c:pt>
                      <c:pt idx="13567">
                        <c:v>44832.122337962966</c:v>
                      </c:pt>
                      <c:pt idx="13568">
                        <c:v>44832.122349537036</c:v>
                      </c:pt>
                      <c:pt idx="13569">
                        <c:v>44832.122361111113</c:v>
                      </c:pt>
                      <c:pt idx="13570">
                        <c:v>44832.122372685182</c:v>
                      </c:pt>
                      <c:pt idx="13571">
                        <c:v>44832.122384259259</c:v>
                      </c:pt>
                      <c:pt idx="13572">
                        <c:v>44832.122395833336</c:v>
                      </c:pt>
                      <c:pt idx="13573">
                        <c:v>44832.122407407405</c:v>
                      </c:pt>
                      <c:pt idx="13574">
                        <c:v>44832.122418981482</c:v>
                      </c:pt>
                      <c:pt idx="13575">
                        <c:v>44832.122430555559</c:v>
                      </c:pt>
                      <c:pt idx="13576">
                        <c:v>44832.122442129628</c:v>
                      </c:pt>
                      <c:pt idx="13577">
                        <c:v>44832.122453703705</c:v>
                      </c:pt>
                      <c:pt idx="13578">
                        <c:v>44832.122465277775</c:v>
                      </c:pt>
                      <c:pt idx="13579">
                        <c:v>44832.122476851851</c:v>
                      </c:pt>
                      <c:pt idx="13580">
                        <c:v>44832.122488425928</c:v>
                      </c:pt>
                      <c:pt idx="13581">
                        <c:v>44832.122499999998</c:v>
                      </c:pt>
                      <c:pt idx="13582">
                        <c:v>44832.122511574074</c:v>
                      </c:pt>
                      <c:pt idx="13583">
                        <c:v>44832.122523148151</c:v>
                      </c:pt>
                      <c:pt idx="13584">
                        <c:v>44832.122534722221</c:v>
                      </c:pt>
                      <c:pt idx="13585">
                        <c:v>44832.122546296298</c:v>
                      </c:pt>
                      <c:pt idx="13586">
                        <c:v>44832.122557870367</c:v>
                      </c:pt>
                      <c:pt idx="13587">
                        <c:v>44832.122569444444</c:v>
                      </c:pt>
                      <c:pt idx="13588">
                        <c:v>44832.122581018521</c:v>
                      </c:pt>
                      <c:pt idx="13589">
                        <c:v>44832.12259259259</c:v>
                      </c:pt>
                      <c:pt idx="13590">
                        <c:v>44832.122604166667</c:v>
                      </c:pt>
                      <c:pt idx="13591">
                        <c:v>44832.122615740744</c:v>
                      </c:pt>
                      <c:pt idx="13592">
                        <c:v>44832.122627314813</c:v>
                      </c:pt>
                      <c:pt idx="13593">
                        <c:v>44832.12263888889</c:v>
                      </c:pt>
                      <c:pt idx="13594">
                        <c:v>44832.122650462959</c:v>
                      </c:pt>
                      <c:pt idx="13595">
                        <c:v>44832.122662037036</c:v>
                      </c:pt>
                      <c:pt idx="13596">
                        <c:v>44832.122673611113</c:v>
                      </c:pt>
                      <c:pt idx="13597">
                        <c:v>44832.122685185182</c:v>
                      </c:pt>
                      <c:pt idx="13598">
                        <c:v>44832.122696759259</c:v>
                      </c:pt>
                      <c:pt idx="13599">
                        <c:v>44832.122708333336</c:v>
                      </c:pt>
                      <c:pt idx="13600">
                        <c:v>44832.122719907406</c:v>
                      </c:pt>
                      <c:pt idx="13601">
                        <c:v>44832.122731481482</c:v>
                      </c:pt>
                      <c:pt idx="13602">
                        <c:v>44832.122743055559</c:v>
                      </c:pt>
                      <c:pt idx="13603">
                        <c:v>44832.122754629629</c:v>
                      </c:pt>
                      <c:pt idx="13604">
                        <c:v>44832.122766203705</c:v>
                      </c:pt>
                      <c:pt idx="13605">
                        <c:v>44832.122777777775</c:v>
                      </c:pt>
                      <c:pt idx="13606">
                        <c:v>44832.122789351852</c:v>
                      </c:pt>
                      <c:pt idx="13607">
                        <c:v>44832.122800925928</c:v>
                      </c:pt>
                      <c:pt idx="13608">
                        <c:v>44832.122812499998</c:v>
                      </c:pt>
                      <c:pt idx="13609">
                        <c:v>44832.122824074075</c:v>
                      </c:pt>
                      <c:pt idx="13610">
                        <c:v>44832.122835648152</c:v>
                      </c:pt>
                      <c:pt idx="13611">
                        <c:v>44832.122847222221</c:v>
                      </c:pt>
                      <c:pt idx="13612">
                        <c:v>44832.122858796298</c:v>
                      </c:pt>
                      <c:pt idx="13613">
                        <c:v>44832.122870370367</c:v>
                      </c:pt>
                      <c:pt idx="13614">
                        <c:v>44832.122881944444</c:v>
                      </c:pt>
                      <c:pt idx="13615">
                        <c:v>44832.122893518521</c:v>
                      </c:pt>
                      <c:pt idx="13616">
                        <c:v>44832.12290509259</c:v>
                      </c:pt>
                      <c:pt idx="13617">
                        <c:v>44832.122916666667</c:v>
                      </c:pt>
                      <c:pt idx="13618">
                        <c:v>44832.122928240744</c:v>
                      </c:pt>
                      <c:pt idx="13619">
                        <c:v>44832.122939814813</c:v>
                      </c:pt>
                      <c:pt idx="13620">
                        <c:v>44832.12295138889</c:v>
                      </c:pt>
                      <c:pt idx="13621">
                        <c:v>44832.12296296296</c:v>
                      </c:pt>
                      <c:pt idx="13622">
                        <c:v>44832.122974537036</c:v>
                      </c:pt>
                      <c:pt idx="13623">
                        <c:v>44832.122986111113</c:v>
                      </c:pt>
                      <c:pt idx="13624">
                        <c:v>44832.122997685183</c:v>
                      </c:pt>
                      <c:pt idx="13625">
                        <c:v>44832.12300925926</c:v>
                      </c:pt>
                      <c:pt idx="13626">
                        <c:v>44832.123020833336</c:v>
                      </c:pt>
                      <c:pt idx="13627">
                        <c:v>44832.123032407406</c:v>
                      </c:pt>
                      <c:pt idx="13628">
                        <c:v>44832.123043981483</c:v>
                      </c:pt>
                      <c:pt idx="13629">
                        <c:v>44832.123055555552</c:v>
                      </c:pt>
                      <c:pt idx="13630">
                        <c:v>44832.123067129629</c:v>
                      </c:pt>
                      <c:pt idx="13631">
                        <c:v>44832.123078703706</c:v>
                      </c:pt>
                      <c:pt idx="13632">
                        <c:v>44832.123090277775</c:v>
                      </c:pt>
                      <c:pt idx="13633">
                        <c:v>44832.123101851852</c:v>
                      </c:pt>
                      <c:pt idx="13634">
                        <c:v>44832.123113425929</c:v>
                      </c:pt>
                      <c:pt idx="13635">
                        <c:v>44832.123124999998</c:v>
                      </c:pt>
                      <c:pt idx="13636">
                        <c:v>44832.123136574075</c:v>
                      </c:pt>
                      <c:pt idx="13637">
                        <c:v>44832.123148148145</c:v>
                      </c:pt>
                      <c:pt idx="13638">
                        <c:v>44832.123159722221</c:v>
                      </c:pt>
                      <c:pt idx="13639">
                        <c:v>44832.123171296298</c:v>
                      </c:pt>
                      <c:pt idx="13640">
                        <c:v>44832.123182870368</c:v>
                      </c:pt>
                      <c:pt idx="13641">
                        <c:v>44832.123194444444</c:v>
                      </c:pt>
                      <c:pt idx="13642">
                        <c:v>44832.123206018521</c:v>
                      </c:pt>
                      <c:pt idx="13643">
                        <c:v>44832.123217592591</c:v>
                      </c:pt>
                      <c:pt idx="13644">
                        <c:v>44832.123229166667</c:v>
                      </c:pt>
                      <c:pt idx="13645">
                        <c:v>44832.123240740744</c:v>
                      </c:pt>
                      <c:pt idx="13646">
                        <c:v>44832.123252314814</c:v>
                      </c:pt>
                      <c:pt idx="13647">
                        <c:v>44832.123263888891</c:v>
                      </c:pt>
                      <c:pt idx="13648">
                        <c:v>44832.12327546296</c:v>
                      </c:pt>
                      <c:pt idx="13649">
                        <c:v>44832.123287037037</c:v>
                      </c:pt>
                      <c:pt idx="13650">
                        <c:v>44832.123298611114</c:v>
                      </c:pt>
                      <c:pt idx="13651">
                        <c:v>44832.123310185183</c:v>
                      </c:pt>
                      <c:pt idx="13652">
                        <c:v>44832.12332175926</c:v>
                      </c:pt>
                      <c:pt idx="13653">
                        <c:v>44832.123333333337</c:v>
                      </c:pt>
                      <c:pt idx="13654">
                        <c:v>44832.123344907406</c:v>
                      </c:pt>
                      <c:pt idx="13655">
                        <c:v>44832.123356481483</c:v>
                      </c:pt>
                      <c:pt idx="13656">
                        <c:v>44832.123368055552</c:v>
                      </c:pt>
                      <c:pt idx="13657">
                        <c:v>44832.123379629629</c:v>
                      </c:pt>
                      <c:pt idx="13658">
                        <c:v>44832.123391203706</c:v>
                      </c:pt>
                      <c:pt idx="13659">
                        <c:v>44832.123402777775</c:v>
                      </c:pt>
                      <c:pt idx="13660">
                        <c:v>44832.123414351852</c:v>
                      </c:pt>
                      <c:pt idx="13661">
                        <c:v>44832.123425925929</c:v>
                      </c:pt>
                      <c:pt idx="13662">
                        <c:v>44832.123437499999</c:v>
                      </c:pt>
                      <c:pt idx="13663">
                        <c:v>44832.123449074075</c:v>
                      </c:pt>
                      <c:pt idx="13664">
                        <c:v>44832.123460648145</c:v>
                      </c:pt>
                      <c:pt idx="13665">
                        <c:v>44832.123472222222</c:v>
                      </c:pt>
                      <c:pt idx="13666">
                        <c:v>44832.123483796298</c:v>
                      </c:pt>
                      <c:pt idx="13667">
                        <c:v>44832.123495370368</c:v>
                      </c:pt>
                      <c:pt idx="13668">
                        <c:v>44832.123506944445</c:v>
                      </c:pt>
                      <c:pt idx="13669">
                        <c:v>44832.123518518521</c:v>
                      </c:pt>
                      <c:pt idx="13670">
                        <c:v>44832.123530092591</c:v>
                      </c:pt>
                      <c:pt idx="13671">
                        <c:v>44832.123541666668</c:v>
                      </c:pt>
                      <c:pt idx="13672">
                        <c:v>44832.123553240737</c:v>
                      </c:pt>
                      <c:pt idx="13673">
                        <c:v>44832.123564814814</c:v>
                      </c:pt>
                      <c:pt idx="13674">
                        <c:v>44832.123576388891</c:v>
                      </c:pt>
                      <c:pt idx="13675">
                        <c:v>44832.12358796296</c:v>
                      </c:pt>
                      <c:pt idx="13676">
                        <c:v>44832.123599537037</c:v>
                      </c:pt>
                      <c:pt idx="13677">
                        <c:v>44832.123611111114</c:v>
                      </c:pt>
                      <c:pt idx="13678">
                        <c:v>44832.123622685183</c:v>
                      </c:pt>
                      <c:pt idx="13679">
                        <c:v>44832.12363425926</c:v>
                      </c:pt>
                      <c:pt idx="13680">
                        <c:v>44832.123645833337</c:v>
                      </c:pt>
                      <c:pt idx="13681">
                        <c:v>44832.123657407406</c:v>
                      </c:pt>
                      <c:pt idx="13682">
                        <c:v>44832.123668981483</c:v>
                      </c:pt>
                      <c:pt idx="13683">
                        <c:v>44832.123680555553</c:v>
                      </c:pt>
                      <c:pt idx="13684">
                        <c:v>44832.123692129629</c:v>
                      </c:pt>
                      <c:pt idx="13685">
                        <c:v>44832.123703703706</c:v>
                      </c:pt>
                      <c:pt idx="13686">
                        <c:v>44832.123715277776</c:v>
                      </c:pt>
                      <c:pt idx="13687">
                        <c:v>44832.123726851853</c:v>
                      </c:pt>
                      <c:pt idx="13688">
                        <c:v>44832.123738425929</c:v>
                      </c:pt>
                      <c:pt idx="13689">
                        <c:v>44832.123749999999</c:v>
                      </c:pt>
                      <c:pt idx="13690">
                        <c:v>44832.123761574076</c:v>
                      </c:pt>
                      <c:pt idx="13691">
                        <c:v>44832.123773148145</c:v>
                      </c:pt>
                      <c:pt idx="13692">
                        <c:v>44832.123784722222</c:v>
                      </c:pt>
                      <c:pt idx="13693">
                        <c:v>44832.123796296299</c:v>
                      </c:pt>
                      <c:pt idx="13694">
                        <c:v>44832.123807870368</c:v>
                      </c:pt>
                      <c:pt idx="13695">
                        <c:v>44832.123819444445</c:v>
                      </c:pt>
                      <c:pt idx="13696">
                        <c:v>44832.123831018522</c:v>
                      </c:pt>
                      <c:pt idx="13697">
                        <c:v>44832.123842592591</c:v>
                      </c:pt>
                      <c:pt idx="13698">
                        <c:v>44832.123854166668</c:v>
                      </c:pt>
                      <c:pt idx="13699">
                        <c:v>44832.123865740738</c:v>
                      </c:pt>
                      <c:pt idx="13700">
                        <c:v>44832.123877314814</c:v>
                      </c:pt>
                      <c:pt idx="13701">
                        <c:v>44832.123888888891</c:v>
                      </c:pt>
                      <c:pt idx="13702">
                        <c:v>44832.123900462961</c:v>
                      </c:pt>
                      <c:pt idx="13703">
                        <c:v>44832.123912037037</c:v>
                      </c:pt>
                      <c:pt idx="13704">
                        <c:v>44832.123923611114</c:v>
                      </c:pt>
                      <c:pt idx="13705">
                        <c:v>44832.123935185184</c:v>
                      </c:pt>
                      <c:pt idx="13706">
                        <c:v>44832.12394675926</c:v>
                      </c:pt>
                      <c:pt idx="13707">
                        <c:v>44832.12395833333</c:v>
                      </c:pt>
                      <c:pt idx="13708">
                        <c:v>44832.123969907407</c:v>
                      </c:pt>
                      <c:pt idx="13709">
                        <c:v>44832.123981481483</c:v>
                      </c:pt>
                      <c:pt idx="13710">
                        <c:v>44832.123993055553</c:v>
                      </c:pt>
                      <c:pt idx="13711">
                        <c:v>44832.12400462963</c:v>
                      </c:pt>
                      <c:pt idx="13712">
                        <c:v>44832.124016203707</c:v>
                      </c:pt>
                      <c:pt idx="13713">
                        <c:v>44832.124027777776</c:v>
                      </c:pt>
                      <c:pt idx="13714">
                        <c:v>44832.124039351853</c:v>
                      </c:pt>
                      <c:pt idx="13715">
                        <c:v>44832.124050925922</c:v>
                      </c:pt>
                      <c:pt idx="13716">
                        <c:v>44832.124062499999</c:v>
                      </c:pt>
                      <c:pt idx="13717">
                        <c:v>44832.124074074076</c:v>
                      </c:pt>
                      <c:pt idx="13718">
                        <c:v>44832.124085648145</c:v>
                      </c:pt>
                      <c:pt idx="13719">
                        <c:v>44832.124097222222</c:v>
                      </c:pt>
                      <c:pt idx="13720">
                        <c:v>44832.124108796299</c:v>
                      </c:pt>
                      <c:pt idx="13721">
                        <c:v>44832.124120370368</c:v>
                      </c:pt>
                      <c:pt idx="13722">
                        <c:v>44832.124131944445</c:v>
                      </c:pt>
                      <c:pt idx="13723">
                        <c:v>44832.124143518522</c:v>
                      </c:pt>
                      <c:pt idx="13724">
                        <c:v>44832.124155092592</c:v>
                      </c:pt>
                      <c:pt idx="13725">
                        <c:v>44832.124166666668</c:v>
                      </c:pt>
                      <c:pt idx="13726">
                        <c:v>44832.124178240738</c:v>
                      </c:pt>
                      <c:pt idx="13727">
                        <c:v>44832.124189814815</c:v>
                      </c:pt>
                      <c:pt idx="13728">
                        <c:v>44832.124201388891</c:v>
                      </c:pt>
                      <c:pt idx="13729">
                        <c:v>44832.124212962961</c:v>
                      </c:pt>
                      <c:pt idx="13730">
                        <c:v>44832.124224537038</c:v>
                      </c:pt>
                      <c:pt idx="13731">
                        <c:v>44832.124236111114</c:v>
                      </c:pt>
                      <c:pt idx="13732">
                        <c:v>44832.124247685184</c:v>
                      </c:pt>
                      <c:pt idx="13733">
                        <c:v>44832.124259259261</c:v>
                      </c:pt>
                      <c:pt idx="13734">
                        <c:v>44832.12427083333</c:v>
                      </c:pt>
                      <c:pt idx="13735">
                        <c:v>44832.124282407407</c:v>
                      </c:pt>
                      <c:pt idx="13736">
                        <c:v>44832.124293981484</c:v>
                      </c:pt>
                      <c:pt idx="13737">
                        <c:v>44832.124305555553</c:v>
                      </c:pt>
                      <c:pt idx="13738">
                        <c:v>44832.12431712963</c:v>
                      </c:pt>
                      <c:pt idx="13739">
                        <c:v>44832.124328703707</c:v>
                      </c:pt>
                      <c:pt idx="13740">
                        <c:v>44832.124340277776</c:v>
                      </c:pt>
                      <c:pt idx="13741">
                        <c:v>44832.124351851853</c:v>
                      </c:pt>
                      <c:pt idx="13742">
                        <c:v>44832.124363425923</c:v>
                      </c:pt>
                      <c:pt idx="13743">
                        <c:v>44832.124374999999</c:v>
                      </c:pt>
                      <c:pt idx="13744">
                        <c:v>44832.124386574076</c:v>
                      </c:pt>
                      <c:pt idx="13745">
                        <c:v>44832.124398148146</c:v>
                      </c:pt>
                      <c:pt idx="13746">
                        <c:v>44832.124409722222</c:v>
                      </c:pt>
                      <c:pt idx="13747">
                        <c:v>44832.124421296299</c:v>
                      </c:pt>
                      <c:pt idx="13748">
                        <c:v>44832.124432870369</c:v>
                      </c:pt>
                      <c:pt idx="13749">
                        <c:v>44832.124444444446</c:v>
                      </c:pt>
                      <c:pt idx="13750">
                        <c:v>44832.124456018515</c:v>
                      </c:pt>
                      <c:pt idx="13751">
                        <c:v>44832.124467592592</c:v>
                      </c:pt>
                      <c:pt idx="13752">
                        <c:v>44832.124479166669</c:v>
                      </c:pt>
                      <c:pt idx="13753">
                        <c:v>44832.124490740738</c:v>
                      </c:pt>
                      <c:pt idx="13754">
                        <c:v>44832.124502314815</c:v>
                      </c:pt>
                      <c:pt idx="13755">
                        <c:v>44832.124513888892</c:v>
                      </c:pt>
                      <c:pt idx="13756">
                        <c:v>44832.124525462961</c:v>
                      </c:pt>
                      <c:pt idx="13757">
                        <c:v>44832.124537037038</c:v>
                      </c:pt>
                      <c:pt idx="13758">
                        <c:v>44832.124548611115</c:v>
                      </c:pt>
                      <c:pt idx="13759">
                        <c:v>44832.124560185184</c:v>
                      </c:pt>
                      <c:pt idx="13760">
                        <c:v>44832.124571759261</c:v>
                      </c:pt>
                      <c:pt idx="13761">
                        <c:v>44832.124583333331</c:v>
                      </c:pt>
                      <c:pt idx="13762">
                        <c:v>44832.124594907407</c:v>
                      </c:pt>
                      <c:pt idx="13763">
                        <c:v>44832.124606481484</c:v>
                      </c:pt>
                      <c:pt idx="13764">
                        <c:v>44832.124618055554</c:v>
                      </c:pt>
                      <c:pt idx="13765">
                        <c:v>44832.12462962963</c:v>
                      </c:pt>
                      <c:pt idx="13766">
                        <c:v>44832.124641203707</c:v>
                      </c:pt>
                      <c:pt idx="13767">
                        <c:v>44832.124652777777</c:v>
                      </c:pt>
                      <c:pt idx="13768">
                        <c:v>44832.124664351853</c:v>
                      </c:pt>
                      <c:pt idx="13769">
                        <c:v>44832.124675925923</c:v>
                      </c:pt>
                      <c:pt idx="13770">
                        <c:v>44832.1246875</c:v>
                      </c:pt>
                      <c:pt idx="13771">
                        <c:v>44832.124699074076</c:v>
                      </c:pt>
                      <c:pt idx="13772">
                        <c:v>44832.124710648146</c:v>
                      </c:pt>
                      <c:pt idx="13773">
                        <c:v>44832.124722222223</c:v>
                      </c:pt>
                      <c:pt idx="13774">
                        <c:v>44832.1247337963</c:v>
                      </c:pt>
                      <c:pt idx="13775">
                        <c:v>44832.124745370369</c:v>
                      </c:pt>
                      <c:pt idx="13776">
                        <c:v>44832.124756944446</c:v>
                      </c:pt>
                      <c:pt idx="13777">
                        <c:v>44832.124768518515</c:v>
                      </c:pt>
                      <c:pt idx="13778">
                        <c:v>44832.124780092592</c:v>
                      </c:pt>
                      <c:pt idx="13779">
                        <c:v>44832.124791666669</c:v>
                      </c:pt>
                      <c:pt idx="13780">
                        <c:v>44832.124803240738</c:v>
                      </c:pt>
                      <c:pt idx="13781">
                        <c:v>44832.124814814815</c:v>
                      </c:pt>
                      <c:pt idx="13782">
                        <c:v>44832.124826388892</c:v>
                      </c:pt>
                      <c:pt idx="13783">
                        <c:v>44832.124837962961</c:v>
                      </c:pt>
                      <c:pt idx="13784">
                        <c:v>44832.124849537038</c:v>
                      </c:pt>
                      <c:pt idx="13785">
                        <c:v>44832.124861111108</c:v>
                      </c:pt>
                      <c:pt idx="13786">
                        <c:v>44832.124872685185</c:v>
                      </c:pt>
                      <c:pt idx="13787">
                        <c:v>44832.124884259261</c:v>
                      </c:pt>
                      <c:pt idx="13788">
                        <c:v>44832.124895833331</c:v>
                      </c:pt>
                      <c:pt idx="13789">
                        <c:v>44832.124907407408</c:v>
                      </c:pt>
                      <c:pt idx="13790">
                        <c:v>44832.124918981484</c:v>
                      </c:pt>
                      <c:pt idx="13791">
                        <c:v>44832.124930555554</c:v>
                      </c:pt>
                      <c:pt idx="13792">
                        <c:v>44832.124942129631</c:v>
                      </c:pt>
                      <c:pt idx="13793">
                        <c:v>44832.1249537037</c:v>
                      </c:pt>
                      <c:pt idx="13794">
                        <c:v>44832.124965277777</c:v>
                      </c:pt>
                      <c:pt idx="13795">
                        <c:v>44832.124976851854</c:v>
                      </c:pt>
                      <c:pt idx="13796">
                        <c:v>44832.124988425923</c:v>
                      </c:pt>
                      <c:pt idx="13797">
                        <c:v>44832.125</c:v>
                      </c:pt>
                      <c:pt idx="13798">
                        <c:v>44832.125011574077</c:v>
                      </c:pt>
                      <c:pt idx="13799">
                        <c:v>44832.125023148146</c:v>
                      </c:pt>
                      <c:pt idx="13800">
                        <c:v>44832.125034722223</c:v>
                      </c:pt>
                      <c:pt idx="13801">
                        <c:v>44832.1250462963</c:v>
                      </c:pt>
                      <c:pt idx="13802">
                        <c:v>44832.125057870369</c:v>
                      </c:pt>
                      <c:pt idx="13803">
                        <c:v>44832.125069444446</c:v>
                      </c:pt>
                      <c:pt idx="13804">
                        <c:v>44832.125081018516</c:v>
                      </c:pt>
                      <c:pt idx="13805">
                        <c:v>44832.125104166669</c:v>
                      </c:pt>
                      <c:pt idx="13806">
                        <c:v>44832.125115740739</c:v>
                      </c:pt>
                      <c:pt idx="13807">
                        <c:v>44832.125127314815</c:v>
                      </c:pt>
                      <c:pt idx="13808">
                        <c:v>44832.125138888892</c:v>
                      </c:pt>
                      <c:pt idx="13809">
                        <c:v>44832.125150462962</c:v>
                      </c:pt>
                      <c:pt idx="13810">
                        <c:v>44832.125162037039</c:v>
                      </c:pt>
                      <c:pt idx="13811">
                        <c:v>44832.125173611108</c:v>
                      </c:pt>
                      <c:pt idx="13812">
                        <c:v>44832.125185185185</c:v>
                      </c:pt>
                      <c:pt idx="13813">
                        <c:v>44832.125196759262</c:v>
                      </c:pt>
                      <c:pt idx="13814">
                        <c:v>44832.125208333331</c:v>
                      </c:pt>
                      <c:pt idx="13815">
                        <c:v>44832.125219907408</c:v>
                      </c:pt>
                      <c:pt idx="13816">
                        <c:v>44832.125231481485</c:v>
                      </c:pt>
                      <c:pt idx="13817">
                        <c:v>44832.125243055554</c:v>
                      </c:pt>
                      <c:pt idx="13818">
                        <c:v>44832.125254629631</c:v>
                      </c:pt>
                      <c:pt idx="13819">
                        <c:v>44832.1252662037</c:v>
                      </c:pt>
                      <c:pt idx="13820">
                        <c:v>44832.125277777777</c:v>
                      </c:pt>
                      <c:pt idx="13821">
                        <c:v>44832.125289351854</c:v>
                      </c:pt>
                      <c:pt idx="13822">
                        <c:v>44832.125300925924</c:v>
                      </c:pt>
                      <c:pt idx="13823">
                        <c:v>44832.1253125</c:v>
                      </c:pt>
                      <c:pt idx="13824">
                        <c:v>44832.125324074077</c:v>
                      </c:pt>
                      <c:pt idx="13825">
                        <c:v>44832.125335648147</c:v>
                      </c:pt>
                      <c:pt idx="13826">
                        <c:v>44832.125347222223</c:v>
                      </c:pt>
                      <c:pt idx="13827">
                        <c:v>44832.125358796293</c:v>
                      </c:pt>
                      <c:pt idx="13828">
                        <c:v>44832.12537037037</c:v>
                      </c:pt>
                      <c:pt idx="13829">
                        <c:v>44832.125381944446</c:v>
                      </c:pt>
                      <c:pt idx="13830">
                        <c:v>44832.125393518516</c:v>
                      </c:pt>
                      <c:pt idx="13831">
                        <c:v>44832.125405092593</c:v>
                      </c:pt>
                      <c:pt idx="13832">
                        <c:v>44832.125416666669</c:v>
                      </c:pt>
                      <c:pt idx="13833">
                        <c:v>44832.125428240739</c:v>
                      </c:pt>
                      <c:pt idx="13834">
                        <c:v>44832.125439814816</c:v>
                      </c:pt>
                      <c:pt idx="13835">
                        <c:v>44832.125451388885</c:v>
                      </c:pt>
                      <c:pt idx="13836">
                        <c:v>44832.125462962962</c:v>
                      </c:pt>
                      <c:pt idx="13837">
                        <c:v>44832.125474537039</c:v>
                      </c:pt>
                      <c:pt idx="13838">
                        <c:v>44832.125486111108</c:v>
                      </c:pt>
                      <c:pt idx="13839">
                        <c:v>44832.125497685185</c:v>
                      </c:pt>
                      <c:pt idx="13840">
                        <c:v>44832.125509259262</c:v>
                      </c:pt>
                      <c:pt idx="13841">
                        <c:v>44832.125520833331</c:v>
                      </c:pt>
                      <c:pt idx="13842">
                        <c:v>44832.125532407408</c:v>
                      </c:pt>
                      <c:pt idx="13843">
                        <c:v>44832.125543981485</c:v>
                      </c:pt>
                      <c:pt idx="13844">
                        <c:v>44832.125555555554</c:v>
                      </c:pt>
                      <c:pt idx="13845">
                        <c:v>44832.125567129631</c:v>
                      </c:pt>
                      <c:pt idx="13846">
                        <c:v>44832.125578703701</c:v>
                      </c:pt>
                      <c:pt idx="13847">
                        <c:v>44832.125590277778</c:v>
                      </c:pt>
                      <c:pt idx="13848">
                        <c:v>44832.125601851854</c:v>
                      </c:pt>
                      <c:pt idx="13849">
                        <c:v>44832.125613425924</c:v>
                      </c:pt>
                      <c:pt idx="13850">
                        <c:v>44832.125625000001</c:v>
                      </c:pt>
                      <c:pt idx="13851">
                        <c:v>44832.125636574077</c:v>
                      </c:pt>
                      <c:pt idx="13852">
                        <c:v>44832.125648148147</c:v>
                      </c:pt>
                      <c:pt idx="13853">
                        <c:v>44832.125659722224</c:v>
                      </c:pt>
                      <c:pt idx="13854">
                        <c:v>44832.125671296293</c:v>
                      </c:pt>
                      <c:pt idx="13855">
                        <c:v>44832.12568287037</c:v>
                      </c:pt>
                      <c:pt idx="13856">
                        <c:v>44832.125694444447</c:v>
                      </c:pt>
                      <c:pt idx="13857">
                        <c:v>44832.125706018516</c:v>
                      </c:pt>
                      <c:pt idx="13858">
                        <c:v>44832.125717592593</c:v>
                      </c:pt>
                      <c:pt idx="13859">
                        <c:v>44832.12572916667</c:v>
                      </c:pt>
                      <c:pt idx="13860">
                        <c:v>44832.125740740739</c:v>
                      </c:pt>
                      <c:pt idx="13861">
                        <c:v>44832.125752314816</c:v>
                      </c:pt>
                      <c:pt idx="13862">
                        <c:v>44832.125763888886</c:v>
                      </c:pt>
                      <c:pt idx="13863">
                        <c:v>44832.125775462962</c:v>
                      </c:pt>
                      <c:pt idx="13864">
                        <c:v>44832.125787037039</c:v>
                      </c:pt>
                      <c:pt idx="13865">
                        <c:v>44832.125798611109</c:v>
                      </c:pt>
                      <c:pt idx="13866">
                        <c:v>44832.125810185185</c:v>
                      </c:pt>
                      <c:pt idx="13867">
                        <c:v>44832.125821759262</c:v>
                      </c:pt>
                      <c:pt idx="13868">
                        <c:v>44832.125833333332</c:v>
                      </c:pt>
                      <c:pt idx="13869">
                        <c:v>44832.125844907408</c:v>
                      </c:pt>
                      <c:pt idx="13870">
                        <c:v>44832.125856481478</c:v>
                      </c:pt>
                      <c:pt idx="13871">
                        <c:v>44832.125868055555</c:v>
                      </c:pt>
                      <c:pt idx="13872">
                        <c:v>44832.125879629632</c:v>
                      </c:pt>
                      <c:pt idx="13873">
                        <c:v>44832.125891203701</c:v>
                      </c:pt>
                      <c:pt idx="13874">
                        <c:v>44832.125902777778</c:v>
                      </c:pt>
                      <c:pt idx="13875">
                        <c:v>44832.125914351855</c:v>
                      </c:pt>
                      <c:pt idx="13876">
                        <c:v>44832.125925925924</c:v>
                      </c:pt>
                      <c:pt idx="13877">
                        <c:v>44832.125937500001</c:v>
                      </c:pt>
                      <c:pt idx="13878">
                        <c:v>44832.125949074078</c:v>
                      </c:pt>
                      <c:pt idx="13879">
                        <c:v>44832.125960648147</c:v>
                      </c:pt>
                      <c:pt idx="13880">
                        <c:v>44832.125972222224</c:v>
                      </c:pt>
                      <c:pt idx="13881">
                        <c:v>44832.125983796293</c:v>
                      </c:pt>
                      <c:pt idx="13882">
                        <c:v>44832.12599537037</c:v>
                      </c:pt>
                      <c:pt idx="13883">
                        <c:v>44832.126006944447</c:v>
                      </c:pt>
                      <c:pt idx="13884">
                        <c:v>44832.126018518517</c:v>
                      </c:pt>
                      <c:pt idx="13885">
                        <c:v>44832.126030092593</c:v>
                      </c:pt>
                      <c:pt idx="13886">
                        <c:v>44832.12604166667</c:v>
                      </c:pt>
                      <c:pt idx="13887">
                        <c:v>44832.12605324074</c:v>
                      </c:pt>
                      <c:pt idx="13888">
                        <c:v>44832.126064814816</c:v>
                      </c:pt>
                      <c:pt idx="13889">
                        <c:v>44832.126076388886</c:v>
                      </c:pt>
                      <c:pt idx="13890">
                        <c:v>44832.126087962963</c:v>
                      </c:pt>
                      <c:pt idx="13891">
                        <c:v>44832.126099537039</c:v>
                      </c:pt>
                      <c:pt idx="13892">
                        <c:v>44832.126111111109</c:v>
                      </c:pt>
                      <c:pt idx="13893">
                        <c:v>44832.126122685186</c:v>
                      </c:pt>
                      <c:pt idx="13894">
                        <c:v>44832.126134259262</c:v>
                      </c:pt>
                      <c:pt idx="13895">
                        <c:v>44832.126145833332</c:v>
                      </c:pt>
                      <c:pt idx="13896">
                        <c:v>44832.126157407409</c:v>
                      </c:pt>
                      <c:pt idx="13897">
                        <c:v>44832.126168981478</c:v>
                      </c:pt>
                      <c:pt idx="13898">
                        <c:v>44832.126180555555</c:v>
                      </c:pt>
                      <c:pt idx="13899">
                        <c:v>44832.126192129632</c:v>
                      </c:pt>
                      <c:pt idx="13900">
                        <c:v>44832.126203703701</c:v>
                      </c:pt>
                      <c:pt idx="13901">
                        <c:v>44832.126215277778</c:v>
                      </c:pt>
                      <c:pt idx="13902">
                        <c:v>44832.126226851855</c:v>
                      </c:pt>
                      <c:pt idx="13903">
                        <c:v>44832.126238425924</c:v>
                      </c:pt>
                      <c:pt idx="13904">
                        <c:v>44832.126250000001</c:v>
                      </c:pt>
                      <c:pt idx="13905">
                        <c:v>44832.126261574071</c:v>
                      </c:pt>
                      <c:pt idx="13906">
                        <c:v>44832.126273148147</c:v>
                      </c:pt>
                      <c:pt idx="13907">
                        <c:v>44832.126284722224</c:v>
                      </c:pt>
                      <c:pt idx="13908">
                        <c:v>44832.126296296294</c:v>
                      </c:pt>
                      <c:pt idx="13909">
                        <c:v>44832.126307870371</c:v>
                      </c:pt>
                      <c:pt idx="13910">
                        <c:v>44832.126319444447</c:v>
                      </c:pt>
                      <c:pt idx="13911">
                        <c:v>44832.126331018517</c:v>
                      </c:pt>
                      <c:pt idx="13912">
                        <c:v>44832.126342592594</c:v>
                      </c:pt>
                      <c:pt idx="13913">
                        <c:v>44832.126354166663</c:v>
                      </c:pt>
                      <c:pt idx="13914">
                        <c:v>44832.12636574074</c:v>
                      </c:pt>
                      <c:pt idx="13915">
                        <c:v>44832.126377314817</c:v>
                      </c:pt>
                      <c:pt idx="13916">
                        <c:v>44832.126388888886</c:v>
                      </c:pt>
                      <c:pt idx="13917">
                        <c:v>44832.126400462963</c:v>
                      </c:pt>
                      <c:pt idx="13918">
                        <c:v>44832.12641203704</c:v>
                      </c:pt>
                      <c:pt idx="13919">
                        <c:v>44832.126423611109</c:v>
                      </c:pt>
                      <c:pt idx="13920">
                        <c:v>44832.126435185186</c:v>
                      </c:pt>
                      <c:pt idx="13921">
                        <c:v>44832.126446759263</c:v>
                      </c:pt>
                      <c:pt idx="13922">
                        <c:v>44832.126458333332</c:v>
                      </c:pt>
                      <c:pt idx="13923">
                        <c:v>44832.126469907409</c:v>
                      </c:pt>
                      <c:pt idx="13924">
                        <c:v>44832.126481481479</c:v>
                      </c:pt>
                      <c:pt idx="13925">
                        <c:v>44832.126493055555</c:v>
                      </c:pt>
                      <c:pt idx="13926">
                        <c:v>44832.126504629632</c:v>
                      </c:pt>
                      <c:pt idx="13927">
                        <c:v>44832.126516203702</c:v>
                      </c:pt>
                      <c:pt idx="13928">
                        <c:v>44832.126527777778</c:v>
                      </c:pt>
                      <c:pt idx="13929">
                        <c:v>44832.126539351855</c:v>
                      </c:pt>
                      <c:pt idx="13930">
                        <c:v>44832.126550925925</c:v>
                      </c:pt>
                      <c:pt idx="13931">
                        <c:v>44832.126562500001</c:v>
                      </c:pt>
                      <c:pt idx="13932">
                        <c:v>44832.126574074071</c:v>
                      </c:pt>
                      <c:pt idx="13933">
                        <c:v>44832.126585648148</c:v>
                      </c:pt>
                      <c:pt idx="13934">
                        <c:v>44832.126597222225</c:v>
                      </c:pt>
                      <c:pt idx="13935">
                        <c:v>44832.126608796294</c:v>
                      </c:pt>
                      <c:pt idx="13936">
                        <c:v>44832.126620370371</c:v>
                      </c:pt>
                      <c:pt idx="13937">
                        <c:v>44832.126631944448</c:v>
                      </c:pt>
                      <c:pt idx="13938">
                        <c:v>44832.126643518517</c:v>
                      </c:pt>
                      <c:pt idx="13939">
                        <c:v>44832.126655092594</c:v>
                      </c:pt>
                      <c:pt idx="13940">
                        <c:v>44832.126666666663</c:v>
                      </c:pt>
                      <c:pt idx="13941">
                        <c:v>44832.12667824074</c:v>
                      </c:pt>
                      <c:pt idx="13942">
                        <c:v>44832.126689814817</c:v>
                      </c:pt>
                      <c:pt idx="13943">
                        <c:v>44832.126701388886</c:v>
                      </c:pt>
                      <c:pt idx="13944">
                        <c:v>44832.126712962963</c:v>
                      </c:pt>
                      <c:pt idx="13945">
                        <c:v>44832.12672453704</c:v>
                      </c:pt>
                      <c:pt idx="13946">
                        <c:v>44832.126736111109</c:v>
                      </c:pt>
                      <c:pt idx="13947">
                        <c:v>44832.126747685186</c:v>
                      </c:pt>
                      <c:pt idx="13948">
                        <c:v>44832.126759259256</c:v>
                      </c:pt>
                      <c:pt idx="13949">
                        <c:v>44832.126770833333</c:v>
                      </c:pt>
                      <c:pt idx="13950">
                        <c:v>44832.126782407409</c:v>
                      </c:pt>
                      <c:pt idx="13951">
                        <c:v>44832.126793981479</c:v>
                      </c:pt>
                      <c:pt idx="13952">
                        <c:v>44832.126805555556</c:v>
                      </c:pt>
                      <c:pt idx="13953">
                        <c:v>44832.126817129632</c:v>
                      </c:pt>
                      <c:pt idx="13954">
                        <c:v>44832.126828703702</c:v>
                      </c:pt>
                      <c:pt idx="13955">
                        <c:v>44832.126840277779</c:v>
                      </c:pt>
                      <c:pt idx="13956">
                        <c:v>44832.126851851855</c:v>
                      </c:pt>
                      <c:pt idx="13957">
                        <c:v>44832.126863425925</c:v>
                      </c:pt>
                      <c:pt idx="13958">
                        <c:v>44832.126875000002</c:v>
                      </c:pt>
                      <c:pt idx="13959">
                        <c:v>44832.126886574071</c:v>
                      </c:pt>
                      <c:pt idx="13960">
                        <c:v>44832.126898148148</c:v>
                      </c:pt>
                      <c:pt idx="13961">
                        <c:v>44832.126909722225</c:v>
                      </c:pt>
                      <c:pt idx="13962">
                        <c:v>44832.126921296294</c:v>
                      </c:pt>
                      <c:pt idx="13963">
                        <c:v>44832.126932870371</c:v>
                      </c:pt>
                      <c:pt idx="13964">
                        <c:v>44832.126944444448</c:v>
                      </c:pt>
                      <c:pt idx="13965">
                        <c:v>44832.126956018517</c:v>
                      </c:pt>
                      <c:pt idx="13966">
                        <c:v>44832.126967592594</c:v>
                      </c:pt>
                      <c:pt idx="13967">
                        <c:v>44832.126979166664</c:v>
                      </c:pt>
                      <c:pt idx="13968">
                        <c:v>44832.12699074074</c:v>
                      </c:pt>
                      <c:pt idx="13969">
                        <c:v>44832.127002314817</c:v>
                      </c:pt>
                      <c:pt idx="13970">
                        <c:v>44832.127013888887</c:v>
                      </c:pt>
                      <c:pt idx="13971">
                        <c:v>44832.127025462964</c:v>
                      </c:pt>
                      <c:pt idx="13972">
                        <c:v>44832.12703703704</c:v>
                      </c:pt>
                      <c:pt idx="13973">
                        <c:v>44832.12704861111</c:v>
                      </c:pt>
                      <c:pt idx="13974">
                        <c:v>44832.127060185187</c:v>
                      </c:pt>
                      <c:pt idx="13975">
                        <c:v>44832.127071759256</c:v>
                      </c:pt>
                      <c:pt idx="13976">
                        <c:v>44832.127083333333</c:v>
                      </c:pt>
                      <c:pt idx="13977">
                        <c:v>44832.12709490741</c:v>
                      </c:pt>
                      <c:pt idx="13978">
                        <c:v>44832.127106481479</c:v>
                      </c:pt>
                      <c:pt idx="13979">
                        <c:v>44832.127118055556</c:v>
                      </c:pt>
                      <c:pt idx="13980">
                        <c:v>44832.127129629633</c:v>
                      </c:pt>
                      <c:pt idx="13981">
                        <c:v>44832.127141203702</c:v>
                      </c:pt>
                      <c:pt idx="13982">
                        <c:v>44832.127152777779</c:v>
                      </c:pt>
                      <c:pt idx="13983">
                        <c:v>44832.127164351848</c:v>
                      </c:pt>
                      <c:pt idx="13984">
                        <c:v>44832.127175925925</c:v>
                      </c:pt>
                      <c:pt idx="13985">
                        <c:v>44832.127187500002</c:v>
                      </c:pt>
                      <c:pt idx="13986">
                        <c:v>44832.127199074072</c:v>
                      </c:pt>
                      <c:pt idx="13987">
                        <c:v>44832.127210648148</c:v>
                      </c:pt>
                      <c:pt idx="13988">
                        <c:v>44832.127222222225</c:v>
                      </c:pt>
                      <c:pt idx="13989">
                        <c:v>44832.127233796295</c:v>
                      </c:pt>
                      <c:pt idx="13990">
                        <c:v>44832.127245370371</c:v>
                      </c:pt>
                      <c:pt idx="13991">
                        <c:v>44832.127256944441</c:v>
                      </c:pt>
                      <c:pt idx="13992">
                        <c:v>44832.127268518518</c:v>
                      </c:pt>
                      <c:pt idx="13993">
                        <c:v>44832.127280092594</c:v>
                      </c:pt>
                      <c:pt idx="13994">
                        <c:v>44832.127291666664</c:v>
                      </c:pt>
                      <c:pt idx="13995">
                        <c:v>44832.127303240741</c:v>
                      </c:pt>
                      <c:pt idx="13996">
                        <c:v>44832.127314814818</c:v>
                      </c:pt>
                      <c:pt idx="13997">
                        <c:v>44832.127326388887</c:v>
                      </c:pt>
                      <c:pt idx="13998">
                        <c:v>44832.127337962964</c:v>
                      </c:pt>
                      <c:pt idx="13999">
                        <c:v>44832.127349537041</c:v>
                      </c:pt>
                      <c:pt idx="14000">
                        <c:v>44832.12736111111</c:v>
                      </c:pt>
                      <c:pt idx="14001">
                        <c:v>44832.127372685187</c:v>
                      </c:pt>
                      <c:pt idx="14002">
                        <c:v>44832.127384259256</c:v>
                      </c:pt>
                      <c:pt idx="14003">
                        <c:v>44832.127395833333</c:v>
                      </c:pt>
                      <c:pt idx="14004">
                        <c:v>44832.12740740741</c:v>
                      </c:pt>
                      <c:pt idx="14005">
                        <c:v>44832.127418981479</c:v>
                      </c:pt>
                      <c:pt idx="14006">
                        <c:v>44832.127430555556</c:v>
                      </c:pt>
                      <c:pt idx="14007">
                        <c:v>44832.127442129633</c:v>
                      </c:pt>
                      <c:pt idx="14008">
                        <c:v>44832.127453703702</c:v>
                      </c:pt>
                      <c:pt idx="14009">
                        <c:v>44832.127465277779</c:v>
                      </c:pt>
                      <c:pt idx="14010">
                        <c:v>44832.127476851849</c:v>
                      </c:pt>
                      <c:pt idx="14011">
                        <c:v>44832.127488425926</c:v>
                      </c:pt>
                      <c:pt idx="14012">
                        <c:v>44832.127500000002</c:v>
                      </c:pt>
                      <c:pt idx="14013">
                        <c:v>44832.127511574072</c:v>
                      </c:pt>
                      <c:pt idx="14014">
                        <c:v>44832.127523148149</c:v>
                      </c:pt>
                      <c:pt idx="14015">
                        <c:v>44832.127534722225</c:v>
                      </c:pt>
                      <c:pt idx="14016">
                        <c:v>44832.127546296295</c:v>
                      </c:pt>
                      <c:pt idx="14017">
                        <c:v>44832.127557870372</c:v>
                      </c:pt>
                      <c:pt idx="14018">
                        <c:v>44832.127569444441</c:v>
                      </c:pt>
                      <c:pt idx="14019">
                        <c:v>44832.127581018518</c:v>
                      </c:pt>
                      <c:pt idx="14020">
                        <c:v>44832.127592592595</c:v>
                      </c:pt>
                      <c:pt idx="14021">
                        <c:v>44832.127604166664</c:v>
                      </c:pt>
                      <c:pt idx="14022">
                        <c:v>44832.127615740741</c:v>
                      </c:pt>
                      <c:pt idx="14023">
                        <c:v>44832.127627314818</c:v>
                      </c:pt>
                      <c:pt idx="14024">
                        <c:v>44832.127638888887</c:v>
                      </c:pt>
                      <c:pt idx="14025">
                        <c:v>44832.127650462964</c:v>
                      </c:pt>
                      <c:pt idx="14026">
                        <c:v>44832.127662037034</c:v>
                      </c:pt>
                      <c:pt idx="14027">
                        <c:v>44832.12767361111</c:v>
                      </c:pt>
                      <c:pt idx="14028">
                        <c:v>44832.127685185187</c:v>
                      </c:pt>
                      <c:pt idx="14029">
                        <c:v>44832.127696759257</c:v>
                      </c:pt>
                      <c:pt idx="14030">
                        <c:v>44832.127708333333</c:v>
                      </c:pt>
                      <c:pt idx="14031">
                        <c:v>44832.12771990741</c:v>
                      </c:pt>
                      <c:pt idx="14032">
                        <c:v>44832.12773148148</c:v>
                      </c:pt>
                      <c:pt idx="14033">
                        <c:v>44832.127743055556</c:v>
                      </c:pt>
                      <c:pt idx="14034">
                        <c:v>44832.127754629626</c:v>
                      </c:pt>
                      <c:pt idx="14035">
                        <c:v>44832.127766203703</c:v>
                      </c:pt>
                      <c:pt idx="14036">
                        <c:v>44832.12777777778</c:v>
                      </c:pt>
                      <c:pt idx="14037">
                        <c:v>44832.127789351849</c:v>
                      </c:pt>
                      <c:pt idx="14038">
                        <c:v>44832.127800925926</c:v>
                      </c:pt>
                      <c:pt idx="14039">
                        <c:v>44832.127812500003</c:v>
                      </c:pt>
                      <c:pt idx="14040">
                        <c:v>44832.127824074072</c:v>
                      </c:pt>
                      <c:pt idx="14041">
                        <c:v>44832.127835648149</c:v>
                      </c:pt>
                      <c:pt idx="14042">
                        <c:v>44832.127847222226</c:v>
                      </c:pt>
                      <c:pt idx="14043">
                        <c:v>44832.127858796295</c:v>
                      </c:pt>
                      <c:pt idx="14044">
                        <c:v>44832.127870370372</c:v>
                      </c:pt>
                      <c:pt idx="14045">
                        <c:v>44832.127881944441</c:v>
                      </c:pt>
                      <c:pt idx="14046">
                        <c:v>44832.127893518518</c:v>
                      </c:pt>
                      <c:pt idx="14047">
                        <c:v>44832.127905092595</c:v>
                      </c:pt>
                      <c:pt idx="14048">
                        <c:v>44832.127916666665</c:v>
                      </c:pt>
                      <c:pt idx="14049">
                        <c:v>44832.127928240741</c:v>
                      </c:pt>
                      <c:pt idx="14050">
                        <c:v>44832.127939814818</c:v>
                      </c:pt>
                      <c:pt idx="14051">
                        <c:v>44832.127951388888</c:v>
                      </c:pt>
                      <c:pt idx="14052">
                        <c:v>44832.127962962964</c:v>
                      </c:pt>
                      <c:pt idx="14053">
                        <c:v>44832.127974537034</c:v>
                      </c:pt>
                      <c:pt idx="14054">
                        <c:v>44832.127986111111</c:v>
                      </c:pt>
                      <c:pt idx="14055">
                        <c:v>44832.127997685187</c:v>
                      </c:pt>
                      <c:pt idx="14056">
                        <c:v>44832.128009259257</c:v>
                      </c:pt>
                      <c:pt idx="14057">
                        <c:v>44832.128020833334</c:v>
                      </c:pt>
                      <c:pt idx="14058">
                        <c:v>44832.128032407411</c:v>
                      </c:pt>
                      <c:pt idx="14059">
                        <c:v>44832.12804398148</c:v>
                      </c:pt>
                      <c:pt idx="14060">
                        <c:v>44832.128055555557</c:v>
                      </c:pt>
                      <c:pt idx="14061">
                        <c:v>44832.128067129626</c:v>
                      </c:pt>
                      <c:pt idx="14062">
                        <c:v>44832.128078703703</c:v>
                      </c:pt>
                      <c:pt idx="14063">
                        <c:v>44832.128101851849</c:v>
                      </c:pt>
                      <c:pt idx="14064">
                        <c:v>44832.128113425926</c:v>
                      </c:pt>
                      <c:pt idx="14065">
                        <c:v>44832.128125000003</c:v>
                      </c:pt>
                      <c:pt idx="14066">
                        <c:v>44832.128136574072</c:v>
                      </c:pt>
                      <c:pt idx="14067">
                        <c:v>44832.128148148149</c:v>
                      </c:pt>
                      <c:pt idx="14068">
                        <c:v>44832.128159722219</c:v>
                      </c:pt>
                      <c:pt idx="14069">
                        <c:v>44832.128171296295</c:v>
                      </c:pt>
                      <c:pt idx="14070">
                        <c:v>44832.128182870372</c:v>
                      </c:pt>
                      <c:pt idx="14071">
                        <c:v>44832.128194444442</c:v>
                      </c:pt>
                      <c:pt idx="14072">
                        <c:v>44832.128206018519</c:v>
                      </c:pt>
                      <c:pt idx="14073">
                        <c:v>44832.128217592595</c:v>
                      </c:pt>
                      <c:pt idx="14074">
                        <c:v>44832.128229166665</c:v>
                      </c:pt>
                      <c:pt idx="14075">
                        <c:v>44832.128240740742</c:v>
                      </c:pt>
                      <c:pt idx="14076">
                        <c:v>44832.128252314818</c:v>
                      </c:pt>
                      <c:pt idx="14077">
                        <c:v>44832.128263888888</c:v>
                      </c:pt>
                      <c:pt idx="14078">
                        <c:v>44832.128275462965</c:v>
                      </c:pt>
                      <c:pt idx="14079">
                        <c:v>44832.128287037034</c:v>
                      </c:pt>
                      <c:pt idx="14080">
                        <c:v>44832.128298611111</c:v>
                      </c:pt>
                      <c:pt idx="14081">
                        <c:v>44832.128310185188</c:v>
                      </c:pt>
                      <c:pt idx="14082">
                        <c:v>44832.128321759257</c:v>
                      </c:pt>
                      <c:pt idx="14083">
                        <c:v>44832.128333333334</c:v>
                      </c:pt>
                      <c:pt idx="14084">
                        <c:v>44832.128344907411</c:v>
                      </c:pt>
                      <c:pt idx="14085">
                        <c:v>44832.12835648148</c:v>
                      </c:pt>
                      <c:pt idx="14086">
                        <c:v>44832.128368055557</c:v>
                      </c:pt>
                      <c:pt idx="14087">
                        <c:v>44832.128379629627</c:v>
                      </c:pt>
                      <c:pt idx="14088">
                        <c:v>44832.128391203703</c:v>
                      </c:pt>
                      <c:pt idx="14089">
                        <c:v>44832.12840277778</c:v>
                      </c:pt>
                      <c:pt idx="14090">
                        <c:v>44832.12841435185</c:v>
                      </c:pt>
                      <c:pt idx="14091">
                        <c:v>44832.128425925926</c:v>
                      </c:pt>
                      <c:pt idx="14092">
                        <c:v>44832.128437500003</c:v>
                      </c:pt>
                      <c:pt idx="14093">
                        <c:v>44832.128449074073</c:v>
                      </c:pt>
                      <c:pt idx="14094">
                        <c:v>44832.128460648149</c:v>
                      </c:pt>
                      <c:pt idx="14095">
                        <c:v>44832.128472222219</c:v>
                      </c:pt>
                      <c:pt idx="14096">
                        <c:v>44832.128483796296</c:v>
                      </c:pt>
                      <c:pt idx="14097">
                        <c:v>44832.128495370373</c:v>
                      </c:pt>
                      <c:pt idx="14098">
                        <c:v>44832.128506944442</c:v>
                      </c:pt>
                      <c:pt idx="14099">
                        <c:v>44832.128518518519</c:v>
                      </c:pt>
                      <c:pt idx="14100">
                        <c:v>44832.128530092596</c:v>
                      </c:pt>
                      <c:pt idx="14101">
                        <c:v>44832.128541666665</c:v>
                      </c:pt>
                      <c:pt idx="14102">
                        <c:v>44832.128553240742</c:v>
                      </c:pt>
                      <c:pt idx="14103">
                        <c:v>44832.128564814811</c:v>
                      </c:pt>
                      <c:pt idx="14104">
                        <c:v>44832.128576388888</c:v>
                      </c:pt>
                      <c:pt idx="14105">
                        <c:v>44832.128587962965</c:v>
                      </c:pt>
                      <c:pt idx="14106">
                        <c:v>44832.128599537034</c:v>
                      </c:pt>
                      <c:pt idx="14107">
                        <c:v>44832.128611111111</c:v>
                      </c:pt>
                      <c:pt idx="14108">
                        <c:v>44832.128622685188</c:v>
                      </c:pt>
                      <c:pt idx="14109">
                        <c:v>44832.128634259258</c:v>
                      </c:pt>
                      <c:pt idx="14110">
                        <c:v>44832.128645833334</c:v>
                      </c:pt>
                      <c:pt idx="14111">
                        <c:v>44832.128657407404</c:v>
                      </c:pt>
                      <c:pt idx="14112">
                        <c:v>44832.128668981481</c:v>
                      </c:pt>
                      <c:pt idx="14113">
                        <c:v>44832.128680555557</c:v>
                      </c:pt>
                      <c:pt idx="14114">
                        <c:v>44832.128692129627</c:v>
                      </c:pt>
                      <c:pt idx="14115">
                        <c:v>44832.128703703704</c:v>
                      </c:pt>
                      <c:pt idx="14116">
                        <c:v>44832.12871527778</c:v>
                      </c:pt>
                      <c:pt idx="14117">
                        <c:v>44832.12872685185</c:v>
                      </c:pt>
                      <c:pt idx="14118">
                        <c:v>44832.128738425927</c:v>
                      </c:pt>
                      <c:pt idx="14119">
                        <c:v>44832.128750000003</c:v>
                      </c:pt>
                      <c:pt idx="14120">
                        <c:v>44832.128761574073</c:v>
                      </c:pt>
                      <c:pt idx="14121">
                        <c:v>44832.12877314815</c:v>
                      </c:pt>
                      <c:pt idx="14122">
                        <c:v>44832.128784722219</c:v>
                      </c:pt>
                      <c:pt idx="14123">
                        <c:v>44832.128796296296</c:v>
                      </c:pt>
                      <c:pt idx="14124">
                        <c:v>44832.128807870373</c:v>
                      </c:pt>
                      <c:pt idx="14125">
                        <c:v>44832.128819444442</c:v>
                      </c:pt>
                      <c:pt idx="14126">
                        <c:v>44832.128831018519</c:v>
                      </c:pt>
                      <c:pt idx="14127">
                        <c:v>44832.128842592596</c:v>
                      </c:pt>
                      <c:pt idx="14128">
                        <c:v>44832.128854166665</c:v>
                      </c:pt>
                      <c:pt idx="14129">
                        <c:v>44832.128865740742</c:v>
                      </c:pt>
                      <c:pt idx="14130">
                        <c:v>44832.128877314812</c:v>
                      </c:pt>
                      <c:pt idx="14131">
                        <c:v>44832.128888888888</c:v>
                      </c:pt>
                      <c:pt idx="14132">
                        <c:v>44832.128900462965</c:v>
                      </c:pt>
                      <c:pt idx="14133">
                        <c:v>44832.128912037035</c:v>
                      </c:pt>
                      <c:pt idx="14134">
                        <c:v>44832.128923611112</c:v>
                      </c:pt>
                      <c:pt idx="14135">
                        <c:v>44832.128935185188</c:v>
                      </c:pt>
                      <c:pt idx="14136">
                        <c:v>44832.128946759258</c:v>
                      </c:pt>
                      <c:pt idx="14137">
                        <c:v>44832.128958333335</c:v>
                      </c:pt>
                      <c:pt idx="14138">
                        <c:v>44832.128969907404</c:v>
                      </c:pt>
                      <c:pt idx="14139">
                        <c:v>44832.128981481481</c:v>
                      </c:pt>
                      <c:pt idx="14140">
                        <c:v>44832.128993055558</c:v>
                      </c:pt>
                      <c:pt idx="14141">
                        <c:v>44832.129004629627</c:v>
                      </c:pt>
                      <c:pt idx="14142">
                        <c:v>44832.129016203704</c:v>
                      </c:pt>
                      <c:pt idx="14143">
                        <c:v>44832.129027777781</c:v>
                      </c:pt>
                      <c:pt idx="14144">
                        <c:v>44832.12903935185</c:v>
                      </c:pt>
                      <c:pt idx="14145">
                        <c:v>44832.129050925927</c:v>
                      </c:pt>
                      <c:pt idx="14146">
                        <c:v>44832.129062499997</c:v>
                      </c:pt>
                      <c:pt idx="14147">
                        <c:v>44832.129074074073</c:v>
                      </c:pt>
                      <c:pt idx="14148">
                        <c:v>44832.12908564815</c:v>
                      </c:pt>
                      <c:pt idx="14149">
                        <c:v>44832.12909722222</c:v>
                      </c:pt>
                      <c:pt idx="14150">
                        <c:v>44832.129108796296</c:v>
                      </c:pt>
                      <c:pt idx="14151">
                        <c:v>44832.129120370373</c:v>
                      </c:pt>
                      <c:pt idx="14152">
                        <c:v>44832.129131944443</c:v>
                      </c:pt>
                      <c:pt idx="14153">
                        <c:v>44832.129143518519</c:v>
                      </c:pt>
                      <c:pt idx="14154">
                        <c:v>44832.129155092596</c:v>
                      </c:pt>
                      <c:pt idx="14155">
                        <c:v>44832.129166666666</c:v>
                      </c:pt>
                      <c:pt idx="14156">
                        <c:v>44832.129178240742</c:v>
                      </c:pt>
                      <c:pt idx="14157">
                        <c:v>44832.129189814812</c:v>
                      </c:pt>
                      <c:pt idx="14158">
                        <c:v>44832.129201388889</c:v>
                      </c:pt>
                      <c:pt idx="14159">
                        <c:v>44832.129212962966</c:v>
                      </c:pt>
                      <c:pt idx="14160">
                        <c:v>44832.129224537035</c:v>
                      </c:pt>
                      <c:pt idx="14161">
                        <c:v>44832.129236111112</c:v>
                      </c:pt>
                      <c:pt idx="14162">
                        <c:v>44832.129247685189</c:v>
                      </c:pt>
                      <c:pt idx="14163">
                        <c:v>44832.129259259258</c:v>
                      </c:pt>
                      <c:pt idx="14164">
                        <c:v>44832.129270833335</c:v>
                      </c:pt>
                      <c:pt idx="14165">
                        <c:v>44832.129282407404</c:v>
                      </c:pt>
                      <c:pt idx="14166">
                        <c:v>44832.129293981481</c:v>
                      </c:pt>
                      <c:pt idx="14167">
                        <c:v>44832.129305555558</c:v>
                      </c:pt>
                      <c:pt idx="14168">
                        <c:v>44832.129317129627</c:v>
                      </c:pt>
                      <c:pt idx="14169">
                        <c:v>44832.129328703704</c:v>
                      </c:pt>
                      <c:pt idx="14170">
                        <c:v>44832.129340277781</c:v>
                      </c:pt>
                      <c:pt idx="14171">
                        <c:v>44832.129351851851</c:v>
                      </c:pt>
                      <c:pt idx="14172">
                        <c:v>44832.129363425927</c:v>
                      </c:pt>
                      <c:pt idx="14173">
                        <c:v>44832.129374999997</c:v>
                      </c:pt>
                      <c:pt idx="14174">
                        <c:v>44832.129386574074</c:v>
                      </c:pt>
                      <c:pt idx="14175">
                        <c:v>44832.12939814815</c:v>
                      </c:pt>
                      <c:pt idx="14176">
                        <c:v>44832.12940972222</c:v>
                      </c:pt>
                      <c:pt idx="14177">
                        <c:v>44832.129421296297</c:v>
                      </c:pt>
                      <c:pt idx="14178">
                        <c:v>44832.129432870373</c:v>
                      </c:pt>
                      <c:pt idx="14179">
                        <c:v>44832.129444444443</c:v>
                      </c:pt>
                      <c:pt idx="14180">
                        <c:v>44832.12945601852</c:v>
                      </c:pt>
                      <c:pt idx="14181">
                        <c:v>44832.129467592589</c:v>
                      </c:pt>
                      <c:pt idx="14182">
                        <c:v>44832.129479166666</c:v>
                      </c:pt>
                      <c:pt idx="14183">
                        <c:v>44832.129490740743</c:v>
                      </c:pt>
                      <c:pt idx="14184">
                        <c:v>44832.129502314812</c:v>
                      </c:pt>
                      <c:pt idx="14185">
                        <c:v>44832.129513888889</c:v>
                      </c:pt>
                      <c:pt idx="14186">
                        <c:v>44832.129525462966</c:v>
                      </c:pt>
                      <c:pt idx="14187">
                        <c:v>44832.129537037035</c:v>
                      </c:pt>
                      <c:pt idx="14188">
                        <c:v>44832.129548611112</c:v>
                      </c:pt>
                      <c:pt idx="14189">
                        <c:v>44832.129560185182</c:v>
                      </c:pt>
                      <c:pt idx="14190">
                        <c:v>44832.129571759258</c:v>
                      </c:pt>
                      <c:pt idx="14191">
                        <c:v>44832.129583333335</c:v>
                      </c:pt>
                      <c:pt idx="14192">
                        <c:v>44832.129594907405</c:v>
                      </c:pt>
                      <c:pt idx="14193">
                        <c:v>44832.129606481481</c:v>
                      </c:pt>
                      <c:pt idx="14194">
                        <c:v>44832.129618055558</c:v>
                      </c:pt>
                      <c:pt idx="14195">
                        <c:v>44832.129629629628</c:v>
                      </c:pt>
                      <c:pt idx="14196">
                        <c:v>44832.129641203705</c:v>
                      </c:pt>
                      <c:pt idx="14197">
                        <c:v>44832.129652777781</c:v>
                      </c:pt>
                      <c:pt idx="14198">
                        <c:v>44832.129664351851</c:v>
                      </c:pt>
                      <c:pt idx="14199">
                        <c:v>44832.129675925928</c:v>
                      </c:pt>
                      <c:pt idx="14200">
                        <c:v>44832.129687499997</c:v>
                      </c:pt>
                      <c:pt idx="14201">
                        <c:v>44832.129699074074</c:v>
                      </c:pt>
                      <c:pt idx="14202">
                        <c:v>44832.129710648151</c:v>
                      </c:pt>
                      <c:pt idx="14203">
                        <c:v>44832.12972222222</c:v>
                      </c:pt>
                      <c:pt idx="14204">
                        <c:v>44832.129733796297</c:v>
                      </c:pt>
                      <c:pt idx="14205">
                        <c:v>44832.129745370374</c:v>
                      </c:pt>
                      <c:pt idx="14206">
                        <c:v>44832.129756944443</c:v>
                      </c:pt>
                      <c:pt idx="14207">
                        <c:v>44832.12976851852</c:v>
                      </c:pt>
                      <c:pt idx="14208">
                        <c:v>44832.129780092589</c:v>
                      </c:pt>
                      <c:pt idx="14209">
                        <c:v>44832.129791666666</c:v>
                      </c:pt>
                      <c:pt idx="14210">
                        <c:v>44832.129803240743</c:v>
                      </c:pt>
                      <c:pt idx="14211">
                        <c:v>44832.129814814813</c:v>
                      </c:pt>
                      <c:pt idx="14212">
                        <c:v>44832.129826388889</c:v>
                      </c:pt>
                      <c:pt idx="14213">
                        <c:v>44832.129837962966</c:v>
                      </c:pt>
                      <c:pt idx="14214">
                        <c:v>44832.129849537036</c:v>
                      </c:pt>
                      <c:pt idx="14215">
                        <c:v>44832.129861111112</c:v>
                      </c:pt>
                      <c:pt idx="14216">
                        <c:v>44832.129872685182</c:v>
                      </c:pt>
                      <c:pt idx="14217">
                        <c:v>44832.129884259259</c:v>
                      </c:pt>
                      <c:pt idx="14218">
                        <c:v>44832.129895833335</c:v>
                      </c:pt>
                      <c:pt idx="14219">
                        <c:v>44832.129907407405</c:v>
                      </c:pt>
                      <c:pt idx="14220">
                        <c:v>44832.129918981482</c:v>
                      </c:pt>
                      <c:pt idx="14221">
                        <c:v>44832.129930555559</c:v>
                      </c:pt>
                      <c:pt idx="14222">
                        <c:v>44832.129942129628</c:v>
                      </c:pt>
                      <c:pt idx="14223">
                        <c:v>44832.129953703705</c:v>
                      </c:pt>
                      <c:pt idx="14224">
                        <c:v>44832.129965277774</c:v>
                      </c:pt>
                      <c:pt idx="14225">
                        <c:v>44832.129976851851</c:v>
                      </c:pt>
                      <c:pt idx="14226">
                        <c:v>44832.129988425928</c:v>
                      </c:pt>
                      <c:pt idx="14227">
                        <c:v>44832.13</c:v>
                      </c:pt>
                      <c:pt idx="14228">
                        <c:v>44832.130011574074</c:v>
                      </c:pt>
                      <c:pt idx="14229">
                        <c:v>44832.130023148151</c:v>
                      </c:pt>
                      <c:pt idx="14230">
                        <c:v>44832.13003472222</c:v>
                      </c:pt>
                      <c:pt idx="14231">
                        <c:v>44832.130046296297</c:v>
                      </c:pt>
                      <c:pt idx="14232">
                        <c:v>44832.130057870374</c:v>
                      </c:pt>
                      <c:pt idx="14233">
                        <c:v>44832.130069444444</c:v>
                      </c:pt>
                      <c:pt idx="14234">
                        <c:v>44832.13008101852</c:v>
                      </c:pt>
                      <c:pt idx="14235">
                        <c:v>44832.13009259259</c:v>
                      </c:pt>
                      <c:pt idx="14236">
                        <c:v>44832.130104166667</c:v>
                      </c:pt>
                      <c:pt idx="14237">
                        <c:v>44832.130115740743</c:v>
                      </c:pt>
                      <c:pt idx="14238">
                        <c:v>44832.130127314813</c:v>
                      </c:pt>
                      <c:pt idx="14239">
                        <c:v>44832.13013888889</c:v>
                      </c:pt>
                      <c:pt idx="14240">
                        <c:v>44832.130150462966</c:v>
                      </c:pt>
                      <c:pt idx="14241">
                        <c:v>44832.130162037036</c:v>
                      </c:pt>
                      <c:pt idx="14242">
                        <c:v>44832.130173611113</c:v>
                      </c:pt>
                      <c:pt idx="14243">
                        <c:v>44832.130185185182</c:v>
                      </c:pt>
                      <c:pt idx="14244">
                        <c:v>44832.130196759259</c:v>
                      </c:pt>
                      <c:pt idx="14245">
                        <c:v>44832.130208333336</c:v>
                      </c:pt>
                      <c:pt idx="14246">
                        <c:v>44832.130219907405</c:v>
                      </c:pt>
                      <c:pt idx="14247">
                        <c:v>44832.130231481482</c:v>
                      </c:pt>
                      <c:pt idx="14248">
                        <c:v>44832.130243055559</c:v>
                      </c:pt>
                      <c:pt idx="14249">
                        <c:v>44832.130254629628</c:v>
                      </c:pt>
                      <c:pt idx="14250">
                        <c:v>44832.130266203705</c:v>
                      </c:pt>
                      <c:pt idx="14251">
                        <c:v>44832.130277777775</c:v>
                      </c:pt>
                      <c:pt idx="14252">
                        <c:v>44832.130289351851</c:v>
                      </c:pt>
                      <c:pt idx="14253">
                        <c:v>44832.130300925928</c:v>
                      </c:pt>
                      <c:pt idx="14254">
                        <c:v>44832.130312499998</c:v>
                      </c:pt>
                      <c:pt idx="14255">
                        <c:v>44832.130324074074</c:v>
                      </c:pt>
                      <c:pt idx="14256">
                        <c:v>44832.130335648151</c:v>
                      </c:pt>
                      <c:pt idx="14257">
                        <c:v>44832.130347222221</c:v>
                      </c:pt>
                      <c:pt idx="14258">
                        <c:v>44832.130358796298</c:v>
                      </c:pt>
                      <c:pt idx="14259">
                        <c:v>44832.130370370367</c:v>
                      </c:pt>
                      <c:pt idx="14260">
                        <c:v>44832.130381944444</c:v>
                      </c:pt>
                      <c:pt idx="14261">
                        <c:v>44832.130393518521</c:v>
                      </c:pt>
                      <c:pt idx="14262">
                        <c:v>44832.13040509259</c:v>
                      </c:pt>
                      <c:pt idx="14263">
                        <c:v>44832.130416666667</c:v>
                      </c:pt>
                      <c:pt idx="14264">
                        <c:v>44832.130428240744</c:v>
                      </c:pt>
                      <c:pt idx="14265">
                        <c:v>44832.130439814813</c:v>
                      </c:pt>
                      <c:pt idx="14266">
                        <c:v>44832.13045138889</c:v>
                      </c:pt>
                      <c:pt idx="14267">
                        <c:v>44832.130462962959</c:v>
                      </c:pt>
                      <c:pt idx="14268">
                        <c:v>44832.130474537036</c:v>
                      </c:pt>
                      <c:pt idx="14269">
                        <c:v>44832.130486111113</c:v>
                      </c:pt>
                      <c:pt idx="14270">
                        <c:v>44832.130497685182</c:v>
                      </c:pt>
                      <c:pt idx="14271">
                        <c:v>44832.130509259259</c:v>
                      </c:pt>
                      <c:pt idx="14272">
                        <c:v>44832.130520833336</c:v>
                      </c:pt>
                      <c:pt idx="14273">
                        <c:v>44832.130532407406</c:v>
                      </c:pt>
                      <c:pt idx="14274">
                        <c:v>44832.130543981482</c:v>
                      </c:pt>
                      <c:pt idx="14275">
                        <c:v>44832.130555555559</c:v>
                      </c:pt>
                      <c:pt idx="14276">
                        <c:v>44832.130567129629</c:v>
                      </c:pt>
                      <c:pt idx="14277">
                        <c:v>44832.130578703705</c:v>
                      </c:pt>
                      <c:pt idx="14278">
                        <c:v>44832.130590277775</c:v>
                      </c:pt>
                      <c:pt idx="14279">
                        <c:v>44832.130601851852</c:v>
                      </c:pt>
                      <c:pt idx="14280">
                        <c:v>44832.130613425928</c:v>
                      </c:pt>
                      <c:pt idx="14281">
                        <c:v>44832.130624999998</c:v>
                      </c:pt>
                      <c:pt idx="14282">
                        <c:v>44832.130636574075</c:v>
                      </c:pt>
                      <c:pt idx="14283">
                        <c:v>44832.130648148152</c:v>
                      </c:pt>
                      <c:pt idx="14284">
                        <c:v>44832.130659722221</c:v>
                      </c:pt>
                      <c:pt idx="14285">
                        <c:v>44832.130671296298</c:v>
                      </c:pt>
                      <c:pt idx="14286">
                        <c:v>44832.130682870367</c:v>
                      </c:pt>
                      <c:pt idx="14287">
                        <c:v>44832.130694444444</c:v>
                      </c:pt>
                      <c:pt idx="14288">
                        <c:v>44832.130706018521</c:v>
                      </c:pt>
                      <c:pt idx="14289">
                        <c:v>44832.13071759259</c:v>
                      </c:pt>
                      <c:pt idx="14290">
                        <c:v>44832.130729166667</c:v>
                      </c:pt>
                      <c:pt idx="14291">
                        <c:v>44832.130740740744</c:v>
                      </c:pt>
                      <c:pt idx="14292">
                        <c:v>44832.130752314813</c:v>
                      </c:pt>
                      <c:pt idx="14293">
                        <c:v>44832.13076388889</c:v>
                      </c:pt>
                      <c:pt idx="14294">
                        <c:v>44832.13077546296</c:v>
                      </c:pt>
                      <c:pt idx="14295">
                        <c:v>44832.130787037036</c:v>
                      </c:pt>
                      <c:pt idx="14296">
                        <c:v>44832.130798611113</c:v>
                      </c:pt>
                      <c:pt idx="14297">
                        <c:v>44832.130810185183</c:v>
                      </c:pt>
                      <c:pt idx="14298">
                        <c:v>44832.13082175926</c:v>
                      </c:pt>
                      <c:pt idx="14299">
                        <c:v>44832.130833333336</c:v>
                      </c:pt>
                      <c:pt idx="14300">
                        <c:v>44832.130844907406</c:v>
                      </c:pt>
                      <c:pt idx="14301">
                        <c:v>44832.130856481483</c:v>
                      </c:pt>
                      <c:pt idx="14302">
                        <c:v>44832.130868055552</c:v>
                      </c:pt>
                      <c:pt idx="14303">
                        <c:v>44832.130879629629</c:v>
                      </c:pt>
                      <c:pt idx="14304">
                        <c:v>44832.130891203706</c:v>
                      </c:pt>
                      <c:pt idx="14305">
                        <c:v>44832.130902777775</c:v>
                      </c:pt>
                      <c:pt idx="14306">
                        <c:v>44832.130914351852</c:v>
                      </c:pt>
                      <c:pt idx="14307">
                        <c:v>44832.130925925929</c:v>
                      </c:pt>
                      <c:pt idx="14308">
                        <c:v>44832.130937499998</c:v>
                      </c:pt>
                      <c:pt idx="14309">
                        <c:v>44832.130949074075</c:v>
                      </c:pt>
                      <c:pt idx="14310">
                        <c:v>44832.130960648145</c:v>
                      </c:pt>
                      <c:pt idx="14311">
                        <c:v>44832.130972222221</c:v>
                      </c:pt>
                      <c:pt idx="14312">
                        <c:v>44832.130983796298</c:v>
                      </c:pt>
                      <c:pt idx="14313">
                        <c:v>44832.130995370368</c:v>
                      </c:pt>
                      <c:pt idx="14314">
                        <c:v>44832.131006944444</c:v>
                      </c:pt>
                      <c:pt idx="14315">
                        <c:v>44832.131018518521</c:v>
                      </c:pt>
                      <c:pt idx="14316">
                        <c:v>44832.131030092591</c:v>
                      </c:pt>
                      <c:pt idx="14317">
                        <c:v>44832.131041666667</c:v>
                      </c:pt>
                      <c:pt idx="14318">
                        <c:v>44832.131053240744</c:v>
                      </c:pt>
                      <c:pt idx="14319">
                        <c:v>44832.131064814814</c:v>
                      </c:pt>
                      <c:pt idx="14320">
                        <c:v>44832.131076388891</c:v>
                      </c:pt>
                      <c:pt idx="14321">
                        <c:v>44832.131099537037</c:v>
                      </c:pt>
                      <c:pt idx="14322">
                        <c:v>44832.131111111114</c:v>
                      </c:pt>
                      <c:pt idx="14323">
                        <c:v>44832.131122685183</c:v>
                      </c:pt>
                      <c:pt idx="14324">
                        <c:v>44832.13113425926</c:v>
                      </c:pt>
                      <c:pt idx="14325">
                        <c:v>44832.131145833337</c:v>
                      </c:pt>
                      <c:pt idx="14326">
                        <c:v>44832.131157407406</c:v>
                      </c:pt>
                      <c:pt idx="14327">
                        <c:v>44832.131168981483</c:v>
                      </c:pt>
                      <c:pt idx="14328">
                        <c:v>44832.131180555552</c:v>
                      </c:pt>
                      <c:pt idx="14329">
                        <c:v>44832.131192129629</c:v>
                      </c:pt>
                      <c:pt idx="14330">
                        <c:v>44832.131203703706</c:v>
                      </c:pt>
                      <c:pt idx="14331">
                        <c:v>44832.131215277775</c:v>
                      </c:pt>
                      <c:pt idx="14332">
                        <c:v>44832.131226851852</c:v>
                      </c:pt>
                      <c:pt idx="14333">
                        <c:v>44832.131238425929</c:v>
                      </c:pt>
                      <c:pt idx="14334">
                        <c:v>44832.131249999999</c:v>
                      </c:pt>
                      <c:pt idx="14335">
                        <c:v>44832.131261574075</c:v>
                      </c:pt>
                      <c:pt idx="14336">
                        <c:v>44832.131273148145</c:v>
                      </c:pt>
                      <c:pt idx="14337">
                        <c:v>44832.131284722222</c:v>
                      </c:pt>
                      <c:pt idx="14338">
                        <c:v>44832.131296296298</c:v>
                      </c:pt>
                      <c:pt idx="14339">
                        <c:v>44832.131307870368</c:v>
                      </c:pt>
                      <c:pt idx="14340">
                        <c:v>44832.131319444445</c:v>
                      </c:pt>
                      <c:pt idx="14341">
                        <c:v>44832.131331018521</c:v>
                      </c:pt>
                      <c:pt idx="14342">
                        <c:v>44832.131342592591</c:v>
                      </c:pt>
                      <c:pt idx="14343">
                        <c:v>44832.131354166668</c:v>
                      </c:pt>
                      <c:pt idx="14344">
                        <c:v>44832.131365740737</c:v>
                      </c:pt>
                      <c:pt idx="14345">
                        <c:v>44832.131377314814</c:v>
                      </c:pt>
                      <c:pt idx="14346">
                        <c:v>44832.131388888891</c:v>
                      </c:pt>
                      <c:pt idx="14347">
                        <c:v>44832.13140046296</c:v>
                      </c:pt>
                      <c:pt idx="14348">
                        <c:v>44832.131412037037</c:v>
                      </c:pt>
                      <c:pt idx="14349">
                        <c:v>44832.131423611114</c:v>
                      </c:pt>
                      <c:pt idx="14350">
                        <c:v>44832.131435185183</c:v>
                      </c:pt>
                      <c:pt idx="14351">
                        <c:v>44832.13144675926</c:v>
                      </c:pt>
                      <c:pt idx="14352">
                        <c:v>44832.131458333337</c:v>
                      </c:pt>
                      <c:pt idx="14353">
                        <c:v>44832.131469907406</c:v>
                      </c:pt>
                      <c:pt idx="14354">
                        <c:v>44832.131481481483</c:v>
                      </c:pt>
                      <c:pt idx="14355">
                        <c:v>44832.131493055553</c:v>
                      </c:pt>
                      <c:pt idx="14356">
                        <c:v>44832.131504629629</c:v>
                      </c:pt>
                      <c:pt idx="14357">
                        <c:v>44832.131516203706</c:v>
                      </c:pt>
                      <c:pt idx="14358">
                        <c:v>44832.131527777776</c:v>
                      </c:pt>
                      <c:pt idx="14359">
                        <c:v>44832.131539351853</c:v>
                      </c:pt>
                      <c:pt idx="14360">
                        <c:v>44832.131550925929</c:v>
                      </c:pt>
                      <c:pt idx="14361">
                        <c:v>44832.131562499999</c:v>
                      </c:pt>
                      <c:pt idx="14362">
                        <c:v>44832.131574074076</c:v>
                      </c:pt>
                      <c:pt idx="14363">
                        <c:v>44832.131585648145</c:v>
                      </c:pt>
                      <c:pt idx="14364">
                        <c:v>44832.131597222222</c:v>
                      </c:pt>
                      <c:pt idx="14365">
                        <c:v>44832.131608796299</c:v>
                      </c:pt>
                      <c:pt idx="14366">
                        <c:v>44832.131620370368</c:v>
                      </c:pt>
                      <c:pt idx="14367">
                        <c:v>44832.131631944445</c:v>
                      </c:pt>
                      <c:pt idx="14368">
                        <c:v>44832.131643518522</c:v>
                      </c:pt>
                      <c:pt idx="14369">
                        <c:v>44832.131655092591</c:v>
                      </c:pt>
                      <c:pt idx="14370">
                        <c:v>44832.131666666668</c:v>
                      </c:pt>
                      <c:pt idx="14371">
                        <c:v>44832.131678240738</c:v>
                      </c:pt>
                      <c:pt idx="14372">
                        <c:v>44832.131689814814</c:v>
                      </c:pt>
                      <c:pt idx="14373">
                        <c:v>44832.131701388891</c:v>
                      </c:pt>
                      <c:pt idx="14374">
                        <c:v>44832.131712962961</c:v>
                      </c:pt>
                      <c:pt idx="14375">
                        <c:v>44832.131724537037</c:v>
                      </c:pt>
                      <c:pt idx="14376">
                        <c:v>44832.131736111114</c:v>
                      </c:pt>
                      <c:pt idx="14377">
                        <c:v>44832.131747685184</c:v>
                      </c:pt>
                      <c:pt idx="14378">
                        <c:v>44832.13175925926</c:v>
                      </c:pt>
                      <c:pt idx="14379">
                        <c:v>44832.13177083333</c:v>
                      </c:pt>
                      <c:pt idx="14380">
                        <c:v>44832.131782407407</c:v>
                      </c:pt>
                      <c:pt idx="14381">
                        <c:v>44832.131793981483</c:v>
                      </c:pt>
                      <c:pt idx="14382">
                        <c:v>44832.131805555553</c:v>
                      </c:pt>
                      <c:pt idx="14383">
                        <c:v>44832.13181712963</c:v>
                      </c:pt>
                      <c:pt idx="14384">
                        <c:v>44832.131828703707</c:v>
                      </c:pt>
                      <c:pt idx="14385">
                        <c:v>44832.131840277776</c:v>
                      </c:pt>
                      <c:pt idx="14386">
                        <c:v>44832.131851851853</c:v>
                      </c:pt>
                      <c:pt idx="14387">
                        <c:v>44832.131863425922</c:v>
                      </c:pt>
                      <c:pt idx="14388">
                        <c:v>44832.131874999999</c:v>
                      </c:pt>
                      <c:pt idx="14389">
                        <c:v>44832.131886574076</c:v>
                      </c:pt>
                      <c:pt idx="14390">
                        <c:v>44832.131898148145</c:v>
                      </c:pt>
                      <c:pt idx="14391">
                        <c:v>44832.131909722222</c:v>
                      </c:pt>
                      <c:pt idx="14392">
                        <c:v>44832.131921296299</c:v>
                      </c:pt>
                      <c:pt idx="14393">
                        <c:v>44832.131932870368</c:v>
                      </c:pt>
                      <c:pt idx="14394">
                        <c:v>44832.131944444445</c:v>
                      </c:pt>
                      <c:pt idx="14395">
                        <c:v>44832.131956018522</c:v>
                      </c:pt>
                      <c:pt idx="14396">
                        <c:v>44832.131967592592</c:v>
                      </c:pt>
                      <c:pt idx="14397">
                        <c:v>44832.131979166668</c:v>
                      </c:pt>
                      <c:pt idx="14398">
                        <c:v>44832.131990740738</c:v>
                      </c:pt>
                      <c:pt idx="14399">
                        <c:v>44832.132002314815</c:v>
                      </c:pt>
                      <c:pt idx="14400">
                        <c:v>44832.132013888891</c:v>
                      </c:pt>
                      <c:pt idx="14401">
                        <c:v>44832.132025462961</c:v>
                      </c:pt>
                      <c:pt idx="14402">
                        <c:v>44832.132037037038</c:v>
                      </c:pt>
                      <c:pt idx="14403">
                        <c:v>44832.132048611114</c:v>
                      </c:pt>
                      <c:pt idx="14404">
                        <c:v>44832.132060185184</c:v>
                      </c:pt>
                      <c:pt idx="14405">
                        <c:v>44832.132071759261</c:v>
                      </c:pt>
                      <c:pt idx="14406">
                        <c:v>44832.13208333333</c:v>
                      </c:pt>
                      <c:pt idx="14407">
                        <c:v>44832.132094907407</c:v>
                      </c:pt>
                      <c:pt idx="14408">
                        <c:v>44832.132106481484</c:v>
                      </c:pt>
                      <c:pt idx="14409">
                        <c:v>44832.132118055553</c:v>
                      </c:pt>
                      <c:pt idx="14410">
                        <c:v>44832.13212962963</c:v>
                      </c:pt>
                      <c:pt idx="14411">
                        <c:v>44832.132141203707</c:v>
                      </c:pt>
                      <c:pt idx="14412">
                        <c:v>44832.132152777776</c:v>
                      </c:pt>
                      <c:pt idx="14413">
                        <c:v>44832.132164351853</c:v>
                      </c:pt>
                      <c:pt idx="14414">
                        <c:v>44832.132175925923</c:v>
                      </c:pt>
                      <c:pt idx="14415">
                        <c:v>44832.132187499999</c:v>
                      </c:pt>
                      <c:pt idx="14416">
                        <c:v>44832.132199074076</c:v>
                      </c:pt>
                      <c:pt idx="14417">
                        <c:v>44832.132210648146</c:v>
                      </c:pt>
                      <c:pt idx="14418">
                        <c:v>44832.132222222222</c:v>
                      </c:pt>
                      <c:pt idx="14419">
                        <c:v>44832.132233796299</c:v>
                      </c:pt>
                      <c:pt idx="14420">
                        <c:v>44832.132245370369</c:v>
                      </c:pt>
                      <c:pt idx="14421">
                        <c:v>44832.132256944446</c:v>
                      </c:pt>
                      <c:pt idx="14422">
                        <c:v>44832.132268518515</c:v>
                      </c:pt>
                      <c:pt idx="14423">
                        <c:v>44832.132280092592</c:v>
                      </c:pt>
                      <c:pt idx="14424">
                        <c:v>44832.132291666669</c:v>
                      </c:pt>
                      <c:pt idx="14425">
                        <c:v>44832.132303240738</c:v>
                      </c:pt>
                      <c:pt idx="14426">
                        <c:v>44832.132314814815</c:v>
                      </c:pt>
                      <c:pt idx="14427">
                        <c:v>44832.132326388892</c:v>
                      </c:pt>
                      <c:pt idx="14428">
                        <c:v>44832.132337962961</c:v>
                      </c:pt>
                      <c:pt idx="14429">
                        <c:v>44832.132349537038</c:v>
                      </c:pt>
                      <c:pt idx="14430">
                        <c:v>44832.132361111115</c:v>
                      </c:pt>
                      <c:pt idx="14431">
                        <c:v>44832.132372685184</c:v>
                      </c:pt>
                      <c:pt idx="14432">
                        <c:v>44832.132384259261</c:v>
                      </c:pt>
                      <c:pt idx="14433">
                        <c:v>44832.132395833331</c:v>
                      </c:pt>
                      <c:pt idx="14434">
                        <c:v>44832.132407407407</c:v>
                      </c:pt>
                      <c:pt idx="14435">
                        <c:v>44832.132418981484</c:v>
                      </c:pt>
                      <c:pt idx="14436">
                        <c:v>44832.132430555554</c:v>
                      </c:pt>
                      <c:pt idx="14437">
                        <c:v>44832.13244212963</c:v>
                      </c:pt>
                      <c:pt idx="14438">
                        <c:v>44832.132453703707</c:v>
                      </c:pt>
                      <c:pt idx="14439">
                        <c:v>44832.132465277777</c:v>
                      </c:pt>
                      <c:pt idx="14440">
                        <c:v>44832.132476851853</c:v>
                      </c:pt>
                      <c:pt idx="14441">
                        <c:v>44832.132488425923</c:v>
                      </c:pt>
                      <c:pt idx="14442">
                        <c:v>44832.1325</c:v>
                      </c:pt>
                      <c:pt idx="14443">
                        <c:v>44832.132511574076</c:v>
                      </c:pt>
                      <c:pt idx="14444">
                        <c:v>44832.132523148146</c:v>
                      </c:pt>
                      <c:pt idx="14445">
                        <c:v>44832.132534722223</c:v>
                      </c:pt>
                      <c:pt idx="14446">
                        <c:v>44832.1325462963</c:v>
                      </c:pt>
                      <c:pt idx="14447">
                        <c:v>44832.132557870369</c:v>
                      </c:pt>
                      <c:pt idx="14448">
                        <c:v>44832.132569444446</c:v>
                      </c:pt>
                      <c:pt idx="14449">
                        <c:v>44832.132581018515</c:v>
                      </c:pt>
                      <c:pt idx="14450">
                        <c:v>44832.132592592592</c:v>
                      </c:pt>
                      <c:pt idx="14451">
                        <c:v>44832.132604166669</c:v>
                      </c:pt>
                      <c:pt idx="14452">
                        <c:v>44832.132615740738</c:v>
                      </c:pt>
                      <c:pt idx="14453">
                        <c:v>44832.132627314815</c:v>
                      </c:pt>
                      <c:pt idx="14454">
                        <c:v>44832.132638888892</c:v>
                      </c:pt>
                      <c:pt idx="14455">
                        <c:v>44832.132650462961</c:v>
                      </c:pt>
                      <c:pt idx="14456">
                        <c:v>44832.132662037038</c:v>
                      </c:pt>
                      <c:pt idx="14457">
                        <c:v>44832.132673611108</c:v>
                      </c:pt>
                      <c:pt idx="14458">
                        <c:v>44832.132685185185</c:v>
                      </c:pt>
                      <c:pt idx="14459">
                        <c:v>44832.132696759261</c:v>
                      </c:pt>
                      <c:pt idx="14460">
                        <c:v>44832.132708333331</c:v>
                      </c:pt>
                      <c:pt idx="14461">
                        <c:v>44832.132719907408</c:v>
                      </c:pt>
                      <c:pt idx="14462">
                        <c:v>44832.132731481484</c:v>
                      </c:pt>
                      <c:pt idx="14463">
                        <c:v>44832.132743055554</c:v>
                      </c:pt>
                      <c:pt idx="14464">
                        <c:v>44832.132754629631</c:v>
                      </c:pt>
                      <c:pt idx="14465">
                        <c:v>44832.1327662037</c:v>
                      </c:pt>
                      <c:pt idx="14466">
                        <c:v>44832.132777777777</c:v>
                      </c:pt>
                      <c:pt idx="14467">
                        <c:v>44832.132789351854</c:v>
                      </c:pt>
                      <c:pt idx="14468">
                        <c:v>44832.132800925923</c:v>
                      </c:pt>
                      <c:pt idx="14469">
                        <c:v>44832.1328125</c:v>
                      </c:pt>
                      <c:pt idx="14470">
                        <c:v>44832.132824074077</c:v>
                      </c:pt>
                      <c:pt idx="14471">
                        <c:v>44832.132835648146</c:v>
                      </c:pt>
                      <c:pt idx="14472">
                        <c:v>44832.132847222223</c:v>
                      </c:pt>
                      <c:pt idx="14473">
                        <c:v>44832.1328587963</c:v>
                      </c:pt>
                      <c:pt idx="14474">
                        <c:v>44832.132870370369</c:v>
                      </c:pt>
                      <c:pt idx="14475">
                        <c:v>44832.132881944446</c:v>
                      </c:pt>
                      <c:pt idx="14476">
                        <c:v>44832.132893518516</c:v>
                      </c:pt>
                      <c:pt idx="14477">
                        <c:v>44832.132905092592</c:v>
                      </c:pt>
                      <c:pt idx="14478">
                        <c:v>44832.132916666669</c:v>
                      </c:pt>
                      <c:pt idx="14479">
                        <c:v>44832.132928240739</c:v>
                      </c:pt>
                      <c:pt idx="14480">
                        <c:v>44832.132939814815</c:v>
                      </c:pt>
                      <c:pt idx="14481">
                        <c:v>44832.132951388892</c:v>
                      </c:pt>
                      <c:pt idx="14482">
                        <c:v>44832.132962962962</c:v>
                      </c:pt>
                      <c:pt idx="14483">
                        <c:v>44832.132974537039</c:v>
                      </c:pt>
                      <c:pt idx="14484">
                        <c:v>44832.132986111108</c:v>
                      </c:pt>
                      <c:pt idx="14485">
                        <c:v>44832.132997685185</c:v>
                      </c:pt>
                      <c:pt idx="14486">
                        <c:v>44832.133009259262</c:v>
                      </c:pt>
                      <c:pt idx="14487">
                        <c:v>44832.133020833331</c:v>
                      </c:pt>
                      <c:pt idx="14488">
                        <c:v>44832.133032407408</c:v>
                      </c:pt>
                      <c:pt idx="14489">
                        <c:v>44832.133043981485</c:v>
                      </c:pt>
                      <c:pt idx="14490">
                        <c:v>44832.133055555554</c:v>
                      </c:pt>
                      <c:pt idx="14491">
                        <c:v>44832.133067129631</c:v>
                      </c:pt>
                      <c:pt idx="14492">
                        <c:v>44832.1330787037</c:v>
                      </c:pt>
                      <c:pt idx="14493">
                        <c:v>44832.133090277777</c:v>
                      </c:pt>
                      <c:pt idx="14494">
                        <c:v>44832.133101851854</c:v>
                      </c:pt>
                      <c:pt idx="14495">
                        <c:v>44832.133113425924</c:v>
                      </c:pt>
                      <c:pt idx="14496">
                        <c:v>44832.133125</c:v>
                      </c:pt>
                      <c:pt idx="14497">
                        <c:v>44832.133136574077</c:v>
                      </c:pt>
                      <c:pt idx="14498">
                        <c:v>44832.133148148147</c:v>
                      </c:pt>
                      <c:pt idx="14499">
                        <c:v>44832.133159722223</c:v>
                      </c:pt>
                      <c:pt idx="14500">
                        <c:v>44832.133171296293</c:v>
                      </c:pt>
                      <c:pt idx="14501">
                        <c:v>44832.13318287037</c:v>
                      </c:pt>
                      <c:pt idx="14502">
                        <c:v>44832.133194444446</c:v>
                      </c:pt>
                      <c:pt idx="14503">
                        <c:v>44832.133206018516</c:v>
                      </c:pt>
                      <c:pt idx="14504">
                        <c:v>44832.133217592593</c:v>
                      </c:pt>
                      <c:pt idx="14505">
                        <c:v>44832.133229166669</c:v>
                      </c:pt>
                      <c:pt idx="14506">
                        <c:v>44832.133240740739</c:v>
                      </c:pt>
                      <c:pt idx="14507">
                        <c:v>44832.133252314816</c:v>
                      </c:pt>
                      <c:pt idx="14508">
                        <c:v>44832.133263888885</c:v>
                      </c:pt>
                      <c:pt idx="14509">
                        <c:v>44832.133275462962</c:v>
                      </c:pt>
                      <c:pt idx="14510">
                        <c:v>44832.133287037039</c:v>
                      </c:pt>
                      <c:pt idx="14511">
                        <c:v>44832.133298611108</c:v>
                      </c:pt>
                      <c:pt idx="14512">
                        <c:v>44832.133310185185</c:v>
                      </c:pt>
                      <c:pt idx="14513">
                        <c:v>44832.133321759262</c:v>
                      </c:pt>
                      <c:pt idx="14514">
                        <c:v>44832.133333333331</c:v>
                      </c:pt>
                      <c:pt idx="14515">
                        <c:v>44832.133344907408</c:v>
                      </c:pt>
                      <c:pt idx="14516">
                        <c:v>44832.133356481485</c:v>
                      </c:pt>
                      <c:pt idx="14517">
                        <c:v>44832.133368055554</c:v>
                      </c:pt>
                      <c:pt idx="14518">
                        <c:v>44832.133379629631</c:v>
                      </c:pt>
                      <c:pt idx="14519">
                        <c:v>44832.133391203701</c:v>
                      </c:pt>
                      <c:pt idx="14520">
                        <c:v>44832.133402777778</c:v>
                      </c:pt>
                      <c:pt idx="14521">
                        <c:v>44832.133414351854</c:v>
                      </c:pt>
                      <c:pt idx="14522">
                        <c:v>44832.133425925924</c:v>
                      </c:pt>
                      <c:pt idx="14523">
                        <c:v>44832.133437500001</c:v>
                      </c:pt>
                      <c:pt idx="14524">
                        <c:v>44832.133449074077</c:v>
                      </c:pt>
                      <c:pt idx="14525">
                        <c:v>44832.133460648147</c:v>
                      </c:pt>
                      <c:pt idx="14526">
                        <c:v>44832.133472222224</c:v>
                      </c:pt>
                      <c:pt idx="14527">
                        <c:v>44832.133483796293</c:v>
                      </c:pt>
                      <c:pt idx="14528">
                        <c:v>44832.13349537037</c:v>
                      </c:pt>
                      <c:pt idx="14529">
                        <c:v>44832.133506944447</c:v>
                      </c:pt>
                      <c:pt idx="14530">
                        <c:v>44832.133518518516</c:v>
                      </c:pt>
                      <c:pt idx="14531">
                        <c:v>44832.133530092593</c:v>
                      </c:pt>
                      <c:pt idx="14532">
                        <c:v>44832.13354166667</c:v>
                      </c:pt>
                      <c:pt idx="14533">
                        <c:v>44832.133553240739</c:v>
                      </c:pt>
                      <c:pt idx="14534">
                        <c:v>44832.133564814816</c:v>
                      </c:pt>
                      <c:pt idx="14535">
                        <c:v>44832.133576388886</c:v>
                      </c:pt>
                      <c:pt idx="14536">
                        <c:v>44832.133587962962</c:v>
                      </c:pt>
                      <c:pt idx="14537">
                        <c:v>44832.133599537039</c:v>
                      </c:pt>
                      <c:pt idx="14538">
                        <c:v>44832.133611111109</c:v>
                      </c:pt>
                      <c:pt idx="14539">
                        <c:v>44832.133622685185</c:v>
                      </c:pt>
                      <c:pt idx="14540">
                        <c:v>44832.133634259262</c:v>
                      </c:pt>
                      <c:pt idx="14541">
                        <c:v>44832.133645833332</c:v>
                      </c:pt>
                      <c:pt idx="14542">
                        <c:v>44832.133657407408</c:v>
                      </c:pt>
                      <c:pt idx="14543">
                        <c:v>44832.133668981478</c:v>
                      </c:pt>
                      <c:pt idx="14544">
                        <c:v>44832.133680555555</c:v>
                      </c:pt>
                      <c:pt idx="14545">
                        <c:v>44832.133692129632</c:v>
                      </c:pt>
                      <c:pt idx="14546">
                        <c:v>44832.133703703701</c:v>
                      </c:pt>
                      <c:pt idx="14547">
                        <c:v>44832.133715277778</c:v>
                      </c:pt>
                      <c:pt idx="14548">
                        <c:v>44832.133726851855</c:v>
                      </c:pt>
                      <c:pt idx="14549">
                        <c:v>44832.133738425924</c:v>
                      </c:pt>
                      <c:pt idx="14550">
                        <c:v>44832.133750000001</c:v>
                      </c:pt>
                      <c:pt idx="14551">
                        <c:v>44832.133761574078</c:v>
                      </c:pt>
                      <c:pt idx="14552">
                        <c:v>44832.133773148147</c:v>
                      </c:pt>
                      <c:pt idx="14553">
                        <c:v>44832.133784722224</c:v>
                      </c:pt>
                      <c:pt idx="14554">
                        <c:v>44832.133796296293</c:v>
                      </c:pt>
                      <c:pt idx="14555">
                        <c:v>44832.13380787037</c:v>
                      </c:pt>
                      <c:pt idx="14556">
                        <c:v>44832.133819444447</c:v>
                      </c:pt>
                      <c:pt idx="14557">
                        <c:v>44832.133831018517</c:v>
                      </c:pt>
                      <c:pt idx="14558">
                        <c:v>44832.133842592593</c:v>
                      </c:pt>
                      <c:pt idx="14559">
                        <c:v>44832.13385416667</c:v>
                      </c:pt>
                      <c:pt idx="14560">
                        <c:v>44832.13386574074</c:v>
                      </c:pt>
                      <c:pt idx="14561">
                        <c:v>44832.133877314816</c:v>
                      </c:pt>
                      <c:pt idx="14562">
                        <c:v>44832.133888888886</c:v>
                      </c:pt>
                      <c:pt idx="14563">
                        <c:v>44832.133900462963</c:v>
                      </c:pt>
                      <c:pt idx="14564">
                        <c:v>44832.133912037039</c:v>
                      </c:pt>
                      <c:pt idx="14565">
                        <c:v>44832.133923611109</c:v>
                      </c:pt>
                      <c:pt idx="14566">
                        <c:v>44832.133935185186</c:v>
                      </c:pt>
                      <c:pt idx="14567">
                        <c:v>44832.133946759262</c:v>
                      </c:pt>
                      <c:pt idx="14568">
                        <c:v>44832.133958333332</c:v>
                      </c:pt>
                      <c:pt idx="14569">
                        <c:v>44832.133969907409</c:v>
                      </c:pt>
                      <c:pt idx="14570">
                        <c:v>44832.133981481478</c:v>
                      </c:pt>
                      <c:pt idx="14571">
                        <c:v>44832.133993055555</c:v>
                      </c:pt>
                      <c:pt idx="14572">
                        <c:v>44832.134004629632</c:v>
                      </c:pt>
                      <c:pt idx="14573">
                        <c:v>44832.134016203701</c:v>
                      </c:pt>
                      <c:pt idx="14574">
                        <c:v>44832.134027777778</c:v>
                      </c:pt>
                      <c:pt idx="14575">
                        <c:v>44832.134039351855</c:v>
                      </c:pt>
                      <c:pt idx="14576">
                        <c:v>44832.134050925924</c:v>
                      </c:pt>
                      <c:pt idx="14577">
                        <c:v>44832.134062500001</c:v>
                      </c:pt>
                      <c:pt idx="14578">
                        <c:v>44832.134074074071</c:v>
                      </c:pt>
                      <c:pt idx="14579">
                        <c:v>44832.134097222224</c:v>
                      </c:pt>
                      <c:pt idx="14580">
                        <c:v>44832.134108796294</c:v>
                      </c:pt>
                      <c:pt idx="14581">
                        <c:v>44832.134120370371</c:v>
                      </c:pt>
                      <c:pt idx="14582">
                        <c:v>44832.134131944447</c:v>
                      </c:pt>
                      <c:pt idx="14583">
                        <c:v>44832.134143518517</c:v>
                      </c:pt>
                      <c:pt idx="14584">
                        <c:v>44832.134155092594</c:v>
                      </c:pt>
                      <c:pt idx="14585">
                        <c:v>44832.134166666663</c:v>
                      </c:pt>
                      <c:pt idx="14586">
                        <c:v>44832.13417824074</c:v>
                      </c:pt>
                      <c:pt idx="14587">
                        <c:v>44832.134189814817</c:v>
                      </c:pt>
                      <c:pt idx="14588">
                        <c:v>44832.134201388886</c:v>
                      </c:pt>
                      <c:pt idx="14589">
                        <c:v>44832.134212962963</c:v>
                      </c:pt>
                      <c:pt idx="14590">
                        <c:v>44832.13422453704</c:v>
                      </c:pt>
                      <c:pt idx="14591">
                        <c:v>44832.134236111109</c:v>
                      </c:pt>
                      <c:pt idx="14592">
                        <c:v>44832.134247685186</c:v>
                      </c:pt>
                      <c:pt idx="14593">
                        <c:v>44832.134259259263</c:v>
                      </c:pt>
                      <c:pt idx="14594">
                        <c:v>44832.134270833332</c:v>
                      </c:pt>
                      <c:pt idx="14595">
                        <c:v>44832.134282407409</c:v>
                      </c:pt>
                      <c:pt idx="14596">
                        <c:v>44832.134293981479</c:v>
                      </c:pt>
                      <c:pt idx="14597">
                        <c:v>44832.134305555555</c:v>
                      </c:pt>
                      <c:pt idx="14598">
                        <c:v>44832.134317129632</c:v>
                      </c:pt>
                      <c:pt idx="14599">
                        <c:v>44832.134328703702</c:v>
                      </c:pt>
                      <c:pt idx="14600">
                        <c:v>44832.134340277778</c:v>
                      </c:pt>
                      <c:pt idx="14601">
                        <c:v>44832.134351851855</c:v>
                      </c:pt>
                      <c:pt idx="14602">
                        <c:v>44832.134363425925</c:v>
                      </c:pt>
                      <c:pt idx="14603">
                        <c:v>44832.134375000001</c:v>
                      </c:pt>
                      <c:pt idx="14604">
                        <c:v>44832.134386574071</c:v>
                      </c:pt>
                      <c:pt idx="14605">
                        <c:v>44832.134398148148</c:v>
                      </c:pt>
                      <c:pt idx="14606">
                        <c:v>44832.134409722225</c:v>
                      </c:pt>
                      <c:pt idx="14607">
                        <c:v>44832.134421296294</c:v>
                      </c:pt>
                      <c:pt idx="14608">
                        <c:v>44832.134432870371</c:v>
                      </c:pt>
                      <c:pt idx="14609">
                        <c:v>44832.134444444448</c:v>
                      </c:pt>
                      <c:pt idx="14610">
                        <c:v>44832.134456018517</c:v>
                      </c:pt>
                      <c:pt idx="14611">
                        <c:v>44832.134467592594</c:v>
                      </c:pt>
                      <c:pt idx="14612">
                        <c:v>44832.134479166663</c:v>
                      </c:pt>
                      <c:pt idx="14613">
                        <c:v>44832.13449074074</c:v>
                      </c:pt>
                      <c:pt idx="14614">
                        <c:v>44832.134502314817</c:v>
                      </c:pt>
                      <c:pt idx="14615">
                        <c:v>44832.134513888886</c:v>
                      </c:pt>
                      <c:pt idx="14616">
                        <c:v>44832.134525462963</c:v>
                      </c:pt>
                      <c:pt idx="14617">
                        <c:v>44832.13453703704</c:v>
                      </c:pt>
                      <c:pt idx="14618">
                        <c:v>44832.134548611109</c:v>
                      </c:pt>
                      <c:pt idx="14619">
                        <c:v>44832.134560185186</c:v>
                      </c:pt>
                      <c:pt idx="14620">
                        <c:v>44832.134571759256</c:v>
                      </c:pt>
                      <c:pt idx="14621">
                        <c:v>44832.134583333333</c:v>
                      </c:pt>
                      <c:pt idx="14622">
                        <c:v>44832.134594907409</c:v>
                      </c:pt>
                      <c:pt idx="14623">
                        <c:v>44832.134606481479</c:v>
                      </c:pt>
                      <c:pt idx="14624">
                        <c:v>44832.134618055556</c:v>
                      </c:pt>
                      <c:pt idx="14625">
                        <c:v>44832.134629629632</c:v>
                      </c:pt>
                      <c:pt idx="14626">
                        <c:v>44832.134641203702</c:v>
                      </c:pt>
                      <c:pt idx="14627">
                        <c:v>44832.134652777779</c:v>
                      </c:pt>
                      <c:pt idx="14628">
                        <c:v>44832.134664351855</c:v>
                      </c:pt>
                      <c:pt idx="14629">
                        <c:v>44832.134675925925</c:v>
                      </c:pt>
                      <c:pt idx="14630">
                        <c:v>44832.134687500002</c:v>
                      </c:pt>
                      <c:pt idx="14631">
                        <c:v>44832.134699074071</c:v>
                      </c:pt>
                      <c:pt idx="14632">
                        <c:v>44832.134710648148</c:v>
                      </c:pt>
                      <c:pt idx="14633">
                        <c:v>44832.134722222225</c:v>
                      </c:pt>
                      <c:pt idx="14634">
                        <c:v>44832.134733796294</c:v>
                      </c:pt>
                      <c:pt idx="14635">
                        <c:v>44832.134745370371</c:v>
                      </c:pt>
                      <c:pt idx="14636">
                        <c:v>44832.134756944448</c:v>
                      </c:pt>
                      <c:pt idx="14637">
                        <c:v>44832.134768518517</c:v>
                      </c:pt>
                      <c:pt idx="14638">
                        <c:v>44832.134780092594</c:v>
                      </c:pt>
                      <c:pt idx="14639">
                        <c:v>44832.134791666664</c:v>
                      </c:pt>
                      <c:pt idx="14640">
                        <c:v>44832.13480324074</c:v>
                      </c:pt>
                      <c:pt idx="14641">
                        <c:v>44832.134814814817</c:v>
                      </c:pt>
                      <c:pt idx="14642">
                        <c:v>44832.134826388887</c:v>
                      </c:pt>
                      <c:pt idx="14643">
                        <c:v>44832.134837962964</c:v>
                      </c:pt>
                      <c:pt idx="14644">
                        <c:v>44832.13484953704</c:v>
                      </c:pt>
                      <c:pt idx="14645">
                        <c:v>44832.13486111111</c:v>
                      </c:pt>
                      <c:pt idx="14646">
                        <c:v>44832.134872685187</c:v>
                      </c:pt>
                      <c:pt idx="14647">
                        <c:v>44832.134884259256</c:v>
                      </c:pt>
                      <c:pt idx="14648">
                        <c:v>44832.134895833333</c:v>
                      </c:pt>
                      <c:pt idx="14649">
                        <c:v>44832.13490740741</c:v>
                      </c:pt>
                      <c:pt idx="14650">
                        <c:v>44832.134918981479</c:v>
                      </c:pt>
                      <c:pt idx="14651">
                        <c:v>44832.134930555556</c:v>
                      </c:pt>
                      <c:pt idx="14652">
                        <c:v>44832.134942129633</c:v>
                      </c:pt>
                      <c:pt idx="14653">
                        <c:v>44832.134953703702</c:v>
                      </c:pt>
                      <c:pt idx="14654">
                        <c:v>44832.134965277779</c:v>
                      </c:pt>
                      <c:pt idx="14655">
                        <c:v>44832.134976851848</c:v>
                      </c:pt>
                      <c:pt idx="14656">
                        <c:v>44832.134988425925</c:v>
                      </c:pt>
                      <c:pt idx="14657">
                        <c:v>44832.135000000002</c:v>
                      </c:pt>
                      <c:pt idx="14658">
                        <c:v>44832.135011574072</c:v>
                      </c:pt>
                      <c:pt idx="14659">
                        <c:v>44832.135023148148</c:v>
                      </c:pt>
                      <c:pt idx="14660">
                        <c:v>44832.135034722225</c:v>
                      </c:pt>
                      <c:pt idx="14661">
                        <c:v>44832.135046296295</c:v>
                      </c:pt>
                      <c:pt idx="14662">
                        <c:v>44832.135057870371</c:v>
                      </c:pt>
                      <c:pt idx="14663">
                        <c:v>44832.135069444441</c:v>
                      </c:pt>
                      <c:pt idx="14664">
                        <c:v>44832.135081018518</c:v>
                      </c:pt>
                      <c:pt idx="14665">
                        <c:v>44832.135092592594</c:v>
                      </c:pt>
                      <c:pt idx="14666">
                        <c:v>44832.135104166664</c:v>
                      </c:pt>
                      <c:pt idx="14667">
                        <c:v>44832.135115740741</c:v>
                      </c:pt>
                      <c:pt idx="14668">
                        <c:v>44832.135127314818</c:v>
                      </c:pt>
                      <c:pt idx="14669">
                        <c:v>44832.135138888887</c:v>
                      </c:pt>
                      <c:pt idx="14670">
                        <c:v>44832.135150462964</c:v>
                      </c:pt>
                      <c:pt idx="14671">
                        <c:v>44832.135162037041</c:v>
                      </c:pt>
                      <c:pt idx="14672">
                        <c:v>44832.13517361111</c:v>
                      </c:pt>
                      <c:pt idx="14673">
                        <c:v>44832.135185185187</c:v>
                      </c:pt>
                      <c:pt idx="14674">
                        <c:v>44832.135196759256</c:v>
                      </c:pt>
                      <c:pt idx="14675">
                        <c:v>44832.135208333333</c:v>
                      </c:pt>
                      <c:pt idx="14676">
                        <c:v>44832.13521990741</c:v>
                      </c:pt>
                      <c:pt idx="14677">
                        <c:v>44832.135231481479</c:v>
                      </c:pt>
                      <c:pt idx="14678">
                        <c:v>44832.135243055556</c:v>
                      </c:pt>
                      <c:pt idx="14679">
                        <c:v>44832.135254629633</c:v>
                      </c:pt>
                      <c:pt idx="14680">
                        <c:v>44832.135266203702</c:v>
                      </c:pt>
                      <c:pt idx="14681">
                        <c:v>44832.135277777779</c:v>
                      </c:pt>
                      <c:pt idx="14682">
                        <c:v>44832.135289351849</c:v>
                      </c:pt>
                      <c:pt idx="14683">
                        <c:v>44832.135300925926</c:v>
                      </c:pt>
                      <c:pt idx="14684">
                        <c:v>44832.135312500002</c:v>
                      </c:pt>
                      <c:pt idx="14685">
                        <c:v>44832.135324074072</c:v>
                      </c:pt>
                      <c:pt idx="14686">
                        <c:v>44832.135335648149</c:v>
                      </c:pt>
                      <c:pt idx="14687">
                        <c:v>44832.135347222225</c:v>
                      </c:pt>
                      <c:pt idx="14688">
                        <c:v>44832.135358796295</c:v>
                      </c:pt>
                      <c:pt idx="14689">
                        <c:v>44832.135370370372</c:v>
                      </c:pt>
                      <c:pt idx="14690">
                        <c:v>44832.135381944441</c:v>
                      </c:pt>
                      <c:pt idx="14691">
                        <c:v>44832.135393518518</c:v>
                      </c:pt>
                      <c:pt idx="14692">
                        <c:v>44832.135405092595</c:v>
                      </c:pt>
                      <c:pt idx="14693">
                        <c:v>44832.135416666664</c:v>
                      </c:pt>
                      <c:pt idx="14694">
                        <c:v>44832.135428240741</c:v>
                      </c:pt>
                      <c:pt idx="14695">
                        <c:v>44832.135439814818</c:v>
                      </c:pt>
                      <c:pt idx="14696">
                        <c:v>44832.135451388887</c:v>
                      </c:pt>
                      <c:pt idx="14697">
                        <c:v>44832.135462962964</c:v>
                      </c:pt>
                      <c:pt idx="14698">
                        <c:v>44832.135474537034</c:v>
                      </c:pt>
                      <c:pt idx="14699">
                        <c:v>44832.13548611111</c:v>
                      </c:pt>
                      <c:pt idx="14700">
                        <c:v>44832.135497685187</c:v>
                      </c:pt>
                      <c:pt idx="14701">
                        <c:v>44832.135509259257</c:v>
                      </c:pt>
                      <c:pt idx="14702">
                        <c:v>44832.135520833333</c:v>
                      </c:pt>
                      <c:pt idx="14703">
                        <c:v>44832.13553240741</c:v>
                      </c:pt>
                      <c:pt idx="14704">
                        <c:v>44832.13554398148</c:v>
                      </c:pt>
                      <c:pt idx="14705">
                        <c:v>44832.135555555556</c:v>
                      </c:pt>
                      <c:pt idx="14706">
                        <c:v>44832.135567129626</c:v>
                      </c:pt>
                      <c:pt idx="14707">
                        <c:v>44832.135578703703</c:v>
                      </c:pt>
                      <c:pt idx="14708">
                        <c:v>44832.13559027778</c:v>
                      </c:pt>
                      <c:pt idx="14709">
                        <c:v>44832.135601851849</c:v>
                      </c:pt>
                      <c:pt idx="14710">
                        <c:v>44832.135613425926</c:v>
                      </c:pt>
                      <c:pt idx="14711">
                        <c:v>44832.135625000003</c:v>
                      </c:pt>
                      <c:pt idx="14712">
                        <c:v>44832.135636574072</c:v>
                      </c:pt>
                      <c:pt idx="14713">
                        <c:v>44832.135648148149</c:v>
                      </c:pt>
                      <c:pt idx="14714">
                        <c:v>44832.135659722226</c:v>
                      </c:pt>
                      <c:pt idx="14715">
                        <c:v>44832.135671296295</c:v>
                      </c:pt>
                      <c:pt idx="14716">
                        <c:v>44832.135682870372</c:v>
                      </c:pt>
                      <c:pt idx="14717">
                        <c:v>44832.135694444441</c:v>
                      </c:pt>
                      <c:pt idx="14718">
                        <c:v>44832.135706018518</c:v>
                      </c:pt>
                      <c:pt idx="14719">
                        <c:v>44832.135717592595</c:v>
                      </c:pt>
                      <c:pt idx="14720">
                        <c:v>44832.135729166665</c:v>
                      </c:pt>
                      <c:pt idx="14721">
                        <c:v>44832.135740740741</c:v>
                      </c:pt>
                      <c:pt idx="14722">
                        <c:v>44832.135752314818</c:v>
                      </c:pt>
                      <c:pt idx="14723">
                        <c:v>44832.135763888888</c:v>
                      </c:pt>
                      <c:pt idx="14724">
                        <c:v>44832.135775462964</c:v>
                      </c:pt>
                      <c:pt idx="14725">
                        <c:v>44832.135787037034</c:v>
                      </c:pt>
                      <c:pt idx="14726">
                        <c:v>44832.135798611111</c:v>
                      </c:pt>
                      <c:pt idx="14727">
                        <c:v>44832.135810185187</c:v>
                      </c:pt>
                      <c:pt idx="14728">
                        <c:v>44832.135821759257</c:v>
                      </c:pt>
                      <c:pt idx="14729">
                        <c:v>44832.135833333334</c:v>
                      </c:pt>
                      <c:pt idx="14730">
                        <c:v>44832.135844907411</c:v>
                      </c:pt>
                      <c:pt idx="14731">
                        <c:v>44832.13585648148</c:v>
                      </c:pt>
                      <c:pt idx="14732">
                        <c:v>44832.135868055557</c:v>
                      </c:pt>
                      <c:pt idx="14733">
                        <c:v>44832.135879629626</c:v>
                      </c:pt>
                      <c:pt idx="14734">
                        <c:v>44832.135891203703</c:v>
                      </c:pt>
                      <c:pt idx="14735">
                        <c:v>44832.13590277778</c:v>
                      </c:pt>
                      <c:pt idx="14736">
                        <c:v>44832.135914351849</c:v>
                      </c:pt>
                      <c:pt idx="14737">
                        <c:v>44832.135925925926</c:v>
                      </c:pt>
                      <c:pt idx="14738">
                        <c:v>44832.135937500003</c:v>
                      </c:pt>
                      <c:pt idx="14739">
                        <c:v>44832.135949074072</c:v>
                      </c:pt>
                      <c:pt idx="14740">
                        <c:v>44832.135960648149</c:v>
                      </c:pt>
                      <c:pt idx="14741">
                        <c:v>44832.135972222219</c:v>
                      </c:pt>
                      <c:pt idx="14742">
                        <c:v>44832.135983796295</c:v>
                      </c:pt>
                      <c:pt idx="14743">
                        <c:v>44832.135995370372</c:v>
                      </c:pt>
                      <c:pt idx="14744">
                        <c:v>44832.136006944442</c:v>
                      </c:pt>
                      <c:pt idx="14745">
                        <c:v>44832.136018518519</c:v>
                      </c:pt>
                      <c:pt idx="14746">
                        <c:v>44832.136030092595</c:v>
                      </c:pt>
                      <c:pt idx="14747">
                        <c:v>44832.136041666665</c:v>
                      </c:pt>
                      <c:pt idx="14748">
                        <c:v>44832.136053240742</c:v>
                      </c:pt>
                      <c:pt idx="14749">
                        <c:v>44832.136064814818</c:v>
                      </c:pt>
                      <c:pt idx="14750">
                        <c:v>44832.136076388888</c:v>
                      </c:pt>
                      <c:pt idx="14751">
                        <c:v>44832.136087962965</c:v>
                      </c:pt>
                      <c:pt idx="14752">
                        <c:v>44832.136099537034</c:v>
                      </c:pt>
                      <c:pt idx="14753">
                        <c:v>44832.136111111111</c:v>
                      </c:pt>
                      <c:pt idx="14754">
                        <c:v>44832.136122685188</c:v>
                      </c:pt>
                      <c:pt idx="14755">
                        <c:v>44832.136134259257</c:v>
                      </c:pt>
                      <c:pt idx="14756">
                        <c:v>44832.136145833334</c:v>
                      </c:pt>
                      <c:pt idx="14757">
                        <c:v>44832.136157407411</c:v>
                      </c:pt>
                      <c:pt idx="14758">
                        <c:v>44832.13616898148</c:v>
                      </c:pt>
                      <c:pt idx="14759">
                        <c:v>44832.136180555557</c:v>
                      </c:pt>
                      <c:pt idx="14760">
                        <c:v>44832.136192129627</c:v>
                      </c:pt>
                      <c:pt idx="14761">
                        <c:v>44832.136203703703</c:v>
                      </c:pt>
                      <c:pt idx="14762">
                        <c:v>44832.13621527778</c:v>
                      </c:pt>
                      <c:pt idx="14763">
                        <c:v>44832.13622685185</c:v>
                      </c:pt>
                      <c:pt idx="14764">
                        <c:v>44832.136238425926</c:v>
                      </c:pt>
                      <c:pt idx="14765">
                        <c:v>44832.136250000003</c:v>
                      </c:pt>
                      <c:pt idx="14766">
                        <c:v>44832.136261574073</c:v>
                      </c:pt>
                      <c:pt idx="14767">
                        <c:v>44832.136273148149</c:v>
                      </c:pt>
                      <c:pt idx="14768">
                        <c:v>44832.136284722219</c:v>
                      </c:pt>
                      <c:pt idx="14769">
                        <c:v>44832.136296296296</c:v>
                      </c:pt>
                      <c:pt idx="14770">
                        <c:v>44832.136307870373</c:v>
                      </c:pt>
                      <c:pt idx="14771">
                        <c:v>44832.136319444442</c:v>
                      </c:pt>
                      <c:pt idx="14772">
                        <c:v>44832.136331018519</c:v>
                      </c:pt>
                      <c:pt idx="14773">
                        <c:v>44832.136342592596</c:v>
                      </c:pt>
                      <c:pt idx="14774">
                        <c:v>44832.136354166665</c:v>
                      </c:pt>
                      <c:pt idx="14775">
                        <c:v>44832.136365740742</c:v>
                      </c:pt>
                      <c:pt idx="14776">
                        <c:v>44832.136377314811</c:v>
                      </c:pt>
                      <c:pt idx="14777">
                        <c:v>44832.136388888888</c:v>
                      </c:pt>
                      <c:pt idx="14778">
                        <c:v>44832.136400462965</c:v>
                      </c:pt>
                      <c:pt idx="14779">
                        <c:v>44832.136412037034</c:v>
                      </c:pt>
                      <c:pt idx="14780">
                        <c:v>44832.136423611111</c:v>
                      </c:pt>
                      <c:pt idx="14781">
                        <c:v>44832.136435185188</c:v>
                      </c:pt>
                      <c:pt idx="14782">
                        <c:v>44832.136446759258</c:v>
                      </c:pt>
                      <c:pt idx="14783">
                        <c:v>44832.136458333334</c:v>
                      </c:pt>
                      <c:pt idx="14784">
                        <c:v>44832.136469907404</c:v>
                      </c:pt>
                      <c:pt idx="14785">
                        <c:v>44832.136481481481</c:v>
                      </c:pt>
                      <c:pt idx="14786">
                        <c:v>44832.136493055557</c:v>
                      </c:pt>
                      <c:pt idx="14787">
                        <c:v>44832.136504629627</c:v>
                      </c:pt>
                      <c:pt idx="14788">
                        <c:v>44832.136516203704</c:v>
                      </c:pt>
                      <c:pt idx="14789">
                        <c:v>44832.13652777778</c:v>
                      </c:pt>
                      <c:pt idx="14790">
                        <c:v>44832.13653935185</c:v>
                      </c:pt>
                      <c:pt idx="14791">
                        <c:v>44832.136550925927</c:v>
                      </c:pt>
                      <c:pt idx="14792">
                        <c:v>44832.136562500003</c:v>
                      </c:pt>
                      <c:pt idx="14793">
                        <c:v>44832.136574074073</c:v>
                      </c:pt>
                      <c:pt idx="14794">
                        <c:v>44832.13658564815</c:v>
                      </c:pt>
                      <c:pt idx="14795">
                        <c:v>44832.136597222219</c:v>
                      </c:pt>
                      <c:pt idx="14796">
                        <c:v>44832.136608796296</c:v>
                      </c:pt>
                      <c:pt idx="14797">
                        <c:v>44832.136620370373</c:v>
                      </c:pt>
                      <c:pt idx="14798">
                        <c:v>44832.136631944442</c:v>
                      </c:pt>
                      <c:pt idx="14799">
                        <c:v>44832.136643518519</c:v>
                      </c:pt>
                      <c:pt idx="14800">
                        <c:v>44832.136655092596</c:v>
                      </c:pt>
                      <c:pt idx="14801">
                        <c:v>44832.136666666665</c:v>
                      </c:pt>
                      <c:pt idx="14802">
                        <c:v>44832.136678240742</c:v>
                      </c:pt>
                      <c:pt idx="14803">
                        <c:v>44832.136689814812</c:v>
                      </c:pt>
                      <c:pt idx="14804">
                        <c:v>44832.136701388888</c:v>
                      </c:pt>
                      <c:pt idx="14805">
                        <c:v>44832.136712962965</c:v>
                      </c:pt>
                      <c:pt idx="14806">
                        <c:v>44832.136724537035</c:v>
                      </c:pt>
                      <c:pt idx="14807">
                        <c:v>44832.136736111112</c:v>
                      </c:pt>
                      <c:pt idx="14808">
                        <c:v>44832.136747685188</c:v>
                      </c:pt>
                      <c:pt idx="14809">
                        <c:v>44832.136759259258</c:v>
                      </c:pt>
                      <c:pt idx="14810">
                        <c:v>44832.136770833335</c:v>
                      </c:pt>
                      <c:pt idx="14811">
                        <c:v>44832.136782407404</c:v>
                      </c:pt>
                      <c:pt idx="14812">
                        <c:v>44832.136793981481</c:v>
                      </c:pt>
                      <c:pt idx="14813">
                        <c:v>44832.136805555558</c:v>
                      </c:pt>
                      <c:pt idx="14814">
                        <c:v>44832.136817129627</c:v>
                      </c:pt>
                      <c:pt idx="14815">
                        <c:v>44832.136828703704</c:v>
                      </c:pt>
                      <c:pt idx="14816">
                        <c:v>44832.136840277781</c:v>
                      </c:pt>
                      <c:pt idx="14817">
                        <c:v>44832.13685185185</c:v>
                      </c:pt>
                      <c:pt idx="14818">
                        <c:v>44832.136863425927</c:v>
                      </c:pt>
                      <c:pt idx="14819">
                        <c:v>44832.136874999997</c:v>
                      </c:pt>
                      <c:pt idx="14820">
                        <c:v>44832.136886574073</c:v>
                      </c:pt>
                      <c:pt idx="14821">
                        <c:v>44832.13689814815</c:v>
                      </c:pt>
                      <c:pt idx="14822">
                        <c:v>44832.13690972222</c:v>
                      </c:pt>
                      <c:pt idx="14823">
                        <c:v>44832.136921296296</c:v>
                      </c:pt>
                      <c:pt idx="14824">
                        <c:v>44832.136932870373</c:v>
                      </c:pt>
                      <c:pt idx="14825">
                        <c:v>44832.136944444443</c:v>
                      </c:pt>
                      <c:pt idx="14826">
                        <c:v>44832.136956018519</c:v>
                      </c:pt>
                      <c:pt idx="14827">
                        <c:v>44832.136967592596</c:v>
                      </c:pt>
                      <c:pt idx="14828">
                        <c:v>44832.136979166666</c:v>
                      </c:pt>
                      <c:pt idx="14829">
                        <c:v>44832.136990740742</c:v>
                      </c:pt>
                      <c:pt idx="14830">
                        <c:v>44832.137002314812</c:v>
                      </c:pt>
                      <c:pt idx="14831">
                        <c:v>44832.137013888889</c:v>
                      </c:pt>
                      <c:pt idx="14832">
                        <c:v>44832.137025462966</c:v>
                      </c:pt>
                      <c:pt idx="14833">
                        <c:v>44832.137037037035</c:v>
                      </c:pt>
                      <c:pt idx="14834">
                        <c:v>44832.137048611112</c:v>
                      </c:pt>
                      <c:pt idx="14835">
                        <c:v>44832.137060185189</c:v>
                      </c:pt>
                      <c:pt idx="14836">
                        <c:v>44832.137083333335</c:v>
                      </c:pt>
                      <c:pt idx="14837">
                        <c:v>44832.137094907404</c:v>
                      </c:pt>
                      <c:pt idx="14838">
                        <c:v>44832.137106481481</c:v>
                      </c:pt>
                      <c:pt idx="14839">
                        <c:v>44832.137118055558</c:v>
                      </c:pt>
                      <c:pt idx="14840">
                        <c:v>44832.137129629627</c:v>
                      </c:pt>
                      <c:pt idx="14841">
                        <c:v>44832.137141203704</c:v>
                      </c:pt>
                      <c:pt idx="14842">
                        <c:v>44832.137152777781</c:v>
                      </c:pt>
                      <c:pt idx="14843">
                        <c:v>44832.137164351851</c:v>
                      </c:pt>
                      <c:pt idx="14844">
                        <c:v>44832.137175925927</c:v>
                      </c:pt>
                      <c:pt idx="14845">
                        <c:v>44832.137187499997</c:v>
                      </c:pt>
                      <c:pt idx="14846">
                        <c:v>44832.137199074074</c:v>
                      </c:pt>
                      <c:pt idx="14847">
                        <c:v>44832.13721064815</c:v>
                      </c:pt>
                      <c:pt idx="14848">
                        <c:v>44832.13722222222</c:v>
                      </c:pt>
                      <c:pt idx="14849">
                        <c:v>44832.137233796297</c:v>
                      </c:pt>
                      <c:pt idx="14850">
                        <c:v>44832.137245370373</c:v>
                      </c:pt>
                      <c:pt idx="14851">
                        <c:v>44832.137256944443</c:v>
                      </c:pt>
                      <c:pt idx="14852">
                        <c:v>44832.13726851852</c:v>
                      </c:pt>
                      <c:pt idx="14853">
                        <c:v>44832.137280092589</c:v>
                      </c:pt>
                      <c:pt idx="14854">
                        <c:v>44832.137291666666</c:v>
                      </c:pt>
                      <c:pt idx="14855">
                        <c:v>44832.137303240743</c:v>
                      </c:pt>
                      <c:pt idx="14856">
                        <c:v>44832.137314814812</c:v>
                      </c:pt>
                      <c:pt idx="14857">
                        <c:v>44832.137326388889</c:v>
                      </c:pt>
                      <c:pt idx="14858">
                        <c:v>44832.137337962966</c:v>
                      </c:pt>
                      <c:pt idx="14859">
                        <c:v>44832.137349537035</c:v>
                      </c:pt>
                      <c:pt idx="14860">
                        <c:v>44832.137361111112</c:v>
                      </c:pt>
                      <c:pt idx="14861">
                        <c:v>44832.137372685182</c:v>
                      </c:pt>
                      <c:pt idx="14862">
                        <c:v>44832.137384259258</c:v>
                      </c:pt>
                      <c:pt idx="14863">
                        <c:v>44832.137395833335</c:v>
                      </c:pt>
                      <c:pt idx="14864">
                        <c:v>44832.137407407405</c:v>
                      </c:pt>
                      <c:pt idx="14865">
                        <c:v>44832.137418981481</c:v>
                      </c:pt>
                      <c:pt idx="14866">
                        <c:v>44832.137430555558</c:v>
                      </c:pt>
                      <c:pt idx="14867">
                        <c:v>44832.137442129628</c:v>
                      </c:pt>
                      <c:pt idx="14868">
                        <c:v>44832.137453703705</c:v>
                      </c:pt>
                      <c:pt idx="14869">
                        <c:v>44832.137465277781</c:v>
                      </c:pt>
                      <c:pt idx="14870">
                        <c:v>44832.137476851851</c:v>
                      </c:pt>
                      <c:pt idx="14871">
                        <c:v>44832.137488425928</c:v>
                      </c:pt>
                      <c:pt idx="14872">
                        <c:v>44832.137499999997</c:v>
                      </c:pt>
                      <c:pt idx="14873">
                        <c:v>44832.137511574074</c:v>
                      </c:pt>
                      <c:pt idx="14874">
                        <c:v>44832.137523148151</c:v>
                      </c:pt>
                      <c:pt idx="14875">
                        <c:v>44832.13753472222</c:v>
                      </c:pt>
                      <c:pt idx="14876">
                        <c:v>44832.137546296297</c:v>
                      </c:pt>
                      <c:pt idx="14877">
                        <c:v>44832.137557870374</c:v>
                      </c:pt>
                      <c:pt idx="14878">
                        <c:v>44832.137569444443</c:v>
                      </c:pt>
                      <c:pt idx="14879">
                        <c:v>44832.13758101852</c:v>
                      </c:pt>
                      <c:pt idx="14880">
                        <c:v>44832.137592592589</c:v>
                      </c:pt>
                      <c:pt idx="14881">
                        <c:v>44832.137604166666</c:v>
                      </c:pt>
                      <c:pt idx="14882">
                        <c:v>44832.137615740743</c:v>
                      </c:pt>
                      <c:pt idx="14883">
                        <c:v>44832.137627314813</c:v>
                      </c:pt>
                      <c:pt idx="14884">
                        <c:v>44832.137638888889</c:v>
                      </c:pt>
                      <c:pt idx="14885">
                        <c:v>44832.137650462966</c:v>
                      </c:pt>
                      <c:pt idx="14886">
                        <c:v>44832.137662037036</c:v>
                      </c:pt>
                      <c:pt idx="14887">
                        <c:v>44832.137673611112</c:v>
                      </c:pt>
                      <c:pt idx="14888">
                        <c:v>44832.137685185182</c:v>
                      </c:pt>
                      <c:pt idx="14889">
                        <c:v>44832.137696759259</c:v>
                      </c:pt>
                      <c:pt idx="14890">
                        <c:v>44832.137708333335</c:v>
                      </c:pt>
                      <c:pt idx="14891">
                        <c:v>44832.137719907405</c:v>
                      </c:pt>
                      <c:pt idx="14892">
                        <c:v>44832.137731481482</c:v>
                      </c:pt>
                      <c:pt idx="14893">
                        <c:v>44832.137743055559</c:v>
                      </c:pt>
                      <c:pt idx="14894">
                        <c:v>44832.137754629628</c:v>
                      </c:pt>
                      <c:pt idx="14895">
                        <c:v>44832.137766203705</c:v>
                      </c:pt>
                      <c:pt idx="14896">
                        <c:v>44832.137777777774</c:v>
                      </c:pt>
                      <c:pt idx="14897">
                        <c:v>44832.137789351851</c:v>
                      </c:pt>
                      <c:pt idx="14898">
                        <c:v>44832.137800925928</c:v>
                      </c:pt>
                      <c:pt idx="14899">
                        <c:v>44832.137812499997</c:v>
                      </c:pt>
                      <c:pt idx="14900">
                        <c:v>44832.137824074074</c:v>
                      </c:pt>
                      <c:pt idx="14901">
                        <c:v>44832.137835648151</c:v>
                      </c:pt>
                      <c:pt idx="14902">
                        <c:v>44832.13784722222</c:v>
                      </c:pt>
                      <c:pt idx="14903">
                        <c:v>44832.137858796297</c:v>
                      </c:pt>
                      <c:pt idx="14904">
                        <c:v>44832.137870370374</c:v>
                      </c:pt>
                      <c:pt idx="14905">
                        <c:v>44832.137881944444</c:v>
                      </c:pt>
                      <c:pt idx="14906">
                        <c:v>44832.13789351852</c:v>
                      </c:pt>
                      <c:pt idx="14907">
                        <c:v>44832.13790509259</c:v>
                      </c:pt>
                      <c:pt idx="14908">
                        <c:v>44832.137916666667</c:v>
                      </c:pt>
                      <c:pt idx="14909">
                        <c:v>44832.137928240743</c:v>
                      </c:pt>
                      <c:pt idx="14910">
                        <c:v>44832.137939814813</c:v>
                      </c:pt>
                      <c:pt idx="14911">
                        <c:v>44832.13795138889</c:v>
                      </c:pt>
                      <c:pt idx="14912">
                        <c:v>44832.137962962966</c:v>
                      </c:pt>
                      <c:pt idx="14913">
                        <c:v>44832.137974537036</c:v>
                      </c:pt>
                      <c:pt idx="14914">
                        <c:v>44832.137986111113</c:v>
                      </c:pt>
                      <c:pt idx="14915">
                        <c:v>44832.137997685182</c:v>
                      </c:pt>
                      <c:pt idx="14916">
                        <c:v>44832.138009259259</c:v>
                      </c:pt>
                      <c:pt idx="14917">
                        <c:v>44832.138020833336</c:v>
                      </c:pt>
                      <c:pt idx="14918">
                        <c:v>44832.138032407405</c:v>
                      </c:pt>
                      <c:pt idx="14919">
                        <c:v>44832.138043981482</c:v>
                      </c:pt>
                      <c:pt idx="14920">
                        <c:v>44832.138055555559</c:v>
                      </c:pt>
                      <c:pt idx="14921">
                        <c:v>44832.138067129628</c:v>
                      </c:pt>
                      <c:pt idx="14922">
                        <c:v>44832.138078703705</c:v>
                      </c:pt>
                      <c:pt idx="14923">
                        <c:v>44832.138090277775</c:v>
                      </c:pt>
                      <c:pt idx="14924">
                        <c:v>44832.138101851851</c:v>
                      </c:pt>
                      <c:pt idx="14925">
                        <c:v>44832.138113425928</c:v>
                      </c:pt>
                      <c:pt idx="14926">
                        <c:v>44832.138124999998</c:v>
                      </c:pt>
                      <c:pt idx="14927">
                        <c:v>44832.138136574074</c:v>
                      </c:pt>
                      <c:pt idx="14928">
                        <c:v>44832.138148148151</c:v>
                      </c:pt>
                      <c:pt idx="14929">
                        <c:v>44832.138159722221</c:v>
                      </c:pt>
                      <c:pt idx="14930">
                        <c:v>44832.138171296298</c:v>
                      </c:pt>
                      <c:pt idx="14931">
                        <c:v>44832.138182870367</c:v>
                      </c:pt>
                      <c:pt idx="14932">
                        <c:v>44832.138194444444</c:v>
                      </c:pt>
                      <c:pt idx="14933">
                        <c:v>44832.138206018521</c:v>
                      </c:pt>
                      <c:pt idx="14934">
                        <c:v>44832.13821759259</c:v>
                      </c:pt>
                      <c:pt idx="14935">
                        <c:v>44832.138229166667</c:v>
                      </c:pt>
                      <c:pt idx="14936">
                        <c:v>44832.138240740744</c:v>
                      </c:pt>
                      <c:pt idx="14937">
                        <c:v>44832.138252314813</c:v>
                      </c:pt>
                      <c:pt idx="14938">
                        <c:v>44832.13826388889</c:v>
                      </c:pt>
                      <c:pt idx="14939">
                        <c:v>44832.138275462959</c:v>
                      </c:pt>
                      <c:pt idx="14940">
                        <c:v>44832.138287037036</c:v>
                      </c:pt>
                      <c:pt idx="14941">
                        <c:v>44832.138298611113</c:v>
                      </c:pt>
                      <c:pt idx="14942">
                        <c:v>44832.138310185182</c:v>
                      </c:pt>
                      <c:pt idx="14943">
                        <c:v>44832.138321759259</c:v>
                      </c:pt>
                      <c:pt idx="14944">
                        <c:v>44832.138333333336</c:v>
                      </c:pt>
                      <c:pt idx="14945">
                        <c:v>44832.138344907406</c:v>
                      </c:pt>
                      <c:pt idx="14946">
                        <c:v>44832.138356481482</c:v>
                      </c:pt>
                      <c:pt idx="14947">
                        <c:v>44832.138368055559</c:v>
                      </c:pt>
                      <c:pt idx="14948">
                        <c:v>44832.138379629629</c:v>
                      </c:pt>
                      <c:pt idx="14949">
                        <c:v>44832.138391203705</c:v>
                      </c:pt>
                      <c:pt idx="14950">
                        <c:v>44832.138402777775</c:v>
                      </c:pt>
                      <c:pt idx="14951">
                        <c:v>44832.138414351852</c:v>
                      </c:pt>
                      <c:pt idx="14952">
                        <c:v>44832.138425925928</c:v>
                      </c:pt>
                      <c:pt idx="14953">
                        <c:v>44832.138437499998</c:v>
                      </c:pt>
                      <c:pt idx="14954">
                        <c:v>44832.138449074075</c:v>
                      </c:pt>
                      <c:pt idx="14955">
                        <c:v>44832.138460648152</c:v>
                      </c:pt>
                      <c:pt idx="14956">
                        <c:v>44832.138472222221</c:v>
                      </c:pt>
                      <c:pt idx="14957">
                        <c:v>44832.138483796298</c:v>
                      </c:pt>
                      <c:pt idx="14958">
                        <c:v>44832.138495370367</c:v>
                      </c:pt>
                      <c:pt idx="14959">
                        <c:v>44832.138506944444</c:v>
                      </c:pt>
                      <c:pt idx="14960">
                        <c:v>44832.138518518521</c:v>
                      </c:pt>
                      <c:pt idx="14961">
                        <c:v>44832.13853009259</c:v>
                      </c:pt>
                      <c:pt idx="14962">
                        <c:v>44832.138541666667</c:v>
                      </c:pt>
                      <c:pt idx="14963">
                        <c:v>44832.138553240744</c:v>
                      </c:pt>
                      <c:pt idx="14964">
                        <c:v>44832.138564814813</c:v>
                      </c:pt>
                      <c:pt idx="14965">
                        <c:v>44832.13857638889</c:v>
                      </c:pt>
                      <c:pt idx="14966">
                        <c:v>44832.13858796296</c:v>
                      </c:pt>
                      <c:pt idx="14967">
                        <c:v>44832.138599537036</c:v>
                      </c:pt>
                      <c:pt idx="14968">
                        <c:v>44832.138611111113</c:v>
                      </c:pt>
                      <c:pt idx="14969">
                        <c:v>44832.138622685183</c:v>
                      </c:pt>
                      <c:pt idx="14970">
                        <c:v>44832.13863425926</c:v>
                      </c:pt>
                      <c:pt idx="14971">
                        <c:v>44832.138645833336</c:v>
                      </c:pt>
                      <c:pt idx="14972">
                        <c:v>44832.138657407406</c:v>
                      </c:pt>
                      <c:pt idx="14973">
                        <c:v>44832.138668981483</c:v>
                      </c:pt>
                      <c:pt idx="14974">
                        <c:v>44832.138680555552</c:v>
                      </c:pt>
                      <c:pt idx="14975">
                        <c:v>44832.138692129629</c:v>
                      </c:pt>
                      <c:pt idx="14976">
                        <c:v>44832.138703703706</c:v>
                      </c:pt>
                      <c:pt idx="14977">
                        <c:v>44832.138715277775</c:v>
                      </c:pt>
                      <c:pt idx="14978">
                        <c:v>44832.138726851852</c:v>
                      </c:pt>
                      <c:pt idx="14979">
                        <c:v>44832.138738425929</c:v>
                      </c:pt>
                      <c:pt idx="14980">
                        <c:v>44832.138749999998</c:v>
                      </c:pt>
                      <c:pt idx="14981">
                        <c:v>44832.138761574075</c:v>
                      </c:pt>
                      <c:pt idx="14982">
                        <c:v>44832.138773148145</c:v>
                      </c:pt>
                      <c:pt idx="14983">
                        <c:v>44832.138784722221</c:v>
                      </c:pt>
                      <c:pt idx="14984">
                        <c:v>44832.138796296298</c:v>
                      </c:pt>
                      <c:pt idx="14985">
                        <c:v>44832.138807870368</c:v>
                      </c:pt>
                      <c:pt idx="14986">
                        <c:v>44832.138819444444</c:v>
                      </c:pt>
                      <c:pt idx="14987">
                        <c:v>44832.138831018521</c:v>
                      </c:pt>
                      <c:pt idx="14988">
                        <c:v>44832.138842592591</c:v>
                      </c:pt>
                      <c:pt idx="14989">
                        <c:v>44832.138854166667</c:v>
                      </c:pt>
                      <c:pt idx="14990">
                        <c:v>44832.138865740744</c:v>
                      </c:pt>
                      <c:pt idx="14991">
                        <c:v>44832.138877314814</c:v>
                      </c:pt>
                      <c:pt idx="14992">
                        <c:v>44832.138888888891</c:v>
                      </c:pt>
                      <c:pt idx="14993">
                        <c:v>44832.13890046296</c:v>
                      </c:pt>
                      <c:pt idx="14994">
                        <c:v>44832.138912037037</c:v>
                      </c:pt>
                      <c:pt idx="14995">
                        <c:v>44832.138923611114</c:v>
                      </c:pt>
                      <c:pt idx="14996">
                        <c:v>44832.138935185183</c:v>
                      </c:pt>
                      <c:pt idx="14997">
                        <c:v>44832.13894675926</c:v>
                      </c:pt>
                      <c:pt idx="14998">
                        <c:v>44832.138958333337</c:v>
                      </c:pt>
                      <c:pt idx="14999">
                        <c:v>44832.138969907406</c:v>
                      </c:pt>
                      <c:pt idx="15000">
                        <c:v>44832.138981481483</c:v>
                      </c:pt>
                      <c:pt idx="15001">
                        <c:v>44832.138993055552</c:v>
                      </c:pt>
                      <c:pt idx="15002">
                        <c:v>44832.139004629629</c:v>
                      </c:pt>
                      <c:pt idx="15003">
                        <c:v>44832.139016203706</c:v>
                      </c:pt>
                      <c:pt idx="15004">
                        <c:v>44832.139027777775</c:v>
                      </c:pt>
                      <c:pt idx="15005">
                        <c:v>44832.139039351852</c:v>
                      </c:pt>
                      <c:pt idx="15006">
                        <c:v>44832.139050925929</c:v>
                      </c:pt>
                      <c:pt idx="15007">
                        <c:v>44832.139062499999</c:v>
                      </c:pt>
                      <c:pt idx="15008">
                        <c:v>44832.139074074075</c:v>
                      </c:pt>
                      <c:pt idx="15009">
                        <c:v>44832.139085648145</c:v>
                      </c:pt>
                      <c:pt idx="15010">
                        <c:v>44832.139097222222</c:v>
                      </c:pt>
                      <c:pt idx="15011">
                        <c:v>44832.139108796298</c:v>
                      </c:pt>
                      <c:pt idx="15012">
                        <c:v>44832.139120370368</c:v>
                      </c:pt>
                      <c:pt idx="15013">
                        <c:v>44832.139131944445</c:v>
                      </c:pt>
                      <c:pt idx="15014">
                        <c:v>44832.139143518521</c:v>
                      </c:pt>
                      <c:pt idx="15015">
                        <c:v>44832.139155092591</c:v>
                      </c:pt>
                      <c:pt idx="15016">
                        <c:v>44832.139166666668</c:v>
                      </c:pt>
                      <c:pt idx="15017">
                        <c:v>44832.139178240737</c:v>
                      </c:pt>
                      <c:pt idx="15018">
                        <c:v>44832.139189814814</c:v>
                      </c:pt>
                      <c:pt idx="15019">
                        <c:v>44832.139201388891</c:v>
                      </c:pt>
                      <c:pt idx="15020">
                        <c:v>44832.13921296296</c:v>
                      </c:pt>
                      <c:pt idx="15021">
                        <c:v>44832.139224537037</c:v>
                      </c:pt>
                      <c:pt idx="15022">
                        <c:v>44832.139236111114</c:v>
                      </c:pt>
                      <c:pt idx="15023">
                        <c:v>44832.139247685183</c:v>
                      </c:pt>
                      <c:pt idx="15024">
                        <c:v>44832.13925925926</c:v>
                      </c:pt>
                      <c:pt idx="15025">
                        <c:v>44832.139270833337</c:v>
                      </c:pt>
                      <c:pt idx="15026">
                        <c:v>44832.139282407406</c:v>
                      </c:pt>
                      <c:pt idx="15027">
                        <c:v>44832.139293981483</c:v>
                      </c:pt>
                      <c:pt idx="15028">
                        <c:v>44832.139305555553</c:v>
                      </c:pt>
                      <c:pt idx="15029">
                        <c:v>44832.139317129629</c:v>
                      </c:pt>
                      <c:pt idx="15030">
                        <c:v>44832.139328703706</c:v>
                      </c:pt>
                      <c:pt idx="15031">
                        <c:v>44832.139340277776</c:v>
                      </c:pt>
                      <c:pt idx="15032">
                        <c:v>44832.139351851853</c:v>
                      </c:pt>
                      <c:pt idx="15033">
                        <c:v>44832.139363425929</c:v>
                      </c:pt>
                      <c:pt idx="15034">
                        <c:v>44832.139374999999</c:v>
                      </c:pt>
                      <c:pt idx="15035">
                        <c:v>44832.139386574076</c:v>
                      </c:pt>
                      <c:pt idx="15036">
                        <c:v>44832.139398148145</c:v>
                      </c:pt>
                      <c:pt idx="15037">
                        <c:v>44832.139409722222</c:v>
                      </c:pt>
                      <c:pt idx="15038">
                        <c:v>44832.139421296299</c:v>
                      </c:pt>
                      <c:pt idx="15039">
                        <c:v>44832.139432870368</c:v>
                      </c:pt>
                      <c:pt idx="15040">
                        <c:v>44832.139444444445</c:v>
                      </c:pt>
                      <c:pt idx="15041">
                        <c:v>44832.139456018522</c:v>
                      </c:pt>
                      <c:pt idx="15042">
                        <c:v>44832.139467592591</c:v>
                      </c:pt>
                      <c:pt idx="15043">
                        <c:v>44832.139479166668</c:v>
                      </c:pt>
                      <c:pt idx="15044">
                        <c:v>44832.139490740738</c:v>
                      </c:pt>
                      <c:pt idx="15045">
                        <c:v>44832.139502314814</c:v>
                      </c:pt>
                      <c:pt idx="15046">
                        <c:v>44832.139513888891</c:v>
                      </c:pt>
                      <c:pt idx="15047">
                        <c:v>44832.139525462961</c:v>
                      </c:pt>
                      <c:pt idx="15048">
                        <c:v>44832.139537037037</c:v>
                      </c:pt>
                      <c:pt idx="15049">
                        <c:v>44832.139548611114</c:v>
                      </c:pt>
                      <c:pt idx="15050">
                        <c:v>44832.139560185184</c:v>
                      </c:pt>
                      <c:pt idx="15051">
                        <c:v>44832.13957175926</c:v>
                      </c:pt>
                      <c:pt idx="15052">
                        <c:v>44832.13958333333</c:v>
                      </c:pt>
                      <c:pt idx="15053">
                        <c:v>44832.139594907407</c:v>
                      </c:pt>
                      <c:pt idx="15054">
                        <c:v>44832.139606481483</c:v>
                      </c:pt>
                      <c:pt idx="15055">
                        <c:v>44832.139618055553</c:v>
                      </c:pt>
                      <c:pt idx="15056">
                        <c:v>44832.13962962963</c:v>
                      </c:pt>
                      <c:pt idx="15057">
                        <c:v>44832.139641203707</c:v>
                      </c:pt>
                      <c:pt idx="15058">
                        <c:v>44832.139652777776</c:v>
                      </c:pt>
                      <c:pt idx="15059">
                        <c:v>44832.139664351853</c:v>
                      </c:pt>
                      <c:pt idx="15060">
                        <c:v>44832.139675925922</c:v>
                      </c:pt>
                      <c:pt idx="15061">
                        <c:v>44832.139687499999</c:v>
                      </c:pt>
                      <c:pt idx="15062">
                        <c:v>44832.139699074076</c:v>
                      </c:pt>
                      <c:pt idx="15063">
                        <c:v>44832.139710648145</c:v>
                      </c:pt>
                      <c:pt idx="15064">
                        <c:v>44832.139722222222</c:v>
                      </c:pt>
                      <c:pt idx="15065">
                        <c:v>44832.139733796299</c:v>
                      </c:pt>
                      <c:pt idx="15066">
                        <c:v>44832.139745370368</c:v>
                      </c:pt>
                      <c:pt idx="15067">
                        <c:v>44832.139756944445</c:v>
                      </c:pt>
                      <c:pt idx="15068">
                        <c:v>44832.139768518522</c:v>
                      </c:pt>
                      <c:pt idx="15069">
                        <c:v>44832.139780092592</c:v>
                      </c:pt>
                      <c:pt idx="15070">
                        <c:v>44832.139791666668</c:v>
                      </c:pt>
                      <c:pt idx="15071">
                        <c:v>44832.139803240738</c:v>
                      </c:pt>
                      <c:pt idx="15072">
                        <c:v>44832.139814814815</c:v>
                      </c:pt>
                      <c:pt idx="15073">
                        <c:v>44832.139826388891</c:v>
                      </c:pt>
                      <c:pt idx="15074">
                        <c:v>44832.139837962961</c:v>
                      </c:pt>
                      <c:pt idx="15075">
                        <c:v>44832.139849537038</c:v>
                      </c:pt>
                      <c:pt idx="15076">
                        <c:v>44832.139861111114</c:v>
                      </c:pt>
                      <c:pt idx="15077">
                        <c:v>44832.139872685184</c:v>
                      </c:pt>
                      <c:pt idx="15078">
                        <c:v>44832.139884259261</c:v>
                      </c:pt>
                      <c:pt idx="15079">
                        <c:v>44832.13989583333</c:v>
                      </c:pt>
                      <c:pt idx="15080">
                        <c:v>44832.139907407407</c:v>
                      </c:pt>
                      <c:pt idx="15081">
                        <c:v>44832.139918981484</c:v>
                      </c:pt>
                      <c:pt idx="15082">
                        <c:v>44832.139930555553</c:v>
                      </c:pt>
                      <c:pt idx="15083">
                        <c:v>44832.13994212963</c:v>
                      </c:pt>
                      <c:pt idx="15084">
                        <c:v>44832.139953703707</c:v>
                      </c:pt>
                      <c:pt idx="15085">
                        <c:v>44832.139965277776</c:v>
                      </c:pt>
                      <c:pt idx="15086">
                        <c:v>44832.139976851853</c:v>
                      </c:pt>
                      <c:pt idx="15087">
                        <c:v>44832.139988425923</c:v>
                      </c:pt>
                      <c:pt idx="15088">
                        <c:v>44832.14</c:v>
                      </c:pt>
                      <c:pt idx="15089">
                        <c:v>44832.140011574076</c:v>
                      </c:pt>
                      <c:pt idx="15090">
                        <c:v>44832.140023148146</c:v>
                      </c:pt>
                      <c:pt idx="15091">
                        <c:v>44832.140034722222</c:v>
                      </c:pt>
                      <c:pt idx="15092">
                        <c:v>44832.140046296299</c:v>
                      </c:pt>
                      <c:pt idx="15093">
                        <c:v>44832.140057870369</c:v>
                      </c:pt>
                      <c:pt idx="15094">
                        <c:v>44832.140081018515</c:v>
                      </c:pt>
                      <c:pt idx="15095">
                        <c:v>44832.140092592592</c:v>
                      </c:pt>
                      <c:pt idx="15096">
                        <c:v>44832.140104166669</c:v>
                      </c:pt>
                      <c:pt idx="15097">
                        <c:v>44832.140115740738</c:v>
                      </c:pt>
                      <c:pt idx="15098">
                        <c:v>44832.140127314815</c:v>
                      </c:pt>
                      <c:pt idx="15099">
                        <c:v>44832.140138888892</c:v>
                      </c:pt>
                      <c:pt idx="15100">
                        <c:v>44832.140150462961</c:v>
                      </c:pt>
                      <c:pt idx="15101">
                        <c:v>44832.140162037038</c:v>
                      </c:pt>
                      <c:pt idx="15102">
                        <c:v>44832.140173611115</c:v>
                      </c:pt>
                      <c:pt idx="15103">
                        <c:v>44832.140185185184</c:v>
                      </c:pt>
                      <c:pt idx="15104">
                        <c:v>44832.140196759261</c:v>
                      </c:pt>
                      <c:pt idx="15105">
                        <c:v>44832.140208333331</c:v>
                      </c:pt>
                      <c:pt idx="15106">
                        <c:v>44832.140219907407</c:v>
                      </c:pt>
                      <c:pt idx="15107">
                        <c:v>44832.140231481484</c:v>
                      </c:pt>
                      <c:pt idx="15108">
                        <c:v>44832.140243055554</c:v>
                      </c:pt>
                      <c:pt idx="15109">
                        <c:v>44832.14025462963</c:v>
                      </c:pt>
                      <c:pt idx="15110">
                        <c:v>44832.140266203707</c:v>
                      </c:pt>
                      <c:pt idx="15111">
                        <c:v>44832.140277777777</c:v>
                      </c:pt>
                      <c:pt idx="15112">
                        <c:v>44832.140289351853</c:v>
                      </c:pt>
                      <c:pt idx="15113">
                        <c:v>44832.140300925923</c:v>
                      </c:pt>
                      <c:pt idx="15114">
                        <c:v>44832.1403125</c:v>
                      </c:pt>
                      <c:pt idx="15115">
                        <c:v>44832.140324074076</c:v>
                      </c:pt>
                      <c:pt idx="15116">
                        <c:v>44832.140335648146</c:v>
                      </c:pt>
                      <c:pt idx="15117">
                        <c:v>44832.140347222223</c:v>
                      </c:pt>
                      <c:pt idx="15118">
                        <c:v>44832.1403587963</c:v>
                      </c:pt>
                      <c:pt idx="15119">
                        <c:v>44832.140370370369</c:v>
                      </c:pt>
                      <c:pt idx="15120">
                        <c:v>44832.140381944446</c:v>
                      </c:pt>
                      <c:pt idx="15121">
                        <c:v>44832.140393518515</c:v>
                      </c:pt>
                      <c:pt idx="15122">
                        <c:v>44832.140405092592</c:v>
                      </c:pt>
                      <c:pt idx="15123">
                        <c:v>44832.140416666669</c:v>
                      </c:pt>
                      <c:pt idx="15124">
                        <c:v>44832.140428240738</c:v>
                      </c:pt>
                      <c:pt idx="15125">
                        <c:v>44832.140439814815</c:v>
                      </c:pt>
                      <c:pt idx="15126">
                        <c:v>44832.140451388892</c:v>
                      </c:pt>
                      <c:pt idx="15127">
                        <c:v>44832.140462962961</c:v>
                      </c:pt>
                      <c:pt idx="15128">
                        <c:v>44832.140474537038</c:v>
                      </c:pt>
                      <c:pt idx="15129">
                        <c:v>44832.140486111108</c:v>
                      </c:pt>
                      <c:pt idx="15130">
                        <c:v>44832.140497685185</c:v>
                      </c:pt>
                      <c:pt idx="15131">
                        <c:v>44832.140509259261</c:v>
                      </c:pt>
                      <c:pt idx="15132">
                        <c:v>44832.140520833331</c:v>
                      </c:pt>
                      <c:pt idx="15133">
                        <c:v>44832.140532407408</c:v>
                      </c:pt>
                      <c:pt idx="15134">
                        <c:v>44832.140543981484</c:v>
                      </c:pt>
                      <c:pt idx="15135">
                        <c:v>44832.140555555554</c:v>
                      </c:pt>
                      <c:pt idx="15136">
                        <c:v>44832.140567129631</c:v>
                      </c:pt>
                      <c:pt idx="15137">
                        <c:v>44832.1405787037</c:v>
                      </c:pt>
                      <c:pt idx="15138">
                        <c:v>44832.140590277777</c:v>
                      </c:pt>
                      <c:pt idx="15139">
                        <c:v>44832.140601851854</c:v>
                      </c:pt>
                      <c:pt idx="15140">
                        <c:v>44832.140613425923</c:v>
                      </c:pt>
                      <c:pt idx="15141">
                        <c:v>44832.140625</c:v>
                      </c:pt>
                      <c:pt idx="15142">
                        <c:v>44832.140636574077</c:v>
                      </c:pt>
                      <c:pt idx="15143">
                        <c:v>44832.140648148146</c:v>
                      </c:pt>
                      <c:pt idx="15144">
                        <c:v>44832.140659722223</c:v>
                      </c:pt>
                      <c:pt idx="15145">
                        <c:v>44832.1406712963</c:v>
                      </c:pt>
                      <c:pt idx="15146">
                        <c:v>44832.140682870369</c:v>
                      </c:pt>
                      <c:pt idx="15147">
                        <c:v>44832.140694444446</c:v>
                      </c:pt>
                      <c:pt idx="15148">
                        <c:v>44832.140706018516</c:v>
                      </c:pt>
                      <c:pt idx="15149">
                        <c:v>44832.140717592592</c:v>
                      </c:pt>
                      <c:pt idx="15150">
                        <c:v>44832.140729166669</c:v>
                      </c:pt>
                      <c:pt idx="15151">
                        <c:v>44832.140740740739</c:v>
                      </c:pt>
                      <c:pt idx="15152">
                        <c:v>44832.140752314815</c:v>
                      </c:pt>
                      <c:pt idx="15153">
                        <c:v>44832.140763888892</c:v>
                      </c:pt>
                      <c:pt idx="15154">
                        <c:v>44832.140775462962</c:v>
                      </c:pt>
                      <c:pt idx="15155">
                        <c:v>44832.140787037039</c:v>
                      </c:pt>
                      <c:pt idx="15156">
                        <c:v>44832.140798611108</c:v>
                      </c:pt>
                      <c:pt idx="15157">
                        <c:v>44832.140810185185</c:v>
                      </c:pt>
                      <c:pt idx="15158">
                        <c:v>44832.140821759262</c:v>
                      </c:pt>
                      <c:pt idx="15159">
                        <c:v>44832.140833333331</c:v>
                      </c:pt>
                      <c:pt idx="15160">
                        <c:v>44832.140844907408</c:v>
                      </c:pt>
                      <c:pt idx="15161">
                        <c:v>44832.140856481485</c:v>
                      </c:pt>
                      <c:pt idx="15162">
                        <c:v>44832.140868055554</c:v>
                      </c:pt>
                      <c:pt idx="15163">
                        <c:v>44832.140879629631</c:v>
                      </c:pt>
                      <c:pt idx="15164">
                        <c:v>44832.1408912037</c:v>
                      </c:pt>
                      <c:pt idx="15165">
                        <c:v>44832.140902777777</c:v>
                      </c:pt>
                      <c:pt idx="15166">
                        <c:v>44832.140914351854</c:v>
                      </c:pt>
                      <c:pt idx="15167">
                        <c:v>44832.140925925924</c:v>
                      </c:pt>
                      <c:pt idx="15168">
                        <c:v>44832.1409375</c:v>
                      </c:pt>
                      <c:pt idx="15169">
                        <c:v>44832.140949074077</c:v>
                      </c:pt>
                      <c:pt idx="15170">
                        <c:v>44832.140960648147</c:v>
                      </c:pt>
                      <c:pt idx="15171">
                        <c:v>44832.140972222223</c:v>
                      </c:pt>
                      <c:pt idx="15172">
                        <c:v>44832.140983796293</c:v>
                      </c:pt>
                      <c:pt idx="15173">
                        <c:v>44832.14099537037</c:v>
                      </c:pt>
                      <c:pt idx="15174">
                        <c:v>44832.141006944446</c:v>
                      </c:pt>
                      <c:pt idx="15175">
                        <c:v>44832.141018518516</c:v>
                      </c:pt>
                      <c:pt idx="15176">
                        <c:v>44832.141030092593</c:v>
                      </c:pt>
                      <c:pt idx="15177">
                        <c:v>44832.141041666669</c:v>
                      </c:pt>
                      <c:pt idx="15178">
                        <c:v>44832.141053240739</c:v>
                      </c:pt>
                      <c:pt idx="15179">
                        <c:v>44832.141064814816</c:v>
                      </c:pt>
                      <c:pt idx="15180">
                        <c:v>44832.141076388885</c:v>
                      </c:pt>
                      <c:pt idx="15181">
                        <c:v>44832.141087962962</c:v>
                      </c:pt>
                      <c:pt idx="15182">
                        <c:v>44832.141099537039</c:v>
                      </c:pt>
                      <c:pt idx="15183">
                        <c:v>44832.141111111108</c:v>
                      </c:pt>
                      <c:pt idx="15184">
                        <c:v>44832.141122685185</c:v>
                      </c:pt>
                      <c:pt idx="15185">
                        <c:v>44832.141134259262</c:v>
                      </c:pt>
                      <c:pt idx="15186">
                        <c:v>44832.141145833331</c:v>
                      </c:pt>
                      <c:pt idx="15187">
                        <c:v>44832.141157407408</c:v>
                      </c:pt>
                      <c:pt idx="15188">
                        <c:v>44832.141168981485</c:v>
                      </c:pt>
                      <c:pt idx="15189">
                        <c:v>44832.141180555554</c:v>
                      </c:pt>
                      <c:pt idx="15190">
                        <c:v>44832.141192129631</c:v>
                      </c:pt>
                      <c:pt idx="15191">
                        <c:v>44832.141203703701</c:v>
                      </c:pt>
                      <c:pt idx="15192">
                        <c:v>44832.141215277778</c:v>
                      </c:pt>
                      <c:pt idx="15193">
                        <c:v>44832.141226851854</c:v>
                      </c:pt>
                      <c:pt idx="15194">
                        <c:v>44832.141238425924</c:v>
                      </c:pt>
                      <c:pt idx="15195">
                        <c:v>44832.141250000001</c:v>
                      </c:pt>
                      <c:pt idx="15196">
                        <c:v>44832.141261574077</c:v>
                      </c:pt>
                      <c:pt idx="15197">
                        <c:v>44832.141273148147</c:v>
                      </c:pt>
                      <c:pt idx="15198">
                        <c:v>44832.141284722224</c:v>
                      </c:pt>
                      <c:pt idx="15199">
                        <c:v>44832.141296296293</c:v>
                      </c:pt>
                      <c:pt idx="15200">
                        <c:v>44832.14130787037</c:v>
                      </c:pt>
                      <c:pt idx="15201">
                        <c:v>44832.141319444447</c:v>
                      </c:pt>
                      <c:pt idx="15202">
                        <c:v>44832.141331018516</c:v>
                      </c:pt>
                      <c:pt idx="15203">
                        <c:v>44832.141342592593</c:v>
                      </c:pt>
                      <c:pt idx="15204">
                        <c:v>44832.14135416667</c:v>
                      </c:pt>
                      <c:pt idx="15205">
                        <c:v>44832.141365740739</c:v>
                      </c:pt>
                      <c:pt idx="15206">
                        <c:v>44832.141377314816</c:v>
                      </c:pt>
                      <c:pt idx="15207">
                        <c:v>44832.141388888886</c:v>
                      </c:pt>
                      <c:pt idx="15208">
                        <c:v>44832.141400462962</c:v>
                      </c:pt>
                      <c:pt idx="15209">
                        <c:v>44832.141412037039</c:v>
                      </c:pt>
                      <c:pt idx="15210">
                        <c:v>44832.141423611109</c:v>
                      </c:pt>
                      <c:pt idx="15211">
                        <c:v>44832.141435185185</c:v>
                      </c:pt>
                      <c:pt idx="15212">
                        <c:v>44832.141446759262</c:v>
                      </c:pt>
                      <c:pt idx="15213">
                        <c:v>44832.141458333332</c:v>
                      </c:pt>
                      <c:pt idx="15214">
                        <c:v>44832.141469907408</c:v>
                      </c:pt>
                      <c:pt idx="15215">
                        <c:v>44832.141481481478</c:v>
                      </c:pt>
                      <c:pt idx="15216">
                        <c:v>44832.141493055555</c:v>
                      </c:pt>
                      <c:pt idx="15217">
                        <c:v>44832.141504629632</c:v>
                      </c:pt>
                      <c:pt idx="15218">
                        <c:v>44832.141516203701</c:v>
                      </c:pt>
                      <c:pt idx="15219">
                        <c:v>44832.141527777778</c:v>
                      </c:pt>
                      <c:pt idx="15220">
                        <c:v>44832.141539351855</c:v>
                      </c:pt>
                      <c:pt idx="15221">
                        <c:v>44832.141550925924</c:v>
                      </c:pt>
                      <c:pt idx="15222">
                        <c:v>44832.141562500001</c:v>
                      </c:pt>
                      <c:pt idx="15223">
                        <c:v>44832.141574074078</c:v>
                      </c:pt>
                      <c:pt idx="15224">
                        <c:v>44832.141585648147</c:v>
                      </c:pt>
                      <c:pt idx="15225">
                        <c:v>44832.141597222224</c:v>
                      </c:pt>
                      <c:pt idx="15226">
                        <c:v>44832.141608796293</c:v>
                      </c:pt>
                      <c:pt idx="15227">
                        <c:v>44832.14162037037</c:v>
                      </c:pt>
                      <c:pt idx="15228">
                        <c:v>44832.141631944447</c:v>
                      </c:pt>
                      <c:pt idx="15229">
                        <c:v>44832.141643518517</c:v>
                      </c:pt>
                      <c:pt idx="15230">
                        <c:v>44832.141655092593</c:v>
                      </c:pt>
                      <c:pt idx="15231">
                        <c:v>44832.14166666667</c:v>
                      </c:pt>
                      <c:pt idx="15232">
                        <c:v>44832.14167824074</c:v>
                      </c:pt>
                      <c:pt idx="15233">
                        <c:v>44832.141689814816</c:v>
                      </c:pt>
                      <c:pt idx="15234">
                        <c:v>44832.141701388886</c:v>
                      </c:pt>
                      <c:pt idx="15235">
                        <c:v>44832.141712962963</c:v>
                      </c:pt>
                      <c:pt idx="15236">
                        <c:v>44832.141724537039</c:v>
                      </c:pt>
                      <c:pt idx="15237">
                        <c:v>44832.141736111109</c:v>
                      </c:pt>
                      <c:pt idx="15238">
                        <c:v>44832.141747685186</c:v>
                      </c:pt>
                      <c:pt idx="15239">
                        <c:v>44832.141759259262</c:v>
                      </c:pt>
                      <c:pt idx="15240">
                        <c:v>44832.141770833332</c:v>
                      </c:pt>
                      <c:pt idx="15241">
                        <c:v>44832.141782407409</c:v>
                      </c:pt>
                      <c:pt idx="15242">
                        <c:v>44832.141793981478</c:v>
                      </c:pt>
                      <c:pt idx="15243">
                        <c:v>44832.141805555555</c:v>
                      </c:pt>
                      <c:pt idx="15244">
                        <c:v>44832.141817129632</c:v>
                      </c:pt>
                      <c:pt idx="15245">
                        <c:v>44832.141828703701</c:v>
                      </c:pt>
                      <c:pt idx="15246">
                        <c:v>44832.141840277778</c:v>
                      </c:pt>
                      <c:pt idx="15247">
                        <c:v>44832.141851851855</c:v>
                      </c:pt>
                      <c:pt idx="15248">
                        <c:v>44832.141863425924</c:v>
                      </c:pt>
                      <c:pt idx="15249">
                        <c:v>44832.141875000001</c:v>
                      </c:pt>
                      <c:pt idx="15250">
                        <c:v>44832.141886574071</c:v>
                      </c:pt>
                      <c:pt idx="15251">
                        <c:v>44832.141898148147</c:v>
                      </c:pt>
                      <c:pt idx="15252">
                        <c:v>44832.141909722224</c:v>
                      </c:pt>
                      <c:pt idx="15253">
                        <c:v>44832.141921296294</c:v>
                      </c:pt>
                      <c:pt idx="15254">
                        <c:v>44832.141932870371</c:v>
                      </c:pt>
                      <c:pt idx="15255">
                        <c:v>44832.141944444447</c:v>
                      </c:pt>
                      <c:pt idx="15256">
                        <c:v>44832.141956018517</c:v>
                      </c:pt>
                      <c:pt idx="15257">
                        <c:v>44832.141967592594</c:v>
                      </c:pt>
                      <c:pt idx="15258">
                        <c:v>44832.141979166663</c:v>
                      </c:pt>
                      <c:pt idx="15259">
                        <c:v>44832.14199074074</c:v>
                      </c:pt>
                      <c:pt idx="15260">
                        <c:v>44832.142002314817</c:v>
                      </c:pt>
                      <c:pt idx="15261">
                        <c:v>44832.142013888886</c:v>
                      </c:pt>
                      <c:pt idx="15262">
                        <c:v>44832.142025462963</c:v>
                      </c:pt>
                      <c:pt idx="15263">
                        <c:v>44832.14203703704</c:v>
                      </c:pt>
                      <c:pt idx="15264">
                        <c:v>44832.142048611109</c:v>
                      </c:pt>
                      <c:pt idx="15265">
                        <c:v>44832.142060185186</c:v>
                      </c:pt>
                      <c:pt idx="15266">
                        <c:v>44832.142071759263</c:v>
                      </c:pt>
                      <c:pt idx="15267">
                        <c:v>44832.142083333332</c:v>
                      </c:pt>
                      <c:pt idx="15268">
                        <c:v>44832.142094907409</c:v>
                      </c:pt>
                      <c:pt idx="15269">
                        <c:v>44832.142106481479</c:v>
                      </c:pt>
                      <c:pt idx="15270">
                        <c:v>44832.142118055555</c:v>
                      </c:pt>
                      <c:pt idx="15271">
                        <c:v>44832.142129629632</c:v>
                      </c:pt>
                      <c:pt idx="15272">
                        <c:v>44832.142141203702</c:v>
                      </c:pt>
                      <c:pt idx="15273">
                        <c:v>44832.142152777778</c:v>
                      </c:pt>
                      <c:pt idx="15274">
                        <c:v>44832.142164351855</c:v>
                      </c:pt>
                      <c:pt idx="15275">
                        <c:v>44832.142175925925</c:v>
                      </c:pt>
                      <c:pt idx="15276">
                        <c:v>44832.142187500001</c:v>
                      </c:pt>
                      <c:pt idx="15277">
                        <c:v>44832.142199074071</c:v>
                      </c:pt>
                      <c:pt idx="15278">
                        <c:v>44832.142210648148</c:v>
                      </c:pt>
                      <c:pt idx="15279">
                        <c:v>44832.142222222225</c:v>
                      </c:pt>
                      <c:pt idx="15280">
                        <c:v>44832.142233796294</c:v>
                      </c:pt>
                      <c:pt idx="15281">
                        <c:v>44832.142245370371</c:v>
                      </c:pt>
                      <c:pt idx="15282">
                        <c:v>44832.142256944448</c:v>
                      </c:pt>
                      <c:pt idx="15283">
                        <c:v>44832.142268518517</c:v>
                      </c:pt>
                      <c:pt idx="15284">
                        <c:v>44832.142280092594</c:v>
                      </c:pt>
                      <c:pt idx="15285">
                        <c:v>44832.142291666663</c:v>
                      </c:pt>
                      <c:pt idx="15286">
                        <c:v>44832.14230324074</c:v>
                      </c:pt>
                      <c:pt idx="15287">
                        <c:v>44832.142314814817</c:v>
                      </c:pt>
                      <c:pt idx="15288">
                        <c:v>44832.142326388886</c:v>
                      </c:pt>
                      <c:pt idx="15289">
                        <c:v>44832.142337962963</c:v>
                      </c:pt>
                      <c:pt idx="15290">
                        <c:v>44832.14234953704</c:v>
                      </c:pt>
                      <c:pt idx="15291">
                        <c:v>44832.142361111109</c:v>
                      </c:pt>
                      <c:pt idx="15292">
                        <c:v>44832.142372685186</c:v>
                      </c:pt>
                      <c:pt idx="15293">
                        <c:v>44832.142384259256</c:v>
                      </c:pt>
                      <c:pt idx="15294">
                        <c:v>44832.142395833333</c:v>
                      </c:pt>
                      <c:pt idx="15295">
                        <c:v>44832.142407407409</c:v>
                      </c:pt>
                      <c:pt idx="15296">
                        <c:v>44832.142418981479</c:v>
                      </c:pt>
                      <c:pt idx="15297">
                        <c:v>44832.142430555556</c:v>
                      </c:pt>
                      <c:pt idx="15298">
                        <c:v>44832.142442129632</c:v>
                      </c:pt>
                      <c:pt idx="15299">
                        <c:v>44832.142453703702</c:v>
                      </c:pt>
                      <c:pt idx="15300">
                        <c:v>44832.142465277779</c:v>
                      </c:pt>
                      <c:pt idx="15301">
                        <c:v>44832.142476851855</c:v>
                      </c:pt>
                      <c:pt idx="15302">
                        <c:v>44832.142488425925</c:v>
                      </c:pt>
                      <c:pt idx="15303">
                        <c:v>44832.142500000002</c:v>
                      </c:pt>
                      <c:pt idx="15304">
                        <c:v>44832.142511574071</c:v>
                      </c:pt>
                      <c:pt idx="15305">
                        <c:v>44832.142523148148</c:v>
                      </c:pt>
                      <c:pt idx="15306">
                        <c:v>44832.142534722225</c:v>
                      </c:pt>
                      <c:pt idx="15307">
                        <c:v>44832.142546296294</c:v>
                      </c:pt>
                      <c:pt idx="15308">
                        <c:v>44832.142557870371</c:v>
                      </c:pt>
                      <c:pt idx="15309">
                        <c:v>44832.142569444448</c:v>
                      </c:pt>
                      <c:pt idx="15310">
                        <c:v>44832.142581018517</c:v>
                      </c:pt>
                      <c:pt idx="15311">
                        <c:v>44832.142592592594</c:v>
                      </c:pt>
                      <c:pt idx="15312">
                        <c:v>44832.142604166664</c:v>
                      </c:pt>
                      <c:pt idx="15313">
                        <c:v>44832.14261574074</c:v>
                      </c:pt>
                      <c:pt idx="15314">
                        <c:v>44832.142627314817</c:v>
                      </c:pt>
                      <c:pt idx="15315">
                        <c:v>44832.142638888887</c:v>
                      </c:pt>
                      <c:pt idx="15316">
                        <c:v>44832.142650462964</c:v>
                      </c:pt>
                      <c:pt idx="15317">
                        <c:v>44832.14266203704</c:v>
                      </c:pt>
                      <c:pt idx="15318">
                        <c:v>44832.14267361111</c:v>
                      </c:pt>
                      <c:pt idx="15319">
                        <c:v>44832.142685185187</c:v>
                      </c:pt>
                      <c:pt idx="15320">
                        <c:v>44832.142696759256</c:v>
                      </c:pt>
                      <c:pt idx="15321">
                        <c:v>44832.142708333333</c:v>
                      </c:pt>
                      <c:pt idx="15322">
                        <c:v>44832.14271990741</c:v>
                      </c:pt>
                      <c:pt idx="15323">
                        <c:v>44832.142731481479</c:v>
                      </c:pt>
                      <c:pt idx="15324">
                        <c:v>44832.142743055556</c:v>
                      </c:pt>
                      <c:pt idx="15325">
                        <c:v>44832.142754629633</c:v>
                      </c:pt>
                      <c:pt idx="15326">
                        <c:v>44832.142766203702</c:v>
                      </c:pt>
                      <c:pt idx="15327">
                        <c:v>44832.142777777779</c:v>
                      </c:pt>
                      <c:pt idx="15328">
                        <c:v>44832.142789351848</c:v>
                      </c:pt>
                      <c:pt idx="15329">
                        <c:v>44832.142800925925</c:v>
                      </c:pt>
                      <c:pt idx="15330">
                        <c:v>44832.142812500002</c:v>
                      </c:pt>
                      <c:pt idx="15331">
                        <c:v>44832.142824074072</c:v>
                      </c:pt>
                      <c:pt idx="15332">
                        <c:v>44832.142835648148</c:v>
                      </c:pt>
                      <c:pt idx="15333">
                        <c:v>44832.142847222225</c:v>
                      </c:pt>
                      <c:pt idx="15334">
                        <c:v>44832.142858796295</c:v>
                      </c:pt>
                      <c:pt idx="15335">
                        <c:v>44832.142870370371</c:v>
                      </c:pt>
                      <c:pt idx="15336">
                        <c:v>44832.142881944441</c:v>
                      </c:pt>
                      <c:pt idx="15337">
                        <c:v>44832.142893518518</c:v>
                      </c:pt>
                      <c:pt idx="15338">
                        <c:v>44832.142905092594</c:v>
                      </c:pt>
                      <c:pt idx="15339">
                        <c:v>44832.142916666664</c:v>
                      </c:pt>
                      <c:pt idx="15340">
                        <c:v>44832.142928240741</c:v>
                      </c:pt>
                      <c:pt idx="15341">
                        <c:v>44832.142939814818</c:v>
                      </c:pt>
                      <c:pt idx="15342">
                        <c:v>44832.142951388887</c:v>
                      </c:pt>
                      <c:pt idx="15343">
                        <c:v>44832.142962962964</c:v>
                      </c:pt>
                      <c:pt idx="15344">
                        <c:v>44832.142974537041</c:v>
                      </c:pt>
                      <c:pt idx="15345">
                        <c:v>44832.14298611111</c:v>
                      </c:pt>
                      <c:pt idx="15346">
                        <c:v>44832.142997685187</c:v>
                      </c:pt>
                      <c:pt idx="15347">
                        <c:v>44832.143009259256</c:v>
                      </c:pt>
                      <c:pt idx="15348">
                        <c:v>44832.143020833333</c:v>
                      </c:pt>
                      <c:pt idx="15349">
                        <c:v>44832.14303240741</c:v>
                      </c:pt>
                      <c:pt idx="15350">
                        <c:v>44832.143043981479</c:v>
                      </c:pt>
                      <c:pt idx="15351">
                        <c:v>44832.143055555556</c:v>
                      </c:pt>
                      <c:pt idx="15352">
                        <c:v>44832.143078703702</c:v>
                      </c:pt>
                      <c:pt idx="15353">
                        <c:v>44832.143090277779</c:v>
                      </c:pt>
                      <c:pt idx="15354">
                        <c:v>44832.143101851849</c:v>
                      </c:pt>
                      <c:pt idx="15355">
                        <c:v>44832.143113425926</c:v>
                      </c:pt>
                      <c:pt idx="15356">
                        <c:v>44832.143125000002</c:v>
                      </c:pt>
                      <c:pt idx="15357">
                        <c:v>44832.143136574072</c:v>
                      </c:pt>
                      <c:pt idx="15358">
                        <c:v>44832.143148148149</c:v>
                      </c:pt>
                      <c:pt idx="15359">
                        <c:v>44832.143159722225</c:v>
                      </c:pt>
                      <c:pt idx="15360">
                        <c:v>44832.143171296295</c:v>
                      </c:pt>
                      <c:pt idx="15361">
                        <c:v>44832.143182870372</c:v>
                      </c:pt>
                      <c:pt idx="15362">
                        <c:v>44832.143194444441</c:v>
                      </c:pt>
                      <c:pt idx="15363">
                        <c:v>44832.143206018518</c:v>
                      </c:pt>
                      <c:pt idx="15364">
                        <c:v>44832.143217592595</c:v>
                      </c:pt>
                      <c:pt idx="15365">
                        <c:v>44832.143229166664</c:v>
                      </c:pt>
                      <c:pt idx="15366">
                        <c:v>44832.143240740741</c:v>
                      </c:pt>
                      <c:pt idx="15367">
                        <c:v>44832.143252314818</c:v>
                      </c:pt>
                      <c:pt idx="15368">
                        <c:v>44832.143263888887</c:v>
                      </c:pt>
                      <c:pt idx="15369">
                        <c:v>44832.143275462964</c:v>
                      </c:pt>
                      <c:pt idx="15370">
                        <c:v>44832.143287037034</c:v>
                      </c:pt>
                      <c:pt idx="15371">
                        <c:v>44832.14329861111</c:v>
                      </c:pt>
                      <c:pt idx="15372">
                        <c:v>44832.143310185187</c:v>
                      </c:pt>
                      <c:pt idx="15373">
                        <c:v>44832.143321759257</c:v>
                      </c:pt>
                      <c:pt idx="15374">
                        <c:v>44832.143333333333</c:v>
                      </c:pt>
                      <c:pt idx="15375">
                        <c:v>44832.14334490741</c:v>
                      </c:pt>
                      <c:pt idx="15376">
                        <c:v>44832.14335648148</c:v>
                      </c:pt>
                      <c:pt idx="15377">
                        <c:v>44832.143368055556</c:v>
                      </c:pt>
                      <c:pt idx="15378">
                        <c:v>44832.143379629626</c:v>
                      </c:pt>
                      <c:pt idx="15379">
                        <c:v>44832.143391203703</c:v>
                      </c:pt>
                      <c:pt idx="15380">
                        <c:v>44832.14340277778</c:v>
                      </c:pt>
                      <c:pt idx="15381">
                        <c:v>44832.143414351849</c:v>
                      </c:pt>
                      <c:pt idx="15382">
                        <c:v>44832.143425925926</c:v>
                      </c:pt>
                      <c:pt idx="15383">
                        <c:v>44832.143437500003</c:v>
                      </c:pt>
                      <c:pt idx="15384">
                        <c:v>44832.143449074072</c:v>
                      </c:pt>
                      <c:pt idx="15385">
                        <c:v>44832.143460648149</c:v>
                      </c:pt>
                      <c:pt idx="15386">
                        <c:v>44832.143472222226</c:v>
                      </c:pt>
                      <c:pt idx="15387">
                        <c:v>44832.143483796295</c:v>
                      </c:pt>
                      <c:pt idx="15388">
                        <c:v>44832.143495370372</c:v>
                      </c:pt>
                      <c:pt idx="15389">
                        <c:v>44832.143506944441</c:v>
                      </c:pt>
                      <c:pt idx="15390">
                        <c:v>44832.143518518518</c:v>
                      </c:pt>
                      <c:pt idx="15391">
                        <c:v>44832.143530092595</c:v>
                      </c:pt>
                      <c:pt idx="15392">
                        <c:v>44832.143541666665</c:v>
                      </c:pt>
                      <c:pt idx="15393">
                        <c:v>44832.143553240741</c:v>
                      </c:pt>
                      <c:pt idx="15394">
                        <c:v>44832.143564814818</c:v>
                      </c:pt>
                      <c:pt idx="15395">
                        <c:v>44832.143576388888</c:v>
                      </c:pt>
                      <c:pt idx="15396">
                        <c:v>44832.143587962964</c:v>
                      </c:pt>
                      <c:pt idx="15397">
                        <c:v>44832.143599537034</c:v>
                      </c:pt>
                      <c:pt idx="15398">
                        <c:v>44832.143611111111</c:v>
                      </c:pt>
                      <c:pt idx="15399">
                        <c:v>44832.143622685187</c:v>
                      </c:pt>
                      <c:pt idx="15400">
                        <c:v>44832.143634259257</c:v>
                      </c:pt>
                      <c:pt idx="15401">
                        <c:v>44832.143645833334</c:v>
                      </c:pt>
                      <c:pt idx="15402">
                        <c:v>44832.143657407411</c:v>
                      </c:pt>
                      <c:pt idx="15403">
                        <c:v>44832.14366898148</c:v>
                      </c:pt>
                      <c:pt idx="15404">
                        <c:v>44832.143680555557</c:v>
                      </c:pt>
                      <c:pt idx="15405">
                        <c:v>44832.143692129626</c:v>
                      </c:pt>
                      <c:pt idx="15406">
                        <c:v>44832.143703703703</c:v>
                      </c:pt>
                      <c:pt idx="15407">
                        <c:v>44832.14371527778</c:v>
                      </c:pt>
                      <c:pt idx="15408">
                        <c:v>44832.143726851849</c:v>
                      </c:pt>
                      <c:pt idx="15409">
                        <c:v>44832.143738425926</c:v>
                      </c:pt>
                      <c:pt idx="15410">
                        <c:v>44832.143750000003</c:v>
                      </c:pt>
                      <c:pt idx="15411">
                        <c:v>44832.143761574072</c:v>
                      </c:pt>
                      <c:pt idx="15412">
                        <c:v>44832.143773148149</c:v>
                      </c:pt>
                      <c:pt idx="15413">
                        <c:v>44832.143784722219</c:v>
                      </c:pt>
                      <c:pt idx="15414">
                        <c:v>44832.143796296295</c:v>
                      </c:pt>
                      <c:pt idx="15415">
                        <c:v>44832.143807870372</c:v>
                      </c:pt>
                      <c:pt idx="15416">
                        <c:v>44832.143819444442</c:v>
                      </c:pt>
                      <c:pt idx="15417">
                        <c:v>44832.143831018519</c:v>
                      </c:pt>
                      <c:pt idx="15418">
                        <c:v>44832.143842592595</c:v>
                      </c:pt>
                      <c:pt idx="15419">
                        <c:v>44832.143854166665</c:v>
                      </c:pt>
                      <c:pt idx="15420">
                        <c:v>44832.143865740742</c:v>
                      </c:pt>
                      <c:pt idx="15421">
                        <c:v>44832.143877314818</c:v>
                      </c:pt>
                      <c:pt idx="15422">
                        <c:v>44832.143888888888</c:v>
                      </c:pt>
                      <c:pt idx="15423">
                        <c:v>44832.143900462965</c:v>
                      </c:pt>
                      <c:pt idx="15424">
                        <c:v>44832.143912037034</c:v>
                      </c:pt>
                      <c:pt idx="15425">
                        <c:v>44832.143923611111</c:v>
                      </c:pt>
                      <c:pt idx="15426">
                        <c:v>44832.143935185188</c:v>
                      </c:pt>
                      <c:pt idx="15427">
                        <c:v>44832.143946759257</c:v>
                      </c:pt>
                      <c:pt idx="15428">
                        <c:v>44832.143958333334</c:v>
                      </c:pt>
                      <c:pt idx="15429">
                        <c:v>44832.143969907411</c:v>
                      </c:pt>
                      <c:pt idx="15430">
                        <c:v>44832.14398148148</c:v>
                      </c:pt>
                      <c:pt idx="15431">
                        <c:v>44832.143993055557</c:v>
                      </c:pt>
                      <c:pt idx="15432">
                        <c:v>44832.144004629627</c:v>
                      </c:pt>
                      <c:pt idx="15433">
                        <c:v>44832.144016203703</c:v>
                      </c:pt>
                      <c:pt idx="15434">
                        <c:v>44832.14402777778</c:v>
                      </c:pt>
                      <c:pt idx="15435">
                        <c:v>44832.14403935185</c:v>
                      </c:pt>
                      <c:pt idx="15436">
                        <c:v>44832.144050925926</c:v>
                      </c:pt>
                      <c:pt idx="15437">
                        <c:v>44832.144062500003</c:v>
                      </c:pt>
                      <c:pt idx="15438">
                        <c:v>44832.144074074073</c:v>
                      </c:pt>
                      <c:pt idx="15439">
                        <c:v>44832.144085648149</c:v>
                      </c:pt>
                      <c:pt idx="15440">
                        <c:v>44832.144097222219</c:v>
                      </c:pt>
                      <c:pt idx="15441">
                        <c:v>44832.144108796296</c:v>
                      </c:pt>
                      <c:pt idx="15442">
                        <c:v>44832.144120370373</c:v>
                      </c:pt>
                      <c:pt idx="15443">
                        <c:v>44832.144131944442</c:v>
                      </c:pt>
                      <c:pt idx="15444">
                        <c:v>44832.144143518519</c:v>
                      </c:pt>
                      <c:pt idx="15445">
                        <c:v>44832.144155092596</c:v>
                      </c:pt>
                      <c:pt idx="15446">
                        <c:v>44832.144166666665</c:v>
                      </c:pt>
                      <c:pt idx="15447">
                        <c:v>44832.144178240742</c:v>
                      </c:pt>
                      <c:pt idx="15448">
                        <c:v>44832.144189814811</c:v>
                      </c:pt>
                      <c:pt idx="15449">
                        <c:v>44832.144201388888</c:v>
                      </c:pt>
                      <c:pt idx="15450">
                        <c:v>44832.144212962965</c:v>
                      </c:pt>
                      <c:pt idx="15451">
                        <c:v>44832.144224537034</c:v>
                      </c:pt>
                      <c:pt idx="15452">
                        <c:v>44832.144236111111</c:v>
                      </c:pt>
                      <c:pt idx="15453">
                        <c:v>44832.144247685188</c:v>
                      </c:pt>
                      <c:pt idx="15454">
                        <c:v>44832.144259259258</c:v>
                      </c:pt>
                      <c:pt idx="15455">
                        <c:v>44832.144270833334</c:v>
                      </c:pt>
                      <c:pt idx="15456">
                        <c:v>44832.144282407404</c:v>
                      </c:pt>
                      <c:pt idx="15457">
                        <c:v>44832.144293981481</c:v>
                      </c:pt>
                      <c:pt idx="15458">
                        <c:v>44832.144305555557</c:v>
                      </c:pt>
                      <c:pt idx="15459">
                        <c:v>44832.144317129627</c:v>
                      </c:pt>
                      <c:pt idx="15460">
                        <c:v>44832.144328703704</c:v>
                      </c:pt>
                      <c:pt idx="15461">
                        <c:v>44832.14434027778</c:v>
                      </c:pt>
                      <c:pt idx="15462">
                        <c:v>44832.14435185185</c:v>
                      </c:pt>
                      <c:pt idx="15463">
                        <c:v>44832.144363425927</c:v>
                      </c:pt>
                      <c:pt idx="15464">
                        <c:v>44832.144375000003</c:v>
                      </c:pt>
                      <c:pt idx="15465">
                        <c:v>44832.144386574073</c:v>
                      </c:pt>
                      <c:pt idx="15466">
                        <c:v>44832.14439814815</c:v>
                      </c:pt>
                      <c:pt idx="15467">
                        <c:v>44832.144409722219</c:v>
                      </c:pt>
                      <c:pt idx="15468">
                        <c:v>44832.144421296296</c:v>
                      </c:pt>
                      <c:pt idx="15469">
                        <c:v>44832.144432870373</c:v>
                      </c:pt>
                      <c:pt idx="15470">
                        <c:v>44832.144444444442</c:v>
                      </c:pt>
                      <c:pt idx="15471">
                        <c:v>44832.144456018519</c:v>
                      </c:pt>
                      <c:pt idx="15472">
                        <c:v>44832.144467592596</c:v>
                      </c:pt>
                      <c:pt idx="15473">
                        <c:v>44832.144479166665</c:v>
                      </c:pt>
                      <c:pt idx="15474">
                        <c:v>44832.144490740742</c:v>
                      </c:pt>
                      <c:pt idx="15475">
                        <c:v>44832.144502314812</c:v>
                      </c:pt>
                      <c:pt idx="15476">
                        <c:v>44832.144513888888</c:v>
                      </c:pt>
                      <c:pt idx="15477">
                        <c:v>44832.144525462965</c:v>
                      </c:pt>
                      <c:pt idx="15478">
                        <c:v>44832.144537037035</c:v>
                      </c:pt>
                      <c:pt idx="15479">
                        <c:v>44832.144548611112</c:v>
                      </c:pt>
                      <c:pt idx="15480">
                        <c:v>44832.144560185188</c:v>
                      </c:pt>
                      <c:pt idx="15481">
                        <c:v>44832.144571759258</c:v>
                      </c:pt>
                      <c:pt idx="15482">
                        <c:v>44832.144583333335</c:v>
                      </c:pt>
                      <c:pt idx="15483">
                        <c:v>44832.144594907404</c:v>
                      </c:pt>
                      <c:pt idx="15484">
                        <c:v>44832.144606481481</c:v>
                      </c:pt>
                      <c:pt idx="15485">
                        <c:v>44832.144618055558</c:v>
                      </c:pt>
                      <c:pt idx="15486">
                        <c:v>44832.144629629627</c:v>
                      </c:pt>
                      <c:pt idx="15487">
                        <c:v>44832.144641203704</c:v>
                      </c:pt>
                      <c:pt idx="15488">
                        <c:v>44832.144652777781</c:v>
                      </c:pt>
                      <c:pt idx="15489">
                        <c:v>44832.14466435185</c:v>
                      </c:pt>
                      <c:pt idx="15490">
                        <c:v>44832.144675925927</c:v>
                      </c:pt>
                      <c:pt idx="15491">
                        <c:v>44832.144687499997</c:v>
                      </c:pt>
                      <c:pt idx="15492">
                        <c:v>44832.144699074073</c:v>
                      </c:pt>
                      <c:pt idx="15493">
                        <c:v>44832.14471064815</c:v>
                      </c:pt>
                      <c:pt idx="15494">
                        <c:v>44832.14472222222</c:v>
                      </c:pt>
                      <c:pt idx="15495">
                        <c:v>44832.144733796296</c:v>
                      </c:pt>
                      <c:pt idx="15496">
                        <c:v>44832.144745370373</c:v>
                      </c:pt>
                      <c:pt idx="15497">
                        <c:v>44832.144756944443</c:v>
                      </c:pt>
                      <c:pt idx="15498">
                        <c:v>44832.144768518519</c:v>
                      </c:pt>
                      <c:pt idx="15499">
                        <c:v>44832.144780092596</c:v>
                      </c:pt>
                      <c:pt idx="15500">
                        <c:v>44832.144791666666</c:v>
                      </c:pt>
                      <c:pt idx="15501">
                        <c:v>44832.144803240742</c:v>
                      </c:pt>
                      <c:pt idx="15502">
                        <c:v>44832.144814814812</c:v>
                      </c:pt>
                      <c:pt idx="15503">
                        <c:v>44832.144826388889</c:v>
                      </c:pt>
                      <c:pt idx="15504">
                        <c:v>44832.144837962966</c:v>
                      </c:pt>
                      <c:pt idx="15505">
                        <c:v>44832.144849537035</c:v>
                      </c:pt>
                      <c:pt idx="15506">
                        <c:v>44832.144861111112</c:v>
                      </c:pt>
                      <c:pt idx="15507">
                        <c:v>44832.144872685189</c:v>
                      </c:pt>
                      <c:pt idx="15508">
                        <c:v>44832.144884259258</c:v>
                      </c:pt>
                      <c:pt idx="15509">
                        <c:v>44832.144895833335</c:v>
                      </c:pt>
                      <c:pt idx="15510">
                        <c:v>44832.144907407404</c:v>
                      </c:pt>
                      <c:pt idx="15511">
                        <c:v>44832.144918981481</c:v>
                      </c:pt>
                      <c:pt idx="15512">
                        <c:v>44832.144930555558</c:v>
                      </c:pt>
                      <c:pt idx="15513">
                        <c:v>44832.144942129627</c:v>
                      </c:pt>
                      <c:pt idx="15514">
                        <c:v>44832.144953703704</c:v>
                      </c:pt>
                      <c:pt idx="15515">
                        <c:v>44832.144965277781</c:v>
                      </c:pt>
                      <c:pt idx="15516">
                        <c:v>44832.144976851851</c:v>
                      </c:pt>
                      <c:pt idx="15517">
                        <c:v>44832.144988425927</c:v>
                      </c:pt>
                      <c:pt idx="15518">
                        <c:v>44832.144999999997</c:v>
                      </c:pt>
                      <c:pt idx="15519">
                        <c:v>44832.145011574074</c:v>
                      </c:pt>
                      <c:pt idx="15520">
                        <c:v>44832.14502314815</c:v>
                      </c:pt>
                      <c:pt idx="15521">
                        <c:v>44832.14503472222</c:v>
                      </c:pt>
                      <c:pt idx="15522">
                        <c:v>44832.145046296297</c:v>
                      </c:pt>
                      <c:pt idx="15523">
                        <c:v>44832.145057870373</c:v>
                      </c:pt>
                      <c:pt idx="15524">
                        <c:v>44832.145069444443</c:v>
                      </c:pt>
                      <c:pt idx="15525">
                        <c:v>44832.14508101852</c:v>
                      </c:pt>
                      <c:pt idx="15526">
                        <c:v>44832.145092592589</c:v>
                      </c:pt>
                      <c:pt idx="15527">
                        <c:v>44832.145104166666</c:v>
                      </c:pt>
                      <c:pt idx="15528">
                        <c:v>44832.145115740743</c:v>
                      </c:pt>
                      <c:pt idx="15529">
                        <c:v>44832.145127314812</c:v>
                      </c:pt>
                      <c:pt idx="15530">
                        <c:v>44832.145138888889</c:v>
                      </c:pt>
                      <c:pt idx="15531">
                        <c:v>44832.145150462966</c:v>
                      </c:pt>
                      <c:pt idx="15532">
                        <c:v>44832.145162037035</c:v>
                      </c:pt>
                      <c:pt idx="15533">
                        <c:v>44832.145173611112</c:v>
                      </c:pt>
                      <c:pt idx="15534">
                        <c:v>44832.145185185182</c:v>
                      </c:pt>
                      <c:pt idx="15535">
                        <c:v>44832.145196759258</c:v>
                      </c:pt>
                      <c:pt idx="15536">
                        <c:v>44832.145208333335</c:v>
                      </c:pt>
                      <c:pt idx="15537">
                        <c:v>44832.145219907405</c:v>
                      </c:pt>
                      <c:pt idx="15538">
                        <c:v>44832.145231481481</c:v>
                      </c:pt>
                      <c:pt idx="15539">
                        <c:v>44832.145243055558</c:v>
                      </c:pt>
                      <c:pt idx="15540">
                        <c:v>44832.145254629628</c:v>
                      </c:pt>
                      <c:pt idx="15541">
                        <c:v>44832.145266203705</c:v>
                      </c:pt>
                      <c:pt idx="15542">
                        <c:v>44832.145277777781</c:v>
                      </c:pt>
                      <c:pt idx="15543">
                        <c:v>44832.145289351851</c:v>
                      </c:pt>
                      <c:pt idx="15544">
                        <c:v>44832.145300925928</c:v>
                      </c:pt>
                      <c:pt idx="15545">
                        <c:v>44832.145312499997</c:v>
                      </c:pt>
                      <c:pt idx="15546">
                        <c:v>44832.145324074074</c:v>
                      </c:pt>
                      <c:pt idx="15547">
                        <c:v>44832.145335648151</c:v>
                      </c:pt>
                      <c:pt idx="15548">
                        <c:v>44832.14534722222</c:v>
                      </c:pt>
                      <c:pt idx="15549">
                        <c:v>44832.145358796297</c:v>
                      </c:pt>
                      <c:pt idx="15550">
                        <c:v>44832.145370370374</c:v>
                      </c:pt>
                      <c:pt idx="15551">
                        <c:v>44832.145381944443</c:v>
                      </c:pt>
                      <c:pt idx="15552">
                        <c:v>44832.14539351852</c:v>
                      </c:pt>
                      <c:pt idx="15553">
                        <c:v>44832.145405092589</c:v>
                      </c:pt>
                      <c:pt idx="15554">
                        <c:v>44832.145416666666</c:v>
                      </c:pt>
                      <c:pt idx="15555">
                        <c:v>44832.145428240743</c:v>
                      </c:pt>
                      <c:pt idx="15556">
                        <c:v>44832.145439814813</c:v>
                      </c:pt>
                      <c:pt idx="15557">
                        <c:v>44832.145451388889</c:v>
                      </c:pt>
                      <c:pt idx="15558">
                        <c:v>44832.145462962966</c:v>
                      </c:pt>
                      <c:pt idx="15559">
                        <c:v>44832.145474537036</c:v>
                      </c:pt>
                      <c:pt idx="15560">
                        <c:v>44832.145486111112</c:v>
                      </c:pt>
                      <c:pt idx="15561">
                        <c:v>44832.145497685182</c:v>
                      </c:pt>
                      <c:pt idx="15562">
                        <c:v>44832.145509259259</c:v>
                      </c:pt>
                      <c:pt idx="15563">
                        <c:v>44832.145520833335</c:v>
                      </c:pt>
                      <c:pt idx="15564">
                        <c:v>44832.145532407405</c:v>
                      </c:pt>
                      <c:pt idx="15565">
                        <c:v>44832.145543981482</c:v>
                      </c:pt>
                      <c:pt idx="15566">
                        <c:v>44832.145555555559</c:v>
                      </c:pt>
                      <c:pt idx="15567">
                        <c:v>44832.145567129628</c:v>
                      </c:pt>
                      <c:pt idx="15568">
                        <c:v>44832.145578703705</c:v>
                      </c:pt>
                      <c:pt idx="15569">
                        <c:v>44832.145590277774</c:v>
                      </c:pt>
                      <c:pt idx="15570">
                        <c:v>44832.145601851851</c:v>
                      </c:pt>
                      <c:pt idx="15571">
                        <c:v>44832.145613425928</c:v>
                      </c:pt>
                      <c:pt idx="15572">
                        <c:v>44832.145624999997</c:v>
                      </c:pt>
                      <c:pt idx="15573">
                        <c:v>44832.145636574074</c:v>
                      </c:pt>
                      <c:pt idx="15574">
                        <c:v>44832.145648148151</c:v>
                      </c:pt>
                      <c:pt idx="15575">
                        <c:v>44832.14565972222</c:v>
                      </c:pt>
                      <c:pt idx="15576">
                        <c:v>44832.145671296297</c:v>
                      </c:pt>
                      <c:pt idx="15577">
                        <c:v>44832.145682870374</c:v>
                      </c:pt>
                      <c:pt idx="15578">
                        <c:v>44832.145694444444</c:v>
                      </c:pt>
                      <c:pt idx="15579">
                        <c:v>44832.14570601852</c:v>
                      </c:pt>
                      <c:pt idx="15580">
                        <c:v>44832.14571759259</c:v>
                      </c:pt>
                      <c:pt idx="15581">
                        <c:v>44832.145729166667</c:v>
                      </c:pt>
                      <c:pt idx="15582">
                        <c:v>44832.145740740743</c:v>
                      </c:pt>
                      <c:pt idx="15583">
                        <c:v>44832.145752314813</c:v>
                      </c:pt>
                      <c:pt idx="15584">
                        <c:v>44832.14576388889</c:v>
                      </c:pt>
                      <c:pt idx="15585">
                        <c:v>44832.145775462966</c:v>
                      </c:pt>
                      <c:pt idx="15586">
                        <c:v>44832.145787037036</c:v>
                      </c:pt>
                      <c:pt idx="15587">
                        <c:v>44832.145798611113</c:v>
                      </c:pt>
                      <c:pt idx="15588">
                        <c:v>44832.145810185182</c:v>
                      </c:pt>
                      <c:pt idx="15589">
                        <c:v>44832.145821759259</c:v>
                      </c:pt>
                      <c:pt idx="15590">
                        <c:v>44832.145833333336</c:v>
                      </c:pt>
                      <c:pt idx="15591">
                        <c:v>44832.145844907405</c:v>
                      </c:pt>
                      <c:pt idx="15592">
                        <c:v>44832.145856481482</c:v>
                      </c:pt>
                      <c:pt idx="15593">
                        <c:v>44832.145868055559</c:v>
                      </c:pt>
                      <c:pt idx="15594">
                        <c:v>44832.145879629628</c:v>
                      </c:pt>
                      <c:pt idx="15595">
                        <c:v>44832.145891203705</c:v>
                      </c:pt>
                      <c:pt idx="15596">
                        <c:v>44832.145902777775</c:v>
                      </c:pt>
                      <c:pt idx="15597">
                        <c:v>44832.145914351851</c:v>
                      </c:pt>
                      <c:pt idx="15598">
                        <c:v>44832.145925925928</c:v>
                      </c:pt>
                      <c:pt idx="15599">
                        <c:v>44832.145937499998</c:v>
                      </c:pt>
                      <c:pt idx="15600">
                        <c:v>44832.145949074074</c:v>
                      </c:pt>
                      <c:pt idx="15601">
                        <c:v>44832.145960648151</c:v>
                      </c:pt>
                      <c:pt idx="15602">
                        <c:v>44832.145972222221</c:v>
                      </c:pt>
                      <c:pt idx="15603">
                        <c:v>44832.145983796298</c:v>
                      </c:pt>
                      <c:pt idx="15604">
                        <c:v>44832.145995370367</c:v>
                      </c:pt>
                      <c:pt idx="15605">
                        <c:v>44832.146006944444</c:v>
                      </c:pt>
                      <c:pt idx="15606">
                        <c:v>44832.146018518521</c:v>
                      </c:pt>
                      <c:pt idx="15607">
                        <c:v>44832.14603009259</c:v>
                      </c:pt>
                      <c:pt idx="15608">
                        <c:v>44832.146041666667</c:v>
                      </c:pt>
                      <c:pt idx="15609">
                        <c:v>44832.146053240744</c:v>
                      </c:pt>
                      <c:pt idx="15610">
                        <c:v>44832.14607638889</c:v>
                      </c:pt>
                      <c:pt idx="15611">
                        <c:v>44832.146087962959</c:v>
                      </c:pt>
                      <c:pt idx="15612">
                        <c:v>44832.146099537036</c:v>
                      </c:pt>
                      <c:pt idx="15613">
                        <c:v>44832.146111111113</c:v>
                      </c:pt>
                      <c:pt idx="15614">
                        <c:v>44832.146122685182</c:v>
                      </c:pt>
                      <c:pt idx="15615">
                        <c:v>44832.146134259259</c:v>
                      </c:pt>
                      <c:pt idx="15616">
                        <c:v>44832.146145833336</c:v>
                      </c:pt>
                      <c:pt idx="15617">
                        <c:v>44832.146157407406</c:v>
                      </c:pt>
                      <c:pt idx="15618">
                        <c:v>44832.146168981482</c:v>
                      </c:pt>
                      <c:pt idx="15619">
                        <c:v>44832.146180555559</c:v>
                      </c:pt>
                      <c:pt idx="15620">
                        <c:v>44832.146192129629</c:v>
                      </c:pt>
                      <c:pt idx="15621">
                        <c:v>44832.146203703705</c:v>
                      </c:pt>
                      <c:pt idx="15622">
                        <c:v>44832.146215277775</c:v>
                      </c:pt>
                      <c:pt idx="15623">
                        <c:v>44832.146226851852</c:v>
                      </c:pt>
                      <c:pt idx="15624">
                        <c:v>44832.146238425928</c:v>
                      </c:pt>
                      <c:pt idx="15625">
                        <c:v>44832.146249999998</c:v>
                      </c:pt>
                      <c:pt idx="15626">
                        <c:v>44832.146261574075</c:v>
                      </c:pt>
                      <c:pt idx="15627">
                        <c:v>44832.146273148152</c:v>
                      </c:pt>
                      <c:pt idx="15628">
                        <c:v>44832.146284722221</c:v>
                      </c:pt>
                      <c:pt idx="15629">
                        <c:v>44832.146296296298</c:v>
                      </c:pt>
                      <c:pt idx="15630">
                        <c:v>44832.146307870367</c:v>
                      </c:pt>
                      <c:pt idx="15631">
                        <c:v>44832.146319444444</c:v>
                      </c:pt>
                      <c:pt idx="15632">
                        <c:v>44832.146331018521</c:v>
                      </c:pt>
                      <c:pt idx="15633">
                        <c:v>44832.14634259259</c:v>
                      </c:pt>
                      <c:pt idx="15634">
                        <c:v>44832.146354166667</c:v>
                      </c:pt>
                      <c:pt idx="15635">
                        <c:v>44832.146365740744</c:v>
                      </c:pt>
                      <c:pt idx="15636">
                        <c:v>44832.146377314813</c:v>
                      </c:pt>
                      <c:pt idx="15637">
                        <c:v>44832.14638888889</c:v>
                      </c:pt>
                      <c:pt idx="15638">
                        <c:v>44832.14640046296</c:v>
                      </c:pt>
                      <c:pt idx="15639">
                        <c:v>44832.146412037036</c:v>
                      </c:pt>
                      <c:pt idx="15640">
                        <c:v>44832.146423611113</c:v>
                      </c:pt>
                      <c:pt idx="15641">
                        <c:v>44832.146435185183</c:v>
                      </c:pt>
                      <c:pt idx="15642">
                        <c:v>44832.14644675926</c:v>
                      </c:pt>
                      <c:pt idx="15643">
                        <c:v>44832.146458333336</c:v>
                      </c:pt>
                      <c:pt idx="15644">
                        <c:v>44832.146469907406</c:v>
                      </c:pt>
                      <c:pt idx="15645">
                        <c:v>44832.146481481483</c:v>
                      </c:pt>
                      <c:pt idx="15646">
                        <c:v>44832.146493055552</c:v>
                      </c:pt>
                      <c:pt idx="15647">
                        <c:v>44832.146504629629</c:v>
                      </c:pt>
                      <c:pt idx="15648">
                        <c:v>44832.146516203706</c:v>
                      </c:pt>
                      <c:pt idx="15649">
                        <c:v>44832.146527777775</c:v>
                      </c:pt>
                      <c:pt idx="15650">
                        <c:v>44832.146539351852</c:v>
                      </c:pt>
                      <c:pt idx="15651">
                        <c:v>44832.146550925929</c:v>
                      </c:pt>
                      <c:pt idx="15652">
                        <c:v>44832.146562499998</c:v>
                      </c:pt>
                      <c:pt idx="15653">
                        <c:v>44832.146574074075</c:v>
                      </c:pt>
                      <c:pt idx="15654">
                        <c:v>44832.146585648145</c:v>
                      </c:pt>
                      <c:pt idx="15655">
                        <c:v>44832.146597222221</c:v>
                      </c:pt>
                      <c:pt idx="15656">
                        <c:v>44832.146608796298</c:v>
                      </c:pt>
                      <c:pt idx="15657">
                        <c:v>44832.146620370368</c:v>
                      </c:pt>
                      <c:pt idx="15658">
                        <c:v>44832.146631944444</c:v>
                      </c:pt>
                      <c:pt idx="15659">
                        <c:v>44832.146643518521</c:v>
                      </c:pt>
                      <c:pt idx="15660">
                        <c:v>44832.146655092591</c:v>
                      </c:pt>
                      <c:pt idx="15661">
                        <c:v>44832.146666666667</c:v>
                      </c:pt>
                      <c:pt idx="15662">
                        <c:v>44832.146678240744</c:v>
                      </c:pt>
                      <c:pt idx="15663">
                        <c:v>44832.146689814814</c:v>
                      </c:pt>
                      <c:pt idx="15664">
                        <c:v>44832.146701388891</c:v>
                      </c:pt>
                      <c:pt idx="15665">
                        <c:v>44832.14671296296</c:v>
                      </c:pt>
                      <c:pt idx="15666">
                        <c:v>44832.146724537037</c:v>
                      </c:pt>
                      <c:pt idx="15667">
                        <c:v>44832.146736111114</c:v>
                      </c:pt>
                      <c:pt idx="15668">
                        <c:v>44832.146747685183</c:v>
                      </c:pt>
                      <c:pt idx="15669">
                        <c:v>44832.14675925926</c:v>
                      </c:pt>
                      <c:pt idx="15670">
                        <c:v>44832.146770833337</c:v>
                      </c:pt>
                      <c:pt idx="15671">
                        <c:v>44832.146782407406</c:v>
                      </c:pt>
                      <c:pt idx="15672">
                        <c:v>44832.146793981483</c:v>
                      </c:pt>
                      <c:pt idx="15673">
                        <c:v>44832.146805555552</c:v>
                      </c:pt>
                      <c:pt idx="15674">
                        <c:v>44832.146817129629</c:v>
                      </c:pt>
                      <c:pt idx="15675">
                        <c:v>44832.146828703706</c:v>
                      </c:pt>
                      <c:pt idx="15676">
                        <c:v>44832.146840277775</c:v>
                      </c:pt>
                      <c:pt idx="15677">
                        <c:v>44832.146851851852</c:v>
                      </c:pt>
                      <c:pt idx="15678">
                        <c:v>44832.146863425929</c:v>
                      </c:pt>
                      <c:pt idx="15679">
                        <c:v>44832.146874999999</c:v>
                      </c:pt>
                      <c:pt idx="15680">
                        <c:v>44832.146886574075</c:v>
                      </c:pt>
                      <c:pt idx="15681">
                        <c:v>44832.146898148145</c:v>
                      </c:pt>
                      <c:pt idx="15682">
                        <c:v>44832.146909722222</c:v>
                      </c:pt>
                      <c:pt idx="15683">
                        <c:v>44832.146921296298</c:v>
                      </c:pt>
                      <c:pt idx="15684">
                        <c:v>44832.146932870368</c:v>
                      </c:pt>
                      <c:pt idx="15685">
                        <c:v>44832.146944444445</c:v>
                      </c:pt>
                      <c:pt idx="15686">
                        <c:v>44832.146956018521</c:v>
                      </c:pt>
                      <c:pt idx="15687">
                        <c:v>44832.146967592591</c:v>
                      </c:pt>
                      <c:pt idx="15688">
                        <c:v>44832.146979166668</c:v>
                      </c:pt>
                      <c:pt idx="15689">
                        <c:v>44832.146990740737</c:v>
                      </c:pt>
                      <c:pt idx="15690">
                        <c:v>44832.147002314814</c:v>
                      </c:pt>
                      <c:pt idx="15691">
                        <c:v>44832.147013888891</c:v>
                      </c:pt>
                      <c:pt idx="15692">
                        <c:v>44832.14702546296</c:v>
                      </c:pt>
                      <c:pt idx="15693">
                        <c:v>44832.147037037037</c:v>
                      </c:pt>
                      <c:pt idx="15694">
                        <c:v>44832.147048611114</c:v>
                      </c:pt>
                      <c:pt idx="15695">
                        <c:v>44832.147060185183</c:v>
                      </c:pt>
                      <c:pt idx="15696">
                        <c:v>44832.14707175926</c:v>
                      </c:pt>
                      <c:pt idx="15697">
                        <c:v>44832.147083333337</c:v>
                      </c:pt>
                      <c:pt idx="15698">
                        <c:v>44832.147094907406</c:v>
                      </c:pt>
                      <c:pt idx="15699">
                        <c:v>44832.147106481483</c:v>
                      </c:pt>
                      <c:pt idx="15700">
                        <c:v>44832.147118055553</c:v>
                      </c:pt>
                      <c:pt idx="15701">
                        <c:v>44832.147129629629</c:v>
                      </c:pt>
                      <c:pt idx="15702">
                        <c:v>44832.147141203706</c:v>
                      </c:pt>
                      <c:pt idx="15703">
                        <c:v>44832.147152777776</c:v>
                      </c:pt>
                      <c:pt idx="15704">
                        <c:v>44832.147164351853</c:v>
                      </c:pt>
                      <c:pt idx="15705">
                        <c:v>44832.147175925929</c:v>
                      </c:pt>
                      <c:pt idx="15706">
                        <c:v>44832.147187499999</c:v>
                      </c:pt>
                      <c:pt idx="15707">
                        <c:v>44832.147199074076</c:v>
                      </c:pt>
                      <c:pt idx="15708">
                        <c:v>44832.147210648145</c:v>
                      </c:pt>
                      <c:pt idx="15709">
                        <c:v>44832.147222222222</c:v>
                      </c:pt>
                      <c:pt idx="15710">
                        <c:v>44832.147233796299</c:v>
                      </c:pt>
                      <c:pt idx="15711">
                        <c:v>44832.147245370368</c:v>
                      </c:pt>
                      <c:pt idx="15712">
                        <c:v>44832.147256944445</c:v>
                      </c:pt>
                      <c:pt idx="15713">
                        <c:v>44832.147268518522</c:v>
                      </c:pt>
                      <c:pt idx="15714">
                        <c:v>44832.147280092591</c:v>
                      </c:pt>
                      <c:pt idx="15715">
                        <c:v>44832.147291666668</c:v>
                      </c:pt>
                      <c:pt idx="15716">
                        <c:v>44832.147303240738</c:v>
                      </c:pt>
                      <c:pt idx="15717">
                        <c:v>44832.147314814814</c:v>
                      </c:pt>
                      <c:pt idx="15718">
                        <c:v>44832.147326388891</c:v>
                      </c:pt>
                      <c:pt idx="15719">
                        <c:v>44832.147337962961</c:v>
                      </c:pt>
                      <c:pt idx="15720">
                        <c:v>44832.147349537037</c:v>
                      </c:pt>
                      <c:pt idx="15721">
                        <c:v>44832.147361111114</c:v>
                      </c:pt>
                      <c:pt idx="15722">
                        <c:v>44832.147372685184</c:v>
                      </c:pt>
                      <c:pt idx="15723">
                        <c:v>44832.14738425926</c:v>
                      </c:pt>
                      <c:pt idx="15724">
                        <c:v>44832.14739583333</c:v>
                      </c:pt>
                      <c:pt idx="15725">
                        <c:v>44832.147407407407</c:v>
                      </c:pt>
                      <c:pt idx="15726">
                        <c:v>44832.147418981483</c:v>
                      </c:pt>
                      <c:pt idx="15727">
                        <c:v>44832.147430555553</c:v>
                      </c:pt>
                      <c:pt idx="15728">
                        <c:v>44832.14744212963</c:v>
                      </c:pt>
                      <c:pt idx="15729">
                        <c:v>44832.147453703707</c:v>
                      </c:pt>
                      <c:pt idx="15730">
                        <c:v>44832.147465277776</c:v>
                      </c:pt>
                      <c:pt idx="15731">
                        <c:v>44832.147476851853</c:v>
                      </c:pt>
                      <c:pt idx="15732">
                        <c:v>44832.147488425922</c:v>
                      </c:pt>
                      <c:pt idx="15733">
                        <c:v>44832.147499999999</c:v>
                      </c:pt>
                      <c:pt idx="15734">
                        <c:v>44832.147511574076</c:v>
                      </c:pt>
                      <c:pt idx="15735">
                        <c:v>44832.147523148145</c:v>
                      </c:pt>
                      <c:pt idx="15736">
                        <c:v>44832.147534722222</c:v>
                      </c:pt>
                      <c:pt idx="15737">
                        <c:v>44832.147546296299</c:v>
                      </c:pt>
                      <c:pt idx="15738">
                        <c:v>44832.147557870368</c:v>
                      </c:pt>
                      <c:pt idx="15739">
                        <c:v>44832.147569444445</c:v>
                      </c:pt>
                      <c:pt idx="15740">
                        <c:v>44832.147581018522</c:v>
                      </c:pt>
                      <c:pt idx="15741">
                        <c:v>44832.147592592592</c:v>
                      </c:pt>
                      <c:pt idx="15742">
                        <c:v>44832.147604166668</c:v>
                      </c:pt>
                      <c:pt idx="15743">
                        <c:v>44832.147615740738</c:v>
                      </c:pt>
                      <c:pt idx="15744">
                        <c:v>44832.147627314815</c:v>
                      </c:pt>
                      <c:pt idx="15745">
                        <c:v>44832.147638888891</c:v>
                      </c:pt>
                      <c:pt idx="15746">
                        <c:v>44832.147650462961</c:v>
                      </c:pt>
                      <c:pt idx="15747">
                        <c:v>44832.147662037038</c:v>
                      </c:pt>
                      <c:pt idx="15748">
                        <c:v>44832.147673611114</c:v>
                      </c:pt>
                      <c:pt idx="15749">
                        <c:v>44832.147685185184</c:v>
                      </c:pt>
                      <c:pt idx="15750">
                        <c:v>44832.147696759261</c:v>
                      </c:pt>
                      <c:pt idx="15751">
                        <c:v>44832.14770833333</c:v>
                      </c:pt>
                      <c:pt idx="15752">
                        <c:v>44832.147719907407</c:v>
                      </c:pt>
                      <c:pt idx="15753">
                        <c:v>44832.147731481484</c:v>
                      </c:pt>
                      <c:pt idx="15754">
                        <c:v>44832.147743055553</c:v>
                      </c:pt>
                      <c:pt idx="15755">
                        <c:v>44832.14775462963</c:v>
                      </c:pt>
                      <c:pt idx="15756">
                        <c:v>44832.147766203707</c:v>
                      </c:pt>
                      <c:pt idx="15757">
                        <c:v>44832.147777777776</c:v>
                      </c:pt>
                      <c:pt idx="15758">
                        <c:v>44832.147789351853</c:v>
                      </c:pt>
                      <c:pt idx="15759">
                        <c:v>44832.147800925923</c:v>
                      </c:pt>
                      <c:pt idx="15760">
                        <c:v>44832.147812499999</c:v>
                      </c:pt>
                      <c:pt idx="15761">
                        <c:v>44832.147824074076</c:v>
                      </c:pt>
                      <c:pt idx="15762">
                        <c:v>44832.147835648146</c:v>
                      </c:pt>
                      <c:pt idx="15763">
                        <c:v>44832.147847222222</c:v>
                      </c:pt>
                      <c:pt idx="15764">
                        <c:v>44832.147858796299</c:v>
                      </c:pt>
                      <c:pt idx="15765">
                        <c:v>44832.147870370369</c:v>
                      </c:pt>
                      <c:pt idx="15766">
                        <c:v>44832.147881944446</c:v>
                      </c:pt>
                      <c:pt idx="15767">
                        <c:v>44832.147893518515</c:v>
                      </c:pt>
                      <c:pt idx="15768">
                        <c:v>44832.147905092592</c:v>
                      </c:pt>
                      <c:pt idx="15769">
                        <c:v>44832.147916666669</c:v>
                      </c:pt>
                      <c:pt idx="15770">
                        <c:v>44832.147928240738</c:v>
                      </c:pt>
                      <c:pt idx="15771">
                        <c:v>44832.147939814815</c:v>
                      </c:pt>
                      <c:pt idx="15772">
                        <c:v>44832.147951388892</c:v>
                      </c:pt>
                      <c:pt idx="15773">
                        <c:v>44832.147962962961</c:v>
                      </c:pt>
                      <c:pt idx="15774">
                        <c:v>44832.147974537038</c:v>
                      </c:pt>
                      <c:pt idx="15775">
                        <c:v>44832.147986111115</c:v>
                      </c:pt>
                      <c:pt idx="15776">
                        <c:v>44832.147997685184</c:v>
                      </c:pt>
                      <c:pt idx="15777">
                        <c:v>44832.148009259261</c:v>
                      </c:pt>
                      <c:pt idx="15778">
                        <c:v>44832.148020833331</c:v>
                      </c:pt>
                      <c:pt idx="15779">
                        <c:v>44832.148032407407</c:v>
                      </c:pt>
                      <c:pt idx="15780">
                        <c:v>44832.148043981484</c:v>
                      </c:pt>
                      <c:pt idx="15781">
                        <c:v>44832.148055555554</c:v>
                      </c:pt>
                      <c:pt idx="15782">
                        <c:v>44832.14806712963</c:v>
                      </c:pt>
                      <c:pt idx="15783">
                        <c:v>44832.148078703707</c:v>
                      </c:pt>
                      <c:pt idx="15784">
                        <c:v>44832.148090277777</c:v>
                      </c:pt>
                      <c:pt idx="15785">
                        <c:v>44832.148101851853</c:v>
                      </c:pt>
                      <c:pt idx="15786">
                        <c:v>44832.148113425923</c:v>
                      </c:pt>
                      <c:pt idx="15787">
                        <c:v>44832.148125</c:v>
                      </c:pt>
                      <c:pt idx="15788">
                        <c:v>44832.148136574076</c:v>
                      </c:pt>
                      <c:pt idx="15789">
                        <c:v>44832.148148148146</c:v>
                      </c:pt>
                      <c:pt idx="15790">
                        <c:v>44832.148159722223</c:v>
                      </c:pt>
                      <c:pt idx="15791">
                        <c:v>44832.1481712963</c:v>
                      </c:pt>
                      <c:pt idx="15792">
                        <c:v>44832.148182870369</c:v>
                      </c:pt>
                      <c:pt idx="15793">
                        <c:v>44832.148194444446</c:v>
                      </c:pt>
                      <c:pt idx="15794">
                        <c:v>44832.148206018515</c:v>
                      </c:pt>
                      <c:pt idx="15795">
                        <c:v>44832.148217592592</c:v>
                      </c:pt>
                      <c:pt idx="15796">
                        <c:v>44832.148229166669</c:v>
                      </c:pt>
                      <c:pt idx="15797">
                        <c:v>44832.148240740738</c:v>
                      </c:pt>
                      <c:pt idx="15798">
                        <c:v>44832.148252314815</c:v>
                      </c:pt>
                      <c:pt idx="15799">
                        <c:v>44832.148263888892</c:v>
                      </c:pt>
                      <c:pt idx="15800">
                        <c:v>44832.148275462961</c:v>
                      </c:pt>
                      <c:pt idx="15801">
                        <c:v>44832.148287037038</c:v>
                      </c:pt>
                      <c:pt idx="15802">
                        <c:v>44832.148298611108</c:v>
                      </c:pt>
                      <c:pt idx="15803">
                        <c:v>44832.148310185185</c:v>
                      </c:pt>
                      <c:pt idx="15804">
                        <c:v>44832.148321759261</c:v>
                      </c:pt>
                      <c:pt idx="15805">
                        <c:v>44832.148333333331</c:v>
                      </c:pt>
                      <c:pt idx="15806">
                        <c:v>44832.148344907408</c:v>
                      </c:pt>
                      <c:pt idx="15807">
                        <c:v>44832.148356481484</c:v>
                      </c:pt>
                      <c:pt idx="15808">
                        <c:v>44832.148368055554</c:v>
                      </c:pt>
                      <c:pt idx="15809">
                        <c:v>44832.148379629631</c:v>
                      </c:pt>
                      <c:pt idx="15810">
                        <c:v>44832.1483912037</c:v>
                      </c:pt>
                      <c:pt idx="15811">
                        <c:v>44832.148402777777</c:v>
                      </c:pt>
                      <c:pt idx="15812">
                        <c:v>44832.148414351854</c:v>
                      </c:pt>
                      <c:pt idx="15813">
                        <c:v>44832.148425925923</c:v>
                      </c:pt>
                      <c:pt idx="15814">
                        <c:v>44832.1484375</c:v>
                      </c:pt>
                      <c:pt idx="15815">
                        <c:v>44832.148449074077</c:v>
                      </c:pt>
                      <c:pt idx="15816">
                        <c:v>44832.148460648146</c:v>
                      </c:pt>
                      <c:pt idx="15817">
                        <c:v>44832.148472222223</c:v>
                      </c:pt>
                      <c:pt idx="15818">
                        <c:v>44832.1484837963</c:v>
                      </c:pt>
                      <c:pt idx="15819">
                        <c:v>44832.148495370369</c:v>
                      </c:pt>
                      <c:pt idx="15820">
                        <c:v>44832.148506944446</c:v>
                      </c:pt>
                      <c:pt idx="15821">
                        <c:v>44832.148518518516</c:v>
                      </c:pt>
                      <c:pt idx="15822">
                        <c:v>44832.148530092592</c:v>
                      </c:pt>
                      <c:pt idx="15823">
                        <c:v>44832.148541666669</c:v>
                      </c:pt>
                      <c:pt idx="15824">
                        <c:v>44832.148553240739</c:v>
                      </c:pt>
                      <c:pt idx="15825">
                        <c:v>44832.148564814815</c:v>
                      </c:pt>
                      <c:pt idx="15826">
                        <c:v>44832.148576388892</c:v>
                      </c:pt>
                      <c:pt idx="15827">
                        <c:v>44832.148587962962</c:v>
                      </c:pt>
                      <c:pt idx="15828">
                        <c:v>44832.148599537039</c:v>
                      </c:pt>
                      <c:pt idx="15829">
                        <c:v>44832.148611111108</c:v>
                      </c:pt>
                      <c:pt idx="15830">
                        <c:v>44832.148622685185</c:v>
                      </c:pt>
                      <c:pt idx="15831">
                        <c:v>44832.148634259262</c:v>
                      </c:pt>
                      <c:pt idx="15832">
                        <c:v>44832.148645833331</c:v>
                      </c:pt>
                      <c:pt idx="15833">
                        <c:v>44832.148657407408</c:v>
                      </c:pt>
                      <c:pt idx="15834">
                        <c:v>44832.148668981485</c:v>
                      </c:pt>
                      <c:pt idx="15835">
                        <c:v>44832.148680555554</c:v>
                      </c:pt>
                      <c:pt idx="15836">
                        <c:v>44832.148692129631</c:v>
                      </c:pt>
                      <c:pt idx="15837">
                        <c:v>44832.1487037037</c:v>
                      </c:pt>
                      <c:pt idx="15838">
                        <c:v>44832.148715277777</c:v>
                      </c:pt>
                      <c:pt idx="15839">
                        <c:v>44832.148726851854</c:v>
                      </c:pt>
                      <c:pt idx="15840">
                        <c:v>44832.148738425924</c:v>
                      </c:pt>
                      <c:pt idx="15841">
                        <c:v>44832.14875</c:v>
                      </c:pt>
                      <c:pt idx="15842">
                        <c:v>44832.148761574077</c:v>
                      </c:pt>
                      <c:pt idx="15843">
                        <c:v>44832.148773148147</c:v>
                      </c:pt>
                      <c:pt idx="15844">
                        <c:v>44832.148784722223</c:v>
                      </c:pt>
                      <c:pt idx="15845">
                        <c:v>44832.148796296293</c:v>
                      </c:pt>
                      <c:pt idx="15846">
                        <c:v>44832.14880787037</c:v>
                      </c:pt>
                      <c:pt idx="15847">
                        <c:v>44832.148819444446</c:v>
                      </c:pt>
                      <c:pt idx="15848">
                        <c:v>44832.148831018516</c:v>
                      </c:pt>
                      <c:pt idx="15849">
                        <c:v>44832.148842592593</c:v>
                      </c:pt>
                      <c:pt idx="15850">
                        <c:v>44832.148854166669</c:v>
                      </c:pt>
                      <c:pt idx="15851">
                        <c:v>44832.148865740739</c:v>
                      </c:pt>
                      <c:pt idx="15852">
                        <c:v>44832.148877314816</c:v>
                      </c:pt>
                      <c:pt idx="15853">
                        <c:v>44832.148888888885</c:v>
                      </c:pt>
                      <c:pt idx="15854">
                        <c:v>44832.148900462962</c:v>
                      </c:pt>
                      <c:pt idx="15855">
                        <c:v>44832.148912037039</c:v>
                      </c:pt>
                      <c:pt idx="15856">
                        <c:v>44832.148923611108</c:v>
                      </c:pt>
                      <c:pt idx="15857">
                        <c:v>44832.148935185185</c:v>
                      </c:pt>
                      <c:pt idx="15858">
                        <c:v>44832.148946759262</c:v>
                      </c:pt>
                      <c:pt idx="15859">
                        <c:v>44832.148958333331</c:v>
                      </c:pt>
                      <c:pt idx="15860">
                        <c:v>44832.148969907408</c:v>
                      </c:pt>
                      <c:pt idx="15861">
                        <c:v>44832.148981481485</c:v>
                      </c:pt>
                      <c:pt idx="15862">
                        <c:v>44832.148993055554</c:v>
                      </c:pt>
                      <c:pt idx="15863">
                        <c:v>44832.149004629631</c:v>
                      </c:pt>
                      <c:pt idx="15864">
                        <c:v>44832.149016203701</c:v>
                      </c:pt>
                      <c:pt idx="15865">
                        <c:v>44832.149027777778</c:v>
                      </c:pt>
                      <c:pt idx="15866">
                        <c:v>44832.149039351854</c:v>
                      </c:pt>
                      <c:pt idx="15867">
                        <c:v>44832.149050925924</c:v>
                      </c:pt>
                      <c:pt idx="15868">
                        <c:v>44832.149074074077</c:v>
                      </c:pt>
                      <c:pt idx="15869">
                        <c:v>44832.149085648147</c:v>
                      </c:pt>
                      <c:pt idx="15870">
                        <c:v>44832.149097222224</c:v>
                      </c:pt>
                      <c:pt idx="15871">
                        <c:v>44832.149108796293</c:v>
                      </c:pt>
                      <c:pt idx="15872">
                        <c:v>44832.14912037037</c:v>
                      </c:pt>
                      <c:pt idx="15873">
                        <c:v>44832.149131944447</c:v>
                      </c:pt>
                      <c:pt idx="15874">
                        <c:v>44832.149143518516</c:v>
                      </c:pt>
                      <c:pt idx="15875">
                        <c:v>44832.149155092593</c:v>
                      </c:pt>
                      <c:pt idx="15876">
                        <c:v>44832.14916666667</c:v>
                      </c:pt>
                      <c:pt idx="15877">
                        <c:v>44832.149178240739</c:v>
                      </c:pt>
                      <c:pt idx="15878">
                        <c:v>44832.149189814816</c:v>
                      </c:pt>
                      <c:pt idx="15879">
                        <c:v>44832.149201388886</c:v>
                      </c:pt>
                      <c:pt idx="15880">
                        <c:v>44832.149212962962</c:v>
                      </c:pt>
                      <c:pt idx="15881">
                        <c:v>44832.149224537039</c:v>
                      </c:pt>
                      <c:pt idx="15882">
                        <c:v>44832.149236111109</c:v>
                      </c:pt>
                      <c:pt idx="15883">
                        <c:v>44832.149247685185</c:v>
                      </c:pt>
                      <c:pt idx="15884">
                        <c:v>44832.149259259262</c:v>
                      </c:pt>
                      <c:pt idx="15885">
                        <c:v>44832.149270833332</c:v>
                      </c:pt>
                      <c:pt idx="15886">
                        <c:v>44832.149282407408</c:v>
                      </c:pt>
                      <c:pt idx="15887">
                        <c:v>44832.149293981478</c:v>
                      </c:pt>
                      <c:pt idx="15888">
                        <c:v>44832.149305555555</c:v>
                      </c:pt>
                      <c:pt idx="15889">
                        <c:v>44832.149317129632</c:v>
                      </c:pt>
                      <c:pt idx="15890">
                        <c:v>44832.149328703701</c:v>
                      </c:pt>
                      <c:pt idx="15891">
                        <c:v>44832.149340277778</c:v>
                      </c:pt>
                      <c:pt idx="15892">
                        <c:v>44832.149351851855</c:v>
                      </c:pt>
                      <c:pt idx="15893">
                        <c:v>44832.149363425924</c:v>
                      </c:pt>
                      <c:pt idx="15894">
                        <c:v>44832.149375000001</c:v>
                      </c:pt>
                      <c:pt idx="15895">
                        <c:v>44832.149386574078</c:v>
                      </c:pt>
                      <c:pt idx="15896">
                        <c:v>44832.149398148147</c:v>
                      </c:pt>
                      <c:pt idx="15897">
                        <c:v>44832.149409722224</c:v>
                      </c:pt>
                      <c:pt idx="15898">
                        <c:v>44832.149421296293</c:v>
                      </c:pt>
                      <c:pt idx="15899">
                        <c:v>44832.14943287037</c:v>
                      </c:pt>
                      <c:pt idx="15900">
                        <c:v>44832.149444444447</c:v>
                      </c:pt>
                      <c:pt idx="15901">
                        <c:v>44832.149456018517</c:v>
                      </c:pt>
                      <c:pt idx="15902">
                        <c:v>44832.149467592593</c:v>
                      </c:pt>
                      <c:pt idx="15903">
                        <c:v>44832.14947916667</c:v>
                      </c:pt>
                      <c:pt idx="15904">
                        <c:v>44832.14949074074</c:v>
                      </c:pt>
                      <c:pt idx="15905">
                        <c:v>44832.149502314816</c:v>
                      </c:pt>
                      <c:pt idx="15906">
                        <c:v>44832.149513888886</c:v>
                      </c:pt>
                      <c:pt idx="15907">
                        <c:v>44832.149525462963</c:v>
                      </c:pt>
                      <c:pt idx="15908">
                        <c:v>44832.149537037039</c:v>
                      </c:pt>
                      <c:pt idx="15909">
                        <c:v>44832.149548611109</c:v>
                      </c:pt>
                      <c:pt idx="15910">
                        <c:v>44832.149560185186</c:v>
                      </c:pt>
                      <c:pt idx="15911">
                        <c:v>44832.149571759262</c:v>
                      </c:pt>
                      <c:pt idx="15912">
                        <c:v>44832.149583333332</c:v>
                      </c:pt>
                      <c:pt idx="15913">
                        <c:v>44832.149594907409</c:v>
                      </c:pt>
                      <c:pt idx="15914">
                        <c:v>44832.149606481478</c:v>
                      </c:pt>
                      <c:pt idx="15915">
                        <c:v>44832.149618055555</c:v>
                      </c:pt>
                      <c:pt idx="15916">
                        <c:v>44832.149629629632</c:v>
                      </c:pt>
                      <c:pt idx="15917">
                        <c:v>44832.149641203701</c:v>
                      </c:pt>
                      <c:pt idx="15918">
                        <c:v>44832.149652777778</c:v>
                      </c:pt>
                      <c:pt idx="15919">
                        <c:v>44832.149664351855</c:v>
                      </c:pt>
                      <c:pt idx="15920">
                        <c:v>44832.149675925924</c:v>
                      </c:pt>
                      <c:pt idx="15921">
                        <c:v>44832.149687500001</c:v>
                      </c:pt>
                      <c:pt idx="15922">
                        <c:v>44832.149699074071</c:v>
                      </c:pt>
                      <c:pt idx="15923">
                        <c:v>44832.149710648147</c:v>
                      </c:pt>
                      <c:pt idx="15924">
                        <c:v>44832.149722222224</c:v>
                      </c:pt>
                      <c:pt idx="15925">
                        <c:v>44832.149733796294</c:v>
                      </c:pt>
                      <c:pt idx="15926">
                        <c:v>44832.149745370371</c:v>
                      </c:pt>
                      <c:pt idx="15927">
                        <c:v>44832.149756944447</c:v>
                      </c:pt>
                      <c:pt idx="15928">
                        <c:v>44832.149768518517</c:v>
                      </c:pt>
                      <c:pt idx="15929">
                        <c:v>44832.149780092594</c:v>
                      </c:pt>
                      <c:pt idx="15930">
                        <c:v>44832.149791666663</c:v>
                      </c:pt>
                      <c:pt idx="15931">
                        <c:v>44832.14980324074</c:v>
                      </c:pt>
                      <c:pt idx="15932">
                        <c:v>44832.149814814817</c:v>
                      </c:pt>
                      <c:pt idx="15933">
                        <c:v>44832.149826388886</c:v>
                      </c:pt>
                      <c:pt idx="15934">
                        <c:v>44832.149837962963</c:v>
                      </c:pt>
                      <c:pt idx="15935">
                        <c:v>44832.14984953704</c:v>
                      </c:pt>
                      <c:pt idx="15936">
                        <c:v>44832.149861111109</c:v>
                      </c:pt>
                      <c:pt idx="15937">
                        <c:v>44832.149872685186</c:v>
                      </c:pt>
                      <c:pt idx="15938">
                        <c:v>44832.149884259263</c:v>
                      </c:pt>
                      <c:pt idx="15939">
                        <c:v>44832.149895833332</c:v>
                      </c:pt>
                      <c:pt idx="15940">
                        <c:v>44832.149907407409</c:v>
                      </c:pt>
                      <c:pt idx="15941">
                        <c:v>44832.149918981479</c:v>
                      </c:pt>
                      <c:pt idx="15942">
                        <c:v>44832.149930555555</c:v>
                      </c:pt>
                      <c:pt idx="15943">
                        <c:v>44832.149942129632</c:v>
                      </c:pt>
                      <c:pt idx="15944">
                        <c:v>44832.149953703702</c:v>
                      </c:pt>
                      <c:pt idx="15945">
                        <c:v>44832.149965277778</c:v>
                      </c:pt>
                      <c:pt idx="15946">
                        <c:v>44832.149976851855</c:v>
                      </c:pt>
                      <c:pt idx="15947">
                        <c:v>44832.149988425925</c:v>
                      </c:pt>
                      <c:pt idx="15948">
                        <c:v>44832.15</c:v>
                      </c:pt>
                      <c:pt idx="15949">
                        <c:v>44832.150011574071</c:v>
                      </c:pt>
                      <c:pt idx="15950">
                        <c:v>44832.150023148148</c:v>
                      </c:pt>
                      <c:pt idx="15951">
                        <c:v>44832.150034722225</c:v>
                      </c:pt>
                      <c:pt idx="15952">
                        <c:v>44832.150046296294</c:v>
                      </c:pt>
                      <c:pt idx="15953">
                        <c:v>44832.150057870371</c:v>
                      </c:pt>
                      <c:pt idx="15954">
                        <c:v>44832.150069444448</c:v>
                      </c:pt>
                      <c:pt idx="15955">
                        <c:v>44832.150081018517</c:v>
                      </c:pt>
                      <c:pt idx="15956">
                        <c:v>44832.150092592594</c:v>
                      </c:pt>
                      <c:pt idx="15957">
                        <c:v>44832.150104166663</c:v>
                      </c:pt>
                      <c:pt idx="15958">
                        <c:v>44832.15011574074</c:v>
                      </c:pt>
                      <c:pt idx="15959">
                        <c:v>44832.150127314817</c:v>
                      </c:pt>
                      <c:pt idx="15960">
                        <c:v>44832.150138888886</c:v>
                      </c:pt>
                      <c:pt idx="15961">
                        <c:v>44832.150150462963</c:v>
                      </c:pt>
                      <c:pt idx="15962">
                        <c:v>44832.15016203704</c:v>
                      </c:pt>
                      <c:pt idx="15963">
                        <c:v>44832.150173611109</c:v>
                      </c:pt>
                      <c:pt idx="15964">
                        <c:v>44832.150185185186</c:v>
                      </c:pt>
                      <c:pt idx="15965">
                        <c:v>44832.150196759256</c:v>
                      </c:pt>
                      <c:pt idx="15966">
                        <c:v>44832.150208333333</c:v>
                      </c:pt>
                      <c:pt idx="15967">
                        <c:v>44832.150219907409</c:v>
                      </c:pt>
                      <c:pt idx="15968">
                        <c:v>44832.150231481479</c:v>
                      </c:pt>
                      <c:pt idx="15969">
                        <c:v>44832.150243055556</c:v>
                      </c:pt>
                      <c:pt idx="15970">
                        <c:v>44832.150254629632</c:v>
                      </c:pt>
                      <c:pt idx="15971">
                        <c:v>44832.150266203702</c:v>
                      </c:pt>
                      <c:pt idx="15972">
                        <c:v>44832.150277777779</c:v>
                      </c:pt>
                      <c:pt idx="15973">
                        <c:v>44832.150289351855</c:v>
                      </c:pt>
                      <c:pt idx="15974">
                        <c:v>44832.150300925925</c:v>
                      </c:pt>
                      <c:pt idx="15975">
                        <c:v>44832.150312500002</c:v>
                      </c:pt>
                      <c:pt idx="15976">
                        <c:v>44832.150324074071</c:v>
                      </c:pt>
                      <c:pt idx="15977">
                        <c:v>44832.150335648148</c:v>
                      </c:pt>
                      <c:pt idx="15978">
                        <c:v>44832.150347222225</c:v>
                      </c:pt>
                      <c:pt idx="15979">
                        <c:v>44832.150358796294</c:v>
                      </c:pt>
                      <c:pt idx="15980">
                        <c:v>44832.150370370371</c:v>
                      </c:pt>
                      <c:pt idx="15981">
                        <c:v>44832.150381944448</c:v>
                      </c:pt>
                      <c:pt idx="15982">
                        <c:v>44832.150393518517</c:v>
                      </c:pt>
                      <c:pt idx="15983">
                        <c:v>44832.150405092594</c:v>
                      </c:pt>
                      <c:pt idx="15984">
                        <c:v>44832.150416666664</c:v>
                      </c:pt>
                      <c:pt idx="15985">
                        <c:v>44832.15042824074</c:v>
                      </c:pt>
                      <c:pt idx="15986">
                        <c:v>44832.150439814817</c:v>
                      </c:pt>
                      <c:pt idx="15987">
                        <c:v>44832.150451388887</c:v>
                      </c:pt>
                      <c:pt idx="15988">
                        <c:v>44832.150462962964</c:v>
                      </c:pt>
                      <c:pt idx="15989">
                        <c:v>44832.15047453704</c:v>
                      </c:pt>
                      <c:pt idx="15990">
                        <c:v>44832.15048611111</c:v>
                      </c:pt>
                      <c:pt idx="15991">
                        <c:v>44832.150497685187</c:v>
                      </c:pt>
                      <c:pt idx="15992">
                        <c:v>44832.150509259256</c:v>
                      </c:pt>
                      <c:pt idx="15993">
                        <c:v>44832.150520833333</c:v>
                      </c:pt>
                      <c:pt idx="15994">
                        <c:v>44832.15053240741</c:v>
                      </c:pt>
                      <c:pt idx="15995">
                        <c:v>44832.150543981479</c:v>
                      </c:pt>
                      <c:pt idx="15996">
                        <c:v>44832.150555555556</c:v>
                      </c:pt>
                      <c:pt idx="15997">
                        <c:v>44832.150567129633</c:v>
                      </c:pt>
                      <c:pt idx="15998">
                        <c:v>44832.150578703702</c:v>
                      </c:pt>
                      <c:pt idx="15999">
                        <c:v>44832.150590277779</c:v>
                      </c:pt>
                      <c:pt idx="16000">
                        <c:v>44832.150601851848</c:v>
                      </c:pt>
                      <c:pt idx="16001">
                        <c:v>44832.150613425925</c:v>
                      </c:pt>
                      <c:pt idx="16002">
                        <c:v>44832.150625000002</c:v>
                      </c:pt>
                      <c:pt idx="16003">
                        <c:v>44832.150636574072</c:v>
                      </c:pt>
                      <c:pt idx="16004">
                        <c:v>44832.150648148148</c:v>
                      </c:pt>
                      <c:pt idx="16005">
                        <c:v>44832.150659722225</c:v>
                      </c:pt>
                      <c:pt idx="16006">
                        <c:v>44832.150671296295</c:v>
                      </c:pt>
                      <c:pt idx="16007">
                        <c:v>44832.150682870371</c:v>
                      </c:pt>
                      <c:pt idx="16008">
                        <c:v>44832.150694444441</c:v>
                      </c:pt>
                      <c:pt idx="16009">
                        <c:v>44832.150706018518</c:v>
                      </c:pt>
                      <c:pt idx="16010">
                        <c:v>44832.150717592594</c:v>
                      </c:pt>
                      <c:pt idx="16011">
                        <c:v>44832.150729166664</c:v>
                      </c:pt>
                      <c:pt idx="16012">
                        <c:v>44832.150740740741</c:v>
                      </c:pt>
                      <c:pt idx="16013">
                        <c:v>44832.150752314818</c:v>
                      </c:pt>
                      <c:pt idx="16014">
                        <c:v>44832.150763888887</c:v>
                      </c:pt>
                      <c:pt idx="16015">
                        <c:v>44832.150775462964</c:v>
                      </c:pt>
                      <c:pt idx="16016">
                        <c:v>44832.150787037041</c:v>
                      </c:pt>
                      <c:pt idx="16017">
                        <c:v>44832.15079861111</c:v>
                      </c:pt>
                      <c:pt idx="16018">
                        <c:v>44832.150810185187</c:v>
                      </c:pt>
                      <c:pt idx="16019">
                        <c:v>44832.150821759256</c:v>
                      </c:pt>
                      <c:pt idx="16020">
                        <c:v>44832.150833333333</c:v>
                      </c:pt>
                      <c:pt idx="16021">
                        <c:v>44832.15084490741</c:v>
                      </c:pt>
                      <c:pt idx="16022">
                        <c:v>44832.150856481479</c:v>
                      </c:pt>
                      <c:pt idx="16023">
                        <c:v>44832.150868055556</c:v>
                      </c:pt>
                      <c:pt idx="16024">
                        <c:v>44832.150879629633</c:v>
                      </c:pt>
                      <c:pt idx="16025">
                        <c:v>44832.150891203702</c:v>
                      </c:pt>
                      <c:pt idx="16026">
                        <c:v>44832.150902777779</c:v>
                      </c:pt>
                      <c:pt idx="16027">
                        <c:v>44832.150914351849</c:v>
                      </c:pt>
                      <c:pt idx="16028">
                        <c:v>44832.150925925926</c:v>
                      </c:pt>
                      <c:pt idx="16029">
                        <c:v>44832.150937500002</c:v>
                      </c:pt>
                      <c:pt idx="16030">
                        <c:v>44832.150949074072</c:v>
                      </c:pt>
                      <c:pt idx="16031">
                        <c:v>44832.150960648149</c:v>
                      </c:pt>
                      <c:pt idx="16032">
                        <c:v>44832.150972222225</c:v>
                      </c:pt>
                      <c:pt idx="16033">
                        <c:v>44832.150983796295</c:v>
                      </c:pt>
                      <c:pt idx="16034">
                        <c:v>44832.150995370372</c:v>
                      </c:pt>
                      <c:pt idx="16035">
                        <c:v>44832.151006944441</c:v>
                      </c:pt>
                      <c:pt idx="16036">
                        <c:v>44832.151018518518</c:v>
                      </c:pt>
                      <c:pt idx="16037">
                        <c:v>44832.151030092595</c:v>
                      </c:pt>
                      <c:pt idx="16038">
                        <c:v>44832.151041666664</c:v>
                      </c:pt>
                      <c:pt idx="16039">
                        <c:v>44832.151053240741</c:v>
                      </c:pt>
                      <c:pt idx="16040">
                        <c:v>44832.151064814818</c:v>
                      </c:pt>
                      <c:pt idx="16041">
                        <c:v>44832.151076388887</c:v>
                      </c:pt>
                      <c:pt idx="16042">
                        <c:v>44832.151087962964</c:v>
                      </c:pt>
                      <c:pt idx="16043">
                        <c:v>44832.151099537034</c:v>
                      </c:pt>
                      <c:pt idx="16044">
                        <c:v>44832.15111111111</c:v>
                      </c:pt>
                      <c:pt idx="16045">
                        <c:v>44832.151122685187</c:v>
                      </c:pt>
                      <c:pt idx="16046">
                        <c:v>44832.151134259257</c:v>
                      </c:pt>
                      <c:pt idx="16047">
                        <c:v>44832.151145833333</c:v>
                      </c:pt>
                      <c:pt idx="16048">
                        <c:v>44832.15115740741</c:v>
                      </c:pt>
                      <c:pt idx="16049">
                        <c:v>44832.15116898148</c:v>
                      </c:pt>
                      <c:pt idx="16050">
                        <c:v>44832.151180555556</c:v>
                      </c:pt>
                      <c:pt idx="16051">
                        <c:v>44832.151192129626</c:v>
                      </c:pt>
                      <c:pt idx="16052">
                        <c:v>44832.151203703703</c:v>
                      </c:pt>
                      <c:pt idx="16053">
                        <c:v>44832.15121527778</c:v>
                      </c:pt>
                      <c:pt idx="16054">
                        <c:v>44832.151226851849</c:v>
                      </c:pt>
                      <c:pt idx="16055">
                        <c:v>44832.151238425926</c:v>
                      </c:pt>
                      <c:pt idx="16056">
                        <c:v>44832.151250000003</c:v>
                      </c:pt>
                      <c:pt idx="16057">
                        <c:v>44832.151261574072</c:v>
                      </c:pt>
                      <c:pt idx="16058">
                        <c:v>44832.151273148149</c:v>
                      </c:pt>
                      <c:pt idx="16059">
                        <c:v>44832.151284722226</c:v>
                      </c:pt>
                      <c:pt idx="16060">
                        <c:v>44832.151296296295</c:v>
                      </c:pt>
                      <c:pt idx="16061">
                        <c:v>44832.151307870372</c:v>
                      </c:pt>
                      <c:pt idx="16062">
                        <c:v>44832.151319444441</c:v>
                      </c:pt>
                      <c:pt idx="16063">
                        <c:v>44832.151331018518</c:v>
                      </c:pt>
                      <c:pt idx="16064">
                        <c:v>44832.151342592595</c:v>
                      </c:pt>
                      <c:pt idx="16065">
                        <c:v>44832.151354166665</c:v>
                      </c:pt>
                      <c:pt idx="16066">
                        <c:v>44832.151365740741</c:v>
                      </c:pt>
                      <c:pt idx="16067">
                        <c:v>44832.151377314818</c:v>
                      </c:pt>
                      <c:pt idx="16068">
                        <c:v>44832.151388888888</c:v>
                      </c:pt>
                      <c:pt idx="16069">
                        <c:v>44832.151400462964</c:v>
                      </c:pt>
                      <c:pt idx="16070">
                        <c:v>44832.151412037034</c:v>
                      </c:pt>
                      <c:pt idx="16071">
                        <c:v>44832.151423611111</c:v>
                      </c:pt>
                      <c:pt idx="16072">
                        <c:v>44832.151435185187</c:v>
                      </c:pt>
                      <c:pt idx="16073">
                        <c:v>44832.151446759257</c:v>
                      </c:pt>
                      <c:pt idx="16074">
                        <c:v>44832.151458333334</c:v>
                      </c:pt>
                      <c:pt idx="16075">
                        <c:v>44832.151469907411</c:v>
                      </c:pt>
                      <c:pt idx="16076">
                        <c:v>44832.15148148148</c:v>
                      </c:pt>
                      <c:pt idx="16077">
                        <c:v>44832.151493055557</c:v>
                      </c:pt>
                      <c:pt idx="16078">
                        <c:v>44832.151504629626</c:v>
                      </c:pt>
                      <c:pt idx="16079">
                        <c:v>44832.151516203703</c:v>
                      </c:pt>
                      <c:pt idx="16080">
                        <c:v>44832.15152777778</c:v>
                      </c:pt>
                      <c:pt idx="16081">
                        <c:v>44832.151539351849</c:v>
                      </c:pt>
                      <c:pt idx="16082">
                        <c:v>44832.151550925926</c:v>
                      </c:pt>
                      <c:pt idx="16083">
                        <c:v>44832.151562500003</c:v>
                      </c:pt>
                      <c:pt idx="16084">
                        <c:v>44832.151574074072</c:v>
                      </c:pt>
                      <c:pt idx="16085">
                        <c:v>44832.151585648149</c:v>
                      </c:pt>
                      <c:pt idx="16086">
                        <c:v>44832.151597222219</c:v>
                      </c:pt>
                      <c:pt idx="16087">
                        <c:v>44832.151608796295</c:v>
                      </c:pt>
                      <c:pt idx="16088">
                        <c:v>44832.151620370372</c:v>
                      </c:pt>
                      <c:pt idx="16089">
                        <c:v>44832.151631944442</c:v>
                      </c:pt>
                      <c:pt idx="16090">
                        <c:v>44832.151643518519</c:v>
                      </c:pt>
                      <c:pt idx="16091">
                        <c:v>44832.151655092595</c:v>
                      </c:pt>
                      <c:pt idx="16092">
                        <c:v>44832.151666666665</c:v>
                      </c:pt>
                      <c:pt idx="16093">
                        <c:v>44832.151678240742</c:v>
                      </c:pt>
                      <c:pt idx="16094">
                        <c:v>44832.151689814818</c:v>
                      </c:pt>
                      <c:pt idx="16095">
                        <c:v>44832.151701388888</c:v>
                      </c:pt>
                      <c:pt idx="16096">
                        <c:v>44832.151712962965</c:v>
                      </c:pt>
                      <c:pt idx="16097">
                        <c:v>44832.151724537034</c:v>
                      </c:pt>
                      <c:pt idx="16098">
                        <c:v>44832.151736111111</c:v>
                      </c:pt>
                      <c:pt idx="16099">
                        <c:v>44832.151747685188</c:v>
                      </c:pt>
                      <c:pt idx="16100">
                        <c:v>44832.151759259257</c:v>
                      </c:pt>
                      <c:pt idx="16101">
                        <c:v>44832.151770833334</c:v>
                      </c:pt>
                      <c:pt idx="16102">
                        <c:v>44832.151782407411</c:v>
                      </c:pt>
                      <c:pt idx="16103">
                        <c:v>44832.15179398148</c:v>
                      </c:pt>
                      <c:pt idx="16104">
                        <c:v>44832.151805555557</c:v>
                      </c:pt>
                      <c:pt idx="16105">
                        <c:v>44832.151817129627</c:v>
                      </c:pt>
                      <c:pt idx="16106">
                        <c:v>44832.151828703703</c:v>
                      </c:pt>
                      <c:pt idx="16107">
                        <c:v>44832.15184027778</c:v>
                      </c:pt>
                      <c:pt idx="16108">
                        <c:v>44832.151863425926</c:v>
                      </c:pt>
                      <c:pt idx="16109">
                        <c:v>44832.151875000003</c:v>
                      </c:pt>
                      <c:pt idx="16110">
                        <c:v>44832.151875000003</c:v>
                      </c:pt>
                      <c:pt idx="16111">
                        <c:v>44832.151886574073</c:v>
                      </c:pt>
                      <c:pt idx="16112">
                        <c:v>44832.151898148149</c:v>
                      </c:pt>
                      <c:pt idx="16113">
                        <c:v>44832.151909722219</c:v>
                      </c:pt>
                      <c:pt idx="16114">
                        <c:v>44832.151921296296</c:v>
                      </c:pt>
                      <c:pt idx="16115">
                        <c:v>44832.151932870373</c:v>
                      </c:pt>
                      <c:pt idx="16116">
                        <c:v>44832.151944444442</c:v>
                      </c:pt>
                      <c:pt idx="16117">
                        <c:v>44832.151956018519</c:v>
                      </c:pt>
                      <c:pt idx="16118">
                        <c:v>44832.151967592596</c:v>
                      </c:pt>
                      <c:pt idx="16119">
                        <c:v>44832.151979166665</c:v>
                      </c:pt>
                      <c:pt idx="16120">
                        <c:v>44832.151990740742</c:v>
                      </c:pt>
                      <c:pt idx="16121">
                        <c:v>44832.152002314811</c:v>
                      </c:pt>
                      <c:pt idx="16122">
                        <c:v>44832.152013888888</c:v>
                      </c:pt>
                      <c:pt idx="16123">
                        <c:v>44832.152025462965</c:v>
                      </c:pt>
                      <c:pt idx="16124">
                        <c:v>44832.152037037034</c:v>
                      </c:pt>
                      <c:pt idx="16125">
                        <c:v>44832.152048611111</c:v>
                      </c:pt>
                      <c:pt idx="16126">
                        <c:v>44832.152071759258</c:v>
                      </c:pt>
                      <c:pt idx="16127">
                        <c:v>44832.152083333334</c:v>
                      </c:pt>
                      <c:pt idx="16128">
                        <c:v>44832.152094907404</c:v>
                      </c:pt>
                      <c:pt idx="16129">
                        <c:v>44832.152106481481</c:v>
                      </c:pt>
                      <c:pt idx="16130">
                        <c:v>44832.152118055557</c:v>
                      </c:pt>
                      <c:pt idx="16131">
                        <c:v>44832.152129629627</c:v>
                      </c:pt>
                      <c:pt idx="16132">
                        <c:v>44832.152141203704</c:v>
                      </c:pt>
                      <c:pt idx="16133">
                        <c:v>44832.15215277778</c:v>
                      </c:pt>
                      <c:pt idx="16134">
                        <c:v>44832.15216435185</c:v>
                      </c:pt>
                      <c:pt idx="16135">
                        <c:v>44832.152175925927</c:v>
                      </c:pt>
                      <c:pt idx="16136">
                        <c:v>44832.152187500003</c:v>
                      </c:pt>
                      <c:pt idx="16137">
                        <c:v>44832.152199074073</c:v>
                      </c:pt>
                      <c:pt idx="16138">
                        <c:v>44832.15221064815</c:v>
                      </c:pt>
                      <c:pt idx="16139">
                        <c:v>44832.152222222219</c:v>
                      </c:pt>
                      <c:pt idx="16140">
                        <c:v>44832.152233796296</c:v>
                      </c:pt>
                      <c:pt idx="16141">
                        <c:v>44832.152245370373</c:v>
                      </c:pt>
                      <c:pt idx="16142">
                        <c:v>44832.152256944442</c:v>
                      </c:pt>
                      <c:pt idx="16143">
                        <c:v>44832.152268518519</c:v>
                      </c:pt>
                      <c:pt idx="16144">
                        <c:v>44832.152280092596</c:v>
                      </c:pt>
                      <c:pt idx="16145">
                        <c:v>44832.152291666665</c:v>
                      </c:pt>
                      <c:pt idx="16146">
                        <c:v>44832.152303240742</c:v>
                      </c:pt>
                      <c:pt idx="16147">
                        <c:v>44832.152314814812</c:v>
                      </c:pt>
                      <c:pt idx="16148">
                        <c:v>44832.152326388888</c:v>
                      </c:pt>
                      <c:pt idx="16149">
                        <c:v>44832.152337962965</c:v>
                      </c:pt>
                      <c:pt idx="16150">
                        <c:v>44832.152349537035</c:v>
                      </c:pt>
                      <c:pt idx="16151">
                        <c:v>44832.152361111112</c:v>
                      </c:pt>
                      <c:pt idx="16152">
                        <c:v>44832.152372685188</c:v>
                      </c:pt>
                      <c:pt idx="16153">
                        <c:v>44832.152384259258</c:v>
                      </c:pt>
                      <c:pt idx="16154">
                        <c:v>44832.152395833335</c:v>
                      </c:pt>
                      <c:pt idx="16155">
                        <c:v>44832.152407407404</c:v>
                      </c:pt>
                      <c:pt idx="16156">
                        <c:v>44832.152418981481</c:v>
                      </c:pt>
                      <c:pt idx="16157">
                        <c:v>44832.152430555558</c:v>
                      </c:pt>
                      <c:pt idx="16158">
                        <c:v>44832.152442129627</c:v>
                      </c:pt>
                      <c:pt idx="16159">
                        <c:v>44832.152453703704</c:v>
                      </c:pt>
                      <c:pt idx="16160">
                        <c:v>44832.152465277781</c:v>
                      </c:pt>
                      <c:pt idx="16161">
                        <c:v>44832.15247685185</c:v>
                      </c:pt>
                      <c:pt idx="16162">
                        <c:v>44832.152488425927</c:v>
                      </c:pt>
                      <c:pt idx="16163">
                        <c:v>44832.152499999997</c:v>
                      </c:pt>
                      <c:pt idx="16164">
                        <c:v>44832.152511574073</c:v>
                      </c:pt>
                      <c:pt idx="16165">
                        <c:v>44832.15252314815</c:v>
                      </c:pt>
                      <c:pt idx="16166">
                        <c:v>44832.15253472222</c:v>
                      </c:pt>
                      <c:pt idx="16167">
                        <c:v>44832.152546296296</c:v>
                      </c:pt>
                      <c:pt idx="16168">
                        <c:v>44832.152557870373</c:v>
                      </c:pt>
                      <c:pt idx="16169">
                        <c:v>44832.152569444443</c:v>
                      </c:pt>
                      <c:pt idx="16170">
                        <c:v>44832.152581018519</c:v>
                      </c:pt>
                      <c:pt idx="16171">
                        <c:v>44832.152592592596</c:v>
                      </c:pt>
                      <c:pt idx="16172">
                        <c:v>44832.152604166666</c:v>
                      </c:pt>
                      <c:pt idx="16173">
                        <c:v>44832.152615740742</c:v>
                      </c:pt>
                      <c:pt idx="16174">
                        <c:v>44832.152627314812</c:v>
                      </c:pt>
                      <c:pt idx="16175">
                        <c:v>44832.152638888889</c:v>
                      </c:pt>
                      <c:pt idx="16176">
                        <c:v>44832.152650462966</c:v>
                      </c:pt>
                      <c:pt idx="16177">
                        <c:v>44832.152662037035</c:v>
                      </c:pt>
                      <c:pt idx="16178">
                        <c:v>44832.152673611112</c:v>
                      </c:pt>
                      <c:pt idx="16179">
                        <c:v>44832.152685185189</c:v>
                      </c:pt>
                      <c:pt idx="16180">
                        <c:v>44832.152696759258</c:v>
                      </c:pt>
                      <c:pt idx="16181">
                        <c:v>44832.152708333335</c:v>
                      </c:pt>
                      <c:pt idx="16182">
                        <c:v>44832.152719907404</c:v>
                      </c:pt>
                      <c:pt idx="16183">
                        <c:v>44832.152731481481</c:v>
                      </c:pt>
                      <c:pt idx="16184">
                        <c:v>44832.152743055558</c:v>
                      </c:pt>
                      <c:pt idx="16185">
                        <c:v>44832.152754629627</c:v>
                      </c:pt>
                      <c:pt idx="16186">
                        <c:v>44832.152766203704</c:v>
                      </c:pt>
                      <c:pt idx="16187">
                        <c:v>44832.152777777781</c:v>
                      </c:pt>
                      <c:pt idx="16188">
                        <c:v>44832.152789351851</c:v>
                      </c:pt>
                      <c:pt idx="16189">
                        <c:v>44832.152800925927</c:v>
                      </c:pt>
                      <c:pt idx="16190">
                        <c:v>44832.152812499997</c:v>
                      </c:pt>
                      <c:pt idx="16191">
                        <c:v>44832.152824074074</c:v>
                      </c:pt>
                      <c:pt idx="16192">
                        <c:v>44832.15283564815</c:v>
                      </c:pt>
                      <c:pt idx="16193">
                        <c:v>44832.15284722222</c:v>
                      </c:pt>
                      <c:pt idx="16194">
                        <c:v>44832.152858796297</c:v>
                      </c:pt>
                      <c:pt idx="16195">
                        <c:v>44832.152870370373</c:v>
                      </c:pt>
                      <c:pt idx="16196">
                        <c:v>44832.152881944443</c:v>
                      </c:pt>
                      <c:pt idx="16197">
                        <c:v>44832.15289351852</c:v>
                      </c:pt>
                      <c:pt idx="16198">
                        <c:v>44832.152905092589</c:v>
                      </c:pt>
                      <c:pt idx="16199">
                        <c:v>44832.152916666666</c:v>
                      </c:pt>
                      <c:pt idx="16200">
                        <c:v>44832.152928240743</c:v>
                      </c:pt>
                      <c:pt idx="16201">
                        <c:v>44832.152939814812</c:v>
                      </c:pt>
                      <c:pt idx="16202">
                        <c:v>44832.152951388889</c:v>
                      </c:pt>
                      <c:pt idx="16203">
                        <c:v>44832.152962962966</c:v>
                      </c:pt>
                      <c:pt idx="16204">
                        <c:v>44832.152974537035</c:v>
                      </c:pt>
                      <c:pt idx="16205">
                        <c:v>44832.152986111112</c:v>
                      </c:pt>
                      <c:pt idx="16206">
                        <c:v>44832.152997685182</c:v>
                      </c:pt>
                      <c:pt idx="16207">
                        <c:v>44832.153009259258</c:v>
                      </c:pt>
                      <c:pt idx="16208">
                        <c:v>44832.153020833335</c:v>
                      </c:pt>
                      <c:pt idx="16209">
                        <c:v>44832.153032407405</c:v>
                      </c:pt>
                      <c:pt idx="16210">
                        <c:v>44832.153043981481</c:v>
                      </c:pt>
                      <c:pt idx="16211">
                        <c:v>44832.153055555558</c:v>
                      </c:pt>
                      <c:pt idx="16212">
                        <c:v>44832.153067129628</c:v>
                      </c:pt>
                      <c:pt idx="16213">
                        <c:v>44832.153078703705</c:v>
                      </c:pt>
                      <c:pt idx="16214">
                        <c:v>44832.153090277781</c:v>
                      </c:pt>
                      <c:pt idx="16215">
                        <c:v>44832.153101851851</c:v>
                      </c:pt>
                      <c:pt idx="16216">
                        <c:v>44832.153113425928</c:v>
                      </c:pt>
                      <c:pt idx="16217">
                        <c:v>44832.153124999997</c:v>
                      </c:pt>
                      <c:pt idx="16218">
                        <c:v>44832.153136574074</c:v>
                      </c:pt>
                      <c:pt idx="16219">
                        <c:v>44832.153148148151</c:v>
                      </c:pt>
                      <c:pt idx="16220">
                        <c:v>44832.15315972222</c:v>
                      </c:pt>
                      <c:pt idx="16221">
                        <c:v>44832.153171296297</c:v>
                      </c:pt>
                      <c:pt idx="16222">
                        <c:v>44832.153182870374</c:v>
                      </c:pt>
                      <c:pt idx="16223">
                        <c:v>44832.153194444443</c:v>
                      </c:pt>
                      <c:pt idx="16224">
                        <c:v>44832.15320601852</c:v>
                      </c:pt>
                      <c:pt idx="16225">
                        <c:v>44832.153217592589</c:v>
                      </c:pt>
                      <c:pt idx="16226">
                        <c:v>44832.153229166666</c:v>
                      </c:pt>
                      <c:pt idx="16227">
                        <c:v>44832.153240740743</c:v>
                      </c:pt>
                      <c:pt idx="16228">
                        <c:v>44832.153252314813</c:v>
                      </c:pt>
                      <c:pt idx="16229">
                        <c:v>44832.153263888889</c:v>
                      </c:pt>
                      <c:pt idx="16230">
                        <c:v>44832.153275462966</c:v>
                      </c:pt>
                      <c:pt idx="16231">
                        <c:v>44832.153287037036</c:v>
                      </c:pt>
                      <c:pt idx="16232">
                        <c:v>44832.153298611112</c:v>
                      </c:pt>
                      <c:pt idx="16233">
                        <c:v>44832.153310185182</c:v>
                      </c:pt>
                      <c:pt idx="16234">
                        <c:v>44832.153321759259</c:v>
                      </c:pt>
                      <c:pt idx="16235">
                        <c:v>44832.153333333335</c:v>
                      </c:pt>
                      <c:pt idx="16236">
                        <c:v>44832.153344907405</c:v>
                      </c:pt>
                      <c:pt idx="16237">
                        <c:v>44832.153356481482</c:v>
                      </c:pt>
                      <c:pt idx="16238">
                        <c:v>44832.153368055559</c:v>
                      </c:pt>
                      <c:pt idx="16239">
                        <c:v>44832.153379629628</c:v>
                      </c:pt>
                      <c:pt idx="16240">
                        <c:v>44832.153391203705</c:v>
                      </c:pt>
                      <c:pt idx="16241">
                        <c:v>44832.153402777774</c:v>
                      </c:pt>
                      <c:pt idx="16242">
                        <c:v>44832.153414351851</c:v>
                      </c:pt>
                      <c:pt idx="16243">
                        <c:v>44832.153425925928</c:v>
                      </c:pt>
                      <c:pt idx="16244">
                        <c:v>44832.153437499997</c:v>
                      </c:pt>
                      <c:pt idx="16245">
                        <c:v>44832.153449074074</c:v>
                      </c:pt>
                      <c:pt idx="16246">
                        <c:v>44832.153460648151</c:v>
                      </c:pt>
                      <c:pt idx="16247">
                        <c:v>44832.15347222222</c:v>
                      </c:pt>
                      <c:pt idx="16248">
                        <c:v>44832.153483796297</c:v>
                      </c:pt>
                      <c:pt idx="16249">
                        <c:v>44832.153495370374</c:v>
                      </c:pt>
                      <c:pt idx="16250">
                        <c:v>44832.153506944444</c:v>
                      </c:pt>
                      <c:pt idx="16251">
                        <c:v>44832.15351851852</c:v>
                      </c:pt>
                      <c:pt idx="16252">
                        <c:v>44832.15353009259</c:v>
                      </c:pt>
                      <c:pt idx="16253">
                        <c:v>44832.153541666667</c:v>
                      </c:pt>
                      <c:pt idx="16254">
                        <c:v>44832.153553240743</c:v>
                      </c:pt>
                      <c:pt idx="16255">
                        <c:v>44832.153564814813</c:v>
                      </c:pt>
                      <c:pt idx="16256">
                        <c:v>44832.15357638889</c:v>
                      </c:pt>
                      <c:pt idx="16257">
                        <c:v>44832.153587962966</c:v>
                      </c:pt>
                      <c:pt idx="16258">
                        <c:v>44832.153599537036</c:v>
                      </c:pt>
                      <c:pt idx="16259">
                        <c:v>44832.153611111113</c:v>
                      </c:pt>
                      <c:pt idx="16260">
                        <c:v>44832.153622685182</c:v>
                      </c:pt>
                      <c:pt idx="16261">
                        <c:v>44832.153634259259</c:v>
                      </c:pt>
                      <c:pt idx="16262">
                        <c:v>44832.153645833336</c:v>
                      </c:pt>
                      <c:pt idx="16263">
                        <c:v>44832.153657407405</c:v>
                      </c:pt>
                      <c:pt idx="16264">
                        <c:v>44832.153668981482</c:v>
                      </c:pt>
                      <c:pt idx="16265">
                        <c:v>44832.153680555559</c:v>
                      </c:pt>
                      <c:pt idx="16266">
                        <c:v>44832.153692129628</c:v>
                      </c:pt>
                      <c:pt idx="16267">
                        <c:v>44832.153703703705</c:v>
                      </c:pt>
                      <c:pt idx="16268">
                        <c:v>44832.153715277775</c:v>
                      </c:pt>
                      <c:pt idx="16269">
                        <c:v>44832.153726851851</c:v>
                      </c:pt>
                      <c:pt idx="16270">
                        <c:v>44832.153738425928</c:v>
                      </c:pt>
                      <c:pt idx="16271">
                        <c:v>44832.153749999998</c:v>
                      </c:pt>
                      <c:pt idx="16272">
                        <c:v>44832.153761574074</c:v>
                      </c:pt>
                      <c:pt idx="16273">
                        <c:v>44832.153773148151</c:v>
                      </c:pt>
                      <c:pt idx="16274">
                        <c:v>44832.153784722221</c:v>
                      </c:pt>
                      <c:pt idx="16275">
                        <c:v>44832.153796296298</c:v>
                      </c:pt>
                      <c:pt idx="16276">
                        <c:v>44832.153807870367</c:v>
                      </c:pt>
                      <c:pt idx="16277">
                        <c:v>44832.153819444444</c:v>
                      </c:pt>
                      <c:pt idx="16278">
                        <c:v>44832.153831018521</c:v>
                      </c:pt>
                      <c:pt idx="16279">
                        <c:v>44832.15384259259</c:v>
                      </c:pt>
                      <c:pt idx="16280">
                        <c:v>44832.153854166667</c:v>
                      </c:pt>
                      <c:pt idx="16281">
                        <c:v>44832.153865740744</c:v>
                      </c:pt>
                      <c:pt idx="16282">
                        <c:v>44832.153877314813</c:v>
                      </c:pt>
                      <c:pt idx="16283">
                        <c:v>44832.15388888889</c:v>
                      </c:pt>
                      <c:pt idx="16284">
                        <c:v>44832.153900462959</c:v>
                      </c:pt>
                      <c:pt idx="16285">
                        <c:v>44832.153912037036</c:v>
                      </c:pt>
                      <c:pt idx="16286">
                        <c:v>44832.153923611113</c:v>
                      </c:pt>
                      <c:pt idx="16287">
                        <c:v>44832.153935185182</c:v>
                      </c:pt>
                      <c:pt idx="16288">
                        <c:v>44832.153946759259</c:v>
                      </c:pt>
                      <c:pt idx="16289">
                        <c:v>44832.153958333336</c:v>
                      </c:pt>
                      <c:pt idx="16290">
                        <c:v>44832.153969907406</c:v>
                      </c:pt>
                      <c:pt idx="16291">
                        <c:v>44832.153981481482</c:v>
                      </c:pt>
                      <c:pt idx="16292">
                        <c:v>44832.153993055559</c:v>
                      </c:pt>
                      <c:pt idx="16293">
                        <c:v>44832.154004629629</c:v>
                      </c:pt>
                      <c:pt idx="16294">
                        <c:v>44832.154016203705</c:v>
                      </c:pt>
                      <c:pt idx="16295">
                        <c:v>44832.154027777775</c:v>
                      </c:pt>
                      <c:pt idx="16296">
                        <c:v>44832.154039351852</c:v>
                      </c:pt>
                      <c:pt idx="16297">
                        <c:v>44832.154050925928</c:v>
                      </c:pt>
                      <c:pt idx="16298">
                        <c:v>44832.154062499998</c:v>
                      </c:pt>
                      <c:pt idx="16299">
                        <c:v>44832.154074074075</c:v>
                      </c:pt>
                      <c:pt idx="16300">
                        <c:v>44832.154085648152</c:v>
                      </c:pt>
                      <c:pt idx="16301">
                        <c:v>44832.154097222221</c:v>
                      </c:pt>
                      <c:pt idx="16302">
                        <c:v>44832.154108796298</c:v>
                      </c:pt>
                      <c:pt idx="16303">
                        <c:v>44832.154120370367</c:v>
                      </c:pt>
                      <c:pt idx="16304">
                        <c:v>44832.154131944444</c:v>
                      </c:pt>
                      <c:pt idx="16305">
                        <c:v>44832.154143518521</c:v>
                      </c:pt>
                      <c:pt idx="16306">
                        <c:v>44832.15415509259</c:v>
                      </c:pt>
                      <c:pt idx="16307">
                        <c:v>44832.154166666667</c:v>
                      </c:pt>
                      <c:pt idx="16308">
                        <c:v>44832.154178240744</c:v>
                      </c:pt>
                      <c:pt idx="16309">
                        <c:v>44832.154189814813</c:v>
                      </c:pt>
                      <c:pt idx="16310">
                        <c:v>44832.15420138889</c:v>
                      </c:pt>
                      <c:pt idx="16311">
                        <c:v>44832.15421296296</c:v>
                      </c:pt>
                      <c:pt idx="16312">
                        <c:v>44832.154224537036</c:v>
                      </c:pt>
                      <c:pt idx="16313">
                        <c:v>44832.154236111113</c:v>
                      </c:pt>
                      <c:pt idx="16314">
                        <c:v>44832.154247685183</c:v>
                      </c:pt>
                      <c:pt idx="16315">
                        <c:v>44832.15425925926</c:v>
                      </c:pt>
                      <c:pt idx="16316">
                        <c:v>44832.154270833336</c:v>
                      </c:pt>
                      <c:pt idx="16317">
                        <c:v>44832.154282407406</c:v>
                      </c:pt>
                      <c:pt idx="16318">
                        <c:v>44832.154293981483</c:v>
                      </c:pt>
                      <c:pt idx="16319">
                        <c:v>44832.154305555552</c:v>
                      </c:pt>
                      <c:pt idx="16320">
                        <c:v>44832.154317129629</c:v>
                      </c:pt>
                      <c:pt idx="16321">
                        <c:v>44832.154328703706</c:v>
                      </c:pt>
                      <c:pt idx="16322">
                        <c:v>44832.154340277775</c:v>
                      </c:pt>
                      <c:pt idx="16323">
                        <c:v>44832.154351851852</c:v>
                      </c:pt>
                      <c:pt idx="16324">
                        <c:v>44832.154363425929</c:v>
                      </c:pt>
                      <c:pt idx="16325">
                        <c:v>44832.154374999998</c:v>
                      </c:pt>
                      <c:pt idx="16326">
                        <c:v>44832.154386574075</c:v>
                      </c:pt>
                      <c:pt idx="16327">
                        <c:v>44832.154398148145</c:v>
                      </c:pt>
                      <c:pt idx="16328">
                        <c:v>44832.154409722221</c:v>
                      </c:pt>
                      <c:pt idx="16329">
                        <c:v>44832.154421296298</c:v>
                      </c:pt>
                      <c:pt idx="16330">
                        <c:v>44832.154432870368</c:v>
                      </c:pt>
                      <c:pt idx="16331">
                        <c:v>44832.154444444444</c:v>
                      </c:pt>
                      <c:pt idx="16332">
                        <c:v>44832.154456018521</c:v>
                      </c:pt>
                      <c:pt idx="16333">
                        <c:v>44832.154467592591</c:v>
                      </c:pt>
                      <c:pt idx="16334">
                        <c:v>44832.154479166667</c:v>
                      </c:pt>
                      <c:pt idx="16335">
                        <c:v>44832.154490740744</c:v>
                      </c:pt>
                      <c:pt idx="16336">
                        <c:v>44832.154502314814</c:v>
                      </c:pt>
                      <c:pt idx="16337">
                        <c:v>44832.154513888891</c:v>
                      </c:pt>
                      <c:pt idx="16338">
                        <c:v>44832.15452546296</c:v>
                      </c:pt>
                      <c:pt idx="16339">
                        <c:v>44832.154537037037</c:v>
                      </c:pt>
                      <c:pt idx="16340">
                        <c:v>44832.154548611114</c:v>
                      </c:pt>
                      <c:pt idx="16341">
                        <c:v>44832.154560185183</c:v>
                      </c:pt>
                      <c:pt idx="16342">
                        <c:v>44832.15457175926</c:v>
                      </c:pt>
                      <c:pt idx="16343">
                        <c:v>44832.154583333337</c:v>
                      </c:pt>
                      <c:pt idx="16344">
                        <c:v>44832.154594907406</c:v>
                      </c:pt>
                      <c:pt idx="16345">
                        <c:v>44832.154606481483</c:v>
                      </c:pt>
                      <c:pt idx="16346">
                        <c:v>44832.154618055552</c:v>
                      </c:pt>
                      <c:pt idx="16347">
                        <c:v>44832.154629629629</c:v>
                      </c:pt>
                      <c:pt idx="16348">
                        <c:v>44832.154641203706</c:v>
                      </c:pt>
                      <c:pt idx="16349">
                        <c:v>44832.154652777775</c:v>
                      </c:pt>
                      <c:pt idx="16350">
                        <c:v>44832.154664351852</c:v>
                      </c:pt>
                      <c:pt idx="16351">
                        <c:v>44832.154675925929</c:v>
                      </c:pt>
                      <c:pt idx="16352">
                        <c:v>44832.154687499999</c:v>
                      </c:pt>
                      <c:pt idx="16353">
                        <c:v>44832.154699074075</c:v>
                      </c:pt>
                      <c:pt idx="16354">
                        <c:v>44832.154710648145</c:v>
                      </c:pt>
                      <c:pt idx="16355">
                        <c:v>44832.154722222222</c:v>
                      </c:pt>
                      <c:pt idx="16356">
                        <c:v>44832.154733796298</c:v>
                      </c:pt>
                      <c:pt idx="16357">
                        <c:v>44832.154745370368</c:v>
                      </c:pt>
                      <c:pt idx="16358">
                        <c:v>44832.154756944445</c:v>
                      </c:pt>
                      <c:pt idx="16359">
                        <c:v>44832.154768518521</c:v>
                      </c:pt>
                      <c:pt idx="16360">
                        <c:v>44832.154780092591</c:v>
                      </c:pt>
                      <c:pt idx="16361">
                        <c:v>44832.154791666668</c:v>
                      </c:pt>
                      <c:pt idx="16362">
                        <c:v>44832.154803240737</c:v>
                      </c:pt>
                      <c:pt idx="16363">
                        <c:v>44832.154814814814</c:v>
                      </c:pt>
                      <c:pt idx="16364">
                        <c:v>44832.154826388891</c:v>
                      </c:pt>
                      <c:pt idx="16365">
                        <c:v>44832.15483796296</c:v>
                      </c:pt>
                      <c:pt idx="16366">
                        <c:v>44832.154861111114</c:v>
                      </c:pt>
                      <c:pt idx="16367">
                        <c:v>44832.154872685183</c:v>
                      </c:pt>
                      <c:pt idx="16368">
                        <c:v>44832.15488425926</c:v>
                      </c:pt>
                      <c:pt idx="16369">
                        <c:v>44832.154895833337</c:v>
                      </c:pt>
                      <c:pt idx="16370">
                        <c:v>44832.154895833337</c:v>
                      </c:pt>
                      <c:pt idx="16371">
                        <c:v>44832.154907407406</c:v>
                      </c:pt>
                      <c:pt idx="16372">
                        <c:v>44832.154918981483</c:v>
                      </c:pt>
                      <c:pt idx="16373">
                        <c:v>44832.154930555553</c:v>
                      </c:pt>
                      <c:pt idx="16374">
                        <c:v>44832.154942129629</c:v>
                      </c:pt>
                      <c:pt idx="16375">
                        <c:v>44832.154953703706</c:v>
                      </c:pt>
                      <c:pt idx="16376">
                        <c:v>44832.154965277776</c:v>
                      </c:pt>
                      <c:pt idx="16377">
                        <c:v>44832.154976851853</c:v>
                      </c:pt>
                      <c:pt idx="16378">
                        <c:v>44832.154988425929</c:v>
                      </c:pt>
                      <c:pt idx="16379">
                        <c:v>44832.154999999999</c:v>
                      </c:pt>
                      <c:pt idx="16380">
                        <c:v>44832.155011574076</c:v>
                      </c:pt>
                      <c:pt idx="16381">
                        <c:v>44832.155023148145</c:v>
                      </c:pt>
                      <c:pt idx="16382">
                        <c:v>44832.155034722222</c:v>
                      </c:pt>
                      <c:pt idx="16383">
                        <c:v>44832.155057870368</c:v>
                      </c:pt>
                      <c:pt idx="16384">
                        <c:v>44832.155069444445</c:v>
                      </c:pt>
                      <c:pt idx="16385">
                        <c:v>44832.155081018522</c:v>
                      </c:pt>
                      <c:pt idx="16386">
                        <c:v>44832.155092592591</c:v>
                      </c:pt>
                      <c:pt idx="16387">
                        <c:v>44832.155104166668</c:v>
                      </c:pt>
                      <c:pt idx="16388">
                        <c:v>44832.155115740738</c:v>
                      </c:pt>
                      <c:pt idx="16389">
                        <c:v>44832.155127314814</c:v>
                      </c:pt>
                      <c:pt idx="16390">
                        <c:v>44832.155138888891</c:v>
                      </c:pt>
                      <c:pt idx="16391">
                        <c:v>44832.155150462961</c:v>
                      </c:pt>
                      <c:pt idx="16392">
                        <c:v>44832.155162037037</c:v>
                      </c:pt>
                      <c:pt idx="16393">
                        <c:v>44832.155173611114</c:v>
                      </c:pt>
                      <c:pt idx="16394">
                        <c:v>44832.155185185184</c:v>
                      </c:pt>
                      <c:pt idx="16395">
                        <c:v>44832.15519675926</c:v>
                      </c:pt>
                      <c:pt idx="16396">
                        <c:v>44832.15520833333</c:v>
                      </c:pt>
                      <c:pt idx="16397">
                        <c:v>44832.155219907407</c:v>
                      </c:pt>
                      <c:pt idx="16398">
                        <c:v>44832.155231481483</c:v>
                      </c:pt>
                      <c:pt idx="16399">
                        <c:v>44832.155243055553</c:v>
                      </c:pt>
                      <c:pt idx="16400">
                        <c:v>44832.15525462963</c:v>
                      </c:pt>
                      <c:pt idx="16401">
                        <c:v>44832.155266203707</c:v>
                      </c:pt>
                      <c:pt idx="16402">
                        <c:v>44832.155277777776</c:v>
                      </c:pt>
                      <c:pt idx="16403">
                        <c:v>44832.155289351853</c:v>
                      </c:pt>
                      <c:pt idx="16404">
                        <c:v>44832.155300925922</c:v>
                      </c:pt>
                      <c:pt idx="16405">
                        <c:v>44832.155312499999</c:v>
                      </c:pt>
                      <c:pt idx="16406">
                        <c:v>44832.155324074076</c:v>
                      </c:pt>
                      <c:pt idx="16407">
                        <c:v>44832.155335648145</c:v>
                      </c:pt>
                      <c:pt idx="16408">
                        <c:v>44832.155347222222</c:v>
                      </c:pt>
                      <c:pt idx="16409">
                        <c:v>44832.155358796299</c:v>
                      </c:pt>
                      <c:pt idx="16410">
                        <c:v>44832.155370370368</c:v>
                      </c:pt>
                      <c:pt idx="16411">
                        <c:v>44832.155381944445</c:v>
                      </c:pt>
                      <c:pt idx="16412">
                        <c:v>44832.155393518522</c:v>
                      </c:pt>
                      <c:pt idx="16413">
                        <c:v>44832.155405092592</c:v>
                      </c:pt>
                      <c:pt idx="16414">
                        <c:v>44832.155416666668</c:v>
                      </c:pt>
                      <c:pt idx="16415">
                        <c:v>44832.155428240738</c:v>
                      </c:pt>
                      <c:pt idx="16416">
                        <c:v>44832.155439814815</c:v>
                      </c:pt>
                      <c:pt idx="16417">
                        <c:v>44832.155451388891</c:v>
                      </c:pt>
                      <c:pt idx="16418">
                        <c:v>44832.155462962961</c:v>
                      </c:pt>
                      <c:pt idx="16419">
                        <c:v>44832.155474537038</c:v>
                      </c:pt>
                      <c:pt idx="16420">
                        <c:v>44832.155486111114</c:v>
                      </c:pt>
                      <c:pt idx="16421">
                        <c:v>44832.155497685184</c:v>
                      </c:pt>
                      <c:pt idx="16422">
                        <c:v>44832.155509259261</c:v>
                      </c:pt>
                      <c:pt idx="16423">
                        <c:v>44832.15552083333</c:v>
                      </c:pt>
                      <c:pt idx="16424">
                        <c:v>44832.155532407407</c:v>
                      </c:pt>
                      <c:pt idx="16425">
                        <c:v>44832.155543981484</c:v>
                      </c:pt>
                      <c:pt idx="16426">
                        <c:v>44832.155555555553</c:v>
                      </c:pt>
                      <c:pt idx="16427">
                        <c:v>44832.15556712963</c:v>
                      </c:pt>
                      <c:pt idx="16428">
                        <c:v>44832.155578703707</c:v>
                      </c:pt>
                      <c:pt idx="16429">
                        <c:v>44832.155590277776</c:v>
                      </c:pt>
                      <c:pt idx="16430">
                        <c:v>44832.155601851853</c:v>
                      </c:pt>
                      <c:pt idx="16431">
                        <c:v>44832.155613425923</c:v>
                      </c:pt>
                      <c:pt idx="16432">
                        <c:v>44832.155624999999</c:v>
                      </c:pt>
                      <c:pt idx="16433">
                        <c:v>44832.155636574076</c:v>
                      </c:pt>
                      <c:pt idx="16434">
                        <c:v>44832.155648148146</c:v>
                      </c:pt>
                      <c:pt idx="16435">
                        <c:v>44832.155659722222</c:v>
                      </c:pt>
                      <c:pt idx="16436">
                        <c:v>44832.155671296299</c:v>
                      </c:pt>
                      <c:pt idx="16437">
                        <c:v>44832.155682870369</c:v>
                      </c:pt>
                      <c:pt idx="16438">
                        <c:v>44832.155694444446</c:v>
                      </c:pt>
                      <c:pt idx="16439">
                        <c:v>44832.155706018515</c:v>
                      </c:pt>
                      <c:pt idx="16440">
                        <c:v>44832.155717592592</c:v>
                      </c:pt>
                      <c:pt idx="16441">
                        <c:v>44832.155729166669</c:v>
                      </c:pt>
                      <c:pt idx="16442">
                        <c:v>44832.155740740738</c:v>
                      </c:pt>
                      <c:pt idx="16443">
                        <c:v>44832.155752314815</c:v>
                      </c:pt>
                      <c:pt idx="16444">
                        <c:v>44832.155763888892</c:v>
                      </c:pt>
                      <c:pt idx="16445">
                        <c:v>44832.155775462961</c:v>
                      </c:pt>
                      <c:pt idx="16446">
                        <c:v>44832.155787037038</c:v>
                      </c:pt>
                      <c:pt idx="16447">
                        <c:v>44832.155798611115</c:v>
                      </c:pt>
                      <c:pt idx="16448">
                        <c:v>44832.155810185184</c:v>
                      </c:pt>
                      <c:pt idx="16449">
                        <c:v>44832.155821759261</c:v>
                      </c:pt>
                      <c:pt idx="16450">
                        <c:v>44832.155833333331</c:v>
                      </c:pt>
                      <c:pt idx="16451">
                        <c:v>44832.155844907407</c:v>
                      </c:pt>
                      <c:pt idx="16452">
                        <c:v>44832.155856481484</c:v>
                      </c:pt>
                      <c:pt idx="16453">
                        <c:v>44832.155868055554</c:v>
                      </c:pt>
                      <c:pt idx="16454">
                        <c:v>44832.15587962963</c:v>
                      </c:pt>
                      <c:pt idx="16455">
                        <c:v>44832.155891203707</c:v>
                      </c:pt>
                      <c:pt idx="16456">
                        <c:v>44832.155902777777</c:v>
                      </c:pt>
                      <c:pt idx="16457">
                        <c:v>44832.155914351853</c:v>
                      </c:pt>
                      <c:pt idx="16458">
                        <c:v>44832.155925925923</c:v>
                      </c:pt>
                      <c:pt idx="16459">
                        <c:v>44832.1559375</c:v>
                      </c:pt>
                      <c:pt idx="16460">
                        <c:v>44832.155949074076</c:v>
                      </c:pt>
                      <c:pt idx="16461">
                        <c:v>44832.155960648146</c:v>
                      </c:pt>
                      <c:pt idx="16462">
                        <c:v>44832.155972222223</c:v>
                      </c:pt>
                      <c:pt idx="16463">
                        <c:v>44832.1559837963</c:v>
                      </c:pt>
                      <c:pt idx="16464">
                        <c:v>44832.155995370369</c:v>
                      </c:pt>
                      <c:pt idx="16465">
                        <c:v>44832.156006944446</c:v>
                      </c:pt>
                      <c:pt idx="16466">
                        <c:v>44832.156018518515</c:v>
                      </c:pt>
                      <c:pt idx="16467">
                        <c:v>44832.156030092592</c:v>
                      </c:pt>
                      <c:pt idx="16468">
                        <c:v>44832.156041666669</c:v>
                      </c:pt>
                      <c:pt idx="16469">
                        <c:v>44832.156053240738</c:v>
                      </c:pt>
                      <c:pt idx="16470">
                        <c:v>44832.156064814815</c:v>
                      </c:pt>
                      <c:pt idx="16471">
                        <c:v>44832.156076388892</c:v>
                      </c:pt>
                      <c:pt idx="16472">
                        <c:v>44832.156087962961</c:v>
                      </c:pt>
                      <c:pt idx="16473">
                        <c:v>44832.156099537038</c:v>
                      </c:pt>
                      <c:pt idx="16474">
                        <c:v>44832.156111111108</c:v>
                      </c:pt>
                      <c:pt idx="16475">
                        <c:v>44832.156122685185</c:v>
                      </c:pt>
                      <c:pt idx="16476">
                        <c:v>44832.156134259261</c:v>
                      </c:pt>
                      <c:pt idx="16477">
                        <c:v>44832.156145833331</c:v>
                      </c:pt>
                      <c:pt idx="16478">
                        <c:v>44832.156157407408</c:v>
                      </c:pt>
                      <c:pt idx="16479">
                        <c:v>44832.156168981484</c:v>
                      </c:pt>
                      <c:pt idx="16480">
                        <c:v>44832.156180555554</c:v>
                      </c:pt>
                      <c:pt idx="16481">
                        <c:v>44832.156192129631</c:v>
                      </c:pt>
                      <c:pt idx="16482">
                        <c:v>44832.1562037037</c:v>
                      </c:pt>
                      <c:pt idx="16483">
                        <c:v>44832.156215277777</c:v>
                      </c:pt>
                      <c:pt idx="16484">
                        <c:v>44832.156226851854</c:v>
                      </c:pt>
                      <c:pt idx="16485">
                        <c:v>44832.156238425923</c:v>
                      </c:pt>
                      <c:pt idx="16486">
                        <c:v>44832.15625</c:v>
                      </c:pt>
                      <c:pt idx="16487">
                        <c:v>44832.156261574077</c:v>
                      </c:pt>
                      <c:pt idx="16488">
                        <c:v>44832.156273148146</c:v>
                      </c:pt>
                      <c:pt idx="16489">
                        <c:v>44832.156284722223</c:v>
                      </c:pt>
                      <c:pt idx="16490">
                        <c:v>44832.1562962963</c:v>
                      </c:pt>
                      <c:pt idx="16491">
                        <c:v>44832.156307870369</c:v>
                      </c:pt>
                      <c:pt idx="16492">
                        <c:v>44832.156319444446</c:v>
                      </c:pt>
                      <c:pt idx="16493">
                        <c:v>44832.156331018516</c:v>
                      </c:pt>
                      <c:pt idx="16494">
                        <c:v>44832.156342592592</c:v>
                      </c:pt>
                      <c:pt idx="16495">
                        <c:v>44832.156354166669</c:v>
                      </c:pt>
                      <c:pt idx="16496">
                        <c:v>44832.156365740739</c:v>
                      </c:pt>
                      <c:pt idx="16497">
                        <c:v>44832.156377314815</c:v>
                      </c:pt>
                      <c:pt idx="16498">
                        <c:v>44832.156388888892</c:v>
                      </c:pt>
                      <c:pt idx="16499">
                        <c:v>44832.156400462962</c:v>
                      </c:pt>
                      <c:pt idx="16500">
                        <c:v>44832.156412037039</c:v>
                      </c:pt>
                      <c:pt idx="16501">
                        <c:v>44832.156423611108</c:v>
                      </c:pt>
                      <c:pt idx="16502">
                        <c:v>44832.156435185185</c:v>
                      </c:pt>
                      <c:pt idx="16503">
                        <c:v>44832.156446759262</c:v>
                      </c:pt>
                      <c:pt idx="16504">
                        <c:v>44832.156458333331</c:v>
                      </c:pt>
                      <c:pt idx="16505">
                        <c:v>44832.156469907408</c:v>
                      </c:pt>
                      <c:pt idx="16506">
                        <c:v>44832.156481481485</c:v>
                      </c:pt>
                      <c:pt idx="16507">
                        <c:v>44832.156493055554</c:v>
                      </c:pt>
                      <c:pt idx="16508">
                        <c:v>44832.156504629631</c:v>
                      </c:pt>
                      <c:pt idx="16509">
                        <c:v>44832.1565162037</c:v>
                      </c:pt>
                      <c:pt idx="16510">
                        <c:v>44832.156527777777</c:v>
                      </c:pt>
                      <c:pt idx="16511">
                        <c:v>44832.156539351854</c:v>
                      </c:pt>
                      <c:pt idx="16512">
                        <c:v>44832.156550925924</c:v>
                      </c:pt>
                      <c:pt idx="16513">
                        <c:v>44832.1565625</c:v>
                      </c:pt>
                      <c:pt idx="16514">
                        <c:v>44832.156574074077</c:v>
                      </c:pt>
                      <c:pt idx="16515">
                        <c:v>44832.156585648147</c:v>
                      </c:pt>
                      <c:pt idx="16516">
                        <c:v>44832.156597222223</c:v>
                      </c:pt>
                      <c:pt idx="16517">
                        <c:v>44832.156608796293</c:v>
                      </c:pt>
                      <c:pt idx="16518">
                        <c:v>44832.15662037037</c:v>
                      </c:pt>
                      <c:pt idx="16519">
                        <c:v>44832.156631944446</c:v>
                      </c:pt>
                      <c:pt idx="16520">
                        <c:v>44832.156643518516</c:v>
                      </c:pt>
                      <c:pt idx="16521">
                        <c:v>44832.156655092593</c:v>
                      </c:pt>
                      <c:pt idx="16522">
                        <c:v>44832.156666666669</c:v>
                      </c:pt>
                      <c:pt idx="16523">
                        <c:v>44832.156678240739</c:v>
                      </c:pt>
                      <c:pt idx="16524">
                        <c:v>44832.156689814816</c:v>
                      </c:pt>
                      <c:pt idx="16525">
                        <c:v>44832.156701388885</c:v>
                      </c:pt>
                      <c:pt idx="16526">
                        <c:v>44832.156712962962</c:v>
                      </c:pt>
                      <c:pt idx="16527">
                        <c:v>44832.156724537039</c:v>
                      </c:pt>
                      <c:pt idx="16528">
                        <c:v>44832.156736111108</c:v>
                      </c:pt>
                      <c:pt idx="16529">
                        <c:v>44832.156747685185</c:v>
                      </c:pt>
                      <c:pt idx="16530">
                        <c:v>44832.156759259262</c:v>
                      </c:pt>
                      <c:pt idx="16531">
                        <c:v>44832.156770833331</c:v>
                      </c:pt>
                      <c:pt idx="16532">
                        <c:v>44832.156782407408</c:v>
                      </c:pt>
                      <c:pt idx="16533">
                        <c:v>44832.156793981485</c:v>
                      </c:pt>
                      <c:pt idx="16534">
                        <c:v>44832.156805555554</c:v>
                      </c:pt>
                      <c:pt idx="16535">
                        <c:v>44832.156817129631</c:v>
                      </c:pt>
                      <c:pt idx="16536">
                        <c:v>44832.156828703701</c:v>
                      </c:pt>
                      <c:pt idx="16537">
                        <c:v>44832.156840277778</c:v>
                      </c:pt>
                      <c:pt idx="16538">
                        <c:v>44832.156851851854</c:v>
                      </c:pt>
                      <c:pt idx="16539">
                        <c:v>44832.156863425924</c:v>
                      </c:pt>
                      <c:pt idx="16540">
                        <c:v>44832.156875000001</c:v>
                      </c:pt>
                      <c:pt idx="16541">
                        <c:v>44832.156886574077</c:v>
                      </c:pt>
                      <c:pt idx="16542">
                        <c:v>44832.156898148147</c:v>
                      </c:pt>
                      <c:pt idx="16543">
                        <c:v>44832.156909722224</c:v>
                      </c:pt>
                      <c:pt idx="16544">
                        <c:v>44832.156921296293</c:v>
                      </c:pt>
                      <c:pt idx="16545">
                        <c:v>44832.15693287037</c:v>
                      </c:pt>
                      <c:pt idx="16546">
                        <c:v>44832.156944444447</c:v>
                      </c:pt>
                      <c:pt idx="16547">
                        <c:v>44832.156956018516</c:v>
                      </c:pt>
                      <c:pt idx="16548">
                        <c:v>44832.156967592593</c:v>
                      </c:pt>
                      <c:pt idx="16549">
                        <c:v>44832.15697916667</c:v>
                      </c:pt>
                      <c:pt idx="16550">
                        <c:v>44832.156990740739</c:v>
                      </c:pt>
                      <c:pt idx="16551">
                        <c:v>44832.157002314816</c:v>
                      </c:pt>
                      <c:pt idx="16552">
                        <c:v>44832.157013888886</c:v>
                      </c:pt>
                      <c:pt idx="16553">
                        <c:v>44832.157025462962</c:v>
                      </c:pt>
                      <c:pt idx="16554">
                        <c:v>44832.157037037039</c:v>
                      </c:pt>
                      <c:pt idx="16555">
                        <c:v>44832.157048611109</c:v>
                      </c:pt>
                      <c:pt idx="16556">
                        <c:v>44832.157060185185</c:v>
                      </c:pt>
                      <c:pt idx="16557">
                        <c:v>44832.157071759262</c:v>
                      </c:pt>
                      <c:pt idx="16558">
                        <c:v>44832.157083333332</c:v>
                      </c:pt>
                      <c:pt idx="16559">
                        <c:v>44832.157094907408</c:v>
                      </c:pt>
                      <c:pt idx="16560">
                        <c:v>44832.157106481478</c:v>
                      </c:pt>
                      <c:pt idx="16561">
                        <c:v>44832.157118055555</c:v>
                      </c:pt>
                      <c:pt idx="16562">
                        <c:v>44832.157129629632</c:v>
                      </c:pt>
                      <c:pt idx="16563">
                        <c:v>44832.157141203701</c:v>
                      </c:pt>
                      <c:pt idx="16564">
                        <c:v>44832.157152777778</c:v>
                      </c:pt>
                      <c:pt idx="16565">
                        <c:v>44832.157164351855</c:v>
                      </c:pt>
                      <c:pt idx="16566">
                        <c:v>44832.157175925924</c:v>
                      </c:pt>
                      <c:pt idx="16567">
                        <c:v>44832.157187500001</c:v>
                      </c:pt>
                      <c:pt idx="16568">
                        <c:v>44832.157199074078</c:v>
                      </c:pt>
                      <c:pt idx="16569">
                        <c:v>44832.157210648147</c:v>
                      </c:pt>
                      <c:pt idx="16570">
                        <c:v>44832.157222222224</c:v>
                      </c:pt>
                      <c:pt idx="16571">
                        <c:v>44832.157233796293</c:v>
                      </c:pt>
                      <c:pt idx="16572">
                        <c:v>44832.15724537037</c:v>
                      </c:pt>
                      <c:pt idx="16573">
                        <c:v>44832.157256944447</c:v>
                      </c:pt>
                      <c:pt idx="16574">
                        <c:v>44832.157268518517</c:v>
                      </c:pt>
                      <c:pt idx="16575">
                        <c:v>44832.157280092593</c:v>
                      </c:pt>
                      <c:pt idx="16576">
                        <c:v>44832.15729166667</c:v>
                      </c:pt>
                      <c:pt idx="16577">
                        <c:v>44832.15730324074</c:v>
                      </c:pt>
                      <c:pt idx="16578">
                        <c:v>44832.157314814816</c:v>
                      </c:pt>
                      <c:pt idx="16579">
                        <c:v>44832.157326388886</c:v>
                      </c:pt>
                      <c:pt idx="16580">
                        <c:v>44832.157337962963</c:v>
                      </c:pt>
                      <c:pt idx="16581">
                        <c:v>44832.157349537039</c:v>
                      </c:pt>
                      <c:pt idx="16582">
                        <c:v>44832.157361111109</c:v>
                      </c:pt>
                      <c:pt idx="16583">
                        <c:v>44832.157372685186</c:v>
                      </c:pt>
                      <c:pt idx="16584">
                        <c:v>44832.157384259262</c:v>
                      </c:pt>
                      <c:pt idx="16585">
                        <c:v>44832.157395833332</c:v>
                      </c:pt>
                      <c:pt idx="16586">
                        <c:v>44832.157407407409</c:v>
                      </c:pt>
                      <c:pt idx="16587">
                        <c:v>44832.157418981478</c:v>
                      </c:pt>
                      <c:pt idx="16588">
                        <c:v>44832.157430555555</c:v>
                      </c:pt>
                      <c:pt idx="16589">
                        <c:v>44832.157442129632</c:v>
                      </c:pt>
                      <c:pt idx="16590">
                        <c:v>44832.157453703701</c:v>
                      </c:pt>
                      <c:pt idx="16591">
                        <c:v>44832.157465277778</c:v>
                      </c:pt>
                      <c:pt idx="16592">
                        <c:v>44832.157476851855</c:v>
                      </c:pt>
                      <c:pt idx="16593">
                        <c:v>44832.157488425924</c:v>
                      </c:pt>
                      <c:pt idx="16594">
                        <c:v>44832.157500000001</c:v>
                      </c:pt>
                      <c:pt idx="16595">
                        <c:v>44832.157511574071</c:v>
                      </c:pt>
                      <c:pt idx="16596">
                        <c:v>44832.157523148147</c:v>
                      </c:pt>
                      <c:pt idx="16597">
                        <c:v>44832.157534722224</c:v>
                      </c:pt>
                      <c:pt idx="16598">
                        <c:v>44832.157546296294</c:v>
                      </c:pt>
                      <c:pt idx="16599">
                        <c:v>44832.157557870371</c:v>
                      </c:pt>
                      <c:pt idx="16600">
                        <c:v>44832.157569444447</c:v>
                      </c:pt>
                      <c:pt idx="16601">
                        <c:v>44832.157581018517</c:v>
                      </c:pt>
                      <c:pt idx="16602">
                        <c:v>44832.157592592594</c:v>
                      </c:pt>
                      <c:pt idx="16603">
                        <c:v>44832.157604166663</c:v>
                      </c:pt>
                      <c:pt idx="16604">
                        <c:v>44832.15761574074</c:v>
                      </c:pt>
                      <c:pt idx="16605">
                        <c:v>44832.157627314817</c:v>
                      </c:pt>
                      <c:pt idx="16606">
                        <c:v>44832.157638888886</c:v>
                      </c:pt>
                      <c:pt idx="16607">
                        <c:v>44832.157650462963</c:v>
                      </c:pt>
                      <c:pt idx="16608">
                        <c:v>44832.15766203704</c:v>
                      </c:pt>
                      <c:pt idx="16609">
                        <c:v>44832.157673611109</c:v>
                      </c:pt>
                      <c:pt idx="16610">
                        <c:v>44832.157685185186</c:v>
                      </c:pt>
                      <c:pt idx="16611">
                        <c:v>44832.157696759263</c:v>
                      </c:pt>
                      <c:pt idx="16612">
                        <c:v>44832.157708333332</c:v>
                      </c:pt>
                      <c:pt idx="16613">
                        <c:v>44832.157719907409</c:v>
                      </c:pt>
                      <c:pt idx="16614">
                        <c:v>44832.157731481479</c:v>
                      </c:pt>
                      <c:pt idx="16615">
                        <c:v>44832.157743055555</c:v>
                      </c:pt>
                      <c:pt idx="16616">
                        <c:v>44832.157754629632</c:v>
                      </c:pt>
                      <c:pt idx="16617">
                        <c:v>44832.157766203702</c:v>
                      </c:pt>
                      <c:pt idx="16618">
                        <c:v>44832.157777777778</c:v>
                      </c:pt>
                      <c:pt idx="16619">
                        <c:v>44832.157789351855</c:v>
                      </c:pt>
                      <c:pt idx="16620">
                        <c:v>44832.157800925925</c:v>
                      </c:pt>
                      <c:pt idx="16621">
                        <c:v>44832.157812500001</c:v>
                      </c:pt>
                      <c:pt idx="16622">
                        <c:v>44832.157824074071</c:v>
                      </c:pt>
                      <c:pt idx="16623">
                        <c:v>44832.157835648148</c:v>
                      </c:pt>
                      <c:pt idx="16624">
                        <c:v>44832.157858796294</c:v>
                      </c:pt>
                      <c:pt idx="16625">
                        <c:v>44832.157870370371</c:v>
                      </c:pt>
                      <c:pt idx="16626">
                        <c:v>44832.157881944448</c:v>
                      </c:pt>
                      <c:pt idx="16627">
                        <c:v>44832.157893518517</c:v>
                      </c:pt>
                      <c:pt idx="16628">
                        <c:v>44832.157905092594</c:v>
                      </c:pt>
                      <c:pt idx="16629">
                        <c:v>44832.157916666663</c:v>
                      </c:pt>
                      <c:pt idx="16630">
                        <c:v>44832.157916666663</c:v>
                      </c:pt>
                      <c:pt idx="16631">
                        <c:v>44832.15792824074</c:v>
                      </c:pt>
                      <c:pt idx="16632">
                        <c:v>44832.157939814817</c:v>
                      </c:pt>
                      <c:pt idx="16633">
                        <c:v>44832.157951388886</c:v>
                      </c:pt>
                      <c:pt idx="16634">
                        <c:v>44832.157962962963</c:v>
                      </c:pt>
                      <c:pt idx="16635">
                        <c:v>44832.15797453704</c:v>
                      </c:pt>
                      <c:pt idx="16636">
                        <c:v>44832.157986111109</c:v>
                      </c:pt>
                      <c:pt idx="16637">
                        <c:v>44832.157997685186</c:v>
                      </c:pt>
                      <c:pt idx="16638">
                        <c:v>44832.158009259256</c:v>
                      </c:pt>
                      <c:pt idx="16639">
                        <c:v>44832.158020833333</c:v>
                      </c:pt>
                      <c:pt idx="16640">
                        <c:v>44832.158032407409</c:v>
                      </c:pt>
                      <c:pt idx="16641">
                        <c:v>44832.158055555556</c:v>
                      </c:pt>
                      <c:pt idx="16642">
                        <c:v>44832.158067129632</c:v>
                      </c:pt>
                      <c:pt idx="16643">
                        <c:v>44832.158078703702</c:v>
                      </c:pt>
                      <c:pt idx="16644">
                        <c:v>44832.158090277779</c:v>
                      </c:pt>
                      <c:pt idx="16645">
                        <c:v>44832.158101851855</c:v>
                      </c:pt>
                      <c:pt idx="16646">
                        <c:v>44832.158113425925</c:v>
                      </c:pt>
                      <c:pt idx="16647">
                        <c:v>44832.158125000002</c:v>
                      </c:pt>
                      <c:pt idx="16648">
                        <c:v>44832.158136574071</c:v>
                      </c:pt>
                      <c:pt idx="16649">
                        <c:v>44832.158148148148</c:v>
                      </c:pt>
                      <c:pt idx="16650">
                        <c:v>44832.158159722225</c:v>
                      </c:pt>
                      <c:pt idx="16651">
                        <c:v>44832.158171296294</c:v>
                      </c:pt>
                      <c:pt idx="16652">
                        <c:v>44832.158182870371</c:v>
                      </c:pt>
                      <c:pt idx="16653">
                        <c:v>44832.158194444448</c:v>
                      </c:pt>
                      <c:pt idx="16654">
                        <c:v>44832.158206018517</c:v>
                      </c:pt>
                      <c:pt idx="16655">
                        <c:v>44832.158217592594</c:v>
                      </c:pt>
                      <c:pt idx="16656">
                        <c:v>44832.158229166664</c:v>
                      </c:pt>
                      <c:pt idx="16657">
                        <c:v>44832.15824074074</c:v>
                      </c:pt>
                      <c:pt idx="16658">
                        <c:v>44832.158252314817</c:v>
                      </c:pt>
                      <c:pt idx="16659">
                        <c:v>44832.158263888887</c:v>
                      </c:pt>
                      <c:pt idx="16660">
                        <c:v>44832.158275462964</c:v>
                      </c:pt>
                      <c:pt idx="16661">
                        <c:v>44832.15828703704</c:v>
                      </c:pt>
                      <c:pt idx="16662">
                        <c:v>44832.15829861111</c:v>
                      </c:pt>
                      <c:pt idx="16663">
                        <c:v>44832.158310185187</c:v>
                      </c:pt>
                      <c:pt idx="16664">
                        <c:v>44832.158321759256</c:v>
                      </c:pt>
                      <c:pt idx="16665">
                        <c:v>44832.158333333333</c:v>
                      </c:pt>
                      <c:pt idx="16666">
                        <c:v>44832.15834490741</c:v>
                      </c:pt>
                      <c:pt idx="16667">
                        <c:v>44832.158356481479</c:v>
                      </c:pt>
                      <c:pt idx="16668">
                        <c:v>44832.158368055556</c:v>
                      </c:pt>
                      <c:pt idx="16669">
                        <c:v>44832.158379629633</c:v>
                      </c:pt>
                      <c:pt idx="16670">
                        <c:v>44832.158391203702</c:v>
                      </c:pt>
                      <c:pt idx="16671">
                        <c:v>44832.158402777779</c:v>
                      </c:pt>
                      <c:pt idx="16672">
                        <c:v>44832.158414351848</c:v>
                      </c:pt>
                      <c:pt idx="16673">
                        <c:v>44832.158425925925</c:v>
                      </c:pt>
                      <c:pt idx="16674">
                        <c:v>44832.158437500002</c:v>
                      </c:pt>
                      <c:pt idx="16675">
                        <c:v>44832.158449074072</c:v>
                      </c:pt>
                      <c:pt idx="16676">
                        <c:v>44832.158460648148</c:v>
                      </c:pt>
                      <c:pt idx="16677">
                        <c:v>44832.158472222225</c:v>
                      </c:pt>
                      <c:pt idx="16678">
                        <c:v>44832.158483796295</c:v>
                      </c:pt>
                      <c:pt idx="16679">
                        <c:v>44832.158495370371</c:v>
                      </c:pt>
                      <c:pt idx="16680">
                        <c:v>44832.158506944441</c:v>
                      </c:pt>
                      <c:pt idx="16681">
                        <c:v>44832.158518518518</c:v>
                      </c:pt>
                      <c:pt idx="16682">
                        <c:v>44832.158530092594</c:v>
                      </c:pt>
                      <c:pt idx="16683">
                        <c:v>44832.158541666664</c:v>
                      </c:pt>
                      <c:pt idx="16684">
                        <c:v>44832.158553240741</c:v>
                      </c:pt>
                      <c:pt idx="16685">
                        <c:v>44832.158564814818</c:v>
                      </c:pt>
                      <c:pt idx="16686">
                        <c:v>44832.158576388887</c:v>
                      </c:pt>
                      <c:pt idx="16687">
                        <c:v>44832.158587962964</c:v>
                      </c:pt>
                      <c:pt idx="16688">
                        <c:v>44832.158599537041</c:v>
                      </c:pt>
                      <c:pt idx="16689">
                        <c:v>44832.15861111111</c:v>
                      </c:pt>
                      <c:pt idx="16690">
                        <c:v>44832.158622685187</c:v>
                      </c:pt>
                      <c:pt idx="16691">
                        <c:v>44832.158634259256</c:v>
                      </c:pt>
                      <c:pt idx="16692">
                        <c:v>44832.158645833333</c:v>
                      </c:pt>
                      <c:pt idx="16693">
                        <c:v>44832.15865740741</c:v>
                      </c:pt>
                      <c:pt idx="16694">
                        <c:v>44832.158668981479</c:v>
                      </c:pt>
                      <c:pt idx="16695">
                        <c:v>44832.158680555556</c:v>
                      </c:pt>
                      <c:pt idx="16696">
                        <c:v>44832.158692129633</c:v>
                      </c:pt>
                      <c:pt idx="16697">
                        <c:v>44832.158703703702</c:v>
                      </c:pt>
                      <c:pt idx="16698">
                        <c:v>44832.158715277779</c:v>
                      </c:pt>
                      <c:pt idx="16699">
                        <c:v>44832.158726851849</c:v>
                      </c:pt>
                      <c:pt idx="16700">
                        <c:v>44832.158738425926</c:v>
                      </c:pt>
                      <c:pt idx="16701">
                        <c:v>44832.158750000002</c:v>
                      </c:pt>
                      <c:pt idx="16702">
                        <c:v>44832.158761574072</c:v>
                      </c:pt>
                      <c:pt idx="16703">
                        <c:v>44832.158773148149</c:v>
                      </c:pt>
                      <c:pt idx="16704">
                        <c:v>44832.158784722225</c:v>
                      </c:pt>
                      <c:pt idx="16705">
                        <c:v>44832.158796296295</c:v>
                      </c:pt>
                      <c:pt idx="16706">
                        <c:v>44832.158807870372</c:v>
                      </c:pt>
                      <c:pt idx="16707">
                        <c:v>44832.158819444441</c:v>
                      </c:pt>
                      <c:pt idx="16708">
                        <c:v>44832.158831018518</c:v>
                      </c:pt>
                      <c:pt idx="16709">
                        <c:v>44832.158842592595</c:v>
                      </c:pt>
                      <c:pt idx="16710">
                        <c:v>44832.158854166664</c:v>
                      </c:pt>
                      <c:pt idx="16711">
                        <c:v>44832.158865740741</c:v>
                      </c:pt>
                      <c:pt idx="16712">
                        <c:v>44832.158877314818</c:v>
                      </c:pt>
                      <c:pt idx="16713">
                        <c:v>44832.158888888887</c:v>
                      </c:pt>
                      <c:pt idx="16714">
                        <c:v>44832.158900462964</c:v>
                      </c:pt>
                      <c:pt idx="16715">
                        <c:v>44832.158912037034</c:v>
                      </c:pt>
                      <c:pt idx="16716">
                        <c:v>44832.15892361111</c:v>
                      </c:pt>
                      <c:pt idx="16717">
                        <c:v>44832.158935185187</c:v>
                      </c:pt>
                      <c:pt idx="16718">
                        <c:v>44832.158946759257</c:v>
                      </c:pt>
                      <c:pt idx="16719">
                        <c:v>44832.158958333333</c:v>
                      </c:pt>
                      <c:pt idx="16720">
                        <c:v>44832.15896990741</c:v>
                      </c:pt>
                      <c:pt idx="16721">
                        <c:v>44832.15898148148</c:v>
                      </c:pt>
                      <c:pt idx="16722">
                        <c:v>44832.158993055556</c:v>
                      </c:pt>
                      <c:pt idx="16723">
                        <c:v>44832.159004629626</c:v>
                      </c:pt>
                      <c:pt idx="16724">
                        <c:v>44832.159016203703</c:v>
                      </c:pt>
                      <c:pt idx="16725">
                        <c:v>44832.15902777778</c:v>
                      </c:pt>
                      <c:pt idx="16726">
                        <c:v>44832.159039351849</c:v>
                      </c:pt>
                      <c:pt idx="16727">
                        <c:v>44832.159050925926</c:v>
                      </c:pt>
                      <c:pt idx="16728">
                        <c:v>44832.159062500003</c:v>
                      </c:pt>
                      <c:pt idx="16729">
                        <c:v>44832.159074074072</c:v>
                      </c:pt>
                      <c:pt idx="16730">
                        <c:v>44832.159085648149</c:v>
                      </c:pt>
                      <c:pt idx="16731">
                        <c:v>44832.159097222226</c:v>
                      </c:pt>
                      <c:pt idx="16732">
                        <c:v>44832.159108796295</c:v>
                      </c:pt>
                      <c:pt idx="16733">
                        <c:v>44832.159120370372</c:v>
                      </c:pt>
                      <c:pt idx="16734">
                        <c:v>44832.159131944441</c:v>
                      </c:pt>
                      <c:pt idx="16735">
                        <c:v>44832.159143518518</c:v>
                      </c:pt>
                      <c:pt idx="16736">
                        <c:v>44832.159155092595</c:v>
                      </c:pt>
                      <c:pt idx="16737">
                        <c:v>44832.159166666665</c:v>
                      </c:pt>
                      <c:pt idx="16738">
                        <c:v>44832.159178240741</c:v>
                      </c:pt>
                      <c:pt idx="16739">
                        <c:v>44832.159189814818</c:v>
                      </c:pt>
                      <c:pt idx="16740">
                        <c:v>44832.159201388888</c:v>
                      </c:pt>
                      <c:pt idx="16741">
                        <c:v>44832.159212962964</c:v>
                      </c:pt>
                      <c:pt idx="16742">
                        <c:v>44832.159224537034</c:v>
                      </c:pt>
                      <c:pt idx="16743">
                        <c:v>44832.159236111111</c:v>
                      </c:pt>
                      <c:pt idx="16744">
                        <c:v>44832.159247685187</c:v>
                      </c:pt>
                      <c:pt idx="16745">
                        <c:v>44832.159259259257</c:v>
                      </c:pt>
                      <c:pt idx="16746">
                        <c:v>44832.159270833334</c:v>
                      </c:pt>
                      <c:pt idx="16747">
                        <c:v>44832.159282407411</c:v>
                      </c:pt>
                      <c:pt idx="16748">
                        <c:v>44832.15929398148</c:v>
                      </c:pt>
                      <c:pt idx="16749">
                        <c:v>44832.159305555557</c:v>
                      </c:pt>
                      <c:pt idx="16750">
                        <c:v>44832.159317129626</c:v>
                      </c:pt>
                      <c:pt idx="16751">
                        <c:v>44832.159328703703</c:v>
                      </c:pt>
                      <c:pt idx="16752">
                        <c:v>44832.15934027778</c:v>
                      </c:pt>
                      <c:pt idx="16753">
                        <c:v>44832.159351851849</c:v>
                      </c:pt>
                      <c:pt idx="16754">
                        <c:v>44832.159363425926</c:v>
                      </c:pt>
                      <c:pt idx="16755">
                        <c:v>44832.159375000003</c:v>
                      </c:pt>
                      <c:pt idx="16756">
                        <c:v>44832.159386574072</c:v>
                      </c:pt>
                      <c:pt idx="16757">
                        <c:v>44832.159398148149</c:v>
                      </c:pt>
                      <c:pt idx="16758">
                        <c:v>44832.159409722219</c:v>
                      </c:pt>
                      <c:pt idx="16759">
                        <c:v>44832.159421296295</c:v>
                      </c:pt>
                      <c:pt idx="16760">
                        <c:v>44832.159432870372</c:v>
                      </c:pt>
                      <c:pt idx="16761">
                        <c:v>44832.159444444442</c:v>
                      </c:pt>
                      <c:pt idx="16762">
                        <c:v>44832.159456018519</c:v>
                      </c:pt>
                      <c:pt idx="16763">
                        <c:v>44832.159467592595</c:v>
                      </c:pt>
                      <c:pt idx="16764">
                        <c:v>44832.159479166665</c:v>
                      </c:pt>
                      <c:pt idx="16765">
                        <c:v>44832.159490740742</c:v>
                      </c:pt>
                      <c:pt idx="16766">
                        <c:v>44832.159502314818</c:v>
                      </c:pt>
                      <c:pt idx="16767">
                        <c:v>44832.159513888888</c:v>
                      </c:pt>
                      <c:pt idx="16768">
                        <c:v>44832.159525462965</c:v>
                      </c:pt>
                      <c:pt idx="16769">
                        <c:v>44832.159537037034</c:v>
                      </c:pt>
                      <c:pt idx="16770">
                        <c:v>44832.159548611111</c:v>
                      </c:pt>
                      <c:pt idx="16771">
                        <c:v>44832.159560185188</c:v>
                      </c:pt>
                      <c:pt idx="16772">
                        <c:v>44832.159571759257</c:v>
                      </c:pt>
                      <c:pt idx="16773">
                        <c:v>44832.159583333334</c:v>
                      </c:pt>
                      <c:pt idx="16774">
                        <c:v>44832.159594907411</c:v>
                      </c:pt>
                      <c:pt idx="16775">
                        <c:v>44832.15960648148</c:v>
                      </c:pt>
                      <c:pt idx="16776">
                        <c:v>44832.159618055557</c:v>
                      </c:pt>
                      <c:pt idx="16777">
                        <c:v>44832.159629629627</c:v>
                      </c:pt>
                      <c:pt idx="16778">
                        <c:v>44832.159641203703</c:v>
                      </c:pt>
                      <c:pt idx="16779">
                        <c:v>44832.15965277778</c:v>
                      </c:pt>
                      <c:pt idx="16780">
                        <c:v>44832.15966435185</c:v>
                      </c:pt>
                      <c:pt idx="16781">
                        <c:v>44832.159675925926</c:v>
                      </c:pt>
                      <c:pt idx="16782">
                        <c:v>44832.159687500003</c:v>
                      </c:pt>
                      <c:pt idx="16783">
                        <c:v>44832.159699074073</c:v>
                      </c:pt>
                      <c:pt idx="16784">
                        <c:v>44832.159710648149</c:v>
                      </c:pt>
                      <c:pt idx="16785">
                        <c:v>44832.159722222219</c:v>
                      </c:pt>
                      <c:pt idx="16786">
                        <c:v>44832.159733796296</c:v>
                      </c:pt>
                      <c:pt idx="16787">
                        <c:v>44832.159745370373</c:v>
                      </c:pt>
                      <c:pt idx="16788">
                        <c:v>44832.159756944442</c:v>
                      </c:pt>
                      <c:pt idx="16789">
                        <c:v>44832.159768518519</c:v>
                      </c:pt>
                      <c:pt idx="16790">
                        <c:v>44832.159780092596</c:v>
                      </c:pt>
                      <c:pt idx="16791">
                        <c:v>44832.159791666665</c:v>
                      </c:pt>
                      <c:pt idx="16792">
                        <c:v>44832.159803240742</c:v>
                      </c:pt>
                      <c:pt idx="16793">
                        <c:v>44832.159814814811</c:v>
                      </c:pt>
                      <c:pt idx="16794">
                        <c:v>44832.159826388888</c:v>
                      </c:pt>
                      <c:pt idx="16795">
                        <c:v>44832.159837962965</c:v>
                      </c:pt>
                      <c:pt idx="16796">
                        <c:v>44832.159849537034</c:v>
                      </c:pt>
                      <c:pt idx="16797">
                        <c:v>44832.159861111111</c:v>
                      </c:pt>
                      <c:pt idx="16798">
                        <c:v>44832.159872685188</c:v>
                      </c:pt>
                      <c:pt idx="16799">
                        <c:v>44832.159884259258</c:v>
                      </c:pt>
                      <c:pt idx="16800">
                        <c:v>44832.159895833334</c:v>
                      </c:pt>
                      <c:pt idx="16801">
                        <c:v>44832.159907407404</c:v>
                      </c:pt>
                      <c:pt idx="16802">
                        <c:v>44832.159918981481</c:v>
                      </c:pt>
                      <c:pt idx="16803">
                        <c:v>44832.159930555557</c:v>
                      </c:pt>
                      <c:pt idx="16804">
                        <c:v>44832.159942129627</c:v>
                      </c:pt>
                      <c:pt idx="16805">
                        <c:v>44832.159953703704</c:v>
                      </c:pt>
                      <c:pt idx="16806">
                        <c:v>44832.15996527778</c:v>
                      </c:pt>
                      <c:pt idx="16807">
                        <c:v>44832.15997685185</c:v>
                      </c:pt>
                      <c:pt idx="16808">
                        <c:v>44832.159988425927</c:v>
                      </c:pt>
                      <c:pt idx="16809">
                        <c:v>44832.160000000003</c:v>
                      </c:pt>
                      <c:pt idx="16810">
                        <c:v>44832.160011574073</c:v>
                      </c:pt>
                      <c:pt idx="16811">
                        <c:v>44832.16002314815</c:v>
                      </c:pt>
                      <c:pt idx="16812">
                        <c:v>44832.160034722219</c:v>
                      </c:pt>
                      <c:pt idx="16813">
                        <c:v>44832.160046296296</c:v>
                      </c:pt>
                      <c:pt idx="16814">
                        <c:v>44832.160057870373</c:v>
                      </c:pt>
                      <c:pt idx="16815">
                        <c:v>44832.160069444442</c:v>
                      </c:pt>
                      <c:pt idx="16816">
                        <c:v>44832.160081018519</c:v>
                      </c:pt>
                      <c:pt idx="16817">
                        <c:v>44832.160092592596</c:v>
                      </c:pt>
                      <c:pt idx="16818">
                        <c:v>44832.160104166665</c:v>
                      </c:pt>
                      <c:pt idx="16819">
                        <c:v>44832.160115740742</c:v>
                      </c:pt>
                      <c:pt idx="16820">
                        <c:v>44832.160127314812</c:v>
                      </c:pt>
                      <c:pt idx="16821">
                        <c:v>44832.160138888888</c:v>
                      </c:pt>
                      <c:pt idx="16822">
                        <c:v>44832.160150462965</c:v>
                      </c:pt>
                      <c:pt idx="16823">
                        <c:v>44832.160162037035</c:v>
                      </c:pt>
                      <c:pt idx="16824">
                        <c:v>44832.160173611112</c:v>
                      </c:pt>
                      <c:pt idx="16825">
                        <c:v>44832.160185185188</c:v>
                      </c:pt>
                      <c:pt idx="16826">
                        <c:v>44832.160196759258</c:v>
                      </c:pt>
                      <c:pt idx="16827">
                        <c:v>44832.160208333335</c:v>
                      </c:pt>
                      <c:pt idx="16828">
                        <c:v>44832.160219907404</c:v>
                      </c:pt>
                      <c:pt idx="16829">
                        <c:v>44832.160231481481</c:v>
                      </c:pt>
                      <c:pt idx="16830">
                        <c:v>44832.160243055558</c:v>
                      </c:pt>
                      <c:pt idx="16831">
                        <c:v>44832.160254629627</c:v>
                      </c:pt>
                      <c:pt idx="16832">
                        <c:v>44832.160266203704</c:v>
                      </c:pt>
                      <c:pt idx="16833">
                        <c:v>44832.160277777781</c:v>
                      </c:pt>
                      <c:pt idx="16834">
                        <c:v>44832.16028935185</c:v>
                      </c:pt>
                      <c:pt idx="16835">
                        <c:v>44832.160300925927</c:v>
                      </c:pt>
                      <c:pt idx="16836">
                        <c:v>44832.160312499997</c:v>
                      </c:pt>
                      <c:pt idx="16837">
                        <c:v>44832.160324074073</c:v>
                      </c:pt>
                      <c:pt idx="16838">
                        <c:v>44832.16033564815</c:v>
                      </c:pt>
                      <c:pt idx="16839">
                        <c:v>44832.16034722222</c:v>
                      </c:pt>
                      <c:pt idx="16840">
                        <c:v>44832.160358796296</c:v>
                      </c:pt>
                      <c:pt idx="16841">
                        <c:v>44832.160370370373</c:v>
                      </c:pt>
                      <c:pt idx="16842">
                        <c:v>44832.160381944443</c:v>
                      </c:pt>
                      <c:pt idx="16843">
                        <c:v>44832.160393518519</c:v>
                      </c:pt>
                      <c:pt idx="16844">
                        <c:v>44832.160405092596</c:v>
                      </c:pt>
                      <c:pt idx="16845">
                        <c:v>44832.160416666666</c:v>
                      </c:pt>
                      <c:pt idx="16846">
                        <c:v>44832.160428240742</c:v>
                      </c:pt>
                      <c:pt idx="16847">
                        <c:v>44832.160439814812</c:v>
                      </c:pt>
                      <c:pt idx="16848">
                        <c:v>44832.160451388889</c:v>
                      </c:pt>
                      <c:pt idx="16849">
                        <c:v>44832.160462962966</c:v>
                      </c:pt>
                      <c:pt idx="16850">
                        <c:v>44832.160474537035</c:v>
                      </c:pt>
                      <c:pt idx="16851">
                        <c:v>44832.160486111112</c:v>
                      </c:pt>
                      <c:pt idx="16852">
                        <c:v>44832.160497685189</c:v>
                      </c:pt>
                      <c:pt idx="16853">
                        <c:v>44832.160509259258</c:v>
                      </c:pt>
                      <c:pt idx="16854">
                        <c:v>44832.160520833335</c:v>
                      </c:pt>
                      <c:pt idx="16855">
                        <c:v>44832.160532407404</c:v>
                      </c:pt>
                      <c:pt idx="16856">
                        <c:v>44832.160543981481</c:v>
                      </c:pt>
                      <c:pt idx="16857">
                        <c:v>44832.160555555558</c:v>
                      </c:pt>
                      <c:pt idx="16858">
                        <c:v>44832.160567129627</c:v>
                      </c:pt>
                      <c:pt idx="16859">
                        <c:v>44832.160578703704</c:v>
                      </c:pt>
                      <c:pt idx="16860">
                        <c:v>44832.160590277781</c:v>
                      </c:pt>
                      <c:pt idx="16861">
                        <c:v>44832.160601851851</c:v>
                      </c:pt>
                      <c:pt idx="16862">
                        <c:v>44832.160613425927</c:v>
                      </c:pt>
                      <c:pt idx="16863">
                        <c:v>44832.160624999997</c:v>
                      </c:pt>
                      <c:pt idx="16864">
                        <c:v>44832.160636574074</c:v>
                      </c:pt>
                      <c:pt idx="16865">
                        <c:v>44832.16064814815</c:v>
                      </c:pt>
                      <c:pt idx="16866">
                        <c:v>44832.16065972222</c:v>
                      </c:pt>
                      <c:pt idx="16867">
                        <c:v>44832.160671296297</c:v>
                      </c:pt>
                      <c:pt idx="16868">
                        <c:v>44832.160682870373</c:v>
                      </c:pt>
                      <c:pt idx="16869">
                        <c:v>44832.160694444443</c:v>
                      </c:pt>
                      <c:pt idx="16870">
                        <c:v>44832.16070601852</c:v>
                      </c:pt>
                      <c:pt idx="16871">
                        <c:v>44832.160717592589</c:v>
                      </c:pt>
                      <c:pt idx="16872">
                        <c:v>44832.160729166666</c:v>
                      </c:pt>
                      <c:pt idx="16873">
                        <c:v>44832.160740740743</c:v>
                      </c:pt>
                      <c:pt idx="16874">
                        <c:v>44832.160752314812</c:v>
                      </c:pt>
                      <c:pt idx="16875">
                        <c:v>44832.160763888889</c:v>
                      </c:pt>
                      <c:pt idx="16876">
                        <c:v>44832.160775462966</c:v>
                      </c:pt>
                      <c:pt idx="16877">
                        <c:v>44832.160787037035</c:v>
                      </c:pt>
                      <c:pt idx="16878">
                        <c:v>44832.160798611112</c:v>
                      </c:pt>
                      <c:pt idx="16879">
                        <c:v>44832.160810185182</c:v>
                      </c:pt>
                      <c:pt idx="16880">
                        <c:v>44832.160821759258</c:v>
                      </c:pt>
                      <c:pt idx="16881">
                        <c:v>44832.160844907405</c:v>
                      </c:pt>
                      <c:pt idx="16882">
                        <c:v>44832.160856481481</c:v>
                      </c:pt>
                      <c:pt idx="16883">
                        <c:v>44832.160868055558</c:v>
                      </c:pt>
                      <c:pt idx="16884">
                        <c:v>44832.160879629628</c:v>
                      </c:pt>
                      <c:pt idx="16885">
                        <c:v>44832.160891203705</c:v>
                      </c:pt>
                      <c:pt idx="16886">
                        <c:v>44832.160902777781</c:v>
                      </c:pt>
                      <c:pt idx="16887">
                        <c:v>44832.160914351851</c:v>
                      </c:pt>
                      <c:pt idx="16888">
                        <c:v>44832.160914351851</c:v>
                      </c:pt>
                      <c:pt idx="16889">
                        <c:v>44832.160925925928</c:v>
                      </c:pt>
                      <c:pt idx="16890">
                        <c:v>44832.160937499997</c:v>
                      </c:pt>
                      <c:pt idx="16891">
                        <c:v>44832.160949074074</c:v>
                      </c:pt>
                      <c:pt idx="16892">
                        <c:v>44832.160960648151</c:v>
                      </c:pt>
                      <c:pt idx="16893">
                        <c:v>44832.16097222222</c:v>
                      </c:pt>
                      <c:pt idx="16894">
                        <c:v>44832.160983796297</c:v>
                      </c:pt>
                      <c:pt idx="16895">
                        <c:v>44832.160995370374</c:v>
                      </c:pt>
                      <c:pt idx="16896">
                        <c:v>44832.161006944443</c:v>
                      </c:pt>
                      <c:pt idx="16897">
                        <c:v>44832.16101851852</c:v>
                      </c:pt>
                      <c:pt idx="16898">
                        <c:v>44832.161041666666</c:v>
                      </c:pt>
                      <c:pt idx="16899">
                        <c:v>44832.161053240743</c:v>
                      </c:pt>
                      <c:pt idx="16900">
                        <c:v>44832.161064814813</c:v>
                      </c:pt>
                      <c:pt idx="16901">
                        <c:v>44832.161076388889</c:v>
                      </c:pt>
                      <c:pt idx="16902">
                        <c:v>44832.161087962966</c:v>
                      </c:pt>
                      <c:pt idx="16903">
                        <c:v>44832.161099537036</c:v>
                      </c:pt>
                      <c:pt idx="16904">
                        <c:v>44832.161111111112</c:v>
                      </c:pt>
                      <c:pt idx="16905">
                        <c:v>44832.161122685182</c:v>
                      </c:pt>
                      <c:pt idx="16906">
                        <c:v>44832.161134259259</c:v>
                      </c:pt>
                      <c:pt idx="16907">
                        <c:v>44832.161145833335</c:v>
                      </c:pt>
                      <c:pt idx="16908">
                        <c:v>44832.161157407405</c:v>
                      </c:pt>
                      <c:pt idx="16909">
                        <c:v>44832.161168981482</c:v>
                      </c:pt>
                      <c:pt idx="16910">
                        <c:v>44832.161180555559</c:v>
                      </c:pt>
                      <c:pt idx="16911">
                        <c:v>44832.161192129628</c:v>
                      </c:pt>
                      <c:pt idx="16912">
                        <c:v>44832.161203703705</c:v>
                      </c:pt>
                      <c:pt idx="16913">
                        <c:v>44832.161215277774</c:v>
                      </c:pt>
                      <c:pt idx="16914">
                        <c:v>44832.161226851851</c:v>
                      </c:pt>
                      <c:pt idx="16915">
                        <c:v>44832.161238425928</c:v>
                      </c:pt>
                      <c:pt idx="16916">
                        <c:v>44832.161249999997</c:v>
                      </c:pt>
                      <c:pt idx="16917">
                        <c:v>44832.161261574074</c:v>
                      </c:pt>
                      <c:pt idx="16918">
                        <c:v>44832.161273148151</c:v>
                      </c:pt>
                      <c:pt idx="16919">
                        <c:v>44832.16128472222</c:v>
                      </c:pt>
                      <c:pt idx="16920">
                        <c:v>44832.161296296297</c:v>
                      </c:pt>
                      <c:pt idx="16921">
                        <c:v>44832.161307870374</c:v>
                      </c:pt>
                      <c:pt idx="16922">
                        <c:v>44832.161319444444</c:v>
                      </c:pt>
                      <c:pt idx="16923">
                        <c:v>44832.16133101852</c:v>
                      </c:pt>
                      <c:pt idx="16924">
                        <c:v>44832.16134259259</c:v>
                      </c:pt>
                      <c:pt idx="16925">
                        <c:v>44832.161354166667</c:v>
                      </c:pt>
                      <c:pt idx="16926">
                        <c:v>44832.161365740743</c:v>
                      </c:pt>
                      <c:pt idx="16927">
                        <c:v>44832.161377314813</c:v>
                      </c:pt>
                      <c:pt idx="16928">
                        <c:v>44832.16138888889</c:v>
                      </c:pt>
                      <c:pt idx="16929">
                        <c:v>44832.161400462966</c:v>
                      </c:pt>
                      <c:pt idx="16930">
                        <c:v>44832.161412037036</c:v>
                      </c:pt>
                      <c:pt idx="16931">
                        <c:v>44832.161423611113</c:v>
                      </c:pt>
                      <c:pt idx="16932">
                        <c:v>44832.161435185182</c:v>
                      </c:pt>
                      <c:pt idx="16933">
                        <c:v>44832.161446759259</c:v>
                      </c:pt>
                      <c:pt idx="16934">
                        <c:v>44832.161458333336</c:v>
                      </c:pt>
                      <c:pt idx="16935">
                        <c:v>44832.161469907405</c:v>
                      </c:pt>
                      <c:pt idx="16936">
                        <c:v>44832.161481481482</c:v>
                      </c:pt>
                      <c:pt idx="16937">
                        <c:v>44832.161493055559</c:v>
                      </c:pt>
                      <c:pt idx="16938">
                        <c:v>44832.161504629628</c:v>
                      </c:pt>
                      <c:pt idx="16939">
                        <c:v>44832.161516203705</c:v>
                      </c:pt>
                      <c:pt idx="16940">
                        <c:v>44832.161527777775</c:v>
                      </c:pt>
                      <c:pt idx="16941">
                        <c:v>44832.161539351851</c:v>
                      </c:pt>
                      <c:pt idx="16942">
                        <c:v>44832.161550925928</c:v>
                      </c:pt>
                      <c:pt idx="16943">
                        <c:v>44832.161562499998</c:v>
                      </c:pt>
                      <c:pt idx="16944">
                        <c:v>44832.161574074074</c:v>
                      </c:pt>
                      <c:pt idx="16945">
                        <c:v>44832.161585648151</c:v>
                      </c:pt>
                      <c:pt idx="16946">
                        <c:v>44832.161597222221</c:v>
                      </c:pt>
                      <c:pt idx="16947">
                        <c:v>44832.161608796298</c:v>
                      </c:pt>
                      <c:pt idx="16948">
                        <c:v>44832.161620370367</c:v>
                      </c:pt>
                      <c:pt idx="16949">
                        <c:v>44832.161631944444</c:v>
                      </c:pt>
                      <c:pt idx="16950">
                        <c:v>44832.161643518521</c:v>
                      </c:pt>
                      <c:pt idx="16951">
                        <c:v>44832.16165509259</c:v>
                      </c:pt>
                      <c:pt idx="16952">
                        <c:v>44832.161666666667</c:v>
                      </c:pt>
                      <c:pt idx="16953">
                        <c:v>44832.161678240744</c:v>
                      </c:pt>
                      <c:pt idx="16954">
                        <c:v>44832.161689814813</c:v>
                      </c:pt>
                      <c:pt idx="16955">
                        <c:v>44832.16170138889</c:v>
                      </c:pt>
                      <c:pt idx="16956">
                        <c:v>44832.161712962959</c:v>
                      </c:pt>
                      <c:pt idx="16957">
                        <c:v>44832.161724537036</c:v>
                      </c:pt>
                      <c:pt idx="16958">
                        <c:v>44832.161736111113</c:v>
                      </c:pt>
                      <c:pt idx="16959">
                        <c:v>44832.161747685182</c:v>
                      </c:pt>
                      <c:pt idx="16960">
                        <c:v>44832.161759259259</c:v>
                      </c:pt>
                      <c:pt idx="16961">
                        <c:v>44832.161770833336</c:v>
                      </c:pt>
                      <c:pt idx="16962">
                        <c:v>44832.161782407406</c:v>
                      </c:pt>
                      <c:pt idx="16963">
                        <c:v>44832.161793981482</c:v>
                      </c:pt>
                      <c:pt idx="16964">
                        <c:v>44832.161805555559</c:v>
                      </c:pt>
                      <c:pt idx="16965">
                        <c:v>44832.161817129629</c:v>
                      </c:pt>
                      <c:pt idx="16966">
                        <c:v>44832.161828703705</c:v>
                      </c:pt>
                      <c:pt idx="16967">
                        <c:v>44832.161840277775</c:v>
                      </c:pt>
                      <c:pt idx="16968">
                        <c:v>44832.161851851852</c:v>
                      </c:pt>
                      <c:pt idx="16969">
                        <c:v>44832.161863425928</c:v>
                      </c:pt>
                      <c:pt idx="16970">
                        <c:v>44832.161874999998</c:v>
                      </c:pt>
                      <c:pt idx="16971">
                        <c:v>44832.161886574075</c:v>
                      </c:pt>
                      <c:pt idx="16972">
                        <c:v>44832.161898148152</c:v>
                      </c:pt>
                      <c:pt idx="16973">
                        <c:v>44832.161909722221</c:v>
                      </c:pt>
                      <c:pt idx="16974">
                        <c:v>44832.161921296298</c:v>
                      </c:pt>
                      <c:pt idx="16975">
                        <c:v>44832.161932870367</c:v>
                      </c:pt>
                      <c:pt idx="16976">
                        <c:v>44832.161944444444</c:v>
                      </c:pt>
                      <c:pt idx="16977">
                        <c:v>44832.161956018521</c:v>
                      </c:pt>
                      <c:pt idx="16978">
                        <c:v>44832.16196759259</c:v>
                      </c:pt>
                      <c:pt idx="16979">
                        <c:v>44832.161979166667</c:v>
                      </c:pt>
                      <c:pt idx="16980">
                        <c:v>44832.161990740744</c:v>
                      </c:pt>
                      <c:pt idx="16981">
                        <c:v>44832.162002314813</c:v>
                      </c:pt>
                      <c:pt idx="16982">
                        <c:v>44832.16201388889</c:v>
                      </c:pt>
                      <c:pt idx="16983">
                        <c:v>44832.16202546296</c:v>
                      </c:pt>
                      <c:pt idx="16984">
                        <c:v>44832.162037037036</c:v>
                      </c:pt>
                      <c:pt idx="16985">
                        <c:v>44832.162048611113</c:v>
                      </c:pt>
                      <c:pt idx="16986">
                        <c:v>44832.162060185183</c:v>
                      </c:pt>
                      <c:pt idx="16987">
                        <c:v>44832.16207175926</c:v>
                      </c:pt>
                      <c:pt idx="16988">
                        <c:v>44832.162083333336</c:v>
                      </c:pt>
                      <c:pt idx="16989">
                        <c:v>44832.162094907406</c:v>
                      </c:pt>
                      <c:pt idx="16990">
                        <c:v>44832.162106481483</c:v>
                      </c:pt>
                      <c:pt idx="16991">
                        <c:v>44832.162118055552</c:v>
                      </c:pt>
                      <c:pt idx="16992">
                        <c:v>44832.162129629629</c:v>
                      </c:pt>
                      <c:pt idx="16993">
                        <c:v>44832.162141203706</c:v>
                      </c:pt>
                      <c:pt idx="16994">
                        <c:v>44832.162152777775</c:v>
                      </c:pt>
                      <c:pt idx="16995">
                        <c:v>44832.162164351852</c:v>
                      </c:pt>
                      <c:pt idx="16996">
                        <c:v>44832.162175925929</c:v>
                      </c:pt>
                      <c:pt idx="16997">
                        <c:v>44832.162187499998</c:v>
                      </c:pt>
                      <c:pt idx="16998">
                        <c:v>44832.162199074075</c:v>
                      </c:pt>
                      <c:pt idx="16999">
                        <c:v>44832.162210648145</c:v>
                      </c:pt>
                      <c:pt idx="17000">
                        <c:v>44832.162222222221</c:v>
                      </c:pt>
                      <c:pt idx="17001">
                        <c:v>44832.162233796298</c:v>
                      </c:pt>
                      <c:pt idx="17002">
                        <c:v>44832.162245370368</c:v>
                      </c:pt>
                      <c:pt idx="17003">
                        <c:v>44832.162256944444</c:v>
                      </c:pt>
                      <c:pt idx="17004">
                        <c:v>44832.162268518521</c:v>
                      </c:pt>
                      <c:pt idx="17005">
                        <c:v>44832.162280092591</c:v>
                      </c:pt>
                      <c:pt idx="17006">
                        <c:v>44832.162291666667</c:v>
                      </c:pt>
                      <c:pt idx="17007">
                        <c:v>44832.162303240744</c:v>
                      </c:pt>
                      <c:pt idx="17008">
                        <c:v>44832.162314814814</c:v>
                      </c:pt>
                      <c:pt idx="17009">
                        <c:v>44832.162326388891</c:v>
                      </c:pt>
                      <c:pt idx="17010">
                        <c:v>44832.16233796296</c:v>
                      </c:pt>
                      <c:pt idx="17011">
                        <c:v>44832.162349537037</c:v>
                      </c:pt>
                      <c:pt idx="17012">
                        <c:v>44832.162361111114</c:v>
                      </c:pt>
                      <c:pt idx="17013">
                        <c:v>44832.162372685183</c:v>
                      </c:pt>
                      <c:pt idx="17014">
                        <c:v>44832.16238425926</c:v>
                      </c:pt>
                      <c:pt idx="17015">
                        <c:v>44832.162395833337</c:v>
                      </c:pt>
                      <c:pt idx="17016">
                        <c:v>44832.162407407406</c:v>
                      </c:pt>
                      <c:pt idx="17017">
                        <c:v>44832.162418981483</c:v>
                      </c:pt>
                      <c:pt idx="17018">
                        <c:v>44832.162430555552</c:v>
                      </c:pt>
                      <c:pt idx="17019">
                        <c:v>44832.162442129629</c:v>
                      </c:pt>
                      <c:pt idx="17020">
                        <c:v>44832.162453703706</c:v>
                      </c:pt>
                      <c:pt idx="17021">
                        <c:v>44832.162465277775</c:v>
                      </c:pt>
                      <c:pt idx="17022">
                        <c:v>44832.162476851852</c:v>
                      </c:pt>
                      <c:pt idx="17023">
                        <c:v>44832.162488425929</c:v>
                      </c:pt>
                      <c:pt idx="17024">
                        <c:v>44832.162499999999</c:v>
                      </c:pt>
                      <c:pt idx="17025">
                        <c:v>44832.162511574075</c:v>
                      </c:pt>
                      <c:pt idx="17026">
                        <c:v>44832.162523148145</c:v>
                      </c:pt>
                      <c:pt idx="17027">
                        <c:v>44832.162534722222</c:v>
                      </c:pt>
                      <c:pt idx="17028">
                        <c:v>44832.162546296298</c:v>
                      </c:pt>
                      <c:pt idx="17029">
                        <c:v>44832.162557870368</c:v>
                      </c:pt>
                      <c:pt idx="17030">
                        <c:v>44832.162569444445</c:v>
                      </c:pt>
                      <c:pt idx="17031">
                        <c:v>44832.162581018521</c:v>
                      </c:pt>
                      <c:pt idx="17032">
                        <c:v>44832.162592592591</c:v>
                      </c:pt>
                      <c:pt idx="17033">
                        <c:v>44832.162604166668</c:v>
                      </c:pt>
                      <c:pt idx="17034">
                        <c:v>44832.162615740737</c:v>
                      </c:pt>
                      <c:pt idx="17035">
                        <c:v>44832.162627314814</c:v>
                      </c:pt>
                      <c:pt idx="17036">
                        <c:v>44832.162638888891</c:v>
                      </c:pt>
                      <c:pt idx="17037">
                        <c:v>44832.16265046296</c:v>
                      </c:pt>
                      <c:pt idx="17038">
                        <c:v>44832.162662037037</c:v>
                      </c:pt>
                      <c:pt idx="17039">
                        <c:v>44832.162673611114</c:v>
                      </c:pt>
                      <c:pt idx="17040">
                        <c:v>44832.162685185183</c:v>
                      </c:pt>
                      <c:pt idx="17041">
                        <c:v>44832.16269675926</c:v>
                      </c:pt>
                      <c:pt idx="17042">
                        <c:v>44832.162708333337</c:v>
                      </c:pt>
                      <c:pt idx="17043">
                        <c:v>44832.162719907406</c:v>
                      </c:pt>
                      <c:pt idx="17044">
                        <c:v>44832.162731481483</c:v>
                      </c:pt>
                      <c:pt idx="17045">
                        <c:v>44832.162743055553</c:v>
                      </c:pt>
                      <c:pt idx="17046">
                        <c:v>44832.162754629629</c:v>
                      </c:pt>
                      <c:pt idx="17047">
                        <c:v>44832.162766203706</c:v>
                      </c:pt>
                      <c:pt idx="17048">
                        <c:v>44832.162777777776</c:v>
                      </c:pt>
                      <c:pt idx="17049">
                        <c:v>44832.162789351853</c:v>
                      </c:pt>
                      <c:pt idx="17050">
                        <c:v>44832.162800925929</c:v>
                      </c:pt>
                      <c:pt idx="17051">
                        <c:v>44832.162812499999</c:v>
                      </c:pt>
                      <c:pt idx="17052">
                        <c:v>44832.162824074076</c:v>
                      </c:pt>
                      <c:pt idx="17053">
                        <c:v>44832.162835648145</c:v>
                      </c:pt>
                      <c:pt idx="17054">
                        <c:v>44832.162847222222</c:v>
                      </c:pt>
                      <c:pt idx="17055">
                        <c:v>44832.162858796299</c:v>
                      </c:pt>
                      <c:pt idx="17056">
                        <c:v>44832.162870370368</c:v>
                      </c:pt>
                      <c:pt idx="17057">
                        <c:v>44832.162881944445</c:v>
                      </c:pt>
                      <c:pt idx="17058">
                        <c:v>44832.162893518522</c:v>
                      </c:pt>
                      <c:pt idx="17059">
                        <c:v>44832.162905092591</c:v>
                      </c:pt>
                      <c:pt idx="17060">
                        <c:v>44832.162916666668</c:v>
                      </c:pt>
                      <c:pt idx="17061">
                        <c:v>44832.162928240738</c:v>
                      </c:pt>
                      <c:pt idx="17062">
                        <c:v>44832.162939814814</c:v>
                      </c:pt>
                      <c:pt idx="17063">
                        <c:v>44832.162951388891</c:v>
                      </c:pt>
                      <c:pt idx="17064">
                        <c:v>44832.162962962961</c:v>
                      </c:pt>
                      <c:pt idx="17065">
                        <c:v>44832.162974537037</c:v>
                      </c:pt>
                      <c:pt idx="17066">
                        <c:v>44832.162986111114</c:v>
                      </c:pt>
                      <c:pt idx="17067">
                        <c:v>44832.162997685184</c:v>
                      </c:pt>
                      <c:pt idx="17068">
                        <c:v>44832.16300925926</c:v>
                      </c:pt>
                      <c:pt idx="17069">
                        <c:v>44832.16302083333</c:v>
                      </c:pt>
                      <c:pt idx="17070">
                        <c:v>44832.163032407407</c:v>
                      </c:pt>
                      <c:pt idx="17071">
                        <c:v>44832.163043981483</c:v>
                      </c:pt>
                      <c:pt idx="17072">
                        <c:v>44832.163055555553</c:v>
                      </c:pt>
                      <c:pt idx="17073">
                        <c:v>44832.16306712963</c:v>
                      </c:pt>
                      <c:pt idx="17074">
                        <c:v>44832.163078703707</c:v>
                      </c:pt>
                      <c:pt idx="17075">
                        <c:v>44832.163090277776</c:v>
                      </c:pt>
                      <c:pt idx="17076">
                        <c:v>44832.163101851853</c:v>
                      </c:pt>
                      <c:pt idx="17077">
                        <c:v>44832.163113425922</c:v>
                      </c:pt>
                      <c:pt idx="17078">
                        <c:v>44832.163124999999</c:v>
                      </c:pt>
                      <c:pt idx="17079">
                        <c:v>44832.163136574076</c:v>
                      </c:pt>
                      <c:pt idx="17080">
                        <c:v>44832.163148148145</c:v>
                      </c:pt>
                      <c:pt idx="17081">
                        <c:v>44832.163159722222</c:v>
                      </c:pt>
                      <c:pt idx="17082">
                        <c:v>44832.163171296299</c:v>
                      </c:pt>
                      <c:pt idx="17083">
                        <c:v>44832.163182870368</c:v>
                      </c:pt>
                      <c:pt idx="17084">
                        <c:v>44832.163194444445</c:v>
                      </c:pt>
                      <c:pt idx="17085">
                        <c:v>44832.163206018522</c:v>
                      </c:pt>
                      <c:pt idx="17086">
                        <c:v>44832.163217592592</c:v>
                      </c:pt>
                      <c:pt idx="17087">
                        <c:v>44832.163229166668</c:v>
                      </c:pt>
                      <c:pt idx="17088">
                        <c:v>44832.163240740738</c:v>
                      </c:pt>
                      <c:pt idx="17089">
                        <c:v>44832.163252314815</c:v>
                      </c:pt>
                      <c:pt idx="17090">
                        <c:v>44832.163263888891</c:v>
                      </c:pt>
                      <c:pt idx="17091">
                        <c:v>44832.163275462961</c:v>
                      </c:pt>
                      <c:pt idx="17092">
                        <c:v>44832.163287037038</c:v>
                      </c:pt>
                      <c:pt idx="17093">
                        <c:v>44832.163298611114</c:v>
                      </c:pt>
                      <c:pt idx="17094">
                        <c:v>44832.163310185184</c:v>
                      </c:pt>
                      <c:pt idx="17095">
                        <c:v>44832.163321759261</c:v>
                      </c:pt>
                      <c:pt idx="17096">
                        <c:v>44832.16333333333</c:v>
                      </c:pt>
                      <c:pt idx="17097">
                        <c:v>44832.163344907407</c:v>
                      </c:pt>
                      <c:pt idx="17098">
                        <c:v>44832.163356481484</c:v>
                      </c:pt>
                      <c:pt idx="17099">
                        <c:v>44832.163368055553</c:v>
                      </c:pt>
                      <c:pt idx="17100">
                        <c:v>44832.16337962963</c:v>
                      </c:pt>
                      <c:pt idx="17101">
                        <c:v>44832.163391203707</c:v>
                      </c:pt>
                      <c:pt idx="17102">
                        <c:v>44832.163402777776</c:v>
                      </c:pt>
                      <c:pt idx="17103">
                        <c:v>44832.163414351853</c:v>
                      </c:pt>
                      <c:pt idx="17104">
                        <c:v>44832.163425925923</c:v>
                      </c:pt>
                      <c:pt idx="17105">
                        <c:v>44832.163437499999</c:v>
                      </c:pt>
                      <c:pt idx="17106">
                        <c:v>44832.163449074076</c:v>
                      </c:pt>
                      <c:pt idx="17107">
                        <c:v>44832.163460648146</c:v>
                      </c:pt>
                      <c:pt idx="17108">
                        <c:v>44832.163472222222</c:v>
                      </c:pt>
                      <c:pt idx="17109">
                        <c:v>44832.163483796299</c:v>
                      </c:pt>
                      <c:pt idx="17110">
                        <c:v>44832.163495370369</c:v>
                      </c:pt>
                      <c:pt idx="17111">
                        <c:v>44832.163506944446</c:v>
                      </c:pt>
                      <c:pt idx="17112">
                        <c:v>44832.163518518515</c:v>
                      </c:pt>
                      <c:pt idx="17113">
                        <c:v>44832.163530092592</c:v>
                      </c:pt>
                      <c:pt idx="17114">
                        <c:v>44832.163541666669</c:v>
                      </c:pt>
                      <c:pt idx="17115">
                        <c:v>44832.163553240738</c:v>
                      </c:pt>
                      <c:pt idx="17116">
                        <c:v>44832.163564814815</c:v>
                      </c:pt>
                      <c:pt idx="17117">
                        <c:v>44832.163576388892</c:v>
                      </c:pt>
                      <c:pt idx="17118">
                        <c:v>44832.163587962961</c:v>
                      </c:pt>
                      <c:pt idx="17119">
                        <c:v>44832.163599537038</c:v>
                      </c:pt>
                      <c:pt idx="17120">
                        <c:v>44832.163611111115</c:v>
                      </c:pt>
                      <c:pt idx="17121">
                        <c:v>44832.163622685184</c:v>
                      </c:pt>
                      <c:pt idx="17122">
                        <c:v>44832.163634259261</c:v>
                      </c:pt>
                      <c:pt idx="17123">
                        <c:v>44832.163645833331</c:v>
                      </c:pt>
                      <c:pt idx="17124">
                        <c:v>44832.163657407407</c:v>
                      </c:pt>
                      <c:pt idx="17125">
                        <c:v>44832.163668981484</c:v>
                      </c:pt>
                      <c:pt idx="17126">
                        <c:v>44832.163680555554</c:v>
                      </c:pt>
                      <c:pt idx="17127">
                        <c:v>44832.16369212963</c:v>
                      </c:pt>
                      <c:pt idx="17128">
                        <c:v>44832.163703703707</c:v>
                      </c:pt>
                      <c:pt idx="17129">
                        <c:v>44832.163715277777</c:v>
                      </c:pt>
                      <c:pt idx="17130">
                        <c:v>44832.163726851853</c:v>
                      </c:pt>
                      <c:pt idx="17131">
                        <c:v>44832.163738425923</c:v>
                      </c:pt>
                      <c:pt idx="17132">
                        <c:v>44832.16375</c:v>
                      </c:pt>
                      <c:pt idx="17133">
                        <c:v>44832.163761574076</c:v>
                      </c:pt>
                      <c:pt idx="17134">
                        <c:v>44832.163773148146</c:v>
                      </c:pt>
                      <c:pt idx="17135">
                        <c:v>44832.163784722223</c:v>
                      </c:pt>
                      <c:pt idx="17136">
                        <c:v>44832.1637962963</c:v>
                      </c:pt>
                      <c:pt idx="17137">
                        <c:v>44832.163807870369</c:v>
                      </c:pt>
                      <c:pt idx="17138">
                        <c:v>44832.163819444446</c:v>
                      </c:pt>
                      <c:pt idx="17139">
                        <c:v>44832.163842592592</c:v>
                      </c:pt>
                      <c:pt idx="17140">
                        <c:v>44832.163854166669</c:v>
                      </c:pt>
                      <c:pt idx="17141">
                        <c:v>44832.163865740738</c:v>
                      </c:pt>
                      <c:pt idx="17142">
                        <c:v>44832.163877314815</c:v>
                      </c:pt>
                      <c:pt idx="17143">
                        <c:v>44832.163888888892</c:v>
                      </c:pt>
                      <c:pt idx="17144">
                        <c:v>44832.163900462961</c:v>
                      </c:pt>
                      <c:pt idx="17145">
                        <c:v>44832.163912037038</c:v>
                      </c:pt>
                      <c:pt idx="17146">
                        <c:v>44832.163923611108</c:v>
                      </c:pt>
                      <c:pt idx="17147">
                        <c:v>44832.163935185185</c:v>
                      </c:pt>
                      <c:pt idx="17148">
                        <c:v>44832.163946759261</c:v>
                      </c:pt>
                      <c:pt idx="17149">
                        <c:v>44832.163958333331</c:v>
                      </c:pt>
                      <c:pt idx="17150">
                        <c:v>44832.163969907408</c:v>
                      </c:pt>
                      <c:pt idx="17151">
                        <c:v>44832.163981481484</c:v>
                      </c:pt>
                      <c:pt idx="17152">
                        <c:v>44832.163993055554</c:v>
                      </c:pt>
                      <c:pt idx="17153">
                        <c:v>44832.164004629631</c:v>
                      </c:pt>
                      <c:pt idx="17154">
                        <c:v>44832.1640162037</c:v>
                      </c:pt>
                      <c:pt idx="17155">
                        <c:v>44832.164027777777</c:v>
                      </c:pt>
                      <c:pt idx="17156">
                        <c:v>44832.164039351854</c:v>
                      </c:pt>
                      <c:pt idx="17157">
                        <c:v>44832.164050925923</c:v>
                      </c:pt>
                      <c:pt idx="17158">
                        <c:v>44832.1640625</c:v>
                      </c:pt>
                      <c:pt idx="17159">
                        <c:v>44832.164074074077</c:v>
                      </c:pt>
                      <c:pt idx="17160">
                        <c:v>44832.164085648146</c:v>
                      </c:pt>
                      <c:pt idx="17161">
                        <c:v>44832.164097222223</c:v>
                      </c:pt>
                      <c:pt idx="17162">
                        <c:v>44832.1641087963</c:v>
                      </c:pt>
                      <c:pt idx="17163">
                        <c:v>44832.164120370369</c:v>
                      </c:pt>
                      <c:pt idx="17164">
                        <c:v>44832.164131944446</c:v>
                      </c:pt>
                      <c:pt idx="17165">
                        <c:v>44832.164143518516</c:v>
                      </c:pt>
                      <c:pt idx="17166">
                        <c:v>44832.164155092592</c:v>
                      </c:pt>
                      <c:pt idx="17167">
                        <c:v>44832.164166666669</c:v>
                      </c:pt>
                      <c:pt idx="17168">
                        <c:v>44832.164178240739</c:v>
                      </c:pt>
                      <c:pt idx="17169">
                        <c:v>44832.164189814815</c:v>
                      </c:pt>
                      <c:pt idx="17170">
                        <c:v>44832.164201388892</c:v>
                      </c:pt>
                      <c:pt idx="17171">
                        <c:v>44832.164212962962</c:v>
                      </c:pt>
                      <c:pt idx="17172">
                        <c:v>44832.164224537039</c:v>
                      </c:pt>
                      <c:pt idx="17173">
                        <c:v>44832.164236111108</c:v>
                      </c:pt>
                      <c:pt idx="17174">
                        <c:v>44832.164247685185</c:v>
                      </c:pt>
                      <c:pt idx="17175">
                        <c:v>44832.164259259262</c:v>
                      </c:pt>
                      <c:pt idx="17176">
                        <c:v>44832.164270833331</c:v>
                      </c:pt>
                      <c:pt idx="17177">
                        <c:v>44832.164282407408</c:v>
                      </c:pt>
                      <c:pt idx="17178">
                        <c:v>44832.164293981485</c:v>
                      </c:pt>
                      <c:pt idx="17179">
                        <c:v>44832.164305555554</c:v>
                      </c:pt>
                      <c:pt idx="17180">
                        <c:v>44832.164317129631</c:v>
                      </c:pt>
                      <c:pt idx="17181">
                        <c:v>44832.1643287037</c:v>
                      </c:pt>
                      <c:pt idx="17182">
                        <c:v>44832.164340277777</c:v>
                      </c:pt>
                      <c:pt idx="17183">
                        <c:v>44832.164351851854</c:v>
                      </c:pt>
                      <c:pt idx="17184">
                        <c:v>44832.164363425924</c:v>
                      </c:pt>
                      <c:pt idx="17185">
                        <c:v>44832.164375</c:v>
                      </c:pt>
                      <c:pt idx="17186">
                        <c:v>44832.164386574077</c:v>
                      </c:pt>
                      <c:pt idx="17187">
                        <c:v>44832.164398148147</c:v>
                      </c:pt>
                      <c:pt idx="17188">
                        <c:v>44832.164409722223</c:v>
                      </c:pt>
                      <c:pt idx="17189">
                        <c:v>44832.164421296293</c:v>
                      </c:pt>
                      <c:pt idx="17190">
                        <c:v>44832.16443287037</c:v>
                      </c:pt>
                      <c:pt idx="17191">
                        <c:v>44832.164444444446</c:v>
                      </c:pt>
                      <c:pt idx="17192">
                        <c:v>44832.164456018516</c:v>
                      </c:pt>
                      <c:pt idx="17193">
                        <c:v>44832.164467592593</c:v>
                      </c:pt>
                      <c:pt idx="17194">
                        <c:v>44832.164479166669</c:v>
                      </c:pt>
                      <c:pt idx="17195">
                        <c:v>44832.164490740739</c:v>
                      </c:pt>
                      <c:pt idx="17196">
                        <c:v>44832.164502314816</c:v>
                      </c:pt>
                      <c:pt idx="17197">
                        <c:v>44832.164513888885</c:v>
                      </c:pt>
                      <c:pt idx="17198">
                        <c:v>44832.164525462962</c:v>
                      </c:pt>
                      <c:pt idx="17199">
                        <c:v>44832.164537037039</c:v>
                      </c:pt>
                      <c:pt idx="17200">
                        <c:v>44832.164548611108</c:v>
                      </c:pt>
                      <c:pt idx="17201">
                        <c:v>44832.164560185185</c:v>
                      </c:pt>
                      <c:pt idx="17202">
                        <c:v>44832.164571759262</c:v>
                      </c:pt>
                      <c:pt idx="17203">
                        <c:v>44832.164583333331</c:v>
                      </c:pt>
                      <c:pt idx="17204">
                        <c:v>44832.164594907408</c:v>
                      </c:pt>
                      <c:pt idx="17205">
                        <c:v>44832.164606481485</c:v>
                      </c:pt>
                      <c:pt idx="17206">
                        <c:v>44832.164618055554</c:v>
                      </c:pt>
                      <c:pt idx="17207">
                        <c:v>44832.164629629631</c:v>
                      </c:pt>
                      <c:pt idx="17208">
                        <c:v>44832.164641203701</c:v>
                      </c:pt>
                      <c:pt idx="17209">
                        <c:v>44832.164652777778</c:v>
                      </c:pt>
                      <c:pt idx="17210">
                        <c:v>44832.164664351854</c:v>
                      </c:pt>
                      <c:pt idx="17211">
                        <c:v>44832.164675925924</c:v>
                      </c:pt>
                      <c:pt idx="17212">
                        <c:v>44832.164687500001</c:v>
                      </c:pt>
                      <c:pt idx="17213">
                        <c:v>44832.164699074077</c:v>
                      </c:pt>
                      <c:pt idx="17214">
                        <c:v>44832.164710648147</c:v>
                      </c:pt>
                      <c:pt idx="17215">
                        <c:v>44832.164722222224</c:v>
                      </c:pt>
                      <c:pt idx="17216">
                        <c:v>44832.164733796293</c:v>
                      </c:pt>
                      <c:pt idx="17217">
                        <c:v>44832.16474537037</c:v>
                      </c:pt>
                      <c:pt idx="17218">
                        <c:v>44832.164756944447</c:v>
                      </c:pt>
                      <c:pt idx="17219">
                        <c:v>44832.164768518516</c:v>
                      </c:pt>
                      <c:pt idx="17220">
                        <c:v>44832.164780092593</c:v>
                      </c:pt>
                      <c:pt idx="17221">
                        <c:v>44832.16479166667</c:v>
                      </c:pt>
                      <c:pt idx="17222">
                        <c:v>44832.164803240739</c:v>
                      </c:pt>
                      <c:pt idx="17223">
                        <c:v>44832.164814814816</c:v>
                      </c:pt>
                      <c:pt idx="17224">
                        <c:v>44832.164826388886</c:v>
                      </c:pt>
                      <c:pt idx="17225">
                        <c:v>44832.164837962962</c:v>
                      </c:pt>
                      <c:pt idx="17226">
                        <c:v>44832.164849537039</c:v>
                      </c:pt>
                      <c:pt idx="17227">
                        <c:v>44832.164861111109</c:v>
                      </c:pt>
                      <c:pt idx="17228">
                        <c:v>44832.164872685185</c:v>
                      </c:pt>
                      <c:pt idx="17229">
                        <c:v>44832.164884259262</c:v>
                      </c:pt>
                      <c:pt idx="17230">
                        <c:v>44832.164895833332</c:v>
                      </c:pt>
                      <c:pt idx="17231">
                        <c:v>44832.164907407408</c:v>
                      </c:pt>
                      <c:pt idx="17232">
                        <c:v>44832.164918981478</c:v>
                      </c:pt>
                      <c:pt idx="17233">
                        <c:v>44832.164930555555</c:v>
                      </c:pt>
                      <c:pt idx="17234">
                        <c:v>44832.164942129632</c:v>
                      </c:pt>
                      <c:pt idx="17235">
                        <c:v>44832.164953703701</c:v>
                      </c:pt>
                      <c:pt idx="17236">
                        <c:v>44832.164965277778</c:v>
                      </c:pt>
                      <c:pt idx="17237">
                        <c:v>44832.164976851855</c:v>
                      </c:pt>
                      <c:pt idx="17238">
                        <c:v>44832.164988425924</c:v>
                      </c:pt>
                      <c:pt idx="17239">
                        <c:v>44832.165000000001</c:v>
                      </c:pt>
                      <c:pt idx="17240">
                        <c:v>44832.165011574078</c:v>
                      </c:pt>
                      <c:pt idx="17241">
                        <c:v>44832.165023148147</c:v>
                      </c:pt>
                      <c:pt idx="17242">
                        <c:v>44832.165034722224</c:v>
                      </c:pt>
                      <c:pt idx="17243">
                        <c:v>44832.165046296293</c:v>
                      </c:pt>
                      <c:pt idx="17244">
                        <c:v>44832.16505787037</c:v>
                      </c:pt>
                      <c:pt idx="17245">
                        <c:v>44832.165069444447</c:v>
                      </c:pt>
                      <c:pt idx="17246">
                        <c:v>44832.165081018517</c:v>
                      </c:pt>
                      <c:pt idx="17247">
                        <c:v>44832.165092592593</c:v>
                      </c:pt>
                      <c:pt idx="17248">
                        <c:v>44832.16510416667</c:v>
                      </c:pt>
                      <c:pt idx="17249">
                        <c:v>44832.16511574074</c:v>
                      </c:pt>
                      <c:pt idx="17250">
                        <c:v>44832.165127314816</c:v>
                      </c:pt>
                      <c:pt idx="17251">
                        <c:v>44832.165138888886</c:v>
                      </c:pt>
                      <c:pt idx="17252">
                        <c:v>44832.165150462963</c:v>
                      </c:pt>
                      <c:pt idx="17253">
                        <c:v>44832.165162037039</c:v>
                      </c:pt>
                      <c:pt idx="17254">
                        <c:v>44832.165173611109</c:v>
                      </c:pt>
                      <c:pt idx="17255">
                        <c:v>44832.165185185186</c:v>
                      </c:pt>
                      <c:pt idx="17256">
                        <c:v>44832.165196759262</c:v>
                      </c:pt>
                      <c:pt idx="17257">
                        <c:v>44832.165208333332</c:v>
                      </c:pt>
                      <c:pt idx="17258">
                        <c:v>44832.165219907409</c:v>
                      </c:pt>
                      <c:pt idx="17259">
                        <c:v>44832.165231481478</c:v>
                      </c:pt>
                      <c:pt idx="17260">
                        <c:v>44832.165243055555</c:v>
                      </c:pt>
                      <c:pt idx="17261">
                        <c:v>44832.165254629632</c:v>
                      </c:pt>
                      <c:pt idx="17262">
                        <c:v>44832.165266203701</c:v>
                      </c:pt>
                      <c:pt idx="17263">
                        <c:v>44832.165277777778</c:v>
                      </c:pt>
                      <c:pt idx="17264">
                        <c:v>44832.165289351855</c:v>
                      </c:pt>
                      <c:pt idx="17265">
                        <c:v>44832.165300925924</c:v>
                      </c:pt>
                      <c:pt idx="17266">
                        <c:v>44832.165312500001</c:v>
                      </c:pt>
                      <c:pt idx="17267">
                        <c:v>44832.165324074071</c:v>
                      </c:pt>
                      <c:pt idx="17268">
                        <c:v>44832.165335648147</c:v>
                      </c:pt>
                      <c:pt idx="17269">
                        <c:v>44832.165347222224</c:v>
                      </c:pt>
                      <c:pt idx="17270">
                        <c:v>44832.165358796294</c:v>
                      </c:pt>
                      <c:pt idx="17271">
                        <c:v>44832.165370370371</c:v>
                      </c:pt>
                      <c:pt idx="17272">
                        <c:v>44832.165381944447</c:v>
                      </c:pt>
                      <c:pt idx="17273">
                        <c:v>44832.165393518517</c:v>
                      </c:pt>
                      <c:pt idx="17274">
                        <c:v>44832.165405092594</c:v>
                      </c:pt>
                      <c:pt idx="17275">
                        <c:v>44832.165416666663</c:v>
                      </c:pt>
                      <c:pt idx="17276">
                        <c:v>44832.16542824074</c:v>
                      </c:pt>
                      <c:pt idx="17277">
                        <c:v>44832.165439814817</c:v>
                      </c:pt>
                      <c:pt idx="17278">
                        <c:v>44832.165451388886</c:v>
                      </c:pt>
                      <c:pt idx="17279">
                        <c:v>44832.165462962963</c:v>
                      </c:pt>
                      <c:pt idx="17280">
                        <c:v>44832.16547453704</c:v>
                      </c:pt>
                      <c:pt idx="17281">
                        <c:v>44832.165486111109</c:v>
                      </c:pt>
                      <c:pt idx="17282">
                        <c:v>44832.165497685186</c:v>
                      </c:pt>
                      <c:pt idx="17283">
                        <c:v>44832.165509259263</c:v>
                      </c:pt>
                      <c:pt idx="17284">
                        <c:v>44832.165520833332</c:v>
                      </c:pt>
                      <c:pt idx="17285">
                        <c:v>44832.165532407409</c:v>
                      </c:pt>
                      <c:pt idx="17286">
                        <c:v>44832.165543981479</c:v>
                      </c:pt>
                      <c:pt idx="17287">
                        <c:v>44832.165555555555</c:v>
                      </c:pt>
                      <c:pt idx="17288">
                        <c:v>44832.165567129632</c:v>
                      </c:pt>
                      <c:pt idx="17289">
                        <c:v>44832.165578703702</c:v>
                      </c:pt>
                      <c:pt idx="17290">
                        <c:v>44832.165590277778</c:v>
                      </c:pt>
                      <c:pt idx="17291">
                        <c:v>44832.165601851855</c:v>
                      </c:pt>
                      <c:pt idx="17292">
                        <c:v>44832.165613425925</c:v>
                      </c:pt>
                      <c:pt idx="17293">
                        <c:v>44832.165625000001</c:v>
                      </c:pt>
                      <c:pt idx="17294">
                        <c:v>44832.165636574071</c:v>
                      </c:pt>
                      <c:pt idx="17295">
                        <c:v>44832.165648148148</c:v>
                      </c:pt>
                      <c:pt idx="17296">
                        <c:v>44832.165659722225</c:v>
                      </c:pt>
                      <c:pt idx="17297">
                        <c:v>44832.165671296294</c:v>
                      </c:pt>
                      <c:pt idx="17298">
                        <c:v>44832.165682870371</c:v>
                      </c:pt>
                      <c:pt idx="17299">
                        <c:v>44832.165694444448</c:v>
                      </c:pt>
                      <c:pt idx="17300">
                        <c:v>44832.165706018517</c:v>
                      </c:pt>
                      <c:pt idx="17301">
                        <c:v>44832.165717592594</c:v>
                      </c:pt>
                      <c:pt idx="17302">
                        <c:v>44832.165729166663</c:v>
                      </c:pt>
                      <c:pt idx="17303">
                        <c:v>44832.16574074074</c:v>
                      </c:pt>
                      <c:pt idx="17304">
                        <c:v>44832.165752314817</c:v>
                      </c:pt>
                      <c:pt idx="17305">
                        <c:v>44832.165763888886</c:v>
                      </c:pt>
                      <c:pt idx="17306">
                        <c:v>44832.165775462963</c:v>
                      </c:pt>
                      <c:pt idx="17307">
                        <c:v>44832.16578703704</c:v>
                      </c:pt>
                      <c:pt idx="17308">
                        <c:v>44832.165798611109</c:v>
                      </c:pt>
                      <c:pt idx="17309">
                        <c:v>44832.165810185186</c:v>
                      </c:pt>
                      <c:pt idx="17310">
                        <c:v>44832.165821759256</c:v>
                      </c:pt>
                      <c:pt idx="17311">
                        <c:v>44832.165833333333</c:v>
                      </c:pt>
                      <c:pt idx="17312">
                        <c:v>44832.165844907409</c:v>
                      </c:pt>
                      <c:pt idx="17313">
                        <c:v>44832.165856481479</c:v>
                      </c:pt>
                      <c:pt idx="17314">
                        <c:v>44832.165868055556</c:v>
                      </c:pt>
                      <c:pt idx="17315">
                        <c:v>44832.165879629632</c:v>
                      </c:pt>
                      <c:pt idx="17316">
                        <c:v>44832.165891203702</c:v>
                      </c:pt>
                      <c:pt idx="17317">
                        <c:v>44832.165902777779</c:v>
                      </c:pt>
                      <c:pt idx="17318">
                        <c:v>44832.165914351855</c:v>
                      </c:pt>
                      <c:pt idx="17319">
                        <c:v>44832.165925925925</c:v>
                      </c:pt>
                      <c:pt idx="17320">
                        <c:v>44832.165937500002</c:v>
                      </c:pt>
                      <c:pt idx="17321">
                        <c:v>44832.165949074071</c:v>
                      </c:pt>
                      <c:pt idx="17322">
                        <c:v>44832.165960648148</c:v>
                      </c:pt>
                      <c:pt idx="17323">
                        <c:v>44832.165972222225</c:v>
                      </c:pt>
                      <c:pt idx="17324">
                        <c:v>44832.165983796294</c:v>
                      </c:pt>
                      <c:pt idx="17325">
                        <c:v>44832.165995370371</c:v>
                      </c:pt>
                      <c:pt idx="17326">
                        <c:v>44832.166006944448</c:v>
                      </c:pt>
                      <c:pt idx="17327">
                        <c:v>44832.166018518517</c:v>
                      </c:pt>
                      <c:pt idx="17328">
                        <c:v>44832.166030092594</c:v>
                      </c:pt>
                      <c:pt idx="17329">
                        <c:v>44832.166041666664</c:v>
                      </c:pt>
                      <c:pt idx="17330">
                        <c:v>44832.16605324074</c:v>
                      </c:pt>
                      <c:pt idx="17331">
                        <c:v>44832.166064814817</c:v>
                      </c:pt>
                      <c:pt idx="17332">
                        <c:v>44832.166076388887</c:v>
                      </c:pt>
                      <c:pt idx="17333">
                        <c:v>44832.166087962964</c:v>
                      </c:pt>
                      <c:pt idx="17334">
                        <c:v>44832.16609953704</c:v>
                      </c:pt>
                      <c:pt idx="17335">
                        <c:v>44832.16611111111</c:v>
                      </c:pt>
                      <c:pt idx="17336">
                        <c:v>44832.166122685187</c:v>
                      </c:pt>
                      <c:pt idx="17337">
                        <c:v>44832.166134259256</c:v>
                      </c:pt>
                      <c:pt idx="17338">
                        <c:v>44832.166145833333</c:v>
                      </c:pt>
                      <c:pt idx="17339">
                        <c:v>44832.16615740741</c:v>
                      </c:pt>
                      <c:pt idx="17340">
                        <c:v>44832.166168981479</c:v>
                      </c:pt>
                      <c:pt idx="17341">
                        <c:v>44832.166180555556</c:v>
                      </c:pt>
                      <c:pt idx="17342">
                        <c:v>44832.166192129633</c:v>
                      </c:pt>
                      <c:pt idx="17343">
                        <c:v>44832.166203703702</c:v>
                      </c:pt>
                      <c:pt idx="17344">
                        <c:v>44832.166215277779</c:v>
                      </c:pt>
                      <c:pt idx="17345">
                        <c:v>44832.166226851848</c:v>
                      </c:pt>
                      <c:pt idx="17346">
                        <c:v>44832.166238425925</c:v>
                      </c:pt>
                      <c:pt idx="17347">
                        <c:v>44832.166250000002</c:v>
                      </c:pt>
                      <c:pt idx="17348">
                        <c:v>44832.166261574072</c:v>
                      </c:pt>
                      <c:pt idx="17349">
                        <c:v>44832.166273148148</c:v>
                      </c:pt>
                      <c:pt idx="17350">
                        <c:v>44832.166284722225</c:v>
                      </c:pt>
                      <c:pt idx="17351">
                        <c:v>44832.166296296295</c:v>
                      </c:pt>
                      <c:pt idx="17352">
                        <c:v>44832.166307870371</c:v>
                      </c:pt>
                      <c:pt idx="17353">
                        <c:v>44832.166319444441</c:v>
                      </c:pt>
                      <c:pt idx="17354">
                        <c:v>44832.166331018518</c:v>
                      </c:pt>
                      <c:pt idx="17355">
                        <c:v>44832.166342592594</c:v>
                      </c:pt>
                      <c:pt idx="17356">
                        <c:v>44832.166354166664</c:v>
                      </c:pt>
                      <c:pt idx="17357">
                        <c:v>44832.166365740741</c:v>
                      </c:pt>
                      <c:pt idx="17358">
                        <c:v>44832.166377314818</c:v>
                      </c:pt>
                      <c:pt idx="17359">
                        <c:v>44832.166388888887</c:v>
                      </c:pt>
                      <c:pt idx="17360">
                        <c:v>44832.166400462964</c:v>
                      </c:pt>
                      <c:pt idx="17361">
                        <c:v>44832.166412037041</c:v>
                      </c:pt>
                      <c:pt idx="17362">
                        <c:v>44832.16642361111</c:v>
                      </c:pt>
                      <c:pt idx="17363">
                        <c:v>44832.166435185187</c:v>
                      </c:pt>
                      <c:pt idx="17364">
                        <c:v>44832.166446759256</c:v>
                      </c:pt>
                      <c:pt idx="17365">
                        <c:v>44832.166458333333</c:v>
                      </c:pt>
                      <c:pt idx="17366">
                        <c:v>44832.16646990741</c:v>
                      </c:pt>
                      <c:pt idx="17367">
                        <c:v>44832.166481481479</c:v>
                      </c:pt>
                      <c:pt idx="17368">
                        <c:v>44832.166493055556</c:v>
                      </c:pt>
                      <c:pt idx="17369">
                        <c:v>44832.166504629633</c:v>
                      </c:pt>
                      <c:pt idx="17370">
                        <c:v>44832.166516203702</c:v>
                      </c:pt>
                      <c:pt idx="17371">
                        <c:v>44832.166527777779</c:v>
                      </c:pt>
                      <c:pt idx="17372">
                        <c:v>44832.166539351849</c:v>
                      </c:pt>
                      <c:pt idx="17373">
                        <c:v>44832.166550925926</c:v>
                      </c:pt>
                      <c:pt idx="17374">
                        <c:v>44832.166562500002</c:v>
                      </c:pt>
                      <c:pt idx="17375">
                        <c:v>44832.166574074072</c:v>
                      </c:pt>
                      <c:pt idx="17376">
                        <c:v>44832.166585648149</c:v>
                      </c:pt>
                      <c:pt idx="17377">
                        <c:v>44832.166597222225</c:v>
                      </c:pt>
                      <c:pt idx="17378">
                        <c:v>44832.166608796295</c:v>
                      </c:pt>
                      <c:pt idx="17379">
                        <c:v>44832.166620370372</c:v>
                      </c:pt>
                      <c:pt idx="17380">
                        <c:v>44832.166631944441</c:v>
                      </c:pt>
                      <c:pt idx="17381">
                        <c:v>44832.166643518518</c:v>
                      </c:pt>
                      <c:pt idx="17382">
                        <c:v>44832.166655092595</c:v>
                      </c:pt>
                      <c:pt idx="17383">
                        <c:v>44832.166666666664</c:v>
                      </c:pt>
                      <c:pt idx="17384">
                        <c:v>44832.166678240741</c:v>
                      </c:pt>
                      <c:pt idx="17385">
                        <c:v>44832.166689814818</c:v>
                      </c:pt>
                      <c:pt idx="17386">
                        <c:v>44832.166701388887</c:v>
                      </c:pt>
                      <c:pt idx="17387">
                        <c:v>44832.166712962964</c:v>
                      </c:pt>
                      <c:pt idx="17388">
                        <c:v>44832.166724537034</c:v>
                      </c:pt>
                      <c:pt idx="17389">
                        <c:v>44832.16673611111</c:v>
                      </c:pt>
                      <c:pt idx="17390">
                        <c:v>44832.166747685187</c:v>
                      </c:pt>
                      <c:pt idx="17391">
                        <c:v>44832.166759259257</c:v>
                      </c:pt>
                      <c:pt idx="17392">
                        <c:v>44832.166770833333</c:v>
                      </c:pt>
                      <c:pt idx="17393">
                        <c:v>44832.16678240741</c:v>
                      </c:pt>
                      <c:pt idx="17394">
                        <c:v>44832.16679398148</c:v>
                      </c:pt>
                      <c:pt idx="17395">
                        <c:v>44832.166805555556</c:v>
                      </c:pt>
                      <c:pt idx="17396">
                        <c:v>44832.166817129626</c:v>
                      </c:pt>
                      <c:pt idx="17397">
                        <c:v>44832.16684027778</c:v>
                      </c:pt>
                      <c:pt idx="17398">
                        <c:v>44832.166851851849</c:v>
                      </c:pt>
                      <c:pt idx="17399">
                        <c:v>44832.166863425926</c:v>
                      </c:pt>
                      <c:pt idx="17400">
                        <c:v>44832.166875000003</c:v>
                      </c:pt>
                      <c:pt idx="17401">
                        <c:v>44832.166886574072</c:v>
                      </c:pt>
                      <c:pt idx="17402">
                        <c:v>44832.166898148149</c:v>
                      </c:pt>
                      <c:pt idx="17403">
                        <c:v>44832.166909722226</c:v>
                      </c:pt>
                      <c:pt idx="17404">
                        <c:v>44832.166921296295</c:v>
                      </c:pt>
                      <c:pt idx="17405">
                        <c:v>44832.166932870372</c:v>
                      </c:pt>
                      <c:pt idx="17406">
                        <c:v>44832.166944444441</c:v>
                      </c:pt>
                      <c:pt idx="17407">
                        <c:v>44832.166956018518</c:v>
                      </c:pt>
                      <c:pt idx="17408">
                        <c:v>44832.166967592595</c:v>
                      </c:pt>
                      <c:pt idx="17409">
                        <c:v>44832.166979166665</c:v>
                      </c:pt>
                      <c:pt idx="17410">
                        <c:v>44832.166990740741</c:v>
                      </c:pt>
                      <c:pt idx="17411">
                        <c:v>44832.167002314818</c:v>
                      </c:pt>
                      <c:pt idx="17412">
                        <c:v>44832.167013888888</c:v>
                      </c:pt>
                      <c:pt idx="17413">
                        <c:v>44832.167025462964</c:v>
                      </c:pt>
                      <c:pt idx="17414">
                        <c:v>44832.167037037034</c:v>
                      </c:pt>
                      <c:pt idx="17415">
                        <c:v>44832.167048611111</c:v>
                      </c:pt>
                      <c:pt idx="17416">
                        <c:v>44832.167060185187</c:v>
                      </c:pt>
                      <c:pt idx="17417">
                        <c:v>44832.167071759257</c:v>
                      </c:pt>
                      <c:pt idx="17418">
                        <c:v>44832.167083333334</c:v>
                      </c:pt>
                      <c:pt idx="17419">
                        <c:v>44832.167094907411</c:v>
                      </c:pt>
                      <c:pt idx="17420">
                        <c:v>44832.16710648148</c:v>
                      </c:pt>
                      <c:pt idx="17421">
                        <c:v>44832.167118055557</c:v>
                      </c:pt>
                      <c:pt idx="17422">
                        <c:v>44832.167129629626</c:v>
                      </c:pt>
                      <c:pt idx="17423">
                        <c:v>44832.167141203703</c:v>
                      </c:pt>
                      <c:pt idx="17424">
                        <c:v>44832.16715277778</c:v>
                      </c:pt>
                      <c:pt idx="17425">
                        <c:v>44832.167164351849</c:v>
                      </c:pt>
                      <c:pt idx="17426">
                        <c:v>44832.167175925926</c:v>
                      </c:pt>
                      <c:pt idx="17427">
                        <c:v>44832.167187500003</c:v>
                      </c:pt>
                      <c:pt idx="17428">
                        <c:v>44832.167199074072</c:v>
                      </c:pt>
                      <c:pt idx="17429">
                        <c:v>44832.167210648149</c:v>
                      </c:pt>
                      <c:pt idx="17430">
                        <c:v>44832.167222222219</c:v>
                      </c:pt>
                      <c:pt idx="17431">
                        <c:v>44832.167233796295</c:v>
                      </c:pt>
                      <c:pt idx="17432">
                        <c:v>44832.167245370372</c:v>
                      </c:pt>
                      <c:pt idx="17433">
                        <c:v>44832.167256944442</c:v>
                      </c:pt>
                      <c:pt idx="17434">
                        <c:v>44832.167268518519</c:v>
                      </c:pt>
                      <c:pt idx="17435">
                        <c:v>44832.167280092595</c:v>
                      </c:pt>
                      <c:pt idx="17436">
                        <c:v>44832.167291666665</c:v>
                      </c:pt>
                      <c:pt idx="17437">
                        <c:v>44832.167303240742</c:v>
                      </c:pt>
                      <c:pt idx="17438">
                        <c:v>44832.167314814818</c:v>
                      </c:pt>
                      <c:pt idx="17439">
                        <c:v>44832.167326388888</c:v>
                      </c:pt>
                      <c:pt idx="17440">
                        <c:v>44832.167337962965</c:v>
                      </c:pt>
                      <c:pt idx="17441">
                        <c:v>44832.167349537034</c:v>
                      </c:pt>
                      <c:pt idx="17442">
                        <c:v>44832.167361111111</c:v>
                      </c:pt>
                      <c:pt idx="17443">
                        <c:v>44832.167372685188</c:v>
                      </c:pt>
                      <c:pt idx="17444">
                        <c:v>44832.167384259257</c:v>
                      </c:pt>
                      <c:pt idx="17445">
                        <c:v>44832.167395833334</c:v>
                      </c:pt>
                      <c:pt idx="17446">
                        <c:v>44832.167407407411</c:v>
                      </c:pt>
                      <c:pt idx="17447">
                        <c:v>44832.16741898148</c:v>
                      </c:pt>
                      <c:pt idx="17448">
                        <c:v>44832.167430555557</c:v>
                      </c:pt>
                      <c:pt idx="17449">
                        <c:v>44832.167442129627</c:v>
                      </c:pt>
                      <c:pt idx="17450">
                        <c:v>44832.167453703703</c:v>
                      </c:pt>
                      <c:pt idx="17451">
                        <c:v>44832.16746527778</c:v>
                      </c:pt>
                      <c:pt idx="17452">
                        <c:v>44832.16747685185</c:v>
                      </c:pt>
                      <c:pt idx="17453">
                        <c:v>44832.167488425926</c:v>
                      </c:pt>
                      <c:pt idx="17454">
                        <c:v>44832.167500000003</c:v>
                      </c:pt>
                      <c:pt idx="17455">
                        <c:v>44832.167511574073</c:v>
                      </c:pt>
                      <c:pt idx="17456">
                        <c:v>44832.167523148149</c:v>
                      </c:pt>
                      <c:pt idx="17457">
                        <c:v>44832.167534722219</c:v>
                      </c:pt>
                      <c:pt idx="17458">
                        <c:v>44832.167546296296</c:v>
                      </c:pt>
                      <c:pt idx="17459">
                        <c:v>44832.167557870373</c:v>
                      </c:pt>
                      <c:pt idx="17460">
                        <c:v>44832.167569444442</c:v>
                      </c:pt>
                      <c:pt idx="17461">
                        <c:v>44832.167581018519</c:v>
                      </c:pt>
                      <c:pt idx="17462">
                        <c:v>44832.167592592596</c:v>
                      </c:pt>
                      <c:pt idx="17463">
                        <c:v>44832.167604166665</c:v>
                      </c:pt>
                      <c:pt idx="17464">
                        <c:v>44832.167615740742</c:v>
                      </c:pt>
                      <c:pt idx="17465">
                        <c:v>44832.167627314811</c:v>
                      </c:pt>
                      <c:pt idx="17466">
                        <c:v>44832.167638888888</c:v>
                      </c:pt>
                      <c:pt idx="17467">
                        <c:v>44832.167650462965</c:v>
                      </c:pt>
                      <c:pt idx="17468">
                        <c:v>44832.167662037034</c:v>
                      </c:pt>
                      <c:pt idx="17469">
                        <c:v>44832.167673611111</c:v>
                      </c:pt>
                      <c:pt idx="17470">
                        <c:v>44832.167685185188</c:v>
                      </c:pt>
                      <c:pt idx="17471">
                        <c:v>44832.167696759258</c:v>
                      </c:pt>
                      <c:pt idx="17472">
                        <c:v>44832.167708333334</c:v>
                      </c:pt>
                      <c:pt idx="17473">
                        <c:v>44832.167719907404</c:v>
                      </c:pt>
                      <c:pt idx="17474">
                        <c:v>44832.167731481481</c:v>
                      </c:pt>
                      <c:pt idx="17475">
                        <c:v>44832.167743055557</c:v>
                      </c:pt>
                      <c:pt idx="17476">
                        <c:v>44832.167754629627</c:v>
                      </c:pt>
                      <c:pt idx="17477">
                        <c:v>44832.167766203704</c:v>
                      </c:pt>
                      <c:pt idx="17478">
                        <c:v>44832.16777777778</c:v>
                      </c:pt>
                      <c:pt idx="17479">
                        <c:v>44832.16778935185</c:v>
                      </c:pt>
                      <c:pt idx="17480">
                        <c:v>44832.167800925927</c:v>
                      </c:pt>
                      <c:pt idx="17481">
                        <c:v>44832.167812500003</c:v>
                      </c:pt>
                      <c:pt idx="17482">
                        <c:v>44832.167824074073</c:v>
                      </c:pt>
                      <c:pt idx="17483">
                        <c:v>44832.16783564815</c:v>
                      </c:pt>
                      <c:pt idx="17484">
                        <c:v>44832.167847222219</c:v>
                      </c:pt>
                      <c:pt idx="17485">
                        <c:v>44832.167858796296</c:v>
                      </c:pt>
                      <c:pt idx="17486">
                        <c:v>44832.167870370373</c:v>
                      </c:pt>
                      <c:pt idx="17487">
                        <c:v>44832.167881944442</c:v>
                      </c:pt>
                      <c:pt idx="17488">
                        <c:v>44832.167893518519</c:v>
                      </c:pt>
                      <c:pt idx="17489">
                        <c:v>44832.167905092596</c:v>
                      </c:pt>
                      <c:pt idx="17490">
                        <c:v>44832.167916666665</c:v>
                      </c:pt>
                      <c:pt idx="17491">
                        <c:v>44832.167928240742</c:v>
                      </c:pt>
                      <c:pt idx="17492">
                        <c:v>44832.167939814812</c:v>
                      </c:pt>
                      <c:pt idx="17493">
                        <c:v>44832.167951388888</c:v>
                      </c:pt>
                      <c:pt idx="17494">
                        <c:v>44832.167962962965</c:v>
                      </c:pt>
                      <c:pt idx="17495">
                        <c:v>44832.167974537035</c:v>
                      </c:pt>
                      <c:pt idx="17496">
                        <c:v>44832.167986111112</c:v>
                      </c:pt>
                      <c:pt idx="17497">
                        <c:v>44832.167997685188</c:v>
                      </c:pt>
                      <c:pt idx="17498">
                        <c:v>44832.168009259258</c:v>
                      </c:pt>
                      <c:pt idx="17499">
                        <c:v>44832.168020833335</c:v>
                      </c:pt>
                      <c:pt idx="17500">
                        <c:v>44832.168032407404</c:v>
                      </c:pt>
                      <c:pt idx="17501">
                        <c:v>44832.168043981481</c:v>
                      </c:pt>
                      <c:pt idx="17502">
                        <c:v>44832.168055555558</c:v>
                      </c:pt>
                      <c:pt idx="17503">
                        <c:v>44832.168067129627</c:v>
                      </c:pt>
                      <c:pt idx="17504">
                        <c:v>44832.168078703704</c:v>
                      </c:pt>
                      <c:pt idx="17505">
                        <c:v>44832.168090277781</c:v>
                      </c:pt>
                      <c:pt idx="17506">
                        <c:v>44832.16810185185</c:v>
                      </c:pt>
                      <c:pt idx="17507">
                        <c:v>44832.168113425927</c:v>
                      </c:pt>
                      <c:pt idx="17508">
                        <c:v>44832.168124999997</c:v>
                      </c:pt>
                      <c:pt idx="17509">
                        <c:v>44832.168136574073</c:v>
                      </c:pt>
                      <c:pt idx="17510">
                        <c:v>44832.16814814815</c:v>
                      </c:pt>
                      <c:pt idx="17511">
                        <c:v>44832.16815972222</c:v>
                      </c:pt>
                      <c:pt idx="17512">
                        <c:v>44832.168171296296</c:v>
                      </c:pt>
                      <c:pt idx="17513">
                        <c:v>44832.168182870373</c:v>
                      </c:pt>
                      <c:pt idx="17514">
                        <c:v>44832.168194444443</c:v>
                      </c:pt>
                      <c:pt idx="17515">
                        <c:v>44832.168206018519</c:v>
                      </c:pt>
                      <c:pt idx="17516">
                        <c:v>44832.168217592596</c:v>
                      </c:pt>
                      <c:pt idx="17517">
                        <c:v>44832.168229166666</c:v>
                      </c:pt>
                      <c:pt idx="17518">
                        <c:v>44832.168240740742</c:v>
                      </c:pt>
                      <c:pt idx="17519">
                        <c:v>44832.168252314812</c:v>
                      </c:pt>
                      <c:pt idx="17520">
                        <c:v>44832.168263888889</c:v>
                      </c:pt>
                      <c:pt idx="17521">
                        <c:v>44832.168275462966</c:v>
                      </c:pt>
                      <c:pt idx="17522">
                        <c:v>44832.168287037035</c:v>
                      </c:pt>
                      <c:pt idx="17523">
                        <c:v>44832.168298611112</c:v>
                      </c:pt>
                      <c:pt idx="17524">
                        <c:v>44832.168310185189</c:v>
                      </c:pt>
                      <c:pt idx="17525">
                        <c:v>44832.168321759258</c:v>
                      </c:pt>
                      <c:pt idx="17526">
                        <c:v>44832.168333333335</c:v>
                      </c:pt>
                      <c:pt idx="17527">
                        <c:v>44832.168344907404</c:v>
                      </c:pt>
                      <c:pt idx="17528">
                        <c:v>44832.168356481481</c:v>
                      </c:pt>
                      <c:pt idx="17529">
                        <c:v>44832.168368055558</c:v>
                      </c:pt>
                      <c:pt idx="17530">
                        <c:v>44832.168379629627</c:v>
                      </c:pt>
                      <c:pt idx="17531">
                        <c:v>44832.168391203704</c:v>
                      </c:pt>
                      <c:pt idx="17532">
                        <c:v>44832.168402777781</c:v>
                      </c:pt>
                      <c:pt idx="17533">
                        <c:v>44832.168414351851</c:v>
                      </c:pt>
                      <c:pt idx="17534">
                        <c:v>44832.168425925927</c:v>
                      </c:pt>
                      <c:pt idx="17535">
                        <c:v>44832.168437499997</c:v>
                      </c:pt>
                      <c:pt idx="17536">
                        <c:v>44832.168449074074</c:v>
                      </c:pt>
                      <c:pt idx="17537">
                        <c:v>44832.16846064815</c:v>
                      </c:pt>
                      <c:pt idx="17538">
                        <c:v>44832.16847222222</c:v>
                      </c:pt>
                      <c:pt idx="17539">
                        <c:v>44832.168483796297</c:v>
                      </c:pt>
                      <c:pt idx="17540">
                        <c:v>44832.168495370373</c:v>
                      </c:pt>
                      <c:pt idx="17541">
                        <c:v>44832.168506944443</c:v>
                      </c:pt>
                      <c:pt idx="17542">
                        <c:v>44832.16851851852</c:v>
                      </c:pt>
                      <c:pt idx="17543">
                        <c:v>44832.168530092589</c:v>
                      </c:pt>
                      <c:pt idx="17544">
                        <c:v>44832.168541666666</c:v>
                      </c:pt>
                      <c:pt idx="17545">
                        <c:v>44832.168553240743</c:v>
                      </c:pt>
                      <c:pt idx="17546">
                        <c:v>44832.168564814812</c:v>
                      </c:pt>
                      <c:pt idx="17547">
                        <c:v>44832.168576388889</c:v>
                      </c:pt>
                      <c:pt idx="17548">
                        <c:v>44832.168587962966</c:v>
                      </c:pt>
                      <c:pt idx="17549">
                        <c:v>44832.168599537035</c:v>
                      </c:pt>
                      <c:pt idx="17550">
                        <c:v>44832.168611111112</c:v>
                      </c:pt>
                      <c:pt idx="17551">
                        <c:v>44832.168622685182</c:v>
                      </c:pt>
                      <c:pt idx="17552">
                        <c:v>44832.168634259258</c:v>
                      </c:pt>
                      <c:pt idx="17553">
                        <c:v>44832.168645833335</c:v>
                      </c:pt>
                      <c:pt idx="17554">
                        <c:v>44832.168657407405</c:v>
                      </c:pt>
                      <c:pt idx="17555">
                        <c:v>44832.168668981481</c:v>
                      </c:pt>
                      <c:pt idx="17556">
                        <c:v>44832.168680555558</c:v>
                      </c:pt>
                      <c:pt idx="17557">
                        <c:v>44832.168692129628</c:v>
                      </c:pt>
                      <c:pt idx="17558">
                        <c:v>44832.168703703705</c:v>
                      </c:pt>
                      <c:pt idx="17559">
                        <c:v>44832.168715277781</c:v>
                      </c:pt>
                      <c:pt idx="17560">
                        <c:v>44832.168726851851</c:v>
                      </c:pt>
                      <c:pt idx="17561">
                        <c:v>44832.168738425928</c:v>
                      </c:pt>
                      <c:pt idx="17562">
                        <c:v>44832.168749999997</c:v>
                      </c:pt>
                      <c:pt idx="17563">
                        <c:v>44832.168761574074</c:v>
                      </c:pt>
                      <c:pt idx="17564">
                        <c:v>44832.168773148151</c:v>
                      </c:pt>
                      <c:pt idx="17565">
                        <c:v>44832.16878472222</c:v>
                      </c:pt>
                      <c:pt idx="17566">
                        <c:v>44832.168796296297</c:v>
                      </c:pt>
                      <c:pt idx="17567">
                        <c:v>44832.168807870374</c:v>
                      </c:pt>
                      <c:pt idx="17568">
                        <c:v>44832.168819444443</c:v>
                      </c:pt>
                      <c:pt idx="17569">
                        <c:v>44832.16883101852</c:v>
                      </c:pt>
                      <c:pt idx="17570">
                        <c:v>44832.168842592589</c:v>
                      </c:pt>
                      <c:pt idx="17571">
                        <c:v>44832.168854166666</c:v>
                      </c:pt>
                      <c:pt idx="17572">
                        <c:v>44832.168865740743</c:v>
                      </c:pt>
                      <c:pt idx="17573">
                        <c:v>44832.168877314813</c:v>
                      </c:pt>
                      <c:pt idx="17574">
                        <c:v>44832.168888888889</c:v>
                      </c:pt>
                      <c:pt idx="17575">
                        <c:v>44832.168900462966</c:v>
                      </c:pt>
                      <c:pt idx="17576">
                        <c:v>44832.168912037036</c:v>
                      </c:pt>
                      <c:pt idx="17577">
                        <c:v>44832.168923611112</c:v>
                      </c:pt>
                      <c:pt idx="17578">
                        <c:v>44832.168935185182</c:v>
                      </c:pt>
                      <c:pt idx="17579">
                        <c:v>44832.168946759259</c:v>
                      </c:pt>
                      <c:pt idx="17580">
                        <c:v>44832.168958333335</c:v>
                      </c:pt>
                      <c:pt idx="17581">
                        <c:v>44832.168969907405</c:v>
                      </c:pt>
                      <c:pt idx="17582">
                        <c:v>44832.168981481482</c:v>
                      </c:pt>
                      <c:pt idx="17583">
                        <c:v>44832.168993055559</c:v>
                      </c:pt>
                      <c:pt idx="17584">
                        <c:v>44832.169004629628</c:v>
                      </c:pt>
                      <c:pt idx="17585">
                        <c:v>44832.169016203705</c:v>
                      </c:pt>
                      <c:pt idx="17586">
                        <c:v>44832.169027777774</c:v>
                      </c:pt>
                      <c:pt idx="17587">
                        <c:v>44832.169039351851</c:v>
                      </c:pt>
                      <c:pt idx="17588">
                        <c:v>44832.169050925928</c:v>
                      </c:pt>
                      <c:pt idx="17589">
                        <c:v>44832.169062499997</c:v>
                      </c:pt>
                      <c:pt idx="17590">
                        <c:v>44832.169074074074</c:v>
                      </c:pt>
                      <c:pt idx="17591">
                        <c:v>44832.169085648151</c:v>
                      </c:pt>
                      <c:pt idx="17592">
                        <c:v>44832.16909722222</c:v>
                      </c:pt>
                      <c:pt idx="17593">
                        <c:v>44832.169108796297</c:v>
                      </c:pt>
                      <c:pt idx="17594">
                        <c:v>44832.169120370374</c:v>
                      </c:pt>
                      <c:pt idx="17595">
                        <c:v>44832.169131944444</c:v>
                      </c:pt>
                      <c:pt idx="17596">
                        <c:v>44832.16914351852</c:v>
                      </c:pt>
                      <c:pt idx="17597">
                        <c:v>44832.16915509259</c:v>
                      </c:pt>
                      <c:pt idx="17598">
                        <c:v>44832.169166666667</c:v>
                      </c:pt>
                      <c:pt idx="17599">
                        <c:v>44832.169178240743</c:v>
                      </c:pt>
                      <c:pt idx="17600">
                        <c:v>44832.169189814813</c:v>
                      </c:pt>
                      <c:pt idx="17601">
                        <c:v>44832.16920138889</c:v>
                      </c:pt>
                      <c:pt idx="17602">
                        <c:v>44832.169212962966</c:v>
                      </c:pt>
                      <c:pt idx="17603">
                        <c:v>44832.169224537036</c:v>
                      </c:pt>
                      <c:pt idx="17604">
                        <c:v>44832.169236111113</c:v>
                      </c:pt>
                      <c:pt idx="17605">
                        <c:v>44832.169247685182</c:v>
                      </c:pt>
                      <c:pt idx="17606">
                        <c:v>44832.169259259259</c:v>
                      </c:pt>
                      <c:pt idx="17607">
                        <c:v>44832.169270833336</c:v>
                      </c:pt>
                      <c:pt idx="17608">
                        <c:v>44832.169282407405</c:v>
                      </c:pt>
                      <c:pt idx="17609">
                        <c:v>44832.169293981482</c:v>
                      </c:pt>
                      <c:pt idx="17610">
                        <c:v>44832.169305555559</c:v>
                      </c:pt>
                      <c:pt idx="17611">
                        <c:v>44832.169317129628</c:v>
                      </c:pt>
                      <c:pt idx="17612">
                        <c:v>44832.169328703705</c:v>
                      </c:pt>
                      <c:pt idx="17613">
                        <c:v>44832.169340277775</c:v>
                      </c:pt>
                      <c:pt idx="17614">
                        <c:v>44832.169351851851</c:v>
                      </c:pt>
                      <c:pt idx="17615">
                        <c:v>44832.169363425928</c:v>
                      </c:pt>
                      <c:pt idx="17616">
                        <c:v>44832.169374999998</c:v>
                      </c:pt>
                      <c:pt idx="17617">
                        <c:v>44832.169386574074</c:v>
                      </c:pt>
                      <c:pt idx="17618">
                        <c:v>44832.169398148151</c:v>
                      </c:pt>
                      <c:pt idx="17619">
                        <c:v>44832.169409722221</c:v>
                      </c:pt>
                      <c:pt idx="17620">
                        <c:v>44832.169421296298</c:v>
                      </c:pt>
                      <c:pt idx="17621">
                        <c:v>44832.169432870367</c:v>
                      </c:pt>
                      <c:pt idx="17622">
                        <c:v>44832.169444444444</c:v>
                      </c:pt>
                      <c:pt idx="17623">
                        <c:v>44832.169456018521</c:v>
                      </c:pt>
                      <c:pt idx="17624">
                        <c:v>44832.16946759259</c:v>
                      </c:pt>
                      <c:pt idx="17625">
                        <c:v>44832.169479166667</c:v>
                      </c:pt>
                      <c:pt idx="17626">
                        <c:v>44832.169490740744</c:v>
                      </c:pt>
                      <c:pt idx="17627">
                        <c:v>44832.169502314813</c:v>
                      </c:pt>
                      <c:pt idx="17628">
                        <c:v>44832.16951388889</c:v>
                      </c:pt>
                      <c:pt idx="17629">
                        <c:v>44832.169525462959</c:v>
                      </c:pt>
                      <c:pt idx="17630">
                        <c:v>44832.169537037036</c:v>
                      </c:pt>
                      <c:pt idx="17631">
                        <c:v>44832.169548611113</c:v>
                      </c:pt>
                      <c:pt idx="17632">
                        <c:v>44832.169560185182</c:v>
                      </c:pt>
                      <c:pt idx="17633">
                        <c:v>44832.169571759259</c:v>
                      </c:pt>
                      <c:pt idx="17634">
                        <c:v>44832.169583333336</c:v>
                      </c:pt>
                      <c:pt idx="17635">
                        <c:v>44832.169594907406</c:v>
                      </c:pt>
                      <c:pt idx="17636">
                        <c:v>44832.169606481482</c:v>
                      </c:pt>
                      <c:pt idx="17637">
                        <c:v>44832.169618055559</c:v>
                      </c:pt>
                      <c:pt idx="17638">
                        <c:v>44832.169629629629</c:v>
                      </c:pt>
                      <c:pt idx="17639">
                        <c:v>44832.169641203705</c:v>
                      </c:pt>
                      <c:pt idx="17640">
                        <c:v>44832.169652777775</c:v>
                      </c:pt>
                      <c:pt idx="17641">
                        <c:v>44832.169664351852</c:v>
                      </c:pt>
                      <c:pt idx="17642">
                        <c:v>44832.169675925928</c:v>
                      </c:pt>
                      <c:pt idx="17643">
                        <c:v>44832.169687499998</c:v>
                      </c:pt>
                      <c:pt idx="17644">
                        <c:v>44832.169699074075</c:v>
                      </c:pt>
                      <c:pt idx="17645">
                        <c:v>44832.169710648152</c:v>
                      </c:pt>
                      <c:pt idx="17646">
                        <c:v>44832.169722222221</c:v>
                      </c:pt>
                      <c:pt idx="17647">
                        <c:v>44832.169733796298</c:v>
                      </c:pt>
                      <c:pt idx="17648">
                        <c:v>44832.169745370367</c:v>
                      </c:pt>
                      <c:pt idx="17649">
                        <c:v>44832.169756944444</c:v>
                      </c:pt>
                      <c:pt idx="17650">
                        <c:v>44832.169768518521</c:v>
                      </c:pt>
                      <c:pt idx="17651">
                        <c:v>44832.16978009259</c:v>
                      </c:pt>
                      <c:pt idx="17652">
                        <c:v>44832.169791666667</c:v>
                      </c:pt>
                      <c:pt idx="17653">
                        <c:v>44832.169803240744</c:v>
                      </c:pt>
                      <c:pt idx="17654">
                        <c:v>44832.16982638889</c:v>
                      </c:pt>
                      <c:pt idx="17655">
                        <c:v>44832.16983796296</c:v>
                      </c:pt>
                      <c:pt idx="17656">
                        <c:v>44832.169849537036</c:v>
                      </c:pt>
                      <c:pt idx="17657">
                        <c:v>44832.169861111113</c:v>
                      </c:pt>
                      <c:pt idx="17658">
                        <c:v>44832.169872685183</c:v>
                      </c:pt>
                      <c:pt idx="17659">
                        <c:v>44832.16988425926</c:v>
                      </c:pt>
                      <c:pt idx="17660">
                        <c:v>44832.169895833336</c:v>
                      </c:pt>
                      <c:pt idx="17661">
                        <c:v>44832.169907407406</c:v>
                      </c:pt>
                      <c:pt idx="17662">
                        <c:v>44832.169918981483</c:v>
                      </c:pt>
                      <c:pt idx="17663">
                        <c:v>44832.169930555552</c:v>
                      </c:pt>
                      <c:pt idx="17664">
                        <c:v>44832.169942129629</c:v>
                      </c:pt>
                      <c:pt idx="17665">
                        <c:v>44832.169953703706</c:v>
                      </c:pt>
                      <c:pt idx="17666">
                        <c:v>44832.169965277775</c:v>
                      </c:pt>
                      <c:pt idx="17667">
                        <c:v>44832.169976851852</c:v>
                      </c:pt>
                      <c:pt idx="17668">
                        <c:v>44832.169988425929</c:v>
                      </c:pt>
                      <c:pt idx="17669">
                        <c:v>44832.17</c:v>
                      </c:pt>
                      <c:pt idx="17670">
                        <c:v>44832.170011574075</c:v>
                      </c:pt>
                      <c:pt idx="17671">
                        <c:v>44832.170023148145</c:v>
                      </c:pt>
                      <c:pt idx="17672">
                        <c:v>44832.170034722221</c:v>
                      </c:pt>
                      <c:pt idx="17673">
                        <c:v>44832.170046296298</c:v>
                      </c:pt>
                      <c:pt idx="17674">
                        <c:v>44832.170057870368</c:v>
                      </c:pt>
                      <c:pt idx="17675">
                        <c:v>44832.170069444444</c:v>
                      </c:pt>
                      <c:pt idx="17676">
                        <c:v>44832.170081018521</c:v>
                      </c:pt>
                      <c:pt idx="17677">
                        <c:v>44832.170092592591</c:v>
                      </c:pt>
                      <c:pt idx="17678">
                        <c:v>44832.170104166667</c:v>
                      </c:pt>
                      <c:pt idx="17679">
                        <c:v>44832.170115740744</c:v>
                      </c:pt>
                      <c:pt idx="17680">
                        <c:v>44832.170127314814</c:v>
                      </c:pt>
                      <c:pt idx="17681">
                        <c:v>44832.170138888891</c:v>
                      </c:pt>
                      <c:pt idx="17682">
                        <c:v>44832.17015046296</c:v>
                      </c:pt>
                      <c:pt idx="17683">
                        <c:v>44832.170162037037</c:v>
                      </c:pt>
                      <c:pt idx="17684">
                        <c:v>44832.170173611114</c:v>
                      </c:pt>
                      <c:pt idx="17685">
                        <c:v>44832.170185185183</c:v>
                      </c:pt>
                      <c:pt idx="17686">
                        <c:v>44832.17019675926</c:v>
                      </c:pt>
                      <c:pt idx="17687">
                        <c:v>44832.170208333337</c:v>
                      </c:pt>
                      <c:pt idx="17688">
                        <c:v>44832.170219907406</c:v>
                      </c:pt>
                      <c:pt idx="17689">
                        <c:v>44832.170231481483</c:v>
                      </c:pt>
                      <c:pt idx="17690">
                        <c:v>44832.170243055552</c:v>
                      </c:pt>
                      <c:pt idx="17691">
                        <c:v>44832.170254629629</c:v>
                      </c:pt>
                      <c:pt idx="17692">
                        <c:v>44832.170266203706</c:v>
                      </c:pt>
                      <c:pt idx="17693">
                        <c:v>44832.170277777775</c:v>
                      </c:pt>
                      <c:pt idx="17694">
                        <c:v>44832.170289351852</c:v>
                      </c:pt>
                      <c:pt idx="17695">
                        <c:v>44832.170300925929</c:v>
                      </c:pt>
                      <c:pt idx="17696">
                        <c:v>44832.170312499999</c:v>
                      </c:pt>
                      <c:pt idx="17697">
                        <c:v>44832.170324074075</c:v>
                      </c:pt>
                      <c:pt idx="17698">
                        <c:v>44832.170335648145</c:v>
                      </c:pt>
                      <c:pt idx="17699">
                        <c:v>44832.170347222222</c:v>
                      </c:pt>
                      <c:pt idx="17700">
                        <c:v>44832.170358796298</c:v>
                      </c:pt>
                      <c:pt idx="17701">
                        <c:v>44832.170370370368</c:v>
                      </c:pt>
                      <c:pt idx="17702">
                        <c:v>44832.170381944445</c:v>
                      </c:pt>
                      <c:pt idx="17703">
                        <c:v>44832.170393518521</c:v>
                      </c:pt>
                      <c:pt idx="17704">
                        <c:v>44832.170405092591</c:v>
                      </c:pt>
                      <c:pt idx="17705">
                        <c:v>44832.170416666668</c:v>
                      </c:pt>
                      <c:pt idx="17706">
                        <c:v>44832.170428240737</c:v>
                      </c:pt>
                      <c:pt idx="17707">
                        <c:v>44832.170439814814</c:v>
                      </c:pt>
                      <c:pt idx="17708">
                        <c:v>44832.170451388891</c:v>
                      </c:pt>
                      <c:pt idx="17709">
                        <c:v>44832.17046296296</c:v>
                      </c:pt>
                      <c:pt idx="17710">
                        <c:v>44832.170474537037</c:v>
                      </c:pt>
                      <c:pt idx="17711">
                        <c:v>44832.170486111114</c:v>
                      </c:pt>
                      <c:pt idx="17712">
                        <c:v>44832.170497685183</c:v>
                      </c:pt>
                      <c:pt idx="17713">
                        <c:v>44832.17050925926</c:v>
                      </c:pt>
                      <c:pt idx="17714">
                        <c:v>44832.170520833337</c:v>
                      </c:pt>
                      <c:pt idx="17715">
                        <c:v>44832.170532407406</c:v>
                      </c:pt>
                      <c:pt idx="17716">
                        <c:v>44832.170543981483</c:v>
                      </c:pt>
                      <c:pt idx="17717">
                        <c:v>44832.170555555553</c:v>
                      </c:pt>
                      <c:pt idx="17718">
                        <c:v>44832.170567129629</c:v>
                      </c:pt>
                      <c:pt idx="17719">
                        <c:v>44832.170578703706</c:v>
                      </c:pt>
                      <c:pt idx="17720">
                        <c:v>44832.170590277776</c:v>
                      </c:pt>
                      <c:pt idx="17721">
                        <c:v>44832.170601851853</c:v>
                      </c:pt>
                      <c:pt idx="17722">
                        <c:v>44832.170613425929</c:v>
                      </c:pt>
                      <c:pt idx="17723">
                        <c:v>44832.170624999999</c:v>
                      </c:pt>
                      <c:pt idx="17724">
                        <c:v>44832.170636574076</c:v>
                      </c:pt>
                      <c:pt idx="17725">
                        <c:v>44832.170648148145</c:v>
                      </c:pt>
                      <c:pt idx="17726">
                        <c:v>44832.170659722222</c:v>
                      </c:pt>
                      <c:pt idx="17727">
                        <c:v>44832.170671296299</c:v>
                      </c:pt>
                      <c:pt idx="17728">
                        <c:v>44832.170682870368</c:v>
                      </c:pt>
                      <c:pt idx="17729">
                        <c:v>44832.170694444445</c:v>
                      </c:pt>
                      <c:pt idx="17730">
                        <c:v>44832.170706018522</c:v>
                      </c:pt>
                      <c:pt idx="17731">
                        <c:v>44832.170717592591</c:v>
                      </c:pt>
                      <c:pt idx="17732">
                        <c:v>44832.170729166668</c:v>
                      </c:pt>
                      <c:pt idx="17733">
                        <c:v>44832.170740740738</c:v>
                      </c:pt>
                      <c:pt idx="17734">
                        <c:v>44832.170752314814</c:v>
                      </c:pt>
                      <c:pt idx="17735">
                        <c:v>44832.170763888891</c:v>
                      </c:pt>
                      <c:pt idx="17736">
                        <c:v>44832.170775462961</c:v>
                      </c:pt>
                      <c:pt idx="17737">
                        <c:v>44832.170787037037</c:v>
                      </c:pt>
                      <c:pt idx="17738">
                        <c:v>44832.170798611114</c:v>
                      </c:pt>
                      <c:pt idx="17739">
                        <c:v>44832.170810185184</c:v>
                      </c:pt>
                      <c:pt idx="17740">
                        <c:v>44832.17082175926</c:v>
                      </c:pt>
                      <c:pt idx="17741">
                        <c:v>44832.17083333333</c:v>
                      </c:pt>
                      <c:pt idx="17742">
                        <c:v>44832.170844907407</c:v>
                      </c:pt>
                      <c:pt idx="17743">
                        <c:v>44832.170856481483</c:v>
                      </c:pt>
                      <c:pt idx="17744">
                        <c:v>44832.170868055553</c:v>
                      </c:pt>
                      <c:pt idx="17745">
                        <c:v>44832.17087962963</c:v>
                      </c:pt>
                      <c:pt idx="17746">
                        <c:v>44832.170891203707</c:v>
                      </c:pt>
                      <c:pt idx="17747">
                        <c:v>44832.170902777776</c:v>
                      </c:pt>
                      <c:pt idx="17748">
                        <c:v>44832.170914351853</c:v>
                      </c:pt>
                      <c:pt idx="17749">
                        <c:v>44832.170925925922</c:v>
                      </c:pt>
                      <c:pt idx="17750">
                        <c:v>44832.170937499999</c:v>
                      </c:pt>
                      <c:pt idx="17751">
                        <c:v>44832.170949074076</c:v>
                      </c:pt>
                      <c:pt idx="17752">
                        <c:v>44832.170960648145</c:v>
                      </c:pt>
                      <c:pt idx="17753">
                        <c:v>44832.170972222222</c:v>
                      </c:pt>
                      <c:pt idx="17754">
                        <c:v>44832.170983796299</c:v>
                      </c:pt>
                      <c:pt idx="17755">
                        <c:v>44832.170995370368</c:v>
                      </c:pt>
                      <c:pt idx="17756">
                        <c:v>44832.171006944445</c:v>
                      </c:pt>
                      <c:pt idx="17757">
                        <c:v>44832.171018518522</c:v>
                      </c:pt>
                      <c:pt idx="17758">
                        <c:v>44832.171030092592</c:v>
                      </c:pt>
                      <c:pt idx="17759">
                        <c:v>44832.171041666668</c:v>
                      </c:pt>
                      <c:pt idx="17760">
                        <c:v>44832.171053240738</c:v>
                      </c:pt>
                      <c:pt idx="17761">
                        <c:v>44832.171064814815</c:v>
                      </c:pt>
                      <c:pt idx="17762">
                        <c:v>44832.171076388891</c:v>
                      </c:pt>
                      <c:pt idx="17763">
                        <c:v>44832.171087962961</c:v>
                      </c:pt>
                      <c:pt idx="17764">
                        <c:v>44832.171099537038</c:v>
                      </c:pt>
                      <c:pt idx="17765">
                        <c:v>44832.171111111114</c:v>
                      </c:pt>
                      <c:pt idx="17766">
                        <c:v>44832.171122685184</c:v>
                      </c:pt>
                      <c:pt idx="17767">
                        <c:v>44832.171134259261</c:v>
                      </c:pt>
                      <c:pt idx="17768">
                        <c:v>44832.17114583333</c:v>
                      </c:pt>
                      <c:pt idx="17769">
                        <c:v>44832.171157407407</c:v>
                      </c:pt>
                      <c:pt idx="17770">
                        <c:v>44832.171168981484</c:v>
                      </c:pt>
                      <c:pt idx="17771">
                        <c:v>44832.171180555553</c:v>
                      </c:pt>
                      <c:pt idx="17772">
                        <c:v>44832.17119212963</c:v>
                      </c:pt>
                      <c:pt idx="17773">
                        <c:v>44832.171203703707</c:v>
                      </c:pt>
                      <c:pt idx="17774">
                        <c:v>44832.171215277776</c:v>
                      </c:pt>
                      <c:pt idx="17775">
                        <c:v>44832.171226851853</c:v>
                      </c:pt>
                      <c:pt idx="17776">
                        <c:v>44832.171238425923</c:v>
                      </c:pt>
                      <c:pt idx="17777">
                        <c:v>44832.171249999999</c:v>
                      </c:pt>
                      <c:pt idx="17778">
                        <c:v>44832.171261574076</c:v>
                      </c:pt>
                      <c:pt idx="17779">
                        <c:v>44832.171273148146</c:v>
                      </c:pt>
                      <c:pt idx="17780">
                        <c:v>44832.171284722222</c:v>
                      </c:pt>
                      <c:pt idx="17781">
                        <c:v>44832.171296296299</c:v>
                      </c:pt>
                      <c:pt idx="17782">
                        <c:v>44832.171307870369</c:v>
                      </c:pt>
                      <c:pt idx="17783">
                        <c:v>44832.171319444446</c:v>
                      </c:pt>
                      <c:pt idx="17784">
                        <c:v>44832.171331018515</c:v>
                      </c:pt>
                      <c:pt idx="17785">
                        <c:v>44832.171342592592</c:v>
                      </c:pt>
                      <c:pt idx="17786">
                        <c:v>44832.171354166669</c:v>
                      </c:pt>
                      <c:pt idx="17787">
                        <c:v>44832.171365740738</c:v>
                      </c:pt>
                      <c:pt idx="17788">
                        <c:v>44832.171377314815</c:v>
                      </c:pt>
                      <c:pt idx="17789">
                        <c:v>44832.171388888892</c:v>
                      </c:pt>
                      <c:pt idx="17790">
                        <c:v>44832.171400462961</c:v>
                      </c:pt>
                      <c:pt idx="17791">
                        <c:v>44832.171412037038</c:v>
                      </c:pt>
                      <c:pt idx="17792">
                        <c:v>44832.171423611115</c:v>
                      </c:pt>
                      <c:pt idx="17793">
                        <c:v>44832.171435185184</c:v>
                      </c:pt>
                      <c:pt idx="17794">
                        <c:v>44832.171446759261</c:v>
                      </c:pt>
                      <c:pt idx="17795">
                        <c:v>44832.171458333331</c:v>
                      </c:pt>
                      <c:pt idx="17796">
                        <c:v>44832.171469907407</c:v>
                      </c:pt>
                      <c:pt idx="17797">
                        <c:v>44832.171481481484</c:v>
                      </c:pt>
                      <c:pt idx="17798">
                        <c:v>44832.171493055554</c:v>
                      </c:pt>
                      <c:pt idx="17799">
                        <c:v>44832.17150462963</c:v>
                      </c:pt>
                      <c:pt idx="17800">
                        <c:v>44832.171516203707</c:v>
                      </c:pt>
                      <c:pt idx="17801">
                        <c:v>44832.171527777777</c:v>
                      </c:pt>
                      <c:pt idx="17802">
                        <c:v>44832.171539351853</c:v>
                      </c:pt>
                      <c:pt idx="17803">
                        <c:v>44832.171550925923</c:v>
                      </c:pt>
                      <c:pt idx="17804">
                        <c:v>44832.1715625</c:v>
                      </c:pt>
                      <c:pt idx="17805">
                        <c:v>44832.171574074076</c:v>
                      </c:pt>
                      <c:pt idx="17806">
                        <c:v>44832.171585648146</c:v>
                      </c:pt>
                      <c:pt idx="17807">
                        <c:v>44832.171597222223</c:v>
                      </c:pt>
                      <c:pt idx="17808">
                        <c:v>44832.1716087963</c:v>
                      </c:pt>
                      <c:pt idx="17809">
                        <c:v>44832.171620370369</c:v>
                      </c:pt>
                      <c:pt idx="17810">
                        <c:v>44832.171631944446</c:v>
                      </c:pt>
                      <c:pt idx="17811">
                        <c:v>44832.171643518515</c:v>
                      </c:pt>
                      <c:pt idx="17812">
                        <c:v>44832.171655092592</c:v>
                      </c:pt>
                      <c:pt idx="17813">
                        <c:v>44832.171666666669</c:v>
                      </c:pt>
                      <c:pt idx="17814">
                        <c:v>44832.171678240738</c:v>
                      </c:pt>
                      <c:pt idx="17815">
                        <c:v>44832.171689814815</c:v>
                      </c:pt>
                      <c:pt idx="17816">
                        <c:v>44832.171701388892</c:v>
                      </c:pt>
                      <c:pt idx="17817">
                        <c:v>44832.171712962961</c:v>
                      </c:pt>
                      <c:pt idx="17818">
                        <c:v>44832.171724537038</c:v>
                      </c:pt>
                      <c:pt idx="17819">
                        <c:v>44832.171736111108</c:v>
                      </c:pt>
                      <c:pt idx="17820">
                        <c:v>44832.171747685185</c:v>
                      </c:pt>
                      <c:pt idx="17821">
                        <c:v>44832.171759259261</c:v>
                      </c:pt>
                      <c:pt idx="17822">
                        <c:v>44832.171770833331</c:v>
                      </c:pt>
                      <c:pt idx="17823">
                        <c:v>44832.171782407408</c:v>
                      </c:pt>
                      <c:pt idx="17824">
                        <c:v>44832.171793981484</c:v>
                      </c:pt>
                      <c:pt idx="17825">
                        <c:v>44832.171805555554</c:v>
                      </c:pt>
                      <c:pt idx="17826">
                        <c:v>44832.171817129631</c:v>
                      </c:pt>
                      <c:pt idx="17827">
                        <c:v>44832.1718287037</c:v>
                      </c:pt>
                      <c:pt idx="17828">
                        <c:v>44832.171840277777</c:v>
                      </c:pt>
                      <c:pt idx="17829">
                        <c:v>44832.171851851854</c:v>
                      </c:pt>
                      <c:pt idx="17830">
                        <c:v>44832.171863425923</c:v>
                      </c:pt>
                      <c:pt idx="17831">
                        <c:v>44832.171875</c:v>
                      </c:pt>
                      <c:pt idx="17832">
                        <c:v>44832.171886574077</c:v>
                      </c:pt>
                      <c:pt idx="17833">
                        <c:v>44832.171898148146</c:v>
                      </c:pt>
                      <c:pt idx="17834">
                        <c:v>44832.171909722223</c:v>
                      </c:pt>
                      <c:pt idx="17835">
                        <c:v>44832.1719212963</c:v>
                      </c:pt>
                      <c:pt idx="17836">
                        <c:v>44832.171932870369</c:v>
                      </c:pt>
                      <c:pt idx="17837">
                        <c:v>44832.171944444446</c:v>
                      </c:pt>
                      <c:pt idx="17838">
                        <c:v>44832.171956018516</c:v>
                      </c:pt>
                      <c:pt idx="17839">
                        <c:v>44832.171967592592</c:v>
                      </c:pt>
                      <c:pt idx="17840">
                        <c:v>44832.171979166669</c:v>
                      </c:pt>
                      <c:pt idx="17841">
                        <c:v>44832.171990740739</c:v>
                      </c:pt>
                      <c:pt idx="17842">
                        <c:v>44832.172002314815</c:v>
                      </c:pt>
                      <c:pt idx="17843">
                        <c:v>44832.172013888892</c:v>
                      </c:pt>
                      <c:pt idx="17844">
                        <c:v>44832.172025462962</c:v>
                      </c:pt>
                      <c:pt idx="17845">
                        <c:v>44832.172037037039</c:v>
                      </c:pt>
                      <c:pt idx="17846">
                        <c:v>44832.172048611108</c:v>
                      </c:pt>
                      <c:pt idx="17847">
                        <c:v>44832.172060185185</c:v>
                      </c:pt>
                      <c:pt idx="17848">
                        <c:v>44832.172071759262</c:v>
                      </c:pt>
                      <c:pt idx="17849">
                        <c:v>44832.172083333331</c:v>
                      </c:pt>
                      <c:pt idx="17850">
                        <c:v>44832.172094907408</c:v>
                      </c:pt>
                      <c:pt idx="17851">
                        <c:v>44832.172106481485</c:v>
                      </c:pt>
                      <c:pt idx="17852">
                        <c:v>44832.172118055554</c:v>
                      </c:pt>
                      <c:pt idx="17853">
                        <c:v>44832.172129629631</c:v>
                      </c:pt>
                      <c:pt idx="17854">
                        <c:v>44832.1721412037</c:v>
                      </c:pt>
                      <c:pt idx="17855">
                        <c:v>44832.172152777777</c:v>
                      </c:pt>
                      <c:pt idx="17856">
                        <c:v>44832.172164351854</c:v>
                      </c:pt>
                      <c:pt idx="17857">
                        <c:v>44832.172175925924</c:v>
                      </c:pt>
                      <c:pt idx="17858">
                        <c:v>44832.1721875</c:v>
                      </c:pt>
                      <c:pt idx="17859">
                        <c:v>44832.172199074077</c:v>
                      </c:pt>
                      <c:pt idx="17860">
                        <c:v>44832.172210648147</c:v>
                      </c:pt>
                      <c:pt idx="17861">
                        <c:v>44832.172222222223</c:v>
                      </c:pt>
                      <c:pt idx="17862">
                        <c:v>44832.172233796293</c:v>
                      </c:pt>
                      <c:pt idx="17863">
                        <c:v>44832.17224537037</c:v>
                      </c:pt>
                      <c:pt idx="17864">
                        <c:v>44832.172256944446</c:v>
                      </c:pt>
                      <c:pt idx="17865">
                        <c:v>44832.172268518516</c:v>
                      </c:pt>
                      <c:pt idx="17866">
                        <c:v>44832.172280092593</c:v>
                      </c:pt>
                      <c:pt idx="17867">
                        <c:v>44832.172291666669</c:v>
                      </c:pt>
                      <c:pt idx="17868">
                        <c:v>44832.172303240739</c:v>
                      </c:pt>
                      <c:pt idx="17869">
                        <c:v>44832.172314814816</c:v>
                      </c:pt>
                      <c:pt idx="17870">
                        <c:v>44832.172326388885</c:v>
                      </c:pt>
                      <c:pt idx="17871">
                        <c:v>44832.172337962962</c:v>
                      </c:pt>
                      <c:pt idx="17872">
                        <c:v>44832.172349537039</c:v>
                      </c:pt>
                      <c:pt idx="17873">
                        <c:v>44832.172361111108</c:v>
                      </c:pt>
                      <c:pt idx="17874">
                        <c:v>44832.172372685185</c:v>
                      </c:pt>
                      <c:pt idx="17875">
                        <c:v>44832.172384259262</c:v>
                      </c:pt>
                      <c:pt idx="17876">
                        <c:v>44832.172395833331</c:v>
                      </c:pt>
                      <c:pt idx="17877">
                        <c:v>44832.172407407408</c:v>
                      </c:pt>
                      <c:pt idx="17878">
                        <c:v>44832.172418981485</c:v>
                      </c:pt>
                      <c:pt idx="17879">
                        <c:v>44832.172430555554</c:v>
                      </c:pt>
                      <c:pt idx="17880">
                        <c:v>44832.172442129631</c:v>
                      </c:pt>
                      <c:pt idx="17881">
                        <c:v>44832.172453703701</c:v>
                      </c:pt>
                      <c:pt idx="17882">
                        <c:v>44832.172465277778</c:v>
                      </c:pt>
                      <c:pt idx="17883">
                        <c:v>44832.172476851854</c:v>
                      </c:pt>
                      <c:pt idx="17884">
                        <c:v>44832.172488425924</c:v>
                      </c:pt>
                      <c:pt idx="17885">
                        <c:v>44832.172500000001</c:v>
                      </c:pt>
                      <c:pt idx="17886">
                        <c:v>44832.172511574077</c:v>
                      </c:pt>
                      <c:pt idx="17887">
                        <c:v>44832.172523148147</c:v>
                      </c:pt>
                      <c:pt idx="17888">
                        <c:v>44832.172534722224</c:v>
                      </c:pt>
                      <c:pt idx="17889">
                        <c:v>44832.172546296293</c:v>
                      </c:pt>
                      <c:pt idx="17890">
                        <c:v>44832.17255787037</c:v>
                      </c:pt>
                      <c:pt idx="17891">
                        <c:v>44832.172569444447</c:v>
                      </c:pt>
                      <c:pt idx="17892">
                        <c:v>44832.172581018516</c:v>
                      </c:pt>
                      <c:pt idx="17893">
                        <c:v>44832.172592592593</c:v>
                      </c:pt>
                      <c:pt idx="17894">
                        <c:v>44832.17260416667</c:v>
                      </c:pt>
                      <c:pt idx="17895">
                        <c:v>44832.172615740739</c:v>
                      </c:pt>
                      <c:pt idx="17896">
                        <c:v>44832.172627314816</c:v>
                      </c:pt>
                      <c:pt idx="17897">
                        <c:v>44832.172638888886</c:v>
                      </c:pt>
                      <c:pt idx="17898">
                        <c:v>44832.172650462962</c:v>
                      </c:pt>
                      <c:pt idx="17899">
                        <c:v>44832.172662037039</c:v>
                      </c:pt>
                      <c:pt idx="17900">
                        <c:v>44832.172673611109</c:v>
                      </c:pt>
                      <c:pt idx="17901">
                        <c:v>44832.172685185185</c:v>
                      </c:pt>
                      <c:pt idx="17902">
                        <c:v>44832.172696759262</c:v>
                      </c:pt>
                      <c:pt idx="17903">
                        <c:v>44832.172708333332</c:v>
                      </c:pt>
                      <c:pt idx="17904">
                        <c:v>44832.172719907408</c:v>
                      </c:pt>
                      <c:pt idx="17905">
                        <c:v>44832.172731481478</c:v>
                      </c:pt>
                      <c:pt idx="17906">
                        <c:v>44832.172743055555</c:v>
                      </c:pt>
                      <c:pt idx="17907">
                        <c:v>44832.172754629632</c:v>
                      </c:pt>
                      <c:pt idx="17908">
                        <c:v>44832.172766203701</c:v>
                      </c:pt>
                      <c:pt idx="17909">
                        <c:v>44832.172777777778</c:v>
                      </c:pt>
                      <c:pt idx="17910">
                        <c:v>44832.172789351855</c:v>
                      </c:pt>
                      <c:pt idx="17911">
                        <c:v>44832.172800925924</c:v>
                      </c:pt>
                      <c:pt idx="17912">
                        <c:v>44832.172824074078</c:v>
                      </c:pt>
                      <c:pt idx="17913">
                        <c:v>44832.172835648147</c:v>
                      </c:pt>
                      <c:pt idx="17914">
                        <c:v>44832.172847222224</c:v>
                      </c:pt>
                      <c:pt idx="17915">
                        <c:v>44832.172858796293</c:v>
                      </c:pt>
                      <c:pt idx="17916">
                        <c:v>44832.17287037037</c:v>
                      </c:pt>
                      <c:pt idx="17917">
                        <c:v>44832.172881944447</c:v>
                      </c:pt>
                      <c:pt idx="17918">
                        <c:v>44832.172893518517</c:v>
                      </c:pt>
                      <c:pt idx="17919">
                        <c:v>44832.172905092593</c:v>
                      </c:pt>
                      <c:pt idx="17920">
                        <c:v>44832.17291666667</c:v>
                      </c:pt>
                      <c:pt idx="17921">
                        <c:v>44832.17292824074</c:v>
                      </c:pt>
                      <c:pt idx="17922">
                        <c:v>44832.172939814816</c:v>
                      </c:pt>
                      <c:pt idx="17923">
                        <c:v>44832.172951388886</c:v>
                      </c:pt>
                      <c:pt idx="17924">
                        <c:v>44832.172962962963</c:v>
                      </c:pt>
                      <c:pt idx="17925">
                        <c:v>44832.172974537039</c:v>
                      </c:pt>
                      <c:pt idx="17926">
                        <c:v>44832.172986111109</c:v>
                      </c:pt>
                      <c:pt idx="17927">
                        <c:v>44832.172997685186</c:v>
                      </c:pt>
                      <c:pt idx="17928">
                        <c:v>44832.173009259262</c:v>
                      </c:pt>
                      <c:pt idx="17929">
                        <c:v>44832.173020833332</c:v>
                      </c:pt>
                      <c:pt idx="17930">
                        <c:v>44832.173032407409</c:v>
                      </c:pt>
                      <c:pt idx="17931">
                        <c:v>44832.173043981478</c:v>
                      </c:pt>
                      <c:pt idx="17932">
                        <c:v>44832.173055555555</c:v>
                      </c:pt>
                      <c:pt idx="17933">
                        <c:v>44832.173067129632</c:v>
                      </c:pt>
                      <c:pt idx="17934">
                        <c:v>44832.173078703701</c:v>
                      </c:pt>
                      <c:pt idx="17935">
                        <c:v>44832.173090277778</c:v>
                      </c:pt>
                      <c:pt idx="17936">
                        <c:v>44832.173101851855</c:v>
                      </c:pt>
                      <c:pt idx="17937">
                        <c:v>44832.173113425924</c:v>
                      </c:pt>
                      <c:pt idx="17938">
                        <c:v>44832.173125000001</c:v>
                      </c:pt>
                      <c:pt idx="17939">
                        <c:v>44832.173136574071</c:v>
                      </c:pt>
                      <c:pt idx="17940">
                        <c:v>44832.173148148147</c:v>
                      </c:pt>
                      <c:pt idx="17941">
                        <c:v>44832.173159722224</c:v>
                      </c:pt>
                      <c:pt idx="17942">
                        <c:v>44832.173171296294</c:v>
                      </c:pt>
                      <c:pt idx="17943">
                        <c:v>44832.173182870371</c:v>
                      </c:pt>
                      <c:pt idx="17944">
                        <c:v>44832.173194444447</c:v>
                      </c:pt>
                      <c:pt idx="17945">
                        <c:v>44832.173206018517</c:v>
                      </c:pt>
                      <c:pt idx="17946">
                        <c:v>44832.173217592594</c:v>
                      </c:pt>
                      <c:pt idx="17947">
                        <c:v>44832.173229166663</c:v>
                      </c:pt>
                      <c:pt idx="17948">
                        <c:v>44832.17324074074</c:v>
                      </c:pt>
                      <c:pt idx="17949">
                        <c:v>44832.173252314817</c:v>
                      </c:pt>
                      <c:pt idx="17950">
                        <c:v>44832.173263888886</c:v>
                      </c:pt>
                      <c:pt idx="17951">
                        <c:v>44832.173275462963</c:v>
                      </c:pt>
                      <c:pt idx="17952">
                        <c:v>44832.17328703704</c:v>
                      </c:pt>
                      <c:pt idx="17953">
                        <c:v>44832.173298611109</c:v>
                      </c:pt>
                      <c:pt idx="17954">
                        <c:v>44832.173310185186</c:v>
                      </c:pt>
                      <c:pt idx="17955">
                        <c:v>44832.173321759263</c:v>
                      </c:pt>
                      <c:pt idx="17956">
                        <c:v>44832.173333333332</c:v>
                      </c:pt>
                      <c:pt idx="17957">
                        <c:v>44832.173344907409</c:v>
                      </c:pt>
                      <c:pt idx="17958">
                        <c:v>44832.173356481479</c:v>
                      </c:pt>
                      <c:pt idx="17959">
                        <c:v>44832.173368055555</c:v>
                      </c:pt>
                      <c:pt idx="17960">
                        <c:v>44832.173379629632</c:v>
                      </c:pt>
                      <c:pt idx="17961">
                        <c:v>44832.173391203702</c:v>
                      </c:pt>
                      <c:pt idx="17962">
                        <c:v>44832.173402777778</c:v>
                      </c:pt>
                      <c:pt idx="17963">
                        <c:v>44832.173414351855</c:v>
                      </c:pt>
                      <c:pt idx="17964">
                        <c:v>44832.173425925925</c:v>
                      </c:pt>
                      <c:pt idx="17965">
                        <c:v>44832.173437500001</c:v>
                      </c:pt>
                      <c:pt idx="17966">
                        <c:v>44832.173449074071</c:v>
                      </c:pt>
                      <c:pt idx="17967">
                        <c:v>44832.173460648148</c:v>
                      </c:pt>
                      <c:pt idx="17968">
                        <c:v>44832.173472222225</c:v>
                      </c:pt>
                      <c:pt idx="17969">
                        <c:v>44832.173483796294</c:v>
                      </c:pt>
                      <c:pt idx="17970">
                        <c:v>44832.173495370371</c:v>
                      </c:pt>
                      <c:pt idx="17971">
                        <c:v>44832.173506944448</c:v>
                      </c:pt>
                      <c:pt idx="17972">
                        <c:v>44832.173518518517</c:v>
                      </c:pt>
                      <c:pt idx="17973">
                        <c:v>44832.173530092594</c:v>
                      </c:pt>
                      <c:pt idx="17974">
                        <c:v>44832.173541666663</c:v>
                      </c:pt>
                      <c:pt idx="17975">
                        <c:v>44832.17355324074</c:v>
                      </c:pt>
                      <c:pt idx="17976">
                        <c:v>44832.173564814817</c:v>
                      </c:pt>
                      <c:pt idx="17977">
                        <c:v>44832.173576388886</c:v>
                      </c:pt>
                      <c:pt idx="17978">
                        <c:v>44832.173587962963</c:v>
                      </c:pt>
                      <c:pt idx="17979">
                        <c:v>44832.17359953704</c:v>
                      </c:pt>
                      <c:pt idx="17980">
                        <c:v>44832.173611111109</c:v>
                      </c:pt>
                      <c:pt idx="17981">
                        <c:v>44832.173622685186</c:v>
                      </c:pt>
                      <c:pt idx="17982">
                        <c:v>44832.173634259256</c:v>
                      </c:pt>
                      <c:pt idx="17983">
                        <c:v>44832.173645833333</c:v>
                      </c:pt>
                      <c:pt idx="17984">
                        <c:v>44832.173657407409</c:v>
                      </c:pt>
                      <c:pt idx="17985">
                        <c:v>44832.173668981479</c:v>
                      </c:pt>
                      <c:pt idx="17986">
                        <c:v>44832.173680555556</c:v>
                      </c:pt>
                      <c:pt idx="17987">
                        <c:v>44832.173692129632</c:v>
                      </c:pt>
                      <c:pt idx="17988">
                        <c:v>44832.173703703702</c:v>
                      </c:pt>
                      <c:pt idx="17989">
                        <c:v>44832.173715277779</c:v>
                      </c:pt>
                      <c:pt idx="17990">
                        <c:v>44832.173726851855</c:v>
                      </c:pt>
                      <c:pt idx="17991">
                        <c:v>44832.173738425925</c:v>
                      </c:pt>
                      <c:pt idx="17992">
                        <c:v>44832.173750000002</c:v>
                      </c:pt>
                      <c:pt idx="17993">
                        <c:v>44832.173761574071</c:v>
                      </c:pt>
                      <c:pt idx="17994">
                        <c:v>44832.173773148148</c:v>
                      </c:pt>
                      <c:pt idx="17995">
                        <c:v>44832.173784722225</c:v>
                      </c:pt>
                      <c:pt idx="17996">
                        <c:v>44832.173796296294</c:v>
                      </c:pt>
                      <c:pt idx="17997">
                        <c:v>44832.173807870371</c:v>
                      </c:pt>
                      <c:pt idx="17998">
                        <c:v>44832.173819444448</c:v>
                      </c:pt>
                      <c:pt idx="17999">
                        <c:v>44832.173831018517</c:v>
                      </c:pt>
                      <c:pt idx="18000">
                        <c:v>44832.173842592594</c:v>
                      </c:pt>
                      <c:pt idx="18001">
                        <c:v>44832.173854166664</c:v>
                      </c:pt>
                      <c:pt idx="18002">
                        <c:v>44832.17386574074</c:v>
                      </c:pt>
                      <c:pt idx="18003">
                        <c:v>44832.173877314817</c:v>
                      </c:pt>
                      <c:pt idx="18004">
                        <c:v>44832.173888888887</c:v>
                      </c:pt>
                      <c:pt idx="18005">
                        <c:v>44832.173900462964</c:v>
                      </c:pt>
                      <c:pt idx="18006">
                        <c:v>44832.17391203704</c:v>
                      </c:pt>
                      <c:pt idx="18007">
                        <c:v>44832.17392361111</c:v>
                      </c:pt>
                      <c:pt idx="18008">
                        <c:v>44832.173935185187</c:v>
                      </c:pt>
                      <c:pt idx="18009">
                        <c:v>44832.173946759256</c:v>
                      </c:pt>
                      <c:pt idx="18010">
                        <c:v>44832.173958333333</c:v>
                      </c:pt>
                      <c:pt idx="18011">
                        <c:v>44832.17396990741</c:v>
                      </c:pt>
                      <c:pt idx="18012">
                        <c:v>44832.173981481479</c:v>
                      </c:pt>
                      <c:pt idx="18013">
                        <c:v>44832.173993055556</c:v>
                      </c:pt>
                      <c:pt idx="18014">
                        <c:v>44832.174004629633</c:v>
                      </c:pt>
                      <c:pt idx="18015">
                        <c:v>44832.174016203702</c:v>
                      </c:pt>
                      <c:pt idx="18016">
                        <c:v>44832.174027777779</c:v>
                      </c:pt>
                      <c:pt idx="18017">
                        <c:v>44832.174039351848</c:v>
                      </c:pt>
                      <c:pt idx="18018">
                        <c:v>44832.174050925925</c:v>
                      </c:pt>
                      <c:pt idx="18019">
                        <c:v>44832.174062500002</c:v>
                      </c:pt>
                      <c:pt idx="18020">
                        <c:v>44832.174074074072</c:v>
                      </c:pt>
                      <c:pt idx="18021">
                        <c:v>44832.174085648148</c:v>
                      </c:pt>
                      <c:pt idx="18022">
                        <c:v>44832.174097222225</c:v>
                      </c:pt>
                      <c:pt idx="18023">
                        <c:v>44832.174108796295</c:v>
                      </c:pt>
                      <c:pt idx="18024">
                        <c:v>44832.174120370371</c:v>
                      </c:pt>
                      <c:pt idx="18025">
                        <c:v>44832.174131944441</c:v>
                      </c:pt>
                      <c:pt idx="18026">
                        <c:v>44832.174143518518</c:v>
                      </c:pt>
                      <c:pt idx="18027">
                        <c:v>44832.174155092594</c:v>
                      </c:pt>
                      <c:pt idx="18028">
                        <c:v>44832.174166666664</c:v>
                      </c:pt>
                      <c:pt idx="18029">
                        <c:v>44832.174178240741</c:v>
                      </c:pt>
                      <c:pt idx="18030">
                        <c:v>44832.174189814818</c:v>
                      </c:pt>
                      <c:pt idx="18031">
                        <c:v>44832.174201388887</c:v>
                      </c:pt>
                      <c:pt idx="18032">
                        <c:v>44832.174212962964</c:v>
                      </c:pt>
                      <c:pt idx="18033">
                        <c:v>44832.174224537041</c:v>
                      </c:pt>
                      <c:pt idx="18034">
                        <c:v>44832.17423611111</c:v>
                      </c:pt>
                      <c:pt idx="18035">
                        <c:v>44832.174247685187</c:v>
                      </c:pt>
                      <c:pt idx="18036">
                        <c:v>44832.174259259256</c:v>
                      </c:pt>
                      <c:pt idx="18037">
                        <c:v>44832.174270833333</c:v>
                      </c:pt>
                      <c:pt idx="18038">
                        <c:v>44832.17428240741</c:v>
                      </c:pt>
                      <c:pt idx="18039">
                        <c:v>44832.174293981479</c:v>
                      </c:pt>
                      <c:pt idx="18040">
                        <c:v>44832.174305555556</c:v>
                      </c:pt>
                      <c:pt idx="18041">
                        <c:v>44832.174317129633</c:v>
                      </c:pt>
                      <c:pt idx="18042">
                        <c:v>44832.174328703702</c:v>
                      </c:pt>
                      <c:pt idx="18043">
                        <c:v>44832.174340277779</c:v>
                      </c:pt>
                      <c:pt idx="18044">
                        <c:v>44832.174351851849</c:v>
                      </c:pt>
                      <c:pt idx="18045">
                        <c:v>44832.174363425926</c:v>
                      </c:pt>
                      <c:pt idx="18046">
                        <c:v>44832.174375000002</c:v>
                      </c:pt>
                      <c:pt idx="18047">
                        <c:v>44832.174386574072</c:v>
                      </c:pt>
                      <c:pt idx="18048">
                        <c:v>44832.174398148149</c:v>
                      </c:pt>
                      <c:pt idx="18049">
                        <c:v>44832.174409722225</c:v>
                      </c:pt>
                      <c:pt idx="18050">
                        <c:v>44832.174421296295</c:v>
                      </c:pt>
                      <c:pt idx="18051">
                        <c:v>44832.174432870372</c:v>
                      </c:pt>
                      <c:pt idx="18052">
                        <c:v>44832.174444444441</c:v>
                      </c:pt>
                      <c:pt idx="18053">
                        <c:v>44832.174456018518</c:v>
                      </c:pt>
                      <c:pt idx="18054">
                        <c:v>44832.174467592595</c:v>
                      </c:pt>
                      <c:pt idx="18055">
                        <c:v>44832.174479166664</c:v>
                      </c:pt>
                      <c:pt idx="18056">
                        <c:v>44832.174490740741</c:v>
                      </c:pt>
                      <c:pt idx="18057">
                        <c:v>44832.174502314818</c:v>
                      </c:pt>
                      <c:pt idx="18058">
                        <c:v>44832.174513888887</c:v>
                      </c:pt>
                      <c:pt idx="18059">
                        <c:v>44832.174525462964</c:v>
                      </c:pt>
                      <c:pt idx="18060">
                        <c:v>44832.174537037034</c:v>
                      </c:pt>
                      <c:pt idx="18061">
                        <c:v>44832.17454861111</c:v>
                      </c:pt>
                      <c:pt idx="18062">
                        <c:v>44832.174560185187</c:v>
                      </c:pt>
                      <c:pt idx="18063">
                        <c:v>44832.174571759257</c:v>
                      </c:pt>
                      <c:pt idx="18064">
                        <c:v>44832.174583333333</c:v>
                      </c:pt>
                      <c:pt idx="18065">
                        <c:v>44832.17459490741</c:v>
                      </c:pt>
                      <c:pt idx="18066">
                        <c:v>44832.17460648148</c:v>
                      </c:pt>
                      <c:pt idx="18067">
                        <c:v>44832.174618055556</c:v>
                      </c:pt>
                      <c:pt idx="18068">
                        <c:v>44832.174629629626</c:v>
                      </c:pt>
                      <c:pt idx="18069">
                        <c:v>44832.174641203703</c:v>
                      </c:pt>
                      <c:pt idx="18070">
                        <c:v>44832.17465277778</c:v>
                      </c:pt>
                      <c:pt idx="18071">
                        <c:v>44832.174664351849</c:v>
                      </c:pt>
                      <c:pt idx="18072">
                        <c:v>44832.174675925926</c:v>
                      </c:pt>
                      <c:pt idx="18073">
                        <c:v>44832.174687500003</c:v>
                      </c:pt>
                      <c:pt idx="18074">
                        <c:v>44832.174699074072</c:v>
                      </c:pt>
                      <c:pt idx="18075">
                        <c:v>44832.174710648149</c:v>
                      </c:pt>
                      <c:pt idx="18076">
                        <c:v>44832.174722222226</c:v>
                      </c:pt>
                      <c:pt idx="18077">
                        <c:v>44832.174733796295</c:v>
                      </c:pt>
                      <c:pt idx="18078">
                        <c:v>44832.174745370372</c:v>
                      </c:pt>
                      <c:pt idx="18079">
                        <c:v>44832.174756944441</c:v>
                      </c:pt>
                      <c:pt idx="18080">
                        <c:v>44832.174768518518</c:v>
                      </c:pt>
                      <c:pt idx="18081">
                        <c:v>44832.174780092595</c:v>
                      </c:pt>
                      <c:pt idx="18082">
                        <c:v>44832.174791666665</c:v>
                      </c:pt>
                      <c:pt idx="18083">
                        <c:v>44832.174803240741</c:v>
                      </c:pt>
                      <c:pt idx="18084">
                        <c:v>44832.174814814818</c:v>
                      </c:pt>
                      <c:pt idx="18085">
                        <c:v>44832.174826388888</c:v>
                      </c:pt>
                      <c:pt idx="18086">
                        <c:v>44832.174837962964</c:v>
                      </c:pt>
                      <c:pt idx="18087">
                        <c:v>44832.174849537034</c:v>
                      </c:pt>
                      <c:pt idx="18088">
                        <c:v>44832.174861111111</c:v>
                      </c:pt>
                      <c:pt idx="18089">
                        <c:v>44832.174872685187</c:v>
                      </c:pt>
                      <c:pt idx="18090">
                        <c:v>44832.174884259257</c:v>
                      </c:pt>
                      <c:pt idx="18091">
                        <c:v>44832.174895833334</c:v>
                      </c:pt>
                      <c:pt idx="18092">
                        <c:v>44832.174907407411</c:v>
                      </c:pt>
                      <c:pt idx="18093">
                        <c:v>44832.17491898148</c:v>
                      </c:pt>
                      <c:pt idx="18094">
                        <c:v>44832.174930555557</c:v>
                      </c:pt>
                      <c:pt idx="18095">
                        <c:v>44832.174942129626</c:v>
                      </c:pt>
                      <c:pt idx="18096">
                        <c:v>44832.174953703703</c:v>
                      </c:pt>
                      <c:pt idx="18097">
                        <c:v>44832.17496527778</c:v>
                      </c:pt>
                      <c:pt idx="18098">
                        <c:v>44832.174976851849</c:v>
                      </c:pt>
                      <c:pt idx="18099">
                        <c:v>44832.174988425926</c:v>
                      </c:pt>
                      <c:pt idx="18100">
                        <c:v>44832.175000000003</c:v>
                      </c:pt>
                      <c:pt idx="18101">
                        <c:v>44832.175011574072</c:v>
                      </c:pt>
                      <c:pt idx="18102">
                        <c:v>44832.175023148149</c:v>
                      </c:pt>
                      <c:pt idx="18103">
                        <c:v>44832.175034722219</c:v>
                      </c:pt>
                      <c:pt idx="18104">
                        <c:v>44832.175046296295</c:v>
                      </c:pt>
                      <c:pt idx="18105">
                        <c:v>44832.175057870372</c:v>
                      </c:pt>
                      <c:pt idx="18106">
                        <c:v>44832.175069444442</c:v>
                      </c:pt>
                      <c:pt idx="18107">
                        <c:v>44832.175081018519</c:v>
                      </c:pt>
                      <c:pt idx="18108">
                        <c:v>44832.175092592595</c:v>
                      </c:pt>
                      <c:pt idx="18109">
                        <c:v>44832.175104166665</c:v>
                      </c:pt>
                      <c:pt idx="18110">
                        <c:v>44832.175115740742</c:v>
                      </c:pt>
                      <c:pt idx="18111">
                        <c:v>44832.175127314818</c:v>
                      </c:pt>
                      <c:pt idx="18112">
                        <c:v>44832.175138888888</c:v>
                      </c:pt>
                      <c:pt idx="18113">
                        <c:v>44832.175150462965</c:v>
                      </c:pt>
                      <c:pt idx="18114">
                        <c:v>44832.175162037034</c:v>
                      </c:pt>
                      <c:pt idx="18115">
                        <c:v>44832.175173611111</c:v>
                      </c:pt>
                      <c:pt idx="18116">
                        <c:v>44832.175185185188</c:v>
                      </c:pt>
                      <c:pt idx="18117">
                        <c:v>44832.175196759257</c:v>
                      </c:pt>
                      <c:pt idx="18118">
                        <c:v>44832.175208333334</c:v>
                      </c:pt>
                      <c:pt idx="18119">
                        <c:v>44832.175219907411</c:v>
                      </c:pt>
                      <c:pt idx="18120">
                        <c:v>44832.17523148148</c:v>
                      </c:pt>
                      <c:pt idx="18121">
                        <c:v>44832.175243055557</c:v>
                      </c:pt>
                      <c:pt idx="18122">
                        <c:v>44832.175254629627</c:v>
                      </c:pt>
                      <c:pt idx="18123">
                        <c:v>44832.175266203703</c:v>
                      </c:pt>
                      <c:pt idx="18124">
                        <c:v>44832.17527777778</c:v>
                      </c:pt>
                      <c:pt idx="18125">
                        <c:v>44832.17528935185</c:v>
                      </c:pt>
                      <c:pt idx="18126">
                        <c:v>44832.175300925926</c:v>
                      </c:pt>
                      <c:pt idx="18127">
                        <c:v>44832.175312500003</c:v>
                      </c:pt>
                      <c:pt idx="18128">
                        <c:v>44832.175324074073</c:v>
                      </c:pt>
                      <c:pt idx="18129">
                        <c:v>44832.175335648149</c:v>
                      </c:pt>
                      <c:pt idx="18130">
                        <c:v>44832.175347222219</c:v>
                      </c:pt>
                      <c:pt idx="18131">
                        <c:v>44832.175358796296</c:v>
                      </c:pt>
                      <c:pt idx="18132">
                        <c:v>44832.175370370373</c:v>
                      </c:pt>
                      <c:pt idx="18133">
                        <c:v>44832.175381944442</c:v>
                      </c:pt>
                      <c:pt idx="18134">
                        <c:v>44832.175393518519</c:v>
                      </c:pt>
                      <c:pt idx="18135">
                        <c:v>44832.175405092596</c:v>
                      </c:pt>
                      <c:pt idx="18136">
                        <c:v>44832.175416666665</c:v>
                      </c:pt>
                      <c:pt idx="18137">
                        <c:v>44832.175428240742</c:v>
                      </c:pt>
                      <c:pt idx="18138">
                        <c:v>44832.175439814811</c:v>
                      </c:pt>
                      <c:pt idx="18139">
                        <c:v>44832.175451388888</c:v>
                      </c:pt>
                      <c:pt idx="18140">
                        <c:v>44832.175462962965</c:v>
                      </c:pt>
                      <c:pt idx="18141">
                        <c:v>44832.175474537034</c:v>
                      </c:pt>
                      <c:pt idx="18142">
                        <c:v>44832.175486111111</c:v>
                      </c:pt>
                      <c:pt idx="18143">
                        <c:v>44832.175497685188</c:v>
                      </c:pt>
                      <c:pt idx="18144">
                        <c:v>44832.175509259258</c:v>
                      </c:pt>
                      <c:pt idx="18145">
                        <c:v>44832.175520833334</c:v>
                      </c:pt>
                      <c:pt idx="18146">
                        <c:v>44832.175532407404</c:v>
                      </c:pt>
                      <c:pt idx="18147">
                        <c:v>44832.175543981481</c:v>
                      </c:pt>
                      <c:pt idx="18148">
                        <c:v>44832.175555555557</c:v>
                      </c:pt>
                      <c:pt idx="18149">
                        <c:v>44832.175567129627</c:v>
                      </c:pt>
                      <c:pt idx="18150">
                        <c:v>44832.175578703704</c:v>
                      </c:pt>
                      <c:pt idx="18151">
                        <c:v>44832.17559027778</c:v>
                      </c:pt>
                      <c:pt idx="18152">
                        <c:v>44832.17560185185</c:v>
                      </c:pt>
                      <c:pt idx="18153">
                        <c:v>44832.175625000003</c:v>
                      </c:pt>
                      <c:pt idx="18154">
                        <c:v>44832.175625000003</c:v>
                      </c:pt>
                      <c:pt idx="18155">
                        <c:v>44832.175636574073</c:v>
                      </c:pt>
                      <c:pt idx="18156">
                        <c:v>44832.17564814815</c:v>
                      </c:pt>
                      <c:pt idx="18157">
                        <c:v>44832.175659722219</c:v>
                      </c:pt>
                      <c:pt idx="18158">
                        <c:v>44832.175671296296</c:v>
                      </c:pt>
                      <c:pt idx="18159">
                        <c:v>44832.175682870373</c:v>
                      </c:pt>
                      <c:pt idx="18160">
                        <c:v>44832.175694444442</c:v>
                      </c:pt>
                      <c:pt idx="18161">
                        <c:v>44832.175706018519</c:v>
                      </c:pt>
                      <c:pt idx="18162">
                        <c:v>44832.175717592596</c:v>
                      </c:pt>
                      <c:pt idx="18163">
                        <c:v>44832.175729166665</c:v>
                      </c:pt>
                      <c:pt idx="18164">
                        <c:v>44832.175740740742</c:v>
                      </c:pt>
                      <c:pt idx="18165">
                        <c:v>44832.175752314812</c:v>
                      </c:pt>
                      <c:pt idx="18166">
                        <c:v>44832.175763888888</c:v>
                      </c:pt>
                      <c:pt idx="18167">
                        <c:v>44832.175775462965</c:v>
                      </c:pt>
                      <c:pt idx="18168">
                        <c:v>44832.175787037035</c:v>
                      </c:pt>
                      <c:pt idx="18169">
                        <c:v>44832.175798611112</c:v>
                      </c:pt>
                      <c:pt idx="18170">
                        <c:v>44832.175821759258</c:v>
                      </c:pt>
                      <c:pt idx="18171">
                        <c:v>44832.175833333335</c:v>
                      </c:pt>
                      <c:pt idx="18172">
                        <c:v>44832.175844907404</c:v>
                      </c:pt>
                      <c:pt idx="18173">
                        <c:v>44832.175856481481</c:v>
                      </c:pt>
                      <c:pt idx="18174">
                        <c:v>44832.175868055558</c:v>
                      </c:pt>
                      <c:pt idx="18175">
                        <c:v>44832.175879629627</c:v>
                      </c:pt>
                      <c:pt idx="18176">
                        <c:v>44832.175891203704</c:v>
                      </c:pt>
                      <c:pt idx="18177">
                        <c:v>44832.175902777781</c:v>
                      </c:pt>
                      <c:pt idx="18178">
                        <c:v>44832.17591435185</c:v>
                      </c:pt>
                      <c:pt idx="18179">
                        <c:v>44832.175925925927</c:v>
                      </c:pt>
                      <c:pt idx="18180">
                        <c:v>44832.175937499997</c:v>
                      </c:pt>
                      <c:pt idx="18181">
                        <c:v>44832.175949074073</c:v>
                      </c:pt>
                      <c:pt idx="18182">
                        <c:v>44832.17596064815</c:v>
                      </c:pt>
                      <c:pt idx="18183">
                        <c:v>44832.17597222222</c:v>
                      </c:pt>
                      <c:pt idx="18184">
                        <c:v>44832.175983796296</c:v>
                      </c:pt>
                      <c:pt idx="18185">
                        <c:v>44832.175995370373</c:v>
                      </c:pt>
                      <c:pt idx="18186">
                        <c:v>44832.176006944443</c:v>
                      </c:pt>
                      <c:pt idx="18187">
                        <c:v>44832.176018518519</c:v>
                      </c:pt>
                      <c:pt idx="18188">
                        <c:v>44832.176030092596</c:v>
                      </c:pt>
                      <c:pt idx="18189">
                        <c:v>44832.176041666666</c:v>
                      </c:pt>
                      <c:pt idx="18190">
                        <c:v>44832.176053240742</c:v>
                      </c:pt>
                      <c:pt idx="18191">
                        <c:v>44832.176064814812</c:v>
                      </c:pt>
                      <c:pt idx="18192">
                        <c:v>44832.176076388889</c:v>
                      </c:pt>
                      <c:pt idx="18193">
                        <c:v>44832.176087962966</c:v>
                      </c:pt>
                      <c:pt idx="18194">
                        <c:v>44832.176099537035</c:v>
                      </c:pt>
                      <c:pt idx="18195">
                        <c:v>44832.176111111112</c:v>
                      </c:pt>
                      <c:pt idx="18196">
                        <c:v>44832.176122685189</c:v>
                      </c:pt>
                      <c:pt idx="18197">
                        <c:v>44832.176134259258</c:v>
                      </c:pt>
                      <c:pt idx="18198">
                        <c:v>44832.176145833335</c:v>
                      </c:pt>
                      <c:pt idx="18199">
                        <c:v>44832.176157407404</c:v>
                      </c:pt>
                      <c:pt idx="18200">
                        <c:v>44832.176168981481</c:v>
                      </c:pt>
                      <c:pt idx="18201">
                        <c:v>44832.176180555558</c:v>
                      </c:pt>
                      <c:pt idx="18202">
                        <c:v>44832.176192129627</c:v>
                      </c:pt>
                      <c:pt idx="18203">
                        <c:v>44832.176203703704</c:v>
                      </c:pt>
                      <c:pt idx="18204">
                        <c:v>44832.176215277781</c:v>
                      </c:pt>
                      <c:pt idx="18205">
                        <c:v>44832.176226851851</c:v>
                      </c:pt>
                      <c:pt idx="18206">
                        <c:v>44832.176238425927</c:v>
                      </c:pt>
                      <c:pt idx="18207">
                        <c:v>44832.176249999997</c:v>
                      </c:pt>
                      <c:pt idx="18208">
                        <c:v>44832.176261574074</c:v>
                      </c:pt>
                      <c:pt idx="18209">
                        <c:v>44832.17627314815</c:v>
                      </c:pt>
                      <c:pt idx="18210">
                        <c:v>44832.17628472222</c:v>
                      </c:pt>
                      <c:pt idx="18211">
                        <c:v>44832.176296296297</c:v>
                      </c:pt>
                      <c:pt idx="18212">
                        <c:v>44832.176307870373</c:v>
                      </c:pt>
                      <c:pt idx="18213">
                        <c:v>44832.176319444443</c:v>
                      </c:pt>
                      <c:pt idx="18214">
                        <c:v>44832.17633101852</c:v>
                      </c:pt>
                      <c:pt idx="18215">
                        <c:v>44832.176342592589</c:v>
                      </c:pt>
                      <c:pt idx="18216">
                        <c:v>44832.176354166666</c:v>
                      </c:pt>
                      <c:pt idx="18217">
                        <c:v>44832.176365740743</c:v>
                      </c:pt>
                      <c:pt idx="18218">
                        <c:v>44832.176377314812</c:v>
                      </c:pt>
                      <c:pt idx="18219">
                        <c:v>44832.176388888889</c:v>
                      </c:pt>
                      <c:pt idx="18220">
                        <c:v>44832.176400462966</c:v>
                      </c:pt>
                      <c:pt idx="18221">
                        <c:v>44832.176412037035</c:v>
                      </c:pt>
                      <c:pt idx="18222">
                        <c:v>44832.176423611112</c:v>
                      </c:pt>
                      <c:pt idx="18223">
                        <c:v>44832.176435185182</c:v>
                      </c:pt>
                      <c:pt idx="18224">
                        <c:v>44832.176446759258</c:v>
                      </c:pt>
                      <c:pt idx="18225">
                        <c:v>44832.176458333335</c:v>
                      </c:pt>
                      <c:pt idx="18226">
                        <c:v>44832.176469907405</c:v>
                      </c:pt>
                      <c:pt idx="18227">
                        <c:v>44832.176481481481</c:v>
                      </c:pt>
                      <c:pt idx="18228">
                        <c:v>44832.176493055558</c:v>
                      </c:pt>
                      <c:pt idx="18229">
                        <c:v>44832.176504629628</c:v>
                      </c:pt>
                      <c:pt idx="18230">
                        <c:v>44832.176516203705</c:v>
                      </c:pt>
                      <c:pt idx="18231">
                        <c:v>44832.176527777781</c:v>
                      </c:pt>
                      <c:pt idx="18232">
                        <c:v>44832.176539351851</c:v>
                      </c:pt>
                      <c:pt idx="18233">
                        <c:v>44832.176550925928</c:v>
                      </c:pt>
                      <c:pt idx="18234">
                        <c:v>44832.176562499997</c:v>
                      </c:pt>
                      <c:pt idx="18235">
                        <c:v>44832.176574074074</c:v>
                      </c:pt>
                      <c:pt idx="18236">
                        <c:v>44832.176585648151</c:v>
                      </c:pt>
                      <c:pt idx="18237">
                        <c:v>44832.17659722222</c:v>
                      </c:pt>
                      <c:pt idx="18238">
                        <c:v>44832.176608796297</c:v>
                      </c:pt>
                      <c:pt idx="18239">
                        <c:v>44832.176620370374</c:v>
                      </c:pt>
                      <c:pt idx="18240">
                        <c:v>44832.176631944443</c:v>
                      </c:pt>
                      <c:pt idx="18241">
                        <c:v>44832.17664351852</c:v>
                      </c:pt>
                      <c:pt idx="18242">
                        <c:v>44832.176655092589</c:v>
                      </c:pt>
                      <c:pt idx="18243">
                        <c:v>44832.176666666666</c:v>
                      </c:pt>
                      <c:pt idx="18244">
                        <c:v>44832.176678240743</c:v>
                      </c:pt>
                      <c:pt idx="18245">
                        <c:v>44832.176689814813</c:v>
                      </c:pt>
                      <c:pt idx="18246">
                        <c:v>44832.176701388889</c:v>
                      </c:pt>
                      <c:pt idx="18247">
                        <c:v>44832.176712962966</c:v>
                      </c:pt>
                      <c:pt idx="18248">
                        <c:v>44832.176724537036</c:v>
                      </c:pt>
                      <c:pt idx="18249">
                        <c:v>44832.176736111112</c:v>
                      </c:pt>
                      <c:pt idx="18250">
                        <c:v>44832.176747685182</c:v>
                      </c:pt>
                      <c:pt idx="18251">
                        <c:v>44832.176759259259</c:v>
                      </c:pt>
                      <c:pt idx="18252">
                        <c:v>44832.176770833335</c:v>
                      </c:pt>
                      <c:pt idx="18253">
                        <c:v>44832.176782407405</c:v>
                      </c:pt>
                      <c:pt idx="18254">
                        <c:v>44832.176793981482</c:v>
                      </c:pt>
                      <c:pt idx="18255">
                        <c:v>44832.176805555559</c:v>
                      </c:pt>
                      <c:pt idx="18256">
                        <c:v>44832.176817129628</c:v>
                      </c:pt>
                      <c:pt idx="18257">
                        <c:v>44832.176828703705</c:v>
                      </c:pt>
                      <c:pt idx="18258">
                        <c:v>44832.176840277774</c:v>
                      </c:pt>
                      <c:pt idx="18259">
                        <c:v>44832.176851851851</c:v>
                      </c:pt>
                      <c:pt idx="18260">
                        <c:v>44832.176863425928</c:v>
                      </c:pt>
                      <c:pt idx="18261">
                        <c:v>44832.176874999997</c:v>
                      </c:pt>
                      <c:pt idx="18262">
                        <c:v>44832.176886574074</c:v>
                      </c:pt>
                      <c:pt idx="18263">
                        <c:v>44832.176898148151</c:v>
                      </c:pt>
                      <c:pt idx="18264">
                        <c:v>44832.17690972222</c:v>
                      </c:pt>
                      <c:pt idx="18265">
                        <c:v>44832.176921296297</c:v>
                      </c:pt>
                      <c:pt idx="18266">
                        <c:v>44832.176932870374</c:v>
                      </c:pt>
                      <c:pt idx="18267">
                        <c:v>44832.176944444444</c:v>
                      </c:pt>
                      <c:pt idx="18268">
                        <c:v>44832.17695601852</c:v>
                      </c:pt>
                      <c:pt idx="18269">
                        <c:v>44832.17696759259</c:v>
                      </c:pt>
                      <c:pt idx="18270">
                        <c:v>44832.176979166667</c:v>
                      </c:pt>
                      <c:pt idx="18271">
                        <c:v>44832.176990740743</c:v>
                      </c:pt>
                      <c:pt idx="18272">
                        <c:v>44832.177002314813</c:v>
                      </c:pt>
                      <c:pt idx="18273">
                        <c:v>44832.17701388889</c:v>
                      </c:pt>
                      <c:pt idx="18274">
                        <c:v>44832.177025462966</c:v>
                      </c:pt>
                      <c:pt idx="18275">
                        <c:v>44832.177037037036</c:v>
                      </c:pt>
                      <c:pt idx="18276">
                        <c:v>44832.177048611113</c:v>
                      </c:pt>
                      <c:pt idx="18277">
                        <c:v>44832.177060185182</c:v>
                      </c:pt>
                      <c:pt idx="18278">
                        <c:v>44832.177071759259</c:v>
                      </c:pt>
                      <c:pt idx="18279">
                        <c:v>44832.177083333336</c:v>
                      </c:pt>
                      <c:pt idx="18280">
                        <c:v>44832.177094907405</c:v>
                      </c:pt>
                      <c:pt idx="18281">
                        <c:v>44832.177106481482</c:v>
                      </c:pt>
                      <c:pt idx="18282">
                        <c:v>44832.177118055559</c:v>
                      </c:pt>
                      <c:pt idx="18283">
                        <c:v>44832.177129629628</c:v>
                      </c:pt>
                      <c:pt idx="18284">
                        <c:v>44832.177141203705</c:v>
                      </c:pt>
                      <c:pt idx="18285">
                        <c:v>44832.177152777775</c:v>
                      </c:pt>
                      <c:pt idx="18286">
                        <c:v>44832.177164351851</c:v>
                      </c:pt>
                      <c:pt idx="18287">
                        <c:v>44832.177175925928</c:v>
                      </c:pt>
                      <c:pt idx="18288">
                        <c:v>44832.177187499998</c:v>
                      </c:pt>
                      <c:pt idx="18289">
                        <c:v>44832.177199074074</c:v>
                      </c:pt>
                      <c:pt idx="18290">
                        <c:v>44832.177210648151</c:v>
                      </c:pt>
                      <c:pt idx="18291">
                        <c:v>44832.177222222221</c:v>
                      </c:pt>
                      <c:pt idx="18292">
                        <c:v>44832.177233796298</c:v>
                      </c:pt>
                      <c:pt idx="18293">
                        <c:v>44832.177245370367</c:v>
                      </c:pt>
                      <c:pt idx="18294">
                        <c:v>44832.177256944444</c:v>
                      </c:pt>
                      <c:pt idx="18295">
                        <c:v>44832.177268518521</c:v>
                      </c:pt>
                      <c:pt idx="18296">
                        <c:v>44832.17728009259</c:v>
                      </c:pt>
                      <c:pt idx="18297">
                        <c:v>44832.177291666667</c:v>
                      </c:pt>
                      <c:pt idx="18298">
                        <c:v>44832.177303240744</c:v>
                      </c:pt>
                      <c:pt idx="18299">
                        <c:v>44832.177314814813</c:v>
                      </c:pt>
                      <c:pt idx="18300">
                        <c:v>44832.17732638889</c:v>
                      </c:pt>
                      <c:pt idx="18301">
                        <c:v>44832.177337962959</c:v>
                      </c:pt>
                      <c:pt idx="18302">
                        <c:v>44832.177349537036</c:v>
                      </c:pt>
                      <c:pt idx="18303">
                        <c:v>44832.177361111113</c:v>
                      </c:pt>
                      <c:pt idx="18304">
                        <c:v>44832.177372685182</c:v>
                      </c:pt>
                      <c:pt idx="18305">
                        <c:v>44832.177384259259</c:v>
                      </c:pt>
                      <c:pt idx="18306">
                        <c:v>44832.177395833336</c:v>
                      </c:pt>
                      <c:pt idx="18307">
                        <c:v>44832.177407407406</c:v>
                      </c:pt>
                      <c:pt idx="18308">
                        <c:v>44832.177418981482</c:v>
                      </c:pt>
                      <c:pt idx="18309">
                        <c:v>44832.177430555559</c:v>
                      </c:pt>
                      <c:pt idx="18310">
                        <c:v>44832.177442129629</c:v>
                      </c:pt>
                      <c:pt idx="18311">
                        <c:v>44832.177453703705</c:v>
                      </c:pt>
                      <c:pt idx="18312">
                        <c:v>44832.177465277775</c:v>
                      </c:pt>
                      <c:pt idx="18313">
                        <c:v>44832.177476851852</c:v>
                      </c:pt>
                      <c:pt idx="18314">
                        <c:v>44832.177488425928</c:v>
                      </c:pt>
                      <c:pt idx="18315">
                        <c:v>44832.177499999998</c:v>
                      </c:pt>
                      <c:pt idx="18316">
                        <c:v>44832.177511574075</c:v>
                      </c:pt>
                      <c:pt idx="18317">
                        <c:v>44832.177523148152</c:v>
                      </c:pt>
                      <c:pt idx="18318">
                        <c:v>44832.177534722221</c:v>
                      </c:pt>
                      <c:pt idx="18319">
                        <c:v>44832.177546296298</c:v>
                      </c:pt>
                      <c:pt idx="18320">
                        <c:v>44832.177557870367</c:v>
                      </c:pt>
                      <c:pt idx="18321">
                        <c:v>44832.177569444444</c:v>
                      </c:pt>
                      <c:pt idx="18322">
                        <c:v>44832.177581018521</c:v>
                      </c:pt>
                      <c:pt idx="18323">
                        <c:v>44832.17759259259</c:v>
                      </c:pt>
                      <c:pt idx="18324">
                        <c:v>44832.177604166667</c:v>
                      </c:pt>
                      <c:pt idx="18325">
                        <c:v>44832.177615740744</c:v>
                      </c:pt>
                      <c:pt idx="18326">
                        <c:v>44832.177627314813</c:v>
                      </c:pt>
                      <c:pt idx="18327">
                        <c:v>44832.17763888889</c:v>
                      </c:pt>
                      <c:pt idx="18328">
                        <c:v>44832.17765046296</c:v>
                      </c:pt>
                      <c:pt idx="18329">
                        <c:v>44832.177662037036</c:v>
                      </c:pt>
                      <c:pt idx="18330">
                        <c:v>44832.177673611113</c:v>
                      </c:pt>
                      <c:pt idx="18331">
                        <c:v>44832.177685185183</c:v>
                      </c:pt>
                      <c:pt idx="18332">
                        <c:v>44832.17769675926</c:v>
                      </c:pt>
                      <c:pt idx="18333">
                        <c:v>44832.177708333336</c:v>
                      </c:pt>
                      <c:pt idx="18334">
                        <c:v>44832.177719907406</c:v>
                      </c:pt>
                      <c:pt idx="18335">
                        <c:v>44832.177731481483</c:v>
                      </c:pt>
                      <c:pt idx="18336">
                        <c:v>44832.177743055552</c:v>
                      </c:pt>
                      <c:pt idx="18337">
                        <c:v>44832.177754629629</c:v>
                      </c:pt>
                      <c:pt idx="18338">
                        <c:v>44832.177766203706</c:v>
                      </c:pt>
                      <c:pt idx="18339">
                        <c:v>44832.177777777775</c:v>
                      </c:pt>
                      <c:pt idx="18340">
                        <c:v>44832.177789351852</c:v>
                      </c:pt>
                      <c:pt idx="18341">
                        <c:v>44832.177800925929</c:v>
                      </c:pt>
                      <c:pt idx="18342">
                        <c:v>44832.177812499998</c:v>
                      </c:pt>
                      <c:pt idx="18343">
                        <c:v>44832.177824074075</c:v>
                      </c:pt>
                      <c:pt idx="18344">
                        <c:v>44832.177835648145</c:v>
                      </c:pt>
                      <c:pt idx="18345">
                        <c:v>44832.177847222221</c:v>
                      </c:pt>
                      <c:pt idx="18346">
                        <c:v>44832.177858796298</c:v>
                      </c:pt>
                      <c:pt idx="18347">
                        <c:v>44832.177870370368</c:v>
                      </c:pt>
                      <c:pt idx="18348">
                        <c:v>44832.177881944444</c:v>
                      </c:pt>
                      <c:pt idx="18349">
                        <c:v>44832.177893518521</c:v>
                      </c:pt>
                      <c:pt idx="18350">
                        <c:v>44832.177905092591</c:v>
                      </c:pt>
                      <c:pt idx="18351">
                        <c:v>44832.177916666667</c:v>
                      </c:pt>
                      <c:pt idx="18352">
                        <c:v>44832.177928240744</c:v>
                      </c:pt>
                      <c:pt idx="18353">
                        <c:v>44832.177939814814</c:v>
                      </c:pt>
                      <c:pt idx="18354">
                        <c:v>44832.177951388891</c:v>
                      </c:pt>
                      <c:pt idx="18355">
                        <c:v>44832.17796296296</c:v>
                      </c:pt>
                      <c:pt idx="18356">
                        <c:v>44832.177974537037</c:v>
                      </c:pt>
                      <c:pt idx="18357">
                        <c:v>44832.177986111114</c:v>
                      </c:pt>
                      <c:pt idx="18358">
                        <c:v>44832.177997685183</c:v>
                      </c:pt>
                      <c:pt idx="18359">
                        <c:v>44832.17800925926</c:v>
                      </c:pt>
                      <c:pt idx="18360">
                        <c:v>44832.178020833337</c:v>
                      </c:pt>
                      <c:pt idx="18361">
                        <c:v>44832.178032407406</c:v>
                      </c:pt>
                      <c:pt idx="18362">
                        <c:v>44832.178043981483</c:v>
                      </c:pt>
                      <c:pt idx="18363">
                        <c:v>44832.178055555552</c:v>
                      </c:pt>
                      <c:pt idx="18364">
                        <c:v>44832.178067129629</c:v>
                      </c:pt>
                      <c:pt idx="18365">
                        <c:v>44832.178078703706</c:v>
                      </c:pt>
                      <c:pt idx="18366">
                        <c:v>44832.178090277775</c:v>
                      </c:pt>
                      <c:pt idx="18367">
                        <c:v>44832.178101851852</c:v>
                      </c:pt>
                      <c:pt idx="18368">
                        <c:v>44832.178113425929</c:v>
                      </c:pt>
                      <c:pt idx="18369">
                        <c:v>44832.178124999999</c:v>
                      </c:pt>
                      <c:pt idx="18370">
                        <c:v>44832.178136574075</c:v>
                      </c:pt>
                      <c:pt idx="18371">
                        <c:v>44832.178148148145</c:v>
                      </c:pt>
                      <c:pt idx="18372">
                        <c:v>44832.178159722222</c:v>
                      </c:pt>
                      <c:pt idx="18373">
                        <c:v>44832.178171296298</c:v>
                      </c:pt>
                      <c:pt idx="18374">
                        <c:v>44832.178182870368</c:v>
                      </c:pt>
                      <c:pt idx="18375">
                        <c:v>44832.178194444445</c:v>
                      </c:pt>
                      <c:pt idx="18376">
                        <c:v>44832.178206018521</c:v>
                      </c:pt>
                      <c:pt idx="18377">
                        <c:v>44832.178217592591</c:v>
                      </c:pt>
                      <c:pt idx="18378">
                        <c:v>44832.178229166668</c:v>
                      </c:pt>
                      <c:pt idx="18379">
                        <c:v>44832.178240740737</c:v>
                      </c:pt>
                      <c:pt idx="18380">
                        <c:v>44832.178252314814</c:v>
                      </c:pt>
                      <c:pt idx="18381">
                        <c:v>44832.178263888891</c:v>
                      </c:pt>
                      <c:pt idx="18382">
                        <c:v>44832.17827546296</c:v>
                      </c:pt>
                      <c:pt idx="18383">
                        <c:v>44832.178287037037</c:v>
                      </c:pt>
                      <c:pt idx="18384">
                        <c:v>44832.178298611114</c:v>
                      </c:pt>
                      <c:pt idx="18385">
                        <c:v>44832.178310185183</c:v>
                      </c:pt>
                      <c:pt idx="18386">
                        <c:v>44832.17832175926</c:v>
                      </c:pt>
                      <c:pt idx="18387">
                        <c:v>44832.178333333337</c:v>
                      </c:pt>
                      <c:pt idx="18388">
                        <c:v>44832.178344907406</c:v>
                      </c:pt>
                      <c:pt idx="18389">
                        <c:v>44832.178356481483</c:v>
                      </c:pt>
                      <c:pt idx="18390">
                        <c:v>44832.178368055553</c:v>
                      </c:pt>
                      <c:pt idx="18391">
                        <c:v>44832.178379629629</c:v>
                      </c:pt>
                      <c:pt idx="18392">
                        <c:v>44832.178391203706</c:v>
                      </c:pt>
                      <c:pt idx="18393">
                        <c:v>44832.178402777776</c:v>
                      </c:pt>
                      <c:pt idx="18394">
                        <c:v>44832.178414351853</c:v>
                      </c:pt>
                      <c:pt idx="18395">
                        <c:v>44832.178425925929</c:v>
                      </c:pt>
                      <c:pt idx="18396">
                        <c:v>44832.178437499999</c:v>
                      </c:pt>
                      <c:pt idx="18397">
                        <c:v>44832.178449074076</c:v>
                      </c:pt>
                      <c:pt idx="18398">
                        <c:v>44832.178460648145</c:v>
                      </c:pt>
                      <c:pt idx="18399">
                        <c:v>44832.178472222222</c:v>
                      </c:pt>
                      <c:pt idx="18400">
                        <c:v>44832.178483796299</c:v>
                      </c:pt>
                      <c:pt idx="18401">
                        <c:v>44832.178495370368</c:v>
                      </c:pt>
                      <c:pt idx="18402">
                        <c:v>44832.178506944445</c:v>
                      </c:pt>
                      <c:pt idx="18403">
                        <c:v>44832.178518518522</c:v>
                      </c:pt>
                      <c:pt idx="18404">
                        <c:v>44832.178530092591</c:v>
                      </c:pt>
                      <c:pt idx="18405">
                        <c:v>44832.178541666668</c:v>
                      </c:pt>
                      <c:pt idx="18406">
                        <c:v>44832.178553240738</c:v>
                      </c:pt>
                      <c:pt idx="18407">
                        <c:v>44832.178564814814</c:v>
                      </c:pt>
                      <c:pt idx="18408">
                        <c:v>44832.178576388891</c:v>
                      </c:pt>
                      <c:pt idx="18409">
                        <c:v>44832.178587962961</c:v>
                      </c:pt>
                      <c:pt idx="18410">
                        <c:v>44832.178599537037</c:v>
                      </c:pt>
                      <c:pt idx="18411">
                        <c:v>44832.178622685184</c:v>
                      </c:pt>
                      <c:pt idx="18412">
                        <c:v>44832.17863425926</c:v>
                      </c:pt>
                      <c:pt idx="18413">
                        <c:v>44832.17864583333</c:v>
                      </c:pt>
                      <c:pt idx="18414">
                        <c:v>44832.178657407407</c:v>
                      </c:pt>
                      <c:pt idx="18415">
                        <c:v>44832.178668981483</c:v>
                      </c:pt>
                      <c:pt idx="18416">
                        <c:v>44832.178680555553</c:v>
                      </c:pt>
                      <c:pt idx="18417">
                        <c:v>44832.178680555553</c:v>
                      </c:pt>
                      <c:pt idx="18418">
                        <c:v>44832.17869212963</c:v>
                      </c:pt>
                      <c:pt idx="18419">
                        <c:v>44832.178703703707</c:v>
                      </c:pt>
                      <c:pt idx="18420">
                        <c:v>44832.178715277776</c:v>
                      </c:pt>
                      <c:pt idx="18421">
                        <c:v>44832.178726851853</c:v>
                      </c:pt>
                      <c:pt idx="18422">
                        <c:v>44832.178738425922</c:v>
                      </c:pt>
                      <c:pt idx="18423">
                        <c:v>44832.178749999999</c:v>
                      </c:pt>
                      <c:pt idx="18424">
                        <c:v>44832.178761574076</c:v>
                      </c:pt>
                      <c:pt idx="18425">
                        <c:v>44832.178773148145</c:v>
                      </c:pt>
                      <c:pt idx="18426">
                        <c:v>44832.178784722222</c:v>
                      </c:pt>
                      <c:pt idx="18427">
                        <c:v>44832.178796296299</c:v>
                      </c:pt>
                      <c:pt idx="18428">
                        <c:v>44832.178819444445</c:v>
                      </c:pt>
                      <c:pt idx="18429">
                        <c:v>44832.178831018522</c:v>
                      </c:pt>
                      <c:pt idx="18430">
                        <c:v>44832.178842592592</c:v>
                      </c:pt>
                      <c:pt idx="18431">
                        <c:v>44832.178854166668</c:v>
                      </c:pt>
                      <c:pt idx="18432">
                        <c:v>44832.178865740738</c:v>
                      </c:pt>
                      <c:pt idx="18433">
                        <c:v>44832.178877314815</c:v>
                      </c:pt>
                      <c:pt idx="18434">
                        <c:v>44832.178888888891</c:v>
                      </c:pt>
                      <c:pt idx="18435">
                        <c:v>44832.178900462961</c:v>
                      </c:pt>
                      <c:pt idx="18436">
                        <c:v>44832.178912037038</c:v>
                      </c:pt>
                      <c:pt idx="18437">
                        <c:v>44832.178923611114</c:v>
                      </c:pt>
                      <c:pt idx="18438">
                        <c:v>44832.178935185184</c:v>
                      </c:pt>
                      <c:pt idx="18439">
                        <c:v>44832.178946759261</c:v>
                      </c:pt>
                      <c:pt idx="18440">
                        <c:v>44832.17895833333</c:v>
                      </c:pt>
                      <c:pt idx="18441">
                        <c:v>44832.178969907407</c:v>
                      </c:pt>
                      <c:pt idx="18442">
                        <c:v>44832.178981481484</c:v>
                      </c:pt>
                      <c:pt idx="18443">
                        <c:v>44832.178993055553</c:v>
                      </c:pt>
                      <c:pt idx="18444">
                        <c:v>44832.17900462963</c:v>
                      </c:pt>
                      <c:pt idx="18445">
                        <c:v>44832.179016203707</c:v>
                      </c:pt>
                      <c:pt idx="18446">
                        <c:v>44832.179027777776</c:v>
                      </c:pt>
                      <c:pt idx="18447">
                        <c:v>44832.179039351853</c:v>
                      </c:pt>
                      <c:pt idx="18448">
                        <c:v>44832.179050925923</c:v>
                      </c:pt>
                      <c:pt idx="18449">
                        <c:v>44832.179062499999</c:v>
                      </c:pt>
                      <c:pt idx="18450">
                        <c:v>44832.179074074076</c:v>
                      </c:pt>
                      <c:pt idx="18451">
                        <c:v>44832.179085648146</c:v>
                      </c:pt>
                      <c:pt idx="18452">
                        <c:v>44832.179097222222</c:v>
                      </c:pt>
                      <c:pt idx="18453">
                        <c:v>44832.179108796299</c:v>
                      </c:pt>
                      <c:pt idx="18454">
                        <c:v>44832.179120370369</c:v>
                      </c:pt>
                      <c:pt idx="18455">
                        <c:v>44832.179131944446</c:v>
                      </c:pt>
                      <c:pt idx="18456">
                        <c:v>44832.179143518515</c:v>
                      </c:pt>
                      <c:pt idx="18457">
                        <c:v>44832.179155092592</c:v>
                      </c:pt>
                      <c:pt idx="18458">
                        <c:v>44832.179166666669</c:v>
                      </c:pt>
                      <c:pt idx="18459">
                        <c:v>44832.179178240738</c:v>
                      </c:pt>
                      <c:pt idx="18460">
                        <c:v>44832.179189814815</c:v>
                      </c:pt>
                      <c:pt idx="18461">
                        <c:v>44832.179201388892</c:v>
                      </c:pt>
                      <c:pt idx="18462">
                        <c:v>44832.179212962961</c:v>
                      </c:pt>
                      <c:pt idx="18463">
                        <c:v>44832.179224537038</c:v>
                      </c:pt>
                      <c:pt idx="18464">
                        <c:v>44832.179236111115</c:v>
                      </c:pt>
                      <c:pt idx="18465">
                        <c:v>44832.179247685184</c:v>
                      </c:pt>
                      <c:pt idx="18466">
                        <c:v>44832.179259259261</c:v>
                      </c:pt>
                      <c:pt idx="18467">
                        <c:v>44832.179270833331</c:v>
                      </c:pt>
                      <c:pt idx="18468">
                        <c:v>44832.179282407407</c:v>
                      </c:pt>
                      <c:pt idx="18469">
                        <c:v>44832.179293981484</c:v>
                      </c:pt>
                      <c:pt idx="18470">
                        <c:v>44832.179305555554</c:v>
                      </c:pt>
                      <c:pt idx="18471">
                        <c:v>44832.17931712963</c:v>
                      </c:pt>
                      <c:pt idx="18472">
                        <c:v>44832.179328703707</c:v>
                      </c:pt>
                      <c:pt idx="18473">
                        <c:v>44832.179340277777</c:v>
                      </c:pt>
                      <c:pt idx="18474">
                        <c:v>44832.179351851853</c:v>
                      </c:pt>
                      <c:pt idx="18475">
                        <c:v>44832.179363425923</c:v>
                      </c:pt>
                      <c:pt idx="18476">
                        <c:v>44832.179375</c:v>
                      </c:pt>
                      <c:pt idx="18477">
                        <c:v>44832.179386574076</c:v>
                      </c:pt>
                      <c:pt idx="18478">
                        <c:v>44832.179398148146</c:v>
                      </c:pt>
                      <c:pt idx="18479">
                        <c:v>44832.179409722223</c:v>
                      </c:pt>
                      <c:pt idx="18480">
                        <c:v>44832.1794212963</c:v>
                      </c:pt>
                      <c:pt idx="18481">
                        <c:v>44832.179432870369</c:v>
                      </c:pt>
                      <c:pt idx="18482">
                        <c:v>44832.179444444446</c:v>
                      </c:pt>
                      <c:pt idx="18483">
                        <c:v>44832.179456018515</c:v>
                      </c:pt>
                      <c:pt idx="18484">
                        <c:v>44832.179467592592</c:v>
                      </c:pt>
                      <c:pt idx="18485">
                        <c:v>44832.179479166669</c:v>
                      </c:pt>
                      <c:pt idx="18486">
                        <c:v>44832.179490740738</c:v>
                      </c:pt>
                      <c:pt idx="18487">
                        <c:v>44832.179502314815</c:v>
                      </c:pt>
                      <c:pt idx="18488">
                        <c:v>44832.179513888892</c:v>
                      </c:pt>
                      <c:pt idx="18489">
                        <c:v>44832.179525462961</c:v>
                      </c:pt>
                      <c:pt idx="18490">
                        <c:v>44832.179537037038</c:v>
                      </c:pt>
                      <c:pt idx="18491">
                        <c:v>44832.179548611108</c:v>
                      </c:pt>
                      <c:pt idx="18492">
                        <c:v>44832.179560185185</c:v>
                      </c:pt>
                      <c:pt idx="18493">
                        <c:v>44832.179571759261</c:v>
                      </c:pt>
                      <c:pt idx="18494">
                        <c:v>44832.179583333331</c:v>
                      </c:pt>
                      <c:pt idx="18495">
                        <c:v>44832.179594907408</c:v>
                      </c:pt>
                      <c:pt idx="18496">
                        <c:v>44832.179606481484</c:v>
                      </c:pt>
                      <c:pt idx="18497">
                        <c:v>44832.179618055554</c:v>
                      </c:pt>
                      <c:pt idx="18498">
                        <c:v>44832.179629629631</c:v>
                      </c:pt>
                      <c:pt idx="18499">
                        <c:v>44832.1796412037</c:v>
                      </c:pt>
                      <c:pt idx="18500">
                        <c:v>44832.179652777777</c:v>
                      </c:pt>
                      <c:pt idx="18501">
                        <c:v>44832.179664351854</c:v>
                      </c:pt>
                      <c:pt idx="18502">
                        <c:v>44832.179675925923</c:v>
                      </c:pt>
                      <c:pt idx="18503">
                        <c:v>44832.1796875</c:v>
                      </c:pt>
                      <c:pt idx="18504">
                        <c:v>44832.179699074077</c:v>
                      </c:pt>
                      <c:pt idx="18505">
                        <c:v>44832.179710648146</c:v>
                      </c:pt>
                      <c:pt idx="18506">
                        <c:v>44832.179722222223</c:v>
                      </c:pt>
                      <c:pt idx="18507">
                        <c:v>44832.1797337963</c:v>
                      </c:pt>
                      <c:pt idx="18508">
                        <c:v>44832.179745370369</c:v>
                      </c:pt>
                      <c:pt idx="18509">
                        <c:v>44832.179756944446</c:v>
                      </c:pt>
                      <c:pt idx="18510">
                        <c:v>44832.179768518516</c:v>
                      </c:pt>
                      <c:pt idx="18511">
                        <c:v>44832.179780092592</c:v>
                      </c:pt>
                      <c:pt idx="18512">
                        <c:v>44832.179791666669</c:v>
                      </c:pt>
                      <c:pt idx="18513">
                        <c:v>44832.179803240739</c:v>
                      </c:pt>
                      <c:pt idx="18514">
                        <c:v>44832.179814814815</c:v>
                      </c:pt>
                      <c:pt idx="18515">
                        <c:v>44832.179826388892</c:v>
                      </c:pt>
                      <c:pt idx="18516">
                        <c:v>44832.179837962962</c:v>
                      </c:pt>
                      <c:pt idx="18517">
                        <c:v>44832.179849537039</c:v>
                      </c:pt>
                      <c:pt idx="18518">
                        <c:v>44832.179861111108</c:v>
                      </c:pt>
                      <c:pt idx="18519">
                        <c:v>44832.179872685185</c:v>
                      </c:pt>
                      <c:pt idx="18520">
                        <c:v>44832.179884259262</c:v>
                      </c:pt>
                      <c:pt idx="18521">
                        <c:v>44832.179895833331</c:v>
                      </c:pt>
                      <c:pt idx="18522">
                        <c:v>44832.179907407408</c:v>
                      </c:pt>
                      <c:pt idx="18523">
                        <c:v>44832.179918981485</c:v>
                      </c:pt>
                      <c:pt idx="18524">
                        <c:v>44832.179930555554</c:v>
                      </c:pt>
                      <c:pt idx="18525">
                        <c:v>44832.179942129631</c:v>
                      </c:pt>
                      <c:pt idx="18526">
                        <c:v>44832.1799537037</c:v>
                      </c:pt>
                      <c:pt idx="18527">
                        <c:v>44832.179965277777</c:v>
                      </c:pt>
                      <c:pt idx="18528">
                        <c:v>44832.179976851854</c:v>
                      </c:pt>
                      <c:pt idx="18529">
                        <c:v>44832.179988425924</c:v>
                      </c:pt>
                      <c:pt idx="18530">
                        <c:v>44832.18</c:v>
                      </c:pt>
                      <c:pt idx="18531">
                        <c:v>44832.180011574077</c:v>
                      </c:pt>
                      <c:pt idx="18532">
                        <c:v>44832.180023148147</c:v>
                      </c:pt>
                      <c:pt idx="18533">
                        <c:v>44832.180034722223</c:v>
                      </c:pt>
                      <c:pt idx="18534">
                        <c:v>44832.180046296293</c:v>
                      </c:pt>
                      <c:pt idx="18535">
                        <c:v>44832.18005787037</c:v>
                      </c:pt>
                      <c:pt idx="18536">
                        <c:v>44832.180069444446</c:v>
                      </c:pt>
                      <c:pt idx="18537">
                        <c:v>44832.180081018516</c:v>
                      </c:pt>
                      <c:pt idx="18538">
                        <c:v>44832.180092592593</c:v>
                      </c:pt>
                      <c:pt idx="18539">
                        <c:v>44832.180104166669</c:v>
                      </c:pt>
                      <c:pt idx="18540">
                        <c:v>44832.180115740739</c:v>
                      </c:pt>
                      <c:pt idx="18541">
                        <c:v>44832.180127314816</c:v>
                      </c:pt>
                      <c:pt idx="18542">
                        <c:v>44832.180138888885</c:v>
                      </c:pt>
                      <c:pt idx="18543">
                        <c:v>44832.180150462962</c:v>
                      </c:pt>
                      <c:pt idx="18544">
                        <c:v>44832.180162037039</c:v>
                      </c:pt>
                      <c:pt idx="18545">
                        <c:v>44832.180173611108</c:v>
                      </c:pt>
                      <c:pt idx="18546">
                        <c:v>44832.180185185185</c:v>
                      </c:pt>
                      <c:pt idx="18547">
                        <c:v>44832.180196759262</c:v>
                      </c:pt>
                      <c:pt idx="18548">
                        <c:v>44832.180208333331</c:v>
                      </c:pt>
                      <c:pt idx="18549">
                        <c:v>44832.180219907408</c:v>
                      </c:pt>
                      <c:pt idx="18550">
                        <c:v>44832.180231481485</c:v>
                      </c:pt>
                      <c:pt idx="18551">
                        <c:v>44832.180243055554</c:v>
                      </c:pt>
                      <c:pt idx="18552">
                        <c:v>44832.180254629631</c:v>
                      </c:pt>
                      <c:pt idx="18553">
                        <c:v>44832.180266203701</c:v>
                      </c:pt>
                      <c:pt idx="18554">
                        <c:v>44832.180277777778</c:v>
                      </c:pt>
                      <c:pt idx="18555">
                        <c:v>44832.180289351854</c:v>
                      </c:pt>
                      <c:pt idx="18556">
                        <c:v>44832.180300925924</c:v>
                      </c:pt>
                      <c:pt idx="18557">
                        <c:v>44832.180312500001</c:v>
                      </c:pt>
                      <c:pt idx="18558">
                        <c:v>44832.180324074077</c:v>
                      </c:pt>
                      <c:pt idx="18559">
                        <c:v>44832.180335648147</c:v>
                      </c:pt>
                      <c:pt idx="18560">
                        <c:v>44832.180347222224</c:v>
                      </c:pt>
                      <c:pt idx="18561">
                        <c:v>44832.180358796293</c:v>
                      </c:pt>
                      <c:pt idx="18562">
                        <c:v>44832.18037037037</c:v>
                      </c:pt>
                      <c:pt idx="18563">
                        <c:v>44832.180381944447</c:v>
                      </c:pt>
                      <c:pt idx="18564">
                        <c:v>44832.180393518516</c:v>
                      </c:pt>
                      <c:pt idx="18565">
                        <c:v>44832.180405092593</c:v>
                      </c:pt>
                      <c:pt idx="18566">
                        <c:v>44832.18041666667</c:v>
                      </c:pt>
                      <c:pt idx="18567">
                        <c:v>44832.180428240739</c:v>
                      </c:pt>
                      <c:pt idx="18568">
                        <c:v>44832.180439814816</c:v>
                      </c:pt>
                      <c:pt idx="18569">
                        <c:v>44832.180451388886</c:v>
                      </c:pt>
                      <c:pt idx="18570">
                        <c:v>44832.180462962962</c:v>
                      </c:pt>
                      <c:pt idx="18571">
                        <c:v>44832.180474537039</c:v>
                      </c:pt>
                      <c:pt idx="18572">
                        <c:v>44832.180486111109</c:v>
                      </c:pt>
                      <c:pt idx="18573">
                        <c:v>44832.180497685185</c:v>
                      </c:pt>
                      <c:pt idx="18574">
                        <c:v>44832.180509259262</c:v>
                      </c:pt>
                      <c:pt idx="18575">
                        <c:v>44832.180520833332</c:v>
                      </c:pt>
                      <c:pt idx="18576">
                        <c:v>44832.180532407408</c:v>
                      </c:pt>
                      <c:pt idx="18577">
                        <c:v>44832.180543981478</c:v>
                      </c:pt>
                      <c:pt idx="18578">
                        <c:v>44832.180555555555</c:v>
                      </c:pt>
                      <c:pt idx="18579">
                        <c:v>44832.180567129632</c:v>
                      </c:pt>
                      <c:pt idx="18580">
                        <c:v>44832.180578703701</c:v>
                      </c:pt>
                      <c:pt idx="18581">
                        <c:v>44832.180590277778</c:v>
                      </c:pt>
                      <c:pt idx="18582">
                        <c:v>44832.180601851855</c:v>
                      </c:pt>
                      <c:pt idx="18583">
                        <c:v>44832.180613425924</c:v>
                      </c:pt>
                      <c:pt idx="18584">
                        <c:v>44832.180625000001</c:v>
                      </c:pt>
                      <c:pt idx="18585">
                        <c:v>44832.180636574078</c:v>
                      </c:pt>
                      <c:pt idx="18586">
                        <c:v>44832.180648148147</c:v>
                      </c:pt>
                      <c:pt idx="18587">
                        <c:v>44832.180659722224</c:v>
                      </c:pt>
                      <c:pt idx="18588">
                        <c:v>44832.180671296293</c:v>
                      </c:pt>
                      <c:pt idx="18589">
                        <c:v>44832.18068287037</c:v>
                      </c:pt>
                      <c:pt idx="18590">
                        <c:v>44832.180694444447</c:v>
                      </c:pt>
                      <c:pt idx="18591">
                        <c:v>44832.180706018517</c:v>
                      </c:pt>
                      <c:pt idx="18592">
                        <c:v>44832.180717592593</c:v>
                      </c:pt>
                      <c:pt idx="18593">
                        <c:v>44832.18072916667</c:v>
                      </c:pt>
                      <c:pt idx="18594">
                        <c:v>44832.18074074074</c:v>
                      </c:pt>
                      <c:pt idx="18595">
                        <c:v>44832.180752314816</c:v>
                      </c:pt>
                      <c:pt idx="18596">
                        <c:v>44832.180763888886</c:v>
                      </c:pt>
                      <c:pt idx="18597">
                        <c:v>44832.180775462963</c:v>
                      </c:pt>
                      <c:pt idx="18598">
                        <c:v>44832.180787037039</c:v>
                      </c:pt>
                      <c:pt idx="18599">
                        <c:v>44832.180798611109</c:v>
                      </c:pt>
                      <c:pt idx="18600">
                        <c:v>44832.180810185186</c:v>
                      </c:pt>
                      <c:pt idx="18601">
                        <c:v>44832.180821759262</c:v>
                      </c:pt>
                      <c:pt idx="18602">
                        <c:v>44832.180833333332</c:v>
                      </c:pt>
                      <c:pt idx="18603">
                        <c:v>44832.180844907409</c:v>
                      </c:pt>
                      <c:pt idx="18604">
                        <c:v>44832.180856481478</c:v>
                      </c:pt>
                      <c:pt idx="18605">
                        <c:v>44832.180868055555</c:v>
                      </c:pt>
                      <c:pt idx="18606">
                        <c:v>44832.180879629632</c:v>
                      </c:pt>
                      <c:pt idx="18607">
                        <c:v>44832.180891203701</c:v>
                      </c:pt>
                      <c:pt idx="18608">
                        <c:v>44832.180902777778</c:v>
                      </c:pt>
                      <c:pt idx="18609">
                        <c:v>44832.180914351855</c:v>
                      </c:pt>
                      <c:pt idx="18610">
                        <c:v>44832.180925925924</c:v>
                      </c:pt>
                      <c:pt idx="18611">
                        <c:v>44832.180937500001</c:v>
                      </c:pt>
                      <c:pt idx="18612">
                        <c:v>44832.180949074071</c:v>
                      </c:pt>
                      <c:pt idx="18613">
                        <c:v>44832.180960648147</c:v>
                      </c:pt>
                      <c:pt idx="18614">
                        <c:v>44832.180972222224</c:v>
                      </c:pt>
                      <c:pt idx="18615">
                        <c:v>44832.180983796294</c:v>
                      </c:pt>
                      <c:pt idx="18616">
                        <c:v>44832.180995370371</c:v>
                      </c:pt>
                      <c:pt idx="18617">
                        <c:v>44832.181006944447</c:v>
                      </c:pt>
                      <c:pt idx="18618">
                        <c:v>44832.181018518517</c:v>
                      </c:pt>
                      <c:pt idx="18619">
                        <c:v>44832.181030092594</c:v>
                      </c:pt>
                      <c:pt idx="18620">
                        <c:v>44832.181041666663</c:v>
                      </c:pt>
                      <c:pt idx="18621">
                        <c:v>44832.18105324074</c:v>
                      </c:pt>
                      <c:pt idx="18622">
                        <c:v>44832.181064814817</c:v>
                      </c:pt>
                      <c:pt idx="18623">
                        <c:v>44832.181076388886</c:v>
                      </c:pt>
                      <c:pt idx="18624">
                        <c:v>44832.181087962963</c:v>
                      </c:pt>
                      <c:pt idx="18625">
                        <c:v>44832.18109953704</c:v>
                      </c:pt>
                      <c:pt idx="18626">
                        <c:v>44832.181111111109</c:v>
                      </c:pt>
                      <c:pt idx="18627">
                        <c:v>44832.181122685186</c:v>
                      </c:pt>
                      <c:pt idx="18628">
                        <c:v>44832.181134259263</c:v>
                      </c:pt>
                      <c:pt idx="18629">
                        <c:v>44832.181145833332</c:v>
                      </c:pt>
                      <c:pt idx="18630">
                        <c:v>44832.181157407409</c:v>
                      </c:pt>
                      <c:pt idx="18631">
                        <c:v>44832.181168981479</c:v>
                      </c:pt>
                      <c:pt idx="18632">
                        <c:v>44832.181180555555</c:v>
                      </c:pt>
                      <c:pt idx="18633">
                        <c:v>44832.181192129632</c:v>
                      </c:pt>
                      <c:pt idx="18634">
                        <c:v>44832.181203703702</c:v>
                      </c:pt>
                      <c:pt idx="18635">
                        <c:v>44832.181215277778</c:v>
                      </c:pt>
                      <c:pt idx="18636">
                        <c:v>44832.181226851855</c:v>
                      </c:pt>
                      <c:pt idx="18637">
                        <c:v>44832.181238425925</c:v>
                      </c:pt>
                      <c:pt idx="18638">
                        <c:v>44832.181250000001</c:v>
                      </c:pt>
                      <c:pt idx="18639">
                        <c:v>44832.181261574071</c:v>
                      </c:pt>
                      <c:pt idx="18640">
                        <c:v>44832.181273148148</c:v>
                      </c:pt>
                      <c:pt idx="18641">
                        <c:v>44832.181284722225</c:v>
                      </c:pt>
                      <c:pt idx="18642">
                        <c:v>44832.181296296294</c:v>
                      </c:pt>
                      <c:pt idx="18643">
                        <c:v>44832.181307870371</c:v>
                      </c:pt>
                      <c:pt idx="18644">
                        <c:v>44832.181319444448</c:v>
                      </c:pt>
                      <c:pt idx="18645">
                        <c:v>44832.181331018517</c:v>
                      </c:pt>
                      <c:pt idx="18646">
                        <c:v>44832.181342592594</c:v>
                      </c:pt>
                      <c:pt idx="18647">
                        <c:v>44832.181354166663</c:v>
                      </c:pt>
                      <c:pt idx="18648">
                        <c:v>44832.18136574074</c:v>
                      </c:pt>
                      <c:pt idx="18649">
                        <c:v>44832.181377314817</c:v>
                      </c:pt>
                      <c:pt idx="18650">
                        <c:v>44832.181388888886</c:v>
                      </c:pt>
                      <c:pt idx="18651">
                        <c:v>44832.181400462963</c:v>
                      </c:pt>
                      <c:pt idx="18652">
                        <c:v>44832.18141203704</c:v>
                      </c:pt>
                      <c:pt idx="18653">
                        <c:v>44832.181423611109</c:v>
                      </c:pt>
                      <c:pt idx="18654">
                        <c:v>44832.181435185186</c:v>
                      </c:pt>
                      <c:pt idx="18655">
                        <c:v>44832.181446759256</c:v>
                      </c:pt>
                      <c:pt idx="18656">
                        <c:v>44832.181458333333</c:v>
                      </c:pt>
                      <c:pt idx="18657">
                        <c:v>44832.181469907409</c:v>
                      </c:pt>
                      <c:pt idx="18658">
                        <c:v>44832.181481481479</c:v>
                      </c:pt>
                      <c:pt idx="18659">
                        <c:v>44832.181493055556</c:v>
                      </c:pt>
                      <c:pt idx="18660">
                        <c:v>44832.181504629632</c:v>
                      </c:pt>
                      <c:pt idx="18661">
                        <c:v>44832.181516203702</c:v>
                      </c:pt>
                      <c:pt idx="18662">
                        <c:v>44832.181527777779</c:v>
                      </c:pt>
                      <c:pt idx="18663">
                        <c:v>44832.181539351855</c:v>
                      </c:pt>
                      <c:pt idx="18664">
                        <c:v>44832.181550925925</c:v>
                      </c:pt>
                      <c:pt idx="18665">
                        <c:v>44832.181562500002</c:v>
                      </c:pt>
                      <c:pt idx="18666">
                        <c:v>44832.181574074071</c:v>
                      </c:pt>
                      <c:pt idx="18667">
                        <c:v>44832.181585648148</c:v>
                      </c:pt>
                      <c:pt idx="18668">
                        <c:v>44832.181597222225</c:v>
                      </c:pt>
                      <c:pt idx="18669">
                        <c:v>44832.181620370371</c:v>
                      </c:pt>
                      <c:pt idx="18670">
                        <c:v>44832.181631944448</c:v>
                      </c:pt>
                      <c:pt idx="18671">
                        <c:v>44832.181643518517</c:v>
                      </c:pt>
                      <c:pt idx="18672">
                        <c:v>44832.181655092594</c:v>
                      </c:pt>
                      <c:pt idx="18673">
                        <c:v>44832.181666666664</c:v>
                      </c:pt>
                      <c:pt idx="18674">
                        <c:v>44832.18167824074</c:v>
                      </c:pt>
                      <c:pt idx="18675">
                        <c:v>44832.181689814817</c:v>
                      </c:pt>
                      <c:pt idx="18676">
                        <c:v>44832.181701388887</c:v>
                      </c:pt>
                      <c:pt idx="18677">
                        <c:v>44832.181701388887</c:v>
                      </c:pt>
                      <c:pt idx="18678">
                        <c:v>44832.181712962964</c:v>
                      </c:pt>
                      <c:pt idx="18679">
                        <c:v>44832.18172453704</c:v>
                      </c:pt>
                      <c:pt idx="18680">
                        <c:v>44832.18173611111</c:v>
                      </c:pt>
                      <c:pt idx="18681">
                        <c:v>44832.181747685187</c:v>
                      </c:pt>
                      <c:pt idx="18682">
                        <c:v>44832.181759259256</c:v>
                      </c:pt>
                      <c:pt idx="18683">
                        <c:v>44832.181770833333</c:v>
                      </c:pt>
                      <c:pt idx="18684">
                        <c:v>44832.18178240741</c:v>
                      </c:pt>
                      <c:pt idx="18685">
                        <c:v>44832.181793981479</c:v>
                      </c:pt>
                      <c:pt idx="18686">
                        <c:v>44832.181817129633</c:v>
                      </c:pt>
                      <c:pt idx="18687">
                        <c:v>44832.181828703702</c:v>
                      </c:pt>
                      <c:pt idx="18688">
                        <c:v>44832.181840277779</c:v>
                      </c:pt>
                      <c:pt idx="18689">
                        <c:v>44832.181851851848</c:v>
                      </c:pt>
                      <c:pt idx="18690">
                        <c:v>44832.181863425925</c:v>
                      </c:pt>
                      <c:pt idx="18691">
                        <c:v>44832.181875000002</c:v>
                      </c:pt>
                      <c:pt idx="18692">
                        <c:v>44832.181886574072</c:v>
                      </c:pt>
                      <c:pt idx="18693">
                        <c:v>44832.181898148148</c:v>
                      </c:pt>
                      <c:pt idx="18694">
                        <c:v>44832.181909722225</c:v>
                      </c:pt>
                      <c:pt idx="18695">
                        <c:v>44832.181921296295</c:v>
                      </c:pt>
                      <c:pt idx="18696">
                        <c:v>44832.181932870371</c:v>
                      </c:pt>
                      <c:pt idx="18697">
                        <c:v>44832.181944444441</c:v>
                      </c:pt>
                      <c:pt idx="18698">
                        <c:v>44832.181956018518</c:v>
                      </c:pt>
                      <c:pt idx="18699">
                        <c:v>44832.181967592594</c:v>
                      </c:pt>
                      <c:pt idx="18700">
                        <c:v>44832.181979166664</c:v>
                      </c:pt>
                      <c:pt idx="18701">
                        <c:v>44832.181990740741</c:v>
                      </c:pt>
                      <c:pt idx="18702">
                        <c:v>44832.182002314818</c:v>
                      </c:pt>
                      <c:pt idx="18703">
                        <c:v>44832.182013888887</c:v>
                      </c:pt>
                      <c:pt idx="18704">
                        <c:v>44832.182025462964</c:v>
                      </c:pt>
                      <c:pt idx="18705">
                        <c:v>44832.182037037041</c:v>
                      </c:pt>
                      <c:pt idx="18706">
                        <c:v>44832.18204861111</c:v>
                      </c:pt>
                      <c:pt idx="18707">
                        <c:v>44832.182060185187</c:v>
                      </c:pt>
                      <c:pt idx="18708">
                        <c:v>44832.182071759256</c:v>
                      </c:pt>
                      <c:pt idx="18709">
                        <c:v>44832.182083333333</c:v>
                      </c:pt>
                      <c:pt idx="18710">
                        <c:v>44832.18209490741</c:v>
                      </c:pt>
                      <c:pt idx="18711">
                        <c:v>44832.182106481479</c:v>
                      </c:pt>
                      <c:pt idx="18712">
                        <c:v>44832.182118055556</c:v>
                      </c:pt>
                      <c:pt idx="18713">
                        <c:v>44832.182129629633</c:v>
                      </c:pt>
                      <c:pt idx="18714">
                        <c:v>44832.182141203702</c:v>
                      </c:pt>
                      <c:pt idx="18715">
                        <c:v>44832.182152777779</c:v>
                      </c:pt>
                      <c:pt idx="18716">
                        <c:v>44832.182164351849</c:v>
                      </c:pt>
                      <c:pt idx="18717">
                        <c:v>44832.182175925926</c:v>
                      </c:pt>
                      <c:pt idx="18718">
                        <c:v>44832.182187500002</c:v>
                      </c:pt>
                      <c:pt idx="18719">
                        <c:v>44832.182199074072</c:v>
                      </c:pt>
                      <c:pt idx="18720">
                        <c:v>44832.182210648149</c:v>
                      </c:pt>
                      <c:pt idx="18721">
                        <c:v>44832.182222222225</c:v>
                      </c:pt>
                      <c:pt idx="18722">
                        <c:v>44832.182233796295</c:v>
                      </c:pt>
                      <c:pt idx="18723">
                        <c:v>44832.182245370372</c:v>
                      </c:pt>
                      <c:pt idx="18724">
                        <c:v>44832.182256944441</c:v>
                      </c:pt>
                      <c:pt idx="18725">
                        <c:v>44832.182268518518</c:v>
                      </c:pt>
                      <c:pt idx="18726">
                        <c:v>44832.182280092595</c:v>
                      </c:pt>
                      <c:pt idx="18727">
                        <c:v>44832.182291666664</c:v>
                      </c:pt>
                      <c:pt idx="18728">
                        <c:v>44832.182303240741</c:v>
                      </c:pt>
                      <c:pt idx="18729">
                        <c:v>44832.182314814818</c:v>
                      </c:pt>
                      <c:pt idx="18730">
                        <c:v>44832.182326388887</c:v>
                      </c:pt>
                      <c:pt idx="18731">
                        <c:v>44832.182337962964</c:v>
                      </c:pt>
                      <c:pt idx="18732">
                        <c:v>44832.182349537034</c:v>
                      </c:pt>
                      <c:pt idx="18733">
                        <c:v>44832.18236111111</c:v>
                      </c:pt>
                      <c:pt idx="18734">
                        <c:v>44832.182372685187</c:v>
                      </c:pt>
                      <c:pt idx="18735">
                        <c:v>44832.182384259257</c:v>
                      </c:pt>
                      <c:pt idx="18736">
                        <c:v>44832.182395833333</c:v>
                      </c:pt>
                      <c:pt idx="18737">
                        <c:v>44832.18240740741</c:v>
                      </c:pt>
                      <c:pt idx="18738">
                        <c:v>44832.18241898148</c:v>
                      </c:pt>
                      <c:pt idx="18739">
                        <c:v>44832.182430555556</c:v>
                      </c:pt>
                      <c:pt idx="18740">
                        <c:v>44832.182442129626</c:v>
                      </c:pt>
                      <c:pt idx="18741">
                        <c:v>44832.182453703703</c:v>
                      </c:pt>
                      <c:pt idx="18742">
                        <c:v>44832.18246527778</c:v>
                      </c:pt>
                      <c:pt idx="18743">
                        <c:v>44832.182476851849</c:v>
                      </c:pt>
                      <c:pt idx="18744">
                        <c:v>44832.182488425926</c:v>
                      </c:pt>
                      <c:pt idx="18745">
                        <c:v>44832.182500000003</c:v>
                      </c:pt>
                      <c:pt idx="18746">
                        <c:v>44832.182511574072</c:v>
                      </c:pt>
                      <c:pt idx="18747">
                        <c:v>44832.182523148149</c:v>
                      </c:pt>
                      <c:pt idx="18748">
                        <c:v>44832.182534722226</c:v>
                      </c:pt>
                      <c:pt idx="18749">
                        <c:v>44832.182546296295</c:v>
                      </c:pt>
                      <c:pt idx="18750">
                        <c:v>44832.182557870372</c:v>
                      </c:pt>
                      <c:pt idx="18751">
                        <c:v>44832.182569444441</c:v>
                      </c:pt>
                      <c:pt idx="18752">
                        <c:v>44832.182581018518</c:v>
                      </c:pt>
                      <c:pt idx="18753">
                        <c:v>44832.182592592595</c:v>
                      </c:pt>
                      <c:pt idx="18754">
                        <c:v>44832.182604166665</c:v>
                      </c:pt>
                      <c:pt idx="18755">
                        <c:v>44832.182615740741</c:v>
                      </c:pt>
                      <c:pt idx="18756">
                        <c:v>44832.182627314818</c:v>
                      </c:pt>
                      <c:pt idx="18757">
                        <c:v>44832.182638888888</c:v>
                      </c:pt>
                      <c:pt idx="18758">
                        <c:v>44832.182650462964</c:v>
                      </c:pt>
                      <c:pt idx="18759">
                        <c:v>44832.182662037034</c:v>
                      </c:pt>
                      <c:pt idx="18760">
                        <c:v>44832.182673611111</c:v>
                      </c:pt>
                      <c:pt idx="18761">
                        <c:v>44832.182685185187</c:v>
                      </c:pt>
                      <c:pt idx="18762">
                        <c:v>44832.182696759257</c:v>
                      </c:pt>
                      <c:pt idx="18763">
                        <c:v>44832.182708333334</c:v>
                      </c:pt>
                      <c:pt idx="18764">
                        <c:v>44832.182719907411</c:v>
                      </c:pt>
                      <c:pt idx="18765">
                        <c:v>44832.18273148148</c:v>
                      </c:pt>
                      <c:pt idx="18766">
                        <c:v>44832.182743055557</c:v>
                      </c:pt>
                      <c:pt idx="18767">
                        <c:v>44832.182754629626</c:v>
                      </c:pt>
                      <c:pt idx="18768">
                        <c:v>44832.182766203703</c:v>
                      </c:pt>
                      <c:pt idx="18769">
                        <c:v>44832.18277777778</c:v>
                      </c:pt>
                      <c:pt idx="18770">
                        <c:v>44832.182789351849</c:v>
                      </c:pt>
                      <c:pt idx="18771">
                        <c:v>44832.182800925926</c:v>
                      </c:pt>
                      <c:pt idx="18772">
                        <c:v>44832.182812500003</c:v>
                      </c:pt>
                      <c:pt idx="18773">
                        <c:v>44832.182824074072</c:v>
                      </c:pt>
                      <c:pt idx="18774">
                        <c:v>44832.182835648149</c:v>
                      </c:pt>
                      <c:pt idx="18775">
                        <c:v>44832.182847222219</c:v>
                      </c:pt>
                      <c:pt idx="18776">
                        <c:v>44832.182858796295</c:v>
                      </c:pt>
                      <c:pt idx="18777">
                        <c:v>44832.182870370372</c:v>
                      </c:pt>
                      <c:pt idx="18778">
                        <c:v>44832.182881944442</c:v>
                      </c:pt>
                      <c:pt idx="18779">
                        <c:v>44832.182893518519</c:v>
                      </c:pt>
                      <c:pt idx="18780">
                        <c:v>44832.182905092595</c:v>
                      </c:pt>
                      <c:pt idx="18781">
                        <c:v>44832.182916666665</c:v>
                      </c:pt>
                      <c:pt idx="18782">
                        <c:v>44832.182928240742</c:v>
                      </c:pt>
                      <c:pt idx="18783">
                        <c:v>44832.182939814818</c:v>
                      </c:pt>
                      <c:pt idx="18784">
                        <c:v>44832.182951388888</c:v>
                      </c:pt>
                      <c:pt idx="18785">
                        <c:v>44832.182962962965</c:v>
                      </c:pt>
                      <c:pt idx="18786">
                        <c:v>44832.182974537034</c:v>
                      </c:pt>
                      <c:pt idx="18787">
                        <c:v>44832.182986111111</c:v>
                      </c:pt>
                      <c:pt idx="18788">
                        <c:v>44832.182997685188</c:v>
                      </c:pt>
                      <c:pt idx="18789">
                        <c:v>44832.183009259257</c:v>
                      </c:pt>
                      <c:pt idx="18790">
                        <c:v>44832.183020833334</c:v>
                      </c:pt>
                      <c:pt idx="18791">
                        <c:v>44832.183032407411</c:v>
                      </c:pt>
                      <c:pt idx="18792">
                        <c:v>44832.18304398148</c:v>
                      </c:pt>
                      <c:pt idx="18793">
                        <c:v>44832.183055555557</c:v>
                      </c:pt>
                      <c:pt idx="18794">
                        <c:v>44832.183067129627</c:v>
                      </c:pt>
                      <c:pt idx="18795">
                        <c:v>44832.183078703703</c:v>
                      </c:pt>
                      <c:pt idx="18796">
                        <c:v>44832.18309027778</c:v>
                      </c:pt>
                      <c:pt idx="18797">
                        <c:v>44832.18310185185</c:v>
                      </c:pt>
                      <c:pt idx="18798">
                        <c:v>44832.183113425926</c:v>
                      </c:pt>
                      <c:pt idx="18799">
                        <c:v>44832.183125000003</c:v>
                      </c:pt>
                      <c:pt idx="18800">
                        <c:v>44832.183136574073</c:v>
                      </c:pt>
                      <c:pt idx="18801">
                        <c:v>44832.183148148149</c:v>
                      </c:pt>
                      <c:pt idx="18802">
                        <c:v>44832.183159722219</c:v>
                      </c:pt>
                      <c:pt idx="18803">
                        <c:v>44832.183171296296</c:v>
                      </c:pt>
                      <c:pt idx="18804">
                        <c:v>44832.183182870373</c:v>
                      </c:pt>
                      <c:pt idx="18805">
                        <c:v>44832.183194444442</c:v>
                      </c:pt>
                      <c:pt idx="18806">
                        <c:v>44832.183206018519</c:v>
                      </c:pt>
                      <c:pt idx="18807">
                        <c:v>44832.183217592596</c:v>
                      </c:pt>
                      <c:pt idx="18808">
                        <c:v>44832.183229166665</c:v>
                      </c:pt>
                      <c:pt idx="18809">
                        <c:v>44832.183240740742</c:v>
                      </c:pt>
                      <c:pt idx="18810">
                        <c:v>44832.183252314811</c:v>
                      </c:pt>
                      <c:pt idx="18811">
                        <c:v>44832.183263888888</c:v>
                      </c:pt>
                      <c:pt idx="18812">
                        <c:v>44832.183275462965</c:v>
                      </c:pt>
                      <c:pt idx="18813">
                        <c:v>44832.183287037034</c:v>
                      </c:pt>
                      <c:pt idx="18814">
                        <c:v>44832.183298611111</c:v>
                      </c:pt>
                      <c:pt idx="18815">
                        <c:v>44832.183310185188</c:v>
                      </c:pt>
                      <c:pt idx="18816">
                        <c:v>44832.183321759258</c:v>
                      </c:pt>
                      <c:pt idx="18817">
                        <c:v>44832.183333333334</c:v>
                      </c:pt>
                      <c:pt idx="18818">
                        <c:v>44832.183344907404</c:v>
                      </c:pt>
                      <c:pt idx="18819">
                        <c:v>44832.183356481481</c:v>
                      </c:pt>
                      <c:pt idx="18820">
                        <c:v>44832.183368055557</c:v>
                      </c:pt>
                      <c:pt idx="18821">
                        <c:v>44832.183379629627</c:v>
                      </c:pt>
                      <c:pt idx="18822">
                        <c:v>44832.183391203704</c:v>
                      </c:pt>
                      <c:pt idx="18823">
                        <c:v>44832.18340277778</c:v>
                      </c:pt>
                      <c:pt idx="18824">
                        <c:v>44832.18341435185</c:v>
                      </c:pt>
                      <c:pt idx="18825">
                        <c:v>44832.183425925927</c:v>
                      </c:pt>
                      <c:pt idx="18826">
                        <c:v>44832.183437500003</c:v>
                      </c:pt>
                      <c:pt idx="18827">
                        <c:v>44832.183449074073</c:v>
                      </c:pt>
                      <c:pt idx="18828">
                        <c:v>44832.18346064815</c:v>
                      </c:pt>
                      <c:pt idx="18829">
                        <c:v>44832.183472222219</c:v>
                      </c:pt>
                      <c:pt idx="18830">
                        <c:v>44832.183483796296</c:v>
                      </c:pt>
                      <c:pt idx="18831">
                        <c:v>44832.183495370373</c:v>
                      </c:pt>
                      <c:pt idx="18832">
                        <c:v>44832.183506944442</c:v>
                      </c:pt>
                      <c:pt idx="18833">
                        <c:v>44832.183518518519</c:v>
                      </c:pt>
                      <c:pt idx="18834">
                        <c:v>44832.183530092596</c:v>
                      </c:pt>
                      <c:pt idx="18835">
                        <c:v>44832.183541666665</c:v>
                      </c:pt>
                      <c:pt idx="18836">
                        <c:v>44832.183553240742</c:v>
                      </c:pt>
                      <c:pt idx="18837">
                        <c:v>44832.183564814812</c:v>
                      </c:pt>
                      <c:pt idx="18838">
                        <c:v>44832.183576388888</c:v>
                      </c:pt>
                      <c:pt idx="18839">
                        <c:v>44832.183587962965</c:v>
                      </c:pt>
                      <c:pt idx="18840">
                        <c:v>44832.183599537035</c:v>
                      </c:pt>
                      <c:pt idx="18841">
                        <c:v>44832.183611111112</c:v>
                      </c:pt>
                      <c:pt idx="18842">
                        <c:v>44832.183622685188</c:v>
                      </c:pt>
                      <c:pt idx="18843">
                        <c:v>44832.183634259258</c:v>
                      </c:pt>
                      <c:pt idx="18844">
                        <c:v>44832.183645833335</c:v>
                      </c:pt>
                      <c:pt idx="18845">
                        <c:v>44832.183657407404</c:v>
                      </c:pt>
                      <c:pt idx="18846">
                        <c:v>44832.183668981481</c:v>
                      </c:pt>
                      <c:pt idx="18847">
                        <c:v>44832.183680555558</c:v>
                      </c:pt>
                      <c:pt idx="18848">
                        <c:v>44832.183692129627</c:v>
                      </c:pt>
                      <c:pt idx="18849">
                        <c:v>44832.183703703704</c:v>
                      </c:pt>
                      <c:pt idx="18850">
                        <c:v>44832.183715277781</c:v>
                      </c:pt>
                      <c:pt idx="18851">
                        <c:v>44832.18372685185</c:v>
                      </c:pt>
                      <c:pt idx="18852">
                        <c:v>44832.183738425927</c:v>
                      </c:pt>
                      <c:pt idx="18853">
                        <c:v>44832.183749999997</c:v>
                      </c:pt>
                      <c:pt idx="18854">
                        <c:v>44832.183761574073</c:v>
                      </c:pt>
                      <c:pt idx="18855">
                        <c:v>44832.18377314815</c:v>
                      </c:pt>
                      <c:pt idx="18856">
                        <c:v>44832.18378472222</c:v>
                      </c:pt>
                      <c:pt idx="18857">
                        <c:v>44832.183796296296</c:v>
                      </c:pt>
                      <c:pt idx="18858">
                        <c:v>44832.183807870373</c:v>
                      </c:pt>
                      <c:pt idx="18859">
                        <c:v>44832.183819444443</c:v>
                      </c:pt>
                      <c:pt idx="18860">
                        <c:v>44832.183831018519</c:v>
                      </c:pt>
                      <c:pt idx="18861">
                        <c:v>44832.183842592596</c:v>
                      </c:pt>
                      <c:pt idx="18862">
                        <c:v>44832.183854166666</c:v>
                      </c:pt>
                      <c:pt idx="18863">
                        <c:v>44832.183865740742</c:v>
                      </c:pt>
                      <c:pt idx="18864">
                        <c:v>44832.183877314812</c:v>
                      </c:pt>
                      <c:pt idx="18865">
                        <c:v>44832.183888888889</c:v>
                      </c:pt>
                      <c:pt idx="18866">
                        <c:v>44832.183900462966</c:v>
                      </c:pt>
                      <c:pt idx="18867">
                        <c:v>44832.183912037035</c:v>
                      </c:pt>
                      <c:pt idx="18868">
                        <c:v>44832.183923611112</c:v>
                      </c:pt>
                      <c:pt idx="18869">
                        <c:v>44832.183935185189</c:v>
                      </c:pt>
                      <c:pt idx="18870">
                        <c:v>44832.183946759258</c:v>
                      </c:pt>
                      <c:pt idx="18871">
                        <c:v>44832.183958333335</c:v>
                      </c:pt>
                      <c:pt idx="18872">
                        <c:v>44832.183969907404</c:v>
                      </c:pt>
                      <c:pt idx="18873">
                        <c:v>44832.183981481481</c:v>
                      </c:pt>
                      <c:pt idx="18874">
                        <c:v>44832.183993055558</c:v>
                      </c:pt>
                      <c:pt idx="18875">
                        <c:v>44832.184004629627</c:v>
                      </c:pt>
                      <c:pt idx="18876">
                        <c:v>44832.184016203704</c:v>
                      </c:pt>
                      <c:pt idx="18877">
                        <c:v>44832.184027777781</c:v>
                      </c:pt>
                      <c:pt idx="18878">
                        <c:v>44832.184039351851</c:v>
                      </c:pt>
                      <c:pt idx="18879">
                        <c:v>44832.184050925927</c:v>
                      </c:pt>
                      <c:pt idx="18880">
                        <c:v>44832.184062499997</c:v>
                      </c:pt>
                      <c:pt idx="18881">
                        <c:v>44832.184074074074</c:v>
                      </c:pt>
                      <c:pt idx="18882">
                        <c:v>44832.18408564815</c:v>
                      </c:pt>
                      <c:pt idx="18883">
                        <c:v>44832.18409722222</c:v>
                      </c:pt>
                      <c:pt idx="18884">
                        <c:v>44832.184108796297</c:v>
                      </c:pt>
                      <c:pt idx="18885">
                        <c:v>44832.184120370373</c:v>
                      </c:pt>
                      <c:pt idx="18886">
                        <c:v>44832.184131944443</c:v>
                      </c:pt>
                      <c:pt idx="18887">
                        <c:v>44832.18414351852</c:v>
                      </c:pt>
                      <c:pt idx="18888">
                        <c:v>44832.184155092589</c:v>
                      </c:pt>
                      <c:pt idx="18889">
                        <c:v>44832.184166666666</c:v>
                      </c:pt>
                      <c:pt idx="18890">
                        <c:v>44832.184178240743</c:v>
                      </c:pt>
                      <c:pt idx="18891">
                        <c:v>44832.184189814812</c:v>
                      </c:pt>
                      <c:pt idx="18892">
                        <c:v>44832.184201388889</c:v>
                      </c:pt>
                      <c:pt idx="18893">
                        <c:v>44832.184212962966</c:v>
                      </c:pt>
                      <c:pt idx="18894">
                        <c:v>44832.184224537035</c:v>
                      </c:pt>
                      <c:pt idx="18895">
                        <c:v>44832.184236111112</c:v>
                      </c:pt>
                      <c:pt idx="18896">
                        <c:v>44832.184247685182</c:v>
                      </c:pt>
                      <c:pt idx="18897">
                        <c:v>44832.184259259258</c:v>
                      </c:pt>
                      <c:pt idx="18898">
                        <c:v>44832.184270833335</c:v>
                      </c:pt>
                      <c:pt idx="18899">
                        <c:v>44832.184282407405</c:v>
                      </c:pt>
                      <c:pt idx="18900">
                        <c:v>44832.184293981481</c:v>
                      </c:pt>
                      <c:pt idx="18901">
                        <c:v>44832.184305555558</c:v>
                      </c:pt>
                      <c:pt idx="18902">
                        <c:v>44832.184317129628</c:v>
                      </c:pt>
                      <c:pt idx="18903">
                        <c:v>44832.184328703705</c:v>
                      </c:pt>
                      <c:pt idx="18904">
                        <c:v>44832.184340277781</c:v>
                      </c:pt>
                      <c:pt idx="18905">
                        <c:v>44832.184351851851</c:v>
                      </c:pt>
                      <c:pt idx="18906">
                        <c:v>44832.184363425928</c:v>
                      </c:pt>
                      <c:pt idx="18907">
                        <c:v>44832.184374999997</c:v>
                      </c:pt>
                      <c:pt idx="18908">
                        <c:v>44832.184386574074</c:v>
                      </c:pt>
                      <c:pt idx="18909">
                        <c:v>44832.184398148151</c:v>
                      </c:pt>
                      <c:pt idx="18910">
                        <c:v>44832.18440972222</c:v>
                      </c:pt>
                      <c:pt idx="18911">
                        <c:v>44832.184421296297</c:v>
                      </c:pt>
                      <c:pt idx="18912">
                        <c:v>44832.184432870374</c:v>
                      </c:pt>
                      <c:pt idx="18913">
                        <c:v>44832.184444444443</c:v>
                      </c:pt>
                      <c:pt idx="18914">
                        <c:v>44832.18445601852</c:v>
                      </c:pt>
                      <c:pt idx="18915">
                        <c:v>44832.184467592589</c:v>
                      </c:pt>
                      <c:pt idx="18916">
                        <c:v>44832.184479166666</c:v>
                      </c:pt>
                      <c:pt idx="18917">
                        <c:v>44832.184490740743</c:v>
                      </c:pt>
                      <c:pt idx="18918">
                        <c:v>44832.184502314813</c:v>
                      </c:pt>
                      <c:pt idx="18919">
                        <c:v>44832.184513888889</c:v>
                      </c:pt>
                      <c:pt idx="18920">
                        <c:v>44832.184525462966</c:v>
                      </c:pt>
                      <c:pt idx="18921">
                        <c:v>44832.184537037036</c:v>
                      </c:pt>
                      <c:pt idx="18922">
                        <c:v>44832.184548611112</c:v>
                      </c:pt>
                      <c:pt idx="18923">
                        <c:v>44832.184560185182</c:v>
                      </c:pt>
                      <c:pt idx="18924">
                        <c:v>44832.184571759259</c:v>
                      </c:pt>
                      <c:pt idx="18925">
                        <c:v>44832.184583333335</c:v>
                      </c:pt>
                      <c:pt idx="18926">
                        <c:v>44832.184606481482</c:v>
                      </c:pt>
                      <c:pt idx="18927">
                        <c:v>44832.184618055559</c:v>
                      </c:pt>
                      <c:pt idx="18928">
                        <c:v>44832.184629629628</c:v>
                      </c:pt>
                      <c:pt idx="18929">
                        <c:v>44832.184641203705</c:v>
                      </c:pt>
                      <c:pt idx="18930">
                        <c:v>44832.184652777774</c:v>
                      </c:pt>
                      <c:pt idx="18931">
                        <c:v>44832.184664351851</c:v>
                      </c:pt>
                      <c:pt idx="18932">
                        <c:v>44832.184675925928</c:v>
                      </c:pt>
                      <c:pt idx="18933">
                        <c:v>44832.184687499997</c:v>
                      </c:pt>
                      <c:pt idx="18934">
                        <c:v>44832.184699074074</c:v>
                      </c:pt>
                      <c:pt idx="18935">
                        <c:v>44832.184710648151</c:v>
                      </c:pt>
                      <c:pt idx="18936">
                        <c:v>44832.18472222222</c:v>
                      </c:pt>
                      <c:pt idx="18937">
                        <c:v>44832.184733796297</c:v>
                      </c:pt>
                      <c:pt idx="18938">
                        <c:v>44832.184745370374</c:v>
                      </c:pt>
                      <c:pt idx="18939">
                        <c:v>44832.184756944444</c:v>
                      </c:pt>
                      <c:pt idx="18940">
                        <c:v>44832.18476851852</c:v>
                      </c:pt>
                      <c:pt idx="18941">
                        <c:v>44832.18478009259</c:v>
                      </c:pt>
                      <c:pt idx="18942">
                        <c:v>44832.184791666667</c:v>
                      </c:pt>
                      <c:pt idx="18943">
                        <c:v>44832.184803240743</c:v>
                      </c:pt>
                      <c:pt idx="18944">
                        <c:v>44832.184814814813</c:v>
                      </c:pt>
                      <c:pt idx="18945">
                        <c:v>44832.18482638889</c:v>
                      </c:pt>
                      <c:pt idx="18946">
                        <c:v>44832.184837962966</c:v>
                      </c:pt>
                      <c:pt idx="18947">
                        <c:v>44832.184849537036</c:v>
                      </c:pt>
                      <c:pt idx="18948">
                        <c:v>44832.184861111113</c:v>
                      </c:pt>
                      <c:pt idx="18949">
                        <c:v>44832.184872685182</c:v>
                      </c:pt>
                      <c:pt idx="18950">
                        <c:v>44832.184884259259</c:v>
                      </c:pt>
                      <c:pt idx="18951">
                        <c:v>44832.184895833336</c:v>
                      </c:pt>
                      <c:pt idx="18952">
                        <c:v>44832.184907407405</c:v>
                      </c:pt>
                      <c:pt idx="18953">
                        <c:v>44832.184918981482</c:v>
                      </c:pt>
                      <c:pt idx="18954">
                        <c:v>44832.184930555559</c:v>
                      </c:pt>
                      <c:pt idx="18955">
                        <c:v>44832.184942129628</c:v>
                      </c:pt>
                      <c:pt idx="18956">
                        <c:v>44832.184953703705</c:v>
                      </c:pt>
                      <c:pt idx="18957">
                        <c:v>44832.184965277775</c:v>
                      </c:pt>
                      <c:pt idx="18958">
                        <c:v>44832.184976851851</c:v>
                      </c:pt>
                      <c:pt idx="18959">
                        <c:v>44832.184988425928</c:v>
                      </c:pt>
                      <c:pt idx="18960">
                        <c:v>44832.184999999998</c:v>
                      </c:pt>
                      <c:pt idx="18961">
                        <c:v>44832.185011574074</c:v>
                      </c:pt>
                      <c:pt idx="18962">
                        <c:v>44832.185023148151</c:v>
                      </c:pt>
                      <c:pt idx="18963">
                        <c:v>44832.185034722221</c:v>
                      </c:pt>
                      <c:pt idx="18964">
                        <c:v>44832.185046296298</c:v>
                      </c:pt>
                      <c:pt idx="18965">
                        <c:v>44832.185057870367</c:v>
                      </c:pt>
                      <c:pt idx="18966">
                        <c:v>44832.185069444444</c:v>
                      </c:pt>
                      <c:pt idx="18967">
                        <c:v>44832.185081018521</c:v>
                      </c:pt>
                      <c:pt idx="18968">
                        <c:v>44832.18509259259</c:v>
                      </c:pt>
                      <c:pt idx="18969">
                        <c:v>44832.185104166667</c:v>
                      </c:pt>
                      <c:pt idx="18970">
                        <c:v>44832.185115740744</c:v>
                      </c:pt>
                      <c:pt idx="18971">
                        <c:v>44832.185127314813</c:v>
                      </c:pt>
                      <c:pt idx="18972">
                        <c:v>44832.18513888889</c:v>
                      </c:pt>
                      <c:pt idx="18973">
                        <c:v>44832.185150462959</c:v>
                      </c:pt>
                      <c:pt idx="18974">
                        <c:v>44832.185162037036</c:v>
                      </c:pt>
                      <c:pt idx="18975">
                        <c:v>44832.185173611113</c:v>
                      </c:pt>
                      <c:pt idx="18976">
                        <c:v>44832.185185185182</c:v>
                      </c:pt>
                      <c:pt idx="18977">
                        <c:v>44832.185196759259</c:v>
                      </c:pt>
                      <c:pt idx="18978">
                        <c:v>44832.185208333336</c:v>
                      </c:pt>
                      <c:pt idx="18979">
                        <c:v>44832.185219907406</c:v>
                      </c:pt>
                      <c:pt idx="18980">
                        <c:v>44832.185231481482</c:v>
                      </c:pt>
                      <c:pt idx="18981">
                        <c:v>44832.185243055559</c:v>
                      </c:pt>
                      <c:pt idx="18982">
                        <c:v>44832.185254629629</c:v>
                      </c:pt>
                      <c:pt idx="18983">
                        <c:v>44832.185266203705</c:v>
                      </c:pt>
                      <c:pt idx="18984">
                        <c:v>44832.185277777775</c:v>
                      </c:pt>
                      <c:pt idx="18985">
                        <c:v>44832.185289351852</c:v>
                      </c:pt>
                      <c:pt idx="18986">
                        <c:v>44832.185300925928</c:v>
                      </c:pt>
                      <c:pt idx="18987">
                        <c:v>44832.185312499998</c:v>
                      </c:pt>
                      <c:pt idx="18988">
                        <c:v>44832.185324074075</c:v>
                      </c:pt>
                      <c:pt idx="18989">
                        <c:v>44832.185335648152</c:v>
                      </c:pt>
                      <c:pt idx="18990">
                        <c:v>44832.185347222221</c:v>
                      </c:pt>
                      <c:pt idx="18991">
                        <c:v>44832.185358796298</c:v>
                      </c:pt>
                      <c:pt idx="18992">
                        <c:v>44832.185370370367</c:v>
                      </c:pt>
                      <c:pt idx="18993">
                        <c:v>44832.185381944444</c:v>
                      </c:pt>
                      <c:pt idx="18994">
                        <c:v>44832.185393518521</c:v>
                      </c:pt>
                      <c:pt idx="18995">
                        <c:v>44832.18540509259</c:v>
                      </c:pt>
                      <c:pt idx="18996">
                        <c:v>44832.185416666667</c:v>
                      </c:pt>
                      <c:pt idx="18997">
                        <c:v>44832.185428240744</c:v>
                      </c:pt>
                      <c:pt idx="18998">
                        <c:v>44832.185439814813</c:v>
                      </c:pt>
                      <c:pt idx="18999">
                        <c:v>44832.18545138889</c:v>
                      </c:pt>
                      <c:pt idx="19000">
                        <c:v>44832.18546296296</c:v>
                      </c:pt>
                      <c:pt idx="19001">
                        <c:v>44832.185474537036</c:v>
                      </c:pt>
                      <c:pt idx="19002">
                        <c:v>44832.185486111113</c:v>
                      </c:pt>
                      <c:pt idx="19003">
                        <c:v>44832.185497685183</c:v>
                      </c:pt>
                      <c:pt idx="19004">
                        <c:v>44832.18550925926</c:v>
                      </c:pt>
                      <c:pt idx="19005">
                        <c:v>44832.185520833336</c:v>
                      </c:pt>
                      <c:pt idx="19006">
                        <c:v>44832.185532407406</c:v>
                      </c:pt>
                      <c:pt idx="19007">
                        <c:v>44832.185543981483</c:v>
                      </c:pt>
                      <c:pt idx="19008">
                        <c:v>44832.185555555552</c:v>
                      </c:pt>
                      <c:pt idx="19009">
                        <c:v>44832.185567129629</c:v>
                      </c:pt>
                      <c:pt idx="19010">
                        <c:v>44832.185578703706</c:v>
                      </c:pt>
                      <c:pt idx="19011">
                        <c:v>44832.185590277775</c:v>
                      </c:pt>
                      <c:pt idx="19012">
                        <c:v>44832.185601851852</c:v>
                      </c:pt>
                      <c:pt idx="19013">
                        <c:v>44832.185613425929</c:v>
                      </c:pt>
                      <c:pt idx="19014">
                        <c:v>44832.185624999998</c:v>
                      </c:pt>
                      <c:pt idx="19015">
                        <c:v>44832.185636574075</c:v>
                      </c:pt>
                      <c:pt idx="19016">
                        <c:v>44832.185648148145</c:v>
                      </c:pt>
                      <c:pt idx="19017">
                        <c:v>44832.185659722221</c:v>
                      </c:pt>
                      <c:pt idx="19018">
                        <c:v>44832.185671296298</c:v>
                      </c:pt>
                      <c:pt idx="19019">
                        <c:v>44832.185682870368</c:v>
                      </c:pt>
                      <c:pt idx="19020">
                        <c:v>44832.185694444444</c:v>
                      </c:pt>
                      <c:pt idx="19021">
                        <c:v>44832.185706018521</c:v>
                      </c:pt>
                      <c:pt idx="19022">
                        <c:v>44832.185717592591</c:v>
                      </c:pt>
                      <c:pt idx="19023">
                        <c:v>44832.185729166667</c:v>
                      </c:pt>
                      <c:pt idx="19024">
                        <c:v>44832.185740740744</c:v>
                      </c:pt>
                      <c:pt idx="19025">
                        <c:v>44832.185752314814</c:v>
                      </c:pt>
                      <c:pt idx="19026">
                        <c:v>44832.185763888891</c:v>
                      </c:pt>
                      <c:pt idx="19027">
                        <c:v>44832.18577546296</c:v>
                      </c:pt>
                      <c:pt idx="19028">
                        <c:v>44832.185787037037</c:v>
                      </c:pt>
                      <c:pt idx="19029">
                        <c:v>44832.185798611114</c:v>
                      </c:pt>
                      <c:pt idx="19030">
                        <c:v>44832.185810185183</c:v>
                      </c:pt>
                      <c:pt idx="19031">
                        <c:v>44832.18582175926</c:v>
                      </c:pt>
                      <c:pt idx="19032">
                        <c:v>44832.185833333337</c:v>
                      </c:pt>
                      <c:pt idx="19033">
                        <c:v>44832.185844907406</c:v>
                      </c:pt>
                      <c:pt idx="19034">
                        <c:v>44832.185856481483</c:v>
                      </c:pt>
                      <c:pt idx="19035">
                        <c:v>44832.185868055552</c:v>
                      </c:pt>
                      <c:pt idx="19036">
                        <c:v>44832.185879629629</c:v>
                      </c:pt>
                      <c:pt idx="19037">
                        <c:v>44832.185891203706</c:v>
                      </c:pt>
                      <c:pt idx="19038">
                        <c:v>44832.185902777775</c:v>
                      </c:pt>
                      <c:pt idx="19039">
                        <c:v>44832.185914351852</c:v>
                      </c:pt>
                      <c:pt idx="19040">
                        <c:v>44832.185925925929</c:v>
                      </c:pt>
                      <c:pt idx="19041">
                        <c:v>44832.185937499999</c:v>
                      </c:pt>
                      <c:pt idx="19042">
                        <c:v>44832.185949074075</c:v>
                      </c:pt>
                      <c:pt idx="19043">
                        <c:v>44832.185960648145</c:v>
                      </c:pt>
                      <c:pt idx="19044">
                        <c:v>44832.185972222222</c:v>
                      </c:pt>
                      <c:pt idx="19045">
                        <c:v>44832.185983796298</c:v>
                      </c:pt>
                      <c:pt idx="19046">
                        <c:v>44832.185995370368</c:v>
                      </c:pt>
                      <c:pt idx="19047">
                        <c:v>44832.186006944445</c:v>
                      </c:pt>
                      <c:pt idx="19048">
                        <c:v>44832.186018518521</c:v>
                      </c:pt>
                      <c:pt idx="19049">
                        <c:v>44832.186030092591</c:v>
                      </c:pt>
                      <c:pt idx="19050">
                        <c:v>44832.186041666668</c:v>
                      </c:pt>
                      <c:pt idx="19051">
                        <c:v>44832.186053240737</c:v>
                      </c:pt>
                      <c:pt idx="19052">
                        <c:v>44832.186064814814</c:v>
                      </c:pt>
                      <c:pt idx="19053">
                        <c:v>44832.186076388891</c:v>
                      </c:pt>
                      <c:pt idx="19054">
                        <c:v>44832.18608796296</c:v>
                      </c:pt>
                      <c:pt idx="19055">
                        <c:v>44832.186099537037</c:v>
                      </c:pt>
                      <c:pt idx="19056">
                        <c:v>44832.186111111114</c:v>
                      </c:pt>
                      <c:pt idx="19057">
                        <c:v>44832.186122685183</c:v>
                      </c:pt>
                      <c:pt idx="19058">
                        <c:v>44832.18613425926</c:v>
                      </c:pt>
                      <c:pt idx="19059">
                        <c:v>44832.186145833337</c:v>
                      </c:pt>
                      <c:pt idx="19060">
                        <c:v>44832.186157407406</c:v>
                      </c:pt>
                      <c:pt idx="19061">
                        <c:v>44832.186168981483</c:v>
                      </c:pt>
                      <c:pt idx="19062">
                        <c:v>44832.186180555553</c:v>
                      </c:pt>
                      <c:pt idx="19063">
                        <c:v>44832.186192129629</c:v>
                      </c:pt>
                      <c:pt idx="19064">
                        <c:v>44832.186203703706</c:v>
                      </c:pt>
                      <c:pt idx="19065">
                        <c:v>44832.186215277776</c:v>
                      </c:pt>
                      <c:pt idx="19066">
                        <c:v>44832.186226851853</c:v>
                      </c:pt>
                      <c:pt idx="19067">
                        <c:v>44832.186238425929</c:v>
                      </c:pt>
                      <c:pt idx="19068">
                        <c:v>44832.186249999999</c:v>
                      </c:pt>
                      <c:pt idx="19069">
                        <c:v>44832.186261574076</c:v>
                      </c:pt>
                      <c:pt idx="19070">
                        <c:v>44832.186273148145</c:v>
                      </c:pt>
                      <c:pt idx="19071">
                        <c:v>44832.186284722222</c:v>
                      </c:pt>
                      <c:pt idx="19072">
                        <c:v>44832.186296296299</c:v>
                      </c:pt>
                      <c:pt idx="19073">
                        <c:v>44832.186307870368</c:v>
                      </c:pt>
                      <c:pt idx="19074">
                        <c:v>44832.186319444445</c:v>
                      </c:pt>
                      <c:pt idx="19075">
                        <c:v>44832.186331018522</c:v>
                      </c:pt>
                      <c:pt idx="19076">
                        <c:v>44832.186342592591</c:v>
                      </c:pt>
                      <c:pt idx="19077">
                        <c:v>44832.186354166668</c:v>
                      </c:pt>
                      <c:pt idx="19078">
                        <c:v>44832.186365740738</c:v>
                      </c:pt>
                      <c:pt idx="19079">
                        <c:v>44832.186377314814</c:v>
                      </c:pt>
                      <c:pt idx="19080">
                        <c:v>44832.186388888891</c:v>
                      </c:pt>
                      <c:pt idx="19081">
                        <c:v>44832.186400462961</c:v>
                      </c:pt>
                      <c:pt idx="19082">
                        <c:v>44832.186412037037</c:v>
                      </c:pt>
                      <c:pt idx="19083">
                        <c:v>44832.186423611114</c:v>
                      </c:pt>
                      <c:pt idx="19084">
                        <c:v>44832.186435185184</c:v>
                      </c:pt>
                      <c:pt idx="19085">
                        <c:v>44832.18644675926</c:v>
                      </c:pt>
                      <c:pt idx="19086">
                        <c:v>44832.18645833333</c:v>
                      </c:pt>
                      <c:pt idx="19087">
                        <c:v>44832.186469907407</c:v>
                      </c:pt>
                      <c:pt idx="19088">
                        <c:v>44832.186481481483</c:v>
                      </c:pt>
                      <c:pt idx="19089">
                        <c:v>44832.186493055553</c:v>
                      </c:pt>
                      <c:pt idx="19090">
                        <c:v>44832.18650462963</c:v>
                      </c:pt>
                      <c:pt idx="19091">
                        <c:v>44832.186516203707</c:v>
                      </c:pt>
                      <c:pt idx="19092">
                        <c:v>44832.186527777776</c:v>
                      </c:pt>
                      <c:pt idx="19093">
                        <c:v>44832.186539351853</c:v>
                      </c:pt>
                      <c:pt idx="19094">
                        <c:v>44832.186550925922</c:v>
                      </c:pt>
                      <c:pt idx="19095">
                        <c:v>44832.186562499999</c:v>
                      </c:pt>
                      <c:pt idx="19096">
                        <c:v>44832.186574074076</c:v>
                      </c:pt>
                      <c:pt idx="19097">
                        <c:v>44832.186585648145</c:v>
                      </c:pt>
                      <c:pt idx="19098">
                        <c:v>44832.186597222222</c:v>
                      </c:pt>
                      <c:pt idx="19099">
                        <c:v>44832.186608796299</c:v>
                      </c:pt>
                      <c:pt idx="19100">
                        <c:v>44832.186620370368</c:v>
                      </c:pt>
                      <c:pt idx="19101">
                        <c:v>44832.186631944445</c:v>
                      </c:pt>
                      <c:pt idx="19102">
                        <c:v>44832.186643518522</c:v>
                      </c:pt>
                      <c:pt idx="19103">
                        <c:v>44832.186655092592</c:v>
                      </c:pt>
                      <c:pt idx="19104">
                        <c:v>44832.186666666668</c:v>
                      </c:pt>
                      <c:pt idx="19105">
                        <c:v>44832.186678240738</c:v>
                      </c:pt>
                      <c:pt idx="19106">
                        <c:v>44832.186689814815</c:v>
                      </c:pt>
                      <c:pt idx="19107">
                        <c:v>44832.186701388891</c:v>
                      </c:pt>
                      <c:pt idx="19108">
                        <c:v>44832.186712962961</c:v>
                      </c:pt>
                      <c:pt idx="19109">
                        <c:v>44832.186724537038</c:v>
                      </c:pt>
                      <c:pt idx="19110">
                        <c:v>44832.186736111114</c:v>
                      </c:pt>
                      <c:pt idx="19111">
                        <c:v>44832.186747685184</c:v>
                      </c:pt>
                      <c:pt idx="19112">
                        <c:v>44832.186759259261</c:v>
                      </c:pt>
                      <c:pt idx="19113">
                        <c:v>44832.18677083333</c:v>
                      </c:pt>
                      <c:pt idx="19114">
                        <c:v>44832.186782407407</c:v>
                      </c:pt>
                      <c:pt idx="19115">
                        <c:v>44832.186793981484</c:v>
                      </c:pt>
                      <c:pt idx="19116">
                        <c:v>44832.186805555553</c:v>
                      </c:pt>
                      <c:pt idx="19117">
                        <c:v>44832.18681712963</c:v>
                      </c:pt>
                      <c:pt idx="19118">
                        <c:v>44832.186828703707</c:v>
                      </c:pt>
                      <c:pt idx="19119">
                        <c:v>44832.186840277776</c:v>
                      </c:pt>
                      <c:pt idx="19120">
                        <c:v>44832.186851851853</c:v>
                      </c:pt>
                      <c:pt idx="19121">
                        <c:v>44832.186863425923</c:v>
                      </c:pt>
                      <c:pt idx="19122">
                        <c:v>44832.186874999999</c:v>
                      </c:pt>
                      <c:pt idx="19123">
                        <c:v>44832.186886574076</c:v>
                      </c:pt>
                      <c:pt idx="19124">
                        <c:v>44832.186898148146</c:v>
                      </c:pt>
                      <c:pt idx="19125">
                        <c:v>44832.186909722222</c:v>
                      </c:pt>
                      <c:pt idx="19126">
                        <c:v>44832.186921296299</c:v>
                      </c:pt>
                      <c:pt idx="19127">
                        <c:v>44832.186932870369</c:v>
                      </c:pt>
                      <c:pt idx="19128">
                        <c:v>44832.186944444446</c:v>
                      </c:pt>
                      <c:pt idx="19129">
                        <c:v>44832.186956018515</c:v>
                      </c:pt>
                      <c:pt idx="19130">
                        <c:v>44832.186967592592</c:v>
                      </c:pt>
                      <c:pt idx="19131">
                        <c:v>44832.186979166669</c:v>
                      </c:pt>
                      <c:pt idx="19132">
                        <c:v>44832.186990740738</c:v>
                      </c:pt>
                      <c:pt idx="19133">
                        <c:v>44832.187002314815</c:v>
                      </c:pt>
                      <c:pt idx="19134">
                        <c:v>44832.187013888892</c:v>
                      </c:pt>
                      <c:pt idx="19135">
                        <c:v>44832.187025462961</c:v>
                      </c:pt>
                      <c:pt idx="19136">
                        <c:v>44832.187037037038</c:v>
                      </c:pt>
                      <c:pt idx="19137">
                        <c:v>44832.187048611115</c:v>
                      </c:pt>
                      <c:pt idx="19138">
                        <c:v>44832.187060185184</c:v>
                      </c:pt>
                      <c:pt idx="19139">
                        <c:v>44832.187071759261</c:v>
                      </c:pt>
                      <c:pt idx="19140">
                        <c:v>44832.187083333331</c:v>
                      </c:pt>
                      <c:pt idx="19141">
                        <c:v>44832.187094907407</c:v>
                      </c:pt>
                      <c:pt idx="19142">
                        <c:v>44832.187106481484</c:v>
                      </c:pt>
                      <c:pt idx="19143">
                        <c:v>44832.187118055554</c:v>
                      </c:pt>
                      <c:pt idx="19144">
                        <c:v>44832.18712962963</c:v>
                      </c:pt>
                      <c:pt idx="19145">
                        <c:v>44832.187141203707</c:v>
                      </c:pt>
                      <c:pt idx="19146">
                        <c:v>44832.187152777777</c:v>
                      </c:pt>
                      <c:pt idx="19147">
                        <c:v>44832.187164351853</c:v>
                      </c:pt>
                      <c:pt idx="19148">
                        <c:v>44832.187175925923</c:v>
                      </c:pt>
                      <c:pt idx="19149">
                        <c:v>44832.1871875</c:v>
                      </c:pt>
                      <c:pt idx="19150">
                        <c:v>44832.187199074076</c:v>
                      </c:pt>
                      <c:pt idx="19151">
                        <c:v>44832.187210648146</c:v>
                      </c:pt>
                      <c:pt idx="19152">
                        <c:v>44832.187222222223</c:v>
                      </c:pt>
                      <c:pt idx="19153">
                        <c:v>44832.1872337963</c:v>
                      </c:pt>
                      <c:pt idx="19154">
                        <c:v>44832.187245370369</c:v>
                      </c:pt>
                      <c:pt idx="19155">
                        <c:v>44832.187256944446</c:v>
                      </c:pt>
                      <c:pt idx="19156">
                        <c:v>44832.187268518515</c:v>
                      </c:pt>
                      <c:pt idx="19157">
                        <c:v>44832.187280092592</c:v>
                      </c:pt>
                      <c:pt idx="19158">
                        <c:v>44832.187291666669</c:v>
                      </c:pt>
                      <c:pt idx="19159">
                        <c:v>44832.187303240738</c:v>
                      </c:pt>
                      <c:pt idx="19160">
                        <c:v>44832.187314814815</c:v>
                      </c:pt>
                      <c:pt idx="19161">
                        <c:v>44832.187326388892</c:v>
                      </c:pt>
                      <c:pt idx="19162">
                        <c:v>44832.187337962961</c:v>
                      </c:pt>
                      <c:pt idx="19163">
                        <c:v>44832.187349537038</c:v>
                      </c:pt>
                      <c:pt idx="19164">
                        <c:v>44832.187361111108</c:v>
                      </c:pt>
                      <c:pt idx="19165">
                        <c:v>44832.187372685185</c:v>
                      </c:pt>
                      <c:pt idx="19166">
                        <c:v>44832.187384259261</c:v>
                      </c:pt>
                      <c:pt idx="19167">
                        <c:v>44832.187395833331</c:v>
                      </c:pt>
                      <c:pt idx="19168">
                        <c:v>44832.187407407408</c:v>
                      </c:pt>
                      <c:pt idx="19169">
                        <c:v>44832.187418981484</c:v>
                      </c:pt>
                      <c:pt idx="19170">
                        <c:v>44832.187430555554</c:v>
                      </c:pt>
                      <c:pt idx="19171">
                        <c:v>44832.187442129631</c:v>
                      </c:pt>
                      <c:pt idx="19172">
                        <c:v>44832.1874537037</c:v>
                      </c:pt>
                      <c:pt idx="19173">
                        <c:v>44832.187465277777</c:v>
                      </c:pt>
                      <c:pt idx="19174">
                        <c:v>44832.187476851854</c:v>
                      </c:pt>
                      <c:pt idx="19175">
                        <c:v>44832.187488425923</c:v>
                      </c:pt>
                      <c:pt idx="19176">
                        <c:v>44832.1875</c:v>
                      </c:pt>
                      <c:pt idx="19177">
                        <c:v>44832.187511574077</c:v>
                      </c:pt>
                      <c:pt idx="19178">
                        <c:v>44832.187523148146</c:v>
                      </c:pt>
                      <c:pt idx="19179">
                        <c:v>44832.187534722223</c:v>
                      </c:pt>
                      <c:pt idx="19180">
                        <c:v>44832.1875462963</c:v>
                      </c:pt>
                      <c:pt idx="19181">
                        <c:v>44832.187557870369</c:v>
                      </c:pt>
                      <c:pt idx="19182">
                        <c:v>44832.187569444446</c:v>
                      </c:pt>
                      <c:pt idx="19183">
                        <c:v>44832.187581018516</c:v>
                      </c:pt>
                      <c:pt idx="19184">
                        <c:v>44832.187604166669</c:v>
                      </c:pt>
                      <c:pt idx="19185">
                        <c:v>44832.187615740739</c:v>
                      </c:pt>
                      <c:pt idx="19186">
                        <c:v>44832.187627314815</c:v>
                      </c:pt>
                      <c:pt idx="19187">
                        <c:v>44832.187638888892</c:v>
                      </c:pt>
                      <c:pt idx="19188">
                        <c:v>44832.187650462962</c:v>
                      </c:pt>
                      <c:pt idx="19189">
                        <c:v>44832.187662037039</c:v>
                      </c:pt>
                      <c:pt idx="19190">
                        <c:v>44832.187673611108</c:v>
                      </c:pt>
                      <c:pt idx="19191">
                        <c:v>44832.187685185185</c:v>
                      </c:pt>
                      <c:pt idx="19192">
                        <c:v>44832.187696759262</c:v>
                      </c:pt>
                      <c:pt idx="19193">
                        <c:v>44832.187708333331</c:v>
                      </c:pt>
                      <c:pt idx="19194">
                        <c:v>44832.187719907408</c:v>
                      </c:pt>
                      <c:pt idx="19195">
                        <c:v>44832.187731481485</c:v>
                      </c:pt>
                      <c:pt idx="19196">
                        <c:v>44832.187743055554</c:v>
                      </c:pt>
                      <c:pt idx="19197">
                        <c:v>44832.187754629631</c:v>
                      </c:pt>
                      <c:pt idx="19198">
                        <c:v>44832.1877662037</c:v>
                      </c:pt>
                      <c:pt idx="19199">
                        <c:v>44832.187777777777</c:v>
                      </c:pt>
                      <c:pt idx="19200">
                        <c:v>44832.187789351854</c:v>
                      </c:pt>
                      <c:pt idx="19201">
                        <c:v>44832.187800925924</c:v>
                      </c:pt>
                      <c:pt idx="19202">
                        <c:v>44832.1878125</c:v>
                      </c:pt>
                      <c:pt idx="19203">
                        <c:v>44832.187824074077</c:v>
                      </c:pt>
                      <c:pt idx="19204">
                        <c:v>44832.187835648147</c:v>
                      </c:pt>
                      <c:pt idx="19205">
                        <c:v>44832.187847222223</c:v>
                      </c:pt>
                      <c:pt idx="19206">
                        <c:v>44832.187858796293</c:v>
                      </c:pt>
                      <c:pt idx="19207">
                        <c:v>44832.18787037037</c:v>
                      </c:pt>
                      <c:pt idx="19208">
                        <c:v>44832.187881944446</c:v>
                      </c:pt>
                      <c:pt idx="19209">
                        <c:v>44832.187893518516</c:v>
                      </c:pt>
                      <c:pt idx="19210">
                        <c:v>44832.187905092593</c:v>
                      </c:pt>
                      <c:pt idx="19211">
                        <c:v>44832.187916666669</c:v>
                      </c:pt>
                      <c:pt idx="19212">
                        <c:v>44832.187928240739</c:v>
                      </c:pt>
                      <c:pt idx="19213">
                        <c:v>44832.187939814816</c:v>
                      </c:pt>
                      <c:pt idx="19214">
                        <c:v>44832.187951388885</c:v>
                      </c:pt>
                      <c:pt idx="19215">
                        <c:v>44832.187962962962</c:v>
                      </c:pt>
                      <c:pt idx="19216">
                        <c:v>44832.187974537039</c:v>
                      </c:pt>
                      <c:pt idx="19217">
                        <c:v>44832.187986111108</c:v>
                      </c:pt>
                      <c:pt idx="19218">
                        <c:v>44832.187997685185</c:v>
                      </c:pt>
                      <c:pt idx="19219">
                        <c:v>44832.188009259262</c:v>
                      </c:pt>
                      <c:pt idx="19220">
                        <c:v>44832.188020833331</c:v>
                      </c:pt>
                      <c:pt idx="19221">
                        <c:v>44832.188032407408</c:v>
                      </c:pt>
                      <c:pt idx="19222">
                        <c:v>44832.188043981485</c:v>
                      </c:pt>
                      <c:pt idx="19223">
                        <c:v>44832.188055555554</c:v>
                      </c:pt>
                      <c:pt idx="19224">
                        <c:v>44832.188067129631</c:v>
                      </c:pt>
                      <c:pt idx="19225">
                        <c:v>44832.188078703701</c:v>
                      </c:pt>
                      <c:pt idx="19226">
                        <c:v>44832.188090277778</c:v>
                      </c:pt>
                      <c:pt idx="19227">
                        <c:v>44832.188101851854</c:v>
                      </c:pt>
                      <c:pt idx="19228">
                        <c:v>44832.188113425924</c:v>
                      </c:pt>
                      <c:pt idx="19229">
                        <c:v>44832.188125000001</c:v>
                      </c:pt>
                      <c:pt idx="19230">
                        <c:v>44832.188136574077</c:v>
                      </c:pt>
                      <c:pt idx="19231">
                        <c:v>44832.188148148147</c:v>
                      </c:pt>
                      <c:pt idx="19232">
                        <c:v>44832.188159722224</c:v>
                      </c:pt>
                      <c:pt idx="19233">
                        <c:v>44832.188171296293</c:v>
                      </c:pt>
                      <c:pt idx="19234">
                        <c:v>44832.18818287037</c:v>
                      </c:pt>
                      <c:pt idx="19235">
                        <c:v>44832.188194444447</c:v>
                      </c:pt>
                      <c:pt idx="19236">
                        <c:v>44832.188206018516</c:v>
                      </c:pt>
                      <c:pt idx="19237">
                        <c:v>44832.188217592593</c:v>
                      </c:pt>
                      <c:pt idx="19238">
                        <c:v>44832.18822916667</c:v>
                      </c:pt>
                      <c:pt idx="19239">
                        <c:v>44832.188240740739</c:v>
                      </c:pt>
                      <c:pt idx="19240">
                        <c:v>44832.188252314816</c:v>
                      </c:pt>
                      <c:pt idx="19241">
                        <c:v>44832.188263888886</c:v>
                      </c:pt>
                      <c:pt idx="19242">
                        <c:v>44832.188275462962</c:v>
                      </c:pt>
                      <c:pt idx="19243">
                        <c:v>44832.188287037039</c:v>
                      </c:pt>
                      <c:pt idx="19244">
                        <c:v>44832.188298611109</c:v>
                      </c:pt>
                      <c:pt idx="19245">
                        <c:v>44832.188310185185</c:v>
                      </c:pt>
                      <c:pt idx="19246">
                        <c:v>44832.188321759262</c:v>
                      </c:pt>
                      <c:pt idx="19247">
                        <c:v>44832.188333333332</c:v>
                      </c:pt>
                      <c:pt idx="19248">
                        <c:v>44832.188344907408</c:v>
                      </c:pt>
                      <c:pt idx="19249">
                        <c:v>44832.188356481478</c:v>
                      </c:pt>
                      <c:pt idx="19250">
                        <c:v>44832.188368055555</c:v>
                      </c:pt>
                      <c:pt idx="19251">
                        <c:v>44832.188379629632</c:v>
                      </c:pt>
                      <c:pt idx="19252">
                        <c:v>44832.188391203701</c:v>
                      </c:pt>
                      <c:pt idx="19253">
                        <c:v>44832.188402777778</c:v>
                      </c:pt>
                      <c:pt idx="19254">
                        <c:v>44832.188414351855</c:v>
                      </c:pt>
                      <c:pt idx="19255">
                        <c:v>44832.188425925924</c:v>
                      </c:pt>
                      <c:pt idx="19256">
                        <c:v>44832.188437500001</c:v>
                      </c:pt>
                      <c:pt idx="19257">
                        <c:v>44832.188449074078</c:v>
                      </c:pt>
                      <c:pt idx="19258">
                        <c:v>44832.188460648147</c:v>
                      </c:pt>
                      <c:pt idx="19259">
                        <c:v>44832.188472222224</c:v>
                      </c:pt>
                      <c:pt idx="19260">
                        <c:v>44832.188483796293</c:v>
                      </c:pt>
                      <c:pt idx="19261">
                        <c:v>44832.18849537037</c:v>
                      </c:pt>
                      <c:pt idx="19262">
                        <c:v>44832.188506944447</c:v>
                      </c:pt>
                      <c:pt idx="19263">
                        <c:v>44832.188518518517</c:v>
                      </c:pt>
                      <c:pt idx="19264">
                        <c:v>44832.188530092593</c:v>
                      </c:pt>
                      <c:pt idx="19265">
                        <c:v>44832.18854166667</c:v>
                      </c:pt>
                      <c:pt idx="19266">
                        <c:v>44832.18855324074</c:v>
                      </c:pt>
                      <c:pt idx="19267">
                        <c:v>44832.188564814816</c:v>
                      </c:pt>
                      <c:pt idx="19268">
                        <c:v>44832.188576388886</c:v>
                      </c:pt>
                      <c:pt idx="19269">
                        <c:v>44832.188587962963</c:v>
                      </c:pt>
                      <c:pt idx="19270">
                        <c:v>44832.188599537039</c:v>
                      </c:pt>
                      <c:pt idx="19271">
                        <c:v>44832.188611111109</c:v>
                      </c:pt>
                      <c:pt idx="19272">
                        <c:v>44832.188622685186</c:v>
                      </c:pt>
                      <c:pt idx="19273">
                        <c:v>44832.188634259262</c:v>
                      </c:pt>
                      <c:pt idx="19274">
                        <c:v>44832.188645833332</c:v>
                      </c:pt>
                      <c:pt idx="19275">
                        <c:v>44832.188657407409</c:v>
                      </c:pt>
                      <c:pt idx="19276">
                        <c:v>44832.188668981478</c:v>
                      </c:pt>
                      <c:pt idx="19277">
                        <c:v>44832.188680555555</c:v>
                      </c:pt>
                      <c:pt idx="19278">
                        <c:v>44832.188692129632</c:v>
                      </c:pt>
                      <c:pt idx="19279">
                        <c:v>44832.188703703701</c:v>
                      </c:pt>
                      <c:pt idx="19280">
                        <c:v>44832.188715277778</c:v>
                      </c:pt>
                      <c:pt idx="19281">
                        <c:v>44832.188726851855</c:v>
                      </c:pt>
                      <c:pt idx="19282">
                        <c:v>44832.188738425924</c:v>
                      </c:pt>
                      <c:pt idx="19283">
                        <c:v>44832.188750000001</c:v>
                      </c:pt>
                      <c:pt idx="19284">
                        <c:v>44832.188761574071</c:v>
                      </c:pt>
                      <c:pt idx="19285">
                        <c:v>44832.188773148147</c:v>
                      </c:pt>
                      <c:pt idx="19286">
                        <c:v>44832.188784722224</c:v>
                      </c:pt>
                      <c:pt idx="19287">
                        <c:v>44832.188796296294</c:v>
                      </c:pt>
                      <c:pt idx="19288">
                        <c:v>44832.188807870371</c:v>
                      </c:pt>
                      <c:pt idx="19289">
                        <c:v>44832.188819444447</c:v>
                      </c:pt>
                      <c:pt idx="19290">
                        <c:v>44832.188831018517</c:v>
                      </c:pt>
                      <c:pt idx="19291">
                        <c:v>44832.188842592594</c:v>
                      </c:pt>
                      <c:pt idx="19292">
                        <c:v>44832.188854166663</c:v>
                      </c:pt>
                      <c:pt idx="19293">
                        <c:v>44832.18886574074</c:v>
                      </c:pt>
                      <c:pt idx="19294">
                        <c:v>44832.188877314817</c:v>
                      </c:pt>
                      <c:pt idx="19295">
                        <c:v>44832.188888888886</c:v>
                      </c:pt>
                      <c:pt idx="19296">
                        <c:v>44832.188900462963</c:v>
                      </c:pt>
                      <c:pt idx="19297">
                        <c:v>44832.18891203704</c:v>
                      </c:pt>
                      <c:pt idx="19298">
                        <c:v>44832.188923611109</c:v>
                      </c:pt>
                      <c:pt idx="19299">
                        <c:v>44832.188935185186</c:v>
                      </c:pt>
                      <c:pt idx="19300">
                        <c:v>44832.188946759263</c:v>
                      </c:pt>
                      <c:pt idx="19301">
                        <c:v>44832.188958333332</c:v>
                      </c:pt>
                      <c:pt idx="19302">
                        <c:v>44832.188969907409</c:v>
                      </c:pt>
                      <c:pt idx="19303">
                        <c:v>44832.188981481479</c:v>
                      </c:pt>
                      <c:pt idx="19304">
                        <c:v>44832.188993055555</c:v>
                      </c:pt>
                      <c:pt idx="19305">
                        <c:v>44832.189004629632</c:v>
                      </c:pt>
                      <c:pt idx="19306">
                        <c:v>44832.189016203702</c:v>
                      </c:pt>
                      <c:pt idx="19307">
                        <c:v>44832.189027777778</c:v>
                      </c:pt>
                      <c:pt idx="19308">
                        <c:v>44832.189039351855</c:v>
                      </c:pt>
                      <c:pt idx="19309">
                        <c:v>44832.189050925925</c:v>
                      </c:pt>
                      <c:pt idx="19310">
                        <c:v>44832.189062500001</c:v>
                      </c:pt>
                      <c:pt idx="19311">
                        <c:v>44832.189074074071</c:v>
                      </c:pt>
                      <c:pt idx="19312">
                        <c:v>44832.189085648148</c:v>
                      </c:pt>
                      <c:pt idx="19313">
                        <c:v>44832.189097222225</c:v>
                      </c:pt>
                      <c:pt idx="19314">
                        <c:v>44832.189108796294</c:v>
                      </c:pt>
                      <c:pt idx="19315">
                        <c:v>44832.189120370371</c:v>
                      </c:pt>
                      <c:pt idx="19316">
                        <c:v>44832.189131944448</c:v>
                      </c:pt>
                      <c:pt idx="19317">
                        <c:v>44832.189143518517</c:v>
                      </c:pt>
                      <c:pt idx="19318">
                        <c:v>44832.189155092594</c:v>
                      </c:pt>
                      <c:pt idx="19319">
                        <c:v>44832.189166666663</c:v>
                      </c:pt>
                      <c:pt idx="19320">
                        <c:v>44832.18917824074</c:v>
                      </c:pt>
                      <c:pt idx="19321">
                        <c:v>44832.189189814817</c:v>
                      </c:pt>
                      <c:pt idx="19322">
                        <c:v>44832.189201388886</c:v>
                      </c:pt>
                      <c:pt idx="19323">
                        <c:v>44832.189212962963</c:v>
                      </c:pt>
                      <c:pt idx="19324">
                        <c:v>44832.18922453704</c:v>
                      </c:pt>
                      <c:pt idx="19325">
                        <c:v>44832.189236111109</c:v>
                      </c:pt>
                      <c:pt idx="19326">
                        <c:v>44832.189247685186</c:v>
                      </c:pt>
                      <c:pt idx="19327">
                        <c:v>44832.189259259256</c:v>
                      </c:pt>
                      <c:pt idx="19328">
                        <c:v>44832.189270833333</c:v>
                      </c:pt>
                      <c:pt idx="19329">
                        <c:v>44832.189282407409</c:v>
                      </c:pt>
                      <c:pt idx="19330">
                        <c:v>44832.189293981479</c:v>
                      </c:pt>
                      <c:pt idx="19331">
                        <c:v>44832.189305555556</c:v>
                      </c:pt>
                      <c:pt idx="19332">
                        <c:v>44832.189317129632</c:v>
                      </c:pt>
                      <c:pt idx="19333">
                        <c:v>44832.189328703702</c:v>
                      </c:pt>
                      <c:pt idx="19334">
                        <c:v>44832.189340277779</c:v>
                      </c:pt>
                      <c:pt idx="19335">
                        <c:v>44832.189351851855</c:v>
                      </c:pt>
                      <c:pt idx="19336">
                        <c:v>44832.189363425925</c:v>
                      </c:pt>
                      <c:pt idx="19337">
                        <c:v>44832.189375000002</c:v>
                      </c:pt>
                      <c:pt idx="19338">
                        <c:v>44832.189386574071</c:v>
                      </c:pt>
                      <c:pt idx="19339">
                        <c:v>44832.189398148148</c:v>
                      </c:pt>
                      <c:pt idx="19340">
                        <c:v>44832.189409722225</c:v>
                      </c:pt>
                      <c:pt idx="19341">
                        <c:v>44832.189421296294</c:v>
                      </c:pt>
                      <c:pt idx="19342">
                        <c:v>44832.189432870371</c:v>
                      </c:pt>
                      <c:pt idx="19343">
                        <c:v>44832.189444444448</c:v>
                      </c:pt>
                      <c:pt idx="19344">
                        <c:v>44832.189456018517</c:v>
                      </c:pt>
                      <c:pt idx="19345">
                        <c:v>44832.189467592594</c:v>
                      </c:pt>
                      <c:pt idx="19346">
                        <c:v>44832.189479166664</c:v>
                      </c:pt>
                      <c:pt idx="19347">
                        <c:v>44832.18949074074</c:v>
                      </c:pt>
                      <c:pt idx="19348">
                        <c:v>44832.189502314817</c:v>
                      </c:pt>
                      <c:pt idx="19349">
                        <c:v>44832.189513888887</c:v>
                      </c:pt>
                      <c:pt idx="19350">
                        <c:v>44832.189525462964</c:v>
                      </c:pt>
                      <c:pt idx="19351">
                        <c:v>44832.18953703704</c:v>
                      </c:pt>
                      <c:pt idx="19352">
                        <c:v>44832.18954861111</c:v>
                      </c:pt>
                      <c:pt idx="19353">
                        <c:v>44832.189560185187</c:v>
                      </c:pt>
                      <c:pt idx="19354">
                        <c:v>44832.189571759256</c:v>
                      </c:pt>
                      <c:pt idx="19355">
                        <c:v>44832.189583333333</c:v>
                      </c:pt>
                      <c:pt idx="19356">
                        <c:v>44832.18959490741</c:v>
                      </c:pt>
                      <c:pt idx="19357">
                        <c:v>44832.189606481479</c:v>
                      </c:pt>
                      <c:pt idx="19358">
                        <c:v>44832.189618055556</c:v>
                      </c:pt>
                      <c:pt idx="19359">
                        <c:v>44832.189629629633</c:v>
                      </c:pt>
                      <c:pt idx="19360">
                        <c:v>44832.189641203702</c:v>
                      </c:pt>
                      <c:pt idx="19361">
                        <c:v>44832.189652777779</c:v>
                      </c:pt>
                      <c:pt idx="19362">
                        <c:v>44832.189664351848</c:v>
                      </c:pt>
                      <c:pt idx="19363">
                        <c:v>44832.189675925925</c:v>
                      </c:pt>
                      <c:pt idx="19364">
                        <c:v>44832.189687500002</c:v>
                      </c:pt>
                      <c:pt idx="19365">
                        <c:v>44832.189699074072</c:v>
                      </c:pt>
                      <c:pt idx="19366">
                        <c:v>44832.189710648148</c:v>
                      </c:pt>
                      <c:pt idx="19367">
                        <c:v>44832.189722222225</c:v>
                      </c:pt>
                      <c:pt idx="19368">
                        <c:v>44832.189733796295</c:v>
                      </c:pt>
                      <c:pt idx="19369">
                        <c:v>44832.189745370371</c:v>
                      </c:pt>
                      <c:pt idx="19370">
                        <c:v>44832.189756944441</c:v>
                      </c:pt>
                      <c:pt idx="19371">
                        <c:v>44832.189768518518</c:v>
                      </c:pt>
                      <c:pt idx="19372">
                        <c:v>44832.189780092594</c:v>
                      </c:pt>
                      <c:pt idx="19373">
                        <c:v>44832.189791666664</c:v>
                      </c:pt>
                      <c:pt idx="19374">
                        <c:v>44832.189803240741</c:v>
                      </c:pt>
                      <c:pt idx="19375">
                        <c:v>44832.189814814818</c:v>
                      </c:pt>
                      <c:pt idx="19376">
                        <c:v>44832.189826388887</c:v>
                      </c:pt>
                      <c:pt idx="19377">
                        <c:v>44832.189837962964</c:v>
                      </c:pt>
                      <c:pt idx="19378">
                        <c:v>44832.189849537041</c:v>
                      </c:pt>
                      <c:pt idx="19379">
                        <c:v>44832.18986111111</c:v>
                      </c:pt>
                      <c:pt idx="19380">
                        <c:v>44832.189872685187</c:v>
                      </c:pt>
                      <c:pt idx="19381">
                        <c:v>44832.189884259256</c:v>
                      </c:pt>
                      <c:pt idx="19382">
                        <c:v>44832.189895833333</c:v>
                      </c:pt>
                      <c:pt idx="19383">
                        <c:v>44832.18990740741</c:v>
                      </c:pt>
                      <c:pt idx="19384">
                        <c:v>44832.189918981479</c:v>
                      </c:pt>
                      <c:pt idx="19385">
                        <c:v>44832.189930555556</c:v>
                      </c:pt>
                      <c:pt idx="19386">
                        <c:v>44832.189942129633</c:v>
                      </c:pt>
                      <c:pt idx="19387">
                        <c:v>44832.189953703702</c:v>
                      </c:pt>
                      <c:pt idx="19388">
                        <c:v>44832.189965277779</c:v>
                      </c:pt>
                      <c:pt idx="19389">
                        <c:v>44832.189976851849</c:v>
                      </c:pt>
                      <c:pt idx="19390">
                        <c:v>44832.189988425926</c:v>
                      </c:pt>
                      <c:pt idx="19391">
                        <c:v>44832.19</c:v>
                      </c:pt>
                      <c:pt idx="19392">
                        <c:v>44832.190011574072</c:v>
                      </c:pt>
                      <c:pt idx="19393">
                        <c:v>44832.190023148149</c:v>
                      </c:pt>
                      <c:pt idx="19394">
                        <c:v>44832.190034722225</c:v>
                      </c:pt>
                      <c:pt idx="19395">
                        <c:v>44832.190046296295</c:v>
                      </c:pt>
                      <c:pt idx="19396">
                        <c:v>44832.190057870372</c:v>
                      </c:pt>
                      <c:pt idx="19397">
                        <c:v>44832.190069444441</c:v>
                      </c:pt>
                      <c:pt idx="19398">
                        <c:v>44832.190081018518</c:v>
                      </c:pt>
                      <c:pt idx="19399">
                        <c:v>44832.190092592595</c:v>
                      </c:pt>
                      <c:pt idx="19400">
                        <c:v>44832.190104166664</c:v>
                      </c:pt>
                      <c:pt idx="19401">
                        <c:v>44832.190115740741</c:v>
                      </c:pt>
                      <c:pt idx="19402">
                        <c:v>44832.190127314818</c:v>
                      </c:pt>
                      <c:pt idx="19403">
                        <c:v>44832.190138888887</c:v>
                      </c:pt>
                      <c:pt idx="19404">
                        <c:v>44832.190150462964</c:v>
                      </c:pt>
                      <c:pt idx="19405">
                        <c:v>44832.190162037034</c:v>
                      </c:pt>
                      <c:pt idx="19406">
                        <c:v>44832.19017361111</c:v>
                      </c:pt>
                      <c:pt idx="19407">
                        <c:v>44832.190185185187</c:v>
                      </c:pt>
                      <c:pt idx="19408">
                        <c:v>44832.190196759257</c:v>
                      </c:pt>
                      <c:pt idx="19409">
                        <c:v>44832.190208333333</c:v>
                      </c:pt>
                      <c:pt idx="19410">
                        <c:v>44832.19021990741</c:v>
                      </c:pt>
                      <c:pt idx="19411">
                        <c:v>44832.19023148148</c:v>
                      </c:pt>
                      <c:pt idx="19412">
                        <c:v>44832.190243055556</c:v>
                      </c:pt>
                      <c:pt idx="19413">
                        <c:v>44832.190254629626</c:v>
                      </c:pt>
                      <c:pt idx="19414">
                        <c:v>44832.190266203703</c:v>
                      </c:pt>
                      <c:pt idx="19415">
                        <c:v>44832.19027777778</c:v>
                      </c:pt>
                      <c:pt idx="19416">
                        <c:v>44832.190289351849</c:v>
                      </c:pt>
                      <c:pt idx="19417">
                        <c:v>44832.190300925926</c:v>
                      </c:pt>
                      <c:pt idx="19418">
                        <c:v>44832.190312500003</c:v>
                      </c:pt>
                      <c:pt idx="19419">
                        <c:v>44832.190324074072</c:v>
                      </c:pt>
                      <c:pt idx="19420">
                        <c:v>44832.190335648149</c:v>
                      </c:pt>
                      <c:pt idx="19421">
                        <c:v>44832.190347222226</c:v>
                      </c:pt>
                      <c:pt idx="19422">
                        <c:v>44832.190358796295</c:v>
                      </c:pt>
                      <c:pt idx="19423">
                        <c:v>44832.190370370372</c:v>
                      </c:pt>
                      <c:pt idx="19424">
                        <c:v>44832.190381944441</c:v>
                      </c:pt>
                      <c:pt idx="19425">
                        <c:v>44832.190393518518</c:v>
                      </c:pt>
                      <c:pt idx="19426">
                        <c:v>44832.190405092595</c:v>
                      </c:pt>
                      <c:pt idx="19427">
                        <c:v>44832.190416666665</c:v>
                      </c:pt>
                      <c:pt idx="19428">
                        <c:v>44832.190428240741</c:v>
                      </c:pt>
                      <c:pt idx="19429">
                        <c:v>44832.190439814818</c:v>
                      </c:pt>
                      <c:pt idx="19430">
                        <c:v>44832.190451388888</c:v>
                      </c:pt>
                      <c:pt idx="19431">
                        <c:v>44832.190462962964</c:v>
                      </c:pt>
                      <c:pt idx="19432">
                        <c:v>44832.190474537034</c:v>
                      </c:pt>
                      <c:pt idx="19433">
                        <c:v>44832.190486111111</c:v>
                      </c:pt>
                      <c:pt idx="19434">
                        <c:v>44832.190497685187</c:v>
                      </c:pt>
                      <c:pt idx="19435">
                        <c:v>44832.190509259257</c:v>
                      </c:pt>
                      <c:pt idx="19436">
                        <c:v>44832.190520833334</c:v>
                      </c:pt>
                      <c:pt idx="19437">
                        <c:v>44832.190532407411</c:v>
                      </c:pt>
                      <c:pt idx="19438">
                        <c:v>44832.19054398148</c:v>
                      </c:pt>
                      <c:pt idx="19439">
                        <c:v>44832.190555555557</c:v>
                      </c:pt>
                      <c:pt idx="19440">
                        <c:v>44832.190567129626</c:v>
                      </c:pt>
                      <c:pt idx="19441">
                        <c:v>44832.190578703703</c:v>
                      </c:pt>
                      <c:pt idx="19442">
                        <c:v>44832.190601851849</c:v>
                      </c:pt>
                      <c:pt idx="19443">
                        <c:v>44832.190613425926</c:v>
                      </c:pt>
                      <c:pt idx="19444">
                        <c:v>44832.190625000003</c:v>
                      </c:pt>
                      <c:pt idx="19445">
                        <c:v>44832.190636574072</c:v>
                      </c:pt>
                      <c:pt idx="19446">
                        <c:v>44832.190648148149</c:v>
                      </c:pt>
                      <c:pt idx="19447">
                        <c:v>44832.190659722219</c:v>
                      </c:pt>
                      <c:pt idx="19448">
                        <c:v>44832.190671296295</c:v>
                      </c:pt>
                      <c:pt idx="19449">
                        <c:v>44832.190682870372</c:v>
                      </c:pt>
                      <c:pt idx="19450">
                        <c:v>44832.190694444442</c:v>
                      </c:pt>
                      <c:pt idx="19451">
                        <c:v>44832.190706018519</c:v>
                      </c:pt>
                      <c:pt idx="19452">
                        <c:v>44832.190717592595</c:v>
                      </c:pt>
                      <c:pt idx="19453">
                        <c:v>44832.190729166665</c:v>
                      </c:pt>
                      <c:pt idx="19454">
                        <c:v>44832.190740740742</c:v>
                      </c:pt>
                      <c:pt idx="19455">
                        <c:v>44832.190752314818</c:v>
                      </c:pt>
                      <c:pt idx="19456">
                        <c:v>44832.190763888888</c:v>
                      </c:pt>
                      <c:pt idx="19457">
                        <c:v>44832.190775462965</c:v>
                      </c:pt>
                      <c:pt idx="19458">
                        <c:v>44832.190787037034</c:v>
                      </c:pt>
                      <c:pt idx="19459">
                        <c:v>44832.190798611111</c:v>
                      </c:pt>
                      <c:pt idx="19460">
                        <c:v>44832.190810185188</c:v>
                      </c:pt>
                      <c:pt idx="19461">
                        <c:v>44832.190821759257</c:v>
                      </c:pt>
                      <c:pt idx="19462">
                        <c:v>44832.190833333334</c:v>
                      </c:pt>
                      <c:pt idx="19463">
                        <c:v>44832.190844907411</c:v>
                      </c:pt>
                      <c:pt idx="19464">
                        <c:v>44832.19085648148</c:v>
                      </c:pt>
                      <c:pt idx="19465">
                        <c:v>44832.190868055557</c:v>
                      </c:pt>
                      <c:pt idx="19466">
                        <c:v>44832.190879629627</c:v>
                      </c:pt>
                      <c:pt idx="19467">
                        <c:v>44832.190891203703</c:v>
                      </c:pt>
                      <c:pt idx="19468">
                        <c:v>44832.19090277778</c:v>
                      </c:pt>
                      <c:pt idx="19469">
                        <c:v>44832.19091435185</c:v>
                      </c:pt>
                      <c:pt idx="19470">
                        <c:v>44832.190925925926</c:v>
                      </c:pt>
                      <c:pt idx="19471">
                        <c:v>44832.190937500003</c:v>
                      </c:pt>
                      <c:pt idx="19472">
                        <c:v>44832.190949074073</c:v>
                      </c:pt>
                      <c:pt idx="19473">
                        <c:v>44832.190960648149</c:v>
                      </c:pt>
                      <c:pt idx="19474">
                        <c:v>44832.190972222219</c:v>
                      </c:pt>
                      <c:pt idx="19475">
                        <c:v>44832.190983796296</c:v>
                      </c:pt>
                      <c:pt idx="19476">
                        <c:v>44832.190995370373</c:v>
                      </c:pt>
                      <c:pt idx="19477">
                        <c:v>44832.191006944442</c:v>
                      </c:pt>
                      <c:pt idx="19478">
                        <c:v>44832.191018518519</c:v>
                      </c:pt>
                      <c:pt idx="19479">
                        <c:v>44832.191030092596</c:v>
                      </c:pt>
                      <c:pt idx="19480">
                        <c:v>44832.191041666665</c:v>
                      </c:pt>
                      <c:pt idx="19481">
                        <c:v>44832.191053240742</c:v>
                      </c:pt>
                      <c:pt idx="19482">
                        <c:v>44832.191064814811</c:v>
                      </c:pt>
                      <c:pt idx="19483">
                        <c:v>44832.191076388888</c:v>
                      </c:pt>
                      <c:pt idx="19484">
                        <c:v>44832.191087962965</c:v>
                      </c:pt>
                      <c:pt idx="19485">
                        <c:v>44832.191099537034</c:v>
                      </c:pt>
                      <c:pt idx="19486">
                        <c:v>44832.191111111111</c:v>
                      </c:pt>
                      <c:pt idx="19487">
                        <c:v>44832.191122685188</c:v>
                      </c:pt>
                      <c:pt idx="19488">
                        <c:v>44832.191134259258</c:v>
                      </c:pt>
                      <c:pt idx="19489">
                        <c:v>44832.191145833334</c:v>
                      </c:pt>
                      <c:pt idx="19490">
                        <c:v>44832.191157407404</c:v>
                      </c:pt>
                      <c:pt idx="19491">
                        <c:v>44832.191168981481</c:v>
                      </c:pt>
                      <c:pt idx="19492">
                        <c:v>44832.191180555557</c:v>
                      </c:pt>
                      <c:pt idx="19493">
                        <c:v>44832.191192129627</c:v>
                      </c:pt>
                      <c:pt idx="19494">
                        <c:v>44832.191203703704</c:v>
                      </c:pt>
                      <c:pt idx="19495">
                        <c:v>44832.19121527778</c:v>
                      </c:pt>
                      <c:pt idx="19496">
                        <c:v>44832.19122685185</c:v>
                      </c:pt>
                      <c:pt idx="19497">
                        <c:v>44832.191238425927</c:v>
                      </c:pt>
                      <c:pt idx="19498">
                        <c:v>44832.191250000003</c:v>
                      </c:pt>
                      <c:pt idx="19499">
                        <c:v>44832.191261574073</c:v>
                      </c:pt>
                      <c:pt idx="19500">
                        <c:v>44832.19127314815</c:v>
                      </c:pt>
                      <c:pt idx="19501">
                        <c:v>44832.191284722219</c:v>
                      </c:pt>
                      <c:pt idx="19502">
                        <c:v>44832.191296296296</c:v>
                      </c:pt>
                      <c:pt idx="19503">
                        <c:v>44832.191307870373</c:v>
                      </c:pt>
                      <c:pt idx="19504">
                        <c:v>44832.191319444442</c:v>
                      </c:pt>
                      <c:pt idx="19505">
                        <c:v>44832.191331018519</c:v>
                      </c:pt>
                      <c:pt idx="19506">
                        <c:v>44832.191342592596</c:v>
                      </c:pt>
                      <c:pt idx="19507">
                        <c:v>44832.191354166665</c:v>
                      </c:pt>
                      <c:pt idx="19508">
                        <c:v>44832.191365740742</c:v>
                      </c:pt>
                      <c:pt idx="19509">
                        <c:v>44832.191377314812</c:v>
                      </c:pt>
                      <c:pt idx="19510">
                        <c:v>44832.191388888888</c:v>
                      </c:pt>
                      <c:pt idx="19511">
                        <c:v>44832.191400462965</c:v>
                      </c:pt>
                      <c:pt idx="19512">
                        <c:v>44832.191412037035</c:v>
                      </c:pt>
                      <c:pt idx="19513">
                        <c:v>44832.191423611112</c:v>
                      </c:pt>
                      <c:pt idx="19514">
                        <c:v>44832.191435185188</c:v>
                      </c:pt>
                      <c:pt idx="19515">
                        <c:v>44832.191446759258</c:v>
                      </c:pt>
                      <c:pt idx="19516">
                        <c:v>44832.191458333335</c:v>
                      </c:pt>
                      <c:pt idx="19517">
                        <c:v>44832.191469907404</c:v>
                      </c:pt>
                      <c:pt idx="19518">
                        <c:v>44832.191481481481</c:v>
                      </c:pt>
                      <c:pt idx="19519">
                        <c:v>44832.191493055558</c:v>
                      </c:pt>
                      <c:pt idx="19520">
                        <c:v>44832.191504629627</c:v>
                      </c:pt>
                      <c:pt idx="19521">
                        <c:v>44832.191516203704</c:v>
                      </c:pt>
                      <c:pt idx="19522">
                        <c:v>44832.191527777781</c:v>
                      </c:pt>
                      <c:pt idx="19523">
                        <c:v>44832.19153935185</c:v>
                      </c:pt>
                      <c:pt idx="19524">
                        <c:v>44832.191550925927</c:v>
                      </c:pt>
                      <c:pt idx="19525">
                        <c:v>44832.191562499997</c:v>
                      </c:pt>
                      <c:pt idx="19526">
                        <c:v>44832.191574074073</c:v>
                      </c:pt>
                      <c:pt idx="19527">
                        <c:v>44832.19158564815</c:v>
                      </c:pt>
                      <c:pt idx="19528">
                        <c:v>44832.19159722222</c:v>
                      </c:pt>
                      <c:pt idx="19529">
                        <c:v>44832.191608796296</c:v>
                      </c:pt>
                      <c:pt idx="19530">
                        <c:v>44832.191620370373</c:v>
                      </c:pt>
                      <c:pt idx="19531">
                        <c:v>44832.191631944443</c:v>
                      </c:pt>
                      <c:pt idx="19532">
                        <c:v>44832.191643518519</c:v>
                      </c:pt>
                      <c:pt idx="19533">
                        <c:v>44832.191655092596</c:v>
                      </c:pt>
                      <c:pt idx="19534">
                        <c:v>44832.191666666666</c:v>
                      </c:pt>
                      <c:pt idx="19535">
                        <c:v>44832.191678240742</c:v>
                      </c:pt>
                      <c:pt idx="19536">
                        <c:v>44832.191689814812</c:v>
                      </c:pt>
                      <c:pt idx="19537">
                        <c:v>44832.191701388889</c:v>
                      </c:pt>
                      <c:pt idx="19538">
                        <c:v>44832.191712962966</c:v>
                      </c:pt>
                      <c:pt idx="19539">
                        <c:v>44832.191724537035</c:v>
                      </c:pt>
                      <c:pt idx="19540">
                        <c:v>44832.191736111112</c:v>
                      </c:pt>
                      <c:pt idx="19541">
                        <c:v>44832.191747685189</c:v>
                      </c:pt>
                      <c:pt idx="19542">
                        <c:v>44832.191759259258</c:v>
                      </c:pt>
                      <c:pt idx="19543">
                        <c:v>44832.191770833335</c:v>
                      </c:pt>
                      <c:pt idx="19544">
                        <c:v>44832.191782407404</c:v>
                      </c:pt>
                      <c:pt idx="19545">
                        <c:v>44832.191793981481</c:v>
                      </c:pt>
                      <c:pt idx="19546">
                        <c:v>44832.191805555558</c:v>
                      </c:pt>
                      <c:pt idx="19547">
                        <c:v>44832.191817129627</c:v>
                      </c:pt>
                      <c:pt idx="19548">
                        <c:v>44832.191828703704</c:v>
                      </c:pt>
                      <c:pt idx="19549">
                        <c:v>44832.191840277781</c:v>
                      </c:pt>
                      <c:pt idx="19550">
                        <c:v>44832.191851851851</c:v>
                      </c:pt>
                      <c:pt idx="19551">
                        <c:v>44832.191863425927</c:v>
                      </c:pt>
                      <c:pt idx="19552">
                        <c:v>44832.191874999997</c:v>
                      </c:pt>
                      <c:pt idx="19553">
                        <c:v>44832.191886574074</c:v>
                      </c:pt>
                      <c:pt idx="19554">
                        <c:v>44832.19189814815</c:v>
                      </c:pt>
                      <c:pt idx="19555">
                        <c:v>44832.19190972222</c:v>
                      </c:pt>
                      <c:pt idx="19556">
                        <c:v>44832.191921296297</c:v>
                      </c:pt>
                      <c:pt idx="19557">
                        <c:v>44832.191932870373</c:v>
                      </c:pt>
                      <c:pt idx="19558">
                        <c:v>44832.191944444443</c:v>
                      </c:pt>
                      <c:pt idx="19559">
                        <c:v>44832.19195601852</c:v>
                      </c:pt>
                      <c:pt idx="19560">
                        <c:v>44832.191967592589</c:v>
                      </c:pt>
                      <c:pt idx="19561">
                        <c:v>44832.191979166666</c:v>
                      </c:pt>
                      <c:pt idx="19562">
                        <c:v>44832.191990740743</c:v>
                      </c:pt>
                      <c:pt idx="19563">
                        <c:v>44832.192002314812</c:v>
                      </c:pt>
                      <c:pt idx="19564">
                        <c:v>44832.192013888889</c:v>
                      </c:pt>
                      <c:pt idx="19565">
                        <c:v>44832.192025462966</c:v>
                      </c:pt>
                      <c:pt idx="19566">
                        <c:v>44832.192037037035</c:v>
                      </c:pt>
                      <c:pt idx="19567">
                        <c:v>44832.192048611112</c:v>
                      </c:pt>
                      <c:pt idx="19568">
                        <c:v>44832.192060185182</c:v>
                      </c:pt>
                      <c:pt idx="19569">
                        <c:v>44832.192071759258</c:v>
                      </c:pt>
                      <c:pt idx="19570">
                        <c:v>44832.192083333335</c:v>
                      </c:pt>
                      <c:pt idx="19571">
                        <c:v>44832.192094907405</c:v>
                      </c:pt>
                      <c:pt idx="19572">
                        <c:v>44832.192106481481</c:v>
                      </c:pt>
                      <c:pt idx="19573">
                        <c:v>44832.192118055558</c:v>
                      </c:pt>
                      <c:pt idx="19574">
                        <c:v>44832.192129629628</c:v>
                      </c:pt>
                      <c:pt idx="19575">
                        <c:v>44832.192141203705</c:v>
                      </c:pt>
                      <c:pt idx="19576">
                        <c:v>44832.192152777781</c:v>
                      </c:pt>
                      <c:pt idx="19577">
                        <c:v>44832.192164351851</c:v>
                      </c:pt>
                      <c:pt idx="19578">
                        <c:v>44832.192175925928</c:v>
                      </c:pt>
                      <c:pt idx="19579">
                        <c:v>44832.192187499997</c:v>
                      </c:pt>
                      <c:pt idx="19580">
                        <c:v>44832.192199074074</c:v>
                      </c:pt>
                      <c:pt idx="19581">
                        <c:v>44832.192210648151</c:v>
                      </c:pt>
                      <c:pt idx="19582">
                        <c:v>44832.19222222222</c:v>
                      </c:pt>
                      <c:pt idx="19583">
                        <c:v>44832.192233796297</c:v>
                      </c:pt>
                      <c:pt idx="19584">
                        <c:v>44832.192245370374</c:v>
                      </c:pt>
                      <c:pt idx="19585">
                        <c:v>44832.192256944443</c:v>
                      </c:pt>
                      <c:pt idx="19586">
                        <c:v>44832.19226851852</c:v>
                      </c:pt>
                      <c:pt idx="19587">
                        <c:v>44832.192280092589</c:v>
                      </c:pt>
                      <c:pt idx="19588">
                        <c:v>44832.192291666666</c:v>
                      </c:pt>
                      <c:pt idx="19589">
                        <c:v>44832.192303240743</c:v>
                      </c:pt>
                      <c:pt idx="19590">
                        <c:v>44832.192314814813</c:v>
                      </c:pt>
                      <c:pt idx="19591">
                        <c:v>44832.192326388889</c:v>
                      </c:pt>
                      <c:pt idx="19592">
                        <c:v>44832.192337962966</c:v>
                      </c:pt>
                      <c:pt idx="19593">
                        <c:v>44832.192349537036</c:v>
                      </c:pt>
                      <c:pt idx="19594">
                        <c:v>44832.192361111112</c:v>
                      </c:pt>
                      <c:pt idx="19595">
                        <c:v>44832.192372685182</c:v>
                      </c:pt>
                      <c:pt idx="19596">
                        <c:v>44832.192384259259</c:v>
                      </c:pt>
                      <c:pt idx="19597">
                        <c:v>44832.192395833335</c:v>
                      </c:pt>
                      <c:pt idx="19598">
                        <c:v>44832.192407407405</c:v>
                      </c:pt>
                      <c:pt idx="19599">
                        <c:v>44832.192418981482</c:v>
                      </c:pt>
                      <c:pt idx="19600">
                        <c:v>44832.192430555559</c:v>
                      </c:pt>
                      <c:pt idx="19601">
                        <c:v>44832.192442129628</c:v>
                      </c:pt>
                      <c:pt idx="19602">
                        <c:v>44832.192453703705</c:v>
                      </c:pt>
                      <c:pt idx="19603">
                        <c:v>44832.192465277774</c:v>
                      </c:pt>
                      <c:pt idx="19604">
                        <c:v>44832.192476851851</c:v>
                      </c:pt>
                      <c:pt idx="19605">
                        <c:v>44832.192488425928</c:v>
                      </c:pt>
                      <c:pt idx="19606">
                        <c:v>44832.192499999997</c:v>
                      </c:pt>
                      <c:pt idx="19607">
                        <c:v>44832.192511574074</c:v>
                      </c:pt>
                      <c:pt idx="19608">
                        <c:v>44832.192523148151</c:v>
                      </c:pt>
                      <c:pt idx="19609">
                        <c:v>44832.19253472222</c:v>
                      </c:pt>
                      <c:pt idx="19610">
                        <c:v>44832.192546296297</c:v>
                      </c:pt>
                      <c:pt idx="19611">
                        <c:v>44832.192557870374</c:v>
                      </c:pt>
                      <c:pt idx="19612">
                        <c:v>44832.192569444444</c:v>
                      </c:pt>
                      <c:pt idx="19613">
                        <c:v>44832.19258101852</c:v>
                      </c:pt>
                      <c:pt idx="19614">
                        <c:v>44832.19259259259</c:v>
                      </c:pt>
                      <c:pt idx="19615">
                        <c:v>44832.192604166667</c:v>
                      </c:pt>
                      <c:pt idx="19616">
                        <c:v>44832.192615740743</c:v>
                      </c:pt>
                      <c:pt idx="19617">
                        <c:v>44832.192627314813</c:v>
                      </c:pt>
                      <c:pt idx="19618">
                        <c:v>44832.19263888889</c:v>
                      </c:pt>
                      <c:pt idx="19619">
                        <c:v>44832.192650462966</c:v>
                      </c:pt>
                      <c:pt idx="19620">
                        <c:v>44832.192662037036</c:v>
                      </c:pt>
                      <c:pt idx="19621">
                        <c:v>44832.192673611113</c:v>
                      </c:pt>
                      <c:pt idx="19622">
                        <c:v>44832.192685185182</c:v>
                      </c:pt>
                      <c:pt idx="19623">
                        <c:v>44832.192696759259</c:v>
                      </c:pt>
                      <c:pt idx="19624">
                        <c:v>44832.192708333336</c:v>
                      </c:pt>
                      <c:pt idx="19625">
                        <c:v>44832.192719907405</c:v>
                      </c:pt>
                      <c:pt idx="19626">
                        <c:v>44832.192731481482</c:v>
                      </c:pt>
                      <c:pt idx="19627">
                        <c:v>44832.192743055559</c:v>
                      </c:pt>
                      <c:pt idx="19628">
                        <c:v>44832.192754629628</c:v>
                      </c:pt>
                      <c:pt idx="19629">
                        <c:v>44832.192766203705</c:v>
                      </c:pt>
                      <c:pt idx="19630">
                        <c:v>44832.192777777775</c:v>
                      </c:pt>
                      <c:pt idx="19631">
                        <c:v>44832.192789351851</c:v>
                      </c:pt>
                      <c:pt idx="19632">
                        <c:v>44832.192800925928</c:v>
                      </c:pt>
                      <c:pt idx="19633">
                        <c:v>44832.192812499998</c:v>
                      </c:pt>
                      <c:pt idx="19634">
                        <c:v>44832.192824074074</c:v>
                      </c:pt>
                      <c:pt idx="19635">
                        <c:v>44832.192835648151</c:v>
                      </c:pt>
                      <c:pt idx="19636">
                        <c:v>44832.192847222221</c:v>
                      </c:pt>
                      <c:pt idx="19637">
                        <c:v>44832.192858796298</c:v>
                      </c:pt>
                      <c:pt idx="19638">
                        <c:v>44832.192870370367</c:v>
                      </c:pt>
                      <c:pt idx="19639">
                        <c:v>44832.192881944444</c:v>
                      </c:pt>
                      <c:pt idx="19640">
                        <c:v>44832.192893518521</c:v>
                      </c:pt>
                      <c:pt idx="19641">
                        <c:v>44832.19290509259</c:v>
                      </c:pt>
                      <c:pt idx="19642">
                        <c:v>44832.192916666667</c:v>
                      </c:pt>
                      <c:pt idx="19643">
                        <c:v>44832.192928240744</c:v>
                      </c:pt>
                      <c:pt idx="19644">
                        <c:v>44832.192939814813</c:v>
                      </c:pt>
                      <c:pt idx="19645">
                        <c:v>44832.19295138889</c:v>
                      </c:pt>
                      <c:pt idx="19646">
                        <c:v>44832.192962962959</c:v>
                      </c:pt>
                      <c:pt idx="19647">
                        <c:v>44832.192974537036</c:v>
                      </c:pt>
                      <c:pt idx="19648">
                        <c:v>44832.192986111113</c:v>
                      </c:pt>
                      <c:pt idx="19649">
                        <c:v>44832.192997685182</c:v>
                      </c:pt>
                      <c:pt idx="19650">
                        <c:v>44832.193009259259</c:v>
                      </c:pt>
                      <c:pt idx="19651">
                        <c:v>44832.193020833336</c:v>
                      </c:pt>
                      <c:pt idx="19652">
                        <c:v>44832.193032407406</c:v>
                      </c:pt>
                      <c:pt idx="19653">
                        <c:v>44832.193043981482</c:v>
                      </c:pt>
                      <c:pt idx="19654">
                        <c:v>44832.193055555559</c:v>
                      </c:pt>
                      <c:pt idx="19655">
                        <c:v>44832.193067129629</c:v>
                      </c:pt>
                      <c:pt idx="19656">
                        <c:v>44832.193078703705</c:v>
                      </c:pt>
                      <c:pt idx="19657">
                        <c:v>44832.193090277775</c:v>
                      </c:pt>
                      <c:pt idx="19658">
                        <c:v>44832.193101851852</c:v>
                      </c:pt>
                      <c:pt idx="19659">
                        <c:v>44832.193113425928</c:v>
                      </c:pt>
                      <c:pt idx="19660">
                        <c:v>44832.193124999998</c:v>
                      </c:pt>
                      <c:pt idx="19661">
                        <c:v>44832.193136574075</c:v>
                      </c:pt>
                      <c:pt idx="19662">
                        <c:v>44832.193148148152</c:v>
                      </c:pt>
                      <c:pt idx="19663">
                        <c:v>44832.193159722221</c:v>
                      </c:pt>
                      <c:pt idx="19664">
                        <c:v>44832.193171296298</c:v>
                      </c:pt>
                      <c:pt idx="19665">
                        <c:v>44832.193182870367</c:v>
                      </c:pt>
                      <c:pt idx="19666">
                        <c:v>44832.193194444444</c:v>
                      </c:pt>
                      <c:pt idx="19667">
                        <c:v>44832.193206018521</c:v>
                      </c:pt>
                      <c:pt idx="19668">
                        <c:v>44832.19321759259</c:v>
                      </c:pt>
                      <c:pt idx="19669">
                        <c:v>44832.193229166667</c:v>
                      </c:pt>
                      <c:pt idx="19670">
                        <c:v>44832.193240740744</c:v>
                      </c:pt>
                      <c:pt idx="19671">
                        <c:v>44832.193252314813</c:v>
                      </c:pt>
                      <c:pt idx="19672">
                        <c:v>44832.19326388889</c:v>
                      </c:pt>
                      <c:pt idx="19673">
                        <c:v>44832.19327546296</c:v>
                      </c:pt>
                      <c:pt idx="19674">
                        <c:v>44832.193287037036</c:v>
                      </c:pt>
                      <c:pt idx="19675">
                        <c:v>44832.193298611113</c:v>
                      </c:pt>
                      <c:pt idx="19676">
                        <c:v>44832.193310185183</c:v>
                      </c:pt>
                      <c:pt idx="19677">
                        <c:v>44832.19332175926</c:v>
                      </c:pt>
                      <c:pt idx="19678">
                        <c:v>44832.193333333336</c:v>
                      </c:pt>
                      <c:pt idx="19679">
                        <c:v>44832.193344907406</c:v>
                      </c:pt>
                      <c:pt idx="19680">
                        <c:v>44832.193356481483</c:v>
                      </c:pt>
                      <c:pt idx="19681">
                        <c:v>44832.193368055552</c:v>
                      </c:pt>
                      <c:pt idx="19682">
                        <c:v>44832.193379629629</c:v>
                      </c:pt>
                      <c:pt idx="19683">
                        <c:v>44832.193402777775</c:v>
                      </c:pt>
                      <c:pt idx="19684">
                        <c:v>44832.193414351852</c:v>
                      </c:pt>
                      <c:pt idx="19685">
                        <c:v>44832.193425925929</c:v>
                      </c:pt>
                      <c:pt idx="19686">
                        <c:v>44832.193437499998</c:v>
                      </c:pt>
                      <c:pt idx="19687">
                        <c:v>44832.193449074075</c:v>
                      </c:pt>
                      <c:pt idx="19688">
                        <c:v>44832.193449074075</c:v>
                      </c:pt>
                      <c:pt idx="19689">
                        <c:v>44832.193460648145</c:v>
                      </c:pt>
                      <c:pt idx="19690">
                        <c:v>44832.193472222221</c:v>
                      </c:pt>
                      <c:pt idx="19691">
                        <c:v>44832.193483796298</c:v>
                      </c:pt>
                      <c:pt idx="19692">
                        <c:v>44832.193495370368</c:v>
                      </c:pt>
                      <c:pt idx="19693">
                        <c:v>44832.193506944444</c:v>
                      </c:pt>
                      <c:pt idx="19694">
                        <c:v>44832.193518518521</c:v>
                      </c:pt>
                      <c:pt idx="19695">
                        <c:v>44832.193530092591</c:v>
                      </c:pt>
                      <c:pt idx="19696">
                        <c:v>44832.193541666667</c:v>
                      </c:pt>
                      <c:pt idx="19697">
                        <c:v>44832.193553240744</c:v>
                      </c:pt>
                      <c:pt idx="19698">
                        <c:v>44832.193564814814</c:v>
                      </c:pt>
                      <c:pt idx="19699">
                        <c:v>44832.193576388891</c:v>
                      </c:pt>
                      <c:pt idx="19700">
                        <c:v>44832.193599537037</c:v>
                      </c:pt>
                      <c:pt idx="19701">
                        <c:v>44832.193611111114</c:v>
                      </c:pt>
                      <c:pt idx="19702">
                        <c:v>44832.193622685183</c:v>
                      </c:pt>
                      <c:pt idx="19703">
                        <c:v>44832.19363425926</c:v>
                      </c:pt>
                      <c:pt idx="19704">
                        <c:v>44832.193645833337</c:v>
                      </c:pt>
                      <c:pt idx="19705">
                        <c:v>44832.193657407406</c:v>
                      </c:pt>
                      <c:pt idx="19706">
                        <c:v>44832.193668981483</c:v>
                      </c:pt>
                      <c:pt idx="19707">
                        <c:v>44832.193680555552</c:v>
                      </c:pt>
                      <c:pt idx="19708">
                        <c:v>44832.193692129629</c:v>
                      </c:pt>
                      <c:pt idx="19709">
                        <c:v>44832.193703703706</c:v>
                      </c:pt>
                      <c:pt idx="19710">
                        <c:v>44832.193715277775</c:v>
                      </c:pt>
                      <c:pt idx="19711">
                        <c:v>44832.193726851852</c:v>
                      </c:pt>
                      <c:pt idx="19712">
                        <c:v>44832.193738425929</c:v>
                      </c:pt>
                      <c:pt idx="19713">
                        <c:v>44832.193749999999</c:v>
                      </c:pt>
                      <c:pt idx="19714">
                        <c:v>44832.193761574075</c:v>
                      </c:pt>
                      <c:pt idx="19715">
                        <c:v>44832.193773148145</c:v>
                      </c:pt>
                      <c:pt idx="19716">
                        <c:v>44832.193784722222</c:v>
                      </c:pt>
                      <c:pt idx="19717">
                        <c:v>44832.193796296298</c:v>
                      </c:pt>
                      <c:pt idx="19718">
                        <c:v>44832.193807870368</c:v>
                      </c:pt>
                      <c:pt idx="19719">
                        <c:v>44832.193819444445</c:v>
                      </c:pt>
                      <c:pt idx="19720">
                        <c:v>44832.193831018521</c:v>
                      </c:pt>
                      <c:pt idx="19721">
                        <c:v>44832.193842592591</c:v>
                      </c:pt>
                      <c:pt idx="19722">
                        <c:v>44832.193854166668</c:v>
                      </c:pt>
                      <c:pt idx="19723">
                        <c:v>44832.193865740737</c:v>
                      </c:pt>
                      <c:pt idx="19724">
                        <c:v>44832.193877314814</c:v>
                      </c:pt>
                      <c:pt idx="19725">
                        <c:v>44832.193888888891</c:v>
                      </c:pt>
                      <c:pt idx="19726">
                        <c:v>44832.19390046296</c:v>
                      </c:pt>
                      <c:pt idx="19727">
                        <c:v>44832.193912037037</c:v>
                      </c:pt>
                      <c:pt idx="19728">
                        <c:v>44832.193923611114</c:v>
                      </c:pt>
                      <c:pt idx="19729">
                        <c:v>44832.193935185183</c:v>
                      </c:pt>
                      <c:pt idx="19730">
                        <c:v>44832.19394675926</c:v>
                      </c:pt>
                      <c:pt idx="19731">
                        <c:v>44832.193958333337</c:v>
                      </c:pt>
                      <c:pt idx="19732">
                        <c:v>44832.193969907406</c:v>
                      </c:pt>
                      <c:pt idx="19733">
                        <c:v>44832.193981481483</c:v>
                      </c:pt>
                      <c:pt idx="19734">
                        <c:v>44832.193993055553</c:v>
                      </c:pt>
                      <c:pt idx="19735">
                        <c:v>44832.194004629629</c:v>
                      </c:pt>
                      <c:pt idx="19736">
                        <c:v>44832.194016203706</c:v>
                      </c:pt>
                      <c:pt idx="19737">
                        <c:v>44832.194027777776</c:v>
                      </c:pt>
                      <c:pt idx="19738">
                        <c:v>44832.194039351853</c:v>
                      </c:pt>
                      <c:pt idx="19739">
                        <c:v>44832.194050925929</c:v>
                      </c:pt>
                      <c:pt idx="19740">
                        <c:v>44832.194062499999</c:v>
                      </c:pt>
                      <c:pt idx="19741">
                        <c:v>44832.194074074076</c:v>
                      </c:pt>
                      <c:pt idx="19742">
                        <c:v>44832.194085648145</c:v>
                      </c:pt>
                      <c:pt idx="19743">
                        <c:v>44832.194097222222</c:v>
                      </c:pt>
                      <c:pt idx="19744">
                        <c:v>44832.194108796299</c:v>
                      </c:pt>
                      <c:pt idx="19745">
                        <c:v>44832.194120370368</c:v>
                      </c:pt>
                      <c:pt idx="19746">
                        <c:v>44832.194131944445</c:v>
                      </c:pt>
                      <c:pt idx="19747">
                        <c:v>44832.194143518522</c:v>
                      </c:pt>
                      <c:pt idx="19748">
                        <c:v>44832.194155092591</c:v>
                      </c:pt>
                      <c:pt idx="19749">
                        <c:v>44832.194166666668</c:v>
                      </c:pt>
                      <c:pt idx="19750">
                        <c:v>44832.194178240738</c:v>
                      </c:pt>
                      <c:pt idx="19751">
                        <c:v>44832.194189814814</c:v>
                      </c:pt>
                      <c:pt idx="19752">
                        <c:v>44832.194201388891</c:v>
                      </c:pt>
                      <c:pt idx="19753">
                        <c:v>44832.194212962961</c:v>
                      </c:pt>
                      <c:pt idx="19754">
                        <c:v>44832.194224537037</c:v>
                      </c:pt>
                      <c:pt idx="19755">
                        <c:v>44832.194236111114</c:v>
                      </c:pt>
                      <c:pt idx="19756">
                        <c:v>44832.194247685184</c:v>
                      </c:pt>
                      <c:pt idx="19757">
                        <c:v>44832.19425925926</c:v>
                      </c:pt>
                      <c:pt idx="19758">
                        <c:v>44832.19427083333</c:v>
                      </c:pt>
                      <c:pt idx="19759">
                        <c:v>44832.194282407407</c:v>
                      </c:pt>
                      <c:pt idx="19760">
                        <c:v>44832.194293981483</c:v>
                      </c:pt>
                      <c:pt idx="19761">
                        <c:v>44832.194305555553</c:v>
                      </c:pt>
                      <c:pt idx="19762">
                        <c:v>44832.19431712963</c:v>
                      </c:pt>
                      <c:pt idx="19763">
                        <c:v>44832.194328703707</c:v>
                      </c:pt>
                      <c:pt idx="19764">
                        <c:v>44832.194340277776</c:v>
                      </c:pt>
                      <c:pt idx="19765">
                        <c:v>44832.194351851853</c:v>
                      </c:pt>
                      <c:pt idx="19766">
                        <c:v>44832.194363425922</c:v>
                      </c:pt>
                      <c:pt idx="19767">
                        <c:v>44832.194374999999</c:v>
                      </c:pt>
                      <c:pt idx="19768">
                        <c:v>44832.194386574076</c:v>
                      </c:pt>
                      <c:pt idx="19769">
                        <c:v>44832.194398148145</c:v>
                      </c:pt>
                      <c:pt idx="19770">
                        <c:v>44832.194409722222</c:v>
                      </c:pt>
                      <c:pt idx="19771">
                        <c:v>44832.194421296299</c:v>
                      </c:pt>
                      <c:pt idx="19772">
                        <c:v>44832.194432870368</c:v>
                      </c:pt>
                      <c:pt idx="19773">
                        <c:v>44832.194444444445</c:v>
                      </c:pt>
                      <c:pt idx="19774">
                        <c:v>44832.194456018522</c:v>
                      </c:pt>
                      <c:pt idx="19775">
                        <c:v>44832.194467592592</c:v>
                      </c:pt>
                      <c:pt idx="19776">
                        <c:v>44832.194479166668</c:v>
                      </c:pt>
                      <c:pt idx="19777">
                        <c:v>44832.194490740738</c:v>
                      </c:pt>
                      <c:pt idx="19778">
                        <c:v>44832.194502314815</c:v>
                      </c:pt>
                      <c:pt idx="19779">
                        <c:v>44832.194513888891</c:v>
                      </c:pt>
                      <c:pt idx="19780">
                        <c:v>44832.194525462961</c:v>
                      </c:pt>
                      <c:pt idx="19781">
                        <c:v>44832.194537037038</c:v>
                      </c:pt>
                      <c:pt idx="19782">
                        <c:v>44832.194548611114</c:v>
                      </c:pt>
                      <c:pt idx="19783">
                        <c:v>44832.194560185184</c:v>
                      </c:pt>
                      <c:pt idx="19784">
                        <c:v>44832.194571759261</c:v>
                      </c:pt>
                      <c:pt idx="19785">
                        <c:v>44832.19458333333</c:v>
                      </c:pt>
                      <c:pt idx="19786">
                        <c:v>44832.194594907407</c:v>
                      </c:pt>
                      <c:pt idx="19787">
                        <c:v>44832.194606481484</c:v>
                      </c:pt>
                      <c:pt idx="19788">
                        <c:v>44832.194618055553</c:v>
                      </c:pt>
                      <c:pt idx="19789">
                        <c:v>44832.19462962963</c:v>
                      </c:pt>
                      <c:pt idx="19790">
                        <c:v>44832.194641203707</c:v>
                      </c:pt>
                      <c:pt idx="19791">
                        <c:v>44832.194652777776</c:v>
                      </c:pt>
                      <c:pt idx="19792">
                        <c:v>44832.194664351853</c:v>
                      </c:pt>
                      <c:pt idx="19793">
                        <c:v>44832.194675925923</c:v>
                      </c:pt>
                      <c:pt idx="19794">
                        <c:v>44832.194687499999</c:v>
                      </c:pt>
                      <c:pt idx="19795">
                        <c:v>44832.194699074076</c:v>
                      </c:pt>
                      <c:pt idx="19796">
                        <c:v>44832.194710648146</c:v>
                      </c:pt>
                      <c:pt idx="19797">
                        <c:v>44832.194722222222</c:v>
                      </c:pt>
                      <c:pt idx="19798">
                        <c:v>44832.194733796299</c:v>
                      </c:pt>
                      <c:pt idx="19799">
                        <c:v>44832.194745370369</c:v>
                      </c:pt>
                      <c:pt idx="19800">
                        <c:v>44832.194756944446</c:v>
                      </c:pt>
                      <c:pt idx="19801">
                        <c:v>44832.194768518515</c:v>
                      </c:pt>
                      <c:pt idx="19802">
                        <c:v>44832.194780092592</c:v>
                      </c:pt>
                      <c:pt idx="19803">
                        <c:v>44832.194791666669</c:v>
                      </c:pt>
                      <c:pt idx="19804">
                        <c:v>44832.194803240738</c:v>
                      </c:pt>
                      <c:pt idx="19805">
                        <c:v>44832.194814814815</c:v>
                      </c:pt>
                      <c:pt idx="19806">
                        <c:v>44832.194826388892</c:v>
                      </c:pt>
                      <c:pt idx="19807">
                        <c:v>44832.194837962961</c:v>
                      </c:pt>
                      <c:pt idx="19808">
                        <c:v>44832.194849537038</c:v>
                      </c:pt>
                      <c:pt idx="19809">
                        <c:v>44832.194861111115</c:v>
                      </c:pt>
                      <c:pt idx="19810">
                        <c:v>44832.194872685184</c:v>
                      </c:pt>
                      <c:pt idx="19811">
                        <c:v>44832.194884259261</c:v>
                      </c:pt>
                      <c:pt idx="19812">
                        <c:v>44832.194895833331</c:v>
                      </c:pt>
                      <c:pt idx="19813">
                        <c:v>44832.194907407407</c:v>
                      </c:pt>
                      <c:pt idx="19814">
                        <c:v>44832.194918981484</c:v>
                      </c:pt>
                      <c:pt idx="19815">
                        <c:v>44832.194930555554</c:v>
                      </c:pt>
                      <c:pt idx="19816">
                        <c:v>44832.19494212963</c:v>
                      </c:pt>
                      <c:pt idx="19817">
                        <c:v>44832.194953703707</c:v>
                      </c:pt>
                      <c:pt idx="19818">
                        <c:v>44832.194965277777</c:v>
                      </c:pt>
                      <c:pt idx="19819">
                        <c:v>44832.194976851853</c:v>
                      </c:pt>
                      <c:pt idx="19820">
                        <c:v>44832.194988425923</c:v>
                      </c:pt>
                      <c:pt idx="19821">
                        <c:v>44832.195</c:v>
                      </c:pt>
                      <c:pt idx="19822">
                        <c:v>44832.195011574076</c:v>
                      </c:pt>
                      <c:pt idx="19823">
                        <c:v>44832.195023148146</c:v>
                      </c:pt>
                      <c:pt idx="19824">
                        <c:v>44832.195034722223</c:v>
                      </c:pt>
                      <c:pt idx="19825">
                        <c:v>44832.1950462963</c:v>
                      </c:pt>
                      <c:pt idx="19826">
                        <c:v>44832.195057870369</c:v>
                      </c:pt>
                      <c:pt idx="19827">
                        <c:v>44832.195069444446</c:v>
                      </c:pt>
                      <c:pt idx="19828">
                        <c:v>44832.195081018515</c:v>
                      </c:pt>
                      <c:pt idx="19829">
                        <c:v>44832.195092592592</c:v>
                      </c:pt>
                      <c:pt idx="19830">
                        <c:v>44832.195104166669</c:v>
                      </c:pt>
                      <c:pt idx="19831">
                        <c:v>44832.195115740738</c:v>
                      </c:pt>
                      <c:pt idx="19832">
                        <c:v>44832.195127314815</c:v>
                      </c:pt>
                      <c:pt idx="19833">
                        <c:v>44832.195138888892</c:v>
                      </c:pt>
                      <c:pt idx="19834">
                        <c:v>44832.195150462961</c:v>
                      </c:pt>
                      <c:pt idx="19835">
                        <c:v>44832.195162037038</c:v>
                      </c:pt>
                      <c:pt idx="19836">
                        <c:v>44832.195173611108</c:v>
                      </c:pt>
                      <c:pt idx="19837">
                        <c:v>44832.195185185185</c:v>
                      </c:pt>
                      <c:pt idx="19838">
                        <c:v>44832.195196759261</c:v>
                      </c:pt>
                      <c:pt idx="19839">
                        <c:v>44832.195208333331</c:v>
                      </c:pt>
                      <c:pt idx="19840">
                        <c:v>44832.195219907408</c:v>
                      </c:pt>
                      <c:pt idx="19841">
                        <c:v>44832.195231481484</c:v>
                      </c:pt>
                      <c:pt idx="19842">
                        <c:v>44832.195243055554</c:v>
                      </c:pt>
                      <c:pt idx="19843">
                        <c:v>44832.195254629631</c:v>
                      </c:pt>
                      <c:pt idx="19844">
                        <c:v>44832.1952662037</c:v>
                      </c:pt>
                      <c:pt idx="19845">
                        <c:v>44832.195277777777</c:v>
                      </c:pt>
                      <c:pt idx="19846">
                        <c:v>44832.195289351854</c:v>
                      </c:pt>
                      <c:pt idx="19847">
                        <c:v>44832.195300925923</c:v>
                      </c:pt>
                      <c:pt idx="19848">
                        <c:v>44832.1953125</c:v>
                      </c:pt>
                      <c:pt idx="19849">
                        <c:v>44832.195324074077</c:v>
                      </c:pt>
                      <c:pt idx="19850">
                        <c:v>44832.195335648146</c:v>
                      </c:pt>
                      <c:pt idx="19851">
                        <c:v>44832.195347222223</c:v>
                      </c:pt>
                      <c:pt idx="19852">
                        <c:v>44832.1953587963</c:v>
                      </c:pt>
                      <c:pt idx="19853">
                        <c:v>44832.195370370369</c:v>
                      </c:pt>
                      <c:pt idx="19854">
                        <c:v>44832.195381944446</c:v>
                      </c:pt>
                      <c:pt idx="19855">
                        <c:v>44832.195393518516</c:v>
                      </c:pt>
                      <c:pt idx="19856">
                        <c:v>44832.195405092592</c:v>
                      </c:pt>
                      <c:pt idx="19857">
                        <c:v>44832.195416666669</c:v>
                      </c:pt>
                      <c:pt idx="19858">
                        <c:v>44832.195428240739</c:v>
                      </c:pt>
                      <c:pt idx="19859">
                        <c:v>44832.195439814815</c:v>
                      </c:pt>
                      <c:pt idx="19860">
                        <c:v>44832.195451388892</c:v>
                      </c:pt>
                      <c:pt idx="19861">
                        <c:v>44832.195462962962</c:v>
                      </c:pt>
                      <c:pt idx="19862">
                        <c:v>44832.195474537039</c:v>
                      </c:pt>
                      <c:pt idx="19863">
                        <c:v>44832.195486111108</c:v>
                      </c:pt>
                      <c:pt idx="19864">
                        <c:v>44832.195497685185</c:v>
                      </c:pt>
                      <c:pt idx="19865">
                        <c:v>44832.195509259262</c:v>
                      </c:pt>
                      <c:pt idx="19866">
                        <c:v>44832.195520833331</c:v>
                      </c:pt>
                      <c:pt idx="19867">
                        <c:v>44832.195532407408</c:v>
                      </c:pt>
                      <c:pt idx="19868">
                        <c:v>44832.195543981485</c:v>
                      </c:pt>
                      <c:pt idx="19869">
                        <c:v>44832.195555555554</c:v>
                      </c:pt>
                      <c:pt idx="19870">
                        <c:v>44832.195567129631</c:v>
                      </c:pt>
                      <c:pt idx="19871">
                        <c:v>44832.1955787037</c:v>
                      </c:pt>
                      <c:pt idx="19872">
                        <c:v>44832.195590277777</c:v>
                      </c:pt>
                      <c:pt idx="19873">
                        <c:v>44832.195601851854</c:v>
                      </c:pt>
                      <c:pt idx="19874">
                        <c:v>44832.195613425924</c:v>
                      </c:pt>
                      <c:pt idx="19875">
                        <c:v>44832.195625</c:v>
                      </c:pt>
                      <c:pt idx="19876">
                        <c:v>44832.195636574077</c:v>
                      </c:pt>
                      <c:pt idx="19877">
                        <c:v>44832.195648148147</c:v>
                      </c:pt>
                      <c:pt idx="19878">
                        <c:v>44832.195659722223</c:v>
                      </c:pt>
                      <c:pt idx="19879">
                        <c:v>44832.195671296293</c:v>
                      </c:pt>
                      <c:pt idx="19880">
                        <c:v>44832.19568287037</c:v>
                      </c:pt>
                      <c:pt idx="19881">
                        <c:v>44832.195694444446</c:v>
                      </c:pt>
                      <c:pt idx="19882">
                        <c:v>44832.195706018516</c:v>
                      </c:pt>
                      <c:pt idx="19883">
                        <c:v>44832.195717592593</c:v>
                      </c:pt>
                      <c:pt idx="19884">
                        <c:v>44832.195729166669</c:v>
                      </c:pt>
                      <c:pt idx="19885">
                        <c:v>44832.195740740739</c:v>
                      </c:pt>
                      <c:pt idx="19886">
                        <c:v>44832.195752314816</c:v>
                      </c:pt>
                      <c:pt idx="19887">
                        <c:v>44832.195763888885</c:v>
                      </c:pt>
                      <c:pt idx="19888">
                        <c:v>44832.195775462962</c:v>
                      </c:pt>
                      <c:pt idx="19889">
                        <c:v>44832.195787037039</c:v>
                      </c:pt>
                      <c:pt idx="19890">
                        <c:v>44832.195798611108</c:v>
                      </c:pt>
                      <c:pt idx="19891">
                        <c:v>44832.195810185185</c:v>
                      </c:pt>
                      <c:pt idx="19892">
                        <c:v>44832.195821759262</c:v>
                      </c:pt>
                      <c:pt idx="19893">
                        <c:v>44832.195833333331</c:v>
                      </c:pt>
                      <c:pt idx="19894">
                        <c:v>44832.195844907408</c:v>
                      </c:pt>
                      <c:pt idx="19895">
                        <c:v>44832.195856481485</c:v>
                      </c:pt>
                      <c:pt idx="19896">
                        <c:v>44832.195868055554</c:v>
                      </c:pt>
                      <c:pt idx="19897">
                        <c:v>44832.195879629631</c:v>
                      </c:pt>
                      <c:pt idx="19898">
                        <c:v>44832.195891203701</c:v>
                      </c:pt>
                      <c:pt idx="19899">
                        <c:v>44832.195902777778</c:v>
                      </c:pt>
                      <c:pt idx="19900">
                        <c:v>44832.195914351854</c:v>
                      </c:pt>
                      <c:pt idx="19901">
                        <c:v>44832.195925925924</c:v>
                      </c:pt>
                      <c:pt idx="19902">
                        <c:v>44832.195937500001</c:v>
                      </c:pt>
                      <c:pt idx="19903">
                        <c:v>44832.195949074077</c:v>
                      </c:pt>
                      <c:pt idx="19904">
                        <c:v>44832.195960648147</c:v>
                      </c:pt>
                      <c:pt idx="19905">
                        <c:v>44832.195972222224</c:v>
                      </c:pt>
                      <c:pt idx="19906">
                        <c:v>44832.195983796293</c:v>
                      </c:pt>
                      <c:pt idx="19907">
                        <c:v>44832.19599537037</c:v>
                      </c:pt>
                      <c:pt idx="19908">
                        <c:v>44832.196006944447</c:v>
                      </c:pt>
                      <c:pt idx="19909">
                        <c:v>44832.196018518516</c:v>
                      </c:pt>
                      <c:pt idx="19910">
                        <c:v>44832.196030092593</c:v>
                      </c:pt>
                      <c:pt idx="19911">
                        <c:v>44832.19604166667</c:v>
                      </c:pt>
                      <c:pt idx="19912">
                        <c:v>44832.196053240739</c:v>
                      </c:pt>
                      <c:pt idx="19913">
                        <c:v>44832.196064814816</c:v>
                      </c:pt>
                      <c:pt idx="19914">
                        <c:v>44832.196076388886</c:v>
                      </c:pt>
                      <c:pt idx="19915">
                        <c:v>44832.196087962962</c:v>
                      </c:pt>
                      <c:pt idx="19916">
                        <c:v>44832.196099537039</c:v>
                      </c:pt>
                      <c:pt idx="19917">
                        <c:v>44832.196111111109</c:v>
                      </c:pt>
                      <c:pt idx="19918">
                        <c:v>44832.196122685185</c:v>
                      </c:pt>
                      <c:pt idx="19919">
                        <c:v>44832.196134259262</c:v>
                      </c:pt>
                      <c:pt idx="19920">
                        <c:v>44832.196145833332</c:v>
                      </c:pt>
                      <c:pt idx="19921">
                        <c:v>44832.196157407408</c:v>
                      </c:pt>
                      <c:pt idx="19922">
                        <c:v>44832.196168981478</c:v>
                      </c:pt>
                      <c:pt idx="19923">
                        <c:v>44832.196180555555</c:v>
                      </c:pt>
                      <c:pt idx="19924">
                        <c:v>44832.196192129632</c:v>
                      </c:pt>
                      <c:pt idx="19925">
                        <c:v>44832.196203703701</c:v>
                      </c:pt>
                      <c:pt idx="19926">
                        <c:v>44832.196215277778</c:v>
                      </c:pt>
                      <c:pt idx="19927">
                        <c:v>44832.196226851855</c:v>
                      </c:pt>
                      <c:pt idx="19928">
                        <c:v>44832.196238425924</c:v>
                      </c:pt>
                      <c:pt idx="19929">
                        <c:v>44832.196250000001</c:v>
                      </c:pt>
                      <c:pt idx="19930">
                        <c:v>44832.196261574078</c:v>
                      </c:pt>
                      <c:pt idx="19931">
                        <c:v>44832.196273148147</c:v>
                      </c:pt>
                      <c:pt idx="19932">
                        <c:v>44832.196284722224</c:v>
                      </c:pt>
                      <c:pt idx="19933">
                        <c:v>44832.196296296293</c:v>
                      </c:pt>
                      <c:pt idx="19934">
                        <c:v>44832.19630787037</c:v>
                      </c:pt>
                      <c:pt idx="19935">
                        <c:v>44832.196319444447</c:v>
                      </c:pt>
                      <c:pt idx="19936">
                        <c:v>44832.196331018517</c:v>
                      </c:pt>
                      <c:pt idx="19937">
                        <c:v>44832.196342592593</c:v>
                      </c:pt>
                      <c:pt idx="19938">
                        <c:v>44832.19635416667</c:v>
                      </c:pt>
                      <c:pt idx="19939">
                        <c:v>44832.19636574074</c:v>
                      </c:pt>
                      <c:pt idx="19940">
                        <c:v>44832.196388888886</c:v>
                      </c:pt>
                      <c:pt idx="19941">
                        <c:v>44832.196400462963</c:v>
                      </c:pt>
                      <c:pt idx="19942">
                        <c:v>44832.196412037039</c:v>
                      </c:pt>
                      <c:pt idx="19943">
                        <c:v>44832.196423611109</c:v>
                      </c:pt>
                      <c:pt idx="19944">
                        <c:v>44832.196435185186</c:v>
                      </c:pt>
                      <c:pt idx="19945">
                        <c:v>44832.196446759262</c:v>
                      </c:pt>
                      <c:pt idx="19946">
                        <c:v>44832.196458333332</c:v>
                      </c:pt>
                      <c:pt idx="19947">
                        <c:v>44832.196469907409</c:v>
                      </c:pt>
                      <c:pt idx="19948">
                        <c:v>44832.196481481478</c:v>
                      </c:pt>
                      <c:pt idx="19949">
                        <c:v>44832.196493055555</c:v>
                      </c:pt>
                      <c:pt idx="19950">
                        <c:v>44832.196504629632</c:v>
                      </c:pt>
                      <c:pt idx="19951">
                        <c:v>44832.196516203701</c:v>
                      </c:pt>
                      <c:pt idx="19952">
                        <c:v>44832.196527777778</c:v>
                      </c:pt>
                      <c:pt idx="19953">
                        <c:v>44832.196539351855</c:v>
                      </c:pt>
                      <c:pt idx="19954">
                        <c:v>44832.196550925924</c:v>
                      </c:pt>
                      <c:pt idx="19955">
                        <c:v>44832.196562500001</c:v>
                      </c:pt>
                      <c:pt idx="19956">
                        <c:v>44832.196574074071</c:v>
                      </c:pt>
                      <c:pt idx="19957">
                        <c:v>44832.196585648147</c:v>
                      </c:pt>
                      <c:pt idx="19958">
                        <c:v>44832.196597222224</c:v>
                      </c:pt>
                      <c:pt idx="19959">
                        <c:v>44832.196608796294</c:v>
                      </c:pt>
                      <c:pt idx="19960">
                        <c:v>44832.196620370371</c:v>
                      </c:pt>
                      <c:pt idx="19961">
                        <c:v>44832.196631944447</c:v>
                      </c:pt>
                      <c:pt idx="19962">
                        <c:v>44832.196643518517</c:v>
                      </c:pt>
                      <c:pt idx="19963">
                        <c:v>44832.196655092594</c:v>
                      </c:pt>
                      <c:pt idx="19964">
                        <c:v>44832.196666666663</c:v>
                      </c:pt>
                      <c:pt idx="19965">
                        <c:v>44832.19667824074</c:v>
                      </c:pt>
                      <c:pt idx="19966">
                        <c:v>44832.196689814817</c:v>
                      </c:pt>
                      <c:pt idx="19967">
                        <c:v>44832.196701388886</c:v>
                      </c:pt>
                      <c:pt idx="19968">
                        <c:v>44832.196712962963</c:v>
                      </c:pt>
                      <c:pt idx="19969">
                        <c:v>44832.19672453704</c:v>
                      </c:pt>
                      <c:pt idx="19970">
                        <c:v>44832.196736111109</c:v>
                      </c:pt>
                      <c:pt idx="19971">
                        <c:v>44832.196747685186</c:v>
                      </c:pt>
                      <c:pt idx="19972">
                        <c:v>44832.196759259263</c:v>
                      </c:pt>
                      <c:pt idx="19973">
                        <c:v>44832.196770833332</c:v>
                      </c:pt>
                      <c:pt idx="19974">
                        <c:v>44832.196782407409</c:v>
                      </c:pt>
                      <c:pt idx="19975">
                        <c:v>44832.196793981479</c:v>
                      </c:pt>
                      <c:pt idx="19976">
                        <c:v>44832.196805555555</c:v>
                      </c:pt>
                      <c:pt idx="19977">
                        <c:v>44832.196817129632</c:v>
                      </c:pt>
                      <c:pt idx="19978">
                        <c:v>44832.196828703702</c:v>
                      </c:pt>
                      <c:pt idx="19979">
                        <c:v>44832.196840277778</c:v>
                      </c:pt>
                      <c:pt idx="19980">
                        <c:v>44832.196851851855</c:v>
                      </c:pt>
                      <c:pt idx="19981">
                        <c:v>44832.196863425925</c:v>
                      </c:pt>
                      <c:pt idx="19982">
                        <c:v>44832.196875000001</c:v>
                      </c:pt>
                      <c:pt idx="19983">
                        <c:v>44832.196886574071</c:v>
                      </c:pt>
                      <c:pt idx="19984">
                        <c:v>44832.196898148148</c:v>
                      </c:pt>
                      <c:pt idx="19985">
                        <c:v>44832.196909722225</c:v>
                      </c:pt>
                      <c:pt idx="19986">
                        <c:v>44832.196921296294</c:v>
                      </c:pt>
                      <c:pt idx="19987">
                        <c:v>44832.196932870371</c:v>
                      </c:pt>
                      <c:pt idx="19988">
                        <c:v>44832.196944444448</c:v>
                      </c:pt>
                      <c:pt idx="19989">
                        <c:v>44832.196956018517</c:v>
                      </c:pt>
                      <c:pt idx="19990">
                        <c:v>44832.196967592594</c:v>
                      </c:pt>
                      <c:pt idx="19991">
                        <c:v>44832.196979166663</c:v>
                      </c:pt>
                      <c:pt idx="19992">
                        <c:v>44832.19699074074</c:v>
                      </c:pt>
                      <c:pt idx="19993">
                        <c:v>44832.197002314817</c:v>
                      </c:pt>
                      <c:pt idx="19994">
                        <c:v>44832.197013888886</c:v>
                      </c:pt>
                      <c:pt idx="19995">
                        <c:v>44832.197025462963</c:v>
                      </c:pt>
                      <c:pt idx="19996">
                        <c:v>44832.19703703704</c:v>
                      </c:pt>
                      <c:pt idx="19997">
                        <c:v>44832.197048611109</c:v>
                      </c:pt>
                      <c:pt idx="19998">
                        <c:v>44832.197060185186</c:v>
                      </c:pt>
                      <c:pt idx="19999">
                        <c:v>44832.197071759256</c:v>
                      </c:pt>
                      <c:pt idx="20000">
                        <c:v>44832.197083333333</c:v>
                      </c:pt>
                      <c:pt idx="20001">
                        <c:v>44832.197094907409</c:v>
                      </c:pt>
                      <c:pt idx="20002">
                        <c:v>44832.197106481479</c:v>
                      </c:pt>
                      <c:pt idx="20003">
                        <c:v>44832.197118055556</c:v>
                      </c:pt>
                      <c:pt idx="20004">
                        <c:v>44832.197129629632</c:v>
                      </c:pt>
                      <c:pt idx="20005">
                        <c:v>44832.197141203702</c:v>
                      </c:pt>
                      <c:pt idx="20006">
                        <c:v>44832.197152777779</c:v>
                      </c:pt>
                      <c:pt idx="20007">
                        <c:v>44832.197164351855</c:v>
                      </c:pt>
                      <c:pt idx="20008">
                        <c:v>44832.197175925925</c:v>
                      </c:pt>
                      <c:pt idx="20009">
                        <c:v>44832.197187500002</c:v>
                      </c:pt>
                      <c:pt idx="20010">
                        <c:v>44832.197199074071</c:v>
                      </c:pt>
                      <c:pt idx="20011">
                        <c:v>44832.197210648148</c:v>
                      </c:pt>
                      <c:pt idx="20012">
                        <c:v>44832.197222222225</c:v>
                      </c:pt>
                      <c:pt idx="20013">
                        <c:v>44832.197233796294</c:v>
                      </c:pt>
                      <c:pt idx="20014">
                        <c:v>44832.197245370371</c:v>
                      </c:pt>
                      <c:pt idx="20015">
                        <c:v>44832.197256944448</c:v>
                      </c:pt>
                      <c:pt idx="20016">
                        <c:v>44832.197268518517</c:v>
                      </c:pt>
                      <c:pt idx="20017">
                        <c:v>44832.197280092594</c:v>
                      </c:pt>
                      <c:pt idx="20018">
                        <c:v>44832.197291666664</c:v>
                      </c:pt>
                      <c:pt idx="20019">
                        <c:v>44832.19730324074</c:v>
                      </c:pt>
                      <c:pt idx="20020">
                        <c:v>44832.197314814817</c:v>
                      </c:pt>
                      <c:pt idx="20021">
                        <c:v>44832.197326388887</c:v>
                      </c:pt>
                      <c:pt idx="20022">
                        <c:v>44832.197337962964</c:v>
                      </c:pt>
                      <c:pt idx="20023">
                        <c:v>44832.19734953704</c:v>
                      </c:pt>
                      <c:pt idx="20024">
                        <c:v>44832.19736111111</c:v>
                      </c:pt>
                      <c:pt idx="20025">
                        <c:v>44832.197372685187</c:v>
                      </c:pt>
                      <c:pt idx="20026">
                        <c:v>44832.197384259256</c:v>
                      </c:pt>
                      <c:pt idx="20027">
                        <c:v>44832.197395833333</c:v>
                      </c:pt>
                      <c:pt idx="20028">
                        <c:v>44832.19740740741</c:v>
                      </c:pt>
                      <c:pt idx="20029">
                        <c:v>44832.197418981479</c:v>
                      </c:pt>
                      <c:pt idx="20030">
                        <c:v>44832.197430555556</c:v>
                      </c:pt>
                      <c:pt idx="20031">
                        <c:v>44832.197442129633</c:v>
                      </c:pt>
                      <c:pt idx="20032">
                        <c:v>44832.197453703702</c:v>
                      </c:pt>
                      <c:pt idx="20033">
                        <c:v>44832.197465277779</c:v>
                      </c:pt>
                      <c:pt idx="20034">
                        <c:v>44832.197476851848</c:v>
                      </c:pt>
                      <c:pt idx="20035">
                        <c:v>44832.197488425925</c:v>
                      </c:pt>
                      <c:pt idx="20036">
                        <c:v>44832.197500000002</c:v>
                      </c:pt>
                      <c:pt idx="20037">
                        <c:v>44832.197511574072</c:v>
                      </c:pt>
                      <c:pt idx="20038">
                        <c:v>44832.197523148148</c:v>
                      </c:pt>
                      <c:pt idx="20039">
                        <c:v>44832.197534722225</c:v>
                      </c:pt>
                      <c:pt idx="20040">
                        <c:v>44832.197546296295</c:v>
                      </c:pt>
                      <c:pt idx="20041">
                        <c:v>44832.197557870371</c:v>
                      </c:pt>
                      <c:pt idx="20042">
                        <c:v>44832.197569444441</c:v>
                      </c:pt>
                      <c:pt idx="20043">
                        <c:v>44832.197581018518</c:v>
                      </c:pt>
                      <c:pt idx="20044">
                        <c:v>44832.197592592594</c:v>
                      </c:pt>
                      <c:pt idx="20045">
                        <c:v>44832.197604166664</c:v>
                      </c:pt>
                      <c:pt idx="20046">
                        <c:v>44832.197615740741</c:v>
                      </c:pt>
                      <c:pt idx="20047">
                        <c:v>44832.197627314818</c:v>
                      </c:pt>
                      <c:pt idx="20048">
                        <c:v>44832.197638888887</c:v>
                      </c:pt>
                      <c:pt idx="20049">
                        <c:v>44832.197650462964</c:v>
                      </c:pt>
                      <c:pt idx="20050">
                        <c:v>44832.197662037041</c:v>
                      </c:pt>
                      <c:pt idx="20051">
                        <c:v>44832.19767361111</c:v>
                      </c:pt>
                      <c:pt idx="20052">
                        <c:v>44832.197685185187</c:v>
                      </c:pt>
                      <c:pt idx="20053">
                        <c:v>44832.197696759256</c:v>
                      </c:pt>
                      <c:pt idx="20054">
                        <c:v>44832.197708333333</c:v>
                      </c:pt>
                      <c:pt idx="20055">
                        <c:v>44832.19771990741</c:v>
                      </c:pt>
                      <c:pt idx="20056">
                        <c:v>44832.197731481479</c:v>
                      </c:pt>
                      <c:pt idx="20057">
                        <c:v>44832.197743055556</c:v>
                      </c:pt>
                      <c:pt idx="20058">
                        <c:v>44832.197754629633</c:v>
                      </c:pt>
                      <c:pt idx="20059">
                        <c:v>44832.197766203702</c:v>
                      </c:pt>
                      <c:pt idx="20060">
                        <c:v>44832.197777777779</c:v>
                      </c:pt>
                      <c:pt idx="20061">
                        <c:v>44832.197789351849</c:v>
                      </c:pt>
                      <c:pt idx="20062">
                        <c:v>44832.197800925926</c:v>
                      </c:pt>
                      <c:pt idx="20063">
                        <c:v>44832.197812500002</c:v>
                      </c:pt>
                      <c:pt idx="20064">
                        <c:v>44832.197824074072</c:v>
                      </c:pt>
                      <c:pt idx="20065">
                        <c:v>44832.197835648149</c:v>
                      </c:pt>
                      <c:pt idx="20066">
                        <c:v>44832.197847222225</c:v>
                      </c:pt>
                      <c:pt idx="20067">
                        <c:v>44832.197858796295</c:v>
                      </c:pt>
                      <c:pt idx="20068">
                        <c:v>44832.197870370372</c:v>
                      </c:pt>
                      <c:pt idx="20069">
                        <c:v>44832.197881944441</c:v>
                      </c:pt>
                      <c:pt idx="20070">
                        <c:v>44832.197893518518</c:v>
                      </c:pt>
                      <c:pt idx="20071">
                        <c:v>44832.197905092595</c:v>
                      </c:pt>
                      <c:pt idx="20072">
                        <c:v>44832.197916666664</c:v>
                      </c:pt>
                      <c:pt idx="20073">
                        <c:v>44832.197928240741</c:v>
                      </c:pt>
                      <c:pt idx="20074">
                        <c:v>44832.197939814818</c:v>
                      </c:pt>
                      <c:pt idx="20075">
                        <c:v>44832.197951388887</c:v>
                      </c:pt>
                      <c:pt idx="20076">
                        <c:v>44832.197962962964</c:v>
                      </c:pt>
                      <c:pt idx="20077">
                        <c:v>44832.197974537034</c:v>
                      </c:pt>
                      <c:pt idx="20078">
                        <c:v>44832.19798611111</c:v>
                      </c:pt>
                      <c:pt idx="20079">
                        <c:v>44832.197997685187</c:v>
                      </c:pt>
                      <c:pt idx="20080">
                        <c:v>44832.198009259257</c:v>
                      </c:pt>
                      <c:pt idx="20081">
                        <c:v>44832.198020833333</c:v>
                      </c:pt>
                      <c:pt idx="20082">
                        <c:v>44832.19803240741</c:v>
                      </c:pt>
                      <c:pt idx="20083">
                        <c:v>44832.19804398148</c:v>
                      </c:pt>
                      <c:pt idx="20084">
                        <c:v>44832.198055555556</c:v>
                      </c:pt>
                      <c:pt idx="20085">
                        <c:v>44832.198067129626</c:v>
                      </c:pt>
                      <c:pt idx="20086">
                        <c:v>44832.198078703703</c:v>
                      </c:pt>
                      <c:pt idx="20087">
                        <c:v>44832.19809027778</c:v>
                      </c:pt>
                      <c:pt idx="20088">
                        <c:v>44832.198101851849</c:v>
                      </c:pt>
                      <c:pt idx="20089">
                        <c:v>44832.198113425926</c:v>
                      </c:pt>
                      <c:pt idx="20090">
                        <c:v>44832.198125000003</c:v>
                      </c:pt>
                      <c:pt idx="20091">
                        <c:v>44832.198136574072</c:v>
                      </c:pt>
                      <c:pt idx="20092">
                        <c:v>44832.198148148149</c:v>
                      </c:pt>
                      <c:pt idx="20093">
                        <c:v>44832.198159722226</c:v>
                      </c:pt>
                      <c:pt idx="20094">
                        <c:v>44832.198171296295</c:v>
                      </c:pt>
                      <c:pt idx="20095">
                        <c:v>44832.198182870372</c:v>
                      </c:pt>
                      <c:pt idx="20096">
                        <c:v>44832.198194444441</c:v>
                      </c:pt>
                      <c:pt idx="20097">
                        <c:v>44832.198206018518</c:v>
                      </c:pt>
                      <c:pt idx="20098">
                        <c:v>44832.198217592595</c:v>
                      </c:pt>
                      <c:pt idx="20099">
                        <c:v>44832.198229166665</c:v>
                      </c:pt>
                      <c:pt idx="20100">
                        <c:v>44832.198240740741</c:v>
                      </c:pt>
                      <c:pt idx="20101">
                        <c:v>44832.198252314818</c:v>
                      </c:pt>
                      <c:pt idx="20102">
                        <c:v>44832.198263888888</c:v>
                      </c:pt>
                      <c:pt idx="20103">
                        <c:v>44832.198275462964</c:v>
                      </c:pt>
                      <c:pt idx="20104">
                        <c:v>44832.198287037034</c:v>
                      </c:pt>
                      <c:pt idx="20105">
                        <c:v>44832.198298611111</c:v>
                      </c:pt>
                      <c:pt idx="20106">
                        <c:v>44832.198310185187</c:v>
                      </c:pt>
                      <c:pt idx="20107">
                        <c:v>44832.198321759257</c:v>
                      </c:pt>
                      <c:pt idx="20108">
                        <c:v>44832.198333333334</c:v>
                      </c:pt>
                      <c:pt idx="20109">
                        <c:v>44832.198344907411</c:v>
                      </c:pt>
                      <c:pt idx="20110">
                        <c:v>44832.19835648148</c:v>
                      </c:pt>
                      <c:pt idx="20111">
                        <c:v>44832.198368055557</c:v>
                      </c:pt>
                      <c:pt idx="20112">
                        <c:v>44832.198379629626</c:v>
                      </c:pt>
                      <c:pt idx="20113">
                        <c:v>44832.198391203703</c:v>
                      </c:pt>
                      <c:pt idx="20114">
                        <c:v>44832.19840277778</c:v>
                      </c:pt>
                      <c:pt idx="20115">
                        <c:v>44832.198414351849</c:v>
                      </c:pt>
                      <c:pt idx="20116">
                        <c:v>44832.198425925926</c:v>
                      </c:pt>
                      <c:pt idx="20117">
                        <c:v>44832.198437500003</c:v>
                      </c:pt>
                      <c:pt idx="20118">
                        <c:v>44832.198449074072</c:v>
                      </c:pt>
                      <c:pt idx="20119">
                        <c:v>44832.198460648149</c:v>
                      </c:pt>
                      <c:pt idx="20120">
                        <c:v>44832.198472222219</c:v>
                      </c:pt>
                      <c:pt idx="20121">
                        <c:v>44832.198483796295</c:v>
                      </c:pt>
                      <c:pt idx="20122">
                        <c:v>44832.198495370372</c:v>
                      </c:pt>
                      <c:pt idx="20123">
                        <c:v>44832.198506944442</c:v>
                      </c:pt>
                      <c:pt idx="20124">
                        <c:v>44832.198518518519</c:v>
                      </c:pt>
                      <c:pt idx="20125">
                        <c:v>44832.198530092595</c:v>
                      </c:pt>
                      <c:pt idx="20126">
                        <c:v>44832.198541666665</c:v>
                      </c:pt>
                      <c:pt idx="20127">
                        <c:v>44832.198553240742</c:v>
                      </c:pt>
                      <c:pt idx="20128">
                        <c:v>44832.198564814818</c:v>
                      </c:pt>
                      <c:pt idx="20129">
                        <c:v>44832.198576388888</c:v>
                      </c:pt>
                      <c:pt idx="20130">
                        <c:v>44832.198587962965</c:v>
                      </c:pt>
                      <c:pt idx="20131">
                        <c:v>44832.198599537034</c:v>
                      </c:pt>
                      <c:pt idx="20132">
                        <c:v>44832.198611111111</c:v>
                      </c:pt>
                      <c:pt idx="20133">
                        <c:v>44832.198622685188</c:v>
                      </c:pt>
                      <c:pt idx="20134">
                        <c:v>44832.198634259257</c:v>
                      </c:pt>
                      <c:pt idx="20135">
                        <c:v>44832.198645833334</c:v>
                      </c:pt>
                      <c:pt idx="20136">
                        <c:v>44832.198657407411</c:v>
                      </c:pt>
                      <c:pt idx="20137">
                        <c:v>44832.19866898148</c:v>
                      </c:pt>
                      <c:pt idx="20138">
                        <c:v>44832.198680555557</c:v>
                      </c:pt>
                      <c:pt idx="20139">
                        <c:v>44832.198692129627</c:v>
                      </c:pt>
                      <c:pt idx="20140">
                        <c:v>44832.198703703703</c:v>
                      </c:pt>
                      <c:pt idx="20141">
                        <c:v>44832.19871527778</c:v>
                      </c:pt>
                      <c:pt idx="20142">
                        <c:v>44832.19872685185</c:v>
                      </c:pt>
                      <c:pt idx="20143">
                        <c:v>44832.198738425926</c:v>
                      </c:pt>
                      <c:pt idx="20144">
                        <c:v>44832.198750000003</c:v>
                      </c:pt>
                      <c:pt idx="20145">
                        <c:v>44832.198761574073</c:v>
                      </c:pt>
                      <c:pt idx="20146">
                        <c:v>44832.198773148149</c:v>
                      </c:pt>
                      <c:pt idx="20147">
                        <c:v>44832.198784722219</c:v>
                      </c:pt>
                      <c:pt idx="20148">
                        <c:v>44832.198796296296</c:v>
                      </c:pt>
                      <c:pt idx="20149">
                        <c:v>44832.198807870373</c:v>
                      </c:pt>
                      <c:pt idx="20150">
                        <c:v>44832.198819444442</c:v>
                      </c:pt>
                      <c:pt idx="20151">
                        <c:v>44832.198831018519</c:v>
                      </c:pt>
                      <c:pt idx="20152">
                        <c:v>44832.198842592596</c:v>
                      </c:pt>
                      <c:pt idx="20153">
                        <c:v>44832.198854166665</c:v>
                      </c:pt>
                      <c:pt idx="20154">
                        <c:v>44832.198865740742</c:v>
                      </c:pt>
                      <c:pt idx="20155">
                        <c:v>44832.198877314811</c:v>
                      </c:pt>
                      <c:pt idx="20156">
                        <c:v>44832.198888888888</c:v>
                      </c:pt>
                      <c:pt idx="20157">
                        <c:v>44832.198900462965</c:v>
                      </c:pt>
                      <c:pt idx="20158">
                        <c:v>44832.198912037034</c:v>
                      </c:pt>
                      <c:pt idx="20159">
                        <c:v>44832.198923611111</c:v>
                      </c:pt>
                      <c:pt idx="20160">
                        <c:v>44832.198935185188</c:v>
                      </c:pt>
                      <c:pt idx="20161">
                        <c:v>44832.198946759258</c:v>
                      </c:pt>
                      <c:pt idx="20162">
                        <c:v>44832.198958333334</c:v>
                      </c:pt>
                      <c:pt idx="20163">
                        <c:v>44832.198969907404</c:v>
                      </c:pt>
                      <c:pt idx="20164">
                        <c:v>44832.198981481481</c:v>
                      </c:pt>
                      <c:pt idx="20165">
                        <c:v>44832.198993055557</c:v>
                      </c:pt>
                      <c:pt idx="20166">
                        <c:v>44832.199004629627</c:v>
                      </c:pt>
                      <c:pt idx="20167">
                        <c:v>44832.199016203704</c:v>
                      </c:pt>
                      <c:pt idx="20168">
                        <c:v>44832.19902777778</c:v>
                      </c:pt>
                      <c:pt idx="20169">
                        <c:v>44832.19903935185</c:v>
                      </c:pt>
                      <c:pt idx="20170">
                        <c:v>44832.199050925927</c:v>
                      </c:pt>
                      <c:pt idx="20171">
                        <c:v>44832.199062500003</c:v>
                      </c:pt>
                      <c:pt idx="20172">
                        <c:v>44832.199074074073</c:v>
                      </c:pt>
                      <c:pt idx="20173">
                        <c:v>44832.19908564815</c:v>
                      </c:pt>
                      <c:pt idx="20174">
                        <c:v>44832.199097222219</c:v>
                      </c:pt>
                      <c:pt idx="20175">
                        <c:v>44832.199108796296</c:v>
                      </c:pt>
                      <c:pt idx="20176">
                        <c:v>44832.199120370373</c:v>
                      </c:pt>
                      <c:pt idx="20177">
                        <c:v>44832.199131944442</c:v>
                      </c:pt>
                      <c:pt idx="20178">
                        <c:v>44832.199143518519</c:v>
                      </c:pt>
                      <c:pt idx="20179">
                        <c:v>44832.199155092596</c:v>
                      </c:pt>
                      <c:pt idx="20180">
                        <c:v>44832.199166666665</c:v>
                      </c:pt>
                      <c:pt idx="20181">
                        <c:v>44832.199189814812</c:v>
                      </c:pt>
                      <c:pt idx="20182">
                        <c:v>44832.199201388888</c:v>
                      </c:pt>
                      <c:pt idx="20183">
                        <c:v>44832.199212962965</c:v>
                      </c:pt>
                      <c:pt idx="20184">
                        <c:v>44832.199224537035</c:v>
                      </c:pt>
                      <c:pt idx="20185">
                        <c:v>44832.199236111112</c:v>
                      </c:pt>
                      <c:pt idx="20186">
                        <c:v>44832.199247685188</c:v>
                      </c:pt>
                      <c:pt idx="20187">
                        <c:v>44832.199259259258</c:v>
                      </c:pt>
                      <c:pt idx="20188">
                        <c:v>44832.199270833335</c:v>
                      </c:pt>
                      <c:pt idx="20189">
                        <c:v>44832.199282407404</c:v>
                      </c:pt>
                      <c:pt idx="20190">
                        <c:v>44832.199293981481</c:v>
                      </c:pt>
                      <c:pt idx="20191">
                        <c:v>44832.199293981481</c:v>
                      </c:pt>
                      <c:pt idx="20192">
                        <c:v>44832.199305555558</c:v>
                      </c:pt>
                      <c:pt idx="20193">
                        <c:v>44832.199317129627</c:v>
                      </c:pt>
                      <c:pt idx="20194">
                        <c:v>44832.199328703704</c:v>
                      </c:pt>
                      <c:pt idx="20195">
                        <c:v>44832.199340277781</c:v>
                      </c:pt>
                      <c:pt idx="20196">
                        <c:v>44832.19935185185</c:v>
                      </c:pt>
                      <c:pt idx="20197">
                        <c:v>44832.199363425927</c:v>
                      </c:pt>
                      <c:pt idx="20198">
                        <c:v>44832.199386574073</c:v>
                      </c:pt>
                      <c:pt idx="20199">
                        <c:v>44832.19939814815</c:v>
                      </c:pt>
                      <c:pt idx="20200">
                        <c:v>44832.19940972222</c:v>
                      </c:pt>
                      <c:pt idx="20201">
                        <c:v>44832.199421296296</c:v>
                      </c:pt>
                      <c:pt idx="20202">
                        <c:v>44832.199432870373</c:v>
                      </c:pt>
                      <c:pt idx="20203">
                        <c:v>44832.199444444443</c:v>
                      </c:pt>
                      <c:pt idx="20204">
                        <c:v>44832.199456018519</c:v>
                      </c:pt>
                      <c:pt idx="20205">
                        <c:v>44832.199467592596</c:v>
                      </c:pt>
                      <c:pt idx="20206">
                        <c:v>44832.199479166666</c:v>
                      </c:pt>
                      <c:pt idx="20207">
                        <c:v>44832.199490740742</c:v>
                      </c:pt>
                      <c:pt idx="20208">
                        <c:v>44832.199502314812</c:v>
                      </c:pt>
                      <c:pt idx="20209">
                        <c:v>44832.199513888889</c:v>
                      </c:pt>
                      <c:pt idx="20210">
                        <c:v>44832.199525462966</c:v>
                      </c:pt>
                      <c:pt idx="20211">
                        <c:v>44832.199537037035</c:v>
                      </c:pt>
                      <c:pt idx="20212">
                        <c:v>44832.199548611112</c:v>
                      </c:pt>
                      <c:pt idx="20213">
                        <c:v>44832.199560185189</c:v>
                      </c:pt>
                      <c:pt idx="20214">
                        <c:v>44832.199571759258</c:v>
                      </c:pt>
                      <c:pt idx="20215">
                        <c:v>44832.199583333335</c:v>
                      </c:pt>
                      <c:pt idx="20216">
                        <c:v>44832.199594907404</c:v>
                      </c:pt>
                      <c:pt idx="20217">
                        <c:v>44832.199606481481</c:v>
                      </c:pt>
                      <c:pt idx="20218">
                        <c:v>44832.199618055558</c:v>
                      </c:pt>
                      <c:pt idx="20219">
                        <c:v>44832.199629629627</c:v>
                      </c:pt>
                      <c:pt idx="20220">
                        <c:v>44832.199641203704</c:v>
                      </c:pt>
                      <c:pt idx="20221">
                        <c:v>44832.199652777781</c:v>
                      </c:pt>
                      <c:pt idx="20222">
                        <c:v>44832.199664351851</c:v>
                      </c:pt>
                      <c:pt idx="20223">
                        <c:v>44832.199675925927</c:v>
                      </c:pt>
                      <c:pt idx="20224">
                        <c:v>44832.199687499997</c:v>
                      </c:pt>
                      <c:pt idx="20225">
                        <c:v>44832.199699074074</c:v>
                      </c:pt>
                      <c:pt idx="20226">
                        <c:v>44832.19971064815</c:v>
                      </c:pt>
                      <c:pt idx="20227">
                        <c:v>44832.19972222222</c:v>
                      </c:pt>
                      <c:pt idx="20228">
                        <c:v>44832.199733796297</c:v>
                      </c:pt>
                      <c:pt idx="20229">
                        <c:v>44832.199745370373</c:v>
                      </c:pt>
                      <c:pt idx="20230">
                        <c:v>44832.199756944443</c:v>
                      </c:pt>
                      <c:pt idx="20231">
                        <c:v>44832.19976851852</c:v>
                      </c:pt>
                      <c:pt idx="20232">
                        <c:v>44832.199780092589</c:v>
                      </c:pt>
                      <c:pt idx="20233">
                        <c:v>44832.199791666666</c:v>
                      </c:pt>
                      <c:pt idx="20234">
                        <c:v>44832.199803240743</c:v>
                      </c:pt>
                      <c:pt idx="20235">
                        <c:v>44832.199814814812</c:v>
                      </c:pt>
                      <c:pt idx="20236">
                        <c:v>44832.199826388889</c:v>
                      </c:pt>
                      <c:pt idx="20237">
                        <c:v>44832.199837962966</c:v>
                      </c:pt>
                      <c:pt idx="20238">
                        <c:v>44832.199849537035</c:v>
                      </c:pt>
                      <c:pt idx="20239">
                        <c:v>44832.199861111112</c:v>
                      </c:pt>
                      <c:pt idx="20240">
                        <c:v>44832.199872685182</c:v>
                      </c:pt>
                      <c:pt idx="20241">
                        <c:v>44832.199884259258</c:v>
                      </c:pt>
                      <c:pt idx="20242">
                        <c:v>44832.199895833335</c:v>
                      </c:pt>
                      <c:pt idx="20243">
                        <c:v>44832.199907407405</c:v>
                      </c:pt>
                      <c:pt idx="20244">
                        <c:v>44832.199918981481</c:v>
                      </c:pt>
                      <c:pt idx="20245">
                        <c:v>44832.199930555558</c:v>
                      </c:pt>
                      <c:pt idx="20246">
                        <c:v>44832.199942129628</c:v>
                      </c:pt>
                      <c:pt idx="20247">
                        <c:v>44832.199953703705</c:v>
                      </c:pt>
                      <c:pt idx="20248">
                        <c:v>44832.199965277781</c:v>
                      </c:pt>
                      <c:pt idx="20249">
                        <c:v>44832.199976851851</c:v>
                      </c:pt>
                      <c:pt idx="20250">
                        <c:v>44832.199988425928</c:v>
                      </c:pt>
                      <c:pt idx="20251">
                        <c:v>44832.2</c:v>
                      </c:pt>
                      <c:pt idx="20252">
                        <c:v>44832.200011574074</c:v>
                      </c:pt>
                      <c:pt idx="20253">
                        <c:v>44832.200023148151</c:v>
                      </c:pt>
                      <c:pt idx="20254">
                        <c:v>44832.20003472222</c:v>
                      </c:pt>
                      <c:pt idx="20255">
                        <c:v>44832.200046296297</c:v>
                      </c:pt>
                      <c:pt idx="20256">
                        <c:v>44832.200057870374</c:v>
                      </c:pt>
                      <c:pt idx="20257">
                        <c:v>44832.200069444443</c:v>
                      </c:pt>
                      <c:pt idx="20258">
                        <c:v>44832.20008101852</c:v>
                      </c:pt>
                      <c:pt idx="20259">
                        <c:v>44832.200092592589</c:v>
                      </c:pt>
                      <c:pt idx="20260">
                        <c:v>44832.200104166666</c:v>
                      </c:pt>
                      <c:pt idx="20261">
                        <c:v>44832.200115740743</c:v>
                      </c:pt>
                      <c:pt idx="20262">
                        <c:v>44832.200127314813</c:v>
                      </c:pt>
                      <c:pt idx="20263">
                        <c:v>44832.200138888889</c:v>
                      </c:pt>
                      <c:pt idx="20264">
                        <c:v>44832.200150462966</c:v>
                      </c:pt>
                      <c:pt idx="20265">
                        <c:v>44832.200162037036</c:v>
                      </c:pt>
                      <c:pt idx="20266">
                        <c:v>44832.200173611112</c:v>
                      </c:pt>
                      <c:pt idx="20267">
                        <c:v>44832.200185185182</c:v>
                      </c:pt>
                      <c:pt idx="20268">
                        <c:v>44832.200196759259</c:v>
                      </c:pt>
                      <c:pt idx="20269">
                        <c:v>44832.200208333335</c:v>
                      </c:pt>
                      <c:pt idx="20270">
                        <c:v>44832.200219907405</c:v>
                      </c:pt>
                      <c:pt idx="20271">
                        <c:v>44832.200231481482</c:v>
                      </c:pt>
                      <c:pt idx="20272">
                        <c:v>44832.200243055559</c:v>
                      </c:pt>
                      <c:pt idx="20273">
                        <c:v>44832.200254629628</c:v>
                      </c:pt>
                      <c:pt idx="20274">
                        <c:v>44832.200266203705</c:v>
                      </c:pt>
                      <c:pt idx="20275">
                        <c:v>44832.200277777774</c:v>
                      </c:pt>
                      <c:pt idx="20276">
                        <c:v>44832.200289351851</c:v>
                      </c:pt>
                      <c:pt idx="20277">
                        <c:v>44832.200300925928</c:v>
                      </c:pt>
                      <c:pt idx="20278">
                        <c:v>44832.200312499997</c:v>
                      </c:pt>
                      <c:pt idx="20279">
                        <c:v>44832.200324074074</c:v>
                      </c:pt>
                      <c:pt idx="20280">
                        <c:v>44832.200335648151</c:v>
                      </c:pt>
                      <c:pt idx="20281">
                        <c:v>44832.20034722222</c:v>
                      </c:pt>
                      <c:pt idx="20282">
                        <c:v>44832.200358796297</c:v>
                      </c:pt>
                      <c:pt idx="20283">
                        <c:v>44832.200370370374</c:v>
                      </c:pt>
                      <c:pt idx="20284">
                        <c:v>44832.200381944444</c:v>
                      </c:pt>
                      <c:pt idx="20285">
                        <c:v>44832.20039351852</c:v>
                      </c:pt>
                      <c:pt idx="20286">
                        <c:v>44832.20040509259</c:v>
                      </c:pt>
                      <c:pt idx="20287">
                        <c:v>44832.200416666667</c:v>
                      </c:pt>
                      <c:pt idx="20288">
                        <c:v>44832.200428240743</c:v>
                      </c:pt>
                      <c:pt idx="20289">
                        <c:v>44832.200439814813</c:v>
                      </c:pt>
                      <c:pt idx="20290">
                        <c:v>44832.20045138889</c:v>
                      </c:pt>
                      <c:pt idx="20291">
                        <c:v>44832.200462962966</c:v>
                      </c:pt>
                      <c:pt idx="20292">
                        <c:v>44832.200474537036</c:v>
                      </c:pt>
                      <c:pt idx="20293">
                        <c:v>44832.200486111113</c:v>
                      </c:pt>
                      <c:pt idx="20294">
                        <c:v>44832.200497685182</c:v>
                      </c:pt>
                      <c:pt idx="20295">
                        <c:v>44832.200509259259</c:v>
                      </c:pt>
                      <c:pt idx="20296">
                        <c:v>44832.200520833336</c:v>
                      </c:pt>
                      <c:pt idx="20297">
                        <c:v>44832.200532407405</c:v>
                      </c:pt>
                      <c:pt idx="20298">
                        <c:v>44832.200543981482</c:v>
                      </c:pt>
                      <c:pt idx="20299">
                        <c:v>44832.200555555559</c:v>
                      </c:pt>
                      <c:pt idx="20300">
                        <c:v>44832.200567129628</c:v>
                      </c:pt>
                      <c:pt idx="20301">
                        <c:v>44832.200578703705</c:v>
                      </c:pt>
                      <c:pt idx="20302">
                        <c:v>44832.200590277775</c:v>
                      </c:pt>
                      <c:pt idx="20303">
                        <c:v>44832.200601851851</c:v>
                      </c:pt>
                      <c:pt idx="20304">
                        <c:v>44832.200613425928</c:v>
                      </c:pt>
                      <c:pt idx="20305">
                        <c:v>44832.200624999998</c:v>
                      </c:pt>
                      <c:pt idx="20306">
                        <c:v>44832.200636574074</c:v>
                      </c:pt>
                      <c:pt idx="20307">
                        <c:v>44832.200648148151</c:v>
                      </c:pt>
                      <c:pt idx="20308">
                        <c:v>44832.200659722221</c:v>
                      </c:pt>
                      <c:pt idx="20309">
                        <c:v>44832.200671296298</c:v>
                      </c:pt>
                      <c:pt idx="20310">
                        <c:v>44832.200682870367</c:v>
                      </c:pt>
                      <c:pt idx="20311">
                        <c:v>44832.200694444444</c:v>
                      </c:pt>
                      <c:pt idx="20312">
                        <c:v>44832.200706018521</c:v>
                      </c:pt>
                      <c:pt idx="20313">
                        <c:v>44832.20071759259</c:v>
                      </c:pt>
                      <c:pt idx="20314">
                        <c:v>44832.200729166667</c:v>
                      </c:pt>
                      <c:pt idx="20315">
                        <c:v>44832.200740740744</c:v>
                      </c:pt>
                      <c:pt idx="20316">
                        <c:v>44832.200752314813</c:v>
                      </c:pt>
                      <c:pt idx="20317">
                        <c:v>44832.20076388889</c:v>
                      </c:pt>
                      <c:pt idx="20318">
                        <c:v>44832.200775462959</c:v>
                      </c:pt>
                      <c:pt idx="20319">
                        <c:v>44832.200787037036</c:v>
                      </c:pt>
                      <c:pt idx="20320">
                        <c:v>44832.200798611113</c:v>
                      </c:pt>
                      <c:pt idx="20321">
                        <c:v>44832.200810185182</c:v>
                      </c:pt>
                      <c:pt idx="20322">
                        <c:v>44832.200821759259</c:v>
                      </c:pt>
                      <c:pt idx="20323">
                        <c:v>44832.200833333336</c:v>
                      </c:pt>
                      <c:pt idx="20324">
                        <c:v>44832.200844907406</c:v>
                      </c:pt>
                      <c:pt idx="20325">
                        <c:v>44832.200856481482</c:v>
                      </c:pt>
                      <c:pt idx="20326">
                        <c:v>44832.200868055559</c:v>
                      </c:pt>
                      <c:pt idx="20327">
                        <c:v>44832.200879629629</c:v>
                      </c:pt>
                      <c:pt idx="20328">
                        <c:v>44832.200891203705</c:v>
                      </c:pt>
                      <c:pt idx="20329">
                        <c:v>44832.200902777775</c:v>
                      </c:pt>
                      <c:pt idx="20330">
                        <c:v>44832.200914351852</c:v>
                      </c:pt>
                      <c:pt idx="20331">
                        <c:v>44832.200925925928</c:v>
                      </c:pt>
                      <c:pt idx="20332">
                        <c:v>44832.200937499998</c:v>
                      </c:pt>
                      <c:pt idx="20333">
                        <c:v>44832.200949074075</c:v>
                      </c:pt>
                      <c:pt idx="20334">
                        <c:v>44832.200960648152</c:v>
                      </c:pt>
                      <c:pt idx="20335">
                        <c:v>44832.200972222221</c:v>
                      </c:pt>
                      <c:pt idx="20336">
                        <c:v>44832.200983796298</c:v>
                      </c:pt>
                      <c:pt idx="20337">
                        <c:v>44832.200995370367</c:v>
                      </c:pt>
                      <c:pt idx="20338">
                        <c:v>44832.201006944444</c:v>
                      </c:pt>
                      <c:pt idx="20339">
                        <c:v>44832.201018518521</c:v>
                      </c:pt>
                      <c:pt idx="20340">
                        <c:v>44832.20103009259</c:v>
                      </c:pt>
                      <c:pt idx="20341">
                        <c:v>44832.201041666667</c:v>
                      </c:pt>
                      <c:pt idx="20342">
                        <c:v>44832.201053240744</c:v>
                      </c:pt>
                      <c:pt idx="20343">
                        <c:v>44832.201064814813</c:v>
                      </c:pt>
                      <c:pt idx="20344">
                        <c:v>44832.20107638889</c:v>
                      </c:pt>
                      <c:pt idx="20345">
                        <c:v>44832.20108796296</c:v>
                      </c:pt>
                      <c:pt idx="20346">
                        <c:v>44832.201099537036</c:v>
                      </c:pt>
                      <c:pt idx="20347">
                        <c:v>44832.201111111113</c:v>
                      </c:pt>
                      <c:pt idx="20348">
                        <c:v>44832.201122685183</c:v>
                      </c:pt>
                      <c:pt idx="20349">
                        <c:v>44832.20113425926</c:v>
                      </c:pt>
                      <c:pt idx="20350">
                        <c:v>44832.201145833336</c:v>
                      </c:pt>
                      <c:pt idx="20351">
                        <c:v>44832.201157407406</c:v>
                      </c:pt>
                      <c:pt idx="20352">
                        <c:v>44832.201168981483</c:v>
                      </c:pt>
                      <c:pt idx="20353">
                        <c:v>44832.201180555552</c:v>
                      </c:pt>
                      <c:pt idx="20354">
                        <c:v>44832.201192129629</c:v>
                      </c:pt>
                      <c:pt idx="20355">
                        <c:v>44832.201203703706</c:v>
                      </c:pt>
                      <c:pt idx="20356">
                        <c:v>44832.201215277775</c:v>
                      </c:pt>
                      <c:pt idx="20357">
                        <c:v>44832.201226851852</c:v>
                      </c:pt>
                      <c:pt idx="20358">
                        <c:v>44832.201238425929</c:v>
                      </c:pt>
                      <c:pt idx="20359">
                        <c:v>44832.201249999998</c:v>
                      </c:pt>
                      <c:pt idx="20360">
                        <c:v>44832.201261574075</c:v>
                      </c:pt>
                      <c:pt idx="20361">
                        <c:v>44832.201273148145</c:v>
                      </c:pt>
                      <c:pt idx="20362">
                        <c:v>44832.201284722221</c:v>
                      </c:pt>
                      <c:pt idx="20363">
                        <c:v>44832.201296296298</c:v>
                      </c:pt>
                      <c:pt idx="20364">
                        <c:v>44832.201307870368</c:v>
                      </c:pt>
                      <c:pt idx="20365">
                        <c:v>44832.201319444444</c:v>
                      </c:pt>
                      <c:pt idx="20366">
                        <c:v>44832.201331018521</c:v>
                      </c:pt>
                      <c:pt idx="20367">
                        <c:v>44832.201342592591</c:v>
                      </c:pt>
                      <c:pt idx="20368">
                        <c:v>44832.201354166667</c:v>
                      </c:pt>
                      <c:pt idx="20369">
                        <c:v>44832.201365740744</c:v>
                      </c:pt>
                      <c:pt idx="20370">
                        <c:v>44832.201377314814</c:v>
                      </c:pt>
                      <c:pt idx="20371">
                        <c:v>44832.201388888891</c:v>
                      </c:pt>
                      <c:pt idx="20372">
                        <c:v>44832.20140046296</c:v>
                      </c:pt>
                      <c:pt idx="20373">
                        <c:v>44832.201412037037</c:v>
                      </c:pt>
                      <c:pt idx="20374">
                        <c:v>44832.201423611114</c:v>
                      </c:pt>
                      <c:pt idx="20375">
                        <c:v>44832.201435185183</c:v>
                      </c:pt>
                      <c:pt idx="20376">
                        <c:v>44832.20144675926</c:v>
                      </c:pt>
                      <c:pt idx="20377">
                        <c:v>44832.201458333337</c:v>
                      </c:pt>
                      <c:pt idx="20378">
                        <c:v>44832.201469907406</c:v>
                      </c:pt>
                      <c:pt idx="20379">
                        <c:v>44832.201481481483</c:v>
                      </c:pt>
                      <c:pt idx="20380">
                        <c:v>44832.201493055552</c:v>
                      </c:pt>
                      <c:pt idx="20381">
                        <c:v>44832.201504629629</c:v>
                      </c:pt>
                      <c:pt idx="20382">
                        <c:v>44832.201516203706</c:v>
                      </c:pt>
                      <c:pt idx="20383">
                        <c:v>44832.201527777775</c:v>
                      </c:pt>
                      <c:pt idx="20384">
                        <c:v>44832.201539351852</c:v>
                      </c:pt>
                      <c:pt idx="20385">
                        <c:v>44832.201550925929</c:v>
                      </c:pt>
                      <c:pt idx="20386">
                        <c:v>44832.201562499999</c:v>
                      </c:pt>
                      <c:pt idx="20387">
                        <c:v>44832.201574074075</c:v>
                      </c:pt>
                      <c:pt idx="20388">
                        <c:v>44832.201585648145</c:v>
                      </c:pt>
                      <c:pt idx="20389">
                        <c:v>44832.201597222222</c:v>
                      </c:pt>
                      <c:pt idx="20390">
                        <c:v>44832.201608796298</c:v>
                      </c:pt>
                      <c:pt idx="20391">
                        <c:v>44832.201620370368</c:v>
                      </c:pt>
                      <c:pt idx="20392">
                        <c:v>44832.201631944445</c:v>
                      </c:pt>
                      <c:pt idx="20393">
                        <c:v>44832.201643518521</c:v>
                      </c:pt>
                      <c:pt idx="20394">
                        <c:v>44832.201655092591</c:v>
                      </c:pt>
                      <c:pt idx="20395">
                        <c:v>44832.201666666668</c:v>
                      </c:pt>
                      <c:pt idx="20396">
                        <c:v>44832.201678240737</c:v>
                      </c:pt>
                      <c:pt idx="20397">
                        <c:v>44832.201689814814</c:v>
                      </c:pt>
                      <c:pt idx="20398">
                        <c:v>44832.201701388891</c:v>
                      </c:pt>
                      <c:pt idx="20399">
                        <c:v>44832.20171296296</c:v>
                      </c:pt>
                      <c:pt idx="20400">
                        <c:v>44832.201724537037</c:v>
                      </c:pt>
                      <c:pt idx="20401">
                        <c:v>44832.201736111114</c:v>
                      </c:pt>
                      <c:pt idx="20402">
                        <c:v>44832.201747685183</c:v>
                      </c:pt>
                      <c:pt idx="20403">
                        <c:v>44832.20175925926</c:v>
                      </c:pt>
                      <c:pt idx="20404">
                        <c:v>44832.201770833337</c:v>
                      </c:pt>
                      <c:pt idx="20405">
                        <c:v>44832.201782407406</c:v>
                      </c:pt>
                      <c:pt idx="20406">
                        <c:v>44832.201793981483</c:v>
                      </c:pt>
                      <c:pt idx="20407">
                        <c:v>44832.201805555553</c:v>
                      </c:pt>
                      <c:pt idx="20408">
                        <c:v>44832.201817129629</c:v>
                      </c:pt>
                      <c:pt idx="20409">
                        <c:v>44832.201828703706</c:v>
                      </c:pt>
                      <c:pt idx="20410">
                        <c:v>44832.201840277776</c:v>
                      </c:pt>
                      <c:pt idx="20411">
                        <c:v>44832.201851851853</c:v>
                      </c:pt>
                      <c:pt idx="20412">
                        <c:v>44832.201863425929</c:v>
                      </c:pt>
                      <c:pt idx="20413">
                        <c:v>44832.201874999999</c:v>
                      </c:pt>
                      <c:pt idx="20414">
                        <c:v>44832.201886574076</c:v>
                      </c:pt>
                      <c:pt idx="20415">
                        <c:v>44832.201898148145</c:v>
                      </c:pt>
                      <c:pt idx="20416">
                        <c:v>44832.201909722222</c:v>
                      </c:pt>
                      <c:pt idx="20417">
                        <c:v>44832.201921296299</c:v>
                      </c:pt>
                      <c:pt idx="20418">
                        <c:v>44832.201932870368</c:v>
                      </c:pt>
                      <c:pt idx="20419">
                        <c:v>44832.201944444445</c:v>
                      </c:pt>
                      <c:pt idx="20420">
                        <c:v>44832.201956018522</c:v>
                      </c:pt>
                      <c:pt idx="20421">
                        <c:v>44832.201967592591</c:v>
                      </c:pt>
                      <c:pt idx="20422">
                        <c:v>44832.201979166668</c:v>
                      </c:pt>
                      <c:pt idx="20423">
                        <c:v>44832.201990740738</c:v>
                      </c:pt>
                      <c:pt idx="20424">
                        <c:v>44832.202002314814</c:v>
                      </c:pt>
                      <c:pt idx="20425">
                        <c:v>44832.202013888891</c:v>
                      </c:pt>
                      <c:pt idx="20426">
                        <c:v>44832.202025462961</c:v>
                      </c:pt>
                      <c:pt idx="20427">
                        <c:v>44832.202037037037</c:v>
                      </c:pt>
                      <c:pt idx="20428">
                        <c:v>44832.202048611114</c:v>
                      </c:pt>
                      <c:pt idx="20429">
                        <c:v>44832.202060185184</c:v>
                      </c:pt>
                      <c:pt idx="20430">
                        <c:v>44832.20207175926</c:v>
                      </c:pt>
                      <c:pt idx="20431">
                        <c:v>44832.20208333333</c:v>
                      </c:pt>
                      <c:pt idx="20432">
                        <c:v>44832.202094907407</c:v>
                      </c:pt>
                      <c:pt idx="20433">
                        <c:v>44832.202106481483</c:v>
                      </c:pt>
                      <c:pt idx="20434">
                        <c:v>44832.202118055553</c:v>
                      </c:pt>
                      <c:pt idx="20435">
                        <c:v>44832.20212962963</c:v>
                      </c:pt>
                      <c:pt idx="20436">
                        <c:v>44832.202141203707</c:v>
                      </c:pt>
                      <c:pt idx="20437">
                        <c:v>44832.202152777776</c:v>
                      </c:pt>
                      <c:pt idx="20438">
                        <c:v>44832.202164351853</c:v>
                      </c:pt>
                      <c:pt idx="20439">
                        <c:v>44832.202187499999</c:v>
                      </c:pt>
                      <c:pt idx="20440">
                        <c:v>44832.202199074076</c:v>
                      </c:pt>
                      <c:pt idx="20441">
                        <c:v>44832.202210648145</c:v>
                      </c:pt>
                      <c:pt idx="20442">
                        <c:v>44832.202222222222</c:v>
                      </c:pt>
                      <c:pt idx="20443">
                        <c:v>44832.202233796299</c:v>
                      </c:pt>
                      <c:pt idx="20444">
                        <c:v>44832.202245370368</c:v>
                      </c:pt>
                      <c:pt idx="20445">
                        <c:v>44832.202256944445</c:v>
                      </c:pt>
                      <c:pt idx="20446">
                        <c:v>44832.202268518522</c:v>
                      </c:pt>
                      <c:pt idx="20447">
                        <c:v>44832.202280092592</c:v>
                      </c:pt>
                      <c:pt idx="20448">
                        <c:v>44832.202291666668</c:v>
                      </c:pt>
                      <c:pt idx="20449">
                        <c:v>44832.202303240738</c:v>
                      </c:pt>
                      <c:pt idx="20450">
                        <c:v>44832.202314814815</c:v>
                      </c:pt>
                      <c:pt idx="20451">
                        <c:v>44832.202326388891</c:v>
                      </c:pt>
                      <c:pt idx="20452">
                        <c:v>44832.202337962961</c:v>
                      </c:pt>
                      <c:pt idx="20453">
                        <c:v>44832.202349537038</c:v>
                      </c:pt>
                      <c:pt idx="20454">
                        <c:v>44832.202361111114</c:v>
                      </c:pt>
                      <c:pt idx="20455">
                        <c:v>44832.202372685184</c:v>
                      </c:pt>
                      <c:pt idx="20456">
                        <c:v>44832.202384259261</c:v>
                      </c:pt>
                      <c:pt idx="20457">
                        <c:v>44832.20239583333</c:v>
                      </c:pt>
                      <c:pt idx="20458">
                        <c:v>44832.202407407407</c:v>
                      </c:pt>
                      <c:pt idx="20459">
                        <c:v>44832.202418981484</c:v>
                      </c:pt>
                      <c:pt idx="20460">
                        <c:v>44832.202430555553</c:v>
                      </c:pt>
                      <c:pt idx="20461">
                        <c:v>44832.20244212963</c:v>
                      </c:pt>
                      <c:pt idx="20462">
                        <c:v>44832.202453703707</c:v>
                      </c:pt>
                      <c:pt idx="20463">
                        <c:v>44832.202465277776</c:v>
                      </c:pt>
                      <c:pt idx="20464">
                        <c:v>44832.202476851853</c:v>
                      </c:pt>
                      <c:pt idx="20465">
                        <c:v>44832.202488425923</c:v>
                      </c:pt>
                      <c:pt idx="20466">
                        <c:v>44832.202499999999</c:v>
                      </c:pt>
                      <c:pt idx="20467">
                        <c:v>44832.202511574076</c:v>
                      </c:pt>
                      <c:pt idx="20468">
                        <c:v>44832.202523148146</c:v>
                      </c:pt>
                      <c:pt idx="20469">
                        <c:v>44832.202534722222</c:v>
                      </c:pt>
                      <c:pt idx="20470">
                        <c:v>44832.202546296299</c:v>
                      </c:pt>
                      <c:pt idx="20471">
                        <c:v>44832.202557870369</c:v>
                      </c:pt>
                      <c:pt idx="20472">
                        <c:v>44832.202569444446</c:v>
                      </c:pt>
                      <c:pt idx="20473">
                        <c:v>44832.202581018515</c:v>
                      </c:pt>
                      <c:pt idx="20474">
                        <c:v>44832.202592592592</c:v>
                      </c:pt>
                      <c:pt idx="20475">
                        <c:v>44832.202604166669</c:v>
                      </c:pt>
                      <c:pt idx="20476">
                        <c:v>44832.202615740738</c:v>
                      </c:pt>
                      <c:pt idx="20477">
                        <c:v>44832.202627314815</c:v>
                      </c:pt>
                      <c:pt idx="20478">
                        <c:v>44832.202638888892</c:v>
                      </c:pt>
                      <c:pt idx="20479">
                        <c:v>44832.202650462961</c:v>
                      </c:pt>
                      <c:pt idx="20480">
                        <c:v>44832.202662037038</c:v>
                      </c:pt>
                      <c:pt idx="20481">
                        <c:v>44832.202673611115</c:v>
                      </c:pt>
                      <c:pt idx="20482">
                        <c:v>44832.202685185184</c:v>
                      </c:pt>
                      <c:pt idx="20483">
                        <c:v>44832.202696759261</c:v>
                      </c:pt>
                      <c:pt idx="20484">
                        <c:v>44832.202708333331</c:v>
                      </c:pt>
                      <c:pt idx="20485">
                        <c:v>44832.202719907407</c:v>
                      </c:pt>
                      <c:pt idx="20486">
                        <c:v>44832.202731481484</c:v>
                      </c:pt>
                      <c:pt idx="20487">
                        <c:v>44832.202743055554</c:v>
                      </c:pt>
                      <c:pt idx="20488">
                        <c:v>44832.20275462963</c:v>
                      </c:pt>
                      <c:pt idx="20489">
                        <c:v>44832.202766203707</c:v>
                      </c:pt>
                      <c:pt idx="20490">
                        <c:v>44832.202777777777</c:v>
                      </c:pt>
                      <c:pt idx="20491">
                        <c:v>44832.202789351853</c:v>
                      </c:pt>
                      <c:pt idx="20492">
                        <c:v>44832.202800925923</c:v>
                      </c:pt>
                      <c:pt idx="20493">
                        <c:v>44832.2028125</c:v>
                      </c:pt>
                      <c:pt idx="20494">
                        <c:v>44832.202824074076</c:v>
                      </c:pt>
                      <c:pt idx="20495">
                        <c:v>44832.202835648146</c:v>
                      </c:pt>
                      <c:pt idx="20496">
                        <c:v>44832.202847222223</c:v>
                      </c:pt>
                      <c:pt idx="20497">
                        <c:v>44832.2028587963</c:v>
                      </c:pt>
                      <c:pt idx="20498">
                        <c:v>44832.202870370369</c:v>
                      </c:pt>
                      <c:pt idx="20499">
                        <c:v>44832.202881944446</c:v>
                      </c:pt>
                      <c:pt idx="20500">
                        <c:v>44832.202893518515</c:v>
                      </c:pt>
                      <c:pt idx="20501">
                        <c:v>44832.202905092592</c:v>
                      </c:pt>
                      <c:pt idx="20502">
                        <c:v>44832.202916666669</c:v>
                      </c:pt>
                      <c:pt idx="20503">
                        <c:v>44832.202928240738</c:v>
                      </c:pt>
                      <c:pt idx="20504">
                        <c:v>44832.202939814815</c:v>
                      </c:pt>
                      <c:pt idx="20505">
                        <c:v>44832.202951388892</c:v>
                      </c:pt>
                      <c:pt idx="20506">
                        <c:v>44832.202962962961</c:v>
                      </c:pt>
                      <c:pt idx="20507">
                        <c:v>44832.202974537038</c:v>
                      </c:pt>
                      <c:pt idx="20508">
                        <c:v>44832.202986111108</c:v>
                      </c:pt>
                      <c:pt idx="20509">
                        <c:v>44832.202997685185</c:v>
                      </c:pt>
                      <c:pt idx="20510">
                        <c:v>44832.203009259261</c:v>
                      </c:pt>
                      <c:pt idx="20511">
                        <c:v>44832.203020833331</c:v>
                      </c:pt>
                      <c:pt idx="20512">
                        <c:v>44832.203032407408</c:v>
                      </c:pt>
                      <c:pt idx="20513">
                        <c:v>44832.203043981484</c:v>
                      </c:pt>
                      <c:pt idx="20514">
                        <c:v>44832.203055555554</c:v>
                      </c:pt>
                      <c:pt idx="20515">
                        <c:v>44832.203067129631</c:v>
                      </c:pt>
                      <c:pt idx="20516">
                        <c:v>44832.2030787037</c:v>
                      </c:pt>
                      <c:pt idx="20517">
                        <c:v>44832.203090277777</c:v>
                      </c:pt>
                      <c:pt idx="20518">
                        <c:v>44832.203101851854</c:v>
                      </c:pt>
                      <c:pt idx="20519">
                        <c:v>44832.203113425923</c:v>
                      </c:pt>
                      <c:pt idx="20520">
                        <c:v>44832.203125</c:v>
                      </c:pt>
                      <c:pt idx="20521">
                        <c:v>44832.203136574077</c:v>
                      </c:pt>
                      <c:pt idx="20522">
                        <c:v>44832.203148148146</c:v>
                      </c:pt>
                      <c:pt idx="20523">
                        <c:v>44832.203159722223</c:v>
                      </c:pt>
                      <c:pt idx="20524">
                        <c:v>44832.2031712963</c:v>
                      </c:pt>
                      <c:pt idx="20525">
                        <c:v>44832.203182870369</c:v>
                      </c:pt>
                      <c:pt idx="20526">
                        <c:v>44832.203194444446</c:v>
                      </c:pt>
                      <c:pt idx="20527">
                        <c:v>44832.203206018516</c:v>
                      </c:pt>
                      <c:pt idx="20528">
                        <c:v>44832.203217592592</c:v>
                      </c:pt>
                      <c:pt idx="20529">
                        <c:v>44832.203229166669</c:v>
                      </c:pt>
                      <c:pt idx="20530">
                        <c:v>44832.203240740739</c:v>
                      </c:pt>
                      <c:pt idx="20531">
                        <c:v>44832.203252314815</c:v>
                      </c:pt>
                      <c:pt idx="20532">
                        <c:v>44832.203263888892</c:v>
                      </c:pt>
                      <c:pt idx="20533">
                        <c:v>44832.203275462962</c:v>
                      </c:pt>
                      <c:pt idx="20534">
                        <c:v>44832.203287037039</c:v>
                      </c:pt>
                      <c:pt idx="20535">
                        <c:v>44832.203298611108</c:v>
                      </c:pt>
                      <c:pt idx="20536">
                        <c:v>44832.203310185185</c:v>
                      </c:pt>
                      <c:pt idx="20537">
                        <c:v>44832.203321759262</c:v>
                      </c:pt>
                      <c:pt idx="20538">
                        <c:v>44832.203333333331</c:v>
                      </c:pt>
                      <c:pt idx="20539">
                        <c:v>44832.203344907408</c:v>
                      </c:pt>
                      <c:pt idx="20540">
                        <c:v>44832.203356481485</c:v>
                      </c:pt>
                      <c:pt idx="20541">
                        <c:v>44832.203368055554</c:v>
                      </c:pt>
                      <c:pt idx="20542">
                        <c:v>44832.203379629631</c:v>
                      </c:pt>
                      <c:pt idx="20543">
                        <c:v>44832.2033912037</c:v>
                      </c:pt>
                      <c:pt idx="20544">
                        <c:v>44832.203402777777</c:v>
                      </c:pt>
                      <c:pt idx="20545">
                        <c:v>44832.203414351854</c:v>
                      </c:pt>
                      <c:pt idx="20546">
                        <c:v>44832.203425925924</c:v>
                      </c:pt>
                      <c:pt idx="20547">
                        <c:v>44832.2034375</c:v>
                      </c:pt>
                      <c:pt idx="20548">
                        <c:v>44832.203449074077</c:v>
                      </c:pt>
                      <c:pt idx="20549">
                        <c:v>44832.203460648147</c:v>
                      </c:pt>
                      <c:pt idx="20550">
                        <c:v>44832.203472222223</c:v>
                      </c:pt>
                      <c:pt idx="20551">
                        <c:v>44832.203483796293</c:v>
                      </c:pt>
                      <c:pt idx="20552">
                        <c:v>44832.20349537037</c:v>
                      </c:pt>
                      <c:pt idx="20553">
                        <c:v>44832.203506944446</c:v>
                      </c:pt>
                      <c:pt idx="20554">
                        <c:v>44832.203518518516</c:v>
                      </c:pt>
                      <c:pt idx="20555">
                        <c:v>44832.203530092593</c:v>
                      </c:pt>
                      <c:pt idx="20556">
                        <c:v>44832.203541666669</c:v>
                      </c:pt>
                      <c:pt idx="20557">
                        <c:v>44832.203553240739</c:v>
                      </c:pt>
                      <c:pt idx="20558">
                        <c:v>44832.203564814816</c:v>
                      </c:pt>
                      <c:pt idx="20559">
                        <c:v>44832.203576388885</c:v>
                      </c:pt>
                      <c:pt idx="20560">
                        <c:v>44832.203587962962</c:v>
                      </c:pt>
                      <c:pt idx="20561">
                        <c:v>44832.203599537039</c:v>
                      </c:pt>
                      <c:pt idx="20562">
                        <c:v>44832.203611111108</c:v>
                      </c:pt>
                      <c:pt idx="20563">
                        <c:v>44832.203622685185</c:v>
                      </c:pt>
                      <c:pt idx="20564">
                        <c:v>44832.203634259262</c:v>
                      </c:pt>
                      <c:pt idx="20565">
                        <c:v>44832.203645833331</c:v>
                      </c:pt>
                      <c:pt idx="20566">
                        <c:v>44832.203657407408</c:v>
                      </c:pt>
                      <c:pt idx="20567">
                        <c:v>44832.203668981485</c:v>
                      </c:pt>
                      <c:pt idx="20568">
                        <c:v>44832.203680555554</c:v>
                      </c:pt>
                      <c:pt idx="20569">
                        <c:v>44832.203692129631</c:v>
                      </c:pt>
                      <c:pt idx="20570">
                        <c:v>44832.203703703701</c:v>
                      </c:pt>
                      <c:pt idx="20571">
                        <c:v>44832.203715277778</c:v>
                      </c:pt>
                      <c:pt idx="20572">
                        <c:v>44832.203726851854</c:v>
                      </c:pt>
                      <c:pt idx="20573">
                        <c:v>44832.203738425924</c:v>
                      </c:pt>
                      <c:pt idx="20574">
                        <c:v>44832.203750000001</c:v>
                      </c:pt>
                      <c:pt idx="20575">
                        <c:v>44832.203761574077</c:v>
                      </c:pt>
                      <c:pt idx="20576">
                        <c:v>44832.203773148147</c:v>
                      </c:pt>
                      <c:pt idx="20577">
                        <c:v>44832.203784722224</c:v>
                      </c:pt>
                      <c:pt idx="20578">
                        <c:v>44832.203796296293</c:v>
                      </c:pt>
                      <c:pt idx="20579">
                        <c:v>44832.20380787037</c:v>
                      </c:pt>
                      <c:pt idx="20580">
                        <c:v>44832.203819444447</c:v>
                      </c:pt>
                      <c:pt idx="20581">
                        <c:v>44832.203831018516</c:v>
                      </c:pt>
                      <c:pt idx="20582">
                        <c:v>44832.203842592593</c:v>
                      </c:pt>
                      <c:pt idx="20583">
                        <c:v>44832.20385416667</c:v>
                      </c:pt>
                      <c:pt idx="20584">
                        <c:v>44832.203865740739</c:v>
                      </c:pt>
                      <c:pt idx="20585">
                        <c:v>44832.203877314816</c:v>
                      </c:pt>
                      <c:pt idx="20586">
                        <c:v>44832.203888888886</c:v>
                      </c:pt>
                      <c:pt idx="20587">
                        <c:v>44832.203900462962</c:v>
                      </c:pt>
                      <c:pt idx="20588">
                        <c:v>44832.203912037039</c:v>
                      </c:pt>
                      <c:pt idx="20589">
                        <c:v>44832.203923611109</c:v>
                      </c:pt>
                      <c:pt idx="20590">
                        <c:v>44832.203935185185</c:v>
                      </c:pt>
                      <c:pt idx="20591">
                        <c:v>44832.203946759262</c:v>
                      </c:pt>
                      <c:pt idx="20592">
                        <c:v>44832.203958333332</c:v>
                      </c:pt>
                      <c:pt idx="20593">
                        <c:v>44832.203969907408</c:v>
                      </c:pt>
                      <c:pt idx="20594">
                        <c:v>44832.203981481478</c:v>
                      </c:pt>
                      <c:pt idx="20595">
                        <c:v>44832.203993055555</c:v>
                      </c:pt>
                      <c:pt idx="20596">
                        <c:v>44832.204004629632</c:v>
                      </c:pt>
                      <c:pt idx="20597">
                        <c:v>44832.204016203701</c:v>
                      </c:pt>
                      <c:pt idx="20598">
                        <c:v>44832.204027777778</c:v>
                      </c:pt>
                      <c:pt idx="20599">
                        <c:v>44832.204039351855</c:v>
                      </c:pt>
                      <c:pt idx="20600">
                        <c:v>44832.204050925924</c:v>
                      </c:pt>
                      <c:pt idx="20601">
                        <c:v>44832.204062500001</c:v>
                      </c:pt>
                      <c:pt idx="20602">
                        <c:v>44832.204074074078</c:v>
                      </c:pt>
                      <c:pt idx="20603">
                        <c:v>44832.204085648147</c:v>
                      </c:pt>
                      <c:pt idx="20604">
                        <c:v>44832.204097222224</c:v>
                      </c:pt>
                      <c:pt idx="20605">
                        <c:v>44832.204108796293</c:v>
                      </c:pt>
                      <c:pt idx="20606">
                        <c:v>44832.20412037037</c:v>
                      </c:pt>
                      <c:pt idx="20607">
                        <c:v>44832.204131944447</c:v>
                      </c:pt>
                      <c:pt idx="20608">
                        <c:v>44832.204143518517</c:v>
                      </c:pt>
                      <c:pt idx="20609">
                        <c:v>44832.204155092593</c:v>
                      </c:pt>
                      <c:pt idx="20610">
                        <c:v>44832.20416666667</c:v>
                      </c:pt>
                      <c:pt idx="20611">
                        <c:v>44832.20417824074</c:v>
                      </c:pt>
                      <c:pt idx="20612">
                        <c:v>44832.204189814816</c:v>
                      </c:pt>
                      <c:pt idx="20613">
                        <c:v>44832.204201388886</c:v>
                      </c:pt>
                      <c:pt idx="20614">
                        <c:v>44832.204212962963</c:v>
                      </c:pt>
                      <c:pt idx="20615">
                        <c:v>44832.204224537039</c:v>
                      </c:pt>
                      <c:pt idx="20616">
                        <c:v>44832.204236111109</c:v>
                      </c:pt>
                      <c:pt idx="20617">
                        <c:v>44832.204247685186</c:v>
                      </c:pt>
                      <c:pt idx="20618">
                        <c:v>44832.204259259262</c:v>
                      </c:pt>
                      <c:pt idx="20619">
                        <c:v>44832.204270833332</c:v>
                      </c:pt>
                      <c:pt idx="20620">
                        <c:v>44832.204282407409</c:v>
                      </c:pt>
                      <c:pt idx="20621">
                        <c:v>44832.204293981478</c:v>
                      </c:pt>
                      <c:pt idx="20622">
                        <c:v>44832.204305555555</c:v>
                      </c:pt>
                      <c:pt idx="20623">
                        <c:v>44832.204317129632</c:v>
                      </c:pt>
                      <c:pt idx="20624">
                        <c:v>44832.204328703701</c:v>
                      </c:pt>
                      <c:pt idx="20625">
                        <c:v>44832.204340277778</c:v>
                      </c:pt>
                      <c:pt idx="20626">
                        <c:v>44832.204351851855</c:v>
                      </c:pt>
                      <c:pt idx="20627">
                        <c:v>44832.204363425924</c:v>
                      </c:pt>
                      <c:pt idx="20628">
                        <c:v>44832.204375000001</c:v>
                      </c:pt>
                      <c:pt idx="20629">
                        <c:v>44832.204386574071</c:v>
                      </c:pt>
                      <c:pt idx="20630">
                        <c:v>44832.204398148147</c:v>
                      </c:pt>
                      <c:pt idx="20631">
                        <c:v>44832.204409722224</c:v>
                      </c:pt>
                      <c:pt idx="20632">
                        <c:v>44832.204421296294</c:v>
                      </c:pt>
                      <c:pt idx="20633">
                        <c:v>44832.204432870371</c:v>
                      </c:pt>
                      <c:pt idx="20634">
                        <c:v>44832.204444444447</c:v>
                      </c:pt>
                      <c:pt idx="20635">
                        <c:v>44832.204456018517</c:v>
                      </c:pt>
                      <c:pt idx="20636">
                        <c:v>44832.204467592594</c:v>
                      </c:pt>
                      <c:pt idx="20637">
                        <c:v>44832.204479166663</c:v>
                      </c:pt>
                      <c:pt idx="20638">
                        <c:v>44832.20449074074</c:v>
                      </c:pt>
                      <c:pt idx="20639">
                        <c:v>44832.204502314817</c:v>
                      </c:pt>
                      <c:pt idx="20640">
                        <c:v>44832.204513888886</c:v>
                      </c:pt>
                      <c:pt idx="20641">
                        <c:v>44832.204525462963</c:v>
                      </c:pt>
                      <c:pt idx="20642">
                        <c:v>44832.20453703704</c:v>
                      </c:pt>
                      <c:pt idx="20643">
                        <c:v>44832.204548611109</c:v>
                      </c:pt>
                      <c:pt idx="20644">
                        <c:v>44832.204560185186</c:v>
                      </c:pt>
                      <c:pt idx="20645">
                        <c:v>44832.204571759263</c:v>
                      </c:pt>
                      <c:pt idx="20646">
                        <c:v>44832.204583333332</c:v>
                      </c:pt>
                      <c:pt idx="20647">
                        <c:v>44832.204594907409</c:v>
                      </c:pt>
                      <c:pt idx="20648">
                        <c:v>44832.204606481479</c:v>
                      </c:pt>
                      <c:pt idx="20649">
                        <c:v>44832.204618055555</c:v>
                      </c:pt>
                      <c:pt idx="20650">
                        <c:v>44832.204629629632</c:v>
                      </c:pt>
                      <c:pt idx="20651">
                        <c:v>44832.204641203702</c:v>
                      </c:pt>
                      <c:pt idx="20652">
                        <c:v>44832.204652777778</c:v>
                      </c:pt>
                      <c:pt idx="20653">
                        <c:v>44832.204664351855</c:v>
                      </c:pt>
                      <c:pt idx="20654">
                        <c:v>44832.204675925925</c:v>
                      </c:pt>
                      <c:pt idx="20655">
                        <c:v>44832.204687500001</c:v>
                      </c:pt>
                      <c:pt idx="20656">
                        <c:v>44832.204699074071</c:v>
                      </c:pt>
                      <c:pt idx="20657">
                        <c:v>44832.204710648148</c:v>
                      </c:pt>
                      <c:pt idx="20658">
                        <c:v>44832.204722222225</c:v>
                      </c:pt>
                      <c:pt idx="20659">
                        <c:v>44832.204733796294</c:v>
                      </c:pt>
                      <c:pt idx="20660">
                        <c:v>44832.204745370371</c:v>
                      </c:pt>
                      <c:pt idx="20661">
                        <c:v>44832.204756944448</c:v>
                      </c:pt>
                      <c:pt idx="20662">
                        <c:v>44832.204768518517</c:v>
                      </c:pt>
                      <c:pt idx="20663">
                        <c:v>44832.204780092594</c:v>
                      </c:pt>
                      <c:pt idx="20664">
                        <c:v>44832.204791666663</c:v>
                      </c:pt>
                      <c:pt idx="20665">
                        <c:v>44832.20480324074</c:v>
                      </c:pt>
                      <c:pt idx="20666">
                        <c:v>44832.204814814817</c:v>
                      </c:pt>
                      <c:pt idx="20667">
                        <c:v>44832.204826388886</c:v>
                      </c:pt>
                      <c:pt idx="20668">
                        <c:v>44832.204837962963</c:v>
                      </c:pt>
                      <c:pt idx="20669">
                        <c:v>44832.20484953704</c:v>
                      </c:pt>
                      <c:pt idx="20670">
                        <c:v>44832.204861111109</c:v>
                      </c:pt>
                      <c:pt idx="20671">
                        <c:v>44832.204872685186</c:v>
                      </c:pt>
                      <c:pt idx="20672">
                        <c:v>44832.204884259256</c:v>
                      </c:pt>
                      <c:pt idx="20673">
                        <c:v>44832.204895833333</c:v>
                      </c:pt>
                      <c:pt idx="20674">
                        <c:v>44832.204907407409</c:v>
                      </c:pt>
                      <c:pt idx="20675">
                        <c:v>44832.204918981479</c:v>
                      </c:pt>
                      <c:pt idx="20676">
                        <c:v>44832.204930555556</c:v>
                      </c:pt>
                      <c:pt idx="20677">
                        <c:v>44832.204942129632</c:v>
                      </c:pt>
                      <c:pt idx="20678">
                        <c:v>44832.204953703702</c:v>
                      </c:pt>
                      <c:pt idx="20679">
                        <c:v>44832.204965277779</c:v>
                      </c:pt>
                      <c:pt idx="20680">
                        <c:v>44832.204988425925</c:v>
                      </c:pt>
                      <c:pt idx="20681">
                        <c:v>44832.205000000002</c:v>
                      </c:pt>
                      <c:pt idx="20682">
                        <c:v>44832.205011574071</c:v>
                      </c:pt>
                      <c:pt idx="20683">
                        <c:v>44832.205023148148</c:v>
                      </c:pt>
                      <c:pt idx="20684">
                        <c:v>44832.205034722225</c:v>
                      </c:pt>
                      <c:pt idx="20685">
                        <c:v>44832.205046296294</c:v>
                      </c:pt>
                      <c:pt idx="20686">
                        <c:v>44832.205057870371</c:v>
                      </c:pt>
                      <c:pt idx="20687">
                        <c:v>44832.205069444448</c:v>
                      </c:pt>
                      <c:pt idx="20688">
                        <c:v>44832.205081018517</c:v>
                      </c:pt>
                      <c:pt idx="20689">
                        <c:v>44832.205092592594</c:v>
                      </c:pt>
                      <c:pt idx="20690">
                        <c:v>44832.205104166664</c:v>
                      </c:pt>
                      <c:pt idx="20691">
                        <c:v>44832.20511574074</c:v>
                      </c:pt>
                      <c:pt idx="20692">
                        <c:v>44832.205127314817</c:v>
                      </c:pt>
                      <c:pt idx="20693">
                        <c:v>44832.205138888887</c:v>
                      </c:pt>
                      <c:pt idx="20694">
                        <c:v>44832.205150462964</c:v>
                      </c:pt>
                      <c:pt idx="20695">
                        <c:v>44832.20516203704</c:v>
                      </c:pt>
                      <c:pt idx="20696">
                        <c:v>44832.20517361111</c:v>
                      </c:pt>
                      <c:pt idx="20697">
                        <c:v>44832.205185185187</c:v>
                      </c:pt>
                      <c:pt idx="20698">
                        <c:v>44832.205196759256</c:v>
                      </c:pt>
                      <c:pt idx="20699">
                        <c:v>44832.205208333333</c:v>
                      </c:pt>
                      <c:pt idx="20700">
                        <c:v>44832.20521990741</c:v>
                      </c:pt>
                      <c:pt idx="20701">
                        <c:v>44832.205231481479</c:v>
                      </c:pt>
                      <c:pt idx="20702">
                        <c:v>44832.205243055556</c:v>
                      </c:pt>
                      <c:pt idx="20703">
                        <c:v>44832.205254629633</c:v>
                      </c:pt>
                      <c:pt idx="20704">
                        <c:v>44832.205266203702</c:v>
                      </c:pt>
                      <c:pt idx="20705">
                        <c:v>44832.205277777779</c:v>
                      </c:pt>
                      <c:pt idx="20706">
                        <c:v>44832.205289351848</c:v>
                      </c:pt>
                      <c:pt idx="20707">
                        <c:v>44832.205300925925</c:v>
                      </c:pt>
                      <c:pt idx="20708">
                        <c:v>44832.205312500002</c:v>
                      </c:pt>
                      <c:pt idx="20709">
                        <c:v>44832.205324074072</c:v>
                      </c:pt>
                      <c:pt idx="20710">
                        <c:v>44832.205335648148</c:v>
                      </c:pt>
                      <c:pt idx="20711">
                        <c:v>44832.205347222225</c:v>
                      </c:pt>
                      <c:pt idx="20712">
                        <c:v>44832.205358796295</c:v>
                      </c:pt>
                      <c:pt idx="20713">
                        <c:v>44832.205370370371</c:v>
                      </c:pt>
                      <c:pt idx="20714">
                        <c:v>44832.205381944441</c:v>
                      </c:pt>
                      <c:pt idx="20715">
                        <c:v>44832.205393518518</c:v>
                      </c:pt>
                      <c:pt idx="20716">
                        <c:v>44832.205405092594</c:v>
                      </c:pt>
                      <c:pt idx="20717">
                        <c:v>44832.205416666664</c:v>
                      </c:pt>
                      <c:pt idx="20718">
                        <c:v>44832.205428240741</c:v>
                      </c:pt>
                      <c:pt idx="20719">
                        <c:v>44832.205439814818</c:v>
                      </c:pt>
                      <c:pt idx="20720">
                        <c:v>44832.205451388887</c:v>
                      </c:pt>
                      <c:pt idx="20721">
                        <c:v>44832.205462962964</c:v>
                      </c:pt>
                      <c:pt idx="20722">
                        <c:v>44832.205474537041</c:v>
                      </c:pt>
                      <c:pt idx="20723">
                        <c:v>44832.20548611111</c:v>
                      </c:pt>
                      <c:pt idx="20724">
                        <c:v>44832.205497685187</c:v>
                      </c:pt>
                      <c:pt idx="20725">
                        <c:v>44832.205509259256</c:v>
                      </c:pt>
                      <c:pt idx="20726">
                        <c:v>44832.205520833333</c:v>
                      </c:pt>
                      <c:pt idx="20727">
                        <c:v>44832.20553240741</c:v>
                      </c:pt>
                      <c:pt idx="20728">
                        <c:v>44832.205543981479</c:v>
                      </c:pt>
                      <c:pt idx="20729">
                        <c:v>44832.205555555556</c:v>
                      </c:pt>
                      <c:pt idx="20730">
                        <c:v>44832.205567129633</c:v>
                      </c:pt>
                      <c:pt idx="20731">
                        <c:v>44832.205578703702</c:v>
                      </c:pt>
                      <c:pt idx="20732">
                        <c:v>44832.205590277779</c:v>
                      </c:pt>
                      <c:pt idx="20733">
                        <c:v>44832.205601851849</c:v>
                      </c:pt>
                      <c:pt idx="20734">
                        <c:v>44832.205613425926</c:v>
                      </c:pt>
                      <c:pt idx="20735">
                        <c:v>44832.205625000002</c:v>
                      </c:pt>
                      <c:pt idx="20736">
                        <c:v>44832.205636574072</c:v>
                      </c:pt>
                      <c:pt idx="20737">
                        <c:v>44832.205648148149</c:v>
                      </c:pt>
                      <c:pt idx="20738">
                        <c:v>44832.205659722225</c:v>
                      </c:pt>
                      <c:pt idx="20739">
                        <c:v>44832.205671296295</c:v>
                      </c:pt>
                      <c:pt idx="20740">
                        <c:v>44832.205682870372</c:v>
                      </c:pt>
                      <c:pt idx="20741">
                        <c:v>44832.205694444441</c:v>
                      </c:pt>
                      <c:pt idx="20742">
                        <c:v>44832.205706018518</c:v>
                      </c:pt>
                      <c:pt idx="20743">
                        <c:v>44832.205717592595</c:v>
                      </c:pt>
                      <c:pt idx="20744">
                        <c:v>44832.205729166664</c:v>
                      </c:pt>
                      <c:pt idx="20745">
                        <c:v>44832.205740740741</c:v>
                      </c:pt>
                      <c:pt idx="20746">
                        <c:v>44832.205752314818</c:v>
                      </c:pt>
                      <c:pt idx="20747">
                        <c:v>44832.205763888887</c:v>
                      </c:pt>
                      <c:pt idx="20748">
                        <c:v>44832.205775462964</c:v>
                      </c:pt>
                      <c:pt idx="20749">
                        <c:v>44832.205787037034</c:v>
                      </c:pt>
                      <c:pt idx="20750">
                        <c:v>44832.20579861111</c:v>
                      </c:pt>
                      <c:pt idx="20751">
                        <c:v>44832.205810185187</c:v>
                      </c:pt>
                      <c:pt idx="20752">
                        <c:v>44832.205821759257</c:v>
                      </c:pt>
                      <c:pt idx="20753">
                        <c:v>44832.205833333333</c:v>
                      </c:pt>
                      <c:pt idx="20754">
                        <c:v>44832.20584490741</c:v>
                      </c:pt>
                      <c:pt idx="20755">
                        <c:v>44832.20585648148</c:v>
                      </c:pt>
                      <c:pt idx="20756">
                        <c:v>44832.205868055556</c:v>
                      </c:pt>
                      <c:pt idx="20757">
                        <c:v>44832.205879629626</c:v>
                      </c:pt>
                      <c:pt idx="20758">
                        <c:v>44832.205891203703</c:v>
                      </c:pt>
                      <c:pt idx="20759">
                        <c:v>44832.20590277778</c:v>
                      </c:pt>
                      <c:pt idx="20760">
                        <c:v>44832.205914351849</c:v>
                      </c:pt>
                      <c:pt idx="20761">
                        <c:v>44832.205925925926</c:v>
                      </c:pt>
                      <c:pt idx="20762">
                        <c:v>44832.205937500003</c:v>
                      </c:pt>
                      <c:pt idx="20763">
                        <c:v>44832.205949074072</c:v>
                      </c:pt>
                      <c:pt idx="20764">
                        <c:v>44832.205960648149</c:v>
                      </c:pt>
                      <c:pt idx="20765">
                        <c:v>44832.205972222226</c:v>
                      </c:pt>
                      <c:pt idx="20766">
                        <c:v>44832.205983796295</c:v>
                      </c:pt>
                      <c:pt idx="20767">
                        <c:v>44832.205995370372</c:v>
                      </c:pt>
                      <c:pt idx="20768">
                        <c:v>44832.206006944441</c:v>
                      </c:pt>
                      <c:pt idx="20769">
                        <c:v>44832.206018518518</c:v>
                      </c:pt>
                      <c:pt idx="20770">
                        <c:v>44832.206030092595</c:v>
                      </c:pt>
                      <c:pt idx="20771">
                        <c:v>44832.206041666665</c:v>
                      </c:pt>
                      <c:pt idx="20772">
                        <c:v>44832.206053240741</c:v>
                      </c:pt>
                      <c:pt idx="20773">
                        <c:v>44832.206064814818</c:v>
                      </c:pt>
                      <c:pt idx="20774">
                        <c:v>44832.206076388888</c:v>
                      </c:pt>
                      <c:pt idx="20775">
                        <c:v>44832.206087962964</c:v>
                      </c:pt>
                      <c:pt idx="20776">
                        <c:v>44832.206099537034</c:v>
                      </c:pt>
                      <c:pt idx="20777">
                        <c:v>44832.206111111111</c:v>
                      </c:pt>
                      <c:pt idx="20778">
                        <c:v>44832.206122685187</c:v>
                      </c:pt>
                      <c:pt idx="20779">
                        <c:v>44832.206134259257</c:v>
                      </c:pt>
                      <c:pt idx="20780">
                        <c:v>44832.206145833334</c:v>
                      </c:pt>
                      <c:pt idx="20781">
                        <c:v>44832.206157407411</c:v>
                      </c:pt>
                      <c:pt idx="20782">
                        <c:v>44832.20616898148</c:v>
                      </c:pt>
                      <c:pt idx="20783">
                        <c:v>44832.206180555557</c:v>
                      </c:pt>
                      <c:pt idx="20784">
                        <c:v>44832.206192129626</c:v>
                      </c:pt>
                      <c:pt idx="20785">
                        <c:v>44832.206203703703</c:v>
                      </c:pt>
                      <c:pt idx="20786">
                        <c:v>44832.20621527778</c:v>
                      </c:pt>
                      <c:pt idx="20787">
                        <c:v>44832.206226851849</c:v>
                      </c:pt>
                      <c:pt idx="20788">
                        <c:v>44832.206238425926</c:v>
                      </c:pt>
                      <c:pt idx="20789">
                        <c:v>44832.206250000003</c:v>
                      </c:pt>
                      <c:pt idx="20790">
                        <c:v>44832.206261574072</c:v>
                      </c:pt>
                      <c:pt idx="20791">
                        <c:v>44832.206273148149</c:v>
                      </c:pt>
                      <c:pt idx="20792">
                        <c:v>44832.206284722219</c:v>
                      </c:pt>
                      <c:pt idx="20793">
                        <c:v>44832.206296296295</c:v>
                      </c:pt>
                      <c:pt idx="20794">
                        <c:v>44832.206307870372</c:v>
                      </c:pt>
                      <c:pt idx="20795">
                        <c:v>44832.206319444442</c:v>
                      </c:pt>
                      <c:pt idx="20796">
                        <c:v>44832.206331018519</c:v>
                      </c:pt>
                      <c:pt idx="20797">
                        <c:v>44832.206342592595</c:v>
                      </c:pt>
                      <c:pt idx="20798">
                        <c:v>44832.206354166665</c:v>
                      </c:pt>
                      <c:pt idx="20799">
                        <c:v>44832.206365740742</c:v>
                      </c:pt>
                      <c:pt idx="20800">
                        <c:v>44832.206377314818</c:v>
                      </c:pt>
                      <c:pt idx="20801">
                        <c:v>44832.206388888888</c:v>
                      </c:pt>
                      <c:pt idx="20802">
                        <c:v>44832.206400462965</c:v>
                      </c:pt>
                      <c:pt idx="20803">
                        <c:v>44832.206412037034</c:v>
                      </c:pt>
                      <c:pt idx="20804">
                        <c:v>44832.206423611111</c:v>
                      </c:pt>
                      <c:pt idx="20805">
                        <c:v>44832.206435185188</c:v>
                      </c:pt>
                      <c:pt idx="20806">
                        <c:v>44832.206446759257</c:v>
                      </c:pt>
                      <c:pt idx="20807">
                        <c:v>44832.206458333334</c:v>
                      </c:pt>
                      <c:pt idx="20808">
                        <c:v>44832.206469907411</c:v>
                      </c:pt>
                      <c:pt idx="20809">
                        <c:v>44832.20648148148</c:v>
                      </c:pt>
                      <c:pt idx="20810">
                        <c:v>44832.206493055557</c:v>
                      </c:pt>
                      <c:pt idx="20811">
                        <c:v>44832.206504629627</c:v>
                      </c:pt>
                      <c:pt idx="20812">
                        <c:v>44832.206516203703</c:v>
                      </c:pt>
                      <c:pt idx="20813">
                        <c:v>44832.20652777778</c:v>
                      </c:pt>
                      <c:pt idx="20814">
                        <c:v>44832.20653935185</c:v>
                      </c:pt>
                      <c:pt idx="20815">
                        <c:v>44832.206550925926</c:v>
                      </c:pt>
                      <c:pt idx="20816">
                        <c:v>44832.206562500003</c:v>
                      </c:pt>
                      <c:pt idx="20817">
                        <c:v>44832.206574074073</c:v>
                      </c:pt>
                      <c:pt idx="20818">
                        <c:v>44832.206585648149</c:v>
                      </c:pt>
                      <c:pt idx="20819">
                        <c:v>44832.206597222219</c:v>
                      </c:pt>
                      <c:pt idx="20820">
                        <c:v>44832.206608796296</c:v>
                      </c:pt>
                      <c:pt idx="20821">
                        <c:v>44832.206620370373</c:v>
                      </c:pt>
                      <c:pt idx="20822">
                        <c:v>44832.206631944442</c:v>
                      </c:pt>
                      <c:pt idx="20823">
                        <c:v>44832.206643518519</c:v>
                      </c:pt>
                      <c:pt idx="20824">
                        <c:v>44832.206655092596</c:v>
                      </c:pt>
                      <c:pt idx="20825">
                        <c:v>44832.206666666665</c:v>
                      </c:pt>
                      <c:pt idx="20826">
                        <c:v>44832.206678240742</c:v>
                      </c:pt>
                      <c:pt idx="20827">
                        <c:v>44832.206689814811</c:v>
                      </c:pt>
                      <c:pt idx="20828">
                        <c:v>44832.206701388888</c:v>
                      </c:pt>
                      <c:pt idx="20829">
                        <c:v>44832.206712962965</c:v>
                      </c:pt>
                      <c:pt idx="20830">
                        <c:v>44832.206724537034</c:v>
                      </c:pt>
                      <c:pt idx="20831">
                        <c:v>44832.206736111111</c:v>
                      </c:pt>
                      <c:pt idx="20832">
                        <c:v>44832.206747685188</c:v>
                      </c:pt>
                      <c:pt idx="20833">
                        <c:v>44832.206759259258</c:v>
                      </c:pt>
                      <c:pt idx="20834">
                        <c:v>44832.206770833334</c:v>
                      </c:pt>
                      <c:pt idx="20835">
                        <c:v>44832.206782407404</c:v>
                      </c:pt>
                      <c:pt idx="20836">
                        <c:v>44832.206793981481</c:v>
                      </c:pt>
                      <c:pt idx="20837">
                        <c:v>44832.206805555557</c:v>
                      </c:pt>
                      <c:pt idx="20838">
                        <c:v>44832.206817129627</c:v>
                      </c:pt>
                      <c:pt idx="20839">
                        <c:v>44832.206828703704</c:v>
                      </c:pt>
                      <c:pt idx="20840">
                        <c:v>44832.20684027778</c:v>
                      </c:pt>
                      <c:pt idx="20841">
                        <c:v>44832.20685185185</c:v>
                      </c:pt>
                      <c:pt idx="20842">
                        <c:v>44832.206863425927</c:v>
                      </c:pt>
                      <c:pt idx="20843">
                        <c:v>44832.206875000003</c:v>
                      </c:pt>
                      <c:pt idx="20844">
                        <c:v>44832.206886574073</c:v>
                      </c:pt>
                      <c:pt idx="20845">
                        <c:v>44832.20689814815</c:v>
                      </c:pt>
                      <c:pt idx="20846">
                        <c:v>44832.206909722219</c:v>
                      </c:pt>
                      <c:pt idx="20847">
                        <c:v>44832.206921296296</c:v>
                      </c:pt>
                      <c:pt idx="20848">
                        <c:v>44832.206932870373</c:v>
                      </c:pt>
                      <c:pt idx="20849">
                        <c:v>44832.206944444442</c:v>
                      </c:pt>
                      <c:pt idx="20850">
                        <c:v>44832.206956018519</c:v>
                      </c:pt>
                      <c:pt idx="20851">
                        <c:v>44832.206967592596</c:v>
                      </c:pt>
                      <c:pt idx="20852">
                        <c:v>44832.206979166665</c:v>
                      </c:pt>
                      <c:pt idx="20853">
                        <c:v>44832.206990740742</c:v>
                      </c:pt>
                      <c:pt idx="20854">
                        <c:v>44832.207002314812</c:v>
                      </c:pt>
                      <c:pt idx="20855">
                        <c:v>44832.207013888888</c:v>
                      </c:pt>
                      <c:pt idx="20856">
                        <c:v>44832.207025462965</c:v>
                      </c:pt>
                      <c:pt idx="20857">
                        <c:v>44832.207037037035</c:v>
                      </c:pt>
                      <c:pt idx="20858">
                        <c:v>44832.207048611112</c:v>
                      </c:pt>
                      <c:pt idx="20859">
                        <c:v>44832.207060185188</c:v>
                      </c:pt>
                      <c:pt idx="20860">
                        <c:v>44832.207071759258</c:v>
                      </c:pt>
                      <c:pt idx="20861">
                        <c:v>44832.207083333335</c:v>
                      </c:pt>
                      <c:pt idx="20862">
                        <c:v>44832.207094907404</c:v>
                      </c:pt>
                      <c:pt idx="20863">
                        <c:v>44832.207106481481</c:v>
                      </c:pt>
                      <c:pt idx="20864">
                        <c:v>44832.207118055558</c:v>
                      </c:pt>
                      <c:pt idx="20865">
                        <c:v>44832.207129629627</c:v>
                      </c:pt>
                      <c:pt idx="20866">
                        <c:v>44832.207141203704</c:v>
                      </c:pt>
                      <c:pt idx="20867">
                        <c:v>44832.207152777781</c:v>
                      </c:pt>
                      <c:pt idx="20868">
                        <c:v>44832.20716435185</c:v>
                      </c:pt>
                      <c:pt idx="20869">
                        <c:v>44832.207175925927</c:v>
                      </c:pt>
                      <c:pt idx="20870">
                        <c:v>44832.207187499997</c:v>
                      </c:pt>
                      <c:pt idx="20871">
                        <c:v>44832.207199074073</c:v>
                      </c:pt>
                      <c:pt idx="20872">
                        <c:v>44832.20721064815</c:v>
                      </c:pt>
                      <c:pt idx="20873">
                        <c:v>44832.20722222222</c:v>
                      </c:pt>
                      <c:pt idx="20874">
                        <c:v>44832.207233796296</c:v>
                      </c:pt>
                      <c:pt idx="20875">
                        <c:v>44832.207245370373</c:v>
                      </c:pt>
                      <c:pt idx="20876">
                        <c:v>44832.207256944443</c:v>
                      </c:pt>
                      <c:pt idx="20877">
                        <c:v>44832.207268518519</c:v>
                      </c:pt>
                      <c:pt idx="20878">
                        <c:v>44832.207280092596</c:v>
                      </c:pt>
                      <c:pt idx="20879">
                        <c:v>44832.207291666666</c:v>
                      </c:pt>
                      <c:pt idx="20880">
                        <c:v>44832.207303240742</c:v>
                      </c:pt>
                      <c:pt idx="20881">
                        <c:v>44832.207314814812</c:v>
                      </c:pt>
                      <c:pt idx="20882">
                        <c:v>44832.207326388889</c:v>
                      </c:pt>
                      <c:pt idx="20883">
                        <c:v>44832.207337962966</c:v>
                      </c:pt>
                      <c:pt idx="20884">
                        <c:v>44832.207349537035</c:v>
                      </c:pt>
                      <c:pt idx="20885">
                        <c:v>44832.207361111112</c:v>
                      </c:pt>
                      <c:pt idx="20886">
                        <c:v>44832.207372685189</c:v>
                      </c:pt>
                      <c:pt idx="20887">
                        <c:v>44832.207384259258</c:v>
                      </c:pt>
                      <c:pt idx="20888">
                        <c:v>44832.207395833335</c:v>
                      </c:pt>
                      <c:pt idx="20889">
                        <c:v>44832.207407407404</c:v>
                      </c:pt>
                      <c:pt idx="20890">
                        <c:v>44832.207418981481</c:v>
                      </c:pt>
                      <c:pt idx="20891">
                        <c:v>44832.207430555558</c:v>
                      </c:pt>
                      <c:pt idx="20892">
                        <c:v>44832.207442129627</c:v>
                      </c:pt>
                      <c:pt idx="20893">
                        <c:v>44832.207453703704</c:v>
                      </c:pt>
                      <c:pt idx="20894">
                        <c:v>44832.207465277781</c:v>
                      </c:pt>
                      <c:pt idx="20895">
                        <c:v>44832.207476851851</c:v>
                      </c:pt>
                      <c:pt idx="20896">
                        <c:v>44832.207488425927</c:v>
                      </c:pt>
                      <c:pt idx="20897">
                        <c:v>44832.207499999997</c:v>
                      </c:pt>
                      <c:pt idx="20898">
                        <c:v>44832.207511574074</c:v>
                      </c:pt>
                      <c:pt idx="20899">
                        <c:v>44832.20752314815</c:v>
                      </c:pt>
                      <c:pt idx="20900">
                        <c:v>44832.20753472222</c:v>
                      </c:pt>
                      <c:pt idx="20901">
                        <c:v>44832.207546296297</c:v>
                      </c:pt>
                      <c:pt idx="20902">
                        <c:v>44832.207557870373</c:v>
                      </c:pt>
                      <c:pt idx="20903">
                        <c:v>44832.207569444443</c:v>
                      </c:pt>
                      <c:pt idx="20904">
                        <c:v>44832.20758101852</c:v>
                      </c:pt>
                      <c:pt idx="20905">
                        <c:v>44832.207592592589</c:v>
                      </c:pt>
                      <c:pt idx="20906">
                        <c:v>44832.207604166666</c:v>
                      </c:pt>
                      <c:pt idx="20907">
                        <c:v>44832.207615740743</c:v>
                      </c:pt>
                      <c:pt idx="20908">
                        <c:v>44832.207627314812</c:v>
                      </c:pt>
                      <c:pt idx="20909">
                        <c:v>44832.207638888889</c:v>
                      </c:pt>
                      <c:pt idx="20910">
                        <c:v>44832.207650462966</c:v>
                      </c:pt>
                      <c:pt idx="20911">
                        <c:v>44832.207662037035</c:v>
                      </c:pt>
                      <c:pt idx="20912">
                        <c:v>44832.207673611112</c:v>
                      </c:pt>
                      <c:pt idx="20913">
                        <c:v>44832.207685185182</c:v>
                      </c:pt>
                      <c:pt idx="20914">
                        <c:v>44832.207696759258</c:v>
                      </c:pt>
                      <c:pt idx="20915">
                        <c:v>44832.207708333335</c:v>
                      </c:pt>
                      <c:pt idx="20916">
                        <c:v>44832.207719907405</c:v>
                      </c:pt>
                      <c:pt idx="20917">
                        <c:v>44832.207731481481</c:v>
                      </c:pt>
                      <c:pt idx="20918">
                        <c:v>44832.207743055558</c:v>
                      </c:pt>
                      <c:pt idx="20919">
                        <c:v>44832.207754629628</c:v>
                      </c:pt>
                      <c:pt idx="20920">
                        <c:v>44832.207777777781</c:v>
                      </c:pt>
                      <c:pt idx="20921">
                        <c:v>44832.207789351851</c:v>
                      </c:pt>
                      <c:pt idx="20922">
                        <c:v>44832.207800925928</c:v>
                      </c:pt>
                      <c:pt idx="20923">
                        <c:v>44832.207812499997</c:v>
                      </c:pt>
                      <c:pt idx="20924">
                        <c:v>44832.207824074074</c:v>
                      </c:pt>
                      <c:pt idx="20925">
                        <c:v>44832.207835648151</c:v>
                      </c:pt>
                      <c:pt idx="20926">
                        <c:v>44832.20784722222</c:v>
                      </c:pt>
                      <c:pt idx="20927">
                        <c:v>44832.207858796297</c:v>
                      </c:pt>
                      <c:pt idx="20928">
                        <c:v>44832.207870370374</c:v>
                      </c:pt>
                      <c:pt idx="20929">
                        <c:v>44832.207881944443</c:v>
                      </c:pt>
                      <c:pt idx="20930">
                        <c:v>44832.20789351852</c:v>
                      </c:pt>
                      <c:pt idx="20931">
                        <c:v>44832.207905092589</c:v>
                      </c:pt>
                      <c:pt idx="20932">
                        <c:v>44832.207916666666</c:v>
                      </c:pt>
                      <c:pt idx="20933">
                        <c:v>44832.207928240743</c:v>
                      </c:pt>
                      <c:pt idx="20934">
                        <c:v>44832.207939814813</c:v>
                      </c:pt>
                      <c:pt idx="20935">
                        <c:v>44832.207951388889</c:v>
                      </c:pt>
                      <c:pt idx="20936">
                        <c:v>44832.207962962966</c:v>
                      </c:pt>
                      <c:pt idx="20937">
                        <c:v>44832.207974537036</c:v>
                      </c:pt>
                      <c:pt idx="20938">
                        <c:v>44832.207986111112</c:v>
                      </c:pt>
                      <c:pt idx="20939">
                        <c:v>44832.207997685182</c:v>
                      </c:pt>
                      <c:pt idx="20940">
                        <c:v>44832.208009259259</c:v>
                      </c:pt>
                      <c:pt idx="20941">
                        <c:v>44832.208020833335</c:v>
                      </c:pt>
                      <c:pt idx="20942">
                        <c:v>44832.208032407405</c:v>
                      </c:pt>
                      <c:pt idx="20943">
                        <c:v>44832.208043981482</c:v>
                      </c:pt>
                      <c:pt idx="20944">
                        <c:v>44832.208055555559</c:v>
                      </c:pt>
                      <c:pt idx="20945">
                        <c:v>44832.208067129628</c:v>
                      </c:pt>
                      <c:pt idx="20946">
                        <c:v>44832.208078703705</c:v>
                      </c:pt>
                      <c:pt idx="20947">
                        <c:v>44832.208090277774</c:v>
                      </c:pt>
                      <c:pt idx="20948">
                        <c:v>44832.208101851851</c:v>
                      </c:pt>
                      <c:pt idx="20949">
                        <c:v>44832.208113425928</c:v>
                      </c:pt>
                      <c:pt idx="20950">
                        <c:v>44832.208124999997</c:v>
                      </c:pt>
                      <c:pt idx="20951">
                        <c:v>44832.208136574074</c:v>
                      </c:pt>
                      <c:pt idx="20952">
                        <c:v>44832.208148148151</c:v>
                      </c:pt>
                      <c:pt idx="20953">
                        <c:v>44832.20815972222</c:v>
                      </c:pt>
                      <c:pt idx="20954">
                        <c:v>44832.208171296297</c:v>
                      </c:pt>
                      <c:pt idx="20955">
                        <c:v>44832.208182870374</c:v>
                      </c:pt>
                      <c:pt idx="20956">
                        <c:v>44832.208194444444</c:v>
                      </c:pt>
                      <c:pt idx="20957">
                        <c:v>44832.20820601852</c:v>
                      </c:pt>
                      <c:pt idx="20958">
                        <c:v>44832.20821759259</c:v>
                      </c:pt>
                      <c:pt idx="20959">
                        <c:v>44832.208229166667</c:v>
                      </c:pt>
                      <c:pt idx="20960">
                        <c:v>44832.208240740743</c:v>
                      </c:pt>
                      <c:pt idx="20961">
                        <c:v>44832.208252314813</c:v>
                      </c:pt>
                      <c:pt idx="20962">
                        <c:v>44832.20826388889</c:v>
                      </c:pt>
                      <c:pt idx="20963">
                        <c:v>44832.208275462966</c:v>
                      </c:pt>
                      <c:pt idx="20964">
                        <c:v>44832.208287037036</c:v>
                      </c:pt>
                      <c:pt idx="20965">
                        <c:v>44832.208298611113</c:v>
                      </c:pt>
                      <c:pt idx="20966">
                        <c:v>44832.208310185182</c:v>
                      </c:pt>
                      <c:pt idx="20967">
                        <c:v>44832.208321759259</c:v>
                      </c:pt>
                      <c:pt idx="20968">
                        <c:v>44832.208333333336</c:v>
                      </c:pt>
                      <c:pt idx="20969">
                        <c:v>44832.208344907405</c:v>
                      </c:pt>
                      <c:pt idx="20970">
                        <c:v>44832.208356481482</c:v>
                      </c:pt>
                      <c:pt idx="20971">
                        <c:v>44832.208368055559</c:v>
                      </c:pt>
                      <c:pt idx="20972">
                        <c:v>44832.208379629628</c:v>
                      </c:pt>
                      <c:pt idx="20973">
                        <c:v>44832.208391203705</c:v>
                      </c:pt>
                      <c:pt idx="20974">
                        <c:v>44832.208402777775</c:v>
                      </c:pt>
                      <c:pt idx="20975">
                        <c:v>44832.208414351851</c:v>
                      </c:pt>
                      <c:pt idx="20976">
                        <c:v>44832.208425925928</c:v>
                      </c:pt>
                      <c:pt idx="20977">
                        <c:v>44832.208437499998</c:v>
                      </c:pt>
                      <c:pt idx="20978">
                        <c:v>44832.208449074074</c:v>
                      </c:pt>
                      <c:pt idx="20979">
                        <c:v>44832.208460648151</c:v>
                      </c:pt>
                      <c:pt idx="20980">
                        <c:v>44832.208472222221</c:v>
                      </c:pt>
                      <c:pt idx="20981">
                        <c:v>44832.208483796298</c:v>
                      </c:pt>
                      <c:pt idx="20982">
                        <c:v>44832.208495370367</c:v>
                      </c:pt>
                      <c:pt idx="20983">
                        <c:v>44832.208506944444</c:v>
                      </c:pt>
                      <c:pt idx="20984">
                        <c:v>44832.208518518521</c:v>
                      </c:pt>
                      <c:pt idx="20985">
                        <c:v>44832.20853009259</c:v>
                      </c:pt>
                      <c:pt idx="20986">
                        <c:v>44832.208541666667</c:v>
                      </c:pt>
                      <c:pt idx="20987">
                        <c:v>44832.208553240744</c:v>
                      </c:pt>
                      <c:pt idx="20988">
                        <c:v>44832.208564814813</c:v>
                      </c:pt>
                      <c:pt idx="20989">
                        <c:v>44832.20857638889</c:v>
                      </c:pt>
                      <c:pt idx="20990">
                        <c:v>44832.208587962959</c:v>
                      </c:pt>
                      <c:pt idx="20991">
                        <c:v>44832.208599537036</c:v>
                      </c:pt>
                      <c:pt idx="20992">
                        <c:v>44832.208611111113</c:v>
                      </c:pt>
                      <c:pt idx="20993">
                        <c:v>44832.208622685182</c:v>
                      </c:pt>
                      <c:pt idx="20994">
                        <c:v>44832.208634259259</c:v>
                      </c:pt>
                      <c:pt idx="20995">
                        <c:v>44832.208645833336</c:v>
                      </c:pt>
                      <c:pt idx="20996">
                        <c:v>44832.208657407406</c:v>
                      </c:pt>
                      <c:pt idx="20997">
                        <c:v>44832.208668981482</c:v>
                      </c:pt>
                      <c:pt idx="20998">
                        <c:v>44832.208680555559</c:v>
                      </c:pt>
                      <c:pt idx="20999">
                        <c:v>44832.208692129629</c:v>
                      </c:pt>
                      <c:pt idx="21000">
                        <c:v>44832.208703703705</c:v>
                      </c:pt>
                      <c:pt idx="21001">
                        <c:v>44832.208715277775</c:v>
                      </c:pt>
                      <c:pt idx="21002">
                        <c:v>44832.208726851852</c:v>
                      </c:pt>
                      <c:pt idx="21003">
                        <c:v>44832.208738425928</c:v>
                      </c:pt>
                      <c:pt idx="21004">
                        <c:v>44832.208749999998</c:v>
                      </c:pt>
                      <c:pt idx="21005">
                        <c:v>44832.208761574075</c:v>
                      </c:pt>
                      <c:pt idx="21006">
                        <c:v>44832.208773148152</c:v>
                      </c:pt>
                      <c:pt idx="21007">
                        <c:v>44832.208784722221</c:v>
                      </c:pt>
                      <c:pt idx="21008">
                        <c:v>44832.208796296298</c:v>
                      </c:pt>
                      <c:pt idx="21009">
                        <c:v>44832.208807870367</c:v>
                      </c:pt>
                      <c:pt idx="21010">
                        <c:v>44832.208819444444</c:v>
                      </c:pt>
                      <c:pt idx="21011">
                        <c:v>44832.208831018521</c:v>
                      </c:pt>
                      <c:pt idx="21012">
                        <c:v>44832.20884259259</c:v>
                      </c:pt>
                      <c:pt idx="21013">
                        <c:v>44832.208854166667</c:v>
                      </c:pt>
                      <c:pt idx="21014">
                        <c:v>44832.208865740744</c:v>
                      </c:pt>
                      <c:pt idx="21015">
                        <c:v>44832.208877314813</c:v>
                      </c:pt>
                      <c:pt idx="21016">
                        <c:v>44832.20888888889</c:v>
                      </c:pt>
                      <c:pt idx="21017">
                        <c:v>44832.20890046296</c:v>
                      </c:pt>
                      <c:pt idx="21018">
                        <c:v>44832.208912037036</c:v>
                      </c:pt>
                      <c:pt idx="21019">
                        <c:v>44832.208923611113</c:v>
                      </c:pt>
                      <c:pt idx="21020">
                        <c:v>44832.208935185183</c:v>
                      </c:pt>
                      <c:pt idx="21021">
                        <c:v>44832.20894675926</c:v>
                      </c:pt>
                      <c:pt idx="21022">
                        <c:v>44832.208958333336</c:v>
                      </c:pt>
                      <c:pt idx="21023">
                        <c:v>44832.208969907406</c:v>
                      </c:pt>
                      <c:pt idx="21024">
                        <c:v>44832.208981481483</c:v>
                      </c:pt>
                      <c:pt idx="21025">
                        <c:v>44832.208993055552</c:v>
                      </c:pt>
                      <c:pt idx="21026">
                        <c:v>44832.209004629629</c:v>
                      </c:pt>
                      <c:pt idx="21027">
                        <c:v>44832.209016203706</c:v>
                      </c:pt>
                      <c:pt idx="21028">
                        <c:v>44832.209027777775</c:v>
                      </c:pt>
                      <c:pt idx="21029">
                        <c:v>44832.209039351852</c:v>
                      </c:pt>
                      <c:pt idx="21030">
                        <c:v>44832.209050925929</c:v>
                      </c:pt>
                      <c:pt idx="21031">
                        <c:v>44832.209062499998</c:v>
                      </c:pt>
                      <c:pt idx="21032">
                        <c:v>44832.209074074075</c:v>
                      </c:pt>
                      <c:pt idx="21033">
                        <c:v>44832.209085648145</c:v>
                      </c:pt>
                      <c:pt idx="21034">
                        <c:v>44832.209097222221</c:v>
                      </c:pt>
                      <c:pt idx="21035">
                        <c:v>44832.209108796298</c:v>
                      </c:pt>
                      <c:pt idx="21036">
                        <c:v>44832.209120370368</c:v>
                      </c:pt>
                      <c:pt idx="21037">
                        <c:v>44832.209131944444</c:v>
                      </c:pt>
                      <c:pt idx="21038">
                        <c:v>44832.209143518521</c:v>
                      </c:pt>
                      <c:pt idx="21039">
                        <c:v>44832.209155092591</c:v>
                      </c:pt>
                      <c:pt idx="21040">
                        <c:v>44832.209166666667</c:v>
                      </c:pt>
                      <c:pt idx="21041">
                        <c:v>44832.209178240744</c:v>
                      </c:pt>
                      <c:pt idx="21042">
                        <c:v>44832.209189814814</c:v>
                      </c:pt>
                      <c:pt idx="21043">
                        <c:v>44832.209201388891</c:v>
                      </c:pt>
                      <c:pt idx="21044">
                        <c:v>44832.20921296296</c:v>
                      </c:pt>
                      <c:pt idx="21045">
                        <c:v>44832.209224537037</c:v>
                      </c:pt>
                      <c:pt idx="21046">
                        <c:v>44832.209236111114</c:v>
                      </c:pt>
                      <c:pt idx="21047">
                        <c:v>44832.209247685183</c:v>
                      </c:pt>
                      <c:pt idx="21048">
                        <c:v>44832.20925925926</c:v>
                      </c:pt>
                      <c:pt idx="21049">
                        <c:v>44832.209270833337</c:v>
                      </c:pt>
                      <c:pt idx="21050">
                        <c:v>44832.209282407406</c:v>
                      </c:pt>
                      <c:pt idx="21051">
                        <c:v>44832.209293981483</c:v>
                      </c:pt>
                      <c:pt idx="21052">
                        <c:v>44832.209305555552</c:v>
                      </c:pt>
                      <c:pt idx="21053">
                        <c:v>44832.209317129629</c:v>
                      </c:pt>
                      <c:pt idx="21054">
                        <c:v>44832.209328703706</c:v>
                      </c:pt>
                      <c:pt idx="21055">
                        <c:v>44832.209340277775</c:v>
                      </c:pt>
                      <c:pt idx="21056">
                        <c:v>44832.209351851852</c:v>
                      </c:pt>
                      <c:pt idx="21057">
                        <c:v>44832.209363425929</c:v>
                      </c:pt>
                      <c:pt idx="21058">
                        <c:v>44832.209374999999</c:v>
                      </c:pt>
                      <c:pt idx="21059">
                        <c:v>44832.209386574075</c:v>
                      </c:pt>
                      <c:pt idx="21060">
                        <c:v>44832.209398148145</c:v>
                      </c:pt>
                      <c:pt idx="21061">
                        <c:v>44832.209409722222</c:v>
                      </c:pt>
                      <c:pt idx="21062">
                        <c:v>44832.209421296298</c:v>
                      </c:pt>
                      <c:pt idx="21063">
                        <c:v>44832.209432870368</c:v>
                      </c:pt>
                      <c:pt idx="21064">
                        <c:v>44832.209444444445</c:v>
                      </c:pt>
                      <c:pt idx="21065">
                        <c:v>44832.209456018521</c:v>
                      </c:pt>
                      <c:pt idx="21066">
                        <c:v>44832.209467592591</c:v>
                      </c:pt>
                      <c:pt idx="21067">
                        <c:v>44832.209479166668</c:v>
                      </c:pt>
                      <c:pt idx="21068">
                        <c:v>44832.209490740737</c:v>
                      </c:pt>
                      <c:pt idx="21069">
                        <c:v>44832.209502314814</c:v>
                      </c:pt>
                      <c:pt idx="21070">
                        <c:v>44832.209513888891</c:v>
                      </c:pt>
                      <c:pt idx="21071">
                        <c:v>44832.20952546296</c:v>
                      </c:pt>
                      <c:pt idx="21072">
                        <c:v>44832.209537037037</c:v>
                      </c:pt>
                      <c:pt idx="21073">
                        <c:v>44832.209548611114</c:v>
                      </c:pt>
                      <c:pt idx="21074">
                        <c:v>44832.209560185183</c:v>
                      </c:pt>
                      <c:pt idx="21075">
                        <c:v>44832.20957175926</c:v>
                      </c:pt>
                      <c:pt idx="21076">
                        <c:v>44832.209583333337</c:v>
                      </c:pt>
                      <c:pt idx="21077">
                        <c:v>44832.209594907406</c:v>
                      </c:pt>
                      <c:pt idx="21078">
                        <c:v>44832.209606481483</c:v>
                      </c:pt>
                      <c:pt idx="21079">
                        <c:v>44832.209618055553</c:v>
                      </c:pt>
                      <c:pt idx="21080">
                        <c:v>44832.209629629629</c:v>
                      </c:pt>
                      <c:pt idx="21081">
                        <c:v>44832.209641203706</c:v>
                      </c:pt>
                      <c:pt idx="21082">
                        <c:v>44832.209652777776</c:v>
                      </c:pt>
                      <c:pt idx="21083">
                        <c:v>44832.209664351853</c:v>
                      </c:pt>
                      <c:pt idx="21084">
                        <c:v>44832.209675925929</c:v>
                      </c:pt>
                      <c:pt idx="21085">
                        <c:v>44832.209687499999</c:v>
                      </c:pt>
                      <c:pt idx="21086">
                        <c:v>44832.209699074076</c:v>
                      </c:pt>
                      <c:pt idx="21087">
                        <c:v>44832.209710648145</c:v>
                      </c:pt>
                      <c:pt idx="21088">
                        <c:v>44832.209722222222</c:v>
                      </c:pt>
                      <c:pt idx="21089">
                        <c:v>44832.209733796299</c:v>
                      </c:pt>
                      <c:pt idx="21090">
                        <c:v>44832.209745370368</c:v>
                      </c:pt>
                      <c:pt idx="21091">
                        <c:v>44832.209756944445</c:v>
                      </c:pt>
                      <c:pt idx="21092">
                        <c:v>44832.209768518522</c:v>
                      </c:pt>
                      <c:pt idx="21093">
                        <c:v>44832.209780092591</c:v>
                      </c:pt>
                      <c:pt idx="21094">
                        <c:v>44832.209791666668</c:v>
                      </c:pt>
                      <c:pt idx="21095">
                        <c:v>44832.209803240738</c:v>
                      </c:pt>
                      <c:pt idx="21096">
                        <c:v>44832.209814814814</c:v>
                      </c:pt>
                      <c:pt idx="21097">
                        <c:v>44832.209826388891</c:v>
                      </c:pt>
                      <c:pt idx="21098">
                        <c:v>44832.209837962961</c:v>
                      </c:pt>
                      <c:pt idx="21099">
                        <c:v>44832.209849537037</c:v>
                      </c:pt>
                      <c:pt idx="21100">
                        <c:v>44832.209861111114</c:v>
                      </c:pt>
                      <c:pt idx="21101">
                        <c:v>44832.209872685184</c:v>
                      </c:pt>
                      <c:pt idx="21102">
                        <c:v>44832.20988425926</c:v>
                      </c:pt>
                      <c:pt idx="21103">
                        <c:v>44832.20989583333</c:v>
                      </c:pt>
                      <c:pt idx="21104">
                        <c:v>44832.209907407407</c:v>
                      </c:pt>
                      <c:pt idx="21105">
                        <c:v>44832.209918981483</c:v>
                      </c:pt>
                      <c:pt idx="21106">
                        <c:v>44832.209930555553</c:v>
                      </c:pt>
                      <c:pt idx="21107">
                        <c:v>44832.20994212963</c:v>
                      </c:pt>
                      <c:pt idx="21108">
                        <c:v>44832.209953703707</c:v>
                      </c:pt>
                      <c:pt idx="21109">
                        <c:v>44832.209965277776</c:v>
                      </c:pt>
                      <c:pt idx="21110">
                        <c:v>44832.209976851853</c:v>
                      </c:pt>
                      <c:pt idx="21111">
                        <c:v>44832.209988425922</c:v>
                      </c:pt>
                      <c:pt idx="21112">
                        <c:v>44832.21</c:v>
                      </c:pt>
                      <c:pt idx="21113">
                        <c:v>44832.210011574076</c:v>
                      </c:pt>
                      <c:pt idx="21114">
                        <c:v>44832.210023148145</c:v>
                      </c:pt>
                      <c:pt idx="21115">
                        <c:v>44832.210034722222</c:v>
                      </c:pt>
                      <c:pt idx="21116">
                        <c:v>44832.210046296299</c:v>
                      </c:pt>
                      <c:pt idx="21117">
                        <c:v>44832.210057870368</c:v>
                      </c:pt>
                      <c:pt idx="21118">
                        <c:v>44832.210069444445</c:v>
                      </c:pt>
                      <c:pt idx="21119">
                        <c:v>44832.210081018522</c:v>
                      </c:pt>
                      <c:pt idx="21120">
                        <c:v>44832.210092592592</c:v>
                      </c:pt>
                      <c:pt idx="21121">
                        <c:v>44832.210104166668</c:v>
                      </c:pt>
                      <c:pt idx="21122">
                        <c:v>44832.210115740738</c:v>
                      </c:pt>
                      <c:pt idx="21123">
                        <c:v>44832.210127314815</c:v>
                      </c:pt>
                      <c:pt idx="21124">
                        <c:v>44832.210138888891</c:v>
                      </c:pt>
                      <c:pt idx="21125">
                        <c:v>44832.210150462961</c:v>
                      </c:pt>
                      <c:pt idx="21126">
                        <c:v>44832.210173611114</c:v>
                      </c:pt>
                      <c:pt idx="21127">
                        <c:v>44832.210185185184</c:v>
                      </c:pt>
                      <c:pt idx="21128">
                        <c:v>44832.210196759261</c:v>
                      </c:pt>
                      <c:pt idx="21129">
                        <c:v>44832.21020833333</c:v>
                      </c:pt>
                      <c:pt idx="21130">
                        <c:v>44832.210219907407</c:v>
                      </c:pt>
                      <c:pt idx="21131">
                        <c:v>44832.210219907407</c:v>
                      </c:pt>
                      <c:pt idx="21132">
                        <c:v>44832.210231481484</c:v>
                      </c:pt>
                      <c:pt idx="21133">
                        <c:v>44832.210243055553</c:v>
                      </c:pt>
                      <c:pt idx="21134">
                        <c:v>44832.21025462963</c:v>
                      </c:pt>
                      <c:pt idx="21135">
                        <c:v>44832.210266203707</c:v>
                      </c:pt>
                      <c:pt idx="21136">
                        <c:v>44832.210277777776</c:v>
                      </c:pt>
                      <c:pt idx="21137">
                        <c:v>44832.210289351853</c:v>
                      </c:pt>
                      <c:pt idx="21138">
                        <c:v>44832.210300925923</c:v>
                      </c:pt>
                      <c:pt idx="21139">
                        <c:v>44832.210312499999</c:v>
                      </c:pt>
                      <c:pt idx="21140">
                        <c:v>44832.210324074076</c:v>
                      </c:pt>
                      <c:pt idx="21141">
                        <c:v>44832.210335648146</c:v>
                      </c:pt>
                      <c:pt idx="21142">
                        <c:v>44832.210347222222</c:v>
                      </c:pt>
                      <c:pt idx="21143">
                        <c:v>44832.210370370369</c:v>
                      </c:pt>
                      <c:pt idx="21144">
                        <c:v>44832.210381944446</c:v>
                      </c:pt>
                      <c:pt idx="21145">
                        <c:v>44832.210393518515</c:v>
                      </c:pt>
                      <c:pt idx="21146">
                        <c:v>44832.210405092592</c:v>
                      </c:pt>
                      <c:pt idx="21147">
                        <c:v>44832.210416666669</c:v>
                      </c:pt>
                      <c:pt idx="21148">
                        <c:v>44832.210428240738</c:v>
                      </c:pt>
                      <c:pt idx="21149">
                        <c:v>44832.210439814815</c:v>
                      </c:pt>
                      <c:pt idx="21150">
                        <c:v>44832.210451388892</c:v>
                      </c:pt>
                      <c:pt idx="21151">
                        <c:v>44832.210462962961</c:v>
                      </c:pt>
                      <c:pt idx="21152">
                        <c:v>44832.210474537038</c:v>
                      </c:pt>
                      <c:pt idx="21153">
                        <c:v>44832.210486111115</c:v>
                      </c:pt>
                      <c:pt idx="21154">
                        <c:v>44832.210497685184</c:v>
                      </c:pt>
                      <c:pt idx="21155">
                        <c:v>44832.210509259261</c:v>
                      </c:pt>
                      <c:pt idx="21156">
                        <c:v>44832.210520833331</c:v>
                      </c:pt>
                      <c:pt idx="21157">
                        <c:v>44832.210532407407</c:v>
                      </c:pt>
                      <c:pt idx="21158">
                        <c:v>44832.210543981484</c:v>
                      </c:pt>
                      <c:pt idx="21159">
                        <c:v>44832.210555555554</c:v>
                      </c:pt>
                      <c:pt idx="21160">
                        <c:v>44832.21056712963</c:v>
                      </c:pt>
                      <c:pt idx="21161">
                        <c:v>44832.210578703707</c:v>
                      </c:pt>
                      <c:pt idx="21162">
                        <c:v>44832.210590277777</c:v>
                      </c:pt>
                      <c:pt idx="21163">
                        <c:v>44832.210601851853</c:v>
                      </c:pt>
                      <c:pt idx="21164">
                        <c:v>44832.210613425923</c:v>
                      </c:pt>
                      <c:pt idx="21165">
                        <c:v>44832.210625</c:v>
                      </c:pt>
                      <c:pt idx="21166">
                        <c:v>44832.210636574076</c:v>
                      </c:pt>
                      <c:pt idx="21167">
                        <c:v>44832.210648148146</c:v>
                      </c:pt>
                      <c:pt idx="21168">
                        <c:v>44832.210659722223</c:v>
                      </c:pt>
                      <c:pt idx="21169">
                        <c:v>44832.2106712963</c:v>
                      </c:pt>
                      <c:pt idx="21170">
                        <c:v>44832.210682870369</c:v>
                      </c:pt>
                      <c:pt idx="21171">
                        <c:v>44832.210694444446</c:v>
                      </c:pt>
                      <c:pt idx="21172">
                        <c:v>44832.210706018515</c:v>
                      </c:pt>
                      <c:pt idx="21173">
                        <c:v>44832.210717592592</c:v>
                      </c:pt>
                      <c:pt idx="21174">
                        <c:v>44832.210729166669</c:v>
                      </c:pt>
                      <c:pt idx="21175">
                        <c:v>44832.210740740738</c:v>
                      </c:pt>
                      <c:pt idx="21176">
                        <c:v>44832.210752314815</c:v>
                      </c:pt>
                      <c:pt idx="21177">
                        <c:v>44832.210763888892</c:v>
                      </c:pt>
                      <c:pt idx="21178">
                        <c:v>44832.210775462961</c:v>
                      </c:pt>
                      <c:pt idx="21179">
                        <c:v>44832.210787037038</c:v>
                      </c:pt>
                      <c:pt idx="21180">
                        <c:v>44832.210798611108</c:v>
                      </c:pt>
                      <c:pt idx="21181">
                        <c:v>44832.210810185185</c:v>
                      </c:pt>
                      <c:pt idx="21182">
                        <c:v>44832.210821759261</c:v>
                      </c:pt>
                      <c:pt idx="21183">
                        <c:v>44832.210833333331</c:v>
                      </c:pt>
                      <c:pt idx="21184">
                        <c:v>44832.210844907408</c:v>
                      </c:pt>
                      <c:pt idx="21185">
                        <c:v>44832.210856481484</c:v>
                      </c:pt>
                      <c:pt idx="21186">
                        <c:v>44832.210868055554</c:v>
                      </c:pt>
                      <c:pt idx="21187">
                        <c:v>44832.210879629631</c:v>
                      </c:pt>
                      <c:pt idx="21188">
                        <c:v>44832.2108912037</c:v>
                      </c:pt>
                      <c:pt idx="21189">
                        <c:v>44832.210902777777</c:v>
                      </c:pt>
                      <c:pt idx="21190">
                        <c:v>44832.210914351854</c:v>
                      </c:pt>
                      <c:pt idx="21191">
                        <c:v>44832.210925925923</c:v>
                      </c:pt>
                      <c:pt idx="21192">
                        <c:v>44832.2109375</c:v>
                      </c:pt>
                      <c:pt idx="21193">
                        <c:v>44832.210949074077</c:v>
                      </c:pt>
                      <c:pt idx="21194">
                        <c:v>44832.210960648146</c:v>
                      </c:pt>
                      <c:pt idx="21195">
                        <c:v>44832.210972222223</c:v>
                      </c:pt>
                      <c:pt idx="21196">
                        <c:v>44832.2109837963</c:v>
                      </c:pt>
                      <c:pt idx="21197">
                        <c:v>44832.210995370369</c:v>
                      </c:pt>
                      <c:pt idx="21198">
                        <c:v>44832.211006944446</c:v>
                      </c:pt>
                      <c:pt idx="21199">
                        <c:v>44832.211018518516</c:v>
                      </c:pt>
                      <c:pt idx="21200">
                        <c:v>44832.211030092592</c:v>
                      </c:pt>
                      <c:pt idx="21201">
                        <c:v>44832.211041666669</c:v>
                      </c:pt>
                      <c:pt idx="21202">
                        <c:v>44832.211053240739</c:v>
                      </c:pt>
                      <c:pt idx="21203">
                        <c:v>44832.211064814815</c:v>
                      </c:pt>
                      <c:pt idx="21204">
                        <c:v>44832.211076388892</c:v>
                      </c:pt>
                      <c:pt idx="21205">
                        <c:v>44832.211087962962</c:v>
                      </c:pt>
                      <c:pt idx="21206">
                        <c:v>44832.211099537039</c:v>
                      </c:pt>
                      <c:pt idx="21207">
                        <c:v>44832.211111111108</c:v>
                      </c:pt>
                      <c:pt idx="21208">
                        <c:v>44832.211122685185</c:v>
                      </c:pt>
                      <c:pt idx="21209">
                        <c:v>44832.211134259262</c:v>
                      </c:pt>
                      <c:pt idx="21210">
                        <c:v>44832.211145833331</c:v>
                      </c:pt>
                      <c:pt idx="21211">
                        <c:v>44832.211157407408</c:v>
                      </c:pt>
                      <c:pt idx="21212">
                        <c:v>44832.211168981485</c:v>
                      </c:pt>
                      <c:pt idx="21213">
                        <c:v>44832.211180555554</c:v>
                      </c:pt>
                      <c:pt idx="21214">
                        <c:v>44832.211192129631</c:v>
                      </c:pt>
                      <c:pt idx="21215">
                        <c:v>44832.2112037037</c:v>
                      </c:pt>
                      <c:pt idx="21216">
                        <c:v>44832.211215277777</c:v>
                      </c:pt>
                      <c:pt idx="21217">
                        <c:v>44832.211226851854</c:v>
                      </c:pt>
                      <c:pt idx="21218">
                        <c:v>44832.211238425924</c:v>
                      </c:pt>
                      <c:pt idx="21219">
                        <c:v>44832.21125</c:v>
                      </c:pt>
                      <c:pt idx="21220">
                        <c:v>44832.211261574077</c:v>
                      </c:pt>
                      <c:pt idx="21221">
                        <c:v>44832.211273148147</c:v>
                      </c:pt>
                      <c:pt idx="21222">
                        <c:v>44832.211284722223</c:v>
                      </c:pt>
                      <c:pt idx="21223">
                        <c:v>44832.211296296293</c:v>
                      </c:pt>
                      <c:pt idx="21224">
                        <c:v>44832.21130787037</c:v>
                      </c:pt>
                      <c:pt idx="21225">
                        <c:v>44832.211319444446</c:v>
                      </c:pt>
                      <c:pt idx="21226">
                        <c:v>44832.211331018516</c:v>
                      </c:pt>
                      <c:pt idx="21227">
                        <c:v>44832.211342592593</c:v>
                      </c:pt>
                      <c:pt idx="21228">
                        <c:v>44832.211354166669</c:v>
                      </c:pt>
                      <c:pt idx="21229">
                        <c:v>44832.211365740739</c:v>
                      </c:pt>
                      <c:pt idx="21230">
                        <c:v>44832.211377314816</c:v>
                      </c:pt>
                      <c:pt idx="21231">
                        <c:v>44832.211388888885</c:v>
                      </c:pt>
                      <c:pt idx="21232">
                        <c:v>44832.211400462962</c:v>
                      </c:pt>
                      <c:pt idx="21233">
                        <c:v>44832.211412037039</c:v>
                      </c:pt>
                      <c:pt idx="21234">
                        <c:v>44832.211423611108</c:v>
                      </c:pt>
                      <c:pt idx="21235">
                        <c:v>44832.211435185185</c:v>
                      </c:pt>
                      <c:pt idx="21236">
                        <c:v>44832.211446759262</c:v>
                      </c:pt>
                      <c:pt idx="21237">
                        <c:v>44832.211458333331</c:v>
                      </c:pt>
                      <c:pt idx="21238">
                        <c:v>44832.211469907408</c:v>
                      </c:pt>
                      <c:pt idx="21239">
                        <c:v>44832.211481481485</c:v>
                      </c:pt>
                      <c:pt idx="21240">
                        <c:v>44832.211493055554</c:v>
                      </c:pt>
                      <c:pt idx="21241">
                        <c:v>44832.211504629631</c:v>
                      </c:pt>
                      <c:pt idx="21242">
                        <c:v>44832.211516203701</c:v>
                      </c:pt>
                      <c:pt idx="21243">
                        <c:v>44832.211527777778</c:v>
                      </c:pt>
                      <c:pt idx="21244">
                        <c:v>44832.211539351854</c:v>
                      </c:pt>
                      <c:pt idx="21245">
                        <c:v>44832.211550925924</c:v>
                      </c:pt>
                      <c:pt idx="21246">
                        <c:v>44832.211562500001</c:v>
                      </c:pt>
                      <c:pt idx="21247">
                        <c:v>44832.211574074077</c:v>
                      </c:pt>
                      <c:pt idx="21248">
                        <c:v>44832.211585648147</c:v>
                      </c:pt>
                      <c:pt idx="21249">
                        <c:v>44832.211597222224</c:v>
                      </c:pt>
                      <c:pt idx="21250">
                        <c:v>44832.211608796293</c:v>
                      </c:pt>
                      <c:pt idx="21251">
                        <c:v>44832.21162037037</c:v>
                      </c:pt>
                      <c:pt idx="21252">
                        <c:v>44832.211631944447</c:v>
                      </c:pt>
                      <c:pt idx="21253">
                        <c:v>44832.211643518516</c:v>
                      </c:pt>
                      <c:pt idx="21254">
                        <c:v>44832.211655092593</c:v>
                      </c:pt>
                      <c:pt idx="21255">
                        <c:v>44832.21166666667</c:v>
                      </c:pt>
                      <c:pt idx="21256">
                        <c:v>44832.211678240739</c:v>
                      </c:pt>
                      <c:pt idx="21257">
                        <c:v>44832.211689814816</c:v>
                      </c:pt>
                      <c:pt idx="21258">
                        <c:v>44832.211701388886</c:v>
                      </c:pt>
                      <c:pt idx="21259">
                        <c:v>44832.211712962962</c:v>
                      </c:pt>
                      <c:pt idx="21260">
                        <c:v>44832.211724537039</c:v>
                      </c:pt>
                      <c:pt idx="21261">
                        <c:v>44832.211736111109</c:v>
                      </c:pt>
                      <c:pt idx="21262">
                        <c:v>44832.211747685185</c:v>
                      </c:pt>
                      <c:pt idx="21263">
                        <c:v>44832.211759259262</c:v>
                      </c:pt>
                      <c:pt idx="21264">
                        <c:v>44832.211770833332</c:v>
                      </c:pt>
                      <c:pt idx="21265">
                        <c:v>44832.211782407408</c:v>
                      </c:pt>
                      <c:pt idx="21266">
                        <c:v>44832.211793981478</c:v>
                      </c:pt>
                      <c:pt idx="21267">
                        <c:v>44832.211805555555</c:v>
                      </c:pt>
                      <c:pt idx="21268">
                        <c:v>44832.211817129632</c:v>
                      </c:pt>
                      <c:pt idx="21269">
                        <c:v>44832.211828703701</c:v>
                      </c:pt>
                      <c:pt idx="21270">
                        <c:v>44832.211840277778</c:v>
                      </c:pt>
                      <c:pt idx="21271">
                        <c:v>44832.211851851855</c:v>
                      </c:pt>
                      <c:pt idx="21272">
                        <c:v>44832.211863425924</c:v>
                      </c:pt>
                      <c:pt idx="21273">
                        <c:v>44832.211875000001</c:v>
                      </c:pt>
                      <c:pt idx="21274">
                        <c:v>44832.211886574078</c:v>
                      </c:pt>
                      <c:pt idx="21275">
                        <c:v>44832.211898148147</c:v>
                      </c:pt>
                      <c:pt idx="21276">
                        <c:v>44832.211909722224</c:v>
                      </c:pt>
                      <c:pt idx="21277">
                        <c:v>44832.211921296293</c:v>
                      </c:pt>
                      <c:pt idx="21278">
                        <c:v>44832.21193287037</c:v>
                      </c:pt>
                      <c:pt idx="21279">
                        <c:v>44832.211944444447</c:v>
                      </c:pt>
                      <c:pt idx="21280">
                        <c:v>44832.211956018517</c:v>
                      </c:pt>
                      <c:pt idx="21281">
                        <c:v>44832.211967592593</c:v>
                      </c:pt>
                      <c:pt idx="21282">
                        <c:v>44832.21197916667</c:v>
                      </c:pt>
                      <c:pt idx="21283">
                        <c:v>44832.21199074074</c:v>
                      </c:pt>
                      <c:pt idx="21284">
                        <c:v>44832.212002314816</c:v>
                      </c:pt>
                      <c:pt idx="21285">
                        <c:v>44832.212013888886</c:v>
                      </c:pt>
                      <c:pt idx="21286">
                        <c:v>44832.212025462963</c:v>
                      </c:pt>
                      <c:pt idx="21287">
                        <c:v>44832.212037037039</c:v>
                      </c:pt>
                      <c:pt idx="21288">
                        <c:v>44832.212048611109</c:v>
                      </c:pt>
                      <c:pt idx="21289">
                        <c:v>44832.212060185186</c:v>
                      </c:pt>
                      <c:pt idx="21290">
                        <c:v>44832.212071759262</c:v>
                      </c:pt>
                      <c:pt idx="21291">
                        <c:v>44832.212083333332</c:v>
                      </c:pt>
                      <c:pt idx="21292">
                        <c:v>44832.212094907409</c:v>
                      </c:pt>
                      <c:pt idx="21293">
                        <c:v>44832.212106481478</c:v>
                      </c:pt>
                      <c:pt idx="21294">
                        <c:v>44832.212118055555</c:v>
                      </c:pt>
                      <c:pt idx="21295">
                        <c:v>44832.212129629632</c:v>
                      </c:pt>
                      <c:pt idx="21296">
                        <c:v>44832.212141203701</c:v>
                      </c:pt>
                      <c:pt idx="21297">
                        <c:v>44832.212152777778</c:v>
                      </c:pt>
                      <c:pt idx="21298">
                        <c:v>44832.212164351855</c:v>
                      </c:pt>
                      <c:pt idx="21299">
                        <c:v>44832.212175925924</c:v>
                      </c:pt>
                      <c:pt idx="21300">
                        <c:v>44832.212187500001</c:v>
                      </c:pt>
                      <c:pt idx="21301">
                        <c:v>44832.212199074071</c:v>
                      </c:pt>
                      <c:pt idx="21302">
                        <c:v>44832.212210648147</c:v>
                      </c:pt>
                      <c:pt idx="21303">
                        <c:v>44832.212222222224</c:v>
                      </c:pt>
                      <c:pt idx="21304">
                        <c:v>44832.212233796294</c:v>
                      </c:pt>
                      <c:pt idx="21305">
                        <c:v>44832.212245370371</c:v>
                      </c:pt>
                      <c:pt idx="21306">
                        <c:v>44832.212256944447</c:v>
                      </c:pt>
                      <c:pt idx="21307">
                        <c:v>44832.212268518517</c:v>
                      </c:pt>
                      <c:pt idx="21308">
                        <c:v>44832.212280092594</c:v>
                      </c:pt>
                      <c:pt idx="21309">
                        <c:v>44832.212291666663</c:v>
                      </c:pt>
                      <c:pt idx="21310">
                        <c:v>44832.21230324074</c:v>
                      </c:pt>
                      <c:pt idx="21311">
                        <c:v>44832.212314814817</c:v>
                      </c:pt>
                      <c:pt idx="21312">
                        <c:v>44832.212326388886</c:v>
                      </c:pt>
                      <c:pt idx="21313">
                        <c:v>44832.212337962963</c:v>
                      </c:pt>
                      <c:pt idx="21314">
                        <c:v>44832.21234953704</c:v>
                      </c:pt>
                      <c:pt idx="21315">
                        <c:v>44832.212361111109</c:v>
                      </c:pt>
                      <c:pt idx="21316">
                        <c:v>44832.212372685186</c:v>
                      </c:pt>
                      <c:pt idx="21317">
                        <c:v>44832.212384259263</c:v>
                      </c:pt>
                      <c:pt idx="21318">
                        <c:v>44832.212395833332</c:v>
                      </c:pt>
                      <c:pt idx="21319">
                        <c:v>44832.212407407409</c:v>
                      </c:pt>
                      <c:pt idx="21320">
                        <c:v>44832.212418981479</c:v>
                      </c:pt>
                      <c:pt idx="21321">
                        <c:v>44832.212430555555</c:v>
                      </c:pt>
                      <c:pt idx="21322">
                        <c:v>44832.212442129632</c:v>
                      </c:pt>
                      <c:pt idx="21323">
                        <c:v>44832.212453703702</c:v>
                      </c:pt>
                      <c:pt idx="21324">
                        <c:v>44832.212465277778</c:v>
                      </c:pt>
                      <c:pt idx="21325">
                        <c:v>44832.212476851855</c:v>
                      </c:pt>
                      <c:pt idx="21326">
                        <c:v>44832.212488425925</c:v>
                      </c:pt>
                      <c:pt idx="21327">
                        <c:v>44832.212500000001</c:v>
                      </c:pt>
                      <c:pt idx="21328">
                        <c:v>44832.212511574071</c:v>
                      </c:pt>
                      <c:pt idx="21329">
                        <c:v>44832.212523148148</c:v>
                      </c:pt>
                      <c:pt idx="21330">
                        <c:v>44832.212534722225</c:v>
                      </c:pt>
                      <c:pt idx="21331">
                        <c:v>44832.212546296294</c:v>
                      </c:pt>
                      <c:pt idx="21332">
                        <c:v>44832.212569444448</c:v>
                      </c:pt>
                      <c:pt idx="21333">
                        <c:v>44832.212581018517</c:v>
                      </c:pt>
                      <c:pt idx="21334">
                        <c:v>44832.212592592594</c:v>
                      </c:pt>
                      <c:pt idx="21335">
                        <c:v>44832.212604166663</c:v>
                      </c:pt>
                      <c:pt idx="21336">
                        <c:v>44832.21261574074</c:v>
                      </c:pt>
                      <c:pt idx="21337">
                        <c:v>44832.21261574074</c:v>
                      </c:pt>
                      <c:pt idx="21338">
                        <c:v>44832.212627314817</c:v>
                      </c:pt>
                      <c:pt idx="21339">
                        <c:v>44832.212638888886</c:v>
                      </c:pt>
                      <c:pt idx="21340">
                        <c:v>44832.212650462963</c:v>
                      </c:pt>
                      <c:pt idx="21341">
                        <c:v>44832.21266203704</c:v>
                      </c:pt>
                      <c:pt idx="21342">
                        <c:v>44832.212673611109</c:v>
                      </c:pt>
                      <c:pt idx="21343">
                        <c:v>44832.212685185186</c:v>
                      </c:pt>
                      <c:pt idx="21344">
                        <c:v>44832.212696759256</c:v>
                      </c:pt>
                      <c:pt idx="21345">
                        <c:v>44832.212708333333</c:v>
                      </c:pt>
                      <c:pt idx="21346">
                        <c:v>44832.212719907409</c:v>
                      </c:pt>
                      <c:pt idx="21347">
                        <c:v>44832.212731481479</c:v>
                      </c:pt>
                      <c:pt idx="21348">
                        <c:v>44832.212743055556</c:v>
                      </c:pt>
                      <c:pt idx="21349">
                        <c:v>44832.212766203702</c:v>
                      </c:pt>
                      <c:pt idx="21350">
                        <c:v>44832.212777777779</c:v>
                      </c:pt>
                      <c:pt idx="21351">
                        <c:v>44832.212789351855</c:v>
                      </c:pt>
                      <c:pt idx="21352">
                        <c:v>44832.212800925925</c:v>
                      </c:pt>
                      <c:pt idx="21353">
                        <c:v>44832.212812500002</c:v>
                      </c:pt>
                      <c:pt idx="21354">
                        <c:v>44832.212824074071</c:v>
                      </c:pt>
                      <c:pt idx="21355">
                        <c:v>44832.212835648148</c:v>
                      </c:pt>
                      <c:pt idx="21356">
                        <c:v>44832.212847222225</c:v>
                      </c:pt>
                      <c:pt idx="21357">
                        <c:v>44832.212858796294</c:v>
                      </c:pt>
                      <c:pt idx="21358">
                        <c:v>44832.212870370371</c:v>
                      </c:pt>
                      <c:pt idx="21359">
                        <c:v>44832.212881944448</c:v>
                      </c:pt>
                      <c:pt idx="21360">
                        <c:v>44832.212893518517</c:v>
                      </c:pt>
                      <c:pt idx="21361">
                        <c:v>44832.212905092594</c:v>
                      </c:pt>
                      <c:pt idx="21362">
                        <c:v>44832.212916666664</c:v>
                      </c:pt>
                      <c:pt idx="21363">
                        <c:v>44832.21292824074</c:v>
                      </c:pt>
                      <c:pt idx="21364">
                        <c:v>44832.212939814817</c:v>
                      </c:pt>
                      <c:pt idx="21365">
                        <c:v>44832.212951388887</c:v>
                      </c:pt>
                      <c:pt idx="21366">
                        <c:v>44832.212962962964</c:v>
                      </c:pt>
                      <c:pt idx="21367">
                        <c:v>44832.21297453704</c:v>
                      </c:pt>
                      <c:pt idx="21368">
                        <c:v>44832.21298611111</c:v>
                      </c:pt>
                      <c:pt idx="21369">
                        <c:v>44832.212997685187</c:v>
                      </c:pt>
                      <c:pt idx="21370">
                        <c:v>44832.213009259256</c:v>
                      </c:pt>
                      <c:pt idx="21371">
                        <c:v>44832.213020833333</c:v>
                      </c:pt>
                      <c:pt idx="21372">
                        <c:v>44832.21303240741</c:v>
                      </c:pt>
                      <c:pt idx="21373">
                        <c:v>44832.213043981479</c:v>
                      </c:pt>
                      <c:pt idx="21374">
                        <c:v>44832.213055555556</c:v>
                      </c:pt>
                      <c:pt idx="21375">
                        <c:v>44832.213067129633</c:v>
                      </c:pt>
                      <c:pt idx="21376">
                        <c:v>44832.213078703702</c:v>
                      </c:pt>
                      <c:pt idx="21377">
                        <c:v>44832.213090277779</c:v>
                      </c:pt>
                      <c:pt idx="21378">
                        <c:v>44832.213101851848</c:v>
                      </c:pt>
                      <c:pt idx="21379">
                        <c:v>44832.213113425925</c:v>
                      </c:pt>
                      <c:pt idx="21380">
                        <c:v>44832.213125000002</c:v>
                      </c:pt>
                      <c:pt idx="21381">
                        <c:v>44832.213136574072</c:v>
                      </c:pt>
                      <c:pt idx="21382">
                        <c:v>44832.213148148148</c:v>
                      </c:pt>
                      <c:pt idx="21383">
                        <c:v>44832.213159722225</c:v>
                      </c:pt>
                      <c:pt idx="21384">
                        <c:v>44832.213171296295</c:v>
                      </c:pt>
                      <c:pt idx="21385">
                        <c:v>44832.213182870371</c:v>
                      </c:pt>
                      <c:pt idx="21386">
                        <c:v>44832.213194444441</c:v>
                      </c:pt>
                      <c:pt idx="21387">
                        <c:v>44832.213206018518</c:v>
                      </c:pt>
                      <c:pt idx="21388">
                        <c:v>44832.213217592594</c:v>
                      </c:pt>
                      <c:pt idx="21389">
                        <c:v>44832.213229166664</c:v>
                      </c:pt>
                      <c:pt idx="21390">
                        <c:v>44832.213240740741</c:v>
                      </c:pt>
                      <c:pt idx="21391">
                        <c:v>44832.213252314818</c:v>
                      </c:pt>
                      <c:pt idx="21392">
                        <c:v>44832.213263888887</c:v>
                      </c:pt>
                      <c:pt idx="21393">
                        <c:v>44832.213275462964</c:v>
                      </c:pt>
                      <c:pt idx="21394">
                        <c:v>44832.213287037041</c:v>
                      </c:pt>
                      <c:pt idx="21395">
                        <c:v>44832.21329861111</c:v>
                      </c:pt>
                      <c:pt idx="21396">
                        <c:v>44832.213310185187</c:v>
                      </c:pt>
                      <c:pt idx="21397">
                        <c:v>44832.213321759256</c:v>
                      </c:pt>
                      <c:pt idx="21398">
                        <c:v>44832.213333333333</c:v>
                      </c:pt>
                      <c:pt idx="21399">
                        <c:v>44832.21334490741</c:v>
                      </c:pt>
                      <c:pt idx="21400">
                        <c:v>44832.213356481479</c:v>
                      </c:pt>
                      <c:pt idx="21401">
                        <c:v>44832.213368055556</c:v>
                      </c:pt>
                      <c:pt idx="21402">
                        <c:v>44832.213379629633</c:v>
                      </c:pt>
                      <c:pt idx="21403">
                        <c:v>44832.213391203702</c:v>
                      </c:pt>
                      <c:pt idx="21404">
                        <c:v>44832.213402777779</c:v>
                      </c:pt>
                      <c:pt idx="21405">
                        <c:v>44832.213414351849</c:v>
                      </c:pt>
                      <c:pt idx="21406">
                        <c:v>44832.213425925926</c:v>
                      </c:pt>
                      <c:pt idx="21407">
                        <c:v>44832.213437500002</c:v>
                      </c:pt>
                      <c:pt idx="21408">
                        <c:v>44832.213449074072</c:v>
                      </c:pt>
                      <c:pt idx="21409">
                        <c:v>44832.213460648149</c:v>
                      </c:pt>
                      <c:pt idx="21410">
                        <c:v>44832.213472222225</c:v>
                      </c:pt>
                      <c:pt idx="21411">
                        <c:v>44832.213483796295</c:v>
                      </c:pt>
                      <c:pt idx="21412">
                        <c:v>44832.213495370372</c:v>
                      </c:pt>
                      <c:pt idx="21413">
                        <c:v>44832.213506944441</c:v>
                      </c:pt>
                      <c:pt idx="21414">
                        <c:v>44832.213518518518</c:v>
                      </c:pt>
                      <c:pt idx="21415">
                        <c:v>44832.213530092595</c:v>
                      </c:pt>
                      <c:pt idx="21416">
                        <c:v>44832.213541666664</c:v>
                      </c:pt>
                      <c:pt idx="21417">
                        <c:v>44832.213553240741</c:v>
                      </c:pt>
                      <c:pt idx="21418">
                        <c:v>44832.213564814818</c:v>
                      </c:pt>
                      <c:pt idx="21419">
                        <c:v>44832.213576388887</c:v>
                      </c:pt>
                      <c:pt idx="21420">
                        <c:v>44832.213587962964</c:v>
                      </c:pt>
                      <c:pt idx="21421">
                        <c:v>44832.213599537034</c:v>
                      </c:pt>
                      <c:pt idx="21422">
                        <c:v>44832.21361111111</c:v>
                      </c:pt>
                      <c:pt idx="21423">
                        <c:v>44832.213622685187</c:v>
                      </c:pt>
                      <c:pt idx="21424">
                        <c:v>44832.213634259257</c:v>
                      </c:pt>
                      <c:pt idx="21425">
                        <c:v>44832.213645833333</c:v>
                      </c:pt>
                      <c:pt idx="21426">
                        <c:v>44832.21365740741</c:v>
                      </c:pt>
                      <c:pt idx="21427">
                        <c:v>44832.21366898148</c:v>
                      </c:pt>
                      <c:pt idx="21428">
                        <c:v>44832.213680555556</c:v>
                      </c:pt>
                      <c:pt idx="21429">
                        <c:v>44832.213692129626</c:v>
                      </c:pt>
                      <c:pt idx="21430">
                        <c:v>44832.213703703703</c:v>
                      </c:pt>
                      <c:pt idx="21431">
                        <c:v>44832.21371527778</c:v>
                      </c:pt>
                      <c:pt idx="21432">
                        <c:v>44832.213726851849</c:v>
                      </c:pt>
                      <c:pt idx="21433">
                        <c:v>44832.213738425926</c:v>
                      </c:pt>
                      <c:pt idx="21434">
                        <c:v>44832.213750000003</c:v>
                      </c:pt>
                      <c:pt idx="21435">
                        <c:v>44832.213761574072</c:v>
                      </c:pt>
                      <c:pt idx="21436">
                        <c:v>44832.213773148149</c:v>
                      </c:pt>
                      <c:pt idx="21437">
                        <c:v>44832.213784722226</c:v>
                      </c:pt>
                      <c:pt idx="21438">
                        <c:v>44832.213796296295</c:v>
                      </c:pt>
                      <c:pt idx="21439">
                        <c:v>44832.213807870372</c:v>
                      </c:pt>
                      <c:pt idx="21440">
                        <c:v>44832.213819444441</c:v>
                      </c:pt>
                      <c:pt idx="21441">
                        <c:v>44832.213831018518</c:v>
                      </c:pt>
                      <c:pt idx="21442">
                        <c:v>44832.213842592595</c:v>
                      </c:pt>
                      <c:pt idx="21443">
                        <c:v>44832.213854166665</c:v>
                      </c:pt>
                      <c:pt idx="21444">
                        <c:v>44832.213865740741</c:v>
                      </c:pt>
                      <c:pt idx="21445">
                        <c:v>44832.213877314818</c:v>
                      </c:pt>
                      <c:pt idx="21446">
                        <c:v>44832.213888888888</c:v>
                      </c:pt>
                      <c:pt idx="21447">
                        <c:v>44832.213900462964</c:v>
                      </c:pt>
                      <c:pt idx="21448">
                        <c:v>44832.213912037034</c:v>
                      </c:pt>
                      <c:pt idx="21449">
                        <c:v>44832.213923611111</c:v>
                      </c:pt>
                      <c:pt idx="21450">
                        <c:v>44832.213935185187</c:v>
                      </c:pt>
                      <c:pt idx="21451">
                        <c:v>44832.213946759257</c:v>
                      </c:pt>
                      <c:pt idx="21452">
                        <c:v>44832.213958333334</c:v>
                      </c:pt>
                      <c:pt idx="21453">
                        <c:v>44832.213969907411</c:v>
                      </c:pt>
                      <c:pt idx="21454">
                        <c:v>44832.21398148148</c:v>
                      </c:pt>
                      <c:pt idx="21455">
                        <c:v>44832.213993055557</c:v>
                      </c:pt>
                      <c:pt idx="21456">
                        <c:v>44832.214004629626</c:v>
                      </c:pt>
                      <c:pt idx="21457">
                        <c:v>44832.214016203703</c:v>
                      </c:pt>
                      <c:pt idx="21458">
                        <c:v>44832.21402777778</c:v>
                      </c:pt>
                      <c:pt idx="21459">
                        <c:v>44832.214039351849</c:v>
                      </c:pt>
                      <c:pt idx="21460">
                        <c:v>44832.214050925926</c:v>
                      </c:pt>
                      <c:pt idx="21461">
                        <c:v>44832.214062500003</c:v>
                      </c:pt>
                      <c:pt idx="21462">
                        <c:v>44832.214074074072</c:v>
                      </c:pt>
                      <c:pt idx="21463">
                        <c:v>44832.214085648149</c:v>
                      </c:pt>
                      <c:pt idx="21464">
                        <c:v>44832.214097222219</c:v>
                      </c:pt>
                      <c:pt idx="21465">
                        <c:v>44832.214108796295</c:v>
                      </c:pt>
                      <c:pt idx="21466">
                        <c:v>44832.214120370372</c:v>
                      </c:pt>
                      <c:pt idx="21467">
                        <c:v>44832.214131944442</c:v>
                      </c:pt>
                      <c:pt idx="21468">
                        <c:v>44832.214143518519</c:v>
                      </c:pt>
                      <c:pt idx="21469">
                        <c:v>44832.214155092595</c:v>
                      </c:pt>
                      <c:pt idx="21470">
                        <c:v>44832.214166666665</c:v>
                      </c:pt>
                      <c:pt idx="21471">
                        <c:v>44832.214178240742</c:v>
                      </c:pt>
                      <c:pt idx="21472">
                        <c:v>44832.214189814818</c:v>
                      </c:pt>
                      <c:pt idx="21473">
                        <c:v>44832.214201388888</c:v>
                      </c:pt>
                      <c:pt idx="21474">
                        <c:v>44832.214212962965</c:v>
                      </c:pt>
                      <c:pt idx="21475">
                        <c:v>44832.214224537034</c:v>
                      </c:pt>
                      <c:pt idx="21476">
                        <c:v>44832.214236111111</c:v>
                      </c:pt>
                      <c:pt idx="21477">
                        <c:v>44832.214247685188</c:v>
                      </c:pt>
                      <c:pt idx="21478">
                        <c:v>44832.214259259257</c:v>
                      </c:pt>
                      <c:pt idx="21479">
                        <c:v>44832.214270833334</c:v>
                      </c:pt>
                      <c:pt idx="21480">
                        <c:v>44832.214282407411</c:v>
                      </c:pt>
                      <c:pt idx="21481">
                        <c:v>44832.21429398148</c:v>
                      </c:pt>
                      <c:pt idx="21482">
                        <c:v>44832.214305555557</c:v>
                      </c:pt>
                      <c:pt idx="21483">
                        <c:v>44832.214317129627</c:v>
                      </c:pt>
                      <c:pt idx="21484">
                        <c:v>44832.214328703703</c:v>
                      </c:pt>
                      <c:pt idx="21485">
                        <c:v>44832.21434027778</c:v>
                      </c:pt>
                      <c:pt idx="21486">
                        <c:v>44832.21435185185</c:v>
                      </c:pt>
                      <c:pt idx="21487">
                        <c:v>44832.214363425926</c:v>
                      </c:pt>
                      <c:pt idx="21488">
                        <c:v>44832.214375000003</c:v>
                      </c:pt>
                      <c:pt idx="21489">
                        <c:v>44832.214386574073</c:v>
                      </c:pt>
                      <c:pt idx="21490">
                        <c:v>44832.214398148149</c:v>
                      </c:pt>
                      <c:pt idx="21491">
                        <c:v>44832.214409722219</c:v>
                      </c:pt>
                      <c:pt idx="21492">
                        <c:v>44832.214421296296</c:v>
                      </c:pt>
                      <c:pt idx="21493">
                        <c:v>44832.214432870373</c:v>
                      </c:pt>
                      <c:pt idx="21494">
                        <c:v>44832.214444444442</c:v>
                      </c:pt>
                      <c:pt idx="21495">
                        <c:v>44832.214456018519</c:v>
                      </c:pt>
                      <c:pt idx="21496">
                        <c:v>44832.214467592596</c:v>
                      </c:pt>
                      <c:pt idx="21497">
                        <c:v>44832.214479166665</c:v>
                      </c:pt>
                      <c:pt idx="21498">
                        <c:v>44832.214490740742</c:v>
                      </c:pt>
                      <c:pt idx="21499">
                        <c:v>44832.214502314811</c:v>
                      </c:pt>
                      <c:pt idx="21500">
                        <c:v>44832.214513888888</c:v>
                      </c:pt>
                      <c:pt idx="21501">
                        <c:v>44832.214525462965</c:v>
                      </c:pt>
                      <c:pt idx="21502">
                        <c:v>44832.214537037034</c:v>
                      </c:pt>
                      <c:pt idx="21503">
                        <c:v>44832.214548611111</c:v>
                      </c:pt>
                      <c:pt idx="21504">
                        <c:v>44832.214560185188</c:v>
                      </c:pt>
                      <c:pt idx="21505">
                        <c:v>44832.214571759258</c:v>
                      </c:pt>
                      <c:pt idx="21506">
                        <c:v>44832.214583333334</c:v>
                      </c:pt>
                      <c:pt idx="21507">
                        <c:v>44832.214594907404</c:v>
                      </c:pt>
                      <c:pt idx="21508">
                        <c:v>44832.214606481481</c:v>
                      </c:pt>
                      <c:pt idx="21509">
                        <c:v>44832.214618055557</c:v>
                      </c:pt>
                      <c:pt idx="21510">
                        <c:v>44832.214629629627</c:v>
                      </c:pt>
                      <c:pt idx="21511">
                        <c:v>44832.214641203704</c:v>
                      </c:pt>
                      <c:pt idx="21512">
                        <c:v>44832.21465277778</c:v>
                      </c:pt>
                      <c:pt idx="21513">
                        <c:v>44832.21466435185</c:v>
                      </c:pt>
                      <c:pt idx="21514">
                        <c:v>44832.214675925927</c:v>
                      </c:pt>
                      <c:pt idx="21515">
                        <c:v>44832.214687500003</c:v>
                      </c:pt>
                      <c:pt idx="21516">
                        <c:v>44832.214699074073</c:v>
                      </c:pt>
                      <c:pt idx="21517">
                        <c:v>44832.21471064815</c:v>
                      </c:pt>
                      <c:pt idx="21518">
                        <c:v>44832.214722222219</c:v>
                      </c:pt>
                      <c:pt idx="21519">
                        <c:v>44832.214733796296</c:v>
                      </c:pt>
                      <c:pt idx="21520">
                        <c:v>44832.214745370373</c:v>
                      </c:pt>
                      <c:pt idx="21521">
                        <c:v>44832.214756944442</c:v>
                      </c:pt>
                      <c:pt idx="21522">
                        <c:v>44832.214768518519</c:v>
                      </c:pt>
                      <c:pt idx="21523">
                        <c:v>44832.214780092596</c:v>
                      </c:pt>
                      <c:pt idx="21524">
                        <c:v>44832.214791666665</c:v>
                      </c:pt>
                      <c:pt idx="21525">
                        <c:v>44832.214803240742</c:v>
                      </c:pt>
                      <c:pt idx="21526">
                        <c:v>44832.214814814812</c:v>
                      </c:pt>
                      <c:pt idx="21527">
                        <c:v>44832.214826388888</c:v>
                      </c:pt>
                      <c:pt idx="21528">
                        <c:v>44832.214837962965</c:v>
                      </c:pt>
                      <c:pt idx="21529">
                        <c:v>44832.214849537035</c:v>
                      </c:pt>
                      <c:pt idx="21530">
                        <c:v>44832.214861111112</c:v>
                      </c:pt>
                      <c:pt idx="21531">
                        <c:v>44832.214872685188</c:v>
                      </c:pt>
                      <c:pt idx="21532">
                        <c:v>44832.214884259258</c:v>
                      </c:pt>
                      <c:pt idx="21533">
                        <c:v>44832.214895833335</c:v>
                      </c:pt>
                      <c:pt idx="21534">
                        <c:v>44832.214907407404</c:v>
                      </c:pt>
                      <c:pt idx="21535">
                        <c:v>44832.214918981481</c:v>
                      </c:pt>
                      <c:pt idx="21536">
                        <c:v>44832.214930555558</c:v>
                      </c:pt>
                      <c:pt idx="21537">
                        <c:v>44832.214942129627</c:v>
                      </c:pt>
                      <c:pt idx="21538">
                        <c:v>44832.214965277781</c:v>
                      </c:pt>
                      <c:pt idx="21539">
                        <c:v>44832.21497685185</c:v>
                      </c:pt>
                      <c:pt idx="21540">
                        <c:v>44832.214988425927</c:v>
                      </c:pt>
                      <c:pt idx="21541">
                        <c:v>44832.214999999997</c:v>
                      </c:pt>
                      <c:pt idx="21542">
                        <c:v>44832.215011574073</c:v>
                      </c:pt>
                      <c:pt idx="21543">
                        <c:v>44832.21502314815</c:v>
                      </c:pt>
                      <c:pt idx="21544">
                        <c:v>44832.21503472222</c:v>
                      </c:pt>
                      <c:pt idx="21545">
                        <c:v>44832.215046296296</c:v>
                      </c:pt>
                      <c:pt idx="21546">
                        <c:v>44832.215057870373</c:v>
                      </c:pt>
                      <c:pt idx="21547">
                        <c:v>44832.215069444443</c:v>
                      </c:pt>
                      <c:pt idx="21548">
                        <c:v>44832.215069444443</c:v>
                      </c:pt>
                      <c:pt idx="21549">
                        <c:v>44832.215081018519</c:v>
                      </c:pt>
                      <c:pt idx="21550">
                        <c:v>44832.215092592596</c:v>
                      </c:pt>
                      <c:pt idx="21551">
                        <c:v>44832.215104166666</c:v>
                      </c:pt>
                      <c:pt idx="21552">
                        <c:v>44832.215115740742</c:v>
                      </c:pt>
                      <c:pt idx="21553">
                        <c:v>44832.215127314812</c:v>
                      </c:pt>
                      <c:pt idx="21554">
                        <c:v>44832.215138888889</c:v>
                      </c:pt>
                      <c:pt idx="21555">
                        <c:v>44832.215150462966</c:v>
                      </c:pt>
                      <c:pt idx="21556">
                        <c:v>44832.215173611112</c:v>
                      </c:pt>
                      <c:pt idx="21557">
                        <c:v>44832.215185185189</c:v>
                      </c:pt>
                      <c:pt idx="21558">
                        <c:v>44832.215196759258</c:v>
                      </c:pt>
                      <c:pt idx="21559">
                        <c:v>44832.215208333335</c:v>
                      </c:pt>
                      <c:pt idx="21560">
                        <c:v>44832.215219907404</c:v>
                      </c:pt>
                      <c:pt idx="21561">
                        <c:v>44832.215231481481</c:v>
                      </c:pt>
                      <c:pt idx="21562">
                        <c:v>44832.215243055558</c:v>
                      </c:pt>
                      <c:pt idx="21563">
                        <c:v>44832.215254629627</c:v>
                      </c:pt>
                      <c:pt idx="21564">
                        <c:v>44832.215266203704</c:v>
                      </c:pt>
                      <c:pt idx="21565">
                        <c:v>44832.215277777781</c:v>
                      </c:pt>
                      <c:pt idx="21566">
                        <c:v>44832.215289351851</c:v>
                      </c:pt>
                      <c:pt idx="21567">
                        <c:v>44832.215300925927</c:v>
                      </c:pt>
                      <c:pt idx="21568">
                        <c:v>44832.215312499997</c:v>
                      </c:pt>
                      <c:pt idx="21569">
                        <c:v>44832.215324074074</c:v>
                      </c:pt>
                      <c:pt idx="21570">
                        <c:v>44832.21533564815</c:v>
                      </c:pt>
                      <c:pt idx="21571">
                        <c:v>44832.21534722222</c:v>
                      </c:pt>
                      <c:pt idx="21572">
                        <c:v>44832.215358796297</c:v>
                      </c:pt>
                      <c:pt idx="21573">
                        <c:v>44832.215370370373</c:v>
                      </c:pt>
                      <c:pt idx="21574">
                        <c:v>44832.215381944443</c:v>
                      </c:pt>
                      <c:pt idx="21575">
                        <c:v>44832.21539351852</c:v>
                      </c:pt>
                      <c:pt idx="21576">
                        <c:v>44832.215405092589</c:v>
                      </c:pt>
                      <c:pt idx="21577">
                        <c:v>44832.215416666666</c:v>
                      </c:pt>
                      <c:pt idx="21578">
                        <c:v>44832.215428240743</c:v>
                      </c:pt>
                      <c:pt idx="21579">
                        <c:v>44832.215439814812</c:v>
                      </c:pt>
                      <c:pt idx="21580">
                        <c:v>44832.215451388889</c:v>
                      </c:pt>
                      <c:pt idx="21581">
                        <c:v>44832.215462962966</c:v>
                      </c:pt>
                      <c:pt idx="21582">
                        <c:v>44832.215474537035</c:v>
                      </c:pt>
                      <c:pt idx="21583">
                        <c:v>44832.215486111112</c:v>
                      </c:pt>
                      <c:pt idx="21584">
                        <c:v>44832.215497685182</c:v>
                      </c:pt>
                      <c:pt idx="21585">
                        <c:v>44832.215509259258</c:v>
                      </c:pt>
                      <c:pt idx="21586">
                        <c:v>44832.215520833335</c:v>
                      </c:pt>
                      <c:pt idx="21587">
                        <c:v>44832.215532407405</c:v>
                      </c:pt>
                      <c:pt idx="21588">
                        <c:v>44832.215543981481</c:v>
                      </c:pt>
                      <c:pt idx="21589">
                        <c:v>44832.215555555558</c:v>
                      </c:pt>
                      <c:pt idx="21590">
                        <c:v>44832.215567129628</c:v>
                      </c:pt>
                      <c:pt idx="21591">
                        <c:v>44832.215578703705</c:v>
                      </c:pt>
                      <c:pt idx="21592">
                        <c:v>44832.215590277781</c:v>
                      </c:pt>
                      <c:pt idx="21593">
                        <c:v>44832.215601851851</c:v>
                      </c:pt>
                      <c:pt idx="21594">
                        <c:v>44832.215613425928</c:v>
                      </c:pt>
                      <c:pt idx="21595">
                        <c:v>44832.215624999997</c:v>
                      </c:pt>
                      <c:pt idx="21596">
                        <c:v>44832.215636574074</c:v>
                      </c:pt>
                      <c:pt idx="21597">
                        <c:v>44832.215648148151</c:v>
                      </c:pt>
                      <c:pt idx="21598">
                        <c:v>44832.21565972222</c:v>
                      </c:pt>
                      <c:pt idx="21599">
                        <c:v>44832.215671296297</c:v>
                      </c:pt>
                      <c:pt idx="21600">
                        <c:v>44832.215682870374</c:v>
                      </c:pt>
                      <c:pt idx="21601">
                        <c:v>44832.215694444443</c:v>
                      </c:pt>
                      <c:pt idx="21602">
                        <c:v>44832.21570601852</c:v>
                      </c:pt>
                      <c:pt idx="21603">
                        <c:v>44832.215717592589</c:v>
                      </c:pt>
                      <c:pt idx="21604">
                        <c:v>44832.215729166666</c:v>
                      </c:pt>
                      <c:pt idx="21605">
                        <c:v>44832.215740740743</c:v>
                      </c:pt>
                      <c:pt idx="21606">
                        <c:v>44832.215752314813</c:v>
                      </c:pt>
                      <c:pt idx="21607">
                        <c:v>44832.215763888889</c:v>
                      </c:pt>
                      <c:pt idx="21608">
                        <c:v>44832.215775462966</c:v>
                      </c:pt>
                      <c:pt idx="21609">
                        <c:v>44832.215787037036</c:v>
                      </c:pt>
                      <c:pt idx="21610">
                        <c:v>44832.215798611112</c:v>
                      </c:pt>
                      <c:pt idx="21611">
                        <c:v>44832.215810185182</c:v>
                      </c:pt>
                      <c:pt idx="21612">
                        <c:v>44832.215821759259</c:v>
                      </c:pt>
                      <c:pt idx="21613">
                        <c:v>44832.215833333335</c:v>
                      </c:pt>
                      <c:pt idx="21614">
                        <c:v>44832.215844907405</c:v>
                      </c:pt>
                      <c:pt idx="21615">
                        <c:v>44832.215856481482</c:v>
                      </c:pt>
                      <c:pt idx="21616">
                        <c:v>44832.215868055559</c:v>
                      </c:pt>
                      <c:pt idx="21617">
                        <c:v>44832.215879629628</c:v>
                      </c:pt>
                      <c:pt idx="21618">
                        <c:v>44832.215891203705</c:v>
                      </c:pt>
                      <c:pt idx="21619">
                        <c:v>44832.215902777774</c:v>
                      </c:pt>
                      <c:pt idx="21620">
                        <c:v>44832.215914351851</c:v>
                      </c:pt>
                      <c:pt idx="21621">
                        <c:v>44832.215925925928</c:v>
                      </c:pt>
                      <c:pt idx="21622">
                        <c:v>44832.215937499997</c:v>
                      </c:pt>
                      <c:pt idx="21623">
                        <c:v>44832.215949074074</c:v>
                      </c:pt>
                      <c:pt idx="21624">
                        <c:v>44832.215960648151</c:v>
                      </c:pt>
                      <c:pt idx="21625">
                        <c:v>44832.21597222222</c:v>
                      </c:pt>
                      <c:pt idx="21626">
                        <c:v>44832.215983796297</c:v>
                      </c:pt>
                      <c:pt idx="21627">
                        <c:v>44832.215995370374</c:v>
                      </c:pt>
                      <c:pt idx="21628">
                        <c:v>44832.216006944444</c:v>
                      </c:pt>
                      <c:pt idx="21629">
                        <c:v>44832.21601851852</c:v>
                      </c:pt>
                      <c:pt idx="21630">
                        <c:v>44832.21603009259</c:v>
                      </c:pt>
                      <c:pt idx="21631">
                        <c:v>44832.216041666667</c:v>
                      </c:pt>
                      <c:pt idx="21632">
                        <c:v>44832.216053240743</c:v>
                      </c:pt>
                      <c:pt idx="21633">
                        <c:v>44832.216064814813</c:v>
                      </c:pt>
                      <c:pt idx="21634">
                        <c:v>44832.21607638889</c:v>
                      </c:pt>
                      <c:pt idx="21635">
                        <c:v>44832.216087962966</c:v>
                      </c:pt>
                      <c:pt idx="21636">
                        <c:v>44832.216099537036</c:v>
                      </c:pt>
                      <c:pt idx="21637">
                        <c:v>44832.216111111113</c:v>
                      </c:pt>
                      <c:pt idx="21638">
                        <c:v>44832.216122685182</c:v>
                      </c:pt>
                      <c:pt idx="21639">
                        <c:v>44832.216134259259</c:v>
                      </c:pt>
                      <c:pt idx="21640">
                        <c:v>44832.216145833336</c:v>
                      </c:pt>
                      <c:pt idx="21641">
                        <c:v>44832.216157407405</c:v>
                      </c:pt>
                      <c:pt idx="21642">
                        <c:v>44832.216168981482</c:v>
                      </c:pt>
                      <c:pt idx="21643">
                        <c:v>44832.216180555559</c:v>
                      </c:pt>
                      <c:pt idx="21644">
                        <c:v>44832.216192129628</c:v>
                      </c:pt>
                      <c:pt idx="21645">
                        <c:v>44832.216203703705</c:v>
                      </c:pt>
                      <c:pt idx="21646">
                        <c:v>44832.216215277775</c:v>
                      </c:pt>
                      <c:pt idx="21647">
                        <c:v>44832.216226851851</c:v>
                      </c:pt>
                      <c:pt idx="21648">
                        <c:v>44832.216238425928</c:v>
                      </c:pt>
                      <c:pt idx="21649">
                        <c:v>44832.216249999998</c:v>
                      </c:pt>
                      <c:pt idx="21650">
                        <c:v>44832.216261574074</c:v>
                      </c:pt>
                      <c:pt idx="21651">
                        <c:v>44832.216273148151</c:v>
                      </c:pt>
                      <c:pt idx="21652">
                        <c:v>44832.216284722221</c:v>
                      </c:pt>
                      <c:pt idx="21653">
                        <c:v>44832.216296296298</c:v>
                      </c:pt>
                      <c:pt idx="21654">
                        <c:v>44832.216307870367</c:v>
                      </c:pt>
                      <c:pt idx="21655">
                        <c:v>44832.216319444444</c:v>
                      </c:pt>
                      <c:pt idx="21656">
                        <c:v>44832.216331018521</c:v>
                      </c:pt>
                      <c:pt idx="21657">
                        <c:v>44832.21634259259</c:v>
                      </c:pt>
                      <c:pt idx="21658">
                        <c:v>44832.216354166667</c:v>
                      </c:pt>
                      <c:pt idx="21659">
                        <c:v>44832.216365740744</c:v>
                      </c:pt>
                      <c:pt idx="21660">
                        <c:v>44832.216377314813</c:v>
                      </c:pt>
                      <c:pt idx="21661">
                        <c:v>44832.21638888889</c:v>
                      </c:pt>
                      <c:pt idx="21662">
                        <c:v>44832.216400462959</c:v>
                      </c:pt>
                      <c:pt idx="21663">
                        <c:v>44832.216412037036</c:v>
                      </c:pt>
                      <c:pt idx="21664">
                        <c:v>44832.216423611113</c:v>
                      </c:pt>
                      <c:pt idx="21665">
                        <c:v>44832.216435185182</c:v>
                      </c:pt>
                      <c:pt idx="21666">
                        <c:v>44832.216446759259</c:v>
                      </c:pt>
                      <c:pt idx="21667">
                        <c:v>44832.216458333336</c:v>
                      </c:pt>
                      <c:pt idx="21668">
                        <c:v>44832.216469907406</c:v>
                      </c:pt>
                      <c:pt idx="21669">
                        <c:v>44832.216481481482</c:v>
                      </c:pt>
                      <c:pt idx="21670">
                        <c:v>44832.216493055559</c:v>
                      </c:pt>
                      <c:pt idx="21671">
                        <c:v>44832.216504629629</c:v>
                      </c:pt>
                      <c:pt idx="21672">
                        <c:v>44832.216516203705</c:v>
                      </c:pt>
                      <c:pt idx="21673">
                        <c:v>44832.216527777775</c:v>
                      </c:pt>
                      <c:pt idx="21674">
                        <c:v>44832.216539351852</c:v>
                      </c:pt>
                      <c:pt idx="21675">
                        <c:v>44832.216550925928</c:v>
                      </c:pt>
                      <c:pt idx="21676">
                        <c:v>44832.216562499998</c:v>
                      </c:pt>
                      <c:pt idx="21677">
                        <c:v>44832.216574074075</c:v>
                      </c:pt>
                      <c:pt idx="21678">
                        <c:v>44832.216585648152</c:v>
                      </c:pt>
                      <c:pt idx="21679">
                        <c:v>44832.216597222221</c:v>
                      </c:pt>
                      <c:pt idx="21680">
                        <c:v>44832.216608796298</c:v>
                      </c:pt>
                      <c:pt idx="21681">
                        <c:v>44832.216620370367</c:v>
                      </c:pt>
                      <c:pt idx="21682">
                        <c:v>44832.216631944444</c:v>
                      </c:pt>
                      <c:pt idx="21683">
                        <c:v>44832.216643518521</c:v>
                      </c:pt>
                      <c:pt idx="21684">
                        <c:v>44832.21665509259</c:v>
                      </c:pt>
                      <c:pt idx="21685">
                        <c:v>44832.216666666667</c:v>
                      </c:pt>
                      <c:pt idx="21686">
                        <c:v>44832.216678240744</c:v>
                      </c:pt>
                      <c:pt idx="21687">
                        <c:v>44832.216689814813</c:v>
                      </c:pt>
                      <c:pt idx="21688">
                        <c:v>44832.21670138889</c:v>
                      </c:pt>
                      <c:pt idx="21689">
                        <c:v>44832.21671296296</c:v>
                      </c:pt>
                      <c:pt idx="21690">
                        <c:v>44832.216724537036</c:v>
                      </c:pt>
                      <c:pt idx="21691">
                        <c:v>44832.216736111113</c:v>
                      </c:pt>
                      <c:pt idx="21692">
                        <c:v>44832.216747685183</c:v>
                      </c:pt>
                      <c:pt idx="21693">
                        <c:v>44832.21675925926</c:v>
                      </c:pt>
                      <c:pt idx="21694">
                        <c:v>44832.216770833336</c:v>
                      </c:pt>
                      <c:pt idx="21695">
                        <c:v>44832.216782407406</c:v>
                      </c:pt>
                      <c:pt idx="21696">
                        <c:v>44832.216793981483</c:v>
                      </c:pt>
                      <c:pt idx="21697">
                        <c:v>44832.216805555552</c:v>
                      </c:pt>
                      <c:pt idx="21698">
                        <c:v>44832.216817129629</c:v>
                      </c:pt>
                      <c:pt idx="21699">
                        <c:v>44832.216828703706</c:v>
                      </c:pt>
                      <c:pt idx="21700">
                        <c:v>44832.216840277775</c:v>
                      </c:pt>
                      <c:pt idx="21701">
                        <c:v>44832.216851851852</c:v>
                      </c:pt>
                      <c:pt idx="21702">
                        <c:v>44832.216863425929</c:v>
                      </c:pt>
                      <c:pt idx="21703">
                        <c:v>44832.216874999998</c:v>
                      </c:pt>
                      <c:pt idx="21704">
                        <c:v>44832.216886574075</c:v>
                      </c:pt>
                      <c:pt idx="21705">
                        <c:v>44832.216898148145</c:v>
                      </c:pt>
                      <c:pt idx="21706">
                        <c:v>44832.216909722221</c:v>
                      </c:pt>
                      <c:pt idx="21707">
                        <c:v>44832.216921296298</c:v>
                      </c:pt>
                      <c:pt idx="21708">
                        <c:v>44832.216932870368</c:v>
                      </c:pt>
                      <c:pt idx="21709">
                        <c:v>44832.216944444444</c:v>
                      </c:pt>
                      <c:pt idx="21710">
                        <c:v>44832.216956018521</c:v>
                      </c:pt>
                      <c:pt idx="21711">
                        <c:v>44832.216967592591</c:v>
                      </c:pt>
                      <c:pt idx="21712">
                        <c:v>44832.216979166667</c:v>
                      </c:pt>
                      <c:pt idx="21713">
                        <c:v>44832.216990740744</c:v>
                      </c:pt>
                      <c:pt idx="21714">
                        <c:v>44832.217002314814</c:v>
                      </c:pt>
                      <c:pt idx="21715">
                        <c:v>44832.217013888891</c:v>
                      </c:pt>
                      <c:pt idx="21716">
                        <c:v>44832.21702546296</c:v>
                      </c:pt>
                      <c:pt idx="21717">
                        <c:v>44832.217037037037</c:v>
                      </c:pt>
                      <c:pt idx="21718">
                        <c:v>44832.217048611114</c:v>
                      </c:pt>
                      <c:pt idx="21719">
                        <c:v>44832.217060185183</c:v>
                      </c:pt>
                      <c:pt idx="21720">
                        <c:v>44832.21707175926</c:v>
                      </c:pt>
                      <c:pt idx="21721">
                        <c:v>44832.217083333337</c:v>
                      </c:pt>
                      <c:pt idx="21722">
                        <c:v>44832.217094907406</c:v>
                      </c:pt>
                      <c:pt idx="21723">
                        <c:v>44832.217106481483</c:v>
                      </c:pt>
                      <c:pt idx="21724">
                        <c:v>44832.217118055552</c:v>
                      </c:pt>
                      <c:pt idx="21725">
                        <c:v>44832.217129629629</c:v>
                      </c:pt>
                      <c:pt idx="21726">
                        <c:v>44832.217141203706</c:v>
                      </c:pt>
                      <c:pt idx="21727">
                        <c:v>44832.217152777775</c:v>
                      </c:pt>
                      <c:pt idx="21728">
                        <c:v>44832.217164351852</c:v>
                      </c:pt>
                      <c:pt idx="21729">
                        <c:v>44832.217175925929</c:v>
                      </c:pt>
                      <c:pt idx="21730">
                        <c:v>44832.217187499999</c:v>
                      </c:pt>
                      <c:pt idx="21731">
                        <c:v>44832.217199074075</c:v>
                      </c:pt>
                      <c:pt idx="21732">
                        <c:v>44832.217210648145</c:v>
                      </c:pt>
                      <c:pt idx="21733">
                        <c:v>44832.217222222222</c:v>
                      </c:pt>
                      <c:pt idx="21734">
                        <c:v>44832.217233796298</c:v>
                      </c:pt>
                      <c:pt idx="21735">
                        <c:v>44832.217245370368</c:v>
                      </c:pt>
                      <c:pt idx="21736">
                        <c:v>44832.217256944445</c:v>
                      </c:pt>
                      <c:pt idx="21737">
                        <c:v>44832.217268518521</c:v>
                      </c:pt>
                      <c:pt idx="21738">
                        <c:v>44832.217280092591</c:v>
                      </c:pt>
                      <c:pt idx="21739">
                        <c:v>44832.217291666668</c:v>
                      </c:pt>
                      <c:pt idx="21740">
                        <c:v>44832.217303240737</c:v>
                      </c:pt>
                      <c:pt idx="21741">
                        <c:v>44832.217314814814</c:v>
                      </c:pt>
                      <c:pt idx="21742">
                        <c:v>44832.217326388891</c:v>
                      </c:pt>
                      <c:pt idx="21743">
                        <c:v>44832.21733796296</c:v>
                      </c:pt>
                      <c:pt idx="21744">
                        <c:v>44832.217361111114</c:v>
                      </c:pt>
                      <c:pt idx="21745">
                        <c:v>44832.217372685183</c:v>
                      </c:pt>
                      <c:pt idx="21746">
                        <c:v>44832.21738425926</c:v>
                      </c:pt>
                      <c:pt idx="21747">
                        <c:v>44832.217395833337</c:v>
                      </c:pt>
                      <c:pt idx="21748">
                        <c:v>44832.217407407406</c:v>
                      </c:pt>
                      <c:pt idx="21749">
                        <c:v>44832.217418981483</c:v>
                      </c:pt>
                      <c:pt idx="21750">
                        <c:v>44832.217430555553</c:v>
                      </c:pt>
                      <c:pt idx="21751">
                        <c:v>44832.217442129629</c:v>
                      </c:pt>
                      <c:pt idx="21752">
                        <c:v>44832.217453703706</c:v>
                      </c:pt>
                      <c:pt idx="21753">
                        <c:v>44832.217465277776</c:v>
                      </c:pt>
                      <c:pt idx="21754">
                        <c:v>44832.217476851853</c:v>
                      </c:pt>
                      <c:pt idx="21755">
                        <c:v>44832.217488425929</c:v>
                      </c:pt>
                      <c:pt idx="21756">
                        <c:v>44832.217499999999</c:v>
                      </c:pt>
                      <c:pt idx="21757">
                        <c:v>44832.217499999999</c:v>
                      </c:pt>
                      <c:pt idx="21758">
                        <c:v>44832.217511574076</c:v>
                      </c:pt>
                      <c:pt idx="21759">
                        <c:v>44832.217523148145</c:v>
                      </c:pt>
                      <c:pt idx="21760">
                        <c:v>44832.217534722222</c:v>
                      </c:pt>
                      <c:pt idx="21761">
                        <c:v>44832.217546296299</c:v>
                      </c:pt>
                      <c:pt idx="21762">
                        <c:v>44832.217569444445</c:v>
                      </c:pt>
                      <c:pt idx="21763">
                        <c:v>44832.217581018522</c:v>
                      </c:pt>
                      <c:pt idx="21764">
                        <c:v>44832.217592592591</c:v>
                      </c:pt>
                      <c:pt idx="21765">
                        <c:v>44832.217604166668</c:v>
                      </c:pt>
                      <c:pt idx="21766">
                        <c:v>44832.217615740738</c:v>
                      </c:pt>
                      <c:pt idx="21767">
                        <c:v>44832.217627314814</c:v>
                      </c:pt>
                      <c:pt idx="21768">
                        <c:v>44832.217638888891</c:v>
                      </c:pt>
                      <c:pt idx="21769">
                        <c:v>44832.217650462961</c:v>
                      </c:pt>
                      <c:pt idx="21770">
                        <c:v>44832.217662037037</c:v>
                      </c:pt>
                      <c:pt idx="21771">
                        <c:v>44832.217673611114</c:v>
                      </c:pt>
                      <c:pt idx="21772">
                        <c:v>44832.217685185184</c:v>
                      </c:pt>
                      <c:pt idx="21773">
                        <c:v>44832.21769675926</c:v>
                      </c:pt>
                      <c:pt idx="21774">
                        <c:v>44832.21770833333</c:v>
                      </c:pt>
                      <c:pt idx="21775">
                        <c:v>44832.217719907407</c:v>
                      </c:pt>
                      <c:pt idx="21776">
                        <c:v>44832.217731481483</c:v>
                      </c:pt>
                      <c:pt idx="21777">
                        <c:v>44832.217743055553</c:v>
                      </c:pt>
                      <c:pt idx="21778">
                        <c:v>44832.21775462963</c:v>
                      </c:pt>
                      <c:pt idx="21779">
                        <c:v>44832.217766203707</c:v>
                      </c:pt>
                      <c:pt idx="21780">
                        <c:v>44832.217777777776</c:v>
                      </c:pt>
                      <c:pt idx="21781">
                        <c:v>44832.217789351853</c:v>
                      </c:pt>
                      <c:pt idx="21782">
                        <c:v>44832.217800925922</c:v>
                      </c:pt>
                      <c:pt idx="21783">
                        <c:v>44832.217812499999</c:v>
                      </c:pt>
                      <c:pt idx="21784">
                        <c:v>44832.217824074076</c:v>
                      </c:pt>
                      <c:pt idx="21785">
                        <c:v>44832.217835648145</c:v>
                      </c:pt>
                      <c:pt idx="21786">
                        <c:v>44832.217847222222</c:v>
                      </c:pt>
                      <c:pt idx="21787">
                        <c:v>44832.217858796299</c:v>
                      </c:pt>
                      <c:pt idx="21788">
                        <c:v>44832.217870370368</c:v>
                      </c:pt>
                      <c:pt idx="21789">
                        <c:v>44832.217881944445</c:v>
                      </c:pt>
                      <c:pt idx="21790">
                        <c:v>44832.217893518522</c:v>
                      </c:pt>
                      <c:pt idx="21791">
                        <c:v>44832.217905092592</c:v>
                      </c:pt>
                      <c:pt idx="21792">
                        <c:v>44832.217916666668</c:v>
                      </c:pt>
                      <c:pt idx="21793">
                        <c:v>44832.217928240738</c:v>
                      </c:pt>
                      <c:pt idx="21794">
                        <c:v>44832.217939814815</c:v>
                      </c:pt>
                      <c:pt idx="21795">
                        <c:v>44832.217951388891</c:v>
                      </c:pt>
                      <c:pt idx="21796">
                        <c:v>44832.217962962961</c:v>
                      </c:pt>
                      <c:pt idx="21797">
                        <c:v>44832.217974537038</c:v>
                      </c:pt>
                      <c:pt idx="21798">
                        <c:v>44832.217986111114</c:v>
                      </c:pt>
                      <c:pt idx="21799">
                        <c:v>44832.217997685184</c:v>
                      </c:pt>
                      <c:pt idx="21800">
                        <c:v>44832.218009259261</c:v>
                      </c:pt>
                      <c:pt idx="21801">
                        <c:v>44832.21802083333</c:v>
                      </c:pt>
                      <c:pt idx="21802">
                        <c:v>44832.218032407407</c:v>
                      </c:pt>
                      <c:pt idx="21803">
                        <c:v>44832.218043981484</c:v>
                      </c:pt>
                      <c:pt idx="21804">
                        <c:v>44832.218055555553</c:v>
                      </c:pt>
                      <c:pt idx="21805">
                        <c:v>44832.21806712963</c:v>
                      </c:pt>
                      <c:pt idx="21806">
                        <c:v>44832.218078703707</c:v>
                      </c:pt>
                      <c:pt idx="21807">
                        <c:v>44832.218090277776</c:v>
                      </c:pt>
                      <c:pt idx="21808">
                        <c:v>44832.218101851853</c:v>
                      </c:pt>
                      <c:pt idx="21809">
                        <c:v>44832.218113425923</c:v>
                      </c:pt>
                      <c:pt idx="21810">
                        <c:v>44832.218124999999</c:v>
                      </c:pt>
                      <c:pt idx="21811">
                        <c:v>44832.218136574076</c:v>
                      </c:pt>
                      <c:pt idx="21812">
                        <c:v>44832.218148148146</c:v>
                      </c:pt>
                      <c:pt idx="21813">
                        <c:v>44832.218159722222</c:v>
                      </c:pt>
                      <c:pt idx="21814">
                        <c:v>44832.218171296299</c:v>
                      </c:pt>
                      <c:pt idx="21815">
                        <c:v>44832.218182870369</c:v>
                      </c:pt>
                      <c:pt idx="21816">
                        <c:v>44832.218194444446</c:v>
                      </c:pt>
                      <c:pt idx="21817">
                        <c:v>44832.218206018515</c:v>
                      </c:pt>
                      <c:pt idx="21818">
                        <c:v>44832.218217592592</c:v>
                      </c:pt>
                      <c:pt idx="21819">
                        <c:v>44832.218229166669</c:v>
                      </c:pt>
                      <c:pt idx="21820">
                        <c:v>44832.218240740738</c:v>
                      </c:pt>
                      <c:pt idx="21821">
                        <c:v>44832.218252314815</c:v>
                      </c:pt>
                      <c:pt idx="21822">
                        <c:v>44832.218263888892</c:v>
                      </c:pt>
                      <c:pt idx="21823">
                        <c:v>44832.218275462961</c:v>
                      </c:pt>
                      <c:pt idx="21824">
                        <c:v>44832.218287037038</c:v>
                      </c:pt>
                      <c:pt idx="21825">
                        <c:v>44832.218298611115</c:v>
                      </c:pt>
                      <c:pt idx="21826">
                        <c:v>44832.218310185184</c:v>
                      </c:pt>
                      <c:pt idx="21827">
                        <c:v>44832.218321759261</c:v>
                      </c:pt>
                      <c:pt idx="21828">
                        <c:v>44832.218333333331</c:v>
                      </c:pt>
                      <c:pt idx="21829">
                        <c:v>44832.218344907407</c:v>
                      </c:pt>
                      <c:pt idx="21830">
                        <c:v>44832.218356481484</c:v>
                      </c:pt>
                      <c:pt idx="21831">
                        <c:v>44832.218368055554</c:v>
                      </c:pt>
                      <c:pt idx="21832">
                        <c:v>44832.21837962963</c:v>
                      </c:pt>
                      <c:pt idx="21833">
                        <c:v>44832.218391203707</c:v>
                      </c:pt>
                      <c:pt idx="21834">
                        <c:v>44832.218402777777</c:v>
                      </c:pt>
                      <c:pt idx="21835">
                        <c:v>44832.218414351853</c:v>
                      </c:pt>
                      <c:pt idx="21836">
                        <c:v>44832.218425925923</c:v>
                      </c:pt>
                      <c:pt idx="21837">
                        <c:v>44832.2184375</c:v>
                      </c:pt>
                      <c:pt idx="21838">
                        <c:v>44832.218449074076</c:v>
                      </c:pt>
                      <c:pt idx="21839">
                        <c:v>44832.218460648146</c:v>
                      </c:pt>
                      <c:pt idx="21840">
                        <c:v>44832.218472222223</c:v>
                      </c:pt>
                      <c:pt idx="21841">
                        <c:v>44832.2184837963</c:v>
                      </c:pt>
                      <c:pt idx="21842">
                        <c:v>44832.218495370369</c:v>
                      </c:pt>
                      <c:pt idx="21843">
                        <c:v>44832.218506944446</c:v>
                      </c:pt>
                      <c:pt idx="21844">
                        <c:v>44832.218518518515</c:v>
                      </c:pt>
                      <c:pt idx="21845">
                        <c:v>44832.218530092592</c:v>
                      </c:pt>
                      <c:pt idx="21846">
                        <c:v>44832.218541666669</c:v>
                      </c:pt>
                      <c:pt idx="21847">
                        <c:v>44832.218553240738</c:v>
                      </c:pt>
                      <c:pt idx="21848">
                        <c:v>44832.218564814815</c:v>
                      </c:pt>
                      <c:pt idx="21849">
                        <c:v>44832.218576388892</c:v>
                      </c:pt>
                      <c:pt idx="21850">
                        <c:v>44832.218587962961</c:v>
                      </c:pt>
                      <c:pt idx="21851">
                        <c:v>44832.218599537038</c:v>
                      </c:pt>
                      <c:pt idx="21852">
                        <c:v>44832.218611111108</c:v>
                      </c:pt>
                      <c:pt idx="21853">
                        <c:v>44832.218622685185</c:v>
                      </c:pt>
                      <c:pt idx="21854">
                        <c:v>44832.218634259261</c:v>
                      </c:pt>
                      <c:pt idx="21855">
                        <c:v>44832.218645833331</c:v>
                      </c:pt>
                      <c:pt idx="21856">
                        <c:v>44832.218657407408</c:v>
                      </c:pt>
                      <c:pt idx="21857">
                        <c:v>44832.218668981484</c:v>
                      </c:pt>
                      <c:pt idx="21858">
                        <c:v>44832.218680555554</c:v>
                      </c:pt>
                      <c:pt idx="21859">
                        <c:v>44832.218692129631</c:v>
                      </c:pt>
                      <c:pt idx="21860">
                        <c:v>44832.2187037037</c:v>
                      </c:pt>
                      <c:pt idx="21861">
                        <c:v>44832.218715277777</c:v>
                      </c:pt>
                      <c:pt idx="21862">
                        <c:v>44832.218726851854</c:v>
                      </c:pt>
                      <c:pt idx="21863">
                        <c:v>44832.218738425923</c:v>
                      </c:pt>
                      <c:pt idx="21864">
                        <c:v>44832.21875</c:v>
                      </c:pt>
                      <c:pt idx="21865">
                        <c:v>44832.218761574077</c:v>
                      </c:pt>
                      <c:pt idx="21866">
                        <c:v>44832.218773148146</c:v>
                      </c:pt>
                      <c:pt idx="21867">
                        <c:v>44832.218784722223</c:v>
                      </c:pt>
                      <c:pt idx="21868">
                        <c:v>44832.2187962963</c:v>
                      </c:pt>
                      <c:pt idx="21869">
                        <c:v>44832.218807870369</c:v>
                      </c:pt>
                      <c:pt idx="21870">
                        <c:v>44832.218819444446</c:v>
                      </c:pt>
                      <c:pt idx="21871">
                        <c:v>44832.218831018516</c:v>
                      </c:pt>
                      <c:pt idx="21872">
                        <c:v>44832.218842592592</c:v>
                      </c:pt>
                      <c:pt idx="21873">
                        <c:v>44832.218854166669</c:v>
                      </c:pt>
                      <c:pt idx="21874">
                        <c:v>44832.218865740739</c:v>
                      </c:pt>
                      <c:pt idx="21875">
                        <c:v>44832.218877314815</c:v>
                      </c:pt>
                      <c:pt idx="21876">
                        <c:v>44832.218888888892</c:v>
                      </c:pt>
                      <c:pt idx="21877">
                        <c:v>44832.218900462962</c:v>
                      </c:pt>
                      <c:pt idx="21878">
                        <c:v>44832.218912037039</c:v>
                      </c:pt>
                      <c:pt idx="21879">
                        <c:v>44832.218923611108</c:v>
                      </c:pt>
                      <c:pt idx="21880">
                        <c:v>44832.218935185185</c:v>
                      </c:pt>
                      <c:pt idx="21881">
                        <c:v>44832.218946759262</c:v>
                      </c:pt>
                      <c:pt idx="21882">
                        <c:v>44832.218958333331</c:v>
                      </c:pt>
                      <c:pt idx="21883">
                        <c:v>44832.218969907408</c:v>
                      </c:pt>
                      <c:pt idx="21884">
                        <c:v>44832.218981481485</c:v>
                      </c:pt>
                      <c:pt idx="21885">
                        <c:v>44832.218993055554</c:v>
                      </c:pt>
                      <c:pt idx="21886">
                        <c:v>44832.219004629631</c:v>
                      </c:pt>
                      <c:pt idx="21887">
                        <c:v>44832.2190162037</c:v>
                      </c:pt>
                      <c:pt idx="21888">
                        <c:v>44832.219027777777</c:v>
                      </c:pt>
                      <c:pt idx="21889">
                        <c:v>44832.219039351854</c:v>
                      </c:pt>
                      <c:pt idx="21890">
                        <c:v>44832.219050925924</c:v>
                      </c:pt>
                      <c:pt idx="21891">
                        <c:v>44832.2190625</c:v>
                      </c:pt>
                      <c:pt idx="21892">
                        <c:v>44832.219074074077</c:v>
                      </c:pt>
                      <c:pt idx="21893">
                        <c:v>44832.219085648147</c:v>
                      </c:pt>
                      <c:pt idx="21894">
                        <c:v>44832.219097222223</c:v>
                      </c:pt>
                      <c:pt idx="21895">
                        <c:v>44832.219108796293</c:v>
                      </c:pt>
                      <c:pt idx="21896">
                        <c:v>44832.21912037037</c:v>
                      </c:pt>
                      <c:pt idx="21897">
                        <c:v>44832.219131944446</c:v>
                      </c:pt>
                      <c:pt idx="21898">
                        <c:v>44832.219143518516</c:v>
                      </c:pt>
                      <c:pt idx="21899">
                        <c:v>44832.219155092593</c:v>
                      </c:pt>
                      <c:pt idx="21900">
                        <c:v>44832.219166666669</c:v>
                      </c:pt>
                      <c:pt idx="21901">
                        <c:v>44832.219178240739</c:v>
                      </c:pt>
                      <c:pt idx="21902">
                        <c:v>44832.219189814816</c:v>
                      </c:pt>
                      <c:pt idx="21903">
                        <c:v>44832.219201388885</c:v>
                      </c:pt>
                      <c:pt idx="21904">
                        <c:v>44832.219212962962</c:v>
                      </c:pt>
                      <c:pt idx="21905">
                        <c:v>44832.219224537039</c:v>
                      </c:pt>
                      <c:pt idx="21906">
                        <c:v>44832.219236111108</c:v>
                      </c:pt>
                      <c:pt idx="21907">
                        <c:v>44832.219247685185</c:v>
                      </c:pt>
                      <c:pt idx="21908">
                        <c:v>44832.219259259262</c:v>
                      </c:pt>
                      <c:pt idx="21909">
                        <c:v>44832.219270833331</c:v>
                      </c:pt>
                      <c:pt idx="21910">
                        <c:v>44832.219282407408</c:v>
                      </c:pt>
                      <c:pt idx="21911">
                        <c:v>44832.219293981485</c:v>
                      </c:pt>
                      <c:pt idx="21912">
                        <c:v>44832.219305555554</c:v>
                      </c:pt>
                      <c:pt idx="21913">
                        <c:v>44832.219317129631</c:v>
                      </c:pt>
                      <c:pt idx="21914">
                        <c:v>44832.219328703701</c:v>
                      </c:pt>
                      <c:pt idx="21915">
                        <c:v>44832.219340277778</c:v>
                      </c:pt>
                      <c:pt idx="21916">
                        <c:v>44832.219351851854</c:v>
                      </c:pt>
                      <c:pt idx="21917">
                        <c:v>44832.219363425924</c:v>
                      </c:pt>
                      <c:pt idx="21918">
                        <c:v>44832.219375000001</c:v>
                      </c:pt>
                      <c:pt idx="21919">
                        <c:v>44832.219386574077</c:v>
                      </c:pt>
                      <c:pt idx="21920">
                        <c:v>44832.219398148147</c:v>
                      </c:pt>
                      <c:pt idx="21921">
                        <c:v>44832.219409722224</c:v>
                      </c:pt>
                      <c:pt idx="21922">
                        <c:v>44832.219421296293</c:v>
                      </c:pt>
                      <c:pt idx="21923">
                        <c:v>44832.21943287037</c:v>
                      </c:pt>
                      <c:pt idx="21924">
                        <c:v>44832.219444444447</c:v>
                      </c:pt>
                      <c:pt idx="21925">
                        <c:v>44832.219456018516</c:v>
                      </c:pt>
                      <c:pt idx="21926">
                        <c:v>44832.219467592593</c:v>
                      </c:pt>
                      <c:pt idx="21927">
                        <c:v>44832.21947916667</c:v>
                      </c:pt>
                      <c:pt idx="21928">
                        <c:v>44832.219490740739</c:v>
                      </c:pt>
                      <c:pt idx="21929">
                        <c:v>44832.219502314816</c:v>
                      </c:pt>
                      <c:pt idx="21930">
                        <c:v>44832.219513888886</c:v>
                      </c:pt>
                      <c:pt idx="21931">
                        <c:v>44832.219525462962</c:v>
                      </c:pt>
                      <c:pt idx="21932">
                        <c:v>44832.219537037039</c:v>
                      </c:pt>
                      <c:pt idx="21933">
                        <c:v>44832.219548611109</c:v>
                      </c:pt>
                      <c:pt idx="21934">
                        <c:v>44832.219560185185</c:v>
                      </c:pt>
                      <c:pt idx="21935">
                        <c:v>44832.219571759262</c:v>
                      </c:pt>
                      <c:pt idx="21936">
                        <c:v>44832.219583333332</c:v>
                      </c:pt>
                      <c:pt idx="21937">
                        <c:v>44832.219594907408</c:v>
                      </c:pt>
                      <c:pt idx="21938">
                        <c:v>44832.219606481478</c:v>
                      </c:pt>
                      <c:pt idx="21939">
                        <c:v>44832.219618055555</c:v>
                      </c:pt>
                      <c:pt idx="21940">
                        <c:v>44832.219629629632</c:v>
                      </c:pt>
                      <c:pt idx="21941">
                        <c:v>44832.219641203701</c:v>
                      </c:pt>
                      <c:pt idx="21942">
                        <c:v>44832.219652777778</c:v>
                      </c:pt>
                      <c:pt idx="21943">
                        <c:v>44832.219664351855</c:v>
                      </c:pt>
                      <c:pt idx="21944">
                        <c:v>44832.219675925924</c:v>
                      </c:pt>
                      <c:pt idx="21945">
                        <c:v>44832.219687500001</c:v>
                      </c:pt>
                      <c:pt idx="21946">
                        <c:v>44832.219699074078</c:v>
                      </c:pt>
                      <c:pt idx="21947">
                        <c:v>44832.219710648147</c:v>
                      </c:pt>
                      <c:pt idx="21948">
                        <c:v>44832.219722222224</c:v>
                      </c:pt>
                      <c:pt idx="21949">
                        <c:v>44832.219733796293</c:v>
                      </c:pt>
                      <c:pt idx="21950">
                        <c:v>44832.219756944447</c:v>
                      </c:pt>
                      <c:pt idx="21951">
                        <c:v>44832.219768518517</c:v>
                      </c:pt>
                      <c:pt idx="21952">
                        <c:v>44832.219780092593</c:v>
                      </c:pt>
                      <c:pt idx="21953">
                        <c:v>44832.21979166667</c:v>
                      </c:pt>
                      <c:pt idx="21954">
                        <c:v>44832.21980324074</c:v>
                      </c:pt>
                      <c:pt idx="21955">
                        <c:v>44832.219814814816</c:v>
                      </c:pt>
                      <c:pt idx="21956">
                        <c:v>44832.219826388886</c:v>
                      </c:pt>
                      <c:pt idx="21957">
                        <c:v>44832.219837962963</c:v>
                      </c:pt>
                      <c:pt idx="21958">
                        <c:v>44832.219849537039</c:v>
                      </c:pt>
                      <c:pt idx="21959">
                        <c:v>44832.219861111109</c:v>
                      </c:pt>
                      <c:pt idx="21960">
                        <c:v>44832.219872685186</c:v>
                      </c:pt>
                      <c:pt idx="21961">
                        <c:v>44832.219884259262</c:v>
                      </c:pt>
                      <c:pt idx="21962">
                        <c:v>44832.219895833332</c:v>
                      </c:pt>
                      <c:pt idx="21963">
                        <c:v>44832.219907407409</c:v>
                      </c:pt>
                      <c:pt idx="21964">
                        <c:v>44832.219918981478</c:v>
                      </c:pt>
                      <c:pt idx="21965">
                        <c:v>44832.219930555555</c:v>
                      </c:pt>
                      <c:pt idx="21966">
                        <c:v>44832.219930555555</c:v>
                      </c:pt>
                      <c:pt idx="21967">
                        <c:v>44832.219942129632</c:v>
                      </c:pt>
                      <c:pt idx="21968">
                        <c:v>44832.219965277778</c:v>
                      </c:pt>
                      <c:pt idx="21969">
                        <c:v>44832.219976851855</c:v>
                      </c:pt>
                      <c:pt idx="21970">
                        <c:v>44832.219988425924</c:v>
                      </c:pt>
                      <c:pt idx="21971">
                        <c:v>44832.22</c:v>
                      </c:pt>
                      <c:pt idx="21972">
                        <c:v>44832.220011574071</c:v>
                      </c:pt>
                      <c:pt idx="21973">
                        <c:v>44832.220023148147</c:v>
                      </c:pt>
                      <c:pt idx="21974">
                        <c:v>44832.220034722224</c:v>
                      </c:pt>
                      <c:pt idx="21975">
                        <c:v>44832.220046296294</c:v>
                      </c:pt>
                      <c:pt idx="21976">
                        <c:v>44832.220057870371</c:v>
                      </c:pt>
                      <c:pt idx="21977">
                        <c:v>44832.220069444447</c:v>
                      </c:pt>
                      <c:pt idx="21978">
                        <c:v>44832.220081018517</c:v>
                      </c:pt>
                      <c:pt idx="21979">
                        <c:v>44832.220092592594</c:v>
                      </c:pt>
                      <c:pt idx="21980">
                        <c:v>44832.220104166663</c:v>
                      </c:pt>
                      <c:pt idx="21981">
                        <c:v>44832.22011574074</c:v>
                      </c:pt>
                      <c:pt idx="21982">
                        <c:v>44832.220127314817</c:v>
                      </c:pt>
                      <c:pt idx="21983">
                        <c:v>44832.220138888886</c:v>
                      </c:pt>
                      <c:pt idx="21984">
                        <c:v>44832.220150462963</c:v>
                      </c:pt>
                      <c:pt idx="21985">
                        <c:v>44832.22016203704</c:v>
                      </c:pt>
                      <c:pt idx="21986">
                        <c:v>44832.220173611109</c:v>
                      </c:pt>
                      <c:pt idx="21987">
                        <c:v>44832.220185185186</c:v>
                      </c:pt>
                      <c:pt idx="21988">
                        <c:v>44832.220196759263</c:v>
                      </c:pt>
                      <c:pt idx="21989">
                        <c:v>44832.220208333332</c:v>
                      </c:pt>
                      <c:pt idx="21990">
                        <c:v>44832.220219907409</c:v>
                      </c:pt>
                      <c:pt idx="21991">
                        <c:v>44832.220231481479</c:v>
                      </c:pt>
                      <c:pt idx="21992">
                        <c:v>44832.220243055555</c:v>
                      </c:pt>
                      <c:pt idx="21993">
                        <c:v>44832.220254629632</c:v>
                      </c:pt>
                      <c:pt idx="21994">
                        <c:v>44832.220266203702</c:v>
                      </c:pt>
                      <c:pt idx="21995">
                        <c:v>44832.220277777778</c:v>
                      </c:pt>
                      <c:pt idx="21996">
                        <c:v>44832.220289351855</c:v>
                      </c:pt>
                      <c:pt idx="21997">
                        <c:v>44832.220300925925</c:v>
                      </c:pt>
                      <c:pt idx="21998">
                        <c:v>44832.220312500001</c:v>
                      </c:pt>
                      <c:pt idx="21999">
                        <c:v>44832.220324074071</c:v>
                      </c:pt>
                      <c:pt idx="22000">
                        <c:v>44832.220335648148</c:v>
                      </c:pt>
                      <c:pt idx="22001">
                        <c:v>44832.220347222225</c:v>
                      </c:pt>
                      <c:pt idx="22002">
                        <c:v>44832.220358796294</c:v>
                      </c:pt>
                      <c:pt idx="22003">
                        <c:v>44832.220370370371</c:v>
                      </c:pt>
                      <c:pt idx="22004">
                        <c:v>44832.220381944448</c:v>
                      </c:pt>
                      <c:pt idx="22005">
                        <c:v>44832.220393518517</c:v>
                      </c:pt>
                      <c:pt idx="22006">
                        <c:v>44832.220405092594</c:v>
                      </c:pt>
                      <c:pt idx="22007">
                        <c:v>44832.220416666663</c:v>
                      </c:pt>
                      <c:pt idx="22008">
                        <c:v>44832.22042824074</c:v>
                      </c:pt>
                      <c:pt idx="22009">
                        <c:v>44832.220439814817</c:v>
                      </c:pt>
                      <c:pt idx="22010">
                        <c:v>44832.220451388886</c:v>
                      </c:pt>
                      <c:pt idx="22011">
                        <c:v>44832.220462962963</c:v>
                      </c:pt>
                      <c:pt idx="22012">
                        <c:v>44832.22047453704</c:v>
                      </c:pt>
                      <c:pt idx="22013">
                        <c:v>44832.220486111109</c:v>
                      </c:pt>
                      <c:pt idx="22014">
                        <c:v>44832.220497685186</c:v>
                      </c:pt>
                      <c:pt idx="22015">
                        <c:v>44832.220509259256</c:v>
                      </c:pt>
                      <c:pt idx="22016">
                        <c:v>44832.220520833333</c:v>
                      </c:pt>
                      <c:pt idx="22017">
                        <c:v>44832.220532407409</c:v>
                      </c:pt>
                      <c:pt idx="22018">
                        <c:v>44832.220543981479</c:v>
                      </c:pt>
                      <c:pt idx="22019">
                        <c:v>44832.220555555556</c:v>
                      </c:pt>
                      <c:pt idx="22020">
                        <c:v>44832.220567129632</c:v>
                      </c:pt>
                      <c:pt idx="22021">
                        <c:v>44832.220578703702</c:v>
                      </c:pt>
                      <c:pt idx="22022">
                        <c:v>44832.220590277779</c:v>
                      </c:pt>
                      <c:pt idx="22023">
                        <c:v>44832.220601851855</c:v>
                      </c:pt>
                      <c:pt idx="22024">
                        <c:v>44832.220613425925</c:v>
                      </c:pt>
                      <c:pt idx="22025">
                        <c:v>44832.220625000002</c:v>
                      </c:pt>
                      <c:pt idx="22026">
                        <c:v>44832.220636574071</c:v>
                      </c:pt>
                      <c:pt idx="22027">
                        <c:v>44832.220648148148</c:v>
                      </c:pt>
                      <c:pt idx="22028">
                        <c:v>44832.220659722225</c:v>
                      </c:pt>
                      <c:pt idx="22029">
                        <c:v>44832.220671296294</c:v>
                      </c:pt>
                      <c:pt idx="22030">
                        <c:v>44832.220682870371</c:v>
                      </c:pt>
                      <c:pt idx="22031">
                        <c:v>44832.220694444448</c:v>
                      </c:pt>
                      <c:pt idx="22032">
                        <c:v>44832.220706018517</c:v>
                      </c:pt>
                      <c:pt idx="22033">
                        <c:v>44832.220717592594</c:v>
                      </c:pt>
                      <c:pt idx="22034">
                        <c:v>44832.220729166664</c:v>
                      </c:pt>
                      <c:pt idx="22035">
                        <c:v>44832.22074074074</c:v>
                      </c:pt>
                      <c:pt idx="22036">
                        <c:v>44832.220752314817</c:v>
                      </c:pt>
                      <c:pt idx="22037">
                        <c:v>44832.220763888887</c:v>
                      </c:pt>
                      <c:pt idx="22038">
                        <c:v>44832.220775462964</c:v>
                      </c:pt>
                      <c:pt idx="22039">
                        <c:v>44832.22078703704</c:v>
                      </c:pt>
                      <c:pt idx="22040">
                        <c:v>44832.22079861111</c:v>
                      </c:pt>
                      <c:pt idx="22041">
                        <c:v>44832.220810185187</c:v>
                      </c:pt>
                      <c:pt idx="22042">
                        <c:v>44832.220821759256</c:v>
                      </c:pt>
                      <c:pt idx="22043">
                        <c:v>44832.220833333333</c:v>
                      </c:pt>
                      <c:pt idx="22044">
                        <c:v>44832.22084490741</c:v>
                      </c:pt>
                      <c:pt idx="22045">
                        <c:v>44832.220856481479</c:v>
                      </c:pt>
                      <c:pt idx="22046">
                        <c:v>44832.220868055556</c:v>
                      </c:pt>
                      <c:pt idx="22047">
                        <c:v>44832.220879629633</c:v>
                      </c:pt>
                      <c:pt idx="22048">
                        <c:v>44832.220891203702</c:v>
                      </c:pt>
                      <c:pt idx="22049">
                        <c:v>44832.220902777779</c:v>
                      </c:pt>
                      <c:pt idx="22050">
                        <c:v>44832.220914351848</c:v>
                      </c:pt>
                      <c:pt idx="22051">
                        <c:v>44832.220925925925</c:v>
                      </c:pt>
                      <c:pt idx="22052">
                        <c:v>44832.220937500002</c:v>
                      </c:pt>
                      <c:pt idx="22053">
                        <c:v>44832.220949074072</c:v>
                      </c:pt>
                      <c:pt idx="22054">
                        <c:v>44832.220960648148</c:v>
                      </c:pt>
                      <c:pt idx="22055">
                        <c:v>44832.220972222225</c:v>
                      </c:pt>
                      <c:pt idx="22056">
                        <c:v>44832.220983796295</c:v>
                      </c:pt>
                      <c:pt idx="22057">
                        <c:v>44832.220995370371</c:v>
                      </c:pt>
                      <c:pt idx="22058">
                        <c:v>44832.221006944441</c:v>
                      </c:pt>
                      <c:pt idx="22059">
                        <c:v>44832.221018518518</c:v>
                      </c:pt>
                      <c:pt idx="22060">
                        <c:v>44832.221030092594</c:v>
                      </c:pt>
                      <c:pt idx="22061">
                        <c:v>44832.221041666664</c:v>
                      </c:pt>
                      <c:pt idx="22062">
                        <c:v>44832.221053240741</c:v>
                      </c:pt>
                      <c:pt idx="22063">
                        <c:v>44832.221064814818</c:v>
                      </c:pt>
                      <c:pt idx="22064">
                        <c:v>44832.221076388887</c:v>
                      </c:pt>
                      <c:pt idx="22065">
                        <c:v>44832.221087962964</c:v>
                      </c:pt>
                      <c:pt idx="22066">
                        <c:v>44832.221099537041</c:v>
                      </c:pt>
                      <c:pt idx="22067">
                        <c:v>44832.22111111111</c:v>
                      </c:pt>
                      <c:pt idx="22068">
                        <c:v>44832.221122685187</c:v>
                      </c:pt>
                      <c:pt idx="22069">
                        <c:v>44832.221134259256</c:v>
                      </c:pt>
                      <c:pt idx="22070">
                        <c:v>44832.221145833333</c:v>
                      </c:pt>
                      <c:pt idx="22071">
                        <c:v>44832.22115740741</c:v>
                      </c:pt>
                      <c:pt idx="22072">
                        <c:v>44832.221168981479</c:v>
                      </c:pt>
                      <c:pt idx="22073">
                        <c:v>44832.221180555556</c:v>
                      </c:pt>
                      <c:pt idx="22074">
                        <c:v>44832.221192129633</c:v>
                      </c:pt>
                      <c:pt idx="22075">
                        <c:v>44832.221203703702</c:v>
                      </c:pt>
                      <c:pt idx="22076">
                        <c:v>44832.221215277779</c:v>
                      </c:pt>
                      <c:pt idx="22077">
                        <c:v>44832.221226851849</c:v>
                      </c:pt>
                      <c:pt idx="22078">
                        <c:v>44832.221238425926</c:v>
                      </c:pt>
                      <c:pt idx="22079">
                        <c:v>44832.221250000002</c:v>
                      </c:pt>
                      <c:pt idx="22080">
                        <c:v>44832.221261574072</c:v>
                      </c:pt>
                      <c:pt idx="22081">
                        <c:v>44832.221273148149</c:v>
                      </c:pt>
                      <c:pt idx="22082">
                        <c:v>44832.221284722225</c:v>
                      </c:pt>
                      <c:pt idx="22083">
                        <c:v>44832.221296296295</c:v>
                      </c:pt>
                      <c:pt idx="22084">
                        <c:v>44832.221307870372</c:v>
                      </c:pt>
                      <c:pt idx="22085">
                        <c:v>44832.221319444441</c:v>
                      </c:pt>
                      <c:pt idx="22086">
                        <c:v>44832.221331018518</c:v>
                      </c:pt>
                      <c:pt idx="22087">
                        <c:v>44832.221342592595</c:v>
                      </c:pt>
                      <c:pt idx="22088">
                        <c:v>44832.221354166664</c:v>
                      </c:pt>
                      <c:pt idx="22089">
                        <c:v>44832.221365740741</c:v>
                      </c:pt>
                      <c:pt idx="22090">
                        <c:v>44832.221377314818</c:v>
                      </c:pt>
                      <c:pt idx="22091">
                        <c:v>44832.221388888887</c:v>
                      </c:pt>
                      <c:pt idx="22092">
                        <c:v>44832.221400462964</c:v>
                      </c:pt>
                      <c:pt idx="22093">
                        <c:v>44832.221412037034</c:v>
                      </c:pt>
                      <c:pt idx="22094">
                        <c:v>44832.22142361111</c:v>
                      </c:pt>
                      <c:pt idx="22095">
                        <c:v>44832.221435185187</c:v>
                      </c:pt>
                      <c:pt idx="22096">
                        <c:v>44832.221446759257</c:v>
                      </c:pt>
                      <c:pt idx="22097">
                        <c:v>44832.221458333333</c:v>
                      </c:pt>
                      <c:pt idx="22098">
                        <c:v>44832.22146990741</c:v>
                      </c:pt>
                      <c:pt idx="22099">
                        <c:v>44832.22148148148</c:v>
                      </c:pt>
                      <c:pt idx="22100">
                        <c:v>44832.221493055556</c:v>
                      </c:pt>
                      <c:pt idx="22101">
                        <c:v>44832.221504629626</c:v>
                      </c:pt>
                      <c:pt idx="22102">
                        <c:v>44832.221516203703</c:v>
                      </c:pt>
                      <c:pt idx="22103">
                        <c:v>44832.22152777778</c:v>
                      </c:pt>
                      <c:pt idx="22104">
                        <c:v>44832.221539351849</c:v>
                      </c:pt>
                      <c:pt idx="22105">
                        <c:v>44832.221550925926</c:v>
                      </c:pt>
                      <c:pt idx="22106">
                        <c:v>44832.221562500003</c:v>
                      </c:pt>
                      <c:pt idx="22107">
                        <c:v>44832.221574074072</c:v>
                      </c:pt>
                      <c:pt idx="22108">
                        <c:v>44832.221585648149</c:v>
                      </c:pt>
                      <c:pt idx="22109">
                        <c:v>44832.221597222226</c:v>
                      </c:pt>
                      <c:pt idx="22110">
                        <c:v>44832.221608796295</c:v>
                      </c:pt>
                      <c:pt idx="22111">
                        <c:v>44832.221620370372</c:v>
                      </c:pt>
                      <c:pt idx="22112">
                        <c:v>44832.221631944441</c:v>
                      </c:pt>
                      <c:pt idx="22113">
                        <c:v>44832.221643518518</c:v>
                      </c:pt>
                      <c:pt idx="22114">
                        <c:v>44832.221655092595</c:v>
                      </c:pt>
                      <c:pt idx="22115">
                        <c:v>44832.221666666665</c:v>
                      </c:pt>
                      <c:pt idx="22116">
                        <c:v>44832.221678240741</c:v>
                      </c:pt>
                      <c:pt idx="22117">
                        <c:v>44832.221689814818</c:v>
                      </c:pt>
                      <c:pt idx="22118">
                        <c:v>44832.221701388888</c:v>
                      </c:pt>
                      <c:pt idx="22119">
                        <c:v>44832.221712962964</c:v>
                      </c:pt>
                      <c:pt idx="22120">
                        <c:v>44832.221724537034</c:v>
                      </c:pt>
                      <c:pt idx="22121">
                        <c:v>44832.221736111111</c:v>
                      </c:pt>
                      <c:pt idx="22122">
                        <c:v>44832.221747685187</c:v>
                      </c:pt>
                      <c:pt idx="22123">
                        <c:v>44832.221759259257</c:v>
                      </c:pt>
                      <c:pt idx="22124">
                        <c:v>44832.221770833334</c:v>
                      </c:pt>
                      <c:pt idx="22125">
                        <c:v>44832.221782407411</c:v>
                      </c:pt>
                      <c:pt idx="22126">
                        <c:v>44832.22179398148</c:v>
                      </c:pt>
                      <c:pt idx="22127">
                        <c:v>44832.221805555557</c:v>
                      </c:pt>
                      <c:pt idx="22128">
                        <c:v>44832.221817129626</c:v>
                      </c:pt>
                      <c:pt idx="22129">
                        <c:v>44832.221828703703</c:v>
                      </c:pt>
                      <c:pt idx="22130">
                        <c:v>44832.22184027778</c:v>
                      </c:pt>
                      <c:pt idx="22131">
                        <c:v>44832.221851851849</c:v>
                      </c:pt>
                      <c:pt idx="22132">
                        <c:v>44832.221863425926</c:v>
                      </c:pt>
                      <c:pt idx="22133">
                        <c:v>44832.221875000003</c:v>
                      </c:pt>
                      <c:pt idx="22134">
                        <c:v>44832.221886574072</c:v>
                      </c:pt>
                      <c:pt idx="22135">
                        <c:v>44832.221898148149</c:v>
                      </c:pt>
                      <c:pt idx="22136">
                        <c:v>44832.221909722219</c:v>
                      </c:pt>
                      <c:pt idx="22137">
                        <c:v>44832.221921296295</c:v>
                      </c:pt>
                      <c:pt idx="22138">
                        <c:v>44832.221932870372</c:v>
                      </c:pt>
                      <c:pt idx="22139">
                        <c:v>44832.221944444442</c:v>
                      </c:pt>
                      <c:pt idx="22140">
                        <c:v>44832.221956018519</c:v>
                      </c:pt>
                      <c:pt idx="22141">
                        <c:v>44832.221967592595</c:v>
                      </c:pt>
                      <c:pt idx="22142">
                        <c:v>44832.221979166665</c:v>
                      </c:pt>
                      <c:pt idx="22143">
                        <c:v>44832.221990740742</c:v>
                      </c:pt>
                      <c:pt idx="22144">
                        <c:v>44832.222002314818</c:v>
                      </c:pt>
                      <c:pt idx="22145">
                        <c:v>44832.222013888888</c:v>
                      </c:pt>
                      <c:pt idx="22146">
                        <c:v>44832.222025462965</c:v>
                      </c:pt>
                      <c:pt idx="22147">
                        <c:v>44832.222037037034</c:v>
                      </c:pt>
                      <c:pt idx="22148">
                        <c:v>44832.222048611111</c:v>
                      </c:pt>
                      <c:pt idx="22149">
                        <c:v>44832.222060185188</c:v>
                      </c:pt>
                      <c:pt idx="22150">
                        <c:v>44832.222071759257</c:v>
                      </c:pt>
                      <c:pt idx="22151">
                        <c:v>44832.222083333334</c:v>
                      </c:pt>
                      <c:pt idx="22152">
                        <c:v>44832.222094907411</c:v>
                      </c:pt>
                      <c:pt idx="22153">
                        <c:v>44832.22210648148</c:v>
                      </c:pt>
                      <c:pt idx="22154">
                        <c:v>44832.222118055557</c:v>
                      </c:pt>
                      <c:pt idx="22155">
                        <c:v>44832.222129629627</c:v>
                      </c:pt>
                      <c:pt idx="22156">
                        <c:v>44832.222141203703</c:v>
                      </c:pt>
                      <c:pt idx="22157">
                        <c:v>44832.22216435185</c:v>
                      </c:pt>
                      <c:pt idx="22158">
                        <c:v>44832.222175925926</c:v>
                      </c:pt>
                      <c:pt idx="22159">
                        <c:v>44832.222187500003</c:v>
                      </c:pt>
                      <c:pt idx="22160">
                        <c:v>44832.222199074073</c:v>
                      </c:pt>
                      <c:pt idx="22161">
                        <c:v>44832.222210648149</c:v>
                      </c:pt>
                      <c:pt idx="22162">
                        <c:v>44832.222222222219</c:v>
                      </c:pt>
                      <c:pt idx="22163">
                        <c:v>44832.222233796296</c:v>
                      </c:pt>
                      <c:pt idx="22164">
                        <c:v>44832.222245370373</c:v>
                      </c:pt>
                      <c:pt idx="22165">
                        <c:v>44832.222256944442</c:v>
                      </c:pt>
                      <c:pt idx="22166">
                        <c:v>44832.222268518519</c:v>
                      </c:pt>
                      <c:pt idx="22167">
                        <c:v>44832.222280092596</c:v>
                      </c:pt>
                      <c:pt idx="22168">
                        <c:v>44832.222291666665</c:v>
                      </c:pt>
                      <c:pt idx="22169">
                        <c:v>44832.222303240742</c:v>
                      </c:pt>
                      <c:pt idx="22170">
                        <c:v>44832.222314814811</c:v>
                      </c:pt>
                      <c:pt idx="22171">
                        <c:v>44832.222326388888</c:v>
                      </c:pt>
                      <c:pt idx="22172">
                        <c:v>44832.222337962965</c:v>
                      </c:pt>
                      <c:pt idx="22173">
                        <c:v>44832.222349537034</c:v>
                      </c:pt>
                      <c:pt idx="22174">
                        <c:v>44832.222361111111</c:v>
                      </c:pt>
                      <c:pt idx="22175">
                        <c:v>44832.222372685188</c:v>
                      </c:pt>
                      <c:pt idx="22176">
                        <c:v>44832.222384259258</c:v>
                      </c:pt>
                      <c:pt idx="22177">
                        <c:v>44832.222395833334</c:v>
                      </c:pt>
                      <c:pt idx="22178">
                        <c:v>44832.222407407404</c:v>
                      </c:pt>
                      <c:pt idx="22179">
                        <c:v>44832.222418981481</c:v>
                      </c:pt>
                      <c:pt idx="22180">
                        <c:v>44832.222430555557</c:v>
                      </c:pt>
                      <c:pt idx="22181">
                        <c:v>44832.222442129627</c:v>
                      </c:pt>
                      <c:pt idx="22182">
                        <c:v>44832.222453703704</c:v>
                      </c:pt>
                      <c:pt idx="22183">
                        <c:v>44832.22246527778</c:v>
                      </c:pt>
                      <c:pt idx="22184">
                        <c:v>44832.22247685185</c:v>
                      </c:pt>
                      <c:pt idx="22185">
                        <c:v>44832.222488425927</c:v>
                      </c:pt>
                      <c:pt idx="22186">
                        <c:v>44832.222500000003</c:v>
                      </c:pt>
                      <c:pt idx="22187">
                        <c:v>44832.222511574073</c:v>
                      </c:pt>
                      <c:pt idx="22188">
                        <c:v>44832.22252314815</c:v>
                      </c:pt>
                      <c:pt idx="22189">
                        <c:v>44832.222534722219</c:v>
                      </c:pt>
                      <c:pt idx="22190">
                        <c:v>44832.222546296296</c:v>
                      </c:pt>
                      <c:pt idx="22191">
                        <c:v>44832.222557870373</c:v>
                      </c:pt>
                      <c:pt idx="22192">
                        <c:v>44832.222569444442</c:v>
                      </c:pt>
                      <c:pt idx="22193">
                        <c:v>44832.222581018519</c:v>
                      </c:pt>
                      <c:pt idx="22194">
                        <c:v>44832.222592592596</c:v>
                      </c:pt>
                      <c:pt idx="22195">
                        <c:v>44832.222604166665</c:v>
                      </c:pt>
                      <c:pt idx="22196">
                        <c:v>44832.222615740742</c:v>
                      </c:pt>
                      <c:pt idx="22197">
                        <c:v>44832.222627314812</c:v>
                      </c:pt>
                      <c:pt idx="22198">
                        <c:v>44832.222638888888</c:v>
                      </c:pt>
                      <c:pt idx="22199">
                        <c:v>44832.222650462965</c:v>
                      </c:pt>
                      <c:pt idx="22200">
                        <c:v>44832.222662037035</c:v>
                      </c:pt>
                      <c:pt idx="22201">
                        <c:v>44832.222673611112</c:v>
                      </c:pt>
                      <c:pt idx="22202">
                        <c:v>44832.222685185188</c:v>
                      </c:pt>
                      <c:pt idx="22203">
                        <c:v>44832.222696759258</c:v>
                      </c:pt>
                      <c:pt idx="22204">
                        <c:v>44832.222708333335</c:v>
                      </c:pt>
                      <c:pt idx="22205">
                        <c:v>44832.222719907404</c:v>
                      </c:pt>
                      <c:pt idx="22206">
                        <c:v>44832.222731481481</c:v>
                      </c:pt>
                      <c:pt idx="22207">
                        <c:v>44832.222743055558</c:v>
                      </c:pt>
                      <c:pt idx="22208">
                        <c:v>44832.222754629627</c:v>
                      </c:pt>
                      <c:pt idx="22209">
                        <c:v>44832.222766203704</c:v>
                      </c:pt>
                      <c:pt idx="22210">
                        <c:v>44832.222777777781</c:v>
                      </c:pt>
                      <c:pt idx="22211">
                        <c:v>44832.22278935185</c:v>
                      </c:pt>
                      <c:pt idx="22212">
                        <c:v>44832.222800925927</c:v>
                      </c:pt>
                      <c:pt idx="22213">
                        <c:v>44832.222812499997</c:v>
                      </c:pt>
                      <c:pt idx="22214">
                        <c:v>44832.222824074073</c:v>
                      </c:pt>
                      <c:pt idx="22215">
                        <c:v>44832.22283564815</c:v>
                      </c:pt>
                      <c:pt idx="22216">
                        <c:v>44832.22284722222</c:v>
                      </c:pt>
                      <c:pt idx="22217">
                        <c:v>44832.222858796296</c:v>
                      </c:pt>
                      <c:pt idx="22218">
                        <c:v>44832.222870370373</c:v>
                      </c:pt>
                      <c:pt idx="22219">
                        <c:v>44832.222881944443</c:v>
                      </c:pt>
                      <c:pt idx="22220">
                        <c:v>44832.222893518519</c:v>
                      </c:pt>
                      <c:pt idx="22221">
                        <c:v>44832.222905092596</c:v>
                      </c:pt>
                      <c:pt idx="22222">
                        <c:v>44832.222916666666</c:v>
                      </c:pt>
                      <c:pt idx="22223">
                        <c:v>44832.222928240742</c:v>
                      </c:pt>
                      <c:pt idx="22224">
                        <c:v>44832.222939814812</c:v>
                      </c:pt>
                      <c:pt idx="22225">
                        <c:v>44832.222951388889</c:v>
                      </c:pt>
                      <c:pt idx="22226">
                        <c:v>44832.222962962966</c:v>
                      </c:pt>
                      <c:pt idx="22227">
                        <c:v>44832.222974537035</c:v>
                      </c:pt>
                      <c:pt idx="22228">
                        <c:v>44832.222986111112</c:v>
                      </c:pt>
                      <c:pt idx="22229">
                        <c:v>44832.222997685189</c:v>
                      </c:pt>
                      <c:pt idx="22230">
                        <c:v>44832.223009259258</c:v>
                      </c:pt>
                      <c:pt idx="22231">
                        <c:v>44832.223020833335</c:v>
                      </c:pt>
                      <c:pt idx="22232">
                        <c:v>44832.223032407404</c:v>
                      </c:pt>
                      <c:pt idx="22233">
                        <c:v>44832.223043981481</c:v>
                      </c:pt>
                      <c:pt idx="22234">
                        <c:v>44832.223055555558</c:v>
                      </c:pt>
                      <c:pt idx="22235">
                        <c:v>44832.223067129627</c:v>
                      </c:pt>
                      <c:pt idx="22236">
                        <c:v>44832.223078703704</c:v>
                      </c:pt>
                      <c:pt idx="22237">
                        <c:v>44832.223090277781</c:v>
                      </c:pt>
                      <c:pt idx="22238">
                        <c:v>44832.223101851851</c:v>
                      </c:pt>
                      <c:pt idx="22239">
                        <c:v>44832.223113425927</c:v>
                      </c:pt>
                      <c:pt idx="22240">
                        <c:v>44832.223124999997</c:v>
                      </c:pt>
                      <c:pt idx="22241">
                        <c:v>44832.223136574074</c:v>
                      </c:pt>
                      <c:pt idx="22242">
                        <c:v>44832.22314814815</c:v>
                      </c:pt>
                      <c:pt idx="22243">
                        <c:v>44832.22315972222</c:v>
                      </c:pt>
                      <c:pt idx="22244">
                        <c:v>44832.223171296297</c:v>
                      </c:pt>
                      <c:pt idx="22245">
                        <c:v>44832.223182870373</c:v>
                      </c:pt>
                      <c:pt idx="22246">
                        <c:v>44832.223194444443</c:v>
                      </c:pt>
                      <c:pt idx="22247">
                        <c:v>44832.22320601852</c:v>
                      </c:pt>
                      <c:pt idx="22248">
                        <c:v>44832.223217592589</c:v>
                      </c:pt>
                      <c:pt idx="22249">
                        <c:v>44832.223229166666</c:v>
                      </c:pt>
                      <c:pt idx="22250">
                        <c:v>44832.223240740743</c:v>
                      </c:pt>
                      <c:pt idx="22251">
                        <c:v>44832.223252314812</c:v>
                      </c:pt>
                      <c:pt idx="22252">
                        <c:v>44832.223263888889</c:v>
                      </c:pt>
                      <c:pt idx="22253">
                        <c:v>44832.223275462966</c:v>
                      </c:pt>
                      <c:pt idx="22254">
                        <c:v>44832.223287037035</c:v>
                      </c:pt>
                      <c:pt idx="22255">
                        <c:v>44832.223298611112</c:v>
                      </c:pt>
                      <c:pt idx="22256">
                        <c:v>44832.223310185182</c:v>
                      </c:pt>
                      <c:pt idx="22257">
                        <c:v>44832.223321759258</c:v>
                      </c:pt>
                      <c:pt idx="22258">
                        <c:v>44832.223333333335</c:v>
                      </c:pt>
                      <c:pt idx="22259">
                        <c:v>44832.223344907405</c:v>
                      </c:pt>
                      <c:pt idx="22260">
                        <c:v>44832.223356481481</c:v>
                      </c:pt>
                      <c:pt idx="22261">
                        <c:v>44832.223368055558</c:v>
                      </c:pt>
                      <c:pt idx="22262">
                        <c:v>44832.223379629628</c:v>
                      </c:pt>
                      <c:pt idx="22263">
                        <c:v>44832.223391203705</c:v>
                      </c:pt>
                      <c:pt idx="22264">
                        <c:v>44832.223402777781</c:v>
                      </c:pt>
                      <c:pt idx="22265">
                        <c:v>44832.223414351851</c:v>
                      </c:pt>
                      <c:pt idx="22266">
                        <c:v>44832.223425925928</c:v>
                      </c:pt>
                      <c:pt idx="22267">
                        <c:v>44832.223437499997</c:v>
                      </c:pt>
                      <c:pt idx="22268">
                        <c:v>44832.223449074074</c:v>
                      </c:pt>
                      <c:pt idx="22269">
                        <c:v>44832.223460648151</c:v>
                      </c:pt>
                      <c:pt idx="22270">
                        <c:v>44832.22347222222</c:v>
                      </c:pt>
                      <c:pt idx="22271">
                        <c:v>44832.223483796297</c:v>
                      </c:pt>
                      <c:pt idx="22272">
                        <c:v>44832.223495370374</c:v>
                      </c:pt>
                      <c:pt idx="22273">
                        <c:v>44832.223506944443</c:v>
                      </c:pt>
                      <c:pt idx="22274">
                        <c:v>44832.22351851852</c:v>
                      </c:pt>
                      <c:pt idx="22275">
                        <c:v>44832.223530092589</c:v>
                      </c:pt>
                      <c:pt idx="22276">
                        <c:v>44832.223541666666</c:v>
                      </c:pt>
                      <c:pt idx="22277">
                        <c:v>44832.223553240743</c:v>
                      </c:pt>
                      <c:pt idx="22278">
                        <c:v>44832.223564814813</c:v>
                      </c:pt>
                      <c:pt idx="22279">
                        <c:v>44832.223576388889</c:v>
                      </c:pt>
                      <c:pt idx="22280">
                        <c:v>44832.223587962966</c:v>
                      </c:pt>
                      <c:pt idx="22281">
                        <c:v>44832.223599537036</c:v>
                      </c:pt>
                      <c:pt idx="22282">
                        <c:v>44832.223611111112</c:v>
                      </c:pt>
                      <c:pt idx="22283">
                        <c:v>44832.223622685182</c:v>
                      </c:pt>
                      <c:pt idx="22284">
                        <c:v>44832.223634259259</c:v>
                      </c:pt>
                      <c:pt idx="22285">
                        <c:v>44832.223645833335</c:v>
                      </c:pt>
                      <c:pt idx="22286">
                        <c:v>44832.223657407405</c:v>
                      </c:pt>
                      <c:pt idx="22287">
                        <c:v>44832.223668981482</c:v>
                      </c:pt>
                      <c:pt idx="22288">
                        <c:v>44832.223680555559</c:v>
                      </c:pt>
                      <c:pt idx="22289">
                        <c:v>44832.223692129628</c:v>
                      </c:pt>
                      <c:pt idx="22290">
                        <c:v>44832.223703703705</c:v>
                      </c:pt>
                      <c:pt idx="22291">
                        <c:v>44832.223715277774</c:v>
                      </c:pt>
                      <c:pt idx="22292">
                        <c:v>44832.223726851851</c:v>
                      </c:pt>
                      <c:pt idx="22293">
                        <c:v>44832.223738425928</c:v>
                      </c:pt>
                      <c:pt idx="22294">
                        <c:v>44832.223749999997</c:v>
                      </c:pt>
                      <c:pt idx="22295">
                        <c:v>44832.223761574074</c:v>
                      </c:pt>
                      <c:pt idx="22296">
                        <c:v>44832.223773148151</c:v>
                      </c:pt>
                      <c:pt idx="22297">
                        <c:v>44832.22378472222</c:v>
                      </c:pt>
                      <c:pt idx="22298">
                        <c:v>44832.223796296297</c:v>
                      </c:pt>
                      <c:pt idx="22299">
                        <c:v>44832.223807870374</c:v>
                      </c:pt>
                      <c:pt idx="22300">
                        <c:v>44832.223819444444</c:v>
                      </c:pt>
                      <c:pt idx="22301">
                        <c:v>44832.22383101852</c:v>
                      </c:pt>
                      <c:pt idx="22302">
                        <c:v>44832.22384259259</c:v>
                      </c:pt>
                      <c:pt idx="22303">
                        <c:v>44832.223854166667</c:v>
                      </c:pt>
                      <c:pt idx="22304">
                        <c:v>44832.223865740743</c:v>
                      </c:pt>
                      <c:pt idx="22305">
                        <c:v>44832.223877314813</c:v>
                      </c:pt>
                      <c:pt idx="22306">
                        <c:v>44832.22388888889</c:v>
                      </c:pt>
                      <c:pt idx="22307">
                        <c:v>44832.223900462966</c:v>
                      </c:pt>
                      <c:pt idx="22308">
                        <c:v>44832.223912037036</c:v>
                      </c:pt>
                      <c:pt idx="22309">
                        <c:v>44832.223923611113</c:v>
                      </c:pt>
                      <c:pt idx="22310">
                        <c:v>44832.223935185182</c:v>
                      </c:pt>
                      <c:pt idx="22311">
                        <c:v>44832.223946759259</c:v>
                      </c:pt>
                      <c:pt idx="22312">
                        <c:v>44832.223958333336</c:v>
                      </c:pt>
                      <c:pt idx="22313">
                        <c:v>44832.223969907405</c:v>
                      </c:pt>
                      <c:pt idx="22314">
                        <c:v>44832.223981481482</c:v>
                      </c:pt>
                      <c:pt idx="22315">
                        <c:v>44832.223993055559</c:v>
                      </c:pt>
                      <c:pt idx="22316">
                        <c:v>44832.224004629628</c:v>
                      </c:pt>
                      <c:pt idx="22317">
                        <c:v>44832.224016203705</c:v>
                      </c:pt>
                      <c:pt idx="22318">
                        <c:v>44832.224027777775</c:v>
                      </c:pt>
                      <c:pt idx="22319">
                        <c:v>44832.224039351851</c:v>
                      </c:pt>
                      <c:pt idx="22320">
                        <c:v>44832.224050925928</c:v>
                      </c:pt>
                      <c:pt idx="22321">
                        <c:v>44832.224062499998</c:v>
                      </c:pt>
                      <c:pt idx="22322">
                        <c:v>44832.224074074074</c:v>
                      </c:pt>
                      <c:pt idx="22323">
                        <c:v>44832.224085648151</c:v>
                      </c:pt>
                      <c:pt idx="22324">
                        <c:v>44832.224097222221</c:v>
                      </c:pt>
                      <c:pt idx="22325">
                        <c:v>44832.224108796298</c:v>
                      </c:pt>
                      <c:pt idx="22326">
                        <c:v>44832.224120370367</c:v>
                      </c:pt>
                      <c:pt idx="22327">
                        <c:v>44832.224131944444</c:v>
                      </c:pt>
                      <c:pt idx="22328">
                        <c:v>44832.224143518521</c:v>
                      </c:pt>
                      <c:pt idx="22329">
                        <c:v>44832.22415509259</c:v>
                      </c:pt>
                      <c:pt idx="22330">
                        <c:v>44832.224166666667</c:v>
                      </c:pt>
                      <c:pt idx="22331">
                        <c:v>44832.224178240744</c:v>
                      </c:pt>
                      <c:pt idx="22332">
                        <c:v>44832.224189814813</c:v>
                      </c:pt>
                      <c:pt idx="22333">
                        <c:v>44832.22420138889</c:v>
                      </c:pt>
                      <c:pt idx="22334">
                        <c:v>44832.224212962959</c:v>
                      </c:pt>
                      <c:pt idx="22335">
                        <c:v>44832.224224537036</c:v>
                      </c:pt>
                      <c:pt idx="22336">
                        <c:v>44832.224236111113</c:v>
                      </c:pt>
                      <c:pt idx="22337">
                        <c:v>44832.224247685182</c:v>
                      </c:pt>
                      <c:pt idx="22338">
                        <c:v>44832.224259259259</c:v>
                      </c:pt>
                      <c:pt idx="22339">
                        <c:v>44832.224270833336</c:v>
                      </c:pt>
                      <c:pt idx="22340">
                        <c:v>44832.224282407406</c:v>
                      </c:pt>
                      <c:pt idx="22341">
                        <c:v>44832.224293981482</c:v>
                      </c:pt>
                      <c:pt idx="22342">
                        <c:v>44832.224305555559</c:v>
                      </c:pt>
                      <c:pt idx="22343">
                        <c:v>44832.224317129629</c:v>
                      </c:pt>
                      <c:pt idx="22344">
                        <c:v>44832.224328703705</c:v>
                      </c:pt>
                      <c:pt idx="22345">
                        <c:v>44832.224340277775</c:v>
                      </c:pt>
                      <c:pt idx="22346">
                        <c:v>44832.224351851852</c:v>
                      </c:pt>
                      <c:pt idx="22347">
                        <c:v>44832.224363425928</c:v>
                      </c:pt>
                      <c:pt idx="22348">
                        <c:v>44832.224374999998</c:v>
                      </c:pt>
                      <c:pt idx="22349">
                        <c:v>44832.224386574075</c:v>
                      </c:pt>
                      <c:pt idx="22350">
                        <c:v>44832.224398148152</c:v>
                      </c:pt>
                      <c:pt idx="22351">
                        <c:v>44832.224409722221</c:v>
                      </c:pt>
                      <c:pt idx="22352">
                        <c:v>44832.224421296298</c:v>
                      </c:pt>
                      <c:pt idx="22353">
                        <c:v>44832.224432870367</c:v>
                      </c:pt>
                      <c:pt idx="22354">
                        <c:v>44832.224444444444</c:v>
                      </c:pt>
                      <c:pt idx="22355">
                        <c:v>44832.224456018521</c:v>
                      </c:pt>
                      <c:pt idx="22356">
                        <c:v>44832.22446759259</c:v>
                      </c:pt>
                      <c:pt idx="22357">
                        <c:v>44832.224479166667</c:v>
                      </c:pt>
                      <c:pt idx="22358">
                        <c:v>44832.224490740744</c:v>
                      </c:pt>
                      <c:pt idx="22359">
                        <c:v>44832.224502314813</c:v>
                      </c:pt>
                      <c:pt idx="22360">
                        <c:v>44832.22451388889</c:v>
                      </c:pt>
                      <c:pt idx="22361">
                        <c:v>44832.22452546296</c:v>
                      </c:pt>
                      <c:pt idx="22362">
                        <c:v>44832.224537037036</c:v>
                      </c:pt>
                      <c:pt idx="22363">
                        <c:v>44832.224560185183</c:v>
                      </c:pt>
                      <c:pt idx="22364">
                        <c:v>44832.22457175926</c:v>
                      </c:pt>
                      <c:pt idx="22365">
                        <c:v>44832.224583333336</c:v>
                      </c:pt>
                      <c:pt idx="22366">
                        <c:v>44832.224594907406</c:v>
                      </c:pt>
                      <c:pt idx="22367">
                        <c:v>44832.224606481483</c:v>
                      </c:pt>
                      <c:pt idx="22368">
                        <c:v>44832.224618055552</c:v>
                      </c:pt>
                      <c:pt idx="22369">
                        <c:v>44832.224629629629</c:v>
                      </c:pt>
                      <c:pt idx="22370">
                        <c:v>44832.224641203706</c:v>
                      </c:pt>
                      <c:pt idx="22371">
                        <c:v>44832.224652777775</c:v>
                      </c:pt>
                      <c:pt idx="22372">
                        <c:v>44832.224664351852</c:v>
                      </c:pt>
                      <c:pt idx="22373">
                        <c:v>44832.224675925929</c:v>
                      </c:pt>
                      <c:pt idx="22374">
                        <c:v>44832.224687499998</c:v>
                      </c:pt>
                      <c:pt idx="22375">
                        <c:v>44832.224699074075</c:v>
                      </c:pt>
                      <c:pt idx="22376">
                        <c:v>44832.224710648145</c:v>
                      </c:pt>
                      <c:pt idx="22377">
                        <c:v>44832.224722222221</c:v>
                      </c:pt>
                      <c:pt idx="22378">
                        <c:v>44832.224733796298</c:v>
                      </c:pt>
                      <c:pt idx="22379">
                        <c:v>44832.224745370368</c:v>
                      </c:pt>
                      <c:pt idx="22380">
                        <c:v>44832.224756944444</c:v>
                      </c:pt>
                      <c:pt idx="22381">
                        <c:v>44832.224768518521</c:v>
                      </c:pt>
                      <c:pt idx="22382">
                        <c:v>44832.224780092591</c:v>
                      </c:pt>
                      <c:pt idx="22383">
                        <c:v>44832.224791666667</c:v>
                      </c:pt>
                      <c:pt idx="22384">
                        <c:v>44832.224803240744</c:v>
                      </c:pt>
                      <c:pt idx="22385">
                        <c:v>44832.224814814814</c:v>
                      </c:pt>
                      <c:pt idx="22386">
                        <c:v>44832.224826388891</c:v>
                      </c:pt>
                      <c:pt idx="22387">
                        <c:v>44832.22483796296</c:v>
                      </c:pt>
                      <c:pt idx="22388">
                        <c:v>44832.224849537037</c:v>
                      </c:pt>
                      <c:pt idx="22389">
                        <c:v>44832.224861111114</c:v>
                      </c:pt>
                      <c:pt idx="22390">
                        <c:v>44832.224872685183</c:v>
                      </c:pt>
                      <c:pt idx="22391">
                        <c:v>44832.22488425926</c:v>
                      </c:pt>
                      <c:pt idx="22392">
                        <c:v>44832.224895833337</c:v>
                      </c:pt>
                      <c:pt idx="22393">
                        <c:v>44832.224907407406</c:v>
                      </c:pt>
                      <c:pt idx="22394">
                        <c:v>44832.224918981483</c:v>
                      </c:pt>
                      <c:pt idx="22395">
                        <c:v>44832.224930555552</c:v>
                      </c:pt>
                      <c:pt idx="22396">
                        <c:v>44832.224942129629</c:v>
                      </c:pt>
                      <c:pt idx="22397">
                        <c:v>44832.224953703706</c:v>
                      </c:pt>
                      <c:pt idx="22398">
                        <c:v>44832.224965277775</c:v>
                      </c:pt>
                      <c:pt idx="22399">
                        <c:v>44832.224976851852</c:v>
                      </c:pt>
                      <c:pt idx="22400">
                        <c:v>44832.224988425929</c:v>
                      </c:pt>
                      <c:pt idx="22401">
                        <c:v>44832.224999999999</c:v>
                      </c:pt>
                      <c:pt idx="22402">
                        <c:v>44832.225011574075</c:v>
                      </c:pt>
                      <c:pt idx="22403">
                        <c:v>44832.225023148145</c:v>
                      </c:pt>
                      <c:pt idx="22404">
                        <c:v>44832.225034722222</c:v>
                      </c:pt>
                      <c:pt idx="22405">
                        <c:v>44832.225046296298</c:v>
                      </c:pt>
                      <c:pt idx="22406">
                        <c:v>44832.225057870368</c:v>
                      </c:pt>
                      <c:pt idx="22407">
                        <c:v>44832.225069444445</c:v>
                      </c:pt>
                      <c:pt idx="22408">
                        <c:v>44832.225081018521</c:v>
                      </c:pt>
                      <c:pt idx="22409">
                        <c:v>44832.225092592591</c:v>
                      </c:pt>
                      <c:pt idx="22410">
                        <c:v>44832.225104166668</c:v>
                      </c:pt>
                      <c:pt idx="22411">
                        <c:v>44832.225115740737</c:v>
                      </c:pt>
                      <c:pt idx="22412">
                        <c:v>44832.225127314814</c:v>
                      </c:pt>
                      <c:pt idx="22413">
                        <c:v>44832.225138888891</c:v>
                      </c:pt>
                      <c:pt idx="22414">
                        <c:v>44832.22515046296</c:v>
                      </c:pt>
                      <c:pt idx="22415">
                        <c:v>44832.225162037037</c:v>
                      </c:pt>
                      <c:pt idx="22416">
                        <c:v>44832.225173611114</c:v>
                      </c:pt>
                      <c:pt idx="22417">
                        <c:v>44832.225185185183</c:v>
                      </c:pt>
                      <c:pt idx="22418">
                        <c:v>44832.22519675926</c:v>
                      </c:pt>
                      <c:pt idx="22419">
                        <c:v>44832.225208333337</c:v>
                      </c:pt>
                      <c:pt idx="22420">
                        <c:v>44832.225219907406</c:v>
                      </c:pt>
                      <c:pt idx="22421">
                        <c:v>44832.225231481483</c:v>
                      </c:pt>
                      <c:pt idx="22422">
                        <c:v>44832.225243055553</c:v>
                      </c:pt>
                      <c:pt idx="22423">
                        <c:v>44832.225254629629</c:v>
                      </c:pt>
                      <c:pt idx="22424">
                        <c:v>44832.225266203706</c:v>
                      </c:pt>
                      <c:pt idx="22425">
                        <c:v>44832.225277777776</c:v>
                      </c:pt>
                      <c:pt idx="22426">
                        <c:v>44832.225289351853</c:v>
                      </c:pt>
                      <c:pt idx="22427">
                        <c:v>44832.225300925929</c:v>
                      </c:pt>
                      <c:pt idx="22428">
                        <c:v>44832.225312499999</c:v>
                      </c:pt>
                      <c:pt idx="22429">
                        <c:v>44832.225324074076</c:v>
                      </c:pt>
                      <c:pt idx="22430">
                        <c:v>44832.225335648145</c:v>
                      </c:pt>
                      <c:pt idx="22431">
                        <c:v>44832.225347222222</c:v>
                      </c:pt>
                      <c:pt idx="22432">
                        <c:v>44832.225358796299</c:v>
                      </c:pt>
                      <c:pt idx="22433">
                        <c:v>44832.225370370368</c:v>
                      </c:pt>
                      <c:pt idx="22434">
                        <c:v>44832.225381944445</c:v>
                      </c:pt>
                      <c:pt idx="22435">
                        <c:v>44832.225393518522</c:v>
                      </c:pt>
                      <c:pt idx="22436">
                        <c:v>44832.225405092591</c:v>
                      </c:pt>
                      <c:pt idx="22437">
                        <c:v>44832.225416666668</c:v>
                      </c:pt>
                      <c:pt idx="22438">
                        <c:v>44832.225428240738</c:v>
                      </c:pt>
                      <c:pt idx="22439">
                        <c:v>44832.225439814814</c:v>
                      </c:pt>
                      <c:pt idx="22440">
                        <c:v>44832.225451388891</c:v>
                      </c:pt>
                      <c:pt idx="22441">
                        <c:v>44832.225462962961</c:v>
                      </c:pt>
                      <c:pt idx="22442">
                        <c:v>44832.225474537037</c:v>
                      </c:pt>
                      <c:pt idx="22443">
                        <c:v>44832.225486111114</c:v>
                      </c:pt>
                      <c:pt idx="22444">
                        <c:v>44832.225497685184</c:v>
                      </c:pt>
                      <c:pt idx="22445">
                        <c:v>44832.22550925926</c:v>
                      </c:pt>
                      <c:pt idx="22446">
                        <c:v>44832.22552083333</c:v>
                      </c:pt>
                      <c:pt idx="22447">
                        <c:v>44832.225532407407</c:v>
                      </c:pt>
                      <c:pt idx="22448">
                        <c:v>44832.225543981483</c:v>
                      </c:pt>
                      <c:pt idx="22449">
                        <c:v>44832.225555555553</c:v>
                      </c:pt>
                      <c:pt idx="22450">
                        <c:v>44832.22556712963</c:v>
                      </c:pt>
                      <c:pt idx="22451">
                        <c:v>44832.225578703707</c:v>
                      </c:pt>
                      <c:pt idx="22452">
                        <c:v>44832.225590277776</c:v>
                      </c:pt>
                      <c:pt idx="22453">
                        <c:v>44832.225601851853</c:v>
                      </c:pt>
                      <c:pt idx="22454">
                        <c:v>44832.225613425922</c:v>
                      </c:pt>
                      <c:pt idx="22455">
                        <c:v>44832.225624999999</c:v>
                      </c:pt>
                      <c:pt idx="22456">
                        <c:v>44832.225636574076</c:v>
                      </c:pt>
                      <c:pt idx="22457">
                        <c:v>44832.225648148145</c:v>
                      </c:pt>
                      <c:pt idx="22458">
                        <c:v>44832.225659722222</c:v>
                      </c:pt>
                      <c:pt idx="22459">
                        <c:v>44832.225671296299</c:v>
                      </c:pt>
                      <c:pt idx="22460">
                        <c:v>44832.225682870368</c:v>
                      </c:pt>
                      <c:pt idx="22461">
                        <c:v>44832.225694444445</c:v>
                      </c:pt>
                      <c:pt idx="22462">
                        <c:v>44832.225706018522</c:v>
                      </c:pt>
                      <c:pt idx="22463">
                        <c:v>44832.225717592592</c:v>
                      </c:pt>
                      <c:pt idx="22464">
                        <c:v>44832.225729166668</c:v>
                      </c:pt>
                      <c:pt idx="22465">
                        <c:v>44832.225740740738</c:v>
                      </c:pt>
                      <c:pt idx="22466">
                        <c:v>44832.225752314815</c:v>
                      </c:pt>
                      <c:pt idx="22467">
                        <c:v>44832.225763888891</c:v>
                      </c:pt>
                      <c:pt idx="22468">
                        <c:v>44832.225775462961</c:v>
                      </c:pt>
                      <c:pt idx="22469">
                        <c:v>44832.225787037038</c:v>
                      </c:pt>
                      <c:pt idx="22470">
                        <c:v>44832.225798611114</c:v>
                      </c:pt>
                      <c:pt idx="22471">
                        <c:v>44832.225810185184</c:v>
                      </c:pt>
                      <c:pt idx="22472">
                        <c:v>44832.225821759261</c:v>
                      </c:pt>
                      <c:pt idx="22473">
                        <c:v>44832.22583333333</c:v>
                      </c:pt>
                      <c:pt idx="22474">
                        <c:v>44832.225844907407</c:v>
                      </c:pt>
                      <c:pt idx="22475">
                        <c:v>44832.225856481484</c:v>
                      </c:pt>
                      <c:pt idx="22476">
                        <c:v>44832.225868055553</c:v>
                      </c:pt>
                      <c:pt idx="22477">
                        <c:v>44832.22587962963</c:v>
                      </c:pt>
                      <c:pt idx="22478">
                        <c:v>44832.225891203707</c:v>
                      </c:pt>
                      <c:pt idx="22479">
                        <c:v>44832.225902777776</c:v>
                      </c:pt>
                      <c:pt idx="22480">
                        <c:v>44832.225914351853</c:v>
                      </c:pt>
                      <c:pt idx="22481">
                        <c:v>44832.225925925923</c:v>
                      </c:pt>
                      <c:pt idx="22482">
                        <c:v>44832.225937499999</c:v>
                      </c:pt>
                      <c:pt idx="22483">
                        <c:v>44832.225949074076</c:v>
                      </c:pt>
                      <c:pt idx="22484">
                        <c:v>44832.225960648146</c:v>
                      </c:pt>
                      <c:pt idx="22485">
                        <c:v>44832.225972222222</c:v>
                      </c:pt>
                      <c:pt idx="22486">
                        <c:v>44832.225983796299</c:v>
                      </c:pt>
                      <c:pt idx="22487">
                        <c:v>44832.225995370369</c:v>
                      </c:pt>
                      <c:pt idx="22488">
                        <c:v>44832.226006944446</c:v>
                      </c:pt>
                      <c:pt idx="22489">
                        <c:v>44832.226018518515</c:v>
                      </c:pt>
                      <c:pt idx="22490">
                        <c:v>44832.226030092592</c:v>
                      </c:pt>
                      <c:pt idx="22491">
                        <c:v>44832.226041666669</c:v>
                      </c:pt>
                      <c:pt idx="22492">
                        <c:v>44832.226053240738</c:v>
                      </c:pt>
                      <c:pt idx="22493">
                        <c:v>44832.226064814815</c:v>
                      </c:pt>
                      <c:pt idx="22494">
                        <c:v>44832.226076388892</c:v>
                      </c:pt>
                      <c:pt idx="22495">
                        <c:v>44832.226087962961</c:v>
                      </c:pt>
                      <c:pt idx="22496">
                        <c:v>44832.226099537038</c:v>
                      </c:pt>
                      <c:pt idx="22497">
                        <c:v>44832.226111111115</c:v>
                      </c:pt>
                      <c:pt idx="22498">
                        <c:v>44832.226122685184</c:v>
                      </c:pt>
                      <c:pt idx="22499">
                        <c:v>44832.226134259261</c:v>
                      </c:pt>
                      <c:pt idx="22500">
                        <c:v>44832.226145833331</c:v>
                      </c:pt>
                      <c:pt idx="22501">
                        <c:v>44832.226157407407</c:v>
                      </c:pt>
                      <c:pt idx="22502">
                        <c:v>44832.226168981484</c:v>
                      </c:pt>
                      <c:pt idx="22503">
                        <c:v>44832.226180555554</c:v>
                      </c:pt>
                      <c:pt idx="22504">
                        <c:v>44832.22619212963</c:v>
                      </c:pt>
                      <c:pt idx="22505">
                        <c:v>44832.226203703707</c:v>
                      </c:pt>
                      <c:pt idx="22506">
                        <c:v>44832.226215277777</c:v>
                      </c:pt>
                      <c:pt idx="22507">
                        <c:v>44832.226226851853</c:v>
                      </c:pt>
                      <c:pt idx="22508">
                        <c:v>44832.226238425923</c:v>
                      </c:pt>
                      <c:pt idx="22509">
                        <c:v>44832.22625</c:v>
                      </c:pt>
                      <c:pt idx="22510">
                        <c:v>44832.226261574076</c:v>
                      </c:pt>
                      <c:pt idx="22511">
                        <c:v>44832.226273148146</c:v>
                      </c:pt>
                      <c:pt idx="22512">
                        <c:v>44832.226284722223</c:v>
                      </c:pt>
                      <c:pt idx="22513">
                        <c:v>44832.2262962963</c:v>
                      </c:pt>
                      <c:pt idx="22514">
                        <c:v>44832.226307870369</c:v>
                      </c:pt>
                      <c:pt idx="22515">
                        <c:v>44832.226319444446</c:v>
                      </c:pt>
                      <c:pt idx="22516">
                        <c:v>44832.226331018515</c:v>
                      </c:pt>
                      <c:pt idx="22517">
                        <c:v>44832.226342592592</c:v>
                      </c:pt>
                      <c:pt idx="22518">
                        <c:v>44832.226354166669</c:v>
                      </c:pt>
                      <c:pt idx="22519">
                        <c:v>44832.226365740738</c:v>
                      </c:pt>
                      <c:pt idx="22520">
                        <c:v>44832.226377314815</c:v>
                      </c:pt>
                      <c:pt idx="22521">
                        <c:v>44832.226388888892</c:v>
                      </c:pt>
                      <c:pt idx="22522">
                        <c:v>44832.226400462961</c:v>
                      </c:pt>
                      <c:pt idx="22523">
                        <c:v>44832.226412037038</c:v>
                      </c:pt>
                      <c:pt idx="22524">
                        <c:v>44832.226423611108</c:v>
                      </c:pt>
                      <c:pt idx="22525">
                        <c:v>44832.226435185185</c:v>
                      </c:pt>
                      <c:pt idx="22526">
                        <c:v>44832.226446759261</c:v>
                      </c:pt>
                      <c:pt idx="22527">
                        <c:v>44832.226458333331</c:v>
                      </c:pt>
                      <c:pt idx="22528">
                        <c:v>44832.226469907408</c:v>
                      </c:pt>
                      <c:pt idx="22529">
                        <c:v>44832.226481481484</c:v>
                      </c:pt>
                      <c:pt idx="22530">
                        <c:v>44832.226493055554</c:v>
                      </c:pt>
                      <c:pt idx="22531">
                        <c:v>44832.226504629631</c:v>
                      </c:pt>
                      <c:pt idx="22532">
                        <c:v>44832.2265162037</c:v>
                      </c:pt>
                      <c:pt idx="22533">
                        <c:v>44832.226527777777</c:v>
                      </c:pt>
                      <c:pt idx="22534">
                        <c:v>44832.226539351854</c:v>
                      </c:pt>
                      <c:pt idx="22535">
                        <c:v>44832.226550925923</c:v>
                      </c:pt>
                      <c:pt idx="22536">
                        <c:v>44832.2265625</c:v>
                      </c:pt>
                      <c:pt idx="22537">
                        <c:v>44832.226574074077</c:v>
                      </c:pt>
                      <c:pt idx="22538">
                        <c:v>44832.226585648146</c:v>
                      </c:pt>
                      <c:pt idx="22539">
                        <c:v>44832.226597222223</c:v>
                      </c:pt>
                      <c:pt idx="22540">
                        <c:v>44832.2266087963</c:v>
                      </c:pt>
                      <c:pt idx="22541">
                        <c:v>44832.226620370369</c:v>
                      </c:pt>
                      <c:pt idx="22542">
                        <c:v>44832.226631944446</c:v>
                      </c:pt>
                      <c:pt idx="22543">
                        <c:v>44832.226643518516</c:v>
                      </c:pt>
                      <c:pt idx="22544">
                        <c:v>44832.226655092592</c:v>
                      </c:pt>
                      <c:pt idx="22545">
                        <c:v>44832.226666666669</c:v>
                      </c:pt>
                      <c:pt idx="22546">
                        <c:v>44832.226678240739</c:v>
                      </c:pt>
                      <c:pt idx="22547">
                        <c:v>44832.226689814815</c:v>
                      </c:pt>
                      <c:pt idx="22548">
                        <c:v>44832.226701388892</c:v>
                      </c:pt>
                      <c:pt idx="22549">
                        <c:v>44832.226712962962</c:v>
                      </c:pt>
                      <c:pt idx="22550">
                        <c:v>44832.226724537039</c:v>
                      </c:pt>
                      <c:pt idx="22551">
                        <c:v>44832.226736111108</c:v>
                      </c:pt>
                      <c:pt idx="22552">
                        <c:v>44832.226747685185</c:v>
                      </c:pt>
                      <c:pt idx="22553">
                        <c:v>44832.226759259262</c:v>
                      </c:pt>
                      <c:pt idx="22554">
                        <c:v>44832.226770833331</c:v>
                      </c:pt>
                      <c:pt idx="22555">
                        <c:v>44832.226782407408</c:v>
                      </c:pt>
                      <c:pt idx="22556">
                        <c:v>44832.226793981485</c:v>
                      </c:pt>
                      <c:pt idx="22557">
                        <c:v>44832.226805555554</c:v>
                      </c:pt>
                      <c:pt idx="22558">
                        <c:v>44832.226817129631</c:v>
                      </c:pt>
                      <c:pt idx="22559">
                        <c:v>44832.2268287037</c:v>
                      </c:pt>
                      <c:pt idx="22560">
                        <c:v>44832.226840277777</c:v>
                      </c:pt>
                      <c:pt idx="22561">
                        <c:v>44832.226851851854</c:v>
                      </c:pt>
                      <c:pt idx="22562">
                        <c:v>44832.226863425924</c:v>
                      </c:pt>
                      <c:pt idx="22563">
                        <c:v>44832.226875</c:v>
                      </c:pt>
                      <c:pt idx="22564">
                        <c:v>44832.226886574077</c:v>
                      </c:pt>
                      <c:pt idx="22565">
                        <c:v>44832.226898148147</c:v>
                      </c:pt>
                      <c:pt idx="22566">
                        <c:v>44832.226909722223</c:v>
                      </c:pt>
                      <c:pt idx="22567">
                        <c:v>44832.226921296293</c:v>
                      </c:pt>
                      <c:pt idx="22568">
                        <c:v>44832.22693287037</c:v>
                      </c:pt>
                      <c:pt idx="22569">
                        <c:v>44832.226944444446</c:v>
                      </c:pt>
                      <c:pt idx="22570">
                        <c:v>44832.226956018516</c:v>
                      </c:pt>
                      <c:pt idx="22571">
                        <c:v>44832.226967592593</c:v>
                      </c:pt>
                      <c:pt idx="22572">
                        <c:v>44832.226979166669</c:v>
                      </c:pt>
                      <c:pt idx="22573">
                        <c:v>44832.226990740739</c:v>
                      </c:pt>
                      <c:pt idx="22574">
                        <c:v>44832.227002314816</c:v>
                      </c:pt>
                      <c:pt idx="22575">
                        <c:v>44832.227013888885</c:v>
                      </c:pt>
                      <c:pt idx="22576">
                        <c:v>44832.227025462962</c:v>
                      </c:pt>
                      <c:pt idx="22577">
                        <c:v>44832.227037037039</c:v>
                      </c:pt>
                      <c:pt idx="22578">
                        <c:v>44832.227048611108</c:v>
                      </c:pt>
                      <c:pt idx="22579">
                        <c:v>44832.227060185185</c:v>
                      </c:pt>
                      <c:pt idx="22580">
                        <c:v>44832.227071759262</c:v>
                      </c:pt>
                      <c:pt idx="22581">
                        <c:v>44832.227083333331</c:v>
                      </c:pt>
                      <c:pt idx="22582">
                        <c:v>44832.227094907408</c:v>
                      </c:pt>
                      <c:pt idx="22583">
                        <c:v>44832.227106481485</c:v>
                      </c:pt>
                      <c:pt idx="22584">
                        <c:v>44832.227118055554</c:v>
                      </c:pt>
                      <c:pt idx="22585">
                        <c:v>44832.227129629631</c:v>
                      </c:pt>
                      <c:pt idx="22586">
                        <c:v>44832.227152777778</c:v>
                      </c:pt>
                      <c:pt idx="22587">
                        <c:v>44832.227164351854</c:v>
                      </c:pt>
                      <c:pt idx="22588">
                        <c:v>44832.227175925924</c:v>
                      </c:pt>
                      <c:pt idx="22589">
                        <c:v>44832.227187500001</c:v>
                      </c:pt>
                      <c:pt idx="22590">
                        <c:v>44832.227199074077</c:v>
                      </c:pt>
                      <c:pt idx="22591">
                        <c:v>44832.227210648147</c:v>
                      </c:pt>
                      <c:pt idx="22592">
                        <c:v>44832.227222222224</c:v>
                      </c:pt>
                      <c:pt idx="22593">
                        <c:v>44832.227233796293</c:v>
                      </c:pt>
                      <c:pt idx="22594">
                        <c:v>44832.22724537037</c:v>
                      </c:pt>
                      <c:pt idx="22595">
                        <c:v>44832.227256944447</c:v>
                      </c:pt>
                      <c:pt idx="22596">
                        <c:v>44832.227268518516</c:v>
                      </c:pt>
                      <c:pt idx="22597">
                        <c:v>44832.227280092593</c:v>
                      </c:pt>
                      <c:pt idx="22598">
                        <c:v>44832.22729166667</c:v>
                      </c:pt>
                      <c:pt idx="22599">
                        <c:v>44832.227303240739</c:v>
                      </c:pt>
                      <c:pt idx="22600">
                        <c:v>44832.227314814816</c:v>
                      </c:pt>
                      <c:pt idx="22601">
                        <c:v>44832.227326388886</c:v>
                      </c:pt>
                      <c:pt idx="22602">
                        <c:v>44832.227337962962</c:v>
                      </c:pt>
                      <c:pt idx="22603">
                        <c:v>44832.227349537039</c:v>
                      </c:pt>
                      <c:pt idx="22604">
                        <c:v>44832.227361111109</c:v>
                      </c:pt>
                      <c:pt idx="22605">
                        <c:v>44832.227372685185</c:v>
                      </c:pt>
                      <c:pt idx="22606">
                        <c:v>44832.227384259262</c:v>
                      </c:pt>
                      <c:pt idx="22607">
                        <c:v>44832.227395833332</c:v>
                      </c:pt>
                      <c:pt idx="22608">
                        <c:v>44832.227407407408</c:v>
                      </c:pt>
                      <c:pt idx="22609">
                        <c:v>44832.227418981478</c:v>
                      </c:pt>
                      <c:pt idx="22610">
                        <c:v>44832.227430555555</c:v>
                      </c:pt>
                      <c:pt idx="22611">
                        <c:v>44832.227442129632</c:v>
                      </c:pt>
                      <c:pt idx="22612">
                        <c:v>44832.227453703701</c:v>
                      </c:pt>
                      <c:pt idx="22613">
                        <c:v>44832.227465277778</c:v>
                      </c:pt>
                      <c:pt idx="22614">
                        <c:v>44832.227476851855</c:v>
                      </c:pt>
                      <c:pt idx="22615">
                        <c:v>44832.227488425924</c:v>
                      </c:pt>
                      <c:pt idx="22616">
                        <c:v>44832.227500000001</c:v>
                      </c:pt>
                      <c:pt idx="22617">
                        <c:v>44832.227511574078</c:v>
                      </c:pt>
                      <c:pt idx="22618">
                        <c:v>44832.227523148147</c:v>
                      </c:pt>
                      <c:pt idx="22619">
                        <c:v>44832.227534722224</c:v>
                      </c:pt>
                      <c:pt idx="22620">
                        <c:v>44832.227546296293</c:v>
                      </c:pt>
                      <c:pt idx="22621">
                        <c:v>44832.22755787037</c:v>
                      </c:pt>
                      <c:pt idx="22622">
                        <c:v>44832.227569444447</c:v>
                      </c:pt>
                      <c:pt idx="22623">
                        <c:v>44832.227581018517</c:v>
                      </c:pt>
                      <c:pt idx="22624">
                        <c:v>44832.227592592593</c:v>
                      </c:pt>
                      <c:pt idx="22625">
                        <c:v>44832.22760416667</c:v>
                      </c:pt>
                      <c:pt idx="22626">
                        <c:v>44832.22761574074</c:v>
                      </c:pt>
                      <c:pt idx="22627">
                        <c:v>44832.227627314816</c:v>
                      </c:pt>
                      <c:pt idx="22628">
                        <c:v>44832.227638888886</c:v>
                      </c:pt>
                      <c:pt idx="22629">
                        <c:v>44832.227650462963</c:v>
                      </c:pt>
                      <c:pt idx="22630">
                        <c:v>44832.227662037039</c:v>
                      </c:pt>
                      <c:pt idx="22631">
                        <c:v>44832.227673611109</c:v>
                      </c:pt>
                      <c:pt idx="22632">
                        <c:v>44832.227685185186</c:v>
                      </c:pt>
                      <c:pt idx="22633">
                        <c:v>44832.227696759262</c:v>
                      </c:pt>
                      <c:pt idx="22634">
                        <c:v>44832.227708333332</c:v>
                      </c:pt>
                      <c:pt idx="22635">
                        <c:v>44832.227719907409</c:v>
                      </c:pt>
                      <c:pt idx="22636">
                        <c:v>44832.227731481478</c:v>
                      </c:pt>
                      <c:pt idx="22637">
                        <c:v>44832.227743055555</c:v>
                      </c:pt>
                      <c:pt idx="22638">
                        <c:v>44832.227754629632</c:v>
                      </c:pt>
                      <c:pt idx="22639">
                        <c:v>44832.227766203701</c:v>
                      </c:pt>
                      <c:pt idx="22640">
                        <c:v>44832.227777777778</c:v>
                      </c:pt>
                      <c:pt idx="22641">
                        <c:v>44832.227789351855</c:v>
                      </c:pt>
                      <c:pt idx="22642">
                        <c:v>44832.227800925924</c:v>
                      </c:pt>
                      <c:pt idx="22643">
                        <c:v>44832.227812500001</c:v>
                      </c:pt>
                      <c:pt idx="22644">
                        <c:v>44832.227824074071</c:v>
                      </c:pt>
                      <c:pt idx="22645">
                        <c:v>44832.227835648147</c:v>
                      </c:pt>
                      <c:pt idx="22646">
                        <c:v>44832.227847222224</c:v>
                      </c:pt>
                      <c:pt idx="22647">
                        <c:v>44832.227858796294</c:v>
                      </c:pt>
                      <c:pt idx="22648">
                        <c:v>44832.227870370371</c:v>
                      </c:pt>
                      <c:pt idx="22649">
                        <c:v>44832.227881944447</c:v>
                      </c:pt>
                      <c:pt idx="22650">
                        <c:v>44832.227893518517</c:v>
                      </c:pt>
                      <c:pt idx="22651">
                        <c:v>44832.227905092594</c:v>
                      </c:pt>
                      <c:pt idx="22652">
                        <c:v>44832.227916666663</c:v>
                      </c:pt>
                      <c:pt idx="22653">
                        <c:v>44832.22792824074</c:v>
                      </c:pt>
                      <c:pt idx="22654">
                        <c:v>44832.227939814817</c:v>
                      </c:pt>
                      <c:pt idx="22655">
                        <c:v>44832.227951388886</c:v>
                      </c:pt>
                      <c:pt idx="22656">
                        <c:v>44832.227962962963</c:v>
                      </c:pt>
                      <c:pt idx="22657">
                        <c:v>44832.22797453704</c:v>
                      </c:pt>
                      <c:pt idx="22658">
                        <c:v>44832.227986111109</c:v>
                      </c:pt>
                      <c:pt idx="22659">
                        <c:v>44832.227997685186</c:v>
                      </c:pt>
                      <c:pt idx="22660">
                        <c:v>44832.228009259263</c:v>
                      </c:pt>
                      <c:pt idx="22661">
                        <c:v>44832.228020833332</c:v>
                      </c:pt>
                      <c:pt idx="22662">
                        <c:v>44832.228032407409</c:v>
                      </c:pt>
                      <c:pt idx="22663">
                        <c:v>44832.228043981479</c:v>
                      </c:pt>
                      <c:pt idx="22664">
                        <c:v>44832.228055555555</c:v>
                      </c:pt>
                      <c:pt idx="22665">
                        <c:v>44832.228067129632</c:v>
                      </c:pt>
                      <c:pt idx="22666">
                        <c:v>44832.228078703702</c:v>
                      </c:pt>
                      <c:pt idx="22667">
                        <c:v>44832.228090277778</c:v>
                      </c:pt>
                      <c:pt idx="22668">
                        <c:v>44832.228101851855</c:v>
                      </c:pt>
                      <c:pt idx="22669">
                        <c:v>44832.228113425925</c:v>
                      </c:pt>
                      <c:pt idx="22670">
                        <c:v>44832.228125000001</c:v>
                      </c:pt>
                      <c:pt idx="22671">
                        <c:v>44832.228136574071</c:v>
                      </c:pt>
                      <c:pt idx="22672">
                        <c:v>44832.228148148148</c:v>
                      </c:pt>
                      <c:pt idx="22673">
                        <c:v>44832.228159722225</c:v>
                      </c:pt>
                      <c:pt idx="22674">
                        <c:v>44832.228171296294</c:v>
                      </c:pt>
                      <c:pt idx="22675">
                        <c:v>44832.228182870371</c:v>
                      </c:pt>
                      <c:pt idx="22676">
                        <c:v>44832.228194444448</c:v>
                      </c:pt>
                      <c:pt idx="22677">
                        <c:v>44832.228206018517</c:v>
                      </c:pt>
                      <c:pt idx="22678">
                        <c:v>44832.228217592594</c:v>
                      </c:pt>
                      <c:pt idx="22679">
                        <c:v>44832.228229166663</c:v>
                      </c:pt>
                      <c:pt idx="22680">
                        <c:v>44832.22824074074</c:v>
                      </c:pt>
                      <c:pt idx="22681">
                        <c:v>44832.228252314817</c:v>
                      </c:pt>
                      <c:pt idx="22682">
                        <c:v>44832.228263888886</c:v>
                      </c:pt>
                      <c:pt idx="22683">
                        <c:v>44832.228275462963</c:v>
                      </c:pt>
                      <c:pt idx="22684">
                        <c:v>44832.22828703704</c:v>
                      </c:pt>
                      <c:pt idx="22685">
                        <c:v>44832.228298611109</c:v>
                      </c:pt>
                      <c:pt idx="22686">
                        <c:v>44832.228310185186</c:v>
                      </c:pt>
                      <c:pt idx="22687">
                        <c:v>44832.228321759256</c:v>
                      </c:pt>
                      <c:pt idx="22688">
                        <c:v>44832.228333333333</c:v>
                      </c:pt>
                      <c:pt idx="22689">
                        <c:v>44832.228344907409</c:v>
                      </c:pt>
                      <c:pt idx="22690">
                        <c:v>44832.228356481479</c:v>
                      </c:pt>
                      <c:pt idx="22691">
                        <c:v>44832.228368055556</c:v>
                      </c:pt>
                      <c:pt idx="22692">
                        <c:v>44832.228379629632</c:v>
                      </c:pt>
                      <c:pt idx="22693">
                        <c:v>44832.228391203702</c:v>
                      </c:pt>
                      <c:pt idx="22694">
                        <c:v>44832.228402777779</c:v>
                      </c:pt>
                      <c:pt idx="22695">
                        <c:v>44832.228414351855</c:v>
                      </c:pt>
                      <c:pt idx="22696">
                        <c:v>44832.228425925925</c:v>
                      </c:pt>
                      <c:pt idx="22697">
                        <c:v>44832.228437500002</c:v>
                      </c:pt>
                      <c:pt idx="22698">
                        <c:v>44832.228449074071</c:v>
                      </c:pt>
                      <c:pt idx="22699">
                        <c:v>44832.228460648148</c:v>
                      </c:pt>
                      <c:pt idx="22700">
                        <c:v>44832.228472222225</c:v>
                      </c:pt>
                      <c:pt idx="22701">
                        <c:v>44832.228483796294</c:v>
                      </c:pt>
                      <c:pt idx="22702">
                        <c:v>44832.228495370371</c:v>
                      </c:pt>
                      <c:pt idx="22703">
                        <c:v>44832.228506944448</c:v>
                      </c:pt>
                      <c:pt idx="22704">
                        <c:v>44832.228518518517</c:v>
                      </c:pt>
                      <c:pt idx="22705">
                        <c:v>44832.228530092594</c:v>
                      </c:pt>
                      <c:pt idx="22706">
                        <c:v>44832.228541666664</c:v>
                      </c:pt>
                      <c:pt idx="22707">
                        <c:v>44832.22855324074</c:v>
                      </c:pt>
                      <c:pt idx="22708">
                        <c:v>44832.228564814817</c:v>
                      </c:pt>
                      <c:pt idx="22709">
                        <c:v>44832.228576388887</c:v>
                      </c:pt>
                      <c:pt idx="22710">
                        <c:v>44832.228587962964</c:v>
                      </c:pt>
                      <c:pt idx="22711">
                        <c:v>44832.22859953704</c:v>
                      </c:pt>
                      <c:pt idx="22712">
                        <c:v>44832.22861111111</c:v>
                      </c:pt>
                      <c:pt idx="22713">
                        <c:v>44832.228622685187</c:v>
                      </c:pt>
                      <c:pt idx="22714">
                        <c:v>44832.228634259256</c:v>
                      </c:pt>
                      <c:pt idx="22715">
                        <c:v>44832.228645833333</c:v>
                      </c:pt>
                      <c:pt idx="22716">
                        <c:v>44832.22865740741</c:v>
                      </c:pt>
                      <c:pt idx="22717">
                        <c:v>44832.228668981479</c:v>
                      </c:pt>
                      <c:pt idx="22718">
                        <c:v>44832.228680555556</c:v>
                      </c:pt>
                      <c:pt idx="22719">
                        <c:v>44832.228692129633</c:v>
                      </c:pt>
                      <c:pt idx="22720">
                        <c:v>44832.228703703702</c:v>
                      </c:pt>
                      <c:pt idx="22721">
                        <c:v>44832.228715277779</c:v>
                      </c:pt>
                      <c:pt idx="22722">
                        <c:v>44832.228726851848</c:v>
                      </c:pt>
                      <c:pt idx="22723">
                        <c:v>44832.228738425925</c:v>
                      </c:pt>
                      <c:pt idx="22724">
                        <c:v>44832.228750000002</c:v>
                      </c:pt>
                      <c:pt idx="22725">
                        <c:v>44832.228761574072</c:v>
                      </c:pt>
                      <c:pt idx="22726">
                        <c:v>44832.228773148148</c:v>
                      </c:pt>
                      <c:pt idx="22727">
                        <c:v>44832.228784722225</c:v>
                      </c:pt>
                      <c:pt idx="22728">
                        <c:v>44832.228796296295</c:v>
                      </c:pt>
                      <c:pt idx="22729">
                        <c:v>44832.228807870371</c:v>
                      </c:pt>
                      <c:pt idx="22730">
                        <c:v>44832.228819444441</c:v>
                      </c:pt>
                      <c:pt idx="22731">
                        <c:v>44832.228831018518</c:v>
                      </c:pt>
                      <c:pt idx="22732">
                        <c:v>44832.228842592594</c:v>
                      </c:pt>
                      <c:pt idx="22733">
                        <c:v>44832.228854166664</c:v>
                      </c:pt>
                      <c:pt idx="22734">
                        <c:v>44832.228865740741</c:v>
                      </c:pt>
                      <c:pt idx="22735">
                        <c:v>44832.228877314818</c:v>
                      </c:pt>
                      <c:pt idx="22736">
                        <c:v>44832.228888888887</c:v>
                      </c:pt>
                      <c:pt idx="22737">
                        <c:v>44832.228900462964</c:v>
                      </c:pt>
                      <c:pt idx="22738">
                        <c:v>44832.228912037041</c:v>
                      </c:pt>
                      <c:pt idx="22739">
                        <c:v>44832.22892361111</c:v>
                      </c:pt>
                      <c:pt idx="22740">
                        <c:v>44832.228935185187</c:v>
                      </c:pt>
                      <c:pt idx="22741">
                        <c:v>44832.228946759256</c:v>
                      </c:pt>
                      <c:pt idx="22742">
                        <c:v>44832.228958333333</c:v>
                      </c:pt>
                      <c:pt idx="22743">
                        <c:v>44832.22896990741</c:v>
                      </c:pt>
                      <c:pt idx="22744">
                        <c:v>44832.228981481479</c:v>
                      </c:pt>
                      <c:pt idx="22745">
                        <c:v>44832.228993055556</c:v>
                      </c:pt>
                      <c:pt idx="22746">
                        <c:v>44832.229004629633</c:v>
                      </c:pt>
                      <c:pt idx="22747">
                        <c:v>44832.229016203702</c:v>
                      </c:pt>
                      <c:pt idx="22748">
                        <c:v>44832.229027777779</c:v>
                      </c:pt>
                      <c:pt idx="22749">
                        <c:v>44832.229039351849</c:v>
                      </c:pt>
                      <c:pt idx="22750">
                        <c:v>44832.229050925926</c:v>
                      </c:pt>
                      <c:pt idx="22751">
                        <c:v>44832.229062500002</c:v>
                      </c:pt>
                      <c:pt idx="22752">
                        <c:v>44832.229074074072</c:v>
                      </c:pt>
                      <c:pt idx="22753">
                        <c:v>44832.229085648149</c:v>
                      </c:pt>
                      <c:pt idx="22754">
                        <c:v>44832.229097222225</c:v>
                      </c:pt>
                      <c:pt idx="22755">
                        <c:v>44832.229108796295</c:v>
                      </c:pt>
                      <c:pt idx="22756">
                        <c:v>44832.229120370372</c:v>
                      </c:pt>
                      <c:pt idx="22757">
                        <c:v>44832.229131944441</c:v>
                      </c:pt>
                      <c:pt idx="22758">
                        <c:v>44832.229143518518</c:v>
                      </c:pt>
                      <c:pt idx="22759">
                        <c:v>44832.229155092595</c:v>
                      </c:pt>
                      <c:pt idx="22760">
                        <c:v>44832.229166666664</c:v>
                      </c:pt>
                      <c:pt idx="22761">
                        <c:v>44832.229178240741</c:v>
                      </c:pt>
                      <c:pt idx="22762">
                        <c:v>44832.229189814818</c:v>
                      </c:pt>
                      <c:pt idx="22763">
                        <c:v>44832.229201388887</c:v>
                      </c:pt>
                      <c:pt idx="22764">
                        <c:v>44832.229212962964</c:v>
                      </c:pt>
                      <c:pt idx="22765">
                        <c:v>44832.229224537034</c:v>
                      </c:pt>
                      <c:pt idx="22766">
                        <c:v>44832.22923611111</c:v>
                      </c:pt>
                      <c:pt idx="22767">
                        <c:v>44832.229247685187</c:v>
                      </c:pt>
                      <c:pt idx="22768">
                        <c:v>44832.229259259257</c:v>
                      </c:pt>
                      <c:pt idx="22769">
                        <c:v>44832.229270833333</c:v>
                      </c:pt>
                      <c:pt idx="22770">
                        <c:v>44832.22928240741</c:v>
                      </c:pt>
                      <c:pt idx="22771">
                        <c:v>44832.22929398148</c:v>
                      </c:pt>
                      <c:pt idx="22772">
                        <c:v>44832.229305555556</c:v>
                      </c:pt>
                      <c:pt idx="22773">
                        <c:v>44832.229317129626</c:v>
                      </c:pt>
                      <c:pt idx="22774">
                        <c:v>44832.229328703703</c:v>
                      </c:pt>
                      <c:pt idx="22775">
                        <c:v>44832.229351851849</c:v>
                      </c:pt>
                      <c:pt idx="22776">
                        <c:v>44832.229351851849</c:v>
                      </c:pt>
                      <c:pt idx="22777">
                        <c:v>44832.229363425926</c:v>
                      </c:pt>
                      <c:pt idx="22778">
                        <c:v>44832.229375000003</c:v>
                      </c:pt>
                      <c:pt idx="22779">
                        <c:v>44832.229386574072</c:v>
                      </c:pt>
                      <c:pt idx="22780">
                        <c:v>44832.229398148149</c:v>
                      </c:pt>
                      <c:pt idx="22781">
                        <c:v>44832.229409722226</c:v>
                      </c:pt>
                      <c:pt idx="22782">
                        <c:v>44832.229421296295</c:v>
                      </c:pt>
                      <c:pt idx="22783">
                        <c:v>44832.229432870372</c:v>
                      </c:pt>
                      <c:pt idx="22784">
                        <c:v>44832.229444444441</c:v>
                      </c:pt>
                      <c:pt idx="22785">
                        <c:v>44832.229456018518</c:v>
                      </c:pt>
                      <c:pt idx="22786">
                        <c:v>44832.229467592595</c:v>
                      </c:pt>
                      <c:pt idx="22787">
                        <c:v>44832.229479166665</c:v>
                      </c:pt>
                      <c:pt idx="22788">
                        <c:v>44832.229490740741</c:v>
                      </c:pt>
                      <c:pt idx="22789">
                        <c:v>44832.229502314818</c:v>
                      </c:pt>
                      <c:pt idx="22790">
                        <c:v>44832.229513888888</c:v>
                      </c:pt>
                      <c:pt idx="22791">
                        <c:v>44832.229525462964</c:v>
                      </c:pt>
                      <c:pt idx="22792">
                        <c:v>44832.229548611111</c:v>
                      </c:pt>
                      <c:pt idx="22793">
                        <c:v>44832.229560185187</c:v>
                      </c:pt>
                      <c:pt idx="22794">
                        <c:v>44832.229571759257</c:v>
                      </c:pt>
                      <c:pt idx="22795">
                        <c:v>44832.229583333334</c:v>
                      </c:pt>
                      <c:pt idx="22796">
                        <c:v>44832.229594907411</c:v>
                      </c:pt>
                      <c:pt idx="22797">
                        <c:v>44832.22960648148</c:v>
                      </c:pt>
                      <c:pt idx="22798">
                        <c:v>44832.229618055557</c:v>
                      </c:pt>
                      <c:pt idx="22799">
                        <c:v>44832.229629629626</c:v>
                      </c:pt>
                      <c:pt idx="22800">
                        <c:v>44832.229641203703</c:v>
                      </c:pt>
                      <c:pt idx="22801">
                        <c:v>44832.22965277778</c:v>
                      </c:pt>
                      <c:pt idx="22802">
                        <c:v>44832.229664351849</c:v>
                      </c:pt>
                      <c:pt idx="22803">
                        <c:v>44832.229675925926</c:v>
                      </c:pt>
                      <c:pt idx="22804">
                        <c:v>44832.229687500003</c:v>
                      </c:pt>
                      <c:pt idx="22805">
                        <c:v>44832.229699074072</c:v>
                      </c:pt>
                      <c:pt idx="22806">
                        <c:v>44832.229710648149</c:v>
                      </c:pt>
                      <c:pt idx="22807">
                        <c:v>44832.229722222219</c:v>
                      </c:pt>
                      <c:pt idx="22808">
                        <c:v>44832.229733796295</c:v>
                      </c:pt>
                      <c:pt idx="22809">
                        <c:v>44832.229745370372</c:v>
                      </c:pt>
                      <c:pt idx="22810">
                        <c:v>44832.229756944442</c:v>
                      </c:pt>
                      <c:pt idx="22811">
                        <c:v>44832.229768518519</c:v>
                      </c:pt>
                      <c:pt idx="22812">
                        <c:v>44832.229780092595</c:v>
                      </c:pt>
                      <c:pt idx="22813">
                        <c:v>44832.229791666665</c:v>
                      </c:pt>
                      <c:pt idx="22814">
                        <c:v>44832.229803240742</c:v>
                      </c:pt>
                      <c:pt idx="22815">
                        <c:v>44832.229814814818</c:v>
                      </c:pt>
                      <c:pt idx="22816">
                        <c:v>44832.229826388888</c:v>
                      </c:pt>
                      <c:pt idx="22817">
                        <c:v>44832.229837962965</c:v>
                      </c:pt>
                      <c:pt idx="22818">
                        <c:v>44832.229849537034</c:v>
                      </c:pt>
                      <c:pt idx="22819">
                        <c:v>44832.229861111111</c:v>
                      </c:pt>
                      <c:pt idx="22820">
                        <c:v>44832.229872685188</c:v>
                      </c:pt>
                      <c:pt idx="22821">
                        <c:v>44832.229884259257</c:v>
                      </c:pt>
                      <c:pt idx="22822">
                        <c:v>44832.229895833334</c:v>
                      </c:pt>
                      <c:pt idx="22823">
                        <c:v>44832.229907407411</c:v>
                      </c:pt>
                      <c:pt idx="22824">
                        <c:v>44832.22991898148</c:v>
                      </c:pt>
                      <c:pt idx="22825">
                        <c:v>44832.229930555557</c:v>
                      </c:pt>
                      <c:pt idx="22826">
                        <c:v>44832.229942129627</c:v>
                      </c:pt>
                      <c:pt idx="22827">
                        <c:v>44832.229953703703</c:v>
                      </c:pt>
                      <c:pt idx="22828">
                        <c:v>44832.22996527778</c:v>
                      </c:pt>
                      <c:pt idx="22829">
                        <c:v>44832.22997685185</c:v>
                      </c:pt>
                      <c:pt idx="22830">
                        <c:v>44832.229988425926</c:v>
                      </c:pt>
                      <c:pt idx="22831">
                        <c:v>44832.23</c:v>
                      </c:pt>
                      <c:pt idx="22832">
                        <c:v>44832.230011574073</c:v>
                      </c:pt>
                      <c:pt idx="22833">
                        <c:v>44832.230023148149</c:v>
                      </c:pt>
                      <c:pt idx="22834">
                        <c:v>44832.230034722219</c:v>
                      </c:pt>
                      <c:pt idx="22835">
                        <c:v>44832.230046296296</c:v>
                      </c:pt>
                      <c:pt idx="22836">
                        <c:v>44832.230057870373</c:v>
                      </c:pt>
                      <c:pt idx="22837">
                        <c:v>44832.230069444442</c:v>
                      </c:pt>
                      <c:pt idx="22838">
                        <c:v>44832.230081018519</c:v>
                      </c:pt>
                      <c:pt idx="22839">
                        <c:v>44832.230092592596</c:v>
                      </c:pt>
                      <c:pt idx="22840">
                        <c:v>44832.230104166665</c:v>
                      </c:pt>
                      <c:pt idx="22841">
                        <c:v>44832.230115740742</c:v>
                      </c:pt>
                      <c:pt idx="22842">
                        <c:v>44832.230127314811</c:v>
                      </c:pt>
                      <c:pt idx="22843">
                        <c:v>44832.230138888888</c:v>
                      </c:pt>
                      <c:pt idx="22844">
                        <c:v>44832.230150462965</c:v>
                      </c:pt>
                      <c:pt idx="22845">
                        <c:v>44832.230162037034</c:v>
                      </c:pt>
                      <c:pt idx="22846">
                        <c:v>44832.230173611111</c:v>
                      </c:pt>
                      <c:pt idx="22847">
                        <c:v>44832.230185185188</c:v>
                      </c:pt>
                      <c:pt idx="22848">
                        <c:v>44832.230196759258</c:v>
                      </c:pt>
                      <c:pt idx="22849">
                        <c:v>44832.230208333334</c:v>
                      </c:pt>
                      <c:pt idx="22850">
                        <c:v>44832.230219907404</c:v>
                      </c:pt>
                      <c:pt idx="22851">
                        <c:v>44832.230231481481</c:v>
                      </c:pt>
                      <c:pt idx="22852">
                        <c:v>44832.230243055557</c:v>
                      </c:pt>
                      <c:pt idx="22853">
                        <c:v>44832.230254629627</c:v>
                      </c:pt>
                      <c:pt idx="22854">
                        <c:v>44832.230266203704</c:v>
                      </c:pt>
                      <c:pt idx="22855">
                        <c:v>44832.23027777778</c:v>
                      </c:pt>
                      <c:pt idx="22856">
                        <c:v>44832.23028935185</c:v>
                      </c:pt>
                      <c:pt idx="22857">
                        <c:v>44832.230300925927</c:v>
                      </c:pt>
                      <c:pt idx="22858">
                        <c:v>44832.230312500003</c:v>
                      </c:pt>
                      <c:pt idx="22859">
                        <c:v>44832.230324074073</c:v>
                      </c:pt>
                      <c:pt idx="22860">
                        <c:v>44832.23033564815</c:v>
                      </c:pt>
                      <c:pt idx="22861">
                        <c:v>44832.230347222219</c:v>
                      </c:pt>
                      <c:pt idx="22862">
                        <c:v>44832.230358796296</c:v>
                      </c:pt>
                      <c:pt idx="22863">
                        <c:v>44832.230370370373</c:v>
                      </c:pt>
                      <c:pt idx="22864">
                        <c:v>44832.230381944442</c:v>
                      </c:pt>
                      <c:pt idx="22865">
                        <c:v>44832.230393518519</c:v>
                      </c:pt>
                      <c:pt idx="22866">
                        <c:v>44832.230405092596</c:v>
                      </c:pt>
                      <c:pt idx="22867">
                        <c:v>44832.230416666665</c:v>
                      </c:pt>
                      <c:pt idx="22868">
                        <c:v>44832.230428240742</c:v>
                      </c:pt>
                      <c:pt idx="22869">
                        <c:v>44832.230439814812</c:v>
                      </c:pt>
                      <c:pt idx="22870">
                        <c:v>44832.230451388888</c:v>
                      </c:pt>
                      <c:pt idx="22871">
                        <c:v>44832.230462962965</c:v>
                      </c:pt>
                      <c:pt idx="22872">
                        <c:v>44832.230474537035</c:v>
                      </c:pt>
                      <c:pt idx="22873">
                        <c:v>44832.230486111112</c:v>
                      </c:pt>
                      <c:pt idx="22874">
                        <c:v>44832.230497685188</c:v>
                      </c:pt>
                      <c:pt idx="22875">
                        <c:v>44832.230509259258</c:v>
                      </c:pt>
                      <c:pt idx="22876">
                        <c:v>44832.230520833335</c:v>
                      </c:pt>
                      <c:pt idx="22877">
                        <c:v>44832.230532407404</c:v>
                      </c:pt>
                      <c:pt idx="22878">
                        <c:v>44832.230543981481</c:v>
                      </c:pt>
                      <c:pt idx="22879">
                        <c:v>44832.230555555558</c:v>
                      </c:pt>
                      <c:pt idx="22880">
                        <c:v>44832.230567129627</c:v>
                      </c:pt>
                      <c:pt idx="22881">
                        <c:v>44832.230578703704</c:v>
                      </c:pt>
                      <c:pt idx="22882">
                        <c:v>44832.230590277781</c:v>
                      </c:pt>
                      <c:pt idx="22883">
                        <c:v>44832.23060185185</c:v>
                      </c:pt>
                      <c:pt idx="22884">
                        <c:v>44832.230613425927</c:v>
                      </c:pt>
                      <c:pt idx="22885">
                        <c:v>44832.230624999997</c:v>
                      </c:pt>
                      <c:pt idx="22886">
                        <c:v>44832.230636574073</c:v>
                      </c:pt>
                      <c:pt idx="22887">
                        <c:v>44832.23064814815</c:v>
                      </c:pt>
                      <c:pt idx="22888">
                        <c:v>44832.23065972222</c:v>
                      </c:pt>
                      <c:pt idx="22889">
                        <c:v>44832.230671296296</c:v>
                      </c:pt>
                      <c:pt idx="22890">
                        <c:v>44832.230682870373</c:v>
                      </c:pt>
                      <c:pt idx="22891">
                        <c:v>44832.230694444443</c:v>
                      </c:pt>
                      <c:pt idx="22892">
                        <c:v>44832.230706018519</c:v>
                      </c:pt>
                      <c:pt idx="22893">
                        <c:v>44832.230717592596</c:v>
                      </c:pt>
                      <c:pt idx="22894">
                        <c:v>44832.230729166666</c:v>
                      </c:pt>
                      <c:pt idx="22895">
                        <c:v>44832.230740740742</c:v>
                      </c:pt>
                      <c:pt idx="22896">
                        <c:v>44832.230752314812</c:v>
                      </c:pt>
                      <c:pt idx="22897">
                        <c:v>44832.230763888889</c:v>
                      </c:pt>
                      <c:pt idx="22898">
                        <c:v>44832.230775462966</c:v>
                      </c:pt>
                      <c:pt idx="22899">
                        <c:v>44832.230787037035</c:v>
                      </c:pt>
                      <c:pt idx="22900">
                        <c:v>44832.230798611112</c:v>
                      </c:pt>
                      <c:pt idx="22901">
                        <c:v>44832.230810185189</c:v>
                      </c:pt>
                      <c:pt idx="22902">
                        <c:v>44832.230821759258</c:v>
                      </c:pt>
                      <c:pt idx="22903">
                        <c:v>44832.230833333335</c:v>
                      </c:pt>
                      <c:pt idx="22904">
                        <c:v>44832.230844907404</c:v>
                      </c:pt>
                      <c:pt idx="22905">
                        <c:v>44832.230856481481</c:v>
                      </c:pt>
                      <c:pt idx="22906">
                        <c:v>44832.230868055558</c:v>
                      </c:pt>
                      <c:pt idx="22907">
                        <c:v>44832.230879629627</c:v>
                      </c:pt>
                      <c:pt idx="22908">
                        <c:v>44832.230891203704</c:v>
                      </c:pt>
                      <c:pt idx="22909">
                        <c:v>44832.230902777781</c:v>
                      </c:pt>
                      <c:pt idx="22910">
                        <c:v>44832.230914351851</c:v>
                      </c:pt>
                      <c:pt idx="22911">
                        <c:v>44832.230925925927</c:v>
                      </c:pt>
                      <c:pt idx="22912">
                        <c:v>44832.230937499997</c:v>
                      </c:pt>
                      <c:pt idx="22913">
                        <c:v>44832.230949074074</c:v>
                      </c:pt>
                      <c:pt idx="22914">
                        <c:v>44832.23096064815</c:v>
                      </c:pt>
                      <c:pt idx="22915">
                        <c:v>44832.23097222222</c:v>
                      </c:pt>
                      <c:pt idx="22916">
                        <c:v>44832.230983796297</c:v>
                      </c:pt>
                      <c:pt idx="22917">
                        <c:v>44832.230995370373</c:v>
                      </c:pt>
                      <c:pt idx="22918">
                        <c:v>44832.231006944443</c:v>
                      </c:pt>
                      <c:pt idx="22919">
                        <c:v>44832.23101851852</c:v>
                      </c:pt>
                      <c:pt idx="22920">
                        <c:v>44832.231030092589</c:v>
                      </c:pt>
                      <c:pt idx="22921">
                        <c:v>44832.231041666666</c:v>
                      </c:pt>
                      <c:pt idx="22922">
                        <c:v>44832.231053240743</c:v>
                      </c:pt>
                      <c:pt idx="22923">
                        <c:v>44832.231064814812</c:v>
                      </c:pt>
                      <c:pt idx="22924">
                        <c:v>44832.231076388889</c:v>
                      </c:pt>
                      <c:pt idx="22925">
                        <c:v>44832.231087962966</c:v>
                      </c:pt>
                      <c:pt idx="22926">
                        <c:v>44832.231099537035</c:v>
                      </c:pt>
                      <c:pt idx="22927">
                        <c:v>44832.231111111112</c:v>
                      </c:pt>
                      <c:pt idx="22928">
                        <c:v>44832.231122685182</c:v>
                      </c:pt>
                      <c:pt idx="22929">
                        <c:v>44832.231134259258</c:v>
                      </c:pt>
                      <c:pt idx="22930">
                        <c:v>44832.231145833335</c:v>
                      </c:pt>
                      <c:pt idx="22931">
                        <c:v>44832.231157407405</c:v>
                      </c:pt>
                      <c:pt idx="22932">
                        <c:v>44832.231168981481</c:v>
                      </c:pt>
                      <c:pt idx="22933">
                        <c:v>44832.231180555558</c:v>
                      </c:pt>
                      <c:pt idx="22934">
                        <c:v>44832.231192129628</c:v>
                      </c:pt>
                      <c:pt idx="22935">
                        <c:v>44832.231203703705</c:v>
                      </c:pt>
                      <c:pt idx="22936">
                        <c:v>44832.231215277781</c:v>
                      </c:pt>
                      <c:pt idx="22937">
                        <c:v>44832.231226851851</c:v>
                      </c:pt>
                      <c:pt idx="22938">
                        <c:v>44832.231238425928</c:v>
                      </c:pt>
                      <c:pt idx="22939">
                        <c:v>44832.231249999997</c:v>
                      </c:pt>
                      <c:pt idx="22940">
                        <c:v>44832.231261574074</c:v>
                      </c:pt>
                      <c:pt idx="22941">
                        <c:v>44832.231273148151</c:v>
                      </c:pt>
                      <c:pt idx="22942">
                        <c:v>44832.23128472222</c:v>
                      </c:pt>
                      <c:pt idx="22943">
                        <c:v>44832.231296296297</c:v>
                      </c:pt>
                      <c:pt idx="22944">
                        <c:v>44832.231307870374</c:v>
                      </c:pt>
                      <c:pt idx="22945">
                        <c:v>44832.231319444443</c:v>
                      </c:pt>
                      <c:pt idx="22946">
                        <c:v>44832.23133101852</c:v>
                      </c:pt>
                      <c:pt idx="22947">
                        <c:v>44832.231342592589</c:v>
                      </c:pt>
                      <c:pt idx="22948">
                        <c:v>44832.231354166666</c:v>
                      </c:pt>
                      <c:pt idx="22949">
                        <c:v>44832.231365740743</c:v>
                      </c:pt>
                      <c:pt idx="22950">
                        <c:v>44832.231377314813</c:v>
                      </c:pt>
                      <c:pt idx="22951">
                        <c:v>44832.231388888889</c:v>
                      </c:pt>
                      <c:pt idx="22952">
                        <c:v>44832.231400462966</c:v>
                      </c:pt>
                      <c:pt idx="22953">
                        <c:v>44832.231412037036</c:v>
                      </c:pt>
                      <c:pt idx="22954">
                        <c:v>44832.231423611112</c:v>
                      </c:pt>
                      <c:pt idx="22955">
                        <c:v>44832.231435185182</c:v>
                      </c:pt>
                      <c:pt idx="22956">
                        <c:v>44832.231446759259</c:v>
                      </c:pt>
                      <c:pt idx="22957">
                        <c:v>44832.231458333335</c:v>
                      </c:pt>
                      <c:pt idx="22958">
                        <c:v>44832.231469907405</c:v>
                      </c:pt>
                      <c:pt idx="22959">
                        <c:v>44832.231481481482</c:v>
                      </c:pt>
                      <c:pt idx="22960">
                        <c:v>44832.231493055559</c:v>
                      </c:pt>
                      <c:pt idx="22961">
                        <c:v>44832.231504629628</c:v>
                      </c:pt>
                      <c:pt idx="22962">
                        <c:v>44832.231516203705</c:v>
                      </c:pt>
                      <c:pt idx="22963">
                        <c:v>44832.231527777774</c:v>
                      </c:pt>
                      <c:pt idx="22964">
                        <c:v>44832.231539351851</c:v>
                      </c:pt>
                      <c:pt idx="22965">
                        <c:v>44832.231550925928</c:v>
                      </c:pt>
                      <c:pt idx="22966">
                        <c:v>44832.231562499997</c:v>
                      </c:pt>
                      <c:pt idx="22967">
                        <c:v>44832.231574074074</c:v>
                      </c:pt>
                      <c:pt idx="22968">
                        <c:v>44832.231585648151</c:v>
                      </c:pt>
                      <c:pt idx="22969">
                        <c:v>44832.23159722222</c:v>
                      </c:pt>
                      <c:pt idx="22970">
                        <c:v>44832.231608796297</c:v>
                      </c:pt>
                      <c:pt idx="22971">
                        <c:v>44832.231620370374</c:v>
                      </c:pt>
                      <c:pt idx="22972">
                        <c:v>44832.231631944444</c:v>
                      </c:pt>
                      <c:pt idx="22973">
                        <c:v>44832.23164351852</c:v>
                      </c:pt>
                      <c:pt idx="22974">
                        <c:v>44832.23165509259</c:v>
                      </c:pt>
                      <c:pt idx="22975">
                        <c:v>44832.231666666667</c:v>
                      </c:pt>
                      <c:pt idx="22976">
                        <c:v>44832.231678240743</c:v>
                      </c:pt>
                      <c:pt idx="22977">
                        <c:v>44832.231689814813</c:v>
                      </c:pt>
                      <c:pt idx="22978">
                        <c:v>44832.23170138889</c:v>
                      </c:pt>
                      <c:pt idx="22979">
                        <c:v>44832.231712962966</c:v>
                      </c:pt>
                      <c:pt idx="22980">
                        <c:v>44832.231724537036</c:v>
                      </c:pt>
                      <c:pt idx="22981">
                        <c:v>44832.231747685182</c:v>
                      </c:pt>
                      <c:pt idx="22982">
                        <c:v>44832.231759259259</c:v>
                      </c:pt>
                      <c:pt idx="22983">
                        <c:v>44832.231759259259</c:v>
                      </c:pt>
                      <c:pt idx="22984">
                        <c:v>44832.231770833336</c:v>
                      </c:pt>
                      <c:pt idx="22985">
                        <c:v>44832.231782407405</c:v>
                      </c:pt>
                      <c:pt idx="22986">
                        <c:v>44832.231793981482</c:v>
                      </c:pt>
                      <c:pt idx="22987">
                        <c:v>44832.231805555559</c:v>
                      </c:pt>
                      <c:pt idx="22988">
                        <c:v>44832.231817129628</c:v>
                      </c:pt>
                      <c:pt idx="22989">
                        <c:v>44832.231828703705</c:v>
                      </c:pt>
                      <c:pt idx="22990">
                        <c:v>44832.231840277775</c:v>
                      </c:pt>
                      <c:pt idx="22991">
                        <c:v>44832.231851851851</c:v>
                      </c:pt>
                      <c:pt idx="22992">
                        <c:v>44832.231863425928</c:v>
                      </c:pt>
                      <c:pt idx="22993">
                        <c:v>44832.231874999998</c:v>
                      </c:pt>
                      <c:pt idx="22994">
                        <c:v>44832.231886574074</c:v>
                      </c:pt>
                      <c:pt idx="22995">
                        <c:v>44832.231898148151</c:v>
                      </c:pt>
                      <c:pt idx="22996">
                        <c:v>44832.231909722221</c:v>
                      </c:pt>
                      <c:pt idx="22997">
                        <c:v>44832.231921296298</c:v>
                      </c:pt>
                      <c:pt idx="22998">
                        <c:v>44832.231944444444</c:v>
                      </c:pt>
                      <c:pt idx="22999">
                        <c:v>44832.231956018521</c:v>
                      </c:pt>
                      <c:pt idx="23000">
                        <c:v>44832.23196759259</c:v>
                      </c:pt>
                      <c:pt idx="23001">
                        <c:v>44832.231979166667</c:v>
                      </c:pt>
                      <c:pt idx="23002">
                        <c:v>44832.231990740744</c:v>
                      </c:pt>
                      <c:pt idx="23003">
                        <c:v>44832.232002314813</c:v>
                      </c:pt>
                      <c:pt idx="23004">
                        <c:v>44832.23201388889</c:v>
                      </c:pt>
                      <c:pt idx="23005">
                        <c:v>44832.232025462959</c:v>
                      </c:pt>
                      <c:pt idx="23006">
                        <c:v>44832.232037037036</c:v>
                      </c:pt>
                      <c:pt idx="23007">
                        <c:v>44832.232048611113</c:v>
                      </c:pt>
                      <c:pt idx="23008">
                        <c:v>44832.232060185182</c:v>
                      </c:pt>
                      <c:pt idx="23009">
                        <c:v>44832.232071759259</c:v>
                      </c:pt>
                      <c:pt idx="23010">
                        <c:v>44832.232083333336</c:v>
                      </c:pt>
                      <c:pt idx="23011">
                        <c:v>44832.232094907406</c:v>
                      </c:pt>
                      <c:pt idx="23012">
                        <c:v>44832.232106481482</c:v>
                      </c:pt>
                      <c:pt idx="23013">
                        <c:v>44832.232118055559</c:v>
                      </c:pt>
                      <c:pt idx="23014">
                        <c:v>44832.232129629629</c:v>
                      </c:pt>
                      <c:pt idx="23015">
                        <c:v>44832.232141203705</c:v>
                      </c:pt>
                      <c:pt idx="23016">
                        <c:v>44832.232152777775</c:v>
                      </c:pt>
                      <c:pt idx="23017">
                        <c:v>44832.232164351852</c:v>
                      </c:pt>
                      <c:pt idx="23018">
                        <c:v>44832.232175925928</c:v>
                      </c:pt>
                      <c:pt idx="23019">
                        <c:v>44832.232187499998</c:v>
                      </c:pt>
                      <c:pt idx="23020">
                        <c:v>44832.232199074075</c:v>
                      </c:pt>
                      <c:pt idx="23021">
                        <c:v>44832.232210648152</c:v>
                      </c:pt>
                      <c:pt idx="23022">
                        <c:v>44832.232222222221</c:v>
                      </c:pt>
                      <c:pt idx="23023">
                        <c:v>44832.232233796298</c:v>
                      </c:pt>
                      <c:pt idx="23024">
                        <c:v>44832.232245370367</c:v>
                      </c:pt>
                      <c:pt idx="23025">
                        <c:v>44832.232256944444</c:v>
                      </c:pt>
                      <c:pt idx="23026">
                        <c:v>44832.232268518521</c:v>
                      </c:pt>
                      <c:pt idx="23027">
                        <c:v>44832.23228009259</c:v>
                      </c:pt>
                      <c:pt idx="23028">
                        <c:v>44832.232291666667</c:v>
                      </c:pt>
                      <c:pt idx="23029">
                        <c:v>44832.232303240744</c:v>
                      </c:pt>
                      <c:pt idx="23030">
                        <c:v>44832.232314814813</c:v>
                      </c:pt>
                      <c:pt idx="23031">
                        <c:v>44832.23232638889</c:v>
                      </c:pt>
                      <c:pt idx="23032">
                        <c:v>44832.23233796296</c:v>
                      </c:pt>
                      <c:pt idx="23033">
                        <c:v>44832.232349537036</c:v>
                      </c:pt>
                      <c:pt idx="23034">
                        <c:v>44832.232361111113</c:v>
                      </c:pt>
                      <c:pt idx="23035">
                        <c:v>44832.232372685183</c:v>
                      </c:pt>
                      <c:pt idx="23036">
                        <c:v>44832.23238425926</c:v>
                      </c:pt>
                      <c:pt idx="23037">
                        <c:v>44832.232395833336</c:v>
                      </c:pt>
                      <c:pt idx="23038">
                        <c:v>44832.232407407406</c:v>
                      </c:pt>
                      <c:pt idx="23039">
                        <c:v>44832.232418981483</c:v>
                      </c:pt>
                      <c:pt idx="23040">
                        <c:v>44832.232430555552</c:v>
                      </c:pt>
                      <c:pt idx="23041">
                        <c:v>44832.232442129629</c:v>
                      </c:pt>
                      <c:pt idx="23042">
                        <c:v>44832.232453703706</c:v>
                      </c:pt>
                      <c:pt idx="23043">
                        <c:v>44832.232465277775</c:v>
                      </c:pt>
                      <c:pt idx="23044">
                        <c:v>44832.232476851852</c:v>
                      </c:pt>
                      <c:pt idx="23045">
                        <c:v>44832.232488425929</c:v>
                      </c:pt>
                      <c:pt idx="23046">
                        <c:v>44832.232499999998</c:v>
                      </c:pt>
                      <c:pt idx="23047">
                        <c:v>44832.232511574075</c:v>
                      </c:pt>
                      <c:pt idx="23048">
                        <c:v>44832.232523148145</c:v>
                      </c:pt>
                      <c:pt idx="23049">
                        <c:v>44832.232534722221</c:v>
                      </c:pt>
                      <c:pt idx="23050">
                        <c:v>44832.232546296298</c:v>
                      </c:pt>
                      <c:pt idx="23051">
                        <c:v>44832.232557870368</c:v>
                      </c:pt>
                      <c:pt idx="23052">
                        <c:v>44832.232569444444</c:v>
                      </c:pt>
                      <c:pt idx="23053">
                        <c:v>44832.232581018521</c:v>
                      </c:pt>
                      <c:pt idx="23054">
                        <c:v>44832.232592592591</c:v>
                      </c:pt>
                      <c:pt idx="23055">
                        <c:v>44832.232604166667</c:v>
                      </c:pt>
                      <c:pt idx="23056">
                        <c:v>44832.232615740744</c:v>
                      </c:pt>
                      <c:pt idx="23057">
                        <c:v>44832.232627314814</c:v>
                      </c:pt>
                      <c:pt idx="23058">
                        <c:v>44832.232638888891</c:v>
                      </c:pt>
                      <c:pt idx="23059">
                        <c:v>44832.23265046296</c:v>
                      </c:pt>
                      <c:pt idx="23060">
                        <c:v>44832.232662037037</c:v>
                      </c:pt>
                      <c:pt idx="23061">
                        <c:v>44832.232673611114</c:v>
                      </c:pt>
                      <c:pt idx="23062">
                        <c:v>44832.232685185183</c:v>
                      </c:pt>
                      <c:pt idx="23063">
                        <c:v>44832.23269675926</c:v>
                      </c:pt>
                      <c:pt idx="23064">
                        <c:v>44832.232708333337</c:v>
                      </c:pt>
                      <c:pt idx="23065">
                        <c:v>44832.232719907406</c:v>
                      </c:pt>
                      <c:pt idx="23066">
                        <c:v>44832.232731481483</c:v>
                      </c:pt>
                      <c:pt idx="23067">
                        <c:v>44832.232743055552</c:v>
                      </c:pt>
                      <c:pt idx="23068">
                        <c:v>44832.232754629629</c:v>
                      </c:pt>
                      <c:pt idx="23069">
                        <c:v>44832.232766203706</c:v>
                      </c:pt>
                      <c:pt idx="23070">
                        <c:v>44832.232777777775</c:v>
                      </c:pt>
                      <c:pt idx="23071">
                        <c:v>44832.232789351852</c:v>
                      </c:pt>
                      <c:pt idx="23072">
                        <c:v>44832.232800925929</c:v>
                      </c:pt>
                      <c:pt idx="23073">
                        <c:v>44832.232812499999</c:v>
                      </c:pt>
                      <c:pt idx="23074">
                        <c:v>44832.232824074075</c:v>
                      </c:pt>
                      <c:pt idx="23075">
                        <c:v>44832.232835648145</c:v>
                      </c:pt>
                      <c:pt idx="23076">
                        <c:v>44832.232847222222</c:v>
                      </c:pt>
                      <c:pt idx="23077">
                        <c:v>44832.232858796298</c:v>
                      </c:pt>
                      <c:pt idx="23078">
                        <c:v>44832.232870370368</c:v>
                      </c:pt>
                      <c:pt idx="23079">
                        <c:v>44832.232881944445</c:v>
                      </c:pt>
                      <c:pt idx="23080">
                        <c:v>44832.232893518521</c:v>
                      </c:pt>
                      <c:pt idx="23081">
                        <c:v>44832.232905092591</c:v>
                      </c:pt>
                      <c:pt idx="23082">
                        <c:v>44832.232916666668</c:v>
                      </c:pt>
                      <c:pt idx="23083">
                        <c:v>44832.232928240737</c:v>
                      </c:pt>
                      <c:pt idx="23084">
                        <c:v>44832.232939814814</c:v>
                      </c:pt>
                      <c:pt idx="23085">
                        <c:v>44832.232951388891</c:v>
                      </c:pt>
                      <c:pt idx="23086">
                        <c:v>44832.23296296296</c:v>
                      </c:pt>
                      <c:pt idx="23087">
                        <c:v>44832.232974537037</c:v>
                      </c:pt>
                      <c:pt idx="23088">
                        <c:v>44832.232986111114</c:v>
                      </c:pt>
                      <c:pt idx="23089">
                        <c:v>44832.232997685183</c:v>
                      </c:pt>
                      <c:pt idx="23090">
                        <c:v>44832.23300925926</c:v>
                      </c:pt>
                      <c:pt idx="23091">
                        <c:v>44832.233020833337</c:v>
                      </c:pt>
                      <c:pt idx="23092">
                        <c:v>44832.233032407406</c:v>
                      </c:pt>
                      <c:pt idx="23093">
                        <c:v>44832.233043981483</c:v>
                      </c:pt>
                      <c:pt idx="23094">
                        <c:v>44832.233055555553</c:v>
                      </c:pt>
                      <c:pt idx="23095">
                        <c:v>44832.233067129629</c:v>
                      </c:pt>
                      <c:pt idx="23096">
                        <c:v>44832.233078703706</c:v>
                      </c:pt>
                      <c:pt idx="23097">
                        <c:v>44832.233090277776</c:v>
                      </c:pt>
                      <c:pt idx="23098">
                        <c:v>44832.233101851853</c:v>
                      </c:pt>
                      <c:pt idx="23099">
                        <c:v>44832.233113425929</c:v>
                      </c:pt>
                      <c:pt idx="23100">
                        <c:v>44832.233124999999</c:v>
                      </c:pt>
                      <c:pt idx="23101">
                        <c:v>44832.233136574076</c:v>
                      </c:pt>
                      <c:pt idx="23102">
                        <c:v>44832.233148148145</c:v>
                      </c:pt>
                      <c:pt idx="23103">
                        <c:v>44832.233159722222</c:v>
                      </c:pt>
                      <c:pt idx="23104">
                        <c:v>44832.233171296299</c:v>
                      </c:pt>
                      <c:pt idx="23105">
                        <c:v>44832.233182870368</c:v>
                      </c:pt>
                      <c:pt idx="23106">
                        <c:v>44832.233194444445</c:v>
                      </c:pt>
                      <c:pt idx="23107">
                        <c:v>44832.233206018522</c:v>
                      </c:pt>
                      <c:pt idx="23108">
                        <c:v>44832.233217592591</c:v>
                      </c:pt>
                      <c:pt idx="23109">
                        <c:v>44832.233229166668</c:v>
                      </c:pt>
                      <c:pt idx="23110">
                        <c:v>44832.233240740738</c:v>
                      </c:pt>
                      <c:pt idx="23111">
                        <c:v>44832.233252314814</c:v>
                      </c:pt>
                      <c:pt idx="23112">
                        <c:v>44832.233263888891</c:v>
                      </c:pt>
                      <c:pt idx="23113">
                        <c:v>44832.233275462961</c:v>
                      </c:pt>
                      <c:pt idx="23114">
                        <c:v>44832.233287037037</c:v>
                      </c:pt>
                      <c:pt idx="23115">
                        <c:v>44832.233298611114</c:v>
                      </c:pt>
                      <c:pt idx="23116">
                        <c:v>44832.233310185184</c:v>
                      </c:pt>
                      <c:pt idx="23117">
                        <c:v>44832.23332175926</c:v>
                      </c:pt>
                      <c:pt idx="23118">
                        <c:v>44832.23333333333</c:v>
                      </c:pt>
                      <c:pt idx="23119">
                        <c:v>44832.233344907407</c:v>
                      </c:pt>
                      <c:pt idx="23120">
                        <c:v>44832.233356481483</c:v>
                      </c:pt>
                      <c:pt idx="23121">
                        <c:v>44832.233368055553</c:v>
                      </c:pt>
                      <c:pt idx="23122">
                        <c:v>44832.23337962963</c:v>
                      </c:pt>
                      <c:pt idx="23123">
                        <c:v>44832.233391203707</c:v>
                      </c:pt>
                      <c:pt idx="23124">
                        <c:v>44832.233402777776</c:v>
                      </c:pt>
                      <c:pt idx="23125">
                        <c:v>44832.233414351853</c:v>
                      </c:pt>
                      <c:pt idx="23126">
                        <c:v>44832.233425925922</c:v>
                      </c:pt>
                      <c:pt idx="23127">
                        <c:v>44832.233437499999</c:v>
                      </c:pt>
                      <c:pt idx="23128">
                        <c:v>44832.233449074076</c:v>
                      </c:pt>
                      <c:pt idx="23129">
                        <c:v>44832.233460648145</c:v>
                      </c:pt>
                      <c:pt idx="23130">
                        <c:v>44832.233472222222</c:v>
                      </c:pt>
                      <c:pt idx="23131">
                        <c:v>44832.233483796299</c:v>
                      </c:pt>
                      <c:pt idx="23132">
                        <c:v>44832.233495370368</c:v>
                      </c:pt>
                      <c:pt idx="23133">
                        <c:v>44832.233506944445</c:v>
                      </c:pt>
                      <c:pt idx="23134">
                        <c:v>44832.233518518522</c:v>
                      </c:pt>
                      <c:pt idx="23135">
                        <c:v>44832.233530092592</c:v>
                      </c:pt>
                      <c:pt idx="23136">
                        <c:v>44832.233541666668</c:v>
                      </c:pt>
                      <c:pt idx="23137">
                        <c:v>44832.233553240738</c:v>
                      </c:pt>
                      <c:pt idx="23138">
                        <c:v>44832.233564814815</c:v>
                      </c:pt>
                      <c:pt idx="23139">
                        <c:v>44832.233576388891</c:v>
                      </c:pt>
                      <c:pt idx="23140">
                        <c:v>44832.233587962961</c:v>
                      </c:pt>
                      <c:pt idx="23141">
                        <c:v>44832.233599537038</c:v>
                      </c:pt>
                      <c:pt idx="23142">
                        <c:v>44832.233611111114</c:v>
                      </c:pt>
                      <c:pt idx="23143">
                        <c:v>44832.233622685184</c:v>
                      </c:pt>
                      <c:pt idx="23144">
                        <c:v>44832.233634259261</c:v>
                      </c:pt>
                      <c:pt idx="23145">
                        <c:v>44832.23364583333</c:v>
                      </c:pt>
                      <c:pt idx="23146">
                        <c:v>44832.233657407407</c:v>
                      </c:pt>
                      <c:pt idx="23147">
                        <c:v>44832.233668981484</c:v>
                      </c:pt>
                      <c:pt idx="23148">
                        <c:v>44832.233680555553</c:v>
                      </c:pt>
                      <c:pt idx="23149">
                        <c:v>44832.23369212963</c:v>
                      </c:pt>
                      <c:pt idx="23150">
                        <c:v>44832.233703703707</c:v>
                      </c:pt>
                      <c:pt idx="23151">
                        <c:v>44832.233715277776</c:v>
                      </c:pt>
                      <c:pt idx="23152">
                        <c:v>44832.233726851853</c:v>
                      </c:pt>
                      <c:pt idx="23153">
                        <c:v>44832.233738425923</c:v>
                      </c:pt>
                      <c:pt idx="23154">
                        <c:v>44832.233749999999</c:v>
                      </c:pt>
                      <c:pt idx="23155">
                        <c:v>44832.233761574076</c:v>
                      </c:pt>
                      <c:pt idx="23156">
                        <c:v>44832.233773148146</c:v>
                      </c:pt>
                      <c:pt idx="23157">
                        <c:v>44832.233784722222</c:v>
                      </c:pt>
                      <c:pt idx="23158">
                        <c:v>44832.233796296299</c:v>
                      </c:pt>
                      <c:pt idx="23159">
                        <c:v>44832.233807870369</c:v>
                      </c:pt>
                      <c:pt idx="23160">
                        <c:v>44832.233819444446</c:v>
                      </c:pt>
                      <c:pt idx="23161">
                        <c:v>44832.233831018515</c:v>
                      </c:pt>
                      <c:pt idx="23162">
                        <c:v>44832.233842592592</c:v>
                      </c:pt>
                      <c:pt idx="23163">
                        <c:v>44832.233854166669</c:v>
                      </c:pt>
                      <c:pt idx="23164">
                        <c:v>44832.233865740738</c:v>
                      </c:pt>
                      <c:pt idx="23165">
                        <c:v>44832.233877314815</c:v>
                      </c:pt>
                      <c:pt idx="23166">
                        <c:v>44832.233888888892</c:v>
                      </c:pt>
                      <c:pt idx="23167">
                        <c:v>44832.233900462961</c:v>
                      </c:pt>
                      <c:pt idx="23168">
                        <c:v>44832.233912037038</c:v>
                      </c:pt>
                      <c:pt idx="23169">
                        <c:v>44832.233923611115</c:v>
                      </c:pt>
                      <c:pt idx="23170">
                        <c:v>44832.233935185184</c:v>
                      </c:pt>
                      <c:pt idx="23171">
                        <c:v>44832.233946759261</c:v>
                      </c:pt>
                      <c:pt idx="23172">
                        <c:v>44832.233958333331</c:v>
                      </c:pt>
                      <c:pt idx="23173">
                        <c:v>44832.233969907407</c:v>
                      </c:pt>
                      <c:pt idx="23174">
                        <c:v>44832.233981481484</c:v>
                      </c:pt>
                      <c:pt idx="23175">
                        <c:v>44832.233993055554</c:v>
                      </c:pt>
                      <c:pt idx="23176">
                        <c:v>44832.23400462963</c:v>
                      </c:pt>
                      <c:pt idx="23177">
                        <c:v>44832.234016203707</c:v>
                      </c:pt>
                      <c:pt idx="23178">
                        <c:v>44832.234027777777</c:v>
                      </c:pt>
                      <c:pt idx="23179">
                        <c:v>44832.234039351853</c:v>
                      </c:pt>
                      <c:pt idx="23180">
                        <c:v>44832.234050925923</c:v>
                      </c:pt>
                      <c:pt idx="23181">
                        <c:v>44832.2340625</c:v>
                      </c:pt>
                      <c:pt idx="23182">
                        <c:v>44832.234074074076</c:v>
                      </c:pt>
                      <c:pt idx="23183">
                        <c:v>44832.234085648146</c:v>
                      </c:pt>
                      <c:pt idx="23184">
                        <c:v>44832.234097222223</c:v>
                      </c:pt>
                      <c:pt idx="23185">
                        <c:v>44832.2341087963</c:v>
                      </c:pt>
                      <c:pt idx="23186">
                        <c:v>44832.234120370369</c:v>
                      </c:pt>
                      <c:pt idx="23187">
                        <c:v>44832.234143518515</c:v>
                      </c:pt>
                      <c:pt idx="23188">
                        <c:v>44832.234155092592</c:v>
                      </c:pt>
                      <c:pt idx="23189">
                        <c:v>44832.234166666669</c:v>
                      </c:pt>
                      <c:pt idx="23190">
                        <c:v>44832.234178240738</c:v>
                      </c:pt>
                      <c:pt idx="23191">
                        <c:v>44832.234189814815</c:v>
                      </c:pt>
                      <c:pt idx="23192">
                        <c:v>44832.234201388892</c:v>
                      </c:pt>
                      <c:pt idx="23193">
                        <c:v>44832.234212962961</c:v>
                      </c:pt>
                      <c:pt idx="23194">
                        <c:v>44832.234224537038</c:v>
                      </c:pt>
                      <c:pt idx="23195">
                        <c:v>44832.234236111108</c:v>
                      </c:pt>
                      <c:pt idx="23196">
                        <c:v>44832.234247685185</c:v>
                      </c:pt>
                      <c:pt idx="23197">
                        <c:v>44832.234247685185</c:v>
                      </c:pt>
                      <c:pt idx="23198">
                        <c:v>44832.234259259261</c:v>
                      </c:pt>
                      <c:pt idx="23199">
                        <c:v>44832.234270833331</c:v>
                      </c:pt>
                      <c:pt idx="23200">
                        <c:v>44832.234282407408</c:v>
                      </c:pt>
                      <c:pt idx="23201">
                        <c:v>44832.234293981484</c:v>
                      </c:pt>
                      <c:pt idx="23202">
                        <c:v>44832.234305555554</c:v>
                      </c:pt>
                      <c:pt idx="23203">
                        <c:v>44832.234317129631</c:v>
                      </c:pt>
                      <c:pt idx="23204">
                        <c:v>44832.234340277777</c:v>
                      </c:pt>
                      <c:pt idx="23205">
                        <c:v>44832.234351851854</c:v>
                      </c:pt>
                      <c:pt idx="23206">
                        <c:v>44832.234363425923</c:v>
                      </c:pt>
                      <c:pt idx="23207">
                        <c:v>44832.234375</c:v>
                      </c:pt>
                      <c:pt idx="23208">
                        <c:v>44832.234386574077</c:v>
                      </c:pt>
                      <c:pt idx="23209">
                        <c:v>44832.234398148146</c:v>
                      </c:pt>
                      <c:pt idx="23210">
                        <c:v>44832.234409722223</c:v>
                      </c:pt>
                      <c:pt idx="23211">
                        <c:v>44832.2344212963</c:v>
                      </c:pt>
                      <c:pt idx="23212">
                        <c:v>44832.234432870369</c:v>
                      </c:pt>
                      <c:pt idx="23213">
                        <c:v>44832.234444444446</c:v>
                      </c:pt>
                      <c:pt idx="23214">
                        <c:v>44832.234456018516</c:v>
                      </c:pt>
                      <c:pt idx="23215">
                        <c:v>44832.234467592592</c:v>
                      </c:pt>
                      <c:pt idx="23216">
                        <c:v>44832.234479166669</c:v>
                      </c:pt>
                      <c:pt idx="23217">
                        <c:v>44832.234490740739</c:v>
                      </c:pt>
                      <c:pt idx="23218">
                        <c:v>44832.234502314815</c:v>
                      </c:pt>
                      <c:pt idx="23219">
                        <c:v>44832.234513888892</c:v>
                      </c:pt>
                      <c:pt idx="23220">
                        <c:v>44832.234525462962</c:v>
                      </c:pt>
                      <c:pt idx="23221">
                        <c:v>44832.234537037039</c:v>
                      </c:pt>
                      <c:pt idx="23222">
                        <c:v>44832.234548611108</c:v>
                      </c:pt>
                      <c:pt idx="23223">
                        <c:v>44832.234560185185</c:v>
                      </c:pt>
                      <c:pt idx="23224">
                        <c:v>44832.234571759262</c:v>
                      </c:pt>
                      <c:pt idx="23225">
                        <c:v>44832.234583333331</c:v>
                      </c:pt>
                      <c:pt idx="23226">
                        <c:v>44832.234594907408</c:v>
                      </c:pt>
                      <c:pt idx="23227">
                        <c:v>44832.234606481485</c:v>
                      </c:pt>
                      <c:pt idx="23228">
                        <c:v>44832.234618055554</c:v>
                      </c:pt>
                      <c:pt idx="23229">
                        <c:v>44832.234629629631</c:v>
                      </c:pt>
                      <c:pt idx="23230">
                        <c:v>44832.2346412037</c:v>
                      </c:pt>
                      <c:pt idx="23231">
                        <c:v>44832.234652777777</c:v>
                      </c:pt>
                      <c:pt idx="23232">
                        <c:v>44832.234664351854</c:v>
                      </c:pt>
                      <c:pt idx="23233">
                        <c:v>44832.234675925924</c:v>
                      </c:pt>
                      <c:pt idx="23234">
                        <c:v>44832.2346875</c:v>
                      </c:pt>
                      <c:pt idx="23235">
                        <c:v>44832.234699074077</c:v>
                      </c:pt>
                      <c:pt idx="23236">
                        <c:v>44832.234710648147</c:v>
                      </c:pt>
                      <c:pt idx="23237">
                        <c:v>44832.234722222223</c:v>
                      </c:pt>
                      <c:pt idx="23238">
                        <c:v>44832.234733796293</c:v>
                      </c:pt>
                      <c:pt idx="23239">
                        <c:v>44832.23474537037</c:v>
                      </c:pt>
                      <c:pt idx="23240">
                        <c:v>44832.234756944446</c:v>
                      </c:pt>
                      <c:pt idx="23241">
                        <c:v>44832.234768518516</c:v>
                      </c:pt>
                      <c:pt idx="23242">
                        <c:v>44832.234780092593</c:v>
                      </c:pt>
                      <c:pt idx="23243">
                        <c:v>44832.234791666669</c:v>
                      </c:pt>
                      <c:pt idx="23244">
                        <c:v>44832.234803240739</c:v>
                      </c:pt>
                      <c:pt idx="23245">
                        <c:v>44832.234814814816</c:v>
                      </c:pt>
                      <c:pt idx="23246">
                        <c:v>44832.234826388885</c:v>
                      </c:pt>
                      <c:pt idx="23247">
                        <c:v>44832.234837962962</c:v>
                      </c:pt>
                      <c:pt idx="23248">
                        <c:v>44832.234849537039</c:v>
                      </c:pt>
                      <c:pt idx="23249">
                        <c:v>44832.234861111108</c:v>
                      </c:pt>
                      <c:pt idx="23250">
                        <c:v>44832.234872685185</c:v>
                      </c:pt>
                      <c:pt idx="23251">
                        <c:v>44832.234884259262</c:v>
                      </c:pt>
                      <c:pt idx="23252">
                        <c:v>44832.234895833331</c:v>
                      </c:pt>
                      <c:pt idx="23253">
                        <c:v>44832.234907407408</c:v>
                      </c:pt>
                      <c:pt idx="23254">
                        <c:v>44832.234918981485</c:v>
                      </c:pt>
                      <c:pt idx="23255">
                        <c:v>44832.234930555554</c:v>
                      </c:pt>
                      <c:pt idx="23256">
                        <c:v>44832.234942129631</c:v>
                      </c:pt>
                      <c:pt idx="23257">
                        <c:v>44832.234953703701</c:v>
                      </c:pt>
                      <c:pt idx="23258">
                        <c:v>44832.234965277778</c:v>
                      </c:pt>
                      <c:pt idx="23259">
                        <c:v>44832.234976851854</c:v>
                      </c:pt>
                      <c:pt idx="23260">
                        <c:v>44832.234988425924</c:v>
                      </c:pt>
                      <c:pt idx="23261">
                        <c:v>44832.235000000001</c:v>
                      </c:pt>
                      <c:pt idx="23262">
                        <c:v>44832.235011574077</c:v>
                      </c:pt>
                      <c:pt idx="23263">
                        <c:v>44832.235023148147</c:v>
                      </c:pt>
                      <c:pt idx="23264">
                        <c:v>44832.235034722224</c:v>
                      </c:pt>
                      <c:pt idx="23265">
                        <c:v>44832.235046296293</c:v>
                      </c:pt>
                      <c:pt idx="23266">
                        <c:v>44832.23505787037</c:v>
                      </c:pt>
                      <c:pt idx="23267">
                        <c:v>44832.235069444447</c:v>
                      </c:pt>
                      <c:pt idx="23268">
                        <c:v>44832.235081018516</c:v>
                      </c:pt>
                      <c:pt idx="23269">
                        <c:v>44832.235092592593</c:v>
                      </c:pt>
                      <c:pt idx="23270">
                        <c:v>44832.23510416667</c:v>
                      </c:pt>
                      <c:pt idx="23271">
                        <c:v>44832.235115740739</c:v>
                      </c:pt>
                      <c:pt idx="23272">
                        <c:v>44832.235127314816</c:v>
                      </c:pt>
                      <c:pt idx="23273">
                        <c:v>44832.235138888886</c:v>
                      </c:pt>
                      <c:pt idx="23274">
                        <c:v>44832.235150462962</c:v>
                      </c:pt>
                      <c:pt idx="23275">
                        <c:v>44832.235162037039</c:v>
                      </c:pt>
                      <c:pt idx="23276">
                        <c:v>44832.235173611109</c:v>
                      </c:pt>
                      <c:pt idx="23277">
                        <c:v>44832.235185185185</c:v>
                      </c:pt>
                      <c:pt idx="23278">
                        <c:v>44832.235196759262</c:v>
                      </c:pt>
                      <c:pt idx="23279">
                        <c:v>44832.235208333332</c:v>
                      </c:pt>
                      <c:pt idx="23280">
                        <c:v>44832.235219907408</c:v>
                      </c:pt>
                      <c:pt idx="23281">
                        <c:v>44832.235231481478</c:v>
                      </c:pt>
                      <c:pt idx="23282">
                        <c:v>44832.235243055555</c:v>
                      </c:pt>
                      <c:pt idx="23283">
                        <c:v>44832.235254629632</c:v>
                      </c:pt>
                      <c:pt idx="23284">
                        <c:v>44832.235266203701</c:v>
                      </c:pt>
                      <c:pt idx="23285">
                        <c:v>44832.235277777778</c:v>
                      </c:pt>
                      <c:pt idx="23286">
                        <c:v>44832.235289351855</c:v>
                      </c:pt>
                      <c:pt idx="23287">
                        <c:v>44832.235300925924</c:v>
                      </c:pt>
                      <c:pt idx="23288">
                        <c:v>44832.235312500001</c:v>
                      </c:pt>
                      <c:pt idx="23289">
                        <c:v>44832.235324074078</c:v>
                      </c:pt>
                      <c:pt idx="23290">
                        <c:v>44832.235335648147</c:v>
                      </c:pt>
                      <c:pt idx="23291">
                        <c:v>44832.235347222224</c:v>
                      </c:pt>
                      <c:pt idx="23292">
                        <c:v>44832.235358796293</c:v>
                      </c:pt>
                      <c:pt idx="23293">
                        <c:v>44832.23537037037</c:v>
                      </c:pt>
                      <c:pt idx="23294">
                        <c:v>44832.235381944447</c:v>
                      </c:pt>
                      <c:pt idx="23295">
                        <c:v>44832.235393518517</c:v>
                      </c:pt>
                      <c:pt idx="23296">
                        <c:v>44832.235405092593</c:v>
                      </c:pt>
                      <c:pt idx="23297">
                        <c:v>44832.23541666667</c:v>
                      </c:pt>
                      <c:pt idx="23298">
                        <c:v>44832.23542824074</c:v>
                      </c:pt>
                      <c:pt idx="23299">
                        <c:v>44832.235439814816</c:v>
                      </c:pt>
                      <c:pt idx="23300">
                        <c:v>44832.235451388886</c:v>
                      </c:pt>
                      <c:pt idx="23301">
                        <c:v>44832.235462962963</c:v>
                      </c:pt>
                      <c:pt idx="23302">
                        <c:v>44832.235474537039</c:v>
                      </c:pt>
                      <c:pt idx="23303">
                        <c:v>44832.235486111109</c:v>
                      </c:pt>
                      <c:pt idx="23304">
                        <c:v>44832.235497685186</c:v>
                      </c:pt>
                      <c:pt idx="23305">
                        <c:v>44832.235509259262</c:v>
                      </c:pt>
                      <c:pt idx="23306">
                        <c:v>44832.235520833332</c:v>
                      </c:pt>
                      <c:pt idx="23307">
                        <c:v>44832.235532407409</c:v>
                      </c:pt>
                      <c:pt idx="23308">
                        <c:v>44832.235543981478</c:v>
                      </c:pt>
                      <c:pt idx="23309">
                        <c:v>44832.235555555555</c:v>
                      </c:pt>
                      <c:pt idx="23310">
                        <c:v>44832.235567129632</c:v>
                      </c:pt>
                      <c:pt idx="23311">
                        <c:v>44832.235578703701</c:v>
                      </c:pt>
                      <c:pt idx="23312">
                        <c:v>44832.235590277778</c:v>
                      </c:pt>
                      <c:pt idx="23313">
                        <c:v>44832.235601851855</c:v>
                      </c:pt>
                      <c:pt idx="23314">
                        <c:v>44832.235613425924</c:v>
                      </c:pt>
                      <c:pt idx="23315">
                        <c:v>44832.235625000001</c:v>
                      </c:pt>
                      <c:pt idx="23316">
                        <c:v>44832.235636574071</c:v>
                      </c:pt>
                      <c:pt idx="23317">
                        <c:v>44832.235648148147</c:v>
                      </c:pt>
                      <c:pt idx="23318">
                        <c:v>44832.235659722224</c:v>
                      </c:pt>
                      <c:pt idx="23319">
                        <c:v>44832.235671296294</c:v>
                      </c:pt>
                      <c:pt idx="23320">
                        <c:v>44832.235682870371</c:v>
                      </c:pt>
                      <c:pt idx="23321">
                        <c:v>44832.235694444447</c:v>
                      </c:pt>
                      <c:pt idx="23322">
                        <c:v>44832.235706018517</c:v>
                      </c:pt>
                      <c:pt idx="23323">
                        <c:v>44832.235717592594</c:v>
                      </c:pt>
                      <c:pt idx="23324">
                        <c:v>44832.235729166663</c:v>
                      </c:pt>
                      <c:pt idx="23325">
                        <c:v>44832.23574074074</c:v>
                      </c:pt>
                      <c:pt idx="23326">
                        <c:v>44832.235752314817</c:v>
                      </c:pt>
                      <c:pt idx="23327">
                        <c:v>44832.235763888886</c:v>
                      </c:pt>
                      <c:pt idx="23328">
                        <c:v>44832.235775462963</c:v>
                      </c:pt>
                      <c:pt idx="23329">
                        <c:v>44832.23578703704</c:v>
                      </c:pt>
                      <c:pt idx="23330">
                        <c:v>44832.235798611109</c:v>
                      </c:pt>
                      <c:pt idx="23331">
                        <c:v>44832.235810185186</c:v>
                      </c:pt>
                      <c:pt idx="23332">
                        <c:v>44832.235821759263</c:v>
                      </c:pt>
                      <c:pt idx="23333">
                        <c:v>44832.235833333332</c:v>
                      </c:pt>
                      <c:pt idx="23334">
                        <c:v>44832.235844907409</c:v>
                      </c:pt>
                      <c:pt idx="23335">
                        <c:v>44832.235856481479</c:v>
                      </c:pt>
                      <c:pt idx="23336">
                        <c:v>44832.235868055555</c:v>
                      </c:pt>
                      <c:pt idx="23337">
                        <c:v>44832.235879629632</c:v>
                      </c:pt>
                      <c:pt idx="23338">
                        <c:v>44832.235891203702</c:v>
                      </c:pt>
                      <c:pt idx="23339">
                        <c:v>44832.235902777778</c:v>
                      </c:pt>
                      <c:pt idx="23340">
                        <c:v>44832.235914351855</c:v>
                      </c:pt>
                      <c:pt idx="23341">
                        <c:v>44832.235925925925</c:v>
                      </c:pt>
                      <c:pt idx="23342">
                        <c:v>44832.235937500001</c:v>
                      </c:pt>
                      <c:pt idx="23343">
                        <c:v>44832.235949074071</c:v>
                      </c:pt>
                      <c:pt idx="23344">
                        <c:v>44832.235960648148</c:v>
                      </c:pt>
                      <c:pt idx="23345">
                        <c:v>44832.235972222225</c:v>
                      </c:pt>
                      <c:pt idx="23346">
                        <c:v>44832.235983796294</c:v>
                      </c:pt>
                      <c:pt idx="23347">
                        <c:v>44832.235995370371</c:v>
                      </c:pt>
                      <c:pt idx="23348">
                        <c:v>44832.236006944448</c:v>
                      </c:pt>
                      <c:pt idx="23349">
                        <c:v>44832.236018518517</c:v>
                      </c:pt>
                      <c:pt idx="23350">
                        <c:v>44832.236030092594</c:v>
                      </c:pt>
                      <c:pt idx="23351">
                        <c:v>44832.236041666663</c:v>
                      </c:pt>
                      <c:pt idx="23352">
                        <c:v>44832.23605324074</c:v>
                      </c:pt>
                      <c:pt idx="23353">
                        <c:v>44832.236064814817</c:v>
                      </c:pt>
                      <c:pt idx="23354">
                        <c:v>44832.236076388886</c:v>
                      </c:pt>
                      <c:pt idx="23355">
                        <c:v>44832.236087962963</c:v>
                      </c:pt>
                      <c:pt idx="23356">
                        <c:v>44832.23609953704</c:v>
                      </c:pt>
                      <c:pt idx="23357">
                        <c:v>44832.236111111109</c:v>
                      </c:pt>
                      <c:pt idx="23358">
                        <c:v>44832.236122685186</c:v>
                      </c:pt>
                      <c:pt idx="23359">
                        <c:v>44832.236134259256</c:v>
                      </c:pt>
                      <c:pt idx="23360">
                        <c:v>44832.236145833333</c:v>
                      </c:pt>
                      <c:pt idx="23361">
                        <c:v>44832.236157407409</c:v>
                      </c:pt>
                      <c:pt idx="23362">
                        <c:v>44832.236168981479</c:v>
                      </c:pt>
                      <c:pt idx="23363">
                        <c:v>44832.236180555556</c:v>
                      </c:pt>
                      <c:pt idx="23364">
                        <c:v>44832.236192129632</c:v>
                      </c:pt>
                      <c:pt idx="23365">
                        <c:v>44832.236203703702</c:v>
                      </c:pt>
                      <c:pt idx="23366">
                        <c:v>44832.236215277779</c:v>
                      </c:pt>
                      <c:pt idx="23367">
                        <c:v>44832.236226851855</c:v>
                      </c:pt>
                      <c:pt idx="23368">
                        <c:v>44832.236238425925</c:v>
                      </c:pt>
                      <c:pt idx="23369">
                        <c:v>44832.236250000002</c:v>
                      </c:pt>
                      <c:pt idx="23370">
                        <c:v>44832.236261574071</c:v>
                      </c:pt>
                      <c:pt idx="23371">
                        <c:v>44832.236273148148</c:v>
                      </c:pt>
                      <c:pt idx="23372">
                        <c:v>44832.236284722225</c:v>
                      </c:pt>
                      <c:pt idx="23373">
                        <c:v>44832.236296296294</c:v>
                      </c:pt>
                      <c:pt idx="23374">
                        <c:v>44832.236307870371</c:v>
                      </c:pt>
                      <c:pt idx="23375">
                        <c:v>44832.236319444448</c:v>
                      </c:pt>
                      <c:pt idx="23376">
                        <c:v>44832.236331018517</c:v>
                      </c:pt>
                      <c:pt idx="23377">
                        <c:v>44832.236342592594</c:v>
                      </c:pt>
                      <c:pt idx="23378">
                        <c:v>44832.236354166664</c:v>
                      </c:pt>
                      <c:pt idx="23379">
                        <c:v>44832.23636574074</c:v>
                      </c:pt>
                      <c:pt idx="23380">
                        <c:v>44832.236377314817</c:v>
                      </c:pt>
                      <c:pt idx="23381">
                        <c:v>44832.236388888887</c:v>
                      </c:pt>
                      <c:pt idx="23382">
                        <c:v>44832.236400462964</c:v>
                      </c:pt>
                      <c:pt idx="23383">
                        <c:v>44832.23641203704</c:v>
                      </c:pt>
                      <c:pt idx="23384">
                        <c:v>44832.23642361111</c:v>
                      </c:pt>
                      <c:pt idx="23385">
                        <c:v>44832.236435185187</c:v>
                      </c:pt>
                      <c:pt idx="23386">
                        <c:v>44832.236446759256</c:v>
                      </c:pt>
                      <c:pt idx="23387">
                        <c:v>44832.236458333333</c:v>
                      </c:pt>
                      <c:pt idx="23388">
                        <c:v>44832.23646990741</c:v>
                      </c:pt>
                      <c:pt idx="23389">
                        <c:v>44832.236481481479</c:v>
                      </c:pt>
                      <c:pt idx="23390">
                        <c:v>44832.236493055556</c:v>
                      </c:pt>
                      <c:pt idx="23391">
                        <c:v>44832.236504629633</c:v>
                      </c:pt>
                      <c:pt idx="23392">
                        <c:v>44832.236516203702</c:v>
                      </c:pt>
                      <c:pt idx="23393">
                        <c:v>44832.236539351848</c:v>
                      </c:pt>
                      <c:pt idx="23394">
                        <c:v>44832.236550925925</c:v>
                      </c:pt>
                      <c:pt idx="23395">
                        <c:v>44832.236562500002</c:v>
                      </c:pt>
                      <c:pt idx="23396">
                        <c:v>44832.236574074072</c:v>
                      </c:pt>
                      <c:pt idx="23397">
                        <c:v>44832.236585648148</c:v>
                      </c:pt>
                      <c:pt idx="23398">
                        <c:v>44832.236597222225</c:v>
                      </c:pt>
                      <c:pt idx="23399">
                        <c:v>44832.236608796295</c:v>
                      </c:pt>
                      <c:pt idx="23400">
                        <c:v>44832.236620370371</c:v>
                      </c:pt>
                      <c:pt idx="23401">
                        <c:v>44832.236631944441</c:v>
                      </c:pt>
                      <c:pt idx="23402">
                        <c:v>44832.236643518518</c:v>
                      </c:pt>
                      <c:pt idx="23403">
                        <c:v>44832.236643518518</c:v>
                      </c:pt>
                      <c:pt idx="23404">
                        <c:v>44832.236655092594</c:v>
                      </c:pt>
                      <c:pt idx="23405">
                        <c:v>44832.236666666664</c:v>
                      </c:pt>
                      <c:pt idx="23406">
                        <c:v>44832.236678240741</c:v>
                      </c:pt>
                      <c:pt idx="23407">
                        <c:v>44832.236689814818</c:v>
                      </c:pt>
                      <c:pt idx="23408">
                        <c:v>44832.236701388887</c:v>
                      </c:pt>
                      <c:pt idx="23409">
                        <c:v>44832.236712962964</c:v>
                      </c:pt>
                      <c:pt idx="23410">
                        <c:v>44832.23673611111</c:v>
                      </c:pt>
                      <c:pt idx="23411">
                        <c:v>44832.236747685187</c:v>
                      </c:pt>
                      <c:pt idx="23412">
                        <c:v>44832.236759259256</c:v>
                      </c:pt>
                      <c:pt idx="23413">
                        <c:v>44832.236770833333</c:v>
                      </c:pt>
                      <c:pt idx="23414">
                        <c:v>44832.23678240741</c:v>
                      </c:pt>
                      <c:pt idx="23415">
                        <c:v>44832.236793981479</c:v>
                      </c:pt>
                      <c:pt idx="23416">
                        <c:v>44832.236805555556</c:v>
                      </c:pt>
                      <c:pt idx="23417">
                        <c:v>44832.236817129633</c:v>
                      </c:pt>
                      <c:pt idx="23418">
                        <c:v>44832.236828703702</c:v>
                      </c:pt>
                      <c:pt idx="23419">
                        <c:v>44832.236840277779</c:v>
                      </c:pt>
                      <c:pt idx="23420">
                        <c:v>44832.236851851849</c:v>
                      </c:pt>
                      <c:pt idx="23421">
                        <c:v>44832.236863425926</c:v>
                      </c:pt>
                      <c:pt idx="23422">
                        <c:v>44832.236875000002</c:v>
                      </c:pt>
                      <c:pt idx="23423">
                        <c:v>44832.236886574072</c:v>
                      </c:pt>
                      <c:pt idx="23424">
                        <c:v>44832.236898148149</c:v>
                      </c:pt>
                      <c:pt idx="23425">
                        <c:v>44832.236909722225</c:v>
                      </c:pt>
                      <c:pt idx="23426">
                        <c:v>44832.236921296295</c:v>
                      </c:pt>
                      <c:pt idx="23427">
                        <c:v>44832.236932870372</c:v>
                      </c:pt>
                      <c:pt idx="23428">
                        <c:v>44832.236944444441</c:v>
                      </c:pt>
                      <c:pt idx="23429">
                        <c:v>44832.236956018518</c:v>
                      </c:pt>
                      <c:pt idx="23430">
                        <c:v>44832.236967592595</c:v>
                      </c:pt>
                      <c:pt idx="23431">
                        <c:v>44832.236979166664</c:v>
                      </c:pt>
                      <c:pt idx="23432">
                        <c:v>44832.236990740741</c:v>
                      </c:pt>
                      <c:pt idx="23433">
                        <c:v>44832.237002314818</c:v>
                      </c:pt>
                      <c:pt idx="23434">
                        <c:v>44832.237013888887</c:v>
                      </c:pt>
                      <c:pt idx="23435">
                        <c:v>44832.237025462964</c:v>
                      </c:pt>
                      <c:pt idx="23436">
                        <c:v>44832.237037037034</c:v>
                      </c:pt>
                      <c:pt idx="23437">
                        <c:v>44832.23704861111</c:v>
                      </c:pt>
                      <c:pt idx="23438">
                        <c:v>44832.237060185187</c:v>
                      </c:pt>
                      <c:pt idx="23439">
                        <c:v>44832.237071759257</c:v>
                      </c:pt>
                      <c:pt idx="23440">
                        <c:v>44832.237083333333</c:v>
                      </c:pt>
                      <c:pt idx="23441">
                        <c:v>44832.23709490741</c:v>
                      </c:pt>
                      <c:pt idx="23442">
                        <c:v>44832.23710648148</c:v>
                      </c:pt>
                      <c:pt idx="23443">
                        <c:v>44832.237118055556</c:v>
                      </c:pt>
                      <c:pt idx="23444">
                        <c:v>44832.237129629626</c:v>
                      </c:pt>
                      <c:pt idx="23445">
                        <c:v>44832.237141203703</c:v>
                      </c:pt>
                      <c:pt idx="23446">
                        <c:v>44832.23715277778</c:v>
                      </c:pt>
                      <c:pt idx="23447">
                        <c:v>44832.237164351849</c:v>
                      </c:pt>
                      <c:pt idx="23448">
                        <c:v>44832.237175925926</c:v>
                      </c:pt>
                      <c:pt idx="23449">
                        <c:v>44832.237187500003</c:v>
                      </c:pt>
                      <c:pt idx="23450">
                        <c:v>44832.237199074072</c:v>
                      </c:pt>
                      <c:pt idx="23451">
                        <c:v>44832.237210648149</c:v>
                      </c:pt>
                      <c:pt idx="23452">
                        <c:v>44832.237222222226</c:v>
                      </c:pt>
                      <c:pt idx="23453">
                        <c:v>44832.237233796295</c:v>
                      </c:pt>
                      <c:pt idx="23454">
                        <c:v>44832.237245370372</c:v>
                      </c:pt>
                      <c:pt idx="23455">
                        <c:v>44832.237256944441</c:v>
                      </c:pt>
                      <c:pt idx="23456">
                        <c:v>44832.237268518518</c:v>
                      </c:pt>
                      <c:pt idx="23457">
                        <c:v>44832.237280092595</c:v>
                      </c:pt>
                      <c:pt idx="23458">
                        <c:v>44832.237291666665</c:v>
                      </c:pt>
                      <c:pt idx="23459">
                        <c:v>44832.237303240741</c:v>
                      </c:pt>
                      <c:pt idx="23460">
                        <c:v>44832.237314814818</c:v>
                      </c:pt>
                      <c:pt idx="23461">
                        <c:v>44832.237326388888</c:v>
                      </c:pt>
                      <c:pt idx="23462">
                        <c:v>44832.237337962964</c:v>
                      </c:pt>
                      <c:pt idx="23463">
                        <c:v>44832.237349537034</c:v>
                      </c:pt>
                      <c:pt idx="23464">
                        <c:v>44832.237361111111</c:v>
                      </c:pt>
                      <c:pt idx="23465">
                        <c:v>44832.237372685187</c:v>
                      </c:pt>
                      <c:pt idx="23466">
                        <c:v>44832.237384259257</c:v>
                      </c:pt>
                      <c:pt idx="23467">
                        <c:v>44832.237395833334</c:v>
                      </c:pt>
                      <c:pt idx="23468">
                        <c:v>44832.237407407411</c:v>
                      </c:pt>
                      <c:pt idx="23469">
                        <c:v>44832.23741898148</c:v>
                      </c:pt>
                      <c:pt idx="23470">
                        <c:v>44832.237430555557</c:v>
                      </c:pt>
                      <c:pt idx="23471">
                        <c:v>44832.237442129626</c:v>
                      </c:pt>
                      <c:pt idx="23472">
                        <c:v>44832.237453703703</c:v>
                      </c:pt>
                      <c:pt idx="23473">
                        <c:v>44832.23746527778</c:v>
                      </c:pt>
                      <c:pt idx="23474">
                        <c:v>44832.237476851849</c:v>
                      </c:pt>
                      <c:pt idx="23475">
                        <c:v>44832.237488425926</c:v>
                      </c:pt>
                      <c:pt idx="23476">
                        <c:v>44832.237500000003</c:v>
                      </c:pt>
                      <c:pt idx="23477">
                        <c:v>44832.237511574072</c:v>
                      </c:pt>
                      <c:pt idx="23478">
                        <c:v>44832.237523148149</c:v>
                      </c:pt>
                      <c:pt idx="23479">
                        <c:v>44832.237534722219</c:v>
                      </c:pt>
                      <c:pt idx="23480">
                        <c:v>44832.237546296295</c:v>
                      </c:pt>
                      <c:pt idx="23481">
                        <c:v>44832.237557870372</c:v>
                      </c:pt>
                      <c:pt idx="23482">
                        <c:v>44832.237569444442</c:v>
                      </c:pt>
                      <c:pt idx="23483">
                        <c:v>44832.237581018519</c:v>
                      </c:pt>
                      <c:pt idx="23484">
                        <c:v>44832.237592592595</c:v>
                      </c:pt>
                      <c:pt idx="23485">
                        <c:v>44832.237604166665</c:v>
                      </c:pt>
                      <c:pt idx="23486">
                        <c:v>44832.237615740742</c:v>
                      </c:pt>
                      <c:pt idx="23487">
                        <c:v>44832.237627314818</c:v>
                      </c:pt>
                      <c:pt idx="23488">
                        <c:v>44832.237638888888</c:v>
                      </c:pt>
                      <c:pt idx="23489">
                        <c:v>44832.237650462965</c:v>
                      </c:pt>
                      <c:pt idx="23490">
                        <c:v>44832.237662037034</c:v>
                      </c:pt>
                      <c:pt idx="23491">
                        <c:v>44832.237673611111</c:v>
                      </c:pt>
                      <c:pt idx="23492">
                        <c:v>44832.237685185188</c:v>
                      </c:pt>
                      <c:pt idx="23493">
                        <c:v>44832.237696759257</c:v>
                      </c:pt>
                      <c:pt idx="23494">
                        <c:v>44832.237708333334</c:v>
                      </c:pt>
                      <c:pt idx="23495">
                        <c:v>44832.237719907411</c:v>
                      </c:pt>
                      <c:pt idx="23496">
                        <c:v>44832.23773148148</c:v>
                      </c:pt>
                      <c:pt idx="23497">
                        <c:v>44832.237743055557</c:v>
                      </c:pt>
                      <c:pt idx="23498">
                        <c:v>44832.237754629627</c:v>
                      </c:pt>
                      <c:pt idx="23499">
                        <c:v>44832.237766203703</c:v>
                      </c:pt>
                      <c:pt idx="23500">
                        <c:v>44832.23777777778</c:v>
                      </c:pt>
                      <c:pt idx="23501">
                        <c:v>44832.23778935185</c:v>
                      </c:pt>
                      <c:pt idx="23502">
                        <c:v>44832.237800925926</c:v>
                      </c:pt>
                      <c:pt idx="23503">
                        <c:v>44832.237812500003</c:v>
                      </c:pt>
                      <c:pt idx="23504">
                        <c:v>44832.237824074073</c:v>
                      </c:pt>
                      <c:pt idx="23505">
                        <c:v>44832.237835648149</c:v>
                      </c:pt>
                      <c:pt idx="23506">
                        <c:v>44832.237847222219</c:v>
                      </c:pt>
                      <c:pt idx="23507">
                        <c:v>44832.237858796296</c:v>
                      </c:pt>
                      <c:pt idx="23508">
                        <c:v>44832.237870370373</c:v>
                      </c:pt>
                      <c:pt idx="23509">
                        <c:v>44832.237881944442</c:v>
                      </c:pt>
                      <c:pt idx="23510">
                        <c:v>44832.237893518519</c:v>
                      </c:pt>
                      <c:pt idx="23511">
                        <c:v>44832.237905092596</c:v>
                      </c:pt>
                      <c:pt idx="23512">
                        <c:v>44832.237916666665</c:v>
                      </c:pt>
                      <c:pt idx="23513">
                        <c:v>44832.237928240742</c:v>
                      </c:pt>
                      <c:pt idx="23514">
                        <c:v>44832.237939814811</c:v>
                      </c:pt>
                      <c:pt idx="23515">
                        <c:v>44832.237951388888</c:v>
                      </c:pt>
                      <c:pt idx="23516">
                        <c:v>44832.237962962965</c:v>
                      </c:pt>
                      <c:pt idx="23517">
                        <c:v>44832.237974537034</c:v>
                      </c:pt>
                      <c:pt idx="23518">
                        <c:v>44832.237986111111</c:v>
                      </c:pt>
                      <c:pt idx="23519">
                        <c:v>44832.237997685188</c:v>
                      </c:pt>
                      <c:pt idx="23520">
                        <c:v>44832.238009259258</c:v>
                      </c:pt>
                      <c:pt idx="23521">
                        <c:v>44832.238020833334</c:v>
                      </c:pt>
                      <c:pt idx="23522">
                        <c:v>44832.238032407404</c:v>
                      </c:pt>
                      <c:pt idx="23523">
                        <c:v>44832.238043981481</c:v>
                      </c:pt>
                      <c:pt idx="23524">
                        <c:v>44832.238055555557</c:v>
                      </c:pt>
                      <c:pt idx="23525">
                        <c:v>44832.238067129627</c:v>
                      </c:pt>
                      <c:pt idx="23526">
                        <c:v>44832.238078703704</c:v>
                      </c:pt>
                      <c:pt idx="23527">
                        <c:v>44832.23809027778</c:v>
                      </c:pt>
                      <c:pt idx="23528">
                        <c:v>44832.23810185185</c:v>
                      </c:pt>
                      <c:pt idx="23529">
                        <c:v>44832.238113425927</c:v>
                      </c:pt>
                      <c:pt idx="23530">
                        <c:v>44832.238125000003</c:v>
                      </c:pt>
                      <c:pt idx="23531">
                        <c:v>44832.238136574073</c:v>
                      </c:pt>
                      <c:pt idx="23532">
                        <c:v>44832.23814814815</c:v>
                      </c:pt>
                      <c:pt idx="23533">
                        <c:v>44832.238159722219</c:v>
                      </c:pt>
                      <c:pt idx="23534">
                        <c:v>44832.238171296296</c:v>
                      </c:pt>
                      <c:pt idx="23535">
                        <c:v>44832.238182870373</c:v>
                      </c:pt>
                      <c:pt idx="23536">
                        <c:v>44832.238194444442</c:v>
                      </c:pt>
                      <c:pt idx="23537">
                        <c:v>44832.238206018519</c:v>
                      </c:pt>
                      <c:pt idx="23538">
                        <c:v>44832.238217592596</c:v>
                      </c:pt>
                      <c:pt idx="23539">
                        <c:v>44832.238229166665</c:v>
                      </c:pt>
                      <c:pt idx="23540">
                        <c:v>44832.238240740742</c:v>
                      </c:pt>
                      <c:pt idx="23541">
                        <c:v>44832.238252314812</c:v>
                      </c:pt>
                      <c:pt idx="23542">
                        <c:v>44832.238263888888</c:v>
                      </c:pt>
                      <c:pt idx="23543">
                        <c:v>44832.238275462965</c:v>
                      </c:pt>
                      <c:pt idx="23544">
                        <c:v>44832.238287037035</c:v>
                      </c:pt>
                      <c:pt idx="23545">
                        <c:v>44832.238298611112</c:v>
                      </c:pt>
                      <c:pt idx="23546">
                        <c:v>44832.238310185188</c:v>
                      </c:pt>
                      <c:pt idx="23547">
                        <c:v>44832.238321759258</c:v>
                      </c:pt>
                      <c:pt idx="23548">
                        <c:v>44832.238333333335</c:v>
                      </c:pt>
                      <c:pt idx="23549">
                        <c:v>44832.238344907404</c:v>
                      </c:pt>
                      <c:pt idx="23550">
                        <c:v>44832.238356481481</c:v>
                      </c:pt>
                      <c:pt idx="23551">
                        <c:v>44832.238368055558</c:v>
                      </c:pt>
                      <c:pt idx="23552">
                        <c:v>44832.238379629627</c:v>
                      </c:pt>
                      <c:pt idx="23553">
                        <c:v>44832.238391203704</c:v>
                      </c:pt>
                      <c:pt idx="23554">
                        <c:v>44832.238402777781</c:v>
                      </c:pt>
                      <c:pt idx="23555">
                        <c:v>44832.23841435185</c:v>
                      </c:pt>
                      <c:pt idx="23556">
                        <c:v>44832.238425925927</c:v>
                      </c:pt>
                      <c:pt idx="23557">
                        <c:v>44832.238437499997</c:v>
                      </c:pt>
                      <c:pt idx="23558">
                        <c:v>44832.238449074073</c:v>
                      </c:pt>
                      <c:pt idx="23559">
                        <c:v>44832.23846064815</c:v>
                      </c:pt>
                      <c:pt idx="23560">
                        <c:v>44832.23847222222</c:v>
                      </c:pt>
                      <c:pt idx="23561">
                        <c:v>44832.238483796296</c:v>
                      </c:pt>
                      <c:pt idx="23562">
                        <c:v>44832.238495370373</c:v>
                      </c:pt>
                      <c:pt idx="23563">
                        <c:v>44832.238506944443</c:v>
                      </c:pt>
                      <c:pt idx="23564">
                        <c:v>44832.238518518519</c:v>
                      </c:pt>
                      <c:pt idx="23565">
                        <c:v>44832.238530092596</c:v>
                      </c:pt>
                      <c:pt idx="23566">
                        <c:v>44832.238541666666</c:v>
                      </c:pt>
                      <c:pt idx="23567">
                        <c:v>44832.238553240742</c:v>
                      </c:pt>
                      <c:pt idx="23568">
                        <c:v>44832.238564814812</c:v>
                      </c:pt>
                      <c:pt idx="23569">
                        <c:v>44832.238576388889</c:v>
                      </c:pt>
                      <c:pt idx="23570">
                        <c:v>44832.238587962966</c:v>
                      </c:pt>
                      <c:pt idx="23571">
                        <c:v>44832.238599537035</c:v>
                      </c:pt>
                      <c:pt idx="23572">
                        <c:v>44832.238611111112</c:v>
                      </c:pt>
                      <c:pt idx="23573">
                        <c:v>44832.238622685189</c:v>
                      </c:pt>
                      <c:pt idx="23574">
                        <c:v>44832.238634259258</c:v>
                      </c:pt>
                      <c:pt idx="23575">
                        <c:v>44832.238645833335</c:v>
                      </c:pt>
                      <c:pt idx="23576">
                        <c:v>44832.238657407404</c:v>
                      </c:pt>
                      <c:pt idx="23577">
                        <c:v>44832.238668981481</c:v>
                      </c:pt>
                      <c:pt idx="23578">
                        <c:v>44832.238680555558</c:v>
                      </c:pt>
                      <c:pt idx="23579">
                        <c:v>44832.238692129627</c:v>
                      </c:pt>
                      <c:pt idx="23580">
                        <c:v>44832.238703703704</c:v>
                      </c:pt>
                      <c:pt idx="23581">
                        <c:v>44832.238715277781</c:v>
                      </c:pt>
                      <c:pt idx="23582">
                        <c:v>44832.238726851851</c:v>
                      </c:pt>
                      <c:pt idx="23583">
                        <c:v>44832.238738425927</c:v>
                      </c:pt>
                      <c:pt idx="23584">
                        <c:v>44832.238749999997</c:v>
                      </c:pt>
                      <c:pt idx="23585">
                        <c:v>44832.238761574074</c:v>
                      </c:pt>
                      <c:pt idx="23586">
                        <c:v>44832.23877314815</c:v>
                      </c:pt>
                      <c:pt idx="23587">
                        <c:v>44832.23878472222</c:v>
                      </c:pt>
                      <c:pt idx="23588">
                        <c:v>44832.238796296297</c:v>
                      </c:pt>
                      <c:pt idx="23589">
                        <c:v>44832.238807870373</c:v>
                      </c:pt>
                      <c:pt idx="23590">
                        <c:v>44832.238819444443</c:v>
                      </c:pt>
                      <c:pt idx="23591">
                        <c:v>44832.23883101852</c:v>
                      </c:pt>
                      <c:pt idx="23592">
                        <c:v>44832.238842592589</c:v>
                      </c:pt>
                      <c:pt idx="23593">
                        <c:v>44832.238854166666</c:v>
                      </c:pt>
                      <c:pt idx="23594">
                        <c:v>44832.238865740743</c:v>
                      </c:pt>
                      <c:pt idx="23595">
                        <c:v>44832.238877314812</c:v>
                      </c:pt>
                      <c:pt idx="23596">
                        <c:v>44832.238888888889</c:v>
                      </c:pt>
                      <c:pt idx="23597">
                        <c:v>44832.238900462966</c:v>
                      </c:pt>
                      <c:pt idx="23598">
                        <c:v>44832.238912037035</c:v>
                      </c:pt>
                      <c:pt idx="23599">
                        <c:v>44832.238935185182</c:v>
                      </c:pt>
                      <c:pt idx="23600">
                        <c:v>44832.238946759258</c:v>
                      </c:pt>
                      <c:pt idx="23601">
                        <c:v>44832.238958333335</c:v>
                      </c:pt>
                      <c:pt idx="23602">
                        <c:v>44832.238969907405</c:v>
                      </c:pt>
                      <c:pt idx="23603">
                        <c:v>44832.238981481481</c:v>
                      </c:pt>
                      <c:pt idx="23604">
                        <c:v>44832.238993055558</c:v>
                      </c:pt>
                      <c:pt idx="23605">
                        <c:v>44832.239004629628</c:v>
                      </c:pt>
                      <c:pt idx="23606">
                        <c:v>44832.239016203705</c:v>
                      </c:pt>
                      <c:pt idx="23607">
                        <c:v>44832.239027777781</c:v>
                      </c:pt>
                      <c:pt idx="23608">
                        <c:v>44832.239039351851</c:v>
                      </c:pt>
                      <c:pt idx="23609">
                        <c:v>44832.239050925928</c:v>
                      </c:pt>
                      <c:pt idx="23610">
                        <c:v>44832.239062499997</c:v>
                      </c:pt>
                      <c:pt idx="23611">
                        <c:v>44832.239074074074</c:v>
                      </c:pt>
                      <c:pt idx="23612">
                        <c:v>44832.239085648151</c:v>
                      </c:pt>
                      <c:pt idx="23613">
                        <c:v>44832.23909722222</c:v>
                      </c:pt>
                      <c:pt idx="23614">
                        <c:v>44832.239108796297</c:v>
                      </c:pt>
                      <c:pt idx="23615">
                        <c:v>44832.239108796297</c:v>
                      </c:pt>
                      <c:pt idx="23616">
                        <c:v>44832.239131944443</c:v>
                      </c:pt>
                      <c:pt idx="23617">
                        <c:v>44832.23914351852</c:v>
                      </c:pt>
                      <c:pt idx="23618">
                        <c:v>44832.239155092589</c:v>
                      </c:pt>
                      <c:pt idx="23619">
                        <c:v>44832.239166666666</c:v>
                      </c:pt>
                      <c:pt idx="23620">
                        <c:v>44832.239178240743</c:v>
                      </c:pt>
                      <c:pt idx="23621">
                        <c:v>44832.239189814813</c:v>
                      </c:pt>
                      <c:pt idx="23622">
                        <c:v>44832.239201388889</c:v>
                      </c:pt>
                      <c:pt idx="23623">
                        <c:v>44832.239212962966</c:v>
                      </c:pt>
                      <c:pt idx="23624">
                        <c:v>44832.239224537036</c:v>
                      </c:pt>
                      <c:pt idx="23625">
                        <c:v>44832.239236111112</c:v>
                      </c:pt>
                      <c:pt idx="23626">
                        <c:v>44832.239247685182</c:v>
                      </c:pt>
                      <c:pt idx="23627">
                        <c:v>44832.239259259259</c:v>
                      </c:pt>
                      <c:pt idx="23628">
                        <c:v>44832.239270833335</c:v>
                      </c:pt>
                      <c:pt idx="23629">
                        <c:v>44832.239282407405</c:v>
                      </c:pt>
                      <c:pt idx="23630">
                        <c:v>44832.239293981482</c:v>
                      </c:pt>
                      <c:pt idx="23631">
                        <c:v>44832.239305555559</c:v>
                      </c:pt>
                      <c:pt idx="23632">
                        <c:v>44832.239317129628</c:v>
                      </c:pt>
                      <c:pt idx="23633">
                        <c:v>44832.239328703705</c:v>
                      </c:pt>
                      <c:pt idx="23634">
                        <c:v>44832.239340277774</c:v>
                      </c:pt>
                      <c:pt idx="23635">
                        <c:v>44832.239351851851</c:v>
                      </c:pt>
                      <c:pt idx="23636">
                        <c:v>44832.239363425928</c:v>
                      </c:pt>
                      <c:pt idx="23637">
                        <c:v>44832.239374999997</c:v>
                      </c:pt>
                      <c:pt idx="23638">
                        <c:v>44832.239386574074</c:v>
                      </c:pt>
                      <c:pt idx="23639">
                        <c:v>44832.239398148151</c:v>
                      </c:pt>
                      <c:pt idx="23640">
                        <c:v>44832.23940972222</c:v>
                      </c:pt>
                      <c:pt idx="23641">
                        <c:v>44832.239421296297</c:v>
                      </c:pt>
                      <c:pt idx="23642">
                        <c:v>44832.239432870374</c:v>
                      </c:pt>
                      <c:pt idx="23643">
                        <c:v>44832.239444444444</c:v>
                      </c:pt>
                      <c:pt idx="23644">
                        <c:v>44832.23945601852</c:v>
                      </c:pt>
                      <c:pt idx="23645">
                        <c:v>44832.23946759259</c:v>
                      </c:pt>
                      <c:pt idx="23646">
                        <c:v>44832.239479166667</c:v>
                      </c:pt>
                      <c:pt idx="23647">
                        <c:v>44832.239490740743</c:v>
                      </c:pt>
                      <c:pt idx="23648">
                        <c:v>44832.239502314813</c:v>
                      </c:pt>
                      <c:pt idx="23649">
                        <c:v>44832.23951388889</c:v>
                      </c:pt>
                      <c:pt idx="23650">
                        <c:v>44832.239525462966</c:v>
                      </c:pt>
                      <c:pt idx="23651">
                        <c:v>44832.239537037036</c:v>
                      </c:pt>
                      <c:pt idx="23652">
                        <c:v>44832.239548611113</c:v>
                      </c:pt>
                      <c:pt idx="23653">
                        <c:v>44832.239560185182</c:v>
                      </c:pt>
                      <c:pt idx="23654">
                        <c:v>44832.239571759259</c:v>
                      </c:pt>
                      <c:pt idx="23655">
                        <c:v>44832.239583333336</c:v>
                      </c:pt>
                      <c:pt idx="23656">
                        <c:v>44832.239594907405</c:v>
                      </c:pt>
                      <c:pt idx="23657">
                        <c:v>44832.239606481482</c:v>
                      </c:pt>
                      <c:pt idx="23658">
                        <c:v>44832.239618055559</c:v>
                      </c:pt>
                      <c:pt idx="23659">
                        <c:v>44832.239629629628</c:v>
                      </c:pt>
                      <c:pt idx="23660">
                        <c:v>44832.239641203705</c:v>
                      </c:pt>
                      <c:pt idx="23661">
                        <c:v>44832.239652777775</c:v>
                      </c:pt>
                      <c:pt idx="23662">
                        <c:v>44832.239664351851</c:v>
                      </c:pt>
                      <c:pt idx="23663">
                        <c:v>44832.239675925928</c:v>
                      </c:pt>
                      <c:pt idx="23664">
                        <c:v>44832.239687499998</c:v>
                      </c:pt>
                      <c:pt idx="23665">
                        <c:v>44832.239699074074</c:v>
                      </c:pt>
                      <c:pt idx="23666">
                        <c:v>44832.239710648151</c:v>
                      </c:pt>
                      <c:pt idx="23667">
                        <c:v>44832.239722222221</c:v>
                      </c:pt>
                      <c:pt idx="23668">
                        <c:v>44832.239733796298</c:v>
                      </c:pt>
                      <c:pt idx="23669">
                        <c:v>44832.239745370367</c:v>
                      </c:pt>
                      <c:pt idx="23670">
                        <c:v>44832.239756944444</c:v>
                      </c:pt>
                      <c:pt idx="23671">
                        <c:v>44832.239768518521</c:v>
                      </c:pt>
                      <c:pt idx="23672">
                        <c:v>44832.23978009259</c:v>
                      </c:pt>
                      <c:pt idx="23673">
                        <c:v>44832.239791666667</c:v>
                      </c:pt>
                      <c:pt idx="23674">
                        <c:v>44832.239803240744</c:v>
                      </c:pt>
                      <c:pt idx="23675">
                        <c:v>44832.239814814813</c:v>
                      </c:pt>
                      <c:pt idx="23676">
                        <c:v>44832.23982638889</c:v>
                      </c:pt>
                      <c:pt idx="23677">
                        <c:v>44832.239837962959</c:v>
                      </c:pt>
                      <c:pt idx="23678">
                        <c:v>44832.239849537036</c:v>
                      </c:pt>
                      <c:pt idx="23679">
                        <c:v>44832.239861111113</c:v>
                      </c:pt>
                      <c:pt idx="23680">
                        <c:v>44832.239872685182</c:v>
                      </c:pt>
                      <c:pt idx="23681">
                        <c:v>44832.239884259259</c:v>
                      </c:pt>
                      <c:pt idx="23682">
                        <c:v>44832.239895833336</c:v>
                      </c:pt>
                      <c:pt idx="23683">
                        <c:v>44832.239907407406</c:v>
                      </c:pt>
                      <c:pt idx="23684">
                        <c:v>44832.239918981482</c:v>
                      </c:pt>
                      <c:pt idx="23685">
                        <c:v>44832.239930555559</c:v>
                      </c:pt>
                      <c:pt idx="23686">
                        <c:v>44832.239942129629</c:v>
                      </c:pt>
                      <c:pt idx="23687">
                        <c:v>44832.239953703705</c:v>
                      </c:pt>
                      <c:pt idx="23688">
                        <c:v>44832.239965277775</c:v>
                      </c:pt>
                      <c:pt idx="23689">
                        <c:v>44832.239976851852</c:v>
                      </c:pt>
                      <c:pt idx="23690">
                        <c:v>44832.239988425928</c:v>
                      </c:pt>
                      <c:pt idx="23691">
                        <c:v>44832.24</c:v>
                      </c:pt>
                      <c:pt idx="23692">
                        <c:v>44832.240011574075</c:v>
                      </c:pt>
                      <c:pt idx="23693">
                        <c:v>44832.240023148152</c:v>
                      </c:pt>
                      <c:pt idx="23694">
                        <c:v>44832.240034722221</c:v>
                      </c:pt>
                      <c:pt idx="23695">
                        <c:v>44832.240046296298</c:v>
                      </c:pt>
                      <c:pt idx="23696">
                        <c:v>44832.240057870367</c:v>
                      </c:pt>
                      <c:pt idx="23697">
                        <c:v>44832.240069444444</c:v>
                      </c:pt>
                      <c:pt idx="23698">
                        <c:v>44832.240081018521</c:v>
                      </c:pt>
                      <c:pt idx="23699">
                        <c:v>44832.24009259259</c:v>
                      </c:pt>
                      <c:pt idx="23700">
                        <c:v>44832.240104166667</c:v>
                      </c:pt>
                      <c:pt idx="23701">
                        <c:v>44832.240115740744</c:v>
                      </c:pt>
                      <c:pt idx="23702">
                        <c:v>44832.240127314813</c:v>
                      </c:pt>
                      <c:pt idx="23703">
                        <c:v>44832.24013888889</c:v>
                      </c:pt>
                      <c:pt idx="23704">
                        <c:v>44832.24015046296</c:v>
                      </c:pt>
                      <c:pt idx="23705">
                        <c:v>44832.240162037036</c:v>
                      </c:pt>
                      <c:pt idx="23706">
                        <c:v>44832.240173611113</c:v>
                      </c:pt>
                      <c:pt idx="23707">
                        <c:v>44832.240185185183</c:v>
                      </c:pt>
                      <c:pt idx="23708">
                        <c:v>44832.24019675926</c:v>
                      </c:pt>
                      <c:pt idx="23709">
                        <c:v>44832.240208333336</c:v>
                      </c:pt>
                      <c:pt idx="23710">
                        <c:v>44832.240219907406</c:v>
                      </c:pt>
                      <c:pt idx="23711">
                        <c:v>44832.240231481483</c:v>
                      </c:pt>
                      <c:pt idx="23712">
                        <c:v>44832.240243055552</c:v>
                      </c:pt>
                      <c:pt idx="23713">
                        <c:v>44832.240254629629</c:v>
                      </c:pt>
                      <c:pt idx="23714">
                        <c:v>44832.240266203706</c:v>
                      </c:pt>
                      <c:pt idx="23715">
                        <c:v>44832.240277777775</c:v>
                      </c:pt>
                      <c:pt idx="23716">
                        <c:v>44832.240289351852</c:v>
                      </c:pt>
                      <c:pt idx="23717">
                        <c:v>44832.240300925929</c:v>
                      </c:pt>
                      <c:pt idx="23718">
                        <c:v>44832.240312499998</c:v>
                      </c:pt>
                      <c:pt idx="23719">
                        <c:v>44832.240324074075</c:v>
                      </c:pt>
                      <c:pt idx="23720">
                        <c:v>44832.240335648145</c:v>
                      </c:pt>
                      <c:pt idx="23721">
                        <c:v>44832.240347222221</c:v>
                      </c:pt>
                      <c:pt idx="23722">
                        <c:v>44832.240358796298</c:v>
                      </c:pt>
                      <c:pt idx="23723">
                        <c:v>44832.240370370368</c:v>
                      </c:pt>
                      <c:pt idx="23724">
                        <c:v>44832.240381944444</c:v>
                      </c:pt>
                      <c:pt idx="23725">
                        <c:v>44832.240393518521</c:v>
                      </c:pt>
                      <c:pt idx="23726">
                        <c:v>44832.240405092591</c:v>
                      </c:pt>
                      <c:pt idx="23727">
                        <c:v>44832.240416666667</c:v>
                      </c:pt>
                      <c:pt idx="23728">
                        <c:v>44832.240428240744</c:v>
                      </c:pt>
                      <c:pt idx="23729">
                        <c:v>44832.240439814814</c:v>
                      </c:pt>
                      <c:pt idx="23730">
                        <c:v>44832.240451388891</c:v>
                      </c:pt>
                      <c:pt idx="23731">
                        <c:v>44832.24046296296</c:v>
                      </c:pt>
                      <c:pt idx="23732">
                        <c:v>44832.240474537037</c:v>
                      </c:pt>
                      <c:pt idx="23733">
                        <c:v>44832.240486111114</c:v>
                      </c:pt>
                      <c:pt idx="23734">
                        <c:v>44832.240497685183</c:v>
                      </c:pt>
                      <c:pt idx="23735">
                        <c:v>44832.24050925926</c:v>
                      </c:pt>
                      <c:pt idx="23736">
                        <c:v>44832.240520833337</c:v>
                      </c:pt>
                      <c:pt idx="23737">
                        <c:v>44832.240532407406</c:v>
                      </c:pt>
                      <c:pt idx="23738">
                        <c:v>44832.240543981483</c:v>
                      </c:pt>
                      <c:pt idx="23739">
                        <c:v>44832.240555555552</c:v>
                      </c:pt>
                      <c:pt idx="23740">
                        <c:v>44832.240567129629</c:v>
                      </c:pt>
                      <c:pt idx="23741">
                        <c:v>44832.240578703706</c:v>
                      </c:pt>
                      <c:pt idx="23742">
                        <c:v>44832.240590277775</c:v>
                      </c:pt>
                      <c:pt idx="23743">
                        <c:v>44832.240601851852</c:v>
                      </c:pt>
                      <c:pt idx="23744">
                        <c:v>44832.240613425929</c:v>
                      </c:pt>
                      <c:pt idx="23745">
                        <c:v>44832.240624999999</c:v>
                      </c:pt>
                      <c:pt idx="23746">
                        <c:v>44832.240636574075</c:v>
                      </c:pt>
                      <c:pt idx="23747">
                        <c:v>44832.240648148145</c:v>
                      </c:pt>
                      <c:pt idx="23748">
                        <c:v>44832.240659722222</c:v>
                      </c:pt>
                      <c:pt idx="23749">
                        <c:v>44832.240671296298</c:v>
                      </c:pt>
                      <c:pt idx="23750">
                        <c:v>44832.240682870368</c:v>
                      </c:pt>
                      <c:pt idx="23751">
                        <c:v>44832.240694444445</c:v>
                      </c:pt>
                      <c:pt idx="23752">
                        <c:v>44832.240706018521</c:v>
                      </c:pt>
                      <c:pt idx="23753">
                        <c:v>44832.240717592591</c:v>
                      </c:pt>
                      <c:pt idx="23754">
                        <c:v>44832.240729166668</c:v>
                      </c:pt>
                      <c:pt idx="23755">
                        <c:v>44832.240740740737</c:v>
                      </c:pt>
                      <c:pt idx="23756">
                        <c:v>44832.240752314814</c:v>
                      </c:pt>
                      <c:pt idx="23757">
                        <c:v>44832.240763888891</c:v>
                      </c:pt>
                      <c:pt idx="23758">
                        <c:v>44832.24077546296</c:v>
                      </c:pt>
                      <c:pt idx="23759">
                        <c:v>44832.240787037037</c:v>
                      </c:pt>
                      <c:pt idx="23760">
                        <c:v>44832.240798611114</c:v>
                      </c:pt>
                      <c:pt idx="23761">
                        <c:v>44832.240810185183</c:v>
                      </c:pt>
                      <c:pt idx="23762">
                        <c:v>44832.24082175926</c:v>
                      </c:pt>
                      <c:pt idx="23763">
                        <c:v>44832.240833333337</c:v>
                      </c:pt>
                      <c:pt idx="23764">
                        <c:v>44832.240844907406</c:v>
                      </c:pt>
                      <c:pt idx="23765">
                        <c:v>44832.240856481483</c:v>
                      </c:pt>
                      <c:pt idx="23766">
                        <c:v>44832.240868055553</c:v>
                      </c:pt>
                      <c:pt idx="23767">
                        <c:v>44832.240879629629</c:v>
                      </c:pt>
                      <c:pt idx="23768">
                        <c:v>44832.240891203706</c:v>
                      </c:pt>
                      <c:pt idx="23769">
                        <c:v>44832.240902777776</c:v>
                      </c:pt>
                      <c:pt idx="23770">
                        <c:v>44832.240914351853</c:v>
                      </c:pt>
                      <c:pt idx="23771">
                        <c:v>44832.240925925929</c:v>
                      </c:pt>
                      <c:pt idx="23772">
                        <c:v>44832.240937499999</c:v>
                      </c:pt>
                      <c:pt idx="23773">
                        <c:v>44832.240949074076</c:v>
                      </c:pt>
                      <c:pt idx="23774">
                        <c:v>44832.240960648145</c:v>
                      </c:pt>
                      <c:pt idx="23775">
                        <c:v>44832.240972222222</c:v>
                      </c:pt>
                      <c:pt idx="23776">
                        <c:v>44832.240983796299</c:v>
                      </c:pt>
                      <c:pt idx="23777">
                        <c:v>44832.240995370368</c:v>
                      </c:pt>
                      <c:pt idx="23778">
                        <c:v>44832.241006944445</c:v>
                      </c:pt>
                      <c:pt idx="23779">
                        <c:v>44832.241018518522</c:v>
                      </c:pt>
                      <c:pt idx="23780">
                        <c:v>44832.241030092591</c:v>
                      </c:pt>
                      <c:pt idx="23781">
                        <c:v>44832.241041666668</c:v>
                      </c:pt>
                      <c:pt idx="23782">
                        <c:v>44832.241053240738</c:v>
                      </c:pt>
                      <c:pt idx="23783">
                        <c:v>44832.241064814814</c:v>
                      </c:pt>
                      <c:pt idx="23784">
                        <c:v>44832.241076388891</c:v>
                      </c:pt>
                      <c:pt idx="23785">
                        <c:v>44832.241087962961</c:v>
                      </c:pt>
                      <c:pt idx="23786">
                        <c:v>44832.241099537037</c:v>
                      </c:pt>
                      <c:pt idx="23787">
                        <c:v>44832.241111111114</c:v>
                      </c:pt>
                      <c:pt idx="23788">
                        <c:v>44832.241122685184</c:v>
                      </c:pt>
                      <c:pt idx="23789">
                        <c:v>44832.24113425926</c:v>
                      </c:pt>
                      <c:pt idx="23790">
                        <c:v>44832.24114583333</c:v>
                      </c:pt>
                      <c:pt idx="23791">
                        <c:v>44832.241157407407</c:v>
                      </c:pt>
                      <c:pt idx="23792">
                        <c:v>44832.241168981483</c:v>
                      </c:pt>
                      <c:pt idx="23793">
                        <c:v>44832.241180555553</c:v>
                      </c:pt>
                      <c:pt idx="23794">
                        <c:v>44832.24119212963</c:v>
                      </c:pt>
                      <c:pt idx="23795">
                        <c:v>44832.241203703707</c:v>
                      </c:pt>
                      <c:pt idx="23796">
                        <c:v>44832.241215277776</c:v>
                      </c:pt>
                      <c:pt idx="23797">
                        <c:v>44832.241226851853</c:v>
                      </c:pt>
                      <c:pt idx="23798">
                        <c:v>44832.241238425922</c:v>
                      </c:pt>
                      <c:pt idx="23799">
                        <c:v>44832.241249999999</c:v>
                      </c:pt>
                      <c:pt idx="23800">
                        <c:v>44832.241261574076</c:v>
                      </c:pt>
                      <c:pt idx="23801">
                        <c:v>44832.241273148145</c:v>
                      </c:pt>
                      <c:pt idx="23802">
                        <c:v>44832.241284722222</c:v>
                      </c:pt>
                      <c:pt idx="23803">
                        <c:v>44832.241296296299</c:v>
                      </c:pt>
                      <c:pt idx="23804">
                        <c:v>44832.241307870368</c:v>
                      </c:pt>
                      <c:pt idx="23805">
                        <c:v>44832.241331018522</c:v>
                      </c:pt>
                      <c:pt idx="23806">
                        <c:v>44832.241342592592</c:v>
                      </c:pt>
                      <c:pt idx="23807">
                        <c:v>44832.241354166668</c:v>
                      </c:pt>
                      <c:pt idx="23808">
                        <c:v>44832.241365740738</c:v>
                      </c:pt>
                      <c:pt idx="23809">
                        <c:v>44832.241377314815</c:v>
                      </c:pt>
                      <c:pt idx="23810">
                        <c:v>44832.241388888891</c:v>
                      </c:pt>
                      <c:pt idx="23811">
                        <c:v>44832.241400462961</c:v>
                      </c:pt>
                      <c:pt idx="23812">
                        <c:v>44832.241412037038</c:v>
                      </c:pt>
                      <c:pt idx="23813">
                        <c:v>44832.241423611114</c:v>
                      </c:pt>
                      <c:pt idx="23814">
                        <c:v>44832.241435185184</c:v>
                      </c:pt>
                      <c:pt idx="23815">
                        <c:v>44832.241446759261</c:v>
                      </c:pt>
                      <c:pt idx="23816">
                        <c:v>44832.24145833333</c:v>
                      </c:pt>
                      <c:pt idx="23817">
                        <c:v>44832.241469907407</c:v>
                      </c:pt>
                      <c:pt idx="23818">
                        <c:v>44832.241481481484</c:v>
                      </c:pt>
                      <c:pt idx="23819">
                        <c:v>44832.241493055553</c:v>
                      </c:pt>
                      <c:pt idx="23820">
                        <c:v>44832.24150462963</c:v>
                      </c:pt>
                      <c:pt idx="23821">
                        <c:v>44832.241516203707</c:v>
                      </c:pt>
                      <c:pt idx="23822">
                        <c:v>44832.241527777776</c:v>
                      </c:pt>
                      <c:pt idx="23823">
                        <c:v>44832.241539351853</c:v>
                      </c:pt>
                      <c:pt idx="23824">
                        <c:v>44832.241550925923</c:v>
                      </c:pt>
                      <c:pt idx="23825">
                        <c:v>44832.241562499999</c:v>
                      </c:pt>
                      <c:pt idx="23826">
                        <c:v>44832.241574074076</c:v>
                      </c:pt>
                      <c:pt idx="23827">
                        <c:v>44832.241585648146</c:v>
                      </c:pt>
                      <c:pt idx="23828">
                        <c:v>44832.241597222222</c:v>
                      </c:pt>
                      <c:pt idx="23829">
                        <c:v>44832.241608796299</c:v>
                      </c:pt>
                      <c:pt idx="23830">
                        <c:v>44832.241620370369</c:v>
                      </c:pt>
                      <c:pt idx="23831">
                        <c:v>44832.241631944446</c:v>
                      </c:pt>
                      <c:pt idx="23832">
                        <c:v>44832.241643518515</c:v>
                      </c:pt>
                      <c:pt idx="23833">
                        <c:v>44832.241655092592</c:v>
                      </c:pt>
                      <c:pt idx="23834">
                        <c:v>44832.241666666669</c:v>
                      </c:pt>
                      <c:pt idx="23835">
                        <c:v>44832.241678240738</c:v>
                      </c:pt>
                      <c:pt idx="23836">
                        <c:v>44832.241689814815</c:v>
                      </c:pt>
                      <c:pt idx="23837">
                        <c:v>44832.241701388892</c:v>
                      </c:pt>
                      <c:pt idx="23838">
                        <c:v>44832.241712962961</c:v>
                      </c:pt>
                      <c:pt idx="23839">
                        <c:v>44832.241724537038</c:v>
                      </c:pt>
                      <c:pt idx="23840">
                        <c:v>44832.241736111115</c:v>
                      </c:pt>
                      <c:pt idx="23841">
                        <c:v>44832.241747685184</c:v>
                      </c:pt>
                      <c:pt idx="23842">
                        <c:v>44832.241759259261</c:v>
                      </c:pt>
                      <c:pt idx="23843">
                        <c:v>44832.241770833331</c:v>
                      </c:pt>
                      <c:pt idx="23844">
                        <c:v>44832.241782407407</c:v>
                      </c:pt>
                      <c:pt idx="23845">
                        <c:v>44832.241793981484</c:v>
                      </c:pt>
                      <c:pt idx="23846">
                        <c:v>44832.241805555554</c:v>
                      </c:pt>
                      <c:pt idx="23847">
                        <c:v>44832.24181712963</c:v>
                      </c:pt>
                      <c:pt idx="23848">
                        <c:v>44832.241828703707</c:v>
                      </c:pt>
                      <c:pt idx="23849">
                        <c:v>44832.241840277777</c:v>
                      </c:pt>
                      <c:pt idx="23850">
                        <c:v>44832.241851851853</c:v>
                      </c:pt>
                      <c:pt idx="23851">
                        <c:v>44832.241863425923</c:v>
                      </c:pt>
                      <c:pt idx="23852">
                        <c:v>44832.241875</c:v>
                      </c:pt>
                      <c:pt idx="23853">
                        <c:v>44832.241886574076</c:v>
                      </c:pt>
                      <c:pt idx="23854">
                        <c:v>44832.241898148146</c:v>
                      </c:pt>
                      <c:pt idx="23855">
                        <c:v>44832.241909722223</c:v>
                      </c:pt>
                      <c:pt idx="23856">
                        <c:v>44832.2419212963</c:v>
                      </c:pt>
                      <c:pt idx="23857">
                        <c:v>44832.241932870369</c:v>
                      </c:pt>
                      <c:pt idx="23858">
                        <c:v>44832.241944444446</c:v>
                      </c:pt>
                      <c:pt idx="23859">
                        <c:v>44832.241956018515</c:v>
                      </c:pt>
                      <c:pt idx="23860">
                        <c:v>44832.241967592592</c:v>
                      </c:pt>
                      <c:pt idx="23861">
                        <c:v>44832.241979166669</c:v>
                      </c:pt>
                      <c:pt idx="23862">
                        <c:v>44832.241990740738</c:v>
                      </c:pt>
                      <c:pt idx="23863">
                        <c:v>44832.242002314815</c:v>
                      </c:pt>
                      <c:pt idx="23864">
                        <c:v>44832.242013888892</c:v>
                      </c:pt>
                      <c:pt idx="23865">
                        <c:v>44832.242025462961</c:v>
                      </c:pt>
                      <c:pt idx="23866">
                        <c:v>44832.242037037038</c:v>
                      </c:pt>
                      <c:pt idx="23867">
                        <c:v>44832.242048611108</c:v>
                      </c:pt>
                      <c:pt idx="23868">
                        <c:v>44832.242060185185</c:v>
                      </c:pt>
                      <c:pt idx="23869">
                        <c:v>44832.242071759261</c:v>
                      </c:pt>
                      <c:pt idx="23870">
                        <c:v>44832.242083333331</c:v>
                      </c:pt>
                      <c:pt idx="23871">
                        <c:v>44832.242094907408</c:v>
                      </c:pt>
                      <c:pt idx="23872">
                        <c:v>44832.242106481484</c:v>
                      </c:pt>
                      <c:pt idx="23873">
                        <c:v>44832.242118055554</c:v>
                      </c:pt>
                      <c:pt idx="23874">
                        <c:v>44832.242129629631</c:v>
                      </c:pt>
                      <c:pt idx="23875">
                        <c:v>44832.2421412037</c:v>
                      </c:pt>
                      <c:pt idx="23876">
                        <c:v>44832.242152777777</c:v>
                      </c:pt>
                      <c:pt idx="23877">
                        <c:v>44832.242164351854</c:v>
                      </c:pt>
                      <c:pt idx="23878">
                        <c:v>44832.242175925923</c:v>
                      </c:pt>
                      <c:pt idx="23879">
                        <c:v>44832.2421875</c:v>
                      </c:pt>
                      <c:pt idx="23880">
                        <c:v>44832.242199074077</c:v>
                      </c:pt>
                      <c:pt idx="23881">
                        <c:v>44832.242210648146</c:v>
                      </c:pt>
                      <c:pt idx="23882">
                        <c:v>44832.242222222223</c:v>
                      </c:pt>
                      <c:pt idx="23883">
                        <c:v>44832.2422337963</c:v>
                      </c:pt>
                      <c:pt idx="23884">
                        <c:v>44832.242245370369</c:v>
                      </c:pt>
                      <c:pt idx="23885">
                        <c:v>44832.242256944446</c:v>
                      </c:pt>
                      <c:pt idx="23886">
                        <c:v>44832.242268518516</c:v>
                      </c:pt>
                      <c:pt idx="23887">
                        <c:v>44832.242280092592</c:v>
                      </c:pt>
                      <c:pt idx="23888">
                        <c:v>44832.242291666669</c:v>
                      </c:pt>
                      <c:pt idx="23889">
                        <c:v>44832.242303240739</c:v>
                      </c:pt>
                      <c:pt idx="23890">
                        <c:v>44832.242314814815</c:v>
                      </c:pt>
                      <c:pt idx="23891">
                        <c:v>44832.242326388892</c:v>
                      </c:pt>
                      <c:pt idx="23892">
                        <c:v>44832.242337962962</c:v>
                      </c:pt>
                      <c:pt idx="23893">
                        <c:v>44832.242349537039</c:v>
                      </c:pt>
                      <c:pt idx="23894">
                        <c:v>44832.242361111108</c:v>
                      </c:pt>
                      <c:pt idx="23895">
                        <c:v>44832.242372685185</c:v>
                      </c:pt>
                      <c:pt idx="23896">
                        <c:v>44832.242384259262</c:v>
                      </c:pt>
                      <c:pt idx="23897">
                        <c:v>44832.242395833331</c:v>
                      </c:pt>
                      <c:pt idx="23898">
                        <c:v>44832.242407407408</c:v>
                      </c:pt>
                      <c:pt idx="23899">
                        <c:v>44832.242418981485</c:v>
                      </c:pt>
                      <c:pt idx="23900">
                        <c:v>44832.242430555554</c:v>
                      </c:pt>
                      <c:pt idx="23901">
                        <c:v>44832.242442129631</c:v>
                      </c:pt>
                      <c:pt idx="23902">
                        <c:v>44832.2424537037</c:v>
                      </c:pt>
                      <c:pt idx="23903">
                        <c:v>44832.242465277777</c:v>
                      </c:pt>
                      <c:pt idx="23904">
                        <c:v>44832.242476851854</c:v>
                      </c:pt>
                      <c:pt idx="23905">
                        <c:v>44832.242488425924</c:v>
                      </c:pt>
                      <c:pt idx="23906">
                        <c:v>44832.2425</c:v>
                      </c:pt>
                      <c:pt idx="23907">
                        <c:v>44832.242511574077</c:v>
                      </c:pt>
                      <c:pt idx="23908">
                        <c:v>44832.242523148147</c:v>
                      </c:pt>
                      <c:pt idx="23909">
                        <c:v>44832.242534722223</c:v>
                      </c:pt>
                      <c:pt idx="23910">
                        <c:v>44832.242546296293</c:v>
                      </c:pt>
                      <c:pt idx="23911">
                        <c:v>44832.24255787037</c:v>
                      </c:pt>
                      <c:pt idx="23912">
                        <c:v>44832.242569444446</c:v>
                      </c:pt>
                      <c:pt idx="23913">
                        <c:v>44832.242581018516</c:v>
                      </c:pt>
                      <c:pt idx="23914">
                        <c:v>44832.242592592593</c:v>
                      </c:pt>
                      <c:pt idx="23915">
                        <c:v>44832.242604166669</c:v>
                      </c:pt>
                      <c:pt idx="23916">
                        <c:v>44832.242615740739</c:v>
                      </c:pt>
                      <c:pt idx="23917">
                        <c:v>44832.242627314816</c:v>
                      </c:pt>
                      <c:pt idx="23918">
                        <c:v>44832.242638888885</c:v>
                      </c:pt>
                      <c:pt idx="23919">
                        <c:v>44832.242650462962</c:v>
                      </c:pt>
                      <c:pt idx="23920">
                        <c:v>44832.242662037039</c:v>
                      </c:pt>
                      <c:pt idx="23921">
                        <c:v>44832.242673611108</c:v>
                      </c:pt>
                      <c:pt idx="23922">
                        <c:v>44832.242685185185</c:v>
                      </c:pt>
                      <c:pt idx="23923">
                        <c:v>44832.242696759262</c:v>
                      </c:pt>
                      <c:pt idx="23924">
                        <c:v>44832.242708333331</c:v>
                      </c:pt>
                      <c:pt idx="23925">
                        <c:v>44832.242719907408</c:v>
                      </c:pt>
                      <c:pt idx="23926">
                        <c:v>44832.242731481485</c:v>
                      </c:pt>
                      <c:pt idx="23927">
                        <c:v>44832.242743055554</c:v>
                      </c:pt>
                      <c:pt idx="23928">
                        <c:v>44832.242754629631</c:v>
                      </c:pt>
                      <c:pt idx="23929">
                        <c:v>44832.242766203701</c:v>
                      </c:pt>
                      <c:pt idx="23930">
                        <c:v>44832.242777777778</c:v>
                      </c:pt>
                      <c:pt idx="23931">
                        <c:v>44832.242789351854</c:v>
                      </c:pt>
                      <c:pt idx="23932">
                        <c:v>44832.242800925924</c:v>
                      </c:pt>
                      <c:pt idx="23933">
                        <c:v>44832.242812500001</c:v>
                      </c:pt>
                      <c:pt idx="23934">
                        <c:v>44832.242824074077</c:v>
                      </c:pt>
                      <c:pt idx="23935">
                        <c:v>44832.242835648147</c:v>
                      </c:pt>
                      <c:pt idx="23936">
                        <c:v>44832.242847222224</c:v>
                      </c:pt>
                      <c:pt idx="23937">
                        <c:v>44832.242858796293</c:v>
                      </c:pt>
                      <c:pt idx="23938">
                        <c:v>44832.24287037037</c:v>
                      </c:pt>
                      <c:pt idx="23939">
                        <c:v>44832.242881944447</c:v>
                      </c:pt>
                      <c:pt idx="23940">
                        <c:v>44832.242893518516</c:v>
                      </c:pt>
                      <c:pt idx="23941">
                        <c:v>44832.242905092593</c:v>
                      </c:pt>
                      <c:pt idx="23942">
                        <c:v>44832.24291666667</c:v>
                      </c:pt>
                      <c:pt idx="23943">
                        <c:v>44832.242928240739</c:v>
                      </c:pt>
                      <c:pt idx="23944">
                        <c:v>44832.242939814816</c:v>
                      </c:pt>
                      <c:pt idx="23945">
                        <c:v>44832.242951388886</c:v>
                      </c:pt>
                      <c:pt idx="23946">
                        <c:v>44832.242962962962</c:v>
                      </c:pt>
                      <c:pt idx="23947">
                        <c:v>44832.242974537039</c:v>
                      </c:pt>
                      <c:pt idx="23948">
                        <c:v>44832.242986111109</c:v>
                      </c:pt>
                      <c:pt idx="23949">
                        <c:v>44832.242997685185</c:v>
                      </c:pt>
                      <c:pt idx="23950">
                        <c:v>44832.243009259262</c:v>
                      </c:pt>
                      <c:pt idx="23951">
                        <c:v>44832.243020833332</c:v>
                      </c:pt>
                      <c:pt idx="23952">
                        <c:v>44832.243032407408</c:v>
                      </c:pt>
                      <c:pt idx="23953">
                        <c:v>44832.243043981478</c:v>
                      </c:pt>
                      <c:pt idx="23954">
                        <c:v>44832.243055555555</c:v>
                      </c:pt>
                      <c:pt idx="23955">
                        <c:v>44832.243067129632</c:v>
                      </c:pt>
                      <c:pt idx="23956">
                        <c:v>44832.243078703701</c:v>
                      </c:pt>
                      <c:pt idx="23957">
                        <c:v>44832.243090277778</c:v>
                      </c:pt>
                      <c:pt idx="23958">
                        <c:v>44832.243101851855</c:v>
                      </c:pt>
                      <c:pt idx="23959">
                        <c:v>44832.243113425924</c:v>
                      </c:pt>
                      <c:pt idx="23960">
                        <c:v>44832.243125000001</c:v>
                      </c:pt>
                      <c:pt idx="23961">
                        <c:v>44832.243136574078</c:v>
                      </c:pt>
                      <c:pt idx="23962">
                        <c:v>44832.243148148147</c:v>
                      </c:pt>
                      <c:pt idx="23963">
                        <c:v>44832.243159722224</c:v>
                      </c:pt>
                      <c:pt idx="23964">
                        <c:v>44832.243171296293</c:v>
                      </c:pt>
                      <c:pt idx="23965">
                        <c:v>44832.24318287037</c:v>
                      </c:pt>
                      <c:pt idx="23966">
                        <c:v>44832.243194444447</c:v>
                      </c:pt>
                      <c:pt idx="23967">
                        <c:v>44832.243206018517</c:v>
                      </c:pt>
                      <c:pt idx="23968">
                        <c:v>44832.243217592593</c:v>
                      </c:pt>
                      <c:pt idx="23969">
                        <c:v>44832.24322916667</c:v>
                      </c:pt>
                      <c:pt idx="23970">
                        <c:v>44832.24324074074</c:v>
                      </c:pt>
                      <c:pt idx="23971">
                        <c:v>44832.243252314816</c:v>
                      </c:pt>
                      <c:pt idx="23972">
                        <c:v>44832.243263888886</c:v>
                      </c:pt>
                      <c:pt idx="23973">
                        <c:v>44832.243275462963</c:v>
                      </c:pt>
                      <c:pt idx="23974">
                        <c:v>44832.243287037039</c:v>
                      </c:pt>
                      <c:pt idx="23975">
                        <c:v>44832.243298611109</c:v>
                      </c:pt>
                      <c:pt idx="23976">
                        <c:v>44832.243310185186</c:v>
                      </c:pt>
                      <c:pt idx="23977">
                        <c:v>44832.243321759262</c:v>
                      </c:pt>
                      <c:pt idx="23978">
                        <c:v>44832.243333333332</c:v>
                      </c:pt>
                      <c:pt idx="23979">
                        <c:v>44832.243344907409</c:v>
                      </c:pt>
                      <c:pt idx="23980">
                        <c:v>44832.243356481478</c:v>
                      </c:pt>
                      <c:pt idx="23981">
                        <c:v>44832.243368055555</c:v>
                      </c:pt>
                      <c:pt idx="23982">
                        <c:v>44832.243379629632</c:v>
                      </c:pt>
                      <c:pt idx="23983">
                        <c:v>44832.243391203701</c:v>
                      </c:pt>
                      <c:pt idx="23984">
                        <c:v>44832.243402777778</c:v>
                      </c:pt>
                      <c:pt idx="23985">
                        <c:v>44832.243414351855</c:v>
                      </c:pt>
                      <c:pt idx="23986">
                        <c:v>44832.243425925924</c:v>
                      </c:pt>
                      <c:pt idx="23987">
                        <c:v>44832.243437500001</c:v>
                      </c:pt>
                      <c:pt idx="23988">
                        <c:v>44832.243449074071</c:v>
                      </c:pt>
                      <c:pt idx="23989">
                        <c:v>44832.243460648147</c:v>
                      </c:pt>
                      <c:pt idx="23990">
                        <c:v>44832.243472222224</c:v>
                      </c:pt>
                      <c:pt idx="23991">
                        <c:v>44832.243483796294</c:v>
                      </c:pt>
                      <c:pt idx="23992">
                        <c:v>44832.243495370371</c:v>
                      </c:pt>
                      <c:pt idx="23993">
                        <c:v>44832.243506944447</c:v>
                      </c:pt>
                      <c:pt idx="23994">
                        <c:v>44832.243518518517</c:v>
                      </c:pt>
                      <c:pt idx="23995">
                        <c:v>44832.243530092594</c:v>
                      </c:pt>
                      <c:pt idx="23996">
                        <c:v>44832.243541666663</c:v>
                      </c:pt>
                      <c:pt idx="23997">
                        <c:v>44832.24355324074</c:v>
                      </c:pt>
                      <c:pt idx="23998">
                        <c:v>44832.243564814817</c:v>
                      </c:pt>
                      <c:pt idx="23999">
                        <c:v>44832.243576388886</c:v>
                      </c:pt>
                      <c:pt idx="24000">
                        <c:v>44832.243587962963</c:v>
                      </c:pt>
                      <c:pt idx="24001">
                        <c:v>44832.24359953704</c:v>
                      </c:pt>
                      <c:pt idx="24002">
                        <c:v>44832.243611111109</c:v>
                      </c:pt>
                      <c:pt idx="24003">
                        <c:v>44832.243622685186</c:v>
                      </c:pt>
                      <c:pt idx="24004">
                        <c:v>44832.243634259263</c:v>
                      </c:pt>
                      <c:pt idx="24005">
                        <c:v>44832.243645833332</c:v>
                      </c:pt>
                      <c:pt idx="24006">
                        <c:v>44832.243657407409</c:v>
                      </c:pt>
                      <c:pt idx="24007">
                        <c:v>44832.243668981479</c:v>
                      </c:pt>
                      <c:pt idx="24008">
                        <c:v>44832.243680555555</c:v>
                      </c:pt>
                      <c:pt idx="24009">
                        <c:v>44832.243692129632</c:v>
                      </c:pt>
                      <c:pt idx="24010">
                        <c:v>44832.243703703702</c:v>
                      </c:pt>
                      <c:pt idx="24011">
                        <c:v>44832.243726851855</c:v>
                      </c:pt>
                      <c:pt idx="24012">
                        <c:v>44832.243738425925</c:v>
                      </c:pt>
                      <c:pt idx="24013">
                        <c:v>44832.243750000001</c:v>
                      </c:pt>
                      <c:pt idx="24014">
                        <c:v>44832.243761574071</c:v>
                      </c:pt>
                      <c:pt idx="24015">
                        <c:v>44832.243773148148</c:v>
                      </c:pt>
                      <c:pt idx="24016">
                        <c:v>44832.243784722225</c:v>
                      </c:pt>
                      <c:pt idx="24017">
                        <c:v>44832.243796296294</c:v>
                      </c:pt>
                      <c:pt idx="24018">
                        <c:v>44832.243807870371</c:v>
                      </c:pt>
                      <c:pt idx="24019">
                        <c:v>44832.243819444448</c:v>
                      </c:pt>
                      <c:pt idx="24020">
                        <c:v>44832.243831018517</c:v>
                      </c:pt>
                      <c:pt idx="24021">
                        <c:v>44832.243842592594</c:v>
                      </c:pt>
                      <c:pt idx="24022">
                        <c:v>44832.243854166663</c:v>
                      </c:pt>
                      <c:pt idx="24023">
                        <c:v>44832.24386574074</c:v>
                      </c:pt>
                      <c:pt idx="24024">
                        <c:v>44832.243877314817</c:v>
                      </c:pt>
                      <c:pt idx="24025">
                        <c:v>44832.243888888886</c:v>
                      </c:pt>
                      <c:pt idx="24026">
                        <c:v>44832.243900462963</c:v>
                      </c:pt>
                      <c:pt idx="24027">
                        <c:v>44832.24391203704</c:v>
                      </c:pt>
                      <c:pt idx="24028">
                        <c:v>44832.243923611109</c:v>
                      </c:pt>
                      <c:pt idx="24029">
                        <c:v>44832.243935185186</c:v>
                      </c:pt>
                      <c:pt idx="24030">
                        <c:v>44832.243946759256</c:v>
                      </c:pt>
                      <c:pt idx="24031">
                        <c:v>44832.243958333333</c:v>
                      </c:pt>
                      <c:pt idx="24032">
                        <c:v>44832.243969907409</c:v>
                      </c:pt>
                      <c:pt idx="24033">
                        <c:v>44832.243981481479</c:v>
                      </c:pt>
                      <c:pt idx="24034">
                        <c:v>44832.243993055556</c:v>
                      </c:pt>
                      <c:pt idx="24035">
                        <c:v>44832.244004629632</c:v>
                      </c:pt>
                      <c:pt idx="24036">
                        <c:v>44832.244016203702</c:v>
                      </c:pt>
                      <c:pt idx="24037">
                        <c:v>44832.244027777779</c:v>
                      </c:pt>
                      <c:pt idx="24038">
                        <c:v>44832.244039351855</c:v>
                      </c:pt>
                      <c:pt idx="24039">
                        <c:v>44832.244050925925</c:v>
                      </c:pt>
                      <c:pt idx="24040">
                        <c:v>44832.244062500002</c:v>
                      </c:pt>
                      <c:pt idx="24041">
                        <c:v>44832.244074074071</c:v>
                      </c:pt>
                      <c:pt idx="24042">
                        <c:v>44832.244085648148</c:v>
                      </c:pt>
                      <c:pt idx="24043">
                        <c:v>44832.244097222225</c:v>
                      </c:pt>
                      <c:pt idx="24044">
                        <c:v>44832.244108796294</c:v>
                      </c:pt>
                      <c:pt idx="24045">
                        <c:v>44832.244120370371</c:v>
                      </c:pt>
                      <c:pt idx="24046">
                        <c:v>44832.244131944448</c:v>
                      </c:pt>
                      <c:pt idx="24047">
                        <c:v>44832.244143518517</c:v>
                      </c:pt>
                      <c:pt idx="24048">
                        <c:v>44832.244155092594</c:v>
                      </c:pt>
                      <c:pt idx="24049">
                        <c:v>44832.244166666664</c:v>
                      </c:pt>
                      <c:pt idx="24050">
                        <c:v>44832.24417824074</c:v>
                      </c:pt>
                      <c:pt idx="24051">
                        <c:v>44832.244189814817</c:v>
                      </c:pt>
                      <c:pt idx="24052">
                        <c:v>44832.244201388887</c:v>
                      </c:pt>
                      <c:pt idx="24053">
                        <c:v>44832.244212962964</c:v>
                      </c:pt>
                      <c:pt idx="24054">
                        <c:v>44832.24422453704</c:v>
                      </c:pt>
                      <c:pt idx="24055">
                        <c:v>44832.24423611111</c:v>
                      </c:pt>
                      <c:pt idx="24056">
                        <c:v>44832.244247685187</c:v>
                      </c:pt>
                      <c:pt idx="24057">
                        <c:v>44832.244259259256</c:v>
                      </c:pt>
                      <c:pt idx="24058">
                        <c:v>44832.244270833333</c:v>
                      </c:pt>
                      <c:pt idx="24059">
                        <c:v>44832.24428240741</c:v>
                      </c:pt>
                      <c:pt idx="24060">
                        <c:v>44832.244293981479</c:v>
                      </c:pt>
                      <c:pt idx="24061">
                        <c:v>44832.244305555556</c:v>
                      </c:pt>
                      <c:pt idx="24062">
                        <c:v>44832.244317129633</c:v>
                      </c:pt>
                      <c:pt idx="24063">
                        <c:v>44832.244328703702</c:v>
                      </c:pt>
                      <c:pt idx="24064">
                        <c:v>44832.244340277779</c:v>
                      </c:pt>
                      <c:pt idx="24065">
                        <c:v>44832.244351851848</c:v>
                      </c:pt>
                      <c:pt idx="24066">
                        <c:v>44832.244363425925</c:v>
                      </c:pt>
                      <c:pt idx="24067">
                        <c:v>44832.244375000002</c:v>
                      </c:pt>
                      <c:pt idx="24068">
                        <c:v>44832.244386574072</c:v>
                      </c:pt>
                      <c:pt idx="24069">
                        <c:v>44832.244398148148</c:v>
                      </c:pt>
                      <c:pt idx="24070">
                        <c:v>44832.244409722225</c:v>
                      </c:pt>
                      <c:pt idx="24071">
                        <c:v>44832.244421296295</c:v>
                      </c:pt>
                      <c:pt idx="24072">
                        <c:v>44832.244432870371</c:v>
                      </c:pt>
                      <c:pt idx="24073">
                        <c:v>44832.244444444441</c:v>
                      </c:pt>
                      <c:pt idx="24074">
                        <c:v>44832.244456018518</c:v>
                      </c:pt>
                      <c:pt idx="24075">
                        <c:v>44832.244467592594</c:v>
                      </c:pt>
                      <c:pt idx="24076">
                        <c:v>44832.244479166664</c:v>
                      </c:pt>
                      <c:pt idx="24077">
                        <c:v>44832.244490740741</c:v>
                      </c:pt>
                      <c:pt idx="24078">
                        <c:v>44832.244502314818</c:v>
                      </c:pt>
                      <c:pt idx="24079">
                        <c:v>44832.244513888887</c:v>
                      </c:pt>
                      <c:pt idx="24080">
                        <c:v>44832.244525462964</c:v>
                      </c:pt>
                      <c:pt idx="24081">
                        <c:v>44832.244537037041</c:v>
                      </c:pt>
                      <c:pt idx="24082">
                        <c:v>44832.24454861111</c:v>
                      </c:pt>
                      <c:pt idx="24083">
                        <c:v>44832.244560185187</c:v>
                      </c:pt>
                      <c:pt idx="24084">
                        <c:v>44832.244571759256</c:v>
                      </c:pt>
                      <c:pt idx="24085">
                        <c:v>44832.244583333333</c:v>
                      </c:pt>
                      <c:pt idx="24086">
                        <c:v>44832.24459490741</c:v>
                      </c:pt>
                      <c:pt idx="24087">
                        <c:v>44832.244606481479</c:v>
                      </c:pt>
                      <c:pt idx="24088">
                        <c:v>44832.244618055556</c:v>
                      </c:pt>
                      <c:pt idx="24089">
                        <c:v>44832.244629629633</c:v>
                      </c:pt>
                      <c:pt idx="24090">
                        <c:v>44832.244641203702</c:v>
                      </c:pt>
                      <c:pt idx="24091">
                        <c:v>44832.244652777779</c:v>
                      </c:pt>
                      <c:pt idx="24092">
                        <c:v>44832.244664351849</c:v>
                      </c:pt>
                      <c:pt idx="24093">
                        <c:v>44832.244675925926</c:v>
                      </c:pt>
                      <c:pt idx="24094">
                        <c:v>44832.244687500002</c:v>
                      </c:pt>
                      <c:pt idx="24095">
                        <c:v>44832.244699074072</c:v>
                      </c:pt>
                      <c:pt idx="24096">
                        <c:v>44832.244710648149</c:v>
                      </c:pt>
                      <c:pt idx="24097">
                        <c:v>44832.244722222225</c:v>
                      </c:pt>
                      <c:pt idx="24098">
                        <c:v>44832.244733796295</c:v>
                      </c:pt>
                      <c:pt idx="24099">
                        <c:v>44832.244745370372</c:v>
                      </c:pt>
                      <c:pt idx="24100">
                        <c:v>44832.244756944441</c:v>
                      </c:pt>
                      <c:pt idx="24101">
                        <c:v>44832.244768518518</c:v>
                      </c:pt>
                      <c:pt idx="24102">
                        <c:v>44832.244780092595</c:v>
                      </c:pt>
                      <c:pt idx="24103">
                        <c:v>44832.244791666664</c:v>
                      </c:pt>
                      <c:pt idx="24104">
                        <c:v>44832.244803240741</c:v>
                      </c:pt>
                      <c:pt idx="24105">
                        <c:v>44832.244814814818</c:v>
                      </c:pt>
                      <c:pt idx="24106">
                        <c:v>44832.244826388887</c:v>
                      </c:pt>
                      <c:pt idx="24107">
                        <c:v>44832.244837962964</c:v>
                      </c:pt>
                      <c:pt idx="24108">
                        <c:v>44832.244849537034</c:v>
                      </c:pt>
                      <c:pt idx="24109">
                        <c:v>44832.24486111111</c:v>
                      </c:pt>
                      <c:pt idx="24110">
                        <c:v>44832.244872685187</c:v>
                      </c:pt>
                      <c:pt idx="24111">
                        <c:v>44832.244884259257</c:v>
                      </c:pt>
                      <c:pt idx="24112">
                        <c:v>44832.244895833333</c:v>
                      </c:pt>
                      <c:pt idx="24113">
                        <c:v>44832.24490740741</c:v>
                      </c:pt>
                      <c:pt idx="24114">
                        <c:v>44832.24491898148</c:v>
                      </c:pt>
                      <c:pt idx="24115">
                        <c:v>44832.244930555556</c:v>
                      </c:pt>
                      <c:pt idx="24116">
                        <c:v>44832.244942129626</c:v>
                      </c:pt>
                      <c:pt idx="24117">
                        <c:v>44832.244953703703</c:v>
                      </c:pt>
                      <c:pt idx="24118">
                        <c:v>44832.24496527778</c:v>
                      </c:pt>
                      <c:pt idx="24119">
                        <c:v>44832.244976851849</c:v>
                      </c:pt>
                      <c:pt idx="24120">
                        <c:v>44832.244988425926</c:v>
                      </c:pt>
                      <c:pt idx="24121">
                        <c:v>44832.245000000003</c:v>
                      </c:pt>
                      <c:pt idx="24122">
                        <c:v>44832.245011574072</c:v>
                      </c:pt>
                      <c:pt idx="24123">
                        <c:v>44832.245023148149</c:v>
                      </c:pt>
                      <c:pt idx="24124">
                        <c:v>44832.245034722226</c:v>
                      </c:pt>
                      <c:pt idx="24125">
                        <c:v>44832.245046296295</c:v>
                      </c:pt>
                      <c:pt idx="24126">
                        <c:v>44832.245057870372</c:v>
                      </c:pt>
                      <c:pt idx="24127">
                        <c:v>44832.245069444441</c:v>
                      </c:pt>
                      <c:pt idx="24128">
                        <c:v>44832.245081018518</c:v>
                      </c:pt>
                      <c:pt idx="24129">
                        <c:v>44832.245092592595</c:v>
                      </c:pt>
                      <c:pt idx="24130">
                        <c:v>44832.245104166665</c:v>
                      </c:pt>
                      <c:pt idx="24131">
                        <c:v>44832.245115740741</c:v>
                      </c:pt>
                      <c:pt idx="24132">
                        <c:v>44832.245127314818</c:v>
                      </c:pt>
                      <c:pt idx="24133">
                        <c:v>44832.245138888888</c:v>
                      </c:pt>
                      <c:pt idx="24134">
                        <c:v>44832.245150462964</c:v>
                      </c:pt>
                      <c:pt idx="24135">
                        <c:v>44832.245162037034</c:v>
                      </c:pt>
                      <c:pt idx="24136">
                        <c:v>44832.245173611111</c:v>
                      </c:pt>
                      <c:pt idx="24137">
                        <c:v>44832.245185185187</c:v>
                      </c:pt>
                      <c:pt idx="24138">
                        <c:v>44832.245196759257</c:v>
                      </c:pt>
                      <c:pt idx="24139">
                        <c:v>44832.245208333334</c:v>
                      </c:pt>
                      <c:pt idx="24140">
                        <c:v>44832.245219907411</c:v>
                      </c:pt>
                      <c:pt idx="24141">
                        <c:v>44832.24523148148</c:v>
                      </c:pt>
                      <c:pt idx="24142">
                        <c:v>44832.245243055557</c:v>
                      </c:pt>
                      <c:pt idx="24143">
                        <c:v>44832.245254629626</c:v>
                      </c:pt>
                      <c:pt idx="24144">
                        <c:v>44832.245266203703</c:v>
                      </c:pt>
                      <c:pt idx="24145">
                        <c:v>44832.24527777778</c:v>
                      </c:pt>
                      <c:pt idx="24146">
                        <c:v>44832.245289351849</c:v>
                      </c:pt>
                      <c:pt idx="24147">
                        <c:v>44832.245300925926</c:v>
                      </c:pt>
                      <c:pt idx="24148">
                        <c:v>44832.245312500003</c:v>
                      </c:pt>
                      <c:pt idx="24149">
                        <c:v>44832.245324074072</c:v>
                      </c:pt>
                      <c:pt idx="24150">
                        <c:v>44832.245335648149</c:v>
                      </c:pt>
                      <c:pt idx="24151">
                        <c:v>44832.245347222219</c:v>
                      </c:pt>
                      <c:pt idx="24152">
                        <c:v>44832.245358796295</c:v>
                      </c:pt>
                      <c:pt idx="24153">
                        <c:v>44832.245370370372</c:v>
                      </c:pt>
                      <c:pt idx="24154">
                        <c:v>44832.245381944442</c:v>
                      </c:pt>
                      <c:pt idx="24155">
                        <c:v>44832.245393518519</c:v>
                      </c:pt>
                      <c:pt idx="24156">
                        <c:v>44832.245405092595</c:v>
                      </c:pt>
                      <c:pt idx="24157">
                        <c:v>44832.245416666665</c:v>
                      </c:pt>
                      <c:pt idx="24158">
                        <c:v>44832.245428240742</c:v>
                      </c:pt>
                      <c:pt idx="24159">
                        <c:v>44832.245439814818</c:v>
                      </c:pt>
                      <c:pt idx="24160">
                        <c:v>44832.245451388888</c:v>
                      </c:pt>
                      <c:pt idx="24161">
                        <c:v>44832.245462962965</c:v>
                      </c:pt>
                      <c:pt idx="24162">
                        <c:v>44832.245474537034</c:v>
                      </c:pt>
                      <c:pt idx="24163">
                        <c:v>44832.245486111111</c:v>
                      </c:pt>
                      <c:pt idx="24164">
                        <c:v>44832.245497685188</c:v>
                      </c:pt>
                      <c:pt idx="24165">
                        <c:v>44832.245509259257</c:v>
                      </c:pt>
                      <c:pt idx="24166">
                        <c:v>44832.245520833334</c:v>
                      </c:pt>
                      <c:pt idx="24167">
                        <c:v>44832.245532407411</c:v>
                      </c:pt>
                      <c:pt idx="24168">
                        <c:v>44832.24554398148</c:v>
                      </c:pt>
                      <c:pt idx="24169">
                        <c:v>44832.245555555557</c:v>
                      </c:pt>
                      <c:pt idx="24170">
                        <c:v>44832.245567129627</c:v>
                      </c:pt>
                      <c:pt idx="24171">
                        <c:v>44832.245578703703</c:v>
                      </c:pt>
                      <c:pt idx="24172">
                        <c:v>44832.24559027778</c:v>
                      </c:pt>
                      <c:pt idx="24173">
                        <c:v>44832.24560185185</c:v>
                      </c:pt>
                      <c:pt idx="24174">
                        <c:v>44832.245613425926</c:v>
                      </c:pt>
                      <c:pt idx="24175">
                        <c:v>44832.245625000003</c:v>
                      </c:pt>
                      <c:pt idx="24176">
                        <c:v>44832.245636574073</c:v>
                      </c:pt>
                      <c:pt idx="24177">
                        <c:v>44832.245648148149</c:v>
                      </c:pt>
                      <c:pt idx="24178">
                        <c:v>44832.245659722219</c:v>
                      </c:pt>
                      <c:pt idx="24179">
                        <c:v>44832.245671296296</c:v>
                      </c:pt>
                      <c:pt idx="24180">
                        <c:v>44832.245682870373</c:v>
                      </c:pt>
                      <c:pt idx="24181">
                        <c:v>44832.245694444442</c:v>
                      </c:pt>
                      <c:pt idx="24182">
                        <c:v>44832.245706018519</c:v>
                      </c:pt>
                      <c:pt idx="24183">
                        <c:v>44832.245717592596</c:v>
                      </c:pt>
                      <c:pt idx="24184">
                        <c:v>44832.245729166665</c:v>
                      </c:pt>
                      <c:pt idx="24185">
                        <c:v>44832.245740740742</c:v>
                      </c:pt>
                      <c:pt idx="24186">
                        <c:v>44832.245752314811</c:v>
                      </c:pt>
                      <c:pt idx="24187">
                        <c:v>44832.245763888888</c:v>
                      </c:pt>
                      <c:pt idx="24188">
                        <c:v>44832.245775462965</c:v>
                      </c:pt>
                      <c:pt idx="24189">
                        <c:v>44832.245787037034</c:v>
                      </c:pt>
                      <c:pt idx="24190">
                        <c:v>44832.245798611111</c:v>
                      </c:pt>
                      <c:pt idx="24191">
                        <c:v>44832.245810185188</c:v>
                      </c:pt>
                      <c:pt idx="24192">
                        <c:v>44832.245821759258</c:v>
                      </c:pt>
                      <c:pt idx="24193">
                        <c:v>44832.245833333334</c:v>
                      </c:pt>
                      <c:pt idx="24194">
                        <c:v>44832.245844907404</c:v>
                      </c:pt>
                      <c:pt idx="24195">
                        <c:v>44832.245856481481</c:v>
                      </c:pt>
                      <c:pt idx="24196">
                        <c:v>44832.245868055557</c:v>
                      </c:pt>
                      <c:pt idx="24197">
                        <c:v>44832.245879629627</c:v>
                      </c:pt>
                      <c:pt idx="24198">
                        <c:v>44832.245891203704</c:v>
                      </c:pt>
                      <c:pt idx="24199">
                        <c:v>44832.24590277778</c:v>
                      </c:pt>
                      <c:pt idx="24200">
                        <c:v>44832.24591435185</c:v>
                      </c:pt>
                      <c:pt idx="24201">
                        <c:v>44832.245925925927</c:v>
                      </c:pt>
                      <c:pt idx="24202">
                        <c:v>44832.245937500003</c:v>
                      </c:pt>
                      <c:pt idx="24203">
                        <c:v>44832.245949074073</c:v>
                      </c:pt>
                      <c:pt idx="24204">
                        <c:v>44832.24596064815</c:v>
                      </c:pt>
                      <c:pt idx="24205">
                        <c:v>44832.245972222219</c:v>
                      </c:pt>
                      <c:pt idx="24206">
                        <c:v>44832.245983796296</c:v>
                      </c:pt>
                      <c:pt idx="24207">
                        <c:v>44832.245995370373</c:v>
                      </c:pt>
                      <c:pt idx="24208">
                        <c:v>44832.246006944442</c:v>
                      </c:pt>
                      <c:pt idx="24209">
                        <c:v>44832.246018518519</c:v>
                      </c:pt>
                      <c:pt idx="24210">
                        <c:v>44832.246030092596</c:v>
                      </c:pt>
                      <c:pt idx="24211">
                        <c:v>44832.246041666665</c:v>
                      </c:pt>
                      <c:pt idx="24212">
                        <c:v>44832.246053240742</c:v>
                      </c:pt>
                      <c:pt idx="24213">
                        <c:v>44832.246064814812</c:v>
                      </c:pt>
                      <c:pt idx="24214">
                        <c:v>44832.246076388888</c:v>
                      </c:pt>
                      <c:pt idx="24215">
                        <c:v>44832.246087962965</c:v>
                      </c:pt>
                      <c:pt idx="24216">
                        <c:v>44832.246099537035</c:v>
                      </c:pt>
                      <c:pt idx="24217">
                        <c:v>44832.246122685188</c:v>
                      </c:pt>
                      <c:pt idx="24218">
                        <c:v>44832.246134259258</c:v>
                      </c:pt>
                      <c:pt idx="24219">
                        <c:v>44832.246145833335</c:v>
                      </c:pt>
                      <c:pt idx="24220">
                        <c:v>44832.246157407404</c:v>
                      </c:pt>
                      <c:pt idx="24221">
                        <c:v>44832.246168981481</c:v>
                      </c:pt>
                      <c:pt idx="24222">
                        <c:v>44832.246180555558</c:v>
                      </c:pt>
                      <c:pt idx="24223">
                        <c:v>44832.246192129627</c:v>
                      </c:pt>
                      <c:pt idx="24224">
                        <c:v>44832.246203703704</c:v>
                      </c:pt>
                      <c:pt idx="24225">
                        <c:v>44832.246215277781</c:v>
                      </c:pt>
                      <c:pt idx="24226">
                        <c:v>44832.24622685185</c:v>
                      </c:pt>
                      <c:pt idx="24227">
                        <c:v>44832.246238425927</c:v>
                      </c:pt>
                      <c:pt idx="24228">
                        <c:v>44832.246249999997</c:v>
                      </c:pt>
                      <c:pt idx="24229">
                        <c:v>44832.246261574073</c:v>
                      </c:pt>
                      <c:pt idx="24230">
                        <c:v>44832.24627314815</c:v>
                      </c:pt>
                      <c:pt idx="24231">
                        <c:v>44832.24628472222</c:v>
                      </c:pt>
                      <c:pt idx="24232">
                        <c:v>44832.246296296296</c:v>
                      </c:pt>
                      <c:pt idx="24233">
                        <c:v>44832.246307870373</c:v>
                      </c:pt>
                      <c:pt idx="24234">
                        <c:v>44832.246319444443</c:v>
                      </c:pt>
                      <c:pt idx="24235">
                        <c:v>44832.246331018519</c:v>
                      </c:pt>
                      <c:pt idx="24236">
                        <c:v>44832.246342592596</c:v>
                      </c:pt>
                      <c:pt idx="24237">
                        <c:v>44832.246354166666</c:v>
                      </c:pt>
                      <c:pt idx="24238">
                        <c:v>44832.246365740742</c:v>
                      </c:pt>
                      <c:pt idx="24239">
                        <c:v>44832.246377314812</c:v>
                      </c:pt>
                      <c:pt idx="24240">
                        <c:v>44832.246388888889</c:v>
                      </c:pt>
                      <c:pt idx="24241">
                        <c:v>44832.246400462966</c:v>
                      </c:pt>
                      <c:pt idx="24242">
                        <c:v>44832.246412037035</c:v>
                      </c:pt>
                      <c:pt idx="24243">
                        <c:v>44832.246423611112</c:v>
                      </c:pt>
                      <c:pt idx="24244">
                        <c:v>44832.246435185189</c:v>
                      </c:pt>
                      <c:pt idx="24245">
                        <c:v>44832.246446759258</c:v>
                      </c:pt>
                      <c:pt idx="24246">
                        <c:v>44832.246458333335</c:v>
                      </c:pt>
                      <c:pt idx="24247">
                        <c:v>44832.246469907404</c:v>
                      </c:pt>
                      <c:pt idx="24248">
                        <c:v>44832.246481481481</c:v>
                      </c:pt>
                      <c:pt idx="24249">
                        <c:v>44832.246493055558</c:v>
                      </c:pt>
                      <c:pt idx="24250">
                        <c:v>44832.246504629627</c:v>
                      </c:pt>
                      <c:pt idx="24251">
                        <c:v>44832.246516203704</c:v>
                      </c:pt>
                      <c:pt idx="24252">
                        <c:v>44832.246527777781</c:v>
                      </c:pt>
                      <c:pt idx="24253">
                        <c:v>44832.246539351851</c:v>
                      </c:pt>
                      <c:pt idx="24254">
                        <c:v>44832.246550925927</c:v>
                      </c:pt>
                      <c:pt idx="24255">
                        <c:v>44832.246562499997</c:v>
                      </c:pt>
                      <c:pt idx="24256">
                        <c:v>44832.246574074074</c:v>
                      </c:pt>
                      <c:pt idx="24257">
                        <c:v>44832.24658564815</c:v>
                      </c:pt>
                      <c:pt idx="24258">
                        <c:v>44832.24659722222</c:v>
                      </c:pt>
                      <c:pt idx="24259">
                        <c:v>44832.246608796297</c:v>
                      </c:pt>
                      <c:pt idx="24260">
                        <c:v>44832.246620370373</c:v>
                      </c:pt>
                      <c:pt idx="24261">
                        <c:v>44832.246631944443</c:v>
                      </c:pt>
                      <c:pt idx="24262">
                        <c:v>44832.24664351852</c:v>
                      </c:pt>
                      <c:pt idx="24263">
                        <c:v>44832.246655092589</c:v>
                      </c:pt>
                      <c:pt idx="24264">
                        <c:v>44832.246666666666</c:v>
                      </c:pt>
                      <c:pt idx="24265">
                        <c:v>44832.246678240743</c:v>
                      </c:pt>
                      <c:pt idx="24266">
                        <c:v>44832.246689814812</c:v>
                      </c:pt>
                      <c:pt idx="24267">
                        <c:v>44832.246701388889</c:v>
                      </c:pt>
                      <c:pt idx="24268">
                        <c:v>44832.246712962966</c:v>
                      </c:pt>
                      <c:pt idx="24269">
                        <c:v>44832.246724537035</c:v>
                      </c:pt>
                      <c:pt idx="24270">
                        <c:v>44832.246736111112</c:v>
                      </c:pt>
                      <c:pt idx="24271">
                        <c:v>44832.246747685182</c:v>
                      </c:pt>
                      <c:pt idx="24272">
                        <c:v>44832.246759259258</c:v>
                      </c:pt>
                      <c:pt idx="24273">
                        <c:v>44832.246770833335</c:v>
                      </c:pt>
                      <c:pt idx="24274">
                        <c:v>44832.246782407405</c:v>
                      </c:pt>
                      <c:pt idx="24275">
                        <c:v>44832.246793981481</c:v>
                      </c:pt>
                      <c:pt idx="24276">
                        <c:v>44832.246805555558</c:v>
                      </c:pt>
                      <c:pt idx="24277">
                        <c:v>44832.246817129628</c:v>
                      </c:pt>
                      <c:pt idx="24278">
                        <c:v>44832.246828703705</c:v>
                      </c:pt>
                      <c:pt idx="24279">
                        <c:v>44832.246840277781</c:v>
                      </c:pt>
                      <c:pt idx="24280">
                        <c:v>44832.246851851851</c:v>
                      </c:pt>
                      <c:pt idx="24281">
                        <c:v>44832.246863425928</c:v>
                      </c:pt>
                      <c:pt idx="24282">
                        <c:v>44832.246874999997</c:v>
                      </c:pt>
                      <c:pt idx="24283">
                        <c:v>44832.246886574074</c:v>
                      </c:pt>
                      <c:pt idx="24284">
                        <c:v>44832.246898148151</c:v>
                      </c:pt>
                      <c:pt idx="24285">
                        <c:v>44832.24690972222</c:v>
                      </c:pt>
                      <c:pt idx="24286">
                        <c:v>44832.246921296297</c:v>
                      </c:pt>
                      <c:pt idx="24287">
                        <c:v>44832.246932870374</c:v>
                      </c:pt>
                      <c:pt idx="24288">
                        <c:v>44832.246944444443</c:v>
                      </c:pt>
                      <c:pt idx="24289">
                        <c:v>44832.24695601852</c:v>
                      </c:pt>
                      <c:pt idx="24290">
                        <c:v>44832.246967592589</c:v>
                      </c:pt>
                      <c:pt idx="24291">
                        <c:v>44832.246979166666</c:v>
                      </c:pt>
                      <c:pt idx="24292">
                        <c:v>44832.246990740743</c:v>
                      </c:pt>
                      <c:pt idx="24293">
                        <c:v>44832.247002314813</c:v>
                      </c:pt>
                      <c:pt idx="24294">
                        <c:v>44832.247013888889</c:v>
                      </c:pt>
                      <c:pt idx="24295">
                        <c:v>44832.247025462966</c:v>
                      </c:pt>
                      <c:pt idx="24296">
                        <c:v>44832.247037037036</c:v>
                      </c:pt>
                      <c:pt idx="24297">
                        <c:v>44832.247048611112</c:v>
                      </c:pt>
                      <c:pt idx="24298">
                        <c:v>44832.247060185182</c:v>
                      </c:pt>
                      <c:pt idx="24299">
                        <c:v>44832.247071759259</c:v>
                      </c:pt>
                      <c:pt idx="24300">
                        <c:v>44832.247083333335</c:v>
                      </c:pt>
                      <c:pt idx="24301">
                        <c:v>44832.247094907405</c:v>
                      </c:pt>
                      <c:pt idx="24302">
                        <c:v>44832.247106481482</c:v>
                      </c:pt>
                      <c:pt idx="24303">
                        <c:v>44832.247118055559</c:v>
                      </c:pt>
                      <c:pt idx="24304">
                        <c:v>44832.247129629628</c:v>
                      </c:pt>
                      <c:pt idx="24305">
                        <c:v>44832.247141203705</c:v>
                      </c:pt>
                      <c:pt idx="24306">
                        <c:v>44832.247152777774</c:v>
                      </c:pt>
                      <c:pt idx="24307">
                        <c:v>44832.247164351851</c:v>
                      </c:pt>
                      <c:pt idx="24308">
                        <c:v>44832.247175925928</c:v>
                      </c:pt>
                      <c:pt idx="24309">
                        <c:v>44832.247187499997</c:v>
                      </c:pt>
                      <c:pt idx="24310">
                        <c:v>44832.247199074074</c:v>
                      </c:pt>
                      <c:pt idx="24311">
                        <c:v>44832.247210648151</c:v>
                      </c:pt>
                      <c:pt idx="24312">
                        <c:v>44832.24722222222</c:v>
                      </c:pt>
                      <c:pt idx="24313">
                        <c:v>44832.247233796297</c:v>
                      </c:pt>
                      <c:pt idx="24314">
                        <c:v>44832.247245370374</c:v>
                      </c:pt>
                      <c:pt idx="24315">
                        <c:v>44832.247256944444</c:v>
                      </c:pt>
                      <c:pt idx="24316">
                        <c:v>44832.24726851852</c:v>
                      </c:pt>
                      <c:pt idx="24317">
                        <c:v>44832.24728009259</c:v>
                      </c:pt>
                      <c:pt idx="24318">
                        <c:v>44832.247291666667</c:v>
                      </c:pt>
                      <c:pt idx="24319">
                        <c:v>44832.247303240743</c:v>
                      </c:pt>
                      <c:pt idx="24320">
                        <c:v>44832.247314814813</c:v>
                      </c:pt>
                      <c:pt idx="24321">
                        <c:v>44832.24732638889</c:v>
                      </c:pt>
                      <c:pt idx="24322">
                        <c:v>44832.247337962966</c:v>
                      </c:pt>
                      <c:pt idx="24323">
                        <c:v>44832.247349537036</c:v>
                      </c:pt>
                      <c:pt idx="24324">
                        <c:v>44832.247361111113</c:v>
                      </c:pt>
                      <c:pt idx="24325">
                        <c:v>44832.247372685182</c:v>
                      </c:pt>
                      <c:pt idx="24326">
                        <c:v>44832.247384259259</c:v>
                      </c:pt>
                      <c:pt idx="24327">
                        <c:v>44832.247395833336</c:v>
                      </c:pt>
                      <c:pt idx="24328">
                        <c:v>44832.247407407405</c:v>
                      </c:pt>
                      <c:pt idx="24329">
                        <c:v>44832.247418981482</c:v>
                      </c:pt>
                      <c:pt idx="24330">
                        <c:v>44832.247430555559</c:v>
                      </c:pt>
                      <c:pt idx="24331">
                        <c:v>44832.247442129628</c:v>
                      </c:pt>
                      <c:pt idx="24332">
                        <c:v>44832.247453703705</c:v>
                      </c:pt>
                      <c:pt idx="24333">
                        <c:v>44832.247465277775</c:v>
                      </c:pt>
                      <c:pt idx="24334">
                        <c:v>44832.247476851851</c:v>
                      </c:pt>
                      <c:pt idx="24335">
                        <c:v>44832.247488425928</c:v>
                      </c:pt>
                      <c:pt idx="24336">
                        <c:v>44832.247499999998</c:v>
                      </c:pt>
                      <c:pt idx="24337">
                        <c:v>44832.247511574074</c:v>
                      </c:pt>
                      <c:pt idx="24338">
                        <c:v>44832.247523148151</c:v>
                      </c:pt>
                      <c:pt idx="24339">
                        <c:v>44832.247534722221</c:v>
                      </c:pt>
                      <c:pt idx="24340">
                        <c:v>44832.247546296298</c:v>
                      </c:pt>
                      <c:pt idx="24341">
                        <c:v>44832.247557870367</c:v>
                      </c:pt>
                      <c:pt idx="24342">
                        <c:v>44832.247569444444</c:v>
                      </c:pt>
                      <c:pt idx="24343">
                        <c:v>44832.247581018521</c:v>
                      </c:pt>
                      <c:pt idx="24344">
                        <c:v>44832.24759259259</c:v>
                      </c:pt>
                      <c:pt idx="24345">
                        <c:v>44832.247604166667</c:v>
                      </c:pt>
                      <c:pt idx="24346">
                        <c:v>44832.247615740744</c:v>
                      </c:pt>
                      <c:pt idx="24347">
                        <c:v>44832.247627314813</c:v>
                      </c:pt>
                      <c:pt idx="24348">
                        <c:v>44832.24763888889</c:v>
                      </c:pt>
                      <c:pt idx="24349">
                        <c:v>44832.247650462959</c:v>
                      </c:pt>
                      <c:pt idx="24350">
                        <c:v>44832.247662037036</c:v>
                      </c:pt>
                      <c:pt idx="24351">
                        <c:v>44832.247673611113</c:v>
                      </c:pt>
                      <c:pt idx="24352">
                        <c:v>44832.247685185182</c:v>
                      </c:pt>
                      <c:pt idx="24353">
                        <c:v>44832.247696759259</c:v>
                      </c:pt>
                      <c:pt idx="24354">
                        <c:v>44832.247708333336</c:v>
                      </c:pt>
                      <c:pt idx="24355">
                        <c:v>44832.247719907406</c:v>
                      </c:pt>
                      <c:pt idx="24356">
                        <c:v>44832.247731481482</c:v>
                      </c:pt>
                      <c:pt idx="24357">
                        <c:v>44832.247743055559</c:v>
                      </c:pt>
                      <c:pt idx="24358">
                        <c:v>44832.247754629629</c:v>
                      </c:pt>
                      <c:pt idx="24359">
                        <c:v>44832.247766203705</c:v>
                      </c:pt>
                      <c:pt idx="24360">
                        <c:v>44832.247777777775</c:v>
                      </c:pt>
                      <c:pt idx="24361">
                        <c:v>44832.247789351852</c:v>
                      </c:pt>
                      <c:pt idx="24362">
                        <c:v>44832.247800925928</c:v>
                      </c:pt>
                      <c:pt idx="24363">
                        <c:v>44832.247812499998</c:v>
                      </c:pt>
                      <c:pt idx="24364">
                        <c:v>44832.247824074075</c:v>
                      </c:pt>
                      <c:pt idx="24365">
                        <c:v>44832.247835648152</c:v>
                      </c:pt>
                      <c:pt idx="24366">
                        <c:v>44832.247847222221</c:v>
                      </c:pt>
                      <c:pt idx="24367">
                        <c:v>44832.247858796298</c:v>
                      </c:pt>
                      <c:pt idx="24368">
                        <c:v>44832.247870370367</c:v>
                      </c:pt>
                      <c:pt idx="24369">
                        <c:v>44832.247881944444</c:v>
                      </c:pt>
                      <c:pt idx="24370">
                        <c:v>44832.247893518521</c:v>
                      </c:pt>
                      <c:pt idx="24371">
                        <c:v>44832.24790509259</c:v>
                      </c:pt>
                      <c:pt idx="24372">
                        <c:v>44832.247916666667</c:v>
                      </c:pt>
                      <c:pt idx="24373">
                        <c:v>44832.247928240744</c:v>
                      </c:pt>
                      <c:pt idx="24374">
                        <c:v>44832.247939814813</c:v>
                      </c:pt>
                      <c:pt idx="24375">
                        <c:v>44832.24795138889</c:v>
                      </c:pt>
                      <c:pt idx="24376">
                        <c:v>44832.24796296296</c:v>
                      </c:pt>
                      <c:pt idx="24377">
                        <c:v>44832.247974537036</c:v>
                      </c:pt>
                      <c:pt idx="24378">
                        <c:v>44832.247986111113</c:v>
                      </c:pt>
                      <c:pt idx="24379">
                        <c:v>44832.247997685183</c:v>
                      </c:pt>
                      <c:pt idx="24380">
                        <c:v>44832.24800925926</c:v>
                      </c:pt>
                      <c:pt idx="24381">
                        <c:v>44832.248020833336</c:v>
                      </c:pt>
                      <c:pt idx="24382">
                        <c:v>44832.248032407406</c:v>
                      </c:pt>
                      <c:pt idx="24383">
                        <c:v>44832.248043981483</c:v>
                      </c:pt>
                      <c:pt idx="24384">
                        <c:v>44832.248055555552</c:v>
                      </c:pt>
                      <c:pt idx="24385">
                        <c:v>44832.248067129629</c:v>
                      </c:pt>
                      <c:pt idx="24386">
                        <c:v>44832.248078703706</c:v>
                      </c:pt>
                      <c:pt idx="24387">
                        <c:v>44832.248090277775</c:v>
                      </c:pt>
                      <c:pt idx="24388">
                        <c:v>44832.248101851852</c:v>
                      </c:pt>
                      <c:pt idx="24389">
                        <c:v>44832.248113425929</c:v>
                      </c:pt>
                      <c:pt idx="24390">
                        <c:v>44832.248124999998</c:v>
                      </c:pt>
                      <c:pt idx="24391">
                        <c:v>44832.248136574075</c:v>
                      </c:pt>
                      <c:pt idx="24392">
                        <c:v>44832.248148148145</c:v>
                      </c:pt>
                      <c:pt idx="24393">
                        <c:v>44832.248159722221</c:v>
                      </c:pt>
                      <c:pt idx="24394">
                        <c:v>44832.248171296298</c:v>
                      </c:pt>
                      <c:pt idx="24395">
                        <c:v>44832.248182870368</c:v>
                      </c:pt>
                      <c:pt idx="24396">
                        <c:v>44832.248194444444</c:v>
                      </c:pt>
                      <c:pt idx="24397">
                        <c:v>44832.248206018521</c:v>
                      </c:pt>
                      <c:pt idx="24398">
                        <c:v>44832.248217592591</c:v>
                      </c:pt>
                      <c:pt idx="24399">
                        <c:v>44832.248229166667</c:v>
                      </c:pt>
                      <c:pt idx="24400">
                        <c:v>44832.248240740744</c:v>
                      </c:pt>
                      <c:pt idx="24401">
                        <c:v>44832.248252314814</c:v>
                      </c:pt>
                      <c:pt idx="24402">
                        <c:v>44832.248263888891</c:v>
                      </c:pt>
                      <c:pt idx="24403">
                        <c:v>44832.24827546296</c:v>
                      </c:pt>
                      <c:pt idx="24404">
                        <c:v>44832.248287037037</c:v>
                      </c:pt>
                      <c:pt idx="24405">
                        <c:v>44832.248298611114</c:v>
                      </c:pt>
                      <c:pt idx="24406">
                        <c:v>44832.248310185183</c:v>
                      </c:pt>
                      <c:pt idx="24407">
                        <c:v>44832.24832175926</c:v>
                      </c:pt>
                      <c:pt idx="24408">
                        <c:v>44832.248333333337</c:v>
                      </c:pt>
                      <c:pt idx="24409">
                        <c:v>44832.248344907406</c:v>
                      </c:pt>
                      <c:pt idx="24410">
                        <c:v>44832.248356481483</c:v>
                      </c:pt>
                      <c:pt idx="24411">
                        <c:v>44832.248368055552</c:v>
                      </c:pt>
                      <c:pt idx="24412">
                        <c:v>44832.248379629629</c:v>
                      </c:pt>
                      <c:pt idx="24413">
                        <c:v>44832.248391203706</c:v>
                      </c:pt>
                      <c:pt idx="24414">
                        <c:v>44832.248402777775</c:v>
                      </c:pt>
                      <c:pt idx="24415">
                        <c:v>44832.248414351852</c:v>
                      </c:pt>
                      <c:pt idx="24416">
                        <c:v>44832.248425925929</c:v>
                      </c:pt>
                      <c:pt idx="24417">
                        <c:v>44832.248437499999</c:v>
                      </c:pt>
                      <c:pt idx="24418">
                        <c:v>44832.248449074075</c:v>
                      </c:pt>
                      <c:pt idx="24419">
                        <c:v>44832.248460648145</c:v>
                      </c:pt>
                      <c:pt idx="24420">
                        <c:v>44832.248472222222</c:v>
                      </c:pt>
                      <c:pt idx="24421">
                        <c:v>44832.248483796298</c:v>
                      </c:pt>
                      <c:pt idx="24422">
                        <c:v>44832.248495370368</c:v>
                      </c:pt>
                      <c:pt idx="24423">
                        <c:v>44832.248518518521</c:v>
                      </c:pt>
                      <c:pt idx="24424">
                        <c:v>44832.248530092591</c:v>
                      </c:pt>
                      <c:pt idx="24425">
                        <c:v>44832.248541666668</c:v>
                      </c:pt>
                      <c:pt idx="24426">
                        <c:v>44832.248553240737</c:v>
                      </c:pt>
                      <c:pt idx="24427">
                        <c:v>44832.248564814814</c:v>
                      </c:pt>
                      <c:pt idx="24428">
                        <c:v>44832.248576388891</c:v>
                      </c:pt>
                      <c:pt idx="24429">
                        <c:v>44832.24858796296</c:v>
                      </c:pt>
                      <c:pt idx="24430">
                        <c:v>44832.248599537037</c:v>
                      </c:pt>
                      <c:pt idx="24431">
                        <c:v>44832.248611111114</c:v>
                      </c:pt>
                      <c:pt idx="24432">
                        <c:v>44832.248622685183</c:v>
                      </c:pt>
                      <c:pt idx="24433">
                        <c:v>44832.24863425926</c:v>
                      </c:pt>
                      <c:pt idx="24434">
                        <c:v>44832.248645833337</c:v>
                      </c:pt>
                      <c:pt idx="24435">
                        <c:v>44832.248657407406</c:v>
                      </c:pt>
                      <c:pt idx="24436">
                        <c:v>44832.248668981483</c:v>
                      </c:pt>
                      <c:pt idx="24437">
                        <c:v>44832.248680555553</c:v>
                      </c:pt>
                      <c:pt idx="24438">
                        <c:v>44832.248692129629</c:v>
                      </c:pt>
                      <c:pt idx="24439">
                        <c:v>44832.248703703706</c:v>
                      </c:pt>
                      <c:pt idx="24440">
                        <c:v>44832.248715277776</c:v>
                      </c:pt>
                      <c:pt idx="24441">
                        <c:v>44832.248726851853</c:v>
                      </c:pt>
                      <c:pt idx="24442">
                        <c:v>44832.248738425929</c:v>
                      </c:pt>
                      <c:pt idx="24443">
                        <c:v>44832.248749999999</c:v>
                      </c:pt>
                      <c:pt idx="24444">
                        <c:v>44832.248761574076</c:v>
                      </c:pt>
                      <c:pt idx="24445">
                        <c:v>44832.248773148145</c:v>
                      </c:pt>
                      <c:pt idx="24446">
                        <c:v>44832.248784722222</c:v>
                      </c:pt>
                      <c:pt idx="24447">
                        <c:v>44832.248796296299</c:v>
                      </c:pt>
                      <c:pt idx="24448">
                        <c:v>44832.248807870368</c:v>
                      </c:pt>
                      <c:pt idx="24449">
                        <c:v>44832.248819444445</c:v>
                      </c:pt>
                      <c:pt idx="24450">
                        <c:v>44832.248831018522</c:v>
                      </c:pt>
                      <c:pt idx="24451">
                        <c:v>44832.248842592591</c:v>
                      </c:pt>
                      <c:pt idx="24452">
                        <c:v>44832.248854166668</c:v>
                      </c:pt>
                      <c:pt idx="24453">
                        <c:v>44832.248865740738</c:v>
                      </c:pt>
                      <c:pt idx="24454">
                        <c:v>44832.248877314814</c:v>
                      </c:pt>
                      <c:pt idx="24455">
                        <c:v>44832.248888888891</c:v>
                      </c:pt>
                      <c:pt idx="24456">
                        <c:v>44832.248900462961</c:v>
                      </c:pt>
                      <c:pt idx="24457">
                        <c:v>44832.248912037037</c:v>
                      </c:pt>
                      <c:pt idx="24458">
                        <c:v>44832.248923611114</c:v>
                      </c:pt>
                      <c:pt idx="24459">
                        <c:v>44832.248935185184</c:v>
                      </c:pt>
                      <c:pt idx="24460">
                        <c:v>44832.24894675926</c:v>
                      </c:pt>
                      <c:pt idx="24461">
                        <c:v>44832.24895833333</c:v>
                      </c:pt>
                      <c:pt idx="24462">
                        <c:v>44832.248969907407</c:v>
                      </c:pt>
                      <c:pt idx="24463">
                        <c:v>44832.248981481483</c:v>
                      </c:pt>
                      <c:pt idx="24464">
                        <c:v>44832.248993055553</c:v>
                      </c:pt>
                      <c:pt idx="24465">
                        <c:v>44832.24900462963</c:v>
                      </c:pt>
                      <c:pt idx="24466">
                        <c:v>44832.249016203707</c:v>
                      </c:pt>
                      <c:pt idx="24467">
                        <c:v>44832.249027777776</c:v>
                      </c:pt>
                      <c:pt idx="24468">
                        <c:v>44832.249039351853</c:v>
                      </c:pt>
                      <c:pt idx="24469">
                        <c:v>44832.249050925922</c:v>
                      </c:pt>
                      <c:pt idx="24470">
                        <c:v>44832.249062499999</c:v>
                      </c:pt>
                      <c:pt idx="24471">
                        <c:v>44832.249074074076</c:v>
                      </c:pt>
                      <c:pt idx="24472">
                        <c:v>44832.249085648145</c:v>
                      </c:pt>
                      <c:pt idx="24473">
                        <c:v>44832.249097222222</c:v>
                      </c:pt>
                      <c:pt idx="24474">
                        <c:v>44832.249108796299</c:v>
                      </c:pt>
                      <c:pt idx="24475">
                        <c:v>44832.249120370368</c:v>
                      </c:pt>
                      <c:pt idx="24476">
                        <c:v>44832.249131944445</c:v>
                      </c:pt>
                      <c:pt idx="24477">
                        <c:v>44832.249143518522</c:v>
                      </c:pt>
                      <c:pt idx="24478">
                        <c:v>44832.249155092592</c:v>
                      </c:pt>
                      <c:pt idx="24479">
                        <c:v>44832.249166666668</c:v>
                      </c:pt>
                      <c:pt idx="24480">
                        <c:v>44832.249178240738</c:v>
                      </c:pt>
                      <c:pt idx="24481">
                        <c:v>44832.249189814815</c:v>
                      </c:pt>
                      <c:pt idx="24482">
                        <c:v>44832.249201388891</c:v>
                      </c:pt>
                      <c:pt idx="24483">
                        <c:v>44832.249212962961</c:v>
                      </c:pt>
                      <c:pt idx="24484">
                        <c:v>44832.249224537038</c:v>
                      </c:pt>
                      <c:pt idx="24485">
                        <c:v>44832.249236111114</c:v>
                      </c:pt>
                      <c:pt idx="24486">
                        <c:v>44832.249247685184</c:v>
                      </c:pt>
                      <c:pt idx="24487">
                        <c:v>44832.249259259261</c:v>
                      </c:pt>
                      <c:pt idx="24488">
                        <c:v>44832.24927083333</c:v>
                      </c:pt>
                      <c:pt idx="24489">
                        <c:v>44832.249282407407</c:v>
                      </c:pt>
                      <c:pt idx="24490">
                        <c:v>44832.249293981484</c:v>
                      </c:pt>
                      <c:pt idx="24491">
                        <c:v>44832.249305555553</c:v>
                      </c:pt>
                      <c:pt idx="24492">
                        <c:v>44832.24931712963</c:v>
                      </c:pt>
                      <c:pt idx="24493">
                        <c:v>44832.249328703707</c:v>
                      </c:pt>
                      <c:pt idx="24494">
                        <c:v>44832.249340277776</c:v>
                      </c:pt>
                      <c:pt idx="24495">
                        <c:v>44832.249351851853</c:v>
                      </c:pt>
                      <c:pt idx="24496">
                        <c:v>44832.249363425923</c:v>
                      </c:pt>
                      <c:pt idx="24497">
                        <c:v>44832.249374999999</c:v>
                      </c:pt>
                      <c:pt idx="24498">
                        <c:v>44832.249386574076</c:v>
                      </c:pt>
                      <c:pt idx="24499">
                        <c:v>44832.249398148146</c:v>
                      </c:pt>
                      <c:pt idx="24500">
                        <c:v>44832.249409722222</c:v>
                      </c:pt>
                      <c:pt idx="24501">
                        <c:v>44832.249421296299</c:v>
                      </c:pt>
                      <c:pt idx="24502">
                        <c:v>44832.249432870369</c:v>
                      </c:pt>
                      <c:pt idx="24503">
                        <c:v>44832.249444444446</c:v>
                      </c:pt>
                      <c:pt idx="24504">
                        <c:v>44832.249456018515</c:v>
                      </c:pt>
                      <c:pt idx="24505">
                        <c:v>44832.249467592592</c:v>
                      </c:pt>
                      <c:pt idx="24506">
                        <c:v>44832.249479166669</c:v>
                      </c:pt>
                      <c:pt idx="24507">
                        <c:v>44832.249490740738</c:v>
                      </c:pt>
                      <c:pt idx="24508">
                        <c:v>44832.249502314815</c:v>
                      </c:pt>
                      <c:pt idx="24509">
                        <c:v>44832.249513888892</c:v>
                      </c:pt>
                      <c:pt idx="24510">
                        <c:v>44832.249525462961</c:v>
                      </c:pt>
                      <c:pt idx="24511">
                        <c:v>44832.249537037038</c:v>
                      </c:pt>
                      <c:pt idx="24512">
                        <c:v>44832.249548611115</c:v>
                      </c:pt>
                      <c:pt idx="24513">
                        <c:v>44832.249560185184</c:v>
                      </c:pt>
                      <c:pt idx="24514">
                        <c:v>44832.249571759261</c:v>
                      </c:pt>
                      <c:pt idx="24515">
                        <c:v>44832.249583333331</c:v>
                      </c:pt>
                      <c:pt idx="24516">
                        <c:v>44832.249594907407</c:v>
                      </c:pt>
                      <c:pt idx="24517">
                        <c:v>44832.249606481484</c:v>
                      </c:pt>
                      <c:pt idx="24518">
                        <c:v>44832.249618055554</c:v>
                      </c:pt>
                      <c:pt idx="24519">
                        <c:v>44832.24962962963</c:v>
                      </c:pt>
                      <c:pt idx="24520">
                        <c:v>44832.249641203707</c:v>
                      </c:pt>
                      <c:pt idx="24521">
                        <c:v>44832.249652777777</c:v>
                      </c:pt>
                      <c:pt idx="24522">
                        <c:v>44832.249664351853</c:v>
                      </c:pt>
                      <c:pt idx="24523">
                        <c:v>44832.249675925923</c:v>
                      </c:pt>
                      <c:pt idx="24524">
                        <c:v>44832.2496875</c:v>
                      </c:pt>
                      <c:pt idx="24525">
                        <c:v>44832.249699074076</c:v>
                      </c:pt>
                      <c:pt idx="24526">
                        <c:v>44832.249710648146</c:v>
                      </c:pt>
                      <c:pt idx="24527">
                        <c:v>44832.249722222223</c:v>
                      </c:pt>
                      <c:pt idx="24528">
                        <c:v>44832.2497337963</c:v>
                      </c:pt>
                      <c:pt idx="24529">
                        <c:v>44832.249745370369</c:v>
                      </c:pt>
                      <c:pt idx="24530">
                        <c:v>44832.249756944446</c:v>
                      </c:pt>
                      <c:pt idx="24531">
                        <c:v>44832.249768518515</c:v>
                      </c:pt>
                      <c:pt idx="24532">
                        <c:v>44832.249780092592</c:v>
                      </c:pt>
                      <c:pt idx="24533">
                        <c:v>44832.249791666669</c:v>
                      </c:pt>
                      <c:pt idx="24534">
                        <c:v>44832.249803240738</c:v>
                      </c:pt>
                      <c:pt idx="24535">
                        <c:v>44832.249814814815</c:v>
                      </c:pt>
                      <c:pt idx="24536">
                        <c:v>44832.249826388892</c:v>
                      </c:pt>
                      <c:pt idx="24537">
                        <c:v>44832.249837962961</c:v>
                      </c:pt>
                      <c:pt idx="24538">
                        <c:v>44832.249849537038</c:v>
                      </c:pt>
                      <c:pt idx="24539">
                        <c:v>44832.249861111108</c:v>
                      </c:pt>
                      <c:pt idx="24540">
                        <c:v>44832.249872685185</c:v>
                      </c:pt>
                      <c:pt idx="24541">
                        <c:v>44832.249884259261</c:v>
                      </c:pt>
                      <c:pt idx="24542">
                        <c:v>44832.249895833331</c:v>
                      </c:pt>
                      <c:pt idx="24543">
                        <c:v>44832.249907407408</c:v>
                      </c:pt>
                      <c:pt idx="24544">
                        <c:v>44832.249918981484</c:v>
                      </c:pt>
                      <c:pt idx="24545">
                        <c:v>44832.249930555554</c:v>
                      </c:pt>
                      <c:pt idx="24546">
                        <c:v>44832.249942129631</c:v>
                      </c:pt>
                      <c:pt idx="24547">
                        <c:v>44832.2499537037</c:v>
                      </c:pt>
                      <c:pt idx="24548">
                        <c:v>44832.249965277777</c:v>
                      </c:pt>
                      <c:pt idx="24549">
                        <c:v>44832.249976851854</c:v>
                      </c:pt>
                      <c:pt idx="24550">
                        <c:v>44832.249988425923</c:v>
                      </c:pt>
                      <c:pt idx="24551">
                        <c:v>44832.25</c:v>
                      </c:pt>
                      <c:pt idx="24552">
                        <c:v>44832.250011574077</c:v>
                      </c:pt>
                      <c:pt idx="24553">
                        <c:v>44832.250023148146</c:v>
                      </c:pt>
                      <c:pt idx="24554">
                        <c:v>44832.250034722223</c:v>
                      </c:pt>
                      <c:pt idx="24555">
                        <c:v>44832.2500462963</c:v>
                      </c:pt>
                      <c:pt idx="24556">
                        <c:v>44832.250057870369</c:v>
                      </c:pt>
                      <c:pt idx="24557">
                        <c:v>44832.250069444446</c:v>
                      </c:pt>
                      <c:pt idx="24558">
                        <c:v>44832.250081018516</c:v>
                      </c:pt>
                      <c:pt idx="24559">
                        <c:v>44832.250092592592</c:v>
                      </c:pt>
                      <c:pt idx="24560">
                        <c:v>44832.250104166669</c:v>
                      </c:pt>
                      <c:pt idx="24561">
                        <c:v>44832.250115740739</c:v>
                      </c:pt>
                      <c:pt idx="24562">
                        <c:v>44832.250127314815</c:v>
                      </c:pt>
                      <c:pt idx="24563">
                        <c:v>44832.250138888892</c:v>
                      </c:pt>
                      <c:pt idx="24564">
                        <c:v>44832.250150462962</c:v>
                      </c:pt>
                      <c:pt idx="24565">
                        <c:v>44832.250162037039</c:v>
                      </c:pt>
                      <c:pt idx="24566">
                        <c:v>44832.250173611108</c:v>
                      </c:pt>
                      <c:pt idx="24567">
                        <c:v>44832.250185185185</c:v>
                      </c:pt>
                      <c:pt idx="24568">
                        <c:v>44832.250196759262</c:v>
                      </c:pt>
                      <c:pt idx="24569">
                        <c:v>44832.250208333331</c:v>
                      </c:pt>
                      <c:pt idx="24570">
                        <c:v>44832.250219907408</c:v>
                      </c:pt>
                      <c:pt idx="24571">
                        <c:v>44832.250231481485</c:v>
                      </c:pt>
                      <c:pt idx="24572">
                        <c:v>44832.250243055554</c:v>
                      </c:pt>
                      <c:pt idx="24573">
                        <c:v>44832.250254629631</c:v>
                      </c:pt>
                      <c:pt idx="24574">
                        <c:v>44832.2502662037</c:v>
                      </c:pt>
                      <c:pt idx="24575">
                        <c:v>44832.250277777777</c:v>
                      </c:pt>
                      <c:pt idx="24576">
                        <c:v>44832.250289351854</c:v>
                      </c:pt>
                      <c:pt idx="24577">
                        <c:v>44832.250300925924</c:v>
                      </c:pt>
                      <c:pt idx="24578">
                        <c:v>44832.2503125</c:v>
                      </c:pt>
                      <c:pt idx="24579">
                        <c:v>44832.250324074077</c:v>
                      </c:pt>
                      <c:pt idx="24580">
                        <c:v>44832.250335648147</c:v>
                      </c:pt>
                      <c:pt idx="24581">
                        <c:v>44832.250347222223</c:v>
                      </c:pt>
                      <c:pt idx="24582">
                        <c:v>44832.250358796293</c:v>
                      </c:pt>
                      <c:pt idx="24583">
                        <c:v>44832.25037037037</c:v>
                      </c:pt>
                      <c:pt idx="24584">
                        <c:v>44832.250381944446</c:v>
                      </c:pt>
                      <c:pt idx="24585">
                        <c:v>44832.250393518516</c:v>
                      </c:pt>
                      <c:pt idx="24586">
                        <c:v>44832.250405092593</c:v>
                      </c:pt>
                      <c:pt idx="24587">
                        <c:v>44832.250416666669</c:v>
                      </c:pt>
                      <c:pt idx="24588">
                        <c:v>44832.250428240739</c:v>
                      </c:pt>
                      <c:pt idx="24589">
                        <c:v>44832.250439814816</c:v>
                      </c:pt>
                      <c:pt idx="24590">
                        <c:v>44832.250451388885</c:v>
                      </c:pt>
                      <c:pt idx="24591">
                        <c:v>44832.250462962962</c:v>
                      </c:pt>
                      <c:pt idx="24592">
                        <c:v>44832.250474537039</c:v>
                      </c:pt>
                      <c:pt idx="24593">
                        <c:v>44832.250486111108</c:v>
                      </c:pt>
                      <c:pt idx="24594">
                        <c:v>44832.250497685185</c:v>
                      </c:pt>
                      <c:pt idx="24595">
                        <c:v>44832.250509259262</c:v>
                      </c:pt>
                      <c:pt idx="24596">
                        <c:v>44832.250520833331</c:v>
                      </c:pt>
                      <c:pt idx="24597">
                        <c:v>44832.250532407408</c:v>
                      </c:pt>
                      <c:pt idx="24598">
                        <c:v>44832.250543981485</c:v>
                      </c:pt>
                      <c:pt idx="24599">
                        <c:v>44832.250555555554</c:v>
                      </c:pt>
                      <c:pt idx="24600">
                        <c:v>44832.250567129631</c:v>
                      </c:pt>
                      <c:pt idx="24601">
                        <c:v>44832.250578703701</c:v>
                      </c:pt>
                      <c:pt idx="24602">
                        <c:v>44832.250590277778</c:v>
                      </c:pt>
                      <c:pt idx="24603">
                        <c:v>44832.250601851854</c:v>
                      </c:pt>
                      <c:pt idx="24604">
                        <c:v>44832.250613425924</c:v>
                      </c:pt>
                      <c:pt idx="24605">
                        <c:v>44832.250625000001</c:v>
                      </c:pt>
                      <c:pt idx="24606">
                        <c:v>44832.250636574077</c:v>
                      </c:pt>
                      <c:pt idx="24607">
                        <c:v>44832.250648148147</c:v>
                      </c:pt>
                      <c:pt idx="24608">
                        <c:v>44832.250659722224</c:v>
                      </c:pt>
                      <c:pt idx="24609">
                        <c:v>44832.250671296293</c:v>
                      </c:pt>
                      <c:pt idx="24610">
                        <c:v>44832.25068287037</c:v>
                      </c:pt>
                      <c:pt idx="24611">
                        <c:v>44832.250694444447</c:v>
                      </c:pt>
                      <c:pt idx="24612">
                        <c:v>44832.250706018516</c:v>
                      </c:pt>
                      <c:pt idx="24613">
                        <c:v>44832.250717592593</c:v>
                      </c:pt>
                      <c:pt idx="24614">
                        <c:v>44832.25072916667</c:v>
                      </c:pt>
                      <c:pt idx="24615">
                        <c:v>44832.250740740739</c:v>
                      </c:pt>
                      <c:pt idx="24616">
                        <c:v>44832.250752314816</c:v>
                      </c:pt>
                      <c:pt idx="24617">
                        <c:v>44832.250763888886</c:v>
                      </c:pt>
                      <c:pt idx="24618">
                        <c:v>44832.250775462962</c:v>
                      </c:pt>
                      <c:pt idx="24619">
                        <c:v>44832.250787037039</c:v>
                      </c:pt>
                      <c:pt idx="24620">
                        <c:v>44832.250798611109</c:v>
                      </c:pt>
                      <c:pt idx="24621">
                        <c:v>44832.250810185185</c:v>
                      </c:pt>
                      <c:pt idx="24622">
                        <c:v>44832.250821759262</c:v>
                      </c:pt>
                      <c:pt idx="24623">
                        <c:v>44832.250833333332</c:v>
                      </c:pt>
                      <c:pt idx="24624">
                        <c:v>44832.250844907408</c:v>
                      </c:pt>
                      <c:pt idx="24625">
                        <c:v>44832.250856481478</c:v>
                      </c:pt>
                      <c:pt idx="24626">
                        <c:v>44832.250868055555</c:v>
                      </c:pt>
                      <c:pt idx="24627">
                        <c:v>44832.250879629632</c:v>
                      </c:pt>
                      <c:pt idx="24628">
                        <c:v>44832.250891203701</c:v>
                      </c:pt>
                      <c:pt idx="24629">
                        <c:v>44832.250914351855</c:v>
                      </c:pt>
                      <c:pt idx="24630">
                        <c:v>44832.250925925924</c:v>
                      </c:pt>
                      <c:pt idx="24631">
                        <c:v>44832.250937500001</c:v>
                      </c:pt>
                      <c:pt idx="24632">
                        <c:v>44832.250949074078</c:v>
                      </c:pt>
                      <c:pt idx="24633">
                        <c:v>44832.250960648147</c:v>
                      </c:pt>
                      <c:pt idx="24634">
                        <c:v>44832.250972222224</c:v>
                      </c:pt>
                      <c:pt idx="24635">
                        <c:v>44832.250983796293</c:v>
                      </c:pt>
                      <c:pt idx="24636">
                        <c:v>44832.25099537037</c:v>
                      </c:pt>
                      <c:pt idx="24637">
                        <c:v>44832.251006944447</c:v>
                      </c:pt>
                      <c:pt idx="24638">
                        <c:v>44832.251018518517</c:v>
                      </c:pt>
                      <c:pt idx="24639">
                        <c:v>44832.251030092593</c:v>
                      </c:pt>
                      <c:pt idx="24640">
                        <c:v>44832.25104166667</c:v>
                      </c:pt>
                      <c:pt idx="24641">
                        <c:v>44832.25105324074</c:v>
                      </c:pt>
                      <c:pt idx="24642">
                        <c:v>44832.251064814816</c:v>
                      </c:pt>
                      <c:pt idx="24643">
                        <c:v>44832.251076388886</c:v>
                      </c:pt>
                      <c:pt idx="24644">
                        <c:v>44832.251087962963</c:v>
                      </c:pt>
                      <c:pt idx="24645">
                        <c:v>44832.251099537039</c:v>
                      </c:pt>
                      <c:pt idx="24646">
                        <c:v>44832.251111111109</c:v>
                      </c:pt>
                      <c:pt idx="24647">
                        <c:v>44832.251122685186</c:v>
                      </c:pt>
                      <c:pt idx="24648">
                        <c:v>44832.251134259262</c:v>
                      </c:pt>
                      <c:pt idx="24649">
                        <c:v>44832.251145833332</c:v>
                      </c:pt>
                      <c:pt idx="24650">
                        <c:v>44832.251157407409</c:v>
                      </c:pt>
                      <c:pt idx="24651">
                        <c:v>44832.251168981478</c:v>
                      </c:pt>
                      <c:pt idx="24652">
                        <c:v>44832.251180555555</c:v>
                      </c:pt>
                      <c:pt idx="24653">
                        <c:v>44832.251192129632</c:v>
                      </c:pt>
                      <c:pt idx="24654">
                        <c:v>44832.251203703701</c:v>
                      </c:pt>
                      <c:pt idx="24655">
                        <c:v>44832.251215277778</c:v>
                      </c:pt>
                      <c:pt idx="24656">
                        <c:v>44832.251226851855</c:v>
                      </c:pt>
                      <c:pt idx="24657">
                        <c:v>44832.251238425924</c:v>
                      </c:pt>
                      <c:pt idx="24658">
                        <c:v>44832.251250000001</c:v>
                      </c:pt>
                      <c:pt idx="24659">
                        <c:v>44832.251261574071</c:v>
                      </c:pt>
                      <c:pt idx="24660">
                        <c:v>44832.251273148147</c:v>
                      </c:pt>
                      <c:pt idx="24661">
                        <c:v>44832.251284722224</c:v>
                      </c:pt>
                      <c:pt idx="24662">
                        <c:v>44832.251296296294</c:v>
                      </c:pt>
                      <c:pt idx="24663">
                        <c:v>44832.251307870371</c:v>
                      </c:pt>
                      <c:pt idx="24664">
                        <c:v>44832.251319444447</c:v>
                      </c:pt>
                      <c:pt idx="24665">
                        <c:v>44832.251331018517</c:v>
                      </c:pt>
                      <c:pt idx="24666">
                        <c:v>44832.251342592594</c:v>
                      </c:pt>
                      <c:pt idx="24667">
                        <c:v>44832.251354166663</c:v>
                      </c:pt>
                      <c:pt idx="24668">
                        <c:v>44832.25136574074</c:v>
                      </c:pt>
                      <c:pt idx="24669">
                        <c:v>44832.251377314817</c:v>
                      </c:pt>
                      <c:pt idx="24670">
                        <c:v>44832.251388888886</c:v>
                      </c:pt>
                      <c:pt idx="24671">
                        <c:v>44832.251400462963</c:v>
                      </c:pt>
                      <c:pt idx="24672">
                        <c:v>44832.25141203704</c:v>
                      </c:pt>
                      <c:pt idx="24673">
                        <c:v>44832.251423611109</c:v>
                      </c:pt>
                      <c:pt idx="24674">
                        <c:v>44832.251435185186</c:v>
                      </c:pt>
                      <c:pt idx="24675">
                        <c:v>44832.251446759263</c:v>
                      </c:pt>
                      <c:pt idx="24676">
                        <c:v>44832.251458333332</c:v>
                      </c:pt>
                      <c:pt idx="24677">
                        <c:v>44832.251469907409</c:v>
                      </c:pt>
                      <c:pt idx="24678">
                        <c:v>44832.251481481479</c:v>
                      </c:pt>
                      <c:pt idx="24679">
                        <c:v>44832.251493055555</c:v>
                      </c:pt>
                      <c:pt idx="24680">
                        <c:v>44832.251504629632</c:v>
                      </c:pt>
                      <c:pt idx="24681">
                        <c:v>44832.251516203702</c:v>
                      </c:pt>
                      <c:pt idx="24682">
                        <c:v>44832.251527777778</c:v>
                      </c:pt>
                      <c:pt idx="24683">
                        <c:v>44832.251539351855</c:v>
                      </c:pt>
                      <c:pt idx="24684">
                        <c:v>44832.251550925925</c:v>
                      </c:pt>
                      <c:pt idx="24685">
                        <c:v>44832.251562500001</c:v>
                      </c:pt>
                      <c:pt idx="24686">
                        <c:v>44832.251574074071</c:v>
                      </c:pt>
                      <c:pt idx="24687">
                        <c:v>44832.251585648148</c:v>
                      </c:pt>
                      <c:pt idx="24688">
                        <c:v>44832.251597222225</c:v>
                      </c:pt>
                      <c:pt idx="24689">
                        <c:v>44832.251608796294</c:v>
                      </c:pt>
                      <c:pt idx="24690">
                        <c:v>44832.251620370371</c:v>
                      </c:pt>
                      <c:pt idx="24691">
                        <c:v>44832.251631944448</c:v>
                      </c:pt>
                      <c:pt idx="24692">
                        <c:v>44832.251643518517</c:v>
                      </c:pt>
                      <c:pt idx="24693">
                        <c:v>44832.251655092594</c:v>
                      </c:pt>
                      <c:pt idx="24694">
                        <c:v>44832.251666666663</c:v>
                      </c:pt>
                      <c:pt idx="24695">
                        <c:v>44832.25167824074</c:v>
                      </c:pt>
                      <c:pt idx="24696">
                        <c:v>44832.251689814817</c:v>
                      </c:pt>
                      <c:pt idx="24697">
                        <c:v>44832.251701388886</c:v>
                      </c:pt>
                      <c:pt idx="24698">
                        <c:v>44832.251712962963</c:v>
                      </c:pt>
                      <c:pt idx="24699">
                        <c:v>44832.25172453704</c:v>
                      </c:pt>
                      <c:pt idx="24700">
                        <c:v>44832.251736111109</c:v>
                      </c:pt>
                      <c:pt idx="24701">
                        <c:v>44832.251747685186</c:v>
                      </c:pt>
                      <c:pt idx="24702">
                        <c:v>44832.251759259256</c:v>
                      </c:pt>
                      <c:pt idx="24703">
                        <c:v>44832.251770833333</c:v>
                      </c:pt>
                      <c:pt idx="24704">
                        <c:v>44832.251782407409</c:v>
                      </c:pt>
                      <c:pt idx="24705">
                        <c:v>44832.251793981479</c:v>
                      </c:pt>
                      <c:pt idx="24706">
                        <c:v>44832.251805555556</c:v>
                      </c:pt>
                      <c:pt idx="24707">
                        <c:v>44832.251817129632</c:v>
                      </c:pt>
                      <c:pt idx="24708">
                        <c:v>44832.251828703702</c:v>
                      </c:pt>
                      <c:pt idx="24709">
                        <c:v>44832.251840277779</c:v>
                      </c:pt>
                      <c:pt idx="24710">
                        <c:v>44832.251851851855</c:v>
                      </c:pt>
                      <c:pt idx="24711">
                        <c:v>44832.251863425925</c:v>
                      </c:pt>
                      <c:pt idx="24712">
                        <c:v>44832.251875000002</c:v>
                      </c:pt>
                      <c:pt idx="24713">
                        <c:v>44832.251886574071</c:v>
                      </c:pt>
                      <c:pt idx="24714">
                        <c:v>44832.251898148148</c:v>
                      </c:pt>
                      <c:pt idx="24715">
                        <c:v>44832.251909722225</c:v>
                      </c:pt>
                      <c:pt idx="24716">
                        <c:v>44832.251921296294</c:v>
                      </c:pt>
                      <c:pt idx="24717">
                        <c:v>44832.251932870371</c:v>
                      </c:pt>
                      <c:pt idx="24718">
                        <c:v>44832.251944444448</c:v>
                      </c:pt>
                      <c:pt idx="24719">
                        <c:v>44832.251956018517</c:v>
                      </c:pt>
                      <c:pt idx="24720">
                        <c:v>44832.251967592594</c:v>
                      </c:pt>
                      <c:pt idx="24721">
                        <c:v>44832.251979166664</c:v>
                      </c:pt>
                      <c:pt idx="24722">
                        <c:v>44832.25199074074</c:v>
                      </c:pt>
                      <c:pt idx="24723">
                        <c:v>44832.252002314817</c:v>
                      </c:pt>
                      <c:pt idx="24724">
                        <c:v>44832.252013888887</c:v>
                      </c:pt>
                      <c:pt idx="24725">
                        <c:v>44832.252025462964</c:v>
                      </c:pt>
                      <c:pt idx="24726">
                        <c:v>44832.25203703704</c:v>
                      </c:pt>
                      <c:pt idx="24727">
                        <c:v>44832.25204861111</c:v>
                      </c:pt>
                      <c:pt idx="24728">
                        <c:v>44832.252060185187</c:v>
                      </c:pt>
                      <c:pt idx="24729">
                        <c:v>44832.252071759256</c:v>
                      </c:pt>
                      <c:pt idx="24730">
                        <c:v>44832.252083333333</c:v>
                      </c:pt>
                      <c:pt idx="24731">
                        <c:v>44832.25209490741</c:v>
                      </c:pt>
                      <c:pt idx="24732">
                        <c:v>44832.252106481479</c:v>
                      </c:pt>
                      <c:pt idx="24733">
                        <c:v>44832.252118055556</c:v>
                      </c:pt>
                      <c:pt idx="24734">
                        <c:v>44832.252129629633</c:v>
                      </c:pt>
                      <c:pt idx="24735">
                        <c:v>44832.252141203702</c:v>
                      </c:pt>
                      <c:pt idx="24736">
                        <c:v>44832.252152777779</c:v>
                      </c:pt>
                      <c:pt idx="24737">
                        <c:v>44832.252164351848</c:v>
                      </c:pt>
                      <c:pt idx="24738">
                        <c:v>44832.252175925925</c:v>
                      </c:pt>
                      <c:pt idx="24739">
                        <c:v>44832.252187500002</c:v>
                      </c:pt>
                      <c:pt idx="24740">
                        <c:v>44832.252199074072</c:v>
                      </c:pt>
                      <c:pt idx="24741">
                        <c:v>44832.252210648148</c:v>
                      </c:pt>
                      <c:pt idx="24742">
                        <c:v>44832.252222222225</c:v>
                      </c:pt>
                      <c:pt idx="24743">
                        <c:v>44832.252233796295</c:v>
                      </c:pt>
                      <c:pt idx="24744">
                        <c:v>44832.252245370371</c:v>
                      </c:pt>
                      <c:pt idx="24745">
                        <c:v>44832.252256944441</c:v>
                      </c:pt>
                      <c:pt idx="24746">
                        <c:v>44832.252268518518</c:v>
                      </c:pt>
                      <c:pt idx="24747">
                        <c:v>44832.252280092594</c:v>
                      </c:pt>
                      <c:pt idx="24748">
                        <c:v>44832.252291666664</c:v>
                      </c:pt>
                      <c:pt idx="24749">
                        <c:v>44832.252303240741</c:v>
                      </c:pt>
                      <c:pt idx="24750">
                        <c:v>44832.252314814818</c:v>
                      </c:pt>
                      <c:pt idx="24751">
                        <c:v>44832.252326388887</c:v>
                      </c:pt>
                      <c:pt idx="24752">
                        <c:v>44832.252337962964</c:v>
                      </c:pt>
                      <c:pt idx="24753">
                        <c:v>44832.252349537041</c:v>
                      </c:pt>
                      <c:pt idx="24754">
                        <c:v>44832.25236111111</c:v>
                      </c:pt>
                      <c:pt idx="24755">
                        <c:v>44832.252372685187</c:v>
                      </c:pt>
                      <c:pt idx="24756">
                        <c:v>44832.252384259256</c:v>
                      </c:pt>
                      <c:pt idx="24757">
                        <c:v>44832.252395833333</c:v>
                      </c:pt>
                      <c:pt idx="24758">
                        <c:v>44832.25240740741</c:v>
                      </c:pt>
                      <c:pt idx="24759">
                        <c:v>44832.252418981479</c:v>
                      </c:pt>
                      <c:pt idx="24760">
                        <c:v>44832.252430555556</c:v>
                      </c:pt>
                      <c:pt idx="24761">
                        <c:v>44832.252442129633</c:v>
                      </c:pt>
                      <c:pt idx="24762">
                        <c:v>44832.252453703702</c:v>
                      </c:pt>
                      <c:pt idx="24763">
                        <c:v>44832.252465277779</c:v>
                      </c:pt>
                      <c:pt idx="24764">
                        <c:v>44832.252476851849</c:v>
                      </c:pt>
                      <c:pt idx="24765">
                        <c:v>44832.252488425926</c:v>
                      </c:pt>
                      <c:pt idx="24766">
                        <c:v>44832.252500000002</c:v>
                      </c:pt>
                      <c:pt idx="24767">
                        <c:v>44832.252511574072</c:v>
                      </c:pt>
                      <c:pt idx="24768">
                        <c:v>44832.252523148149</c:v>
                      </c:pt>
                      <c:pt idx="24769">
                        <c:v>44832.252534722225</c:v>
                      </c:pt>
                      <c:pt idx="24770">
                        <c:v>44832.252546296295</c:v>
                      </c:pt>
                      <c:pt idx="24771">
                        <c:v>44832.252557870372</c:v>
                      </c:pt>
                      <c:pt idx="24772">
                        <c:v>44832.252569444441</c:v>
                      </c:pt>
                      <c:pt idx="24773">
                        <c:v>44832.252581018518</c:v>
                      </c:pt>
                      <c:pt idx="24774">
                        <c:v>44832.252592592595</c:v>
                      </c:pt>
                      <c:pt idx="24775">
                        <c:v>44832.252604166664</c:v>
                      </c:pt>
                      <c:pt idx="24776">
                        <c:v>44832.252615740741</c:v>
                      </c:pt>
                      <c:pt idx="24777">
                        <c:v>44832.252627314818</c:v>
                      </c:pt>
                      <c:pt idx="24778">
                        <c:v>44832.252638888887</c:v>
                      </c:pt>
                      <c:pt idx="24779">
                        <c:v>44832.252650462964</c:v>
                      </c:pt>
                      <c:pt idx="24780">
                        <c:v>44832.252662037034</c:v>
                      </c:pt>
                      <c:pt idx="24781">
                        <c:v>44832.25267361111</c:v>
                      </c:pt>
                      <c:pt idx="24782">
                        <c:v>44832.252685185187</c:v>
                      </c:pt>
                      <c:pt idx="24783">
                        <c:v>44832.252696759257</c:v>
                      </c:pt>
                      <c:pt idx="24784">
                        <c:v>44832.252708333333</c:v>
                      </c:pt>
                      <c:pt idx="24785">
                        <c:v>44832.25271990741</c:v>
                      </c:pt>
                      <c:pt idx="24786">
                        <c:v>44832.25273148148</c:v>
                      </c:pt>
                      <c:pt idx="24787">
                        <c:v>44832.252743055556</c:v>
                      </c:pt>
                      <c:pt idx="24788">
                        <c:v>44832.252754629626</c:v>
                      </c:pt>
                      <c:pt idx="24789">
                        <c:v>44832.252766203703</c:v>
                      </c:pt>
                      <c:pt idx="24790">
                        <c:v>44832.25277777778</c:v>
                      </c:pt>
                      <c:pt idx="24791">
                        <c:v>44832.252789351849</c:v>
                      </c:pt>
                      <c:pt idx="24792">
                        <c:v>44832.252800925926</c:v>
                      </c:pt>
                      <c:pt idx="24793">
                        <c:v>44832.252812500003</c:v>
                      </c:pt>
                      <c:pt idx="24794">
                        <c:v>44832.252824074072</c:v>
                      </c:pt>
                      <c:pt idx="24795">
                        <c:v>44832.252835648149</c:v>
                      </c:pt>
                      <c:pt idx="24796">
                        <c:v>44832.252847222226</c:v>
                      </c:pt>
                      <c:pt idx="24797">
                        <c:v>44832.252858796295</c:v>
                      </c:pt>
                      <c:pt idx="24798">
                        <c:v>44832.252870370372</c:v>
                      </c:pt>
                      <c:pt idx="24799">
                        <c:v>44832.252881944441</c:v>
                      </c:pt>
                      <c:pt idx="24800">
                        <c:v>44832.252893518518</c:v>
                      </c:pt>
                      <c:pt idx="24801">
                        <c:v>44832.252905092595</c:v>
                      </c:pt>
                      <c:pt idx="24802">
                        <c:v>44832.252916666665</c:v>
                      </c:pt>
                      <c:pt idx="24803">
                        <c:v>44832.252928240741</c:v>
                      </c:pt>
                      <c:pt idx="24804">
                        <c:v>44832.252939814818</c:v>
                      </c:pt>
                      <c:pt idx="24805">
                        <c:v>44832.252951388888</c:v>
                      </c:pt>
                      <c:pt idx="24806">
                        <c:v>44832.252962962964</c:v>
                      </c:pt>
                      <c:pt idx="24807">
                        <c:v>44832.252974537034</c:v>
                      </c:pt>
                      <c:pt idx="24808">
                        <c:v>44832.252986111111</c:v>
                      </c:pt>
                      <c:pt idx="24809">
                        <c:v>44832.252997685187</c:v>
                      </c:pt>
                      <c:pt idx="24810">
                        <c:v>44832.253009259257</c:v>
                      </c:pt>
                      <c:pt idx="24811">
                        <c:v>44832.253020833334</c:v>
                      </c:pt>
                      <c:pt idx="24812">
                        <c:v>44832.253032407411</c:v>
                      </c:pt>
                      <c:pt idx="24813">
                        <c:v>44832.25304398148</c:v>
                      </c:pt>
                      <c:pt idx="24814">
                        <c:v>44832.253055555557</c:v>
                      </c:pt>
                      <c:pt idx="24815">
                        <c:v>44832.253067129626</c:v>
                      </c:pt>
                      <c:pt idx="24816">
                        <c:v>44832.253078703703</c:v>
                      </c:pt>
                      <c:pt idx="24817">
                        <c:v>44832.25309027778</c:v>
                      </c:pt>
                      <c:pt idx="24818">
                        <c:v>44832.253101851849</c:v>
                      </c:pt>
                      <c:pt idx="24819">
                        <c:v>44832.253113425926</c:v>
                      </c:pt>
                      <c:pt idx="24820">
                        <c:v>44832.253125000003</c:v>
                      </c:pt>
                      <c:pt idx="24821">
                        <c:v>44832.253136574072</c:v>
                      </c:pt>
                      <c:pt idx="24822">
                        <c:v>44832.253148148149</c:v>
                      </c:pt>
                      <c:pt idx="24823">
                        <c:v>44832.253159722219</c:v>
                      </c:pt>
                      <c:pt idx="24824">
                        <c:v>44832.253171296295</c:v>
                      </c:pt>
                      <c:pt idx="24825">
                        <c:v>44832.253182870372</c:v>
                      </c:pt>
                      <c:pt idx="24826">
                        <c:v>44832.253194444442</c:v>
                      </c:pt>
                      <c:pt idx="24827">
                        <c:v>44832.253206018519</c:v>
                      </c:pt>
                      <c:pt idx="24828">
                        <c:v>44832.253217592595</c:v>
                      </c:pt>
                      <c:pt idx="24829">
                        <c:v>44832.253229166665</c:v>
                      </c:pt>
                      <c:pt idx="24830">
                        <c:v>44832.253240740742</c:v>
                      </c:pt>
                      <c:pt idx="24831">
                        <c:v>44832.253252314818</c:v>
                      </c:pt>
                      <c:pt idx="24832">
                        <c:v>44832.253263888888</c:v>
                      </c:pt>
                      <c:pt idx="24833">
                        <c:v>44832.253275462965</c:v>
                      </c:pt>
                      <c:pt idx="24834">
                        <c:v>44832.253287037034</c:v>
                      </c:pt>
                      <c:pt idx="24835">
                        <c:v>44832.253310185188</c:v>
                      </c:pt>
                      <c:pt idx="24836">
                        <c:v>44832.253321759257</c:v>
                      </c:pt>
                      <c:pt idx="24837">
                        <c:v>44832.253333333334</c:v>
                      </c:pt>
                      <c:pt idx="24838">
                        <c:v>44832.253344907411</c:v>
                      </c:pt>
                      <c:pt idx="24839">
                        <c:v>44832.25335648148</c:v>
                      </c:pt>
                      <c:pt idx="24840">
                        <c:v>44832.253368055557</c:v>
                      </c:pt>
                      <c:pt idx="24841">
                        <c:v>44832.253379629627</c:v>
                      </c:pt>
                      <c:pt idx="24842">
                        <c:v>44832.253391203703</c:v>
                      </c:pt>
                      <c:pt idx="24843">
                        <c:v>44832.25340277778</c:v>
                      </c:pt>
                      <c:pt idx="24844">
                        <c:v>44832.25341435185</c:v>
                      </c:pt>
                      <c:pt idx="24845">
                        <c:v>44832.253425925926</c:v>
                      </c:pt>
                      <c:pt idx="24846">
                        <c:v>44832.253437500003</c:v>
                      </c:pt>
                      <c:pt idx="24847">
                        <c:v>44832.253449074073</c:v>
                      </c:pt>
                      <c:pt idx="24848">
                        <c:v>44832.253460648149</c:v>
                      </c:pt>
                      <c:pt idx="24849">
                        <c:v>44832.253472222219</c:v>
                      </c:pt>
                      <c:pt idx="24850">
                        <c:v>44832.253483796296</c:v>
                      </c:pt>
                      <c:pt idx="24851">
                        <c:v>44832.253495370373</c:v>
                      </c:pt>
                      <c:pt idx="24852">
                        <c:v>44832.253506944442</c:v>
                      </c:pt>
                      <c:pt idx="24853">
                        <c:v>44832.253518518519</c:v>
                      </c:pt>
                      <c:pt idx="24854">
                        <c:v>44832.253530092596</c:v>
                      </c:pt>
                      <c:pt idx="24855">
                        <c:v>44832.253541666665</c:v>
                      </c:pt>
                      <c:pt idx="24856">
                        <c:v>44832.253553240742</c:v>
                      </c:pt>
                      <c:pt idx="24857">
                        <c:v>44832.253564814811</c:v>
                      </c:pt>
                      <c:pt idx="24858">
                        <c:v>44832.253576388888</c:v>
                      </c:pt>
                      <c:pt idx="24859">
                        <c:v>44832.253587962965</c:v>
                      </c:pt>
                      <c:pt idx="24860">
                        <c:v>44832.253599537034</c:v>
                      </c:pt>
                      <c:pt idx="24861">
                        <c:v>44832.253611111111</c:v>
                      </c:pt>
                      <c:pt idx="24862">
                        <c:v>44832.253622685188</c:v>
                      </c:pt>
                      <c:pt idx="24863">
                        <c:v>44832.253634259258</c:v>
                      </c:pt>
                      <c:pt idx="24864">
                        <c:v>44832.253645833334</c:v>
                      </c:pt>
                      <c:pt idx="24865">
                        <c:v>44832.253657407404</c:v>
                      </c:pt>
                      <c:pt idx="24866">
                        <c:v>44832.253668981481</c:v>
                      </c:pt>
                      <c:pt idx="24867">
                        <c:v>44832.253680555557</c:v>
                      </c:pt>
                      <c:pt idx="24868">
                        <c:v>44832.253692129627</c:v>
                      </c:pt>
                      <c:pt idx="24869">
                        <c:v>44832.253703703704</c:v>
                      </c:pt>
                      <c:pt idx="24870">
                        <c:v>44832.25371527778</c:v>
                      </c:pt>
                      <c:pt idx="24871">
                        <c:v>44832.25372685185</c:v>
                      </c:pt>
                      <c:pt idx="24872">
                        <c:v>44832.253738425927</c:v>
                      </c:pt>
                      <c:pt idx="24873">
                        <c:v>44832.253750000003</c:v>
                      </c:pt>
                      <c:pt idx="24874">
                        <c:v>44832.253761574073</c:v>
                      </c:pt>
                      <c:pt idx="24875">
                        <c:v>44832.25377314815</c:v>
                      </c:pt>
                      <c:pt idx="24876">
                        <c:v>44832.253784722219</c:v>
                      </c:pt>
                      <c:pt idx="24877">
                        <c:v>44832.253796296296</c:v>
                      </c:pt>
                      <c:pt idx="24878">
                        <c:v>44832.253807870373</c:v>
                      </c:pt>
                      <c:pt idx="24879">
                        <c:v>44832.253819444442</c:v>
                      </c:pt>
                      <c:pt idx="24880">
                        <c:v>44832.253831018519</c:v>
                      </c:pt>
                      <c:pt idx="24881">
                        <c:v>44832.253842592596</c:v>
                      </c:pt>
                      <c:pt idx="24882">
                        <c:v>44832.253854166665</c:v>
                      </c:pt>
                      <c:pt idx="24883">
                        <c:v>44832.253865740742</c:v>
                      </c:pt>
                      <c:pt idx="24884">
                        <c:v>44832.253877314812</c:v>
                      </c:pt>
                      <c:pt idx="24885">
                        <c:v>44832.253888888888</c:v>
                      </c:pt>
                      <c:pt idx="24886">
                        <c:v>44832.253900462965</c:v>
                      </c:pt>
                      <c:pt idx="24887">
                        <c:v>44832.253912037035</c:v>
                      </c:pt>
                      <c:pt idx="24888">
                        <c:v>44832.253923611112</c:v>
                      </c:pt>
                      <c:pt idx="24889">
                        <c:v>44832.253935185188</c:v>
                      </c:pt>
                      <c:pt idx="24890">
                        <c:v>44832.253946759258</c:v>
                      </c:pt>
                      <c:pt idx="24891">
                        <c:v>44832.253958333335</c:v>
                      </c:pt>
                      <c:pt idx="24892">
                        <c:v>44832.253969907404</c:v>
                      </c:pt>
                      <c:pt idx="24893">
                        <c:v>44832.253981481481</c:v>
                      </c:pt>
                      <c:pt idx="24894">
                        <c:v>44832.253993055558</c:v>
                      </c:pt>
                      <c:pt idx="24895">
                        <c:v>44832.254004629627</c:v>
                      </c:pt>
                      <c:pt idx="24896">
                        <c:v>44832.254016203704</c:v>
                      </c:pt>
                      <c:pt idx="24897">
                        <c:v>44832.254027777781</c:v>
                      </c:pt>
                      <c:pt idx="24898">
                        <c:v>44832.25403935185</c:v>
                      </c:pt>
                      <c:pt idx="24899">
                        <c:v>44832.254050925927</c:v>
                      </c:pt>
                      <c:pt idx="24900">
                        <c:v>44832.254062499997</c:v>
                      </c:pt>
                      <c:pt idx="24901">
                        <c:v>44832.254074074073</c:v>
                      </c:pt>
                      <c:pt idx="24902">
                        <c:v>44832.25408564815</c:v>
                      </c:pt>
                      <c:pt idx="24903">
                        <c:v>44832.25409722222</c:v>
                      </c:pt>
                      <c:pt idx="24904">
                        <c:v>44832.254108796296</c:v>
                      </c:pt>
                      <c:pt idx="24905">
                        <c:v>44832.254120370373</c:v>
                      </c:pt>
                      <c:pt idx="24906">
                        <c:v>44832.254131944443</c:v>
                      </c:pt>
                      <c:pt idx="24907">
                        <c:v>44832.254143518519</c:v>
                      </c:pt>
                      <c:pt idx="24908">
                        <c:v>44832.254155092596</c:v>
                      </c:pt>
                      <c:pt idx="24909">
                        <c:v>44832.254166666666</c:v>
                      </c:pt>
                      <c:pt idx="24910">
                        <c:v>44832.254178240742</c:v>
                      </c:pt>
                      <c:pt idx="24911">
                        <c:v>44832.254189814812</c:v>
                      </c:pt>
                      <c:pt idx="24912">
                        <c:v>44832.254201388889</c:v>
                      </c:pt>
                      <c:pt idx="24913">
                        <c:v>44832.254212962966</c:v>
                      </c:pt>
                      <c:pt idx="24914">
                        <c:v>44832.254224537035</c:v>
                      </c:pt>
                      <c:pt idx="24915">
                        <c:v>44832.254236111112</c:v>
                      </c:pt>
                      <c:pt idx="24916">
                        <c:v>44832.254247685189</c:v>
                      </c:pt>
                      <c:pt idx="24917">
                        <c:v>44832.254259259258</c:v>
                      </c:pt>
                      <c:pt idx="24918">
                        <c:v>44832.254270833335</c:v>
                      </c:pt>
                      <c:pt idx="24919">
                        <c:v>44832.254282407404</c:v>
                      </c:pt>
                      <c:pt idx="24920">
                        <c:v>44832.254293981481</c:v>
                      </c:pt>
                      <c:pt idx="24921">
                        <c:v>44832.254305555558</c:v>
                      </c:pt>
                      <c:pt idx="24922">
                        <c:v>44832.254317129627</c:v>
                      </c:pt>
                      <c:pt idx="24923">
                        <c:v>44832.254328703704</c:v>
                      </c:pt>
                      <c:pt idx="24924">
                        <c:v>44832.254340277781</c:v>
                      </c:pt>
                      <c:pt idx="24925">
                        <c:v>44832.254351851851</c:v>
                      </c:pt>
                      <c:pt idx="24926">
                        <c:v>44832.254363425927</c:v>
                      </c:pt>
                      <c:pt idx="24927">
                        <c:v>44832.254374999997</c:v>
                      </c:pt>
                      <c:pt idx="24928">
                        <c:v>44832.254386574074</c:v>
                      </c:pt>
                      <c:pt idx="24929">
                        <c:v>44832.25439814815</c:v>
                      </c:pt>
                      <c:pt idx="24930">
                        <c:v>44832.25440972222</c:v>
                      </c:pt>
                      <c:pt idx="24931">
                        <c:v>44832.254421296297</c:v>
                      </c:pt>
                      <c:pt idx="24932">
                        <c:v>44832.254432870373</c:v>
                      </c:pt>
                      <c:pt idx="24933">
                        <c:v>44832.254444444443</c:v>
                      </c:pt>
                      <c:pt idx="24934">
                        <c:v>44832.25445601852</c:v>
                      </c:pt>
                      <c:pt idx="24935">
                        <c:v>44832.254467592589</c:v>
                      </c:pt>
                      <c:pt idx="24936">
                        <c:v>44832.254479166666</c:v>
                      </c:pt>
                      <c:pt idx="24937">
                        <c:v>44832.254490740743</c:v>
                      </c:pt>
                      <c:pt idx="24938">
                        <c:v>44832.254502314812</c:v>
                      </c:pt>
                      <c:pt idx="24939">
                        <c:v>44832.254513888889</c:v>
                      </c:pt>
                      <c:pt idx="24940">
                        <c:v>44832.254525462966</c:v>
                      </c:pt>
                      <c:pt idx="24941">
                        <c:v>44832.254537037035</c:v>
                      </c:pt>
                      <c:pt idx="24942">
                        <c:v>44832.254548611112</c:v>
                      </c:pt>
                      <c:pt idx="24943">
                        <c:v>44832.254560185182</c:v>
                      </c:pt>
                      <c:pt idx="24944">
                        <c:v>44832.254571759258</c:v>
                      </c:pt>
                      <c:pt idx="24945">
                        <c:v>44832.254583333335</c:v>
                      </c:pt>
                      <c:pt idx="24946">
                        <c:v>44832.254594907405</c:v>
                      </c:pt>
                      <c:pt idx="24947">
                        <c:v>44832.254606481481</c:v>
                      </c:pt>
                      <c:pt idx="24948">
                        <c:v>44832.254618055558</c:v>
                      </c:pt>
                      <c:pt idx="24949">
                        <c:v>44832.254629629628</c:v>
                      </c:pt>
                      <c:pt idx="24950">
                        <c:v>44832.254641203705</c:v>
                      </c:pt>
                      <c:pt idx="24951">
                        <c:v>44832.254652777781</c:v>
                      </c:pt>
                      <c:pt idx="24952">
                        <c:v>44832.254664351851</c:v>
                      </c:pt>
                      <c:pt idx="24953">
                        <c:v>44832.254675925928</c:v>
                      </c:pt>
                      <c:pt idx="24954">
                        <c:v>44832.254687499997</c:v>
                      </c:pt>
                      <c:pt idx="24955">
                        <c:v>44832.254699074074</c:v>
                      </c:pt>
                      <c:pt idx="24956">
                        <c:v>44832.254710648151</c:v>
                      </c:pt>
                      <c:pt idx="24957">
                        <c:v>44832.25472222222</c:v>
                      </c:pt>
                      <c:pt idx="24958">
                        <c:v>44832.254733796297</c:v>
                      </c:pt>
                      <c:pt idx="24959">
                        <c:v>44832.254745370374</c:v>
                      </c:pt>
                      <c:pt idx="24960">
                        <c:v>44832.254756944443</c:v>
                      </c:pt>
                      <c:pt idx="24961">
                        <c:v>44832.25476851852</c:v>
                      </c:pt>
                      <c:pt idx="24962">
                        <c:v>44832.254780092589</c:v>
                      </c:pt>
                      <c:pt idx="24963">
                        <c:v>44832.254791666666</c:v>
                      </c:pt>
                      <c:pt idx="24964">
                        <c:v>44832.254803240743</c:v>
                      </c:pt>
                      <c:pt idx="24965">
                        <c:v>44832.254814814813</c:v>
                      </c:pt>
                      <c:pt idx="24966">
                        <c:v>44832.254826388889</c:v>
                      </c:pt>
                      <c:pt idx="24967">
                        <c:v>44832.254837962966</c:v>
                      </c:pt>
                      <c:pt idx="24968">
                        <c:v>44832.254849537036</c:v>
                      </c:pt>
                      <c:pt idx="24969">
                        <c:v>44832.254861111112</c:v>
                      </c:pt>
                      <c:pt idx="24970">
                        <c:v>44832.254872685182</c:v>
                      </c:pt>
                      <c:pt idx="24971">
                        <c:v>44832.254884259259</c:v>
                      </c:pt>
                      <c:pt idx="24972">
                        <c:v>44832.254895833335</c:v>
                      </c:pt>
                      <c:pt idx="24973">
                        <c:v>44832.254907407405</c:v>
                      </c:pt>
                      <c:pt idx="24974">
                        <c:v>44832.254918981482</c:v>
                      </c:pt>
                      <c:pt idx="24975">
                        <c:v>44832.254930555559</c:v>
                      </c:pt>
                      <c:pt idx="24976">
                        <c:v>44832.254942129628</c:v>
                      </c:pt>
                      <c:pt idx="24977">
                        <c:v>44832.254953703705</c:v>
                      </c:pt>
                      <c:pt idx="24978">
                        <c:v>44832.254965277774</c:v>
                      </c:pt>
                      <c:pt idx="24979">
                        <c:v>44832.254976851851</c:v>
                      </c:pt>
                      <c:pt idx="24980">
                        <c:v>44832.254988425928</c:v>
                      </c:pt>
                      <c:pt idx="24981">
                        <c:v>44832.254999999997</c:v>
                      </c:pt>
                      <c:pt idx="24982">
                        <c:v>44832.255011574074</c:v>
                      </c:pt>
                      <c:pt idx="24983">
                        <c:v>44832.255023148151</c:v>
                      </c:pt>
                      <c:pt idx="24984">
                        <c:v>44832.25503472222</c:v>
                      </c:pt>
                      <c:pt idx="24985">
                        <c:v>44832.255046296297</c:v>
                      </c:pt>
                      <c:pt idx="24986">
                        <c:v>44832.255057870374</c:v>
                      </c:pt>
                      <c:pt idx="24987">
                        <c:v>44832.255069444444</c:v>
                      </c:pt>
                      <c:pt idx="24988">
                        <c:v>44832.25508101852</c:v>
                      </c:pt>
                      <c:pt idx="24989">
                        <c:v>44832.25509259259</c:v>
                      </c:pt>
                      <c:pt idx="24990">
                        <c:v>44832.255104166667</c:v>
                      </c:pt>
                      <c:pt idx="24991">
                        <c:v>44832.255115740743</c:v>
                      </c:pt>
                      <c:pt idx="24992">
                        <c:v>44832.255127314813</c:v>
                      </c:pt>
                      <c:pt idx="24993">
                        <c:v>44832.25513888889</c:v>
                      </c:pt>
                      <c:pt idx="24994">
                        <c:v>44832.255150462966</c:v>
                      </c:pt>
                      <c:pt idx="24995">
                        <c:v>44832.255162037036</c:v>
                      </c:pt>
                      <c:pt idx="24996">
                        <c:v>44832.255173611113</c:v>
                      </c:pt>
                      <c:pt idx="24997">
                        <c:v>44832.255185185182</c:v>
                      </c:pt>
                      <c:pt idx="24998">
                        <c:v>44832.255196759259</c:v>
                      </c:pt>
                      <c:pt idx="24999">
                        <c:v>44832.255208333336</c:v>
                      </c:pt>
                      <c:pt idx="25000">
                        <c:v>44832.255219907405</c:v>
                      </c:pt>
                      <c:pt idx="25001">
                        <c:v>44832.255231481482</c:v>
                      </c:pt>
                      <c:pt idx="25002">
                        <c:v>44832.255243055559</c:v>
                      </c:pt>
                      <c:pt idx="25003">
                        <c:v>44832.255254629628</c:v>
                      </c:pt>
                      <c:pt idx="25004">
                        <c:v>44832.255266203705</c:v>
                      </c:pt>
                      <c:pt idx="25005">
                        <c:v>44832.255277777775</c:v>
                      </c:pt>
                      <c:pt idx="25006">
                        <c:v>44832.255289351851</c:v>
                      </c:pt>
                      <c:pt idx="25007">
                        <c:v>44832.255300925928</c:v>
                      </c:pt>
                      <c:pt idx="25008">
                        <c:v>44832.255312499998</c:v>
                      </c:pt>
                      <c:pt idx="25009">
                        <c:v>44832.255324074074</c:v>
                      </c:pt>
                      <c:pt idx="25010">
                        <c:v>44832.255335648151</c:v>
                      </c:pt>
                      <c:pt idx="25011">
                        <c:v>44832.255347222221</c:v>
                      </c:pt>
                      <c:pt idx="25012">
                        <c:v>44832.255358796298</c:v>
                      </c:pt>
                      <c:pt idx="25013">
                        <c:v>44832.255370370367</c:v>
                      </c:pt>
                      <c:pt idx="25014">
                        <c:v>44832.255381944444</c:v>
                      </c:pt>
                      <c:pt idx="25015">
                        <c:v>44832.255393518521</c:v>
                      </c:pt>
                      <c:pt idx="25016">
                        <c:v>44832.25540509259</c:v>
                      </c:pt>
                      <c:pt idx="25017">
                        <c:v>44832.255416666667</c:v>
                      </c:pt>
                      <c:pt idx="25018">
                        <c:v>44832.255428240744</c:v>
                      </c:pt>
                      <c:pt idx="25019">
                        <c:v>44832.255439814813</c:v>
                      </c:pt>
                      <c:pt idx="25020">
                        <c:v>44832.25545138889</c:v>
                      </c:pt>
                      <c:pt idx="25021">
                        <c:v>44832.255462962959</c:v>
                      </c:pt>
                      <c:pt idx="25022">
                        <c:v>44832.255474537036</c:v>
                      </c:pt>
                      <c:pt idx="25023">
                        <c:v>44832.255486111113</c:v>
                      </c:pt>
                      <c:pt idx="25024">
                        <c:v>44832.255497685182</c:v>
                      </c:pt>
                      <c:pt idx="25025">
                        <c:v>44832.255509259259</c:v>
                      </c:pt>
                      <c:pt idx="25026">
                        <c:v>44832.255520833336</c:v>
                      </c:pt>
                      <c:pt idx="25027">
                        <c:v>44832.255532407406</c:v>
                      </c:pt>
                      <c:pt idx="25028">
                        <c:v>44832.255543981482</c:v>
                      </c:pt>
                      <c:pt idx="25029">
                        <c:v>44832.255555555559</c:v>
                      </c:pt>
                      <c:pt idx="25030">
                        <c:v>44832.255567129629</c:v>
                      </c:pt>
                      <c:pt idx="25031">
                        <c:v>44832.255578703705</c:v>
                      </c:pt>
                      <c:pt idx="25032">
                        <c:v>44832.255590277775</c:v>
                      </c:pt>
                      <c:pt idx="25033">
                        <c:v>44832.255601851852</c:v>
                      </c:pt>
                      <c:pt idx="25034">
                        <c:v>44832.255613425928</c:v>
                      </c:pt>
                      <c:pt idx="25035">
                        <c:v>44832.255624999998</c:v>
                      </c:pt>
                      <c:pt idx="25036">
                        <c:v>44832.255636574075</c:v>
                      </c:pt>
                      <c:pt idx="25037">
                        <c:v>44832.255648148152</c:v>
                      </c:pt>
                      <c:pt idx="25038">
                        <c:v>44832.255659722221</c:v>
                      </c:pt>
                      <c:pt idx="25039">
                        <c:v>44832.255671296298</c:v>
                      </c:pt>
                      <c:pt idx="25040">
                        <c:v>44832.255682870367</c:v>
                      </c:pt>
                      <c:pt idx="25041">
                        <c:v>44832.255694444444</c:v>
                      </c:pt>
                      <c:pt idx="25042">
                        <c:v>44832.25571759259</c:v>
                      </c:pt>
                      <c:pt idx="25043">
                        <c:v>44832.255729166667</c:v>
                      </c:pt>
                      <c:pt idx="25044">
                        <c:v>44832.255740740744</c:v>
                      </c:pt>
                      <c:pt idx="25045">
                        <c:v>44832.255752314813</c:v>
                      </c:pt>
                      <c:pt idx="25046">
                        <c:v>44832.25576388889</c:v>
                      </c:pt>
                      <c:pt idx="25047">
                        <c:v>44832.25577546296</c:v>
                      </c:pt>
                      <c:pt idx="25048">
                        <c:v>44832.255787037036</c:v>
                      </c:pt>
                      <c:pt idx="25049">
                        <c:v>44832.255798611113</c:v>
                      </c:pt>
                      <c:pt idx="25050">
                        <c:v>44832.255810185183</c:v>
                      </c:pt>
                      <c:pt idx="25051">
                        <c:v>44832.25582175926</c:v>
                      </c:pt>
                      <c:pt idx="25052">
                        <c:v>44832.255833333336</c:v>
                      </c:pt>
                      <c:pt idx="25053">
                        <c:v>44832.255844907406</c:v>
                      </c:pt>
                      <c:pt idx="25054">
                        <c:v>44832.255856481483</c:v>
                      </c:pt>
                      <c:pt idx="25055">
                        <c:v>44832.255868055552</c:v>
                      </c:pt>
                      <c:pt idx="25056">
                        <c:v>44832.255879629629</c:v>
                      </c:pt>
                      <c:pt idx="25057">
                        <c:v>44832.255891203706</c:v>
                      </c:pt>
                      <c:pt idx="25058">
                        <c:v>44832.255902777775</c:v>
                      </c:pt>
                      <c:pt idx="25059">
                        <c:v>44832.255914351852</c:v>
                      </c:pt>
                      <c:pt idx="25060">
                        <c:v>44832.255925925929</c:v>
                      </c:pt>
                      <c:pt idx="25061">
                        <c:v>44832.255937499998</c:v>
                      </c:pt>
                      <c:pt idx="25062">
                        <c:v>44832.255949074075</c:v>
                      </c:pt>
                      <c:pt idx="25063">
                        <c:v>44832.255960648145</c:v>
                      </c:pt>
                      <c:pt idx="25064">
                        <c:v>44832.255972222221</c:v>
                      </c:pt>
                      <c:pt idx="25065">
                        <c:v>44832.255983796298</c:v>
                      </c:pt>
                      <c:pt idx="25066">
                        <c:v>44832.255995370368</c:v>
                      </c:pt>
                      <c:pt idx="25067">
                        <c:v>44832.256006944444</c:v>
                      </c:pt>
                      <c:pt idx="25068">
                        <c:v>44832.256018518521</c:v>
                      </c:pt>
                      <c:pt idx="25069">
                        <c:v>44832.256030092591</c:v>
                      </c:pt>
                      <c:pt idx="25070">
                        <c:v>44832.256041666667</c:v>
                      </c:pt>
                      <c:pt idx="25071">
                        <c:v>44832.256053240744</c:v>
                      </c:pt>
                      <c:pt idx="25072">
                        <c:v>44832.256064814814</c:v>
                      </c:pt>
                      <c:pt idx="25073">
                        <c:v>44832.256076388891</c:v>
                      </c:pt>
                      <c:pt idx="25074">
                        <c:v>44832.25608796296</c:v>
                      </c:pt>
                      <c:pt idx="25075">
                        <c:v>44832.256099537037</c:v>
                      </c:pt>
                      <c:pt idx="25076">
                        <c:v>44832.256111111114</c:v>
                      </c:pt>
                      <c:pt idx="25077">
                        <c:v>44832.256122685183</c:v>
                      </c:pt>
                      <c:pt idx="25078">
                        <c:v>44832.25613425926</c:v>
                      </c:pt>
                      <c:pt idx="25079">
                        <c:v>44832.256145833337</c:v>
                      </c:pt>
                      <c:pt idx="25080">
                        <c:v>44832.256157407406</c:v>
                      </c:pt>
                      <c:pt idx="25081">
                        <c:v>44832.256168981483</c:v>
                      </c:pt>
                      <c:pt idx="25082">
                        <c:v>44832.256180555552</c:v>
                      </c:pt>
                      <c:pt idx="25083">
                        <c:v>44832.256192129629</c:v>
                      </c:pt>
                      <c:pt idx="25084">
                        <c:v>44832.256203703706</c:v>
                      </c:pt>
                      <c:pt idx="25085">
                        <c:v>44832.256215277775</c:v>
                      </c:pt>
                      <c:pt idx="25086">
                        <c:v>44832.256226851852</c:v>
                      </c:pt>
                      <c:pt idx="25087">
                        <c:v>44832.256238425929</c:v>
                      </c:pt>
                      <c:pt idx="25088">
                        <c:v>44832.256249999999</c:v>
                      </c:pt>
                      <c:pt idx="25089">
                        <c:v>44832.256261574075</c:v>
                      </c:pt>
                      <c:pt idx="25090">
                        <c:v>44832.256273148145</c:v>
                      </c:pt>
                      <c:pt idx="25091">
                        <c:v>44832.256284722222</c:v>
                      </c:pt>
                      <c:pt idx="25092">
                        <c:v>44832.256296296298</c:v>
                      </c:pt>
                      <c:pt idx="25093">
                        <c:v>44832.256307870368</c:v>
                      </c:pt>
                      <c:pt idx="25094">
                        <c:v>44832.256319444445</c:v>
                      </c:pt>
                      <c:pt idx="25095">
                        <c:v>44832.256331018521</c:v>
                      </c:pt>
                      <c:pt idx="25096">
                        <c:v>44832.256342592591</c:v>
                      </c:pt>
                      <c:pt idx="25097">
                        <c:v>44832.256354166668</c:v>
                      </c:pt>
                      <c:pt idx="25098">
                        <c:v>44832.256365740737</c:v>
                      </c:pt>
                      <c:pt idx="25099">
                        <c:v>44832.256377314814</c:v>
                      </c:pt>
                      <c:pt idx="25100">
                        <c:v>44832.256388888891</c:v>
                      </c:pt>
                      <c:pt idx="25101">
                        <c:v>44832.25640046296</c:v>
                      </c:pt>
                      <c:pt idx="25102">
                        <c:v>44832.256412037037</c:v>
                      </c:pt>
                      <c:pt idx="25103">
                        <c:v>44832.256423611114</c:v>
                      </c:pt>
                      <c:pt idx="25104">
                        <c:v>44832.256435185183</c:v>
                      </c:pt>
                      <c:pt idx="25105">
                        <c:v>44832.25644675926</c:v>
                      </c:pt>
                      <c:pt idx="25106">
                        <c:v>44832.256458333337</c:v>
                      </c:pt>
                      <c:pt idx="25107">
                        <c:v>44832.256469907406</c:v>
                      </c:pt>
                      <c:pt idx="25108">
                        <c:v>44832.256481481483</c:v>
                      </c:pt>
                      <c:pt idx="25109">
                        <c:v>44832.256493055553</c:v>
                      </c:pt>
                      <c:pt idx="25110">
                        <c:v>44832.256504629629</c:v>
                      </c:pt>
                      <c:pt idx="25111">
                        <c:v>44832.256516203706</c:v>
                      </c:pt>
                      <c:pt idx="25112">
                        <c:v>44832.256527777776</c:v>
                      </c:pt>
                      <c:pt idx="25113">
                        <c:v>44832.256539351853</c:v>
                      </c:pt>
                      <c:pt idx="25114">
                        <c:v>44832.256550925929</c:v>
                      </c:pt>
                      <c:pt idx="25115">
                        <c:v>44832.256562499999</c:v>
                      </c:pt>
                      <c:pt idx="25116">
                        <c:v>44832.256574074076</c:v>
                      </c:pt>
                      <c:pt idx="25117">
                        <c:v>44832.256585648145</c:v>
                      </c:pt>
                      <c:pt idx="25118">
                        <c:v>44832.256597222222</c:v>
                      </c:pt>
                      <c:pt idx="25119">
                        <c:v>44832.256608796299</c:v>
                      </c:pt>
                      <c:pt idx="25120">
                        <c:v>44832.256620370368</c:v>
                      </c:pt>
                      <c:pt idx="25121">
                        <c:v>44832.256631944445</c:v>
                      </c:pt>
                      <c:pt idx="25122">
                        <c:v>44832.256643518522</c:v>
                      </c:pt>
                      <c:pt idx="25123">
                        <c:v>44832.256655092591</c:v>
                      </c:pt>
                      <c:pt idx="25124">
                        <c:v>44832.256666666668</c:v>
                      </c:pt>
                      <c:pt idx="25125">
                        <c:v>44832.256678240738</c:v>
                      </c:pt>
                      <c:pt idx="25126">
                        <c:v>44832.256689814814</c:v>
                      </c:pt>
                      <c:pt idx="25127">
                        <c:v>44832.256701388891</c:v>
                      </c:pt>
                      <c:pt idx="25128">
                        <c:v>44832.256712962961</c:v>
                      </c:pt>
                      <c:pt idx="25129">
                        <c:v>44832.256724537037</c:v>
                      </c:pt>
                      <c:pt idx="25130">
                        <c:v>44832.256736111114</c:v>
                      </c:pt>
                      <c:pt idx="25131">
                        <c:v>44832.256747685184</c:v>
                      </c:pt>
                      <c:pt idx="25132">
                        <c:v>44832.25675925926</c:v>
                      </c:pt>
                      <c:pt idx="25133">
                        <c:v>44832.25677083333</c:v>
                      </c:pt>
                      <c:pt idx="25134">
                        <c:v>44832.256782407407</c:v>
                      </c:pt>
                      <c:pt idx="25135">
                        <c:v>44832.256793981483</c:v>
                      </c:pt>
                      <c:pt idx="25136">
                        <c:v>44832.256805555553</c:v>
                      </c:pt>
                      <c:pt idx="25137">
                        <c:v>44832.25681712963</c:v>
                      </c:pt>
                      <c:pt idx="25138">
                        <c:v>44832.256828703707</c:v>
                      </c:pt>
                      <c:pt idx="25139">
                        <c:v>44832.256840277776</c:v>
                      </c:pt>
                      <c:pt idx="25140">
                        <c:v>44832.256851851853</c:v>
                      </c:pt>
                      <c:pt idx="25141">
                        <c:v>44832.256863425922</c:v>
                      </c:pt>
                      <c:pt idx="25142">
                        <c:v>44832.256874999999</c:v>
                      </c:pt>
                      <c:pt idx="25143">
                        <c:v>44832.256886574076</c:v>
                      </c:pt>
                      <c:pt idx="25144">
                        <c:v>44832.256898148145</c:v>
                      </c:pt>
                      <c:pt idx="25145">
                        <c:v>44832.256909722222</c:v>
                      </c:pt>
                      <c:pt idx="25146">
                        <c:v>44832.256921296299</c:v>
                      </c:pt>
                      <c:pt idx="25147">
                        <c:v>44832.256932870368</c:v>
                      </c:pt>
                      <c:pt idx="25148">
                        <c:v>44832.256944444445</c:v>
                      </c:pt>
                      <c:pt idx="25149">
                        <c:v>44832.256956018522</c:v>
                      </c:pt>
                      <c:pt idx="25150">
                        <c:v>44832.256967592592</c:v>
                      </c:pt>
                      <c:pt idx="25151">
                        <c:v>44832.256979166668</c:v>
                      </c:pt>
                      <c:pt idx="25152">
                        <c:v>44832.256990740738</c:v>
                      </c:pt>
                      <c:pt idx="25153">
                        <c:v>44832.257002314815</c:v>
                      </c:pt>
                      <c:pt idx="25154">
                        <c:v>44832.257013888891</c:v>
                      </c:pt>
                      <c:pt idx="25155">
                        <c:v>44832.257025462961</c:v>
                      </c:pt>
                      <c:pt idx="25156">
                        <c:v>44832.257037037038</c:v>
                      </c:pt>
                      <c:pt idx="25157">
                        <c:v>44832.257048611114</c:v>
                      </c:pt>
                      <c:pt idx="25158">
                        <c:v>44832.257060185184</c:v>
                      </c:pt>
                      <c:pt idx="25159">
                        <c:v>44832.257071759261</c:v>
                      </c:pt>
                      <c:pt idx="25160">
                        <c:v>44832.25708333333</c:v>
                      </c:pt>
                      <c:pt idx="25161">
                        <c:v>44832.257094907407</c:v>
                      </c:pt>
                      <c:pt idx="25162">
                        <c:v>44832.257106481484</c:v>
                      </c:pt>
                      <c:pt idx="25163">
                        <c:v>44832.257118055553</c:v>
                      </c:pt>
                      <c:pt idx="25164">
                        <c:v>44832.25712962963</c:v>
                      </c:pt>
                      <c:pt idx="25165">
                        <c:v>44832.257141203707</c:v>
                      </c:pt>
                      <c:pt idx="25166">
                        <c:v>44832.257152777776</c:v>
                      </c:pt>
                      <c:pt idx="25167">
                        <c:v>44832.257164351853</c:v>
                      </c:pt>
                      <c:pt idx="25168">
                        <c:v>44832.257175925923</c:v>
                      </c:pt>
                      <c:pt idx="25169">
                        <c:v>44832.257187499999</c:v>
                      </c:pt>
                      <c:pt idx="25170">
                        <c:v>44832.257199074076</c:v>
                      </c:pt>
                      <c:pt idx="25171">
                        <c:v>44832.257210648146</c:v>
                      </c:pt>
                      <c:pt idx="25172">
                        <c:v>44832.257222222222</c:v>
                      </c:pt>
                      <c:pt idx="25173">
                        <c:v>44832.257233796299</c:v>
                      </c:pt>
                      <c:pt idx="25174">
                        <c:v>44832.257245370369</c:v>
                      </c:pt>
                      <c:pt idx="25175">
                        <c:v>44832.257256944446</c:v>
                      </c:pt>
                      <c:pt idx="25176">
                        <c:v>44832.257268518515</c:v>
                      </c:pt>
                      <c:pt idx="25177">
                        <c:v>44832.257280092592</c:v>
                      </c:pt>
                      <c:pt idx="25178">
                        <c:v>44832.257291666669</c:v>
                      </c:pt>
                      <c:pt idx="25179">
                        <c:v>44832.257303240738</c:v>
                      </c:pt>
                      <c:pt idx="25180">
                        <c:v>44832.257314814815</c:v>
                      </c:pt>
                      <c:pt idx="25181">
                        <c:v>44832.257326388892</c:v>
                      </c:pt>
                      <c:pt idx="25182">
                        <c:v>44832.257337962961</c:v>
                      </c:pt>
                      <c:pt idx="25183">
                        <c:v>44832.257349537038</c:v>
                      </c:pt>
                      <c:pt idx="25184">
                        <c:v>44832.257361111115</c:v>
                      </c:pt>
                      <c:pt idx="25185">
                        <c:v>44832.257372685184</c:v>
                      </c:pt>
                      <c:pt idx="25186">
                        <c:v>44832.257384259261</c:v>
                      </c:pt>
                      <c:pt idx="25187">
                        <c:v>44832.257395833331</c:v>
                      </c:pt>
                      <c:pt idx="25188">
                        <c:v>44832.257407407407</c:v>
                      </c:pt>
                      <c:pt idx="25189">
                        <c:v>44832.257418981484</c:v>
                      </c:pt>
                      <c:pt idx="25190">
                        <c:v>44832.257430555554</c:v>
                      </c:pt>
                      <c:pt idx="25191">
                        <c:v>44832.25744212963</c:v>
                      </c:pt>
                      <c:pt idx="25192">
                        <c:v>44832.257453703707</c:v>
                      </c:pt>
                      <c:pt idx="25193">
                        <c:v>44832.257465277777</c:v>
                      </c:pt>
                      <c:pt idx="25194">
                        <c:v>44832.257476851853</c:v>
                      </c:pt>
                      <c:pt idx="25195">
                        <c:v>44832.257488425923</c:v>
                      </c:pt>
                      <c:pt idx="25196">
                        <c:v>44832.2575</c:v>
                      </c:pt>
                      <c:pt idx="25197">
                        <c:v>44832.257511574076</c:v>
                      </c:pt>
                      <c:pt idx="25198">
                        <c:v>44832.257523148146</c:v>
                      </c:pt>
                      <c:pt idx="25199">
                        <c:v>44832.257534722223</c:v>
                      </c:pt>
                      <c:pt idx="25200">
                        <c:v>44832.2575462963</c:v>
                      </c:pt>
                      <c:pt idx="25201">
                        <c:v>44832.257557870369</c:v>
                      </c:pt>
                      <c:pt idx="25202">
                        <c:v>44832.257569444446</c:v>
                      </c:pt>
                      <c:pt idx="25203">
                        <c:v>44832.257581018515</c:v>
                      </c:pt>
                      <c:pt idx="25204">
                        <c:v>44832.257592592592</c:v>
                      </c:pt>
                      <c:pt idx="25205">
                        <c:v>44832.257604166669</c:v>
                      </c:pt>
                      <c:pt idx="25206">
                        <c:v>44832.257615740738</c:v>
                      </c:pt>
                      <c:pt idx="25207">
                        <c:v>44832.257627314815</c:v>
                      </c:pt>
                      <c:pt idx="25208">
                        <c:v>44832.257638888892</c:v>
                      </c:pt>
                      <c:pt idx="25209">
                        <c:v>44832.257650462961</c:v>
                      </c:pt>
                      <c:pt idx="25210">
                        <c:v>44832.257662037038</c:v>
                      </c:pt>
                      <c:pt idx="25211">
                        <c:v>44832.257673611108</c:v>
                      </c:pt>
                      <c:pt idx="25212">
                        <c:v>44832.257685185185</c:v>
                      </c:pt>
                      <c:pt idx="25213">
                        <c:v>44832.257696759261</c:v>
                      </c:pt>
                      <c:pt idx="25214">
                        <c:v>44832.257708333331</c:v>
                      </c:pt>
                      <c:pt idx="25215">
                        <c:v>44832.257719907408</c:v>
                      </c:pt>
                      <c:pt idx="25216">
                        <c:v>44832.257731481484</c:v>
                      </c:pt>
                      <c:pt idx="25217">
                        <c:v>44832.257743055554</c:v>
                      </c:pt>
                      <c:pt idx="25218">
                        <c:v>44832.257754629631</c:v>
                      </c:pt>
                      <c:pt idx="25219">
                        <c:v>44832.2577662037</c:v>
                      </c:pt>
                      <c:pt idx="25220">
                        <c:v>44832.257777777777</c:v>
                      </c:pt>
                      <c:pt idx="25221">
                        <c:v>44832.257789351854</c:v>
                      </c:pt>
                      <c:pt idx="25222">
                        <c:v>44832.257800925923</c:v>
                      </c:pt>
                      <c:pt idx="25223">
                        <c:v>44832.2578125</c:v>
                      </c:pt>
                      <c:pt idx="25224">
                        <c:v>44832.257824074077</c:v>
                      </c:pt>
                      <c:pt idx="25225">
                        <c:v>44832.257835648146</c:v>
                      </c:pt>
                      <c:pt idx="25226">
                        <c:v>44832.257847222223</c:v>
                      </c:pt>
                      <c:pt idx="25227">
                        <c:v>44832.2578587963</c:v>
                      </c:pt>
                      <c:pt idx="25228">
                        <c:v>44832.257870370369</c:v>
                      </c:pt>
                      <c:pt idx="25229">
                        <c:v>44832.257881944446</c:v>
                      </c:pt>
                      <c:pt idx="25230">
                        <c:v>44832.257893518516</c:v>
                      </c:pt>
                      <c:pt idx="25231">
                        <c:v>44832.257905092592</c:v>
                      </c:pt>
                      <c:pt idx="25232">
                        <c:v>44832.257916666669</c:v>
                      </c:pt>
                      <c:pt idx="25233">
                        <c:v>44832.257928240739</c:v>
                      </c:pt>
                      <c:pt idx="25234">
                        <c:v>44832.257939814815</c:v>
                      </c:pt>
                      <c:pt idx="25235">
                        <c:v>44832.257951388892</c:v>
                      </c:pt>
                      <c:pt idx="25236">
                        <c:v>44832.257962962962</c:v>
                      </c:pt>
                      <c:pt idx="25237">
                        <c:v>44832.257974537039</c:v>
                      </c:pt>
                      <c:pt idx="25238">
                        <c:v>44832.257986111108</c:v>
                      </c:pt>
                      <c:pt idx="25239">
                        <c:v>44832.257997685185</c:v>
                      </c:pt>
                      <c:pt idx="25240">
                        <c:v>44832.258009259262</c:v>
                      </c:pt>
                      <c:pt idx="25241">
                        <c:v>44832.258020833331</c:v>
                      </c:pt>
                      <c:pt idx="25242">
                        <c:v>44832.258032407408</c:v>
                      </c:pt>
                      <c:pt idx="25243">
                        <c:v>44832.258043981485</c:v>
                      </c:pt>
                      <c:pt idx="25244">
                        <c:v>44832.258055555554</c:v>
                      </c:pt>
                      <c:pt idx="25245">
                        <c:v>44832.258067129631</c:v>
                      </c:pt>
                      <c:pt idx="25246">
                        <c:v>44832.2580787037</c:v>
                      </c:pt>
                      <c:pt idx="25247">
                        <c:v>44832.258090277777</c:v>
                      </c:pt>
                      <c:pt idx="25248">
                        <c:v>44832.258113425924</c:v>
                      </c:pt>
                      <c:pt idx="25249">
                        <c:v>44832.258125</c:v>
                      </c:pt>
                      <c:pt idx="25250">
                        <c:v>44832.258136574077</c:v>
                      </c:pt>
                      <c:pt idx="25251">
                        <c:v>44832.258148148147</c:v>
                      </c:pt>
                      <c:pt idx="25252">
                        <c:v>44832.258159722223</c:v>
                      </c:pt>
                      <c:pt idx="25253">
                        <c:v>44832.258171296293</c:v>
                      </c:pt>
                      <c:pt idx="25254">
                        <c:v>44832.25818287037</c:v>
                      </c:pt>
                      <c:pt idx="25255">
                        <c:v>44832.258194444446</c:v>
                      </c:pt>
                      <c:pt idx="25256">
                        <c:v>44832.258206018516</c:v>
                      </c:pt>
                      <c:pt idx="25257">
                        <c:v>44832.258217592593</c:v>
                      </c:pt>
                      <c:pt idx="25258">
                        <c:v>44832.258229166669</c:v>
                      </c:pt>
                      <c:pt idx="25259">
                        <c:v>44832.258240740739</c:v>
                      </c:pt>
                      <c:pt idx="25260">
                        <c:v>44832.258252314816</c:v>
                      </c:pt>
                      <c:pt idx="25261">
                        <c:v>44832.258263888885</c:v>
                      </c:pt>
                      <c:pt idx="25262">
                        <c:v>44832.258275462962</c:v>
                      </c:pt>
                      <c:pt idx="25263">
                        <c:v>44832.258287037039</c:v>
                      </c:pt>
                      <c:pt idx="25264">
                        <c:v>44832.258298611108</c:v>
                      </c:pt>
                      <c:pt idx="25265">
                        <c:v>44832.258310185185</c:v>
                      </c:pt>
                      <c:pt idx="25266">
                        <c:v>44832.258321759262</c:v>
                      </c:pt>
                      <c:pt idx="25267">
                        <c:v>44832.258333333331</c:v>
                      </c:pt>
                      <c:pt idx="25268">
                        <c:v>44832.258344907408</c:v>
                      </c:pt>
                      <c:pt idx="25269">
                        <c:v>44832.258356481485</c:v>
                      </c:pt>
                      <c:pt idx="25270">
                        <c:v>44832.258368055554</c:v>
                      </c:pt>
                      <c:pt idx="25271">
                        <c:v>44832.258379629631</c:v>
                      </c:pt>
                      <c:pt idx="25272">
                        <c:v>44832.258391203701</c:v>
                      </c:pt>
                      <c:pt idx="25273">
                        <c:v>44832.258402777778</c:v>
                      </c:pt>
                      <c:pt idx="25274">
                        <c:v>44832.258414351854</c:v>
                      </c:pt>
                      <c:pt idx="25275">
                        <c:v>44832.258425925924</c:v>
                      </c:pt>
                      <c:pt idx="25276">
                        <c:v>44832.258437500001</c:v>
                      </c:pt>
                      <c:pt idx="25277">
                        <c:v>44832.258449074077</c:v>
                      </c:pt>
                      <c:pt idx="25278">
                        <c:v>44832.258460648147</c:v>
                      </c:pt>
                      <c:pt idx="25279">
                        <c:v>44832.258472222224</c:v>
                      </c:pt>
                      <c:pt idx="25280">
                        <c:v>44832.258483796293</c:v>
                      </c:pt>
                      <c:pt idx="25281">
                        <c:v>44832.25849537037</c:v>
                      </c:pt>
                      <c:pt idx="25282">
                        <c:v>44832.258506944447</c:v>
                      </c:pt>
                      <c:pt idx="25283">
                        <c:v>44832.258518518516</c:v>
                      </c:pt>
                      <c:pt idx="25284">
                        <c:v>44832.258530092593</c:v>
                      </c:pt>
                      <c:pt idx="25285">
                        <c:v>44832.25854166667</c:v>
                      </c:pt>
                      <c:pt idx="25286">
                        <c:v>44832.258553240739</c:v>
                      </c:pt>
                      <c:pt idx="25287">
                        <c:v>44832.258564814816</c:v>
                      </c:pt>
                      <c:pt idx="25288">
                        <c:v>44832.258576388886</c:v>
                      </c:pt>
                      <c:pt idx="25289">
                        <c:v>44832.258587962962</c:v>
                      </c:pt>
                      <c:pt idx="25290">
                        <c:v>44832.258599537039</c:v>
                      </c:pt>
                      <c:pt idx="25291">
                        <c:v>44832.258611111109</c:v>
                      </c:pt>
                      <c:pt idx="25292">
                        <c:v>44832.258622685185</c:v>
                      </c:pt>
                      <c:pt idx="25293">
                        <c:v>44832.258634259262</c:v>
                      </c:pt>
                      <c:pt idx="25294">
                        <c:v>44832.258645833332</c:v>
                      </c:pt>
                      <c:pt idx="25295">
                        <c:v>44832.258657407408</c:v>
                      </c:pt>
                      <c:pt idx="25296">
                        <c:v>44832.258668981478</c:v>
                      </c:pt>
                      <c:pt idx="25297">
                        <c:v>44832.258680555555</c:v>
                      </c:pt>
                      <c:pt idx="25298">
                        <c:v>44832.258692129632</c:v>
                      </c:pt>
                      <c:pt idx="25299">
                        <c:v>44832.258703703701</c:v>
                      </c:pt>
                      <c:pt idx="25300">
                        <c:v>44832.258715277778</c:v>
                      </c:pt>
                      <c:pt idx="25301">
                        <c:v>44832.258726851855</c:v>
                      </c:pt>
                      <c:pt idx="25302">
                        <c:v>44832.258738425924</c:v>
                      </c:pt>
                      <c:pt idx="25303">
                        <c:v>44832.258750000001</c:v>
                      </c:pt>
                      <c:pt idx="25304">
                        <c:v>44832.258761574078</c:v>
                      </c:pt>
                      <c:pt idx="25305">
                        <c:v>44832.258773148147</c:v>
                      </c:pt>
                      <c:pt idx="25306">
                        <c:v>44832.258784722224</c:v>
                      </c:pt>
                      <c:pt idx="25307">
                        <c:v>44832.258796296293</c:v>
                      </c:pt>
                      <c:pt idx="25308">
                        <c:v>44832.25880787037</c:v>
                      </c:pt>
                      <c:pt idx="25309">
                        <c:v>44832.258819444447</c:v>
                      </c:pt>
                      <c:pt idx="25310">
                        <c:v>44832.258831018517</c:v>
                      </c:pt>
                      <c:pt idx="25311">
                        <c:v>44832.258842592593</c:v>
                      </c:pt>
                      <c:pt idx="25312">
                        <c:v>44832.25885416667</c:v>
                      </c:pt>
                      <c:pt idx="25313">
                        <c:v>44832.25886574074</c:v>
                      </c:pt>
                      <c:pt idx="25314">
                        <c:v>44832.258877314816</c:v>
                      </c:pt>
                      <c:pt idx="25315">
                        <c:v>44832.258888888886</c:v>
                      </c:pt>
                      <c:pt idx="25316">
                        <c:v>44832.258900462963</c:v>
                      </c:pt>
                      <c:pt idx="25317">
                        <c:v>44832.258912037039</c:v>
                      </c:pt>
                      <c:pt idx="25318">
                        <c:v>44832.258923611109</c:v>
                      </c:pt>
                      <c:pt idx="25319">
                        <c:v>44832.258935185186</c:v>
                      </c:pt>
                      <c:pt idx="25320">
                        <c:v>44832.258946759262</c:v>
                      </c:pt>
                      <c:pt idx="25321">
                        <c:v>44832.258958333332</c:v>
                      </c:pt>
                      <c:pt idx="25322">
                        <c:v>44832.258969907409</c:v>
                      </c:pt>
                      <c:pt idx="25323">
                        <c:v>44832.258981481478</c:v>
                      </c:pt>
                      <c:pt idx="25324">
                        <c:v>44832.258993055555</c:v>
                      </c:pt>
                      <c:pt idx="25325">
                        <c:v>44832.259004629632</c:v>
                      </c:pt>
                      <c:pt idx="25326">
                        <c:v>44832.259016203701</c:v>
                      </c:pt>
                      <c:pt idx="25327">
                        <c:v>44832.259027777778</c:v>
                      </c:pt>
                      <c:pt idx="25328">
                        <c:v>44832.259039351855</c:v>
                      </c:pt>
                      <c:pt idx="25329">
                        <c:v>44832.259050925924</c:v>
                      </c:pt>
                      <c:pt idx="25330">
                        <c:v>44832.259062500001</c:v>
                      </c:pt>
                      <c:pt idx="25331">
                        <c:v>44832.259074074071</c:v>
                      </c:pt>
                      <c:pt idx="25332">
                        <c:v>44832.259085648147</c:v>
                      </c:pt>
                      <c:pt idx="25333">
                        <c:v>44832.259097222224</c:v>
                      </c:pt>
                      <c:pt idx="25334">
                        <c:v>44832.259108796294</c:v>
                      </c:pt>
                      <c:pt idx="25335">
                        <c:v>44832.259120370371</c:v>
                      </c:pt>
                      <c:pt idx="25336">
                        <c:v>44832.259131944447</c:v>
                      </c:pt>
                      <c:pt idx="25337">
                        <c:v>44832.259143518517</c:v>
                      </c:pt>
                      <c:pt idx="25338">
                        <c:v>44832.259155092594</c:v>
                      </c:pt>
                      <c:pt idx="25339">
                        <c:v>44832.259166666663</c:v>
                      </c:pt>
                      <c:pt idx="25340">
                        <c:v>44832.25917824074</c:v>
                      </c:pt>
                      <c:pt idx="25341">
                        <c:v>44832.259189814817</c:v>
                      </c:pt>
                      <c:pt idx="25342">
                        <c:v>44832.259201388886</c:v>
                      </c:pt>
                      <c:pt idx="25343">
                        <c:v>44832.259212962963</c:v>
                      </c:pt>
                      <c:pt idx="25344">
                        <c:v>44832.25922453704</c:v>
                      </c:pt>
                      <c:pt idx="25345">
                        <c:v>44832.259236111109</c:v>
                      </c:pt>
                      <c:pt idx="25346">
                        <c:v>44832.259247685186</c:v>
                      </c:pt>
                      <c:pt idx="25347">
                        <c:v>44832.259259259263</c:v>
                      </c:pt>
                      <c:pt idx="25348">
                        <c:v>44832.259270833332</c:v>
                      </c:pt>
                      <c:pt idx="25349">
                        <c:v>44832.259282407409</c:v>
                      </c:pt>
                      <c:pt idx="25350">
                        <c:v>44832.259293981479</c:v>
                      </c:pt>
                      <c:pt idx="25351">
                        <c:v>44832.259305555555</c:v>
                      </c:pt>
                      <c:pt idx="25352">
                        <c:v>44832.259317129632</c:v>
                      </c:pt>
                      <c:pt idx="25353">
                        <c:v>44832.259328703702</c:v>
                      </c:pt>
                      <c:pt idx="25354">
                        <c:v>44832.259340277778</c:v>
                      </c:pt>
                      <c:pt idx="25355">
                        <c:v>44832.259351851855</c:v>
                      </c:pt>
                      <c:pt idx="25356">
                        <c:v>44832.259363425925</c:v>
                      </c:pt>
                      <c:pt idx="25357">
                        <c:v>44832.259375000001</c:v>
                      </c:pt>
                      <c:pt idx="25358">
                        <c:v>44832.259386574071</c:v>
                      </c:pt>
                      <c:pt idx="25359">
                        <c:v>44832.259398148148</c:v>
                      </c:pt>
                      <c:pt idx="25360">
                        <c:v>44832.259409722225</c:v>
                      </c:pt>
                      <c:pt idx="25361">
                        <c:v>44832.259421296294</c:v>
                      </c:pt>
                      <c:pt idx="25362">
                        <c:v>44832.259432870371</c:v>
                      </c:pt>
                      <c:pt idx="25363">
                        <c:v>44832.259444444448</c:v>
                      </c:pt>
                      <c:pt idx="25364">
                        <c:v>44832.259456018517</c:v>
                      </c:pt>
                      <c:pt idx="25365">
                        <c:v>44832.259467592594</c:v>
                      </c:pt>
                      <c:pt idx="25366">
                        <c:v>44832.259479166663</c:v>
                      </c:pt>
                      <c:pt idx="25367">
                        <c:v>44832.25949074074</c:v>
                      </c:pt>
                      <c:pt idx="25368">
                        <c:v>44832.259502314817</c:v>
                      </c:pt>
                      <c:pt idx="25369">
                        <c:v>44832.259513888886</c:v>
                      </c:pt>
                      <c:pt idx="25370">
                        <c:v>44832.259525462963</c:v>
                      </c:pt>
                      <c:pt idx="25371">
                        <c:v>44832.25953703704</c:v>
                      </c:pt>
                      <c:pt idx="25372">
                        <c:v>44832.259548611109</c:v>
                      </c:pt>
                      <c:pt idx="25373">
                        <c:v>44832.259560185186</c:v>
                      </c:pt>
                      <c:pt idx="25374">
                        <c:v>44832.259571759256</c:v>
                      </c:pt>
                      <c:pt idx="25375">
                        <c:v>44832.259583333333</c:v>
                      </c:pt>
                      <c:pt idx="25376">
                        <c:v>44832.259594907409</c:v>
                      </c:pt>
                      <c:pt idx="25377">
                        <c:v>44832.259606481479</c:v>
                      </c:pt>
                      <c:pt idx="25378">
                        <c:v>44832.259618055556</c:v>
                      </c:pt>
                      <c:pt idx="25379">
                        <c:v>44832.259629629632</c:v>
                      </c:pt>
                      <c:pt idx="25380">
                        <c:v>44832.259641203702</c:v>
                      </c:pt>
                      <c:pt idx="25381">
                        <c:v>44832.259652777779</c:v>
                      </c:pt>
                      <c:pt idx="25382">
                        <c:v>44832.259664351855</c:v>
                      </c:pt>
                      <c:pt idx="25383">
                        <c:v>44832.259675925925</c:v>
                      </c:pt>
                      <c:pt idx="25384">
                        <c:v>44832.259687500002</c:v>
                      </c:pt>
                      <c:pt idx="25385">
                        <c:v>44832.259699074071</c:v>
                      </c:pt>
                      <c:pt idx="25386">
                        <c:v>44832.259710648148</c:v>
                      </c:pt>
                      <c:pt idx="25387">
                        <c:v>44832.259722222225</c:v>
                      </c:pt>
                      <c:pt idx="25388">
                        <c:v>44832.259733796294</c:v>
                      </c:pt>
                      <c:pt idx="25389">
                        <c:v>44832.259745370371</c:v>
                      </c:pt>
                      <c:pt idx="25390">
                        <c:v>44832.259756944448</c:v>
                      </c:pt>
                      <c:pt idx="25391">
                        <c:v>44832.259768518517</c:v>
                      </c:pt>
                      <c:pt idx="25392">
                        <c:v>44832.259780092594</c:v>
                      </c:pt>
                      <c:pt idx="25393">
                        <c:v>44832.259791666664</c:v>
                      </c:pt>
                      <c:pt idx="25394">
                        <c:v>44832.25980324074</c:v>
                      </c:pt>
                      <c:pt idx="25395">
                        <c:v>44832.259814814817</c:v>
                      </c:pt>
                      <c:pt idx="25396">
                        <c:v>44832.259826388887</c:v>
                      </c:pt>
                      <c:pt idx="25397">
                        <c:v>44832.259837962964</c:v>
                      </c:pt>
                      <c:pt idx="25398">
                        <c:v>44832.25984953704</c:v>
                      </c:pt>
                      <c:pt idx="25399">
                        <c:v>44832.25986111111</c:v>
                      </c:pt>
                      <c:pt idx="25400">
                        <c:v>44832.259872685187</c:v>
                      </c:pt>
                      <c:pt idx="25401">
                        <c:v>44832.259884259256</c:v>
                      </c:pt>
                      <c:pt idx="25402">
                        <c:v>44832.259895833333</c:v>
                      </c:pt>
                      <c:pt idx="25403">
                        <c:v>44832.25990740741</c:v>
                      </c:pt>
                      <c:pt idx="25404">
                        <c:v>44832.259918981479</c:v>
                      </c:pt>
                      <c:pt idx="25405">
                        <c:v>44832.259930555556</c:v>
                      </c:pt>
                      <c:pt idx="25406">
                        <c:v>44832.259942129633</c:v>
                      </c:pt>
                      <c:pt idx="25407">
                        <c:v>44832.259953703702</c:v>
                      </c:pt>
                      <c:pt idx="25408">
                        <c:v>44832.259965277779</c:v>
                      </c:pt>
                      <c:pt idx="25409">
                        <c:v>44832.259976851848</c:v>
                      </c:pt>
                      <c:pt idx="25410">
                        <c:v>44832.259988425925</c:v>
                      </c:pt>
                      <c:pt idx="25411">
                        <c:v>44832.26</c:v>
                      </c:pt>
                      <c:pt idx="25412">
                        <c:v>44832.260011574072</c:v>
                      </c:pt>
                      <c:pt idx="25413">
                        <c:v>44832.260023148148</c:v>
                      </c:pt>
                      <c:pt idx="25414">
                        <c:v>44832.260034722225</c:v>
                      </c:pt>
                      <c:pt idx="25415">
                        <c:v>44832.260046296295</c:v>
                      </c:pt>
                      <c:pt idx="25416">
                        <c:v>44832.260057870371</c:v>
                      </c:pt>
                      <c:pt idx="25417">
                        <c:v>44832.260069444441</c:v>
                      </c:pt>
                      <c:pt idx="25418">
                        <c:v>44832.260081018518</c:v>
                      </c:pt>
                      <c:pt idx="25419">
                        <c:v>44832.260092592594</c:v>
                      </c:pt>
                      <c:pt idx="25420">
                        <c:v>44832.260104166664</c:v>
                      </c:pt>
                      <c:pt idx="25421">
                        <c:v>44832.260115740741</c:v>
                      </c:pt>
                      <c:pt idx="25422">
                        <c:v>44832.260127314818</c:v>
                      </c:pt>
                      <c:pt idx="25423">
                        <c:v>44832.260138888887</c:v>
                      </c:pt>
                      <c:pt idx="25424">
                        <c:v>44832.260150462964</c:v>
                      </c:pt>
                      <c:pt idx="25425">
                        <c:v>44832.260162037041</c:v>
                      </c:pt>
                      <c:pt idx="25426">
                        <c:v>44832.26017361111</c:v>
                      </c:pt>
                      <c:pt idx="25427">
                        <c:v>44832.260185185187</c:v>
                      </c:pt>
                      <c:pt idx="25428">
                        <c:v>44832.260196759256</c:v>
                      </c:pt>
                      <c:pt idx="25429">
                        <c:v>44832.260208333333</c:v>
                      </c:pt>
                      <c:pt idx="25430">
                        <c:v>44832.26021990741</c:v>
                      </c:pt>
                      <c:pt idx="25431">
                        <c:v>44832.260231481479</c:v>
                      </c:pt>
                      <c:pt idx="25432">
                        <c:v>44832.260243055556</c:v>
                      </c:pt>
                      <c:pt idx="25433">
                        <c:v>44832.260254629633</c:v>
                      </c:pt>
                      <c:pt idx="25434">
                        <c:v>44832.260266203702</c:v>
                      </c:pt>
                      <c:pt idx="25435">
                        <c:v>44832.260277777779</c:v>
                      </c:pt>
                      <c:pt idx="25436">
                        <c:v>44832.260289351849</c:v>
                      </c:pt>
                      <c:pt idx="25437">
                        <c:v>44832.260300925926</c:v>
                      </c:pt>
                      <c:pt idx="25438">
                        <c:v>44832.260312500002</c:v>
                      </c:pt>
                      <c:pt idx="25439">
                        <c:v>44832.260324074072</c:v>
                      </c:pt>
                      <c:pt idx="25440">
                        <c:v>44832.260335648149</c:v>
                      </c:pt>
                      <c:pt idx="25441">
                        <c:v>44832.260347222225</c:v>
                      </c:pt>
                      <c:pt idx="25442">
                        <c:v>44832.260358796295</c:v>
                      </c:pt>
                      <c:pt idx="25443">
                        <c:v>44832.260370370372</c:v>
                      </c:pt>
                      <c:pt idx="25444">
                        <c:v>44832.260381944441</c:v>
                      </c:pt>
                      <c:pt idx="25445">
                        <c:v>44832.260393518518</c:v>
                      </c:pt>
                      <c:pt idx="25446">
                        <c:v>44832.260405092595</c:v>
                      </c:pt>
                      <c:pt idx="25447">
                        <c:v>44832.260416666664</c:v>
                      </c:pt>
                      <c:pt idx="25448">
                        <c:v>44832.260428240741</c:v>
                      </c:pt>
                      <c:pt idx="25449">
                        <c:v>44832.260439814818</c:v>
                      </c:pt>
                      <c:pt idx="25450">
                        <c:v>44832.260451388887</c:v>
                      </c:pt>
                      <c:pt idx="25451">
                        <c:v>44832.260462962964</c:v>
                      </c:pt>
                      <c:pt idx="25452">
                        <c:v>44832.260474537034</c:v>
                      </c:pt>
                      <c:pt idx="25453">
                        <c:v>44832.26048611111</c:v>
                      </c:pt>
                      <c:pt idx="25454">
                        <c:v>44832.260509259257</c:v>
                      </c:pt>
                      <c:pt idx="25455">
                        <c:v>44832.260520833333</c:v>
                      </c:pt>
                      <c:pt idx="25456">
                        <c:v>44832.26053240741</c:v>
                      </c:pt>
                      <c:pt idx="25457">
                        <c:v>44832.26054398148</c:v>
                      </c:pt>
                      <c:pt idx="25458">
                        <c:v>44832.260555555556</c:v>
                      </c:pt>
                      <c:pt idx="25459">
                        <c:v>44832.260567129626</c:v>
                      </c:pt>
                      <c:pt idx="25460">
                        <c:v>44832.260578703703</c:v>
                      </c:pt>
                      <c:pt idx="25461">
                        <c:v>44832.26059027778</c:v>
                      </c:pt>
                      <c:pt idx="25462">
                        <c:v>44832.260601851849</c:v>
                      </c:pt>
                      <c:pt idx="25463">
                        <c:v>44832.260613425926</c:v>
                      </c:pt>
                      <c:pt idx="25464">
                        <c:v>44832.260625000003</c:v>
                      </c:pt>
                      <c:pt idx="25465">
                        <c:v>44832.260636574072</c:v>
                      </c:pt>
                      <c:pt idx="25466">
                        <c:v>44832.260648148149</c:v>
                      </c:pt>
                      <c:pt idx="25467">
                        <c:v>44832.260659722226</c:v>
                      </c:pt>
                      <c:pt idx="25468">
                        <c:v>44832.260671296295</c:v>
                      </c:pt>
                      <c:pt idx="25469">
                        <c:v>44832.260682870372</c:v>
                      </c:pt>
                      <c:pt idx="25470">
                        <c:v>44832.260694444441</c:v>
                      </c:pt>
                      <c:pt idx="25471">
                        <c:v>44832.260706018518</c:v>
                      </c:pt>
                      <c:pt idx="25472">
                        <c:v>44832.260717592595</c:v>
                      </c:pt>
                      <c:pt idx="25473">
                        <c:v>44832.260729166665</c:v>
                      </c:pt>
                      <c:pt idx="25474">
                        <c:v>44832.260740740741</c:v>
                      </c:pt>
                      <c:pt idx="25475">
                        <c:v>44832.260752314818</c:v>
                      </c:pt>
                      <c:pt idx="25476">
                        <c:v>44832.260763888888</c:v>
                      </c:pt>
                      <c:pt idx="25477">
                        <c:v>44832.260775462964</c:v>
                      </c:pt>
                      <c:pt idx="25478">
                        <c:v>44832.260787037034</c:v>
                      </c:pt>
                      <c:pt idx="25479">
                        <c:v>44832.260798611111</c:v>
                      </c:pt>
                      <c:pt idx="25480">
                        <c:v>44832.260810185187</c:v>
                      </c:pt>
                      <c:pt idx="25481">
                        <c:v>44832.260821759257</c:v>
                      </c:pt>
                      <c:pt idx="25482">
                        <c:v>44832.260833333334</c:v>
                      </c:pt>
                      <c:pt idx="25483">
                        <c:v>44832.260844907411</c:v>
                      </c:pt>
                      <c:pt idx="25484">
                        <c:v>44832.26085648148</c:v>
                      </c:pt>
                      <c:pt idx="25485">
                        <c:v>44832.260868055557</c:v>
                      </c:pt>
                      <c:pt idx="25486">
                        <c:v>44832.260879629626</c:v>
                      </c:pt>
                      <c:pt idx="25487">
                        <c:v>44832.260891203703</c:v>
                      </c:pt>
                      <c:pt idx="25488">
                        <c:v>44832.26090277778</c:v>
                      </c:pt>
                      <c:pt idx="25489">
                        <c:v>44832.260914351849</c:v>
                      </c:pt>
                      <c:pt idx="25490">
                        <c:v>44832.260925925926</c:v>
                      </c:pt>
                      <c:pt idx="25491">
                        <c:v>44832.260937500003</c:v>
                      </c:pt>
                      <c:pt idx="25492">
                        <c:v>44832.260949074072</c:v>
                      </c:pt>
                      <c:pt idx="25493">
                        <c:v>44832.260960648149</c:v>
                      </c:pt>
                      <c:pt idx="25494">
                        <c:v>44832.260972222219</c:v>
                      </c:pt>
                      <c:pt idx="25495">
                        <c:v>44832.260983796295</c:v>
                      </c:pt>
                      <c:pt idx="25496">
                        <c:v>44832.260995370372</c:v>
                      </c:pt>
                      <c:pt idx="25497">
                        <c:v>44832.261006944442</c:v>
                      </c:pt>
                      <c:pt idx="25498">
                        <c:v>44832.261018518519</c:v>
                      </c:pt>
                      <c:pt idx="25499">
                        <c:v>44832.261030092595</c:v>
                      </c:pt>
                      <c:pt idx="25500">
                        <c:v>44832.261041666665</c:v>
                      </c:pt>
                      <c:pt idx="25501">
                        <c:v>44832.261053240742</c:v>
                      </c:pt>
                      <c:pt idx="25502">
                        <c:v>44832.261064814818</c:v>
                      </c:pt>
                      <c:pt idx="25503">
                        <c:v>44832.261076388888</c:v>
                      </c:pt>
                      <c:pt idx="25504">
                        <c:v>44832.261087962965</c:v>
                      </c:pt>
                      <c:pt idx="25505">
                        <c:v>44832.261099537034</c:v>
                      </c:pt>
                      <c:pt idx="25506">
                        <c:v>44832.261111111111</c:v>
                      </c:pt>
                      <c:pt idx="25507">
                        <c:v>44832.261122685188</c:v>
                      </c:pt>
                      <c:pt idx="25508">
                        <c:v>44832.261134259257</c:v>
                      </c:pt>
                      <c:pt idx="25509">
                        <c:v>44832.261145833334</c:v>
                      </c:pt>
                      <c:pt idx="25510">
                        <c:v>44832.261157407411</c:v>
                      </c:pt>
                      <c:pt idx="25511">
                        <c:v>44832.26116898148</c:v>
                      </c:pt>
                      <c:pt idx="25512">
                        <c:v>44832.261180555557</c:v>
                      </c:pt>
                      <c:pt idx="25513">
                        <c:v>44832.261192129627</c:v>
                      </c:pt>
                      <c:pt idx="25514">
                        <c:v>44832.261203703703</c:v>
                      </c:pt>
                      <c:pt idx="25515">
                        <c:v>44832.26121527778</c:v>
                      </c:pt>
                      <c:pt idx="25516">
                        <c:v>44832.26122685185</c:v>
                      </c:pt>
                      <c:pt idx="25517">
                        <c:v>44832.261238425926</c:v>
                      </c:pt>
                      <c:pt idx="25518">
                        <c:v>44832.261250000003</c:v>
                      </c:pt>
                      <c:pt idx="25519">
                        <c:v>44832.261261574073</c:v>
                      </c:pt>
                      <c:pt idx="25520">
                        <c:v>44832.261273148149</c:v>
                      </c:pt>
                      <c:pt idx="25521">
                        <c:v>44832.261284722219</c:v>
                      </c:pt>
                      <c:pt idx="25522">
                        <c:v>44832.261296296296</c:v>
                      </c:pt>
                      <c:pt idx="25523">
                        <c:v>44832.261307870373</c:v>
                      </c:pt>
                      <c:pt idx="25524">
                        <c:v>44832.261319444442</c:v>
                      </c:pt>
                      <c:pt idx="25525">
                        <c:v>44832.261331018519</c:v>
                      </c:pt>
                      <c:pt idx="25526">
                        <c:v>44832.261342592596</c:v>
                      </c:pt>
                      <c:pt idx="25527">
                        <c:v>44832.261354166665</c:v>
                      </c:pt>
                      <c:pt idx="25528">
                        <c:v>44832.261365740742</c:v>
                      </c:pt>
                      <c:pt idx="25529">
                        <c:v>44832.261377314811</c:v>
                      </c:pt>
                      <c:pt idx="25530">
                        <c:v>44832.261388888888</c:v>
                      </c:pt>
                      <c:pt idx="25531">
                        <c:v>44832.261400462965</c:v>
                      </c:pt>
                      <c:pt idx="25532">
                        <c:v>44832.261412037034</c:v>
                      </c:pt>
                      <c:pt idx="25533">
                        <c:v>44832.261423611111</c:v>
                      </c:pt>
                      <c:pt idx="25534">
                        <c:v>44832.261435185188</c:v>
                      </c:pt>
                      <c:pt idx="25535">
                        <c:v>44832.261446759258</c:v>
                      </c:pt>
                      <c:pt idx="25536">
                        <c:v>44832.261458333334</c:v>
                      </c:pt>
                      <c:pt idx="25537">
                        <c:v>44832.261469907404</c:v>
                      </c:pt>
                      <c:pt idx="25538">
                        <c:v>44832.261481481481</c:v>
                      </c:pt>
                      <c:pt idx="25539">
                        <c:v>44832.261493055557</c:v>
                      </c:pt>
                      <c:pt idx="25540">
                        <c:v>44832.261504629627</c:v>
                      </c:pt>
                      <c:pt idx="25541">
                        <c:v>44832.261516203704</c:v>
                      </c:pt>
                      <c:pt idx="25542">
                        <c:v>44832.26152777778</c:v>
                      </c:pt>
                      <c:pt idx="25543">
                        <c:v>44832.26153935185</c:v>
                      </c:pt>
                      <c:pt idx="25544">
                        <c:v>44832.261550925927</c:v>
                      </c:pt>
                      <c:pt idx="25545">
                        <c:v>44832.261562500003</c:v>
                      </c:pt>
                      <c:pt idx="25546">
                        <c:v>44832.261574074073</c:v>
                      </c:pt>
                      <c:pt idx="25547">
                        <c:v>44832.26158564815</c:v>
                      </c:pt>
                      <c:pt idx="25548">
                        <c:v>44832.261597222219</c:v>
                      </c:pt>
                      <c:pt idx="25549">
                        <c:v>44832.261608796296</c:v>
                      </c:pt>
                      <c:pt idx="25550">
                        <c:v>44832.261620370373</c:v>
                      </c:pt>
                      <c:pt idx="25551">
                        <c:v>44832.261631944442</c:v>
                      </c:pt>
                      <c:pt idx="25552">
                        <c:v>44832.261643518519</c:v>
                      </c:pt>
                      <c:pt idx="25553">
                        <c:v>44832.261655092596</c:v>
                      </c:pt>
                      <c:pt idx="25554">
                        <c:v>44832.261666666665</c:v>
                      </c:pt>
                      <c:pt idx="25555">
                        <c:v>44832.261678240742</c:v>
                      </c:pt>
                      <c:pt idx="25556">
                        <c:v>44832.261689814812</c:v>
                      </c:pt>
                      <c:pt idx="25557">
                        <c:v>44832.261701388888</c:v>
                      </c:pt>
                      <c:pt idx="25558">
                        <c:v>44832.261712962965</c:v>
                      </c:pt>
                      <c:pt idx="25559">
                        <c:v>44832.261724537035</c:v>
                      </c:pt>
                      <c:pt idx="25560">
                        <c:v>44832.261736111112</c:v>
                      </c:pt>
                      <c:pt idx="25561">
                        <c:v>44832.261747685188</c:v>
                      </c:pt>
                      <c:pt idx="25562">
                        <c:v>44832.261759259258</c:v>
                      </c:pt>
                      <c:pt idx="25563">
                        <c:v>44832.261770833335</c:v>
                      </c:pt>
                      <c:pt idx="25564">
                        <c:v>44832.261782407404</c:v>
                      </c:pt>
                      <c:pt idx="25565">
                        <c:v>44832.261793981481</c:v>
                      </c:pt>
                      <c:pt idx="25566">
                        <c:v>44832.261805555558</c:v>
                      </c:pt>
                      <c:pt idx="25567">
                        <c:v>44832.261817129627</c:v>
                      </c:pt>
                      <c:pt idx="25568">
                        <c:v>44832.261828703704</c:v>
                      </c:pt>
                      <c:pt idx="25569">
                        <c:v>44832.261840277781</c:v>
                      </c:pt>
                      <c:pt idx="25570">
                        <c:v>44832.26185185185</c:v>
                      </c:pt>
                      <c:pt idx="25571">
                        <c:v>44832.261863425927</c:v>
                      </c:pt>
                      <c:pt idx="25572">
                        <c:v>44832.261874999997</c:v>
                      </c:pt>
                      <c:pt idx="25573">
                        <c:v>44832.261886574073</c:v>
                      </c:pt>
                      <c:pt idx="25574">
                        <c:v>44832.26189814815</c:v>
                      </c:pt>
                      <c:pt idx="25575">
                        <c:v>44832.26190972222</c:v>
                      </c:pt>
                      <c:pt idx="25576">
                        <c:v>44832.261921296296</c:v>
                      </c:pt>
                      <c:pt idx="25577">
                        <c:v>44832.261932870373</c:v>
                      </c:pt>
                      <c:pt idx="25578">
                        <c:v>44832.261944444443</c:v>
                      </c:pt>
                      <c:pt idx="25579">
                        <c:v>44832.261956018519</c:v>
                      </c:pt>
                      <c:pt idx="25580">
                        <c:v>44832.261967592596</c:v>
                      </c:pt>
                      <c:pt idx="25581">
                        <c:v>44832.261979166666</c:v>
                      </c:pt>
                      <c:pt idx="25582">
                        <c:v>44832.261990740742</c:v>
                      </c:pt>
                      <c:pt idx="25583">
                        <c:v>44832.262002314812</c:v>
                      </c:pt>
                      <c:pt idx="25584">
                        <c:v>44832.262013888889</c:v>
                      </c:pt>
                      <c:pt idx="25585">
                        <c:v>44832.262025462966</c:v>
                      </c:pt>
                      <c:pt idx="25586">
                        <c:v>44832.262037037035</c:v>
                      </c:pt>
                      <c:pt idx="25587">
                        <c:v>44832.262048611112</c:v>
                      </c:pt>
                      <c:pt idx="25588">
                        <c:v>44832.262060185189</c:v>
                      </c:pt>
                      <c:pt idx="25589">
                        <c:v>44832.262071759258</c:v>
                      </c:pt>
                      <c:pt idx="25590">
                        <c:v>44832.262083333335</c:v>
                      </c:pt>
                      <c:pt idx="25591">
                        <c:v>44832.262094907404</c:v>
                      </c:pt>
                      <c:pt idx="25592">
                        <c:v>44832.262106481481</c:v>
                      </c:pt>
                      <c:pt idx="25593">
                        <c:v>44832.262118055558</c:v>
                      </c:pt>
                      <c:pt idx="25594">
                        <c:v>44832.262129629627</c:v>
                      </c:pt>
                      <c:pt idx="25595">
                        <c:v>44832.262141203704</c:v>
                      </c:pt>
                      <c:pt idx="25596">
                        <c:v>44832.262152777781</c:v>
                      </c:pt>
                      <c:pt idx="25597">
                        <c:v>44832.262164351851</c:v>
                      </c:pt>
                      <c:pt idx="25598">
                        <c:v>44832.262175925927</c:v>
                      </c:pt>
                      <c:pt idx="25599">
                        <c:v>44832.262187499997</c:v>
                      </c:pt>
                      <c:pt idx="25600">
                        <c:v>44832.262199074074</c:v>
                      </c:pt>
                      <c:pt idx="25601">
                        <c:v>44832.26221064815</c:v>
                      </c:pt>
                      <c:pt idx="25602">
                        <c:v>44832.26222222222</c:v>
                      </c:pt>
                      <c:pt idx="25603">
                        <c:v>44832.262233796297</c:v>
                      </c:pt>
                      <c:pt idx="25604">
                        <c:v>44832.262245370373</c:v>
                      </c:pt>
                      <c:pt idx="25605">
                        <c:v>44832.262256944443</c:v>
                      </c:pt>
                      <c:pt idx="25606">
                        <c:v>44832.26226851852</c:v>
                      </c:pt>
                      <c:pt idx="25607">
                        <c:v>44832.262280092589</c:v>
                      </c:pt>
                      <c:pt idx="25608">
                        <c:v>44832.262291666666</c:v>
                      </c:pt>
                      <c:pt idx="25609">
                        <c:v>44832.262303240743</c:v>
                      </c:pt>
                      <c:pt idx="25610">
                        <c:v>44832.262314814812</c:v>
                      </c:pt>
                      <c:pt idx="25611">
                        <c:v>44832.262326388889</c:v>
                      </c:pt>
                      <c:pt idx="25612">
                        <c:v>44832.262337962966</c:v>
                      </c:pt>
                      <c:pt idx="25613">
                        <c:v>44832.262349537035</c:v>
                      </c:pt>
                      <c:pt idx="25614">
                        <c:v>44832.262361111112</c:v>
                      </c:pt>
                      <c:pt idx="25615">
                        <c:v>44832.262372685182</c:v>
                      </c:pt>
                      <c:pt idx="25616">
                        <c:v>44832.262384259258</c:v>
                      </c:pt>
                      <c:pt idx="25617">
                        <c:v>44832.262395833335</c:v>
                      </c:pt>
                      <c:pt idx="25618">
                        <c:v>44832.262407407405</c:v>
                      </c:pt>
                      <c:pt idx="25619">
                        <c:v>44832.262418981481</c:v>
                      </c:pt>
                      <c:pt idx="25620">
                        <c:v>44832.262430555558</c:v>
                      </c:pt>
                      <c:pt idx="25621">
                        <c:v>44832.262442129628</c:v>
                      </c:pt>
                      <c:pt idx="25622">
                        <c:v>44832.262453703705</c:v>
                      </c:pt>
                      <c:pt idx="25623">
                        <c:v>44832.262465277781</c:v>
                      </c:pt>
                      <c:pt idx="25624">
                        <c:v>44832.262476851851</c:v>
                      </c:pt>
                      <c:pt idx="25625">
                        <c:v>44832.262488425928</c:v>
                      </c:pt>
                      <c:pt idx="25626">
                        <c:v>44832.262499999997</c:v>
                      </c:pt>
                      <c:pt idx="25627">
                        <c:v>44832.262511574074</c:v>
                      </c:pt>
                      <c:pt idx="25628">
                        <c:v>44832.262523148151</c:v>
                      </c:pt>
                      <c:pt idx="25629">
                        <c:v>44832.26253472222</c:v>
                      </c:pt>
                      <c:pt idx="25630">
                        <c:v>44832.262546296297</c:v>
                      </c:pt>
                      <c:pt idx="25631">
                        <c:v>44832.262557870374</c:v>
                      </c:pt>
                      <c:pt idx="25632">
                        <c:v>44832.262569444443</c:v>
                      </c:pt>
                      <c:pt idx="25633">
                        <c:v>44832.26258101852</c:v>
                      </c:pt>
                      <c:pt idx="25634">
                        <c:v>44832.262592592589</c:v>
                      </c:pt>
                      <c:pt idx="25635">
                        <c:v>44832.262604166666</c:v>
                      </c:pt>
                      <c:pt idx="25636">
                        <c:v>44832.262615740743</c:v>
                      </c:pt>
                      <c:pt idx="25637">
                        <c:v>44832.262627314813</c:v>
                      </c:pt>
                      <c:pt idx="25638">
                        <c:v>44832.262638888889</c:v>
                      </c:pt>
                      <c:pt idx="25639">
                        <c:v>44832.262650462966</c:v>
                      </c:pt>
                      <c:pt idx="25640">
                        <c:v>44832.262662037036</c:v>
                      </c:pt>
                      <c:pt idx="25641">
                        <c:v>44832.262673611112</c:v>
                      </c:pt>
                      <c:pt idx="25642">
                        <c:v>44832.262685185182</c:v>
                      </c:pt>
                      <c:pt idx="25643">
                        <c:v>44832.262696759259</c:v>
                      </c:pt>
                      <c:pt idx="25644">
                        <c:v>44832.262708333335</c:v>
                      </c:pt>
                      <c:pt idx="25645">
                        <c:v>44832.262719907405</c:v>
                      </c:pt>
                      <c:pt idx="25646">
                        <c:v>44832.262731481482</c:v>
                      </c:pt>
                      <c:pt idx="25647">
                        <c:v>44832.262743055559</c:v>
                      </c:pt>
                      <c:pt idx="25648">
                        <c:v>44832.262754629628</c:v>
                      </c:pt>
                      <c:pt idx="25649">
                        <c:v>44832.262766203705</c:v>
                      </c:pt>
                      <c:pt idx="25650">
                        <c:v>44832.262777777774</c:v>
                      </c:pt>
                      <c:pt idx="25651">
                        <c:v>44832.262789351851</c:v>
                      </c:pt>
                      <c:pt idx="25652">
                        <c:v>44832.262800925928</c:v>
                      </c:pt>
                      <c:pt idx="25653">
                        <c:v>44832.262812499997</c:v>
                      </c:pt>
                      <c:pt idx="25654">
                        <c:v>44832.262824074074</c:v>
                      </c:pt>
                      <c:pt idx="25655">
                        <c:v>44832.262835648151</c:v>
                      </c:pt>
                      <c:pt idx="25656">
                        <c:v>44832.26284722222</c:v>
                      </c:pt>
                      <c:pt idx="25657">
                        <c:v>44832.262858796297</c:v>
                      </c:pt>
                      <c:pt idx="25658">
                        <c:v>44832.262870370374</c:v>
                      </c:pt>
                      <c:pt idx="25659">
                        <c:v>44832.262881944444</c:v>
                      </c:pt>
                      <c:pt idx="25660">
                        <c:v>44832.26290509259</c:v>
                      </c:pt>
                      <c:pt idx="25661">
                        <c:v>44832.262916666667</c:v>
                      </c:pt>
                      <c:pt idx="25662">
                        <c:v>44832.262928240743</c:v>
                      </c:pt>
                      <c:pt idx="25663">
                        <c:v>44832.262939814813</c:v>
                      </c:pt>
                      <c:pt idx="25664">
                        <c:v>44832.26295138889</c:v>
                      </c:pt>
                      <c:pt idx="25665">
                        <c:v>44832.262962962966</c:v>
                      </c:pt>
                      <c:pt idx="25666">
                        <c:v>44832.262974537036</c:v>
                      </c:pt>
                      <c:pt idx="25667">
                        <c:v>44832.262986111113</c:v>
                      </c:pt>
                      <c:pt idx="25668">
                        <c:v>44832.262997685182</c:v>
                      </c:pt>
                      <c:pt idx="25669">
                        <c:v>44832.263009259259</c:v>
                      </c:pt>
                      <c:pt idx="25670">
                        <c:v>44832.263020833336</c:v>
                      </c:pt>
                      <c:pt idx="25671">
                        <c:v>44832.263032407405</c:v>
                      </c:pt>
                      <c:pt idx="25672">
                        <c:v>44832.263043981482</c:v>
                      </c:pt>
                      <c:pt idx="25673">
                        <c:v>44832.263055555559</c:v>
                      </c:pt>
                      <c:pt idx="25674">
                        <c:v>44832.263067129628</c:v>
                      </c:pt>
                      <c:pt idx="25675">
                        <c:v>44832.263078703705</c:v>
                      </c:pt>
                      <c:pt idx="25676">
                        <c:v>44832.263090277775</c:v>
                      </c:pt>
                      <c:pt idx="25677">
                        <c:v>44832.263101851851</c:v>
                      </c:pt>
                      <c:pt idx="25678">
                        <c:v>44832.263113425928</c:v>
                      </c:pt>
                      <c:pt idx="25679">
                        <c:v>44832.263124999998</c:v>
                      </c:pt>
                      <c:pt idx="25680">
                        <c:v>44832.263136574074</c:v>
                      </c:pt>
                      <c:pt idx="25681">
                        <c:v>44832.263148148151</c:v>
                      </c:pt>
                      <c:pt idx="25682">
                        <c:v>44832.263159722221</c:v>
                      </c:pt>
                      <c:pt idx="25683">
                        <c:v>44832.263171296298</c:v>
                      </c:pt>
                      <c:pt idx="25684">
                        <c:v>44832.263182870367</c:v>
                      </c:pt>
                      <c:pt idx="25685">
                        <c:v>44832.263194444444</c:v>
                      </c:pt>
                      <c:pt idx="25686">
                        <c:v>44832.263206018521</c:v>
                      </c:pt>
                      <c:pt idx="25687">
                        <c:v>44832.26321759259</c:v>
                      </c:pt>
                      <c:pt idx="25688">
                        <c:v>44832.263229166667</c:v>
                      </c:pt>
                      <c:pt idx="25689">
                        <c:v>44832.263240740744</c:v>
                      </c:pt>
                      <c:pt idx="25690">
                        <c:v>44832.263252314813</c:v>
                      </c:pt>
                      <c:pt idx="25691">
                        <c:v>44832.26326388889</c:v>
                      </c:pt>
                      <c:pt idx="25692">
                        <c:v>44832.263275462959</c:v>
                      </c:pt>
                      <c:pt idx="25693">
                        <c:v>44832.263287037036</c:v>
                      </c:pt>
                      <c:pt idx="25694">
                        <c:v>44832.263298611113</c:v>
                      </c:pt>
                      <c:pt idx="25695">
                        <c:v>44832.263310185182</c:v>
                      </c:pt>
                      <c:pt idx="25696">
                        <c:v>44832.263321759259</c:v>
                      </c:pt>
                      <c:pt idx="25697">
                        <c:v>44832.263333333336</c:v>
                      </c:pt>
                      <c:pt idx="25698">
                        <c:v>44832.263344907406</c:v>
                      </c:pt>
                      <c:pt idx="25699">
                        <c:v>44832.263356481482</c:v>
                      </c:pt>
                      <c:pt idx="25700">
                        <c:v>44832.263368055559</c:v>
                      </c:pt>
                      <c:pt idx="25701">
                        <c:v>44832.263379629629</c:v>
                      </c:pt>
                      <c:pt idx="25702">
                        <c:v>44832.263391203705</c:v>
                      </c:pt>
                      <c:pt idx="25703">
                        <c:v>44832.263402777775</c:v>
                      </c:pt>
                      <c:pt idx="25704">
                        <c:v>44832.263414351852</c:v>
                      </c:pt>
                      <c:pt idx="25705">
                        <c:v>44832.263425925928</c:v>
                      </c:pt>
                      <c:pt idx="25706">
                        <c:v>44832.263437499998</c:v>
                      </c:pt>
                      <c:pt idx="25707">
                        <c:v>44832.263449074075</c:v>
                      </c:pt>
                      <c:pt idx="25708">
                        <c:v>44832.263460648152</c:v>
                      </c:pt>
                      <c:pt idx="25709">
                        <c:v>44832.263472222221</c:v>
                      </c:pt>
                      <c:pt idx="25710">
                        <c:v>44832.263483796298</c:v>
                      </c:pt>
                      <c:pt idx="25711">
                        <c:v>44832.263495370367</c:v>
                      </c:pt>
                      <c:pt idx="25712">
                        <c:v>44832.263506944444</c:v>
                      </c:pt>
                      <c:pt idx="25713">
                        <c:v>44832.263518518521</c:v>
                      </c:pt>
                      <c:pt idx="25714">
                        <c:v>44832.26353009259</c:v>
                      </c:pt>
                      <c:pt idx="25715">
                        <c:v>44832.263541666667</c:v>
                      </c:pt>
                      <c:pt idx="25716">
                        <c:v>44832.263553240744</c:v>
                      </c:pt>
                      <c:pt idx="25717">
                        <c:v>44832.263564814813</c:v>
                      </c:pt>
                      <c:pt idx="25718">
                        <c:v>44832.26357638889</c:v>
                      </c:pt>
                      <c:pt idx="25719">
                        <c:v>44832.26358796296</c:v>
                      </c:pt>
                      <c:pt idx="25720">
                        <c:v>44832.263599537036</c:v>
                      </c:pt>
                      <c:pt idx="25721">
                        <c:v>44832.263611111113</c:v>
                      </c:pt>
                      <c:pt idx="25722">
                        <c:v>44832.263622685183</c:v>
                      </c:pt>
                      <c:pt idx="25723">
                        <c:v>44832.26363425926</c:v>
                      </c:pt>
                      <c:pt idx="25724">
                        <c:v>44832.263645833336</c:v>
                      </c:pt>
                      <c:pt idx="25725">
                        <c:v>44832.263657407406</c:v>
                      </c:pt>
                      <c:pt idx="25726">
                        <c:v>44832.263668981483</c:v>
                      </c:pt>
                      <c:pt idx="25727">
                        <c:v>44832.263680555552</c:v>
                      </c:pt>
                      <c:pt idx="25728">
                        <c:v>44832.263692129629</c:v>
                      </c:pt>
                      <c:pt idx="25729">
                        <c:v>44832.263703703706</c:v>
                      </c:pt>
                      <c:pt idx="25730">
                        <c:v>44832.263715277775</c:v>
                      </c:pt>
                      <c:pt idx="25731">
                        <c:v>44832.263726851852</c:v>
                      </c:pt>
                      <c:pt idx="25732">
                        <c:v>44832.263738425929</c:v>
                      </c:pt>
                      <c:pt idx="25733">
                        <c:v>44832.263749999998</c:v>
                      </c:pt>
                      <c:pt idx="25734">
                        <c:v>44832.263761574075</c:v>
                      </c:pt>
                      <c:pt idx="25735">
                        <c:v>44832.263773148145</c:v>
                      </c:pt>
                      <c:pt idx="25736">
                        <c:v>44832.263784722221</c:v>
                      </c:pt>
                      <c:pt idx="25737">
                        <c:v>44832.263796296298</c:v>
                      </c:pt>
                      <c:pt idx="25738">
                        <c:v>44832.263807870368</c:v>
                      </c:pt>
                      <c:pt idx="25739">
                        <c:v>44832.263819444444</c:v>
                      </c:pt>
                      <c:pt idx="25740">
                        <c:v>44832.263831018521</c:v>
                      </c:pt>
                      <c:pt idx="25741">
                        <c:v>44832.263842592591</c:v>
                      </c:pt>
                      <c:pt idx="25742">
                        <c:v>44832.263854166667</c:v>
                      </c:pt>
                      <c:pt idx="25743">
                        <c:v>44832.263865740744</c:v>
                      </c:pt>
                      <c:pt idx="25744">
                        <c:v>44832.263877314814</c:v>
                      </c:pt>
                      <c:pt idx="25745">
                        <c:v>44832.263888888891</c:v>
                      </c:pt>
                      <c:pt idx="25746">
                        <c:v>44832.26390046296</c:v>
                      </c:pt>
                      <c:pt idx="25747">
                        <c:v>44832.263912037037</c:v>
                      </c:pt>
                      <c:pt idx="25748">
                        <c:v>44832.263923611114</c:v>
                      </c:pt>
                      <c:pt idx="25749">
                        <c:v>44832.263935185183</c:v>
                      </c:pt>
                      <c:pt idx="25750">
                        <c:v>44832.26394675926</c:v>
                      </c:pt>
                      <c:pt idx="25751">
                        <c:v>44832.263958333337</c:v>
                      </c:pt>
                      <c:pt idx="25752">
                        <c:v>44832.263969907406</c:v>
                      </c:pt>
                      <c:pt idx="25753">
                        <c:v>44832.263981481483</c:v>
                      </c:pt>
                      <c:pt idx="25754">
                        <c:v>44832.263993055552</c:v>
                      </c:pt>
                      <c:pt idx="25755">
                        <c:v>44832.264004629629</c:v>
                      </c:pt>
                      <c:pt idx="25756">
                        <c:v>44832.264016203706</c:v>
                      </c:pt>
                      <c:pt idx="25757">
                        <c:v>44832.264027777775</c:v>
                      </c:pt>
                      <c:pt idx="25758">
                        <c:v>44832.264039351852</c:v>
                      </c:pt>
                      <c:pt idx="25759">
                        <c:v>44832.264050925929</c:v>
                      </c:pt>
                      <c:pt idx="25760">
                        <c:v>44832.264062499999</c:v>
                      </c:pt>
                      <c:pt idx="25761">
                        <c:v>44832.264074074075</c:v>
                      </c:pt>
                      <c:pt idx="25762">
                        <c:v>44832.264085648145</c:v>
                      </c:pt>
                      <c:pt idx="25763">
                        <c:v>44832.264097222222</c:v>
                      </c:pt>
                      <c:pt idx="25764">
                        <c:v>44832.264108796298</c:v>
                      </c:pt>
                      <c:pt idx="25765">
                        <c:v>44832.264120370368</c:v>
                      </c:pt>
                      <c:pt idx="25766">
                        <c:v>44832.264131944445</c:v>
                      </c:pt>
                      <c:pt idx="25767">
                        <c:v>44832.264143518521</c:v>
                      </c:pt>
                      <c:pt idx="25768">
                        <c:v>44832.264155092591</c:v>
                      </c:pt>
                      <c:pt idx="25769">
                        <c:v>44832.264166666668</c:v>
                      </c:pt>
                      <c:pt idx="25770">
                        <c:v>44832.264178240737</c:v>
                      </c:pt>
                      <c:pt idx="25771">
                        <c:v>44832.264189814814</c:v>
                      </c:pt>
                      <c:pt idx="25772">
                        <c:v>44832.264201388891</c:v>
                      </c:pt>
                      <c:pt idx="25773">
                        <c:v>44832.26421296296</c:v>
                      </c:pt>
                      <c:pt idx="25774">
                        <c:v>44832.264224537037</c:v>
                      </c:pt>
                      <c:pt idx="25775">
                        <c:v>44832.264236111114</c:v>
                      </c:pt>
                      <c:pt idx="25776">
                        <c:v>44832.264247685183</c:v>
                      </c:pt>
                      <c:pt idx="25777">
                        <c:v>44832.26425925926</c:v>
                      </c:pt>
                      <c:pt idx="25778">
                        <c:v>44832.264270833337</c:v>
                      </c:pt>
                      <c:pt idx="25779">
                        <c:v>44832.264282407406</c:v>
                      </c:pt>
                      <c:pt idx="25780">
                        <c:v>44832.264293981483</c:v>
                      </c:pt>
                      <c:pt idx="25781">
                        <c:v>44832.264305555553</c:v>
                      </c:pt>
                      <c:pt idx="25782">
                        <c:v>44832.264317129629</c:v>
                      </c:pt>
                      <c:pt idx="25783">
                        <c:v>44832.264328703706</c:v>
                      </c:pt>
                      <c:pt idx="25784">
                        <c:v>44832.264340277776</c:v>
                      </c:pt>
                      <c:pt idx="25785">
                        <c:v>44832.264351851853</c:v>
                      </c:pt>
                      <c:pt idx="25786">
                        <c:v>44832.264363425929</c:v>
                      </c:pt>
                      <c:pt idx="25787">
                        <c:v>44832.264374999999</c:v>
                      </c:pt>
                      <c:pt idx="25788">
                        <c:v>44832.264386574076</c:v>
                      </c:pt>
                      <c:pt idx="25789">
                        <c:v>44832.264398148145</c:v>
                      </c:pt>
                      <c:pt idx="25790">
                        <c:v>44832.264409722222</c:v>
                      </c:pt>
                      <c:pt idx="25791">
                        <c:v>44832.264421296299</c:v>
                      </c:pt>
                      <c:pt idx="25792">
                        <c:v>44832.264432870368</c:v>
                      </c:pt>
                      <c:pt idx="25793">
                        <c:v>44832.264444444445</c:v>
                      </c:pt>
                      <c:pt idx="25794">
                        <c:v>44832.264456018522</c:v>
                      </c:pt>
                      <c:pt idx="25795">
                        <c:v>44832.264467592591</c:v>
                      </c:pt>
                      <c:pt idx="25796">
                        <c:v>44832.264479166668</c:v>
                      </c:pt>
                      <c:pt idx="25797">
                        <c:v>44832.264490740738</c:v>
                      </c:pt>
                      <c:pt idx="25798">
                        <c:v>44832.264502314814</c:v>
                      </c:pt>
                      <c:pt idx="25799">
                        <c:v>44832.264513888891</c:v>
                      </c:pt>
                      <c:pt idx="25800">
                        <c:v>44832.264525462961</c:v>
                      </c:pt>
                      <c:pt idx="25801">
                        <c:v>44832.264537037037</c:v>
                      </c:pt>
                      <c:pt idx="25802">
                        <c:v>44832.264548611114</c:v>
                      </c:pt>
                      <c:pt idx="25803">
                        <c:v>44832.264560185184</c:v>
                      </c:pt>
                      <c:pt idx="25804">
                        <c:v>44832.26457175926</c:v>
                      </c:pt>
                      <c:pt idx="25805">
                        <c:v>44832.26458333333</c:v>
                      </c:pt>
                      <c:pt idx="25806">
                        <c:v>44832.264594907407</c:v>
                      </c:pt>
                      <c:pt idx="25807">
                        <c:v>44832.264606481483</c:v>
                      </c:pt>
                      <c:pt idx="25808">
                        <c:v>44832.264618055553</c:v>
                      </c:pt>
                      <c:pt idx="25809">
                        <c:v>44832.26462962963</c:v>
                      </c:pt>
                      <c:pt idx="25810">
                        <c:v>44832.264641203707</c:v>
                      </c:pt>
                      <c:pt idx="25811">
                        <c:v>44832.264652777776</c:v>
                      </c:pt>
                      <c:pt idx="25812">
                        <c:v>44832.264664351853</c:v>
                      </c:pt>
                      <c:pt idx="25813">
                        <c:v>44832.264675925922</c:v>
                      </c:pt>
                      <c:pt idx="25814">
                        <c:v>44832.264687499999</c:v>
                      </c:pt>
                      <c:pt idx="25815">
                        <c:v>44832.264699074076</c:v>
                      </c:pt>
                      <c:pt idx="25816">
                        <c:v>44832.264710648145</c:v>
                      </c:pt>
                      <c:pt idx="25817">
                        <c:v>44832.264722222222</c:v>
                      </c:pt>
                      <c:pt idx="25818">
                        <c:v>44832.264733796299</c:v>
                      </c:pt>
                      <c:pt idx="25819">
                        <c:v>44832.264745370368</c:v>
                      </c:pt>
                      <c:pt idx="25820">
                        <c:v>44832.264756944445</c:v>
                      </c:pt>
                      <c:pt idx="25821">
                        <c:v>44832.264768518522</c:v>
                      </c:pt>
                      <c:pt idx="25822">
                        <c:v>44832.264780092592</c:v>
                      </c:pt>
                      <c:pt idx="25823">
                        <c:v>44832.264791666668</c:v>
                      </c:pt>
                      <c:pt idx="25824">
                        <c:v>44832.264803240738</c:v>
                      </c:pt>
                      <c:pt idx="25825">
                        <c:v>44832.264814814815</c:v>
                      </c:pt>
                      <c:pt idx="25826">
                        <c:v>44832.264826388891</c:v>
                      </c:pt>
                      <c:pt idx="25827">
                        <c:v>44832.264837962961</c:v>
                      </c:pt>
                      <c:pt idx="25828">
                        <c:v>44832.264849537038</c:v>
                      </c:pt>
                      <c:pt idx="25829">
                        <c:v>44832.264861111114</c:v>
                      </c:pt>
                      <c:pt idx="25830">
                        <c:v>44832.264872685184</c:v>
                      </c:pt>
                      <c:pt idx="25831">
                        <c:v>44832.264884259261</c:v>
                      </c:pt>
                      <c:pt idx="25832">
                        <c:v>44832.26489583333</c:v>
                      </c:pt>
                      <c:pt idx="25833">
                        <c:v>44832.264907407407</c:v>
                      </c:pt>
                      <c:pt idx="25834">
                        <c:v>44832.264918981484</c:v>
                      </c:pt>
                      <c:pt idx="25835">
                        <c:v>44832.264930555553</c:v>
                      </c:pt>
                      <c:pt idx="25836">
                        <c:v>44832.26494212963</c:v>
                      </c:pt>
                      <c:pt idx="25837">
                        <c:v>44832.264953703707</c:v>
                      </c:pt>
                      <c:pt idx="25838">
                        <c:v>44832.264965277776</c:v>
                      </c:pt>
                      <c:pt idx="25839">
                        <c:v>44832.264976851853</c:v>
                      </c:pt>
                      <c:pt idx="25840">
                        <c:v>44832.264988425923</c:v>
                      </c:pt>
                      <c:pt idx="25841">
                        <c:v>44832.264999999999</c:v>
                      </c:pt>
                      <c:pt idx="25842">
                        <c:v>44832.265011574076</c:v>
                      </c:pt>
                      <c:pt idx="25843">
                        <c:v>44832.265023148146</c:v>
                      </c:pt>
                      <c:pt idx="25844">
                        <c:v>44832.265034722222</c:v>
                      </c:pt>
                      <c:pt idx="25845">
                        <c:v>44832.265046296299</c:v>
                      </c:pt>
                      <c:pt idx="25846">
                        <c:v>44832.265057870369</c:v>
                      </c:pt>
                      <c:pt idx="25847">
                        <c:v>44832.265069444446</c:v>
                      </c:pt>
                      <c:pt idx="25848">
                        <c:v>44832.265081018515</c:v>
                      </c:pt>
                      <c:pt idx="25849">
                        <c:v>44832.265104166669</c:v>
                      </c:pt>
                      <c:pt idx="25850">
                        <c:v>44832.265104166669</c:v>
                      </c:pt>
                      <c:pt idx="25851">
                        <c:v>44832.265115740738</c:v>
                      </c:pt>
                      <c:pt idx="25852">
                        <c:v>44832.265127314815</c:v>
                      </c:pt>
                      <c:pt idx="25853">
                        <c:v>44832.265138888892</c:v>
                      </c:pt>
                      <c:pt idx="25854">
                        <c:v>44832.265150462961</c:v>
                      </c:pt>
                      <c:pt idx="25855">
                        <c:v>44832.265162037038</c:v>
                      </c:pt>
                      <c:pt idx="25856">
                        <c:v>44832.265173611115</c:v>
                      </c:pt>
                      <c:pt idx="25857">
                        <c:v>44832.265185185184</c:v>
                      </c:pt>
                      <c:pt idx="25858">
                        <c:v>44832.265196759261</c:v>
                      </c:pt>
                      <c:pt idx="25859">
                        <c:v>44832.265208333331</c:v>
                      </c:pt>
                      <c:pt idx="25860">
                        <c:v>44832.265219907407</c:v>
                      </c:pt>
                      <c:pt idx="25861">
                        <c:v>44832.265231481484</c:v>
                      </c:pt>
                      <c:pt idx="25862">
                        <c:v>44832.265243055554</c:v>
                      </c:pt>
                      <c:pt idx="25863">
                        <c:v>44832.26525462963</c:v>
                      </c:pt>
                      <c:pt idx="25864">
                        <c:v>44832.265266203707</c:v>
                      </c:pt>
                      <c:pt idx="25865">
                        <c:v>44832.265277777777</c:v>
                      </c:pt>
                      <c:pt idx="25866">
                        <c:v>44832.265300925923</c:v>
                      </c:pt>
                      <c:pt idx="25867">
                        <c:v>44832.2653125</c:v>
                      </c:pt>
                      <c:pt idx="25868">
                        <c:v>44832.265324074076</c:v>
                      </c:pt>
                      <c:pt idx="25869">
                        <c:v>44832.265335648146</c:v>
                      </c:pt>
                      <c:pt idx="25870">
                        <c:v>44832.265347222223</c:v>
                      </c:pt>
                      <c:pt idx="25871">
                        <c:v>44832.2653587963</c:v>
                      </c:pt>
                      <c:pt idx="25872">
                        <c:v>44832.265370370369</c:v>
                      </c:pt>
                      <c:pt idx="25873">
                        <c:v>44832.265381944446</c:v>
                      </c:pt>
                      <c:pt idx="25874">
                        <c:v>44832.265393518515</c:v>
                      </c:pt>
                      <c:pt idx="25875">
                        <c:v>44832.265405092592</c:v>
                      </c:pt>
                      <c:pt idx="25876">
                        <c:v>44832.265416666669</c:v>
                      </c:pt>
                      <c:pt idx="25877">
                        <c:v>44832.265428240738</c:v>
                      </c:pt>
                      <c:pt idx="25878">
                        <c:v>44832.265439814815</c:v>
                      </c:pt>
                      <c:pt idx="25879">
                        <c:v>44832.265451388892</c:v>
                      </c:pt>
                      <c:pt idx="25880">
                        <c:v>44832.265462962961</c:v>
                      </c:pt>
                      <c:pt idx="25881">
                        <c:v>44832.265474537038</c:v>
                      </c:pt>
                      <c:pt idx="25882">
                        <c:v>44832.265486111108</c:v>
                      </c:pt>
                      <c:pt idx="25883">
                        <c:v>44832.265497685185</c:v>
                      </c:pt>
                      <c:pt idx="25884">
                        <c:v>44832.265509259261</c:v>
                      </c:pt>
                      <c:pt idx="25885">
                        <c:v>44832.265520833331</c:v>
                      </c:pt>
                      <c:pt idx="25886">
                        <c:v>44832.265532407408</c:v>
                      </c:pt>
                      <c:pt idx="25887">
                        <c:v>44832.265543981484</c:v>
                      </c:pt>
                      <c:pt idx="25888">
                        <c:v>44832.265555555554</c:v>
                      </c:pt>
                      <c:pt idx="25889">
                        <c:v>44832.265567129631</c:v>
                      </c:pt>
                      <c:pt idx="25890">
                        <c:v>44832.2655787037</c:v>
                      </c:pt>
                      <c:pt idx="25891">
                        <c:v>44832.265590277777</c:v>
                      </c:pt>
                      <c:pt idx="25892">
                        <c:v>44832.265601851854</c:v>
                      </c:pt>
                      <c:pt idx="25893">
                        <c:v>44832.265613425923</c:v>
                      </c:pt>
                      <c:pt idx="25894">
                        <c:v>44832.265625</c:v>
                      </c:pt>
                      <c:pt idx="25895">
                        <c:v>44832.265636574077</c:v>
                      </c:pt>
                      <c:pt idx="25896">
                        <c:v>44832.265648148146</c:v>
                      </c:pt>
                      <c:pt idx="25897">
                        <c:v>44832.265659722223</c:v>
                      </c:pt>
                      <c:pt idx="25898">
                        <c:v>44832.2656712963</c:v>
                      </c:pt>
                      <c:pt idx="25899">
                        <c:v>44832.265682870369</c:v>
                      </c:pt>
                      <c:pt idx="25900">
                        <c:v>44832.265694444446</c:v>
                      </c:pt>
                      <c:pt idx="25901">
                        <c:v>44832.265706018516</c:v>
                      </c:pt>
                      <c:pt idx="25902">
                        <c:v>44832.265717592592</c:v>
                      </c:pt>
                      <c:pt idx="25903">
                        <c:v>44832.265729166669</c:v>
                      </c:pt>
                      <c:pt idx="25904">
                        <c:v>44832.265740740739</c:v>
                      </c:pt>
                      <c:pt idx="25905">
                        <c:v>44832.265752314815</c:v>
                      </c:pt>
                      <c:pt idx="25906">
                        <c:v>44832.265763888892</c:v>
                      </c:pt>
                      <c:pt idx="25907">
                        <c:v>44832.265775462962</c:v>
                      </c:pt>
                      <c:pt idx="25908">
                        <c:v>44832.265787037039</c:v>
                      </c:pt>
                      <c:pt idx="25909">
                        <c:v>44832.265798611108</c:v>
                      </c:pt>
                      <c:pt idx="25910">
                        <c:v>44832.265810185185</c:v>
                      </c:pt>
                      <c:pt idx="25911">
                        <c:v>44832.265821759262</c:v>
                      </c:pt>
                      <c:pt idx="25912">
                        <c:v>44832.265833333331</c:v>
                      </c:pt>
                      <c:pt idx="25913">
                        <c:v>44832.265844907408</c:v>
                      </c:pt>
                      <c:pt idx="25914">
                        <c:v>44832.265856481485</c:v>
                      </c:pt>
                      <c:pt idx="25915">
                        <c:v>44832.265868055554</c:v>
                      </c:pt>
                      <c:pt idx="25916">
                        <c:v>44832.265879629631</c:v>
                      </c:pt>
                      <c:pt idx="25917">
                        <c:v>44832.2658912037</c:v>
                      </c:pt>
                      <c:pt idx="25918">
                        <c:v>44832.265902777777</c:v>
                      </c:pt>
                      <c:pt idx="25919">
                        <c:v>44832.265914351854</c:v>
                      </c:pt>
                      <c:pt idx="25920">
                        <c:v>44832.265925925924</c:v>
                      </c:pt>
                      <c:pt idx="25921">
                        <c:v>44832.2659375</c:v>
                      </c:pt>
                      <c:pt idx="25922">
                        <c:v>44832.265949074077</c:v>
                      </c:pt>
                      <c:pt idx="25923">
                        <c:v>44832.265960648147</c:v>
                      </c:pt>
                      <c:pt idx="25924">
                        <c:v>44832.265972222223</c:v>
                      </c:pt>
                      <c:pt idx="25925">
                        <c:v>44832.265983796293</c:v>
                      </c:pt>
                      <c:pt idx="25926">
                        <c:v>44832.26599537037</c:v>
                      </c:pt>
                      <c:pt idx="25927">
                        <c:v>44832.266006944446</c:v>
                      </c:pt>
                      <c:pt idx="25928">
                        <c:v>44832.266018518516</c:v>
                      </c:pt>
                      <c:pt idx="25929">
                        <c:v>44832.266030092593</c:v>
                      </c:pt>
                      <c:pt idx="25930">
                        <c:v>44832.266041666669</c:v>
                      </c:pt>
                      <c:pt idx="25931">
                        <c:v>44832.266053240739</c:v>
                      </c:pt>
                      <c:pt idx="25932">
                        <c:v>44832.266064814816</c:v>
                      </c:pt>
                      <c:pt idx="25933">
                        <c:v>44832.266076388885</c:v>
                      </c:pt>
                      <c:pt idx="25934">
                        <c:v>44832.266087962962</c:v>
                      </c:pt>
                      <c:pt idx="25935">
                        <c:v>44832.266099537039</c:v>
                      </c:pt>
                      <c:pt idx="25936">
                        <c:v>44832.266111111108</c:v>
                      </c:pt>
                      <c:pt idx="25937">
                        <c:v>44832.266122685185</c:v>
                      </c:pt>
                      <c:pt idx="25938">
                        <c:v>44832.266134259262</c:v>
                      </c:pt>
                      <c:pt idx="25939">
                        <c:v>44832.266145833331</c:v>
                      </c:pt>
                      <c:pt idx="25940">
                        <c:v>44832.266157407408</c:v>
                      </c:pt>
                      <c:pt idx="25941">
                        <c:v>44832.266168981485</c:v>
                      </c:pt>
                      <c:pt idx="25942">
                        <c:v>44832.266180555554</c:v>
                      </c:pt>
                      <c:pt idx="25943">
                        <c:v>44832.266192129631</c:v>
                      </c:pt>
                      <c:pt idx="25944">
                        <c:v>44832.266203703701</c:v>
                      </c:pt>
                      <c:pt idx="25945">
                        <c:v>44832.266215277778</c:v>
                      </c:pt>
                      <c:pt idx="25946">
                        <c:v>44832.266226851854</c:v>
                      </c:pt>
                      <c:pt idx="25947">
                        <c:v>44832.266238425924</c:v>
                      </c:pt>
                      <c:pt idx="25948">
                        <c:v>44832.266250000001</c:v>
                      </c:pt>
                      <c:pt idx="25949">
                        <c:v>44832.266261574077</c:v>
                      </c:pt>
                      <c:pt idx="25950">
                        <c:v>44832.266273148147</c:v>
                      </c:pt>
                      <c:pt idx="25951">
                        <c:v>44832.266284722224</c:v>
                      </c:pt>
                      <c:pt idx="25952">
                        <c:v>44832.266296296293</c:v>
                      </c:pt>
                      <c:pt idx="25953">
                        <c:v>44832.26630787037</c:v>
                      </c:pt>
                      <c:pt idx="25954">
                        <c:v>44832.266319444447</c:v>
                      </c:pt>
                      <c:pt idx="25955">
                        <c:v>44832.266331018516</c:v>
                      </c:pt>
                      <c:pt idx="25956">
                        <c:v>44832.266342592593</c:v>
                      </c:pt>
                      <c:pt idx="25957">
                        <c:v>44832.26635416667</c:v>
                      </c:pt>
                      <c:pt idx="25958">
                        <c:v>44832.266365740739</c:v>
                      </c:pt>
                      <c:pt idx="25959">
                        <c:v>44832.266377314816</c:v>
                      </c:pt>
                      <c:pt idx="25960">
                        <c:v>44832.266388888886</c:v>
                      </c:pt>
                      <c:pt idx="25961">
                        <c:v>44832.266400462962</c:v>
                      </c:pt>
                      <c:pt idx="25962">
                        <c:v>44832.266412037039</c:v>
                      </c:pt>
                      <c:pt idx="25963">
                        <c:v>44832.266423611109</c:v>
                      </c:pt>
                      <c:pt idx="25964">
                        <c:v>44832.266435185185</c:v>
                      </c:pt>
                      <c:pt idx="25965">
                        <c:v>44832.266446759262</c:v>
                      </c:pt>
                      <c:pt idx="25966">
                        <c:v>44832.266458333332</c:v>
                      </c:pt>
                      <c:pt idx="25967">
                        <c:v>44832.266469907408</c:v>
                      </c:pt>
                      <c:pt idx="25968">
                        <c:v>44832.266481481478</c:v>
                      </c:pt>
                      <c:pt idx="25969">
                        <c:v>44832.266493055555</c:v>
                      </c:pt>
                      <c:pt idx="25970">
                        <c:v>44832.266504629632</c:v>
                      </c:pt>
                      <c:pt idx="25971">
                        <c:v>44832.266516203701</c:v>
                      </c:pt>
                      <c:pt idx="25972">
                        <c:v>44832.266527777778</c:v>
                      </c:pt>
                      <c:pt idx="25973">
                        <c:v>44832.266539351855</c:v>
                      </c:pt>
                      <c:pt idx="25974">
                        <c:v>44832.266550925924</c:v>
                      </c:pt>
                      <c:pt idx="25975">
                        <c:v>44832.266562500001</c:v>
                      </c:pt>
                      <c:pt idx="25976">
                        <c:v>44832.266574074078</c:v>
                      </c:pt>
                      <c:pt idx="25977">
                        <c:v>44832.266585648147</c:v>
                      </c:pt>
                      <c:pt idx="25978">
                        <c:v>44832.266597222224</c:v>
                      </c:pt>
                      <c:pt idx="25979">
                        <c:v>44832.266608796293</c:v>
                      </c:pt>
                      <c:pt idx="25980">
                        <c:v>44832.26662037037</c:v>
                      </c:pt>
                      <c:pt idx="25981">
                        <c:v>44832.266631944447</c:v>
                      </c:pt>
                      <c:pt idx="25982">
                        <c:v>44832.266643518517</c:v>
                      </c:pt>
                      <c:pt idx="25983">
                        <c:v>44832.266655092593</c:v>
                      </c:pt>
                      <c:pt idx="25984">
                        <c:v>44832.26666666667</c:v>
                      </c:pt>
                      <c:pt idx="25985">
                        <c:v>44832.26667824074</c:v>
                      </c:pt>
                      <c:pt idx="25986">
                        <c:v>44832.266689814816</c:v>
                      </c:pt>
                      <c:pt idx="25987">
                        <c:v>44832.266701388886</c:v>
                      </c:pt>
                      <c:pt idx="25988">
                        <c:v>44832.266712962963</c:v>
                      </c:pt>
                      <c:pt idx="25989">
                        <c:v>44832.266724537039</c:v>
                      </c:pt>
                      <c:pt idx="25990">
                        <c:v>44832.266736111109</c:v>
                      </c:pt>
                      <c:pt idx="25991">
                        <c:v>44832.266747685186</c:v>
                      </c:pt>
                      <c:pt idx="25992">
                        <c:v>44832.266759259262</c:v>
                      </c:pt>
                      <c:pt idx="25993">
                        <c:v>44832.266770833332</c:v>
                      </c:pt>
                      <c:pt idx="25994">
                        <c:v>44832.266782407409</c:v>
                      </c:pt>
                      <c:pt idx="25995">
                        <c:v>44832.266793981478</c:v>
                      </c:pt>
                      <c:pt idx="25996">
                        <c:v>44832.266805555555</c:v>
                      </c:pt>
                      <c:pt idx="25997">
                        <c:v>44832.266817129632</c:v>
                      </c:pt>
                      <c:pt idx="25998">
                        <c:v>44832.266828703701</c:v>
                      </c:pt>
                      <c:pt idx="25999">
                        <c:v>44832.266840277778</c:v>
                      </c:pt>
                      <c:pt idx="26000">
                        <c:v>44832.266851851855</c:v>
                      </c:pt>
                      <c:pt idx="26001">
                        <c:v>44832.266863425924</c:v>
                      </c:pt>
                      <c:pt idx="26002">
                        <c:v>44832.266875000001</c:v>
                      </c:pt>
                      <c:pt idx="26003">
                        <c:v>44832.266886574071</c:v>
                      </c:pt>
                      <c:pt idx="26004">
                        <c:v>44832.266898148147</c:v>
                      </c:pt>
                      <c:pt idx="26005">
                        <c:v>44832.266909722224</c:v>
                      </c:pt>
                      <c:pt idx="26006">
                        <c:v>44832.266921296294</c:v>
                      </c:pt>
                      <c:pt idx="26007">
                        <c:v>44832.266932870371</c:v>
                      </c:pt>
                      <c:pt idx="26008">
                        <c:v>44832.266944444447</c:v>
                      </c:pt>
                      <c:pt idx="26009">
                        <c:v>44832.266956018517</c:v>
                      </c:pt>
                      <c:pt idx="26010">
                        <c:v>44832.266967592594</c:v>
                      </c:pt>
                      <c:pt idx="26011">
                        <c:v>44832.266979166663</c:v>
                      </c:pt>
                      <c:pt idx="26012">
                        <c:v>44832.26699074074</c:v>
                      </c:pt>
                      <c:pt idx="26013">
                        <c:v>44832.267002314817</c:v>
                      </c:pt>
                      <c:pt idx="26014">
                        <c:v>44832.267013888886</c:v>
                      </c:pt>
                      <c:pt idx="26015">
                        <c:v>44832.267025462963</c:v>
                      </c:pt>
                      <c:pt idx="26016">
                        <c:v>44832.26703703704</c:v>
                      </c:pt>
                      <c:pt idx="26017">
                        <c:v>44832.267048611109</c:v>
                      </c:pt>
                      <c:pt idx="26018">
                        <c:v>44832.267060185186</c:v>
                      </c:pt>
                      <c:pt idx="26019">
                        <c:v>44832.267071759263</c:v>
                      </c:pt>
                      <c:pt idx="26020">
                        <c:v>44832.267083333332</c:v>
                      </c:pt>
                      <c:pt idx="26021">
                        <c:v>44832.267094907409</c:v>
                      </c:pt>
                      <c:pt idx="26022">
                        <c:v>44832.267106481479</c:v>
                      </c:pt>
                      <c:pt idx="26023">
                        <c:v>44832.267118055555</c:v>
                      </c:pt>
                      <c:pt idx="26024">
                        <c:v>44832.267129629632</c:v>
                      </c:pt>
                      <c:pt idx="26025">
                        <c:v>44832.267141203702</c:v>
                      </c:pt>
                      <c:pt idx="26026">
                        <c:v>44832.267152777778</c:v>
                      </c:pt>
                      <c:pt idx="26027">
                        <c:v>44832.267164351855</c:v>
                      </c:pt>
                      <c:pt idx="26028">
                        <c:v>44832.267175925925</c:v>
                      </c:pt>
                      <c:pt idx="26029">
                        <c:v>44832.267187500001</c:v>
                      </c:pt>
                      <c:pt idx="26030">
                        <c:v>44832.267199074071</c:v>
                      </c:pt>
                      <c:pt idx="26031">
                        <c:v>44832.267210648148</c:v>
                      </c:pt>
                      <c:pt idx="26032">
                        <c:v>44832.267222222225</c:v>
                      </c:pt>
                      <c:pt idx="26033">
                        <c:v>44832.267233796294</c:v>
                      </c:pt>
                      <c:pt idx="26034">
                        <c:v>44832.267245370371</c:v>
                      </c:pt>
                      <c:pt idx="26035">
                        <c:v>44832.267256944448</c:v>
                      </c:pt>
                      <c:pt idx="26036">
                        <c:v>44832.267268518517</c:v>
                      </c:pt>
                      <c:pt idx="26037">
                        <c:v>44832.267280092594</c:v>
                      </c:pt>
                      <c:pt idx="26038">
                        <c:v>44832.267291666663</c:v>
                      </c:pt>
                      <c:pt idx="26039">
                        <c:v>44832.26730324074</c:v>
                      </c:pt>
                      <c:pt idx="26040">
                        <c:v>44832.267314814817</c:v>
                      </c:pt>
                      <c:pt idx="26041">
                        <c:v>44832.267326388886</c:v>
                      </c:pt>
                      <c:pt idx="26042">
                        <c:v>44832.267337962963</c:v>
                      </c:pt>
                      <c:pt idx="26043">
                        <c:v>44832.26734953704</c:v>
                      </c:pt>
                      <c:pt idx="26044">
                        <c:v>44832.267361111109</c:v>
                      </c:pt>
                      <c:pt idx="26045">
                        <c:v>44832.267372685186</c:v>
                      </c:pt>
                      <c:pt idx="26046">
                        <c:v>44832.267384259256</c:v>
                      </c:pt>
                      <c:pt idx="26047">
                        <c:v>44832.267395833333</c:v>
                      </c:pt>
                      <c:pt idx="26048">
                        <c:v>44832.267407407409</c:v>
                      </c:pt>
                      <c:pt idx="26049">
                        <c:v>44832.267418981479</c:v>
                      </c:pt>
                      <c:pt idx="26050">
                        <c:v>44832.267430555556</c:v>
                      </c:pt>
                      <c:pt idx="26051">
                        <c:v>44832.267442129632</c:v>
                      </c:pt>
                      <c:pt idx="26052">
                        <c:v>44832.267453703702</c:v>
                      </c:pt>
                      <c:pt idx="26053">
                        <c:v>44832.267465277779</c:v>
                      </c:pt>
                      <c:pt idx="26054">
                        <c:v>44832.267476851855</c:v>
                      </c:pt>
                      <c:pt idx="26055">
                        <c:v>44832.267500000002</c:v>
                      </c:pt>
                      <c:pt idx="26056">
                        <c:v>44832.267511574071</c:v>
                      </c:pt>
                      <c:pt idx="26057">
                        <c:v>44832.267523148148</c:v>
                      </c:pt>
                      <c:pt idx="26058">
                        <c:v>44832.267534722225</c:v>
                      </c:pt>
                      <c:pt idx="26059">
                        <c:v>44832.267546296294</c:v>
                      </c:pt>
                      <c:pt idx="26060">
                        <c:v>44832.267557870371</c:v>
                      </c:pt>
                      <c:pt idx="26061">
                        <c:v>44832.267569444448</c:v>
                      </c:pt>
                      <c:pt idx="26062">
                        <c:v>44832.267581018517</c:v>
                      </c:pt>
                      <c:pt idx="26063">
                        <c:v>44832.267592592594</c:v>
                      </c:pt>
                      <c:pt idx="26064">
                        <c:v>44832.267604166664</c:v>
                      </c:pt>
                      <c:pt idx="26065">
                        <c:v>44832.26761574074</c:v>
                      </c:pt>
                      <c:pt idx="26066">
                        <c:v>44832.267627314817</c:v>
                      </c:pt>
                      <c:pt idx="26067">
                        <c:v>44832.267638888887</c:v>
                      </c:pt>
                      <c:pt idx="26068">
                        <c:v>44832.267650462964</c:v>
                      </c:pt>
                      <c:pt idx="26069">
                        <c:v>44832.26766203704</c:v>
                      </c:pt>
                      <c:pt idx="26070">
                        <c:v>44832.26767361111</c:v>
                      </c:pt>
                      <c:pt idx="26071">
                        <c:v>44832.267685185187</c:v>
                      </c:pt>
                      <c:pt idx="26072">
                        <c:v>44832.267696759256</c:v>
                      </c:pt>
                      <c:pt idx="26073">
                        <c:v>44832.267708333333</c:v>
                      </c:pt>
                      <c:pt idx="26074">
                        <c:v>44832.26771990741</c:v>
                      </c:pt>
                      <c:pt idx="26075">
                        <c:v>44832.267731481479</c:v>
                      </c:pt>
                      <c:pt idx="26076">
                        <c:v>44832.267743055556</c:v>
                      </c:pt>
                      <c:pt idx="26077">
                        <c:v>44832.267754629633</c:v>
                      </c:pt>
                      <c:pt idx="26078">
                        <c:v>44832.267766203702</c:v>
                      </c:pt>
                      <c:pt idx="26079">
                        <c:v>44832.267777777779</c:v>
                      </c:pt>
                      <c:pt idx="26080">
                        <c:v>44832.267789351848</c:v>
                      </c:pt>
                      <c:pt idx="26081">
                        <c:v>44832.267800925925</c:v>
                      </c:pt>
                      <c:pt idx="26082">
                        <c:v>44832.267812500002</c:v>
                      </c:pt>
                      <c:pt idx="26083">
                        <c:v>44832.267824074072</c:v>
                      </c:pt>
                      <c:pt idx="26084">
                        <c:v>44832.267835648148</c:v>
                      </c:pt>
                      <c:pt idx="26085">
                        <c:v>44832.267847222225</c:v>
                      </c:pt>
                      <c:pt idx="26086">
                        <c:v>44832.267858796295</c:v>
                      </c:pt>
                      <c:pt idx="26087">
                        <c:v>44832.267870370371</c:v>
                      </c:pt>
                      <c:pt idx="26088">
                        <c:v>44832.267881944441</c:v>
                      </c:pt>
                      <c:pt idx="26089">
                        <c:v>44832.267893518518</c:v>
                      </c:pt>
                      <c:pt idx="26090">
                        <c:v>44832.267905092594</c:v>
                      </c:pt>
                      <c:pt idx="26091">
                        <c:v>44832.267916666664</c:v>
                      </c:pt>
                      <c:pt idx="26092">
                        <c:v>44832.267928240741</c:v>
                      </c:pt>
                      <c:pt idx="26093">
                        <c:v>44832.267939814818</c:v>
                      </c:pt>
                      <c:pt idx="26094">
                        <c:v>44832.267951388887</c:v>
                      </c:pt>
                      <c:pt idx="26095">
                        <c:v>44832.267962962964</c:v>
                      </c:pt>
                      <c:pt idx="26096">
                        <c:v>44832.267974537041</c:v>
                      </c:pt>
                      <c:pt idx="26097">
                        <c:v>44832.26798611111</c:v>
                      </c:pt>
                      <c:pt idx="26098">
                        <c:v>44832.267997685187</c:v>
                      </c:pt>
                      <c:pt idx="26099">
                        <c:v>44832.268009259256</c:v>
                      </c:pt>
                      <c:pt idx="26100">
                        <c:v>44832.268020833333</c:v>
                      </c:pt>
                      <c:pt idx="26101">
                        <c:v>44832.26803240741</c:v>
                      </c:pt>
                      <c:pt idx="26102">
                        <c:v>44832.268043981479</c:v>
                      </c:pt>
                      <c:pt idx="26103">
                        <c:v>44832.268055555556</c:v>
                      </c:pt>
                      <c:pt idx="26104">
                        <c:v>44832.268067129633</c:v>
                      </c:pt>
                      <c:pt idx="26105">
                        <c:v>44832.268078703702</c:v>
                      </c:pt>
                      <c:pt idx="26106">
                        <c:v>44832.268090277779</c:v>
                      </c:pt>
                      <c:pt idx="26107">
                        <c:v>44832.268101851849</c:v>
                      </c:pt>
                      <c:pt idx="26108">
                        <c:v>44832.268113425926</c:v>
                      </c:pt>
                      <c:pt idx="26109">
                        <c:v>44832.268125000002</c:v>
                      </c:pt>
                      <c:pt idx="26110">
                        <c:v>44832.268136574072</c:v>
                      </c:pt>
                      <c:pt idx="26111">
                        <c:v>44832.268148148149</c:v>
                      </c:pt>
                      <c:pt idx="26112">
                        <c:v>44832.268159722225</c:v>
                      </c:pt>
                      <c:pt idx="26113">
                        <c:v>44832.268171296295</c:v>
                      </c:pt>
                      <c:pt idx="26114">
                        <c:v>44832.268182870372</c:v>
                      </c:pt>
                      <c:pt idx="26115">
                        <c:v>44832.268194444441</c:v>
                      </c:pt>
                      <c:pt idx="26116">
                        <c:v>44832.268206018518</c:v>
                      </c:pt>
                      <c:pt idx="26117">
                        <c:v>44832.268217592595</c:v>
                      </c:pt>
                      <c:pt idx="26118">
                        <c:v>44832.268229166664</c:v>
                      </c:pt>
                      <c:pt idx="26119">
                        <c:v>44832.268240740741</c:v>
                      </c:pt>
                      <c:pt idx="26120">
                        <c:v>44832.268252314818</c:v>
                      </c:pt>
                      <c:pt idx="26121">
                        <c:v>44832.268263888887</c:v>
                      </c:pt>
                      <c:pt idx="26122">
                        <c:v>44832.268275462964</c:v>
                      </c:pt>
                      <c:pt idx="26123">
                        <c:v>44832.268287037034</c:v>
                      </c:pt>
                      <c:pt idx="26124">
                        <c:v>44832.26829861111</c:v>
                      </c:pt>
                      <c:pt idx="26125">
                        <c:v>44832.268310185187</c:v>
                      </c:pt>
                      <c:pt idx="26126">
                        <c:v>44832.268321759257</c:v>
                      </c:pt>
                      <c:pt idx="26127">
                        <c:v>44832.268333333333</c:v>
                      </c:pt>
                      <c:pt idx="26128">
                        <c:v>44832.26834490741</c:v>
                      </c:pt>
                      <c:pt idx="26129">
                        <c:v>44832.26835648148</c:v>
                      </c:pt>
                      <c:pt idx="26130">
                        <c:v>44832.268368055556</c:v>
                      </c:pt>
                      <c:pt idx="26131">
                        <c:v>44832.268379629626</c:v>
                      </c:pt>
                      <c:pt idx="26132">
                        <c:v>44832.268391203703</c:v>
                      </c:pt>
                      <c:pt idx="26133">
                        <c:v>44832.26840277778</c:v>
                      </c:pt>
                      <c:pt idx="26134">
                        <c:v>44832.268414351849</c:v>
                      </c:pt>
                      <c:pt idx="26135">
                        <c:v>44832.268425925926</c:v>
                      </c:pt>
                      <c:pt idx="26136">
                        <c:v>44832.268437500003</c:v>
                      </c:pt>
                      <c:pt idx="26137">
                        <c:v>44832.268449074072</c:v>
                      </c:pt>
                      <c:pt idx="26138">
                        <c:v>44832.268460648149</c:v>
                      </c:pt>
                      <c:pt idx="26139">
                        <c:v>44832.268472222226</c:v>
                      </c:pt>
                      <c:pt idx="26140">
                        <c:v>44832.268483796295</c:v>
                      </c:pt>
                      <c:pt idx="26141">
                        <c:v>44832.268495370372</c:v>
                      </c:pt>
                      <c:pt idx="26142">
                        <c:v>44832.268506944441</c:v>
                      </c:pt>
                      <c:pt idx="26143">
                        <c:v>44832.268518518518</c:v>
                      </c:pt>
                      <c:pt idx="26144">
                        <c:v>44832.268530092595</c:v>
                      </c:pt>
                      <c:pt idx="26145">
                        <c:v>44832.268541666665</c:v>
                      </c:pt>
                      <c:pt idx="26146">
                        <c:v>44832.268553240741</c:v>
                      </c:pt>
                      <c:pt idx="26147">
                        <c:v>44832.268564814818</c:v>
                      </c:pt>
                      <c:pt idx="26148">
                        <c:v>44832.268576388888</c:v>
                      </c:pt>
                      <c:pt idx="26149">
                        <c:v>44832.268587962964</c:v>
                      </c:pt>
                      <c:pt idx="26150">
                        <c:v>44832.268599537034</c:v>
                      </c:pt>
                      <c:pt idx="26151">
                        <c:v>44832.268611111111</c:v>
                      </c:pt>
                      <c:pt idx="26152">
                        <c:v>44832.268622685187</c:v>
                      </c:pt>
                      <c:pt idx="26153">
                        <c:v>44832.268634259257</c:v>
                      </c:pt>
                      <c:pt idx="26154">
                        <c:v>44832.268645833334</c:v>
                      </c:pt>
                      <c:pt idx="26155">
                        <c:v>44832.268657407411</c:v>
                      </c:pt>
                      <c:pt idx="26156">
                        <c:v>44832.26866898148</c:v>
                      </c:pt>
                      <c:pt idx="26157">
                        <c:v>44832.268680555557</c:v>
                      </c:pt>
                      <c:pt idx="26158">
                        <c:v>44832.268692129626</c:v>
                      </c:pt>
                      <c:pt idx="26159">
                        <c:v>44832.268703703703</c:v>
                      </c:pt>
                      <c:pt idx="26160">
                        <c:v>44832.26871527778</c:v>
                      </c:pt>
                      <c:pt idx="26161">
                        <c:v>44832.268726851849</c:v>
                      </c:pt>
                      <c:pt idx="26162">
                        <c:v>44832.268738425926</c:v>
                      </c:pt>
                      <c:pt idx="26163">
                        <c:v>44832.268750000003</c:v>
                      </c:pt>
                      <c:pt idx="26164">
                        <c:v>44832.268761574072</c:v>
                      </c:pt>
                      <c:pt idx="26165">
                        <c:v>44832.268773148149</c:v>
                      </c:pt>
                      <c:pt idx="26166">
                        <c:v>44832.268784722219</c:v>
                      </c:pt>
                      <c:pt idx="26167">
                        <c:v>44832.268796296295</c:v>
                      </c:pt>
                      <c:pt idx="26168">
                        <c:v>44832.268807870372</c:v>
                      </c:pt>
                      <c:pt idx="26169">
                        <c:v>44832.268819444442</c:v>
                      </c:pt>
                      <c:pt idx="26170">
                        <c:v>44832.268831018519</c:v>
                      </c:pt>
                      <c:pt idx="26171">
                        <c:v>44832.268842592595</c:v>
                      </c:pt>
                      <c:pt idx="26172">
                        <c:v>44832.268854166665</c:v>
                      </c:pt>
                      <c:pt idx="26173">
                        <c:v>44832.268865740742</c:v>
                      </c:pt>
                      <c:pt idx="26174">
                        <c:v>44832.268877314818</c:v>
                      </c:pt>
                      <c:pt idx="26175">
                        <c:v>44832.268888888888</c:v>
                      </c:pt>
                      <c:pt idx="26176">
                        <c:v>44832.268900462965</c:v>
                      </c:pt>
                      <c:pt idx="26177">
                        <c:v>44832.268912037034</c:v>
                      </c:pt>
                      <c:pt idx="26178">
                        <c:v>44832.268923611111</c:v>
                      </c:pt>
                      <c:pt idx="26179">
                        <c:v>44832.268935185188</c:v>
                      </c:pt>
                      <c:pt idx="26180">
                        <c:v>44832.268946759257</c:v>
                      </c:pt>
                      <c:pt idx="26181">
                        <c:v>44832.268958333334</c:v>
                      </c:pt>
                      <c:pt idx="26182">
                        <c:v>44832.268969907411</c:v>
                      </c:pt>
                      <c:pt idx="26183">
                        <c:v>44832.26898148148</c:v>
                      </c:pt>
                      <c:pt idx="26184">
                        <c:v>44832.268993055557</c:v>
                      </c:pt>
                      <c:pt idx="26185">
                        <c:v>44832.269004629627</c:v>
                      </c:pt>
                      <c:pt idx="26186">
                        <c:v>44832.269016203703</c:v>
                      </c:pt>
                      <c:pt idx="26187">
                        <c:v>44832.26902777778</c:v>
                      </c:pt>
                      <c:pt idx="26188">
                        <c:v>44832.26903935185</c:v>
                      </c:pt>
                      <c:pt idx="26189">
                        <c:v>44832.269050925926</c:v>
                      </c:pt>
                      <c:pt idx="26190">
                        <c:v>44832.269062500003</c:v>
                      </c:pt>
                      <c:pt idx="26191">
                        <c:v>44832.269074074073</c:v>
                      </c:pt>
                      <c:pt idx="26192">
                        <c:v>44832.269085648149</c:v>
                      </c:pt>
                      <c:pt idx="26193">
                        <c:v>44832.269097222219</c:v>
                      </c:pt>
                      <c:pt idx="26194">
                        <c:v>44832.269108796296</c:v>
                      </c:pt>
                      <c:pt idx="26195">
                        <c:v>44832.269120370373</c:v>
                      </c:pt>
                      <c:pt idx="26196">
                        <c:v>44832.269131944442</c:v>
                      </c:pt>
                      <c:pt idx="26197">
                        <c:v>44832.269143518519</c:v>
                      </c:pt>
                      <c:pt idx="26198">
                        <c:v>44832.269155092596</c:v>
                      </c:pt>
                      <c:pt idx="26199">
                        <c:v>44832.269166666665</c:v>
                      </c:pt>
                      <c:pt idx="26200">
                        <c:v>44832.269178240742</c:v>
                      </c:pt>
                      <c:pt idx="26201">
                        <c:v>44832.269189814811</c:v>
                      </c:pt>
                      <c:pt idx="26202">
                        <c:v>44832.269201388888</c:v>
                      </c:pt>
                      <c:pt idx="26203">
                        <c:v>44832.269212962965</c:v>
                      </c:pt>
                      <c:pt idx="26204">
                        <c:v>44832.269224537034</c:v>
                      </c:pt>
                      <c:pt idx="26205">
                        <c:v>44832.269236111111</c:v>
                      </c:pt>
                      <c:pt idx="26206">
                        <c:v>44832.269247685188</c:v>
                      </c:pt>
                      <c:pt idx="26207">
                        <c:v>44832.269259259258</c:v>
                      </c:pt>
                      <c:pt idx="26208">
                        <c:v>44832.269270833334</c:v>
                      </c:pt>
                      <c:pt idx="26209">
                        <c:v>44832.269282407404</c:v>
                      </c:pt>
                      <c:pt idx="26210">
                        <c:v>44832.269293981481</c:v>
                      </c:pt>
                      <c:pt idx="26211">
                        <c:v>44832.269305555557</c:v>
                      </c:pt>
                      <c:pt idx="26212">
                        <c:v>44832.269317129627</c:v>
                      </c:pt>
                      <c:pt idx="26213">
                        <c:v>44832.269328703704</c:v>
                      </c:pt>
                      <c:pt idx="26214">
                        <c:v>44832.26934027778</c:v>
                      </c:pt>
                      <c:pt idx="26215">
                        <c:v>44832.26935185185</c:v>
                      </c:pt>
                      <c:pt idx="26216">
                        <c:v>44832.269363425927</c:v>
                      </c:pt>
                      <c:pt idx="26217">
                        <c:v>44832.269375000003</c:v>
                      </c:pt>
                      <c:pt idx="26218">
                        <c:v>44832.269386574073</c:v>
                      </c:pt>
                      <c:pt idx="26219">
                        <c:v>44832.26939814815</c:v>
                      </c:pt>
                      <c:pt idx="26220">
                        <c:v>44832.269409722219</c:v>
                      </c:pt>
                      <c:pt idx="26221">
                        <c:v>44832.269421296296</c:v>
                      </c:pt>
                      <c:pt idx="26222">
                        <c:v>44832.269432870373</c:v>
                      </c:pt>
                      <c:pt idx="26223">
                        <c:v>44832.269444444442</c:v>
                      </c:pt>
                      <c:pt idx="26224">
                        <c:v>44832.269456018519</c:v>
                      </c:pt>
                      <c:pt idx="26225">
                        <c:v>44832.269467592596</c:v>
                      </c:pt>
                      <c:pt idx="26226">
                        <c:v>44832.269479166665</c:v>
                      </c:pt>
                      <c:pt idx="26227">
                        <c:v>44832.269490740742</c:v>
                      </c:pt>
                      <c:pt idx="26228">
                        <c:v>44832.269502314812</c:v>
                      </c:pt>
                      <c:pt idx="26229">
                        <c:v>44832.269513888888</c:v>
                      </c:pt>
                      <c:pt idx="26230">
                        <c:v>44832.269525462965</c:v>
                      </c:pt>
                      <c:pt idx="26231">
                        <c:v>44832.269537037035</c:v>
                      </c:pt>
                      <c:pt idx="26232">
                        <c:v>44832.269548611112</c:v>
                      </c:pt>
                      <c:pt idx="26233">
                        <c:v>44832.269560185188</c:v>
                      </c:pt>
                      <c:pt idx="26234">
                        <c:v>44832.269571759258</c:v>
                      </c:pt>
                      <c:pt idx="26235">
                        <c:v>44832.269583333335</c:v>
                      </c:pt>
                      <c:pt idx="26236">
                        <c:v>44832.269594907404</c:v>
                      </c:pt>
                      <c:pt idx="26237">
                        <c:v>44832.269606481481</c:v>
                      </c:pt>
                      <c:pt idx="26238">
                        <c:v>44832.269618055558</c:v>
                      </c:pt>
                      <c:pt idx="26239">
                        <c:v>44832.269629629627</c:v>
                      </c:pt>
                      <c:pt idx="26240">
                        <c:v>44832.269641203704</c:v>
                      </c:pt>
                      <c:pt idx="26241">
                        <c:v>44832.269652777781</c:v>
                      </c:pt>
                      <c:pt idx="26242">
                        <c:v>44832.26966435185</c:v>
                      </c:pt>
                      <c:pt idx="26243">
                        <c:v>44832.269675925927</c:v>
                      </c:pt>
                      <c:pt idx="26244">
                        <c:v>44832.269687499997</c:v>
                      </c:pt>
                      <c:pt idx="26245">
                        <c:v>44832.269699074073</c:v>
                      </c:pt>
                      <c:pt idx="26246">
                        <c:v>44832.26971064815</c:v>
                      </c:pt>
                      <c:pt idx="26247">
                        <c:v>44832.26972222222</c:v>
                      </c:pt>
                      <c:pt idx="26248">
                        <c:v>44832.269733796296</c:v>
                      </c:pt>
                      <c:pt idx="26249">
                        <c:v>44832.269745370373</c:v>
                      </c:pt>
                      <c:pt idx="26250">
                        <c:v>44832.269756944443</c:v>
                      </c:pt>
                      <c:pt idx="26251">
                        <c:v>44832.269768518519</c:v>
                      </c:pt>
                      <c:pt idx="26252">
                        <c:v>44832.269780092596</c:v>
                      </c:pt>
                      <c:pt idx="26253">
                        <c:v>44832.269791666666</c:v>
                      </c:pt>
                      <c:pt idx="26254">
                        <c:v>44832.269803240742</c:v>
                      </c:pt>
                      <c:pt idx="26255">
                        <c:v>44832.269814814812</c:v>
                      </c:pt>
                      <c:pt idx="26256">
                        <c:v>44832.269826388889</c:v>
                      </c:pt>
                      <c:pt idx="26257">
                        <c:v>44832.269837962966</c:v>
                      </c:pt>
                      <c:pt idx="26258">
                        <c:v>44832.269849537035</c:v>
                      </c:pt>
                      <c:pt idx="26259">
                        <c:v>44832.269861111112</c:v>
                      </c:pt>
                      <c:pt idx="26260">
                        <c:v>44832.269872685189</c:v>
                      </c:pt>
                      <c:pt idx="26261">
                        <c:v>44832.269895833335</c:v>
                      </c:pt>
                      <c:pt idx="26262">
                        <c:v>44832.269907407404</c:v>
                      </c:pt>
                      <c:pt idx="26263">
                        <c:v>44832.269918981481</c:v>
                      </c:pt>
                      <c:pt idx="26264">
                        <c:v>44832.269930555558</c:v>
                      </c:pt>
                      <c:pt idx="26265">
                        <c:v>44832.269942129627</c:v>
                      </c:pt>
                      <c:pt idx="26266">
                        <c:v>44832.269953703704</c:v>
                      </c:pt>
                      <c:pt idx="26267">
                        <c:v>44832.269965277781</c:v>
                      </c:pt>
                      <c:pt idx="26268">
                        <c:v>44832.269976851851</c:v>
                      </c:pt>
                      <c:pt idx="26269">
                        <c:v>44832.269988425927</c:v>
                      </c:pt>
                      <c:pt idx="26270">
                        <c:v>44832.27</c:v>
                      </c:pt>
                      <c:pt idx="26271">
                        <c:v>44832.270011574074</c:v>
                      </c:pt>
                      <c:pt idx="26272">
                        <c:v>44832.27002314815</c:v>
                      </c:pt>
                      <c:pt idx="26273">
                        <c:v>44832.27003472222</c:v>
                      </c:pt>
                      <c:pt idx="26274">
                        <c:v>44832.270046296297</c:v>
                      </c:pt>
                      <c:pt idx="26275">
                        <c:v>44832.270057870373</c:v>
                      </c:pt>
                      <c:pt idx="26276">
                        <c:v>44832.270069444443</c:v>
                      </c:pt>
                      <c:pt idx="26277">
                        <c:v>44832.27008101852</c:v>
                      </c:pt>
                      <c:pt idx="26278">
                        <c:v>44832.270092592589</c:v>
                      </c:pt>
                      <c:pt idx="26279">
                        <c:v>44832.270104166666</c:v>
                      </c:pt>
                      <c:pt idx="26280">
                        <c:v>44832.270115740743</c:v>
                      </c:pt>
                      <c:pt idx="26281">
                        <c:v>44832.270127314812</c:v>
                      </c:pt>
                      <c:pt idx="26282">
                        <c:v>44832.270138888889</c:v>
                      </c:pt>
                      <c:pt idx="26283">
                        <c:v>44832.270150462966</c:v>
                      </c:pt>
                      <c:pt idx="26284">
                        <c:v>44832.270162037035</c:v>
                      </c:pt>
                      <c:pt idx="26285">
                        <c:v>44832.270173611112</c:v>
                      </c:pt>
                      <c:pt idx="26286">
                        <c:v>44832.270185185182</c:v>
                      </c:pt>
                      <c:pt idx="26287">
                        <c:v>44832.270196759258</c:v>
                      </c:pt>
                      <c:pt idx="26288">
                        <c:v>44832.270208333335</c:v>
                      </c:pt>
                      <c:pt idx="26289">
                        <c:v>44832.270219907405</c:v>
                      </c:pt>
                      <c:pt idx="26290">
                        <c:v>44832.270231481481</c:v>
                      </c:pt>
                      <c:pt idx="26291">
                        <c:v>44832.270243055558</c:v>
                      </c:pt>
                      <c:pt idx="26292">
                        <c:v>44832.270254629628</c:v>
                      </c:pt>
                      <c:pt idx="26293">
                        <c:v>44832.270266203705</c:v>
                      </c:pt>
                      <c:pt idx="26294">
                        <c:v>44832.270277777781</c:v>
                      </c:pt>
                      <c:pt idx="26295">
                        <c:v>44832.270289351851</c:v>
                      </c:pt>
                      <c:pt idx="26296">
                        <c:v>44832.270300925928</c:v>
                      </c:pt>
                      <c:pt idx="26297">
                        <c:v>44832.270312499997</c:v>
                      </c:pt>
                      <c:pt idx="26298">
                        <c:v>44832.270324074074</c:v>
                      </c:pt>
                      <c:pt idx="26299">
                        <c:v>44832.270335648151</c:v>
                      </c:pt>
                      <c:pt idx="26300">
                        <c:v>44832.27034722222</c:v>
                      </c:pt>
                      <c:pt idx="26301">
                        <c:v>44832.270358796297</c:v>
                      </c:pt>
                      <c:pt idx="26302">
                        <c:v>44832.270370370374</c:v>
                      </c:pt>
                      <c:pt idx="26303">
                        <c:v>44832.270381944443</c:v>
                      </c:pt>
                      <c:pt idx="26304">
                        <c:v>44832.27039351852</c:v>
                      </c:pt>
                      <c:pt idx="26305">
                        <c:v>44832.270405092589</c:v>
                      </c:pt>
                      <c:pt idx="26306">
                        <c:v>44832.270416666666</c:v>
                      </c:pt>
                      <c:pt idx="26307">
                        <c:v>44832.270428240743</c:v>
                      </c:pt>
                      <c:pt idx="26308">
                        <c:v>44832.270439814813</c:v>
                      </c:pt>
                      <c:pt idx="26309">
                        <c:v>44832.270451388889</c:v>
                      </c:pt>
                      <c:pt idx="26310">
                        <c:v>44832.270462962966</c:v>
                      </c:pt>
                      <c:pt idx="26311">
                        <c:v>44832.270474537036</c:v>
                      </c:pt>
                      <c:pt idx="26312">
                        <c:v>44832.270486111112</c:v>
                      </c:pt>
                      <c:pt idx="26313">
                        <c:v>44832.270497685182</c:v>
                      </c:pt>
                      <c:pt idx="26314">
                        <c:v>44832.270509259259</c:v>
                      </c:pt>
                      <c:pt idx="26315">
                        <c:v>44832.270520833335</c:v>
                      </c:pt>
                      <c:pt idx="26316">
                        <c:v>44832.270532407405</c:v>
                      </c:pt>
                      <c:pt idx="26317">
                        <c:v>44832.270543981482</c:v>
                      </c:pt>
                      <c:pt idx="26318">
                        <c:v>44832.270555555559</c:v>
                      </c:pt>
                      <c:pt idx="26319">
                        <c:v>44832.270567129628</c:v>
                      </c:pt>
                      <c:pt idx="26320">
                        <c:v>44832.270578703705</c:v>
                      </c:pt>
                      <c:pt idx="26321">
                        <c:v>44832.270590277774</c:v>
                      </c:pt>
                      <c:pt idx="26322">
                        <c:v>44832.270601851851</c:v>
                      </c:pt>
                      <c:pt idx="26323">
                        <c:v>44832.270613425928</c:v>
                      </c:pt>
                      <c:pt idx="26324">
                        <c:v>44832.270624999997</c:v>
                      </c:pt>
                      <c:pt idx="26325">
                        <c:v>44832.270636574074</c:v>
                      </c:pt>
                      <c:pt idx="26326">
                        <c:v>44832.270648148151</c:v>
                      </c:pt>
                      <c:pt idx="26327">
                        <c:v>44832.27065972222</c:v>
                      </c:pt>
                      <c:pt idx="26328">
                        <c:v>44832.270671296297</c:v>
                      </c:pt>
                      <c:pt idx="26329">
                        <c:v>44832.270682870374</c:v>
                      </c:pt>
                      <c:pt idx="26330">
                        <c:v>44832.270694444444</c:v>
                      </c:pt>
                      <c:pt idx="26331">
                        <c:v>44832.27070601852</c:v>
                      </c:pt>
                      <c:pt idx="26332">
                        <c:v>44832.27071759259</c:v>
                      </c:pt>
                      <c:pt idx="26333">
                        <c:v>44832.270729166667</c:v>
                      </c:pt>
                      <c:pt idx="26334">
                        <c:v>44832.270740740743</c:v>
                      </c:pt>
                      <c:pt idx="26335">
                        <c:v>44832.270752314813</c:v>
                      </c:pt>
                      <c:pt idx="26336">
                        <c:v>44832.27076388889</c:v>
                      </c:pt>
                      <c:pt idx="26337">
                        <c:v>44832.270775462966</c:v>
                      </c:pt>
                      <c:pt idx="26338">
                        <c:v>44832.270787037036</c:v>
                      </c:pt>
                      <c:pt idx="26339">
                        <c:v>44832.270798611113</c:v>
                      </c:pt>
                      <c:pt idx="26340">
                        <c:v>44832.270810185182</c:v>
                      </c:pt>
                      <c:pt idx="26341">
                        <c:v>44832.270821759259</c:v>
                      </c:pt>
                      <c:pt idx="26342">
                        <c:v>44832.270833333336</c:v>
                      </c:pt>
                      <c:pt idx="26343">
                        <c:v>44832.270844907405</c:v>
                      </c:pt>
                      <c:pt idx="26344">
                        <c:v>44832.270856481482</c:v>
                      </c:pt>
                      <c:pt idx="26345">
                        <c:v>44832.270868055559</c:v>
                      </c:pt>
                      <c:pt idx="26346">
                        <c:v>44832.270879629628</c:v>
                      </c:pt>
                      <c:pt idx="26347">
                        <c:v>44832.270891203705</c:v>
                      </c:pt>
                      <c:pt idx="26348">
                        <c:v>44832.270902777775</c:v>
                      </c:pt>
                      <c:pt idx="26349">
                        <c:v>44832.270914351851</c:v>
                      </c:pt>
                      <c:pt idx="26350">
                        <c:v>44832.270925925928</c:v>
                      </c:pt>
                      <c:pt idx="26351">
                        <c:v>44832.270937499998</c:v>
                      </c:pt>
                      <c:pt idx="26352">
                        <c:v>44832.270949074074</c:v>
                      </c:pt>
                      <c:pt idx="26353">
                        <c:v>44832.270960648151</c:v>
                      </c:pt>
                      <c:pt idx="26354">
                        <c:v>44832.270972222221</c:v>
                      </c:pt>
                      <c:pt idx="26355">
                        <c:v>44832.270983796298</c:v>
                      </c:pt>
                      <c:pt idx="26356">
                        <c:v>44832.270995370367</c:v>
                      </c:pt>
                      <c:pt idx="26357">
                        <c:v>44832.271006944444</c:v>
                      </c:pt>
                      <c:pt idx="26358">
                        <c:v>44832.271018518521</c:v>
                      </c:pt>
                      <c:pt idx="26359">
                        <c:v>44832.27103009259</c:v>
                      </c:pt>
                      <c:pt idx="26360">
                        <c:v>44832.271041666667</c:v>
                      </c:pt>
                      <c:pt idx="26361">
                        <c:v>44832.271053240744</c:v>
                      </c:pt>
                      <c:pt idx="26362">
                        <c:v>44832.271064814813</c:v>
                      </c:pt>
                      <c:pt idx="26363">
                        <c:v>44832.27107638889</c:v>
                      </c:pt>
                      <c:pt idx="26364">
                        <c:v>44832.271087962959</c:v>
                      </c:pt>
                      <c:pt idx="26365">
                        <c:v>44832.271099537036</c:v>
                      </c:pt>
                      <c:pt idx="26366">
                        <c:v>44832.271111111113</c:v>
                      </c:pt>
                      <c:pt idx="26367">
                        <c:v>44832.271122685182</c:v>
                      </c:pt>
                      <c:pt idx="26368">
                        <c:v>44832.271134259259</c:v>
                      </c:pt>
                      <c:pt idx="26369">
                        <c:v>44832.271145833336</c:v>
                      </c:pt>
                      <c:pt idx="26370">
                        <c:v>44832.271157407406</c:v>
                      </c:pt>
                      <c:pt idx="26371">
                        <c:v>44832.271168981482</c:v>
                      </c:pt>
                      <c:pt idx="26372">
                        <c:v>44832.271180555559</c:v>
                      </c:pt>
                      <c:pt idx="26373">
                        <c:v>44832.271192129629</c:v>
                      </c:pt>
                      <c:pt idx="26374">
                        <c:v>44832.271203703705</c:v>
                      </c:pt>
                      <c:pt idx="26375">
                        <c:v>44832.271215277775</c:v>
                      </c:pt>
                      <c:pt idx="26376">
                        <c:v>44832.271226851852</c:v>
                      </c:pt>
                      <c:pt idx="26377">
                        <c:v>44832.271238425928</c:v>
                      </c:pt>
                      <c:pt idx="26378">
                        <c:v>44832.271249999998</c:v>
                      </c:pt>
                      <c:pt idx="26379">
                        <c:v>44832.271261574075</c:v>
                      </c:pt>
                      <c:pt idx="26380">
                        <c:v>44832.271273148152</c:v>
                      </c:pt>
                      <c:pt idx="26381">
                        <c:v>44832.271284722221</c:v>
                      </c:pt>
                      <c:pt idx="26382">
                        <c:v>44832.271296296298</c:v>
                      </c:pt>
                      <c:pt idx="26383">
                        <c:v>44832.271307870367</c:v>
                      </c:pt>
                      <c:pt idx="26384">
                        <c:v>44832.271319444444</c:v>
                      </c:pt>
                      <c:pt idx="26385">
                        <c:v>44832.271331018521</c:v>
                      </c:pt>
                      <c:pt idx="26386">
                        <c:v>44832.27134259259</c:v>
                      </c:pt>
                      <c:pt idx="26387">
                        <c:v>44832.271354166667</c:v>
                      </c:pt>
                      <c:pt idx="26388">
                        <c:v>44832.271365740744</c:v>
                      </c:pt>
                      <c:pt idx="26389">
                        <c:v>44832.271377314813</c:v>
                      </c:pt>
                      <c:pt idx="26390">
                        <c:v>44832.27138888889</c:v>
                      </c:pt>
                      <c:pt idx="26391">
                        <c:v>44832.27140046296</c:v>
                      </c:pt>
                      <c:pt idx="26392">
                        <c:v>44832.271412037036</c:v>
                      </c:pt>
                      <c:pt idx="26393">
                        <c:v>44832.271423611113</c:v>
                      </c:pt>
                      <c:pt idx="26394">
                        <c:v>44832.271435185183</c:v>
                      </c:pt>
                      <c:pt idx="26395">
                        <c:v>44832.27144675926</c:v>
                      </c:pt>
                      <c:pt idx="26396">
                        <c:v>44832.271458333336</c:v>
                      </c:pt>
                      <c:pt idx="26397">
                        <c:v>44832.271469907406</c:v>
                      </c:pt>
                      <c:pt idx="26398">
                        <c:v>44832.271481481483</c:v>
                      </c:pt>
                      <c:pt idx="26399">
                        <c:v>44832.271493055552</c:v>
                      </c:pt>
                      <c:pt idx="26400">
                        <c:v>44832.271504629629</c:v>
                      </c:pt>
                      <c:pt idx="26401">
                        <c:v>44832.271516203706</c:v>
                      </c:pt>
                      <c:pt idx="26402">
                        <c:v>44832.271527777775</c:v>
                      </c:pt>
                      <c:pt idx="26403">
                        <c:v>44832.271539351852</c:v>
                      </c:pt>
                      <c:pt idx="26404">
                        <c:v>44832.271550925929</c:v>
                      </c:pt>
                      <c:pt idx="26405">
                        <c:v>44832.271562499998</c:v>
                      </c:pt>
                      <c:pt idx="26406">
                        <c:v>44832.271574074075</c:v>
                      </c:pt>
                      <c:pt idx="26407">
                        <c:v>44832.271585648145</c:v>
                      </c:pt>
                      <c:pt idx="26408">
                        <c:v>44832.271597222221</c:v>
                      </c:pt>
                      <c:pt idx="26409">
                        <c:v>44832.271608796298</c:v>
                      </c:pt>
                      <c:pt idx="26410">
                        <c:v>44832.271620370368</c:v>
                      </c:pt>
                      <c:pt idx="26411">
                        <c:v>44832.271631944444</c:v>
                      </c:pt>
                      <c:pt idx="26412">
                        <c:v>44832.271643518521</c:v>
                      </c:pt>
                      <c:pt idx="26413">
                        <c:v>44832.271655092591</c:v>
                      </c:pt>
                      <c:pt idx="26414">
                        <c:v>44832.271666666667</c:v>
                      </c:pt>
                      <c:pt idx="26415">
                        <c:v>44832.271678240744</c:v>
                      </c:pt>
                      <c:pt idx="26416">
                        <c:v>44832.271689814814</c:v>
                      </c:pt>
                      <c:pt idx="26417">
                        <c:v>44832.271701388891</c:v>
                      </c:pt>
                      <c:pt idx="26418">
                        <c:v>44832.27171296296</c:v>
                      </c:pt>
                      <c:pt idx="26419">
                        <c:v>44832.271724537037</c:v>
                      </c:pt>
                      <c:pt idx="26420">
                        <c:v>44832.271736111114</c:v>
                      </c:pt>
                      <c:pt idx="26421">
                        <c:v>44832.271747685183</c:v>
                      </c:pt>
                      <c:pt idx="26422">
                        <c:v>44832.27175925926</c:v>
                      </c:pt>
                      <c:pt idx="26423">
                        <c:v>44832.271770833337</c:v>
                      </c:pt>
                      <c:pt idx="26424">
                        <c:v>44832.271782407406</c:v>
                      </c:pt>
                      <c:pt idx="26425">
                        <c:v>44832.271793981483</c:v>
                      </c:pt>
                      <c:pt idx="26426">
                        <c:v>44832.271805555552</c:v>
                      </c:pt>
                      <c:pt idx="26427">
                        <c:v>44832.271817129629</c:v>
                      </c:pt>
                      <c:pt idx="26428">
                        <c:v>44832.271828703706</c:v>
                      </c:pt>
                      <c:pt idx="26429">
                        <c:v>44832.271840277775</c:v>
                      </c:pt>
                      <c:pt idx="26430">
                        <c:v>44832.271851851852</c:v>
                      </c:pt>
                      <c:pt idx="26431">
                        <c:v>44832.271863425929</c:v>
                      </c:pt>
                      <c:pt idx="26432">
                        <c:v>44832.271874999999</c:v>
                      </c:pt>
                      <c:pt idx="26433">
                        <c:v>44832.271886574075</c:v>
                      </c:pt>
                      <c:pt idx="26434">
                        <c:v>44832.271898148145</c:v>
                      </c:pt>
                      <c:pt idx="26435">
                        <c:v>44832.271909722222</c:v>
                      </c:pt>
                      <c:pt idx="26436">
                        <c:v>44832.271921296298</c:v>
                      </c:pt>
                      <c:pt idx="26437">
                        <c:v>44832.271932870368</c:v>
                      </c:pt>
                      <c:pt idx="26438">
                        <c:v>44832.271944444445</c:v>
                      </c:pt>
                      <c:pt idx="26439">
                        <c:v>44832.271956018521</c:v>
                      </c:pt>
                      <c:pt idx="26440">
                        <c:v>44832.271967592591</c:v>
                      </c:pt>
                      <c:pt idx="26441">
                        <c:v>44832.271979166668</c:v>
                      </c:pt>
                      <c:pt idx="26442">
                        <c:v>44832.271990740737</c:v>
                      </c:pt>
                      <c:pt idx="26443">
                        <c:v>44832.272002314814</c:v>
                      </c:pt>
                      <c:pt idx="26444">
                        <c:v>44832.272013888891</c:v>
                      </c:pt>
                      <c:pt idx="26445">
                        <c:v>44832.27202546296</c:v>
                      </c:pt>
                      <c:pt idx="26446">
                        <c:v>44832.272037037037</c:v>
                      </c:pt>
                      <c:pt idx="26447">
                        <c:v>44832.272048611114</c:v>
                      </c:pt>
                      <c:pt idx="26448">
                        <c:v>44832.272060185183</c:v>
                      </c:pt>
                      <c:pt idx="26449">
                        <c:v>44832.27207175926</c:v>
                      </c:pt>
                      <c:pt idx="26450">
                        <c:v>44832.272094907406</c:v>
                      </c:pt>
                      <c:pt idx="26451">
                        <c:v>44832.272106481483</c:v>
                      </c:pt>
                      <c:pt idx="26452">
                        <c:v>44832.272118055553</c:v>
                      </c:pt>
                      <c:pt idx="26453">
                        <c:v>44832.272129629629</c:v>
                      </c:pt>
                      <c:pt idx="26454">
                        <c:v>44832.272141203706</c:v>
                      </c:pt>
                      <c:pt idx="26455">
                        <c:v>44832.272141203706</c:v>
                      </c:pt>
                      <c:pt idx="26456">
                        <c:v>44832.272152777776</c:v>
                      </c:pt>
                      <c:pt idx="26457">
                        <c:v>44832.272164351853</c:v>
                      </c:pt>
                      <c:pt idx="26458">
                        <c:v>44832.272175925929</c:v>
                      </c:pt>
                      <c:pt idx="26459">
                        <c:v>44832.272187499999</c:v>
                      </c:pt>
                      <c:pt idx="26460">
                        <c:v>44832.272199074076</c:v>
                      </c:pt>
                      <c:pt idx="26461">
                        <c:v>44832.272210648145</c:v>
                      </c:pt>
                      <c:pt idx="26462">
                        <c:v>44832.272222222222</c:v>
                      </c:pt>
                      <c:pt idx="26463">
                        <c:v>44832.272233796299</c:v>
                      </c:pt>
                      <c:pt idx="26464">
                        <c:v>44832.272245370368</c:v>
                      </c:pt>
                      <c:pt idx="26465">
                        <c:v>44832.272256944445</c:v>
                      </c:pt>
                      <c:pt idx="26466">
                        <c:v>44832.272268518522</c:v>
                      </c:pt>
                      <c:pt idx="26467">
                        <c:v>44832.272291666668</c:v>
                      </c:pt>
                      <c:pt idx="26468">
                        <c:v>44832.272303240738</c:v>
                      </c:pt>
                      <c:pt idx="26469">
                        <c:v>44832.272314814814</c:v>
                      </c:pt>
                      <c:pt idx="26470">
                        <c:v>44832.272326388891</c:v>
                      </c:pt>
                      <c:pt idx="26471">
                        <c:v>44832.272337962961</c:v>
                      </c:pt>
                      <c:pt idx="26472">
                        <c:v>44832.272349537037</c:v>
                      </c:pt>
                      <c:pt idx="26473">
                        <c:v>44832.272361111114</c:v>
                      </c:pt>
                      <c:pt idx="26474">
                        <c:v>44832.272372685184</c:v>
                      </c:pt>
                      <c:pt idx="26475">
                        <c:v>44832.27238425926</c:v>
                      </c:pt>
                      <c:pt idx="26476">
                        <c:v>44832.27239583333</c:v>
                      </c:pt>
                      <c:pt idx="26477">
                        <c:v>44832.272407407407</c:v>
                      </c:pt>
                      <c:pt idx="26478">
                        <c:v>44832.272418981483</c:v>
                      </c:pt>
                      <c:pt idx="26479">
                        <c:v>44832.272430555553</c:v>
                      </c:pt>
                      <c:pt idx="26480">
                        <c:v>44832.27244212963</c:v>
                      </c:pt>
                      <c:pt idx="26481">
                        <c:v>44832.272453703707</c:v>
                      </c:pt>
                      <c:pt idx="26482">
                        <c:v>44832.272465277776</c:v>
                      </c:pt>
                      <c:pt idx="26483">
                        <c:v>44832.272476851853</c:v>
                      </c:pt>
                      <c:pt idx="26484">
                        <c:v>44832.272488425922</c:v>
                      </c:pt>
                      <c:pt idx="26485">
                        <c:v>44832.272499999999</c:v>
                      </c:pt>
                      <c:pt idx="26486">
                        <c:v>44832.272511574076</c:v>
                      </c:pt>
                      <c:pt idx="26487">
                        <c:v>44832.272523148145</c:v>
                      </c:pt>
                      <c:pt idx="26488">
                        <c:v>44832.272534722222</c:v>
                      </c:pt>
                      <c:pt idx="26489">
                        <c:v>44832.272546296299</c:v>
                      </c:pt>
                      <c:pt idx="26490">
                        <c:v>44832.272557870368</c:v>
                      </c:pt>
                      <c:pt idx="26491">
                        <c:v>44832.272569444445</c:v>
                      </c:pt>
                      <c:pt idx="26492">
                        <c:v>44832.272581018522</c:v>
                      </c:pt>
                      <c:pt idx="26493">
                        <c:v>44832.272592592592</c:v>
                      </c:pt>
                      <c:pt idx="26494">
                        <c:v>44832.272604166668</c:v>
                      </c:pt>
                      <c:pt idx="26495">
                        <c:v>44832.272615740738</c:v>
                      </c:pt>
                      <c:pt idx="26496">
                        <c:v>44832.272627314815</c:v>
                      </c:pt>
                      <c:pt idx="26497">
                        <c:v>44832.272638888891</c:v>
                      </c:pt>
                      <c:pt idx="26498">
                        <c:v>44832.272650462961</c:v>
                      </c:pt>
                      <c:pt idx="26499">
                        <c:v>44832.272662037038</c:v>
                      </c:pt>
                      <c:pt idx="26500">
                        <c:v>44832.272673611114</c:v>
                      </c:pt>
                      <c:pt idx="26501">
                        <c:v>44832.272685185184</c:v>
                      </c:pt>
                      <c:pt idx="26502">
                        <c:v>44832.272696759261</c:v>
                      </c:pt>
                      <c:pt idx="26503">
                        <c:v>44832.27270833333</c:v>
                      </c:pt>
                      <c:pt idx="26504">
                        <c:v>44832.272719907407</c:v>
                      </c:pt>
                      <c:pt idx="26505">
                        <c:v>44832.272731481484</c:v>
                      </c:pt>
                      <c:pt idx="26506">
                        <c:v>44832.272743055553</c:v>
                      </c:pt>
                      <c:pt idx="26507">
                        <c:v>44832.27275462963</c:v>
                      </c:pt>
                      <c:pt idx="26508">
                        <c:v>44832.272766203707</c:v>
                      </c:pt>
                      <c:pt idx="26509">
                        <c:v>44832.272777777776</c:v>
                      </c:pt>
                      <c:pt idx="26510">
                        <c:v>44832.272789351853</c:v>
                      </c:pt>
                      <c:pt idx="26511">
                        <c:v>44832.272800925923</c:v>
                      </c:pt>
                      <c:pt idx="26512">
                        <c:v>44832.272812499999</c:v>
                      </c:pt>
                      <c:pt idx="26513">
                        <c:v>44832.272824074076</c:v>
                      </c:pt>
                      <c:pt idx="26514">
                        <c:v>44832.272835648146</c:v>
                      </c:pt>
                      <c:pt idx="26515">
                        <c:v>44832.272847222222</c:v>
                      </c:pt>
                      <c:pt idx="26516">
                        <c:v>44832.272858796299</c:v>
                      </c:pt>
                      <c:pt idx="26517">
                        <c:v>44832.272870370369</c:v>
                      </c:pt>
                      <c:pt idx="26518">
                        <c:v>44832.272881944446</c:v>
                      </c:pt>
                      <c:pt idx="26519">
                        <c:v>44832.272893518515</c:v>
                      </c:pt>
                      <c:pt idx="26520">
                        <c:v>44832.272905092592</c:v>
                      </c:pt>
                      <c:pt idx="26521">
                        <c:v>44832.272916666669</c:v>
                      </c:pt>
                      <c:pt idx="26522">
                        <c:v>44832.272928240738</c:v>
                      </c:pt>
                      <c:pt idx="26523">
                        <c:v>44832.272939814815</c:v>
                      </c:pt>
                      <c:pt idx="26524">
                        <c:v>44832.272951388892</c:v>
                      </c:pt>
                      <c:pt idx="26525">
                        <c:v>44832.272962962961</c:v>
                      </c:pt>
                      <c:pt idx="26526">
                        <c:v>44832.272974537038</c:v>
                      </c:pt>
                      <c:pt idx="26527">
                        <c:v>44832.272986111115</c:v>
                      </c:pt>
                      <c:pt idx="26528">
                        <c:v>44832.272997685184</c:v>
                      </c:pt>
                      <c:pt idx="26529">
                        <c:v>44832.273009259261</c:v>
                      </c:pt>
                      <c:pt idx="26530">
                        <c:v>44832.273020833331</c:v>
                      </c:pt>
                      <c:pt idx="26531">
                        <c:v>44832.273032407407</c:v>
                      </c:pt>
                      <c:pt idx="26532">
                        <c:v>44832.273043981484</c:v>
                      </c:pt>
                      <c:pt idx="26533">
                        <c:v>44832.273055555554</c:v>
                      </c:pt>
                      <c:pt idx="26534">
                        <c:v>44832.27306712963</c:v>
                      </c:pt>
                      <c:pt idx="26535">
                        <c:v>44832.273078703707</c:v>
                      </c:pt>
                      <c:pt idx="26536">
                        <c:v>44832.273090277777</c:v>
                      </c:pt>
                      <c:pt idx="26537">
                        <c:v>44832.273101851853</c:v>
                      </c:pt>
                      <c:pt idx="26538">
                        <c:v>44832.273113425923</c:v>
                      </c:pt>
                      <c:pt idx="26539">
                        <c:v>44832.273125</c:v>
                      </c:pt>
                      <c:pt idx="26540">
                        <c:v>44832.273136574076</c:v>
                      </c:pt>
                      <c:pt idx="26541">
                        <c:v>44832.273148148146</c:v>
                      </c:pt>
                      <c:pt idx="26542">
                        <c:v>44832.273159722223</c:v>
                      </c:pt>
                      <c:pt idx="26543">
                        <c:v>44832.2731712963</c:v>
                      </c:pt>
                      <c:pt idx="26544">
                        <c:v>44832.273182870369</c:v>
                      </c:pt>
                      <c:pt idx="26545">
                        <c:v>44832.273194444446</c:v>
                      </c:pt>
                      <c:pt idx="26546">
                        <c:v>44832.273206018515</c:v>
                      </c:pt>
                      <c:pt idx="26547">
                        <c:v>44832.273217592592</c:v>
                      </c:pt>
                      <c:pt idx="26548">
                        <c:v>44832.273229166669</c:v>
                      </c:pt>
                      <c:pt idx="26549">
                        <c:v>44832.273240740738</c:v>
                      </c:pt>
                      <c:pt idx="26550">
                        <c:v>44832.273252314815</c:v>
                      </c:pt>
                      <c:pt idx="26551">
                        <c:v>44832.273263888892</c:v>
                      </c:pt>
                      <c:pt idx="26552">
                        <c:v>44832.273275462961</c:v>
                      </c:pt>
                      <c:pt idx="26553">
                        <c:v>44832.273287037038</c:v>
                      </c:pt>
                      <c:pt idx="26554">
                        <c:v>44832.273298611108</c:v>
                      </c:pt>
                      <c:pt idx="26555">
                        <c:v>44832.273310185185</c:v>
                      </c:pt>
                      <c:pt idx="26556">
                        <c:v>44832.273321759261</c:v>
                      </c:pt>
                      <c:pt idx="26557">
                        <c:v>44832.273333333331</c:v>
                      </c:pt>
                      <c:pt idx="26558">
                        <c:v>44832.273344907408</c:v>
                      </c:pt>
                      <c:pt idx="26559">
                        <c:v>44832.273356481484</c:v>
                      </c:pt>
                      <c:pt idx="26560">
                        <c:v>44832.273368055554</c:v>
                      </c:pt>
                      <c:pt idx="26561">
                        <c:v>44832.273379629631</c:v>
                      </c:pt>
                      <c:pt idx="26562">
                        <c:v>44832.2733912037</c:v>
                      </c:pt>
                      <c:pt idx="26563">
                        <c:v>44832.273402777777</c:v>
                      </c:pt>
                      <c:pt idx="26564">
                        <c:v>44832.273414351854</c:v>
                      </c:pt>
                      <c:pt idx="26565">
                        <c:v>44832.273425925923</c:v>
                      </c:pt>
                      <c:pt idx="26566">
                        <c:v>44832.2734375</c:v>
                      </c:pt>
                      <c:pt idx="26567">
                        <c:v>44832.273449074077</c:v>
                      </c:pt>
                      <c:pt idx="26568">
                        <c:v>44832.273460648146</c:v>
                      </c:pt>
                      <c:pt idx="26569">
                        <c:v>44832.273472222223</c:v>
                      </c:pt>
                      <c:pt idx="26570">
                        <c:v>44832.2734837963</c:v>
                      </c:pt>
                      <c:pt idx="26571">
                        <c:v>44832.273495370369</c:v>
                      </c:pt>
                      <c:pt idx="26572">
                        <c:v>44832.273506944446</c:v>
                      </c:pt>
                      <c:pt idx="26573">
                        <c:v>44832.273518518516</c:v>
                      </c:pt>
                      <c:pt idx="26574">
                        <c:v>44832.273530092592</c:v>
                      </c:pt>
                      <c:pt idx="26575">
                        <c:v>44832.273541666669</c:v>
                      </c:pt>
                      <c:pt idx="26576">
                        <c:v>44832.273553240739</c:v>
                      </c:pt>
                      <c:pt idx="26577">
                        <c:v>44832.273564814815</c:v>
                      </c:pt>
                      <c:pt idx="26578">
                        <c:v>44832.273576388892</c:v>
                      </c:pt>
                      <c:pt idx="26579">
                        <c:v>44832.273587962962</c:v>
                      </c:pt>
                      <c:pt idx="26580">
                        <c:v>44832.273599537039</c:v>
                      </c:pt>
                      <c:pt idx="26581">
                        <c:v>44832.273611111108</c:v>
                      </c:pt>
                      <c:pt idx="26582">
                        <c:v>44832.273622685185</c:v>
                      </c:pt>
                      <c:pt idx="26583">
                        <c:v>44832.273634259262</c:v>
                      </c:pt>
                      <c:pt idx="26584">
                        <c:v>44832.273645833331</c:v>
                      </c:pt>
                      <c:pt idx="26585">
                        <c:v>44832.273657407408</c:v>
                      </c:pt>
                      <c:pt idx="26586">
                        <c:v>44832.273668981485</c:v>
                      </c:pt>
                      <c:pt idx="26587">
                        <c:v>44832.273680555554</c:v>
                      </c:pt>
                      <c:pt idx="26588">
                        <c:v>44832.273692129631</c:v>
                      </c:pt>
                      <c:pt idx="26589">
                        <c:v>44832.2737037037</c:v>
                      </c:pt>
                      <c:pt idx="26590">
                        <c:v>44832.273715277777</c:v>
                      </c:pt>
                      <c:pt idx="26591">
                        <c:v>44832.273726851854</c:v>
                      </c:pt>
                      <c:pt idx="26592">
                        <c:v>44832.273738425924</c:v>
                      </c:pt>
                      <c:pt idx="26593">
                        <c:v>44832.27375</c:v>
                      </c:pt>
                      <c:pt idx="26594">
                        <c:v>44832.273761574077</c:v>
                      </c:pt>
                      <c:pt idx="26595">
                        <c:v>44832.273773148147</c:v>
                      </c:pt>
                      <c:pt idx="26596">
                        <c:v>44832.273784722223</c:v>
                      </c:pt>
                      <c:pt idx="26597">
                        <c:v>44832.273796296293</c:v>
                      </c:pt>
                      <c:pt idx="26598">
                        <c:v>44832.27380787037</c:v>
                      </c:pt>
                      <c:pt idx="26599">
                        <c:v>44832.273819444446</c:v>
                      </c:pt>
                      <c:pt idx="26600">
                        <c:v>44832.273831018516</c:v>
                      </c:pt>
                      <c:pt idx="26601">
                        <c:v>44832.273842592593</c:v>
                      </c:pt>
                      <c:pt idx="26602">
                        <c:v>44832.273854166669</c:v>
                      </c:pt>
                      <c:pt idx="26603">
                        <c:v>44832.273865740739</c:v>
                      </c:pt>
                      <c:pt idx="26604">
                        <c:v>44832.273877314816</c:v>
                      </c:pt>
                      <c:pt idx="26605">
                        <c:v>44832.273888888885</c:v>
                      </c:pt>
                      <c:pt idx="26606">
                        <c:v>44832.273900462962</c:v>
                      </c:pt>
                      <c:pt idx="26607">
                        <c:v>44832.273912037039</c:v>
                      </c:pt>
                      <c:pt idx="26608">
                        <c:v>44832.273923611108</c:v>
                      </c:pt>
                      <c:pt idx="26609">
                        <c:v>44832.273935185185</c:v>
                      </c:pt>
                      <c:pt idx="26610">
                        <c:v>44832.273946759262</c:v>
                      </c:pt>
                      <c:pt idx="26611">
                        <c:v>44832.273958333331</c:v>
                      </c:pt>
                      <c:pt idx="26612">
                        <c:v>44832.273969907408</c:v>
                      </c:pt>
                      <c:pt idx="26613">
                        <c:v>44832.273981481485</c:v>
                      </c:pt>
                      <c:pt idx="26614">
                        <c:v>44832.273993055554</c:v>
                      </c:pt>
                      <c:pt idx="26615">
                        <c:v>44832.274004629631</c:v>
                      </c:pt>
                      <c:pt idx="26616">
                        <c:v>44832.274016203701</c:v>
                      </c:pt>
                      <c:pt idx="26617">
                        <c:v>44832.274027777778</c:v>
                      </c:pt>
                      <c:pt idx="26618">
                        <c:v>44832.274039351854</c:v>
                      </c:pt>
                      <c:pt idx="26619">
                        <c:v>44832.274050925924</c:v>
                      </c:pt>
                      <c:pt idx="26620">
                        <c:v>44832.274062500001</c:v>
                      </c:pt>
                      <c:pt idx="26621">
                        <c:v>44832.274074074077</c:v>
                      </c:pt>
                      <c:pt idx="26622">
                        <c:v>44832.274085648147</c:v>
                      </c:pt>
                      <c:pt idx="26623">
                        <c:v>44832.274097222224</c:v>
                      </c:pt>
                      <c:pt idx="26624">
                        <c:v>44832.274108796293</c:v>
                      </c:pt>
                      <c:pt idx="26625">
                        <c:v>44832.27412037037</c:v>
                      </c:pt>
                      <c:pt idx="26626">
                        <c:v>44832.274131944447</c:v>
                      </c:pt>
                      <c:pt idx="26627">
                        <c:v>44832.274143518516</c:v>
                      </c:pt>
                      <c:pt idx="26628">
                        <c:v>44832.274155092593</c:v>
                      </c:pt>
                      <c:pt idx="26629">
                        <c:v>44832.27416666667</c:v>
                      </c:pt>
                      <c:pt idx="26630">
                        <c:v>44832.274178240739</c:v>
                      </c:pt>
                      <c:pt idx="26631">
                        <c:v>44832.274189814816</c:v>
                      </c:pt>
                      <c:pt idx="26632">
                        <c:v>44832.274201388886</c:v>
                      </c:pt>
                      <c:pt idx="26633">
                        <c:v>44832.274212962962</c:v>
                      </c:pt>
                      <c:pt idx="26634">
                        <c:v>44832.274224537039</c:v>
                      </c:pt>
                      <c:pt idx="26635">
                        <c:v>44832.274236111109</c:v>
                      </c:pt>
                      <c:pt idx="26636">
                        <c:v>44832.274247685185</c:v>
                      </c:pt>
                      <c:pt idx="26637">
                        <c:v>44832.274259259262</c:v>
                      </c:pt>
                      <c:pt idx="26638">
                        <c:v>44832.274270833332</c:v>
                      </c:pt>
                      <c:pt idx="26639">
                        <c:v>44832.274282407408</c:v>
                      </c:pt>
                      <c:pt idx="26640">
                        <c:v>44832.274293981478</c:v>
                      </c:pt>
                      <c:pt idx="26641">
                        <c:v>44832.274305555555</c:v>
                      </c:pt>
                      <c:pt idx="26642">
                        <c:v>44832.274317129632</c:v>
                      </c:pt>
                      <c:pt idx="26643">
                        <c:v>44832.274328703701</c:v>
                      </c:pt>
                      <c:pt idx="26644">
                        <c:v>44832.274340277778</c:v>
                      </c:pt>
                      <c:pt idx="26645">
                        <c:v>44832.274351851855</c:v>
                      </c:pt>
                      <c:pt idx="26646">
                        <c:v>44832.274363425924</c:v>
                      </c:pt>
                      <c:pt idx="26647">
                        <c:v>44832.274375000001</c:v>
                      </c:pt>
                      <c:pt idx="26648">
                        <c:v>44832.274386574078</c:v>
                      </c:pt>
                      <c:pt idx="26649">
                        <c:v>44832.274398148147</c:v>
                      </c:pt>
                      <c:pt idx="26650">
                        <c:v>44832.274409722224</c:v>
                      </c:pt>
                      <c:pt idx="26651">
                        <c:v>44832.274421296293</c:v>
                      </c:pt>
                      <c:pt idx="26652">
                        <c:v>44832.27443287037</c:v>
                      </c:pt>
                      <c:pt idx="26653">
                        <c:v>44832.274444444447</c:v>
                      </c:pt>
                      <c:pt idx="26654">
                        <c:v>44832.274456018517</c:v>
                      </c:pt>
                      <c:pt idx="26655">
                        <c:v>44832.274467592593</c:v>
                      </c:pt>
                      <c:pt idx="26656">
                        <c:v>44832.27449074074</c:v>
                      </c:pt>
                      <c:pt idx="26657">
                        <c:v>44832.274502314816</c:v>
                      </c:pt>
                      <c:pt idx="26658">
                        <c:v>44832.274513888886</c:v>
                      </c:pt>
                      <c:pt idx="26659">
                        <c:v>44832.274525462963</c:v>
                      </c:pt>
                      <c:pt idx="26660">
                        <c:v>44832.274537037039</c:v>
                      </c:pt>
                      <c:pt idx="26661">
                        <c:v>44832.274548611109</c:v>
                      </c:pt>
                      <c:pt idx="26662">
                        <c:v>44832.274560185186</c:v>
                      </c:pt>
                      <c:pt idx="26663">
                        <c:v>44832.274560185186</c:v>
                      </c:pt>
                      <c:pt idx="26664">
                        <c:v>44832.274571759262</c:v>
                      </c:pt>
                      <c:pt idx="26665">
                        <c:v>44832.274583333332</c:v>
                      </c:pt>
                      <c:pt idx="26666">
                        <c:v>44832.274594907409</c:v>
                      </c:pt>
                      <c:pt idx="26667">
                        <c:v>44832.274606481478</c:v>
                      </c:pt>
                      <c:pt idx="26668">
                        <c:v>44832.274618055555</c:v>
                      </c:pt>
                      <c:pt idx="26669">
                        <c:v>44832.274629629632</c:v>
                      </c:pt>
                      <c:pt idx="26670">
                        <c:v>44832.274641203701</c:v>
                      </c:pt>
                      <c:pt idx="26671">
                        <c:v>44832.274652777778</c:v>
                      </c:pt>
                      <c:pt idx="26672">
                        <c:v>44832.274664351855</c:v>
                      </c:pt>
                      <c:pt idx="26673">
                        <c:v>44832.274687500001</c:v>
                      </c:pt>
                      <c:pt idx="26674">
                        <c:v>44832.274699074071</c:v>
                      </c:pt>
                      <c:pt idx="26675">
                        <c:v>44832.274710648147</c:v>
                      </c:pt>
                      <c:pt idx="26676">
                        <c:v>44832.274722222224</c:v>
                      </c:pt>
                      <c:pt idx="26677">
                        <c:v>44832.274733796294</c:v>
                      </c:pt>
                      <c:pt idx="26678">
                        <c:v>44832.274745370371</c:v>
                      </c:pt>
                      <c:pt idx="26679">
                        <c:v>44832.274756944447</c:v>
                      </c:pt>
                      <c:pt idx="26680">
                        <c:v>44832.274768518517</c:v>
                      </c:pt>
                      <c:pt idx="26681">
                        <c:v>44832.274780092594</c:v>
                      </c:pt>
                      <c:pt idx="26682">
                        <c:v>44832.274791666663</c:v>
                      </c:pt>
                      <c:pt idx="26683">
                        <c:v>44832.27480324074</c:v>
                      </c:pt>
                      <c:pt idx="26684">
                        <c:v>44832.274814814817</c:v>
                      </c:pt>
                      <c:pt idx="26685">
                        <c:v>44832.274826388886</c:v>
                      </c:pt>
                      <c:pt idx="26686">
                        <c:v>44832.274837962963</c:v>
                      </c:pt>
                      <c:pt idx="26687">
                        <c:v>44832.27484953704</c:v>
                      </c:pt>
                      <c:pt idx="26688">
                        <c:v>44832.274861111109</c:v>
                      </c:pt>
                      <c:pt idx="26689">
                        <c:v>44832.274872685186</c:v>
                      </c:pt>
                      <c:pt idx="26690">
                        <c:v>44832.274884259263</c:v>
                      </c:pt>
                      <c:pt idx="26691">
                        <c:v>44832.274895833332</c:v>
                      </c:pt>
                      <c:pt idx="26692">
                        <c:v>44832.274907407409</c:v>
                      </c:pt>
                      <c:pt idx="26693">
                        <c:v>44832.274918981479</c:v>
                      </c:pt>
                      <c:pt idx="26694">
                        <c:v>44832.274930555555</c:v>
                      </c:pt>
                      <c:pt idx="26695">
                        <c:v>44832.274942129632</c:v>
                      </c:pt>
                      <c:pt idx="26696">
                        <c:v>44832.274953703702</c:v>
                      </c:pt>
                      <c:pt idx="26697">
                        <c:v>44832.274965277778</c:v>
                      </c:pt>
                      <c:pt idx="26698">
                        <c:v>44832.274976851855</c:v>
                      </c:pt>
                      <c:pt idx="26699">
                        <c:v>44832.274988425925</c:v>
                      </c:pt>
                      <c:pt idx="26700">
                        <c:v>44832.275000000001</c:v>
                      </c:pt>
                      <c:pt idx="26701">
                        <c:v>44832.275011574071</c:v>
                      </c:pt>
                      <c:pt idx="26702">
                        <c:v>44832.275023148148</c:v>
                      </c:pt>
                      <c:pt idx="26703">
                        <c:v>44832.275034722225</c:v>
                      </c:pt>
                      <c:pt idx="26704">
                        <c:v>44832.275046296294</c:v>
                      </c:pt>
                      <c:pt idx="26705">
                        <c:v>44832.275057870371</c:v>
                      </c:pt>
                      <c:pt idx="26706">
                        <c:v>44832.275069444448</c:v>
                      </c:pt>
                      <c:pt idx="26707">
                        <c:v>44832.275081018517</c:v>
                      </c:pt>
                      <c:pt idx="26708">
                        <c:v>44832.275092592594</c:v>
                      </c:pt>
                      <c:pt idx="26709">
                        <c:v>44832.275104166663</c:v>
                      </c:pt>
                      <c:pt idx="26710">
                        <c:v>44832.27511574074</c:v>
                      </c:pt>
                      <c:pt idx="26711">
                        <c:v>44832.275127314817</c:v>
                      </c:pt>
                      <c:pt idx="26712">
                        <c:v>44832.275138888886</c:v>
                      </c:pt>
                      <c:pt idx="26713">
                        <c:v>44832.275150462963</c:v>
                      </c:pt>
                      <c:pt idx="26714">
                        <c:v>44832.27516203704</c:v>
                      </c:pt>
                      <c:pt idx="26715">
                        <c:v>44832.275173611109</c:v>
                      </c:pt>
                      <c:pt idx="26716">
                        <c:v>44832.275185185186</c:v>
                      </c:pt>
                      <c:pt idx="26717">
                        <c:v>44832.275196759256</c:v>
                      </c:pt>
                      <c:pt idx="26718">
                        <c:v>44832.275208333333</c:v>
                      </c:pt>
                      <c:pt idx="26719">
                        <c:v>44832.275219907409</c:v>
                      </c:pt>
                      <c:pt idx="26720">
                        <c:v>44832.275231481479</c:v>
                      </c:pt>
                      <c:pt idx="26721">
                        <c:v>44832.275243055556</c:v>
                      </c:pt>
                      <c:pt idx="26722">
                        <c:v>44832.275254629632</c:v>
                      </c:pt>
                      <c:pt idx="26723">
                        <c:v>44832.275266203702</c:v>
                      </c:pt>
                      <c:pt idx="26724">
                        <c:v>44832.275277777779</c:v>
                      </c:pt>
                      <c:pt idx="26725">
                        <c:v>44832.275289351855</c:v>
                      </c:pt>
                      <c:pt idx="26726">
                        <c:v>44832.275300925925</c:v>
                      </c:pt>
                      <c:pt idx="26727">
                        <c:v>44832.275312500002</c:v>
                      </c:pt>
                      <c:pt idx="26728">
                        <c:v>44832.275324074071</c:v>
                      </c:pt>
                      <c:pt idx="26729">
                        <c:v>44832.275335648148</c:v>
                      </c:pt>
                      <c:pt idx="26730">
                        <c:v>44832.275347222225</c:v>
                      </c:pt>
                      <c:pt idx="26731">
                        <c:v>44832.275358796294</c:v>
                      </c:pt>
                      <c:pt idx="26732">
                        <c:v>44832.275370370371</c:v>
                      </c:pt>
                      <c:pt idx="26733">
                        <c:v>44832.275381944448</c:v>
                      </c:pt>
                      <c:pt idx="26734">
                        <c:v>44832.275393518517</c:v>
                      </c:pt>
                      <c:pt idx="26735">
                        <c:v>44832.275405092594</c:v>
                      </c:pt>
                      <c:pt idx="26736">
                        <c:v>44832.275416666664</c:v>
                      </c:pt>
                      <c:pt idx="26737">
                        <c:v>44832.27542824074</c:v>
                      </c:pt>
                      <c:pt idx="26738">
                        <c:v>44832.275439814817</c:v>
                      </c:pt>
                      <c:pt idx="26739">
                        <c:v>44832.275451388887</c:v>
                      </c:pt>
                      <c:pt idx="26740">
                        <c:v>44832.275462962964</c:v>
                      </c:pt>
                      <c:pt idx="26741">
                        <c:v>44832.27547453704</c:v>
                      </c:pt>
                      <c:pt idx="26742">
                        <c:v>44832.27548611111</c:v>
                      </c:pt>
                      <c:pt idx="26743">
                        <c:v>44832.275497685187</c:v>
                      </c:pt>
                      <c:pt idx="26744">
                        <c:v>44832.275509259256</c:v>
                      </c:pt>
                      <c:pt idx="26745">
                        <c:v>44832.275520833333</c:v>
                      </c:pt>
                      <c:pt idx="26746">
                        <c:v>44832.27553240741</c:v>
                      </c:pt>
                      <c:pt idx="26747">
                        <c:v>44832.275543981479</c:v>
                      </c:pt>
                      <c:pt idx="26748">
                        <c:v>44832.275555555556</c:v>
                      </c:pt>
                      <c:pt idx="26749">
                        <c:v>44832.275567129633</c:v>
                      </c:pt>
                      <c:pt idx="26750">
                        <c:v>44832.275578703702</c:v>
                      </c:pt>
                      <c:pt idx="26751">
                        <c:v>44832.275590277779</c:v>
                      </c:pt>
                      <c:pt idx="26752">
                        <c:v>44832.275601851848</c:v>
                      </c:pt>
                      <c:pt idx="26753">
                        <c:v>44832.275613425925</c:v>
                      </c:pt>
                      <c:pt idx="26754">
                        <c:v>44832.275625000002</c:v>
                      </c:pt>
                      <c:pt idx="26755">
                        <c:v>44832.275636574072</c:v>
                      </c:pt>
                      <c:pt idx="26756">
                        <c:v>44832.275648148148</c:v>
                      </c:pt>
                      <c:pt idx="26757">
                        <c:v>44832.275659722225</c:v>
                      </c:pt>
                      <c:pt idx="26758">
                        <c:v>44832.275671296295</c:v>
                      </c:pt>
                      <c:pt idx="26759">
                        <c:v>44832.275682870371</c:v>
                      </c:pt>
                      <c:pt idx="26760">
                        <c:v>44832.275694444441</c:v>
                      </c:pt>
                      <c:pt idx="26761">
                        <c:v>44832.275706018518</c:v>
                      </c:pt>
                      <c:pt idx="26762">
                        <c:v>44832.275717592594</c:v>
                      </c:pt>
                      <c:pt idx="26763">
                        <c:v>44832.275729166664</c:v>
                      </c:pt>
                      <c:pt idx="26764">
                        <c:v>44832.275740740741</c:v>
                      </c:pt>
                      <c:pt idx="26765">
                        <c:v>44832.275752314818</c:v>
                      </c:pt>
                      <c:pt idx="26766">
                        <c:v>44832.275763888887</c:v>
                      </c:pt>
                      <c:pt idx="26767">
                        <c:v>44832.275775462964</c:v>
                      </c:pt>
                      <c:pt idx="26768">
                        <c:v>44832.275787037041</c:v>
                      </c:pt>
                      <c:pt idx="26769">
                        <c:v>44832.27579861111</c:v>
                      </c:pt>
                      <c:pt idx="26770">
                        <c:v>44832.275810185187</c:v>
                      </c:pt>
                      <c:pt idx="26771">
                        <c:v>44832.275821759256</c:v>
                      </c:pt>
                      <c:pt idx="26772">
                        <c:v>44832.275833333333</c:v>
                      </c:pt>
                      <c:pt idx="26773">
                        <c:v>44832.27584490741</c:v>
                      </c:pt>
                      <c:pt idx="26774">
                        <c:v>44832.275856481479</c:v>
                      </c:pt>
                      <c:pt idx="26775">
                        <c:v>44832.275868055556</c:v>
                      </c:pt>
                      <c:pt idx="26776">
                        <c:v>44832.275879629633</c:v>
                      </c:pt>
                      <c:pt idx="26777">
                        <c:v>44832.275891203702</c:v>
                      </c:pt>
                      <c:pt idx="26778">
                        <c:v>44832.275902777779</c:v>
                      </c:pt>
                      <c:pt idx="26779">
                        <c:v>44832.275914351849</c:v>
                      </c:pt>
                      <c:pt idx="26780">
                        <c:v>44832.275925925926</c:v>
                      </c:pt>
                      <c:pt idx="26781">
                        <c:v>44832.275937500002</c:v>
                      </c:pt>
                      <c:pt idx="26782">
                        <c:v>44832.275949074072</c:v>
                      </c:pt>
                      <c:pt idx="26783">
                        <c:v>44832.275960648149</c:v>
                      </c:pt>
                      <c:pt idx="26784">
                        <c:v>44832.275972222225</c:v>
                      </c:pt>
                      <c:pt idx="26785">
                        <c:v>44832.275983796295</c:v>
                      </c:pt>
                      <c:pt idx="26786">
                        <c:v>44832.275995370372</c:v>
                      </c:pt>
                      <c:pt idx="26787">
                        <c:v>44832.276006944441</c:v>
                      </c:pt>
                      <c:pt idx="26788">
                        <c:v>44832.276018518518</c:v>
                      </c:pt>
                      <c:pt idx="26789">
                        <c:v>44832.276030092595</c:v>
                      </c:pt>
                      <c:pt idx="26790">
                        <c:v>44832.276041666664</c:v>
                      </c:pt>
                      <c:pt idx="26791">
                        <c:v>44832.276053240741</c:v>
                      </c:pt>
                      <c:pt idx="26792">
                        <c:v>44832.276064814818</c:v>
                      </c:pt>
                      <c:pt idx="26793">
                        <c:v>44832.276076388887</c:v>
                      </c:pt>
                      <c:pt idx="26794">
                        <c:v>44832.276087962964</c:v>
                      </c:pt>
                      <c:pt idx="26795">
                        <c:v>44832.276099537034</c:v>
                      </c:pt>
                      <c:pt idx="26796">
                        <c:v>44832.27611111111</c:v>
                      </c:pt>
                      <c:pt idx="26797">
                        <c:v>44832.276122685187</c:v>
                      </c:pt>
                      <c:pt idx="26798">
                        <c:v>44832.276134259257</c:v>
                      </c:pt>
                      <c:pt idx="26799">
                        <c:v>44832.276145833333</c:v>
                      </c:pt>
                      <c:pt idx="26800">
                        <c:v>44832.27615740741</c:v>
                      </c:pt>
                      <c:pt idx="26801">
                        <c:v>44832.27616898148</c:v>
                      </c:pt>
                      <c:pt idx="26802">
                        <c:v>44832.276180555556</c:v>
                      </c:pt>
                      <c:pt idx="26803">
                        <c:v>44832.276192129626</c:v>
                      </c:pt>
                      <c:pt idx="26804">
                        <c:v>44832.276203703703</c:v>
                      </c:pt>
                      <c:pt idx="26805">
                        <c:v>44832.27621527778</c:v>
                      </c:pt>
                      <c:pt idx="26806">
                        <c:v>44832.276226851849</c:v>
                      </c:pt>
                      <c:pt idx="26807">
                        <c:v>44832.276238425926</c:v>
                      </c:pt>
                      <c:pt idx="26808">
                        <c:v>44832.276250000003</c:v>
                      </c:pt>
                      <c:pt idx="26809">
                        <c:v>44832.276261574072</c:v>
                      </c:pt>
                      <c:pt idx="26810">
                        <c:v>44832.276273148149</c:v>
                      </c:pt>
                      <c:pt idx="26811">
                        <c:v>44832.276284722226</c:v>
                      </c:pt>
                      <c:pt idx="26812">
                        <c:v>44832.276296296295</c:v>
                      </c:pt>
                      <c:pt idx="26813">
                        <c:v>44832.276307870372</c:v>
                      </c:pt>
                      <c:pt idx="26814">
                        <c:v>44832.276319444441</c:v>
                      </c:pt>
                      <c:pt idx="26815">
                        <c:v>44832.276331018518</c:v>
                      </c:pt>
                      <c:pt idx="26816">
                        <c:v>44832.276342592595</c:v>
                      </c:pt>
                      <c:pt idx="26817">
                        <c:v>44832.276354166665</c:v>
                      </c:pt>
                      <c:pt idx="26818">
                        <c:v>44832.276365740741</c:v>
                      </c:pt>
                      <c:pt idx="26819">
                        <c:v>44832.276377314818</c:v>
                      </c:pt>
                      <c:pt idx="26820">
                        <c:v>44832.276388888888</c:v>
                      </c:pt>
                      <c:pt idx="26821">
                        <c:v>44832.276400462964</c:v>
                      </c:pt>
                      <c:pt idx="26822">
                        <c:v>44832.276412037034</c:v>
                      </c:pt>
                      <c:pt idx="26823">
                        <c:v>44832.276423611111</c:v>
                      </c:pt>
                      <c:pt idx="26824">
                        <c:v>44832.276435185187</c:v>
                      </c:pt>
                      <c:pt idx="26825">
                        <c:v>44832.276446759257</c:v>
                      </c:pt>
                      <c:pt idx="26826">
                        <c:v>44832.276458333334</c:v>
                      </c:pt>
                      <c:pt idx="26827">
                        <c:v>44832.276469907411</c:v>
                      </c:pt>
                      <c:pt idx="26828">
                        <c:v>44832.27648148148</c:v>
                      </c:pt>
                      <c:pt idx="26829">
                        <c:v>44832.276493055557</c:v>
                      </c:pt>
                      <c:pt idx="26830">
                        <c:v>44832.276504629626</c:v>
                      </c:pt>
                      <c:pt idx="26831">
                        <c:v>44832.276516203703</c:v>
                      </c:pt>
                      <c:pt idx="26832">
                        <c:v>44832.27652777778</c:v>
                      </c:pt>
                      <c:pt idx="26833">
                        <c:v>44832.276539351849</c:v>
                      </c:pt>
                      <c:pt idx="26834">
                        <c:v>44832.276550925926</c:v>
                      </c:pt>
                      <c:pt idx="26835">
                        <c:v>44832.276562500003</c:v>
                      </c:pt>
                      <c:pt idx="26836">
                        <c:v>44832.276574074072</c:v>
                      </c:pt>
                      <c:pt idx="26837">
                        <c:v>44832.276585648149</c:v>
                      </c:pt>
                      <c:pt idx="26838">
                        <c:v>44832.276597222219</c:v>
                      </c:pt>
                      <c:pt idx="26839">
                        <c:v>44832.276608796295</c:v>
                      </c:pt>
                      <c:pt idx="26840">
                        <c:v>44832.276620370372</c:v>
                      </c:pt>
                      <c:pt idx="26841">
                        <c:v>44832.276631944442</c:v>
                      </c:pt>
                      <c:pt idx="26842">
                        <c:v>44832.276643518519</c:v>
                      </c:pt>
                      <c:pt idx="26843">
                        <c:v>44832.276655092595</c:v>
                      </c:pt>
                      <c:pt idx="26844">
                        <c:v>44832.276666666665</c:v>
                      </c:pt>
                      <c:pt idx="26845">
                        <c:v>44832.276678240742</c:v>
                      </c:pt>
                      <c:pt idx="26846">
                        <c:v>44832.276689814818</c:v>
                      </c:pt>
                      <c:pt idx="26847">
                        <c:v>44832.276701388888</c:v>
                      </c:pt>
                      <c:pt idx="26848">
                        <c:v>44832.276712962965</c:v>
                      </c:pt>
                      <c:pt idx="26849">
                        <c:v>44832.276724537034</c:v>
                      </c:pt>
                      <c:pt idx="26850">
                        <c:v>44832.276736111111</c:v>
                      </c:pt>
                      <c:pt idx="26851">
                        <c:v>44832.276747685188</c:v>
                      </c:pt>
                      <c:pt idx="26852">
                        <c:v>44832.276759259257</c:v>
                      </c:pt>
                      <c:pt idx="26853">
                        <c:v>44832.276770833334</c:v>
                      </c:pt>
                      <c:pt idx="26854">
                        <c:v>44832.276782407411</c:v>
                      </c:pt>
                      <c:pt idx="26855">
                        <c:v>44832.27679398148</c:v>
                      </c:pt>
                      <c:pt idx="26856">
                        <c:v>44832.276805555557</c:v>
                      </c:pt>
                      <c:pt idx="26857">
                        <c:v>44832.276817129627</c:v>
                      </c:pt>
                      <c:pt idx="26858">
                        <c:v>44832.276828703703</c:v>
                      </c:pt>
                      <c:pt idx="26859">
                        <c:v>44832.27684027778</c:v>
                      </c:pt>
                      <c:pt idx="26860">
                        <c:v>44832.27685185185</c:v>
                      </c:pt>
                      <c:pt idx="26861">
                        <c:v>44832.276863425926</c:v>
                      </c:pt>
                      <c:pt idx="26862">
                        <c:v>44832.276886574073</c:v>
                      </c:pt>
                      <c:pt idx="26863">
                        <c:v>44832.276898148149</c:v>
                      </c:pt>
                      <c:pt idx="26864">
                        <c:v>44832.276909722219</c:v>
                      </c:pt>
                      <c:pt idx="26865">
                        <c:v>44832.276921296296</c:v>
                      </c:pt>
                      <c:pt idx="26866">
                        <c:v>44832.276932870373</c:v>
                      </c:pt>
                      <c:pt idx="26867">
                        <c:v>44832.276944444442</c:v>
                      </c:pt>
                      <c:pt idx="26868">
                        <c:v>44832.276956018519</c:v>
                      </c:pt>
                      <c:pt idx="26869">
                        <c:v>44832.276967592596</c:v>
                      </c:pt>
                      <c:pt idx="26870">
                        <c:v>44832.276979166665</c:v>
                      </c:pt>
                      <c:pt idx="26871">
                        <c:v>44832.276990740742</c:v>
                      </c:pt>
                      <c:pt idx="26872">
                        <c:v>44832.277002314811</c:v>
                      </c:pt>
                      <c:pt idx="26873">
                        <c:v>44832.277013888888</c:v>
                      </c:pt>
                      <c:pt idx="26874">
                        <c:v>44832.277025462965</c:v>
                      </c:pt>
                      <c:pt idx="26875">
                        <c:v>44832.277037037034</c:v>
                      </c:pt>
                      <c:pt idx="26876">
                        <c:v>44832.277037037034</c:v>
                      </c:pt>
                      <c:pt idx="26877">
                        <c:v>44832.277048611111</c:v>
                      </c:pt>
                      <c:pt idx="26878">
                        <c:v>44832.277060185188</c:v>
                      </c:pt>
                      <c:pt idx="26879">
                        <c:v>44832.277083333334</c:v>
                      </c:pt>
                      <c:pt idx="26880">
                        <c:v>44832.277094907404</c:v>
                      </c:pt>
                      <c:pt idx="26881">
                        <c:v>44832.277106481481</c:v>
                      </c:pt>
                      <c:pt idx="26882">
                        <c:v>44832.277118055557</c:v>
                      </c:pt>
                      <c:pt idx="26883">
                        <c:v>44832.277129629627</c:v>
                      </c:pt>
                      <c:pt idx="26884">
                        <c:v>44832.277141203704</c:v>
                      </c:pt>
                      <c:pt idx="26885">
                        <c:v>44832.27715277778</c:v>
                      </c:pt>
                      <c:pt idx="26886">
                        <c:v>44832.27716435185</c:v>
                      </c:pt>
                      <c:pt idx="26887">
                        <c:v>44832.277175925927</c:v>
                      </c:pt>
                      <c:pt idx="26888">
                        <c:v>44832.277187500003</c:v>
                      </c:pt>
                      <c:pt idx="26889">
                        <c:v>44832.277199074073</c:v>
                      </c:pt>
                      <c:pt idx="26890">
                        <c:v>44832.27721064815</c:v>
                      </c:pt>
                      <c:pt idx="26891">
                        <c:v>44832.277222222219</c:v>
                      </c:pt>
                      <c:pt idx="26892">
                        <c:v>44832.277233796296</c:v>
                      </c:pt>
                      <c:pt idx="26893">
                        <c:v>44832.277245370373</c:v>
                      </c:pt>
                      <c:pt idx="26894">
                        <c:v>44832.277256944442</c:v>
                      </c:pt>
                      <c:pt idx="26895">
                        <c:v>44832.277268518519</c:v>
                      </c:pt>
                      <c:pt idx="26896">
                        <c:v>44832.277280092596</c:v>
                      </c:pt>
                      <c:pt idx="26897">
                        <c:v>44832.277291666665</c:v>
                      </c:pt>
                      <c:pt idx="26898">
                        <c:v>44832.277303240742</c:v>
                      </c:pt>
                      <c:pt idx="26899">
                        <c:v>44832.277314814812</c:v>
                      </c:pt>
                      <c:pt idx="26900">
                        <c:v>44832.277326388888</c:v>
                      </c:pt>
                      <c:pt idx="26901">
                        <c:v>44832.277337962965</c:v>
                      </c:pt>
                      <c:pt idx="26902">
                        <c:v>44832.277349537035</c:v>
                      </c:pt>
                      <c:pt idx="26903">
                        <c:v>44832.277361111112</c:v>
                      </c:pt>
                      <c:pt idx="26904">
                        <c:v>44832.277372685188</c:v>
                      </c:pt>
                      <c:pt idx="26905">
                        <c:v>44832.277384259258</c:v>
                      </c:pt>
                      <c:pt idx="26906">
                        <c:v>44832.277395833335</c:v>
                      </c:pt>
                      <c:pt idx="26907">
                        <c:v>44832.277407407404</c:v>
                      </c:pt>
                      <c:pt idx="26908">
                        <c:v>44832.277418981481</c:v>
                      </c:pt>
                      <c:pt idx="26909">
                        <c:v>44832.277430555558</c:v>
                      </c:pt>
                      <c:pt idx="26910">
                        <c:v>44832.277442129627</c:v>
                      </c:pt>
                      <c:pt idx="26911">
                        <c:v>44832.277453703704</c:v>
                      </c:pt>
                      <c:pt idx="26912">
                        <c:v>44832.277465277781</c:v>
                      </c:pt>
                      <c:pt idx="26913">
                        <c:v>44832.27747685185</c:v>
                      </c:pt>
                      <c:pt idx="26914">
                        <c:v>44832.277488425927</c:v>
                      </c:pt>
                      <c:pt idx="26915">
                        <c:v>44832.277499999997</c:v>
                      </c:pt>
                      <c:pt idx="26916">
                        <c:v>44832.277511574073</c:v>
                      </c:pt>
                      <c:pt idx="26917">
                        <c:v>44832.27752314815</c:v>
                      </c:pt>
                      <c:pt idx="26918">
                        <c:v>44832.27753472222</c:v>
                      </c:pt>
                      <c:pt idx="26919">
                        <c:v>44832.277546296296</c:v>
                      </c:pt>
                      <c:pt idx="26920">
                        <c:v>44832.277557870373</c:v>
                      </c:pt>
                      <c:pt idx="26921">
                        <c:v>44832.277569444443</c:v>
                      </c:pt>
                      <c:pt idx="26922">
                        <c:v>44832.277581018519</c:v>
                      </c:pt>
                      <c:pt idx="26923">
                        <c:v>44832.277592592596</c:v>
                      </c:pt>
                      <c:pt idx="26924">
                        <c:v>44832.277604166666</c:v>
                      </c:pt>
                      <c:pt idx="26925">
                        <c:v>44832.277615740742</c:v>
                      </c:pt>
                      <c:pt idx="26926">
                        <c:v>44832.277627314812</c:v>
                      </c:pt>
                      <c:pt idx="26927">
                        <c:v>44832.277638888889</c:v>
                      </c:pt>
                      <c:pt idx="26928">
                        <c:v>44832.277650462966</c:v>
                      </c:pt>
                      <c:pt idx="26929">
                        <c:v>44832.277662037035</c:v>
                      </c:pt>
                      <c:pt idx="26930">
                        <c:v>44832.277673611112</c:v>
                      </c:pt>
                      <c:pt idx="26931">
                        <c:v>44832.277685185189</c:v>
                      </c:pt>
                      <c:pt idx="26932">
                        <c:v>44832.277696759258</c:v>
                      </c:pt>
                      <c:pt idx="26933">
                        <c:v>44832.277708333335</c:v>
                      </c:pt>
                      <c:pt idx="26934">
                        <c:v>44832.277719907404</c:v>
                      </c:pt>
                      <c:pt idx="26935">
                        <c:v>44832.277731481481</c:v>
                      </c:pt>
                      <c:pt idx="26936">
                        <c:v>44832.277743055558</c:v>
                      </c:pt>
                      <c:pt idx="26937">
                        <c:v>44832.277754629627</c:v>
                      </c:pt>
                      <c:pt idx="26938">
                        <c:v>44832.277766203704</c:v>
                      </c:pt>
                      <c:pt idx="26939">
                        <c:v>44832.277777777781</c:v>
                      </c:pt>
                      <c:pt idx="26940">
                        <c:v>44832.277789351851</c:v>
                      </c:pt>
                      <c:pt idx="26941">
                        <c:v>44832.277800925927</c:v>
                      </c:pt>
                      <c:pt idx="26942">
                        <c:v>44832.277812499997</c:v>
                      </c:pt>
                      <c:pt idx="26943">
                        <c:v>44832.277824074074</c:v>
                      </c:pt>
                      <c:pt idx="26944">
                        <c:v>44832.27783564815</c:v>
                      </c:pt>
                      <c:pt idx="26945">
                        <c:v>44832.27784722222</c:v>
                      </c:pt>
                      <c:pt idx="26946">
                        <c:v>44832.277858796297</c:v>
                      </c:pt>
                      <c:pt idx="26947">
                        <c:v>44832.277870370373</c:v>
                      </c:pt>
                      <c:pt idx="26948">
                        <c:v>44832.277881944443</c:v>
                      </c:pt>
                      <c:pt idx="26949">
                        <c:v>44832.27789351852</c:v>
                      </c:pt>
                      <c:pt idx="26950">
                        <c:v>44832.277905092589</c:v>
                      </c:pt>
                      <c:pt idx="26951">
                        <c:v>44832.277916666666</c:v>
                      </c:pt>
                      <c:pt idx="26952">
                        <c:v>44832.277928240743</c:v>
                      </c:pt>
                      <c:pt idx="26953">
                        <c:v>44832.277939814812</c:v>
                      </c:pt>
                      <c:pt idx="26954">
                        <c:v>44832.277951388889</c:v>
                      </c:pt>
                      <c:pt idx="26955">
                        <c:v>44832.277962962966</c:v>
                      </c:pt>
                      <c:pt idx="26956">
                        <c:v>44832.277974537035</c:v>
                      </c:pt>
                      <c:pt idx="26957">
                        <c:v>44832.277986111112</c:v>
                      </c:pt>
                      <c:pt idx="26958">
                        <c:v>44832.277997685182</c:v>
                      </c:pt>
                      <c:pt idx="26959">
                        <c:v>44832.278009259258</c:v>
                      </c:pt>
                      <c:pt idx="26960">
                        <c:v>44832.278020833335</c:v>
                      </c:pt>
                      <c:pt idx="26961">
                        <c:v>44832.278032407405</c:v>
                      </c:pt>
                      <c:pt idx="26962">
                        <c:v>44832.278043981481</c:v>
                      </c:pt>
                      <c:pt idx="26963">
                        <c:v>44832.278055555558</c:v>
                      </c:pt>
                      <c:pt idx="26964">
                        <c:v>44832.278067129628</c:v>
                      </c:pt>
                      <c:pt idx="26965">
                        <c:v>44832.278078703705</c:v>
                      </c:pt>
                      <c:pt idx="26966">
                        <c:v>44832.278090277781</c:v>
                      </c:pt>
                      <c:pt idx="26967">
                        <c:v>44832.278101851851</c:v>
                      </c:pt>
                      <c:pt idx="26968">
                        <c:v>44832.278113425928</c:v>
                      </c:pt>
                      <c:pt idx="26969">
                        <c:v>44832.278124999997</c:v>
                      </c:pt>
                      <c:pt idx="26970">
                        <c:v>44832.278136574074</c:v>
                      </c:pt>
                      <c:pt idx="26971">
                        <c:v>44832.278148148151</c:v>
                      </c:pt>
                      <c:pt idx="26972">
                        <c:v>44832.27815972222</c:v>
                      </c:pt>
                      <c:pt idx="26973">
                        <c:v>44832.278171296297</c:v>
                      </c:pt>
                      <c:pt idx="26974">
                        <c:v>44832.278182870374</c:v>
                      </c:pt>
                      <c:pt idx="26975">
                        <c:v>44832.278194444443</c:v>
                      </c:pt>
                      <c:pt idx="26976">
                        <c:v>44832.27820601852</c:v>
                      </c:pt>
                      <c:pt idx="26977">
                        <c:v>44832.278217592589</c:v>
                      </c:pt>
                      <c:pt idx="26978">
                        <c:v>44832.278229166666</c:v>
                      </c:pt>
                      <c:pt idx="26979">
                        <c:v>44832.278240740743</c:v>
                      </c:pt>
                      <c:pt idx="26980">
                        <c:v>44832.278252314813</c:v>
                      </c:pt>
                      <c:pt idx="26981">
                        <c:v>44832.278263888889</c:v>
                      </c:pt>
                      <c:pt idx="26982">
                        <c:v>44832.278275462966</c:v>
                      </c:pt>
                      <c:pt idx="26983">
                        <c:v>44832.278287037036</c:v>
                      </c:pt>
                      <c:pt idx="26984">
                        <c:v>44832.278298611112</c:v>
                      </c:pt>
                      <c:pt idx="26985">
                        <c:v>44832.278310185182</c:v>
                      </c:pt>
                      <c:pt idx="26986">
                        <c:v>44832.278321759259</c:v>
                      </c:pt>
                      <c:pt idx="26987">
                        <c:v>44832.278333333335</c:v>
                      </c:pt>
                      <c:pt idx="26988">
                        <c:v>44832.278344907405</c:v>
                      </c:pt>
                      <c:pt idx="26989">
                        <c:v>44832.278356481482</c:v>
                      </c:pt>
                      <c:pt idx="26990">
                        <c:v>44832.278368055559</c:v>
                      </c:pt>
                      <c:pt idx="26991">
                        <c:v>44832.278379629628</c:v>
                      </c:pt>
                      <c:pt idx="26992">
                        <c:v>44832.278391203705</c:v>
                      </c:pt>
                      <c:pt idx="26993">
                        <c:v>44832.278402777774</c:v>
                      </c:pt>
                      <c:pt idx="26994">
                        <c:v>44832.278414351851</c:v>
                      </c:pt>
                      <c:pt idx="26995">
                        <c:v>44832.278425925928</c:v>
                      </c:pt>
                      <c:pt idx="26996">
                        <c:v>44832.278437499997</c:v>
                      </c:pt>
                      <c:pt idx="26997">
                        <c:v>44832.278449074074</c:v>
                      </c:pt>
                      <c:pt idx="26998">
                        <c:v>44832.278460648151</c:v>
                      </c:pt>
                      <c:pt idx="26999">
                        <c:v>44832.27847222222</c:v>
                      </c:pt>
                      <c:pt idx="27000">
                        <c:v>44832.278483796297</c:v>
                      </c:pt>
                      <c:pt idx="27001">
                        <c:v>44832.278495370374</c:v>
                      </c:pt>
                      <c:pt idx="27002">
                        <c:v>44832.278506944444</c:v>
                      </c:pt>
                      <c:pt idx="27003">
                        <c:v>44832.27851851852</c:v>
                      </c:pt>
                      <c:pt idx="27004">
                        <c:v>44832.27853009259</c:v>
                      </c:pt>
                      <c:pt idx="27005">
                        <c:v>44832.278541666667</c:v>
                      </c:pt>
                      <c:pt idx="27006">
                        <c:v>44832.278553240743</c:v>
                      </c:pt>
                      <c:pt idx="27007">
                        <c:v>44832.278564814813</c:v>
                      </c:pt>
                      <c:pt idx="27008">
                        <c:v>44832.27857638889</c:v>
                      </c:pt>
                      <c:pt idx="27009">
                        <c:v>44832.278587962966</c:v>
                      </c:pt>
                      <c:pt idx="27010">
                        <c:v>44832.278599537036</c:v>
                      </c:pt>
                      <c:pt idx="27011">
                        <c:v>44832.278611111113</c:v>
                      </c:pt>
                      <c:pt idx="27012">
                        <c:v>44832.278622685182</c:v>
                      </c:pt>
                      <c:pt idx="27013">
                        <c:v>44832.278634259259</c:v>
                      </c:pt>
                      <c:pt idx="27014">
                        <c:v>44832.278645833336</c:v>
                      </c:pt>
                      <c:pt idx="27015">
                        <c:v>44832.278657407405</c:v>
                      </c:pt>
                      <c:pt idx="27016">
                        <c:v>44832.278668981482</c:v>
                      </c:pt>
                      <c:pt idx="27017">
                        <c:v>44832.278680555559</c:v>
                      </c:pt>
                      <c:pt idx="27018">
                        <c:v>44832.278692129628</c:v>
                      </c:pt>
                      <c:pt idx="27019">
                        <c:v>44832.278703703705</c:v>
                      </c:pt>
                      <c:pt idx="27020">
                        <c:v>44832.278715277775</c:v>
                      </c:pt>
                      <c:pt idx="27021">
                        <c:v>44832.278726851851</c:v>
                      </c:pt>
                      <c:pt idx="27022">
                        <c:v>44832.278738425928</c:v>
                      </c:pt>
                      <c:pt idx="27023">
                        <c:v>44832.278749999998</c:v>
                      </c:pt>
                      <c:pt idx="27024">
                        <c:v>44832.278761574074</c:v>
                      </c:pt>
                      <c:pt idx="27025">
                        <c:v>44832.278773148151</c:v>
                      </c:pt>
                      <c:pt idx="27026">
                        <c:v>44832.278784722221</c:v>
                      </c:pt>
                      <c:pt idx="27027">
                        <c:v>44832.278796296298</c:v>
                      </c:pt>
                      <c:pt idx="27028">
                        <c:v>44832.278807870367</c:v>
                      </c:pt>
                      <c:pt idx="27029">
                        <c:v>44832.278819444444</c:v>
                      </c:pt>
                      <c:pt idx="27030">
                        <c:v>44832.278831018521</c:v>
                      </c:pt>
                      <c:pt idx="27031">
                        <c:v>44832.27884259259</c:v>
                      </c:pt>
                      <c:pt idx="27032">
                        <c:v>44832.278854166667</c:v>
                      </c:pt>
                      <c:pt idx="27033">
                        <c:v>44832.278865740744</c:v>
                      </c:pt>
                      <c:pt idx="27034">
                        <c:v>44832.278877314813</c:v>
                      </c:pt>
                      <c:pt idx="27035">
                        <c:v>44832.27888888889</c:v>
                      </c:pt>
                      <c:pt idx="27036">
                        <c:v>44832.278900462959</c:v>
                      </c:pt>
                      <c:pt idx="27037">
                        <c:v>44832.278912037036</c:v>
                      </c:pt>
                      <c:pt idx="27038">
                        <c:v>44832.278923611113</c:v>
                      </c:pt>
                      <c:pt idx="27039">
                        <c:v>44832.278935185182</c:v>
                      </c:pt>
                      <c:pt idx="27040">
                        <c:v>44832.278946759259</c:v>
                      </c:pt>
                      <c:pt idx="27041">
                        <c:v>44832.278958333336</c:v>
                      </c:pt>
                      <c:pt idx="27042">
                        <c:v>44832.278969907406</c:v>
                      </c:pt>
                      <c:pt idx="27043">
                        <c:v>44832.278981481482</c:v>
                      </c:pt>
                      <c:pt idx="27044">
                        <c:v>44832.278993055559</c:v>
                      </c:pt>
                      <c:pt idx="27045">
                        <c:v>44832.279004629629</c:v>
                      </c:pt>
                      <c:pt idx="27046">
                        <c:v>44832.279016203705</c:v>
                      </c:pt>
                      <c:pt idx="27047">
                        <c:v>44832.279027777775</c:v>
                      </c:pt>
                      <c:pt idx="27048">
                        <c:v>44832.279039351852</c:v>
                      </c:pt>
                      <c:pt idx="27049">
                        <c:v>44832.279050925928</c:v>
                      </c:pt>
                      <c:pt idx="27050">
                        <c:v>44832.279062499998</c:v>
                      </c:pt>
                      <c:pt idx="27051">
                        <c:v>44832.279074074075</c:v>
                      </c:pt>
                      <c:pt idx="27052">
                        <c:v>44832.279085648152</c:v>
                      </c:pt>
                      <c:pt idx="27053">
                        <c:v>44832.279097222221</c:v>
                      </c:pt>
                      <c:pt idx="27054">
                        <c:v>44832.279108796298</c:v>
                      </c:pt>
                      <c:pt idx="27055">
                        <c:v>44832.279120370367</c:v>
                      </c:pt>
                      <c:pt idx="27056">
                        <c:v>44832.279131944444</c:v>
                      </c:pt>
                      <c:pt idx="27057">
                        <c:v>44832.279143518521</c:v>
                      </c:pt>
                      <c:pt idx="27058">
                        <c:v>44832.27915509259</c:v>
                      </c:pt>
                      <c:pt idx="27059">
                        <c:v>44832.279166666667</c:v>
                      </c:pt>
                      <c:pt idx="27060">
                        <c:v>44832.279178240744</c:v>
                      </c:pt>
                      <c:pt idx="27061">
                        <c:v>44832.279189814813</c:v>
                      </c:pt>
                      <c:pt idx="27062">
                        <c:v>44832.27920138889</c:v>
                      </c:pt>
                      <c:pt idx="27063">
                        <c:v>44832.27921296296</c:v>
                      </c:pt>
                      <c:pt idx="27064">
                        <c:v>44832.279224537036</c:v>
                      </c:pt>
                      <c:pt idx="27065">
                        <c:v>44832.279236111113</c:v>
                      </c:pt>
                      <c:pt idx="27066">
                        <c:v>44832.279247685183</c:v>
                      </c:pt>
                      <c:pt idx="27067">
                        <c:v>44832.27925925926</c:v>
                      </c:pt>
                      <c:pt idx="27068">
                        <c:v>44832.279282407406</c:v>
                      </c:pt>
                      <c:pt idx="27069">
                        <c:v>44832.279293981483</c:v>
                      </c:pt>
                      <c:pt idx="27070">
                        <c:v>44832.279305555552</c:v>
                      </c:pt>
                      <c:pt idx="27071">
                        <c:v>44832.279317129629</c:v>
                      </c:pt>
                      <c:pt idx="27072">
                        <c:v>44832.279328703706</c:v>
                      </c:pt>
                      <c:pt idx="27073">
                        <c:v>44832.279340277775</c:v>
                      </c:pt>
                      <c:pt idx="27074">
                        <c:v>44832.279351851852</c:v>
                      </c:pt>
                      <c:pt idx="27075">
                        <c:v>44832.279363425929</c:v>
                      </c:pt>
                      <c:pt idx="27076">
                        <c:v>44832.279374999998</c:v>
                      </c:pt>
                      <c:pt idx="27077">
                        <c:v>44832.279386574075</c:v>
                      </c:pt>
                      <c:pt idx="27078">
                        <c:v>44832.279398148145</c:v>
                      </c:pt>
                      <c:pt idx="27079">
                        <c:v>44832.279409722221</c:v>
                      </c:pt>
                      <c:pt idx="27080">
                        <c:v>44832.279421296298</c:v>
                      </c:pt>
                      <c:pt idx="27081">
                        <c:v>44832.279432870368</c:v>
                      </c:pt>
                      <c:pt idx="27082">
                        <c:v>44832.279444444444</c:v>
                      </c:pt>
                      <c:pt idx="27083">
                        <c:v>44832.279456018521</c:v>
                      </c:pt>
                      <c:pt idx="27084">
                        <c:v>44832.279467592591</c:v>
                      </c:pt>
                      <c:pt idx="27085">
                        <c:v>44832.279479166667</c:v>
                      </c:pt>
                      <c:pt idx="27086">
                        <c:v>44832.279490740744</c:v>
                      </c:pt>
                      <c:pt idx="27087">
                        <c:v>44832.279502314814</c:v>
                      </c:pt>
                      <c:pt idx="27088">
                        <c:v>44832.279513888891</c:v>
                      </c:pt>
                      <c:pt idx="27089">
                        <c:v>44832.27952546296</c:v>
                      </c:pt>
                      <c:pt idx="27090">
                        <c:v>44832.279537037037</c:v>
                      </c:pt>
                      <c:pt idx="27091">
                        <c:v>44832.279548611114</c:v>
                      </c:pt>
                      <c:pt idx="27092">
                        <c:v>44832.279560185183</c:v>
                      </c:pt>
                      <c:pt idx="27093">
                        <c:v>44832.27957175926</c:v>
                      </c:pt>
                      <c:pt idx="27094">
                        <c:v>44832.279583333337</c:v>
                      </c:pt>
                      <c:pt idx="27095">
                        <c:v>44832.279594907406</c:v>
                      </c:pt>
                      <c:pt idx="27096">
                        <c:v>44832.279606481483</c:v>
                      </c:pt>
                      <c:pt idx="27097">
                        <c:v>44832.279618055552</c:v>
                      </c:pt>
                      <c:pt idx="27098">
                        <c:v>44832.279629629629</c:v>
                      </c:pt>
                      <c:pt idx="27099">
                        <c:v>44832.279641203706</c:v>
                      </c:pt>
                      <c:pt idx="27100">
                        <c:v>44832.279652777775</c:v>
                      </c:pt>
                      <c:pt idx="27101">
                        <c:v>44832.279664351852</c:v>
                      </c:pt>
                      <c:pt idx="27102">
                        <c:v>44832.279675925929</c:v>
                      </c:pt>
                      <c:pt idx="27103">
                        <c:v>44832.279687499999</c:v>
                      </c:pt>
                      <c:pt idx="27104">
                        <c:v>44832.279699074075</c:v>
                      </c:pt>
                      <c:pt idx="27105">
                        <c:v>44832.279710648145</c:v>
                      </c:pt>
                      <c:pt idx="27106">
                        <c:v>44832.279722222222</c:v>
                      </c:pt>
                      <c:pt idx="27107">
                        <c:v>44832.279733796298</c:v>
                      </c:pt>
                      <c:pt idx="27108">
                        <c:v>44832.279745370368</c:v>
                      </c:pt>
                      <c:pt idx="27109">
                        <c:v>44832.279756944445</c:v>
                      </c:pt>
                      <c:pt idx="27110">
                        <c:v>44832.279768518521</c:v>
                      </c:pt>
                      <c:pt idx="27111">
                        <c:v>44832.279780092591</c:v>
                      </c:pt>
                      <c:pt idx="27112">
                        <c:v>44832.279791666668</c:v>
                      </c:pt>
                      <c:pt idx="27113">
                        <c:v>44832.279803240737</c:v>
                      </c:pt>
                      <c:pt idx="27114">
                        <c:v>44832.279814814814</c:v>
                      </c:pt>
                      <c:pt idx="27115">
                        <c:v>44832.279826388891</c:v>
                      </c:pt>
                      <c:pt idx="27116">
                        <c:v>44832.27983796296</c:v>
                      </c:pt>
                      <c:pt idx="27117">
                        <c:v>44832.279849537037</c:v>
                      </c:pt>
                      <c:pt idx="27118">
                        <c:v>44832.279861111114</c:v>
                      </c:pt>
                      <c:pt idx="27119">
                        <c:v>44832.279872685183</c:v>
                      </c:pt>
                      <c:pt idx="27120">
                        <c:v>44832.27988425926</c:v>
                      </c:pt>
                      <c:pt idx="27121">
                        <c:v>44832.279895833337</c:v>
                      </c:pt>
                      <c:pt idx="27122">
                        <c:v>44832.279907407406</c:v>
                      </c:pt>
                      <c:pt idx="27123">
                        <c:v>44832.279918981483</c:v>
                      </c:pt>
                      <c:pt idx="27124">
                        <c:v>44832.279930555553</c:v>
                      </c:pt>
                      <c:pt idx="27125">
                        <c:v>44832.279942129629</c:v>
                      </c:pt>
                      <c:pt idx="27126">
                        <c:v>44832.279953703706</c:v>
                      </c:pt>
                      <c:pt idx="27127">
                        <c:v>44832.279965277776</c:v>
                      </c:pt>
                      <c:pt idx="27128">
                        <c:v>44832.279976851853</c:v>
                      </c:pt>
                      <c:pt idx="27129">
                        <c:v>44832.279988425929</c:v>
                      </c:pt>
                      <c:pt idx="27130">
                        <c:v>44832.28</c:v>
                      </c:pt>
                      <c:pt idx="27131">
                        <c:v>44832.280011574076</c:v>
                      </c:pt>
                      <c:pt idx="27132">
                        <c:v>44832.280023148145</c:v>
                      </c:pt>
                      <c:pt idx="27133">
                        <c:v>44832.280034722222</c:v>
                      </c:pt>
                      <c:pt idx="27134">
                        <c:v>44832.280046296299</c:v>
                      </c:pt>
                      <c:pt idx="27135">
                        <c:v>44832.280057870368</c:v>
                      </c:pt>
                      <c:pt idx="27136">
                        <c:v>44832.280069444445</c:v>
                      </c:pt>
                      <c:pt idx="27137">
                        <c:v>44832.280081018522</c:v>
                      </c:pt>
                      <c:pt idx="27138">
                        <c:v>44832.280092592591</c:v>
                      </c:pt>
                      <c:pt idx="27139">
                        <c:v>44832.280104166668</c:v>
                      </c:pt>
                      <c:pt idx="27140">
                        <c:v>44832.280115740738</c:v>
                      </c:pt>
                      <c:pt idx="27141">
                        <c:v>44832.280127314814</c:v>
                      </c:pt>
                      <c:pt idx="27142">
                        <c:v>44832.280138888891</c:v>
                      </c:pt>
                      <c:pt idx="27143">
                        <c:v>44832.280150462961</c:v>
                      </c:pt>
                      <c:pt idx="27144">
                        <c:v>44832.280162037037</c:v>
                      </c:pt>
                      <c:pt idx="27145">
                        <c:v>44832.280173611114</c:v>
                      </c:pt>
                      <c:pt idx="27146">
                        <c:v>44832.280185185184</c:v>
                      </c:pt>
                      <c:pt idx="27147">
                        <c:v>44832.28019675926</c:v>
                      </c:pt>
                      <c:pt idx="27148">
                        <c:v>44832.28020833333</c:v>
                      </c:pt>
                      <c:pt idx="27149">
                        <c:v>44832.280219907407</c:v>
                      </c:pt>
                      <c:pt idx="27150">
                        <c:v>44832.280231481483</c:v>
                      </c:pt>
                      <c:pt idx="27151">
                        <c:v>44832.280243055553</c:v>
                      </c:pt>
                      <c:pt idx="27152">
                        <c:v>44832.28025462963</c:v>
                      </c:pt>
                      <c:pt idx="27153">
                        <c:v>44832.280266203707</c:v>
                      </c:pt>
                      <c:pt idx="27154">
                        <c:v>44832.280277777776</c:v>
                      </c:pt>
                      <c:pt idx="27155">
                        <c:v>44832.280289351853</c:v>
                      </c:pt>
                      <c:pt idx="27156">
                        <c:v>44832.280300925922</c:v>
                      </c:pt>
                      <c:pt idx="27157">
                        <c:v>44832.280312499999</c:v>
                      </c:pt>
                      <c:pt idx="27158">
                        <c:v>44832.280324074076</c:v>
                      </c:pt>
                      <c:pt idx="27159">
                        <c:v>44832.280335648145</c:v>
                      </c:pt>
                      <c:pt idx="27160">
                        <c:v>44832.280347222222</c:v>
                      </c:pt>
                      <c:pt idx="27161">
                        <c:v>44832.280358796299</c:v>
                      </c:pt>
                      <c:pt idx="27162">
                        <c:v>44832.280370370368</c:v>
                      </c:pt>
                      <c:pt idx="27163">
                        <c:v>44832.280381944445</c:v>
                      </c:pt>
                      <c:pt idx="27164">
                        <c:v>44832.280393518522</c:v>
                      </c:pt>
                      <c:pt idx="27165">
                        <c:v>44832.280405092592</c:v>
                      </c:pt>
                      <c:pt idx="27166">
                        <c:v>44832.280416666668</c:v>
                      </c:pt>
                      <c:pt idx="27167">
                        <c:v>44832.280428240738</c:v>
                      </c:pt>
                      <c:pt idx="27168">
                        <c:v>44832.280439814815</c:v>
                      </c:pt>
                      <c:pt idx="27169">
                        <c:v>44832.280451388891</c:v>
                      </c:pt>
                      <c:pt idx="27170">
                        <c:v>44832.280462962961</c:v>
                      </c:pt>
                      <c:pt idx="27171">
                        <c:v>44832.280474537038</c:v>
                      </c:pt>
                      <c:pt idx="27172">
                        <c:v>44832.280486111114</c:v>
                      </c:pt>
                      <c:pt idx="27173">
                        <c:v>44832.280497685184</c:v>
                      </c:pt>
                      <c:pt idx="27174">
                        <c:v>44832.280509259261</c:v>
                      </c:pt>
                      <c:pt idx="27175">
                        <c:v>44832.28052083333</c:v>
                      </c:pt>
                      <c:pt idx="27176">
                        <c:v>44832.280532407407</c:v>
                      </c:pt>
                      <c:pt idx="27177">
                        <c:v>44832.280543981484</c:v>
                      </c:pt>
                      <c:pt idx="27178">
                        <c:v>44832.280555555553</c:v>
                      </c:pt>
                      <c:pt idx="27179">
                        <c:v>44832.28056712963</c:v>
                      </c:pt>
                      <c:pt idx="27180">
                        <c:v>44832.280578703707</c:v>
                      </c:pt>
                      <c:pt idx="27181">
                        <c:v>44832.280590277776</c:v>
                      </c:pt>
                      <c:pt idx="27182">
                        <c:v>44832.280601851853</c:v>
                      </c:pt>
                      <c:pt idx="27183">
                        <c:v>44832.280613425923</c:v>
                      </c:pt>
                      <c:pt idx="27184">
                        <c:v>44832.280624999999</c:v>
                      </c:pt>
                      <c:pt idx="27185">
                        <c:v>44832.280636574076</c:v>
                      </c:pt>
                      <c:pt idx="27186">
                        <c:v>44832.280648148146</c:v>
                      </c:pt>
                      <c:pt idx="27187">
                        <c:v>44832.280659722222</c:v>
                      </c:pt>
                      <c:pt idx="27188">
                        <c:v>44832.280671296299</c:v>
                      </c:pt>
                      <c:pt idx="27189">
                        <c:v>44832.280682870369</c:v>
                      </c:pt>
                      <c:pt idx="27190">
                        <c:v>44832.280694444446</c:v>
                      </c:pt>
                      <c:pt idx="27191">
                        <c:v>44832.280706018515</c:v>
                      </c:pt>
                      <c:pt idx="27192">
                        <c:v>44832.280717592592</c:v>
                      </c:pt>
                      <c:pt idx="27193">
                        <c:v>44832.280729166669</c:v>
                      </c:pt>
                      <c:pt idx="27194">
                        <c:v>44832.280740740738</c:v>
                      </c:pt>
                      <c:pt idx="27195">
                        <c:v>44832.280752314815</c:v>
                      </c:pt>
                      <c:pt idx="27196">
                        <c:v>44832.280763888892</c:v>
                      </c:pt>
                      <c:pt idx="27197">
                        <c:v>44832.280775462961</c:v>
                      </c:pt>
                      <c:pt idx="27198">
                        <c:v>44832.280787037038</c:v>
                      </c:pt>
                      <c:pt idx="27199">
                        <c:v>44832.280798611115</c:v>
                      </c:pt>
                      <c:pt idx="27200">
                        <c:v>44832.280810185184</c:v>
                      </c:pt>
                      <c:pt idx="27201">
                        <c:v>44832.280821759261</c:v>
                      </c:pt>
                      <c:pt idx="27202">
                        <c:v>44832.280833333331</c:v>
                      </c:pt>
                      <c:pt idx="27203">
                        <c:v>44832.280844907407</c:v>
                      </c:pt>
                      <c:pt idx="27204">
                        <c:v>44832.280856481484</c:v>
                      </c:pt>
                      <c:pt idx="27205">
                        <c:v>44832.280868055554</c:v>
                      </c:pt>
                      <c:pt idx="27206">
                        <c:v>44832.28087962963</c:v>
                      </c:pt>
                      <c:pt idx="27207">
                        <c:v>44832.280891203707</c:v>
                      </c:pt>
                      <c:pt idx="27208">
                        <c:v>44832.280902777777</c:v>
                      </c:pt>
                      <c:pt idx="27209">
                        <c:v>44832.280914351853</c:v>
                      </c:pt>
                      <c:pt idx="27210">
                        <c:v>44832.280925925923</c:v>
                      </c:pt>
                      <c:pt idx="27211">
                        <c:v>44832.2809375</c:v>
                      </c:pt>
                      <c:pt idx="27212">
                        <c:v>44832.280949074076</c:v>
                      </c:pt>
                      <c:pt idx="27213">
                        <c:v>44832.280960648146</c:v>
                      </c:pt>
                      <c:pt idx="27214">
                        <c:v>44832.280972222223</c:v>
                      </c:pt>
                      <c:pt idx="27215">
                        <c:v>44832.2809837963</c:v>
                      </c:pt>
                      <c:pt idx="27216">
                        <c:v>44832.280995370369</c:v>
                      </c:pt>
                      <c:pt idx="27217">
                        <c:v>44832.281006944446</c:v>
                      </c:pt>
                      <c:pt idx="27218">
                        <c:v>44832.281018518515</c:v>
                      </c:pt>
                      <c:pt idx="27219">
                        <c:v>44832.281030092592</c:v>
                      </c:pt>
                      <c:pt idx="27220">
                        <c:v>44832.281041666669</c:v>
                      </c:pt>
                      <c:pt idx="27221">
                        <c:v>44832.281053240738</c:v>
                      </c:pt>
                      <c:pt idx="27222">
                        <c:v>44832.281064814815</c:v>
                      </c:pt>
                      <c:pt idx="27223">
                        <c:v>44832.281076388892</c:v>
                      </c:pt>
                      <c:pt idx="27224">
                        <c:v>44832.281087962961</c:v>
                      </c:pt>
                      <c:pt idx="27225">
                        <c:v>44832.281099537038</c:v>
                      </c:pt>
                      <c:pt idx="27226">
                        <c:v>44832.281111111108</c:v>
                      </c:pt>
                      <c:pt idx="27227">
                        <c:v>44832.281122685185</c:v>
                      </c:pt>
                      <c:pt idx="27228">
                        <c:v>44832.281134259261</c:v>
                      </c:pt>
                      <c:pt idx="27229">
                        <c:v>44832.281145833331</c:v>
                      </c:pt>
                      <c:pt idx="27230">
                        <c:v>44832.281157407408</c:v>
                      </c:pt>
                      <c:pt idx="27231">
                        <c:v>44832.281168981484</c:v>
                      </c:pt>
                      <c:pt idx="27232">
                        <c:v>44832.281180555554</c:v>
                      </c:pt>
                      <c:pt idx="27233">
                        <c:v>44832.281192129631</c:v>
                      </c:pt>
                      <c:pt idx="27234">
                        <c:v>44832.2812037037</c:v>
                      </c:pt>
                      <c:pt idx="27235">
                        <c:v>44832.281215277777</c:v>
                      </c:pt>
                      <c:pt idx="27236">
                        <c:v>44832.281226851854</c:v>
                      </c:pt>
                      <c:pt idx="27237">
                        <c:v>44832.281238425923</c:v>
                      </c:pt>
                      <c:pt idx="27238">
                        <c:v>44832.28125</c:v>
                      </c:pt>
                      <c:pt idx="27239">
                        <c:v>44832.281261574077</c:v>
                      </c:pt>
                      <c:pt idx="27240">
                        <c:v>44832.281273148146</c:v>
                      </c:pt>
                      <c:pt idx="27241">
                        <c:v>44832.281284722223</c:v>
                      </c:pt>
                      <c:pt idx="27242">
                        <c:v>44832.2812962963</c:v>
                      </c:pt>
                      <c:pt idx="27243">
                        <c:v>44832.281307870369</c:v>
                      </c:pt>
                      <c:pt idx="27244">
                        <c:v>44832.281319444446</c:v>
                      </c:pt>
                      <c:pt idx="27245">
                        <c:v>44832.281331018516</c:v>
                      </c:pt>
                      <c:pt idx="27246">
                        <c:v>44832.281342592592</c:v>
                      </c:pt>
                      <c:pt idx="27247">
                        <c:v>44832.281354166669</c:v>
                      </c:pt>
                      <c:pt idx="27248">
                        <c:v>44832.281365740739</c:v>
                      </c:pt>
                      <c:pt idx="27249">
                        <c:v>44832.281377314815</c:v>
                      </c:pt>
                      <c:pt idx="27250">
                        <c:v>44832.281388888892</c:v>
                      </c:pt>
                      <c:pt idx="27251">
                        <c:v>44832.281400462962</c:v>
                      </c:pt>
                      <c:pt idx="27252">
                        <c:v>44832.281412037039</c:v>
                      </c:pt>
                      <c:pt idx="27253">
                        <c:v>44832.281423611108</c:v>
                      </c:pt>
                      <c:pt idx="27254">
                        <c:v>44832.281435185185</c:v>
                      </c:pt>
                      <c:pt idx="27255">
                        <c:v>44832.281446759262</c:v>
                      </c:pt>
                      <c:pt idx="27256">
                        <c:v>44832.281458333331</c:v>
                      </c:pt>
                      <c:pt idx="27257">
                        <c:v>44832.281469907408</c:v>
                      </c:pt>
                      <c:pt idx="27258">
                        <c:v>44832.281481481485</c:v>
                      </c:pt>
                      <c:pt idx="27259">
                        <c:v>44832.281493055554</c:v>
                      </c:pt>
                      <c:pt idx="27260">
                        <c:v>44832.281504629631</c:v>
                      </c:pt>
                      <c:pt idx="27261">
                        <c:v>44832.2815162037</c:v>
                      </c:pt>
                      <c:pt idx="27262">
                        <c:v>44832.281527777777</c:v>
                      </c:pt>
                      <c:pt idx="27263">
                        <c:v>44832.281539351854</c:v>
                      </c:pt>
                      <c:pt idx="27264">
                        <c:v>44832.281550925924</c:v>
                      </c:pt>
                      <c:pt idx="27265">
                        <c:v>44832.2815625</c:v>
                      </c:pt>
                      <c:pt idx="27266">
                        <c:v>44832.281574074077</c:v>
                      </c:pt>
                      <c:pt idx="27267">
                        <c:v>44832.281585648147</c:v>
                      </c:pt>
                      <c:pt idx="27268">
                        <c:v>44832.281597222223</c:v>
                      </c:pt>
                      <c:pt idx="27269">
                        <c:v>44832.281608796293</c:v>
                      </c:pt>
                      <c:pt idx="27270">
                        <c:v>44832.28162037037</c:v>
                      </c:pt>
                      <c:pt idx="27271">
                        <c:v>44832.281631944446</c:v>
                      </c:pt>
                      <c:pt idx="27272">
                        <c:v>44832.281643518516</c:v>
                      </c:pt>
                      <c:pt idx="27273">
                        <c:v>44832.281655092593</c:v>
                      </c:pt>
                      <c:pt idx="27274">
                        <c:v>44832.281678240739</c:v>
                      </c:pt>
                      <c:pt idx="27275">
                        <c:v>44832.281689814816</c:v>
                      </c:pt>
                      <c:pt idx="27276">
                        <c:v>44832.281701388885</c:v>
                      </c:pt>
                      <c:pt idx="27277">
                        <c:v>44832.281712962962</c:v>
                      </c:pt>
                      <c:pt idx="27278">
                        <c:v>44832.281724537039</c:v>
                      </c:pt>
                      <c:pt idx="27279">
                        <c:v>44832.281736111108</c:v>
                      </c:pt>
                      <c:pt idx="27280">
                        <c:v>44832.281747685185</c:v>
                      </c:pt>
                      <c:pt idx="27281">
                        <c:v>44832.281759259262</c:v>
                      </c:pt>
                      <c:pt idx="27282">
                        <c:v>44832.281770833331</c:v>
                      </c:pt>
                      <c:pt idx="27283">
                        <c:v>44832.281782407408</c:v>
                      </c:pt>
                      <c:pt idx="27284">
                        <c:v>44832.281793981485</c:v>
                      </c:pt>
                      <c:pt idx="27285">
                        <c:v>44832.281805555554</c:v>
                      </c:pt>
                      <c:pt idx="27286">
                        <c:v>44832.281817129631</c:v>
                      </c:pt>
                      <c:pt idx="27287">
                        <c:v>44832.281828703701</c:v>
                      </c:pt>
                      <c:pt idx="27288">
                        <c:v>44832.281840277778</c:v>
                      </c:pt>
                      <c:pt idx="27289">
                        <c:v>44832.281851851854</c:v>
                      </c:pt>
                      <c:pt idx="27290">
                        <c:v>44832.281863425924</c:v>
                      </c:pt>
                      <c:pt idx="27291">
                        <c:v>44832.281875000001</c:v>
                      </c:pt>
                      <c:pt idx="27292">
                        <c:v>44832.281886574077</c:v>
                      </c:pt>
                      <c:pt idx="27293">
                        <c:v>44832.281898148147</c:v>
                      </c:pt>
                      <c:pt idx="27294">
                        <c:v>44832.281909722224</c:v>
                      </c:pt>
                      <c:pt idx="27295">
                        <c:v>44832.281921296293</c:v>
                      </c:pt>
                      <c:pt idx="27296">
                        <c:v>44832.28193287037</c:v>
                      </c:pt>
                      <c:pt idx="27297">
                        <c:v>44832.281944444447</c:v>
                      </c:pt>
                      <c:pt idx="27298">
                        <c:v>44832.281956018516</c:v>
                      </c:pt>
                      <c:pt idx="27299">
                        <c:v>44832.281967592593</c:v>
                      </c:pt>
                      <c:pt idx="27300">
                        <c:v>44832.28197916667</c:v>
                      </c:pt>
                      <c:pt idx="27301">
                        <c:v>44832.281990740739</c:v>
                      </c:pt>
                      <c:pt idx="27302">
                        <c:v>44832.282002314816</c:v>
                      </c:pt>
                      <c:pt idx="27303">
                        <c:v>44832.282013888886</c:v>
                      </c:pt>
                      <c:pt idx="27304">
                        <c:v>44832.282025462962</c:v>
                      </c:pt>
                      <c:pt idx="27305">
                        <c:v>44832.282037037039</c:v>
                      </c:pt>
                      <c:pt idx="27306">
                        <c:v>44832.282048611109</c:v>
                      </c:pt>
                      <c:pt idx="27307">
                        <c:v>44832.282060185185</c:v>
                      </c:pt>
                      <c:pt idx="27308">
                        <c:v>44832.282071759262</c:v>
                      </c:pt>
                      <c:pt idx="27309">
                        <c:v>44832.282083333332</c:v>
                      </c:pt>
                      <c:pt idx="27310">
                        <c:v>44832.282094907408</c:v>
                      </c:pt>
                      <c:pt idx="27311">
                        <c:v>44832.282106481478</c:v>
                      </c:pt>
                      <c:pt idx="27312">
                        <c:v>44832.282118055555</c:v>
                      </c:pt>
                      <c:pt idx="27313">
                        <c:v>44832.282129629632</c:v>
                      </c:pt>
                      <c:pt idx="27314">
                        <c:v>44832.282141203701</c:v>
                      </c:pt>
                      <c:pt idx="27315">
                        <c:v>44832.282152777778</c:v>
                      </c:pt>
                      <c:pt idx="27316">
                        <c:v>44832.282164351855</c:v>
                      </c:pt>
                      <c:pt idx="27317">
                        <c:v>44832.282175925924</c:v>
                      </c:pt>
                      <c:pt idx="27318">
                        <c:v>44832.282187500001</c:v>
                      </c:pt>
                      <c:pt idx="27319">
                        <c:v>44832.282199074078</c:v>
                      </c:pt>
                      <c:pt idx="27320">
                        <c:v>44832.282210648147</c:v>
                      </c:pt>
                      <c:pt idx="27321">
                        <c:v>44832.282222222224</c:v>
                      </c:pt>
                      <c:pt idx="27322">
                        <c:v>44832.282233796293</c:v>
                      </c:pt>
                      <c:pt idx="27323">
                        <c:v>44832.28224537037</c:v>
                      </c:pt>
                      <c:pt idx="27324">
                        <c:v>44832.282256944447</c:v>
                      </c:pt>
                      <c:pt idx="27325">
                        <c:v>44832.282268518517</c:v>
                      </c:pt>
                      <c:pt idx="27326">
                        <c:v>44832.282280092593</c:v>
                      </c:pt>
                      <c:pt idx="27327">
                        <c:v>44832.28229166667</c:v>
                      </c:pt>
                      <c:pt idx="27328">
                        <c:v>44832.28230324074</c:v>
                      </c:pt>
                      <c:pt idx="27329">
                        <c:v>44832.282314814816</c:v>
                      </c:pt>
                      <c:pt idx="27330">
                        <c:v>44832.282326388886</c:v>
                      </c:pt>
                      <c:pt idx="27331">
                        <c:v>44832.282337962963</c:v>
                      </c:pt>
                      <c:pt idx="27332">
                        <c:v>44832.282349537039</c:v>
                      </c:pt>
                      <c:pt idx="27333">
                        <c:v>44832.282361111109</c:v>
                      </c:pt>
                      <c:pt idx="27334">
                        <c:v>44832.282372685186</c:v>
                      </c:pt>
                      <c:pt idx="27335">
                        <c:v>44832.282384259262</c:v>
                      </c:pt>
                      <c:pt idx="27336">
                        <c:v>44832.282395833332</c:v>
                      </c:pt>
                      <c:pt idx="27337">
                        <c:v>44832.282407407409</c:v>
                      </c:pt>
                      <c:pt idx="27338">
                        <c:v>44832.282418981478</c:v>
                      </c:pt>
                      <c:pt idx="27339">
                        <c:v>44832.282430555555</c:v>
                      </c:pt>
                      <c:pt idx="27340">
                        <c:v>44832.282442129632</c:v>
                      </c:pt>
                      <c:pt idx="27341">
                        <c:v>44832.282453703701</c:v>
                      </c:pt>
                      <c:pt idx="27342">
                        <c:v>44832.282465277778</c:v>
                      </c:pt>
                      <c:pt idx="27343">
                        <c:v>44832.282476851855</c:v>
                      </c:pt>
                      <c:pt idx="27344">
                        <c:v>44832.282488425924</c:v>
                      </c:pt>
                      <c:pt idx="27345">
                        <c:v>44832.282500000001</c:v>
                      </c:pt>
                      <c:pt idx="27346">
                        <c:v>44832.282511574071</c:v>
                      </c:pt>
                      <c:pt idx="27347">
                        <c:v>44832.282523148147</c:v>
                      </c:pt>
                      <c:pt idx="27348">
                        <c:v>44832.282534722224</c:v>
                      </c:pt>
                      <c:pt idx="27349">
                        <c:v>44832.282546296294</c:v>
                      </c:pt>
                      <c:pt idx="27350">
                        <c:v>44832.282557870371</c:v>
                      </c:pt>
                      <c:pt idx="27351">
                        <c:v>44832.282569444447</c:v>
                      </c:pt>
                      <c:pt idx="27352">
                        <c:v>44832.282581018517</c:v>
                      </c:pt>
                      <c:pt idx="27353">
                        <c:v>44832.282592592594</c:v>
                      </c:pt>
                      <c:pt idx="27354">
                        <c:v>44832.282604166663</c:v>
                      </c:pt>
                      <c:pt idx="27355">
                        <c:v>44832.28261574074</c:v>
                      </c:pt>
                      <c:pt idx="27356">
                        <c:v>44832.282627314817</c:v>
                      </c:pt>
                      <c:pt idx="27357">
                        <c:v>44832.282638888886</c:v>
                      </c:pt>
                      <c:pt idx="27358">
                        <c:v>44832.282650462963</c:v>
                      </c:pt>
                      <c:pt idx="27359">
                        <c:v>44832.28266203704</c:v>
                      </c:pt>
                      <c:pt idx="27360">
                        <c:v>44832.282673611109</c:v>
                      </c:pt>
                      <c:pt idx="27361">
                        <c:v>44832.282685185186</c:v>
                      </c:pt>
                      <c:pt idx="27362">
                        <c:v>44832.282696759263</c:v>
                      </c:pt>
                      <c:pt idx="27363">
                        <c:v>44832.282708333332</c:v>
                      </c:pt>
                      <c:pt idx="27364">
                        <c:v>44832.282719907409</c:v>
                      </c:pt>
                      <c:pt idx="27365">
                        <c:v>44832.282731481479</c:v>
                      </c:pt>
                      <c:pt idx="27366">
                        <c:v>44832.282743055555</c:v>
                      </c:pt>
                      <c:pt idx="27367">
                        <c:v>44832.282754629632</c:v>
                      </c:pt>
                      <c:pt idx="27368">
                        <c:v>44832.282766203702</c:v>
                      </c:pt>
                      <c:pt idx="27369">
                        <c:v>44832.282777777778</c:v>
                      </c:pt>
                      <c:pt idx="27370">
                        <c:v>44832.282789351855</c:v>
                      </c:pt>
                      <c:pt idx="27371">
                        <c:v>44832.282800925925</c:v>
                      </c:pt>
                      <c:pt idx="27372">
                        <c:v>44832.282812500001</c:v>
                      </c:pt>
                      <c:pt idx="27373">
                        <c:v>44832.282824074071</c:v>
                      </c:pt>
                      <c:pt idx="27374">
                        <c:v>44832.282835648148</c:v>
                      </c:pt>
                      <c:pt idx="27375">
                        <c:v>44832.282847222225</c:v>
                      </c:pt>
                      <c:pt idx="27376">
                        <c:v>44832.282858796294</c:v>
                      </c:pt>
                      <c:pt idx="27377">
                        <c:v>44832.282870370371</c:v>
                      </c:pt>
                      <c:pt idx="27378">
                        <c:v>44832.282881944448</c:v>
                      </c:pt>
                      <c:pt idx="27379">
                        <c:v>44832.282893518517</c:v>
                      </c:pt>
                      <c:pt idx="27380">
                        <c:v>44832.282905092594</c:v>
                      </c:pt>
                      <c:pt idx="27381">
                        <c:v>44832.282916666663</c:v>
                      </c:pt>
                      <c:pt idx="27382">
                        <c:v>44832.28292824074</c:v>
                      </c:pt>
                      <c:pt idx="27383">
                        <c:v>44832.282939814817</c:v>
                      </c:pt>
                      <c:pt idx="27384">
                        <c:v>44832.282951388886</c:v>
                      </c:pt>
                      <c:pt idx="27385">
                        <c:v>44832.282962962963</c:v>
                      </c:pt>
                      <c:pt idx="27386">
                        <c:v>44832.28297453704</c:v>
                      </c:pt>
                      <c:pt idx="27387">
                        <c:v>44832.282986111109</c:v>
                      </c:pt>
                      <c:pt idx="27388">
                        <c:v>44832.282997685186</c:v>
                      </c:pt>
                      <c:pt idx="27389">
                        <c:v>44832.283009259256</c:v>
                      </c:pt>
                      <c:pt idx="27390">
                        <c:v>44832.283020833333</c:v>
                      </c:pt>
                      <c:pt idx="27391">
                        <c:v>44832.283032407409</c:v>
                      </c:pt>
                      <c:pt idx="27392">
                        <c:v>44832.283043981479</c:v>
                      </c:pt>
                      <c:pt idx="27393">
                        <c:v>44832.283055555556</c:v>
                      </c:pt>
                      <c:pt idx="27394">
                        <c:v>44832.283067129632</c:v>
                      </c:pt>
                      <c:pt idx="27395">
                        <c:v>44832.283078703702</c:v>
                      </c:pt>
                      <c:pt idx="27396">
                        <c:v>44832.283090277779</c:v>
                      </c:pt>
                      <c:pt idx="27397">
                        <c:v>44832.283101851855</c:v>
                      </c:pt>
                      <c:pt idx="27398">
                        <c:v>44832.283113425925</c:v>
                      </c:pt>
                      <c:pt idx="27399">
                        <c:v>44832.283125000002</c:v>
                      </c:pt>
                      <c:pt idx="27400">
                        <c:v>44832.283136574071</c:v>
                      </c:pt>
                      <c:pt idx="27401">
                        <c:v>44832.283148148148</c:v>
                      </c:pt>
                      <c:pt idx="27402">
                        <c:v>44832.283159722225</c:v>
                      </c:pt>
                      <c:pt idx="27403">
                        <c:v>44832.283171296294</c:v>
                      </c:pt>
                      <c:pt idx="27404">
                        <c:v>44832.283182870371</c:v>
                      </c:pt>
                      <c:pt idx="27405">
                        <c:v>44832.283194444448</c:v>
                      </c:pt>
                      <c:pt idx="27406">
                        <c:v>44832.283206018517</c:v>
                      </c:pt>
                      <c:pt idx="27407">
                        <c:v>44832.283217592594</c:v>
                      </c:pt>
                      <c:pt idx="27408">
                        <c:v>44832.283229166664</c:v>
                      </c:pt>
                      <c:pt idx="27409">
                        <c:v>44832.28324074074</c:v>
                      </c:pt>
                      <c:pt idx="27410">
                        <c:v>44832.283252314817</c:v>
                      </c:pt>
                      <c:pt idx="27411">
                        <c:v>44832.283263888887</c:v>
                      </c:pt>
                      <c:pt idx="27412">
                        <c:v>44832.283275462964</c:v>
                      </c:pt>
                      <c:pt idx="27413">
                        <c:v>44832.28328703704</c:v>
                      </c:pt>
                      <c:pt idx="27414">
                        <c:v>44832.28329861111</c:v>
                      </c:pt>
                      <c:pt idx="27415">
                        <c:v>44832.283310185187</c:v>
                      </c:pt>
                      <c:pt idx="27416">
                        <c:v>44832.283321759256</c:v>
                      </c:pt>
                      <c:pt idx="27417">
                        <c:v>44832.283333333333</c:v>
                      </c:pt>
                      <c:pt idx="27418">
                        <c:v>44832.28334490741</c:v>
                      </c:pt>
                      <c:pt idx="27419">
                        <c:v>44832.283356481479</c:v>
                      </c:pt>
                      <c:pt idx="27420">
                        <c:v>44832.283368055556</c:v>
                      </c:pt>
                      <c:pt idx="27421">
                        <c:v>44832.283379629633</c:v>
                      </c:pt>
                      <c:pt idx="27422">
                        <c:v>44832.283391203702</c:v>
                      </c:pt>
                      <c:pt idx="27423">
                        <c:v>44832.283402777779</c:v>
                      </c:pt>
                      <c:pt idx="27424">
                        <c:v>44832.283414351848</c:v>
                      </c:pt>
                      <c:pt idx="27425">
                        <c:v>44832.283425925925</c:v>
                      </c:pt>
                      <c:pt idx="27426">
                        <c:v>44832.283437500002</c:v>
                      </c:pt>
                      <c:pt idx="27427">
                        <c:v>44832.283449074072</c:v>
                      </c:pt>
                      <c:pt idx="27428">
                        <c:v>44832.283460648148</c:v>
                      </c:pt>
                      <c:pt idx="27429">
                        <c:v>44832.283472222225</c:v>
                      </c:pt>
                      <c:pt idx="27430">
                        <c:v>44832.283483796295</c:v>
                      </c:pt>
                      <c:pt idx="27431">
                        <c:v>44832.283495370371</c:v>
                      </c:pt>
                      <c:pt idx="27432">
                        <c:v>44832.283506944441</c:v>
                      </c:pt>
                      <c:pt idx="27433">
                        <c:v>44832.283518518518</c:v>
                      </c:pt>
                      <c:pt idx="27434">
                        <c:v>44832.283530092594</c:v>
                      </c:pt>
                      <c:pt idx="27435">
                        <c:v>44832.283541666664</c:v>
                      </c:pt>
                      <c:pt idx="27436">
                        <c:v>44832.283553240741</c:v>
                      </c:pt>
                      <c:pt idx="27437">
                        <c:v>44832.283564814818</c:v>
                      </c:pt>
                      <c:pt idx="27438">
                        <c:v>44832.283576388887</c:v>
                      </c:pt>
                      <c:pt idx="27439">
                        <c:v>44832.283587962964</c:v>
                      </c:pt>
                      <c:pt idx="27440">
                        <c:v>44832.283599537041</c:v>
                      </c:pt>
                      <c:pt idx="27441">
                        <c:v>44832.28361111111</c:v>
                      </c:pt>
                      <c:pt idx="27442">
                        <c:v>44832.283622685187</c:v>
                      </c:pt>
                      <c:pt idx="27443">
                        <c:v>44832.283634259256</c:v>
                      </c:pt>
                      <c:pt idx="27444">
                        <c:v>44832.283645833333</c:v>
                      </c:pt>
                      <c:pt idx="27445">
                        <c:v>44832.28365740741</c:v>
                      </c:pt>
                      <c:pt idx="27446">
                        <c:v>44832.283668981479</c:v>
                      </c:pt>
                      <c:pt idx="27447">
                        <c:v>44832.283680555556</c:v>
                      </c:pt>
                      <c:pt idx="27448">
                        <c:v>44832.283692129633</c:v>
                      </c:pt>
                      <c:pt idx="27449">
                        <c:v>44832.283703703702</c:v>
                      </c:pt>
                      <c:pt idx="27450">
                        <c:v>44832.283715277779</c:v>
                      </c:pt>
                      <c:pt idx="27451">
                        <c:v>44832.283726851849</c:v>
                      </c:pt>
                      <c:pt idx="27452">
                        <c:v>44832.283738425926</c:v>
                      </c:pt>
                      <c:pt idx="27453">
                        <c:v>44832.283750000002</c:v>
                      </c:pt>
                      <c:pt idx="27454">
                        <c:v>44832.283761574072</c:v>
                      </c:pt>
                      <c:pt idx="27455">
                        <c:v>44832.283773148149</c:v>
                      </c:pt>
                      <c:pt idx="27456">
                        <c:v>44832.283784722225</c:v>
                      </c:pt>
                      <c:pt idx="27457">
                        <c:v>44832.283796296295</c:v>
                      </c:pt>
                      <c:pt idx="27458">
                        <c:v>44832.283807870372</c:v>
                      </c:pt>
                      <c:pt idx="27459">
                        <c:v>44832.283819444441</c:v>
                      </c:pt>
                      <c:pt idx="27460">
                        <c:v>44832.283831018518</c:v>
                      </c:pt>
                      <c:pt idx="27461">
                        <c:v>44832.283842592595</c:v>
                      </c:pt>
                      <c:pt idx="27462">
                        <c:v>44832.283854166664</c:v>
                      </c:pt>
                      <c:pt idx="27463">
                        <c:v>44832.283877314818</c:v>
                      </c:pt>
                      <c:pt idx="27464">
                        <c:v>44832.283888888887</c:v>
                      </c:pt>
                      <c:pt idx="27465">
                        <c:v>44832.283900462964</c:v>
                      </c:pt>
                      <c:pt idx="27466">
                        <c:v>44832.283912037034</c:v>
                      </c:pt>
                      <c:pt idx="27467">
                        <c:v>44832.28392361111</c:v>
                      </c:pt>
                      <c:pt idx="27468">
                        <c:v>44832.283935185187</c:v>
                      </c:pt>
                      <c:pt idx="27469">
                        <c:v>44832.283946759257</c:v>
                      </c:pt>
                      <c:pt idx="27470">
                        <c:v>44832.283958333333</c:v>
                      </c:pt>
                      <c:pt idx="27471">
                        <c:v>44832.28396990741</c:v>
                      </c:pt>
                      <c:pt idx="27472">
                        <c:v>44832.28398148148</c:v>
                      </c:pt>
                      <c:pt idx="27473">
                        <c:v>44832.283993055556</c:v>
                      </c:pt>
                      <c:pt idx="27474">
                        <c:v>44832.284004629626</c:v>
                      </c:pt>
                      <c:pt idx="27475">
                        <c:v>44832.284016203703</c:v>
                      </c:pt>
                      <c:pt idx="27476">
                        <c:v>44832.28402777778</c:v>
                      </c:pt>
                      <c:pt idx="27477">
                        <c:v>44832.284039351849</c:v>
                      </c:pt>
                      <c:pt idx="27478">
                        <c:v>44832.284050925926</c:v>
                      </c:pt>
                      <c:pt idx="27479">
                        <c:v>44832.284050925926</c:v>
                      </c:pt>
                      <c:pt idx="27480">
                        <c:v>44832.284074074072</c:v>
                      </c:pt>
                      <c:pt idx="27481">
                        <c:v>44832.284085648149</c:v>
                      </c:pt>
                      <c:pt idx="27482">
                        <c:v>44832.284097222226</c:v>
                      </c:pt>
                      <c:pt idx="27483">
                        <c:v>44832.284108796295</c:v>
                      </c:pt>
                      <c:pt idx="27484">
                        <c:v>44832.284120370372</c:v>
                      </c:pt>
                      <c:pt idx="27485">
                        <c:v>44832.284131944441</c:v>
                      </c:pt>
                      <c:pt idx="27486">
                        <c:v>44832.284143518518</c:v>
                      </c:pt>
                      <c:pt idx="27487">
                        <c:v>44832.284155092595</c:v>
                      </c:pt>
                      <c:pt idx="27488">
                        <c:v>44832.284166666665</c:v>
                      </c:pt>
                      <c:pt idx="27489">
                        <c:v>44832.284178240741</c:v>
                      </c:pt>
                      <c:pt idx="27490">
                        <c:v>44832.284189814818</c:v>
                      </c:pt>
                      <c:pt idx="27491">
                        <c:v>44832.284201388888</c:v>
                      </c:pt>
                      <c:pt idx="27492">
                        <c:v>44832.284212962964</c:v>
                      </c:pt>
                      <c:pt idx="27493">
                        <c:v>44832.284224537034</c:v>
                      </c:pt>
                      <c:pt idx="27494">
                        <c:v>44832.284236111111</c:v>
                      </c:pt>
                      <c:pt idx="27495">
                        <c:v>44832.284247685187</c:v>
                      </c:pt>
                      <c:pt idx="27496">
                        <c:v>44832.284259259257</c:v>
                      </c:pt>
                      <c:pt idx="27497">
                        <c:v>44832.284270833334</c:v>
                      </c:pt>
                      <c:pt idx="27498">
                        <c:v>44832.284282407411</c:v>
                      </c:pt>
                      <c:pt idx="27499">
                        <c:v>44832.28429398148</c:v>
                      </c:pt>
                      <c:pt idx="27500">
                        <c:v>44832.284305555557</c:v>
                      </c:pt>
                      <c:pt idx="27501">
                        <c:v>44832.284317129626</c:v>
                      </c:pt>
                      <c:pt idx="27502">
                        <c:v>44832.284328703703</c:v>
                      </c:pt>
                      <c:pt idx="27503">
                        <c:v>44832.28434027778</c:v>
                      </c:pt>
                      <c:pt idx="27504">
                        <c:v>44832.284351851849</c:v>
                      </c:pt>
                      <c:pt idx="27505">
                        <c:v>44832.284363425926</c:v>
                      </c:pt>
                      <c:pt idx="27506">
                        <c:v>44832.284375000003</c:v>
                      </c:pt>
                      <c:pt idx="27507">
                        <c:v>44832.284386574072</c:v>
                      </c:pt>
                      <c:pt idx="27508">
                        <c:v>44832.284398148149</c:v>
                      </c:pt>
                      <c:pt idx="27509">
                        <c:v>44832.284409722219</c:v>
                      </c:pt>
                      <c:pt idx="27510">
                        <c:v>44832.284421296295</c:v>
                      </c:pt>
                      <c:pt idx="27511">
                        <c:v>44832.284432870372</c:v>
                      </c:pt>
                      <c:pt idx="27512">
                        <c:v>44832.284444444442</c:v>
                      </c:pt>
                      <c:pt idx="27513">
                        <c:v>44832.284456018519</c:v>
                      </c:pt>
                      <c:pt idx="27514">
                        <c:v>44832.284467592595</c:v>
                      </c:pt>
                      <c:pt idx="27515">
                        <c:v>44832.284479166665</c:v>
                      </c:pt>
                      <c:pt idx="27516">
                        <c:v>44832.284490740742</c:v>
                      </c:pt>
                      <c:pt idx="27517">
                        <c:v>44832.284502314818</c:v>
                      </c:pt>
                      <c:pt idx="27518">
                        <c:v>44832.284513888888</c:v>
                      </c:pt>
                      <c:pt idx="27519">
                        <c:v>44832.284525462965</c:v>
                      </c:pt>
                      <c:pt idx="27520">
                        <c:v>44832.284537037034</c:v>
                      </c:pt>
                      <c:pt idx="27521">
                        <c:v>44832.284548611111</c:v>
                      </c:pt>
                      <c:pt idx="27522">
                        <c:v>44832.284560185188</c:v>
                      </c:pt>
                      <c:pt idx="27523">
                        <c:v>44832.284571759257</c:v>
                      </c:pt>
                      <c:pt idx="27524">
                        <c:v>44832.284583333334</c:v>
                      </c:pt>
                      <c:pt idx="27525">
                        <c:v>44832.284594907411</c:v>
                      </c:pt>
                      <c:pt idx="27526">
                        <c:v>44832.28460648148</c:v>
                      </c:pt>
                      <c:pt idx="27527">
                        <c:v>44832.284618055557</c:v>
                      </c:pt>
                      <c:pt idx="27528">
                        <c:v>44832.284629629627</c:v>
                      </c:pt>
                      <c:pt idx="27529">
                        <c:v>44832.284641203703</c:v>
                      </c:pt>
                      <c:pt idx="27530">
                        <c:v>44832.28465277778</c:v>
                      </c:pt>
                      <c:pt idx="27531">
                        <c:v>44832.28466435185</c:v>
                      </c:pt>
                      <c:pt idx="27532">
                        <c:v>44832.284675925926</c:v>
                      </c:pt>
                      <c:pt idx="27533">
                        <c:v>44832.284687500003</c:v>
                      </c:pt>
                      <c:pt idx="27534">
                        <c:v>44832.284699074073</c:v>
                      </c:pt>
                      <c:pt idx="27535">
                        <c:v>44832.284710648149</c:v>
                      </c:pt>
                      <c:pt idx="27536">
                        <c:v>44832.284722222219</c:v>
                      </c:pt>
                      <c:pt idx="27537">
                        <c:v>44832.284733796296</c:v>
                      </c:pt>
                      <c:pt idx="27538">
                        <c:v>44832.284745370373</c:v>
                      </c:pt>
                      <c:pt idx="27539">
                        <c:v>44832.284756944442</c:v>
                      </c:pt>
                      <c:pt idx="27540">
                        <c:v>44832.284768518519</c:v>
                      </c:pt>
                      <c:pt idx="27541">
                        <c:v>44832.284780092596</c:v>
                      </c:pt>
                      <c:pt idx="27542">
                        <c:v>44832.284791666665</c:v>
                      </c:pt>
                      <c:pt idx="27543">
                        <c:v>44832.284803240742</c:v>
                      </c:pt>
                      <c:pt idx="27544">
                        <c:v>44832.284814814811</c:v>
                      </c:pt>
                      <c:pt idx="27545">
                        <c:v>44832.284826388888</c:v>
                      </c:pt>
                      <c:pt idx="27546">
                        <c:v>44832.284837962965</c:v>
                      </c:pt>
                      <c:pt idx="27547">
                        <c:v>44832.284849537034</c:v>
                      </c:pt>
                      <c:pt idx="27548">
                        <c:v>44832.284861111111</c:v>
                      </c:pt>
                      <c:pt idx="27549">
                        <c:v>44832.284872685188</c:v>
                      </c:pt>
                      <c:pt idx="27550">
                        <c:v>44832.284884259258</c:v>
                      </c:pt>
                      <c:pt idx="27551">
                        <c:v>44832.284895833334</c:v>
                      </c:pt>
                      <c:pt idx="27552">
                        <c:v>44832.284907407404</c:v>
                      </c:pt>
                      <c:pt idx="27553">
                        <c:v>44832.284918981481</c:v>
                      </c:pt>
                      <c:pt idx="27554">
                        <c:v>44832.284930555557</c:v>
                      </c:pt>
                      <c:pt idx="27555">
                        <c:v>44832.284942129627</c:v>
                      </c:pt>
                      <c:pt idx="27556">
                        <c:v>44832.284953703704</c:v>
                      </c:pt>
                      <c:pt idx="27557">
                        <c:v>44832.28496527778</c:v>
                      </c:pt>
                      <c:pt idx="27558">
                        <c:v>44832.28497685185</c:v>
                      </c:pt>
                      <c:pt idx="27559">
                        <c:v>44832.284988425927</c:v>
                      </c:pt>
                      <c:pt idx="27560">
                        <c:v>44832.285000000003</c:v>
                      </c:pt>
                      <c:pt idx="27561">
                        <c:v>44832.285011574073</c:v>
                      </c:pt>
                      <c:pt idx="27562">
                        <c:v>44832.28502314815</c:v>
                      </c:pt>
                      <c:pt idx="27563">
                        <c:v>44832.285034722219</c:v>
                      </c:pt>
                      <c:pt idx="27564">
                        <c:v>44832.285046296296</c:v>
                      </c:pt>
                      <c:pt idx="27565">
                        <c:v>44832.285057870373</c:v>
                      </c:pt>
                      <c:pt idx="27566">
                        <c:v>44832.285069444442</c:v>
                      </c:pt>
                      <c:pt idx="27567">
                        <c:v>44832.285081018519</c:v>
                      </c:pt>
                      <c:pt idx="27568">
                        <c:v>44832.285092592596</c:v>
                      </c:pt>
                      <c:pt idx="27569">
                        <c:v>44832.285104166665</c:v>
                      </c:pt>
                      <c:pt idx="27570">
                        <c:v>44832.285115740742</c:v>
                      </c:pt>
                      <c:pt idx="27571">
                        <c:v>44832.285127314812</c:v>
                      </c:pt>
                      <c:pt idx="27572">
                        <c:v>44832.285138888888</c:v>
                      </c:pt>
                      <c:pt idx="27573">
                        <c:v>44832.285150462965</c:v>
                      </c:pt>
                      <c:pt idx="27574">
                        <c:v>44832.285162037035</c:v>
                      </c:pt>
                      <c:pt idx="27575">
                        <c:v>44832.285173611112</c:v>
                      </c:pt>
                      <c:pt idx="27576">
                        <c:v>44832.285185185188</c:v>
                      </c:pt>
                      <c:pt idx="27577">
                        <c:v>44832.285196759258</c:v>
                      </c:pt>
                      <c:pt idx="27578">
                        <c:v>44832.285208333335</c:v>
                      </c:pt>
                      <c:pt idx="27579">
                        <c:v>44832.285219907404</c:v>
                      </c:pt>
                      <c:pt idx="27580">
                        <c:v>44832.285231481481</c:v>
                      </c:pt>
                      <c:pt idx="27581">
                        <c:v>44832.285243055558</c:v>
                      </c:pt>
                      <c:pt idx="27582">
                        <c:v>44832.285254629627</c:v>
                      </c:pt>
                      <c:pt idx="27583">
                        <c:v>44832.285266203704</c:v>
                      </c:pt>
                      <c:pt idx="27584">
                        <c:v>44832.285277777781</c:v>
                      </c:pt>
                      <c:pt idx="27585">
                        <c:v>44832.28528935185</c:v>
                      </c:pt>
                      <c:pt idx="27586">
                        <c:v>44832.285300925927</c:v>
                      </c:pt>
                      <c:pt idx="27587">
                        <c:v>44832.285312499997</c:v>
                      </c:pt>
                      <c:pt idx="27588">
                        <c:v>44832.285324074073</c:v>
                      </c:pt>
                      <c:pt idx="27589">
                        <c:v>44832.28533564815</c:v>
                      </c:pt>
                      <c:pt idx="27590">
                        <c:v>44832.28534722222</c:v>
                      </c:pt>
                      <c:pt idx="27591">
                        <c:v>44832.285358796296</c:v>
                      </c:pt>
                      <c:pt idx="27592">
                        <c:v>44832.285370370373</c:v>
                      </c:pt>
                      <c:pt idx="27593">
                        <c:v>44832.285381944443</c:v>
                      </c:pt>
                      <c:pt idx="27594">
                        <c:v>44832.285393518519</c:v>
                      </c:pt>
                      <c:pt idx="27595">
                        <c:v>44832.285405092596</c:v>
                      </c:pt>
                      <c:pt idx="27596">
                        <c:v>44832.285416666666</c:v>
                      </c:pt>
                      <c:pt idx="27597">
                        <c:v>44832.285428240742</c:v>
                      </c:pt>
                      <c:pt idx="27598">
                        <c:v>44832.285439814812</c:v>
                      </c:pt>
                      <c:pt idx="27599">
                        <c:v>44832.285451388889</c:v>
                      </c:pt>
                      <c:pt idx="27600">
                        <c:v>44832.285462962966</c:v>
                      </c:pt>
                      <c:pt idx="27601">
                        <c:v>44832.285474537035</c:v>
                      </c:pt>
                      <c:pt idx="27602">
                        <c:v>44832.285486111112</c:v>
                      </c:pt>
                      <c:pt idx="27603">
                        <c:v>44832.285497685189</c:v>
                      </c:pt>
                      <c:pt idx="27604">
                        <c:v>44832.285509259258</c:v>
                      </c:pt>
                      <c:pt idx="27605">
                        <c:v>44832.285520833335</c:v>
                      </c:pt>
                      <c:pt idx="27606">
                        <c:v>44832.285532407404</c:v>
                      </c:pt>
                      <c:pt idx="27607">
                        <c:v>44832.285543981481</c:v>
                      </c:pt>
                      <c:pt idx="27608">
                        <c:v>44832.285555555558</c:v>
                      </c:pt>
                      <c:pt idx="27609">
                        <c:v>44832.285567129627</c:v>
                      </c:pt>
                      <c:pt idx="27610">
                        <c:v>44832.285578703704</c:v>
                      </c:pt>
                      <c:pt idx="27611">
                        <c:v>44832.285590277781</c:v>
                      </c:pt>
                      <c:pt idx="27612">
                        <c:v>44832.285601851851</c:v>
                      </c:pt>
                      <c:pt idx="27613">
                        <c:v>44832.285613425927</c:v>
                      </c:pt>
                      <c:pt idx="27614">
                        <c:v>44832.285624999997</c:v>
                      </c:pt>
                      <c:pt idx="27615">
                        <c:v>44832.285636574074</c:v>
                      </c:pt>
                      <c:pt idx="27616">
                        <c:v>44832.28564814815</c:v>
                      </c:pt>
                      <c:pt idx="27617">
                        <c:v>44832.28565972222</c:v>
                      </c:pt>
                      <c:pt idx="27618">
                        <c:v>44832.285671296297</c:v>
                      </c:pt>
                      <c:pt idx="27619">
                        <c:v>44832.285682870373</c:v>
                      </c:pt>
                      <c:pt idx="27620">
                        <c:v>44832.285694444443</c:v>
                      </c:pt>
                      <c:pt idx="27621">
                        <c:v>44832.28570601852</c:v>
                      </c:pt>
                      <c:pt idx="27622">
                        <c:v>44832.285717592589</c:v>
                      </c:pt>
                      <c:pt idx="27623">
                        <c:v>44832.285729166666</c:v>
                      </c:pt>
                      <c:pt idx="27624">
                        <c:v>44832.285740740743</c:v>
                      </c:pt>
                      <c:pt idx="27625">
                        <c:v>44832.285752314812</c:v>
                      </c:pt>
                      <c:pt idx="27626">
                        <c:v>44832.285763888889</c:v>
                      </c:pt>
                      <c:pt idx="27627">
                        <c:v>44832.285775462966</c:v>
                      </c:pt>
                      <c:pt idx="27628">
                        <c:v>44832.285787037035</c:v>
                      </c:pt>
                      <c:pt idx="27629">
                        <c:v>44832.285798611112</c:v>
                      </c:pt>
                      <c:pt idx="27630">
                        <c:v>44832.285810185182</c:v>
                      </c:pt>
                      <c:pt idx="27631">
                        <c:v>44832.285821759258</c:v>
                      </c:pt>
                      <c:pt idx="27632">
                        <c:v>44832.285833333335</c:v>
                      </c:pt>
                      <c:pt idx="27633">
                        <c:v>44832.285844907405</c:v>
                      </c:pt>
                      <c:pt idx="27634">
                        <c:v>44832.285856481481</c:v>
                      </c:pt>
                      <c:pt idx="27635">
                        <c:v>44832.285868055558</c:v>
                      </c:pt>
                      <c:pt idx="27636">
                        <c:v>44832.285879629628</c:v>
                      </c:pt>
                      <c:pt idx="27637">
                        <c:v>44832.285891203705</c:v>
                      </c:pt>
                      <c:pt idx="27638">
                        <c:v>44832.285902777781</c:v>
                      </c:pt>
                      <c:pt idx="27639">
                        <c:v>44832.285914351851</c:v>
                      </c:pt>
                      <c:pt idx="27640">
                        <c:v>44832.285925925928</c:v>
                      </c:pt>
                      <c:pt idx="27641">
                        <c:v>44832.285937499997</c:v>
                      </c:pt>
                      <c:pt idx="27642">
                        <c:v>44832.285949074074</c:v>
                      </c:pt>
                      <c:pt idx="27643">
                        <c:v>44832.285960648151</c:v>
                      </c:pt>
                      <c:pt idx="27644">
                        <c:v>44832.28597222222</c:v>
                      </c:pt>
                      <c:pt idx="27645">
                        <c:v>44832.285983796297</c:v>
                      </c:pt>
                      <c:pt idx="27646">
                        <c:v>44832.285995370374</c:v>
                      </c:pt>
                      <c:pt idx="27647">
                        <c:v>44832.286006944443</c:v>
                      </c:pt>
                      <c:pt idx="27648">
                        <c:v>44832.28601851852</c:v>
                      </c:pt>
                      <c:pt idx="27649">
                        <c:v>44832.286030092589</c:v>
                      </c:pt>
                      <c:pt idx="27650">
                        <c:v>44832.286041666666</c:v>
                      </c:pt>
                      <c:pt idx="27651">
                        <c:v>44832.286064814813</c:v>
                      </c:pt>
                      <c:pt idx="27652">
                        <c:v>44832.286076388889</c:v>
                      </c:pt>
                      <c:pt idx="27653">
                        <c:v>44832.286087962966</c:v>
                      </c:pt>
                      <c:pt idx="27654">
                        <c:v>44832.286099537036</c:v>
                      </c:pt>
                      <c:pt idx="27655">
                        <c:v>44832.286111111112</c:v>
                      </c:pt>
                      <c:pt idx="27656">
                        <c:v>44832.286122685182</c:v>
                      </c:pt>
                      <c:pt idx="27657">
                        <c:v>44832.286134259259</c:v>
                      </c:pt>
                      <c:pt idx="27658">
                        <c:v>44832.286145833335</c:v>
                      </c:pt>
                      <c:pt idx="27659">
                        <c:v>44832.286157407405</c:v>
                      </c:pt>
                      <c:pt idx="27660">
                        <c:v>44832.286168981482</c:v>
                      </c:pt>
                      <c:pt idx="27661">
                        <c:v>44832.286180555559</c:v>
                      </c:pt>
                      <c:pt idx="27662">
                        <c:v>44832.286192129628</c:v>
                      </c:pt>
                      <c:pt idx="27663">
                        <c:v>44832.286203703705</c:v>
                      </c:pt>
                      <c:pt idx="27664">
                        <c:v>44832.286215277774</c:v>
                      </c:pt>
                      <c:pt idx="27665">
                        <c:v>44832.286226851851</c:v>
                      </c:pt>
                      <c:pt idx="27666">
                        <c:v>44832.286238425928</c:v>
                      </c:pt>
                      <c:pt idx="27667">
                        <c:v>44832.286249999997</c:v>
                      </c:pt>
                      <c:pt idx="27668">
                        <c:v>44832.286261574074</c:v>
                      </c:pt>
                      <c:pt idx="27669">
                        <c:v>44832.286273148151</c:v>
                      </c:pt>
                      <c:pt idx="27670">
                        <c:v>44832.28628472222</c:v>
                      </c:pt>
                      <c:pt idx="27671">
                        <c:v>44832.286296296297</c:v>
                      </c:pt>
                      <c:pt idx="27672">
                        <c:v>44832.286307870374</c:v>
                      </c:pt>
                      <c:pt idx="27673">
                        <c:v>44832.286319444444</c:v>
                      </c:pt>
                      <c:pt idx="27674">
                        <c:v>44832.28633101852</c:v>
                      </c:pt>
                      <c:pt idx="27675">
                        <c:v>44832.28634259259</c:v>
                      </c:pt>
                      <c:pt idx="27676">
                        <c:v>44832.286354166667</c:v>
                      </c:pt>
                      <c:pt idx="27677">
                        <c:v>44832.286365740743</c:v>
                      </c:pt>
                      <c:pt idx="27678">
                        <c:v>44832.286377314813</c:v>
                      </c:pt>
                      <c:pt idx="27679">
                        <c:v>44832.28638888889</c:v>
                      </c:pt>
                      <c:pt idx="27680">
                        <c:v>44832.286400462966</c:v>
                      </c:pt>
                      <c:pt idx="27681">
                        <c:v>44832.286412037036</c:v>
                      </c:pt>
                      <c:pt idx="27682">
                        <c:v>44832.286423611113</c:v>
                      </c:pt>
                      <c:pt idx="27683">
                        <c:v>44832.286435185182</c:v>
                      </c:pt>
                      <c:pt idx="27684">
                        <c:v>44832.286446759259</c:v>
                      </c:pt>
                      <c:pt idx="27685">
                        <c:v>44832.286458333336</c:v>
                      </c:pt>
                      <c:pt idx="27686">
                        <c:v>44832.286469907405</c:v>
                      </c:pt>
                      <c:pt idx="27687">
                        <c:v>44832.286481481482</c:v>
                      </c:pt>
                      <c:pt idx="27688">
                        <c:v>44832.286493055559</c:v>
                      </c:pt>
                      <c:pt idx="27689">
                        <c:v>44832.286504629628</c:v>
                      </c:pt>
                      <c:pt idx="27690">
                        <c:v>44832.286516203705</c:v>
                      </c:pt>
                      <c:pt idx="27691">
                        <c:v>44832.286527777775</c:v>
                      </c:pt>
                      <c:pt idx="27692">
                        <c:v>44832.286539351851</c:v>
                      </c:pt>
                      <c:pt idx="27693">
                        <c:v>44832.286550925928</c:v>
                      </c:pt>
                      <c:pt idx="27694">
                        <c:v>44832.286562499998</c:v>
                      </c:pt>
                      <c:pt idx="27695">
                        <c:v>44832.286574074074</c:v>
                      </c:pt>
                      <c:pt idx="27696">
                        <c:v>44832.286585648151</c:v>
                      </c:pt>
                      <c:pt idx="27697">
                        <c:v>44832.286597222221</c:v>
                      </c:pt>
                      <c:pt idx="27698">
                        <c:v>44832.286608796298</c:v>
                      </c:pt>
                      <c:pt idx="27699">
                        <c:v>44832.286620370367</c:v>
                      </c:pt>
                      <c:pt idx="27700">
                        <c:v>44832.286631944444</c:v>
                      </c:pt>
                      <c:pt idx="27701">
                        <c:v>44832.286643518521</c:v>
                      </c:pt>
                      <c:pt idx="27702">
                        <c:v>44832.28665509259</c:v>
                      </c:pt>
                      <c:pt idx="27703">
                        <c:v>44832.286666666667</c:v>
                      </c:pt>
                      <c:pt idx="27704">
                        <c:v>44832.286678240744</c:v>
                      </c:pt>
                      <c:pt idx="27705">
                        <c:v>44832.286689814813</c:v>
                      </c:pt>
                      <c:pt idx="27706">
                        <c:v>44832.28670138889</c:v>
                      </c:pt>
                      <c:pt idx="27707">
                        <c:v>44832.286712962959</c:v>
                      </c:pt>
                      <c:pt idx="27708">
                        <c:v>44832.286724537036</c:v>
                      </c:pt>
                      <c:pt idx="27709">
                        <c:v>44832.286736111113</c:v>
                      </c:pt>
                      <c:pt idx="27710">
                        <c:v>44832.286747685182</c:v>
                      </c:pt>
                      <c:pt idx="27711">
                        <c:v>44832.286759259259</c:v>
                      </c:pt>
                      <c:pt idx="27712">
                        <c:v>44832.286770833336</c:v>
                      </c:pt>
                      <c:pt idx="27713">
                        <c:v>44832.286782407406</c:v>
                      </c:pt>
                      <c:pt idx="27714">
                        <c:v>44832.286793981482</c:v>
                      </c:pt>
                      <c:pt idx="27715">
                        <c:v>44832.286805555559</c:v>
                      </c:pt>
                      <c:pt idx="27716">
                        <c:v>44832.286817129629</c:v>
                      </c:pt>
                      <c:pt idx="27717">
                        <c:v>44832.286828703705</c:v>
                      </c:pt>
                      <c:pt idx="27718">
                        <c:v>44832.286840277775</c:v>
                      </c:pt>
                      <c:pt idx="27719">
                        <c:v>44832.286851851852</c:v>
                      </c:pt>
                      <c:pt idx="27720">
                        <c:v>44832.286863425928</c:v>
                      </c:pt>
                      <c:pt idx="27721">
                        <c:v>44832.286874999998</c:v>
                      </c:pt>
                      <c:pt idx="27722">
                        <c:v>44832.286886574075</c:v>
                      </c:pt>
                      <c:pt idx="27723">
                        <c:v>44832.286898148152</c:v>
                      </c:pt>
                      <c:pt idx="27724">
                        <c:v>44832.286909722221</c:v>
                      </c:pt>
                      <c:pt idx="27725">
                        <c:v>44832.286921296298</c:v>
                      </c:pt>
                      <c:pt idx="27726">
                        <c:v>44832.286932870367</c:v>
                      </c:pt>
                      <c:pt idx="27727">
                        <c:v>44832.286944444444</c:v>
                      </c:pt>
                      <c:pt idx="27728">
                        <c:v>44832.286956018521</c:v>
                      </c:pt>
                      <c:pt idx="27729">
                        <c:v>44832.28696759259</c:v>
                      </c:pt>
                      <c:pt idx="27730">
                        <c:v>44832.286979166667</c:v>
                      </c:pt>
                      <c:pt idx="27731">
                        <c:v>44832.286990740744</c:v>
                      </c:pt>
                      <c:pt idx="27732">
                        <c:v>44832.287002314813</c:v>
                      </c:pt>
                      <c:pt idx="27733">
                        <c:v>44832.28701388889</c:v>
                      </c:pt>
                      <c:pt idx="27734">
                        <c:v>44832.28702546296</c:v>
                      </c:pt>
                      <c:pt idx="27735">
                        <c:v>44832.287037037036</c:v>
                      </c:pt>
                      <c:pt idx="27736">
                        <c:v>44832.287048611113</c:v>
                      </c:pt>
                      <c:pt idx="27737">
                        <c:v>44832.287060185183</c:v>
                      </c:pt>
                      <c:pt idx="27738">
                        <c:v>44832.28707175926</c:v>
                      </c:pt>
                      <c:pt idx="27739">
                        <c:v>44832.287083333336</c:v>
                      </c:pt>
                      <c:pt idx="27740">
                        <c:v>44832.287094907406</c:v>
                      </c:pt>
                      <c:pt idx="27741">
                        <c:v>44832.287106481483</c:v>
                      </c:pt>
                      <c:pt idx="27742">
                        <c:v>44832.287118055552</c:v>
                      </c:pt>
                      <c:pt idx="27743">
                        <c:v>44832.287129629629</c:v>
                      </c:pt>
                      <c:pt idx="27744">
                        <c:v>44832.287141203706</c:v>
                      </c:pt>
                      <c:pt idx="27745">
                        <c:v>44832.287152777775</c:v>
                      </c:pt>
                      <c:pt idx="27746">
                        <c:v>44832.287164351852</c:v>
                      </c:pt>
                      <c:pt idx="27747">
                        <c:v>44832.287175925929</c:v>
                      </c:pt>
                      <c:pt idx="27748">
                        <c:v>44832.287187499998</c:v>
                      </c:pt>
                      <c:pt idx="27749">
                        <c:v>44832.287199074075</c:v>
                      </c:pt>
                      <c:pt idx="27750">
                        <c:v>44832.287210648145</c:v>
                      </c:pt>
                      <c:pt idx="27751">
                        <c:v>44832.287222222221</c:v>
                      </c:pt>
                      <c:pt idx="27752">
                        <c:v>44832.287233796298</c:v>
                      </c:pt>
                      <c:pt idx="27753">
                        <c:v>44832.287245370368</c:v>
                      </c:pt>
                      <c:pt idx="27754">
                        <c:v>44832.287256944444</c:v>
                      </c:pt>
                      <c:pt idx="27755">
                        <c:v>44832.287268518521</c:v>
                      </c:pt>
                      <c:pt idx="27756">
                        <c:v>44832.287280092591</c:v>
                      </c:pt>
                      <c:pt idx="27757">
                        <c:v>44832.287291666667</c:v>
                      </c:pt>
                      <c:pt idx="27758">
                        <c:v>44832.287303240744</c:v>
                      </c:pt>
                      <c:pt idx="27759">
                        <c:v>44832.287314814814</c:v>
                      </c:pt>
                      <c:pt idx="27760">
                        <c:v>44832.287326388891</c:v>
                      </c:pt>
                      <c:pt idx="27761">
                        <c:v>44832.28733796296</c:v>
                      </c:pt>
                      <c:pt idx="27762">
                        <c:v>44832.287349537037</c:v>
                      </c:pt>
                      <c:pt idx="27763">
                        <c:v>44832.287361111114</c:v>
                      </c:pt>
                      <c:pt idx="27764">
                        <c:v>44832.287372685183</c:v>
                      </c:pt>
                      <c:pt idx="27765">
                        <c:v>44832.28738425926</c:v>
                      </c:pt>
                      <c:pt idx="27766">
                        <c:v>44832.287395833337</c:v>
                      </c:pt>
                      <c:pt idx="27767">
                        <c:v>44832.287407407406</c:v>
                      </c:pt>
                      <c:pt idx="27768">
                        <c:v>44832.287418981483</c:v>
                      </c:pt>
                      <c:pt idx="27769">
                        <c:v>44832.287430555552</c:v>
                      </c:pt>
                      <c:pt idx="27770">
                        <c:v>44832.287442129629</c:v>
                      </c:pt>
                      <c:pt idx="27771">
                        <c:v>44832.287453703706</c:v>
                      </c:pt>
                      <c:pt idx="27772">
                        <c:v>44832.287465277775</c:v>
                      </c:pt>
                      <c:pt idx="27773">
                        <c:v>44832.287476851852</c:v>
                      </c:pt>
                      <c:pt idx="27774">
                        <c:v>44832.287488425929</c:v>
                      </c:pt>
                      <c:pt idx="27775">
                        <c:v>44832.287499999999</c:v>
                      </c:pt>
                      <c:pt idx="27776">
                        <c:v>44832.287511574075</c:v>
                      </c:pt>
                      <c:pt idx="27777">
                        <c:v>44832.287523148145</c:v>
                      </c:pt>
                      <c:pt idx="27778">
                        <c:v>44832.287534722222</c:v>
                      </c:pt>
                      <c:pt idx="27779">
                        <c:v>44832.287546296298</c:v>
                      </c:pt>
                      <c:pt idx="27780">
                        <c:v>44832.287557870368</c:v>
                      </c:pt>
                      <c:pt idx="27781">
                        <c:v>44832.287569444445</c:v>
                      </c:pt>
                      <c:pt idx="27782">
                        <c:v>44832.287581018521</c:v>
                      </c:pt>
                      <c:pt idx="27783">
                        <c:v>44832.287592592591</c:v>
                      </c:pt>
                      <c:pt idx="27784">
                        <c:v>44832.287604166668</c:v>
                      </c:pt>
                      <c:pt idx="27785">
                        <c:v>44832.287615740737</c:v>
                      </c:pt>
                      <c:pt idx="27786">
                        <c:v>44832.287627314814</c:v>
                      </c:pt>
                      <c:pt idx="27787">
                        <c:v>44832.287638888891</c:v>
                      </c:pt>
                      <c:pt idx="27788">
                        <c:v>44832.28765046296</c:v>
                      </c:pt>
                      <c:pt idx="27789">
                        <c:v>44832.287662037037</c:v>
                      </c:pt>
                      <c:pt idx="27790">
                        <c:v>44832.287673611114</c:v>
                      </c:pt>
                      <c:pt idx="27791">
                        <c:v>44832.287685185183</c:v>
                      </c:pt>
                      <c:pt idx="27792">
                        <c:v>44832.28769675926</c:v>
                      </c:pt>
                      <c:pt idx="27793">
                        <c:v>44832.287708333337</c:v>
                      </c:pt>
                      <c:pt idx="27794">
                        <c:v>44832.287719907406</c:v>
                      </c:pt>
                      <c:pt idx="27795">
                        <c:v>44832.287731481483</c:v>
                      </c:pt>
                      <c:pt idx="27796">
                        <c:v>44832.287743055553</c:v>
                      </c:pt>
                      <c:pt idx="27797">
                        <c:v>44832.287754629629</c:v>
                      </c:pt>
                      <c:pt idx="27798">
                        <c:v>44832.287766203706</c:v>
                      </c:pt>
                      <c:pt idx="27799">
                        <c:v>44832.287777777776</c:v>
                      </c:pt>
                      <c:pt idx="27800">
                        <c:v>44832.287789351853</c:v>
                      </c:pt>
                      <c:pt idx="27801">
                        <c:v>44832.287800925929</c:v>
                      </c:pt>
                      <c:pt idx="27802">
                        <c:v>44832.287812499999</c:v>
                      </c:pt>
                      <c:pt idx="27803">
                        <c:v>44832.287824074076</c:v>
                      </c:pt>
                      <c:pt idx="27804">
                        <c:v>44832.287835648145</c:v>
                      </c:pt>
                      <c:pt idx="27805">
                        <c:v>44832.287847222222</c:v>
                      </c:pt>
                      <c:pt idx="27806">
                        <c:v>44832.287858796299</c:v>
                      </c:pt>
                      <c:pt idx="27807">
                        <c:v>44832.287870370368</c:v>
                      </c:pt>
                      <c:pt idx="27808">
                        <c:v>44832.287881944445</c:v>
                      </c:pt>
                      <c:pt idx="27809">
                        <c:v>44832.287893518522</c:v>
                      </c:pt>
                      <c:pt idx="27810">
                        <c:v>44832.287905092591</c:v>
                      </c:pt>
                      <c:pt idx="27811">
                        <c:v>44832.287916666668</c:v>
                      </c:pt>
                      <c:pt idx="27812">
                        <c:v>44832.287928240738</c:v>
                      </c:pt>
                      <c:pt idx="27813">
                        <c:v>44832.287939814814</c:v>
                      </c:pt>
                      <c:pt idx="27814">
                        <c:v>44832.287951388891</c:v>
                      </c:pt>
                      <c:pt idx="27815">
                        <c:v>44832.287962962961</c:v>
                      </c:pt>
                      <c:pt idx="27816">
                        <c:v>44832.287974537037</c:v>
                      </c:pt>
                      <c:pt idx="27817">
                        <c:v>44832.287986111114</c:v>
                      </c:pt>
                      <c:pt idx="27818">
                        <c:v>44832.287997685184</c:v>
                      </c:pt>
                      <c:pt idx="27819">
                        <c:v>44832.28800925926</c:v>
                      </c:pt>
                      <c:pt idx="27820">
                        <c:v>44832.28802083333</c:v>
                      </c:pt>
                      <c:pt idx="27821">
                        <c:v>44832.288032407407</c:v>
                      </c:pt>
                      <c:pt idx="27822">
                        <c:v>44832.288043981483</c:v>
                      </c:pt>
                      <c:pt idx="27823">
                        <c:v>44832.288055555553</c:v>
                      </c:pt>
                      <c:pt idx="27824">
                        <c:v>44832.28806712963</c:v>
                      </c:pt>
                      <c:pt idx="27825">
                        <c:v>44832.288078703707</c:v>
                      </c:pt>
                      <c:pt idx="27826">
                        <c:v>44832.288090277776</c:v>
                      </c:pt>
                      <c:pt idx="27827">
                        <c:v>44832.288101851853</c:v>
                      </c:pt>
                      <c:pt idx="27828">
                        <c:v>44832.288113425922</c:v>
                      </c:pt>
                      <c:pt idx="27829">
                        <c:v>44832.288124999999</c:v>
                      </c:pt>
                      <c:pt idx="27830">
                        <c:v>44832.288136574076</c:v>
                      </c:pt>
                      <c:pt idx="27831">
                        <c:v>44832.288148148145</c:v>
                      </c:pt>
                      <c:pt idx="27832">
                        <c:v>44832.288159722222</c:v>
                      </c:pt>
                      <c:pt idx="27833">
                        <c:v>44832.288171296299</c:v>
                      </c:pt>
                      <c:pt idx="27834">
                        <c:v>44832.288182870368</c:v>
                      </c:pt>
                      <c:pt idx="27835">
                        <c:v>44832.288194444445</c:v>
                      </c:pt>
                      <c:pt idx="27836">
                        <c:v>44832.288206018522</c:v>
                      </c:pt>
                      <c:pt idx="27837">
                        <c:v>44832.288217592592</c:v>
                      </c:pt>
                      <c:pt idx="27838">
                        <c:v>44832.288229166668</c:v>
                      </c:pt>
                      <c:pt idx="27839">
                        <c:v>44832.288240740738</c:v>
                      </c:pt>
                      <c:pt idx="27840">
                        <c:v>44832.288263888891</c:v>
                      </c:pt>
                      <c:pt idx="27841">
                        <c:v>44832.288275462961</c:v>
                      </c:pt>
                      <c:pt idx="27842">
                        <c:v>44832.288287037038</c:v>
                      </c:pt>
                      <c:pt idx="27843">
                        <c:v>44832.288298611114</c:v>
                      </c:pt>
                      <c:pt idx="27844">
                        <c:v>44832.288310185184</c:v>
                      </c:pt>
                      <c:pt idx="27845">
                        <c:v>44832.288321759261</c:v>
                      </c:pt>
                      <c:pt idx="27846">
                        <c:v>44832.28833333333</c:v>
                      </c:pt>
                      <c:pt idx="27847">
                        <c:v>44832.288344907407</c:v>
                      </c:pt>
                      <c:pt idx="27848">
                        <c:v>44832.288356481484</c:v>
                      </c:pt>
                      <c:pt idx="27849">
                        <c:v>44832.288368055553</c:v>
                      </c:pt>
                      <c:pt idx="27850">
                        <c:v>44832.28837962963</c:v>
                      </c:pt>
                      <c:pt idx="27851">
                        <c:v>44832.288391203707</c:v>
                      </c:pt>
                      <c:pt idx="27852">
                        <c:v>44832.288402777776</c:v>
                      </c:pt>
                      <c:pt idx="27853">
                        <c:v>44832.288414351853</c:v>
                      </c:pt>
                      <c:pt idx="27854">
                        <c:v>44832.288425925923</c:v>
                      </c:pt>
                      <c:pt idx="27855">
                        <c:v>44832.288437499999</c:v>
                      </c:pt>
                      <c:pt idx="27856">
                        <c:v>44832.288449074076</c:v>
                      </c:pt>
                      <c:pt idx="27857">
                        <c:v>44832.288460648146</c:v>
                      </c:pt>
                      <c:pt idx="27858">
                        <c:v>44832.288472222222</c:v>
                      </c:pt>
                      <c:pt idx="27859">
                        <c:v>44832.288483796299</c:v>
                      </c:pt>
                      <c:pt idx="27860">
                        <c:v>44832.288495370369</c:v>
                      </c:pt>
                      <c:pt idx="27861">
                        <c:v>44832.288506944446</c:v>
                      </c:pt>
                      <c:pt idx="27862">
                        <c:v>44832.288518518515</c:v>
                      </c:pt>
                      <c:pt idx="27863">
                        <c:v>44832.288530092592</c:v>
                      </c:pt>
                      <c:pt idx="27864">
                        <c:v>44832.288541666669</c:v>
                      </c:pt>
                      <c:pt idx="27865">
                        <c:v>44832.288553240738</c:v>
                      </c:pt>
                      <c:pt idx="27866">
                        <c:v>44832.288564814815</c:v>
                      </c:pt>
                      <c:pt idx="27867">
                        <c:v>44832.288576388892</c:v>
                      </c:pt>
                      <c:pt idx="27868">
                        <c:v>44832.288587962961</c:v>
                      </c:pt>
                      <c:pt idx="27869">
                        <c:v>44832.288599537038</c:v>
                      </c:pt>
                      <c:pt idx="27870">
                        <c:v>44832.288611111115</c:v>
                      </c:pt>
                      <c:pt idx="27871">
                        <c:v>44832.288622685184</c:v>
                      </c:pt>
                      <c:pt idx="27872">
                        <c:v>44832.288634259261</c:v>
                      </c:pt>
                      <c:pt idx="27873">
                        <c:v>44832.288645833331</c:v>
                      </c:pt>
                      <c:pt idx="27874">
                        <c:v>44832.288657407407</c:v>
                      </c:pt>
                      <c:pt idx="27875">
                        <c:v>44832.288668981484</c:v>
                      </c:pt>
                      <c:pt idx="27876">
                        <c:v>44832.288680555554</c:v>
                      </c:pt>
                      <c:pt idx="27877">
                        <c:v>44832.28869212963</c:v>
                      </c:pt>
                      <c:pt idx="27878">
                        <c:v>44832.288703703707</c:v>
                      </c:pt>
                      <c:pt idx="27879">
                        <c:v>44832.288715277777</c:v>
                      </c:pt>
                      <c:pt idx="27880">
                        <c:v>44832.288726851853</c:v>
                      </c:pt>
                      <c:pt idx="27881">
                        <c:v>44832.288738425923</c:v>
                      </c:pt>
                      <c:pt idx="27882">
                        <c:v>44832.28875</c:v>
                      </c:pt>
                      <c:pt idx="27883">
                        <c:v>44832.288761574076</c:v>
                      </c:pt>
                      <c:pt idx="27884">
                        <c:v>44832.288773148146</c:v>
                      </c:pt>
                      <c:pt idx="27885">
                        <c:v>44832.288784722223</c:v>
                      </c:pt>
                      <c:pt idx="27886">
                        <c:v>44832.2887962963</c:v>
                      </c:pt>
                      <c:pt idx="27887">
                        <c:v>44832.288807870369</c:v>
                      </c:pt>
                      <c:pt idx="27888">
                        <c:v>44832.288819444446</c:v>
                      </c:pt>
                      <c:pt idx="27889">
                        <c:v>44832.288831018515</c:v>
                      </c:pt>
                      <c:pt idx="27890">
                        <c:v>44832.288842592592</c:v>
                      </c:pt>
                      <c:pt idx="27891">
                        <c:v>44832.288854166669</c:v>
                      </c:pt>
                      <c:pt idx="27892">
                        <c:v>44832.288865740738</c:v>
                      </c:pt>
                      <c:pt idx="27893">
                        <c:v>44832.288877314815</c:v>
                      </c:pt>
                      <c:pt idx="27894">
                        <c:v>44832.288888888892</c:v>
                      </c:pt>
                      <c:pt idx="27895">
                        <c:v>44832.288900462961</c:v>
                      </c:pt>
                      <c:pt idx="27896">
                        <c:v>44832.288912037038</c:v>
                      </c:pt>
                      <c:pt idx="27897">
                        <c:v>44832.288923611108</c:v>
                      </c:pt>
                      <c:pt idx="27898">
                        <c:v>44832.288935185185</c:v>
                      </c:pt>
                      <c:pt idx="27899">
                        <c:v>44832.288946759261</c:v>
                      </c:pt>
                      <c:pt idx="27900">
                        <c:v>44832.288958333331</c:v>
                      </c:pt>
                      <c:pt idx="27901">
                        <c:v>44832.288969907408</c:v>
                      </c:pt>
                      <c:pt idx="27902">
                        <c:v>44832.288981481484</c:v>
                      </c:pt>
                      <c:pt idx="27903">
                        <c:v>44832.288993055554</c:v>
                      </c:pt>
                      <c:pt idx="27904">
                        <c:v>44832.289004629631</c:v>
                      </c:pt>
                      <c:pt idx="27905">
                        <c:v>44832.2890162037</c:v>
                      </c:pt>
                      <c:pt idx="27906">
                        <c:v>44832.289027777777</c:v>
                      </c:pt>
                      <c:pt idx="27907">
                        <c:v>44832.289039351854</c:v>
                      </c:pt>
                      <c:pt idx="27908">
                        <c:v>44832.289050925923</c:v>
                      </c:pt>
                      <c:pt idx="27909">
                        <c:v>44832.2890625</c:v>
                      </c:pt>
                      <c:pt idx="27910">
                        <c:v>44832.289074074077</c:v>
                      </c:pt>
                      <c:pt idx="27911">
                        <c:v>44832.289085648146</c:v>
                      </c:pt>
                      <c:pt idx="27912">
                        <c:v>44832.289097222223</c:v>
                      </c:pt>
                      <c:pt idx="27913">
                        <c:v>44832.2891087963</c:v>
                      </c:pt>
                      <c:pt idx="27914">
                        <c:v>44832.289120370369</c:v>
                      </c:pt>
                      <c:pt idx="27915">
                        <c:v>44832.289131944446</c:v>
                      </c:pt>
                      <c:pt idx="27916">
                        <c:v>44832.289143518516</c:v>
                      </c:pt>
                      <c:pt idx="27917">
                        <c:v>44832.289155092592</c:v>
                      </c:pt>
                      <c:pt idx="27918">
                        <c:v>44832.289166666669</c:v>
                      </c:pt>
                      <c:pt idx="27919">
                        <c:v>44832.289178240739</c:v>
                      </c:pt>
                      <c:pt idx="27920">
                        <c:v>44832.289189814815</c:v>
                      </c:pt>
                      <c:pt idx="27921">
                        <c:v>44832.289201388892</c:v>
                      </c:pt>
                      <c:pt idx="27922">
                        <c:v>44832.289212962962</c:v>
                      </c:pt>
                      <c:pt idx="27923">
                        <c:v>44832.289224537039</c:v>
                      </c:pt>
                      <c:pt idx="27924">
                        <c:v>44832.289236111108</c:v>
                      </c:pt>
                      <c:pt idx="27925">
                        <c:v>44832.289247685185</c:v>
                      </c:pt>
                      <c:pt idx="27926">
                        <c:v>44832.289259259262</c:v>
                      </c:pt>
                      <c:pt idx="27927">
                        <c:v>44832.289270833331</c:v>
                      </c:pt>
                      <c:pt idx="27928">
                        <c:v>44832.289282407408</c:v>
                      </c:pt>
                      <c:pt idx="27929">
                        <c:v>44832.289293981485</c:v>
                      </c:pt>
                      <c:pt idx="27930">
                        <c:v>44832.289305555554</c:v>
                      </c:pt>
                      <c:pt idx="27931">
                        <c:v>44832.289317129631</c:v>
                      </c:pt>
                      <c:pt idx="27932">
                        <c:v>44832.2893287037</c:v>
                      </c:pt>
                      <c:pt idx="27933">
                        <c:v>44832.289340277777</c:v>
                      </c:pt>
                      <c:pt idx="27934">
                        <c:v>44832.289351851854</c:v>
                      </c:pt>
                      <c:pt idx="27935">
                        <c:v>44832.289363425924</c:v>
                      </c:pt>
                      <c:pt idx="27936">
                        <c:v>44832.289375</c:v>
                      </c:pt>
                      <c:pt idx="27937">
                        <c:v>44832.289386574077</c:v>
                      </c:pt>
                      <c:pt idx="27938">
                        <c:v>44832.289398148147</c:v>
                      </c:pt>
                      <c:pt idx="27939">
                        <c:v>44832.289409722223</c:v>
                      </c:pt>
                      <c:pt idx="27940">
                        <c:v>44832.289421296293</c:v>
                      </c:pt>
                      <c:pt idx="27941">
                        <c:v>44832.28943287037</c:v>
                      </c:pt>
                      <c:pt idx="27942">
                        <c:v>44832.289444444446</c:v>
                      </c:pt>
                      <c:pt idx="27943">
                        <c:v>44832.289456018516</c:v>
                      </c:pt>
                      <c:pt idx="27944">
                        <c:v>44832.289467592593</c:v>
                      </c:pt>
                      <c:pt idx="27945">
                        <c:v>44832.289479166669</c:v>
                      </c:pt>
                      <c:pt idx="27946">
                        <c:v>44832.289490740739</c:v>
                      </c:pt>
                      <c:pt idx="27947">
                        <c:v>44832.289502314816</c:v>
                      </c:pt>
                      <c:pt idx="27948">
                        <c:v>44832.289513888885</c:v>
                      </c:pt>
                      <c:pt idx="27949">
                        <c:v>44832.289525462962</c:v>
                      </c:pt>
                      <c:pt idx="27950">
                        <c:v>44832.289537037039</c:v>
                      </c:pt>
                      <c:pt idx="27951">
                        <c:v>44832.289548611108</c:v>
                      </c:pt>
                      <c:pt idx="27952">
                        <c:v>44832.289560185185</c:v>
                      </c:pt>
                      <c:pt idx="27953">
                        <c:v>44832.289571759262</c:v>
                      </c:pt>
                      <c:pt idx="27954">
                        <c:v>44832.289583333331</c:v>
                      </c:pt>
                      <c:pt idx="27955">
                        <c:v>44832.289594907408</c:v>
                      </c:pt>
                      <c:pt idx="27956">
                        <c:v>44832.289606481485</c:v>
                      </c:pt>
                      <c:pt idx="27957">
                        <c:v>44832.289618055554</c:v>
                      </c:pt>
                      <c:pt idx="27958">
                        <c:v>44832.289629629631</c:v>
                      </c:pt>
                      <c:pt idx="27959">
                        <c:v>44832.289641203701</c:v>
                      </c:pt>
                      <c:pt idx="27960">
                        <c:v>44832.289652777778</c:v>
                      </c:pt>
                      <c:pt idx="27961">
                        <c:v>44832.289664351854</c:v>
                      </c:pt>
                      <c:pt idx="27962">
                        <c:v>44832.289675925924</c:v>
                      </c:pt>
                      <c:pt idx="27963">
                        <c:v>44832.289687500001</c:v>
                      </c:pt>
                      <c:pt idx="27964">
                        <c:v>44832.289699074077</c:v>
                      </c:pt>
                      <c:pt idx="27965">
                        <c:v>44832.289710648147</c:v>
                      </c:pt>
                      <c:pt idx="27966">
                        <c:v>44832.289722222224</c:v>
                      </c:pt>
                      <c:pt idx="27967">
                        <c:v>44832.289733796293</c:v>
                      </c:pt>
                      <c:pt idx="27968">
                        <c:v>44832.28974537037</c:v>
                      </c:pt>
                      <c:pt idx="27969">
                        <c:v>44832.289756944447</c:v>
                      </c:pt>
                      <c:pt idx="27970">
                        <c:v>44832.289768518516</c:v>
                      </c:pt>
                      <c:pt idx="27971">
                        <c:v>44832.289780092593</c:v>
                      </c:pt>
                      <c:pt idx="27972">
                        <c:v>44832.28979166667</c:v>
                      </c:pt>
                      <c:pt idx="27973">
                        <c:v>44832.289803240739</c:v>
                      </c:pt>
                      <c:pt idx="27974">
                        <c:v>44832.289814814816</c:v>
                      </c:pt>
                      <c:pt idx="27975">
                        <c:v>44832.289826388886</c:v>
                      </c:pt>
                      <c:pt idx="27976">
                        <c:v>44832.289837962962</c:v>
                      </c:pt>
                      <c:pt idx="27977">
                        <c:v>44832.289849537039</c:v>
                      </c:pt>
                      <c:pt idx="27978">
                        <c:v>44832.289861111109</c:v>
                      </c:pt>
                      <c:pt idx="27979">
                        <c:v>44832.289872685185</c:v>
                      </c:pt>
                      <c:pt idx="27980">
                        <c:v>44832.289884259262</c:v>
                      </c:pt>
                      <c:pt idx="27981">
                        <c:v>44832.289895833332</c:v>
                      </c:pt>
                      <c:pt idx="27982">
                        <c:v>44832.289907407408</c:v>
                      </c:pt>
                      <c:pt idx="27983">
                        <c:v>44832.289918981478</c:v>
                      </c:pt>
                      <c:pt idx="27984">
                        <c:v>44832.289930555555</c:v>
                      </c:pt>
                      <c:pt idx="27985">
                        <c:v>44832.289942129632</c:v>
                      </c:pt>
                      <c:pt idx="27986">
                        <c:v>44832.289953703701</c:v>
                      </c:pt>
                      <c:pt idx="27987">
                        <c:v>44832.289965277778</c:v>
                      </c:pt>
                      <c:pt idx="27988">
                        <c:v>44832.289976851855</c:v>
                      </c:pt>
                      <c:pt idx="27989">
                        <c:v>44832.289988425924</c:v>
                      </c:pt>
                      <c:pt idx="27990">
                        <c:v>44832.29</c:v>
                      </c:pt>
                      <c:pt idx="27991">
                        <c:v>44832.290011574078</c:v>
                      </c:pt>
                      <c:pt idx="27992">
                        <c:v>44832.290023148147</c:v>
                      </c:pt>
                      <c:pt idx="27993">
                        <c:v>44832.290034722224</c:v>
                      </c:pt>
                      <c:pt idx="27994">
                        <c:v>44832.290046296293</c:v>
                      </c:pt>
                      <c:pt idx="27995">
                        <c:v>44832.29005787037</c:v>
                      </c:pt>
                      <c:pt idx="27996">
                        <c:v>44832.290069444447</c:v>
                      </c:pt>
                      <c:pt idx="27997">
                        <c:v>44832.290081018517</c:v>
                      </c:pt>
                      <c:pt idx="27998">
                        <c:v>44832.290092592593</c:v>
                      </c:pt>
                      <c:pt idx="27999">
                        <c:v>44832.29010416667</c:v>
                      </c:pt>
                      <c:pt idx="28000">
                        <c:v>44832.29011574074</c:v>
                      </c:pt>
                      <c:pt idx="28001">
                        <c:v>44832.290127314816</c:v>
                      </c:pt>
                      <c:pt idx="28002">
                        <c:v>44832.290138888886</c:v>
                      </c:pt>
                      <c:pt idx="28003">
                        <c:v>44832.290150462963</c:v>
                      </c:pt>
                      <c:pt idx="28004">
                        <c:v>44832.290162037039</c:v>
                      </c:pt>
                      <c:pt idx="28005">
                        <c:v>44832.290173611109</c:v>
                      </c:pt>
                      <c:pt idx="28006">
                        <c:v>44832.290185185186</c:v>
                      </c:pt>
                      <c:pt idx="28007">
                        <c:v>44832.290196759262</c:v>
                      </c:pt>
                      <c:pt idx="28008">
                        <c:v>44832.290208333332</c:v>
                      </c:pt>
                      <c:pt idx="28009">
                        <c:v>44832.290219907409</c:v>
                      </c:pt>
                      <c:pt idx="28010">
                        <c:v>44832.290231481478</c:v>
                      </c:pt>
                      <c:pt idx="28011">
                        <c:v>44832.290243055555</c:v>
                      </c:pt>
                      <c:pt idx="28012">
                        <c:v>44832.290266203701</c:v>
                      </c:pt>
                      <c:pt idx="28013">
                        <c:v>44832.290277777778</c:v>
                      </c:pt>
                      <c:pt idx="28014">
                        <c:v>44832.290289351855</c:v>
                      </c:pt>
                      <c:pt idx="28015">
                        <c:v>44832.290300925924</c:v>
                      </c:pt>
                      <c:pt idx="28016">
                        <c:v>44832.290312500001</c:v>
                      </c:pt>
                      <c:pt idx="28017">
                        <c:v>44832.290324074071</c:v>
                      </c:pt>
                      <c:pt idx="28018">
                        <c:v>44832.290335648147</c:v>
                      </c:pt>
                      <c:pt idx="28019">
                        <c:v>44832.290347222224</c:v>
                      </c:pt>
                      <c:pt idx="28020">
                        <c:v>44832.290358796294</c:v>
                      </c:pt>
                      <c:pt idx="28021">
                        <c:v>44832.290370370371</c:v>
                      </c:pt>
                      <c:pt idx="28022">
                        <c:v>44832.290381944447</c:v>
                      </c:pt>
                      <c:pt idx="28023">
                        <c:v>44832.290393518517</c:v>
                      </c:pt>
                      <c:pt idx="28024">
                        <c:v>44832.290405092594</c:v>
                      </c:pt>
                      <c:pt idx="28025">
                        <c:v>44832.290416666663</c:v>
                      </c:pt>
                      <c:pt idx="28026">
                        <c:v>44832.29042824074</c:v>
                      </c:pt>
                      <c:pt idx="28027">
                        <c:v>44832.290439814817</c:v>
                      </c:pt>
                      <c:pt idx="28028">
                        <c:v>44832.290451388886</c:v>
                      </c:pt>
                      <c:pt idx="28029">
                        <c:v>44832.290462962963</c:v>
                      </c:pt>
                      <c:pt idx="28030">
                        <c:v>44832.29047453704</c:v>
                      </c:pt>
                      <c:pt idx="28031">
                        <c:v>44832.290486111109</c:v>
                      </c:pt>
                      <c:pt idx="28032">
                        <c:v>44832.290497685186</c:v>
                      </c:pt>
                      <c:pt idx="28033">
                        <c:v>44832.290509259263</c:v>
                      </c:pt>
                      <c:pt idx="28034">
                        <c:v>44832.290520833332</c:v>
                      </c:pt>
                      <c:pt idx="28035">
                        <c:v>44832.290532407409</c:v>
                      </c:pt>
                      <c:pt idx="28036">
                        <c:v>44832.290543981479</c:v>
                      </c:pt>
                      <c:pt idx="28037">
                        <c:v>44832.290555555555</c:v>
                      </c:pt>
                      <c:pt idx="28038">
                        <c:v>44832.290567129632</c:v>
                      </c:pt>
                      <c:pt idx="28039">
                        <c:v>44832.290578703702</c:v>
                      </c:pt>
                      <c:pt idx="28040">
                        <c:v>44832.290590277778</c:v>
                      </c:pt>
                      <c:pt idx="28041">
                        <c:v>44832.290601851855</c:v>
                      </c:pt>
                      <c:pt idx="28042">
                        <c:v>44832.290613425925</c:v>
                      </c:pt>
                      <c:pt idx="28043">
                        <c:v>44832.290625000001</c:v>
                      </c:pt>
                      <c:pt idx="28044">
                        <c:v>44832.290636574071</c:v>
                      </c:pt>
                      <c:pt idx="28045">
                        <c:v>44832.290648148148</c:v>
                      </c:pt>
                      <c:pt idx="28046">
                        <c:v>44832.290659722225</c:v>
                      </c:pt>
                      <c:pt idx="28047">
                        <c:v>44832.290671296294</c:v>
                      </c:pt>
                      <c:pt idx="28048">
                        <c:v>44832.290682870371</c:v>
                      </c:pt>
                      <c:pt idx="28049">
                        <c:v>44832.290694444448</c:v>
                      </c:pt>
                      <c:pt idx="28050">
                        <c:v>44832.290706018517</c:v>
                      </c:pt>
                      <c:pt idx="28051">
                        <c:v>44832.290717592594</c:v>
                      </c:pt>
                      <c:pt idx="28052">
                        <c:v>44832.290729166663</c:v>
                      </c:pt>
                      <c:pt idx="28053">
                        <c:v>44832.29074074074</c:v>
                      </c:pt>
                      <c:pt idx="28054">
                        <c:v>44832.290752314817</c:v>
                      </c:pt>
                      <c:pt idx="28055">
                        <c:v>44832.290763888886</c:v>
                      </c:pt>
                      <c:pt idx="28056">
                        <c:v>44832.290775462963</c:v>
                      </c:pt>
                      <c:pt idx="28057">
                        <c:v>44832.29078703704</c:v>
                      </c:pt>
                      <c:pt idx="28058">
                        <c:v>44832.290798611109</c:v>
                      </c:pt>
                      <c:pt idx="28059">
                        <c:v>44832.290810185186</c:v>
                      </c:pt>
                      <c:pt idx="28060">
                        <c:v>44832.290821759256</c:v>
                      </c:pt>
                      <c:pt idx="28061">
                        <c:v>44832.290833333333</c:v>
                      </c:pt>
                      <c:pt idx="28062">
                        <c:v>44832.290844907409</c:v>
                      </c:pt>
                      <c:pt idx="28063">
                        <c:v>44832.290856481479</c:v>
                      </c:pt>
                      <c:pt idx="28064">
                        <c:v>44832.290868055556</c:v>
                      </c:pt>
                      <c:pt idx="28065">
                        <c:v>44832.290879629632</c:v>
                      </c:pt>
                      <c:pt idx="28066">
                        <c:v>44832.290891203702</c:v>
                      </c:pt>
                      <c:pt idx="28067">
                        <c:v>44832.290902777779</c:v>
                      </c:pt>
                      <c:pt idx="28068">
                        <c:v>44832.290914351855</c:v>
                      </c:pt>
                      <c:pt idx="28069">
                        <c:v>44832.290925925925</c:v>
                      </c:pt>
                      <c:pt idx="28070">
                        <c:v>44832.290937500002</c:v>
                      </c:pt>
                      <c:pt idx="28071">
                        <c:v>44832.290949074071</c:v>
                      </c:pt>
                      <c:pt idx="28072">
                        <c:v>44832.290960648148</c:v>
                      </c:pt>
                      <c:pt idx="28073">
                        <c:v>44832.290972222225</c:v>
                      </c:pt>
                      <c:pt idx="28074">
                        <c:v>44832.290983796294</c:v>
                      </c:pt>
                      <c:pt idx="28075">
                        <c:v>44832.290995370371</c:v>
                      </c:pt>
                      <c:pt idx="28076">
                        <c:v>44832.291006944448</c:v>
                      </c:pt>
                      <c:pt idx="28077">
                        <c:v>44832.291018518517</c:v>
                      </c:pt>
                      <c:pt idx="28078">
                        <c:v>44832.291030092594</c:v>
                      </c:pt>
                      <c:pt idx="28079">
                        <c:v>44832.291041666664</c:v>
                      </c:pt>
                      <c:pt idx="28080">
                        <c:v>44832.29105324074</c:v>
                      </c:pt>
                      <c:pt idx="28081">
                        <c:v>44832.291064814817</c:v>
                      </c:pt>
                      <c:pt idx="28082">
                        <c:v>44832.291076388887</c:v>
                      </c:pt>
                      <c:pt idx="28083">
                        <c:v>44832.291087962964</c:v>
                      </c:pt>
                      <c:pt idx="28084">
                        <c:v>44832.29109953704</c:v>
                      </c:pt>
                      <c:pt idx="28085">
                        <c:v>44832.29111111111</c:v>
                      </c:pt>
                      <c:pt idx="28086">
                        <c:v>44832.291122685187</c:v>
                      </c:pt>
                      <c:pt idx="28087">
                        <c:v>44832.291134259256</c:v>
                      </c:pt>
                      <c:pt idx="28088">
                        <c:v>44832.291145833333</c:v>
                      </c:pt>
                      <c:pt idx="28089">
                        <c:v>44832.29115740741</c:v>
                      </c:pt>
                      <c:pt idx="28090">
                        <c:v>44832.291168981479</c:v>
                      </c:pt>
                      <c:pt idx="28091">
                        <c:v>44832.291180555556</c:v>
                      </c:pt>
                      <c:pt idx="28092">
                        <c:v>44832.291192129633</c:v>
                      </c:pt>
                      <c:pt idx="28093">
                        <c:v>44832.291203703702</c:v>
                      </c:pt>
                      <c:pt idx="28094">
                        <c:v>44832.291215277779</c:v>
                      </c:pt>
                      <c:pt idx="28095">
                        <c:v>44832.291226851848</c:v>
                      </c:pt>
                      <c:pt idx="28096">
                        <c:v>44832.291238425925</c:v>
                      </c:pt>
                      <c:pt idx="28097">
                        <c:v>44832.291250000002</c:v>
                      </c:pt>
                      <c:pt idx="28098">
                        <c:v>44832.291261574072</c:v>
                      </c:pt>
                      <c:pt idx="28099">
                        <c:v>44832.291273148148</c:v>
                      </c:pt>
                      <c:pt idx="28100">
                        <c:v>44832.291284722225</c:v>
                      </c:pt>
                      <c:pt idx="28101">
                        <c:v>44832.291296296295</c:v>
                      </c:pt>
                      <c:pt idx="28102">
                        <c:v>44832.291307870371</c:v>
                      </c:pt>
                      <c:pt idx="28103">
                        <c:v>44832.291319444441</c:v>
                      </c:pt>
                      <c:pt idx="28104">
                        <c:v>44832.291331018518</c:v>
                      </c:pt>
                      <c:pt idx="28105">
                        <c:v>44832.291342592594</c:v>
                      </c:pt>
                      <c:pt idx="28106">
                        <c:v>44832.291354166664</c:v>
                      </c:pt>
                      <c:pt idx="28107">
                        <c:v>44832.291365740741</c:v>
                      </c:pt>
                      <c:pt idx="28108">
                        <c:v>44832.291377314818</c:v>
                      </c:pt>
                      <c:pt idx="28109">
                        <c:v>44832.291388888887</c:v>
                      </c:pt>
                      <c:pt idx="28110">
                        <c:v>44832.291400462964</c:v>
                      </c:pt>
                      <c:pt idx="28111">
                        <c:v>44832.291412037041</c:v>
                      </c:pt>
                      <c:pt idx="28112">
                        <c:v>44832.29142361111</c:v>
                      </c:pt>
                      <c:pt idx="28113">
                        <c:v>44832.291435185187</c:v>
                      </c:pt>
                      <c:pt idx="28114">
                        <c:v>44832.291446759256</c:v>
                      </c:pt>
                      <c:pt idx="28115">
                        <c:v>44832.291458333333</c:v>
                      </c:pt>
                      <c:pt idx="28116">
                        <c:v>44832.29146990741</c:v>
                      </c:pt>
                      <c:pt idx="28117">
                        <c:v>44832.291481481479</c:v>
                      </c:pt>
                      <c:pt idx="28118">
                        <c:v>44832.291493055556</c:v>
                      </c:pt>
                      <c:pt idx="28119">
                        <c:v>44832.291504629633</c:v>
                      </c:pt>
                      <c:pt idx="28120">
                        <c:v>44832.291516203702</c:v>
                      </c:pt>
                      <c:pt idx="28121">
                        <c:v>44832.291527777779</c:v>
                      </c:pt>
                      <c:pt idx="28122">
                        <c:v>44832.291539351849</c:v>
                      </c:pt>
                      <c:pt idx="28123">
                        <c:v>44832.291550925926</c:v>
                      </c:pt>
                      <c:pt idx="28124">
                        <c:v>44832.291562500002</c:v>
                      </c:pt>
                      <c:pt idx="28125">
                        <c:v>44832.291574074072</c:v>
                      </c:pt>
                      <c:pt idx="28126">
                        <c:v>44832.291585648149</c:v>
                      </c:pt>
                      <c:pt idx="28127">
                        <c:v>44832.291597222225</c:v>
                      </c:pt>
                      <c:pt idx="28128">
                        <c:v>44832.291608796295</c:v>
                      </c:pt>
                      <c:pt idx="28129">
                        <c:v>44832.291620370372</c:v>
                      </c:pt>
                      <c:pt idx="28130">
                        <c:v>44832.291631944441</c:v>
                      </c:pt>
                      <c:pt idx="28131">
                        <c:v>44832.291643518518</c:v>
                      </c:pt>
                      <c:pt idx="28132">
                        <c:v>44832.291655092595</c:v>
                      </c:pt>
                      <c:pt idx="28133">
                        <c:v>44832.291666666664</c:v>
                      </c:pt>
                      <c:pt idx="28134">
                        <c:v>44832.291678240741</c:v>
                      </c:pt>
                      <c:pt idx="28135">
                        <c:v>44832.291689814818</c:v>
                      </c:pt>
                      <c:pt idx="28136">
                        <c:v>44832.291701388887</c:v>
                      </c:pt>
                      <c:pt idx="28137">
                        <c:v>44832.291712962964</c:v>
                      </c:pt>
                      <c:pt idx="28138">
                        <c:v>44832.291724537034</c:v>
                      </c:pt>
                      <c:pt idx="28139">
                        <c:v>44832.29173611111</c:v>
                      </c:pt>
                      <c:pt idx="28140">
                        <c:v>44832.291747685187</c:v>
                      </c:pt>
                      <c:pt idx="28141">
                        <c:v>44832.291759259257</c:v>
                      </c:pt>
                      <c:pt idx="28142">
                        <c:v>44832.291770833333</c:v>
                      </c:pt>
                      <c:pt idx="28143">
                        <c:v>44832.29178240741</c:v>
                      </c:pt>
                      <c:pt idx="28144">
                        <c:v>44832.29179398148</c:v>
                      </c:pt>
                      <c:pt idx="28145">
                        <c:v>44832.291805555556</c:v>
                      </c:pt>
                      <c:pt idx="28146">
                        <c:v>44832.291817129626</c:v>
                      </c:pt>
                      <c:pt idx="28147">
                        <c:v>44832.291828703703</c:v>
                      </c:pt>
                      <c:pt idx="28148">
                        <c:v>44832.29184027778</c:v>
                      </c:pt>
                      <c:pt idx="28149">
                        <c:v>44832.291851851849</c:v>
                      </c:pt>
                      <c:pt idx="28150">
                        <c:v>44832.291863425926</c:v>
                      </c:pt>
                      <c:pt idx="28151">
                        <c:v>44832.291875000003</c:v>
                      </c:pt>
                      <c:pt idx="28152">
                        <c:v>44832.291886574072</c:v>
                      </c:pt>
                      <c:pt idx="28153">
                        <c:v>44832.291898148149</c:v>
                      </c:pt>
                      <c:pt idx="28154">
                        <c:v>44832.291909722226</c:v>
                      </c:pt>
                      <c:pt idx="28155">
                        <c:v>44832.291921296295</c:v>
                      </c:pt>
                      <c:pt idx="28156">
                        <c:v>44832.291932870372</c:v>
                      </c:pt>
                      <c:pt idx="28157">
                        <c:v>44832.291944444441</c:v>
                      </c:pt>
                      <c:pt idx="28158">
                        <c:v>44832.291956018518</c:v>
                      </c:pt>
                      <c:pt idx="28159">
                        <c:v>44832.291967592595</c:v>
                      </c:pt>
                      <c:pt idx="28160">
                        <c:v>44832.291979166665</c:v>
                      </c:pt>
                      <c:pt idx="28161">
                        <c:v>44832.291990740741</c:v>
                      </c:pt>
                      <c:pt idx="28162">
                        <c:v>44832.292002314818</c:v>
                      </c:pt>
                      <c:pt idx="28163">
                        <c:v>44832.292013888888</c:v>
                      </c:pt>
                      <c:pt idx="28164">
                        <c:v>44832.292025462964</c:v>
                      </c:pt>
                      <c:pt idx="28165">
                        <c:v>44832.292037037034</c:v>
                      </c:pt>
                      <c:pt idx="28166">
                        <c:v>44832.292048611111</c:v>
                      </c:pt>
                      <c:pt idx="28167">
                        <c:v>44832.292060185187</c:v>
                      </c:pt>
                      <c:pt idx="28168">
                        <c:v>44832.292071759257</c:v>
                      </c:pt>
                      <c:pt idx="28169">
                        <c:v>44832.292083333334</c:v>
                      </c:pt>
                      <c:pt idx="28170">
                        <c:v>44832.292094907411</c:v>
                      </c:pt>
                      <c:pt idx="28171">
                        <c:v>44832.29210648148</c:v>
                      </c:pt>
                      <c:pt idx="28172">
                        <c:v>44832.292118055557</c:v>
                      </c:pt>
                      <c:pt idx="28173">
                        <c:v>44832.292129629626</c:v>
                      </c:pt>
                      <c:pt idx="28174">
                        <c:v>44832.292141203703</c:v>
                      </c:pt>
                      <c:pt idx="28175">
                        <c:v>44832.29215277778</c:v>
                      </c:pt>
                      <c:pt idx="28176">
                        <c:v>44832.292164351849</c:v>
                      </c:pt>
                      <c:pt idx="28177">
                        <c:v>44832.292175925926</c:v>
                      </c:pt>
                      <c:pt idx="28178">
                        <c:v>44832.292187500003</c:v>
                      </c:pt>
                      <c:pt idx="28179">
                        <c:v>44832.292199074072</c:v>
                      </c:pt>
                      <c:pt idx="28180">
                        <c:v>44832.292210648149</c:v>
                      </c:pt>
                      <c:pt idx="28181">
                        <c:v>44832.292222222219</c:v>
                      </c:pt>
                      <c:pt idx="28182">
                        <c:v>44832.292233796295</c:v>
                      </c:pt>
                      <c:pt idx="28183">
                        <c:v>44832.292256944442</c:v>
                      </c:pt>
                      <c:pt idx="28184">
                        <c:v>44832.292268518519</c:v>
                      </c:pt>
                      <c:pt idx="28185">
                        <c:v>44832.292280092595</c:v>
                      </c:pt>
                      <c:pt idx="28186">
                        <c:v>44832.292291666665</c:v>
                      </c:pt>
                      <c:pt idx="28187">
                        <c:v>44832.292303240742</c:v>
                      </c:pt>
                      <c:pt idx="28188">
                        <c:v>44832.292314814818</c:v>
                      </c:pt>
                      <c:pt idx="28189">
                        <c:v>44832.292326388888</c:v>
                      </c:pt>
                      <c:pt idx="28190">
                        <c:v>44832.292337962965</c:v>
                      </c:pt>
                      <c:pt idx="28191">
                        <c:v>44832.292349537034</c:v>
                      </c:pt>
                      <c:pt idx="28192">
                        <c:v>44832.292361111111</c:v>
                      </c:pt>
                      <c:pt idx="28193">
                        <c:v>44832.292372685188</c:v>
                      </c:pt>
                      <c:pt idx="28194">
                        <c:v>44832.292384259257</c:v>
                      </c:pt>
                      <c:pt idx="28195">
                        <c:v>44832.292395833334</c:v>
                      </c:pt>
                      <c:pt idx="28196">
                        <c:v>44832.292407407411</c:v>
                      </c:pt>
                      <c:pt idx="28197">
                        <c:v>44832.29241898148</c:v>
                      </c:pt>
                      <c:pt idx="28198">
                        <c:v>44832.292430555557</c:v>
                      </c:pt>
                      <c:pt idx="28199">
                        <c:v>44832.292442129627</c:v>
                      </c:pt>
                      <c:pt idx="28200">
                        <c:v>44832.292453703703</c:v>
                      </c:pt>
                      <c:pt idx="28201">
                        <c:v>44832.29246527778</c:v>
                      </c:pt>
                      <c:pt idx="28202">
                        <c:v>44832.29247685185</c:v>
                      </c:pt>
                      <c:pt idx="28203">
                        <c:v>44832.292488425926</c:v>
                      </c:pt>
                      <c:pt idx="28204">
                        <c:v>44832.292500000003</c:v>
                      </c:pt>
                      <c:pt idx="28205">
                        <c:v>44832.292511574073</c:v>
                      </c:pt>
                      <c:pt idx="28206">
                        <c:v>44832.292523148149</c:v>
                      </c:pt>
                      <c:pt idx="28207">
                        <c:v>44832.292534722219</c:v>
                      </c:pt>
                      <c:pt idx="28208">
                        <c:v>44832.292546296296</c:v>
                      </c:pt>
                      <c:pt idx="28209">
                        <c:v>44832.292557870373</c:v>
                      </c:pt>
                      <c:pt idx="28210">
                        <c:v>44832.292569444442</c:v>
                      </c:pt>
                      <c:pt idx="28211">
                        <c:v>44832.292581018519</c:v>
                      </c:pt>
                      <c:pt idx="28212">
                        <c:v>44832.292592592596</c:v>
                      </c:pt>
                      <c:pt idx="28213">
                        <c:v>44832.292604166665</c:v>
                      </c:pt>
                      <c:pt idx="28214">
                        <c:v>44832.292615740742</c:v>
                      </c:pt>
                      <c:pt idx="28215">
                        <c:v>44832.292627314811</c:v>
                      </c:pt>
                      <c:pt idx="28216">
                        <c:v>44832.292638888888</c:v>
                      </c:pt>
                      <c:pt idx="28217">
                        <c:v>44832.292650462965</c:v>
                      </c:pt>
                      <c:pt idx="28218">
                        <c:v>44832.292662037034</c:v>
                      </c:pt>
                      <c:pt idx="28219">
                        <c:v>44832.292673611111</c:v>
                      </c:pt>
                      <c:pt idx="28220">
                        <c:v>44832.292685185188</c:v>
                      </c:pt>
                      <c:pt idx="28221">
                        <c:v>44832.292696759258</c:v>
                      </c:pt>
                      <c:pt idx="28222">
                        <c:v>44832.292708333334</c:v>
                      </c:pt>
                      <c:pt idx="28223">
                        <c:v>44832.292719907404</c:v>
                      </c:pt>
                      <c:pt idx="28224">
                        <c:v>44832.292731481481</c:v>
                      </c:pt>
                      <c:pt idx="28225">
                        <c:v>44832.292743055557</c:v>
                      </c:pt>
                      <c:pt idx="28226">
                        <c:v>44832.292754629627</c:v>
                      </c:pt>
                      <c:pt idx="28227">
                        <c:v>44832.292766203704</c:v>
                      </c:pt>
                      <c:pt idx="28228">
                        <c:v>44832.29277777778</c:v>
                      </c:pt>
                      <c:pt idx="28229">
                        <c:v>44832.29278935185</c:v>
                      </c:pt>
                      <c:pt idx="28230">
                        <c:v>44832.292800925927</c:v>
                      </c:pt>
                      <c:pt idx="28231">
                        <c:v>44832.292812500003</c:v>
                      </c:pt>
                      <c:pt idx="28232">
                        <c:v>44832.292824074073</c:v>
                      </c:pt>
                      <c:pt idx="28233">
                        <c:v>44832.29283564815</c:v>
                      </c:pt>
                      <c:pt idx="28234">
                        <c:v>44832.292847222219</c:v>
                      </c:pt>
                      <c:pt idx="28235">
                        <c:v>44832.292858796296</c:v>
                      </c:pt>
                      <c:pt idx="28236">
                        <c:v>44832.292870370373</c:v>
                      </c:pt>
                      <c:pt idx="28237">
                        <c:v>44832.292881944442</c:v>
                      </c:pt>
                      <c:pt idx="28238">
                        <c:v>44832.292893518519</c:v>
                      </c:pt>
                      <c:pt idx="28239">
                        <c:v>44832.292905092596</c:v>
                      </c:pt>
                      <c:pt idx="28240">
                        <c:v>44832.292916666665</c:v>
                      </c:pt>
                      <c:pt idx="28241">
                        <c:v>44832.292928240742</c:v>
                      </c:pt>
                      <c:pt idx="28242">
                        <c:v>44832.292939814812</c:v>
                      </c:pt>
                      <c:pt idx="28243">
                        <c:v>44832.292951388888</c:v>
                      </c:pt>
                      <c:pt idx="28244">
                        <c:v>44832.292962962965</c:v>
                      </c:pt>
                      <c:pt idx="28245">
                        <c:v>44832.292974537035</c:v>
                      </c:pt>
                      <c:pt idx="28246">
                        <c:v>44832.292986111112</c:v>
                      </c:pt>
                      <c:pt idx="28247">
                        <c:v>44832.292997685188</c:v>
                      </c:pt>
                      <c:pt idx="28248">
                        <c:v>44832.293009259258</c:v>
                      </c:pt>
                      <c:pt idx="28249">
                        <c:v>44832.293020833335</c:v>
                      </c:pt>
                      <c:pt idx="28250">
                        <c:v>44832.293032407404</c:v>
                      </c:pt>
                      <c:pt idx="28251">
                        <c:v>44832.293043981481</c:v>
                      </c:pt>
                      <c:pt idx="28252">
                        <c:v>44832.293055555558</c:v>
                      </c:pt>
                      <c:pt idx="28253">
                        <c:v>44832.293067129627</c:v>
                      </c:pt>
                      <c:pt idx="28254">
                        <c:v>44832.293078703704</c:v>
                      </c:pt>
                      <c:pt idx="28255">
                        <c:v>44832.293090277781</c:v>
                      </c:pt>
                      <c:pt idx="28256">
                        <c:v>44832.29310185185</c:v>
                      </c:pt>
                      <c:pt idx="28257">
                        <c:v>44832.293113425927</c:v>
                      </c:pt>
                      <c:pt idx="28258">
                        <c:v>44832.293124999997</c:v>
                      </c:pt>
                      <c:pt idx="28259">
                        <c:v>44832.293136574073</c:v>
                      </c:pt>
                      <c:pt idx="28260">
                        <c:v>44832.29314814815</c:v>
                      </c:pt>
                      <c:pt idx="28261">
                        <c:v>44832.29315972222</c:v>
                      </c:pt>
                      <c:pt idx="28262">
                        <c:v>44832.293171296296</c:v>
                      </c:pt>
                      <c:pt idx="28263">
                        <c:v>44832.293182870373</c:v>
                      </c:pt>
                      <c:pt idx="28264">
                        <c:v>44832.293194444443</c:v>
                      </c:pt>
                      <c:pt idx="28265">
                        <c:v>44832.293206018519</c:v>
                      </c:pt>
                      <c:pt idx="28266">
                        <c:v>44832.293217592596</c:v>
                      </c:pt>
                      <c:pt idx="28267">
                        <c:v>44832.293229166666</c:v>
                      </c:pt>
                      <c:pt idx="28268">
                        <c:v>44832.293240740742</c:v>
                      </c:pt>
                      <c:pt idx="28269">
                        <c:v>44832.293252314812</c:v>
                      </c:pt>
                      <c:pt idx="28270">
                        <c:v>44832.293263888889</c:v>
                      </c:pt>
                      <c:pt idx="28271">
                        <c:v>44832.293275462966</c:v>
                      </c:pt>
                      <c:pt idx="28272">
                        <c:v>44832.293287037035</c:v>
                      </c:pt>
                      <c:pt idx="28273">
                        <c:v>44832.293298611112</c:v>
                      </c:pt>
                      <c:pt idx="28274">
                        <c:v>44832.293310185189</c:v>
                      </c:pt>
                      <c:pt idx="28275">
                        <c:v>44832.293321759258</c:v>
                      </c:pt>
                      <c:pt idx="28276">
                        <c:v>44832.293333333335</c:v>
                      </c:pt>
                      <c:pt idx="28277">
                        <c:v>44832.293344907404</c:v>
                      </c:pt>
                      <c:pt idx="28278">
                        <c:v>44832.293356481481</c:v>
                      </c:pt>
                      <c:pt idx="28279">
                        <c:v>44832.293368055558</c:v>
                      </c:pt>
                      <c:pt idx="28280">
                        <c:v>44832.293379629627</c:v>
                      </c:pt>
                      <c:pt idx="28281">
                        <c:v>44832.293391203704</c:v>
                      </c:pt>
                      <c:pt idx="28282">
                        <c:v>44832.293402777781</c:v>
                      </c:pt>
                      <c:pt idx="28283">
                        <c:v>44832.293414351851</c:v>
                      </c:pt>
                      <c:pt idx="28284">
                        <c:v>44832.293425925927</c:v>
                      </c:pt>
                      <c:pt idx="28285">
                        <c:v>44832.293437499997</c:v>
                      </c:pt>
                      <c:pt idx="28286">
                        <c:v>44832.293449074074</c:v>
                      </c:pt>
                      <c:pt idx="28287">
                        <c:v>44832.29346064815</c:v>
                      </c:pt>
                      <c:pt idx="28288">
                        <c:v>44832.29347222222</c:v>
                      </c:pt>
                      <c:pt idx="28289">
                        <c:v>44832.293483796297</c:v>
                      </c:pt>
                      <c:pt idx="28290">
                        <c:v>44832.293495370373</c:v>
                      </c:pt>
                      <c:pt idx="28291">
                        <c:v>44832.293506944443</c:v>
                      </c:pt>
                      <c:pt idx="28292">
                        <c:v>44832.29351851852</c:v>
                      </c:pt>
                      <c:pt idx="28293">
                        <c:v>44832.293530092589</c:v>
                      </c:pt>
                      <c:pt idx="28294">
                        <c:v>44832.293541666666</c:v>
                      </c:pt>
                      <c:pt idx="28295">
                        <c:v>44832.293553240743</c:v>
                      </c:pt>
                      <c:pt idx="28296">
                        <c:v>44832.293564814812</c:v>
                      </c:pt>
                      <c:pt idx="28297">
                        <c:v>44832.293576388889</c:v>
                      </c:pt>
                      <c:pt idx="28298">
                        <c:v>44832.293587962966</c:v>
                      </c:pt>
                      <c:pt idx="28299">
                        <c:v>44832.293599537035</c:v>
                      </c:pt>
                      <c:pt idx="28300">
                        <c:v>44832.293611111112</c:v>
                      </c:pt>
                      <c:pt idx="28301">
                        <c:v>44832.293622685182</c:v>
                      </c:pt>
                      <c:pt idx="28302">
                        <c:v>44832.293634259258</c:v>
                      </c:pt>
                      <c:pt idx="28303">
                        <c:v>44832.293645833335</c:v>
                      </c:pt>
                      <c:pt idx="28304">
                        <c:v>44832.293657407405</c:v>
                      </c:pt>
                      <c:pt idx="28305">
                        <c:v>44832.293668981481</c:v>
                      </c:pt>
                      <c:pt idx="28306">
                        <c:v>44832.293680555558</c:v>
                      </c:pt>
                      <c:pt idx="28307">
                        <c:v>44832.293692129628</c:v>
                      </c:pt>
                      <c:pt idx="28308">
                        <c:v>44832.293703703705</c:v>
                      </c:pt>
                      <c:pt idx="28309">
                        <c:v>44832.293715277781</c:v>
                      </c:pt>
                      <c:pt idx="28310">
                        <c:v>44832.293726851851</c:v>
                      </c:pt>
                      <c:pt idx="28311">
                        <c:v>44832.293738425928</c:v>
                      </c:pt>
                      <c:pt idx="28312">
                        <c:v>44832.293749999997</c:v>
                      </c:pt>
                      <c:pt idx="28313">
                        <c:v>44832.293761574074</c:v>
                      </c:pt>
                      <c:pt idx="28314">
                        <c:v>44832.293773148151</c:v>
                      </c:pt>
                      <c:pt idx="28315">
                        <c:v>44832.29378472222</c:v>
                      </c:pt>
                      <c:pt idx="28316">
                        <c:v>44832.293796296297</c:v>
                      </c:pt>
                      <c:pt idx="28317">
                        <c:v>44832.293807870374</c:v>
                      </c:pt>
                      <c:pt idx="28318">
                        <c:v>44832.293819444443</c:v>
                      </c:pt>
                      <c:pt idx="28319">
                        <c:v>44832.29383101852</c:v>
                      </c:pt>
                      <c:pt idx="28320">
                        <c:v>44832.293842592589</c:v>
                      </c:pt>
                      <c:pt idx="28321">
                        <c:v>44832.293854166666</c:v>
                      </c:pt>
                      <c:pt idx="28322">
                        <c:v>44832.293865740743</c:v>
                      </c:pt>
                      <c:pt idx="28323">
                        <c:v>44832.293877314813</c:v>
                      </c:pt>
                      <c:pt idx="28324">
                        <c:v>44832.293888888889</c:v>
                      </c:pt>
                      <c:pt idx="28325">
                        <c:v>44832.293900462966</c:v>
                      </c:pt>
                      <c:pt idx="28326">
                        <c:v>44832.293912037036</c:v>
                      </c:pt>
                      <c:pt idx="28327">
                        <c:v>44832.293923611112</c:v>
                      </c:pt>
                      <c:pt idx="28328">
                        <c:v>44832.293935185182</c:v>
                      </c:pt>
                      <c:pt idx="28329">
                        <c:v>44832.293946759259</c:v>
                      </c:pt>
                      <c:pt idx="28330">
                        <c:v>44832.293958333335</c:v>
                      </c:pt>
                      <c:pt idx="28331">
                        <c:v>44832.293969907405</c:v>
                      </c:pt>
                      <c:pt idx="28332">
                        <c:v>44832.293981481482</c:v>
                      </c:pt>
                      <c:pt idx="28333">
                        <c:v>44832.293993055559</c:v>
                      </c:pt>
                      <c:pt idx="28334">
                        <c:v>44832.294004629628</c:v>
                      </c:pt>
                      <c:pt idx="28335">
                        <c:v>44832.294016203705</c:v>
                      </c:pt>
                      <c:pt idx="28336">
                        <c:v>44832.294027777774</c:v>
                      </c:pt>
                      <c:pt idx="28337">
                        <c:v>44832.294039351851</c:v>
                      </c:pt>
                      <c:pt idx="28338">
                        <c:v>44832.294050925928</c:v>
                      </c:pt>
                      <c:pt idx="28339">
                        <c:v>44832.294062499997</c:v>
                      </c:pt>
                      <c:pt idx="28340">
                        <c:v>44832.294074074074</c:v>
                      </c:pt>
                      <c:pt idx="28341">
                        <c:v>44832.294085648151</c:v>
                      </c:pt>
                      <c:pt idx="28342">
                        <c:v>44832.29409722222</c:v>
                      </c:pt>
                      <c:pt idx="28343">
                        <c:v>44832.294108796297</c:v>
                      </c:pt>
                      <c:pt idx="28344">
                        <c:v>44832.294120370374</c:v>
                      </c:pt>
                      <c:pt idx="28345">
                        <c:v>44832.294131944444</c:v>
                      </c:pt>
                      <c:pt idx="28346">
                        <c:v>44832.29414351852</c:v>
                      </c:pt>
                      <c:pt idx="28347">
                        <c:v>44832.29415509259</c:v>
                      </c:pt>
                      <c:pt idx="28348">
                        <c:v>44832.294166666667</c:v>
                      </c:pt>
                      <c:pt idx="28349">
                        <c:v>44832.294178240743</c:v>
                      </c:pt>
                      <c:pt idx="28350">
                        <c:v>44832.294189814813</c:v>
                      </c:pt>
                      <c:pt idx="28351">
                        <c:v>44832.29420138889</c:v>
                      </c:pt>
                      <c:pt idx="28352">
                        <c:v>44832.294212962966</c:v>
                      </c:pt>
                      <c:pt idx="28353">
                        <c:v>44832.294224537036</c:v>
                      </c:pt>
                      <c:pt idx="28354">
                        <c:v>44832.294236111113</c:v>
                      </c:pt>
                      <c:pt idx="28355">
                        <c:v>44832.294259259259</c:v>
                      </c:pt>
                      <c:pt idx="28356">
                        <c:v>44832.294270833336</c:v>
                      </c:pt>
                      <c:pt idx="28357">
                        <c:v>44832.294282407405</c:v>
                      </c:pt>
                      <c:pt idx="28358">
                        <c:v>44832.294293981482</c:v>
                      </c:pt>
                      <c:pt idx="28359">
                        <c:v>44832.294305555559</c:v>
                      </c:pt>
                      <c:pt idx="28360">
                        <c:v>44832.294317129628</c:v>
                      </c:pt>
                      <c:pt idx="28361">
                        <c:v>44832.294328703705</c:v>
                      </c:pt>
                      <c:pt idx="28362">
                        <c:v>44832.294340277775</c:v>
                      </c:pt>
                      <c:pt idx="28363">
                        <c:v>44832.294351851851</c:v>
                      </c:pt>
                      <c:pt idx="28364">
                        <c:v>44832.294363425928</c:v>
                      </c:pt>
                      <c:pt idx="28365">
                        <c:v>44832.294374999998</c:v>
                      </c:pt>
                      <c:pt idx="28366">
                        <c:v>44832.294386574074</c:v>
                      </c:pt>
                      <c:pt idx="28367">
                        <c:v>44832.294398148151</c:v>
                      </c:pt>
                      <c:pt idx="28368">
                        <c:v>44832.294409722221</c:v>
                      </c:pt>
                      <c:pt idx="28369">
                        <c:v>44832.294421296298</c:v>
                      </c:pt>
                      <c:pt idx="28370">
                        <c:v>44832.294432870367</c:v>
                      </c:pt>
                      <c:pt idx="28371">
                        <c:v>44832.294444444444</c:v>
                      </c:pt>
                      <c:pt idx="28372">
                        <c:v>44832.294456018521</c:v>
                      </c:pt>
                      <c:pt idx="28373">
                        <c:v>44832.29446759259</c:v>
                      </c:pt>
                      <c:pt idx="28374">
                        <c:v>44832.294479166667</c:v>
                      </c:pt>
                      <c:pt idx="28375">
                        <c:v>44832.294490740744</c:v>
                      </c:pt>
                      <c:pt idx="28376">
                        <c:v>44832.294502314813</c:v>
                      </c:pt>
                      <c:pt idx="28377">
                        <c:v>44832.29451388889</c:v>
                      </c:pt>
                      <c:pt idx="28378">
                        <c:v>44832.294525462959</c:v>
                      </c:pt>
                      <c:pt idx="28379">
                        <c:v>44832.294537037036</c:v>
                      </c:pt>
                      <c:pt idx="28380">
                        <c:v>44832.294548611113</c:v>
                      </c:pt>
                      <c:pt idx="28381">
                        <c:v>44832.294560185182</c:v>
                      </c:pt>
                      <c:pt idx="28382">
                        <c:v>44832.294571759259</c:v>
                      </c:pt>
                      <c:pt idx="28383">
                        <c:v>44832.294583333336</c:v>
                      </c:pt>
                      <c:pt idx="28384">
                        <c:v>44832.294594907406</c:v>
                      </c:pt>
                      <c:pt idx="28385">
                        <c:v>44832.294606481482</c:v>
                      </c:pt>
                      <c:pt idx="28386">
                        <c:v>44832.294618055559</c:v>
                      </c:pt>
                      <c:pt idx="28387">
                        <c:v>44832.294629629629</c:v>
                      </c:pt>
                      <c:pt idx="28388">
                        <c:v>44832.294641203705</c:v>
                      </c:pt>
                      <c:pt idx="28389">
                        <c:v>44832.294652777775</c:v>
                      </c:pt>
                      <c:pt idx="28390">
                        <c:v>44832.294664351852</c:v>
                      </c:pt>
                      <c:pt idx="28391">
                        <c:v>44832.294675925928</c:v>
                      </c:pt>
                      <c:pt idx="28392">
                        <c:v>44832.294687499998</c:v>
                      </c:pt>
                      <c:pt idx="28393">
                        <c:v>44832.294699074075</c:v>
                      </c:pt>
                      <c:pt idx="28394">
                        <c:v>44832.294710648152</c:v>
                      </c:pt>
                      <c:pt idx="28395">
                        <c:v>44832.294722222221</c:v>
                      </c:pt>
                      <c:pt idx="28396">
                        <c:v>44832.294733796298</c:v>
                      </c:pt>
                      <c:pt idx="28397">
                        <c:v>44832.294745370367</c:v>
                      </c:pt>
                      <c:pt idx="28398">
                        <c:v>44832.294756944444</c:v>
                      </c:pt>
                      <c:pt idx="28399">
                        <c:v>44832.294768518521</c:v>
                      </c:pt>
                      <c:pt idx="28400">
                        <c:v>44832.29478009259</c:v>
                      </c:pt>
                      <c:pt idx="28401">
                        <c:v>44832.294791666667</c:v>
                      </c:pt>
                      <c:pt idx="28402">
                        <c:v>44832.294803240744</c:v>
                      </c:pt>
                      <c:pt idx="28403">
                        <c:v>44832.294814814813</c:v>
                      </c:pt>
                      <c:pt idx="28404">
                        <c:v>44832.29482638889</c:v>
                      </c:pt>
                      <c:pt idx="28405">
                        <c:v>44832.29483796296</c:v>
                      </c:pt>
                      <c:pt idx="28406">
                        <c:v>44832.294849537036</c:v>
                      </c:pt>
                      <c:pt idx="28407">
                        <c:v>44832.294861111113</c:v>
                      </c:pt>
                      <c:pt idx="28408">
                        <c:v>44832.294872685183</c:v>
                      </c:pt>
                      <c:pt idx="28409">
                        <c:v>44832.29488425926</c:v>
                      </c:pt>
                      <c:pt idx="28410">
                        <c:v>44832.294895833336</c:v>
                      </c:pt>
                      <c:pt idx="28411">
                        <c:v>44832.294907407406</c:v>
                      </c:pt>
                      <c:pt idx="28412">
                        <c:v>44832.294918981483</c:v>
                      </c:pt>
                      <c:pt idx="28413">
                        <c:v>44832.294930555552</c:v>
                      </c:pt>
                      <c:pt idx="28414">
                        <c:v>44832.294942129629</c:v>
                      </c:pt>
                      <c:pt idx="28415">
                        <c:v>44832.294953703706</c:v>
                      </c:pt>
                      <c:pt idx="28416">
                        <c:v>44832.294965277775</c:v>
                      </c:pt>
                      <c:pt idx="28417">
                        <c:v>44832.294976851852</c:v>
                      </c:pt>
                      <c:pt idx="28418">
                        <c:v>44832.294988425929</c:v>
                      </c:pt>
                      <c:pt idx="28419">
                        <c:v>44832.294999999998</c:v>
                      </c:pt>
                      <c:pt idx="28420">
                        <c:v>44832.295011574075</c:v>
                      </c:pt>
                      <c:pt idx="28421">
                        <c:v>44832.295023148145</c:v>
                      </c:pt>
                      <c:pt idx="28422">
                        <c:v>44832.295034722221</c:v>
                      </c:pt>
                      <c:pt idx="28423">
                        <c:v>44832.295046296298</c:v>
                      </c:pt>
                      <c:pt idx="28424">
                        <c:v>44832.295057870368</c:v>
                      </c:pt>
                      <c:pt idx="28425">
                        <c:v>44832.295069444444</c:v>
                      </c:pt>
                      <c:pt idx="28426">
                        <c:v>44832.295081018521</c:v>
                      </c:pt>
                      <c:pt idx="28427">
                        <c:v>44832.295092592591</c:v>
                      </c:pt>
                      <c:pt idx="28428">
                        <c:v>44832.295104166667</c:v>
                      </c:pt>
                      <c:pt idx="28429">
                        <c:v>44832.295115740744</c:v>
                      </c:pt>
                      <c:pt idx="28430">
                        <c:v>44832.295127314814</c:v>
                      </c:pt>
                      <c:pt idx="28431">
                        <c:v>44832.295138888891</c:v>
                      </c:pt>
                      <c:pt idx="28432">
                        <c:v>44832.29515046296</c:v>
                      </c:pt>
                      <c:pt idx="28433">
                        <c:v>44832.295162037037</c:v>
                      </c:pt>
                      <c:pt idx="28434">
                        <c:v>44832.295173611114</c:v>
                      </c:pt>
                      <c:pt idx="28435">
                        <c:v>44832.295185185183</c:v>
                      </c:pt>
                      <c:pt idx="28436">
                        <c:v>44832.29519675926</c:v>
                      </c:pt>
                      <c:pt idx="28437">
                        <c:v>44832.295208333337</c:v>
                      </c:pt>
                      <c:pt idx="28438">
                        <c:v>44832.295219907406</c:v>
                      </c:pt>
                      <c:pt idx="28439">
                        <c:v>44832.295231481483</c:v>
                      </c:pt>
                      <c:pt idx="28440">
                        <c:v>44832.295243055552</c:v>
                      </c:pt>
                      <c:pt idx="28441">
                        <c:v>44832.295254629629</c:v>
                      </c:pt>
                      <c:pt idx="28442">
                        <c:v>44832.295266203706</c:v>
                      </c:pt>
                      <c:pt idx="28443">
                        <c:v>44832.295277777775</c:v>
                      </c:pt>
                      <c:pt idx="28444">
                        <c:v>44832.295289351852</c:v>
                      </c:pt>
                      <c:pt idx="28445">
                        <c:v>44832.295300925929</c:v>
                      </c:pt>
                      <c:pt idx="28446">
                        <c:v>44832.295312499999</c:v>
                      </c:pt>
                      <c:pt idx="28447">
                        <c:v>44832.295324074075</c:v>
                      </c:pt>
                      <c:pt idx="28448">
                        <c:v>44832.295335648145</c:v>
                      </c:pt>
                      <c:pt idx="28449">
                        <c:v>44832.295347222222</c:v>
                      </c:pt>
                      <c:pt idx="28450">
                        <c:v>44832.295358796298</c:v>
                      </c:pt>
                      <c:pt idx="28451">
                        <c:v>44832.295370370368</c:v>
                      </c:pt>
                      <c:pt idx="28452">
                        <c:v>44832.295381944445</c:v>
                      </c:pt>
                      <c:pt idx="28453">
                        <c:v>44832.295393518521</c:v>
                      </c:pt>
                      <c:pt idx="28454">
                        <c:v>44832.295405092591</c:v>
                      </c:pt>
                      <c:pt idx="28455">
                        <c:v>44832.295416666668</c:v>
                      </c:pt>
                      <c:pt idx="28456">
                        <c:v>44832.295428240737</c:v>
                      </c:pt>
                      <c:pt idx="28457">
                        <c:v>44832.295439814814</c:v>
                      </c:pt>
                      <c:pt idx="28458">
                        <c:v>44832.295451388891</c:v>
                      </c:pt>
                      <c:pt idx="28459">
                        <c:v>44832.29546296296</c:v>
                      </c:pt>
                      <c:pt idx="28460">
                        <c:v>44832.295474537037</c:v>
                      </c:pt>
                      <c:pt idx="28461">
                        <c:v>44832.295486111114</c:v>
                      </c:pt>
                      <c:pt idx="28462">
                        <c:v>44832.295497685183</c:v>
                      </c:pt>
                      <c:pt idx="28463">
                        <c:v>44832.29550925926</c:v>
                      </c:pt>
                      <c:pt idx="28464">
                        <c:v>44832.295520833337</c:v>
                      </c:pt>
                      <c:pt idx="28465">
                        <c:v>44832.295532407406</c:v>
                      </c:pt>
                      <c:pt idx="28466">
                        <c:v>44832.295543981483</c:v>
                      </c:pt>
                      <c:pt idx="28467">
                        <c:v>44832.295555555553</c:v>
                      </c:pt>
                      <c:pt idx="28468">
                        <c:v>44832.295567129629</c:v>
                      </c:pt>
                      <c:pt idx="28469">
                        <c:v>44832.295578703706</c:v>
                      </c:pt>
                      <c:pt idx="28470">
                        <c:v>44832.295590277776</c:v>
                      </c:pt>
                      <c:pt idx="28471">
                        <c:v>44832.295601851853</c:v>
                      </c:pt>
                      <c:pt idx="28472">
                        <c:v>44832.295613425929</c:v>
                      </c:pt>
                      <c:pt idx="28473">
                        <c:v>44832.295624999999</c:v>
                      </c:pt>
                      <c:pt idx="28474">
                        <c:v>44832.295636574076</c:v>
                      </c:pt>
                      <c:pt idx="28475">
                        <c:v>44832.295648148145</c:v>
                      </c:pt>
                      <c:pt idx="28476">
                        <c:v>44832.295659722222</c:v>
                      </c:pt>
                      <c:pt idx="28477">
                        <c:v>44832.295671296299</c:v>
                      </c:pt>
                      <c:pt idx="28478">
                        <c:v>44832.295682870368</c:v>
                      </c:pt>
                      <c:pt idx="28479">
                        <c:v>44832.295694444445</c:v>
                      </c:pt>
                      <c:pt idx="28480">
                        <c:v>44832.295706018522</c:v>
                      </c:pt>
                      <c:pt idx="28481">
                        <c:v>44832.295717592591</c:v>
                      </c:pt>
                      <c:pt idx="28482">
                        <c:v>44832.295729166668</c:v>
                      </c:pt>
                      <c:pt idx="28483">
                        <c:v>44832.295740740738</c:v>
                      </c:pt>
                      <c:pt idx="28484">
                        <c:v>44832.295752314814</c:v>
                      </c:pt>
                      <c:pt idx="28485">
                        <c:v>44832.295763888891</c:v>
                      </c:pt>
                      <c:pt idx="28486">
                        <c:v>44832.295775462961</c:v>
                      </c:pt>
                      <c:pt idx="28487">
                        <c:v>44832.295787037037</c:v>
                      </c:pt>
                      <c:pt idx="28488">
                        <c:v>44832.295798611114</c:v>
                      </c:pt>
                      <c:pt idx="28489">
                        <c:v>44832.295810185184</c:v>
                      </c:pt>
                      <c:pt idx="28490">
                        <c:v>44832.29582175926</c:v>
                      </c:pt>
                      <c:pt idx="28491">
                        <c:v>44832.29583333333</c:v>
                      </c:pt>
                      <c:pt idx="28492">
                        <c:v>44832.295844907407</c:v>
                      </c:pt>
                      <c:pt idx="28493">
                        <c:v>44832.295856481483</c:v>
                      </c:pt>
                      <c:pt idx="28494">
                        <c:v>44832.295868055553</c:v>
                      </c:pt>
                      <c:pt idx="28495">
                        <c:v>44832.29587962963</c:v>
                      </c:pt>
                      <c:pt idx="28496">
                        <c:v>44832.295891203707</c:v>
                      </c:pt>
                      <c:pt idx="28497">
                        <c:v>44832.295902777776</c:v>
                      </c:pt>
                      <c:pt idx="28498">
                        <c:v>44832.295914351853</c:v>
                      </c:pt>
                      <c:pt idx="28499">
                        <c:v>44832.295925925922</c:v>
                      </c:pt>
                      <c:pt idx="28500">
                        <c:v>44832.295937499999</c:v>
                      </c:pt>
                      <c:pt idx="28501">
                        <c:v>44832.295949074076</c:v>
                      </c:pt>
                      <c:pt idx="28502">
                        <c:v>44832.295960648145</c:v>
                      </c:pt>
                      <c:pt idx="28503">
                        <c:v>44832.295972222222</c:v>
                      </c:pt>
                      <c:pt idx="28504">
                        <c:v>44832.295983796299</c:v>
                      </c:pt>
                      <c:pt idx="28505">
                        <c:v>44832.295995370368</c:v>
                      </c:pt>
                      <c:pt idx="28506">
                        <c:v>44832.296006944445</c:v>
                      </c:pt>
                      <c:pt idx="28507">
                        <c:v>44832.296018518522</c:v>
                      </c:pt>
                      <c:pt idx="28508">
                        <c:v>44832.296030092592</c:v>
                      </c:pt>
                      <c:pt idx="28509">
                        <c:v>44832.296041666668</c:v>
                      </c:pt>
                      <c:pt idx="28510">
                        <c:v>44832.296053240738</c:v>
                      </c:pt>
                      <c:pt idx="28511">
                        <c:v>44832.296064814815</c:v>
                      </c:pt>
                      <c:pt idx="28512">
                        <c:v>44832.296076388891</c:v>
                      </c:pt>
                      <c:pt idx="28513">
                        <c:v>44832.296087962961</c:v>
                      </c:pt>
                      <c:pt idx="28514">
                        <c:v>44832.296099537038</c:v>
                      </c:pt>
                      <c:pt idx="28515">
                        <c:v>44832.296111111114</c:v>
                      </c:pt>
                      <c:pt idx="28516">
                        <c:v>44832.296122685184</c:v>
                      </c:pt>
                      <c:pt idx="28517">
                        <c:v>44832.296134259261</c:v>
                      </c:pt>
                      <c:pt idx="28518">
                        <c:v>44832.29614583333</c:v>
                      </c:pt>
                      <c:pt idx="28519">
                        <c:v>44832.296157407407</c:v>
                      </c:pt>
                      <c:pt idx="28520">
                        <c:v>44832.296168981484</c:v>
                      </c:pt>
                      <c:pt idx="28521">
                        <c:v>44832.296180555553</c:v>
                      </c:pt>
                      <c:pt idx="28522">
                        <c:v>44832.29619212963</c:v>
                      </c:pt>
                      <c:pt idx="28523">
                        <c:v>44832.296203703707</c:v>
                      </c:pt>
                      <c:pt idx="28524">
                        <c:v>44832.296215277776</c:v>
                      </c:pt>
                      <c:pt idx="28525">
                        <c:v>44832.296226851853</c:v>
                      </c:pt>
                      <c:pt idx="28526">
                        <c:v>44832.296249999999</c:v>
                      </c:pt>
                      <c:pt idx="28527">
                        <c:v>44832.296261574076</c:v>
                      </c:pt>
                      <c:pt idx="28528">
                        <c:v>44832.296273148146</c:v>
                      </c:pt>
                      <c:pt idx="28529">
                        <c:v>44832.296284722222</c:v>
                      </c:pt>
                      <c:pt idx="28530">
                        <c:v>44832.296296296299</c:v>
                      </c:pt>
                      <c:pt idx="28531">
                        <c:v>44832.296307870369</c:v>
                      </c:pt>
                      <c:pt idx="28532">
                        <c:v>44832.296319444446</c:v>
                      </c:pt>
                      <c:pt idx="28533">
                        <c:v>44832.296331018515</c:v>
                      </c:pt>
                      <c:pt idx="28534">
                        <c:v>44832.296342592592</c:v>
                      </c:pt>
                      <c:pt idx="28535">
                        <c:v>44832.296354166669</c:v>
                      </c:pt>
                      <c:pt idx="28536">
                        <c:v>44832.296365740738</c:v>
                      </c:pt>
                      <c:pt idx="28537">
                        <c:v>44832.296377314815</c:v>
                      </c:pt>
                      <c:pt idx="28538">
                        <c:v>44832.296388888892</c:v>
                      </c:pt>
                      <c:pt idx="28539">
                        <c:v>44832.296400462961</c:v>
                      </c:pt>
                      <c:pt idx="28540">
                        <c:v>44832.296412037038</c:v>
                      </c:pt>
                      <c:pt idx="28541">
                        <c:v>44832.296423611115</c:v>
                      </c:pt>
                      <c:pt idx="28542">
                        <c:v>44832.296435185184</c:v>
                      </c:pt>
                      <c:pt idx="28543">
                        <c:v>44832.296446759261</c:v>
                      </c:pt>
                      <c:pt idx="28544">
                        <c:v>44832.296458333331</c:v>
                      </c:pt>
                      <c:pt idx="28545">
                        <c:v>44832.296469907407</c:v>
                      </c:pt>
                      <c:pt idx="28546">
                        <c:v>44832.296481481484</c:v>
                      </c:pt>
                      <c:pt idx="28547">
                        <c:v>44832.296493055554</c:v>
                      </c:pt>
                      <c:pt idx="28548">
                        <c:v>44832.29650462963</c:v>
                      </c:pt>
                      <c:pt idx="28549">
                        <c:v>44832.296516203707</c:v>
                      </c:pt>
                      <c:pt idx="28550">
                        <c:v>44832.296527777777</c:v>
                      </c:pt>
                      <c:pt idx="28551">
                        <c:v>44832.296539351853</c:v>
                      </c:pt>
                      <c:pt idx="28552">
                        <c:v>44832.296550925923</c:v>
                      </c:pt>
                      <c:pt idx="28553">
                        <c:v>44832.2965625</c:v>
                      </c:pt>
                      <c:pt idx="28554">
                        <c:v>44832.296574074076</c:v>
                      </c:pt>
                      <c:pt idx="28555">
                        <c:v>44832.296585648146</c:v>
                      </c:pt>
                      <c:pt idx="28556">
                        <c:v>44832.296597222223</c:v>
                      </c:pt>
                      <c:pt idx="28557">
                        <c:v>44832.2966087963</c:v>
                      </c:pt>
                      <c:pt idx="28558">
                        <c:v>44832.296620370369</c:v>
                      </c:pt>
                      <c:pt idx="28559">
                        <c:v>44832.296631944446</c:v>
                      </c:pt>
                      <c:pt idx="28560">
                        <c:v>44832.296643518515</c:v>
                      </c:pt>
                      <c:pt idx="28561">
                        <c:v>44832.296655092592</c:v>
                      </c:pt>
                      <c:pt idx="28562">
                        <c:v>44832.296666666669</c:v>
                      </c:pt>
                      <c:pt idx="28563">
                        <c:v>44832.296678240738</c:v>
                      </c:pt>
                      <c:pt idx="28564">
                        <c:v>44832.296689814815</c:v>
                      </c:pt>
                      <c:pt idx="28565">
                        <c:v>44832.296701388892</c:v>
                      </c:pt>
                      <c:pt idx="28566">
                        <c:v>44832.296712962961</c:v>
                      </c:pt>
                      <c:pt idx="28567">
                        <c:v>44832.296724537038</c:v>
                      </c:pt>
                      <c:pt idx="28568">
                        <c:v>44832.296736111108</c:v>
                      </c:pt>
                      <c:pt idx="28569">
                        <c:v>44832.296747685185</c:v>
                      </c:pt>
                      <c:pt idx="28570">
                        <c:v>44832.296759259261</c:v>
                      </c:pt>
                      <c:pt idx="28571">
                        <c:v>44832.296770833331</c:v>
                      </c:pt>
                      <c:pt idx="28572">
                        <c:v>44832.296782407408</c:v>
                      </c:pt>
                      <c:pt idx="28573">
                        <c:v>44832.296793981484</c:v>
                      </c:pt>
                      <c:pt idx="28574">
                        <c:v>44832.296805555554</c:v>
                      </c:pt>
                      <c:pt idx="28575">
                        <c:v>44832.296817129631</c:v>
                      </c:pt>
                      <c:pt idx="28576">
                        <c:v>44832.2968287037</c:v>
                      </c:pt>
                      <c:pt idx="28577">
                        <c:v>44832.296840277777</c:v>
                      </c:pt>
                      <c:pt idx="28578">
                        <c:v>44832.296851851854</c:v>
                      </c:pt>
                      <c:pt idx="28579">
                        <c:v>44832.296863425923</c:v>
                      </c:pt>
                      <c:pt idx="28580">
                        <c:v>44832.296875</c:v>
                      </c:pt>
                      <c:pt idx="28581">
                        <c:v>44832.296886574077</c:v>
                      </c:pt>
                      <c:pt idx="28582">
                        <c:v>44832.296898148146</c:v>
                      </c:pt>
                      <c:pt idx="28583">
                        <c:v>44832.296909722223</c:v>
                      </c:pt>
                      <c:pt idx="28584">
                        <c:v>44832.2969212963</c:v>
                      </c:pt>
                      <c:pt idx="28585">
                        <c:v>44832.296932870369</c:v>
                      </c:pt>
                      <c:pt idx="28586">
                        <c:v>44832.296944444446</c:v>
                      </c:pt>
                      <c:pt idx="28587">
                        <c:v>44832.296956018516</c:v>
                      </c:pt>
                      <c:pt idx="28588">
                        <c:v>44832.296967592592</c:v>
                      </c:pt>
                      <c:pt idx="28589">
                        <c:v>44832.296979166669</c:v>
                      </c:pt>
                      <c:pt idx="28590">
                        <c:v>44832.296990740739</c:v>
                      </c:pt>
                      <c:pt idx="28591">
                        <c:v>44832.297002314815</c:v>
                      </c:pt>
                      <c:pt idx="28592">
                        <c:v>44832.297013888892</c:v>
                      </c:pt>
                      <c:pt idx="28593">
                        <c:v>44832.297025462962</c:v>
                      </c:pt>
                      <c:pt idx="28594">
                        <c:v>44832.297037037039</c:v>
                      </c:pt>
                      <c:pt idx="28595">
                        <c:v>44832.297048611108</c:v>
                      </c:pt>
                      <c:pt idx="28596">
                        <c:v>44832.297060185185</c:v>
                      </c:pt>
                      <c:pt idx="28597">
                        <c:v>44832.297071759262</c:v>
                      </c:pt>
                      <c:pt idx="28598">
                        <c:v>44832.297083333331</c:v>
                      </c:pt>
                      <c:pt idx="28599">
                        <c:v>44832.297094907408</c:v>
                      </c:pt>
                      <c:pt idx="28600">
                        <c:v>44832.297106481485</c:v>
                      </c:pt>
                      <c:pt idx="28601">
                        <c:v>44832.297118055554</c:v>
                      </c:pt>
                      <c:pt idx="28602">
                        <c:v>44832.297129629631</c:v>
                      </c:pt>
                      <c:pt idx="28603">
                        <c:v>44832.2971412037</c:v>
                      </c:pt>
                      <c:pt idx="28604">
                        <c:v>44832.297152777777</c:v>
                      </c:pt>
                      <c:pt idx="28605">
                        <c:v>44832.297164351854</c:v>
                      </c:pt>
                      <c:pt idx="28606">
                        <c:v>44832.297175925924</c:v>
                      </c:pt>
                      <c:pt idx="28607">
                        <c:v>44832.2971875</c:v>
                      </c:pt>
                      <c:pt idx="28608">
                        <c:v>44832.297199074077</c:v>
                      </c:pt>
                      <c:pt idx="28609">
                        <c:v>44832.297210648147</c:v>
                      </c:pt>
                      <c:pt idx="28610">
                        <c:v>44832.297222222223</c:v>
                      </c:pt>
                      <c:pt idx="28611">
                        <c:v>44832.297233796293</c:v>
                      </c:pt>
                      <c:pt idx="28612">
                        <c:v>44832.29724537037</c:v>
                      </c:pt>
                      <c:pt idx="28613">
                        <c:v>44832.297256944446</c:v>
                      </c:pt>
                      <c:pt idx="28614">
                        <c:v>44832.297268518516</c:v>
                      </c:pt>
                      <c:pt idx="28615">
                        <c:v>44832.297280092593</c:v>
                      </c:pt>
                      <c:pt idx="28616">
                        <c:v>44832.297291666669</c:v>
                      </c:pt>
                      <c:pt idx="28617">
                        <c:v>44832.297303240739</c:v>
                      </c:pt>
                      <c:pt idx="28618">
                        <c:v>44832.297314814816</c:v>
                      </c:pt>
                      <c:pt idx="28619">
                        <c:v>44832.297326388885</c:v>
                      </c:pt>
                      <c:pt idx="28620">
                        <c:v>44832.297337962962</c:v>
                      </c:pt>
                      <c:pt idx="28621">
                        <c:v>44832.297349537039</c:v>
                      </c:pt>
                      <c:pt idx="28622">
                        <c:v>44832.297361111108</c:v>
                      </c:pt>
                      <c:pt idx="28623">
                        <c:v>44832.297372685185</c:v>
                      </c:pt>
                      <c:pt idx="28624">
                        <c:v>44832.297384259262</c:v>
                      </c:pt>
                      <c:pt idx="28625">
                        <c:v>44832.297395833331</c:v>
                      </c:pt>
                      <c:pt idx="28626">
                        <c:v>44832.297407407408</c:v>
                      </c:pt>
                      <c:pt idx="28627">
                        <c:v>44832.297418981485</c:v>
                      </c:pt>
                      <c:pt idx="28628">
                        <c:v>44832.297430555554</c:v>
                      </c:pt>
                      <c:pt idx="28629">
                        <c:v>44832.297442129631</c:v>
                      </c:pt>
                      <c:pt idx="28630">
                        <c:v>44832.297453703701</c:v>
                      </c:pt>
                      <c:pt idx="28631">
                        <c:v>44832.297465277778</c:v>
                      </c:pt>
                      <c:pt idx="28632">
                        <c:v>44832.297476851854</c:v>
                      </c:pt>
                      <c:pt idx="28633">
                        <c:v>44832.297488425924</c:v>
                      </c:pt>
                      <c:pt idx="28634">
                        <c:v>44832.297500000001</c:v>
                      </c:pt>
                      <c:pt idx="28635">
                        <c:v>44832.297511574077</c:v>
                      </c:pt>
                      <c:pt idx="28636">
                        <c:v>44832.297523148147</c:v>
                      </c:pt>
                      <c:pt idx="28637">
                        <c:v>44832.297534722224</c:v>
                      </c:pt>
                      <c:pt idx="28638">
                        <c:v>44832.297546296293</c:v>
                      </c:pt>
                      <c:pt idx="28639">
                        <c:v>44832.29755787037</c:v>
                      </c:pt>
                      <c:pt idx="28640">
                        <c:v>44832.297569444447</c:v>
                      </c:pt>
                      <c:pt idx="28641">
                        <c:v>44832.297581018516</c:v>
                      </c:pt>
                      <c:pt idx="28642">
                        <c:v>44832.297592592593</c:v>
                      </c:pt>
                      <c:pt idx="28643">
                        <c:v>44832.29760416667</c:v>
                      </c:pt>
                      <c:pt idx="28644">
                        <c:v>44832.297615740739</c:v>
                      </c:pt>
                      <c:pt idx="28645">
                        <c:v>44832.297627314816</c:v>
                      </c:pt>
                      <c:pt idx="28646">
                        <c:v>44832.297638888886</c:v>
                      </c:pt>
                      <c:pt idx="28647">
                        <c:v>44832.297650462962</c:v>
                      </c:pt>
                      <c:pt idx="28648">
                        <c:v>44832.297662037039</c:v>
                      </c:pt>
                      <c:pt idx="28649">
                        <c:v>44832.297673611109</c:v>
                      </c:pt>
                      <c:pt idx="28650">
                        <c:v>44832.297685185185</c:v>
                      </c:pt>
                      <c:pt idx="28651">
                        <c:v>44832.297696759262</c:v>
                      </c:pt>
                      <c:pt idx="28652">
                        <c:v>44832.297708333332</c:v>
                      </c:pt>
                      <c:pt idx="28653">
                        <c:v>44832.297719907408</c:v>
                      </c:pt>
                      <c:pt idx="28654">
                        <c:v>44832.297731481478</c:v>
                      </c:pt>
                      <c:pt idx="28655">
                        <c:v>44832.297743055555</c:v>
                      </c:pt>
                      <c:pt idx="28656">
                        <c:v>44832.297754629632</c:v>
                      </c:pt>
                      <c:pt idx="28657">
                        <c:v>44832.297766203701</c:v>
                      </c:pt>
                      <c:pt idx="28658">
                        <c:v>44832.297777777778</c:v>
                      </c:pt>
                      <c:pt idx="28659">
                        <c:v>44832.297789351855</c:v>
                      </c:pt>
                      <c:pt idx="28660">
                        <c:v>44832.297800925924</c:v>
                      </c:pt>
                      <c:pt idx="28661">
                        <c:v>44832.297812500001</c:v>
                      </c:pt>
                      <c:pt idx="28662">
                        <c:v>44832.297824074078</c:v>
                      </c:pt>
                      <c:pt idx="28663">
                        <c:v>44832.297835648147</c:v>
                      </c:pt>
                      <c:pt idx="28664">
                        <c:v>44832.297847222224</c:v>
                      </c:pt>
                      <c:pt idx="28665">
                        <c:v>44832.297858796293</c:v>
                      </c:pt>
                      <c:pt idx="28666">
                        <c:v>44832.29787037037</c:v>
                      </c:pt>
                      <c:pt idx="28667">
                        <c:v>44832.297881944447</c:v>
                      </c:pt>
                      <c:pt idx="28668">
                        <c:v>44832.297893518517</c:v>
                      </c:pt>
                      <c:pt idx="28669">
                        <c:v>44832.297905092593</c:v>
                      </c:pt>
                      <c:pt idx="28670">
                        <c:v>44832.29791666667</c:v>
                      </c:pt>
                      <c:pt idx="28671">
                        <c:v>44832.29792824074</c:v>
                      </c:pt>
                      <c:pt idx="28672">
                        <c:v>44832.297939814816</c:v>
                      </c:pt>
                      <c:pt idx="28673">
                        <c:v>44832.297951388886</c:v>
                      </c:pt>
                      <c:pt idx="28674">
                        <c:v>44832.297962962963</c:v>
                      </c:pt>
                      <c:pt idx="28675">
                        <c:v>44832.297974537039</c:v>
                      </c:pt>
                      <c:pt idx="28676">
                        <c:v>44832.297986111109</c:v>
                      </c:pt>
                      <c:pt idx="28677">
                        <c:v>44832.297997685186</c:v>
                      </c:pt>
                      <c:pt idx="28678">
                        <c:v>44832.298009259262</c:v>
                      </c:pt>
                      <c:pt idx="28679">
                        <c:v>44832.298020833332</c:v>
                      </c:pt>
                      <c:pt idx="28680">
                        <c:v>44832.298032407409</c:v>
                      </c:pt>
                      <c:pt idx="28681">
                        <c:v>44832.298043981478</c:v>
                      </c:pt>
                      <c:pt idx="28682">
                        <c:v>44832.298055555555</c:v>
                      </c:pt>
                      <c:pt idx="28683">
                        <c:v>44832.298067129632</c:v>
                      </c:pt>
                      <c:pt idx="28684">
                        <c:v>44832.298078703701</c:v>
                      </c:pt>
                      <c:pt idx="28685">
                        <c:v>44832.298090277778</c:v>
                      </c:pt>
                      <c:pt idx="28686">
                        <c:v>44832.298101851855</c:v>
                      </c:pt>
                      <c:pt idx="28687">
                        <c:v>44832.298113425924</c:v>
                      </c:pt>
                      <c:pt idx="28688">
                        <c:v>44832.298125000001</c:v>
                      </c:pt>
                      <c:pt idx="28689">
                        <c:v>44832.298136574071</c:v>
                      </c:pt>
                      <c:pt idx="28690">
                        <c:v>44832.298148148147</c:v>
                      </c:pt>
                      <c:pt idx="28691">
                        <c:v>44832.298159722224</c:v>
                      </c:pt>
                      <c:pt idx="28692">
                        <c:v>44832.298171296294</c:v>
                      </c:pt>
                      <c:pt idx="28693">
                        <c:v>44832.298182870371</c:v>
                      </c:pt>
                      <c:pt idx="28694">
                        <c:v>44832.298194444447</c:v>
                      </c:pt>
                      <c:pt idx="28695">
                        <c:v>44832.298206018517</c:v>
                      </c:pt>
                      <c:pt idx="28696">
                        <c:v>44832.298217592594</c:v>
                      </c:pt>
                      <c:pt idx="28697">
                        <c:v>44832.298229166663</c:v>
                      </c:pt>
                      <c:pt idx="28698">
                        <c:v>44832.298252314817</c:v>
                      </c:pt>
                      <c:pt idx="28699">
                        <c:v>44832.298263888886</c:v>
                      </c:pt>
                      <c:pt idx="28700">
                        <c:v>44832.298275462963</c:v>
                      </c:pt>
                      <c:pt idx="28701">
                        <c:v>44832.29828703704</c:v>
                      </c:pt>
                      <c:pt idx="28702">
                        <c:v>44832.298298611109</c:v>
                      </c:pt>
                      <c:pt idx="28703">
                        <c:v>44832.298310185186</c:v>
                      </c:pt>
                      <c:pt idx="28704">
                        <c:v>44832.298321759263</c:v>
                      </c:pt>
                      <c:pt idx="28705">
                        <c:v>44832.298333333332</c:v>
                      </c:pt>
                      <c:pt idx="28706">
                        <c:v>44832.298344907409</c:v>
                      </c:pt>
                      <c:pt idx="28707">
                        <c:v>44832.298356481479</c:v>
                      </c:pt>
                      <c:pt idx="28708">
                        <c:v>44832.298368055555</c:v>
                      </c:pt>
                      <c:pt idx="28709">
                        <c:v>44832.298379629632</c:v>
                      </c:pt>
                      <c:pt idx="28710">
                        <c:v>44832.298391203702</c:v>
                      </c:pt>
                      <c:pt idx="28711">
                        <c:v>44832.298402777778</c:v>
                      </c:pt>
                      <c:pt idx="28712">
                        <c:v>44832.298414351855</c:v>
                      </c:pt>
                      <c:pt idx="28713">
                        <c:v>44832.298425925925</c:v>
                      </c:pt>
                      <c:pt idx="28714">
                        <c:v>44832.298437500001</c:v>
                      </c:pt>
                      <c:pt idx="28715">
                        <c:v>44832.298449074071</c:v>
                      </c:pt>
                      <c:pt idx="28716">
                        <c:v>44832.298460648148</c:v>
                      </c:pt>
                      <c:pt idx="28717">
                        <c:v>44832.298472222225</c:v>
                      </c:pt>
                      <c:pt idx="28718">
                        <c:v>44832.298483796294</c:v>
                      </c:pt>
                      <c:pt idx="28719">
                        <c:v>44832.298495370371</c:v>
                      </c:pt>
                      <c:pt idx="28720">
                        <c:v>44832.298506944448</c:v>
                      </c:pt>
                      <c:pt idx="28721">
                        <c:v>44832.298518518517</c:v>
                      </c:pt>
                      <c:pt idx="28722">
                        <c:v>44832.298530092594</c:v>
                      </c:pt>
                      <c:pt idx="28723">
                        <c:v>44832.298541666663</c:v>
                      </c:pt>
                      <c:pt idx="28724">
                        <c:v>44832.29855324074</c:v>
                      </c:pt>
                      <c:pt idx="28725">
                        <c:v>44832.298564814817</c:v>
                      </c:pt>
                      <c:pt idx="28726">
                        <c:v>44832.298576388886</c:v>
                      </c:pt>
                      <c:pt idx="28727">
                        <c:v>44832.298587962963</c:v>
                      </c:pt>
                      <c:pt idx="28728">
                        <c:v>44832.29859953704</c:v>
                      </c:pt>
                      <c:pt idx="28729">
                        <c:v>44832.298611111109</c:v>
                      </c:pt>
                      <c:pt idx="28730">
                        <c:v>44832.298622685186</c:v>
                      </c:pt>
                      <c:pt idx="28731">
                        <c:v>44832.298634259256</c:v>
                      </c:pt>
                      <c:pt idx="28732">
                        <c:v>44832.298645833333</c:v>
                      </c:pt>
                      <c:pt idx="28733">
                        <c:v>44832.298657407409</c:v>
                      </c:pt>
                      <c:pt idx="28734">
                        <c:v>44832.298668981479</c:v>
                      </c:pt>
                      <c:pt idx="28735">
                        <c:v>44832.298680555556</c:v>
                      </c:pt>
                      <c:pt idx="28736">
                        <c:v>44832.298692129632</c:v>
                      </c:pt>
                      <c:pt idx="28737">
                        <c:v>44832.298703703702</c:v>
                      </c:pt>
                      <c:pt idx="28738">
                        <c:v>44832.298715277779</c:v>
                      </c:pt>
                      <c:pt idx="28739">
                        <c:v>44832.298726851855</c:v>
                      </c:pt>
                      <c:pt idx="28740">
                        <c:v>44832.298738425925</c:v>
                      </c:pt>
                      <c:pt idx="28741">
                        <c:v>44832.298750000002</c:v>
                      </c:pt>
                      <c:pt idx="28742">
                        <c:v>44832.298761574071</c:v>
                      </c:pt>
                      <c:pt idx="28743">
                        <c:v>44832.298773148148</c:v>
                      </c:pt>
                      <c:pt idx="28744">
                        <c:v>44832.298784722225</c:v>
                      </c:pt>
                      <c:pt idx="28745">
                        <c:v>44832.298796296294</c:v>
                      </c:pt>
                      <c:pt idx="28746">
                        <c:v>44832.298807870371</c:v>
                      </c:pt>
                      <c:pt idx="28747">
                        <c:v>44832.298819444448</c:v>
                      </c:pt>
                      <c:pt idx="28748">
                        <c:v>44832.298831018517</c:v>
                      </c:pt>
                      <c:pt idx="28749">
                        <c:v>44832.298842592594</c:v>
                      </c:pt>
                      <c:pt idx="28750">
                        <c:v>44832.298854166664</c:v>
                      </c:pt>
                      <c:pt idx="28751">
                        <c:v>44832.29886574074</c:v>
                      </c:pt>
                      <c:pt idx="28752">
                        <c:v>44832.298877314817</c:v>
                      </c:pt>
                      <c:pt idx="28753">
                        <c:v>44832.298888888887</c:v>
                      </c:pt>
                      <c:pt idx="28754">
                        <c:v>44832.298900462964</c:v>
                      </c:pt>
                      <c:pt idx="28755">
                        <c:v>44832.29891203704</c:v>
                      </c:pt>
                      <c:pt idx="28756">
                        <c:v>44832.29892361111</c:v>
                      </c:pt>
                      <c:pt idx="28757">
                        <c:v>44832.298935185187</c:v>
                      </c:pt>
                      <c:pt idx="28758">
                        <c:v>44832.298946759256</c:v>
                      </c:pt>
                      <c:pt idx="28759">
                        <c:v>44832.298958333333</c:v>
                      </c:pt>
                      <c:pt idx="28760">
                        <c:v>44832.29896990741</c:v>
                      </c:pt>
                      <c:pt idx="28761">
                        <c:v>44832.298981481479</c:v>
                      </c:pt>
                      <c:pt idx="28762">
                        <c:v>44832.298993055556</c:v>
                      </c:pt>
                      <c:pt idx="28763">
                        <c:v>44832.299004629633</c:v>
                      </c:pt>
                      <c:pt idx="28764">
                        <c:v>44832.299016203702</c:v>
                      </c:pt>
                      <c:pt idx="28765">
                        <c:v>44832.299027777779</c:v>
                      </c:pt>
                      <c:pt idx="28766">
                        <c:v>44832.299039351848</c:v>
                      </c:pt>
                      <c:pt idx="28767">
                        <c:v>44832.299050925925</c:v>
                      </c:pt>
                      <c:pt idx="28768">
                        <c:v>44832.299062500002</c:v>
                      </c:pt>
                      <c:pt idx="28769">
                        <c:v>44832.299074074072</c:v>
                      </c:pt>
                      <c:pt idx="28770">
                        <c:v>44832.299085648148</c:v>
                      </c:pt>
                      <c:pt idx="28771">
                        <c:v>44832.299097222225</c:v>
                      </c:pt>
                      <c:pt idx="28772">
                        <c:v>44832.299108796295</c:v>
                      </c:pt>
                      <c:pt idx="28773">
                        <c:v>44832.299120370371</c:v>
                      </c:pt>
                      <c:pt idx="28774">
                        <c:v>44832.299131944441</c:v>
                      </c:pt>
                      <c:pt idx="28775">
                        <c:v>44832.299143518518</c:v>
                      </c:pt>
                      <c:pt idx="28776">
                        <c:v>44832.299155092594</c:v>
                      </c:pt>
                      <c:pt idx="28777">
                        <c:v>44832.299166666664</c:v>
                      </c:pt>
                      <c:pt idx="28778">
                        <c:v>44832.299178240741</c:v>
                      </c:pt>
                      <c:pt idx="28779">
                        <c:v>44832.299189814818</c:v>
                      </c:pt>
                      <c:pt idx="28780">
                        <c:v>44832.299201388887</c:v>
                      </c:pt>
                      <c:pt idx="28781">
                        <c:v>44832.299212962964</c:v>
                      </c:pt>
                      <c:pt idx="28782">
                        <c:v>44832.299224537041</c:v>
                      </c:pt>
                      <c:pt idx="28783">
                        <c:v>44832.29923611111</c:v>
                      </c:pt>
                      <c:pt idx="28784">
                        <c:v>44832.299247685187</c:v>
                      </c:pt>
                      <c:pt idx="28785">
                        <c:v>44832.299259259256</c:v>
                      </c:pt>
                      <c:pt idx="28786">
                        <c:v>44832.299270833333</c:v>
                      </c:pt>
                      <c:pt idx="28787">
                        <c:v>44832.29928240741</c:v>
                      </c:pt>
                      <c:pt idx="28788">
                        <c:v>44832.299293981479</c:v>
                      </c:pt>
                      <c:pt idx="28789">
                        <c:v>44832.299305555556</c:v>
                      </c:pt>
                      <c:pt idx="28790">
                        <c:v>44832.299317129633</c:v>
                      </c:pt>
                      <c:pt idx="28791">
                        <c:v>44832.299328703702</c:v>
                      </c:pt>
                      <c:pt idx="28792">
                        <c:v>44832.299340277779</c:v>
                      </c:pt>
                      <c:pt idx="28793">
                        <c:v>44832.299351851849</c:v>
                      </c:pt>
                      <c:pt idx="28794">
                        <c:v>44832.299363425926</c:v>
                      </c:pt>
                      <c:pt idx="28795">
                        <c:v>44832.299375000002</c:v>
                      </c:pt>
                      <c:pt idx="28796">
                        <c:v>44832.299386574072</c:v>
                      </c:pt>
                      <c:pt idx="28797">
                        <c:v>44832.299398148149</c:v>
                      </c:pt>
                      <c:pt idx="28798">
                        <c:v>44832.299409722225</c:v>
                      </c:pt>
                      <c:pt idx="28799">
                        <c:v>44832.299421296295</c:v>
                      </c:pt>
                      <c:pt idx="28800">
                        <c:v>44832.299432870372</c:v>
                      </c:pt>
                      <c:pt idx="28801">
                        <c:v>44832.299444444441</c:v>
                      </c:pt>
                      <c:pt idx="28802">
                        <c:v>44832.299456018518</c:v>
                      </c:pt>
                      <c:pt idx="28803">
                        <c:v>44832.299467592595</c:v>
                      </c:pt>
                      <c:pt idx="28804">
                        <c:v>44832.299479166664</c:v>
                      </c:pt>
                      <c:pt idx="28805">
                        <c:v>44832.299490740741</c:v>
                      </c:pt>
                      <c:pt idx="28806">
                        <c:v>44832.299502314818</c:v>
                      </c:pt>
                      <c:pt idx="28807">
                        <c:v>44832.299513888887</c:v>
                      </c:pt>
                      <c:pt idx="28808">
                        <c:v>44832.299525462964</c:v>
                      </c:pt>
                      <c:pt idx="28809">
                        <c:v>44832.299537037034</c:v>
                      </c:pt>
                      <c:pt idx="28810">
                        <c:v>44832.29954861111</c:v>
                      </c:pt>
                      <c:pt idx="28811">
                        <c:v>44832.299560185187</c:v>
                      </c:pt>
                      <c:pt idx="28812">
                        <c:v>44832.299571759257</c:v>
                      </c:pt>
                      <c:pt idx="28813">
                        <c:v>44832.299583333333</c:v>
                      </c:pt>
                      <c:pt idx="28814">
                        <c:v>44832.29959490741</c:v>
                      </c:pt>
                      <c:pt idx="28815">
                        <c:v>44832.29960648148</c:v>
                      </c:pt>
                      <c:pt idx="28816">
                        <c:v>44832.299618055556</c:v>
                      </c:pt>
                      <c:pt idx="28817">
                        <c:v>44832.299629629626</c:v>
                      </c:pt>
                      <c:pt idx="28818">
                        <c:v>44832.299641203703</c:v>
                      </c:pt>
                      <c:pt idx="28819">
                        <c:v>44832.29965277778</c:v>
                      </c:pt>
                      <c:pt idx="28820">
                        <c:v>44832.299664351849</c:v>
                      </c:pt>
                      <c:pt idx="28821">
                        <c:v>44832.299675925926</c:v>
                      </c:pt>
                      <c:pt idx="28822">
                        <c:v>44832.299687500003</c:v>
                      </c:pt>
                      <c:pt idx="28823">
                        <c:v>44832.299699074072</c:v>
                      </c:pt>
                      <c:pt idx="28824">
                        <c:v>44832.299710648149</c:v>
                      </c:pt>
                      <c:pt idx="28825">
                        <c:v>44832.299722222226</c:v>
                      </c:pt>
                      <c:pt idx="28826">
                        <c:v>44832.299733796295</c:v>
                      </c:pt>
                      <c:pt idx="28827">
                        <c:v>44832.299745370372</c:v>
                      </c:pt>
                      <c:pt idx="28828">
                        <c:v>44832.299756944441</c:v>
                      </c:pt>
                      <c:pt idx="28829">
                        <c:v>44832.299768518518</c:v>
                      </c:pt>
                      <c:pt idx="28830">
                        <c:v>44832.299780092595</c:v>
                      </c:pt>
                      <c:pt idx="28831">
                        <c:v>44832.299791666665</c:v>
                      </c:pt>
                      <c:pt idx="28832">
                        <c:v>44832.299803240741</c:v>
                      </c:pt>
                      <c:pt idx="28833">
                        <c:v>44832.299814814818</c:v>
                      </c:pt>
                      <c:pt idx="28834">
                        <c:v>44832.299826388888</c:v>
                      </c:pt>
                      <c:pt idx="28835">
                        <c:v>44832.299837962964</c:v>
                      </c:pt>
                      <c:pt idx="28836">
                        <c:v>44832.299849537034</c:v>
                      </c:pt>
                      <c:pt idx="28837">
                        <c:v>44832.299861111111</c:v>
                      </c:pt>
                      <c:pt idx="28838">
                        <c:v>44832.299872685187</c:v>
                      </c:pt>
                      <c:pt idx="28839">
                        <c:v>44832.299884259257</c:v>
                      </c:pt>
                      <c:pt idx="28840">
                        <c:v>44832.299895833334</c:v>
                      </c:pt>
                      <c:pt idx="28841">
                        <c:v>44832.299907407411</c:v>
                      </c:pt>
                      <c:pt idx="28842">
                        <c:v>44832.29991898148</c:v>
                      </c:pt>
                      <c:pt idx="28843">
                        <c:v>44832.299930555557</c:v>
                      </c:pt>
                      <c:pt idx="28844">
                        <c:v>44832.299942129626</c:v>
                      </c:pt>
                      <c:pt idx="28845">
                        <c:v>44832.299953703703</c:v>
                      </c:pt>
                      <c:pt idx="28846">
                        <c:v>44832.29996527778</c:v>
                      </c:pt>
                      <c:pt idx="28847">
                        <c:v>44832.299976851849</c:v>
                      </c:pt>
                      <c:pt idx="28848">
                        <c:v>44832.299988425926</c:v>
                      </c:pt>
                      <c:pt idx="28849">
                        <c:v>44832.3</c:v>
                      </c:pt>
                      <c:pt idx="28850">
                        <c:v>44832.300011574072</c:v>
                      </c:pt>
                      <c:pt idx="28851">
                        <c:v>44832.300023148149</c:v>
                      </c:pt>
                      <c:pt idx="28852">
                        <c:v>44832.300034722219</c:v>
                      </c:pt>
                      <c:pt idx="28853">
                        <c:v>44832.300046296295</c:v>
                      </c:pt>
                      <c:pt idx="28854">
                        <c:v>44832.300057870372</c:v>
                      </c:pt>
                      <c:pt idx="28855">
                        <c:v>44832.300069444442</c:v>
                      </c:pt>
                      <c:pt idx="28856">
                        <c:v>44832.300081018519</c:v>
                      </c:pt>
                      <c:pt idx="28857">
                        <c:v>44832.300092592595</c:v>
                      </c:pt>
                      <c:pt idx="28858">
                        <c:v>44832.300104166665</c:v>
                      </c:pt>
                      <c:pt idx="28859">
                        <c:v>44832.300115740742</c:v>
                      </c:pt>
                      <c:pt idx="28860">
                        <c:v>44832.300127314818</c:v>
                      </c:pt>
                      <c:pt idx="28861">
                        <c:v>44832.300138888888</c:v>
                      </c:pt>
                      <c:pt idx="28862">
                        <c:v>44832.300150462965</c:v>
                      </c:pt>
                      <c:pt idx="28863">
                        <c:v>44832.300162037034</c:v>
                      </c:pt>
                      <c:pt idx="28864">
                        <c:v>44832.300173611111</c:v>
                      </c:pt>
                      <c:pt idx="28865">
                        <c:v>44832.300185185188</c:v>
                      </c:pt>
                      <c:pt idx="28866">
                        <c:v>44832.300196759257</c:v>
                      </c:pt>
                      <c:pt idx="28867">
                        <c:v>44832.300208333334</c:v>
                      </c:pt>
                      <c:pt idx="28868">
                        <c:v>44832.300219907411</c:v>
                      </c:pt>
                      <c:pt idx="28869">
                        <c:v>44832.30023148148</c:v>
                      </c:pt>
                      <c:pt idx="28870">
                        <c:v>44832.300254629627</c:v>
                      </c:pt>
                      <c:pt idx="28871">
                        <c:v>44832.300266203703</c:v>
                      </c:pt>
                      <c:pt idx="28872">
                        <c:v>44832.30027777778</c:v>
                      </c:pt>
                      <c:pt idx="28873">
                        <c:v>44832.30028935185</c:v>
                      </c:pt>
                      <c:pt idx="28874">
                        <c:v>44832.300300925926</c:v>
                      </c:pt>
                      <c:pt idx="28875">
                        <c:v>44832.300312500003</c:v>
                      </c:pt>
                      <c:pt idx="28876">
                        <c:v>44832.300324074073</c:v>
                      </c:pt>
                      <c:pt idx="28877">
                        <c:v>44832.300335648149</c:v>
                      </c:pt>
                      <c:pt idx="28878">
                        <c:v>44832.300347222219</c:v>
                      </c:pt>
                      <c:pt idx="28879">
                        <c:v>44832.300358796296</c:v>
                      </c:pt>
                      <c:pt idx="28880">
                        <c:v>44832.300370370373</c:v>
                      </c:pt>
                      <c:pt idx="28881">
                        <c:v>44832.300381944442</c:v>
                      </c:pt>
                      <c:pt idx="28882">
                        <c:v>44832.300393518519</c:v>
                      </c:pt>
                      <c:pt idx="28883">
                        <c:v>44832.300405092596</c:v>
                      </c:pt>
                      <c:pt idx="28884">
                        <c:v>44832.300416666665</c:v>
                      </c:pt>
                      <c:pt idx="28885">
                        <c:v>44832.300428240742</c:v>
                      </c:pt>
                      <c:pt idx="28886">
                        <c:v>44832.300439814811</c:v>
                      </c:pt>
                      <c:pt idx="28887">
                        <c:v>44832.300451388888</c:v>
                      </c:pt>
                      <c:pt idx="28888">
                        <c:v>44832.300462962965</c:v>
                      </c:pt>
                      <c:pt idx="28889">
                        <c:v>44832.300474537034</c:v>
                      </c:pt>
                      <c:pt idx="28890">
                        <c:v>44832.300486111111</c:v>
                      </c:pt>
                      <c:pt idx="28891">
                        <c:v>44832.300497685188</c:v>
                      </c:pt>
                      <c:pt idx="28892">
                        <c:v>44832.300509259258</c:v>
                      </c:pt>
                      <c:pt idx="28893">
                        <c:v>44832.300520833334</c:v>
                      </c:pt>
                      <c:pt idx="28894">
                        <c:v>44832.300532407404</c:v>
                      </c:pt>
                      <c:pt idx="28895">
                        <c:v>44832.300543981481</c:v>
                      </c:pt>
                      <c:pt idx="28896">
                        <c:v>44832.300555555557</c:v>
                      </c:pt>
                      <c:pt idx="28897">
                        <c:v>44832.300567129627</c:v>
                      </c:pt>
                      <c:pt idx="28898">
                        <c:v>44832.300578703704</c:v>
                      </c:pt>
                      <c:pt idx="28899">
                        <c:v>44832.30059027778</c:v>
                      </c:pt>
                      <c:pt idx="28900">
                        <c:v>44832.30060185185</c:v>
                      </c:pt>
                      <c:pt idx="28901">
                        <c:v>44832.300613425927</c:v>
                      </c:pt>
                      <c:pt idx="28902">
                        <c:v>44832.300625000003</c:v>
                      </c:pt>
                      <c:pt idx="28903">
                        <c:v>44832.300636574073</c:v>
                      </c:pt>
                      <c:pt idx="28904">
                        <c:v>44832.30064814815</c:v>
                      </c:pt>
                      <c:pt idx="28905">
                        <c:v>44832.300659722219</c:v>
                      </c:pt>
                      <c:pt idx="28906">
                        <c:v>44832.300671296296</c:v>
                      </c:pt>
                      <c:pt idx="28907">
                        <c:v>44832.300682870373</c:v>
                      </c:pt>
                      <c:pt idx="28908">
                        <c:v>44832.300694444442</c:v>
                      </c:pt>
                      <c:pt idx="28909">
                        <c:v>44832.300706018519</c:v>
                      </c:pt>
                      <c:pt idx="28910">
                        <c:v>44832.300717592596</c:v>
                      </c:pt>
                      <c:pt idx="28911">
                        <c:v>44832.300729166665</c:v>
                      </c:pt>
                      <c:pt idx="28912">
                        <c:v>44832.300740740742</c:v>
                      </c:pt>
                      <c:pt idx="28913">
                        <c:v>44832.300752314812</c:v>
                      </c:pt>
                      <c:pt idx="28914">
                        <c:v>44832.300763888888</c:v>
                      </c:pt>
                      <c:pt idx="28915">
                        <c:v>44832.300775462965</c:v>
                      </c:pt>
                      <c:pt idx="28916">
                        <c:v>44832.300787037035</c:v>
                      </c:pt>
                      <c:pt idx="28917">
                        <c:v>44832.300798611112</c:v>
                      </c:pt>
                      <c:pt idx="28918">
                        <c:v>44832.300810185188</c:v>
                      </c:pt>
                      <c:pt idx="28919">
                        <c:v>44832.300821759258</c:v>
                      </c:pt>
                      <c:pt idx="28920">
                        <c:v>44832.300833333335</c:v>
                      </c:pt>
                      <c:pt idx="28921">
                        <c:v>44832.300844907404</c:v>
                      </c:pt>
                      <c:pt idx="28922">
                        <c:v>44832.300856481481</c:v>
                      </c:pt>
                      <c:pt idx="28923">
                        <c:v>44832.300868055558</c:v>
                      </c:pt>
                      <c:pt idx="28924">
                        <c:v>44832.300879629627</c:v>
                      </c:pt>
                      <c:pt idx="28925">
                        <c:v>44832.300891203704</c:v>
                      </c:pt>
                      <c:pt idx="28926">
                        <c:v>44832.300902777781</c:v>
                      </c:pt>
                      <c:pt idx="28927">
                        <c:v>44832.30091435185</c:v>
                      </c:pt>
                      <c:pt idx="28928">
                        <c:v>44832.300925925927</c:v>
                      </c:pt>
                      <c:pt idx="28929">
                        <c:v>44832.300937499997</c:v>
                      </c:pt>
                      <c:pt idx="28930">
                        <c:v>44832.300949074073</c:v>
                      </c:pt>
                      <c:pt idx="28931">
                        <c:v>44832.30096064815</c:v>
                      </c:pt>
                      <c:pt idx="28932">
                        <c:v>44832.30097222222</c:v>
                      </c:pt>
                      <c:pt idx="28933">
                        <c:v>44832.300983796296</c:v>
                      </c:pt>
                      <c:pt idx="28934">
                        <c:v>44832.300995370373</c:v>
                      </c:pt>
                      <c:pt idx="28935">
                        <c:v>44832.301006944443</c:v>
                      </c:pt>
                      <c:pt idx="28936">
                        <c:v>44832.301018518519</c:v>
                      </c:pt>
                      <c:pt idx="28937">
                        <c:v>44832.301030092596</c:v>
                      </c:pt>
                      <c:pt idx="28938">
                        <c:v>44832.301041666666</c:v>
                      </c:pt>
                      <c:pt idx="28939">
                        <c:v>44832.301053240742</c:v>
                      </c:pt>
                      <c:pt idx="28940">
                        <c:v>44832.301064814812</c:v>
                      </c:pt>
                      <c:pt idx="28941">
                        <c:v>44832.301076388889</c:v>
                      </c:pt>
                      <c:pt idx="28942">
                        <c:v>44832.301087962966</c:v>
                      </c:pt>
                      <c:pt idx="28943">
                        <c:v>44832.301099537035</c:v>
                      </c:pt>
                      <c:pt idx="28944">
                        <c:v>44832.301111111112</c:v>
                      </c:pt>
                      <c:pt idx="28945">
                        <c:v>44832.301122685189</c:v>
                      </c:pt>
                      <c:pt idx="28946">
                        <c:v>44832.301134259258</c:v>
                      </c:pt>
                      <c:pt idx="28947">
                        <c:v>44832.301145833335</c:v>
                      </c:pt>
                      <c:pt idx="28948">
                        <c:v>44832.301157407404</c:v>
                      </c:pt>
                      <c:pt idx="28949">
                        <c:v>44832.301168981481</c:v>
                      </c:pt>
                      <c:pt idx="28950">
                        <c:v>44832.301180555558</c:v>
                      </c:pt>
                      <c:pt idx="28951">
                        <c:v>44832.301192129627</c:v>
                      </c:pt>
                      <c:pt idx="28952">
                        <c:v>44832.301203703704</c:v>
                      </c:pt>
                      <c:pt idx="28953">
                        <c:v>44832.301215277781</c:v>
                      </c:pt>
                      <c:pt idx="28954">
                        <c:v>44832.301226851851</c:v>
                      </c:pt>
                      <c:pt idx="28955">
                        <c:v>44832.301238425927</c:v>
                      </c:pt>
                      <c:pt idx="28956">
                        <c:v>44832.301249999997</c:v>
                      </c:pt>
                      <c:pt idx="28957">
                        <c:v>44832.301261574074</c:v>
                      </c:pt>
                      <c:pt idx="28958">
                        <c:v>44832.30127314815</c:v>
                      </c:pt>
                      <c:pt idx="28959">
                        <c:v>44832.30128472222</c:v>
                      </c:pt>
                      <c:pt idx="28960">
                        <c:v>44832.301296296297</c:v>
                      </c:pt>
                      <c:pt idx="28961">
                        <c:v>44832.301307870373</c:v>
                      </c:pt>
                      <c:pt idx="28962">
                        <c:v>44832.301319444443</c:v>
                      </c:pt>
                      <c:pt idx="28963">
                        <c:v>44832.30133101852</c:v>
                      </c:pt>
                      <c:pt idx="28964">
                        <c:v>44832.301342592589</c:v>
                      </c:pt>
                      <c:pt idx="28965">
                        <c:v>44832.301354166666</c:v>
                      </c:pt>
                      <c:pt idx="28966">
                        <c:v>44832.301365740743</c:v>
                      </c:pt>
                      <c:pt idx="28967">
                        <c:v>44832.301377314812</c:v>
                      </c:pt>
                      <c:pt idx="28968">
                        <c:v>44832.301388888889</c:v>
                      </c:pt>
                      <c:pt idx="28969">
                        <c:v>44832.301400462966</c:v>
                      </c:pt>
                      <c:pt idx="28970">
                        <c:v>44832.301412037035</c:v>
                      </c:pt>
                      <c:pt idx="28971">
                        <c:v>44832.301423611112</c:v>
                      </c:pt>
                      <c:pt idx="28972">
                        <c:v>44832.301435185182</c:v>
                      </c:pt>
                      <c:pt idx="28973">
                        <c:v>44832.301446759258</c:v>
                      </c:pt>
                      <c:pt idx="28974">
                        <c:v>44832.301458333335</c:v>
                      </c:pt>
                      <c:pt idx="28975">
                        <c:v>44832.301469907405</c:v>
                      </c:pt>
                      <c:pt idx="28976">
                        <c:v>44832.301481481481</c:v>
                      </c:pt>
                      <c:pt idx="28977">
                        <c:v>44832.301493055558</c:v>
                      </c:pt>
                      <c:pt idx="28978">
                        <c:v>44832.301504629628</c:v>
                      </c:pt>
                      <c:pt idx="28979">
                        <c:v>44832.301516203705</c:v>
                      </c:pt>
                      <c:pt idx="28980">
                        <c:v>44832.301527777781</c:v>
                      </c:pt>
                      <c:pt idx="28981">
                        <c:v>44832.301539351851</c:v>
                      </c:pt>
                      <c:pt idx="28982">
                        <c:v>44832.301550925928</c:v>
                      </c:pt>
                      <c:pt idx="28983">
                        <c:v>44832.301562499997</c:v>
                      </c:pt>
                      <c:pt idx="28984">
                        <c:v>44832.301574074074</c:v>
                      </c:pt>
                      <c:pt idx="28985">
                        <c:v>44832.301585648151</c:v>
                      </c:pt>
                      <c:pt idx="28986">
                        <c:v>44832.30159722222</c:v>
                      </c:pt>
                      <c:pt idx="28987">
                        <c:v>44832.301608796297</c:v>
                      </c:pt>
                      <c:pt idx="28988">
                        <c:v>44832.301620370374</c:v>
                      </c:pt>
                      <c:pt idx="28989">
                        <c:v>44832.301631944443</c:v>
                      </c:pt>
                      <c:pt idx="28990">
                        <c:v>44832.30164351852</c:v>
                      </c:pt>
                      <c:pt idx="28991">
                        <c:v>44832.301655092589</c:v>
                      </c:pt>
                      <c:pt idx="28992">
                        <c:v>44832.301666666666</c:v>
                      </c:pt>
                      <c:pt idx="28993">
                        <c:v>44832.301678240743</c:v>
                      </c:pt>
                      <c:pt idx="28994">
                        <c:v>44832.301689814813</c:v>
                      </c:pt>
                      <c:pt idx="28995">
                        <c:v>44832.301701388889</c:v>
                      </c:pt>
                      <c:pt idx="28996">
                        <c:v>44832.301712962966</c:v>
                      </c:pt>
                      <c:pt idx="28997">
                        <c:v>44832.301724537036</c:v>
                      </c:pt>
                      <c:pt idx="28998">
                        <c:v>44832.301736111112</c:v>
                      </c:pt>
                      <c:pt idx="28999">
                        <c:v>44832.301747685182</c:v>
                      </c:pt>
                      <c:pt idx="29000">
                        <c:v>44832.301759259259</c:v>
                      </c:pt>
                      <c:pt idx="29001">
                        <c:v>44832.301770833335</c:v>
                      </c:pt>
                      <c:pt idx="29002">
                        <c:v>44832.301782407405</c:v>
                      </c:pt>
                      <c:pt idx="29003">
                        <c:v>44832.301793981482</c:v>
                      </c:pt>
                      <c:pt idx="29004">
                        <c:v>44832.301805555559</c:v>
                      </c:pt>
                      <c:pt idx="29005">
                        <c:v>44832.301817129628</c:v>
                      </c:pt>
                      <c:pt idx="29006">
                        <c:v>44832.301828703705</c:v>
                      </c:pt>
                      <c:pt idx="29007">
                        <c:v>44832.301840277774</c:v>
                      </c:pt>
                      <c:pt idx="29008">
                        <c:v>44832.301851851851</c:v>
                      </c:pt>
                      <c:pt idx="29009">
                        <c:v>44832.301863425928</c:v>
                      </c:pt>
                      <c:pt idx="29010">
                        <c:v>44832.301874999997</c:v>
                      </c:pt>
                      <c:pt idx="29011">
                        <c:v>44832.301886574074</c:v>
                      </c:pt>
                      <c:pt idx="29012">
                        <c:v>44832.301898148151</c:v>
                      </c:pt>
                      <c:pt idx="29013">
                        <c:v>44832.30190972222</c:v>
                      </c:pt>
                      <c:pt idx="29014">
                        <c:v>44832.301921296297</c:v>
                      </c:pt>
                      <c:pt idx="29015">
                        <c:v>44832.301932870374</c:v>
                      </c:pt>
                      <c:pt idx="29016">
                        <c:v>44832.301944444444</c:v>
                      </c:pt>
                      <c:pt idx="29017">
                        <c:v>44832.30195601852</c:v>
                      </c:pt>
                      <c:pt idx="29018">
                        <c:v>44832.30196759259</c:v>
                      </c:pt>
                      <c:pt idx="29019">
                        <c:v>44832.301979166667</c:v>
                      </c:pt>
                      <c:pt idx="29020">
                        <c:v>44832.301990740743</c:v>
                      </c:pt>
                      <c:pt idx="29021">
                        <c:v>44832.302002314813</c:v>
                      </c:pt>
                      <c:pt idx="29022">
                        <c:v>44832.30201388889</c:v>
                      </c:pt>
                      <c:pt idx="29023">
                        <c:v>44832.302025462966</c:v>
                      </c:pt>
                      <c:pt idx="29024">
                        <c:v>44832.302037037036</c:v>
                      </c:pt>
                      <c:pt idx="29025">
                        <c:v>44832.302048611113</c:v>
                      </c:pt>
                      <c:pt idx="29026">
                        <c:v>44832.302060185182</c:v>
                      </c:pt>
                      <c:pt idx="29027">
                        <c:v>44832.302071759259</c:v>
                      </c:pt>
                      <c:pt idx="29028">
                        <c:v>44832.302083333336</c:v>
                      </c:pt>
                      <c:pt idx="29029">
                        <c:v>44832.302094907405</c:v>
                      </c:pt>
                      <c:pt idx="29030">
                        <c:v>44832.302106481482</c:v>
                      </c:pt>
                      <c:pt idx="29031">
                        <c:v>44832.302118055559</c:v>
                      </c:pt>
                      <c:pt idx="29032">
                        <c:v>44832.302129629628</c:v>
                      </c:pt>
                      <c:pt idx="29033">
                        <c:v>44832.302141203705</c:v>
                      </c:pt>
                      <c:pt idx="29034">
                        <c:v>44832.302152777775</c:v>
                      </c:pt>
                      <c:pt idx="29035">
                        <c:v>44832.302164351851</c:v>
                      </c:pt>
                      <c:pt idx="29036">
                        <c:v>44832.302175925928</c:v>
                      </c:pt>
                      <c:pt idx="29037">
                        <c:v>44832.302187499998</c:v>
                      </c:pt>
                      <c:pt idx="29038">
                        <c:v>44832.302199074074</c:v>
                      </c:pt>
                      <c:pt idx="29039">
                        <c:v>44832.302210648151</c:v>
                      </c:pt>
                      <c:pt idx="29040">
                        <c:v>44832.302222222221</c:v>
                      </c:pt>
                      <c:pt idx="29041">
                        <c:v>44832.302245370367</c:v>
                      </c:pt>
                      <c:pt idx="29042">
                        <c:v>44832.302256944444</c:v>
                      </c:pt>
                      <c:pt idx="29043">
                        <c:v>44832.302268518521</c:v>
                      </c:pt>
                      <c:pt idx="29044">
                        <c:v>44832.30228009259</c:v>
                      </c:pt>
                      <c:pt idx="29045">
                        <c:v>44832.302291666667</c:v>
                      </c:pt>
                      <c:pt idx="29046">
                        <c:v>44832.302303240744</c:v>
                      </c:pt>
                      <c:pt idx="29047">
                        <c:v>44832.302314814813</c:v>
                      </c:pt>
                      <c:pt idx="29048">
                        <c:v>44832.30232638889</c:v>
                      </c:pt>
                      <c:pt idx="29049">
                        <c:v>44832.302337962959</c:v>
                      </c:pt>
                      <c:pt idx="29050">
                        <c:v>44832.302349537036</c:v>
                      </c:pt>
                      <c:pt idx="29051">
                        <c:v>44832.302361111113</c:v>
                      </c:pt>
                      <c:pt idx="29052">
                        <c:v>44832.302372685182</c:v>
                      </c:pt>
                      <c:pt idx="29053">
                        <c:v>44832.302384259259</c:v>
                      </c:pt>
                      <c:pt idx="29054">
                        <c:v>44832.302395833336</c:v>
                      </c:pt>
                      <c:pt idx="29055">
                        <c:v>44832.302407407406</c:v>
                      </c:pt>
                      <c:pt idx="29056">
                        <c:v>44832.302418981482</c:v>
                      </c:pt>
                      <c:pt idx="29057">
                        <c:v>44832.302430555559</c:v>
                      </c:pt>
                      <c:pt idx="29058">
                        <c:v>44832.302442129629</c:v>
                      </c:pt>
                      <c:pt idx="29059">
                        <c:v>44832.302453703705</c:v>
                      </c:pt>
                      <c:pt idx="29060">
                        <c:v>44832.302465277775</c:v>
                      </c:pt>
                      <c:pt idx="29061">
                        <c:v>44832.302476851852</c:v>
                      </c:pt>
                      <c:pt idx="29062">
                        <c:v>44832.302488425928</c:v>
                      </c:pt>
                      <c:pt idx="29063">
                        <c:v>44832.302499999998</c:v>
                      </c:pt>
                      <c:pt idx="29064">
                        <c:v>44832.302511574075</c:v>
                      </c:pt>
                      <c:pt idx="29065">
                        <c:v>44832.302523148152</c:v>
                      </c:pt>
                      <c:pt idx="29066">
                        <c:v>44832.302534722221</c:v>
                      </c:pt>
                      <c:pt idx="29067">
                        <c:v>44832.302546296298</c:v>
                      </c:pt>
                      <c:pt idx="29068">
                        <c:v>44832.302557870367</c:v>
                      </c:pt>
                      <c:pt idx="29069">
                        <c:v>44832.302569444444</c:v>
                      </c:pt>
                      <c:pt idx="29070">
                        <c:v>44832.302581018521</c:v>
                      </c:pt>
                      <c:pt idx="29071">
                        <c:v>44832.30259259259</c:v>
                      </c:pt>
                      <c:pt idx="29072">
                        <c:v>44832.302604166667</c:v>
                      </c:pt>
                      <c:pt idx="29073">
                        <c:v>44832.302615740744</c:v>
                      </c:pt>
                      <c:pt idx="29074">
                        <c:v>44832.302627314813</c:v>
                      </c:pt>
                      <c:pt idx="29075">
                        <c:v>44832.30263888889</c:v>
                      </c:pt>
                      <c:pt idx="29076">
                        <c:v>44832.30265046296</c:v>
                      </c:pt>
                      <c:pt idx="29077">
                        <c:v>44832.302662037036</c:v>
                      </c:pt>
                      <c:pt idx="29078">
                        <c:v>44832.302673611113</c:v>
                      </c:pt>
                      <c:pt idx="29079">
                        <c:v>44832.302685185183</c:v>
                      </c:pt>
                      <c:pt idx="29080">
                        <c:v>44832.30269675926</c:v>
                      </c:pt>
                      <c:pt idx="29081">
                        <c:v>44832.302708333336</c:v>
                      </c:pt>
                      <c:pt idx="29082">
                        <c:v>44832.302719907406</c:v>
                      </c:pt>
                      <c:pt idx="29083">
                        <c:v>44832.302731481483</c:v>
                      </c:pt>
                      <c:pt idx="29084">
                        <c:v>44832.302743055552</c:v>
                      </c:pt>
                      <c:pt idx="29085">
                        <c:v>44832.302754629629</c:v>
                      </c:pt>
                      <c:pt idx="29086">
                        <c:v>44832.302766203706</c:v>
                      </c:pt>
                      <c:pt idx="29087">
                        <c:v>44832.302777777775</c:v>
                      </c:pt>
                      <c:pt idx="29088">
                        <c:v>44832.302789351852</c:v>
                      </c:pt>
                      <c:pt idx="29089">
                        <c:v>44832.302800925929</c:v>
                      </c:pt>
                      <c:pt idx="29090">
                        <c:v>44832.302812499998</c:v>
                      </c:pt>
                      <c:pt idx="29091">
                        <c:v>44832.302824074075</c:v>
                      </c:pt>
                      <c:pt idx="29092">
                        <c:v>44832.302835648145</c:v>
                      </c:pt>
                      <c:pt idx="29093">
                        <c:v>44832.302847222221</c:v>
                      </c:pt>
                      <c:pt idx="29094">
                        <c:v>44832.302858796298</c:v>
                      </c:pt>
                      <c:pt idx="29095">
                        <c:v>44832.302870370368</c:v>
                      </c:pt>
                      <c:pt idx="29096">
                        <c:v>44832.302881944444</c:v>
                      </c:pt>
                      <c:pt idx="29097">
                        <c:v>44832.302893518521</c:v>
                      </c:pt>
                      <c:pt idx="29098">
                        <c:v>44832.302905092591</c:v>
                      </c:pt>
                      <c:pt idx="29099">
                        <c:v>44832.302916666667</c:v>
                      </c:pt>
                      <c:pt idx="29100">
                        <c:v>44832.302928240744</c:v>
                      </c:pt>
                      <c:pt idx="29101">
                        <c:v>44832.302939814814</c:v>
                      </c:pt>
                      <c:pt idx="29102">
                        <c:v>44832.302951388891</c:v>
                      </c:pt>
                      <c:pt idx="29103">
                        <c:v>44832.30296296296</c:v>
                      </c:pt>
                      <c:pt idx="29104">
                        <c:v>44832.302974537037</c:v>
                      </c:pt>
                      <c:pt idx="29105">
                        <c:v>44832.302986111114</c:v>
                      </c:pt>
                      <c:pt idx="29106">
                        <c:v>44832.302997685183</c:v>
                      </c:pt>
                      <c:pt idx="29107">
                        <c:v>44832.30300925926</c:v>
                      </c:pt>
                      <c:pt idx="29108">
                        <c:v>44832.303020833337</c:v>
                      </c:pt>
                      <c:pt idx="29109">
                        <c:v>44832.303032407406</c:v>
                      </c:pt>
                      <c:pt idx="29110">
                        <c:v>44832.303043981483</c:v>
                      </c:pt>
                      <c:pt idx="29111">
                        <c:v>44832.303055555552</c:v>
                      </c:pt>
                      <c:pt idx="29112">
                        <c:v>44832.303067129629</c:v>
                      </c:pt>
                      <c:pt idx="29113">
                        <c:v>44832.303078703706</c:v>
                      </c:pt>
                      <c:pt idx="29114">
                        <c:v>44832.303090277775</c:v>
                      </c:pt>
                      <c:pt idx="29115">
                        <c:v>44832.303101851852</c:v>
                      </c:pt>
                      <c:pt idx="29116">
                        <c:v>44832.303113425929</c:v>
                      </c:pt>
                      <c:pt idx="29117">
                        <c:v>44832.303124999999</c:v>
                      </c:pt>
                      <c:pt idx="29118">
                        <c:v>44832.303136574075</c:v>
                      </c:pt>
                      <c:pt idx="29119">
                        <c:v>44832.303148148145</c:v>
                      </c:pt>
                      <c:pt idx="29120">
                        <c:v>44832.303159722222</c:v>
                      </c:pt>
                      <c:pt idx="29121">
                        <c:v>44832.303171296298</c:v>
                      </c:pt>
                      <c:pt idx="29122">
                        <c:v>44832.303182870368</c:v>
                      </c:pt>
                      <c:pt idx="29123">
                        <c:v>44832.303194444445</c:v>
                      </c:pt>
                      <c:pt idx="29124">
                        <c:v>44832.303206018521</c:v>
                      </c:pt>
                      <c:pt idx="29125">
                        <c:v>44832.303217592591</c:v>
                      </c:pt>
                      <c:pt idx="29126">
                        <c:v>44832.303229166668</c:v>
                      </c:pt>
                      <c:pt idx="29127">
                        <c:v>44832.303240740737</c:v>
                      </c:pt>
                      <c:pt idx="29128">
                        <c:v>44832.303252314814</c:v>
                      </c:pt>
                      <c:pt idx="29129">
                        <c:v>44832.303263888891</c:v>
                      </c:pt>
                      <c:pt idx="29130">
                        <c:v>44832.30327546296</c:v>
                      </c:pt>
                      <c:pt idx="29131">
                        <c:v>44832.303287037037</c:v>
                      </c:pt>
                      <c:pt idx="29132">
                        <c:v>44832.303298611114</c:v>
                      </c:pt>
                      <c:pt idx="29133">
                        <c:v>44832.303310185183</c:v>
                      </c:pt>
                      <c:pt idx="29134">
                        <c:v>44832.30332175926</c:v>
                      </c:pt>
                      <c:pt idx="29135">
                        <c:v>44832.303333333337</c:v>
                      </c:pt>
                      <c:pt idx="29136">
                        <c:v>44832.303344907406</c:v>
                      </c:pt>
                      <c:pt idx="29137">
                        <c:v>44832.303356481483</c:v>
                      </c:pt>
                      <c:pt idx="29138">
                        <c:v>44832.303368055553</c:v>
                      </c:pt>
                      <c:pt idx="29139">
                        <c:v>44832.303379629629</c:v>
                      </c:pt>
                      <c:pt idx="29140">
                        <c:v>44832.303391203706</c:v>
                      </c:pt>
                      <c:pt idx="29141">
                        <c:v>44832.303402777776</c:v>
                      </c:pt>
                      <c:pt idx="29142">
                        <c:v>44832.303414351853</c:v>
                      </c:pt>
                      <c:pt idx="29143">
                        <c:v>44832.303425925929</c:v>
                      </c:pt>
                      <c:pt idx="29144">
                        <c:v>44832.303437499999</c:v>
                      </c:pt>
                      <c:pt idx="29145">
                        <c:v>44832.303449074076</c:v>
                      </c:pt>
                      <c:pt idx="29146">
                        <c:v>44832.303460648145</c:v>
                      </c:pt>
                      <c:pt idx="29147">
                        <c:v>44832.303472222222</c:v>
                      </c:pt>
                      <c:pt idx="29148">
                        <c:v>44832.303483796299</c:v>
                      </c:pt>
                      <c:pt idx="29149">
                        <c:v>44832.303495370368</c:v>
                      </c:pt>
                      <c:pt idx="29150">
                        <c:v>44832.303506944445</c:v>
                      </c:pt>
                      <c:pt idx="29151">
                        <c:v>44832.303518518522</c:v>
                      </c:pt>
                      <c:pt idx="29152">
                        <c:v>44832.303530092591</c:v>
                      </c:pt>
                      <c:pt idx="29153">
                        <c:v>44832.303541666668</c:v>
                      </c:pt>
                      <c:pt idx="29154">
                        <c:v>44832.303553240738</c:v>
                      </c:pt>
                      <c:pt idx="29155">
                        <c:v>44832.303564814814</c:v>
                      </c:pt>
                      <c:pt idx="29156">
                        <c:v>44832.303576388891</c:v>
                      </c:pt>
                      <c:pt idx="29157">
                        <c:v>44832.303587962961</c:v>
                      </c:pt>
                      <c:pt idx="29158">
                        <c:v>44832.303599537037</c:v>
                      </c:pt>
                      <c:pt idx="29159">
                        <c:v>44832.303611111114</c:v>
                      </c:pt>
                      <c:pt idx="29160">
                        <c:v>44832.303622685184</c:v>
                      </c:pt>
                      <c:pt idx="29161">
                        <c:v>44832.30363425926</c:v>
                      </c:pt>
                      <c:pt idx="29162">
                        <c:v>44832.30364583333</c:v>
                      </c:pt>
                      <c:pt idx="29163">
                        <c:v>44832.303657407407</c:v>
                      </c:pt>
                      <c:pt idx="29164">
                        <c:v>44832.303668981483</c:v>
                      </c:pt>
                      <c:pt idx="29165">
                        <c:v>44832.303680555553</c:v>
                      </c:pt>
                      <c:pt idx="29166">
                        <c:v>44832.30369212963</c:v>
                      </c:pt>
                      <c:pt idx="29167">
                        <c:v>44832.303703703707</c:v>
                      </c:pt>
                      <c:pt idx="29168">
                        <c:v>44832.303715277776</c:v>
                      </c:pt>
                      <c:pt idx="29169">
                        <c:v>44832.303726851853</c:v>
                      </c:pt>
                      <c:pt idx="29170">
                        <c:v>44832.303738425922</c:v>
                      </c:pt>
                      <c:pt idx="29171">
                        <c:v>44832.303749999999</c:v>
                      </c:pt>
                      <c:pt idx="29172">
                        <c:v>44832.303761574076</c:v>
                      </c:pt>
                      <c:pt idx="29173">
                        <c:v>44832.303773148145</c:v>
                      </c:pt>
                      <c:pt idx="29174">
                        <c:v>44832.303784722222</c:v>
                      </c:pt>
                      <c:pt idx="29175">
                        <c:v>44832.303796296299</c:v>
                      </c:pt>
                      <c:pt idx="29176">
                        <c:v>44832.303807870368</c:v>
                      </c:pt>
                      <c:pt idx="29177">
                        <c:v>44832.303819444445</c:v>
                      </c:pt>
                      <c:pt idx="29178">
                        <c:v>44832.303831018522</c:v>
                      </c:pt>
                      <c:pt idx="29179">
                        <c:v>44832.303842592592</c:v>
                      </c:pt>
                      <c:pt idx="29180">
                        <c:v>44832.303854166668</c:v>
                      </c:pt>
                      <c:pt idx="29181">
                        <c:v>44832.303865740738</c:v>
                      </c:pt>
                      <c:pt idx="29182">
                        <c:v>44832.303877314815</c:v>
                      </c:pt>
                      <c:pt idx="29183">
                        <c:v>44832.303888888891</c:v>
                      </c:pt>
                      <c:pt idx="29184">
                        <c:v>44832.303900462961</c:v>
                      </c:pt>
                      <c:pt idx="29185">
                        <c:v>44832.303912037038</c:v>
                      </c:pt>
                      <c:pt idx="29186">
                        <c:v>44832.303923611114</c:v>
                      </c:pt>
                      <c:pt idx="29187">
                        <c:v>44832.303935185184</c:v>
                      </c:pt>
                      <c:pt idx="29188">
                        <c:v>44832.303946759261</c:v>
                      </c:pt>
                      <c:pt idx="29189">
                        <c:v>44832.30395833333</c:v>
                      </c:pt>
                      <c:pt idx="29190">
                        <c:v>44832.303969907407</c:v>
                      </c:pt>
                      <c:pt idx="29191">
                        <c:v>44832.303981481484</c:v>
                      </c:pt>
                      <c:pt idx="29192">
                        <c:v>44832.303993055553</c:v>
                      </c:pt>
                      <c:pt idx="29193">
                        <c:v>44832.30400462963</c:v>
                      </c:pt>
                      <c:pt idx="29194">
                        <c:v>44832.304016203707</c:v>
                      </c:pt>
                      <c:pt idx="29195">
                        <c:v>44832.304039351853</c:v>
                      </c:pt>
                      <c:pt idx="29196">
                        <c:v>44832.304050925923</c:v>
                      </c:pt>
                      <c:pt idx="29197">
                        <c:v>44832.304062499999</c:v>
                      </c:pt>
                      <c:pt idx="29198">
                        <c:v>44832.304074074076</c:v>
                      </c:pt>
                      <c:pt idx="29199">
                        <c:v>44832.304085648146</c:v>
                      </c:pt>
                      <c:pt idx="29200">
                        <c:v>44832.304097222222</c:v>
                      </c:pt>
                      <c:pt idx="29201">
                        <c:v>44832.304108796299</c:v>
                      </c:pt>
                      <c:pt idx="29202">
                        <c:v>44832.304120370369</c:v>
                      </c:pt>
                      <c:pt idx="29203">
                        <c:v>44832.304131944446</c:v>
                      </c:pt>
                      <c:pt idx="29204">
                        <c:v>44832.304143518515</c:v>
                      </c:pt>
                      <c:pt idx="29205">
                        <c:v>44832.304155092592</c:v>
                      </c:pt>
                      <c:pt idx="29206">
                        <c:v>44832.304166666669</c:v>
                      </c:pt>
                      <c:pt idx="29207">
                        <c:v>44832.304178240738</c:v>
                      </c:pt>
                      <c:pt idx="29208">
                        <c:v>44832.304189814815</c:v>
                      </c:pt>
                      <c:pt idx="29209">
                        <c:v>44832.304201388892</c:v>
                      </c:pt>
                      <c:pt idx="29210">
                        <c:v>44832.304212962961</c:v>
                      </c:pt>
                      <c:pt idx="29211">
                        <c:v>44832.304224537038</c:v>
                      </c:pt>
                      <c:pt idx="29212">
                        <c:v>44832.304236111115</c:v>
                      </c:pt>
                      <c:pt idx="29213">
                        <c:v>44832.304247685184</c:v>
                      </c:pt>
                      <c:pt idx="29214">
                        <c:v>44832.304259259261</c:v>
                      </c:pt>
                      <c:pt idx="29215">
                        <c:v>44832.304270833331</c:v>
                      </c:pt>
                      <c:pt idx="29216">
                        <c:v>44832.304282407407</c:v>
                      </c:pt>
                      <c:pt idx="29217">
                        <c:v>44832.304293981484</c:v>
                      </c:pt>
                      <c:pt idx="29218">
                        <c:v>44832.304305555554</c:v>
                      </c:pt>
                      <c:pt idx="29219">
                        <c:v>44832.30431712963</c:v>
                      </c:pt>
                      <c:pt idx="29220">
                        <c:v>44832.304328703707</c:v>
                      </c:pt>
                      <c:pt idx="29221">
                        <c:v>44832.304340277777</c:v>
                      </c:pt>
                      <c:pt idx="29222">
                        <c:v>44832.304351851853</c:v>
                      </c:pt>
                      <c:pt idx="29223">
                        <c:v>44832.304363425923</c:v>
                      </c:pt>
                      <c:pt idx="29224">
                        <c:v>44832.304375</c:v>
                      </c:pt>
                      <c:pt idx="29225">
                        <c:v>44832.304386574076</c:v>
                      </c:pt>
                      <c:pt idx="29226">
                        <c:v>44832.304398148146</c:v>
                      </c:pt>
                      <c:pt idx="29227">
                        <c:v>44832.304409722223</c:v>
                      </c:pt>
                      <c:pt idx="29228">
                        <c:v>44832.3044212963</c:v>
                      </c:pt>
                      <c:pt idx="29229">
                        <c:v>44832.304432870369</c:v>
                      </c:pt>
                      <c:pt idx="29230">
                        <c:v>44832.304444444446</c:v>
                      </c:pt>
                      <c:pt idx="29231">
                        <c:v>44832.304456018515</c:v>
                      </c:pt>
                      <c:pt idx="29232">
                        <c:v>44832.304467592592</c:v>
                      </c:pt>
                      <c:pt idx="29233">
                        <c:v>44832.304479166669</c:v>
                      </c:pt>
                      <c:pt idx="29234">
                        <c:v>44832.304490740738</c:v>
                      </c:pt>
                      <c:pt idx="29235">
                        <c:v>44832.304502314815</c:v>
                      </c:pt>
                      <c:pt idx="29236">
                        <c:v>44832.304513888892</c:v>
                      </c:pt>
                      <c:pt idx="29237">
                        <c:v>44832.304525462961</c:v>
                      </c:pt>
                      <c:pt idx="29238">
                        <c:v>44832.304537037038</c:v>
                      </c:pt>
                      <c:pt idx="29239">
                        <c:v>44832.304548611108</c:v>
                      </c:pt>
                      <c:pt idx="29240">
                        <c:v>44832.304560185185</c:v>
                      </c:pt>
                      <c:pt idx="29241">
                        <c:v>44832.304571759261</c:v>
                      </c:pt>
                      <c:pt idx="29242">
                        <c:v>44832.304583333331</c:v>
                      </c:pt>
                      <c:pt idx="29243">
                        <c:v>44832.304594907408</c:v>
                      </c:pt>
                      <c:pt idx="29244">
                        <c:v>44832.304606481484</c:v>
                      </c:pt>
                      <c:pt idx="29245">
                        <c:v>44832.304618055554</c:v>
                      </c:pt>
                      <c:pt idx="29246">
                        <c:v>44832.304629629631</c:v>
                      </c:pt>
                      <c:pt idx="29247">
                        <c:v>44832.3046412037</c:v>
                      </c:pt>
                      <c:pt idx="29248">
                        <c:v>44832.304652777777</c:v>
                      </c:pt>
                      <c:pt idx="29249">
                        <c:v>44832.304664351854</c:v>
                      </c:pt>
                      <c:pt idx="29250">
                        <c:v>44832.304675925923</c:v>
                      </c:pt>
                      <c:pt idx="29251">
                        <c:v>44832.3046875</c:v>
                      </c:pt>
                      <c:pt idx="29252">
                        <c:v>44832.304699074077</c:v>
                      </c:pt>
                      <c:pt idx="29253">
                        <c:v>44832.304710648146</c:v>
                      </c:pt>
                      <c:pt idx="29254">
                        <c:v>44832.304722222223</c:v>
                      </c:pt>
                      <c:pt idx="29255">
                        <c:v>44832.3047337963</c:v>
                      </c:pt>
                      <c:pt idx="29256">
                        <c:v>44832.304745370369</c:v>
                      </c:pt>
                      <c:pt idx="29257">
                        <c:v>44832.304756944446</c:v>
                      </c:pt>
                      <c:pt idx="29258">
                        <c:v>44832.304768518516</c:v>
                      </c:pt>
                      <c:pt idx="29259">
                        <c:v>44832.304780092592</c:v>
                      </c:pt>
                      <c:pt idx="29260">
                        <c:v>44832.304791666669</c:v>
                      </c:pt>
                      <c:pt idx="29261">
                        <c:v>44832.304803240739</c:v>
                      </c:pt>
                      <c:pt idx="29262">
                        <c:v>44832.304814814815</c:v>
                      </c:pt>
                      <c:pt idx="29263">
                        <c:v>44832.304826388892</c:v>
                      </c:pt>
                      <c:pt idx="29264">
                        <c:v>44832.304837962962</c:v>
                      </c:pt>
                      <c:pt idx="29265">
                        <c:v>44832.304849537039</c:v>
                      </c:pt>
                      <c:pt idx="29266">
                        <c:v>44832.304861111108</c:v>
                      </c:pt>
                      <c:pt idx="29267">
                        <c:v>44832.304872685185</c:v>
                      </c:pt>
                      <c:pt idx="29268">
                        <c:v>44832.304884259262</c:v>
                      </c:pt>
                      <c:pt idx="29269">
                        <c:v>44832.304895833331</c:v>
                      </c:pt>
                      <c:pt idx="29270">
                        <c:v>44832.304907407408</c:v>
                      </c:pt>
                      <c:pt idx="29271">
                        <c:v>44832.304918981485</c:v>
                      </c:pt>
                      <c:pt idx="29272">
                        <c:v>44832.304930555554</c:v>
                      </c:pt>
                      <c:pt idx="29273">
                        <c:v>44832.304942129631</c:v>
                      </c:pt>
                      <c:pt idx="29274">
                        <c:v>44832.3049537037</c:v>
                      </c:pt>
                      <c:pt idx="29275">
                        <c:v>44832.304965277777</c:v>
                      </c:pt>
                      <c:pt idx="29276">
                        <c:v>44832.304976851854</c:v>
                      </c:pt>
                      <c:pt idx="29277">
                        <c:v>44832.304988425924</c:v>
                      </c:pt>
                      <c:pt idx="29278">
                        <c:v>44832.305</c:v>
                      </c:pt>
                      <c:pt idx="29279">
                        <c:v>44832.305011574077</c:v>
                      </c:pt>
                      <c:pt idx="29280">
                        <c:v>44832.305023148147</c:v>
                      </c:pt>
                      <c:pt idx="29281">
                        <c:v>44832.305034722223</c:v>
                      </c:pt>
                      <c:pt idx="29282">
                        <c:v>44832.305046296293</c:v>
                      </c:pt>
                      <c:pt idx="29283">
                        <c:v>44832.30505787037</c:v>
                      </c:pt>
                      <c:pt idx="29284">
                        <c:v>44832.305069444446</c:v>
                      </c:pt>
                      <c:pt idx="29285">
                        <c:v>44832.305081018516</c:v>
                      </c:pt>
                      <c:pt idx="29286">
                        <c:v>44832.305092592593</c:v>
                      </c:pt>
                      <c:pt idx="29287">
                        <c:v>44832.305104166669</c:v>
                      </c:pt>
                      <c:pt idx="29288">
                        <c:v>44832.305115740739</c:v>
                      </c:pt>
                      <c:pt idx="29289">
                        <c:v>44832.305127314816</c:v>
                      </c:pt>
                      <c:pt idx="29290">
                        <c:v>44832.305138888885</c:v>
                      </c:pt>
                      <c:pt idx="29291">
                        <c:v>44832.305150462962</c:v>
                      </c:pt>
                      <c:pt idx="29292">
                        <c:v>44832.305162037039</c:v>
                      </c:pt>
                      <c:pt idx="29293">
                        <c:v>44832.305173611108</c:v>
                      </c:pt>
                      <c:pt idx="29294">
                        <c:v>44832.305185185185</c:v>
                      </c:pt>
                      <c:pt idx="29295">
                        <c:v>44832.305196759262</c:v>
                      </c:pt>
                      <c:pt idx="29296">
                        <c:v>44832.305208333331</c:v>
                      </c:pt>
                      <c:pt idx="29297">
                        <c:v>44832.305219907408</c:v>
                      </c:pt>
                      <c:pt idx="29298">
                        <c:v>44832.305231481485</c:v>
                      </c:pt>
                      <c:pt idx="29299">
                        <c:v>44832.305243055554</c:v>
                      </c:pt>
                      <c:pt idx="29300">
                        <c:v>44832.305254629631</c:v>
                      </c:pt>
                      <c:pt idx="29301">
                        <c:v>44832.305266203701</c:v>
                      </c:pt>
                      <c:pt idx="29302">
                        <c:v>44832.305277777778</c:v>
                      </c:pt>
                      <c:pt idx="29303">
                        <c:v>44832.305289351854</c:v>
                      </c:pt>
                      <c:pt idx="29304">
                        <c:v>44832.305300925924</c:v>
                      </c:pt>
                      <c:pt idx="29305">
                        <c:v>44832.305312500001</c:v>
                      </c:pt>
                      <c:pt idx="29306">
                        <c:v>44832.305324074077</c:v>
                      </c:pt>
                      <c:pt idx="29307">
                        <c:v>44832.305335648147</c:v>
                      </c:pt>
                      <c:pt idx="29308">
                        <c:v>44832.305347222224</c:v>
                      </c:pt>
                      <c:pt idx="29309">
                        <c:v>44832.305358796293</c:v>
                      </c:pt>
                      <c:pt idx="29310">
                        <c:v>44832.30537037037</c:v>
                      </c:pt>
                      <c:pt idx="29311">
                        <c:v>44832.305381944447</c:v>
                      </c:pt>
                      <c:pt idx="29312">
                        <c:v>44832.305393518516</c:v>
                      </c:pt>
                      <c:pt idx="29313">
                        <c:v>44832.305405092593</c:v>
                      </c:pt>
                      <c:pt idx="29314">
                        <c:v>44832.30541666667</c:v>
                      </c:pt>
                      <c:pt idx="29315">
                        <c:v>44832.305428240739</c:v>
                      </c:pt>
                      <c:pt idx="29316">
                        <c:v>44832.305439814816</c:v>
                      </c:pt>
                      <c:pt idx="29317">
                        <c:v>44832.305451388886</c:v>
                      </c:pt>
                      <c:pt idx="29318">
                        <c:v>44832.305462962962</c:v>
                      </c:pt>
                      <c:pt idx="29319">
                        <c:v>44832.305474537039</c:v>
                      </c:pt>
                      <c:pt idx="29320">
                        <c:v>44832.305486111109</c:v>
                      </c:pt>
                      <c:pt idx="29321">
                        <c:v>44832.305497685185</c:v>
                      </c:pt>
                      <c:pt idx="29322">
                        <c:v>44832.305509259262</c:v>
                      </c:pt>
                      <c:pt idx="29323">
                        <c:v>44832.305520833332</c:v>
                      </c:pt>
                      <c:pt idx="29324">
                        <c:v>44832.305532407408</c:v>
                      </c:pt>
                      <c:pt idx="29325">
                        <c:v>44832.305543981478</c:v>
                      </c:pt>
                      <c:pt idx="29326">
                        <c:v>44832.305555555555</c:v>
                      </c:pt>
                      <c:pt idx="29327">
                        <c:v>44832.305567129632</c:v>
                      </c:pt>
                      <c:pt idx="29328">
                        <c:v>44832.305578703701</c:v>
                      </c:pt>
                      <c:pt idx="29329">
                        <c:v>44832.305590277778</c:v>
                      </c:pt>
                      <c:pt idx="29330">
                        <c:v>44832.305601851855</c:v>
                      </c:pt>
                      <c:pt idx="29331">
                        <c:v>44832.305613425924</c:v>
                      </c:pt>
                      <c:pt idx="29332">
                        <c:v>44832.305625000001</c:v>
                      </c:pt>
                      <c:pt idx="29333">
                        <c:v>44832.305636574078</c:v>
                      </c:pt>
                      <c:pt idx="29334">
                        <c:v>44832.305648148147</c:v>
                      </c:pt>
                      <c:pt idx="29335">
                        <c:v>44832.305659722224</c:v>
                      </c:pt>
                      <c:pt idx="29336">
                        <c:v>44832.305671296293</c:v>
                      </c:pt>
                      <c:pt idx="29337">
                        <c:v>44832.30568287037</c:v>
                      </c:pt>
                      <c:pt idx="29338">
                        <c:v>44832.305694444447</c:v>
                      </c:pt>
                      <c:pt idx="29339">
                        <c:v>44832.305706018517</c:v>
                      </c:pt>
                      <c:pt idx="29340">
                        <c:v>44832.305717592593</c:v>
                      </c:pt>
                      <c:pt idx="29341">
                        <c:v>44832.30572916667</c:v>
                      </c:pt>
                      <c:pt idx="29342">
                        <c:v>44832.30574074074</c:v>
                      </c:pt>
                      <c:pt idx="29343">
                        <c:v>44832.305752314816</c:v>
                      </c:pt>
                      <c:pt idx="29344">
                        <c:v>44832.305763888886</c:v>
                      </c:pt>
                      <c:pt idx="29345">
                        <c:v>44832.305775462963</c:v>
                      </c:pt>
                      <c:pt idx="29346">
                        <c:v>44832.305787037039</c:v>
                      </c:pt>
                      <c:pt idx="29347">
                        <c:v>44832.305798611109</c:v>
                      </c:pt>
                      <c:pt idx="29348">
                        <c:v>44832.305810185186</c:v>
                      </c:pt>
                      <c:pt idx="29349">
                        <c:v>44832.305821759262</c:v>
                      </c:pt>
                      <c:pt idx="29350">
                        <c:v>44832.305833333332</c:v>
                      </c:pt>
                      <c:pt idx="29351">
                        <c:v>44832.305844907409</c:v>
                      </c:pt>
                      <c:pt idx="29352">
                        <c:v>44832.305856481478</c:v>
                      </c:pt>
                      <c:pt idx="29353">
                        <c:v>44832.305868055555</c:v>
                      </c:pt>
                      <c:pt idx="29354">
                        <c:v>44832.305879629632</c:v>
                      </c:pt>
                      <c:pt idx="29355">
                        <c:v>44832.305891203701</c:v>
                      </c:pt>
                      <c:pt idx="29356">
                        <c:v>44832.305902777778</c:v>
                      </c:pt>
                      <c:pt idx="29357">
                        <c:v>44832.305914351855</c:v>
                      </c:pt>
                      <c:pt idx="29358">
                        <c:v>44832.305925925924</c:v>
                      </c:pt>
                      <c:pt idx="29359">
                        <c:v>44832.305937500001</c:v>
                      </c:pt>
                      <c:pt idx="29360">
                        <c:v>44832.305949074071</c:v>
                      </c:pt>
                      <c:pt idx="29361">
                        <c:v>44832.305960648147</c:v>
                      </c:pt>
                      <c:pt idx="29362">
                        <c:v>44832.305972222224</c:v>
                      </c:pt>
                      <c:pt idx="29363">
                        <c:v>44832.305983796294</c:v>
                      </c:pt>
                      <c:pt idx="29364">
                        <c:v>44832.305995370371</c:v>
                      </c:pt>
                      <c:pt idx="29365">
                        <c:v>44832.306006944447</c:v>
                      </c:pt>
                      <c:pt idx="29366">
                        <c:v>44832.306018518517</c:v>
                      </c:pt>
                      <c:pt idx="29367">
                        <c:v>44832.306041666663</c:v>
                      </c:pt>
                      <c:pt idx="29368">
                        <c:v>44832.30605324074</c:v>
                      </c:pt>
                      <c:pt idx="29369">
                        <c:v>44832.306064814817</c:v>
                      </c:pt>
                      <c:pt idx="29370">
                        <c:v>44832.306076388886</c:v>
                      </c:pt>
                      <c:pt idx="29371">
                        <c:v>44832.306087962963</c:v>
                      </c:pt>
                      <c:pt idx="29372">
                        <c:v>44832.30609953704</c:v>
                      </c:pt>
                      <c:pt idx="29373">
                        <c:v>44832.306111111109</c:v>
                      </c:pt>
                      <c:pt idx="29374">
                        <c:v>44832.306122685186</c:v>
                      </c:pt>
                      <c:pt idx="29375">
                        <c:v>44832.306134259263</c:v>
                      </c:pt>
                      <c:pt idx="29376">
                        <c:v>44832.306145833332</c:v>
                      </c:pt>
                      <c:pt idx="29377">
                        <c:v>44832.306157407409</c:v>
                      </c:pt>
                      <c:pt idx="29378">
                        <c:v>44832.306168981479</c:v>
                      </c:pt>
                      <c:pt idx="29379">
                        <c:v>44832.306180555555</c:v>
                      </c:pt>
                      <c:pt idx="29380">
                        <c:v>44832.306192129632</c:v>
                      </c:pt>
                      <c:pt idx="29381">
                        <c:v>44832.306203703702</c:v>
                      </c:pt>
                      <c:pt idx="29382">
                        <c:v>44832.306215277778</c:v>
                      </c:pt>
                      <c:pt idx="29383">
                        <c:v>44832.306226851855</c:v>
                      </c:pt>
                      <c:pt idx="29384">
                        <c:v>44832.306238425925</c:v>
                      </c:pt>
                      <c:pt idx="29385">
                        <c:v>44832.306250000001</c:v>
                      </c:pt>
                      <c:pt idx="29386">
                        <c:v>44832.306261574071</c:v>
                      </c:pt>
                      <c:pt idx="29387">
                        <c:v>44832.306273148148</c:v>
                      </c:pt>
                      <c:pt idx="29388">
                        <c:v>44832.306284722225</c:v>
                      </c:pt>
                      <c:pt idx="29389">
                        <c:v>44832.306296296294</c:v>
                      </c:pt>
                      <c:pt idx="29390">
                        <c:v>44832.306307870371</c:v>
                      </c:pt>
                      <c:pt idx="29391">
                        <c:v>44832.306319444448</c:v>
                      </c:pt>
                      <c:pt idx="29392">
                        <c:v>44832.306331018517</c:v>
                      </c:pt>
                      <c:pt idx="29393">
                        <c:v>44832.306342592594</c:v>
                      </c:pt>
                      <c:pt idx="29394">
                        <c:v>44832.306354166663</c:v>
                      </c:pt>
                      <c:pt idx="29395">
                        <c:v>44832.30636574074</c:v>
                      </c:pt>
                      <c:pt idx="29396">
                        <c:v>44832.306377314817</c:v>
                      </c:pt>
                      <c:pt idx="29397">
                        <c:v>44832.306388888886</c:v>
                      </c:pt>
                      <c:pt idx="29398">
                        <c:v>44832.306400462963</c:v>
                      </c:pt>
                      <c:pt idx="29399">
                        <c:v>44832.30641203704</c:v>
                      </c:pt>
                      <c:pt idx="29400">
                        <c:v>44832.306423611109</c:v>
                      </c:pt>
                      <c:pt idx="29401">
                        <c:v>44832.306435185186</c:v>
                      </c:pt>
                      <c:pt idx="29402">
                        <c:v>44832.306446759256</c:v>
                      </c:pt>
                      <c:pt idx="29403">
                        <c:v>44832.306458333333</c:v>
                      </c:pt>
                      <c:pt idx="29404">
                        <c:v>44832.306469907409</c:v>
                      </c:pt>
                      <c:pt idx="29405">
                        <c:v>44832.306481481479</c:v>
                      </c:pt>
                      <c:pt idx="29406">
                        <c:v>44832.306493055556</c:v>
                      </c:pt>
                      <c:pt idx="29407">
                        <c:v>44832.306504629632</c:v>
                      </c:pt>
                      <c:pt idx="29408">
                        <c:v>44832.306516203702</c:v>
                      </c:pt>
                      <c:pt idx="29409">
                        <c:v>44832.306527777779</c:v>
                      </c:pt>
                      <c:pt idx="29410">
                        <c:v>44832.306539351855</c:v>
                      </c:pt>
                      <c:pt idx="29411">
                        <c:v>44832.306550925925</c:v>
                      </c:pt>
                      <c:pt idx="29412">
                        <c:v>44832.306562500002</c:v>
                      </c:pt>
                      <c:pt idx="29413">
                        <c:v>44832.306574074071</c:v>
                      </c:pt>
                      <c:pt idx="29414">
                        <c:v>44832.306585648148</c:v>
                      </c:pt>
                      <c:pt idx="29415">
                        <c:v>44832.306597222225</c:v>
                      </c:pt>
                      <c:pt idx="29416">
                        <c:v>44832.306608796294</c:v>
                      </c:pt>
                      <c:pt idx="29417">
                        <c:v>44832.306620370371</c:v>
                      </c:pt>
                      <c:pt idx="29418">
                        <c:v>44832.306631944448</c:v>
                      </c:pt>
                      <c:pt idx="29419">
                        <c:v>44832.306643518517</c:v>
                      </c:pt>
                      <c:pt idx="29420">
                        <c:v>44832.306655092594</c:v>
                      </c:pt>
                      <c:pt idx="29421">
                        <c:v>44832.306666666664</c:v>
                      </c:pt>
                      <c:pt idx="29422">
                        <c:v>44832.30667824074</c:v>
                      </c:pt>
                      <c:pt idx="29423">
                        <c:v>44832.306689814817</c:v>
                      </c:pt>
                      <c:pt idx="29424">
                        <c:v>44832.306701388887</c:v>
                      </c:pt>
                      <c:pt idx="29425">
                        <c:v>44832.306712962964</c:v>
                      </c:pt>
                      <c:pt idx="29426">
                        <c:v>44832.30672453704</c:v>
                      </c:pt>
                      <c:pt idx="29427">
                        <c:v>44832.30673611111</c:v>
                      </c:pt>
                      <c:pt idx="29428">
                        <c:v>44832.306747685187</c:v>
                      </c:pt>
                      <c:pt idx="29429">
                        <c:v>44832.306759259256</c:v>
                      </c:pt>
                      <c:pt idx="29430">
                        <c:v>44832.306770833333</c:v>
                      </c:pt>
                      <c:pt idx="29431">
                        <c:v>44832.30678240741</c:v>
                      </c:pt>
                      <c:pt idx="29432">
                        <c:v>44832.306793981479</c:v>
                      </c:pt>
                      <c:pt idx="29433">
                        <c:v>44832.306805555556</c:v>
                      </c:pt>
                      <c:pt idx="29434">
                        <c:v>44832.306817129633</c:v>
                      </c:pt>
                      <c:pt idx="29435">
                        <c:v>44832.306828703702</c:v>
                      </c:pt>
                      <c:pt idx="29436">
                        <c:v>44832.306840277779</c:v>
                      </c:pt>
                      <c:pt idx="29437">
                        <c:v>44832.306851851848</c:v>
                      </c:pt>
                      <c:pt idx="29438">
                        <c:v>44832.306863425925</c:v>
                      </c:pt>
                      <c:pt idx="29439">
                        <c:v>44832.306875000002</c:v>
                      </c:pt>
                      <c:pt idx="29440">
                        <c:v>44832.306886574072</c:v>
                      </c:pt>
                      <c:pt idx="29441">
                        <c:v>44832.306898148148</c:v>
                      </c:pt>
                      <c:pt idx="29442">
                        <c:v>44832.306909722225</c:v>
                      </c:pt>
                      <c:pt idx="29443">
                        <c:v>44832.306921296295</c:v>
                      </c:pt>
                      <c:pt idx="29444">
                        <c:v>44832.306932870371</c:v>
                      </c:pt>
                      <c:pt idx="29445">
                        <c:v>44832.306944444441</c:v>
                      </c:pt>
                      <c:pt idx="29446">
                        <c:v>44832.306956018518</c:v>
                      </c:pt>
                      <c:pt idx="29447">
                        <c:v>44832.306967592594</c:v>
                      </c:pt>
                      <c:pt idx="29448">
                        <c:v>44832.306979166664</c:v>
                      </c:pt>
                      <c:pt idx="29449">
                        <c:v>44832.306990740741</c:v>
                      </c:pt>
                      <c:pt idx="29450">
                        <c:v>44832.307002314818</c:v>
                      </c:pt>
                      <c:pt idx="29451">
                        <c:v>44832.307013888887</c:v>
                      </c:pt>
                      <c:pt idx="29452">
                        <c:v>44832.307025462964</c:v>
                      </c:pt>
                      <c:pt idx="29453">
                        <c:v>44832.307037037041</c:v>
                      </c:pt>
                      <c:pt idx="29454">
                        <c:v>44832.30704861111</c:v>
                      </c:pt>
                      <c:pt idx="29455">
                        <c:v>44832.307060185187</c:v>
                      </c:pt>
                      <c:pt idx="29456">
                        <c:v>44832.307071759256</c:v>
                      </c:pt>
                      <c:pt idx="29457">
                        <c:v>44832.307083333333</c:v>
                      </c:pt>
                      <c:pt idx="29458">
                        <c:v>44832.30709490741</c:v>
                      </c:pt>
                      <c:pt idx="29459">
                        <c:v>44832.307106481479</c:v>
                      </c:pt>
                      <c:pt idx="29460">
                        <c:v>44832.307118055556</c:v>
                      </c:pt>
                      <c:pt idx="29461">
                        <c:v>44832.307129629633</c:v>
                      </c:pt>
                      <c:pt idx="29462">
                        <c:v>44832.307141203702</c:v>
                      </c:pt>
                      <c:pt idx="29463">
                        <c:v>44832.307152777779</c:v>
                      </c:pt>
                      <c:pt idx="29464">
                        <c:v>44832.307164351849</c:v>
                      </c:pt>
                      <c:pt idx="29465">
                        <c:v>44832.307175925926</c:v>
                      </c:pt>
                      <c:pt idx="29466">
                        <c:v>44832.307187500002</c:v>
                      </c:pt>
                      <c:pt idx="29467">
                        <c:v>44832.307199074072</c:v>
                      </c:pt>
                      <c:pt idx="29468">
                        <c:v>44832.307210648149</c:v>
                      </c:pt>
                      <c:pt idx="29469">
                        <c:v>44832.307222222225</c:v>
                      </c:pt>
                      <c:pt idx="29470">
                        <c:v>44832.307233796295</c:v>
                      </c:pt>
                      <c:pt idx="29471">
                        <c:v>44832.307245370372</c:v>
                      </c:pt>
                      <c:pt idx="29472">
                        <c:v>44832.307256944441</c:v>
                      </c:pt>
                      <c:pt idx="29473">
                        <c:v>44832.307268518518</c:v>
                      </c:pt>
                      <c:pt idx="29474">
                        <c:v>44832.307280092595</c:v>
                      </c:pt>
                      <c:pt idx="29475">
                        <c:v>44832.307291666664</c:v>
                      </c:pt>
                      <c:pt idx="29476">
                        <c:v>44832.307303240741</c:v>
                      </c:pt>
                      <c:pt idx="29477">
                        <c:v>44832.307314814818</c:v>
                      </c:pt>
                      <c:pt idx="29478">
                        <c:v>44832.307326388887</c:v>
                      </c:pt>
                      <c:pt idx="29479">
                        <c:v>44832.307337962964</c:v>
                      </c:pt>
                      <c:pt idx="29480">
                        <c:v>44832.307349537034</c:v>
                      </c:pt>
                      <c:pt idx="29481">
                        <c:v>44832.30736111111</c:v>
                      </c:pt>
                      <c:pt idx="29482">
                        <c:v>44832.307372685187</c:v>
                      </c:pt>
                      <c:pt idx="29483">
                        <c:v>44832.307384259257</c:v>
                      </c:pt>
                      <c:pt idx="29484">
                        <c:v>44832.307395833333</c:v>
                      </c:pt>
                      <c:pt idx="29485">
                        <c:v>44832.30740740741</c:v>
                      </c:pt>
                      <c:pt idx="29486">
                        <c:v>44832.30741898148</c:v>
                      </c:pt>
                      <c:pt idx="29487">
                        <c:v>44832.307430555556</c:v>
                      </c:pt>
                      <c:pt idx="29488">
                        <c:v>44832.307442129626</c:v>
                      </c:pt>
                      <c:pt idx="29489">
                        <c:v>44832.307453703703</c:v>
                      </c:pt>
                      <c:pt idx="29490">
                        <c:v>44832.30746527778</c:v>
                      </c:pt>
                      <c:pt idx="29491">
                        <c:v>44832.307476851849</c:v>
                      </c:pt>
                      <c:pt idx="29492">
                        <c:v>44832.307488425926</c:v>
                      </c:pt>
                      <c:pt idx="29493">
                        <c:v>44832.307500000003</c:v>
                      </c:pt>
                      <c:pt idx="29494">
                        <c:v>44832.307511574072</c:v>
                      </c:pt>
                      <c:pt idx="29495">
                        <c:v>44832.307523148149</c:v>
                      </c:pt>
                      <c:pt idx="29496">
                        <c:v>44832.307534722226</c:v>
                      </c:pt>
                      <c:pt idx="29497">
                        <c:v>44832.307546296295</c:v>
                      </c:pt>
                      <c:pt idx="29498">
                        <c:v>44832.307557870372</c:v>
                      </c:pt>
                      <c:pt idx="29499">
                        <c:v>44832.307569444441</c:v>
                      </c:pt>
                      <c:pt idx="29500">
                        <c:v>44832.307581018518</c:v>
                      </c:pt>
                      <c:pt idx="29501">
                        <c:v>44832.307592592595</c:v>
                      </c:pt>
                      <c:pt idx="29502">
                        <c:v>44832.307604166665</c:v>
                      </c:pt>
                      <c:pt idx="29503">
                        <c:v>44832.307615740741</c:v>
                      </c:pt>
                      <c:pt idx="29504">
                        <c:v>44832.307627314818</c:v>
                      </c:pt>
                      <c:pt idx="29505">
                        <c:v>44832.307638888888</c:v>
                      </c:pt>
                      <c:pt idx="29506">
                        <c:v>44832.307650462964</c:v>
                      </c:pt>
                      <c:pt idx="29507">
                        <c:v>44832.307662037034</c:v>
                      </c:pt>
                      <c:pt idx="29508">
                        <c:v>44832.307673611111</c:v>
                      </c:pt>
                      <c:pt idx="29509">
                        <c:v>44832.307685185187</c:v>
                      </c:pt>
                      <c:pt idx="29510">
                        <c:v>44832.307696759257</c:v>
                      </c:pt>
                      <c:pt idx="29511">
                        <c:v>44832.307708333334</c:v>
                      </c:pt>
                      <c:pt idx="29512">
                        <c:v>44832.307719907411</c:v>
                      </c:pt>
                      <c:pt idx="29513">
                        <c:v>44832.30773148148</c:v>
                      </c:pt>
                      <c:pt idx="29514">
                        <c:v>44832.307743055557</c:v>
                      </c:pt>
                      <c:pt idx="29515">
                        <c:v>44832.307754629626</c:v>
                      </c:pt>
                      <c:pt idx="29516">
                        <c:v>44832.307766203703</c:v>
                      </c:pt>
                      <c:pt idx="29517">
                        <c:v>44832.30777777778</c:v>
                      </c:pt>
                      <c:pt idx="29518">
                        <c:v>44832.307789351849</c:v>
                      </c:pt>
                      <c:pt idx="29519">
                        <c:v>44832.307800925926</c:v>
                      </c:pt>
                      <c:pt idx="29520">
                        <c:v>44832.307812500003</c:v>
                      </c:pt>
                      <c:pt idx="29521">
                        <c:v>44832.307824074072</c:v>
                      </c:pt>
                      <c:pt idx="29522">
                        <c:v>44832.307835648149</c:v>
                      </c:pt>
                      <c:pt idx="29523">
                        <c:v>44832.307847222219</c:v>
                      </c:pt>
                      <c:pt idx="29524">
                        <c:v>44832.307858796295</c:v>
                      </c:pt>
                      <c:pt idx="29525">
                        <c:v>44832.307870370372</c:v>
                      </c:pt>
                      <c:pt idx="29526">
                        <c:v>44832.307881944442</c:v>
                      </c:pt>
                      <c:pt idx="29527">
                        <c:v>44832.307893518519</c:v>
                      </c:pt>
                      <c:pt idx="29528">
                        <c:v>44832.307905092595</c:v>
                      </c:pt>
                      <c:pt idx="29529">
                        <c:v>44832.307916666665</c:v>
                      </c:pt>
                      <c:pt idx="29530">
                        <c:v>44832.307928240742</c:v>
                      </c:pt>
                      <c:pt idx="29531">
                        <c:v>44832.307939814818</c:v>
                      </c:pt>
                      <c:pt idx="29532">
                        <c:v>44832.307951388888</c:v>
                      </c:pt>
                      <c:pt idx="29533">
                        <c:v>44832.307962962965</c:v>
                      </c:pt>
                      <c:pt idx="29534">
                        <c:v>44832.307974537034</c:v>
                      </c:pt>
                      <c:pt idx="29535">
                        <c:v>44832.307986111111</c:v>
                      </c:pt>
                      <c:pt idx="29536">
                        <c:v>44832.307997685188</c:v>
                      </c:pt>
                      <c:pt idx="29537">
                        <c:v>44832.308009259257</c:v>
                      </c:pt>
                      <c:pt idx="29538">
                        <c:v>44832.308020833334</c:v>
                      </c:pt>
                      <c:pt idx="29539">
                        <c:v>44832.30804398148</c:v>
                      </c:pt>
                      <c:pt idx="29540">
                        <c:v>44832.308055555557</c:v>
                      </c:pt>
                      <c:pt idx="29541">
                        <c:v>44832.308067129627</c:v>
                      </c:pt>
                      <c:pt idx="29542">
                        <c:v>44832.308078703703</c:v>
                      </c:pt>
                      <c:pt idx="29543">
                        <c:v>44832.30809027778</c:v>
                      </c:pt>
                      <c:pt idx="29544">
                        <c:v>44832.30810185185</c:v>
                      </c:pt>
                      <c:pt idx="29545">
                        <c:v>44832.308113425926</c:v>
                      </c:pt>
                      <c:pt idx="29546">
                        <c:v>44832.308125000003</c:v>
                      </c:pt>
                      <c:pt idx="29547">
                        <c:v>44832.308136574073</c:v>
                      </c:pt>
                      <c:pt idx="29548">
                        <c:v>44832.308148148149</c:v>
                      </c:pt>
                      <c:pt idx="29549">
                        <c:v>44832.308159722219</c:v>
                      </c:pt>
                      <c:pt idx="29550">
                        <c:v>44832.308171296296</c:v>
                      </c:pt>
                      <c:pt idx="29551">
                        <c:v>44832.308182870373</c:v>
                      </c:pt>
                      <c:pt idx="29552">
                        <c:v>44832.308194444442</c:v>
                      </c:pt>
                      <c:pt idx="29553">
                        <c:v>44832.308206018519</c:v>
                      </c:pt>
                      <c:pt idx="29554">
                        <c:v>44832.308217592596</c:v>
                      </c:pt>
                      <c:pt idx="29555">
                        <c:v>44832.308229166665</c:v>
                      </c:pt>
                      <c:pt idx="29556">
                        <c:v>44832.308240740742</c:v>
                      </c:pt>
                      <c:pt idx="29557">
                        <c:v>44832.308252314811</c:v>
                      </c:pt>
                      <c:pt idx="29558">
                        <c:v>44832.308263888888</c:v>
                      </c:pt>
                      <c:pt idx="29559">
                        <c:v>44832.308275462965</c:v>
                      </c:pt>
                      <c:pt idx="29560">
                        <c:v>44832.308287037034</c:v>
                      </c:pt>
                      <c:pt idx="29561">
                        <c:v>44832.308298611111</c:v>
                      </c:pt>
                      <c:pt idx="29562">
                        <c:v>44832.308310185188</c:v>
                      </c:pt>
                      <c:pt idx="29563">
                        <c:v>44832.308321759258</c:v>
                      </c:pt>
                      <c:pt idx="29564">
                        <c:v>44832.308333333334</c:v>
                      </c:pt>
                      <c:pt idx="29565">
                        <c:v>44832.308344907404</c:v>
                      </c:pt>
                      <c:pt idx="29566">
                        <c:v>44832.308356481481</c:v>
                      </c:pt>
                      <c:pt idx="29567">
                        <c:v>44832.308368055557</c:v>
                      </c:pt>
                      <c:pt idx="29568">
                        <c:v>44832.308379629627</c:v>
                      </c:pt>
                      <c:pt idx="29569">
                        <c:v>44832.308391203704</c:v>
                      </c:pt>
                      <c:pt idx="29570">
                        <c:v>44832.30840277778</c:v>
                      </c:pt>
                      <c:pt idx="29571">
                        <c:v>44832.30841435185</c:v>
                      </c:pt>
                      <c:pt idx="29572">
                        <c:v>44832.308425925927</c:v>
                      </c:pt>
                      <c:pt idx="29573">
                        <c:v>44832.308437500003</c:v>
                      </c:pt>
                      <c:pt idx="29574">
                        <c:v>44832.308449074073</c:v>
                      </c:pt>
                      <c:pt idx="29575">
                        <c:v>44832.30846064815</c:v>
                      </c:pt>
                      <c:pt idx="29576">
                        <c:v>44832.308472222219</c:v>
                      </c:pt>
                      <c:pt idx="29577">
                        <c:v>44832.308483796296</c:v>
                      </c:pt>
                      <c:pt idx="29578">
                        <c:v>44832.308495370373</c:v>
                      </c:pt>
                      <c:pt idx="29579">
                        <c:v>44832.308506944442</c:v>
                      </c:pt>
                      <c:pt idx="29580">
                        <c:v>44832.308518518519</c:v>
                      </c:pt>
                      <c:pt idx="29581">
                        <c:v>44832.308530092596</c:v>
                      </c:pt>
                      <c:pt idx="29582">
                        <c:v>44832.308541666665</c:v>
                      </c:pt>
                      <c:pt idx="29583">
                        <c:v>44832.308553240742</c:v>
                      </c:pt>
                      <c:pt idx="29584">
                        <c:v>44832.308564814812</c:v>
                      </c:pt>
                      <c:pt idx="29585">
                        <c:v>44832.308576388888</c:v>
                      </c:pt>
                      <c:pt idx="29586">
                        <c:v>44832.308587962965</c:v>
                      </c:pt>
                      <c:pt idx="29587">
                        <c:v>44832.308599537035</c:v>
                      </c:pt>
                      <c:pt idx="29588">
                        <c:v>44832.308611111112</c:v>
                      </c:pt>
                      <c:pt idx="29589">
                        <c:v>44832.308622685188</c:v>
                      </c:pt>
                      <c:pt idx="29590">
                        <c:v>44832.308634259258</c:v>
                      </c:pt>
                      <c:pt idx="29591">
                        <c:v>44832.308645833335</c:v>
                      </c:pt>
                      <c:pt idx="29592">
                        <c:v>44832.308657407404</c:v>
                      </c:pt>
                      <c:pt idx="29593">
                        <c:v>44832.308668981481</c:v>
                      </c:pt>
                      <c:pt idx="29594">
                        <c:v>44832.308680555558</c:v>
                      </c:pt>
                      <c:pt idx="29595">
                        <c:v>44832.308692129627</c:v>
                      </c:pt>
                      <c:pt idx="29596">
                        <c:v>44832.308703703704</c:v>
                      </c:pt>
                      <c:pt idx="29597">
                        <c:v>44832.308715277781</c:v>
                      </c:pt>
                      <c:pt idx="29598">
                        <c:v>44832.30872685185</c:v>
                      </c:pt>
                      <c:pt idx="29599">
                        <c:v>44832.308738425927</c:v>
                      </c:pt>
                      <c:pt idx="29600">
                        <c:v>44832.308749999997</c:v>
                      </c:pt>
                      <c:pt idx="29601">
                        <c:v>44832.308761574073</c:v>
                      </c:pt>
                      <c:pt idx="29602">
                        <c:v>44832.30877314815</c:v>
                      </c:pt>
                      <c:pt idx="29603">
                        <c:v>44832.30878472222</c:v>
                      </c:pt>
                      <c:pt idx="29604">
                        <c:v>44832.308796296296</c:v>
                      </c:pt>
                      <c:pt idx="29605">
                        <c:v>44832.308807870373</c:v>
                      </c:pt>
                      <c:pt idx="29606">
                        <c:v>44832.308819444443</c:v>
                      </c:pt>
                      <c:pt idx="29607">
                        <c:v>44832.308831018519</c:v>
                      </c:pt>
                      <c:pt idx="29608">
                        <c:v>44832.308842592596</c:v>
                      </c:pt>
                      <c:pt idx="29609">
                        <c:v>44832.308854166666</c:v>
                      </c:pt>
                      <c:pt idx="29610">
                        <c:v>44832.308865740742</c:v>
                      </c:pt>
                      <c:pt idx="29611">
                        <c:v>44832.308877314812</c:v>
                      </c:pt>
                      <c:pt idx="29612">
                        <c:v>44832.308888888889</c:v>
                      </c:pt>
                      <c:pt idx="29613">
                        <c:v>44832.308900462966</c:v>
                      </c:pt>
                      <c:pt idx="29614">
                        <c:v>44832.308912037035</c:v>
                      </c:pt>
                      <c:pt idx="29615">
                        <c:v>44832.308923611112</c:v>
                      </c:pt>
                      <c:pt idx="29616">
                        <c:v>44832.308935185189</c:v>
                      </c:pt>
                      <c:pt idx="29617">
                        <c:v>44832.308946759258</c:v>
                      </c:pt>
                      <c:pt idx="29618">
                        <c:v>44832.308958333335</c:v>
                      </c:pt>
                      <c:pt idx="29619">
                        <c:v>44832.308969907404</c:v>
                      </c:pt>
                      <c:pt idx="29620">
                        <c:v>44832.308981481481</c:v>
                      </c:pt>
                      <c:pt idx="29621">
                        <c:v>44832.308993055558</c:v>
                      </c:pt>
                      <c:pt idx="29622">
                        <c:v>44832.309004629627</c:v>
                      </c:pt>
                      <c:pt idx="29623">
                        <c:v>44832.309016203704</c:v>
                      </c:pt>
                      <c:pt idx="29624">
                        <c:v>44832.309027777781</c:v>
                      </c:pt>
                      <c:pt idx="29625">
                        <c:v>44832.309039351851</c:v>
                      </c:pt>
                      <c:pt idx="29626">
                        <c:v>44832.309050925927</c:v>
                      </c:pt>
                      <c:pt idx="29627">
                        <c:v>44832.309062499997</c:v>
                      </c:pt>
                      <c:pt idx="29628">
                        <c:v>44832.309074074074</c:v>
                      </c:pt>
                      <c:pt idx="29629">
                        <c:v>44832.30908564815</c:v>
                      </c:pt>
                      <c:pt idx="29630">
                        <c:v>44832.30909722222</c:v>
                      </c:pt>
                      <c:pt idx="29631">
                        <c:v>44832.309108796297</c:v>
                      </c:pt>
                      <c:pt idx="29632">
                        <c:v>44832.309120370373</c:v>
                      </c:pt>
                      <c:pt idx="29633">
                        <c:v>44832.309131944443</c:v>
                      </c:pt>
                      <c:pt idx="29634">
                        <c:v>44832.30914351852</c:v>
                      </c:pt>
                      <c:pt idx="29635">
                        <c:v>44832.309155092589</c:v>
                      </c:pt>
                      <c:pt idx="29636">
                        <c:v>44832.309166666666</c:v>
                      </c:pt>
                      <c:pt idx="29637">
                        <c:v>44832.309178240743</c:v>
                      </c:pt>
                      <c:pt idx="29638">
                        <c:v>44832.309189814812</c:v>
                      </c:pt>
                      <c:pt idx="29639">
                        <c:v>44832.309201388889</c:v>
                      </c:pt>
                      <c:pt idx="29640">
                        <c:v>44832.309212962966</c:v>
                      </c:pt>
                      <c:pt idx="29641">
                        <c:v>44832.309224537035</c:v>
                      </c:pt>
                      <c:pt idx="29642">
                        <c:v>44832.309236111112</c:v>
                      </c:pt>
                      <c:pt idx="29643">
                        <c:v>44832.309247685182</c:v>
                      </c:pt>
                      <c:pt idx="29644">
                        <c:v>44832.309259259258</c:v>
                      </c:pt>
                      <c:pt idx="29645">
                        <c:v>44832.309270833335</c:v>
                      </c:pt>
                      <c:pt idx="29646">
                        <c:v>44832.309282407405</c:v>
                      </c:pt>
                      <c:pt idx="29647">
                        <c:v>44832.309293981481</c:v>
                      </c:pt>
                      <c:pt idx="29648">
                        <c:v>44832.309305555558</c:v>
                      </c:pt>
                      <c:pt idx="29649">
                        <c:v>44832.309317129628</c:v>
                      </c:pt>
                      <c:pt idx="29650">
                        <c:v>44832.309328703705</c:v>
                      </c:pt>
                      <c:pt idx="29651">
                        <c:v>44832.309340277781</c:v>
                      </c:pt>
                      <c:pt idx="29652">
                        <c:v>44832.309351851851</c:v>
                      </c:pt>
                      <c:pt idx="29653">
                        <c:v>44832.309363425928</c:v>
                      </c:pt>
                      <c:pt idx="29654">
                        <c:v>44832.309374999997</c:v>
                      </c:pt>
                      <c:pt idx="29655">
                        <c:v>44832.309386574074</c:v>
                      </c:pt>
                      <c:pt idx="29656">
                        <c:v>44832.309398148151</c:v>
                      </c:pt>
                      <c:pt idx="29657">
                        <c:v>44832.30940972222</c:v>
                      </c:pt>
                      <c:pt idx="29658">
                        <c:v>44832.309421296297</c:v>
                      </c:pt>
                      <c:pt idx="29659">
                        <c:v>44832.309432870374</c:v>
                      </c:pt>
                      <c:pt idx="29660">
                        <c:v>44832.309444444443</c:v>
                      </c:pt>
                      <c:pt idx="29661">
                        <c:v>44832.30945601852</c:v>
                      </c:pt>
                      <c:pt idx="29662">
                        <c:v>44832.309467592589</c:v>
                      </c:pt>
                      <c:pt idx="29663">
                        <c:v>44832.309479166666</c:v>
                      </c:pt>
                      <c:pt idx="29664">
                        <c:v>44832.309490740743</c:v>
                      </c:pt>
                      <c:pt idx="29665">
                        <c:v>44832.309502314813</c:v>
                      </c:pt>
                      <c:pt idx="29666">
                        <c:v>44832.309513888889</c:v>
                      </c:pt>
                      <c:pt idx="29667">
                        <c:v>44832.309525462966</c:v>
                      </c:pt>
                      <c:pt idx="29668">
                        <c:v>44832.309537037036</c:v>
                      </c:pt>
                      <c:pt idx="29669">
                        <c:v>44832.309548611112</c:v>
                      </c:pt>
                      <c:pt idx="29670">
                        <c:v>44832.309560185182</c:v>
                      </c:pt>
                      <c:pt idx="29671">
                        <c:v>44832.309571759259</c:v>
                      </c:pt>
                      <c:pt idx="29672">
                        <c:v>44832.309583333335</c:v>
                      </c:pt>
                      <c:pt idx="29673">
                        <c:v>44832.309594907405</c:v>
                      </c:pt>
                      <c:pt idx="29674">
                        <c:v>44832.309606481482</c:v>
                      </c:pt>
                      <c:pt idx="29675">
                        <c:v>44832.309618055559</c:v>
                      </c:pt>
                      <c:pt idx="29676">
                        <c:v>44832.309629629628</c:v>
                      </c:pt>
                      <c:pt idx="29677">
                        <c:v>44832.309641203705</c:v>
                      </c:pt>
                      <c:pt idx="29678">
                        <c:v>44832.309652777774</c:v>
                      </c:pt>
                      <c:pt idx="29679">
                        <c:v>44832.309664351851</c:v>
                      </c:pt>
                      <c:pt idx="29680">
                        <c:v>44832.309675925928</c:v>
                      </c:pt>
                      <c:pt idx="29681">
                        <c:v>44832.309687499997</c:v>
                      </c:pt>
                      <c:pt idx="29682">
                        <c:v>44832.309699074074</c:v>
                      </c:pt>
                      <c:pt idx="29683">
                        <c:v>44832.309710648151</c:v>
                      </c:pt>
                      <c:pt idx="29684">
                        <c:v>44832.30972222222</c:v>
                      </c:pt>
                      <c:pt idx="29685">
                        <c:v>44832.309733796297</c:v>
                      </c:pt>
                      <c:pt idx="29686">
                        <c:v>44832.309745370374</c:v>
                      </c:pt>
                      <c:pt idx="29687">
                        <c:v>44832.309756944444</c:v>
                      </c:pt>
                      <c:pt idx="29688">
                        <c:v>44832.30976851852</c:v>
                      </c:pt>
                      <c:pt idx="29689">
                        <c:v>44832.30978009259</c:v>
                      </c:pt>
                      <c:pt idx="29690">
                        <c:v>44832.309791666667</c:v>
                      </c:pt>
                      <c:pt idx="29691">
                        <c:v>44832.309803240743</c:v>
                      </c:pt>
                      <c:pt idx="29692">
                        <c:v>44832.309814814813</c:v>
                      </c:pt>
                      <c:pt idx="29693">
                        <c:v>44832.30982638889</c:v>
                      </c:pt>
                      <c:pt idx="29694">
                        <c:v>44832.309837962966</c:v>
                      </c:pt>
                      <c:pt idx="29695">
                        <c:v>44832.309849537036</c:v>
                      </c:pt>
                      <c:pt idx="29696">
                        <c:v>44832.309861111113</c:v>
                      </c:pt>
                      <c:pt idx="29697">
                        <c:v>44832.309872685182</c:v>
                      </c:pt>
                      <c:pt idx="29698">
                        <c:v>44832.309884259259</c:v>
                      </c:pt>
                      <c:pt idx="29699">
                        <c:v>44832.309895833336</c:v>
                      </c:pt>
                      <c:pt idx="29700">
                        <c:v>44832.309907407405</c:v>
                      </c:pt>
                      <c:pt idx="29701">
                        <c:v>44832.309918981482</c:v>
                      </c:pt>
                      <c:pt idx="29702">
                        <c:v>44832.309930555559</c:v>
                      </c:pt>
                      <c:pt idx="29703">
                        <c:v>44832.309942129628</c:v>
                      </c:pt>
                      <c:pt idx="29704">
                        <c:v>44832.309953703705</c:v>
                      </c:pt>
                      <c:pt idx="29705">
                        <c:v>44832.309965277775</c:v>
                      </c:pt>
                      <c:pt idx="29706">
                        <c:v>44832.309976851851</c:v>
                      </c:pt>
                      <c:pt idx="29707">
                        <c:v>44832.309988425928</c:v>
                      </c:pt>
                      <c:pt idx="29708">
                        <c:v>44832.31</c:v>
                      </c:pt>
                      <c:pt idx="29709">
                        <c:v>44832.310011574074</c:v>
                      </c:pt>
                      <c:pt idx="29710">
                        <c:v>44832.310034722221</c:v>
                      </c:pt>
                      <c:pt idx="29711">
                        <c:v>44832.310046296298</c:v>
                      </c:pt>
                      <c:pt idx="29712">
                        <c:v>44832.310057870367</c:v>
                      </c:pt>
                      <c:pt idx="29713">
                        <c:v>44832.310069444444</c:v>
                      </c:pt>
                      <c:pt idx="29714">
                        <c:v>44832.310081018521</c:v>
                      </c:pt>
                      <c:pt idx="29715">
                        <c:v>44832.31009259259</c:v>
                      </c:pt>
                      <c:pt idx="29716">
                        <c:v>44832.310104166667</c:v>
                      </c:pt>
                      <c:pt idx="29717">
                        <c:v>44832.310115740744</c:v>
                      </c:pt>
                      <c:pt idx="29718">
                        <c:v>44832.310127314813</c:v>
                      </c:pt>
                      <c:pt idx="29719">
                        <c:v>44832.31013888889</c:v>
                      </c:pt>
                      <c:pt idx="29720">
                        <c:v>44832.310150462959</c:v>
                      </c:pt>
                      <c:pt idx="29721">
                        <c:v>44832.310162037036</c:v>
                      </c:pt>
                      <c:pt idx="29722">
                        <c:v>44832.310173611113</c:v>
                      </c:pt>
                      <c:pt idx="29723">
                        <c:v>44832.310185185182</c:v>
                      </c:pt>
                      <c:pt idx="29724">
                        <c:v>44832.310196759259</c:v>
                      </c:pt>
                      <c:pt idx="29725">
                        <c:v>44832.310208333336</c:v>
                      </c:pt>
                      <c:pt idx="29726">
                        <c:v>44832.310219907406</c:v>
                      </c:pt>
                      <c:pt idx="29727">
                        <c:v>44832.310231481482</c:v>
                      </c:pt>
                      <c:pt idx="29728">
                        <c:v>44832.310243055559</c:v>
                      </c:pt>
                      <c:pt idx="29729">
                        <c:v>44832.310254629629</c:v>
                      </c:pt>
                      <c:pt idx="29730">
                        <c:v>44832.310266203705</c:v>
                      </c:pt>
                      <c:pt idx="29731">
                        <c:v>44832.310277777775</c:v>
                      </c:pt>
                      <c:pt idx="29732">
                        <c:v>44832.310289351852</c:v>
                      </c:pt>
                      <c:pt idx="29733">
                        <c:v>44832.310300925928</c:v>
                      </c:pt>
                      <c:pt idx="29734">
                        <c:v>44832.310312499998</c:v>
                      </c:pt>
                      <c:pt idx="29735">
                        <c:v>44832.310324074075</c:v>
                      </c:pt>
                      <c:pt idx="29736">
                        <c:v>44832.310335648152</c:v>
                      </c:pt>
                      <c:pt idx="29737">
                        <c:v>44832.310347222221</c:v>
                      </c:pt>
                      <c:pt idx="29738">
                        <c:v>44832.310358796298</c:v>
                      </c:pt>
                      <c:pt idx="29739">
                        <c:v>44832.310370370367</c:v>
                      </c:pt>
                      <c:pt idx="29740">
                        <c:v>44832.310381944444</c:v>
                      </c:pt>
                      <c:pt idx="29741">
                        <c:v>44832.310393518521</c:v>
                      </c:pt>
                      <c:pt idx="29742">
                        <c:v>44832.31040509259</c:v>
                      </c:pt>
                      <c:pt idx="29743">
                        <c:v>44832.310416666667</c:v>
                      </c:pt>
                      <c:pt idx="29744">
                        <c:v>44832.310428240744</c:v>
                      </c:pt>
                      <c:pt idx="29745">
                        <c:v>44832.310439814813</c:v>
                      </c:pt>
                      <c:pt idx="29746">
                        <c:v>44832.31045138889</c:v>
                      </c:pt>
                      <c:pt idx="29747">
                        <c:v>44832.31046296296</c:v>
                      </c:pt>
                      <c:pt idx="29748">
                        <c:v>44832.310474537036</c:v>
                      </c:pt>
                      <c:pt idx="29749">
                        <c:v>44832.310486111113</c:v>
                      </c:pt>
                      <c:pt idx="29750">
                        <c:v>44832.310497685183</c:v>
                      </c:pt>
                      <c:pt idx="29751">
                        <c:v>44832.31050925926</c:v>
                      </c:pt>
                      <c:pt idx="29752">
                        <c:v>44832.310520833336</c:v>
                      </c:pt>
                      <c:pt idx="29753">
                        <c:v>44832.310532407406</c:v>
                      </c:pt>
                      <c:pt idx="29754">
                        <c:v>44832.310543981483</c:v>
                      </c:pt>
                      <c:pt idx="29755">
                        <c:v>44832.310555555552</c:v>
                      </c:pt>
                      <c:pt idx="29756">
                        <c:v>44832.310567129629</c:v>
                      </c:pt>
                      <c:pt idx="29757">
                        <c:v>44832.310578703706</c:v>
                      </c:pt>
                      <c:pt idx="29758">
                        <c:v>44832.310590277775</c:v>
                      </c:pt>
                      <c:pt idx="29759">
                        <c:v>44832.310601851852</c:v>
                      </c:pt>
                      <c:pt idx="29760">
                        <c:v>44832.310613425929</c:v>
                      </c:pt>
                      <c:pt idx="29761">
                        <c:v>44832.310624999998</c:v>
                      </c:pt>
                      <c:pt idx="29762">
                        <c:v>44832.310636574075</c:v>
                      </c:pt>
                      <c:pt idx="29763">
                        <c:v>44832.310648148145</c:v>
                      </c:pt>
                      <c:pt idx="29764">
                        <c:v>44832.310659722221</c:v>
                      </c:pt>
                      <c:pt idx="29765">
                        <c:v>44832.310671296298</c:v>
                      </c:pt>
                      <c:pt idx="29766">
                        <c:v>44832.310682870368</c:v>
                      </c:pt>
                      <c:pt idx="29767">
                        <c:v>44832.310694444444</c:v>
                      </c:pt>
                      <c:pt idx="29768">
                        <c:v>44832.310706018521</c:v>
                      </c:pt>
                      <c:pt idx="29769">
                        <c:v>44832.310717592591</c:v>
                      </c:pt>
                      <c:pt idx="29770">
                        <c:v>44832.310729166667</c:v>
                      </c:pt>
                      <c:pt idx="29771">
                        <c:v>44832.310740740744</c:v>
                      </c:pt>
                      <c:pt idx="29772">
                        <c:v>44832.310752314814</c:v>
                      </c:pt>
                      <c:pt idx="29773">
                        <c:v>44832.310763888891</c:v>
                      </c:pt>
                      <c:pt idx="29774">
                        <c:v>44832.31077546296</c:v>
                      </c:pt>
                      <c:pt idx="29775">
                        <c:v>44832.310787037037</c:v>
                      </c:pt>
                      <c:pt idx="29776">
                        <c:v>44832.310798611114</c:v>
                      </c:pt>
                      <c:pt idx="29777">
                        <c:v>44832.310810185183</c:v>
                      </c:pt>
                      <c:pt idx="29778">
                        <c:v>44832.31082175926</c:v>
                      </c:pt>
                      <c:pt idx="29779">
                        <c:v>44832.310833333337</c:v>
                      </c:pt>
                      <c:pt idx="29780">
                        <c:v>44832.310844907406</c:v>
                      </c:pt>
                      <c:pt idx="29781">
                        <c:v>44832.310856481483</c:v>
                      </c:pt>
                      <c:pt idx="29782">
                        <c:v>44832.310868055552</c:v>
                      </c:pt>
                      <c:pt idx="29783">
                        <c:v>44832.310879629629</c:v>
                      </c:pt>
                      <c:pt idx="29784">
                        <c:v>44832.310891203706</c:v>
                      </c:pt>
                      <c:pt idx="29785">
                        <c:v>44832.310902777775</c:v>
                      </c:pt>
                      <c:pt idx="29786">
                        <c:v>44832.310914351852</c:v>
                      </c:pt>
                      <c:pt idx="29787">
                        <c:v>44832.310925925929</c:v>
                      </c:pt>
                      <c:pt idx="29788">
                        <c:v>44832.310937499999</c:v>
                      </c:pt>
                      <c:pt idx="29789">
                        <c:v>44832.310949074075</c:v>
                      </c:pt>
                      <c:pt idx="29790">
                        <c:v>44832.310960648145</c:v>
                      </c:pt>
                      <c:pt idx="29791">
                        <c:v>44832.310972222222</c:v>
                      </c:pt>
                      <c:pt idx="29792">
                        <c:v>44832.310983796298</c:v>
                      </c:pt>
                      <c:pt idx="29793">
                        <c:v>44832.310995370368</c:v>
                      </c:pt>
                      <c:pt idx="29794">
                        <c:v>44832.311006944445</c:v>
                      </c:pt>
                      <c:pt idx="29795">
                        <c:v>44832.311018518521</c:v>
                      </c:pt>
                      <c:pt idx="29796">
                        <c:v>44832.311030092591</c:v>
                      </c:pt>
                      <c:pt idx="29797">
                        <c:v>44832.311041666668</c:v>
                      </c:pt>
                      <c:pt idx="29798">
                        <c:v>44832.311053240737</c:v>
                      </c:pt>
                      <c:pt idx="29799">
                        <c:v>44832.311064814814</c:v>
                      </c:pt>
                      <c:pt idx="29800">
                        <c:v>44832.311076388891</c:v>
                      </c:pt>
                      <c:pt idx="29801">
                        <c:v>44832.31108796296</c:v>
                      </c:pt>
                      <c:pt idx="29802">
                        <c:v>44832.311099537037</c:v>
                      </c:pt>
                      <c:pt idx="29803">
                        <c:v>44832.311111111114</c:v>
                      </c:pt>
                      <c:pt idx="29804">
                        <c:v>44832.311122685183</c:v>
                      </c:pt>
                      <c:pt idx="29805">
                        <c:v>44832.31113425926</c:v>
                      </c:pt>
                      <c:pt idx="29806">
                        <c:v>44832.311145833337</c:v>
                      </c:pt>
                      <c:pt idx="29807">
                        <c:v>44832.311157407406</c:v>
                      </c:pt>
                      <c:pt idx="29808">
                        <c:v>44832.311168981483</c:v>
                      </c:pt>
                      <c:pt idx="29809">
                        <c:v>44832.311180555553</c:v>
                      </c:pt>
                      <c:pt idx="29810">
                        <c:v>44832.311192129629</c:v>
                      </c:pt>
                      <c:pt idx="29811">
                        <c:v>44832.311203703706</c:v>
                      </c:pt>
                      <c:pt idx="29812">
                        <c:v>44832.311215277776</c:v>
                      </c:pt>
                      <c:pt idx="29813">
                        <c:v>44832.311226851853</c:v>
                      </c:pt>
                      <c:pt idx="29814">
                        <c:v>44832.311238425929</c:v>
                      </c:pt>
                      <c:pt idx="29815">
                        <c:v>44832.311249999999</c:v>
                      </c:pt>
                      <c:pt idx="29816">
                        <c:v>44832.311261574076</c:v>
                      </c:pt>
                      <c:pt idx="29817">
                        <c:v>44832.311273148145</c:v>
                      </c:pt>
                      <c:pt idx="29818">
                        <c:v>44832.311284722222</c:v>
                      </c:pt>
                      <c:pt idx="29819">
                        <c:v>44832.311296296299</c:v>
                      </c:pt>
                      <c:pt idx="29820">
                        <c:v>44832.311307870368</c:v>
                      </c:pt>
                      <c:pt idx="29821">
                        <c:v>44832.311319444445</c:v>
                      </c:pt>
                      <c:pt idx="29822">
                        <c:v>44832.311331018522</c:v>
                      </c:pt>
                      <c:pt idx="29823">
                        <c:v>44832.311342592591</c:v>
                      </c:pt>
                      <c:pt idx="29824">
                        <c:v>44832.311354166668</c:v>
                      </c:pt>
                      <c:pt idx="29825">
                        <c:v>44832.311365740738</c:v>
                      </c:pt>
                      <c:pt idx="29826">
                        <c:v>44832.311377314814</c:v>
                      </c:pt>
                      <c:pt idx="29827">
                        <c:v>44832.311388888891</c:v>
                      </c:pt>
                      <c:pt idx="29828">
                        <c:v>44832.311400462961</c:v>
                      </c:pt>
                      <c:pt idx="29829">
                        <c:v>44832.311412037037</c:v>
                      </c:pt>
                      <c:pt idx="29830">
                        <c:v>44832.311423611114</c:v>
                      </c:pt>
                      <c:pt idx="29831">
                        <c:v>44832.311435185184</c:v>
                      </c:pt>
                      <c:pt idx="29832">
                        <c:v>44832.31144675926</c:v>
                      </c:pt>
                      <c:pt idx="29833">
                        <c:v>44832.31145833333</c:v>
                      </c:pt>
                      <c:pt idx="29834">
                        <c:v>44832.311469907407</c:v>
                      </c:pt>
                      <c:pt idx="29835">
                        <c:v>44832.311481481483</c:v>
                      </c:pt>
                      <c:pt idx="29836">
                        <c:v>44832.311493055553</c:v>
                      </c:pt>
                      <c:pt idx="29837">
                        <c:v>44832.31150462963</c:v>
                      </c:pt>
                      <c:pt idx="29838">
                        <c:v>44832.311516203707</c:v>
                      </c:pt>
                      <c:pt idx="29839">
                        <c:v>44832.311527777776</c:v>
                      </c:pt>
                      <c:pt idx="29840">
                        <c:v>44832.311539351853</c:v>
                      </c:pt>
                      <c:pt idx="29841">
                        <c:v>44832.311550925922</c:v>
                      </c:pt>
                      <c:pt idx="29842">
                        <c:v>44832.311562499999</c:v>
                      </c:pt>
                      <c:pt idx="29843">
                        <c:v>44832.311574074076</c:v>
                      </c:pt>
                      <c:pt idx="29844">
                        <c:v>44832.311585648145</c:v>
                      </c:pt>
                      <c:pt idx="29845">
                        <c:v>44832.311597222222</c:v>
                      </c:pt>
                      <c:pt idx="29846">
                        <c:v>44832.311608796299</c:v>
                      </c:pt>
                      <c:pt idx="29847">
                        <c:v>44832.311620370368</c:v>
                      </c:pt>
                      <c:pt idx="29848">
                        <c:v>44832.311631944445</c:v>
                      </c:pt>
                      <c:pt idx="29849">
                        <c:v>44832.311643518522</c:v>
                      </c:pt>
                      <c:pt idx="29850">
                        <c:v>44832.311655092592</c:v>
                      </c:pt>
                      <c:pt idx="29851">
                        <c:v>44832.311666666668</c:v>
                      </c:pt>
                      <c:pt idx="29852">
                        <c:v>44832.311678240738</c:v>
                      </c:pt>
                      <c:pt idx="29853">
                        <c:v>44832.311689814815</c:v>
                      </c:pt>
                      <c:pt idx="29854">
                        <c:v>44832.311701388891</c:v>
                      </c:pt>
                      <c:pt idx="29855">
                        <c:v>44832.311712962961</c:v>
                      </c:pt>
                      <c:pt idx="29856">
                        <c:v>44832.311724537038</c:v>
                      </c:pt>
                      <c:pt idx="29857">
                        <c:v>44832.311736111114</c:v>
                      </c:pt>
                      <c:pt idx="29858">
                        <c:v>44832.311747685184</c:v>
                      </c:pt>
                      <c:pt idx="29859">
                        <c:v>44832.311759259261</c:v>
                      </c:pt>
                      <c:pt idx="29860">
                        <c:v>44832.31177083333</c:v>
                      </c:pt>
                      <c:pt idx="29861">
                        <c:v>44832.311782407407</c:v>
                      </c:pt>
                      <c:pt idx="29862">
                        <c:v>44832.311793981484</c:v>
                      </c:pt>
                      <c:pt idx="29863">
                        <c:v>44832.311805555553</c:v>
                      </c:pt>
                      <c:pt idx="29864">
                        <c:v>44832.31181712963</c:v>
                      </c:pt>
                      <c:pt idx="29865">
                        <c:v>44832.311828703707</c:v>
                      </c:pt>
                      <c:pt idx="29866">
                        <c:v>44832.311840277776</c:v>
                      </c:pt>
                      <c:pt idx="29867">
                        <c:v>44832.311851851853</c:v>
                      </c:pt>
                      <c:pt idx="29868">
                        <c:v>44832.311863425923</c:v>
                      </c:pt>
                      <c:pt idx="29869">
                        <c:v>44832.311874999999</c:v>
                      </c:pt>
                      <c:pt idx="29870">
                        <c:v>44832.311886574076</c:v>
                      </c:pt>
                      <c:pt idx="29871">
                        <c:v>44832.311898148146</c:v>
                      </c:pt>
                      <c:pt idx="29872">
                        <c:v>44832.311909722222</c:v>
                      </c:pt>
                      <c:pt idx="29873">
                        <c:v>44832.311921296299</c:v>
                      </c:pt>
                      <c:pt idx="29874">
                        <c:v>44832.311932870369</c:v>
                      </c:pt>
                      <c:pt idx="29875">
                        <c:v>44832.311944444446</c:v>
                      </c:pt>
                      <c:pt idx="29876">
                        <c:v>44832.311956018515</c:v>
                      </c:pt>
                      <c:pt idx="29877">
                        <c:v>44832.311967592592</c:v>
                      </c:pt>
                      <c:pt idx="29878">
                        <c:v>44832.311979166669</c:v>
                      </c:pt>
                      <c:pt idx="29879">
                        <c:v>44832.311990740738</c:v>
                      </c:pt>
                      <c:pt idx="29880">
                        <c:v>44832.312002314815</c:v>
                      </c:pt>
                      <c:pt idx="29881">
                        <c:v>44832.312013888892</c:v>
                      </c:pt>
                      <c:pt idx="29882">
                        <c:v>44832.312037037038</c:v>
                      </c:pt>
                      <c:pt idx="29883">
                        <c:v>44832.312048611115</c:v>
                      </c:pt>
                      <c:pt idx="29884">
                        <c:v>44832.312060185184</c:v>
                      </c:pt>
                      <c:pt idx="29885">
                        <c:v>44832.312071759261</c:v>
                      </c:pt>
                      <c:pt idx="29886">
                        <c:v>44832.312083333331</c:v>
                      </c:pt>
                      <c:pt idx="29887">
                        <c:v>44832.312094907407</c:v>
                      </c:pt>
                      <c:pt idx="29888">
                        <c:v>44832.312106481484</c:v>
                      </c:pt>
                      <c:pt idx="29889">
                        <c:v>44832.312118055554</c:v>
                      </c:pt>
                      <c:pt idx="29890">
                        <c:v>44832.31212962963</c:v>
                      </c:pt>
                      <c:pt idx="29891">
                        <c:v>44832.312141203707</c:v>
                      </c:pt>
                      <c:pt idx="29892">
                        <c:v>44832.312152777777</c:v>
                      </c:pt>
                      <c:pt idx="29893">
                        <c:v>44832.312164351853</c:v>
                      </c:pt>
                      <c:pt idx="29894">
                        <c:v>44832.312175925923</c:v>
                      </c:pt>
                      <c:pt idx="29895">
                        <c:v>44832.3121875</c:v>
                      </c:pt>
                      <c:pt idx="29896">
                        <c:v>44832.312199074076</c:v>
                      </c:pt>
                      <c:pt idx="29897">
                        <c:v>44832.312210648146</c:v>
                      </c:pt>
                      <c:pt idx="29898">
                        <c:v>44832.312222222223</c:v>
                      </c:pt>
                      <c:pt idx="29899">
                        <c:v>44832.3122337963</c:v>
                      </c:pt>
                      <c:pt idx="29900">
                        <c:v>44832.312245370369</c:v>
                      </c:pt>
                      <c:pt idx="29901">
                        <c:v>44832.312256944446</c:v>
                      </c:pt>
                      <c:pt idx="29902">
                        <c:v>44832.312268518515</c:v>
                      </c:pt>
                      <c:pt idx="29903">
                        <c:v>44832.312280092592</c:v>
                      </c:pt>
                      <c:pt idx="29904">
                        <c:v>44832.312291666669</c:v>
                      </c:pt>
                      <c:pt idx="29905">
                        <c:v>44832.312303240738</c:v>
                      </c:pt>
                      <c:pt idx="29906">
                        <c:v>44832.312314814815</c:v>
                      </c:pt>
                      <c:pt idx="29907">
                        <c:v>44832.312326388892</c:v>
                      </c:pt>
                      <c:pt idx="29908">
                        <c:v>44832.312337962961</c:v>
                      </c:pt>
                      <c:pt idx="29909">
                        <c:v>44832.312349537038</c:v>
                      </c:pt>
                      <c:pt idx="29910">
                        <c:v>44832.312361111108</c:v>
                      </c:pt>
                      <c:pt idx="29911">
                        <c:v>44832.312372685185</c:v>
                      </c:pt>
                      <c:pt idx="29912">
                        <c:v>44832.312384259261</c:v>
                      </c:pt>
                      <c:pt idx="29913">
                        <c:v>44832.312395833331</c:v>
                      </c:pt>
                      <c:pt idx="29914">
                        <c:v>44832.312407407408</c:v>
                      </c:pt>
                      <c:pt idx="29915">
                        <c:v>44832.312418981484</c:v>
                      </c:pt>
                      <c:pt idx="29916">
                        <c:v>44832.312430555554</c:v>
                      </c:pt>
                      <c:pt idx="29917">
                        <c:v>44832.312442129631</c:v>
                      </c:pt>
                      <c:pt idx="29918">
                        <c:v>44832.3124537037</c:v>
                      </c:pt>
                      <c:pt idx="29919">
                        <c:v>44832.312465277777</c:v>
                      </c:pt>
                      <c:pt idx="29920">
                        <c:v>44832.312476851854</c:v>
                      </c:pt>
                      <c:pt idx="29921">
                        <c:v>44832.312488425923</c:v>
                      </c:pt>
                      <c:pt idx="29922">
                        <c:v>44832.3125</c:v>
                      </c:pt>
                      <c:pt idx="29923">
                        <c:v>44832.312511574077</c:v>
                      </c:pt>
                      <c:pt idx="29924">
                        <c:v>44832.312523148146</c:v>
                      </c:pt>
                      <c:pt idx="29925">
                        <c:v>44832.312534722223</c:v>
                      </c:pt>
                      <c:pt idx="29926">
                        <c:v>44832.3125462963</c:v>
                      </c:pt>
                      <c:pt idx="29927">
                        <c:v>44832.312557870369</c:v>
                      </c:pt>
                      <c:pt idx="29928">
                        <c:v>44832.312569444446</c:v>
                      </c:pt>
                      <c:pt idx="29929">
                        <c:v>44832.312581018516</c:v>
                      </c:pt>
                      <c:pt idx="29930">
                        <c:v>44832.312592592592</c:v>
                      </c:pt>
                      <c:pt idx="29931">
                        <c:v>44832.312604166669</c:v>
                      </c:pt>
                      <c:pt idx="29932">
                        <c:v>44832.312615740739</c:v>
                      </c:pt>
                      <c:pt idx="29933">
                        <c:v>44832.312627314815</c:v>
                      </c:pt>
                      <c:pt idx="29934">
                        <c:v>44832.312638888892</c:v>
                      </c:pt>
                      <c:pt idx="29935">
                        <c:v>44832.312650462962</c:v>
                      </c:pt>
                      <c:pt idx="29936">
                        <c:v>44832.312662037039</c:v>
                      </c:pt>
                      <c:pt idx="29937">
                        <c:v>44832.312673611108</c:v>
                      </c:pt>
                      <c:pt idx="29938">
                        <c:v>44832.312685185185</c:v>
                      </c:pt>
                      <c:pt idx="29939">
                        <c:v>44832.312696759262</c:v>
                      </c:pt>
                      <c:pt idx="29940">
                        <c:v>44832.312708333331</c:v>
                      </c:pt>
                      <c:pt idx="29941">
                        <c:v>44832.312719907408</c:v>
                      </c:pt>
                      <c:pt idx="29942">
                        <c:v>44832.312731481485</c:v>
                      </c:pt>
                      <c:pt idx="29943">
                        <c:v>44832.312743055554</c:v>
                      </c:pt>
                      <c:pt idx="29944">
                        <c:v>44832.312754629631</c:v>
                      </c:pt>
                      <c:pt idx="29945">
                        <c:v>44832.3127662037</c:v>
                      </c:pt>
                      <c:pt idx="29946">
                        <c:v>44832.312777777777</c:v>
                      </c:pt>
                      <c:pt idx="29947">
                        <c:v>44832.312789351854</c:v>
                      </c:pt>
                      <c:pt idx="29948">
                        <c:v>44832.312800925924</c:v>
                      </c:pt>
                      <c:pt idx="29949">
                        <c:v>44832.3128125</c:v>
                      </c:pt>
                      <c:pt idx="29950">
                        <c:v>44832.312824074077</c:v>
                      </c:pt>
                      <c:pt idx="29951">
                        <c:v>44832.312835648147</c:v>
                      </c:pt>
                      <c:pt idx="29952">
                        <c:v>44832.312847222223</c:v>
                      </c:pt>
                      <c:pt idx="29953">
                        <c:v>44832.312858796293</c:v>
                      </c:pt>
                      <c:pt idx="29954">
                        <c:v>44832.31287037037</c:v>
                      </c:pt>
                      <c:pt idx="29955">
                        <c:v>44832.312881944446</c:v>
                      </c:pt>
                      <c:pt idx="29956">
                        <c:v>44832.312893518516</c:v>
                      </c:pt>
                      <c:pt idx="29957">
                        <c:v>44832.312905092593</c:v>
                      </c:pt>
                      <c:pt idx="29958">
                        <c:v>44832.312916666669</c:v>
                      </c:pt>
                      <c:pt idx="29959">
                        <c:v>44832.312928240739</c:v>
                      </c:pt>
                      <c:pt idx="29960">
                        <c:v>44832.312939814816</c:v>
                      </c:pt>
                      <c:pt idx="29961">
                        <c:v>44832.312951388885</c:v>
                      </c:pt>
                      <c:pt idx="29962">
                        <c:v>44832.312962962962</c:v>
                      </c:pt>
                      <c:pt idx="29963">
                        <c:v>44832.312974537039</c:v>
                      </c:pt>
                      <c:pt idx="29964">
                        <c:v>44832.312986111108</c:v>
                      </c:pt>
                      <c:pt idx="29965">
                        <c:v>44832.312997685185</c:v>
                      </c:pt>
                      <c:pt idx="29966">
                        <c:v>44832.313009259262</c:v>
                      </c:pt>
                      <c:pt idx="29967">
                        <c:v>44832.313020833331</c:v>
                      </c:pt>
                      <c:pt idx="29968">
                        <c:v>44832.313032407408</c:v>
                      </c:pt>
                      <c:pt idx="29969">
                        <c:v>44832.313043981485</c:v>
                      </c:pt>
                      <c:pt idx="29970">
                        <c:v>44832.313055555554</c:v>
                      </c:pt>
                      <c:pt idx="29971">
                        <c:v>44832.313067129631</c:v>
                      </c:pt>
                      <c:pt idx="29972">
                        <c:v>44832.313078703701</c:v>
                      </c:pt>
                      <c:pt idx="29973">
                        <c:v>44832.313090277778</c:v>
                      </c:pt>
                      <c:pt idx="29974">
                        <c:v>44832.313101851854</c:v>
                      </c:pt>
                      <c:pt idx="29975">
                        <c:v>44832.313113425924</c:v>
                      </c:pt>
                      <c:pt idx="29976">
                        <c:v>44832.313125000001</c:v>
                      </c:pt>
                      <c:pt idx="29977">
                        <c:v>44832.313136574077</c:v>
                      </c:pt>
                      <c:pt idx="29978">
                        <c:v>44832.313148148147</c:v>
                      </c:pt>
                      <c:pt idx="29979">
                        <c:v>44832.313159722224</c:v>
                      </c:pt>
                      <c:pt idx="29980">
                        <c:v>44832.313171296293</c:v>
                      </c:pt>
                      <c:pt idx="29981">
                        <c:v>44832.31318287037</c:v>
                      </c:pt>
                      <c:pt idx="29982">
                        <c:v>44832.313194444447</c:v>
                      </c:pt>
                      <c:pt idx="29983">
                        <c:v>44832.313206018516</c:v>
                      </c:pt>
                      <c:pt idx="29984">
                        <c:v>44832.313217592593</c:v>
                      </c:pt>
                      <c:pt idx="29985">
                        <c:v>44832.31322916667</c:v>
                      </c:pt>
                      <c:pt idx="29986">
                        <c:v>44832.313240740739</c:v>
                      </c:pt>
                      <c:pt idx="29987">
                        <c:v>44832.313252314816</c:v>
                      </c:pt>
                      <c:pt idx="29988">
                        <c:v>44832.313263888886</c:v>
                      </c:pt>
                      <c:pt idx="29989">
                        <c:v>44832.313275462962</c:v>
                      </c:pt>
                      <c:pt idx="29990">
                        <c:v>44832.313287037039</c:v>
                      </c:pt>
                      <c:pt idx="29991">
                        <c:v>44832.313298611109</c:v>
                      </c:pt>
                      <c:pt idx="29992">
                        <c:v>44832.313310185185</c:v>
                      </c:pt>
                      <c:pt idx="29993">
                        <c:v>44832.313321759262</c:v>
                      </c:pt>
                      <c:pt idx="29994">
                        <c:v>44832.313333333332</c:v>
                      </c:pt>
                      <c:pt idx="29995">
                        <c:v>44832.313344907408</c:v>
                      </c:pt>
                      <c:pt idx="29996">
                        <c:v>44832.313356481478</c:v>
                      </c:pt>
                      <c:pt idx="29997">
                        <c:v>44832.313368055555</c:v>
                      </c:pt>
                      <c:pt idx="29998">
                        <c:v>44832.313379629632</c:v>
                      </c:pt>
                      <c:pt idx="29999">
                        <c:v>44832.313391203701</c:v>
                      </c:pt>
                      <c:pt idx="30000">
                        <c:v>44832.313402777778</c:v>
                      </c:pt>
                      <c:pt idx="30001">
                        <c:v>44832.313414351855</c:v>
                      </c:pt>
                      <c:pt idx="30002">
                        <c:v>44832.313425925924</c:v>
                      </c:pt>
                      <c:pt idx="30003">
                        <c:v>44832.313437500001</c:v>
                      </c:pt>
                      <c:pt idx="30004">
                        <c:v>44832.313449074078</c:v>
                      </c:pt>
                      <c:pt idx="30005">
                        <c:v>44832.313460648147</c:v>
                      </c:pt>
                      <c:pt idx="30006">
                        <c:v>44832.313472222224</c:v>
                      </c:pt>
                      <c:pt idx="30007">
                        <c:v>44832.313483796293</c:v>
                      </c:pt>
                      <c:pt idx="30008">
                        <c:v>44832.31349537037</c:v>
                      </c:pt>
                      <c:pt idx="30009">
                        <c:v>44832.313506944447</c:v>
                      </c:pt>
                      <c:pt idx="30010">
                        <c:v>44832.313518518517</c:v>
                      </c:pt>
                      <c:pt idx="30011">
                        <c:v>44832.313530092593</c:v>
                      </c:pt>
                      <c:pt idx="30012">
                        <c:v>44832.31354166667</c:v>
                      </c:pt>
                      <c:pt idx="30013">
                        <c:v>44832.31355324074</c:v>
                      </c:pt>
                      <c:pt idx="30014">
                        <c:v>44832.313564814816</c:v>
                      </c:pt>
                      <c:pt idx="30015">
                        <c:v>44832.313576388886</c:v>
                      </c:pt>
                      <c:pt idx="30016">
                        <c:v>44832.313587962963</c:v>
                      </c:pt>
                      <c:pt idx="30017">
                        <c:v>44832.313599537039</c:v>
                      </c:pt>
                      <c:pt idx="30018">
                        <c:v>44832.313611111109</c:v>
                      </c:pt>
                      <c:pt idx="30019">
                        <c:v>44832.313622685186</c:v>
                      </c:pt>
                      <c:pt idx="30020">
                        <c:v>44832.313634259262</c:v>
                      </c:pt>
                      <c:pt idx="30021">
                        <c:v>44832.313645833332</c:v>
                      </c:pt>
                      <c:pt idx="30022">
                        <c:v>44832.313657407409</c:v>
                      </c:pt>
                      <c:pt idx="30023">
                        <c:v>44832.313668981478</c:v>
                      </c:pt>
                      <c:pt idx="30024">
                        <c:v>44832.313680555555</c:v>
                      </c:pt>
                      <c:pt idx="30025">
                        <c:v>44832.313692129632</c:v>
                      </c:pt>
                      <c:pt idx="30026">
                        <c:v>44832.313703703701</c:v>
                      </c:pt>
                      <c:pt idx="30027">
                        <c:v>44832.313715277778</c:v>
                      </c:pt>
                      <c:pt idx="30028">
                        <c:v>44832.313726851855</c:v>
                      </c:pt>
                      <c:pt idx="30029">
                        <c:v>44832.313738425924</c:v>
                      </c:pt>
                      <c:pt idx="30030">
                        <c:v>44832.313750000001</c:v>
                      </c:pt>
                      <c:pt idx="30031">
                        <c:v>44832.313761574071</c:v>
                      </c:pt>
                      <c:pt idx="30032">
                        <c:v>44832.313773148147</c:v>
                      </c:pt>
                      <c:pt idx="30033">
                        <c:v>44832.313784722224</c:v>
                      </c:pt>
                      <c:pt idx="30034">
                        <c:v>44832.313796296294</c:v>
                      </c:pt>
                      <c:pt idx="30035">
                        <c:v>44832.313807870371</c:v>
                      </c:pt>
                      <c:pt idx="30036">
                        <c:v>44832.313819444447</c:v>
                      </c:pt>
                      <c:pt idx="30037">
                        <c:v>44832.313831018517</c:v>
                      </c:pt>
                      <c:pt idx="30038">
                        <c:v>44832.313842592594</c:v>
                      </c:pt>
                      <c:pt idx="30039">
                        <c:v>44832.313854166663</c:v>
                      </c:pt>
                      <c:pt idx="30040">
                        <c:v>44832.31386574074</c:v>
                      </c:pt>
                      <c:pt idx="30041">
                        <c:v>44832.313877314817</c:v>
                      </c:pt>
                      <c:pt idx="30042">
                        <c:v>44832.313888888886</c:v>
                      </c:pt>
                      <c:pt idx="30043">
                        <c:v>44832.313900462963</c:v>
                      </c:pt>
                      <c:pt idx="30044">
                        <c:v>44832.31391203704</c:v>
                      </c:pt>
                      <c:pt idx="30045">
                        <c:v>44832.313923611109</c:v>
                      </c:pt>
                      <c:pt idx="30046">
                        <c:v>44832.313935185186</c:v>
                      </c:pt>
                      <c:pt idx="30047">
                        <c:v>44832.313946759263</c:v>
                      </c:pt>
                      <c:pt idx="30048">
                        <c:v>44832.313958333332</c:v>
                      </c:pt>
                      <c:pt idx="30049">
                        <c:v>44832.313969907409</c:v>
                      </c:pt>
                      <c:pt idx="30050">
                        <c:v>44832.313981481479</c:v>
                      </c:pt>
                      <c:pt idx="30051">
                        <c:v>44832.313993055555</c:v>
                      </c:pt>
                      <c:pt idx="30052">
                        <c:v>44832.314004629632</c:v>
                      </c:pt>
                      <c:pt idx="30053">
                        <c:v>44832.314027777778</c:v>
                      </c:pt>
                      <c:pt idx="30054">
                        <c:v>44832.314039351855</c:v>
                      </c:pt>
                      <c:pt idx="30055">
                        <c:v>44832.314050925925</c:v>
                      </c:pt>
                      <c:pt idx="30056">
                        <c:v>44832.314062500001</c:v>
                      </c:pt>
                      <c:pt idx="30057">
                        <c:v>44832.314074074071</c:v>
                      </c:pt>
                      <c:pt idx="30058">
                        <c:v>44832.314085648148</c:v>
                      </c:pt>
                      <c:pt idx="30059">
                        <c:v>44832.314097222225</c:v>
                      </c:pt>
                      <c:pt idx="30060">
                        <c:v>44832.314108796294</c:v>
                      </c:pt>
                      <c:pt idx="30061">
                        <c:v>44832.314120370371</c:v>
                      </c:pt>
                      <c:pt idx="30062">
                        <c:v>44832.314131944448</c:v>
                      </c:pt>
                      <c:pt idx="30063">
                        <c:v>44832.314143518517</c:v>
                      </c:pt>
                      <c:pt idx="30064">
                        <c:v>44832.314155092594</c:v>
                      </c:pt>
                      <c:pt idx="30065">
                        <c:v>44832.314166666663</c:v>
                      </c:pt>
                      <c:pt idx="30066">
                        <c:v>44832.31417824074</c:v>
                      </c:pt>
                      <c:pt idx="30067">
                        <c:v>44832.314189814817</c:v>
                      </c:pt>
                      <c:pt idx="30068">
                        <c:v>44832.314201388886</c:v>
                      </c:pt>
                      <c:pt idx="30069">
                        <c:v>44832.314212962963</c:v>
                      </c:pt>
                      <c:pt idx="30070">
                        <c:v>44832.31422453704</c:v>
                      </c:pt>
                      <c:pt idx="30071">
                        <c:v>44832.314236111109</c:v>
                      </c:pt>
                      <c:pt idx="30072">
                        <c:v>44832.314247685186</c:v>
                      </c:pt>
                      <c:pt idx="30073">
                        <c:v>44832.314259259256</c:v>
                      </c:pt>
                      <c:pt idx="30074">
                        <c:v>44832.314270833333</c:v>
                      </c:pt>
                      <c:pt idx="30075">
                        <c:v>44832.314282407409</c:v>
                      </c:pt>
                      <c:pt idx="30076">
                        <c:v>44832.314293981479</c:v>
                      </c:pt>
                      <c:pt idx="30077">
                        <c:v>44832.314305555556</c:v>
                      </c:pt>
                      <c:pt idx="30078">
                        <c:v>44832.314317129632</c:v>
                      </c:pt>
                      <c:pt idx="30079">
                        <c:v>44832.314328703702</c:v>
                      </c:pt>
                      <c:pt idx="30080">
                        <c:v>44832.314340277779</c:v>
                      </c:pt>
                      <c:pt idx="30081">
                        <c:v>44832.314351851855</c:v>
                      </c:pt>
                      <c:pt idx="30082">
                        <c:v>44832.314363425925</c:v>
                      </c:pt>
                      <c:pt idx="30083">
                        <c:v>44832.314375000002</c:v>
                      </c:pt>
                      <c:pt idx="30084">
                        <c:v>44832.314386574071</c:v>
                      </c:pt>
                      <c:pt idx="30085">
                        <c:v>44832.314398148148</c:v>
                      </c:pt>
                      <c:pt idx="30086">
                        <c:v>44832.314409722225</c:v>
                      </c:pt>
                      <c:pt idx="30087">
                        <c:v>44832.314421296294</c:v>
                      </c:pt>
                      <c:pt idx="30088">
                        <c:v>44832.314432870371</c:v>
                      </c:pt>
                      <c:pt idx="30089">
                        <c:v>44832.314444444448</c:v>
                      </c:pt>
                      <c:pt idx="30090">
                        <c:v>44832.314456018517</c:v>
                      </c:pt>
                      <c:pt idx="30091">
                        <c:v>44832.314467592594</c:v>
                      </c:pt>
                      <c:pt idx="30092">
                        <c:v>44832.314479166664</c:v>
                      </c:pt>
                      <c:pt idx="30093">
                        <c:v>44832.31449074074</c:v>
                      </c:pt>
                      <c:pt idx="30094">
                        <c:v>44832.314502314817</c:v>
                      </c:pt>
                      <c:pt idx="30095">
                        <c:v>44832.314513888887</c:v>
                      </c:pt>
                      <c:pt idx="30096">
                        <c:v>44832.314525462964</c:v>
                      </c:pt>
                      <c:pt idx="30097">
                        <c:v>44832.31453703704</c:v>
                      </c:pt>
                      <c:pt idx="30098">
                        <c:v>44832.31454861111</c:v>
                      </c:pt>
                      <c:pt idx="30099">
                        <c:v>44832.314560185187</c:v>
                      </c:pt>
                      <c:pt idx="30100">
                        <c:v>44832.314571759256</c:v>
                      </c:pt>
                      <c:pt idx="30101">
                        <c:v>44832.314583333333</c:v>
                      </c:pt>
                      <c:pt idx="30102">
                        <c:v>44832.31459490741</c:v>
                      </c:pt>
                      <c:pt idx="30103">
                        <c:v>44832.314606481479</c:v>
                      </c:pt>
                      <c:pt idx="30104">
                        <c:v>44832.314618055556</c:v>
                      </c:pt>
                      <c:pt idx="30105">
                        <c:v>44832.314629629633</c:v>
                      </c:pt>
                      <c:pt idx="30106">
                        <c:v>44832.314641203702</c:v>
                      </c:pt>
                      <c:pt idx="30107">
                        <c:v>44832.314652777779</c:v>
                      </c:pt>
                      <c:pt idx="30108">
                        <c:v>44832.314664351848</c:v>
                      </c:pt>
                      <c:pt idx="30109">
                        <c:v>44832.314675925925</c:v>
                      </c:pt>
                      <c:pt idx="30110">
                        <c:v>44832.314687500002</c:v>
                      </c:pt>
                      <c:pt idx="30111">
                        <c:v>44832.314699074072</c:v>
                      </c:pt>
                      <c:pt idx="30112">
                        <c:v>44832.314710648148</c:v>
                      </c:pt>
                      <c:pt idx="30113">
                        <c:v>44832.314722222225</c:v>
                      </c:pt>
                      <c:pt idx="30114">
                        <c:v>44832.314733796295</c:v>
                      </c:pt>
                      <c:pt idx="30115">
                        <c:v>44832.314745370371</c:v>
                      </c:pt>
                      <c:pt idx="30116">
                        <c:v>44832.314756944441</c:v>
                      </c:pt>
                      <c:pt idx="30117">
                        <c:v>44832.314768518518</c:v>
                      </c:pt>
                      <c:pt idx="30118">
                        <c:v>44832.314780092594</c:v>
                      </c:pt>
                      <c:pt idx="30119">
                        <c:v>44832.314791666664</c:v>
                      </c:pt>
                      <c:pt idx="30120">
                        <c:v>44832.314803240741</c:v>
                      </c:pt>
                      <c:pt idx="30121">
                        <c:v>44832.314814814818</c:v>
                      </c:pt>
                      <c:pt idx="30122">
                        <c:v>44832.314826388887</c:v>
                      </c:pt>
                      <c:pt idx="30123">
                        <c:v>44832.314837962964</c:v>
                      </c:pt>
                      <c:pt idx="30124">
                        <c:v>44832.314849537041</c:v>
                      </c:pt>
                      <c:pt idx="30125">
                        <c:v>44832.31486111111</c:v>
                      </c:pt>
                      <c:pt idx="30126">
                        <c:v>44832.314872685187</c:v>
                      </c:pt>
                      <c:pt idx="30127">
                        <c:v>44832.314884259256</c:v>
                      </c:pt>
                      <c:pt idx="30128">
                        <c:v>44832.314895833333</c:v>
                      </c:pt>
                      <c:pt idx="30129">
                        <c:v>44832.31490740741</c:v>
                      </c:pt>
                      <c:pt idx="30130">
                        <c:v>44832.314918981479</c:v>
                      </c:pt>
                      <c:pt idx="30131">
                        <c:v>44832.314930555556</c:v>
                      </c:pt>
                      <c:pt idx="30132">
                        <c:v>44832.314942129633</c:v>
                      </c:pt>
                      <c:pt idx="30133">
                        <c:v>44832.314953703702</c:v>
                      </c:pt>
                      <c:pt idx="30134">
                        <c:v>44832.314965277779</c:v>
                      </c:pt>
                      <c:pt idx="30135">
                        <c:v>44832.314976851849</c:v>
                      </c:pt>
                      <c:pt idx="30136">
                        <c:v>44832.314988425926</c:v>
                      </c:pt>
                      <c:pt idx="30137">
                        <c:v>44832.315000000002</c:v>
                      </c:pt>
                      <c:pt idx="30138">
                        <c:v>44832.315011574072</c:v>
                      </c:pt>
                      <c:pt idx="30139">
                        <c:v>44832.315023148149</c:v>
                      </c:pt>
                      <c:pt idx="30140">
                        <c:v>44832.315034722225</c:v>
                      </c:pt>
                      <c:pt idx="30141">
                        <c:v>44832.315046296295</c:v>
                      </c:pt>
                      <c:pt idx="30142">
                        <c:v>44832.315057870372</c:v>
                      </c:pt>
                      <c:pt idx="30143">
                        <c:v>44832.315069444441</c:v>
                      </c:pt>
                      <c:pt idx="30144">
                        <c:v>44832.315081018518</c:v>
                      </c:pt>
                      <c:pt idx="30145">
                        <c:v>44832.315092592595</c:v>
                      </c:pt>
                      <c:pt idx="30146">
                        <c:v>44832.315104166664</c:v>
                      </c:pt>
                      <c:pt idx="30147">
                        <c:v>44832.315115740741</c:v>
                      </c:pt>
                      <c:pt idx="30148">
                        <c:v>44832.315127314818</c:v>
                      </c:pt>
                      <c:pt idx="30149">
                        <c:v>44832.315138888887</c:v>
                      </c:pt>
                      <c:pt idx="30150">
                        <c:v>44832.315150462964</c:v>
                      </c:pt>
                      <c:pt idx="30151">
                        <c:v>44832.315162037034</c:v>
                      </c:pt>
                      <c:pt idx="30152">
                        <c:v>44832.31517361111</c:v>
                      </c:pt>
                      <c:pt idx="30153">
                        <c:v>44832.315185185187</c:v>
                      </c:pt>
                      <c:pt idx="30154">
                        <c:v>44832.315196759257</c:v>
                      </c:pt>
                      <c:pt idx="30155">
                        <c:v>44832.315208333333</c:v>
                      </c:pt>
                      <c:pt idx="30156">
                        <c:v>44832.31521990741</c:v>
                      </c:pt>
                      <c:pt idx="30157">
                        <c:v>44832.31523148148</c:v>
                      </c:pt>
                      <c:pt idx="30158">
                        <c:v>44832.315243055556</c:v>
                      </c:pt>
                      <c:pt idx="30159">
                        <c:v>44832.315254629626</c:v>
                      </c:pt>
                      <c:pt idx="30160">
                        <c:v>44832.315266203703</c:v>
                      </c:pt>
                      <c:pt idx="30161">
                        <c:v>44832.31527777778</c:v>
                      </c:pt>
                      <c:pt idx="30162">
                        <c:v>44832.315289351849</c:v>
                      </c:pt>
                      <c:pt idx="30163">
                        <c:v>44832.315300925926</c:v>
                      </c:pt>
                      <c:pt idx="30164">
                        <c:v>44832.315312500003</c:v>
                      </c:pt>
                      <c:pt idx="30165">
                        <c:v>44832.315324074072</c:v>
                      </c:pt>
                      <c:pt idx="30166">
                        <c:v>44832.315335648149</c:v>
                      </c:pt>
                      <c:pt idx="30167">
                        <c:v>44832.315347222226</c:v>
                      </c:pt>
                      <c:pt idx="30168">
                        <c:v>44832.315358796295</c:v>
                      </c:pt>
                      <c:pt idx="30169">
                        <c:v>44832.315370370372</c:v>
                      </c:pt>
                      <c:pt idx="30170">
                        <c:v>44832.315381944441</c:v>
                      </c:pt>
                      <c:pt idx="30171">
                        <c:v>44832.315393518518</c:v>
                      </c:pt>
                      <c:pt idx="30172">
                        <c:v>44832.315405092595</c:v>
                      </c:pt>
                      <c:pt idx="30173">
                        <c:v>44832.315416666665</c:v>
                      </c:pt>
                      <c:pt idx="30174">
                        <c:v>44832.315428240741</c:v>
                      </c:pt>
                      <c:pt idx="30175">
                        <c:v>44832.315439814818</c:v>
                      </c:pt>
                      <c:pt idx="30176">
                        <c:v>44832.315451388888</c:v>
                      </c:pt>
                      <c:pt idx="30177">
                        <c:v>44832.315462962964</c:v>
                      </c:pt>
                      <c:pt idx="30178">
                        <c:v>44832.315474537034</c:v>
                      </c:pt>
                      <c:pt idx="30179">
                        <c:v>44832.315486111111</c:v>
                      </c:pt>
                      <c:pt idx="30180">
                        <c:v>44832.315497685187</c:v>
                      </c:pt>
                      <c:pt idx="30181">
                        <c:v>44832.315509259257</c:v>
                      </c:pt>
                      <c:pt idx="30182">
                        <c:v>44832.315520833334</c:v>
                      </c:pt>
                      <c:pt idx="30183">
                        <c:v>44832.315532407411</c:v>
                      </c:pt>
                      <c:pt idx="30184">
                        <c:v>44832.31554398148</c:v>
                      </c:pt>
                      <c:pt idx="30185">
                        <c:v>44832.315555555557</c:v>
                      </c:pt>
                      <c:pt idx="30186">
                        <c:v>44832.315567129626</c:v>
                      </c:pt>
                      <c:pt idx="30187">
                        <c:v>44832.315578703703</c:v>
                      </c:pt>
                      <c:pt idx="30188">
                        <c:v>44832.31559027778</c:v>
                      </c:pt>
                      <c:pt idx="30189">
                        <c:v>44832.315601851849</c:v>
                      </c:pt>
                      <c:pt idx="30190">
                        <c:v>44832.315613425926</c:v>
                      </c:pt>
                      <c:pt idx="30191">
                        <c:v>44832.315625000003</c:v>
                      </c:pt>
                      <c:pt idx="30192">
                        <c:v>44832.315636574072</c:v>
                      </c:pt>
                      <c:pt idx="30193">
                        <c:v>44832.315648148149</c:v>
                      </c:pt>
                      <c:pt idx="30194">
                        <c:v>44832.315659722219</c:v>
                      </c:pt>
                      <c:pt idx="30195">
                        <c:v>44832.315671296295</c:v>
                      </c:pt>
                      <c:pt idx="30196">
                        <c:v>44832.315682870372</c:v>
                      </c:pt>
                      <c:pt idx="30197">
                        <c:v>44832.315694444442</c:v>
                      </c:pt>
                      <c:pt idx="30198">
                        <c:v>44832.315706018519</c:v>
                      </c:pt>
                      <c:pt idx="30199">
                        <c:v>44832.315717592595</c:v>
                      </c:pt>
                      <c:pt idx="30200">
                        <c:v>44832.315729166665</c:v>
                      </c:pt>
                      <c:pt idx="30201">
                        <c:v>44832.315740740742</c:v>
                      </c:pt>
                      <c:pt idx="30202">
                        <c:v>44832.315752314818</c:v>
                      </c:pt>
                      <c:pt idx="30203">
                        <c:v>44832.315763888888</c:v>
                      </c:pt>
                      <c:pt idx="30204">
                        <c:v>44832.315775462965</c:v>
                      </c:pt>
                      <c:pt idx="30205">
                        <c:v>44832.315787037034</c:v>
                      </c:pt>
                      <c:pt idx="30206">
                        <c:v>44832.315798611111</c:v>
                      </c:pt>
                      <c:pt idx="30207">
                        <c:v>44832.315810185188</c:v>
                      </c:pt>
                      <c:pt idx="30208">
                        <c:v>44832.315821759257</c:v>
                      </c:pt>
                      <c:pt idx="30209">
                        <c:v>44832.315833333334</c:v>
                      </c:pt>
                      <c:pt idx="30210">
                        <c:v>44832.315844907411</c:v>
                      </c:pt>
                      <c:pt idx="30211">
                        <c:v>44832.31585648148</c:v>
                      </c:pt>
                      <c:pt idx="30212">
                        <c:v>44832.315868055557</c:v>
                      </c:pt>
                      <c:pt idx="30213">
                        <c:v>44832.315879629627</c:v>
                      </c:pt>
                      <c:pt idx="30214">
                        <c:v>44832.315891203703</c:v>
                      </c:pt>
                      <c:pt idx="30215">
                        <c:v>44832.31590277778</c:v>
                      </c:pt>
                      <c:pt idx="30216">
                        <c:v>44832.31591435185</c:v>
                      </c:pt>
                      <c:pt idx="30217">
                        <c:v>44832.315925925926</c:v>
                      </c:pt>
                      <c:pt idx="30218">
                        <c:v>44832.315937500003</c:v>
                      </c:pt>
                      <c:pt idx="30219">
                        <c:v>44832.315949074073</c:v>
                      </c:pt>
                      <c:pt idx="30220">
                        <c:v>44832.315960648149</c:v>
                      </c:pt>
                      <c:pt idx="30221">
                        <c:v>44832.315972222219</c:v>
                      </c:pt>
                      <c:pt idx="30222">
                        <c:v>44832.315983796296</c:v>
                      </c:pt>
                      <c:pt idx="30223">
                        <c:v>44832.315995370373</c:v>
                      </c:pt>
                      <c:pt idx="30224">
                        <c:v>44832.316006944442</c:v>
                      </c:pt>
                      <c:pt idx="30225">
                        <c:v>44832.316030092596</c:v>
                      </c:pt>
                      <c:pt idx="30226">
                        <c:v>44832.316041666665</c:v>
                      </c:pt>
                      <c:pt idx="30227">
                        <c:v>44832.316053240742</c:v>
                      </c:pt>
                      <c:pt idx="30228">
                        <c:v>44832.316064814811</c:v>
                      </c:pt>
                      <c:pt idx="30229">
                        <c:v>44832.316076388888</c:v>
                      </c:pt>
                      <c:pt idx="30230">
                        <c:v>44832.316087962965</c:v>
                      </c:pt>
                      <c:pt idx="30231">
                        <c:v>44832.316099537034</c:v>
                      </c:pt>
                      <c:pt idx="30232">
                        <c:v>44832.316111111111</c:v>
                      </c:pt>
                      <c:pt idx="30233">
                        <c:v>44832.316122685188</c:v>
                      </c:pt>
                      <c:pt idx="30234">
                        <c:v>44832.316134259258</c:v>
                      </c:pt>
                      <c:pt idx="30235">
                        <c:v>44832.316145833334</c:v>
                      </c:pt>
                      <c:pt idx="30236">
                        <c:v>44832.316157407404</c:v>
                      </c:pt>
                      <c:pt idx="30237">
                        <c:v>44832.316168981481</c:v>
                      </c:pt>
                      <c:pt idx="30238">
                        <c:v>44832.316180555557</c:v>
                      </c:pt>
                      <c:pt idx="30239">
                        <c:v>44832.316192129627</c:v>
                      </c:pt>
                      <c:pt idx="30240">
                        <c:v>44832.316203703704</c:v>
                      </c:pt>
                      <c:pt idx="30241">
                        <c:v>44832.31621527778</c:v>
                      </c:pt>
                      <c:pt idx="30242">
                        <c:v>44832.31622685185</c:v>
                      </c:pt>
                      <c:pt idx="30243">
                        <c:v>44832.316238425927</c:v>
                      </c:pt>
                      <c:pt idx="30244">
                        <c:v>44832.316250000003</c:v>
                      </c:pt>
                      <c:pt idx="30245">
                        <c:v>44832.316261574073</c:v>
                      </c:pt>
                      <c:pt idx="30246">
                        <c:v>44832.31627314815</c:v>
                      </c:pt>
                      <c:pt idx="30247">
                        <c:v>44832.316284722219</c:v>
                      </c:pt>
                      <c:pt idx="30248">
                        <c:v>44832.316296296296</c:v>
                      </c:pt>
                      <c:pt idx="30249">
                        <c:v>44832.316307870373</c:v>
                      </c:pt>
                      <c:pt idx="30250">
                        <c:v>44832.316319444442</c:v>
                      </c:pt>
                      <c:pt idx="30251">
                        <c:v>44832.316331018519</c:v>
                      </c:pt>
                      <c:pt idx="30252">
                        <c:v>44832.316342592596</c:v>
                      </c:pt>
                      <c:pt idx="30253">
                        <c:v>44832.316354166665</c:v>
                      </c:pt>
                      <c:pt idx="30254">
                        <c:v>44832.316365740742</c:v>
                      </c:pt>
                      <c:pt idx="30255">
                        <c:v>44832.316377314812</c:v>
                      </c:pt>
                      <c:pt idx="30256">
                        <c:v>44832.316388888888</c:v>
                      </c:pt>
                      <c:pt idx="30257">
                        <c:v>44832.316400462965</c:v>
                      </c:pt>
                      <c:pt idx="30258">
                        <c:v>44832.316412037035</c:v>
                      </c:pt>
                      <c:pt idx="30259">
                        <c:v>44832.316423611112</c:v>
                      </c:pt>
                      <c:pt idx="30260">
                        <c:v>44832.316435185188</c:v>
                      </c:pt>
                      <c:pt idx="30261">
                        <c:v>44832.316446759258</c:v>
                      </c:pt>
                      <c:pt idx="30262">
                        <c:v>44832.316458333335</c:v>
                      </c:pt>
                      <c:pt idx="30263">
                        <c:v>44832.316469907404</c:v>
                      </c:pt>
                      <c:pt idx="30264">
                        <c:v>44832.316481481481</c:v>
                      </c:pt>
                      <c:pt idx="30265">
                        <c:v>44832.316493055558</c:v>
                      </c:pt>
                      <c:pt idx="30266">
                        <c:v>44832.316504629627</c:v>
                      </c:pt>
                      <c:pt idx="30267">
                        <c:v>44832.316516203704</c:v>
                      </c:pt>
                      <c:pt idx="30268">
                        <c:v>44832.316527777781</c:v>
                      </c:pt>
                      <c:pt idx="30269">
                        <c:v>44832.31653935185</c:v>
                      </c:pt>
                      <c:pt idx="30270">
                        <c:v>44832.316550925927</c:v>
                      </c:pt>
                      <c:pt idx="30271">
                        <c:v>44832.316562499997</c:v>
                      </c:pt>
                      <c:pt idx="30272">
                        <c:v>44832.316574074073</c:v>
                      </c:pt>
                      <c:pt idx="30273">
                        <c:v>44832.31658564815</c:v>
                      </c:pt>
                      <c:pt idx="30274">
                        <c:v>44832.31659722222</c:v>
                      </c:pt>
                      <c:pt idx="30275">
                        <c:v>44832.316608796296</c:v>
                      </c:pt>
                      <c:pt idx="30276">
                        <c:v>44832.316620370373</c:v>
                      </c:pt>
                      <c:pt idx="30277">
                        <c:v>44832.316631944443</c:v>
                      </c:pt>
                      <c:pt idx="30278">
                        <c:v>44832.316643518519</c:v>
                      </c:pt>
                      <c:pt idx="30279">
                        <c:v>44832.316655092596</c:v>
                      </c:pt>
                      <c:pt idx="30280">
                        <c:v>44832.316666666666</c:v>
                      </c:pt>
                      <c:pt idx="30281">
                        <c:v>44832.316678240742</c:v>
                      </c:pt>
                      <c:pt idx="30282">
                        <c:v>44832.316689814812</c:v>
                      </c:pt>
                      <c:pt idx="30283">
                        <c:v>44832.316701388889</c:v>
                      </c:pt>
                      <c:pt idx="30284">
                        <c:v>44832.316712962966</c:v>
                      </c:pt>
                      <c:pt idx="30285">
                        <c:v>44832.316724537035</c:v>
                      </c:pt>
                      <c:pt idx="30286">
                        <c:v>44832.316736111112</c:v>
                      </c:pt>
                      <c:pt idx="30287">
                        <c:v>44832.316747685189</c:v>
                      </c:pt>
                      <c:pt idx="30288">
                        <c:v>44832.316759259258</c:v>
                      </c:pt>
                      <c:pt idx="30289">
                        <c:v>44832.316770833335</c:v>
                      </c:pt>
                      <c:pt idx="30290">
                        <c:v>44832.316782407404</c:v>
                      </c:pt>
                      <c:pt idx="30291">
                        <c:v>44832.316793981481</c:v>
                      </c:pt>
                      <c:pt idx="30292">
                        <c:v>44832.316805555558</c:v>
                      </c:pt>
                      <c:pt idx="30293">
                        <c:v>44832.316817129627</c:v>
                      </c:pt>
                      <c:pt idx="30294">
                        <c:v>44832.316828703704</c:v>
                      </c:pt>
                      <c:pt idx="30295">
                        <c:v>44832.316840277781</c:v>
                      </c:pt>
                      <c:pt idx="30296">
                        <c:v>44832.316851851851</c:v>
                      </c:pt>
                      <c:pt idx="30297">
                        <c:v>44832.316863425927</c:v>
                      </c:pt>
                      <c:pt idx="30298">
                        <c:v>44832.316874999997</c:v>
                      </c:pt>
                      <c:pt idx="30299">
                        <c:v>44832.316886574074</c:v>
                      </c:pt>
                      <c:pt idx="30300">
                        <c:v>44832.31689814815</c:v>
                      </c:pt>
                      <c:pt idx="30301">
                        <c:v>44832.31690972222</c:v>
                      </c:pt>
                      <c:pt idx="30302">
                        <c:v>44832.316921296297</c:v>
                      </c:pt>
                      <c:pt idx="30303">
                        <c:v>44832.316932870373</c:v>
                      </c:pt>
                      <c:pt idx="30304">
                        <c:v>44832.316944444443</c:v>
                      </c:pt>
                      <c:pt idx="30305">
                        <c:v>44832.31695601852</c:v>
                      </c:pt>
                      <c:pt idx="30306">
                        <c:v>44832.316967592589</c:v>
                      </c:pt>
                      <c:pt idx="30307">
                        <c:v>44832.316979166666</c:v>
                      </c:pt>
                      <c:pt idx="30308">
                        <c:v>44832.316990740743</c:v>
                      </c:pt>
                      <c:pt idx="30309">
                        <c:v>44832.317002314812</c:v>
                      </c:pt>
                      <c:pt idx="30310">
                        <c:v>44832.317013888889</c:v>
                      </c:pt>
                      <c:pt idx="30311">
                        <c:v>44832.317025462966</c:v>
                      </c:pt>
                      <c:pt idx="30312">
                        <c:v>44832.317037037035</c:v>
                      </c:pt>
                      <c:pt idx="30313">
                        <c:v>44832.317048611112</c:v>
                      </c:pt>
                      <c:pt idx="30314">
                        <c:v>44832.317060185182</c:v>
                      </c:pt>
                      <c:pt idx="30315">
                        <c:v>44832.317071759258</c:v>
                      </c:pt>
                      <c:pt idx="30316">
                        <c:v>44832.317083333335</c:v>
                      </c:pt>
                      <c:pt idx="30317">
                        <c:v>44832.317094907405</c:v>
                      </c:pt>
                      <c:pt idx="30318">
                        <c:v>44832.317106481481</c:v>
                      </c:pt>
                      <c:pt idx="30319">
                        <c:v>44832.317118055558</c:v>
                      </c:pt>
                      <c:pt idx="30320">
                        <c:v>44832.317129629628</c:v>
                      </c:pt>
                      <c:pt idx="30321">
                        <c:v>44832.317141203705</c:v>
                      </c:pt>
                      <c:pt idx="30322">
                        <c:v>44832.317152777781</c:v>
                      </c:pt>
                      <c:pt idx="30323">
                        <c:v>44832.317164351851</c:v>
                      </c:pt>
                      <c:pt idx="30324">
                        <c:v>44832.317175925928</c:v>
                      </c:pt>
                      <c:pt idx="30325">
                        <c:v>44832.317187499997</c:v>
                      </c:pt>
                      <c:pt idx="30326">
                        <c:v>44832.317199074074</c:v>
                      </c:pt>
                      <c:pt idx="30327">
                        <c:v>44832.317210648151</c:v>
                      </c:pt>
                      <c:pt idx="30328">
                        <c:v>44832.31722222222</c:v>
                      </c:pt>
                      <c:pt idx="30329">
                        <c:v>44832.317233796297</c:v>
                      </c:pt>
                      <c:pt idx="30330">
                        <c:v>44832.317245370374</c:v>
                      </c:pt>
                      <c:pt idx="30331">
                        <c:v>44832.317256944443</c:v>
                      </c:pt>
                      <c:pt idx="30332">
                        <c:v>44832.31726851852</c:v>
                      </c:pt>
                      <c:pt idx="30333">
                        <c:v>44832.317280092589</c:v>
                      </c:pt>
                      <c:pt idx="30334">
                        <c:v>44832.317291666666</c:v>
                      </c:pt>
                      <c:pt idx="30335">
                        <c:v>44832.317303240743</c:v>
                      </c:pt>
                      <c:pt idx="30336">
                        <c:v>44832.317314814813</c:v>
                      </c:pt>
                      <c:pt idx="30337">
                        <c:v>44832.317326388889</c:v>
                      </c:pt>
                      <c:pt idx="30338">
                        <c:v>44832.317337962966</c:v>
                      </c:pt>
                      <c:pt idx="30339">
                        <c:v>44832.317349537036</c:v>
                      </c:pt>
                      <c:pt idx="30340">
                        <c:v>44832.317361111112</c:v>
                      </c:pt>
                      <c:pt idx="30341">
                        <c:v>44832.317372685182</c:v>
                      </c:pt>
                      <c:pt idx="30342">
                        <c:v>44832.317384259259</c:v>
                      </c:pt>
                      <c:pt idx="30343">
                        <c:v>44832.317395833335</c:v>
                      </c:pt>
                      <c:pt idx="30344">
                        <c:v>44832.317407407405</c:v>
                      </c:pt>
                      <c:pt idx="30345">
                        <c:v>44832.317418981482</c:v>
                      </c:pt>
                      <c:pt idx="30346">
                        <c:v>44832.317430555559</c:v>
                      </c:pt>
                      <c:pt idx="30347">
                        <c:v>44832.317442129628</c:v>
                      </c:pt>
                      <c:pt idx="30348">
                        <c:v>44832.317453703705</c:v>
                      </c:pt>
                      <c:pt idx="30349">
                        <c:v>44832.317465277774</c:v>
                      </c:pt>
                      <c:pt idx="30350">
                        <c:v>44832.317476851851</c:v>
                      </c:pt>
                      <c:pt idx="30351">
                        <c:v>44832.317488425928</c:v>
                      </c:pt>
                      <c:pt idx="30352">
                        <c:v>44832.317499999997</c:v>
                      </c:pt>
                      <c:pt idx="30353">
                        <c:v>44832.317511574074</c:v>
                      </c:pt>
                      <c:pt idx="30354">
                        <c:v>44832.317523148151</c:v>
                      </c:pt>
                      <c:pt idx="30355">
                        <c:v>44832.31753472222</c:v>
                      </c:pt>
                      <c:pt idx="30356">
                        <c:v>44832.317546296297</c:v>
                      </c:pt>
                      <c:pt idx="30357">
                        <c:v>44832.317557870374</c:v>
                      </c:pt>
                      <c:pt idx="30358">
                        <c:v>44832.317569444444</c:v>
                      </c:pt>
                      <c:pt idx="30359">
                        <c:v>44832.31758101852</c:v>
                      </c:pt>
                      <c:pt idx="30360">
                        <c:v>44832.31759259259</c:v>
                      </c:pt>
                      <c:pt idx="30361">
                        <c:v>44832.317604166667</c:v>
                      </c:pt>
                      <c:pt idx="30362">
                        <c:v>44832.317615740743</c:v>
                      </c:pt>
                      <c:pt idx="30363">
                        <c:v>44832.317627314813</c:v>
                      </c:pt>
                      <c:pt idx="30364">
                        <c:v>44832.31763888889</c:v>
                      </c:pt>
                      <c:pt idx="30365">
                        <c:v>44832.317650462966</c:v>
                      </c:pt>
                      <c:pt idx="30366">
                        <c:v>44832.317662037036</c:v>
                      </c:pt>
                      <c:pt idx="30367">
                        <c:v>44832.317673611113</c:v>
                      </c:pt>
                      <c:pt idx="30368">
                        <c:v>44832.317685185182</c:v>
                      </c:pt>
                      <c:pt idx="30369">
                        <c:v>44832.317696759259</c:v>
                      </c:pt>
                      <c:pt idx="30370">
                        <c:v>44832.317708333336</c:v>
                      </c:pt>
                      <c:pt idx="30371">
                        <c:v>44832.317719907405</c:v>
                      </c:pt>
                      <c:pt idx="30372">
                        <c:v>44832.317731481482</c:v>
                      </c:pt>
                      <c:pt idx="30373">
                        <c:v>44832.317743055559</c:v>
                      </c:pt>
                      <c:pt idx="30374">
                        <c:v>44832.317754629628</c:v>
                      </c:pt>
                      <c:pt idx="30375">
                        <c:v>44832.317766203705</c:v>
                      </c:pt>
                      <c:pt idx="30376">
                        <c:v>44832.317777777775</c:v>
                      </c:pt>
                      <c:pt idx="30377">
                        <c:v>44832.317789351851</c:v>
                      </c:pt>
                      <c:pt idx="30378">
                        <c:v>44832.317800925928</c:v>
                      </c:pt>
                      <c:pt idx="30379">
                        <c:v>44832.317812499998</c:v>
                      </c:pt>
                      <c:pt idx="30380">
                        <c:v>44832.317824074074</c:v>
                      </c:pt>
                      <c:pt idx="30381">
                        <c:v>44832.317835648151</c:v>
                      </c:pt>
                      <c:pt idx="30382">
                        <c:v>44832.317847222221</c:v>
                      </c:pt>
                      <c:pt idx="30383">
                        <c:v>44832.317858796298</c:v>
                      </c:pt>
                      <c:pt idx="30384">
                        <c:v>44832.317870370367</c:v>
                      </c:pt>
                      <c:pt idx="30385">
                        <c:v>44832.317881944444</c:v>
                      </c:pt>
                      <c:pt idx="30386">
                        <c:v>44832.317893518521</c:v>
                      </c:pt>
                      <c:pt idx="30387">
                        <c:v>44832.31790509259</c:v>
                      </c:pt>
                      <c:pt idx="30388">
                        <c:v>44832.317916666667</c:v>
                      </c:pt>
                      <c:pt idx="30389">
                        <c:v>44832.317928240744</c:v>
                      </c:pt>
                      <c:pt idx="30390">
                        <c:v>44832.317939814813</c:v>
                      </c:pt>
                      <c:pt idx="30391">
                        <c:v>44832.31795138889</c:v>
                      </c:pt>
                      <c:pt idx="30392">
                        <c:v>44832.317962962959</c:v>
                      </c:pt>
                      <c:pt idx="30393">
                        <c:v>44832.317974537036</c:v>
                      </c:pt>
                      <c:pt idx="30394">
                        <c:v>44832.317986111113</c:v>
                      </c:pt>
                      <c:pt idx="30395">
                        <c:v>44832.317997685182</c:v>
                      </c:pt>
                      <c:pt idx="30396">
                        <c:v>44832.318020833336</c:v>
                      </c:pt>
                      <c:pt idx="30397">
                        <c:v>44832.318032407406</c:v>
                      </c:pt>
                      <c:pt idx="30398">
                        <c:v>44832.318043981482</c:v>
                      </c:pt>
                      <c:pt idx="30399">
                        <c:v>44832.318055555559</c:v>
                      </c:pt>
                      <c:pt idx="30400">
                        <c:v>44832.318067129629</c:v>
                      </c:pt>
                      <c:pt idx="30401">
                        <c:v>44832.318078703705</c:v>
                      </c:pt>
                      <c:pt idx="30402">
                        <c:v>44832.318090277775</c:v>
                      </c:pt>
                      <c:pt idx="30403">
                        <c:v>44832.318101851852</c:v>
                      </c:pt>
                      <c:pt idx="30404">
                        <c:v>44832.318113425928</c:v>
                      </c:pt>
                      <c:pt idx="30405">
                        <c:v>44832.318124999998</c:v>
                      </c:pt>
                      <c:pt idx="30406">
                        <c:v>44832.318136574075</c:v>
                      </c:pt>
                      <c:pt idx="30407">
                        <c:v>44832.318148148152</c:v>
                      </c:pt>
                      <c:pt idx="30408">
                        <c:v>44832.318159722221</c:v>
                      </c:pt>
                      <c:pt idx="30409">
                        <c:v>44832.318171296298</c:v>
                      </c:pt>
                      <c:pt idx="30410">
                        <c:v>44832.318182870367</c:v>
                      </c:pt>
                      <c:pt idx="30411">
                        <c:v>44832.318194444444</c:v>
                      </c:pt>
                      <c:pt idx="30412">
                        <c:v>44832.318206018521</c:v>
                      </c:pt>
                      <c:pt idx="30413">
                        <c:v>44832.31821759259</c:v>
                      </c:pt>
                      <c:pt idx="30414">
                        <c:v>44832.318229166667</c:v>
                      </c:pt>
                      <c:pt idx="30415">
                        <c:v>44832.318240740744</c:v>
                      </c:pt>
                      <c:pt idx="30416">
                        <c:v>44832.318252314813</c:v>
                      </c:pt>
                      <c:pt idx="30417">
                        <c:v>44832.31826388889</c:v>
                      </c:pt>
                      <c:pt idx="30418">
                        <c:v>44832.31827546296</c:v>
                      </c:pt>
                      <c:pt idx="30419">
                        <c:v>44832.318287037036</c:v>
                      </c:pt>
                      <c:pt idx="30420">
                        <c:v>44832.318298611113</c:v>
                      </c:pt>
                      <c:pt idx="30421">
                        <c:v>44832.318310185183</c:v>
                      </c:pt>
                      <c:pt idx="30422">
                        <c:v>44832.31832175926</c:v>
                      </c:pt>
                      <c:pt idx="30423">
                        <c:v>44832.318333333336</c:v>
                      </c:pt>
                      <c:pt idx="30424">
                        <c:v>44832.318344907406</c:v>
                      </c:pt>
                      <c:pt idx="30425">
                        <c:v>44832.318356481483</c:v>
                      </c:pt>
                      <c:pt idx="30426">
                        <c:v>44832.318368055552</c:v>
                      </c:pt>
                      <c:pt idx="30427">
                        <c:v>44832.318379629629</c:v>
                      </c:pt>
                      <c:pt idx="30428">
                        <c:v>44832.318391203706</c:v>
                      </c:pt>
                      <c:pt idx="30429">
                        <c:v>44832.318402777775</c:v>
                      </c:pt>
                      <c:pt idx="30430">
                        <c:v>44832.318414351852</c:v>
                      </c:pt>
                      <c:pt idx="30431">
                        <c:v>44832.318425925929</c:v>
                      </c:pt>
                      <c:pt idx="30432">
                        <c:v>44832.318437499998</c:v>
                      </c:pt>
                      <c:pt idx="30433">
                        <c:v>44832.318449074075</c:v>
                      </c:pt>
                      <c:pt idx="30434">
                        <c:v>44832.318460648145</c:v>
                      </c:pt>
                      <c:pt idx="30435">
                        <c:v>44832.318472222221</c:v>
                      </c:pt>
                      <c:pt idx="30436">
                        <c:v>44832.318483796298</c:v>
                      </c:pt>
                      <c:pt idx="30437">
                        <c:v>44832.318495370368</c:v>
                      </c:pt>
                      <c:pt idx="30438">
                        <c:v>44832.318506944444</c:v>
                      </c:pt>
                      <c:pt idx="30439">
                        <c:v>44832.318518518521</c:v>
                      </c:pt>
                      <c:pt idx="30440">
                        <c:v>44832.318530092591</c:v>
                      </c:pt>
                      <c:pt idx="30441">
                        <c:v>44832.318541666667</c:v>
                      </c:pt>
                      <c:pt idx="30442">
                        <c:v>44832.318553240744</c:v>
                      </c:pt>
                      <c:pt idx="30443">
                        <c:v>44832.318564814814</c:v>
                      </c:pt>
                      <c:pt idx="30444">
                        <c:v>44832.318576388891</c:v>
                      </c:pt>
                      <c:pt idx="30445">
                        <c:v>44832.31858796296</c:v>
                      </c:pt>
                      <c:pt idx="30446">
                        <c:v>44832.318599537037</c:v>
                      </c:pt>
                      <c:pt idx="30447">
                        <c:v>44832.318611111114</c:v>
                      </c:pt>
                      <c:pt idx="30448">
                        <c:v>44832.318622685183</c:v>
                      </c:pt>
                      <c:pt idx="30449">
                        <c:v>44832.31863425926</c:v>
                      </c:pt>
                      <c:pt idx="30450">
                        <c:v>44832.318645833337</c:v>
                      </c:pt>
                      <c:pt idx="30451">
                        <c:v>44832.318657407406</c:v>
                      </c:pt>
                      <c:pt idx="30452">
                        <c:v>44832.318668981483</c:v>
                      </c:pt>
                      <c:pt idx="30453">
                        <c:v>44832.318680555552</c:v>
                      </c:pt>
                      <c:pt idx="30454">
                        <c:v>44832.318692129629</c:v>
                      </c:pt>
                      <c:pt idx="30455">
                        <c:v>44832.318703703706</c:v>
                      </c:pt>
                      <c:pt idx="30456">
                        <c:v>44832.318715277775</c:v>
                      </c:pt>
                      <c:pt idx="30457">
                        <c:v>44832.318726851852</c:v>
                      </c:pt>
                      <c:pt idx="30458">
                        <c:v>44832.318738425929</c:v>
                      </c:pt>
                      <c:pt idx="30459">
                        <c:v>44832.318749999999</c:v>
                      </c:pt>
                      <c:pt idx="30460">
                        <c:v>44832.318761574075</c:v>
                      </c:pt>
                      <c:pt idx="30461">
                        <c:v>44832.318773148145</c:v>
                      </c:pt>
                      <c:pt idx="30462">
                        <c:v>44832.318784722222</c:v>
                      </c:pt>
                      <c:pt idx="30463">
                        <c:v>44832.318796296298</c:v>
                      </c:pt>
                      <c:pt idx="30464">
                        <c:v>44832.318807870368</c:v>
                      </c:pt>
                      <c:pt idx="30465">
                        <c:v>44832.318819444445</c:v>
                      </c:pt>
                      <c:pt idx="30466">
                        <c:v>44832.318831018521</c:v>
                      </c:pt>
                      <c:pt idx="30467">
                        <c:v>44832.318842592591</c:v>
                      </c:pt>
                      <c:pt idx="30468">
                        <c:v>44832.318854166668</c:v>
                      </c:pt>
                      <c:pt idx="30469">
                        <c:v>44832.318865740737</c:v>
                      </c:pt>
                      <c:pt idx="30470">
                        <c:v>44832.318877314814</c:v>
                      </c:pt>
                      <c:pt idx="30471">
                        <c:v>44832.318888888891</c:v>
                      </c:pt>
                      <c:pt idx="30472">
                        <c:v>44832.31890046296</c:v>
                      </c:pt>
                      <c:pt idx="30473">
                        <c:v>44832.318912037037</c:v>
                      </c:pt>
                      <c:pt idx="30474">
                        <c:v>44832.318923611114</c:v>
                      </c:pt>
                      <c:pt idx="30475">
                        <c:v>44832.318935185183</c:v>
                      </c:pt>
                      <c:pt idx="30476">
                        <c:v>44832.31894675926</c:v>
                      </c:pt>
                      <c:pt idx="30477">
                        <c:v>44832.318958333337</c:v>
                      </c:pt>
                      <c:pt idx="30478">
                        <c:v>44832.318969907406</c:v>
                      </c:pt>
                      <c:pt idx="30479">
                        <c:v>44832.318981481483</c:v>
                      </c:pt>
                      <c:pt idx="30480">
                        <c:v>44832.318993055553</c:v>
                      </c:pt>
                      <c:pt idx="30481">
                        <c:v>44832.319004629629</c:v>
                      </c:pt>
                      <c:pt idx="30482">
                        <c:v>44832.319016203706</c:v>
                      </c:pt>
                      <c:pt idx="30483">
                        <c:v>44832.319027777776</c:v>
                      </c:pt>
                      <c:pt idx="30484">
                        <c:v>44832.319039351853</c:v>
                      </c:pt>
                      <c:pt idx="30485">
                        <c:v>44832.319050925929</c:v>
                      </c:pt>
                      <c:pt idx="30486">
                        <c:v>44832.319062499999</c:v>
                      </c:pt>
                      <c:pt idx="30487">
                        <c:v>44832.319074074076</c:v>
                      </c:pt>
                      <c:pt idx="30488">
                        <c:v>44832.319085648145</c:v>
                      </c:pt>
                      <c:pt idx="30489">
                        <c:v>44832.319097222222</c:v>
                      </c:pt>
                      <c:pt idx="30490">
                        <c:v>44832.319108796299</c:v>
                      </c:pt>
                      <c:pt idx="30491">
                        <c:v>44832.319120370368</c:v>
                      </c:pt>
                      <c:pt idx="30492">
                        <c:v>44832.319131944445</c:v>
                      </c:pt>
                      <c:pt idx="30493">
                        <c:v>44832.319143518522</c:v>
                      </c:pt>
                      <c:pt idx="30494">
                        <c:v>44832.319155092591</c:v>
                      </c:pt>
                      <c:pt idx="30495">
                        <c:v>44832.319166666668</c:v>
                      </c:pt>
                      <c:pt idx="30496">
                        <c:v>44832.319178240738</c:v>
                      </c:pt>
                      <c:pt idx="30497">
                        <c:v>44832.319189814814</c:v>
                      </c:pt>
                      <c:pt idx="30498">
                        <c:v>44832.319201388891</c:v>
                      </c:pt>
                      <c:pt idx="30499">
                        <c:v>44832.319212962961</c:v>
                      </c:pt>
                      <c:pt idx="30500">
                        <c:v>44832.319224537037</c:v>
                      </c:pt>
                      <c:pt idx="30501">
                        <c:v>44832.319236111114</c:v>
                      </c:pt>
                      <c:pt idx="30502">
                        <c:v>44832.319247685184</c:v>
                      </c:pt>
                      <c:pt idx="30503">
                        <c:v>44832.31925925926</c:v>
                      </c:pt>
                      <c:pt idx="30504">
                        <c:v>44832.31927083333</c:v>
                      </c:pt>
                      <c:pt idx="30505">
                        <c:v>44832.319282407407</c:v>
                      </c:pt>
                      <c:pt idx="30506">
                        <c:v>44832.319293981483</c:v>
                      </c:pt>
                      <c:pt idx="30507">
                        <c:v>44832.319305555553</c:v>
                      </c:pt>
                      <c:pt idx="30508">
                        <c:v>44832.31931712963</c:v>
                      </c:pt>
                      <c:pt idx="30509">
                        <c:v>44832.319328703707</c:v>
                      </c:pt>
                      <c:pt idx="30510">
                        <c:v>44832.319340277776</c:v>
                      </c:pt>
                      <c:pt idx="30511">
                        <c:v>44832.319351851853</c:v>
                      </c:pt>
                      <c:pt idx="30512">
                        <c:v>44832.319363425922</c:v>
                      </c:pt>
                      <c:pt idx="30513">
                        <c:v>44832.319374999999</c:v>
                      </c:pt>
                      <c:pt idx="30514">
                        <c:v>44832.319386574076</c:v>
                      </c:pt>
                      <c:pt idx="30515">
                        <c:v>44832.319398148145</c:v>
                      </c:pt>
                      <c:pt idx="30516">
                        <c:v>44832.319409722222</c:v>
                      </c:pt>
                      <c:pt idx="30517">
                        <c:v>44832.319421296299</c:v>
                      </c:pt>
                      <c:pt idx="30518">
                        <c:v>44832.319432870368</c:v>
                      </c:pt>
                      <c:pt idx="30519">
                        <c:v>44832.319444444445</c:v>
                      </c:pt>
                      <c:pt idx="30520">
                        <c:v>44832.319456018522</c:v>
                      </c:pt>
                      <c:pt idx="30521">
                        <c:v>44832.319467592592</c:v>
                      </c:pt>
                      <c:pt idx="30522">
                        <c:v>44832.319479166668</c:v>
                      </c:pt>
                      <c:pt idx="30523">
                        <c:v>44832.319490740738</c:v>
                      </c:pt>
                      <c:pt idx="30524">
                        <c:v>44832.319502314815</c:v>
                      </c:pt>
                      <c:pt idx="30525">
                        <c:v>44832.319513888891</c:v>
                      </c:pt>
                      <c:pt idx="30526">
                        <c:v>44832.319525462961</c:v>
                      </c:pt>
                      <c:pt idx="30527">
                        <c:v>44832.319537037038</c:v>
                      </c:pt>
                      <c:pt idx="30528">
                        <c:v>44832.319548611114</c:v>
                      </c:pt>
                      <c:pt idx="30529">
                        <c:v>44832.319560185184</c:v>
                      </c:pt>
                      <c:pt idx="30530">
                        <c:v>44832.319571759261</c:v>
                      </c:pt>
                      <c:pt idx="30531">
                        <c:v>44832.31958333333</c:v>
                      </c:pt>
                      <c:pt idx="30532">
                        <c:v>44832.319594907407</c:v>
                      </c:pt>
                      <c:pt idx="30533">
                        <c:v>44832.319606481484</c:v>
                      </c:pt>
                      <c:pt idx="30534">
                        <c:v>44832.319618055553</c:v>
                      </c:pt>
                      <c:pt idx="30535">
                        <c:v>44832.31962962963</c:v>
                      </c:pt>
                      <c:pt idx="30536">
                        <c:v>44832.319641203707</c:v>
                      </c:pt>
                      <c:pt idx="30537">
                        <c:v>44832.319652777776</c:v>
                      </c:pt>
                      <c:pt idx="30538">
                        <c:v>44832.319664351853</c:v>
                      </c:pt>
                      <c:pt idx="30539">
                        <c:v>44832.319675925923</c:v>
                      </c:pt>
                      <c:pt idx="30540">
                        <c:v>44832.319687499999</c:v>
                      </c:pt>
                      <c:pt idx="30541">
                        <c:v>44832.319699074076</c:v>
                      </c:pt>
                      <c:pt idx="30542">
                        <c:v>44832.319710648146</c:v>
                      </c:pt>
                      <c:pt idx="30543">
                        <c:v>44832.319722222222</c:v>
                      </c:pt>
                      <c:pt idx="30544">
                        <c:v>44832.319733796299</c:v>
                      </c:pt>
                      <c:pt idx="30545">
                        <c:v>44832.319745370369</c:v>
                      </c:pt>
                      <c:pt idx="30546">
                        <c:v>44832.319756944446</c:v>
                      </c:pt>
                      <c:pt idx="30547">
                        <c:v>44832.319768518515</c:v>
                      </c:pt>
                      <c:pt idx="30548">
                        <c:v>44832.319780092592</c:v>
                      </c:pt>
                      <c:pt idx="30549">
                        <c:v>44832.319791666669</c:v>
                      </c:pt>
                      <c:pt idx="30550">
                        <c:v>44832.319803240738</c:v>
                      </c:pt>
                      <c:pt idx="30551">
                        <c:v>44832.319814814815</c:v>
                      </c:pt>
                      <c:pt idx="30552">
                        <c:v>44832.319826388892</c:v>
                      </c:pt>
                      <c:pt idx="30553">
                        <c:v>44832.319837962961</c:v>
                      </c:pt>
                      <c:pt idx="30554">
                        <c:v>44832.319849537038</c:v>
                      </c:pt>
                      <c:pt idx="30555">
                        <c:v>44832.319861111115</c:v>
                      </c:pt>
                      <c:pt idx="30556">
                        <c:v>44832.319872685184</c:v>
                      </c:pt>
                      <c:pt idx="30557">
                        <c:v>44832.319884259261</c:v>
                      </c:pt>
                      <c:pt idx="30558">
                        <c:v>44832.319895833331</c:v>
                      </c:pt>
                      <c:pt idx="30559">
                        <c:v>44832.319907407407</c:v>
                      </c:pt>
                      <c:pt idx="30560">
                        <c:v>44832.319918981484</c:v>
                      </c:pt>
                      <c:pt idx="30561">
                        <c:v>44832.319930555554</c:v>
                      </c:pt>
                      <c:pt idx="30562">
                        <c:v>44832.31994212963</c:v>
                      </c:pt>
                      <c:pt idx="30563">
                        <c:v>44832.319953703707</c:v>
                      </c:pt>
                      <c:pt idx="30564">
                        <c:v>44832.319965277777</c:v>
                      </c:pt>
                      <c:pt idx="30565">
                        <c:v>44832.319976851853</c:v>
                      </c:pt>
                      <c:pt idx="30566">
                        <c:v>44832.319988425923</c:v>
                      </c:pt>
                      <c:pt idx="30567">
                        <c:v>44832.32</c:v>
                      </c:pt>
                      <c:pt idx="30568">
                        <c:v>44832.320023148146</c:v>
                      </c:pt>
                      <c:pt idx="30569">
                        <c:v>44832.320034722223</c:v>
                      </c:pt>
                      <c:pt idx="30570">
                        <c:v>44832.3200462963</c:v>
                      </c:pt>
                      <c:pt idx="30571">
                        <c:v>44832.320057870369</c:v>
                      </c:pt>
                      <c:pt idx="30572">
                        <c:v>44832.320069444446</c:v>
                      </c:pt>
                      <c:pt idx="30573">
                        <c:v>44832.320081018515</c:v>
                      </c:pt>
                      <c:pt idx="30574">
                        <c:v>44832.320092592592</c:v>
                      </c:pt>
                      <c:pt idx="30575">
                        <c:v>44832.320104166669</c:v>
                      </c:pt>
                      <c:pt idx="30576">
                        <c:v>44832.320115740738</c:v>
                      </c:pt>
                      <c:pt idx="30577">
                        <c:v>44832.320127314815</c:v>
                      </c:pt>
                      <c:pt idx="30578">
                        <c:v>44832.320138888892</c:v>
                      </c:pt>
                      <c:pt idx="30579">
                        <c:v>44832.320150462961</c:v>
                      </c:pt>
                      <c:pt idx="30580">
                        <c:v>44832.320162037038</c:v>
                      </c:pt>
                      <c:pt idx="30581">
                        <c:v>44832.320173611108</c:v>
                      </c:pt>
                      <c:pt idx="30582">
                        <c:v>44832.320185185185</c:v>
                      </c:pt>
                      <c:pt idx="30583">
                        <c:v>44832.320196759261</c:v>
                      </c:pt>
                      <c:pt idx="30584">
                        <c:v>44832.320208333331</c:v>
                      </c:pt>
                      <c:pt idx="30585">
                        <c:v>44832.320219907408</c:v>
                      </c:pt>
                      <c:pt idx="30586">
                        <c:v>44832.320231481484</c:v>
                      </c:pt>
                      <c:pt idx="30587">
                        <c:v>44832.320243055554</c:v>
                      </c:pt>
                      <c:pt idx="30588">
                        <c:v>44832.320254629631</c:v>
                      </c:pt>
                      <c:pt idx="30589">
                        <c:v>44832.3202662037</c:v>
                      </c:pt>
                      <c:pt idx="30590">
                        <c:v>44832.320277777777</c:v>
                      </c:pt>
                      <c:pt idx="30591">
                        <c:v>44832.320289351854</c:v>
                      </c:pt>
                      <c:pt idx="30592">
                        <c:v>44832.320300925923</c:v>
                      </c:pt>
                      <c:pt idx="30593">
                        <c:v>44832.3203125</c:v>
                      </c:pt>
                      <c:pt idx="30594">
                        <c:v>44832.320324074077</c:v>
                      </c:pt>
                      <c:pt idx="30595">
                        <c:v>44832.320335648146</c:v>
                      </c:pt>
                      <c:pt idx="30596">
                        <c:v>44832.320347222223</c:v>
                      </c:pt>
                      <c:pt idx="30597">
                        <c:v>44832.3203587963</c:v>
                      </c:pt>
                      <c:pt idx="30598">
                        <c:v>44832.320370370369</c:v>
                      </c:pt>
                      <c:pt idx="30599">
                        <c:v>44832.320381944446</c:v>
                      </c:pt>
                      <c:pt idx="30600">
                        <c:v>44832.320393518516</c:v>
                      </c:pt>
                      <c:pt idx="30601">
                        <c:v>44832.320405092592</c:v>
                      </c:pt>
                      <c:pt idx="30602">
                        <c:v>44832.320416666669</c:v>
                      </c:pt>
                      <c:pt idx="30603">
                        <c:v>44832.320428240739</c:v>
                      </c:pt>
                      <c:pt idx="30604">
                        <c:v>44832.320439814815</c:v>
                      </c:pt>
                      <c:pt idx="30605">
                        <c:v>44832.320451388892</c:v>
                      </c:pt>
                      <c:pt idx="30606">
                        <c:v>44832.320462962962</c:v>
                      </c:pt>
                      <c:pt idx="30607">
                        <c:v>44832.320474537039</c:v>
                      </c:pt>
                      <c:pt idx="30608">
                        <c:v>44832.320486111108</c:v>
                      </c:pt>
                      <c:pt idx="30609">
                        <c:v>44832.320497685185</c:v>
                      </c:pt>
                      <c:pt idx="30610">
                        <c:v>44832.320509259262</c:v>
                      </c:pt>
                      <c:pt idx="30611">
                        <c:v>44832.320520833331</c:v>
                      </c:pt>
                      <c:pt idx="30612">
                        <c:v>44832.320532407408</c:v>
                      </c:pt>
                      <c:pt idx="30613">
                        <c:v>44832.320543981485</c:v>
                      </c:pt>
                      <c:pt idx="30614">
                        <c:v>44832.320555555554</c:v>
                      </c:pt>
                      <c:pt idx="30615">
                        <c:v>44832.320567129631</c:v>
                      </c:pt>
                      <c:pt idx="30616">
                        <c:v>44832.3205787037</c:v>
                      </c:pt>
                      <c:pt idx="30617">
                        <c:v>44832.320590277777</c:v>
                      </c:pt>
                      <c:pt idx="30618">
                        <c:v>44832.320601851854</c:v>
                      </c:pt>
                      <c:pt idx="30619">
                        <c:v>44832.320613425924</c:v>
                      </c:pt>
                      <c:pt idx="30620">
                        <c:v>44832.320625</c:v>
                      </c:pt>
                      <c:pt idx="30621">
                        <c:v>44832.320636574077</c:v>
                      </c:pt>
                      <c:pt idx="30622">
                        <c:v>44832.320648148147</c:v>
                      </c:pt>
                      <c:pt idx="30623">
                        <c:v>44832.320659722223</c:v>
                      </c:pt>
                      <c:pt idx="30624">
                        <c:v>44832.320671296293</c:v>
                      </c:pt>
                      <c:pt idx="30625">
                        <c:v>44832.32068287037</c:v>
                      </c:pt>
                      <c:pt idx="30626">
                        <c:v>44832.320694444446</c:v>
                      </c:pt>
                      <c:pt idx="30627">
                        <c:v>44832.320706018516</c:v>
                      </c:pt>
                      <c:pt idx="30628">
                        <c:v>44832.320717592593</c:v>
                      </c:pt>
                      <c:pt idx="30629">
                        <c:v>44832.320729166669</c:v>
                      </c:pt>
                      <c:pt idx="30630">
                        <c:v>44832.320740740739</c:v>
                      </c:pt>
                      <c:pt idx="30631">
                        <c:v>44832.320752314816</c:v>
                      </c:pt>
                      <c:pt idx="30632">
                        <c:v>44832.320763888885</c:v>
                      </c:pt>
                      <c:pt idx="30633">
                        <c:v>44832.320775462962</c:v>
                      </c:pt>
                      <c:pt idx="30634">
                        <c:v>44832.320787037039</c:v>
                      </c:pt>
                      <c:pt idx="30635">
                        <c:v>44832.320798611108</c:v>
                      </c:pt>
                      <c:pt idx="30636">
                        <c:v>44832.320810185185</c:v>
                      </c:pt>
                      <c:pt idx="30637">
                        <c:v>44832.320821759262</c:v>
                      </c:pt>
                      <c:pt idx="30638">
                        <c:v>44832.320833333331</c:v>
                      </c:pt>
                      <c:pt idx="30639">
                        <c:v>44832.320844907408</c:v>
                      </c:pt>
                      <c:pt idx="30640">
                        <c:v>44832.320856481485</c:v>
                      </c:pt>
                      <c:pt idx="30641">
                        <c:v>44832.320868055554</c:v>
                      </c:pt>
                      <c:pt idx="30642">
                        <c:v>44832.320879629631</c:v>
                      </c:pt>
                      <c:pt idx="30643">
                        <c:v>44832.320891203701</c:v>
                      </c:pt>
                      <c:pt idx="30644">
                        <c:v>44832.320902777778</c:v>
                      </c:pt>
                      <c:pt idx="30645">
                        <c:v>44832.320914351854</c:v>
                      </c:pt>
                      <c:pt idx="30646">
                        <c:v>44832.320925925924</c:v>
                      </c:pt>
                      <c:pt idx="30647">
                        <c:v>44832.320937500001</c:v>
                      </c:pt>
                      <c:pt idx="30648">
                        <c:v>44832.320949074077</c:v>
                      </c:pt>
                      <c:pt idx="30649">
                        <c:v>44832.320960648147</c:v>
                      </c:pt>
                      <c:pt idx="30650">
                        <c:v>44832.320972222224</c:v>
                      </c:pt>
                      <c:pt idx="30651">
                        <c:v>44832.320983796293</c:v>
                      </c:pt>
                      <c:pt idx="30652">
                        <c:v>44832.32099537037</c:v>
                      </c:pt>
                      <c:pt idx="30653">
                        <c:v>44832.321006944447</c:v>
                      </c:pt>
                      <c:pt idx="30654">
                        <c:v>44832.321018518516</c:v>
                      </c:pt>
                      <c:pt idx="30655">
                        <c:v>44832.321030092593</c:v>
                      </c:pt>
                      <c:pt idx="30656">
                        <c:v>44832.32104166667</c:v>
                      </c:pt>
                      <c:pt idx="30657">
                        <c:v>44832.321053240739</c:v>
                      </c:pt>
                      <c:pt idx="30658">
                        <c:v>44832.321064814816</c:v>
                      </c:pt>
                      <c:pt idx="30659">
                        <c:v>44832.321076388886</c:v>
                      </c:pt>
                      <c:pt idx="30660">
                        <c:v>44832.321087962962</c:v>
                      </c:pt>
                      <c:pt idx="30661">
                        <c:v>44832.321099537039</c:v>
                      </c:pt>
                      <c:pt idx="30662">
                        <c:v>44832.321111111109</c:v>
                      </c:pt>
                      <c:pt idx="30663">
                        <c:v>44832.321122685185</c:v>
                      </c:pt>
                      <c:pt idx="30664">
                        <c:v>44832.321134259262</c:v>
                      </c:pt>
                      <c:pt idx="30665">
                        <c:v>44832.321145833332</c:v>
                      </c:pt>
                      <c:pt idx="30666">
                        <c:v>44832.321157407408</c:v>
                      </c:pt>
                      <c:pt idx="30667">
                        <c:v>44832.321168981478</c:v>
                      </c:pt>
                      <c:pt idx="30668">
                        <c:v>44832.321180555555</c:v>
                      </c:pt>
                      <c:pt idx="30669">
                        <c:v>44832.321192129632</c:v>
                      </c:pt>
                      <c:pt idx="30670">
                        <c:v>44832.321203703701</c:v>
                      </c:pt>
                      <c:pt idx="30671">
                        <c:v>44832.321215277778</c:v>
                      </c:pt>
                      <c:pt idx="30672">
                        <c:v>44832.321226851855</c:v>
                      </c:pt>
                      <c:pt idx="30673">
                        <c:v>44832.321238425924</c:v>
                      </c:pt>
                      <c:pt idx="30674">
                        <c:v>44832.321250000001</c:v>
                      </c:pt>
                      <c:pt idx="30675">
                        <c:v>44832.321261574078</c:v>
                      </c:pt>
                      <c:pt idx="30676">
                        <c:v>44832.321273148147</c:v>
                      </c:pt>
                      <c:pt idx="30677">
                        <c:v>44832.321284722224</c:v>
                      </c:pt>
                      <c:pt idx="30678">
                        <c:v>44832.321296296293</c:v>
                      </c:pt>
                      <c:pt idx="30679">
                        <c:v>44832.32130787037</c:v>
                      </c:pt>
                      <c:pt idx="30680">
                        <c:v>44832.321319444447</c:v>
                      </c:pt>
                      <c:pt idx="30681">
                        <c:v>44832.321331018517</c:v>
                      </c:pt>
                      <c:pt idx="30682">
                        <c:v>44832.321342592593</c:v>
                      </c:pt>
                      <c:pt idx="30683">
                        <c:v>44832.32135416667</c:v>
                      </c:pt>
                      <c:pt idx="30684">
                        <c:v>44832.32136574074</c:v>
                      </c:pt>
                      <c:pt idx="30685">
                        <c:v>44832.321377314816</c:v>
                      </c:pt>
                      <c:pt idx="30686">
                        <c:v>44832.321388888886</c:v>
                      </c:pt>
                      <c:pt idx="30687">
                        <c:v>44832.321400462963</c:v>
                      </c:pt>
                      <c:pt idx="30688">
                        <c:v>44832.321412037039</c:v>
                      </c:pt>
                      <c:pt idx="30689">
                        <c:v>44832.321423611109</c:v>
                      </c:pt>
                      <c:pt idx="30690">
                        <c:v>44832.321435185186</c:v>
                      </c:pt>
                      <c:pt idx="30691">
                        <c:v>44832.321446759262</c:v>
                      </c:pt>
                      <c:pt idx="30692">
                        <c:v>44832.321458333332</c:v>
                      </c:pt>
                      <c:pt idx="30693">
                        <c:v>44832.321469907409</c:v>
                      </c:pt>
                      <c:pt idx="30694">
                        <c:v>44832.321481481478</c:v>
                      </c:pt>
                      <c:pt idx="30695">
                        <c:v>44832.321493055555</c:v>
                      </c:pt>
                      <c:pt idx="30696">
                        <c:v>44832.321504629632</c:v>
                      </c:pt>
                      <c:pt idx="30697">
                        <c:v>44832.321516203701</c:v>
                      </c:pt>
                      <c:pt idx="30698">
                        <c:v>44832.321527777778</c:v>
                      </c:pt>
                      <c:pt idx="30699">
                        <c:v>44832.321539351855</c:v>
                      </c:pt>
                      <c:pt idx="30700">
                        <c:v>44832.321550925924</c:v>
                      </c:pt>
                      <c:pt idx="30701">
                        <c:v>44832.321562500001</c:v>
                      </c:pt>
                      <c:pt idx="30702">
                        <c:v>44832.321574074071</c:v>
                      </c:pt>
                      <c:pt idx="30703">
                        <c:v>44832.321585648147</c:v>
                      </c:pt>
                      <c:pt idx="30704">
                        <c:v>44832.321597222224</c:v>
                      </c:pt>
                      <c:pt idx="30705">
                        <c:v>44832.321608796294</c:v>
                      </c:pt>
                      <c:pt idx="30706">
                        <c:v>44832.321620370371</c:v>
                      </c:pt>
                      <c:pt idx="30707">
                        <c:v>44832.321631944447</c:v>
                      </c:pt>
                      <c:pt idx="30708">
                        <c:v>44832.321643518517</c:v>
                      </c:pt>
                      <c:pt idx="30709">
                        <c:v>44832.321655092594</c:v>
                      </c:pt>
                      <c:pt idx="30710">
                        <c:v>44832.321666666663</c:v>
                      </c:pt>
                      <c:pt idx="30711">
                        <c:v>44832.32167824074</c:v>
                      </c:pt>
                      <c:pt idx="30712">
                        <c:v>44832.321689814817</c:v>
                      </c:pt>
                      <c:pt idx="30713">
                        <c:v>44832.321701388886</c:v>
                      </c:pt>
                      <c:pt idx="30714">
                        <c:v>44832.321712962963</c:v>
                      </c:pt>
                      <c:pt idx="30715">
                        <c:v>44832.32172453704</c:v>
                      </c:pt>
                      <c:pt idx="30716">
                        <c:v>44832.321736111109</c:v>
                      </c:pt>
                      <c:pt idx="30717">
                        <c:v>44832.321747685186</c:v>
                      </c:pt>
                      <c:pt idx="30718">
                        <c:v>44832.321759259263</c:v>
                      </c:pt>
                      <c:pt idx="30719">
                        <c:v>44832.321770833332</c:v>
                      </c:pt>
                      <c:pt idx="30720">
                        <c:v>44832.321782407409</c:v>
                      </c:pt>
                      <c:pt idx="30721">
                        <c:v>44832.321793981479</c:v>
                      </c:pt>
                      <c:pt idx="30722">
                        <c:v>44832.321805555555</c:v>
                      </c:pt>
                      <c:pt idx="30723">
                        <c:v>44832.321817129632</c:v>
                      </c:pt>
                      <c:pt idx="30724">
                        <c:v>44832.321828703702</c:v>
                      </c:pt>
                      <c:pt idx="30725">
                        <c:v>44832.321840277778</c:v>
                      </c:pt>
                      <c:pt idx="30726">
                        <c:v>44832.321851851855</c:v>
                      </c:pt>
                      <c:pt idx="30727">
                        <c:v>44832.321863425925</c:v>
                      </c:pt>
                      <c:pt idx="30728">
                        <c:v>44832.321875000001</c:v>
                      </c:pt>
                      <c:pt idx="30729">
                        <c:v>44832.321886574071</c:v>
                      </c:pt>
                      <c:pt idx="30730">
                        <c:v>44832.321898148148</c:v>
                      </c:pt>
                      <c:pt idx="30731">
                        <c:v>44832.321909722225</c:v>
                      </c:pt>
                      <c:pt idx="30732">
                        <c:v>44832.321921296294</c:v>
                      </c:pt>
                      <c:pt idx="30733">
                        <c:v>44832.321932870371</c:v>
                      </c:pt>
                      <c:pt idx="30734">
                        <c:v>44832.321944444448</c:v>
                      </c:pt>
                      <c:pt idx="30735">
                        <c:v>44832.321956018517</c:v>
                      </c:pt>
                      <c:pt idx="30736">
                        <c:v>44832.321967592594</c:v>
                      </c:pt>
                      <c:pt idx="30737">
                        <c:v>44832.321979166663</c:v>
                      </c:pt>
                      <c:pt idx="30738">
                        <c:v>44832.32199074074</c:v>
                      </c:pt>
                      <c:pt idx="30739">
                        <c:v>44832.322013888886</c:v>
                      </c:pt>
                      <c:pt idx="30740">
                        <c:v>44832.322025462963</c:v>
                      </c:pt>
                      <c:pt idx="30741">
                        <c:v>44832.32203703704</c:v>
                      </c:pt>
                      <c:pt idx="30742">
                        <c:v>44832.322048611109</c:v>
                      </c:pt>
                      <c:pt idx="30743">
                        <c:v>44832.322060185186</c:v>
                      </c:pt>
                      <c:pt idx="30744">
                        <c:v>44832.322071759256</c:v>
                      </c:pt>
                      <c:pt idx="30745">
                        <c:v>44832.322083333333</c:v>
                      </c:pt>
                      <c:pt idx="30746">
                        <c:v>44832.322094907409</c:v>
                      </c:pt>
                      <c:pt idx="30747">
                        <c:v>44832.322106481479</c:v>
                      </c:pt>
                      <c:pt idx="30748">
                        <c:v>44832.322118055556</c:v>
                      </c:pt>
                      <c:pt idx="30749">
                        <c:v>44832.322129629632</c:v>
                      </c:pt>
                      <c:pt idx="30750">
                        <c:v>44832.322141203702</c:v>
                      </c:pt>
                      <c:pt idx="30751">
                        <c:v>44832.322152777779</c:v>
                      </c:pt>
                      <c:pt idx="30752">
                        <c:v>44832.322164351855</c:v>
                      </c:pt>
                      <c:pt idx="30753">
                        <c:v>44832.322175925925</c:v>
                      </c:pt>
                      <c:pt idx="30754">
                        <c:v>44832.322187500002</c:v>
                      </c:pt>
                      <c:pt idx="30755">
                        <c:v>44832.322199074071</c:v>
                      </c:pt>
                      <c:pt idx="30756">
                        <c:v>44832.322210648148</c:v>
                      </c:pt>
                      <c:pt idx="30757">
                        <c:v>44832.322222222225</c:v>
                      </c:pt>
                      <c:pt idx="30758">
                        <c:v>44832.322233796294</c:v>
                      </c:pt>
                      <c:pt idx="30759">
                        <c:v>44832.322245370371</c:v>
                      </c:pt>
                      <c:pt idx="30760">
                        <c:v>44832.322256944448</c:v>
                      </c:pt>
                      <c:pt idx="30761">
                        <c:v>44832.322268518517</c:v>
                      </c:pt>
                      <c:pt idx="30762">
                        <c:v>44832.322280092594</c:v>
                      </c:pt>
                      <c:pt idx="30763">
                        <c:v>44832.322291666664</c:v>
                      </c:pt>
                      <c:pt idx="30764">
                        <c:v>44832.32230324074</c:v>
                      </c:pt>
                      <c:pt idx="30765">
                        <c:v>44832.322314814817</c:v>
                      </c:pt>
                      <c:pt idx="30766">
                        <c:v>44832.322326388887</c:v>
                      </c:pt>
                      <c:pt idx="30767">
                        <c:v>44832.322337962964</c:v>
                      </c:pt>
                      <c:pt idx="30768">
                        <c:v>44832.32234953704</c:v>
                      </c:pt>
                      <c:pt idx="30769">
                        <c:v>44832.32236111111</c:v>
                      </c:pt>
                      <c:pt idx="30770">
                        <c:v>44832.322372685187</c:v>
                      </c:pt>
                      <c:pt idx="30771">
                        <c:v>44832.322384259256</c:v>
                      </c:pt>
                      <c:pt idx="30772">
                        <c:v>44832.322395833333</c:v>
                      </c:pt>
                      <c:pt idx="30773">
                        <c:v>44832.32240740741</c:v>
                      </c:pt>
                      <c:pt idx="30774">
                        <c:v>44832.322418981479</c:v>
                      </c:pt>
                      <c:pt idx="30775">
                        <c:v>44832.322430555556</c:v>
                      </c:pt>
                      <c:pt idx="30776">
                        <c:v>44832.322442129633</c:v>
                      </c:pt>
                      <c:pt idx="30777">
                        <c:v>44832.322453703702</c:v>
                      </c:pt>
                      <c:pt idx="30778">
                        <c:v>44832.322465277779</c:v>
                      </c:pt>
                      <c:pt idx="30779">
                        <c:v>44832.322476851848</c:v>
                      </c:pt>
                      <c:pt idx="30780">
                        <c:v>44832.322488425925</c:v>
                      </c:pt>
                      <c:pt idx="30781">
                        <c:v>44832.322500000002</c:v>
                      </c:pt>
                      <c:pt idx="30782">
                        <c:v>44832.322511574072</c:v>
                      </c:pt>
                      <c:pt idx="30783">
                        <c:v>44832.322523148148</c:v>
                      </c:pt>
                      <c:pt idx="30784">
                        <c:v>44832.322534722225</c:v>
                      </c:pt>
                      <c:pt idx="30785">
                        <c:v>44832.322546296295</c:v>
                      </c:pt>
                      <c:pt idx="30786">
                        <c:v>44832.322557870371</c:v>
                      </c:pt>
                      <c:pt idx="30787">
                        <c:v>44832.322569444441</c:v>
                      </c:pt>
                      <c:pt idx="30788">
                        <c:v>44832.322581018518</c:v>
                      </c:pt>
                      <c:pt idx="30789">
                        <c:v>44832.322592592594</c:v>
                      </c:pt>
                      <c:pt idx="30790">
                        <c:v>44832.322604166664</c:v>
                      </c:pt>
                      <c:pt idx="30791">
                        <c:v>44832.322615740741</c:v>
                      </c:pt>
                      <c:pt idx="30792">
                        <c:v>44832.322627314818</c:v>
                      </c:pt>
                      <c:pt idx="30793">
                        <c:v>44832.322638888887</c:v>
                      </c:pt>
                      <c:pt idx="30794">
                        <c:v>44832.322650462964</c:v>
                      </c:pt>
                      <c:pt idx="30795">
                        <c:v>44832.322662037041</c:v>
                      </c:pt>
                      <c:pt idx="30796">
                        <c:v>44832.32267361111</c:v>
                      </c:pt>
                      <c:pt idx="30797">
                        <c:v>44832.322685185187</c:v>
                      </c:pt>
                      <c:pt idx="30798">
                        <c:v>44832.322696759256</c:v>
                      </c:pt>
                      <c:pt idx="30799">
                        <c:v>44832.322708333333</c:v>
                      </c:pt>
                      <c:pt idx="30800">
                        <c:v>44832.32271990741</c:v>
                      </c:pt>
                      <c:pt idx="30801">
                        <c:v>44832.322731481479</c:v>
                      </c:pt>
                      <c:pt idx="30802">
                        <c:v>44832.322743055556</c:v>
                      </c:pt>
                      <c:pt idx="30803">
                        <c:v>44832.322754629633</c:v>
                      </c:pt>
                      <c:pt idx="30804">
                        <c:v>44832.322766203702</c:v>
                      </c:pt>
                      <c:pt idx="30805">
                        <c:v>44832.322777777779</c:v>
                      </c:pt>
                      <c:pt idx="30806">
                        <c:v>44832.322789351849</c:v>
                      </c:pt>
                      <c:pt idx="30807">
                        <c:v>44832.322800925926</c:v>
                      </c:pt>
                      <c:pt idx="30808">
                        <c:v>44832.322812500002</c:v>
                      </c:pt>
                      <c:pt idx="30809">
                        <c:v>44832.322824074072</c:v>
                      </c:pt>
                      <c:pt idx="30810">
                        <c:v>44832.322835648149</c:v>
                      </c:pt>
                      <c:pt idx="30811">
                        <c:v>44832.322847222225</c:v>
                      </c:pt>
                      <c:pt idx="30812">
                        <c:v>44832.322858796295</c:v>
                      </c:pt>
                      <c:pt idx="30813">
                        <c:v>44832.322870370372</c:v>
                      </c:pt>
                      <c:pt idx="30814">
                        <c:v>44832.322881944441</c:v>
                      </c:pt>
                      <c:pt idx="30815">
                        <c:v>44832.322893518518</c:v>
                      </c:pt>
                      <c:pt idx="30816">
                        <c:v>44832.322905092595</c:v>
                      </c:pt>
                      <c:pt idx="30817">
                        <c:v>44832.322916666664</c:v>
                      </c:pt>
                      <c:pt idx="30818">
                        <c:v>44832.322928240741</c:v>
                      </c:pt>
                      <c:pt idx="30819">
                        <c:v>44832.322939814818</c:v>
                      </c:pt>
                      <c:pt idx="30820">
                        <c:v>44832.322951388887</c:v>
                      </c:pt>
                      <c:pt idx="30821">
                        <c:v>44832.322962962964</c:v>
                      </c:pt>
                      <c:pt idx="30822">
                        <c:v>44832.322974537034</c:v>
                      </c:pt>
                      <c:pt idx="30823">
                        <c:v>44832.32298611111</c:v>
                      </c:pt>
                      <c:pt idx="30824">
                        <c:v>44832.322997685187</c:v>
                      </c:pt>
                      <c:pt idx="30825">
                        <c:v>44832.323009259257</c:v>
                      </c:pt>
                      <c:pt idx="30826">
                        <c:v>44832.323020833333</c:v>
                      </c:pt>
                      <c:pt idx="30827">
                        <c:v>44832.32303240741</c:v>
                      </c:pt>
                      <c:pt idx="30828">
                        <c:v>44832.32304398148</c:v>
                      </c:pt>
                      <c:pt idx="30829">
                        <c:v>44832.323055555556</c:v>
                      </c:pt>
                      <c:pt idx="30830">
                        <c:v>44832.323067129626</c:v>
                      </c:pt>
                      <c:pt idx="30831">
                        <c:v>44832.323078703703</c:v>
                      </c:pt>
                      <c:pt idx="30832">
                        <c:v>44832.32309027778</c:v>
                      </c:pt>
                      <c:pt idx="30833">
                        <c:v>44832.323101851849</c:v>
                      </c:pt>
                      <c:pt idx="30834">
                        <c:v>44832.323113425926</c:v>
                      </c:pt>
                      <c:pt idx="30835">
                        <c:v>44832.323125000003</c:v>
                      </c:pt>
                      <c:pt idx="30836">
                        <c:v>44832.323136574072</c:v>
                      </c:pt>
                      <c:pt idx="30837">
                        <c:v>44832.323148148149</c:v>
                      </c:pt>
                      <c:pt idx="30838">
                        <c:v>44832.323159722226</c:v>
                      </c:pt>
                      <c:pt idx="30839">
                        <c:v>44832.323171296295</c:v>
                      </c:pt>
                      <c:pt idx="30840">
                        <c:v>44832.323182870372</c:v>
                      </c:pt>
                      <c:pt idx="30841">
                        <c:v>44832.323194444441</c:v>
                      </c:pt>
                      <c:pt idx="30842">
                        <c:v>44832.323206018518</c:v>
                      </c:pt>
                      <c:pt idx="30843">
                        <c:v>44832.323217592595</c:v>
                      </c:pt>
                      <c:pt idx="30844">
                        <c:v>44832.323229166665</c:v>
                      </c:pt>
                      <c:pt idx="30845">
                        <c:v>44832.323240740741</c:v>
                      </c:pt>
                      <c:pt idx="30846">
                        <c:v>44832.323252314818</c:v>
                      </c:pt>
                      <c:pt idx="30847">
                        <c:v>44832.323263888888</c:v>
                      </c:pt>
                      <c:pt idx="30848">
                        <c:v>44832.323275462964</c:v>
                      </c:pt>
                      <c:pt idx="30849">
                        <c:v>44832.323287037034</c:v>
                      </c:pt>
                      <c:pt idx="30850">
                        <c:v>44832.323298611111</c:v>
                      </c:pt>
                      <c:pt idx="30851">
                        <c:v>44832.323310185187</c:v>
                      </c:pt>
                      <c:pt idx="30852">
                        <c:v>44832.323321759257</c:v>
                      </c:pt>
                      <c:pt idx="30853">
                        <c:v>44832.323333333334</c:v>
                      </c:pt>
                      <c:pt idx="30854">
                        <c:v>44832.323344907411</c:v>
                      </c:pt>
                      <c:pt idx="30855">
                        <c:v>44832.32335648148</c:v>
                      </c:pt>
                      <c:pt idx="30856">
                        <c:v>44832.323368055557</c:v>
                      </c:pt>
                      <c:pt idx="30857">
                        <c:v>44832.323379629626</c:v>
                      </c:pt>
                      <c:pt idx="30858">
                        <c:v>44832.323391203703</c:v>
                      </c:pt>
                      <c:pt idx="30859">
                        <c:v>44832.32340277778</c:v>
                      </c:pt>
                      <c:pt idx="30860">
                        <c:v>44832.323414351849</c:v>
                      </c:pt>
                      <c:pt idx="30861">
                        <c:v>44832.323425925926</c:v>
                      </c:pt>
                      <c:pt idx="30862">
                        <c:v>44832.323437500003</c:v>
                      </c:pt>
                      <c:pt idx="30863">
                        <c:v>44832.323449074072</c:v>
                      </c:pt>
                      <c:pt idx="30864">
                        <c:v>44832.323460648149</c:v>
                      </c:pt>
                      <c:pt idx="30865">
                        <c:v>44832.323472222219</c:v>
                      </c:pt>
                      <c:pt idx="30866">
                        <c:v>44832.323483796295</c:v>
                      </c:pt>
                      <c:pt idx="30867">
                        <c:v>44832.323495370372</c:v>
                      </c:pt>
                      <c:pt idx="30868">
                        <c:v>44832.323506944442</c:v>
                      </c:pt>
                      <c:pt idx="30869">
                        <c:v>44832.323518518519</c:v>
                      </c:pt>
                      <c:pt idx="30870">
                        <c:v>44832.323530092595</c:v>
                      </c:pt>
                      <c:pt idx="30871">
                        <c:v>44832.323541666665</c:v>
                      </c:pt>
                      <c:pt idx="30872">
                        <c:v>44832.323553240742</c:v>
                      </c:pt>
                      <c:pt idx="30873">
                        <c:v>44832.323564814818</c:v>
                      </c:pt>
                      <c:pt idx="30874">
                        <c:v>44832.323576388888</c:v>
                      </c:pt>
                      <c:pt idx="30875">
                        <c:v>44832.323587962965</c:v>
                      </c:pt>
                      <c:pt idx="30876">
                        <c:v>44832.323599537034</c:v>
                      </c:pt>
                      <c:pt idx="30877">
                        <c:v>44832.323611111111</c:v>
                      </c:pt>
                      <c:pt idx="30878">
                        <c:v>44832.323622685188</c:v>
                      </c:pt>
                      <c:pt idx="30879">
                        <c:v>44832.323634259257</c:v>
                      </c:pt>
                      <c:pt idx="30880">
                        <c:v>44832.323645833334</c:v>
                      </c:pt>
                      <c:pt idx="30881">
                        <c:v>44832.323657407411</c:v>
                      </c:pt>
                      <c:pt idx="30882">
                        <c:v>44832.32366898148</c:v>
                      </c:pt>
                      <c:pt idx="30883">
                        <c:v>44832.323680555557</c:v>
                      </c:pt>
                      <c:pt idx="30884">
                        <c:v>44832.323692129627</c:v>
                      </c:pt>
                      <c:pt idx="30885">
                        <c:v>44832.323703703703</c:v>
                      </c:pt>
                      <c:pt idx="30886">
                        <c:v>44832.32371527778</c:v>
                      </c:pt>
                      <c:pt idx="30887">
                        <c:v>44832.32372685185</c:v>
                      </c:pt>
                      <c:pt idx="30888">
                        <c:v>44832.323738425926</c:v>
                      </c:pt>
                      <c:pt idx="30889">
                        <c:v>44832.323750000003</c:v>
                      </c:pt>
                      <c:pt idx="30890">
                        <c:v>44832.323761574073</c:v>
                      </c:pt>
                      <c:pt idx="30891">
                        <c:v>44832.323773148149</c:v>
                      </c:pt>
                      <c:pt idx="30892">
                        <c:v>44832.323784722219</c:v>
                      </c:pt>
                      <c:pt idx="30893">
                        <c:v>44832.323796296296</c:v>
                      </c:pt>
                      <c:pt idx="30894">
                        <c:v>44832.323807870373</c:v>
                      </c:pt>
                      <c:pt idx="30895">
                        <c:v>44832.323819444442</c:v>
                      </c:pt>
                      <c:pt idx="30896">
                        <c:v>44832.323831018519</c:v>
                      </c:pt>
                      <c:pt idx="30897">
                        <c:v>44832.323842592596</c:v>
                      </c:pt>
                      <c:pt idx="30898">
                        <c:v>44832.323854166665</c:v>
                      </c:pt>
                      <c:pt idx="30899">
                        <c:v>44832.323865740742</c:v>
                      </c:pt>
                      <c:pt idx="30900">
                        <c:v>44832.323877314811</c:v>
                      </c:pt>
                      <c:pt idx="30901">
                        <c:v>44832.323888888888</c:v>
                      </c:pt>
                      <c:pt idx="30902">
                        <c:v>44832.323900462965</c:v>
                      </c:pt>
                      <c:pt idx="30903">
                        <c:v>44832.323912037034</c:v>
                      </c:pt>
                      <c:pt idx="30904">
                        <c:v>44832.323923611111</c:v>
                      </c:pt>
                      <c:pt idx="30905">
                        <c:v>44832.323935185188</c:v>
                      </c:pt>
                      <c:pt idx="30906">
                        <c:v>44832.323946759258</c:v>
                      </c:pt>
                      <c:pt idx="30907">
                        <c:v>44832.323958333334</c:v>
                      </c:pt>
                      <c:pt idx="30908">
                        <c:v>44832.323969907404</c:v>
                      </c:pt>
                      <c:pt idx="30909">
                        <c:v>44832.323981481481</c:v>
                      </c:pt>
                      <c:pt idx="30910">
                        <c:v>44832.323993055557</c:v>
                      </c:pt>
                      <c:pt idx="30911">
                        <c:v>44832.324016203704</c:v>
                      </c:pt>
                      <c:pt idx="30912">
                        <c:v>44832.32402777778</c:v>
                      </c:pt>
                      <c:pt idx="30913">
                        <c:v>44832.32403935185</c:v>
                      </c:pt>
                      <c:pt idx="30914">
                        <c:v>44832.324050925927</c:v>
                      </c:pt>
                      <c:pt idx="30915">
                        <c:v>44832.324062500003</c:v>
                      </c:pt>
                      <c:pt idx="30916">
                        <c:v>44832.324074074073</c:v>
                      </c:pt>
                      <c:pt idx="30917">
                        <c:v>44832.32408564815</c:v>
                      </c:pt>
                      <c:pt idx="30918">
                        <c:v>44832.324097222219</c:v>
                      </c:pt>
                      <c:pt idx="30919">
                        <c:v>44832.324108796296</c:v>
                      </c:pt>
                      <c:pt idx="30920">
                        <c:v>44832.324120370373</c:v>
                      </c:pt>
                      <c:pt idx="30921">
                        <c:v>44832.324131944442</c:v>
                      </c:pt>
                      <c:pt idx="30922">
                        <c:v>44832.324143518519</c:v>
                      </c:pt>
                      <c:pt idx="30923">
                        <c:v>44832.324155092596</c:v>
                      </c:pt>
                      <c:pt idx="30924">
                        <c:v>44832.324166666665</c:v>
                      </c:pt>
                      <c:pt idx="30925">
                        <c:v>44832.324178240742</c:v>
                      </c:pt>
                      <c:pt idx="30926">
                        <c:v>44832.324189814812</c:v>
                      </c:pt>
                      <c:pt idx="30927">
                        <c:v>44832.324201388888</c:v>
                      </c:pt>
                      <c:pt idx="30928">
                        <c:v>44832.324212962965</c:v>
                      </c:pt>
                      <c:pt idx="30929">
                        <c:v>44832.324224537035</c:v>
                      </c:pt>
                      <c:pt idx="30930">
                        <c:v>44832.324236111112</c:v>
                      </c:pt>
                      <c:pt idx="30931">
                        <c:v>44832.324247685188</c:v>
                      </c:pt>
                      <c:pt idx="30932">
                        <c:v>44832.324259259258</c:v>
                      </c:pt>
                      <c:pt idx="30933">
                        <c:v>44832.324270833335</c:v>
                      </c:pt>
                      <c:pt idx="30934">
                        <c:v>44832.324282407404</c:v>
                      </c:pt>
                      <c:pt idx="30935">
                        <c:v>44832.324293981481</c:v>
                      </c:pt>
                      <c:pt idx="30936">
                        <c:v>44832.324305555558</c:v>
                      </c:pt>
                      <c:pt idx="30937">
                        <c:v>44832.324317129627</c:v>
                      </c:pt>
                      <c:pt idx="30938">
                        <c:v>44832.324328703704</c:v>
                      </c:pt>
                      <c:pt idx="30939">
                        <c:v>44832.324340277781</c:v>
                      </c:pt>
                      <c:pt idx="30940">
                        <c:v>44832.32435185185</c:v>
                      </c:pt>
                      <c:pt idx="30941">
                        <c:v>44832.324363425927</c:v>
                      </c:pt>
                      <c:pt idx="30942">
                        <c:v>44832.324374999997</c:v>
                      </c:pt>
                      <c:pt idx="30943">
                        <c:v>44832.324386574073</c:v>
                      </c:pt>
                      <c:pt idx="30944">
                        <c:v>44832.32439814815</c:v>
                      </c:pt>
                      <c:pt idx="30945">
                        <c:v>44832.32440972222</c:v>
                      </c:pt>
                      <c:pt idx="30946">
                        <c:v>44832.324421296296</c:v>
                      </c:pt>
                      <c:pt idx="30947">
                        <c:v>44832.324432870373</c:v>
                      </c:pt>
                      <c:pt idx="30948">
                        <c:v>44832.324444444443</c:v>
                      </c:pt>
                      <c:pt idx="30949">
                        <c:v>44832.324456018519</c:v>
                      </c:pt>
                      <c:pt idx="30950">
                        <c:v>44832.324467592596</c:v>
                      </c:pt>
                      <c:pt idx="30951">
                        <c:v>44832.324479166666</c:v>
                      </c:pt>
                      <c:pt idx="30952">
                        <c:v>44832.324490740742</c:v>
                      </c:pt>
                      <c:pt idx="30953">
                        <c:v>44832.324502314812</c:v>
                      </c:pt>
                      <c:pt idx="30954">
                        <c:v>44832.324513888889</c:v>
                      </c:pt>
                      <c:pt idx="30955">
                        <c:v>44832.324525462966</c:v>
                      </c:pt>
                      <c:pt idx="30956">
                        <c:v>44832.324537037035</c:v>
                      </c:pt>
                      <c:pt idx="30957">
                        <c:v>44832.324548611112</c:v>
                      </c:pt>
                      <c:pt idx="30958">
                        <c:v>44832.324560185189</c:v>
                      </c:pt>
                      <c:pt idx="30959">
                        <c:v>44832.324571759258</c:v>
                      </c:pt>
                      <c:pt idx="30960">
                        <c:v>44832.324583333335</c:v>
                      </c:pt>
                      <c:pt idx="30961">
                        <c:v>44832.324594907404</c:v>
                      </c:pt>
                      <c:pt idx="30962">
                        <c:v>44832.324606481481</c:v>
                      </c:pt>
                      <c:pt idx="30963">
                        <c:v>44832.324618055558</c:v>
                      </c:pt>
                      <c:pt idx="30964">
                        <c:v>44832.324629629627</c:v>
                      </c:pt>
                      <c:pt idx="30965">
                        <c:v>44832.324641203704</c:v>
                      </c:pt>
                      <c:pt idx="30966">
                        <c:v>44832.324652777781</c:v>
                      </c:pt>
                      <c:pt idx="30967">
                        <c:v>44832.324664351851</c:v>
                      </c:pt>
                      <c:pt idx="30968">
                        <c:v>44832.324675925927</c:v>
                      </c:pt>
                      <c:pt idx="30969">
                        <c:v>44832.324687499997</c:v>
                      </c:pt>
                      <c:pt idx="30970">
                        <c:v>44832.324699074074</c:v>
                      </c:pt>
                      <c:pt idx="30971">
                        <c:v>44832.32471064815</c:v>
                      </c:pt>
                      <c:pt idx="30972">
                        <c:v>44832.32472222222</c:v>
                      </c:pt>
                      <c:pt idx="30973">
                        <c:v>44832.324733796297</c:v>
                      </c:pt>
                      <c:pt idx="30974">
                        <c:v>44832.324745370373</c:v>
                      </c:pt>
                      <c:pt idx="30975">
                        <c:v>44832.324756944443</c:v>
                      </c:pt>
                      <c:pt idx="30976">
                        <c:v>44832.32476851852</c:v>
                      </c:pt>
                      <c:pt idx="30977">
                        <c:v>44832.324780092589</c:v>
                      </c:pt>
                      <c:pt idx="30978">
                        <c:v>44832.324791666666</c:v>
                      </c:pt>
                      <c:pt idx="30979">
                        <c:v>44832.324803240743</c:v>
                      </c:pt>
                      <c:pt idx="30980">
                        <c:v>44832.324814814812</c:v>
                      </c:pt>
                      <c:pt idx="30981">
                        <c:v>44832.324826388889</c:v>
                      </c:pt>
                      <c:pt idx="30982">
                        <c:v>44832.324837962966</c:v>
                      </c:pt>
                      <c:pt idx="30983">
                        <c:v>44832.324849537035</c:v>
                      </c:pt>
                      <c:pt idx="30984">
                        <c:v>44832.324861111112</c:v>
                      </c:pt>
                      <c:pt idx="30985">
                        <c:v>44832.324872685182</c:v>
                      </c:pt>
                      <c:pt idx="30986">
                        <c:v>44832.324884259258</c:v>
                      </c:pt>
                      <c:pt idx="30987">
                        <c:v>44832.324895833335</c:v>
                      </c:pt>
                      <c:pt idx="30988">
                        <c:v>44832.324907407405</c:v>
                      </c:pt>
                      <c:pt idx="30989">
                        <c:v>44832.324918981481</c:v>
                      </c:pt>
                      <c:pt idx="30990">
                        <c:v>44832.324930555558</c:v>
                      </c:pt>
                      <c:pt idx="30991">
                        <c:v>44832.324942129628</c:v>
                      </c:pt>
                      <c:pt idx="30992">
                        <c:v>44832.324953703705</c:v>
                      </c:pt>
                      <c:pt idx="30993">
                        <c:v>44832.324965277781</c:v>
                      </c:pt>
                      <c:pt idx="30994">
                        <c:v>44832.324976851851</c:v>
                      </c:pt>
                      <c:pt idx="30995">
                        <c:v>44832.324988425928</c:v>
                      </c:pt>
                      <c:pt idx="30996">
                        <c:v>44832.324999999997</c:v>
                      </c:pt>
                      <c:pt idx="30997">
                        <c:v>44832.325011574074</c:v>
                      </c:pt>
                      <c:pt idx="30998">
                        <c:v>44832.325023148151</c:v>
                      </c:pt>
                      <c:pt idx="30999">
                        <c:v>44832.32503472222</c:v>
                      </c:pt>
                      <c:pt idx="31000">
                        <c:v>44832.325046296297</c:v>
                      </c:pt>
                      <c:pt idx="31001">
                        <c:v>44832.325057870374</c:v>
                      </c:pt>
                      <c:pt idx="31002">
                        <c:v>44832.325069444443</c:v>
                      </c:pt>
                      <c:pt idx="31003">
                        <c:v>44832.32508101852</c:v>
                      </c:pt>
                      <c:pt idx="31004">
                        <c:v>44832.325092592589</c:v>
                      </c:pt>
                      <c:pt idx="31005">
                        <c:v>44832.325104166666</c:v>
                      </c:pt>
                      <c:pt idx="31006">
                        <c:v>44832.325115740743</c:v>
                      </c:pt>
                      <c:pt idx="31007">
                        <c:v>44832.325127314813</c:v>
                      </c:pt>
                      <c:pt idx="31008">
                        <c:v>44832.325138888889</c:v>
                      </c:pt>
                      <c:pt idx="31009">
                        <c:v>44832.325150462966</c:v>
                      </c:pt>
                      <c:pt idx="31010">
                        <c:v>44832.325162037036</c:v>
                      </c:pt>
                      <c:pt idx="31011">
                        <c:v>44832.325173611112</c:v>
                      </c:pt>
                      <c:pt idx="31012">
                        <c:v>44832.325185185182</c:v>
                      </c:pt>
                      <c:pt idx="31013">
                        <c:v>44832.325196759259</c:v>
                      </c:pt>
                      <c:pt idx="31014">
                        <c:v>44832.325208333335</c:v>
                      </c:pt>
                      <c:pt idx="31015">
                        <c:v>44832.325219907405</c:v>
                      </c:pt>
                      <c:pt idx="31016">
                        <c:v>44832.325231481482</c:v>
                      </c:pt>
                      <c:pt idx="31017">
                        <c:v>44832.325243055559</c:v>
                      </c:pt>
                      <c:pt idx="31018">
                        <c:v>44832.325254629628</c:v>
                      </c:pt>
                      <c:pt idx="31019">
                        <c:v>44832.325266203705</c:v>
                      </c:pt>
                      <c:pt idx="31020">
                        <c:v>44832.325277777774</c:v>
                      </c:pt>
                      <c:pt idx="31021">
                        <c:v>44832.325289351851</c:v>
                      </c:pt>
                      <c:pt idx="31022">
                        <c:v>44832.325300925928</c:v>
                      </c:pt>
                      <c:pt idx="31023">
                        <c:v>44832.325312499997</c:v>
                      </c:pt>
                      <c:pt idx="31024">
                        <c:v>44832.325324074074</c:v>
                      </c:pt>
                      <c:pt idx="31025">
                        <c:v>44832.325335648151</c:v>
                      </c:pt>
                      <c:pt idx="31026">
                        <c:v>44832.32534722222</c:v>
                      </c:pt>
                      <c:pt idx="31027">
                        <c:v>44832.325358796297</c:v>
                      </c:pt>
                      <c:pt idx="31028">
                        <c:v>44832.325370370374</c:v>
                      </c:pt>
                      <c:pt idx="31029">
                        <c:v>44832.325381944444</c:v>
                      </c:pt>
                      <c:pt idx="31030">
                        <c:v>44832.32539351852</c:v>
                      </c:pt>
                      <c:pt idx="31031">
                        <c:v>44832.32540509259</c:v>
                      </c:pt>
                      <c:pt idx="31032">
                        <c:v>44832.325416666667</c:v>
                      </c:pt>
                      <c:pt idx="31033">
                        <c:v>44832.325428240743</c:v>
                      </c:pt>
                      <c:pt idx="31034">
                        <c:v>44832.325439814813</c:v>
                      </c:pt>
                      <c:pt idx="31035">
                        <c:v>44832.32545138889</c:v>
                      </c:pt>
                      <c:pt idx="31036">
                        <c:v>44832.325462962966</c:v>
                      </c:pt>
                      <c:pt idx="31037">
                        <c:v>44832.325474537036</c:v>
                      </c:pt>
                      <c:pt idx="31038">
                        <c:v>44832.325486111113</c:v>
                      </c:pt>
                      <c:pt idx="31039">
                        <c:v>44832.325497685182</c:v>
                      </c:pt>
                      <c:pt idx="31040">
                        <c:v>44832.325509259259</c:v>
                      </c:pt>
                      <c:pt idx="31041">
                        <c:v>44832.325520833336</c:v>
                      </c:pt>
                      <c:pt idx="31042">
                        <c:v>44832.325532407405</c:v>
                      </c:pt>
                      <c:pt idx="31043">
                        <c:v>44832.325543981482</c:v>
                      </c:pt>
                      <c:pt idx="31044">
                        <c:v>44832.325555555559</c:v>
                      </c:pt>
                      <c:pt idx="31045">
                        <c:v>44832.325567129628</c:v>
                      </c:pt>
                      <c:pt idx="31046">
                        <c:v>44832.325578703705</c:v>
                      </c:pt>
                      <c:pt idx="31047">
                        <c:v>44832.325590277775</c:v>
                      </c:pt>
                      <c:pt idx="31048">
                        <c:v>44832.325601851851</c:v>
                      </c:pt>
                      <c:pt idx="31049">
                        <c:v>44832.325613425928</c:v>
                      </c:pt>
                      <c:pt idx="31050">
                        <c:v>44832.325624999998</c:v>
                      </c:pt>
                      <c:pt idx="31051">
                        <c:v>44832.325636574074</c:v>
                      </c:pt>
                      <c:pt idx="31052">
                        <c:v>44832.325648148151</c:v>
                      </c:pt>
                      <c:pt idx="31053">
                        <c:v>44832.325659722221</c:v>
                      </c:pt>
                      <c:pt idx="31054">
                        <c:v>44832.325671296298</c:v>
                      </c:pt>
                      <c:pt idx="31055">
                        <c:v>44832.325682870367</c:v>
                      </c:pt>
                      <c:pt idx="31056">
                        <c:v>44832.325694444444</c:v>
                      </c:pt>
                      <c:pt idx="31057">
                        <c:v>44832.325706018521</c:v>
                      </c:pt>
                      <c:pt idx="31058">
                        <c:v>44832.32571759259</c:v>
                      </c:pt>
                      <c:pt idx="31059">
                        <c:v>44832.325729166667</c:v>
                      </c:pt>
                      <c:pt idx="31060">
                        <c:v>44832.325740740744</c:v>
                      </c:pt>
                      <c:pt idx="31061">
                        <c:v>44832.325752314813</c:v>
                      </c:pt>
                      <c:pt idx="31062">
                        <c:v>44832.32576388889</c:v>
                      </c:pt>
                      <c:pt idx="31063">
                        <c:v>44832.325775462959</c:v>
                      </c:pt>
                      <c:pt idx="31064">
                        <c:v>44832.325787037036</c:v>
                      </c:pt>
                      <c:pt idx="31065">
                        <c:v>44832.325798611113</c:v>
                      </c:pt>
                      <c:pt idx="31066">
                        <c:v>44832.325810185182</c:v>
                      </c:pt>
                      <c:pt idx="31067">
                        <c:v>44832.325821759259</c:v>
                      </c:pt>
                      <c:pt idx="31068">
                        <c:v>44832.325833333336</c:v>
                      </c:pt>
                      <c:pt idx="31069">
                        <c:v>44832.325844907406</c:v>
                      </c:pt>
                      <c:pt idx="31070">
                        <c:v>44832.325856481482</c:v>
                      </c:pt>
                      <c:pt idx="31071">
                        <c:v>44832.325868055559</c:v>
                      </c:pt>
                      <c:pt idx="31072">
                        <c:v>44832.325879629629</c:v>
                      </c:pt>
                      <c:pt idx="31073">
                        <c:v>44832.325891203705</c:v>
                      </c:pt>
                      <c:pt idx="31074">
                        <c:v>44832.325902777775</c:v>
                      </c:pt>
                      <c:pt idx="31075">
                        <c:v>44832.325914351852</c:v>
                      </c:pt>
                      <c:pt idx="31076">
                        <c:v>44832.325925925928</c:v>
                      </c:pt>
                      <c:pt idx="31077">
                        <c:v>44832.325937499998</c:v>
                      </c:pt>
                      <c:pt idx="31078">
                        <c:v>44832.325949074075</c:v>
                      </c:pt>
                      <c:pt idx="31079">
                        <c:v>44832.325960648152</c:v>
                      </c:pt>
                      <c:pt idx="31080">
                        <c:v>44832.325972222221</c:v>
                      </c:pt>
                      <c:pt idx="31081">
                        <c:v>44832.325983796298</c:v>
                      </c:pt>
                      <c:pt idx="31082">
                        <c:v>44832.326006944444</c:v>
                      </c:pt>
                      <c:pt idx="31083">
                        <c:v>44832.326018518521</c:v>
                      </c:pt>
                      <c:pt idx="31084">
                        <c:v>44832.32603009259</c:v>
                      </c:pt>
                      <c:pt idx="31085">
                        <c:v>44832.326041666667</c:v>
                      </c:pt>
                      <c:pt idx="31086">
                        <c:v>44832.326053240744</c:v>
                      </c:pt>
                      <c:pt idx="31087">
                        <c:v>44832.326064814813</c:v>
                      </c:pt>
                      <c:pt idx="31088">
                        <c:v>44832.32607638889</c:v>
                      </c:pt>
                      <c:pt idx="31089">
                        <c:v>44832.32608796296</c:v>
                      </c:pt>
                      <c:pt idx="31090">
                        <c:v>44832.326099537036</c:v>
                      </c:pt>
                      <c:pt idx="31091">
                        <c:v>44832.326111111113</c:v>
                      </c:pt>
                      <c:pt idx="31092">
                        <c:v>44832.326122685183</c:v>
                      </c:pt>
                      <c:pt idx="31093">
                        <c:v>44832.32613425926</c:v>
                      </c:pt>
                      <c:pt idx="31094">
                        <c:v>44832.326145833336</c:v>
                      </c:pt>
                      <c:pt idx="31095">
                        <c:v>44832.326157407406</c:v>
                      </c:pt>
                      <c:pt idx="31096">
                        <c:v>44832.326168981483</c:v>
                      </c:pt>
                      <c:pt idx="31097">
                        <c:v>44832.326180555552</c:v>
                      </c:pt>
                      <c:pt idx="31098">
                        <c:v>44832.326192129629</c:v>
                      </c:pt>
                      <c:pt idx="31099">
                        <c:v>44832.326203703706</c:v>
                      </c:pt>
                      <c:pt idx="31100">
                        <c:v>44832.326215277775</c:v>
                      </c:pt>
                      <c:pt idx="31101">
                        <c:v>44832.326226851852</c:v>
                      </c:pt>
                      <c:pt idx="31102">
                        <c:v>44832.326238425929</c:v>
                      </c:pt>
                      <c:pt idx="31103">
                        <c:v>44832.326249999998</c:v>
                      </c:pt>
                      <c:pt idx="31104">
                        <c:v>44832.326261574075</c:v>
                      </c:pt>
                      <c:pt idx="31105">
                        <c:v>44832.326273148145</c:v>
                      </c:pt>
                      <c:pt idx="31106">
                        <c:v>44832.326284722221</c:v>
                      </c:pt>
                      <c:pt idx="31107">
                        <c:v>44832.326296296298</c:v>
                      </c:pt>
                      <c:pt idx="31108">
                        <c:v>44832.326307870368</c:v>
                      </c:pt>
                      <c:pt idx="31109">
                        <c:v>44832.326319444444</c:v>
                      </c:pt>
                      <c:pt idx="31110">
                        <c:v>44832.326331018521</c:v>
                      </c:pt>
                      <c:pt idx="31111">
                        <c:v>44832.326342592591</c:v>
                      </c:pt>
                      <c:pt idx="31112">
                        <c:v>44832.326354166667</c:v>
                      </c:pt>
                      <c:pt idx="31113">
                        <c:v>44832.326365740744</c:v>
                      </c:pt>
                      <c:pt idx="31114">
                        <c:v>44832.326377314814</c:v>
                      </c:pt>
                      <c:pt idx="31115">
                        <c:v>44832.326388888891</c:v>
                      </c:pt>
                      <c:pt idx="31116">
                        <c:v>44832.32640046296</c:v>
                      </c:pt>
                      <c:pt idx="31117">
                        <c:v>44832.326412037037</c:v>
                      </c:pt>
                      <c:pt idx="31118">
                        <c:v>44832.326423611114</c:v>
                      </c:pt>
                      <c:pt idx="31119">
                        <c:v>44832.326435185183</c:v>
                      </c:pt>
                      <c:pt idx="31120">
                        <c:v>44832.32644675926</c:v>
                      </c:pt>
                      <c:pt idx="31121">
                        <c:v>44832.326458333337</c:v>
                      </c:pt>
                      <c:pt idx="31122">
                        <c:v>44832.326469907406</c:v>
                      </c:pt>
                      <c:pt idx="31123">
                        <c:v>44832.326481481483</c:v>
                      </c:pt>
                      <c:pt idx="31124">
                        <c:v>44832.326493055552</c:v>
                      </c:pt>
                      <c:pt idx="31125">
                        <c:v>44832.326504629629</c:v>
                      </c:pt>
                      <c:pt idx="31126">
                        <c:v>44832.326516203706</c:v>
                      </c:pt>
                      <c:pt idx="31127">
                        <c:v>44832.326527777775</c:v>
                      </c:pt>
                      <c:pt idx="31128">
                        <c:v>44832.326539351852</c:v>
                      </c:pt>
                      <c:pt idx="31129">
                        <c:v>44832.326550925929</c:v>
                      </c:pt>
                      <c:pt idx="31130">
                        <c:v>44832.326562499999</c:v>
                      </c:pt>
                      <c:pt idx="31131">
                        <c:v>44832.326574074075</c:v>
                      </c:pt>
                      <c:pt idx="31132">
                        <c:v>44832.326585648145</c:v>
                      </c:pt>
                      <c:pt idx="31133">
                        <c:v>44832.326597222222</c:v>
                      </c:pt>
                      <c:pt idx="31134">
                        <c:v>44832.326608796298</c:v>
                      </c:pt>
                      <c:pt idx="31135">
                        <c:v>44832.326620370368</c:v>
                      </c:pt>
                      <c:pt idx="31136">
                        <c:v>44832.326631944445</c:v>
                      </c:pt>
                      <c:pt idx="31137">
                        <c:v>44832.326643518521</c:v>
                      </c:pt>
                      <c:pt idx="31138">
                        <c:v>44832.326655092591</c:v>
                      </c:pt>
                      <c:pt idx="31139">
                        <c:v>44832.326666666668</c:v>
                      </c:pt>
                      <c:pt idx="31140">
                        <c:v>44832.326678240737</c:v>
                      </c:pt>
                      <c:pt idx="31141">
                        <c:v>44832.326689814814</c:v>
                      </c:pt>
                      <c:pt idx="31142">
                        <c:v>44832.326701388891</c:v>
                      </c:pt>
                      <c:pt idx="31143">
                        <c:v>44832.32671296296</c:v>
                      </c:pt>
                      <c:pt idx="31144">
                        <c:v>44832.326724537037</c:v>
                      </c:pt>
                      <c:pt idx="31145">
                        <c:v>44832.326736111114</c:v>
                      </c:pt>
                      <c:pt idx="31146">
                        <c:v>44832.326747685183</c:v>
                      </c:pt>
                      <c:pt idx="31147">
                        <c:v>44832.32675925926</c:v>
                      </c:pt>
                      <c:pt idx="31148">
                        <c:v>44832.326770833337</c:v>
                      </c:pt>
                      <c:pt idx="31149">
                        <c:v>44832.326782407406</c:v>
                      </c:pt>
                      <c:pt idx="31150">
                        <c:v>44832.326793981483</c:v>
                      </c:pt>
                      <c:pt idx="31151">
                        <c:v>44832.326805555553</c:v>
                      </c:pt>
                      <c:pt idx="31152">
                        <c:v>44832.326817129629</c:v>
                      </c:pt>
                      <c:pt idx="31153">
                        <c:v>44832.326828703706</c:v>
                      </c:pt>
                      <c:pt idx="31154">
                        <c:v>44832.326840277776</c:v>
                      </c:pt>
                      <c:pt idx="31155">
                        <c:v>44832.326851851853</c:v>
                      </c:pt>
                      <c:pt idx="31156">
                        <c:v>44832.326863425929</c:v>
                      </c:pt>
                      <c:pt idx="31157">
                        <c:v>44832.326874999999</c:v>
                      </c:pt>
                      <c:pt idx="31158">
                        <c:v>44832.326886574076</c:v>
                      </c:pt>
                      <c:pt idx="31159">
                        <c:v>44832.326898148145</c:v>
                      </c:pt>
                      <c:pt idx="31160">
                        <c:v>44832.326909722222</c:v>
                      </c:pt>
                      <c:pt idx="31161">
                        <c:v>44832.326921296299</c:v>
                      </c:pt>
                      <c:pt idx="31162">
                        <c:v>44832.326932870368</c:v>
                      </c:pt>
                      <c:pt idx="31163">
                        <c:v>44832.326944444445</c:v>
                      </c:pt>
                      <c:pt idx="31164">
                        <c:v>44832.326956018522</c:v>
                      </c:pt>
                      <c:pt idx="31165">
                        <c:v>44832.326967592591</c:v>
                      </c:pt>
                      <c:pt idx="31166">
                        <c:v>44832.326979166668</c:v>
                      </c:pt>
                      <c:pt idx="31167">
                        <c:v>44832.326990740738</c:v>
                      </c:pt>
                      <c:pt idx="31168">
                        <c:v>44832.327002314814</c:v>
                      </c:pt>
                      <c:pt idx="31169">
                        <c:v>44832.327013888891</c:v>
                      </c:pt>
                      <c:pt idx="31170">
                        <c:v>44832.327025462961</c:v>
                      </c:pt>
                      <c:pt idx="31171">
                        <c:v>44832.327037037037</c:v>
                      </c:pt>
                      <c:pt idx="31172">
                        <c:v>44832.327048611114</c:v>
                      </c:pt>
                      <c:pt idx="31173">
                        <c:v>44832.327060185184</c:v>
                      </c:pt>
                      <c:pt idx="31174">
                        <c:v>44832.32707175926</c:v>
                      </c:pt>
                      <c:pt idx="31175">
                        <c:v>44832.32708333333</c:v>
                      </c:pt>
                      <c:pt idx="31176">
                        <c:v>44832.327094907407</c:v>
                      </c:pt>
                      <c:pt idx="31177">
                        <c:v>44832.327106481483</c:v>
                      </c:pt>
                      <c:pt idx="31178">
                        <c:v>44832.327118055553</c:v>
                      </c:pt>
                      <c:pt idx="31179">
                        <c:v>44832.32712962963</c:v>
                      </c:pt>
                      <c:pt idx="31180">
                        <c:v>44832.327141203707</c:v>
                      </c:pt>
                      <c:pt idx="31181">
                        <c:v>44832.327152777776</c:v>
                      </c:pt>
                      <c:pt idx="31182">
                        <c:v>44832.327164351853</c:v>
                      </c:pt>
                      <c:pt idx="31183">
                        <c:v>44832.327175925922</c:v>
                      </c:pt>
                      <c:pt idx="31184">
                        <c:v>44832.327187499999</c:v>
                      </c:pt>
                      <c:pt idx="31185">
                        <c:v>44832.327199074076</c:v>
                      </c:pt>
                      <c:pt idx="31186">
                        <c:v>44832.327210648145</c:v>
                      </c:pt>
                      <c:pt idx="31187">
                        <c:v>44832.327222222222</c:v>
                      </c:pt>
                      <c:pt idx="31188">
                        <c:v>44832.327233796299</c:v>
                      </c:pt>
                      <c:pt idx="31189">
                        <c:v>44832.327245370368</c:v>
                      </c:pt>
                      <c:pt idx="31190">
                        <c:v>44832.327256944445</c:v>
                      </c:pt>
                      <c:pt idx="31191">
                        <c:v>44832.327268518522</c:v>
                      </c:pt>
                      <c:pt idx="31192">
                        <c:v>44832.327280092592</c:v>
                      </c:pt>
                      <c:pt idx="31193">
                        <c:v>44832.327291666668</c:v>
                      </c:pt>
                      <c:pt idx="31194">
                        <c:v>44832.327303240738</c:v>
                      </c:pt>
                      <c:pt idx="31195">
                        <c:v>44832.327314814815</c:v>
                      </c:pt>
                      <c:pt idx="31196">
                        <c:v>44832.327326388891</c:v>
                      </c:pt>
                      <c:pt idx="31197">
                        <c:v>44832.327337962961</c:v>
                      </c:pt>
                      <c:pt idx="31198">
                        <c:v>44832.327349537038</c:v>
                      </c:pt>
                      <c:pt idx="31199">
                        <c:v>44832.327361111114</c:v>
                      </c:pt>
                      <c:pt idx="31200">
                        <c:v>44832.327372685184</c:v>
                      </c:pt>
                      <c:pt idx="31201">
                        <c:v>44832.327384259261</c:v>
                      </c:pt>
                      <c:pt idx="31202">
                        <c:v>44832.32739583333</c:v>
                      </c:pt>
                      <c:pt idx="31203">
                        <c:v>44832.327407407407</c:v>
                      </c:pt>
                      <c:pt idx="31204">
                        <c:v>44832.327418981484</c:v>
                      </c:pt>
                      <c:pt idx="31205">
                        <c:v>44832.327430555553</c:v>
                      </c:pt>
                      <c:pt idx="31206">
                        <c:v>44832.32744212963</c:v>
                      </c:pt>
                      <c:pt idx="31207">
                        <c:v>44832.327453703707</c:v>
                      </c:pt>
                      <c:pt idx="31208">
                        <c:v>44832.327465277776</c:v>
                      </c:pt>
                      <c:pt idx="31209">
                        <c:v>44832.327476851853</c:v>
                      </c:pt>
                      <c:pt idx="31210">
                        <c:v>44832.327488425923</c:v>
                      </c:pt>
                      <c:pt idx="31211">
                        <c:v>44832.327499999999</c:v>
                      </c:pt>
                      <c:pt idx="31212">
                        <c:v>44832.327511574076</c:v>
                      </c:pt>
                      <c:pt idx="31213">
                        <c:v>44832.327523148146</c:v>
                      </c:pt>
                      <c:pt idx="31214">
                        <c:v>44832.327534722222</c:v>
                      </c:pt>
                      <c:pt idx="31215">
                        <c:v>44832.327546296299</c:v>
                      </c:pt>
                      <c:pt idx="31216">
                        <c:v>44832.327557870369</c:v>
                      </c:pt>
                      <c:pt idx="31217">
                        <c:v>44832.327569444446</c:v>
                      </c:pt>
                      <c:pt idx="31218">
                        <c:v>44832.327581018515</c:v>
                      </c:pt>
                      <c:pt idx="31219">
                        <c:v>44832.327592592592</c:v>
                      </c:pt>
                      <c:pt idx="31220">
                        <c:v>44832.327604166669</c:v>
                      </c:pt>
                      <c:pt idx="31221">
                        <c:v>44832.327615740738</c:v>
                      </c:pt>
                      <c:pt idx="31222">
                        <c:v>44832.327627314815</c:v>
                      </c:pt>
                      <c:pt idx="31223">
                        <c:v>44832.327638888892</c:v>
                      </c:pt>
                      <c:pt idx="31224">
                        <c:v>44832.327650462961</c:v>
                      </c:pt>
                      <c:pt idx="31225">
                        <c:v>44832.327662037038</c:v>
                      </c:pt>
                      <c:pt idx="31226">
                        <c:v>44832.327673611115</c:v>
                      </c:pt>
                      <c:pt idx="31227">
                        <c:v>44832.327685185184</c:v>
                      </c:pt>
                      <c:pt idx="31228">
                        <c:v>44832.327696759261</c:v>
                      </c:pt>
                      <c:pt idx="31229">
                        <c:v>44832.327708333331</c:v>
                      </c:pt>
                      <c:pt idx="31230">
                        <c:v>44832.327719907407</c:v>
                      </c:pt>
                      <c:pt idx="31231">
                        <c:v>44832.327731481484</c:v>
                      </c:pt>
                      <c:pt idx="31232">
                        <c:v>44832.327743055554</c:v>
                      </c:pt>
                      <c:pt idx="31233">
                        <c:v>44832.32775462963</c:v>
                      </c:pt>
                      <c:pt idx="31234">
                        <c:v>44832.327766203707</c:v>
                      </c:pt>
                      <c:pt idx="31235">
                        <c:v>44832.327777777777</c:v>
                      </c:pt>
                      <c:pt idx="31236">
                        <c:v>44832.327789351853</c:v>
                      </c:pt>
                      <c:pt idx="31237">
                        <c:v>44832.327800925923</c:v>
                      </c:pt>
                      <c:pt idx="31238">
                        <c:v>44832.3278125</c:v>
                      </c:pt>
                      <c:pt idx="31239">
                        <c:v>44832.327824074076</c:v>
                      </c:pt>
                      <c:pt idx="31240">
                        <c:v>44832.327835648146</c:v>
                      </c:pt>
                      <c:pt idx="31241">
                        <c:v>44832.327847222223</c:v>
                      </c:pt>
                      <c:pt idx="31242">
                        <c:v>44832.3278587963</c:v>
                      </c:pt>
                      <c:pt idx="31243">
                        <c:v>44832.327870370369</c:v>
                      </c:pt>
                      <c:pt idx="31244">
                        <c:v>44832.327881944446</c:v>
                      </c:pt>
                      <c:pt idx="31245">
                        <c:v>44832.327893518515</c:v>
                      </c:pt>
                      <c:pt idx="31246">
                        <c:v>44832.327905092592</c:v>
                      </c:pt>
                      <c:pt idx="31247">
                        <c:v>44832.327916666669</c:v>
                      </c:pt>
                      <c:pt idx="31248">
                        <c:v>44832.327928240738</c:v>
                      </c:pt>
                      <c:pt idx="31249">
                        <c:v>44832.327939814815</c:v>
                      </c:pt>
                      <c:pt idx="31250">
                        <c:v>44832.327951388892</c:v>
                      </c:pt>
                      <c:pt idx="31251">
                        <c:v>44832.327962962961</c:v>
                      </c:pt>
                      <c:pt idx="31252">
                        <c:v>44832.327974537038</c:v>
                      </c:pt>
                      <c:pt idx="31253">
                        <c:v>44832.327986111108</c:v>
                      </c:pt>
                      <c:pt idx="31254">
                        <c:v>44832.328009259261</c:v>
                      </c:pt>
                      <c:pt idx="31255">
                        <c:v>44832.328020833331</c:v>
                      </c:pt>
                      <c:pt idx="31256">
                        <c:v>44832.328032407408</c:v>
                      </c:pt>
                      <c:pt idx="31257">
                        <c:v>44832.328043981484</c:v>
                      </c:pt>
                      <c:pt idx="31258">
                        <c:v>44832.328055555554</c:v>
                      </c:pt>
                      <c:pt idx="31259">
                        <c:v>44832.328067129631</c:v>
                      </c:pt>
                      <c:pt idx="31260">
                        <c:v>44832.3280787037</c:v>
                      </c:pt>
                      <c:pt idx="31261">
                        <c:v>44832.328090277777</c:v>
                      </c:pt>
                      <c:pt idx="31262">
                        <c:v>44832.328101851854</c:v>
                      </c:pt>
                      <c:pt idx="31263">
                        <c:v>44832.328113425923</c:v>
                      </c:pt>
                      <c:pt idx="31264">
                        <c:v>44832.328125</c:v>
                      </c:pt>
                      <c:pt idx="31265">
                        <c:v>44832.328136574077</c:v>
                      </c:pt>
                      <c:pt idx="31266">
                        <c:v>44832.328148148146</c:v>
                      </c:pt>
                      <c:pt idx="31267">
                        <c:v>44832.328159722223</c:v>
                      </c:pt>
                      <c:pt idx="31268">
                        <c:v>44832.3281712963</c:v>
                      </c:pt>
                      <c:pt idx="31269">
                        <c:v>44832.328182870369</c:v>
                      </c:pt>
                      <c:pt idx="31270">
                        <c:v>44832.328194444446</c:v>
                      </c:pt>
                      <c:pt idx="31271">
                        <c:v>44832.328206018516</c:v>
                      </c:pt>
                      <c:pt idx="31272">
                        <c:v>44832.328217592592</c:v>
                      </c:pt>
                      <c:pt idx="31273">
                        <c:v>44832.328229166669</c:v>
                      </c:pt>
                      <c:pt idx="31274">
                        <c:v>44832.328240740739</c:v>
                      </c:pt>
                      <c:pt idx="31275">
                        <c:v>44832.328252314815</c:v>
                      </c:pt>
                      <c:pt idx="31276">
                        <c:v>44832.328263888892</c:v>
                      </c:pt>
                      <c:pt idx="31277">
                        <c:v>44832.328275462962</c:v>
                      </c:pt>
                      <c:pt idx="31278">
                        <c:v>44832.328287037039</c:v>
                      </c:pt>
                      <c:pt idx="31279">
                        <c:v>44832.328298611108</c:v>
                      </c:pt>
                      <c:pt idx="31280">
                        <c:v>44832.328310185185</c:v>
                      </c:pt>
                      <c:pt idx="31281">
                        <c:v>44832.328321759262</c:v>
                      </c:pt>
                      <c:pt idx="31282">
                        <c:v>44832.328333333331</c:v>
                      </c:pt>
                      <c:pt idx="31283">
                        <c:v>44832.328344907408</c:v>
                      </c:pt>
                      <c:pt idx="31284">
                        <c:v>44832.328356481485</c:v>
                      </c:pt>
                      <c:pt idx="31285">
                        <c:v>44832.328368055554</c:v>
                      </c:pt>
                      <c:pt idx="31286">
                        <c:v>44832.328379629631</c:v>
                      </c:pt>
                      <c:pt idx="31287">
                        <c:v>44832.3283912037</c:v>
                      </c:pt>
                      <c:pt idx="31288">
                        <c:v>44832.328402777777</c:v>
                      </c:pt>
                      <c:pt idx="31289">
                        <c:v>44832.328414351854</c:v>
                      </c:pt>
                      <c:pt idx="31290">
                        <c:v>44832.328425925924</c:v>
                      </c:pt>
                      <c:pt idx="31291">
                        <c:v>44832.3284375</c:v>
                      </c:pt>
                      <c:pt idx="31292">
                        <c:v>44832.328449074077</c:v>
                      </c:pt>
                      <c:pt idx="31293">
                        <c:v>44832.328460648147</c:v>
                      </c:pt>
                      <c:pt idx="31294">
                        <c:v>44832.328472222223</c:v>
                      </c:pt>
                      <c:pt idx="31295">
                        <c:v>44832.328483796293</c:v>
                      </c:pt>
                      <c:pt idx="31296">
                        <c:v>44832.32849537037</c:v>
                      </c:pt>
                      <c:pt idx="31297">
                        <c:v>44832.328506944446</c:v>
                      </c:pt>
                      <c:pt idx="31298">
                        <c:v>44832.328518518516</c:v>
                      </c:pt>
                      <c:pt idx="31299">
                        <c:v>44832.328530092593</c:v>
                      </c:pt>
                      <c:pt idx="31300">
                        <c:v>44832.328541666669</c:v>
                      </c:pt>
                      <c:pt idx="31301">
                        <c:v>44832.328553240739</c:v>
                      </c:pt>
                      <c:pt idx="31302">
                        <c:v>44832.328564814816</c:v>
                      </c:pt>
                      <c:pt idx="31303">
                        <c:v>44832.328576388885</c:v>
                      </c:pt>
                      <c:pt idx="31304">
                        <c:v>44832.328587962962</c:v>
                      </c:pt>
                      <c:pt idx="31305">
                        <c:v>44832.328599537039</c:v>
                      </c:pt>
                      <c:pt idx="31306">
                        <c:v>44832.328611111108</c:v>
                      </c:pt>
                      <c:pt idx="31307">
                        <c:v>44832.328622685185</c:v>
                      </c:pt>
                      <c:pt idx="31308">
                        <c:v>44832.328634259262</c:v>
                      </c:pt>
                      <c:pt idx="31309">
                        <c:v>44832.328645833331</c:v>
                      </c:pt>
                      <c:pt idx="31310">
                        <c:v>44832.328657407408</c:v>
                      </c:pt>
                      <c:pt idx="31311">
                        <c:v>44832.328668981485</c:v>
                      </c:pt>
                      <c:pt idx="31312">
                        <c:v>44832.328680555554</c:v>
                      </c:pt>
                      <c:pt idx="31313">
                        <c:v>44832.328692129631</c:v>
                      </c:pt>
                      <c:pt idx="31314">
                        <c:v>44832.328703703701</c:v>
                      </c:pt>
                      <c:pt idx="31315">
                        <c:v>44832.328715277778</c:v>
                      </c:pt>
                      <c:pt idx="31316">
                        <c:v>44832.328726851854</c:v>
                      </c:pt>
                      <c:pt idx="31317">
                        <c:v>44832.328738425924</c:v>
                      </c:pt>
                      <c:pt idx="31318">
                        <c:v>44832.328750000001</c:v>
                      </c:pt>
                      <c:pt idx="31319">
                        <c:v>44832.328761574077</c:v>
                      </c:pt>
                      <c:pt idx="31320">
                        <c:v>44832.328773148147</c:v>
                      </c:pt>
                      <c:pt idx="31321">
                        <c:v>44832.328784722224</c:v>
                      </c:pt>
                      <c:pt idx="31322">
                        <c:v>44832.328796296293</c:v>
                      </c:pt>
                      <c:pt idx="31323">
                        <c:v>44832.32880787037</c:v>
                      </c:pt>
                      <c:pt idx="31324">
                        <c:v>44832.328819444447</c:v>
                      </c:pt>
                      <c:pt idx="31325">
                        <c:v>44832.328831018516</c:v>
                      </c:pt>
                      <c:pt idx="31326">
                        <c:v>44832.328842592593</c:v>
                      </c:pt>
                      <c:pt idx="31327">
                        <c:v>44832.32885416667</c:v>
                      </c:pt>
                      <c:pt idx="31328">
                        <c:v>44832.328865740739</c:v>
                      </c:pt>
                      <c:pt idx="31329">
                        <c:v>44832.328877314816</c:v>
                      </c:pt>
                      <c:pt idx="31330">
                        <c:v>44832.328888888886</c:v>
                      </c:pt>
                      <c:pt idx="31331">
                        <c:v>44832.328900462962</c:v>
                      </c:pt>
                      <c:pt idx="31332">
                        <c:v>44832.328912037039</c:v>
                      </c:pt>
                      <c:pt idx="31333">
                        <c:v>44832.328923611109</c:v>
                      </c:pt>
                      <c:pt idx="31334">
                        <c:v>44832.328935185185</c:v>
                      </c:pt>
                      <c:pt idx="31335">
                        <c:v>44832.328946759262</c:v>
                      </c:pt>
                      <c:pt idx="31336">
                        <c:v>44832.328958333332</c:v>
                      </c:pt>
                      <c:pt idx="31337">
                        <c:v>44832.328969907408</c:v>
                      </c:pt>
                      <c:pt idx="31338">
                        <c:v>44832.328981481478</c:v>
                      </c:pt>
                      <c:pt idx="31339">
                        <c:v>44832.328993055555</c:v>
                      </c:pt>
                      <c:pt idx="31340">
                        <c:v>44832.329004629632</c:v>
                      </c:pt>
                      <c:pt idx="31341">
                        <c:v>44832.329016203701</c:v>
                      </c:pt>
                      <c:pt idx="31342">
                        <c:v>44832.329027777778</c:v>
                      </c:pt>
                      <c:pt idx="31343">
                        <c:v>44832.329039351855</c:v>
                      </c:pt>
                      <c:pt idx="31344">
                        <c:v>44832.329050925924</c:v>
                      </c:pt>
                      <c:pt idx="31345">
                        <c:v>44832.329062500001</c:v>
                      </c:pt>
                      <c:pt idx="31346">
                        <c:v>44832.329074074078</c:v>
                      </c:pt>
                      <c:pt idx="31347">
                        <c:v>44832.329085648147</c:v>
                      </c:pt>
                      <c:pt idx="31348">
                        <c:v>44832.329097222224</c:v>
                      </c:pt>
                      <c:pt idx="31349">
                        <c:v>44832.329108796293</c:v>
                      </c:pt>
                      <c:pt idx="31350">
                        <c:v>44832.32912037037</c:v>
                      </c:pt>
                      <c:pt idx="31351">
                        <c:v>44832.329131944447</c:v>
                      </c:pt>
                      <c:pt idx="31352">
                        <c:v>44832.329143518517</c:v>
                      </c:pt>
                      <c:pt idx="31353">
                        <c:v>44832.329155092593</c:v>
                      </c:pt>
                      <c:pt idx="31354">
                        <c:v>44832.32916666667</c:v>
                      </c:pt>
                      <c:pt idx="31355">
                        <c:v>44832.32917824074</c:v>
                      </c:pt>
                      <c:pt idx="31356">
                        <c:v>44832.329189814816</c:v>
                      </c:pt>
                      <c:pt idx="31357">
                        <c:v>44832.329201388886</c:v>
                      </c:pt>
                      <c:pt idx="31358">
                        <c:v>44832.329212962963</c:v>
                      </c:pt>
                      <c:pt idx="31359">
                        <c:v>44832.329224537039</c:v>
                      </c:pt>
                      <c:pt idx="31360">
                        <c:v>44832.329236111109</c:v>
                      </c:pt>
                      <c:pt idx="31361">
                        <c:v>44832.329247685186</c:v>
                      </c:pt>
                      <c:pt idx="31362">
                        <c:v>44832.329259259262</c:v>
                      </c:pt>
                      <c:pt idx="31363">
                        <c:v>44832.329270833332</c:v>
                      </c:pt>
                      <c:pt idx="31364">
                        <c:v>44832.329282407409</c:v>
                      </c:pt>
                      <c:pt idx="31365">
                        <c:v>44832.329293981478</c:v>
                      </c:pt>
                      <c:pt idx="31366">
                        <c:v>44832.329305555555</c:v>
                      </c:pt>
                      <c:pt idx="31367">
                        <c:v>44832.329317129632</c:v>
                      </c:pt>
                      <c:pt idx="31368">
                        <c:v>44832.329328703701</c:v>
                      </c:pt>
                      <c:pt idx="31369">
                        <c:v>44832.329340277778</c:v>
                      </c:pt>
                      <c:pt idx="31370">
                        <c:v>44832.329351851855</c:v>
                      </c:pt>
                      <c:pt idx="31371">
                        <c:v>44832.329363425924</c:v>
                      </c:pt>
                      <c:pt idx="31372">
                        <c:v>44832.329375000001</c:v>
                      </c:pt>
                      <c:pt idx="31373">
                        <c:v>44832.329386574071</c:v>
                      </c:pt>
                      <c:pt idx="31374">
                        <c:v>44832.329398148147</c:v>
                      </c:pt>
                      <c:pt idx="31375">
                        <c:v>44832.329409722224</c:v>
                      </c:pt>
                      <c:pt idx="31376">
                        <c:v>44832.329421296294</c:v>
                      </c:pt>
                      <c:pt idx="31377">
                        <c:v>44832.329432870371</c:v>
                      </c:pt>
                      <c:pt idx="31378">
                        <c:v>44832.329444444447</c:v>
                      </c:pt>
                      <c:pt idx="31379">
                        <c:v>44832.329456018517</c:v>
                      </c:pt>
                      <c:pt idx="31380">
                        <c:v>44832.329467592594</c:v>
                      </c:pt>
                      <c:pt idx="31381">
                        <c:v>44832.329479166663</c:v>
                      </c:pt>
                      <c:pt idx="31382">
                        <c:v>44832.32949074074</c:v>
                      </c:pt>
                      <c:pt idx="31383">
                        <c:v>44832.329502314817</c:v>
                      </c:pt>
                      <c:pt idx="31384">
                        <c:v>44832.329513888886</c:v>
                      </c:pt>
                      <c:pt idx="31385">
                        <c:v>44832.329525462963</c:v>
                      </c:pt>
                      <c:pt idx="31386">
                        <c:v>44832.32953703704</c:v>
                      </c:pt>
                      <c:pt idx="31387">
                        <c:v>44832.329548611109</c:v>
                      </c:pt>
                      <c:pt idx="31388">
                        <c:v>44832.329560185186</c:v>
                      </c:pt>
                      <c:pt idx="31389">
                        <c:v>44832.329571759263</c:v>
                      </c:pt>
                      <c:pt idx="31390">
                        <c:v>44832.329583333332</c:v>
                      </c:pt>
                      <c:pt idx="31391">
                        <c:v>44832.329594907409</c:v>
                      </c:pt>
                      <c:pt idx="31392">
                        <c:v>44832.329606481479</c:v>
                      </c:pt>
                      <c:pt idx="31393">
                        <c:v>44832.329618055555</c:v>
                      </c:pt>
                      <c:pt idx="31394">
                        <c:v>44832.329629629632</c:v>
                      </c:pt>
                      <c:pt idx="31395">
                        <c:v>44832.329641203702</c:v>
                      </c:pt>
                      <c:pt idx="31396">
                        <c:v>44832.329652777778</c:v>
                      </c:pt>
                      <c:pt idx="31397">
                        <c:v>44832.329664351855</c:v>
                      </c:pt>
                      <c:pt idx="31398">
                        <c:v>44832.329675925925</c:v>
                      </c:pt>
                      <c:pt idx="31399">
                        <c:v>44832.329687500001</c:v>
                      </c:pt>
                      <c:pt idx="31400">
                        <c:v>44832.329699074071</c:v>
                      </c:pt>
                      <c:pt idx="31401">
                        <c:v>44832.329710648148</c:v>
                      </c:pt>
                      <c:pt idx="31402">
                        <c:v>44832.329722222225</c:v>
                      </c:pt>
                      <c:pt idx="31403">
                        <c:v>44832.329733796294</c:v>
                      </c:pt>
                      <c:pt idx="31404">
                        <c:v>44832.329745370371</c:v>
                      </c:pt>
                      <c:pt idx="31405">
                        <c:v>44832.329756944448</c:v>
                      </c:pt>
                      <c:pt idx="31406">
                        <c:v>44832.329768518517</c:v>
                      </c:pt>
                      <c:pt idx="31407">
                        <c:v>44832.329780092594</c:v>
                      </c:pt>
                      <c:pt idx="31408">
                        <c:v>44832.329791666663</c:v>
                      </c:pt>
                      <c:pt idx="31409">
                        <c:v>44832.32980324074</c:v>
                      </c:pt>
                      <c:pt idx="31410">
                        <c:v>44832.329814814817</c:v>
                      </c:pt>
                      <c:pt idx="31411">
                        <c:v>44832.329826388886</c:v>
                      </c:pt>
                      <c:pt idx="31412">
                        <c:v>44832.329837962963</c:v>
                      </c:pt>
                      <c:pt idx="31413">
                        <c:v>44832.32984953704</c:v>
                      </c:pt>
                      <c:pt idx="31414">
                        <c:v>44832.329861111109</c:v>
                      </c:pt>
                      <c:pt idx="31415">
                        <c:v>44832.329872685186</c:v>
                      </c:pt>
                      <c:pt idx="31416">
                        <c:v>44832.329884259256</c:v>
                      </c:pt>
                      <c:pt idx="31417">
                        <c:v>44832.329895833333</c:v>
                      </c:pt>
                      <c:pt idx="31418">
                        <c:v>44832.329907407409</c:v>
                      </c:pt>
                      <c:pt idx="31419">
                        <c:v>44832.329918981479</c:v>
                      </c:pt>
                      <c:pt idx="31420">
                        <c:v>44832.329930555556</c:v>
                      </c:pt>
                      <c:pt idx="31421">
                        <c:v>44832.329942129632</c:v>
                      </c:pt>
                      <c:pt idx="31422">
                        <c:v>44832.329953703702</c:v>
                      </c:pt>
                      <c:pt idx="31423">
                        <c:v>44832.329965277779</c:v>
                      </c:pt>
                      <c:pt idx="31424">
                        <c:v>44832.329976851855</c:v>
                      </c:pt>
                      <c:pt idx="31425">
                        <c:v>44832.329988425925</c:v>
                      </c:pt>
                      <c:pt idx="31426">
                        <c:v>44832.330011574071</c:v>
                      </c:pt>
                      <c:pt idx="31427">
                        <c:v>44832.330023148148</c:v>
                      </c:pt>
                      <c:pt idx="31428">
                        <c:v>44832.330034722225</c:v>
                      </c:pt>
                      <c:pt idx="31429">
                        <c:v>44832.330046296294</c:v>
                      </c:pt>
                      <c:pt idx="31430">
                        <c:v>44832.330057870371</c:v>
                      </c:pt>
                      <c:pt idx="31431">
                        <c:v>44832.330069444448</c:v>
                      </c:pt>
                      <c:pt idx="31432">
                        <c:v>44832.330081018517</c:v>
                      </c:pt>
                      <c:pt idx="31433">
                        <c:v>44832.330092592594</c:v>
                      </c:pt>
                      <c:pt idx="31434">
                        <c:v>44832.330104166664</c:v>
                      </c:pt>
                      <c:pt idx="31435">
                        <c:v>44832.33011574074</c:v>
                      </c:pt>
                      <c:pt idx="31436">
                        <c:v>44832.330127314817</c:v>
                      </c:pt>
                      <c:pt idx="31437">
                        <c:v>44832.330138888887</c:v>
                      </c:pt>
                      <c:pt idx="31438">
                        <c:v>44832.330150462964</c:v>
                      </c:pt>
                      <c:pt idx="31439">
                        <c:v>44832.33016203704</c:v>
                      </c:pt>
                      <c:pt idx="31440">
                        <c:v>44832.33017361111</c:v>
                      </c:pt>
                      <c:pt idx="31441">
                        <c:v>44832.330185185187</c:v>
                      </c:pt>
                      <c:pt idx="31442">
                        <c:v>44832.330196759256</c:v>
                      </c:pt>
                      <c:pt idx="31443">
                        <c:v>44832.330208333333</c:v>
                      </c:pt>
                      <c:pt idx="31444">
                        <c:v>44832.33021990741</c:v>
                      </c:pt>
                      <c:pt idx="31445">
                        <c:v>44832.330231481479</c:v>
                      </c:pt>
                      <c:pt idx="31446">
                        <c:v>44832.330243055556</c:v>
                      </c:pt>
                      <c:pt idx="31447">
                        <c:v>44832.330254629633</c:v>
                      </c:pt>
                      <c:pt idx="31448">
                        <c:v>44832.330266203702</c:v>
                      </c:pt>
                      <c:pt idx="31449">
                        <c:v>44832.330277777779</c:v>
                      </c:pt>
                      <c:pt idx="31450">
                        <c:v>44832.330289351848</c:v>
                      </c:pt>
                      <c:pt idx="31451">
                        <c:v>44832.330300925925</c:v>
                      </c:pt>
                      <c:pt idx="31452">
                        <c:v>44832.330312500002</c:v>
                      </c:pt>
                      <c:pt idx="31453">
                        <c:v>44832.330324074072</c:v>
                      </c:pt>
                      <c:pt idx="31454">
                        <c:v>44832.330335648148</c:v>
                      </c:pt>
                      <c:pt idx="31455">
                        <c:v>44832.330347222225</c:v>
                      </c:pt>
                      <c:pt idx="31456">
                        <c:v>44832.330358796295</c:v>
                      </c:pt>
                      <c:pt idx="31457">
                        <c:v>44832.330370370371</c:v>
                      </c:pt>
                      <c:pt idx="31458">
                        <c:v>44832.330381944441</c:v>
                      </c:pt>
                      <c:pt idx="31459">
                        <c:v>44832.330393518518</c:v>
                      </c:pt>
                      <c:pt idx="31460">
                        <c:v>44832.330405092594</c:v>
                      </c:pt>
                      <c:pt idx="31461">
                        <c:v>44832.330416666664</c:v>
                      </c:pt>
                      <c:pt idx="31462">
                        <c:v>44832.330428240741</c:v>
                      </c:pt>
                      <c:pt idx="31463">
                        <c:v>44832.330439814818</c:v>
                      </c:pt>
                      <c:pt idx="31464">
                        <c:v>44832.330451388887</c:v>
                      </c:pt>
                      <c:pt idx="31465">
                        <c:v>44832.330462962964</c:v>
                      </c:pt>
                      <c:pt idx="31466">
                        <c:v>44832.330474537041</c:v>
                      </c:pt>
                      <c:pt idx="31467">
                        <c:v>44832.33048611111</c:v>
                      </c:pt>
                      <c:pt idx="31468">
                        <c:v>44832.330497685187</c:v>
                      </c:pt>
                      <c:pt idx="31469">
                        <c:v>44832.330509259256</c:v>
                      </c:pt>
                      <c:pt idx="31470">
                        <c:v>44832.330520833333</c:v>
                      </c:pt>
                      <c:pt idx="31471">
                        <c:v>44832.33053240741</c:v>
                      </c:pt>
                      <c:pt idx="31472">
                        <c:v>44832.330543981479</c:v>
                      </c:pt>
                      <c:pt idx="31473">
                        <c:v>44832.330555555556</c:v>
                      </c:pt>
                      <c:pt idx="31474">
                        <c:v>44832.330567129633</c:v>
                      </c:pt>
                      <c:pt idx="31475">
                        <c:v>44832.330578703702</c:v>
                      </c:pt>
                      <c:pt idx="31476">
                        <c:v>44832.330590277779</c:v>
                      </c:pt>
                      <c:pt idx="31477">
                        <c:v>44832.330601851849</c:v>
                      </c:pt>
                      <c:pt idx="31478">
                        <c:v>44832.330613425926</c:v>
                      </c:pt>
                      <c:pt idx="31479">
                        <c:v>44832.330625000002</c:v>
                      </c:pt>
                      <c:pt idx="31480">
                        <c:v>44832.330636574072</c:v>
                      </c:pt>
                      <c:pt idx="31481">
                        <c:v>44832.330648148149</c:v>
                      </c:pt>
                      <c:pt idx="31482">
                        <c:v>44832.330659722225</c:v>
                      </c:pt>
                      <c:pt idx="31483">
                        <c:v>44832.330671296295</c:v>
                      </c:pt>
                      <c:pt idx="31484">
                        <c:v>44832.330682870372</c:v>
                      </c:pt>
                      <c:pt idx="31485">
                        <c:v>44832.330694444441</c:v>
                      </c:pt>
                      <c:pt idx="31486">
                        <c:v>44832.330706018518</c:v>
                      </c:pt>
                      <c:pt idx="31487">
                        <c:v>44832.330717592595</c:v>
                      </c:pt>
                      <c:pt idx="31488">
                        <c:v>44832.330729166664</c:v>
                      </c:pt>
                      <c:pt idx="31489">
                        <c:v>44832.330740740741</c:v>
                      </c:pt>
                      <c:pt idx="31490">
                        <c:v>44832.330752314818</c:v>
                      </c:pt>
                      <c:pt idx="31491">
                        <c:v>44832.330763888887</c:v>
                      </c:pt>
                      <c:pt idx="31492">
                        <c:v>44832.330775462964</c:v>
                      </c:pt>
                      <c:pt idx="31493">
                        <c:v>44832.330787037034</c:v>
                      </c:pt>
                      <c:pt idx="31494">
                        <c:v>44832.33079861111</c:v>
                      </c:pt>
                      <c:pt idx="31495">
                        <c:v>44832.330810185187</c:v>
                      </c:pt>
                      <c:pt idx="31496">
                        <c:v>44832.330821759257</c:v>
                      </c:pt>
                      <c:pt idx="31497">
                        <c:v>44832.330833333333</c:v>
                      </c:pt>
                      <c:pt idx="31498">
                        <c:v>44832.33084490741</c:v>
                      </c:pt>
                      <c:pt idx="31499">
                        <c:v>44832.33085648148</c:v>
                      </c:pt>
                      <c:pt idx="31500">
                        <c:v>44832.330868055556</c:v>
                      </c:pt>
                      <c:pt idx="31501">
                        <c:v>44832.330879629626</c:v>
                      </c:pt>
                      <c:pt idx="31502">
                        <c:v>44832.330891203703</c:v>
                      </c:pt>
                      <c:pt idx="31503">
                        <c:v>44832.33090277778</c:v>
                      </c:pt>
                      <c:pt idx="31504">
                        <c:v>44832.330914351849</c:v>
                      </c:pt>
                      <c:pt idx="31505">
                        <c:v>44832.330925925926</c:v>
                      </c:pt>
                      <c:pt idx="31506">
                        <c:v>44832.330937500003</c:v>
                      </c:pt>
                      <c:pt idx="31507">
                        <c:v>44832.330949074072</c:v>
                      </c:pt>
                      <c:pt idx="31508">
                        <c:v>44832.330960648149</c:v>
                      </c:pt>
                      <c:pt idx="31509">
                        <c:v>44832.330972222226</c:v>
                      </c:pt>
                      <c:pt idx="31510">
                        <c:v>44832.330983796295</c:v>
                      </c:pt>
                      <c:pt idx="31511">
                        <c:v>44832.330995370372</c:v>
                      </c:pt>
                      <c:pt idx="31512">
                        <c:v>44832.331006944441</c:v>
                      </c:pt>
                      <c:pt idx="31513">
                        <c:v>44832.331018518518</c:v>
                      </c:pt>
                      <c:pt idx="31514">
                        <c:v>44832.331030092595</c:v>
                      </c:pt>
                      <c:pt idx="31515">
                        <c:v>44832.331041666665</c:v>
                      </c:pt>
                      <c:pt idx="31516">
                        <c:v>44832.331053240741</c:v>
                      </c:pt>
                      <c:pt idx="31517">
                        <c:v>44832.331064814818</c:v>
                      </c:pt>
                      <c:pt idx="31518">
                        <c:v>44832.331076388888</c:v>
                      </c:pt>
                      <c:pt idx="31519">
                        <c:v>44832.331087962964</c:v>
                      </c:pt>
                      <c:pt idx="31520">
                        <c:v>44832.331099537034</c:v>
                      </c:pt>
                      <c:pt idx="31521">
                        <c:v>44832.331111111111</c:v>
                      </c:pt>
                      <c:pt idx="31522">
                        <c:v>44832.331122685187</c:v>
                      </c:pt>
                      <c:pt idx="31523">
                        <c:v>44832.331134259257</c:v>
                      </c:pt>
                      <c:pt idx="31524">
                        <c:v>44832.331145833334</c:v>
                      </c:pt>
                      <c:pt idx="31525">
                        <c:v>44832.331157407411</c:v>
                      </c:pt>
                      <c:pt idx="31526">
                        <c:v>44832.33116898148</c:v>
                      </c:pt>
                      <c:pt idx="31527">
                        <c:v>44832.331180555557</c:v>
                      </c:pt>
                      <c:pt idx="31528">
                        <c:v>44832.331192129626</c:v>
                      </c:pt>
                      <c:pt idx="31529">
                        <c:v>44832.331203703703</c:v>
                      </c:pt>
                      <c:pt idx="31530">
                        <c:v>44832.33121527778</c:v>
                      </c:pt>
                      <c:pt idx="31531">
                        <c:v>44832.331226851849</c:v>
                      </c:pt>
                      <c:pt idx="31532">
                        <c:v>44832.331238425926</c:v>
                      </c:pt>
                      <c:pt idx="31533">
                        <c:v>44832.331250000003</c:v>
                      </c:pt>
                      <c:pt idx="31534">
                        <c:v>44832.331261574072</c:v>
                      </c:pt>
                      <c:pt idx="31535">
                        <c:v>44832.331273148149</c:v>
                      </c:pt>
                      <c:pt idx="31536">
                        <c:v>44832.331284722219</c:v>
                      </c:pt>
                      <c:pt idx="31537">
                        <c:v>44832.331296296295</c:v>
                      </c:pt>
                      <c:pt idx="31538">
                        <c:v>44832.331307870372</c:v>
                      </c:pt>
                      <c:pt idx="31539">
                        <c:v>44832.331319444442</c:v>
                      </c:pt>
                      <c:pt idx="31540">
                        <c:v>44832.331331018519</c:v>
                      </c:pt>
                      <c:pt idx="31541">
                        <c:v>44832.331342592595</c:v>
                      </c:pt>
                      <c:pt idx="31542">
                        <c:v>44832.331354166665</c:v>
                      </c:pt>
                      <c:pt idx="31543">
                        <c:v>44832.331365740742</c:v>
                      </c:pt>
                      <c:pt idx="31544">
                        <c:v>44832.331377314818</c:v>
                      </c:pt>
                      <c:pt idx="31545">
                        <c:v>44832.331388888888</c:v>
                      </c:pt>
                      <c:pt idx="31546">
                        <c:v>44832.331400462965</c:v>
                      </c:pt>
                      <c:pt idx="31547">
                        <c:v>44832.331412037034</c:v>
                      </c:pt>
                      <c:pt idx="31548">
                        <c:v>44832.331423611111</c:v>
                      </c:pt>
                      <c:pt idx="31549">
                        <c:v>44832.331435185188</c:v>
                      </c:pt>
                      <c:pt idx="31550">
                        <c:v>44832.331446759257</c:v>
                      </c:pt>
                      <c:pt idx="31551">
                        <c:v>44832.331458333334</c:v>
                      </c:pt>
                      <c:pt idx="31552">
                        <c:v>44832.331469907411</c:v>
                      </c:pt>
                      <c:pt idx="31553">
                        <c:v>44832.33148148148</c:v>
                      </c:pt>
                      <c:pt idx="31554">
                        <c:v>44832.331493055557</c:v>
                      </c:pt>
                      <c:pt idx="31555">
                        <c:v>44832.331504629627</c:v>
                      </c:pt>
                      <c:pt idx="31556">
                        <c:v>44832.331516203703</c:v>
                      </c:pt>
                      <c:pt idx="31557">
                        <c:v>44832.33152777778</c:v>
                      </c:pt>
                      <c:pt idx="31558">
                        <c:v>44832.33153935185</c:v>
                      </c:pt>
                      <c:pt idx="31559">
                        <c:v>44832.331550925926</c:v>
                      </c:pt>
                      <c:pt idx="31560">
                        <c:v>44832.331562500003</c:v>
                      </c:pt>
                      <c:pt idx="31561">
                        <c:v>44832.331574074073</c:v>
                      </c:pt>
                      <c:pt idx="31562">
                        <c:v>44832.331585648149</c:v>
                      </c:pt>
                      <c:pt idx="31563">
                        <c:v>44832.331597222219</c:v>
                      </c:pt>
                      <c:pt idx="31564">
                        <c:v>44832.331608796296</c:v>
                      </c:pt>
                      <c:pt idx="31565">
                        <c:v>44832.331620370373</c:v>
                      </c:pt>
                      <c:pt idx="31566">
                        <c:v>44832.331631944442</c:v>
                      </c:pt>
                      <c:pt idx="31567">
                        <c:v>44832.331643518519</c:v>
                      </c:pt>
                      <c:pt idx="31568">
                        <c:v>44832.331655092596</c:v>
                      </c:pt>
                      <c:pt idx="31569">
                        <c:v>44832.331666666665</c:v>
                      </c:pt>
                      <c:pt idx="31570">
                        <c:v>44832.331678240742</c:v>
                      </c:pt>
                      <c:pt idx="31571">
                        <c:v>44832.331689814811</c:v>
                      </c:pt>
                      <c:pt idx="31572">
                        <c:v>44832.331701388888</c:v>
                      </c:pt>
                      <c:pt idx="31573">
                        <c:v>44832.331712962965</c:v>
                      </c:pt>
                      <c:pt idx="31574">
                        <c:v>44832.331724537034</c:v>
                      </c:pt>
                      <c:pt idx="31575">
                        <c:v>44832.331736111111</c:v>
                      </c:pt>
                      <c:pt idx="31576">
                        <c:v>44832.331747685188</c:v>
                      </c:pt>
                      <c:pt idx="31577">
                        <c:v>44832.331759259258</c:v>
                      </c:pt>
                      <c:pt idx="31578">
                        <c:v>44832.331770833334</c:v>
                      </c:pt>
                      <c:pt idx="31579">
                        <c:v>44832.331782407404</c:v>
                      </c:pt>
                      <c:pt idx="31580">
                        <c:v>44832.331805555557</c:v>
                      </c:pt>
                      <c:pt idx="31581">
                        <c:v>44832.331817129627</c:v>
                      </c:pt>
                      <c:pt idx="31582">
                        <c:v>44832.331828703704</c:v>
                      </c:pt>
                      <c:pt idx="31583">
                        <c:v>44832.33184027778</c:v>
                      </c:pt>
                      <c:pt idx="31584">
                        <c:v>44832.33185185185</c:v>
                      </c:pt>
                      <c:pt idx="31585">
                        <c:v>44832.331863425927</c:v>
                      </c:pt>
                      <c:pt idx="31586">
                        <c:v>44832.331875000003</c:v>
                      </c:pt>
                      <c:pt idx="31587">
                        <c:v>44832.331886574073</c:v>
                      </c:pt>
                      <c:pt idx="31588">
                        <c:v>44832.33189814815</c:v>
                      </c:pt>
                      <c:pt idx="31589">
                        <c:v>44832.331909722219</c:v>
                      </c:pt>
                      <c:pt idx="31590">
                        <c:v>44832.331921296296</c:v>
                      </c:pt>
                      <c:pt idx="31591">
                        <c:v>44832.331932870373</c:v>
                      </c:pt>
                      <c:pt idx="31592">
                        <c:v>44832.331944444442</c:v>
                      </c:pt>
                      <c:pt idx="31593">
                        <c:v>44832.331956018519</c:v>
                      </c:pt>
                      <c:pt idx="31594">
                        <c:v>44832.331967592596</c:v>
                      </c:pt>
                      <c:pt idx="31595">
                        <c:v>44832.331979166665</c:v>
                      </c:pt>
                      <c:pt idx="31596">
                        <c:v>44832.331990740742</c:v>
                      </c:pt>
                      <c:pt idx="31597">
                        <c:v>44832.332002314812</c:v>
                      </c:pt>
                      <c:pt idx="31598">
                        <c:v>44832.332013888888</c:v>
                      </c:pt>
                      <c:pt idx="31599">
                        <c:v>44832.332025462965</c:v>
                      </c:pt>
                      <c:pt idx="31600">
                        <c:v>44832.332037037035</c:v>
                      </c:pt>
                      <c:pt idx="31601">
                        <c:v>44832.332048611112</c:v>
                      </c:pt>
                      <c:pt idx="31602">
                        <c:v>44832.332060185188</c:v>
                      </c:pt>
                      <c:pt idx="31603">
                        <c:v>44832.332071759258</c:v>
                      </c:pt>
                      <c:pt idx="31604">
                        <c:v>44832.332083333335</c:v>
                      </c:pt>
                      <c:pt idx="31605">
                        <c:v>44832.332094907404</c:v>
                      </c:pt>
                      <c:pt idx="31606">
                        <c:v>44832.332106481481</c:v>
                      </c:pt>
                      <c:pt idx="31607">
                        <c:v>44832.332118055558</c:v>
                      </c:pt>
                      <c:pt idx="31608">
                        <c:v>44832.332129629627</c:v>
                      </c:pt>
                      <c:pt idx="31609">
                        <c:v>44832.332141203704</c:v>
                      </c:pt>
                      <c:pt idx="31610">
                        <c:v>44832.332152777781</c:v>
                      </c:pt>
                      <c:pt idx="31611">
                        <c:v>44832.33216435185</c:v>
                      </c:pt>
                      <c:pt idx="31612">
                        <c:v>44832.332175925927</c:v>
                      </c:pt>
                      <c:pt idx="31613">
                        <c:v>44832.332187499997</c:v>
                      </c:pt>
                      <c:pt idx="31614">
                        <c:v>44832.332199074073</c:v>
                      </c:pt>
                      <c:pt idx="31615">
                        <c:v>44832.33221064815</c:v>
                      </c:pt>
                      <c:pt idx="31616">
                        <c:v>44832.33222222222</c:v>
                      </c:pt>
                      <c:pt idx="31617">
                        <c:v>44832.332233796296</c:v>
                      </c:pt>
                      <c:pt idx="31618">
                        <c:v>44832.332245370373</c:v>
                      </c:pt>
                      <c:pt idx="31619">
                        <c:v>44832.332256944443</c:v>
                      </c:pt>
                      <c:pt idx="31620">
                        <c:v>44832.332268518519</c:v>
                      </c:pt>
                      <c:pt idx="31621">
                        <c:v>44832.332280092596</c:v>
                      </c:pt>
                      <c:pt idx="31622">
                        <c:v>44832.332291666666</c:v>
                      </c:pt>
                      <c:pt idx="31623">
                        <c:v>44832.332303240742</c:v>
                      </c:pt>
                      <c:pt idx="31624">
                        <c:v>44832.332314814812</c:v>
                      </c:pt>
                      <c:pt idx="31625">
                        <c:v>44832.332326388889</c:v>
                      </c:pt>
                      <c:pt idx="31626">
                        <c:v>44832.332337962966</c:v>
                      </c:pt>
                      <c:pt idx="31627">
                        <c:v>44832.332349537035</c:v>
                      </c:pt>
                      <c:pt idx="31628">
                        <c:v>44832.332361111112</c:v>
                      </c:pt>
                      <c:pt idx="31629">
                        <c:v>44832.332372685189</c:v>
                      </c:pt>
                      <c:pt idx="31630">
                        <c:v>44832.332384259258</c:v>
                      </c:pt>
                      <c:pt idx="31631">
                        <c:v>44832.332395833335</c:v>
                      </c:pt>
                      <c:pt idx="31632">
                        <c:v>44832.332407407404</c:v>
                      </c:pt>
                      <c:pt idx="31633">
                        <c:v>44832.332418981481</c:v>
                      </c:pt>
                      <c:pt idx="31634">
                        <c:v>44832.332430555558</c:v>
                      </c:pt>
                      <c:pt idx="31635">
                        <c:v>44832.332442129627</c:v>
                      </c:pt>
                      <c:pt idx="31636">
                        <c:v>44832.332453703704</c:v>
                      </c:pt>
                      <c:pt idx="31637">
                        <c:v>44832.332465277781</c:v>
                      </c:pt>
                      <c:pt idx="31638">
                        <c:v>44832.332476851851</c:v>
                      </c:pt>
                      <c:pt idx="31639">
                        <c:v>44832.332488425927</c:v>
                      </c:pt>
                      <c:pt idx="31640">
                        <c:v>44832.332499999997</c:v>
                      </c:pt>
                      <c:pt idx="31641">
                        <c:v>44832.332511574074</c:v>
                      </c:pt>
                      <c:pt idx="31642">
                        <c:v>44832.33252314815</c:v>
                      </c:pt>
                      <c:pt idx="31643">
                        <c:v>44832.33253472222</c:v>
                      </c:pt>
                      <c:pt idx="31644">
                        <c:v>44832.332546296297</c:v>
                      </c:pt>
                      <c:pt idx="31645">
                        <c:v>44832.332557870373</c:v>
                      </c:pt>
                      <c:pt idx="31646">
                        <c:v>44832.332569444443</c:v>
                      </c:pt>
                      <c:pt idx="31647">
                        <c:v>44832.33258101852</c:v>
                      </c:pt>
                      <c:pt idx="31648">
                        <c:v>44832.332592592589</c:v>
                      </c:pt>
                      <c:pt idx="31649">
                        <c:v>44832.332604166666</c:v>
                      </c:pt>
                      <c:pt idx="31650">
                        <c:v>44832.332615740743</c:v>
                      </c:pt>
                      <c:pt idx="31651">
                        <c:v>44832.332627314812</c:v>
                      </c:pt>
                      <c:pt idx="31652">
                        <c:v>44832.332638888889</c:v>
                      </c:pt>
                      <c:pt idx="31653">
                        <c:v>44832.332650462966</c:v>
                      </c:pt>
                      <c:pt idx="31654">
                        <c:v>44832.332662037035</c:v>
                      </c:pt>
                      <c:pt idx="31655">
                        <c:v>44832.332673611112</c:v>
                      </c:pt>
                      <c:pt idx="31656">
                        <c:v>44832.332685185182</c:v>
                      </c:pt>
                      <c:pt idx="31657">
                        <c:v>44832.332696759258</c:v>
                      </c:pt>
                      <c:pt idx="31658">
                        <c:v>44832.332708333335</c:v>
                      </c:pt>
                      <c:pt idx="31659">
                        <c:v>44832.332719907405</c:v>
                      </c:pt>
                      <c:pt idx="31660">
                        <c:v>44832.332731481481</c:v>
                      </c:pt>
                      <c:pt idx="31661">
                        <c:v>44832.332743055558</c:v>
                      </c:pt>
                      <c:pt idx="31662">
                        <c:v>44832.332754629628</c:v>
                      </c:pt>
                      <c:pt idx="31663">
                        <c:v>44832.332766203705</c:v>
                      </c:pt>
                      <c:pt idx="31664">
                        <c:v>44832.332777777781</c:v>
                      </c:pt>
                      <c:pt idx="31665">
                        <c:v>44832.332789351851</c:v>
                      </c:pt>
                      <c:pt idx="31666">
                        <c:v>44832.332800925928</c:v>
                      </c:pt>
                      <c:pt idx="31667">
                        <c:v>44832.332812499997</c:v>
                      </c:pt>
                      <c:pt idx="31668">
                        <c:v>44832.332824074074</c:v>
                      </c:pt>
                      <c:pt idx="31669">
                        <c:v>44832.332835648151</c:v>
                      </c:pt>
                      <c:pt idx="31670">
                        <c:v>44832.33284722222</c:v>
                      </c:pt>
                      <c:pt idx="31671">
                        <c:v>44832.332858796297</c:v>
                      </c:pt>
                      <c:pt idx="31672">
                        <c:v>44832.332870370374</c:v>
                      </c:pt>
                      <c:pt idx="31673">
                        <c:v>44832.332881944443</c:v>
                      </c:pt>
                      <c:pt idx="31674">
                        <c:v>44832.33289351852</c:v>
                      </c:pt>
                      <c:pt idx="31675">
                        <c:v>44832.332905092589</c:v>
                      </c:pt>
                      <c:pt idx="31676">
                        <c:v>44832.332916666666</c:v>
                      </c:pt>
                      <c:pt idx="31677">
                        <c:v>44832.332928240743</c:v>
                      </c:pt>
                      <c:pt idx="31678">
                        <c:v>44832.332939814813</c:v>
                      </c:pt>
                      <c:pt idx="31679">
                        <c:v>44832.332951388889</c:v>
                      </c:pt>
                      <c:pt idx="31680">
                        <c:v>44832.332962962966</c:v>
                      </c:pt>
                      <c:pt idx="31681">
                        <c:v>44832.332974537036</c:v>
                      </c:pt>
                      <c:pt idx="31682">
                        <c:v>44832.332986111112</c:v>
                      </c:pt>
                      <c:pt idx="31683">
                        <c:v>44832.332997685182</c:v>
                      </c:pt>
                      <c:pt idx="31684">
                        <c:v>44832.333009259259</c:v>
                      </c:pt>
                      <c:pt idx="31685">
                        <c:v>44832.333020833335</c:v>
                      </c:pt>
                      <c:pt idx="31686">
                        <c:v>44832.333032407405</c:v>
                      </c:pt>
                      <c:pt idx="31687">
                        <c:v>44832.333043981482</c:v>
                      </c:pt>
                      <c:pt idx="31688">
                        <c:v>44832.333055555559</c:v>
                      </c:pt>
                      <c:pt idx="31689">
                        <c:v>44832.333067129628</c:v>
                      </c:pt>
                      <c:pt idx="31690">
                        <c:v>44832.333078703705</c:v>
                      </c:pt>
                      <c:pt idx="31691">
                        <c:v>44832.333090277774</c:v>
                      </c:pt>
                      <c:pt idx="31692">
                        <c:v>44832.333101851851</c:v>
                      </c:pt>
                      <c:pt idx="31693">
                        <c:v>44832.333113425928</c:v>
                      </c:pt>
                      <c:pt idx="31694">
                        <c:v>44832.333124999997</c:v>
                      </c:pt>
                      <c:pt idx="31695">
                        <c:v>44832.333136574074</c:v>
                      </c:pt>
                      <c:pt idx="31696">
                        <c:v>44832.333148148151</c:v>
                      </c:pt>
                      <c:pt idx="31697">
                        <c:v>44832.33315972222</c:v>
                      </c:pt>
                      <c:pt idx="31698">
                        <c:v>44832.333171296297</c:v>
                      </c:pt>
                      <c:pt idx="31699">
                        <c:v>44832.333182870374</c:v>
                      </c:pt>
                      <c:pt idx="31700">
                        <c:v>44832.333194444444</c:v>
                      </c:pt>
                      <c:pt idx="31701">
                        <c:v>44832.33320601852</c:v>
                      </c:pt>
                      <c:pt idx="31702">
                        <c:v>44832.33321759259</c:v>
                      </c:pt>
                      <c:pt idx="31703">
                        <c:v>44832.333229166667</c:v>
                      </c:pt>
                      <c:pt idx="31704">
                        <c:v>44832.333240740743</c:v>
                      </c:pt>
                      <c:pt idx="31705">
                        <c:v>44832.333252314813</c:v>
                      </c:pt>
                      <c:pt idx="31706">
                        <c:v>44832.33326388889</c:v>
                      </c:pt>
                      <c:pt idx="31707">
                        <c:v>44832.333275462966</c:v>
                      </c:pt>
                      <c:pt idx="31708">
                        <c:v>44832.333287037036</c:v>
                      </c:pt>
                      <c:pt idx="31709">
                        <c:v>44832.333298611113</c:v>
                      </c:pt>
                      <c:pt idx="31710">
                        <c:v>44832.333310185182</c:v>
                      </c:pt>
                      <c:pt idx="31711">
                        <c:v>44832.333321759259</c:v>
                      </c:pt>
                      <c:pt idx="31712">
                        <c:v>44832.333333333336</c:v>
                      </c:pt>
                      <c:pt idx="31713">
                        <c:v>44832.333344907405</c:v>
                      </c:pt>
                      <c:pt idx="31714">
                        <c:v>44832.333356481482</c:v>
                      </c:pt>
                      <c:pt idx="31715">
                        <c:v>44832.333368055559</c:v>
                      </c:pt>
                      <c:pt idx="31716">
                        <c:v>44832.333379629628</c:v>
                      </c:pt>
                      <c:pt idx="31717">
                        <c:v>44832.333391203705</c:v>
                      </c:pt>
                      <c:pt idx="31718">
                        <c:v>44832.333402777775</c:v>
                      </c:pt>
                      <c:pt idx="31719">
                        <c:v>44832.333414351851</c:v>
                      </c:pt>
                      <c:pt idx="31720">
                        <c:v>44832.333425925928</c:v>
                      </c:pt>
                      <c:pt idx="31721">
                        <c:v>44832.333437499998</c:v>
                      </c:pt>
                      <c:pt idx="31722">
                        <c:v>44832.333449074074</c:v>
                      </c:pt>
                      <c:pt idx="31723">
                        <c:v>44832.333460648151</c:v>
                      </c:pt>
                      <c:pt idx="31724">
                        <c:v>44832.333472222221</c:v>
                      </c:pt>
                      <c:pt idx="31725">
                        <c:v>44832.333483796298</c:v>
                      </c:pt>
                      <c:pt idx="31726">
                        <c:v>44832.333495370367</c:v>
                      </c:pt>
                      <c:pt idx="31727">
                        <c:v>44832.333506944444</c:v>
                      </c:pt>
                      <c:pt idx="31728">
                        <c:v>44832.333518518521</c:v>
                      </c:pt>
                      <c:pt idx="31729">
                        <c:v>44832.33353009259</c:v>
                      </c:pt>
                      <c:pt idx="31730">
                        <c:v>44832.333541666667</c:v>
                      </c:pt>
                      <c:pt idx="31731">
                        <c:v>44832.333553240744</c:v>
                      </c:pt>
                      <c:pt idx="31732">
                        <c:v>44832.333564814813</c:v>
                      </c:pt>
                      <c:pt idx="31733">
                        <c:v>44832.33357638889</c:v>
                      </c:pt>
                      <c:pt idx="31734">
                        <c:v>44832.333587962959</c:v>
                      </c:pt>
                      <c:pt idx="31735">
                        <c:v>44832.333599537036</c:v>
                      </c:pt>
                      <c:pt idx="31736">
                        <c:v>44832.333611111113</c:v>
                      </c:pt>
                      <c:pt idx="31737">
                        <c:v>44832.333622685182</c:v>
                      </c:pt>
                      <c:pt idx="31738">
                        <c:v>44832.333634259259</c:v>
                      </c:pt>
                      <c:pt idx="31739">
                        <c:v>44832.333645833336</c:v>
                      </c:pt>
                      <c:pt idx="31740">
                        <c:v>44832.333657407406</c:v>
                      </c:pt>
                      <c:pt idx="31741">
                        <c:v>44832.333668981482</c:v>
                      </c:pt>
                      <c:pt idx="31742">
                        <c:v>44832.333680555559</c:v>
                      </c:pt>
                      <c:pt idx="31743">
                        <c:v>44832.333692129629</c:v>
                      </c:pt>
                      <c:pt idx="31744">
                        <c:v>44832.333703703705</c:v>
                      </c:pt>
                      <c:pt idx="31745">
                        <c:v>44832.333715277775</c:v>
                      </c:pt>
                      <c:pt idx="31746">
                        <c:v>44832.333726851852</c:v>
                      </c:pt>
                      <c:pt idx="31747">
                        <c:v>44832.333738425928</c:v>
                      </c:pt>
                      <c:pt idx="31748">
                        <c:v>44832.333749999998</c:v>
                      </c:pt>
                      <c:pt idx="31749">
                        <c:v>44832.333761574075</c:v>
                      </c:pt>
                      <c:pt idx="31750">
                        <c:v>44832.333773148152</c:v>
                      </c:pt>
                      <c:pt idx="31751">
                        <c:v>44832.333796296298</c:v>
                      </c:pt>
                      <c:pt idx="31752">
                        <c:v>44832.333807870367</c:v>
                      </c:pt>
                      <c:pt idx="31753">
                        <c:v>44832.333819444444</c:v>
                      </c:pt>
                      <c:pt idx="31754">
                        <c:v>44832.333831018521</c:v>
                      </c:pt>
                      <c:pt idx="31755">
                        <c:v>44832.33384259259</c:v>
                      </c:pt>
                      <c:pt idx="31756">
                        <c:v>44832.333854166667</c:v>
                      </c:pt>
                      <c:pt idx="31757">
                        <c:v>44832.333865740744</c:v>
                      </c:pt>
                      <c:pt idx="31758">
                        <c:v>44832.333877314813</c:v>
                      </c:pt>
                      <c:pt idx="31759">
                        <c:v>44832.33388888889</c:v>
                      </c:pt>
                      <c:pt idx="31760">
                        <c:v>44832.33390046296</c:v>
                      </c:pt>
                      <c:pt idx="31761">
                        <c:v>44832.333912037036</c:v>
                      </c:pt>
                      <c:pt idx="31762">
                        <c:v>44832.333923611113</c:v>
                      </c:pt>
                      <c:pt idx="31763">
                        <c:v>44832.333935185183</c:v>
                      </c:pt>
                      <c:pt idx="31764">
                        <c:v>44832.33394675926</c:v>
                      </c:pt>
                      <c:pt idx="31765">
                        <c:v>44832.333958333336</c:v>
                      </c:pt>
                      <c:pt idx="31766">
                        <c:v>44832.333969907406</c:v>
                      </c:pt>
                      <c:pt idx="31767">
                        <c:v>44832.333981481483</c:v>
                      </c:pt>
                      <c:pt idx="31768">
                        <c:v>44832.333993055552</c:v>
                      </c:pt>
                      <c:pt idx="31769">
                        <c:v>44832.334004629629</c:v>
                      </c:pt>
                      <c:pt idx="31770">
                        <c:v>44832.334016203706</c:v>
                      </c:pt>
                      <c:pt idx="31771">
                        <c:v>44832.334027777775</c:v>
                      </c:pt>
                      <c:pt idx="31772">
                        <c:v>44832.334039351852</c:v>
                      </c:pt>
                      <c:pt idx="31773">
                        <c:v>44832.334050925929</c:v>
                      </c:pt>
                      <c:pt idx="31774">
                        <c:v>44832.334062499998</c:v>
                      </c:pt>
                      <c:pt idx="31775">
                        <c:v>44832.334074074075</c:v>
                      </c:pt>
                      <c:pt idx="31776">
                        <c:v>44832.334085648145</c:v>
                      </c:pt>
                      <c:pt idx="31777">
                        <c:v>44832.334097222221</c:v>
                      </c:pt>
                      <c:pt idx="31778">
                        <c:v>44832.334108796298</c:v>
                      </c:pt>
                      <c:pt idx="31779">
                        <c:v>44832.334120370368</c:v>
                      </c:pt>
                      <c:pt idx="31780">
                        <c:v>44832.334131944444</c:v>
                      </c:pt>
                      <c:pt idx="31781">
                        <c:v>44832.334143518521</c:v>
                      </c:pt>
                      <c:pt idx="31782">
                        <c:v>44832.334155092591</c:v>
                      </c:pt>
                      <c:pt idx="31783">
                        <c:v>44832.334166666667</c:v>
                      </c:pt>
                      <c:pt idx="31784">
                        <c:v>44832.334178240744</c:v>
                      </c:pt>
                      <c:pt idx="31785">
                        <c:v>44832.334189814814</c:v>
                      </c:pt>
                      <c:pt idx="31786">
                        <c:v>44832.334201388891</c:v>
                      </c:pt>
                      <c:pt idx="31787">
                        <c:v>44832.33421296296</c:v>
                      </c:pt>
                      <c:pt idx="31788">
                        <c:v>44832.334224537037</c:v>
                      </c:pt>
                      <c:pt idx="31789">
                        <c:v>44832.334236111114</c:v>
                      </c:pt>
                      <c:pt idx="31790">
                        <c:v>44832.334247685183</c:v>
                      </c:pt>
                      <c:pt idx="31791">
                        <c:v>44832.33425925926</c:v>
                      </c:pt>
                      <c:pt idx="31792">
                        <c:v>44832.334270833337</c:v>
                      </c:pt>
                      <c:pt idx="31793">
                        <c:v>44832.334282407406</c:v>
                      </c:pt>
                      <c:pt idx="31794">
                        <c:v>44832.334293981483</c:v>
                      </c:pt>
                      <c:pt idx="31795">
                        <c:v>44832.334305555552</c:v>
                      </c:pt>
                      <c:pt idx="31796">
                        <c:v>44832.334317129629</c:v>
                      </c:pt>
                      <c:pt idx="31797">
                        <c:v>44832.334328703706</c:v>
                      </c:pt>
                      <c:pt idx="31798">
                        <c:v>44832.334340277775</c:v>
                      </c:pt>
                      <c:pt idx="31799">
                        <c:v>44832.334351851852</c:v>
                      </c:pt>
                      <c:pt idx="31800">
                        <c:v>44832.334363425929</c:v>
                      </c:pt>
                      <c:pt idx="31801">
                        <c:v>44832.334374999999</c:v>
                      </c:pt>
                      <c:pt idx="31802">
                        <c:v>44832.334386574075</c:v>
                      </c:pt>
                      <c:pt idx="31803">
                        <c:v>44832.334398148145</c:v>
                      </c:pt>
                      <c:pt idx="31804">
                        <c:v>44832.334409722222</c:v>
                      </c:pt>
                      <c:pt idx="31805">
                        <c:v>44832.334421296298</c:v>
                      </c:pt>
                      <c:pt idx="31806">
                        <c:v>44832.334432870368</c:v>
                      </c:pt>
                      <c:pt idx="31807">
                        <c:v>44832.334444444445</c:v>
                      </c:pt>
                      <c:pt idx="31808">
                        <c:v>44832.334456018521</c:v>
                      </c:pt>
                      <c:pt idx="31809">
                        <c:v>44832.334467592591</c:v>
                      </c:pt>
                      <c:pt idx="31810">
                        <c:v>44832.334479166668</c:v>
                      </c:pt>
                      <c:pt idx="31811">
                        <c:v>44832.334490740737</c:v>
                      </c:pt>
                      <c:pt idx="31812">
                        <c:v>44832.334502314814</c:v>
                      </c:pt>
                      <c:pt idx="31813">
                        <c:v>44832.334513888891</c:v>
                      </c:pt>
                      <c:pt idx="31814">
                        <c:v>44832.33452546296</c:v>
                      </c:pt>
                      <c:pt idx="31815">
                        <c:v>44832.334537037037</c:v>
                      </c:pt>
                      <c:pt idx="31816">
                        <c:v>44832.334548611114</c:v>
                      </c:pt>
                      <c:pt idx="31817">
                        <c:v>44832.334560185183</c:v>
                      </c:pt>
                      <c:pt idx="31818">
                        <c:v>44832.33457175926</c:v>
                      </c:pt>
                      <c:pt idx="31819">
                        <c:v>44832.334583333337</c:v>
                      </c:pt>
                      <c:pt idx="31820">
                        <c:v>44832.334594907406</c:v>
                      </c:pt>
                      <c:pt idx="31821">
                        <c:v>44832.334606481483</c:v>
                      </c:pt>
                      <c:pt idx="31822">
                        <c:v>44832.334618055553</c:v>
                      </c:pt>
                      <c:pt idx="31823">
                        <c:v>44832.334629629629</c:v>
                      </c:pt>
                      <c:pt idx="31824">
                        <c:v>44832.334641203706</c:v>
                      </c:pt>
                      <c:pt idx="31825">
                        <c:v>44832.334652777776</c:v>
                      </c:pt>
                      <c:pt idx="31826">
                        <c:v>44832.334664351853</c:v>
                      </c:pt>
                      <c:pt idx="31827">
                        <c:v>44832.334675925929</c:v>
                      </c:pt>
                      <c:pt idx="31828">
                        <c:v>44832.334687499999</c:v>
                      </c:pt>
                      <c:pt idx="31829">
                        <c:v>44832.334699074076</c:v>
                      </c:pt>
                      <c:pt idx="31830">
                        <c:v>44832.334710648145</c:v>
                      </c:pt>
                      <c:pt idx="31831">
                        <c:v>44832.334722222222</c:v>
                      </c:pt>
                      <c:pt idx="31832">
                        <c:v>44832.334733796299</c:v>
                      </c:pt>
                      <c:pt idx="31833">
                        <c:v>44832.334745370368</c:v>
                      </c:pt>
                      <c:pt idx="31834">
                        <c:v>44832.334756944445</c:v>
                      </c:pt>
                      <c:pt idx="31835">
                        <c:v>44832.334768518522</c:v>
                      </c:pt>
                      <c:pt idx="31836">
                        <c:v>44832.334780092591</c:v>
                      </c:pt>
                      <c:pt idx="31837">
                        <c:v>44832.334791666668</c:v>
                      </c:pt>
                      <c:pt idx="31838">
                        <c:v>44832.334803240738</c:v>
                      </c:pt>
                      <c:pt idx="31839">
                        <c:v>44832.334814814814</c:v>
                      </c:pt>
                      <c:pt idx="31840">
                        <c:v>44832.334826388891</c:v>
                      </c:pt>
                      <c:pt idx="31841">
                        <c:v>44832.334837962961</c:v>
                      </c:pt>
                      <c:pt idx="31842">
                        <c:v>44832.334849537037</c:v>
                      </c:pt>
                      <c:pt idx="31843">
                        <c:v>44832.334861111114</c:v>
                      </c:pt>
                      <c:pt idx="31844">
                        <c:v>44832.334872685184</c:v>
                      </c:pt>
                      <c:pt idx="31845">
                        <c:v>44832.33488425926</c:v>
                      </c:pt>
                      <c:pt idx="31846">
                        <c:v>44832.33489583333</c:v>
                      </c:pt>
                      <c:pt idx="31847">
                        <c:v>44832.334907407407</c:v>
                      </c:pt>
                      <c:pt idx="31848">
                        <c:v>44832.334918981483</c:v>
                      </c:pt>
                      <c:pt idx="31849">
                        <c:v>44832.334930555553</c:v>
                      </c:pt>
                      <c:pt idx="31850">
                        <c:v>44832.33494212963</c:v>
                      </c:pt>
                      <c:pt idx="31851">
                        <c:v>44832.334953703707</c:v>
                      </c:pt>
                      <c:pt idx="31852">
                        <c:v>44832.334965277776</c:v>
                      </c:pt>
                      <c:pt idx="31853">
                        <c:v>44832.334976851853</c:v>
                      </c:pt>
                      <c:pt idx="31854">
                        <c:v>44832.334988425922</c:v>
                      </c:pt>
                      <c:pt idx="31855">
                        <c:v>44832.334999999999</c:v>
                      </c:pt>
                      <c:pt idx="31856">
                        <c:v>44832.335011574076</c:v>
                      </c:pt>
                      <c:pt idx="31857">
                        <c:v>44832.335023148145</c:v>
                      </c:pt>
                      <c:pt idx="31858">
                        <c:v>44832.335034722222</c:v>
                      </c:pt>
                      <c:pt idx="31859">
                        <c:v>44832.335046296299</c:v>
                      </c:pt>
                      <c:pt idx="31860">
                        <c:v>44832.335057870368</c:v>
                      </c:pt>
                      <c:pt idx="31861">
                        <c:v>44832.335069444445</c:v>
                      </c:pt>
                      <c:pt idx="31862">
                        <c:v>44832.335081018522</c:v>
                      </c:pt>
                      <c:pt idx="31863">
                        <c:v>44832.335092592592</c:v>
                      </c:pt>
                      <c:pt idx="31864">
                        <c:v>44832.335104166668</c:v>
                      </c:pt>
                      <c:pt idx="31865">
                        <c:v>44832.335115740738</c:v>
                      </c:pt>
                      <c:pt idx="31866">
                        <c:v>44832.335127314815</c:v>
                      </c:pt>
                      <c:pt idx="31867">
                        <c:v>44832.335138888891</c:v>
                      </c:pt>
                      <c:pt idx="31868">
                        <c:v>44832.335150462961</c:v>
                      </c:pt>
                      <c:pt idx="31869">
                        <c:v>44832.335162037038</c:v>
                      </c:pt>
                      <c:pt idx="31870">
                        <c:v>44832.335173611114</c:v>
                      </c:pt>
                      <c:pt idx="31871">
                        <c:v>44832.335185185184</c:v>
                      </c:pt>
                      <c:pt idx="31872">
                        <c:v>44832.335196759261</c:v>
                      </c:pt>
                      <c:pt idx="31873">
                        <c:v>44832.33520833333</c:v>
                      </c:pt>
                      <c:pt idx="31874">
                        <c:v>44832.335219907407</c:v>
                      </c:pt>
                      <c:pt idx="31875">
                        <c:v>44832.335231481484</c:v>
                      </c:pt>
                      <c:pt idx="31876">
                        <c:v>44832.335243055553</c:v>
                      </c:pt>
                      <c:pt idx="31877">
                        <c:v>44832.33525462963</c:v>
                      </c:pt>
                      <c:pt idx="31878">
                        <c:v>44832.335266203707</c:v>
                      </c:pt>
                      <c:pt idx="31879">
                        <c:v>44832.335277777776</c:v>
                      </c:pt>
                      <c:pt idx="31880">
                        <c:v>44832.335289351853</c:v>
                      </c:pt>
                      <c:pt idx="31881">
                        <c:v>44832.335300925923</c:v>
                      </c:pt>
                      <c:pt idx="31882">
                        <c:v>44832.335312499999</c:v>
                      </c:pt>
                      <c:pt idx="31883">
                        <c:v>44832.335324074076</c:v>
                      </c:pt>
                      <c:pt idx="31884">
                        <c:v>44832.335335648146</c:v>
                      </c:pt>
                      <c:pt idx="31885">
                        <c:v>44832.335347222222</c:v>
                      </c:pt>
                      <c:pt idx="31886">
                        <c:v>44832.335358796299</c:v>
                      </c:pt>
                      <c:pt idx="31887">
                        <c:v>44832.335370370369</c:v>
                      </c:pt>
                      <c:pt idx="31888">
                        <c:v>44832.335381944446</c:v>
                      </c:pt>
                      <c:pt idx="31889">
                        <c:v>44832.335393518515</c:v>
                      </c:pt>
                      <c:pt idx="31890">
                        <c:v>44832.335405092592</c:v>
                      </c:pt>
                      <c:pt idx="31891">
                        <c:v>44832.335416666669</c:v>
                      </c:pt>
                      <c:pt idx="31892">
                        <c:v>44832.335428240738</c:v>
                      </c:pt>
                      <c:pt idx="31893">
                        <c:v>44832.335439814815</c:v>
                      </c:pt>
                      <c:pt idx="31894">
                        <c:v>44832.335451388892</c:v>
                      </c:pt>
                      <c:pt idx="31895">
                        <c:v>44832.335462962961</c:v>
                      </c:pt>
                      <c:pt idx="31896">
                        <c:v>44832.335474537038</c:v>
                      </c:pt>
                      <c:pt idx="31897">
                        <c:v>44832.335486111115</c:v>
                      </c:pt>
                      <c:pt idx="31898">
                        <c:v>44832.335497685184</c:v>
                      </c:pt>
                      <c:pt idx="31899">
                        <c:v>44832.335509259261</c:v>
                      </c:pt>
                      <c:pt idx="31900">
                        <c:v>44832.335520833331</c:v>
                      </c:pt>
                      <c:pt idx="31901">
                        <c:v>44832.335532407407</c:v>
                      </c:pt>
                      <c:pt idx="31902">
                        <c:v>44832.335543981484</c:v>
                      </c:pt>
                      <c:pt idx="31903">
                        <c:v>44832.335555555554</c:v>
                      </c:pt>
                      <c:pt idx="31904">
                        <c:v>44832.33556712963</c:v>
                      </c:pt>
                      <c:pt idx="31905">
                        <c:v>44832.335578703707</c:v>
                      </c:pt>
                      <c:pt idx="31906">
                        <c:v>44832.335601851853</c:v>
                      </c:pt>
                      <c:pt idx="31907">
                        <c:v>44832.335613425923</c:v>
                      </c:pt>
                      <c:pt idx="31908">
                        <c:v>44832.335625</c:v>
                      </c:pt>
                      <c:pt idx="31909">
                        <c:v>44832.335636574076</c:v>
                      </c:pt>
                      <c:pt idx="31910">
                        <c:v>44832.335648148146</c:v>
                      </c:pt>
                      <c:pt idx="31911">
                        <c:v>44832.335659722223</c:v>
                      </c:pt>
                      <c:pt idx="31912">
                        <c:v>44832.3356712963</c:v>
                      </c:pt>
                      <c:pt idx="31913">
                        <c:v>44832.335682870369</c:v>
                      </c:pt>
                      <c:pt idx="31914">
                        <c:v>44832.335694444446</c:v>
                      </c:pt>
                      <c:pt idx="31915">
                        <c:v>44832.335706018515</c:v>
                      </c:pt>
                      <c:pt idx="31916">
                        <c:v>44832.335717592592</c:v>
                      </c:pt>
                      <c:pt idx="31917">
                        <c:v>44832.335729166669</c:v>
                      </c:pt>
                      <c:pt idx="31918">
                        <c:v>44832.335740740738</c:v>
                      </c:pt>
                      <c:pt idx="31919">
                        <c:v>44832.335752314815</c:v>
                      </c:pt>
                      <c:pt idx="31920">
                        <c:v>44832.335763888892</c:v>
                      </c:pt>
                      <c:pt idx="31921">
                        <c:v>44832.335775462961</c:v>
                      </c:pt>
                      <c:pt idx="31922">
                        <c:v>44832.335787037038</c:v>
                      </c:pt>
                      <c:pt idx="31923">
                        <c:v>44832.335798611108</c:v>
                      </c:pt>
                      <c:pt idx="31924">
                        <c:v>44832.335810185185</c:v>
                      </c:pt>
                      <c:pt idx="31925">
                        <c:v>44832.335821759261</c:v>
                      </c:pt>
                      <c:pt idx="31926">
                        <c:v>44832.335833333331</c:v>
                      </c:pt>
                      <c:pt idx="31927">
                        <c:v>44832.335844907408</c:v>
                      </c:pt>
                      <c:pt idx="31928">
                        <c:v>44832.335856481484</c:v>
                      </c:pt>
                      <c:pt idx="31929">
                        <c:v>44832.335868055554</c:v>
                      </c:pt>
                      <c:pt idx="31930">
                        <c:v>44832.335879629631</c:v>
                      </c:pt>
                      <c:pt idx="31931">
                        <c:v>44832.3358912037</c:v>
                      </c:pt>
                      <c:pt idx="31932">
                        <c:v>44832.335902777777</c:v>
                      </c:pt>
                      <c:pt idx="31933">
                        <c:v>44832.335914351854</c:v>
                      </c:pt>
                      <c:pt idx="31934">
                        <c:v>44832.335925925923</c:v>
                      </c:pt>
                      <c:pt idx="31935">
                        <c:v>44832.3359375</c:v>
                      </c:pt>
                      <c:pt idx="31936">
                        <c:v>44832.335949074077</c:v>
                      </c:pt>
                      <c:pt idx="31937">
                        <c:v>44832.335960648146</c:v>
                      </c:pt>
                      <c:pt idx="31938">
                        <c:v>44832.335972222223</c:v>
                      </c:pt>
                      <c:pt idx="31939">
                        <c:v>44832.3359837963</c:v>
                      </c:pt>
                      <c:pt idx="31940">
                        <c:v>44832.335995370369</c:v>
                      </c:pt>
                      <c:pt idx="31941">
                        <c:v>44832.336006944446</c:v>
                      </c:pt>
                      <c:pt idx="31942">
                        <c:v>44832.336018518516</c:v>
                      </c:pt>
                      <c:pt idx="31943">
                        <c:v>44832.336030092592</c:v>
                      </c:pt>
                      <c:pt idx="31944">
                        <c:v>44832.336041666669</c:v>
                      </c:pt>
                      <c:pt idx="31945">
                        <c:v>44832.336053240739</c:v>
                      </c:pt>
                      <c:pt idx="31946">
                        <c:v>44832.336064814815</c:v>
                      </c:pt>
                      <c:pt idx="31947">
                        <c:v>44832.336076388892</c:v>
                      </c:pt>
                      <c:pt idx="31948">
                        <c:v>44832.336087962962</c:v>
                      </c:pt>
                      <c:pt idx="31949">
                        <c:v>44832.336099537039</c:v>
                      </c:pt>
                      <c:pt idx="31950">
                        <c:v>44832.336111111108</c:v>
                      </c:pt>
                      <c:pt idx="31951">
                        <c:v>44832.336122685185</c:v>
                      </c:pt>
                      <c:pt idx="31952">
                        <c:v>44832.336134259262</c:v>
                      </c:pt>
                      <c:pt idx="31953">
                        <c:v>44832.336145833331</c:v>
                      </c:pt>
                      <c:pt idx="31954">
                        <c:v>44832.336157407408</c:v>
                      </c:pt>
                      <c:pt idx="31955">
                        <c:v>44832.336168981485</c:v>
                      </c:pt>
                      <c:pt idx="31956">
                        <c:v>44832.336180555554</c:v>
                      </c:pt>
                      <c:pt idx="31957">
                        <c:v>44832.336192129631</c:v>
                      </c:pt>
                      <c:pt idx="31958">
                        <c:v>44832.3362037037</c:v>
                      </c:pt>
                      <c:pt idx="31959">
                        <c:v>44832.336215277777</c:v>
                      </c:pt>
                      <c:pt idx="31960">
                        <c:v>44832.336226851854</c:v>
                      </c:pt>
                      <c:pt idx="31961">
                        <c:v>44832.336238425924</c:v>
                      </c:pt>
                      <c:pt idx="31962">
                        <c:v>44832.33625</c:v>
                      </c:pt>
                      <c:pt idx="31963">
                        <c:v>44832.336261574077</c:v>
                      </c:pt>
                      <c:pt idx="31964">
                        <c:v>44832.336273148147</c:v>
                      </c:pt>
                      <c:pt idx="31965">
                        <c:v>44832.336284722223</c:v>
                      </c:pt>
                      <c:pt idx="31966">
                        <c:v>44832.336296296293</c:v>
                      </c:pt>
                      <c:pt idx="31967">
                        <c:v>44832.33630787037</c:v>
                      </c:pt>
                      <c:pt idx="31968">
                        <c:v>44832.336319444446</c:v>
                      </c:pt>
                      <c:pt idx="31969">
                        <c:v>44832.336331018516</c:v>
                      </c:pt>
                      <c:pt idx="31970">
                        <c:v>44832.336342592593</c:v>
                      </c:pt>
                      <c:pt idx="31971">
                        <c:v>44832.336354166669</c:v>
                      </c:pt>
                      <c:pt idx="31972">
                        <c:v>44832.336365740739</c:v>
                      </c:pt>
                      <c:pt idx="31973">
                        <c:v>44832.336377314816</c:v>
                      </c:pt>
                      <c:pt idx="31974">
                        <c:v>44832.336388888885</c:v>
                      </c:pt>
                      <c:pt idx="31975">
                        <c:v>44832.336400462962</c:v>
                      </c:pt>
                      <c:pt idx="31976">
                        <c:v>44832.336412037039</c:v>
                      </c:pt>
                      <c:pt idx="31977">
                        <c:v>44832.336423611108</c:v>
                      </c:pt>
                      <c:pt idx="31978">
                        <c:v>44832.336435185185</c:v>
                      </c:pt>
                      <c:pt idx="31979">
                        <c:v>44832.336446759262</c:v>
                      </c:pt>
                      <c:pt idx="31980">
                        <c:v>44832.336458333331</c:v>
                      </c:pt>
                      <c:pt idx="31981">
                        <c:v>44832.336469907408</c:v>
                      </c:pt>
                      <c:pt idx="31982">
                        <c:v>44832.336481481485</c:v>
                      </c:pt>
                      <c:pt idx="31983">
                        <c:v>44832.336493055554</c:v>
                      </c:pt>
                      <c:pt idx="31984">
                        <c:v>44832.336504629631</c:v>
                      </c:pt>
                      <c:pt idx="31985">
                        <c:v>44832.336516203701</c:v>
                      </c:pt>
                      <c:pt idx="31986">
                        <c:v>44832.336527777778</c:v>
                      </c:pt>
                      <c:pt idx="31987">
                        <c:v>44832.336539351854</c:v>
                      </c:pt>
                      <c:pt idx="31988">
                        <c:v>44832.336550925924</c:v>
                      </c:pt>
                      <c:pt idx="31989">
                        <c:v>44832.336562500001</c:v>
                      </c:pt>
                      <c:pt idx="31990">
                        <c:v>44832.336574074077</c:v>
                      </c:pt>
                      <c:pt idx="31991">
                        <c:v>44832.336585648147</c:v>
                      </c:pt>
                      <c:pt idx="31992">
                        <c:v>44832.336597222224</c:v>
                      </c:pt>
                      <c:pt idx="31993">
                        <c:v>44832.336608796293</c:v>
                      </c:pt>
                      <c:pt idx="31994">
                        <c:v>44832.33662037037</c:v>
                      </c:pt>
                      <c:pt idx="31995">
                        <c:v>44832.336631944447</c:v>
                      </c:pt>
                      <c:pt idx="31996">
                        <c:v>44832.336643518516</c:v>
                      </c:pt>
                      <c:pt idx="31997">
                        <c:v>44832.336655092593</c:v>
                      </c:pt>
                      <c:pt idx="31998">
                        <c:v>44832.33666666667</c:v>
                      </c:pt>
                      <c:pt idx="31999">
                        <c:v>44832.336678240739</c:v>
                      </c:pt>
                      <c:pt idx="32000">
                        <c:v>44832.336689814816</c:v>
                      </c:pt>
                      <c:pt idx="32001">
                        <c:v>44832.336701388886</c:v>
                      </c:pt>
                      <c:pt idx="32002">
                        <c:v>44832.336712962962</c:v>
                      </c:pt>
                      <c:pt idx="32003">
                        <c:v>44832.336724537039</c:v>
                      </c:pt>
                      <c:pt idx="32004">
                        <c:v>44832.336736111109</c:v>
                      </c:pt>
                      <c:pt idx="32005">
                        <c:v>44832.336747685185</c:v>
                      </c:pt>
                      <c:pt idx="32006">
                        <c:v>44832.336759259262</c:v>
                      </c:pt>
                      <c:pt idx="32007">
                        <c:v>44832.336770833332</c:v>
                      </c:pt>
                      <c:pt idx="32008">
                        <c:v>44832.336782407408</c:v>
                      </c:pt>
                      <c:pt idx="32009">
                        <c:v>44832.336793981478</c:v>
                      </c:pt>
                      <c:pt idx="32010">
                        <c:v>44832.336805555555</c:v>
                      </c:pt>
                      <c:pt idx="32011">
                        <c:v>44832.336817129632</c:v>
                      </c:pt>
                      <c:pt idx="32012">
                        <c:v>44832.336828703701</c:v>
                      </c:pt>
                      <c:pt idx="32013">
                        <c:v>44832.336840277778</c:v>
                      </c:pt>
                      <c:pt idx="32014">
                        <c:v>44832.336851851855</c:v>
                      </c:pt>
                      <c:pt idx="32015">
                        <c:v>44832.336863425924</c:v>
                      </c:pt>
                      <c:pt idx="32016">
                        <c:v>44832.336875000001</c:v>
                      </c:pt>
                      <c:pt idx="32017">
                        <c:v>44832.336886574078</c:v>
                      </c:pt>
                      <c:pt idx="32018">
                        <c:v>44832.336898148147</c:v>
                      </c:pt>
                      <c:pt idx="32019">
                        <c:v>44832.336909722224</c:v>
                      </c:pt>
                      <c:pt idx="32020">
                        <c:v>44832.336921296293</c:v>
                      </c:pt>
                      <c:pt idx="32021">
                        <c:v>44832.33693287037</c:v>
                      </c:pt>
                      <c:pt idx="32022">
                        <c:v>44832.336944444447</c:v>
                      </c:pt>
                      <c:pt idx="32023">
                        <c:v>44832.336956018517</c:v>
                      </c:pt>
                      <c:pt idx="32024">
                        <c:v>44832.336967592593</c:v>
                      </c:pt>
                      <c:pt idx="32025">
                        <c:v>44832.33697916667</c:v>
                      </c:pt>
                      <c:pt idx="32026">
                        <c:v>44832.33699074074</c:v>
                      </c:pt>
                      <c:pt idx="32027">
                        <c:v>44832.337002314816</c:v>
                      </c:pt>
                      <c:pt idx="32028">
                        <c:v>44832.337013888886</c:v>
                      </c:pt>
                      <c:pt idx="32029">
                        <c:v>44832.337025462963</c:v>
                      </c:pt>
                      <c:pt idx="32030">
                        <c:v>44832.337037037039</c:v>
                      </c:pt>
                      <c:pt idx="32031">
                        <c:v>44832.337048611109</c:v>
                      </c:pt>
                      <c:pt idx="32032">
                        <c:v>44832.337060185186</c:v>
                      </c:pt>
                      <c:pt idx="32033">
                        <c:v>44832.337071759262</c:v>
                      </c:pt>
                      <c:pt idx="32034">
                        <c:v>44832.337083333332</c:v>
                      </c:pt>
                      <c:pt idx="32035">
                        <c:v>44832.337094907409</c:v>
                      </c:pt>
                      <c:pt idx="32036">
                        <c:v>44832.337106481478</c:v>
                      </c:pt>
                      <c:pt idx="32037">
                        <c:v>44832.337118055555</c:v>
                      </c:pt>
                      <c:pt idx="32038">
                        <c:v>44832.337129629632</c:v>
                      </c:pt>
                      <c:pt idx="32039">
                        <c:v>44832.337141203701</c:v>
                      </c:pt>
                      <c:pt idx="32040">
                        <c:v>44832.337152777778</c:v>
                      </c:pt>
                      <c:pt idx="32041">
                        <c:v>44832.337164351855</c:v>
                      </c:pt>
                      <c:pt idx="32042">
                        <c:v>44832.337175925924</c:v>
                      </c:pt>
                      <c:pt idx="32043">
                        <c:v>44832.337187500001</c:v>
                      </c:pt>
                      <c:pt idx="32044">
                        <c:v>44832.337199074071</c:v>
                      </c:pt>
                      <c:pt idx="32045">
                        <c:v>44832.337210648147</c:v>
                      </c:pt>
                      <c:pt idx="32046">
                        <c:v>44832.337222222224</c:v>
                      </c:pt>
                      <c:pt idx="32047">
                        <c:v>44832.337233796294</c:v>
                      </c:pt>
                      <c:pt idx="32048">
                        <c:v>44832.337245370371</c:v>
                      </c:pt>
                      <c:pt idx="32049">
                        <c:v>44832.337256944447</c:v>
                      </c:pt>
                      <c:pt idx="32050">
                        <c:v>44832.337268518517</c:v>
                      </c:pt>
                      <c:pt idx="32051">
                        <c:v>44832.337280092594</c:v>
                      </c:pt>
                      <c:pt idx="32052">
                        <c:v>44832.337291666663</c:v>
                      </c:pt>
                      <c:pt idx="32053">
                        <c:v>44832.33730324074</c:v>
                      </c:pt>
                      <c:pt idx="32054">
                        <c:v>44832.337314814817</c:v>
                      </c:pt>
                      <c:pt idx="32055">
                        <c:v>44832.337326388886</c:v>
                      </c:pt>
                      <c:pt idx="32056">
                        <c:v>44832.337337962963</c:v>
                      </c:pt>
                      <c:pt idx="32057">
                        <c:v>44832.33734953704</c:v>
                      </c:pt>
                      <c:pt idx="32058">
                        <c:v>44832.337361111109</c:v>
                      </c:pt>
                      <c:pt idx="32059">
                        <c:v>44832.337372685186</c:v>
                      </c:pt>
                      <c:pt idx="32060">
                        <c:v>44832.337395833332</c:v>
                      </c:pt>
                      <c:pt idx="32061">
                        <c:v>44832.337407407409</c:v>
                      </c:pt>
                      <c:pt idx="32062">
                        <c:v>44832.337418981479</c:v>
                      </c:pt>
                      <c:pt idx="32063">
                        <c:v>44832.337430555555</c:v>
                      </c:pt>
                      <c:pt idx="32064">
                        <c:v>44832.337442129632</c:v>
                      </c:pt>
                      <c:pt idx="32065">
                        <c:v>44832.337453703702</c:v>
                      </c:pt>
                      <c:pt idx="32066">
                        <c:v>44832.337465277778</c:v>
                      </c:pt>
                      <c:pt idx="32067">
                        <c:v>44832.337476851855</c:v>
                      </c:pt>
                      <c:pt idx="32068">
                        <c:v>44832.337488425925</c:v>
                      </c:pt>
                      <c:pt idx="32069">
                        <c:v>44832.337500000001</c:v>
                      </c:pt>
                      <c:pt idx="32070">
                        <c:v>44832.337511574071</c:v>
                      </c:pt>
                      <c:pt idx="32071">
                        <c:v>44832.337523148148</c:v>
                      </c:pt>
                      <c:pt idx="32072">
                        <c:v>44832.337534722225</c:v>
                      </c:pt>
                      <c:pt idx="32073">
                        <c:v>44832.337546296294</c:v>
                      </c:pt>
                      <c:pt idx="32074">
                        <c:v>44832.337557870371</c:v>
                      </c:pt>
                      <c:pt idx="32075">
                        <c:v>44832.337569444448</c:v>
                      </c:pt>
                      <c:pt idx="32076">
                        <c:v>44832.337581018517</c:v>
                      </c:pt>
                      <c:pt idx="32077">
                        <c:v>44832.337592592594</c:v>
                      </c:pt>
                      <c:pt idx="32078">
                        <c:v>44832.337604166663</c:v>
                      </c:pt>
                      <c:pt idx="32079">
                        <c:v>44832.33761574074</c:v>
                      </c:pt>
                      <c:pt idx="32080">
                        <c:v>44832.337627314817</c:v>
                      </c:pt>
                      <c:pt idx="32081">
                        <c:v>44832.337638888886</c:v>
                      </c:pt>
                      <c:pt idx="32082">
                        <c:v>44832.337650462963</c:v>
                      </c:pt>
                      <c:pt idx="32083">
                        <c:v>44832.33766203704</c:v>
                      </c:pt>
                      <c:pt idx="32084">
                        <c:v>44832.337673611109</c:v>
                      </c:pt>
                      <c:pt idx="32085">
                        <c:v>44832.337685185186</c:v>
                      </c:pt>
                      <c:pt idx="32086">
                        <c:v>44832.337696759256</c:v>
                      </c:pt>
                      <c:pt idx="32087">
                        <c:v>44832.337708333333</c:v>
                      </c:pt>
                      <c:pt idx="32088">
                        <c:v>44832.337719907409</c:v>
                      </c:pt>
                      <c:pt idx="32089">
                        <c:v>44832.337731481479</c:v>
                      </c:pt>
                      <c:pt idx="32090">
                        <c:v>44832.337743055556</c:v>
                      </c:pt>
                      <c:pt idx="32091">
                        <c:v>44832.337754629632</c:v>
                      </c:pt>
                      <c:pt idx="32092">
                        <c:v>44832.337766203702</c:v>
                      </c:pt>
                      <c:pt idx="32093">
                        <c:v>44832.337777777779</c:v>
                      </c:pt>
                      <c:pt idx="32094">
                        <c:v>44832.337789351855</c:v>
                      </c:pt>
                      <c:pt idx="32095">
                        <c:v>44832.337800925925</c:v>
                      </c:pt>
                      <c:pt idx="32096">
                        <c:v>44832.337812500002</c:v>
                      </c:pt>
                      <c:pt idx="32097">
                        <c:v>44832.337824074071</c:v>
                      </c:pt>
                      <c:pt idx="32098">
                        <c:v>44832.337835648148</c:v>
                      </c:pt>
                      <c:pt idx="32099">
                        <c:v>44832.337847222225</c:v>
                      </c:pt>
                      <c:pt idx="32100">
                        <c:v>44832.337858796294</c:v>
                      </c:pt>
                      <c:pt idx="32101">
                        <c:v>44832.337870370371</c:v>
                      </c:pt>
                      <c:pt idx="32102">
                        <c:v>44832.337881944448</c:v>
                      </c:pt>
                      <c:pt idx="32103">
                        <c:v>44832.337893518517</c:v>
                      </c:pt>
                      <c:pt idx="32104">
                        <c:v>44832.337905092594</c:v>
                      </c:pt>
                      <c:pt idx="32105">
                        <c:v>44832.337916666664</c:v>
                      </c:pt>
                      <c:pt idx="32106">
                        <c:v>44832.33792824074</c:v>
                      </c:pt>
                      <c:pt idx="32107">
                        <c:v>44832.337939814817</c:v>
                      </c:pt>
                      <c:pt idx="32108">
                        <c:v>44832.337951388887</c:v>
                      </c:pt>
                      <c:pt idx="32109">
                        <c:v>44832.337962962964</c:v>
                      </c:pt>
                      <c:pt idx="32110">
                        <c:v>44832.33797453704</c:v>
                      </c:pt>
                      <c:pt idx="32111">
                        <c:v>44832.33798611111</c:v>
                      </c:pt>
                      <c:pt idx="32112">
                        <c:v>44832.337997685187</c:v>
                      </c:pt>
                      <c:pt idx="32113">
                        <c:v>44832.338009259256</c:v>
                      </c:pt>
                      <c:pt idx="32114">
                        <c:v>44832.338020833333</c:v>
                      </c:pt>
                      <c:pt idx="32115">
                        <c:v>44832.33803240741</c:v>
                      </c:pt>
                      <c:pt idx="32116">
                        <c:v>44832.338043981479</c:v>
                      </c:pt>
                      <c:pt idx="32117">
                        <c:v>44832.338055555556</c:v>
                      </c:pt>
                      <c:pt idx="32118">
                        <c:v>44832.338067129633</c:v>
                      </c:pt>
                      <c:pt idx="32119">
                        <c:v>44832.338078703702</c:v>
                      </c:pt>
                      <c:pt idx="32120">
                        <c:v>44832.338090277779</c:v>
                      </c:pt>
                      <c:pt idx="32121">
                        <c:v>44832.338101851848</c:v>
                      </c:pt>
                      <c:pt idx="32122">
                        <c:v>44832.338113425925</c:v>
                      </c:pt>
                      <c:pt idx="32123">
                        <c:v>44832.338125000002</c:v>
                      </c:pt>
                      <c:pt idx="32124">
                        <c:v>44832.338136574072</c:v>
                      </c:pt>
                      <c:pt idx="32125">
                        <c:v>44832.338148148148</c:v>
                      </c:pt>
                      <c:pt idx="32126">
                        <c:v>44832.338159722225</c:v>
                      </c:pt>
                      <c:pt idx="32127">
                        <c:v>44832.338171296295</c:v>
                      </c:pt>
                      <c:pt idx="32128">
                        <c:v>44832.338182870371</c:v>
                      </c:pt>
                      <c:pt idx="32129">
                        <c:v>44832.338194444441</c:v>
                      </c:pt>
                      <c:pt idx="32130">
                        <c:v>44832.338206018518</c:v>
                      </c:pt>
                      <c:pt idx="32131">
                        <c:v>44832.338217592594</c:v>
                      </c:pt>
                      <c:pt idx="32132">
                        <c:v>44832.338229166664</c:v>
                      </c:pt>
                      <c:pt idx="32133">
                        <c:v>44832.338240740741</c:v>
                      </c:pt>
                      <c:pt idx="32134">
                        <c:v>44832.338252314818</c:v>
                      </c:pt>
                      <c:pt idx="32135">
                        <c:v>44832.338263888887</c:v>
                      </c:pt>
                      <c:pt idx="32136">
                        <c:v>44832.338275462964</c:v>
                      </c:pt>
                      <c:pt idx="32137">
                        <c:v>44832.338287037041</c:v>
                      </c:pt>
                      <c:pt idx="32138">
                        <c:v>44832.33829861111</c:v>
                      </c:pt>
                      <c:pt idx="32139">
                        <c:v>44832.338310185187</c:v>
                      </c:pt>
                      <c:pt idx="32140">
                        <c:v>44832.338321759256</c:v>
                      </c:pt>
                      <c:pt idx="32141">
                        <c:v>44832.338333333333</c:v>
                      </c:pt>
                      <c:pt idx="32142">
                        <c:v>44832.33834490741</c:v>
                      </c:pt>
                      <c:pt idx="32143">
                        <c:v>44832.338356481479</c:v>
                      </c:pt>
                      <c:pt idx="32144">
                        <c:v>44832.338368055556</c:v>
                      </c:pt>
                      <c:pt idx="32145">
                        <c:v>44832.338379629633</c:v>
                      </c:pt>
                      <c:pt idx="32146">
                        <c:v>44832.338391203702</c:v>
                      </c:pt>
                      <c:pt idx="32147">
                        <c:v>44832.338402777779</c:v>
                      </c:pt>
                      <c:pt idx="32148">
                        <c:v>44832.338414351849</c:v>
                      </c:pt>
                      <c:pt idx="32149">
                        <c:v>44832.338425925926</c:v>
                      </c:pt>
                      <c:pt idx="32150">
                        <c:v>44832.338437500002</c:v>
                      </c:pt>
                      <c:pt idx="32151">
                        <c:v>44832.338449074072</c:v>
                      </c:pt>
                      <c:pt idx="32152">
                        <c:v>44832.338460648149</c:v>
                      </c:pt>
                      <c:pt idx="32153">
                        <c:v>44832.338472222225</c:v>
                      </c:pt>
                      <c:pt idx="32154">
                        <c:v>44832.338483796295</c:v>
                      </c:pt>
                      <c:pt idx="32155">
                        <c:v>44832.338495370372</c:v>
                      </c:pt>
                      <c:pt idx="32156">
                        <c:v>44832.338506944441</c:v>
                      </c:pt>
                      <c:pt idx="32157">
                        <c:v>44832.338518518518</c:v>
                      </c:pt>
                      <c:pt idx="32158">
                        <c:v>44832.338530092595</c:v>
                      </c:pt>
                      <c:pt idx="32159">
                        <c:v>44832.338541666664</c:v>
                      </c:pt>
                      <c:pt idx="32160">
                        <c:v>44832.338553240741</c:v>
                      </c:pt>
                      <c:pt idx="32161">
                        <c:v>44832.338564814818</c:v>
                      </c:pt>
                      <c:pt idx="32162">
                        <c:v>44832.338576388887</c:v>
                      </c:pt>
                      <c:pt idx="32163">
                        <c:v>44832.338587962964</c:v>
                      </c:pt>
                      <c:pt idx="32164">
                        <c:v>44832.338599537034</c:v>
                      </c:pt>
                      <c:pt idx="32165">
                        <c:v>44832.33861111111</c:v>
                      </c:pt>
                      <c:pt idx="32166">
                        <c:v>44832.338622685187</c:v>
                      </c:pt>
                      <c:pt idx="32167">
                        <c:v>44832.338634259257</c:v>
                      </c:pt>
                      <c:pt idx="32168">
                        <c:v>44832.338645833333</c:v>
                      </c:pt>
                      <c:pt idx="32169">
                        <c:v>44832.33865740741</c:v>
                      </c:pt>
                      <c:pt idx="32170">
                        <c:v>44832.33866898148</c:v>
                      </c:pt>
                      <c:pt idx="32171">
                        <c:v>44832.338680555556</c:v>
                      </c:pt>
                      <c:pt idx="32172">
                        <c:v>44832.338692129626</c:v>
                      </c:pt>
                      <c:pt idx="32173">
                        <c:v>44832.338703703703</c:v>
                      </c:pt>
                      <c:pt idx="32174">
                        <c:v>44832.33871527778</c:v>
                      </c:pt>
                      <c:pt idx="32175">
                        <c:v>44832.338726851849</c:v>
                      </c:pt>
                      <c:pt idx="32176">
                        <c:v>44832.338738425926</c:v>
                      </c:pt>
                      <c:pt idx="32177">
                        <c:v>44832.338750000003</c:v>
                      </c:pt>
                      <c:pt idx="32178">
                        <c:v>44832.338761574072</c:v>
                      </c:pt>
                      <c:pt idx="32179">
                        <c:v>44832.338773148149</c:v>
                      </c:pt>
                      <c:pt idx="32180">
                        <c:v>44832.338784722226</c:v>
                      </c:pt>
                      <c:pt idx="32181">
                        <c:v>44832.338796296295</c:v>
                      </c:pt>
                      <c:pt idx="32182">
                        <c:v>44832.338807870372</c:v>
                      </c:pt>
                      <c:pt idx="32183">
                        <c:v>44832.338819444441</c:v>
                      </c:pt>
                      <c:pt idx="32184">
                        <c:v>44832.338831018518</c:v>
                      </c:pt>
                      <c:pt idx="32185">
                        <c:v>44832.338842592595</c:v>
                      </c:pt>
                      <c:pt idx="32186">
                        <c:v>44832.338854166665</c:v>
                      </c:pt>
                      <c:pt idx="32187">
                        <c:v>44832.338865740741</c:v>
                      </c:pt>
                      <c:pt idx="32188">
                        <c:v>44832.338877314818</c:v>
                      </c:pt>
                      <c:pt idx="32189">
                        <c:v>44832.338888888888</c:v>
                      </c:pt>
                      <c:pt idx="32190">
                        <c:v>44832.338900462964</c:v>
                      </c:pt>
                      <c:pt idx="32191">
                        <c:v>44832.338912037034</c:v>
                      </c:pt>
                      <c:pt idx="32192">
                        <c:v>44832.338923611111</c:v>
                      </c:pt>
                      <c:pt idx="32193">
                        <c:v>44832.338935185187</c:v>
                      </c:pt>
                      <c:pt idx="32194">
                        <c:v>44832.338946759257</c:v>
                      </c:pt>
                      <c:pt idx="32195">
                        <c:v>44832.338958333334</c:v>
                      </c:pt>
                      <c:pt idx="32196">
                        <c:v>44832.338969907411</c:v>
                      </c:pt>
                      <c:pt idx="32197">
                        <c:v>44832.33898148148</c:v>
                      </c:pt>
                      <c:pt idx="32198">
                        <c:v>44832.338993055557</c:v>
                      </c:pt>
                      <c:pt idx="32199">
                        <c:v>44832.339004629626</c:v>
                      </c:pt>
                      <c:pt idx="32200">
                        <c:v>44832.339016203703</c:v>
                      </c:pt>
                      <c:pt idx="32201">
                        <c:v>44832.33902777778</c:v>
                      </c:pt>
                      <c:pt idx="32202">
                        <c:v>44832.339039351849</c:v>
                      </c:pt>
                      <c:pt idx="32203">
                        <c:v>44832.339050925926</c:v>
                      </c:pt>
                      <c:pt idx="32204">
                        <c:v>44832.339062500003</c:v>
                      </c:pt>
                      <c:pt idx="32205">
                        <c:v>44832.339074074072</c:v>
                      </c:pt>
                      <c:pt idx="32206">
                        <c:v>44832.339085648149</c:v>
                      </c:pt>
                      <c:pt idx="32207">
                        <c:v>44832.339097222219</c:v>
                      </c:pt>
                      <c:pt idx="32208">
                        <c:v>44832.339108796295</c:v>
                      </c:pt>
                      <c:pt idx="32209">
                        <c:v>44832.339120370372</c:v>
                      </c:pt>
                      <c:pt idx="32210">
                        <c:v>44832.339131944442</c:v>
                      </c:pt>
                      <c:pt idx="32211">
                        <c:v>44832.339143518519</c:v>
                      </c:pt>
                      <c:pt idx="32212">
                        <c:v>44832.339155092595</c:v>
                      </c:pt>
                      <c:pt idx="32213">
                        <c:v>44832.339166666665</c:v>
                      </c:pt>
                      <c:pt idx="32214">
                        <c:v>44832.339189814818</c:v>
                      </c:pt>
                      <c:pt idx="32215">
                        <c:v>44832.339201388888</c:v>
                      </c:pt>
                      <c:pt idx="32216">
                        <c:v>44832.339212962965</c:v>
                      </c:pt>
                      <c:pt idx="32217">
                        <c:v>44832.339224537034</c:v>
                      </c:pt>
                      <c:pt idx="32218">
                        <c:v>44832.339236111111</c:v>
                      </c:pt>
                      <c:pt idx="32219">
                        <c:v>44832.339247685188</c:v>
                      </c:pt>
                      <c:pt idx="32220">
                        <c:v>44832.339259259257</c:v>
                      </c:pt>
                      <c:pt idx="32221">
                        <c:v>44832.339270833334</c:v>
                      </c:pt>
                      <c:pt idx="32222">
                        <c:v>44832.339282407411</c:v>
                      </c:pt>
                      <c:pt idx="32223">
                        <c:v>44832.33929398148</c:v>
                      </c:pt>
                      <c:pt idx="32224">
                        <c:v>44832.339305555557</c:v>
                      </c:pt>
                      <c:pt idx="32225">
                        <c:v>44832.339317129627</c:v>
                      </c:pt>
                      <c:pt idx="32226">
                        <c:v>44832.339328703703</c:v>
                      </c:pt>
                      <c:pt idx="32227">
                        <c:v>44832.33934027778</c:v>
                      </c:pt>
                      <c:pt idx="32228">
                        <c:v>44832.33935185185</c:v>
                      </c:pt>
                      <c:pt idx="32229">
                        <c:v>44832.339363425926</c:v>
                      </c:pt>
                      <c:pt idx="32230">
                        <c:v>44832.339375000003</c:v>
                      </c:pt>
                      <c:pt idx="32231">
                        <c:v>44832.339386574073</c:v>
                      </c:pt>
                      <c:pt idx="32232">
                        <c:v>44832.339398148149</c:v>
                      </c:pt>
                      <c:pt idx="32233">
                        <c:v>44832.339409722219</c:v>
                      </c:pt>
                      <c:pt idx="32234">
                        <c:v>44832.339421296296</c:v>
                      </c:pt>
                      <c:pt idx="32235">
                        <c:v>44832.339432870373</c:v>
                      </c:pt>
                      <c:pt idx="32236">
                        <c:v>44832.339444444442</c:v>
                      </c:pt>
                      <c:pt idx="32237">
                        <c:v>44832.339456018519</c:v>
                      </c:pt>
                      <c:pt idx="32238">
                        <c:v>44832.339467592596</c:v>
                      </c:pt>
                      <c:pt idx="32239">
                        <c:v>44832.339479166665</c:v>
                      </c:pt>
                      <c:pt idx="32240">
                        <c:v>44832.339490740742</c:v>
                      </c:pt>
                      <c:pt idx="32241">
                        <c:v>44832.339502314811</c:v>
                      </c:pt>
                      <c:pt idx="32242">
                        <c:v>44832.339513888888</c:v>
                      </c:pt>
                      <c:pt idx="32243">
                        <c:v>44832.339525462965</c:v>
                      </c:pt>
                      <c:pt idx="32244">
                        <c:v>44832.339537037034</c:v>
                      </c:pt>
                      <c:pt idx="32245">
                        <c:v>44832.339548611111</c:v>
                      </c:pt>
                      <c:pt idx="32246">
                        <c:v>44832.339560185188</c:v>
                      </c:pt>
                      <c:pt idx="32247">
                        <c:v>44832.339571759258</c:v>
                      </c:pt>
                      <c:pt idx="32248">
                        <c:v>44832.339583333334</c:v>
                      </c:pt>
                      <c:pt idx="32249">
                        <c:v>44832.339594907404</c:v>
                      </c:pt>
                      <c:pt idx="32250">
                        <c:v>44832.339606481481</c:v>
                      </c:pt>
                      <c:pt idx="32251">
                        <c:v>44832.339618055557</c:v>
                      </c:pt>
                      <c:pt idx="32252">
                        <c:v>44832.339629629627</c:v>
                      </c:pt>
                      <c:pt idx="32253">
                        <c:v>44832.339641203704</c:v>
                      </c:pt>
                      <c:pt idx="32254">
                        <c:v>44832.33965277778</c:v>
                      </c:pt>
                      <c:pt idx="32255">
                        <c:v>44832.33966435185</c:v>
                      </c:pt>
                      <c:pt idx="32256">
                        <c:v>44832.339675925927</c:v>
                      </c:pt>
                      <c:pt idx="32257">
                        <c:v>44832.339687500003</c:v>
                      </c:pt>
                      <c:pt idx="32258">
                        <c:v>44832.339699074073</c:v>
                      </c:pt>
                      <c:pt idx="32259">
                        <c:v>44832.33971064815</c:v>
                      </c:pt>
                      <c:pt idx="32260">
                        <c:v>44832.339722222219</c:v>
                      </c:pt>
                      <c:pt idx="32261">
                        <c:v>44832.339733796296</c:v>
                      </c:pt>
                      <c:pt idx="32262">
                        <c:v>44832.339745370373</c:v>
                      </c:pt>
                      <c:pt idx="32263">
                        <c:v>44832.339756944442</c:v>
                      </c:pt>
                      <c:pt idx="32264">
                        <c:v>44832.339768518519</c:v>
                      </c:pt>
                      <c:pt idx="32265">
                        <c:v>44832.339780092596</c:v>
                      </c:pt>
                      <c:pt idx="32266">
                        <c:v>44832.339791666665</c:v>
                      </c:pt>
                      <c:pt idx="32267">
                        <c:v>44832.339803240742</c:v>
                      </c:pt>
                      <c:pt idx="32268">
                        <c:v>44832.339814814812</c:v>
                      </c:pt>
                      <c:pt idx="32269">
                        <c:v>44832.339826388888</c:v>
                      </c:pt>
                      <c:pt idx="32270">
                        <c:v>44832.339837962965</c:v>
                      </c:pt>
                      <c:pt idx="32271">
                        <c:v>44832.339849537035</c:v>
                      </c:pt>
                      <c:pt idx="32272">
                        <c:v>44832.339861111112</c:v>
                      </c:pt>
                      <c:pt idx="32273">
                        <c:v>44832.339872685188</c:v>
                      </c:pt>
                      <c:pt idx="32274">
                        <c:v>44832.339884259258</c:v>
                      </c:pt>
                      <c:pt idx="32275">
                        <c:v>44832.339895833335</c:v>
                      </c:pt>
                      <c:pt idx="32276">
                        <c:v>44832.339907407404</c:v>
                      </c:pt>
                      <c:pt idx="32277">
                        <c:v>44832.339918981481</c:v>
                      </c:pt>
                      <c:pt idx="32278">
                        <c:v>44832.339930555558</c:v>
                      </c:pt>
                      <c:pt idx="32279">
                        <c:v>44832.339942129627</c:v>
                      </c:pt>
                      <c:pt idx="32280">
                        <c:v>44832.339953703704</c:v>
                      </c:pt>
                      <c:pt idx="32281">
                        <c:v>44832.339965277781</c:v>
                      </c:pt>
                      <c:pt idx="32282">
                        <c:v>44832.33997685185</c:v>
                      </c:pt>
                      <c:pt idx="32283">
                        <c:v>44832.339988425927</c:v>
                      </c:pt>
                      <c:pt idx="32284">
                        <c:v>44832.34</c:v>
                      </c:pt>
                      <c:pt idx="32285">
                        <c:v>44832.340011574073</c:v>
                      </c:pt>
                      <c:pt idx="32286">
                        <c:v>44832.34002314815</c:v>
                      </c:pt>
                      <c:pt idx="32287">
                        <c:v>44832.34003472222</c:v>
                      </c:pt>
                      <c:pt idx="32288">
                        <c:v>44832.340046296296</c:v>
                      </c:pt>
                      <c:pt idx="32289">
                        <c:v>44832.340057870373</c:v>
                      </c:pt>
                      <c:pt idx="32290">
                        <c:v>44832.340069444443</c:v>
                      </c:pt>
                      <c:pt idx="32291">
                        <c:v>44832.340081018519</c:v>
                      </c:pt>
                      <c:pt idx="32292">
                        <c:v>44832.340092592596</c:v>
                      </c:pt>
                      <c:pt idx="32293">
                        <c:v>44832.340104166666</c:v>
                      </c:pt>
                      <c:pt idx="32294">
                        <c:v>44832.340115740742</c:v>
                      </c:pt>
                      <c:pt idx="32295">
                        <c:v>44832.340127314812</c:v>
                      </c:pt>
                      <c:pt idx="32296">
                        <c:v>44832.340138888889</c:v>
                      </c:pt>
                      <c:pt idx="32297">
                        <c:v>44832.340150462966</c:v>
                      </c:pt>
                      <c:pt idx="32298">
                        <c:v>44832.340162037035</c:v>
                      </c:pt>
                      <c:pt idx="32299">
                        <c:v>44832.340173611112</c:v>
                      </c:pt>
                      <c:pt idx="32300">
                        <c:v>44832.340185185189</c:v>
                      </c:pt>
                      <c:pt idx="32301">
                        <c:v>44832.340196759258</c:v>
                      </c:pt>
                      <c:pt idx="32302">
                        <c:v>44832.340208333335</c:v>
                      </c:pt>
                      <c:pt idx="32303">
                        <c:v>44832.340219907404</c:v>
                      </c:pt>
                      <c:pt idx="32304">
                        <c:v>44832.340231481481</c:v>
                      </c:pt>
                      <c:pt idx="32305">
                        <c:v>44832.340243055558</c:v>
                      </c:pt>
                      <c:pt idx="32306">
                        <c:v>44832.340254629627</c:v>
                      </c:pt>
                      <c:pt idx="32307">
                        <c:v>44832.340266203704</c:v>
                      </c:pt>
                      <c:pt idx="32308">
                        <c:v>44832.340277777781</c:v>
                      </c:pt>
                      <c:pt idx="32309">
                        <c:v>44832.340289351851</c:v>
                      </c:pt>
                      <c:pt idx="32310">
                        <c:v>44832.340300925927</c:v>
                      </c:pt>
                      <c:pt idx="32311">
                        <c:v>44832.340312499997</c:v>
                      </c:pt>
                      <c:pt idx="32312">
                        <c:v>44832.340324074074</c:v>
                      </c:pt>
                      <c:pt idx="32313">
                        <c:v>44832.34033564815</c:v>
                      </c:pt>
                      <c:pt idx="32314">
                        <c:v>44832.34034722222</c:v>
                      </c:pt>
                      <c:pt idx="32315">
                        <c:v>44832.340358796297</c:v>
                      </c:pt>
                      <c:pt idx="32316">
                        <c:v>44832.340370370373</c:v>
                      </c:pt>
                      <c:pt idx="32317">
                        <c:v>44832.340381944443</c:v>
                      </c:pt>
                      <c:pt idx="32318">
                        <c:v>44832.34039351852</c:v>
                      </c:pt>
                      <c:pt idx="32319">
                        <c:v>44832.340405092589</c:v>
                      </c:pt>
                      <c:pt idx="32320">
                        <c:v>44832.340416666666</c:v>
                      </c:pt>
                      <c:pt idx="32321">
                        <c:v>44832.340428240743</c:v>
                      </c:pt>
                      <c:pt idx="32322">
                        <c:v>44832.340439814812</c:v>
                      </c:pt>
                      <c:pt idx="32323">
                        <c:v>44832.340451388889</c:v>
                      </c:pt>
                      <c:pt idx="32324">
                        <c:v>44832.340462962966</c:v>
                      </c:pt>
                      <c:pt idx="32325">
                        <c:v>44832.340474537035</c:v>
                      </c:pt>
                      <c:pt idx="32326">
                        <c:v>44832.340486111112</c:v>
                      </c:pt>
                      <c:pt idx="32327">
                        <c:v>44832.340497685182</c:v>
                      </c:pt>
                      <c:pt idx="32328">
                        <c:v>44832.340509259258</c:v>
                      </c:pt>
                      <c:pt idx="32329">
                        <c:v>44832.340520833335</c:v>
                      </c:pt>
                      <c:pt idx="32330">
                        <c:v>44832.340532407405</c:v>
                      </c:pt>
                      <c:pt idx="32331">
                        <c:v>44832.340543981481</c:v>
                      </c:pt>
                      <c:pt idx="32332">
                        <c:v>44832.340555555558</c:v>
                      </c:pt>
                      <c:pt idx="32333">
                        <c:v>44832.340567129628</c:v>
                      </c:pt>
                      <c:pt idx="32334">
                        <c:v>44832.340578703705</c:v>
                      </c:pt>
                      <c:pt idx="32335">
                        <c:v>44832.340590277781</c:v>
                      </c:pt>
                      <c:pt idx="32336">
                        <c:v>44832.340601851851</c:v>
                      </c:pt>
                      <c:pt idx="32337">
                        <c:v>44832.340613425928</c:v>
                      </c:pt>
                      <c:pt idx="32338">
                        <c:v>44832.340624999997</c:v>
                      </c:pt>
                      <c:pt idx="32339">
                        <c:v>44832.340636574074</c:v>
                      </c:pt>
                      <c:pt idx="32340">
                        <c:v>44832.340648148151</c:v>
                      </c:pt>
                      <c:pt idx="32341">
                        <c:v>44832.34065972222</c:v>
                      </c:pt>
                      <c:pt idx="32342">
                        <c:v>44832.340671296297</c:v>
                      </c:pt>
                      <c:pt idx="32343">
                        <c:v>44832.340682870374</c:v>
                      </c:pt>
                      <c:pt idx="32344">
                        <c:v>44832.340694444443</c:v>
                      </c:pt>
                      <c:pt idx="32345">
                        <c:v>44832.34070601852</c:v>
                      </c:pt>
                      <c:pt idx="32346">
                        <c:v>44832.340717592589</c:v>
                      </c:pt>
                      <c:pt idx="32347">
                        <c:v>44832.340729166666</c:v>
                      </c:pt>
                      <c:pt idx="32348">
                        <c:v>44832.340740740743</c:v>
                      </c:pt>
                      <c:pt idx="32349">
                        <c:v>44832.340752314813</c:v>
                      </c:pt>
                      <c:pt idx="32350">
                        <c:v>44832.340763888889</c:v>
                      </c:pt>
                      <c:pt idx="32351">
                        <c:v>44832.340787037036</c:v>
                      </c:pt>
                      <c:pt idx="32352">
                        <c:v>44832.340798611112</c:v>
                      </c:pt>
                      <c:pt idx="32353">
                        <c:v>44832.340810185182</c:v>
                      </c:pt>
                      <c:pt idx="32354">
                        <c:v>44832.340821759259</c:v>
                      </c:pt>
                      <c:pt idx="32355">
                        <c:v>44832.340833333335</c:v>
                      </c:pt>
                      <c:pt idx="32356">
                        <c:v>44832.340844907405</c:v>
                      </c:pt>
                      <c:pt idx="32357">
                        <c:v>44832.340856481482</c:v>
                      </c:pt>
                      <c:pt idx="32358">
                        <c:v>44832.340868055559</c:v>
                      </c:pt>
                      <c:pt idx="32359">
                        <c:v>44832.340879629628</c:v>
                      </c:pt>
                      <c:pt idx="32360">
                        <c:v>44832.340891203705</c:v>
                      </c:pt>
                      <c:pt idx="32361">
                        <c:v>44832.340902777774</c:v>
                      </c:pt>
                      <c:pt idx="32362">
                        <c:v>44832.340914351851</c:v>
                      </c:pt>
                      <c:pt idx="32363">
                        <c:v>44832.340925925928</c:v>
                      </c:pt>
                      <c:pt idx="32364">
                        <c:v>44832.340937499997</c:v>
                      </c:pt>
                      <c:pt idx="32365">
                        <c:v>44832.340949074074</c:v>
                      </c:pt>
                      <c:pt idx="32366">
                        <c:v>44832.340960648151</c:v>
                      </c:pt>
                      <c:pt idx="32367">
                        <c:v>44832.34097222222</c:v>
                      </c:pt>
                      <c:pt idx="32368">
                        <c:v>44832.340983796297</c:v>
                      </c:pt>
                      <c:pt idx="32369">
                        <c:v>44832.340995370374</c:v>
                      </c:pt>
                      <c:pt idx="32370">
                        <c:v>44832.341006944444</c:v>
                      </c:pt>
                      <c:pt idx="32371">
                        <c:v>44832.34101851852</c:v>
                      </c:pt>
                      <c:pt idx="32372">
                        <c:v>44832.34103009259</c:v>
                      </c:pt>
                      <c:pt idx="32373">
                        <c:v>44832.341041666667</c:v>
                      </c:pt>
                      <c:pt idx="32374">
                        <c:v>44832.341053240743</c:v>
                      </c:pt>
                      <c:pt idx="32375">
                        <c:v>44832.341064814813</c:v>
                      </c:pt>
                      <c:pt idx="32376">
                        <c:v>44832.34107638889</c:v>
                      </c:pt>
                      <c:pt idx="32377">
                        <c:v>44832.341087962966</c:v>
                      </c:pt>
                      <c:pt idx="32378">
                        <c:v>44832.341099537036</c:v>
                      </c:pt>
                      <c:pt idx="32379">
                        <c:v>44832.341111111113</c:v>
                      </c:pt>
                      <c:pt idx="32380">
                        <c:v>44832.341122685182</c:v>
                      </c:pt>
                      <c:pt idx="32381">
                        <c:v>44832.341134259259</c:v>
                      </c:pt>
                      <c:pt idx="32382">
                        <c:v>44832.341145833336</c:v>
                      </c:pt>
                      <c:pt idx="32383">
                        <c:v>44832.341157407405</c:v>
                      </c:pt>
                      <c:pt idx="32384">
                        <c:v>44832.341168981482</c:v>
                      </c:pt>
                      <c:pt idx="32385">
                        <c:v>44832.341180555559</c:v>
                      </c:pt>
                      <c:pt idx="32386">
                        <c:v>44832.341192129628</c:v>
                      </c:pt>
                      <c:pt idx="32387">
                        <c:v>44832.341203703705</c:v>
                      </c:pt>
                      <c:pt idx="32388">
                        <c:v>44832.341215277775</c:v>
                      </c:pt>
                      <c:pt idx="32389">
                        <c:v>44832.341226851851</c:v>
                      </c:pt>
                      <c:pt idx="32390">
                        <c:v>44832.341238425928</c:v>
                      </c:pt>
                      <c:pt idx="32391">
                        <c:v>44832.341249999998</c:v>
                      </c:pt>
                      <c:pt idx="32392">
                        <c:v>44832.341261574074</c:v>
                      </c:pt>
                      <c:pt idx="32393">
                        <c:v>44832.341273148151</c:v>
                      </c:pt>
                      <c:pt idx="32394">
                        <c:v>44832.341284722221</c:v>
                      </c:pt>
                      <c:pt idx="32395">
                        <c:v>44832.341296296298</c:v>
                      </c:pt>
                      <c:pt idx="32396">
                        <c:v>44832.341307870367</c:v>
                      </c:pt>
                      <c:pt idx="32397">
                        <c:v>44832.341319444444</c:v>
                      </c:pt>
                      <c:pt idx="32398">
                        <c:v>44832.341331018521</c:v>
                      </c:pt>
                      <c:pt idx="32399">
                        <c:v>44832.34134259259</c:v>
                      </c:pt>
                      <c:pt idx="32400">
                        <c:v>44832.341354166667</c:v>
                      </c:pt>
                      <c:pt idx="32401">
                        <c:v>44832.341365740744</c:v>
                      </c:pt>
                      <c:pt idx="32402">
                        <c:v>44832.341377314813</c:v>
                      </c:pt>
                      <c:pt idx="32403">
                        <c:v>44832.34138888889</c:v>
                      </c:pt>
                      <c:pt idx="32404">
                        <c:v>44832.341400462959</c:v>
                      </c:pt>
                      <c:pt idx="32405">
                        <c:v>44832.341412037036</c:v>
                      </c:pt>
                      <c:pt idx="32406">
                        <c:v>44832.341423611113</c:v>
                      </c:pt>
                      <c:pt idx="32407">
                        <c:v>44832.341435185182</c:v>
                      </c:pt>
                      <c:pt idx="32408">
                        <c:v>44832.341446759259</c:v>
                      </c:pt>
                      <c:pt idx="32409">
                        <c:v>44832.341458333336</c:v>
                      </c:pt>
                      <c:pt idx="32410">
                        <c:v>44832.341469907406</c:v>
                      </c:pt>
                      <c:pt idx="32411">
                        <c:v>44832.341481481482</c:v>
                      </c:pt>
                      <c:pt idx="32412">
                        <c:v>44832.341493055559</c:v>
                      </c:pt>
                      <c:pt idx="32413">
                        <c:v>44832.341504629629</c:v>
                      </c:pt>
                      <c:pt idx="32414">
                        <c:v>44832.341516203705</c:v>
                      </c:pt>
                      <c:pt idx="32415">
                        <c:v>44832.341527777775</c:v>
                      </c:pt>
                      <c:pt idx="32416">
                        <c:v>44832.341539351852</c:v>
                      </c:pt>
                      <c:pt idx="32417">
                        <c:v>44832.341550925928</c:v>
                      </c:pt>
                      <c:pt idx="32418">
                        <c:v>44832.341562499998</c:v>
                      </c:pt>
                      <c:pt idx="32419">
                        <c:v>44832.341574074075</c:v>
                      </c:pt>
                      <c:pt idx="32420">
                        <c:v>44832.341585648152</c:v>
                      </c:pt>
                      <c:pt idx="32421">
                        <c:v>44832.341597222221</c:v>
                      </c:pt>
                      <c:pt idx="32422">
                        <c:v>44832.341608796298</c:v>
                      </c:pt>
                      <c:pt idx="32423">
                        <c:v>44832.341620370367</c:v>
                      </c:pt>
                      <c:pt idx="32424">
                        <c:v>44832.341631944444</c:v>
                      </c:pt>
                      <c:pt idx="32425">
                        <c:v>44832.341643518521</c:v>
                      </c:pt>
                      <c:pt idx="32426">
                        <c:v>44832.34165509259</c:v>
                      </c:pt>
                      <c:pt idx="32427">
                        <c:v>44832.341666666667</c:v>
                      </c:pt>
                      <c:pt idx="32428">
                        <c:v>44832.341678240744</c:v>
                      </c:pt>
                      <c:pt idx="32429">
                        <c:v>44832.341689814813</c:v>
                      </c:pt>
                      <c:pt idx="32430">
                        <c:v>44832.34170138889</c:v>
                      </c:pt>
                      <c:pt idx="32431">
                        <c:v>44832.34171296296</c:v>
                      </c:pt>
                      <c:pt idx="32432">
                        <c:v>44832.341724537036</c:v>
                      </c:pt>
                      <c:pt idx="32433">
                        <c:v>44832.341736111113</c:v>
                      </c:pt>
                      <c:pt idx="32434">
                        <c:v>44832.341747685183</c:v>
                      </c:pt>
                      <c:pt idx="32435">
                        <c:v>44832.34175925926</c:v>
                      </c:pt>
                      <c:pt idx="32436">
                        <c:v>44832.341770833336</c:v>
                      </c:pt>
                      <c:pt idx="32437">
                        <c:v>44832.341782407406</c:v>
                      </c:pt>
                      <c:pt idx="32438">
                        <c:v>44832.341793981483</c:v>
                      </c:pt>
                      <c:pt idx="32439">
                        <c:v>44832.341805555552</c:v>
                      </c:pt>
                      <c:pt idx="32440">
                        <c:v>44832.341817129629</c:v>
                      </c:pt>
                      <c:pt idx="32441">
                        <c:v>44832.341828703706</c:v>
                      </c:pt>
                      <c:pt idx="32442">
                        <c:v>44832.341840277775</c:v>
                      </c:pt>
                      <c:pt idx="32443">
                        <c:v>44832.341851851852</c:v>
                      </c:pt>
                      <c:pt idx="32444">
                        <c:v>44832.341863425929</c:v>
                      </c:pt>
                      <c:pt idx="32445">
                        <c:v>44832.341874999998</c:v>
                      </c:pt>
                      <c:pt idx="32446">
                        <c:v>44832.341886574075</c:v>
                      </c:pt>
                      <c:pt idx="32447">
                        <c:v>44832.341898148145</c:v>
                      </c:pt>
                      <c:pt idx="32448">
                        <c:v>44832.341909722221</c:v>
                      </c:pt>
                      <c:pt idx="32449">
                        <c:v>44832.341921296298</c:v>
                      </c:pt>
                      <c:pt idx="32450">
                        <c:v>44832.341932870368</c:v>
                      </c:pt>
                      <c:pt idx="32451">
                        <c:v>44832.341944444444</c:v>
                      </c:pt>
                      <c:pt idx="32452">
                        <c:v>44832.341956018521</c:v>
                      </c:pt>
                      <c:pt idx="32453">
                        <c:v>44832.341967592591</c:v>
                      </c:pt>
                      <c:pt idx="32454">
                        <c:v>44832.341979166667</c:v>
                      </c:pt>
                      <c:pt idx="32455">
                        <c:v>44832.341990740744</c:v>
                      </c:pt>
                      <c:pt idx="32456">
                        <c:v>44832.342002314814</c:v>
                      </c:pt>
                      <c:pt idx="32457">
                        <c:v>44832.342013888891</c:v>
                      </c:pt>
                      <c:pt idx="32458">
                        <c:v>44832.34202546296</c:v>
                      </c:pt>
                      <c:pt idx="32459">
                        <c:v>44832.342037037037</c:v>
                      </c:pt>
                      <c:pt idx="32460">
                        <c:v>44832.342048611114</c:v>
                      </c:pt>
                      <c:pt idx="32461">
                        <c:v>44832.342060185183</c:v>
                      </c:pt>
                      <c:pt idx="32462">
                        <c:v>44832.34207175926</c:v>
                      </c:pt>
                      <c:pt idx="32463">
                        <c:v>44832.342083333337</c:v>
                      </c:pt>
                      <c:pt idx="32464">
                        <c:v>44832.342094907406</c:v>
                      </c:pt>
                      <c:pt idx="32465">
                        <c:v>44832.342106481483</c:v>
                      </c:pt>
                      <c:pt idx="32466">
                        <c:v>44832.342118055552</c:v>
                      </c:pt>
                      <c:pt idx="32467">
                        <c:v>44832.342129629629</c:v>
                      </c:pt>
                      <c:pt idx="32468">
                        <c:v>44832.342141203706</c:v>
                      </c:pt>
                      <c:pt idx="32469">
                        <c:v>44832.342152777775</c:v>
                      </c:pt>
                      <c:pt idx="32470">
                        <c:v>44832.342164351852</c:v>
                      </c:pt>
                      <c:pt idx="32471">
                        <c:v>44832.342175925929</c:v>
                      </c:pt>
                      <c:pt idx="32472">
                        <c:v>44832.342187499999</c:v>
                      </c:pt>
                      <c:pt idx="32473">
                        <c:v>44832.342199074075</c:v>
                      </c:pt>
                      <c:pt idx="32474">
                        <c:v>44832.342210648145</c:v>
                      </c:pt>
                      <c:pt idx="32475">
                        <c:v>44832.342222222222</c:v>
                      </c:pt>
                      <c:pt idx="32476">
                        <c:v>44832.342233796298</c:v>
                      </c:pt>
                      <c:pt idx="32477">
                        <c:v>44832.342245370368</c:v>
                      </c:pt>
                      <c:pt idx="32478">
                        <c:v>44832.342256944445</c:v>
                      </c:pt>
                      <c:pt idx="32479">
                        <c:v>44832.342268518521</c:v>
                      </c:pt>
                      <c:pt idx="32480">
                        <c:v>44832.342280092591</c:v>
                      </c:pt>
                      <c:pt idx="32481">
                        <c:v>44832.342291666668</c:v>
                      </c:pt>
                      <c:pt idx="32482">
                        <c:v>44832.342303240737</c:v>
                      </c:pt>
                      <c:pt idx="32483">
                        <c:v>44832.342314814814</c:v>
                      </c:pt>
                      <c:pt idx="32484">
                        <c:v>44832.342326388891</c:v>
                      </c:pt>
                      <c:pt idx="32485">
                        <c:v>44832.34233796296</c:v>
                      </c:pt>
                      <c:pt idx="32486">
                        <c:v>44832.342349537037</c:v>
                      </c:pt>
                      <c:pt idx="32487">
                        <c:v>44832.342361111114</c:v>
                      </c:pt>
                      <c:pt idx="32488">
                        <c:v>44832.342372685183</c:v>
                      </c:pt>
                      <c:pt idx="32489">
                        <c:v>44832.34238425926</c:v>
                      </c:pt>
                      <c:pt idx="32490">
                        <c:v>44832.342395833337</c:v>
                      </c:pt>
                      <c:pt idx="32491">
                        <c:v>44832.342407407406</c:v>
                      </c:pt>
                      <c:pt idx="32492">
                        <c:v>44832.342418981483</c:v>
                      </c:pt>
                      <c:pt idx="32493">
                        <c:v>44832.342430555553</c:v>
                      </c:pt>
                      <c:pt idx="32494">
                        <c:v>44832.342442129629</c:v>
                      </c:pt>
                      <c:pt idx="32495">
                        <c:v>44832.342453703706</c:v>
                      </c:pt>
                      <c:pt idx="32496">
                        <c:v>44832.342465277776</c:v>
                      </c:pt>
                      <c:pt idx="32497">
                        <c:v>44832.342476851853</c:v>
                      </c:pt>
                      <c:pt idx="32498">
                        <c:v>44832.342488425929</c:v>
                      </c:pt>
                      <c:pt idx="32499">
                        <c:v>44832.342499999999</c:v>
                      </c:pt>
                      <c:pt idx="32500">
                        <c:v>44832.342511574076</c:v>
                      </c:pt>
                      <c:pt idx="32501">
                        <c:v>44832.342523148145</c:v>
                      </c:pt>
                      <c:pt idx="32502">
                        <c:v>44832.342534722222</c:v>
                      </c:pt>
                      <c:pt idx="32503">
                        <c:v>44832.342546296299</c:v>
                      </c:pt>
                      <c:pt idx="32504">
                        <c:v>44832.342557870368</c:v>
                      </c:pt>
                      <c:pt idx="32505">
                        <c:v>44832.342569444445</c:v>
                      </c:pt>
                      <c:pt idx="32506">
                        <c:v>44832.342592592591</c:v>
                      </c:pt>
                      <c:pt idx="32507">
                        <c:v>44832.342604166668</c:v>
                      </c:pt>
                      <c:pt idx="32508">
                        <c:v>44832.342615740738</c:v>
                      </c:pt>
                      <c:pt idx="32509">
                        <c:v>44832.342627314814</c:v>
                      </c:pt>
                      <c:pt idx="32510">
                        <c:v>44832.342638888891</c:v>
                      </c:pt>
                      <c:pt idx="32511">
                        <c:v>44832.342650462961</c:v>
                      </c:pt>
                      <c:pt idx="32512">
                        <c:v>44832.342662037037</c:v>
                      </c:pt>
                      <c:pt idx="32513">
                        <c:v>44832.342673611114</c:v>
                      </c:pt>
                      <c:pt idx="32514">
                        <c:v>44832.342685185184</c:v>
                      </c:pt>
                      <c:pt idx="32515">
                        <c:v>44832.34269675926</c:v>
                      </c:pt>
                      <c:pt idx="32516">
                        <c:v>44832.34270833333</c:v>
                      </c:pt>
                      <c:pt idx="32517">
                        <c:v>44832.342719907407</c:v>
                      </c:pt>
                      <c:pt idx="32518">
                        <c:v>44832.342731481483</c:v>
                      </c:pt>
                      <c:pt idx="32519">
                        <c:v>44832.342743055553</c:v>
                      </c:pt>
                      <c:pt idx="32520">
                        <c:v>44832.34275462963</c:v>
                      </c:pt>
                      <c:pt idx="32521">
                        <c:v>44832.342766203707</c:v>
                      </c:pt>
                      <c:pt idx="32522">
                        <c:v>44832.342777777776</c:v>
                      </c:pt>
                      <c:pt idx="32523">
                        <c:v>44832.342789351853</c:v>
                      </c:pt>
                      <c:pt idx="32524">
                        <c:v>44832.342800925922</c:v>
                      </c:pt>
                      <c:pt idx="32525">
                        <c:v>44832.342812499999</c:v>
                      </c:pt>
                      <c:pt idx="32526">
                        <c:v>44832.342824074076</c:v>
                      </c:pt>
                      <c:pt idx="32527">
                        <c:v>44832.342835648145</c:v>
                      </c:pt>
                      <c:pt idx="32528">
                        <c:v>44832.342847222222</c:v>
                      </c:pt>
                      <c:pt idx="32529">
                        <c:v>44832.342858796299</c:v>
                      </c:pt>
                      <c:pt idx="32530">
                        <c:v>44832.342870370368</c:v>
                      </c:pt>
                      <c:pt idx="32531">
                        <c:v>44832.342881944445</c:v>
                      </c:pt>
                      <c:pt idx="32532">
                        <c:v>44832.342893518522</c:v>
                      </c:pt>
                      <c:pt idx="32533">
                        <c:v>44832.342905092592</c:v>
                      </c:pt>
                      <c:pt idx="32534">
                        <c:v>44832.342916666668</c:v>
                      </c:pt>
                      <c:pt idx="32535">
                        <c:v>44832.342928240738</c:v>
                      </c:pt>
                      <c:pt idx="32536">
                        <c:v>44832.342939814815</c:v>
                      </c:pt>
                      <c:pt idx="32537">
                        <c:v>44832.342951388891</c:v>
                      </c:pt>
                      <c:pt idx="32538">
                        <c:v>44832.342962962961</c:v>
                      </c:pt>
                      <c:pt idx="32539">
                        <c:v>44832.342974537038</c:v>
                      </c:pt>
                      <c:pt idx="32540">
                        <c:v>44832.342986111114</c:v>
                      </c:pt>
                      <c:pt idx="32541">
                        <c:v>44832.342997685184</c:v>
                      </c:pt>
                      <c:pt idx="32542">
                        <c:v>44832.343009259261</c:v>
                      </c:pt>
                      <c:pt idx="32543">
                        <c:v>44832.34302083333</c:v>
                      </c:pt>
                      <c:pt idx="32544">
                        <c:v>44832.343032407407</c:v>
                      </c:pt>
                      <c:pt idx="32545">
                        <c:v>44832.343043981484</c:v>
                      </c:pt>
                      <c:pt idx="32546">
                        <c:v>44832.343055555553</c:v>
                      </c:pt>
                      <c:pt idx="32547">
                        <c:v>44832.34306712963</c:v>
                      </c:pt>
                      <c:pt idx="32548">
                        <c:v>44832.343078703707</c:v>
                      </c:pt>
                      <c:pt idx="32549">
                        <c:v>44832.343090277776</c:v>
                      </c:pt>
                      <c:pt idx="32550">
                        <c:v>44832.343101851853</c:v>
                      </c:pt>
                      <c:pt idx="32551">
                        <c:v>44832.343113425923</c:v>
                      </c:pt>
                      <c:pt idx="32552">
                        <c:v>44832.343124999999</c:v>
                      </c:pt>
                      <c:pt idx="32553">
                        <c:v>44832.343136574076</c:v>
                      </c:pt>
                      <c:pt idx="32554">
                        <c:v>44832.343148148146</c:v>
                      </c:pt>
                      <c:pt idx="32555">
                        <c:v>44832.343159722222</c:v>
                      </c:pt>
                      <c:pt idx="32556">
                        <c:v>44832.343171296299</c:v>
                      </c:pt>
                      <c:pt idx="32557">
                        <c:v>44832.343182870369</c:v>
                      </c:pt>
                      <c:pt idx="32558">
                        <c:v>44832.343194444446</c:v>
                      </c:pt>
                      <c:pt idx="32559">
                        <c:v>44832.343206018515</c:v>
                      </c:pt>
                      <c:pt idx="32560">
                        <c:v>44832.343217592592</c:v>
                      </c:pt>
                      <c:pt idx="32561">
                        <c:v>44832.343229166669</c:v>
                      </c:pt>
                      <c:pt idx="32562">
                        <c:v>44832.343240740738</c:v>
                      </c:pt>
                      <c:pt idx="32563">
                        <c:v>44832.343252314815</c:v>
                      </c:pt>
                      <c:pt idx="32564">
                        <c:v>44832.343263888892</c:v>
                      </c:pt>
                      <c:pt idx="32565">
                        <c:v>44832.343275462961</c:v>
                      </c:pt>
                      <c:pt idx="32566">
                        <c:v>44832.343287037038</c:v>
                      </c:pt>
                      <c:pt idx="32567">
                        <c:v>44832.343298611115</c:v>
                      </c:pt>
                      <c:pt idx="32568">
                        <c:v>44832.343310185184</c:v>
                      </c:pt>
                      <c:pt idx="32569">
                        <c:v>44832.343321759261</c:v>
                      </c:pt>
                      <c:pt idx="32570">
                        <c:v>44832.343333333331</c:v>
                      </c:pt>
                      <c:pt idx="32571">
                        <c:v>44832.343344907407</c:v>
                      </c:pt>
                      <c:pt idx="32572">
                        <c:v>44832.343356481484</c:v>
                      </c:pt>
                      <c:pt idx="32573">
                        <c:v>44832.343368055554</c:v>
                      </c:pt>
                      <c:pt idx="32574">
                        <c:v>44832.34337962963</c:v>
                      </c:pt>
                      <c:pt idx="32575">
                        <c:v>44832.343391203707</c:v>
                      </c:pt>
                      <c:pt idx="32576">
                        <c:v>44832.343402777777</c:v>
                      </c:pt>
                      <c:pt idx="32577">
                        <c:v>44832.343414351853</c:v>
                      </c:pt>
                      <c:pt idx="32578">
                        <c:v>44832.343425925923</c:v>
                      </c:pt>
                      <c:pt idx="32579">
                        <c:v>44832.3434375</c:v>
                      </c:pt>
                      <c:pt idx="32580">
                        <c:v>44832.343449074076</c:v>
                      </c:pt>
                      <c:pt idx="32581">
                        <c:v>44832.343460648146</c:v>
                      </c:pt>
                      <c:pt idx="32582">
                        <c:v>44832.343472222223</c:v>
                      </c:pt>
                      <c:pt idx="32583">
                        <c:v>44832.3434837963</c:v>
                      </c:pt>
                      <c:pt idx="32584">
                        <c:v>44832.343495370369</c:v>
                      </c:pt>
                      <c:pt idx="32585">
                        <c:v>44832.343506944446</c:v>
                      </c:pt>
                      <c:pt idx="32586">
                        <c:v>44832.343518518515</c:v>
                      </c:pt>
                      <c:pt idx="32587">
                        <c:v>44832.343530092592</c:v>
                      </c:pt>
                      <c:pt idx="32588">
                        <c:v>44832.343541666669</c:v>
                      </c:pt>
                      <c:pt idx="32589">
                        <c:v>44832.343553240738</c:v>
                      </c:pt>
                      <c:pt idx="32590">
                        <c:v>44832.343564814815</c:v>
                      </c:pt>
                      <c:pt idx="32591">
                        <c:v>44832.343576388892</c:v>
                      </c:pt>
                      <c:pt idx="32592">
                        <c:v>44832.343587962961</c:v>
                      </c:pt>
                      <c:pt idx="32593">
                        <c:v>44832.343599537038</c:v>
                      </c:pt>
                      <c:pt idx="32594">
                        <c:v>44832.343611111108</c:v>
                      </c:pt>
                      <c:pt idx="32595">
                        <c:v>44832.343622685185</c:v>
                      </c:pt>
                      <c:pt idx="32596">
                        <c:v>44832.343634259261</c:v>
                      </c:pt>
                      <c:pt idx="32597">
                        <c:v>44832.343645833331</c:v>
                      </c:pt>
                      <c:pt idx="32598">
                        <c:v>44832.343657407408</c:v>
                      </c:pt>
                      <c:pt idx="32599">
                        <c:v>44832.343668981484</c:v>
                      </c:pt>
                      <c:pt idx="32600">
                        <c:v>44832.343680555554</c:v>
                      </c:pt>
                      <c:pt idx="32601">
                        <c:v>44832.343692129631</c:v>
                      </c:pt>
                      <c:pt idx="32602">
                        <c:v>44832.3437037037</c:v>
                      </c:pt>
                      <c:pt idx="32603">
                        <c:v>44832.343715277777</c:v>
                      </c:pt>
                      <c:pt idx="32604">
                        <c:v>44832.343726851854</c:v>
                      </c:pt>
                      <c:pt idx="32605">
                        <c:v>44832.343738425923</c:v>
                      </c:pt>
                      <c:pt idx="32606">
                        <c:v>44832.34375</c:v>
                      </c:pt>
                      <c:pt idx="32607">
                        <c:v>44832.343761574077</c:v>
                      </c:pt>
                      <c:pt idx="32608">
                        <c:v>44832.343773148146</c:v>
                      </c:pt>
                      <c:pt idx="32609">
                        <c:v>44832.343784722223</c:v>
                      </c:pt>
                      <c:pt idx="32610">
                        <c:v>44832.3437962963</c:v>
                      </c:pt>
                      <c:pt idx="32611">
                        <c:v>44832.343807870369</c:v>
                      </c:pt>
                      <c:pt idx="32612">
                        <c:v>44832.343819444446</c:v>
                      </c:pt>
                      <c:pt idx="32613">
                        <c:v>44832.343831018516</c:v>
                      </c:pt>
                      <c:pt idx="32614">
                        <c:v>44832.343842592592</c:v>
                      </c:pt>
                      <c:pt idx="32615">
                        <c:v>44832.343854166669</c:v>
                      </c:pt>
                      <c:pt idx="32616">
                        <c:v>44832.343865740739</c:v>
                      </c:pt>
                      <c:pt idx="32617">
                        <c:v>44832.343877314815</c:v>
                      </c:pt>
                      <c:pt idx="32618">
                        <c:v>44832.343888888892</c:v>
                      </c:pt>
                      <c:pt idx="32619">
                        <c:v>44832.343900462962</c:v>
                      </c:pt>
                      <c:pt idx="32620">
                        <c:v>44832.343912037039</c:v>
                      </c:pt>
                      <c:pt idx="32621">
                        <c:v>44832.343923611108</c:v>
                      </c:pt>
                      <c:pt idx="32622">
                        <c:v>44832.343935185185</c:v>
                      </c:pt>
                      <c:pt idx="32623">
                        <c:v>44832.343946759262</c:v>
                      </c:pt>
                      <c:pt idx="32624">
                        <c:v>44832.343958333331</c:v>
                      </c:pt>
                      <c:pt idx="32625">
                        <c:v>44832.343969907408</c:v>
                      </c:pt>
                      <c:pt idx="32626">
                        <c:v>44832.343981481485</c:v>
                      </c:pt>
                      <c:pt idx="32627">
                        <c:v>44832.343993055554</c:v>
                      </c:pt>
                      <c:pt idx="32628">
                        <c:v>44832.344004629631</c:v>
                      </c:pt>
                      <c:pt idx="32629">
                        <c:v>44832.3440162037</c:v>
                      </c:pt>
                      <c:pt idx="32630">
                        <c:v>44832.344027777777</c:v>
                      </c:pt>
                      <c:pt idx="32631">
                        <c:v>44832.344039351854</c:v>
                      </c:pt>
                      <c:pt idx="32632">
                        <c:v>44832.344050925924</c:v>
                      </c:pt>
                      <c:pt idx="32633">
                        <c:v>44832.3440625</c:v>
                      </c:pt>
                      <c:pt idx="32634">
                        <c:v>44832.344074074077</c:v>
                      </c:pt>
                      <c:pt idx="32635">
                        <c:v>44832.344085648147</c:v>
                      </c:pt>
                      <c:pt idx="32636">
                        <c:v>44832.344097222223</c:v>
                      </c:pt>
                      <c:pt idx="32637">
                        <c:v>44832.344108796293</c:v>
                      </c:pt>
                      <c:pt idx="32638">
                        <c:v>44832.34412037037</c:v>
                      </c:pt>
                      <c:pt idx="32639">
                        <c:v>44832.344131944446</c:v>
                      </c:pt>
                      <c:pt idx="32640">
                        <c:v>44832.344143518516</c:v>
                      </c:pt>
                      <c:pt idx="32641">
                        <c:v>44832.344155092593</c:v>
                      </c:pt>
                      <c:pt idx="32642">
                        <c:v>44832.344166666669</c:v>
                      </c:pt>
                      <c:pt idx="32643">
                        <c:v>44832.344178240739</c:v>
                      </c:pt>
                      <c:pt idx="32644">
                        <c:v>44832.344189814816</c:v>
                      </c:pt>
                      <c:pt idx="32645">
                        <c:v>44832.344201388885</c:v>
                      </c:pt>
                      <c:pt idx="32646">
                        <c:v>44832.344212962962</c:v>
                      </c:pt>
                      <c:pt idx="32647">
                        <c:v>44832.344224537039</c:v>
                      </c:pt>
                      <c:pt idx="32648">
                        <c:v>44832.344236111108</c:v>
                      </c:pt>
                      <c:pt idx="32649">
                        <c:v>44832.344259259262</c:v>
                      </c:pt>
                      <c:pt idx="32650">
                        <c:v>44832.344270833331</c:v>
                      </c:pt>
                      <c:pt idx="32651">
                        <c:v>44832.344282407408</c:v>
                      </c:pt>
                      <c:pt idx="32652">
                        <c:v>44832.344293981485</c:v>
                      </c:pt>
                      <c:pt idx="32653">
                        <c:v>44832.344305555554</c:v>
                      </c:pt>
                      <c:pt idx="32654">
                        <c:v>44832.344317129631</c:v>
                      </c:pt>
                      <c:pt idx="32655">
                        <c:v>44832.344328703701</c:v>
                      </c:pt>
                      <c:pt idx="32656">
                        <c:v>44832.344340277778</c:v>
                      </c:pt>
                      <c:pt idx="32657">
                        <c:v>44832.344351851854</c:v>
                      </c:pt>
                      <c:pt idx="32658">
                        <c:v>44832.344363425924</c:v>
                      </c:pt>
                      <c:pt idx="32659">
                        <c:v>44832.344375000001</c:v>
                      </c:pt>
                      <c:pt idx="32660">
                        <c:v>44832.344386574077</c:v>
                      </c:pt>
                      <c:pt idx="32661">
                        <c:v>44832.344398148147</c:v>
                      </c:pt>
                      <c:pt idx="32662">
                        <c:v>44832.344409722224</c:v>
                      </c:pt>
                      <c:pt idx="32663">
                        <c:v>44832.344421296293</c:v>
                      </c:pt>
                      <c:pt idx="32664">
                        <c:v>44832.34443287037</c:v>
                      </c:pt>
                      <c:pt idx="32665">
                        <c:v>44832.344444444447</c:v>
                      </c:pt>
                      <c:pt idx="32666">
                        <c:v>44832.344456018516</c:v>
                      </c:pt>
                      <c:pt idx="32667">
                        <c:v>44832.344467592593</c:v>
                      </c:pt>
                      <c:pt idx="32668">
                        <c:v>44832.34447916667</c:v>
                      </c:pt>
                      <c:pt idx="32669">
                        <c:v>44832.344490740739</c:v>
                      </c:pt>
                      <c:pt idx="32670">
                        <c:v>44832.344502314816</c:v>
                      </c:pt>
                      <c:pt idx="32671">
                        <c:v>44832.344513888886</c:v>
                      </c:pt>
                      <c:pt idx="32672">
                        <c:v>44832.344525462962</c:v>
                      </c:pt>
                      <c:pt idx="32673">
                        <c:v>44832.344537037039</c:v>
                      </c:pt>
                      <c:pt idx="32674">
                        <c:v>44832.344548611109</c:v>
                      </c:pt>
                      <c:pt idx="32675">
                        <c:v>44832.344560185185</c:v>
                      </c:pt>
                      <c:pt idx="32676">
                        <c:v>44832.344571759262</c:v>
                      </c:pt>
                      <c:pt idx="32677">
                        <c:v>44832.344583333332</c:v>
                      </c:pt>
                      <c:pt idx="32678">
                        <c:v>44832.344594907408</c:v>
                      </c:pt>
                      <c:pt idx="32679">
                        <c:v>44832.344606481478</c:v>
                      </c:pt>
                      <c:pt idx="32680">
                        <c:v>44832.344618055555</c:v>
                      </c:pt>
                      <c:pt idx="32681">
                        <c:v>44832.344629629632</c:v>
                      </c:pt>
                      <c:pt idx="32682">
                        <c:v>44832.344641203701</c:v>
                      </c:pt>
                      <c:pt idx="32683">
                        <c:v>44832.344652777778</c:v>
                      </c:pt>
                      <c:pt idx="32684">
                        <c:v>44832.344664351855</c:v>
                      </c:pt>
                      <c:pt idx="32685">
                        <c:v>44832.344675925924</c:v>
                      </c:pt>
                      <c:pt idx="32686">
                        <c:v>44832.344687500001</c:v>
                      </c:pt>
                      <c:pt idx="32687">
                        <c:v>44832.344699074078</c:v>
                      </c:pt>
                      <c:pt idx="32688">
                        <c:v>44832.344710648147</c:v>
                      </c:pt>
                      <c:pt idx="32689">
                        <c:v>44832.344722222224</c:v>
                      </c:pt>
                      <c:pt idx="32690">
                        <c:v>44832.344733796293</c:v>
                      </c:pt>
                      <c:pt idx="32691">
                        <c:v>44832.34474537037</c:v>
                      </c:pt>
                      <c:pt idx="32692">
                        <c:v>44832.344756944447</c:v>
                      </c:pt>
                      <c:pt idx="32693">
                        <c:v>44832.344768518517</c:v>
                      </c:pt>
                      <c:pt idx="32694">
                        <c:v>44832.344780092593</c:v>
                      </c:pt>
                      <c:pt idx="32695">
                        <c:v>44832.34479166667</c:v>
                      </c:pt>
                      <c:pt idx="32696">
                        <c:v>44832.34480324074</c:v>
                      </c:pt>
                      <c:pt idx="32697">
                        <c:v>44832.344814814816</c:v>
                      </c:pt>
                      <c:pt idx="32698">
                        <c:v>44832.344826388886</c:v>
                      </c:pt>
                      <c:pt idx="32699">
                        <c:v>44832.344837962963</c:v>
                      </c:pt>
                      <c:pt idx="32700">
                        <c:v>44832.344849537039</c:v>
                      </c:pt>
                      <c:pt idx="32701">
                        <c:v>44832.344861111109</c:v>
                      </c:pt>
                      <c:pt idx="32702">
                        <c:v>44832.344872685186</c:v>
                      </c:pt>
                      <c:pt idx="32703">
                        <c:v>44832.344884259262</c:v>
                      </c:pt>
                      <c:pt idx="32704">
                        <c:v>44832.344895833332</c:v>
                      </c:pt>
                      <c:pt idx="32705">
                        <c:v>44832.344907407409</c:v>
                      </c:pt>
                      <c:pt idx="32706">
                        <c:v>44832.344918981478</c:v>
                      </c:pt>
                      <c:pt idx="32707">
                        <c:v>44832.344930555555</c:v>
                      </c:pt>
                      <c:pt idx="32708">
                        <c:v>44832.344942129632</c:v>
                      </c:pt>
                      <c:pt idx="32709">
                        <c:v>44832.344953703701</c:v>
                      </c:pt>
                      <c:pt idx="32710">
                        <c:v>44832.344965277778</c:v>
                      </c:pt>
                      <c:pt idx="32711">
                        <c:v>44832.344976851855</c:v>
                      </c:pt>
                      <c:pt idx="32712">
                        <c:v>44832.344988425924</c:v>
                      </c:pt>
                      <c:pt idx="32713">
                        <c:v>44832.345000000001</c:v>
                      </c:pt>
                      <c:pt idx="32714">
                        <c:v>44832.345011574071</c:v>
                      </c:pt>
                      <c:pt idx="32715">
                        <c:v>44832.345023148147</c:v>
                      </c:pt>
                      <c:pt idx="32716">
                        <c:v>44832.345034722224</c:v>
                      </c:pt>
                      <c:pt idx="32717">
                        <c:v>44832.345046296294</c:v>
                      </c:pt>
                      <c:pt idx="32718">
                        <c:v>44832.345057870371</c:v>
                      </c:pt>
                      <c:pt idx="32719">
                        <c:v>44832.345069444447</c:v>
                      </c:pt>
                      <c:pt idx="32720">
                        <c:v>44832.345081018517</c:v>
                      </c:pt>
                      <c:pt idx="32721">
                        <c:v>44832.345092592594</c:v>
                      </c:pt>
                      <c:pt idx="32722">
                        <c:v>44832.345104166663</c:v>
                      </c:pt>
                      <c:pt idx="32723">
                        <c:v>44832.34511574074</c:v>
                      </c:pt>
                      <c:pt idx="32724">
                        <c:v>44832.345127314817</c:v>
                      </c:pt>
                      <c:pt idx="32725">
                        <c:v>44832.345138888886</c:v>
                      </c:pt>
                      <c:pt idx="32726">
                        <c:v>44832.345150462963</c:v>
                      </c:pt>
                      <c:pt idx="32727">
                        <c:v>44832.34516203704</c:v>
                      </c:pt>
                      <c:pt idx="32728">
                        <c:v>44832.345173611109</c:v>
                      </c:pt>
                      <c:pt idx="32729">
                        <c:v>44832.345185185186</c:v>
                      </c:pt>
                      <c:pt idx="32730">
                        <c:v>44832.345196759263</c:v>
                      </c:pt>
                      <c:pt idx="32731">
                        <c:v>44832.345208333332</c:v>
                      </c:pt>
                      <c:pt idx="32732">
                        <c:v>44832.345219907409</c:v>
                      </c:pt>
                      <c:pt idx="32733">
                        <c:v>44832.345231481479</c:v>
                      </c:pt>
                      <c:pt idx="32734">
                        <c:v>44832.345243055555</c:v>
                      </c:pt>
                      <c:pt idx="32735">
                        <c:v>44832.345254629632</c:v>
                      </c:pt>
                      <c:pt idx="32736">
                        <c:v>44832.345266203702</c:v>
                      </c:pt>
                      <c:pt idx="32737">
                        <c:v>44832.345277777778</c:v>
                      </c:pt>
                      <c:pt idx="32738">
                        <c:v>44832.345289351855</c:v>
                      </c:pt>
                      <c:pt idx="32739">
                        <c:v>44832.345300925925</c:v>
                      </c:pt>
                      <c:pt idx="32740">
                        <c:v>44832.345312500001</c:v>
                      </c:pt>
                      <c:pt idx="32741">
                        <c:v>44832.345324074071</c:v>
                      </c:pt>
                      <c:pt idx="32742">
                        <c:v>44832.345335648148</c:v>
                      </c:pt>
                      <c:pt idx="32743">
                        <c:v>44832.345347222225</c:v>
                      </c:pt>
                      <c:pt idx="32744">
                        <c:v>44832.345358796294</c:v>
                      </c:pt>
                      <c:pt idx="32745">
                        <c:v>44832.345370370371</c:v>
                      </c:pt>
                      <c:pt idx="32746">
                        <c:v>44832.345381944448</c:v>
                      </c:pt>
                      <c:pt idx="32747">
                        <c:v>44832.345393518517</c:v>
                      </c:pt>
                      <c:pt idx="32748">
                        <c:v>44832.345405092594</c:v>
                      </c:pt>
                      <c:pt idx="32749">
                        <c:v>44832.345416666663</c:v>
                      </c:pt>
                      <c:pt idx="32750">
                        <c:v>44832.34542824074</c:v>
                      </c:pt>
                      <c:pt idx="32751">
                        <c:v>44832.345439814817</c:v>
                      </c:pt>
                      <c:pt idx="32752">
                        <c:v>44832.345451388886</c:v>
                      </c:pt>
                      <c:pt idx="32753">
                        <c:v>44832.345462962963</c:v>
                      </c:pt>
                      <c:pt idx="32754">
                        <c:v>44832.34547453704</c:v>
                      </c:pt>
                      <c:pt idx="32755">
                        <c:v>44832.345486111109</c:v>
                      </c:pt>
                      <c:pt idx="32756">
                        <c:v>44832.345497685186</c:v>
                      </c:pt>
                      <c:pt idx="32757">
                        <c:v>44832.345509259256</c:v>
                      </c:pt>
                      <c:pt idx="32758">
                        <c:v>44832.345520833333</c:v>
                      </c:pt>
                      <c:pt idx="32759">
                        <c:v>44832.345532407409</c:v>
                      </c:pt>
                      <c:pt idx="32760">
                        <c:v>44832.345543981479</c:v>
                      </c:pt>
                      <c:pt idx="32761">
                        <c:v>44832.345555555556</c:v>
                      </c:pt>
                      <c:pt idx="32762">
                        <c:v>44832.345567129632</c:v>
                      </c:pt>
                      <c:pt idx="32763">
                        <c:v>44832.345578703702</c:v>
                      </c:pt>
                      <c:pt idx="32764">
                        <c:v>44832.345590277779</c:v>
                      </c:pt>
                      <c:pt idx="32765">
                        <c:v>44832.345601851855</c:v>
                      </c:pt>
                      <c:pt idx="32766">
                        <c:v>44832.345613425925</c:v>
                      </c:pt>
                      <c:pt idx="32767">
                        <c:v>44832.345625000002</c:v>
                      </c:pt>
                      <c:pt idx="32768">
                        <c:v>44832.345636574071</c:v>
                      </c:pt>
                      <c:pt idx="32769">
                        <c:v>44832.345648148148</c:v>
                      </c:pt>
                      <c:pt idx="32770">
                        <c:v>44832.345659722225</c:v>
                      </c:pt>
                      <c:pt idx="32771">
                        <c:v>44832.345671296294</c:v>
                      </c:pt>
                      <c:pt idx="32772">
                        <c:v>44832.345682870371</c:v>
                      </c:pt>
                      <c:pt idx="32773">
                        <c:v>44832.345694444448</c:v>
                      </c:pt>
                      <c:pt idx="32774">
                        <c:v>44832.345706018517</c:v>
                      </c:pt>
                      <c:pt idx="32775">
                        <c:v>44832.345717592594</c:v>
                      </c:pt>
                      <c:pt idx="32776">
                        <c:v>44832.345729166664</c:v>
                      </c:pt>
                      <c:pt idx="32777">
                        <c:v>44832.34574074074</c:v>
                      </c:pt>
                      <c:pt idx="32778">
                        <c:v>44832.345752314817</c:v>
                      </c:pt>
                      <c:pt idx="32779">
                        <c:v>44832.345763888887</c:v>
                      </c:pt>
                      <c:pt idx="32780">
                        <c:v>44832.345775462964</c:v>
                      </c:pt>
                      <c:pt idx="32781">
                        <c:v>44832.34578703704</c:v>
                      </c:pt>
                      <c:pt idx="32782">
                        <c:v>44832.34579861111</c:v>
                      </c:pt>
                      <c:pt idx="32783">
                        <c:v>44832.345810185187</c:v>
                      </c:pt>
                      <c:pt idx="32784">
                        <c:v>44832.345821759256</c:v>
                      </c:pt>
                      <c:pt idx="32785">
                        <c:v>44832.345833333333</c:v>
                      </c:pt>
                      <c:pt idx="32786">
                        <c:v>44832.34584490741</c:v>
                      </c:pt>
                      <c:pt idx="32787">
                        <c:v>44832.345856481479</c:v>
                      </c:pt>
                      <c:pt idx="32788">
                        <c:v>44832.345868055556</c:v>
                      </c:pt>
                      <c:pt idx="32789">
                        <c:v>44832.345879629633</c:v>
                      </c:pt>
                      <c:pt idx="32790">
                        <c:v>44832.345891203702</c:v>
                      </c:pt>
                      <c:pt idx="32791">
                        <c:v>44832.345902777779</c:v>
                      </c:pt>
                      <c:pt idx="32792">
                        <c:v>44832.345914351848</c:v>
                      </c:pt>
                      <c:pt idx="32793">
                        <c:v>44832.345925925925</c:v>
                      </c:pt>
                      <c:pt idx="32794">
                        <c:v>44832.345937500002</c:v>
                      </c:pt>
                      <c:pt idx="32795">
                        <c:v>44832.345949074072</c:v>
                      </c:pt>
                      <c:pt idx="32796">
                        <c:v>44832.345960648148</c:v>
                      </c:pt>
                      <c:pt idx="32797">
                        <c:v>44832.345983796295</c:v>
                      </c:pt>
                      <c:pt idx="32798">
                        <c:v>44832.345995370371</c:v>
                      </c:pt>
                      <c:pt idx="32799">
                        <c:v>44832.346006944441</c:v>
                      </c:pt>
                      <c:pt idx="32800">
                        <c:v>44832.346018518518</c:v>
                      </c:pt>
                      <c:pt idx="32801">
                        <c:v>44832.346030092594</c:v>
                      </c:pt>
                      <c:pt idx="32802">
                        <c:v>44832.346041666664</c:v>
                      </c:pt>
                      <c:pt idx="32803">
                        <c:v>44832.346053240741</c:v>
                      </c:pt>
                      <c:pt idx="32804">
                        <c:v>44832.346064814818</c:v>
                      </c:pt>
                      <c:pt idx="32805">
                        <c:v>44832.346076388887</c:v>
                      </c:pt>
                      <c:pt idx="32806">
                        <c:v>44832.346087962964</c:v>
                      </c:pt>
                      <c:pt idx="32807">
                        <c:v>44832.346099537041</c:v>
                      </c:pt>
                      <c:pt idx="32808">
                        <c:v>44832.34611111111</c:v>
                      </c:pt>
                      <c:pt idx="32809">
                        <c:v>44832.346122685187</c:v>
                      </c:pt>
                      <c:pt idx="32810">
                        <c:v>44832.346134259256</c:v>
                      </c:pt>
                      <c:pt idx="32811">
                        <c:v>44832.346145833333</c:v>
                      </c:pt>
                      <c:pt idx="32812">
                        <c:v>44832.34615740741</c:v>
                      </c:pt>
                      <c:pt idx="32813">
                        <c:v>44832.346168981479</c:v>
                      </c:pt>
                      <c:pt idx="32814">
                        <c:v>44832.346180555556</c:v>
                      </c:pt>
                      <c:pt idx="32815">
                        <c:v>44832.346192129633</c:v>
                      </c:pt>
                      <c:pt idx="32816">
                        <c:v>44832.346203703702</c:v>
                      </c:pt>
                      <c:pt idx="32817">
                        <c:v>44832.346215277779</c:v>
                      </c:pt>
                      <c:pt idx="32818">
                        <c:v>44832.346226851849</c:v>
                      </c:pt>
                      <c:pt idx="32819">
                        <c:v>44832.346238425926</c:v>
                      </c:pt>
                      <c:pt idx="32820">
                        <c:v>44832.346250000002</c:v>
                      </c:pt>
                      <c:pt idx="32821">
                        <c:v>44832.346261574072</c:v>
                      </c:pt>
                      <c:pt idx="32822">
                        <c:v>44832.346273148149</c:v>
                      </c:pt>
                      <c:pt idx="32823">
                        <c:v>44832.346284722225</c:v>
                      </c:pt>
                      <c:pt idx="32824">
                        <c:v>44832.346296296295</c:v>
                      </c:pt>
                      <c:pt idx="32825">
                        <c:v>44832.346307870372</c:v>
                      </c:pt>
                      <c:pt idx="32826">
                        <c:v>44832.346319444441</c:v>
                      </c:pt>
                      <c:pt idx="32827">
                        <c:v>44832.346331018518</c:v>
                      </c:pt>
                      <c:pt idx="32828">
                        <c:v>44832.346342592595</c:v>
                      </c:pt>
                      <c:pt idx="32829">
                        <c:v>44832.346354166664</c:v>
                      </c:pt>
                      <c:pt idx="32830">
                        <c:v>44832.346365740741</c:v>
                      </c:pt>
                      <c:pt idx="32831">
                        <c:v>44832.346377314818</c:v>
                      </c:pt>
                      <c:pt idx="32832">
                        <c:v>44832.346388888887</c:v>
                      </c:pt>
                      <c:pt idx="32833">
                        <c:v>44832.346400462964</c:v>
                      </c:pt>
                      <c:pt idx="32834">
                        <c:v>44832.346412037034</c:v>
                      </c:pt>
                      <c:pt idx="32835">
                        <c:v>44832.34642361111</c:v>
                      </c:pt>
                      <c:pt idx="32836">
                        <c:v>44832.346435185187</c:v>
                      </c:pt>
                      <c:pt idx="32837">
                        <c:v>44832.346446759257</c:v>
                      </c:pt>
                      <c:pt idx="32838">
                        <c:v>44832.346458333333</c:v>
                      </c:pt>
                      <c:pt idx="32839">
                        <c:v>44832.34646990741</c:v>
                      </c:pt>
                      <c:pt idx="32840">
                        <c:v>44832.34648148148</c:v>
                      </c:pt>
                      <c:pt idx="32841">
                        <c:v>44832.346493055556</c:v>
                      </c:pt>
                      <c:pt idx="32842">
                        <c:v>44832.346504629626</c:v>
                      </c:pt>
                      <c:pt idx="32843">
                        <c:v>44832.346516203703</c:v>
                      </c:pt>
                      <c:pt idx="32844">
                        <c:v>44832.34652777778</c:v>
                      </c:pt>
                      <c:pt idx="32845">
                        <c:v>44832.346539351849</c:v>
                      </c:pt>
                      <c:pt idx="32846">
                        <c:v>44832.346550925926</c:v>
                      </c:pt>
                      <c:pt idx="32847">
                        <c:v>44832.346562500003</c:v>
                      </c:pt>
                      <c:pt idx="32848">
                        <c:v>44832.346574074072</c:v>
                      </c:pt>
                      <c:pt idx="32849">
                        <c:v>44832.346585648149</c:v>
                      </c:pt>
                      <c:pt idx="32850">
                        <c:v>44832.346597222226</c:v>
                      </c:pt>
                      <c:pt idx="32851">
                        <c:v>44832.346608796295</c:v>
                      </c:pt>
                      <c:pt idx="32852">
                        <c:v>44832.346620370372</c:v>
                      </c:pt>
                      <c:pt idx="32853">
                        <c:v>44832.346631944441</c:v>
                      </c:pt>
                      <c:pt idx="32854">
                        <c:v>44832.346643518518</c:v>
                      </c:pt>
                      <c:pt idx="32855">
                        <c:v>44832.346655092595</c:v>
                      </c:pt>
                      <c:pt idx="32856">
                        <c:v>44832.346666666665</c:v>
                      </c:pt>
                      <c:pt idx="32857">
                        <c:v>44832.346678240741</c:v>
                      </c:pt>
                      <c:pt idx="32858">
                        <c:v>44832.346689814818</c:v>
                      </c:pt>
                      <c:pt idx="32859">
                        <c:v>44832.346701388888</c:v>
                      </c:pt>
                      <c:pt idx="32860">
                        <c:v>44832.346712962964</c:v>
                      </c:pt>
                      <c:pt idx="32861">
                        <c:v>44832.346724537034</c:v>
                      </c:pt>
                      <c:pt idx="32862">
                        <c:v>44832.346736111111</c:v>
                      </c:pt>
                      <c:pt idx="32863">
                        <c:v>44832.346747685187</c:v>
                      </c:pt>
                      <c:pt idx="32864">
                        <c:v>44832.346759259257</c:v>
                      </c:pt>
                      <c:pt idx="32865">
                        <c:v>44832.346770833334</c:v>
                      </c:pt>
                      <c:pt idx="32866">
                        <c:v>44832.346782407411</c:v>
                      </c:pt>
                      <c:pt idx="32867">
                        <c:v>44832.34679398148</c:v>
                      </c:pt>
                      <c:pt idx="32868">
                        <c:v>44832.346805555557</c:v>
                      </c:pt>
                      <c:pt idx="32869">
                        <c:v>44832.346817129626</c:v>
                      </c:pt>
                      <c:pt idx="32870">
                        <c:v>44832.346828703703</c:v>
                      </c:pt>
                      <c:pt idx="32871">
                        <c:v>44832.34684027778</c:v>
                      </c:pt>
                      <c:pt idx="32872">
                        <c:v>44832.346851851849</c:v>
                      </c:pt>
                      <c:pt idx="32873">
                        <c:v>44832.346863425926</c:v>
                      </c:pt>
                      <c:pt idx="32874">
                        <c:v>44832.346875000003</c:v>
                      </c:pt>
                      <c:pt idx="32875">
                        <c:v>44832.346886574072</c:v>
                      </c:pt>
                      <c:pt idx="32876">
                        <c:v>44832.346898148149</c:v>
                      </c:pt>
                      <c:pt idx="32877">
                        <c:v>44832.346909722219</c:v>
                      </c:pt>
                      <c:pt idx="32878">
                        <c:v>44832.346921296295</c:v>
                      </c:pt>
                      <c:pt idx="32879">
                        <c:v>44832.346932870372</c:v>
                      </c:pt>
                      <c:pt idx="32880">
                        <c:v>44832.346944444442</c:v>
                      </c:pt>
                      <c:pt idx="32881">
                        <c:v>44832.346956018519</c:v>
                      </c:pt>
                      <c:pt idx="32882">
                        <c:v>44832.346967592595</c:v>
                      </c:pt>
                      <c:pt idx="32883">
                        <c:v>44832.346979166665</c:v>
                      </c:pt>
                      <c:pt idx="32884">
                        <c:v>44832.346990740742</c:v>
                      </c:pt>
                      <c:pt idx="32885">
                        <c:v>44832.347002314818</c:v>
                      </c:pt>
                      <c:pt idx="32886">
                        <c:v>44832.347013888888</c:v>
                      </c:pt>
                      <c:pt idx="32887">
                        <c:v>44832.347025462965</c:v>
                      </c:pt>
                      <c:pt idx="32888">
                        <c:v>44832.347037037034</c:v>
                      </c:pt>
                      <c:pt idx="32889">
                        <c:v>44832.347048611111</c:v>
                      </c:pt>
                      <c:pt idx="32890">
                        <c:v>44832.347060185188</c:v>
                      </c:pt>
                      <c:pt idx="32891">
                        <c:v>44832.347071759257</c:v>
                      </c:pt>
                      <c:pt idx="32892">
                        <c:v>44832.347083333334</c:v>
                      </c:pt>
                      <c:pt idx="32893">
                        <c:v>44832.347094907411</c:v>
                      </c:pt>
                      <c:pt idx="32894">
                        <c:v>44832.34710648148</c:v>
                      </c:pt>
                      <c:pt idx="32895">
                        <c:v>44832.347118055557</c:v>
                      </c:pt>
                      <c:pt idx="32896">
                        <c:v>44832.347129629627</c:v>
                      </c:pt>
                      <c:pt idx="32897">
                        <c:v>44832.347141203703</c:v>
                      </c:pt>
                      <c:pt idx="32898">
                        <c:v>44832.34715277778</c:v>
                      </c:pt>
                      <c:pt idx="32899">
                        <c:v>44832.34716435185</c:v>
                      </c:pt>
                      <c:pt idx="32900">
                        <c:v>44832.347175925926</c:v>
                      </c:pt>
                      <c:pt idx="32901">
                        <c:v>44832.347187500003</c:v>
                      </c:pt>
                      <c:pt idx="32902">
                        <c:v>44832.347199074073</c:v>
                      </c:pt>
                      <c:pt idx="32903">
                        <c:v>44832.347210648149</c:v>
                      </c:pt>
                      <c:pt idx="32904">
                        <c:v>44832.347222222219</c:v>
                      </c:pt>
                      <c:pt idx="32905">
                        <c:v>44832.347233796296</c:v>
                      </c:pt>
                      <c:pt idx="32906">
                        <c:v>44832.347245370373</c:v>
                      </c:pt>
                      <c:pt idx="32907">
                        <c:v>44832.347256944442</c:v>
                      </c:pt>
                      <c:pt idx="32908">
                        <c:v>44832.347268518519</c:v>
                      </c:pt>
                      <c:pt idx="32909">
                        <c:v>44832.347280092596</c:v>
                      </c:pt>
                      <c:pt idx="32910">
                        <c:v>44832.347291666665</c:v>
                      </c:pt>
                      <c:pt idx="32911">
                        <c:v>44832.347303240742</c:v>
                      </c:pt>
                      <c:pt idx="32912">
                        <c:v>44832.347314814811</c:v>
                      </c:pt>
                      <c:pt idx="32913">
                        <c:v>44832.347326388888</c:v>
                      </c:pt>
                      <c:pt idx="32914">
                        <c:v>44832.347337962965</c:v>
                      </c:pt>
                      <c:pt idx="32915">
                        <c:v>44832.347349537034</c:v>
                      </c:pt>
                      <c:pt idx="32916">
                        <c:v>44832.347361111111</c:v>
                      </c:pt>
                      <c:pt idx="32917">
                        <c:v>44832.347372685188</c:v>
                      </c:pt>
                      <c:pt idx="32918">
                        <c:v>44832.347384259258</c:v>
                      </c:pt>
                      <c:pt idx="32919">
                        <c:v>44832.347395833334</c:v>
                      </c:pt>
                      <c:pt idx="32920">
                        <c:v>44832.347407407404</c:v>
                      </c:pt>
                      <c:pt idx="32921">
                        <c:v>44832.347418981481</c:v>
                      </c:pt>
                      <c:pt idx="32922">
                        <c:v>44832.347430555557</c:v>
                      </c:pt>
                      <c:pt idx="32923">
                        <c:v>44832.347442129627</c:v>
                      </c:pt>
                      <c:pt idx="32924">
                        <c:v>44832.347453703704</c:v>
                      </c:pt>
                      <c:pt idx="32925">
                        <c:v>44832.34746527778</c:v>
                      </c:pt>
                      <c:pt idx="32926">
                        <c:v>44832.34747685185</c:v>
                      </c:pt>
                      <c:pt idx="32927">
                        <c:v>44832.347488425927</c:v>
                      </c:pt>
                      <c:pt idx="32928">
                        <c:v>44832.347500000003</c:v>
                      </c:pt>
                      <c:pt idx="32929">
                        <c:v>44832.347511574073</c:v>
                      </c:pt>
                      <c:pt idx="32930">
                        <c:v>44832.34752314815</c:v>
                      </c:pt>
                      <c:pt idx="32931">
                        <c:v>44832.347534722219</c:v>
                      </c:pt>
                      <c:pt idx="32932">
                        <c:v>44832.347546296296</c:v>
                      </c:pt>
                      <c:pt idx="32933">
                        <c:v>44832.347557870373</c:v>
                      </c:pt>
                      <c:pt idx="32934">
                        <c:v>44832.347569444442</c:v>
                      </c:pt>
                      <c:pt idx="32935">
                        <c:v>44832.347581018519</c:v>
                      </c:pt>
                      <c:pt idx="32936">
                        <c:v>44832.347592592596</c:v>
                      </c:pt>
                      <c:pt idx="32937">
                        <c:v>44832.347604166665</c:v>
                      </c:pt>
                      <c:pt idx="32938">
                        <c:v>44832.347615740742</c:v>
                      </c:pt>
                      <c:pt idx="32939">
                        <c:v>44832.347627314812</c:v>
                      </c:pt>
                      <c:pt idx="32940">
                        <c:v>44832.347638888888</c:v>
                      </c:pt>
                      <c:pt idx="32941">
                        <c:v>44832.347650462965</c:v>
                      </c:pt>
                      <c:pt idx="32942">
                        <c:v>44832.347662037035</c:v>
                      </c:pt>
                      <c:pt idx="32943">
                        <c:v>44832.347685185188</c:v>
                      </c:pt>
                      <c:pt idx="32944">
                        <c:v>44832.347696759258</c:v>
                      </c:pt>
                      <c:pt idx="32945">
                        <c:v>44832.347708333335</c:v>
                      </c:pt>
                      <c:pt idx="32946">
                        <c:v>44832.347719907404</c:v>
                      </c:pt>
                      <c:pt idx="32947">
                        <c:v>44832.347731481481</c:v>
                      </c:pt>
                      <c:pt idx="32948">
                        <c:v>44832.347743055558</c:v>
                      </c:pt>
                      <c:pt idx="32949">
                        <c:v>44832.347754629627</c:v>
                      </c:pt>
                      <c:pt idx="32950">
                        <c:v>44832.347766203704</c:v>
                      </c:pt>
                      <c:pt idx="32951">
                        <c:v>44832.347777777781</c:v>
                      </c:pt>
                      <c:pt idx="32952">
                        <c:v>44832.34778935185</c:v>
                      </c:pt>
                      <c:pt idx="32953">
                        <c:v>44832.347800925927</c:v>
                      </c:pt>
                      <c:pt idx="32954">
                        <c:v>44832.347812499997</c:v>
                      </c:pt>
                      <c:pt idx="32955">
                        <c:v>44832.347824074073</c:v>
                      </c:pt>
                      <c:pt idx="32956">
                        <c:v>44832.34783564815</c:v>
                      </c:pt>
                      <c:pt idx="32957">
                        <c:v>44832.34784722222</c:v>
                      </c:pt>
                      <c:pt idx="32958">
                        <c:v>44832.347858796296</c:v>
                      </c:pt>
                      <c:pt idx="32959">
                        <c:v>44832.347870370373</c:v>
                      </c:pt>
                      <c:pt idx="32960">
                        <c:v>44832.347881944443</c:v>
                      </c:pt>
                      <c:pt idx="32961">
                        <c:v>44832.347893518519</c:v>
                      </c:pt>
                      <c:pt idx="32962">
                        <c:v>44832.347905092596</c:v>
                      </c:pt>
                      <c:pt idx="32963">
                        <c:v>44832.347916666666</c:v>
                      </c:pt>
                      <c:pt idx="32964">
                        <c:v>44832.347928240742</c:v>
                      </c:pt>
                      <c:pt idx="32965">
                        <c:v>44832.347939814812</c:v>
                      </c:pt>
                      <c:pt idx="32966">
                        <c:v>44832.347951388889</c:v>
                      </c:pt>
                      <c:pt idx="32967">
                        <c:v>44832.347962962966</c:v>
                      </c:pt>
                      <c:pt idx="32968">
                        <c:v>44832.347974537035</c:v>
                      </c:pt>
                      <c:pt idx="32969">
                        <c:v>44832.347986111112</c:v>
                      </c:pt>
                      <c:pt idx="32970">
                        <c:v>44832.347997685189</c:v>
                      </c:pt>
                      <c:pt idx="32971">
                        <c:v>44832.348009259258</c:v>
                      </c:pt>
                      <c:pt idx="32972">
                        <c:v>44832.348020833335</c:v>
                      </c:pt>
                      <c:pt idx="32973">
                        <c:v>44832.348032407404</c:v>
                      </c:pt>
                      <c:pt idx="32974">
                        <c:v>44832.348043981481</c:v>
                      </c:pt>
                      <c:pt idx="32975">
                        <c:v>44832.348055555558</c:v>
                      </c:pt>
                      <c:pt idx="32976">
                        <c:v>44832.348067129627</c:v>
                      </c:pt>
                      <c:pt idx="32977">
                        <c:v>44832.348078703704</c:v>
                      </c:pt>
                      <c:pt idx="32978">
                        <c:v>44832.348090277781</c:v>
                      </c:pt>
                      <c:pt idx="32979">
                        <c:v>44832.348101851851</c:v>
                      </c:pt>
                      <c:pt idx="32980">
                        <c:v>44832.348113425927</c:v>
                      </c:pt>
                      <c:pt idx="32981">
                        <c:v>44832.348124999997</c:v>
                      </c:pt>
                      <c:pt idx="32982">
                        <c:v>44832.348136574074</c:v>
                      </c:pt>
                      <c:pt idx="32983">
                        <c:v>44832.34814814815</c:v>
                      </c:pt>
                      <c:pt idx="32984">
                        <c:v>44832.34815972222</c:v>
                      </c:pt>
                      <c:pt idx="32985">
                        <c:v>44832.348171296297</c:v>
                      </c:pt>
                      <c:pt idx="32986">
                        <c:v>44832.348182870373</c:v>
                      </c:pt>
                      <c:pt idx="32987">
                        <c:v>44832.348194444443</c:v>
                      </c:pt>
                      <c:pt idx="32988">
                        <c:v>44832.34820601852</c:v>
                      </c:pt>
                      <c:pt idx="32989">
                        <c:v>44832.348217592589</c:v>
                      </c:pt>
                      <c:pt idx="32990">
                        <c:v>44832.348229166666</c:v>
                      </c:pt>
                      <c:pt idx="32991">
                        <c:v>44832.348240740743</c:v>
                      </c:pt>
                      <c:pt idx="32992">
                        <c:v>44832.348252314812</c:v>
                      </c:pt>
                      <c:pt idx="32993">
                        <c:v>44832.348263888889</c:v>
                      </c:pt>
                      <c:pt idx="32994">
                        <c:v>44832.348275462966</c:v>
                      </c:pt>
                      <c:pt idx="32995">
                        <c:v>44832.348287037035</c:v>
                      </c:pt>
                      <c:pt idx="32996">
                        <c:v>44832.348298611112</c:v>
                      </c:pt>
                      <c:pt idx="32997">
                        <c:v>44832.348310185182</c:v>
                      </c:pt>
                      <c:pt idx="32998">
                        <c:v>44832.348321759258</c:v>
                      </c:pt>
                      <c:pt idx="32999">
                        <c:v>44832.348333333335</c:v>
                      </c:pt>
                      <c:pt idx="33000">
                        <c:v>44832.348344907405</c:v>
                      </c:pt>
                      <c:pt idx="33001">
                        <c:v>44832.348356481481</c:v>
                      </c:pt>
                      <c:pt idx="33002">
                        <c:v>44832.348368055558</c:v>
                      </c:pt>
                      <c:pt idx="33003">
                        <c:v>44832.348379629628</c:v>
                      </c:pt>
                      <c:pt idx="33004">
                        <c:v>44832.348391203705</c:v>
                      </c:pt>
                      <c:pt idx="33005">
                        <c:v>44832.348402777781</c:v>
                      </c:pt>
                      <c:pt idx="33006">
                        <c:v>44832.348414351851</c:v>
                      </c:pt>
                      <c:pt idx="33007">
                        <c:v>44832.348425925928</c:v>
                      </c:pt>
                      <c:pt idx="33008">
                        <c:v>44832.348437499997</c:v>
                      </c:pt>
                      <c:pt idx="33009">
                        <c:v>44832.348449074074</c:v>
                      </c:pt>
                      <c:pt idx="33010">
                        <c:v>44832.348460648151</c:v>
                      </c:pt>
                      <c:pt idx="33011">
                        <c:v>44832.34847222222</c:v>
                      </c:pt>
                      <c:pt idx="33012">
                        <c:v>44832.348483796297</c:v>
                      </c:pt>
                      <c:pt idx="33013">
                        <c:v>44832.348495370374</c:v>
                      </c:pt>
                      <c:pt idx="33014">
                        <c:v>44832.348506944443</c:v>
                      </c:pt>
                      <c:pt idx="33015">
                        <c:v>44832.34851851852</c:v>
                      </c:pt>
                      <c:pt idx="33016">
                        <c:v>44832.348530092589</c:v>
                      </c:pt>
                      <c:pt idx="33017">
                        <c:v>44832.348541666666</c:v>
                      </c:pt>
                      <c:pt idx="33018">
                        <c:v>44832.348553240743</c:v>
                      </c:pt>
                      <c:pt idx="33019">
                        <c:v>44832.348564814813</c:v>
                      </c:pt>
                      <c:pt idx="33020">
                        <c:v>44832.348576388889</c:v>
                      </c:pt>
                      <c:pt idx="33021">
                        <c:v>44832.348587962966</c:v>
                      </c:pt>
                      <c:pt idx="33022">
                        <c:v>44832.348599537036</c:v>
                      </c:pt>
                      <c:pt idx="33023">
                        <c:v>44832.348611111112</c:v>
                      </c:pt>
                      <c:pt idx="33024">
                        <c:v>44832.348622685182</c:v>
                      </c:pt>
                      <c:pt idx="33025">
                        <c:v>44832.348634259259</c:v>
                      </c:pt>
                      <c:pt idx="33026">
                        <c:v>44832.348645833335</c:v>
                      </c:pt>
                      <c:pt idx="33027">
                        <c:v>44832.348657407405</c:v>
                      </c:pt>
                      <c:pt idx="33028">
                        <c:v>44832.348668981482</c:v>
                      </c:pt>
                      <c:pt idx="33029">
                        <c:v>44832.348680555559</c:v>
                      </c:pt>
                      <c:pt idx="33030">
                        <c:v>44832.348692129628</c:v>
                      </c:pt>
                      <c:pt idx="33031">
                        <c:v>44832.348703703705</c:v>
                      </c:pt>
                      <c:pt idx="33032">
                        <c:v>44832.348715277774</c:v>
                      </c:pt>
                      <c:pt idx="33033">
                        <c:v>44832.348726851851</c:v>
                      </c:pt>
                      <c:pt idx="33034">
                        <c:v>44832.348738425928</c:v>
                      </c:pt>
                      <c:pt idx="33035">
                        <c:v>44832.348749999997</c:v>
                      </c:pt>
                      <c:pt idx="33036">
                        <c:v>44832.348761574074</c:v>
                      </c:pt>
                      <c:pt idx="33037">
                        <c:v>44832.348773148151</c:v>
                      </c:pt>
                      <c:pt idx="33038">
                        <c:v>44832.34878472222</c:v>
                      </c:pt>
                      <c:pt idx="33039">
                        <c:v>44832.348796296297</c:v>
                      </c:pt>
                      <c:pt idx="33040">
                        <c:v>44832.348807870374</c:v>
                      </c:pt>
                      <c:pt idx="33041">
                        <c:v>44832.348819444444</c:v>
                      </c:pt>
                      <c:pt idx="33042">
                        <c:v>44832.34883101852</c:v>
                      </c:pt>
                      <c:pt idx="33043">
                        <c:v>44832.34884259259</c:v>
                      </c:pt>
                      <c:pt idx="33044">
                        <c:v>44832.348854166667</c:v>
                      </c:pt>
                      <c:pt idx="33045">
                        <c:v>44832.348865740743</c:v>
                      </c:pt>
                      <c:pt idx="33046">
                        <c:v>44832.348877314813</c:v>
                      </c:pt>
                      <c:pt idx="33047">
                        <c:v>44832.34888888889</c:v>
                      </c:pt>
                      <c:pt idx="33048">
                        <c:v>44832.348900462966</c:v>
                      </c:pt>
                      <c:pt idx="33049">
                        <c:v>44832.348912037036</c:v>
                      </c:pt>
                      <c:pt idx="33050">
                        <c:v>44832.348923611113</c:v>
                      </c:pt>
                      <c:pt idx="33051">
                        <c:v>44832.348935185182</c:v>
                      </c:pt>
                      <c:pt idx="33052">
                        <c:v>44832.348946759259</c:v>
                      </c:pt>
                      <c:pt idx="33053">
                        <c:v>44832.348958333336</c:v>
                      </c:pt>
                      <c:pt idx="33054">
                        <c:v>44832.348969907405</c:v>
                      </c:pt>
                      <c:pt idx="33055">
                        <c:v>44832.348981481482</c:v>
                      </c:pt>
                      <c:pt idx="33056">
                        <c:v>44832.348993055559</c:v>
                      </c:pt>
                      <c:pt idx="33057">
                        <c:v>44832.349004629628</c:v>
                      </c:pt>
                      <c:pt idx="33058">
                        <c:v>44832.349016203705</c:v>
                      </c:pt>
                      <c:pt idx="33059">
                        <c:v>44832.349027777775</c:v>
                      </c:pt>
                      <c:pt idx="33060">
                        <c:v>44832.349039351851</c:v>
                      </c:pt>
                      <c:pt idx="33061">
                        <c:v>44832.349050925928</c:v>
                      </c:pt>
                      <c:pt idx="33062">
                        <c:v>44832.349062499998</c:v>
                      </c:pt>
                      <c:pt idx="33063">
                        <c:v>44832.349074074074</c:v>
                      </c:pt>
                      <c:pt idx="33064">
                        <c:v>44832.349085648151</c:v>
                      </c:pt>
                      <c:pt idx="33065">
                        <c:v>44832.349097222221</c:v>
                      </c:pt>
                      <c:pt idx="33066">
                        <c:v>44832.349108796298</c:v>
                      </c:pt>
                      <c:pt idx="33067">
                        <c:v>44832.349120370367</c:v>
                      </c:pt>
                      <c:pt idx="33068">
                        <c:v>44832.349131944444</c:v>
                      </c:pt>
                      <c:pt idx="33069">
                        <c:v>44832.349143518521</c:v>
                      </c:pt>
                      <c:pt idx="33070">
                        <c:v>44832.34915509259</c:v>
                      </c:pt>
                      <c:pt idx="33071">
                        <c:v>44832.349166666667</c:v>
                      </c:pt>
                      <c:pt idx="33072">
                        <c:v>44832.349178240744</c:v>
                      </c:pt>
                      <c:pt idx="33073">
                        <c:v>44832.349189814813</c:v>
                      </c:pt>
                      <c:pt idx="33074">
                        <c:v>44832.34920138889</c:v>
                      </c:pt>
                      <c:pt idx="33075">
                        <c:v>44832.349212962959</c:v>
                      </c:pt>
                      <c:pt idx="33076">
                        <c:v>44832.349224537036</c:v>
                      </c:pt>
                      <c:pt idx="33077">
                        <c:v>44832.349236111113</c:v>
                      </c:pt>
                      <c:pt idx="33078">
                        <c:v>44832.349247685182</c:v>
                      </c:pt>
                      <c:pt idx="33079">
                        <c:v>44832.349259259259</c:v>
                      </c:pt>
                      <c:pt idx="33080">
                        <c:v>44832.349270833336</c:v>
                      </c:pt>
                      <c:pt idx="33081">
                        <c:v>44832.349282407406</c:v>
                      </c:pt>
                      <c:pt idx="33082">
                        <c:v>44832.349293981482</c:v>
                      </c:pt>
                      <c:pt idx="33083">
                        <c:v>44832.349305555559</c:v>
                      </c:pt>
                      <c:pt idx="33084">
                        <c:v>44832.349317129629</c:v>
                      </c:pt>
                      <c:pt idx="33085">
                        <c:v>44832.349328703705</c:v>
                      </c:pt>
                      <c:pt idx="33086">
                        <c:v>44832.349340277775</c:v>
                      </c:pt>
                      <c:pt idx="33087">
                        <c:v>44832.349351851852</c:v>
                      </c:pt>
                      <c:pt idx="33088">
                        <c:v>44832.349374999998</c:v>
                      </c:pt>
                      <c:pt idx="33089">
                        <c:v>44832.349386574075</c:v>
                      </c:pt>
                      <c:pt idx="33090">
                        <c:v>44832.349398148152</c:v>
                      </c:pt>
                      <c:pt idx="33091">
                        <c:v>44832.349409722221</c:v>
                      </c:pt>
                      <c:pt idx="33092">
                        <c:v>44832.349421296298</c:v>
                      </c:pt>
                      <c:pt idx="33093">
                        <c:v>44832.349432870367</c:v>
                      </c:pt>
                      <c:pt idx="33094">
                        <c:v>44832.349444444444</c:v>
                      </c:pt>
                      <c:pt idx="33095">
                        <c:v>44832.349456018521</c:v>
                      </c:pt>
                      <c:pt idx="33096">
                        <c:v>44832.34946759259</c:v>
                      </c:pt>
                      <c:pt idx="33097">
                        <c:v>44832.349479166667</c:v>
                      </c:pt>
                      <c:pt idx="33098">
                        <c:v>44832.349490740744</c:v>
                      </c:pt>
                      <c:pt idx="33099">
                        <c:v>44832.349502314813</c:v>
                      </c:pt>
                      <c:pt idx="33100">
                        <c:v>44832.34951388889</c:v>
                      </c:pt>
                      <c:pt idx="33101">
                        <c:v>44832.34952546296</c:v>
                      </c:pt>
                      <c:pt idx="33102">
                        <c:v>44832.349537037036</c:v>
                      </c:pt>
                      <c:pt idx="33103">
                        <c:v>44832.349548611113</c:v>
                      </c:pt>
                      <c:pt idx="33104">
                        <c:v>44832.349560185183</c:v>
                      </c:pt>
                      <c:pt idx="33105">
                        <c:v>44832.34957175926</c:v>
                      </c:pt>
                      <c:pt idx="33106">
                        <c:v>44832.349583333336</c:v>
                      </c:pt>
                      <c:pt idx="33107">
                        <c:v>44832.349594907406</c:v>
                      </c:pt>
                      <c:pt idx="33108">
                        <c:v>44832.349606481483</c:v>
                      </c:pt>
                      <c:pt idx="33109">
                        <c:v>44832.349618055552</c:v>
                      </c:pt>
                      <c:pt idx="33110">
                        <c:v>44832.349629629629</c:v>
                      </c:pt>
                      <c:pt idx="33111">
                        <c:v>44832.349641203706</c:v>
                      </c:pt>
                      <c:pt idx="33112">
                        <c:v>44832.349652777775</c:v>
                      </c:pt>
                      <c:pt idx="33113">
                        <c:v>44832.349664351852</c:v>
                      </c:pt>
                      <c:pt idx="33114">
                        <c:v>44832.349675925929</c:v>
                      </c:pt>
                      <c:pt idx="33115">
                        <c:v>44832.349687499998</c:v>
                      </c:pt>
                      <c:pt idx="33116">
                        <c:v>44832.349699074075</c:v>
                      </c:pt>
                      <c:pt idx="33117">
                        <c:v>44832.349710648145</c:v>
                      </c:pt>
                      <c:pt idx="33118">
                        <c:v>44832.349722222221</c:v>
                      </c:pt>
                      <c:pt idx="33119">
                        <c:v>44832.349733796298</c:v>
                      </c:pt>
                      <c:pt idx="33120">
                        <c:v>44832.349745370368</c:v>
                      </c:pt>
                      <c:pt idx="33121">
                        <c:v>44832.349756944444</c:v>
                      </c:pt>
                      <c:pt idx="33122">
                        <c:v>44832.349768518521</c:v>
                      </c:pt>
                      <c:pt idx="33123">
                        <c:v>44832.349780092591</c:v>
                      </c:pt>
                      <c:pt idx="33124">
                        <c:v>44832.349791666667</c:v>
                      </c:pt>
                      <c:pt idx="33125">
                        <c:v>44832.349803240744</c:v>
                      </c:pt>
                      <c:pt idx="33126">
                        <c:v>44832.349814814814</c:v>
                      </c:pt>
                      <c:pt idx="33127">
                        <c:v>44832.349826388891</c:v>
                      </c:pt>
                      <c:pt idx="33128">
                        <c:v>44832.34983796296</c:v>
                      </c:pt>
                      <c:pt idx="33129">
                        <c:v>44832.349849537037</c:v>
                      </c:pt>
                      <c:pt idx="33130">
                        <c:v>44832.349861111114</c:v>
                      </c:pt>
                      <c:pt idx="33131">
                        <c:v>44832.349872685183</c:v>
                      </c:pt>
                      <c:pt idx="33132">
                        <c:v>44832.34988425926</c:v>
                      </c:pt>
                      <c:pt idx="33133">
                        <c:v>44832.349895833337</c:v>
                      </c:pt>
                      <c:pt idx="33134">
                        <c:v>44832.349907407406</c:v>
                      </c:pt>
                      <c:pt idx="33135">
                        <c:v>44832.349918981483</c:v>
                      </c:pt>
                      <c:pt idx="33136">
                        <c:v>44832.349930555552</c:v>
                      </c:pt>
                      <c:pt idx="33137">
                        <c:v>44832.349942129629</c:v>
                      </c:pt>
                      <c:pt idx="33138">
                        <c:v>44832.349953703706</c:v>
                      </c:pt>
                      <c:pt idx="33139">
                        <c:v>44832.349965277775</c:v>
                      </c:pt>
                      <c:pt idx="33140">
                        <c:v>44832.349976851852</c:v>
                      </c:pt>
                      <c:pt idx="33141">
                        <c:v>44832.349988425929</c:v>
                      </c:pt>
                      <c:pt idx="33142">
                        <c:v>44832.35</c:v>
                      </c:pt>
                      <c:pt idx="33143">
                        <c:v>44832.350011574075</c:v>
                      </c:pt>
                      <c:pt idx="33144">
                        <c:v>44832.350023148145</c:v>
                      </c:pt>
                      <c:pt idx="33145">
                        <c:v>44832.350034722222</c:v>
                      </c:pt>
                      <c:pt idx="33146">
                        <c:v>44832.350046296298</c:v>
                      </c:pt>
                      <c:pt idx="33147">
                        <c:v>44832.350057870368</c:v>
                      </c:pt>
                      <c:pt idx="33148">
                        <c:v>44832.350069444445</c:v>
                      </c:pt>
                      <c:pt idx="33149">
                        <c:v>44832.350081018521</c:v>
                      </c:pt>
                      <c:pt idx="33150">
                        <c:v>44832.350092592591</c:v>
                      </c:pt>
                      <c:pt idx="33151">
                        <c:v>44832.350104166668</c:v>
                      </c:pt>
                      <c:pt idx="33152">
                        <c:v>44832.350115740737</c:v>
                      </c:pt>
                      <c:pt idx="33153">
                        <c:v>44832.350127314814</c:v>
                      </c:pt>
                      <c:pt idx="33154">
                        <c:v>44832.350138888891</c:v>
                      </c:pt>
                      <c:pt idx="33155">
                        <c:v>44832.35015046296</c:v>
                      </c:pt>
                      <c:pt idx="33156">
                        <c:v>44832.350162037037</c:v>
                      </c:pt>
                      <c:pt idx="33157">
                        <c:v>44832.350173611114</c:v>
                      </c:pt>
                      <c:pt idx="33158">
                        <c:v>44832.350185185183</c:v>
                      </c:pt>
                      <c:pt idx="33159">
                        <c:v>44832.35019675926</c:v>
                      </c:pt>
                      <c:pt idx="33160">
                        <c:v>44832.350208333337</c:v>
                      </c:pt>
                      <c:pt idx="33161">
                        <c:v>44832.350219907406</c:v>
                      </c:pt>
                      <c:pt idx="33162">
                        <c:v>44832.350231481483</c:v>
                      </c:pt>
                      <c:pt idx="33163">
                        <c:v>44832.350243055553</c:v>
                      </c:pt>
                      <c:pt idx="33164">
                        <c:v>44832.350254629629</c:v>
                      </c:pt>
                      <c:pt idx="33165">
                        <c:v>44832.350266203706</c:v>
                      </c:pt>
                      <c:pt idx="33166">
                        <c:v>44832.350277777776</c:v>
                      </c:pt>
                      <c:pt idx="33167">
                        <c:v>44832.350289351853</c:v>
                      </c:pt>
                      <c:pt idx="33168">
                        <c:v>44832.350300925929</c:v>
                      </c:pt>
                      <c:pt idx="33169">
                        <c:v>44832.350312499999</c:v>
                      </c:pt>
                      <c:pt idx="33170">
                        <c:v>44832.350324074076</c:v>
                      </c:pt>
                      <c:pt idx="33171">
                        <c:v>44832.350335648145</c:v>
                      </c:pt>
                      <c:pt idx="33172">
                        <c:v>44832.350347222222</c:v>
                      </c:pt>
                      <c:pt idx="33173">
                        <c:v>44832.350358796299</c:v>
                      </c:pt>
                      <c:pt idx="33174">
                        <c:v>44832.350370370368</c:v>
                      </c:pt>
                      <c:pt idx="33175">
                        <c:v>44832.350381944445</c:v>
                      </c:pt>
                      <c:pt idx="33176">
                        <c:v>44832.350393518522</c:v>
                      </c:pt>
                      <c:pt idx="33177">
                        <c:v>44832.350405092591</c:v>
                      </c:pt>
                      <c:pt idx="33178">
                        <c:v>44832.350416666668</c:v>
                      </c:pt>
                      <c:pt idx="33179">
                        <c:v>44832.350428240738</c:v>
                      </c:pt>
                      <c:pt idx="33180">
                        <c:v>44832.350439814814</c:v>
                      </c:pt>
                      <c:pt idx="33181">
                        <c:v>44832.350451388891</c:v>
                      </c:pt>
                      <c:pt idx="33182">
                        <c:v>44832.350462962961</c:v>
                      </c:pt>
                      <c:pt idx="33183">
                        <c:v>44832.350474537037</c:v>
                      </c:pt>
                      <c:pt idx="33184">
                        <c:v>44832.350486111114</c:v>
                      </c:pt>
                      <c:pt idx="33185">
                        <c:v>44832.350497685184</c:v>
                      </c:pt>
                      <c:pt idx="33186">
                        <c:v>44832.35050925926</c:v>
                      </c:pt>
                      <c:pt idx="33187">
                        <c:v>44832.35052083333</c:v>
                      </c:pt>
                      <c:pt idx="33188">
                        <c:v>44832.350532407407</c:v>
                      </c:pt>
                      <c:pt idx="33189">
                        <c:v>44832.350543981483</c:v>
                      </c:pt>
                      <c:pt idx="33190">
                        <c:v>44832.350555555553</c:v>
                      </c:pt>
                      <c:pt idx="33191">
                        <c:v>44832.35056712963</c:v>
                      </c:pt>
                      <c:pt idx="33192">
                        <c:v>44832.350578703707</c:v>
                      </c:pt>
                      <c:pt idx="33193">
                        <c:v>44832.350590277776</c:v>
                      </c:pt>
                      <c:pt idx="33194">
                        <c:v>44832.350601851853</c:v>
                      </c:pt>
                      <c:pt idx="33195">
                        <c:v>44832.350613425922</c:v>
                      </c:pt>
                      <c:pt idx="33196">
                        <c:v>44832.350624999999</c:v>
                      </c:pt>
                      <c:pt idx="33197">
                        <c:v>44832.350636574076</c:v>
                      </c:pt>
                      <c:pt idx="33198">
                        <c:v>44832.350648148145</c:v>
                      </c:pt>
                      <c:pt idx="33199">
                        <c:v>44832.350659722222</c:v>
                      </c:pt>
                      <c:pt idx="33200">
                        <c:v>44832.350671296299</c:v>
                      </c:pt>
                      <c:pt idx="33201">
                        <c:v>44832.350682870368</c:v>
                      </c:pt>
                      <c:pt idx="33202">
                        <c:v>44832.350694444445</c:v>
                      </c:pt>
                      <c:pt idx="33203">
                        <c:v>44832.350706018522</c:v>
                      </c:pt>
                      <c:pt idx="33204">
                        <c:v>44832.350717592592</c:v>
                      </c:pt>
                      <c:pt idx="33205">
                        <c:v>44832.350729166668</c:v>
                      </c:pt>
                      <c:pt idx="33206">
                        <c:v>44832.350740740738</c:v>
                      </c:pt>
                      <c:pt idx="33207">
                        <c:v>44832.350752314815</c:v>
                      </c:pt>
                      <c:pt idx="33208">
                        <c:v>44832.350763888891</c:v>
                      </c:pt>
                      <c:pt idx="33209">
                        <c:v>44832.350775462961</c:v>
                      </c:pt>
                      <c:pt idx="33210">
                        <c:v>44832.350787037038</c:v>
                      </c:pt>
                      <c:pt idx="33211">
                        <c:v>44832.350798611114</c:v>
                      </c:pt>
                      <c:pt idx="33212">
                        <c:v>44832.350810185184</c:v>
                      </c:pt>
                      <c:pt idx="33213">
                        <c:v>44832.350821759261</c:v>
                      </c:pt>
                      <c:pt idx="33214">
                        <c:v>44832.35083333333</c:v>
                      </c:pt>
                      <c:pt idx="33215">
                        <c:v>44832.350844907407</c:v>
                      </c:pt>
                      <c:pt idx="33216">
                        <c:v>44832.350856481484</c:v>
                      </c:pt>
                      <c:pt idx="33217">
                        <c:v>44832.350868055553</c:v>
                      </c:pt>
                      <c:pt idx="33218">
                        <c:v>44832.35087962963</c:v>
                      </c:pt>
                      <c:pt idx="33219">
                        <c:v>44832.350891203707</c:v>
                      </c:pt>
                      <c:pt idx="33220">
                        <c:v>44832.350902777776</c:v>
                      </c:pt>
                      <c:pt idx="33221">
                        <c:v>44832.350914351853</c:v>
                      </c:pt>
                      <c:pt idx="33222">
                        <c:v>44832.350925925923</c:v>
                      </c:pt>
                      <c:pt idx="33223">
                        <c:v>44832.350937499999</c:v>
                      </c:pt>
                      <c:pt idx="33224">
                        <c:v>44832.350949074076</c:v>
                      </c:pt>
                      <c:pt idx="33225">
                        <c:v>44832.350960648146</c:v>
                      </c:pt>
                      <c:pt idx="33226">
                        <c:v>44832.350972222222</c:v>
                      </c:pt>
                      <c:pt idx="33227">
                        <c:v>44832.350983796299</c:v>
                      </c:pt>
                      <c:pt idx="33228">
                        <c:v>44832.350995370369</c:v>
                      </c:pt>
                      <c:pt idx="33229">
                        <c:v>44832.351006944446</c:v>
                      </c:pt>
                      <c:pt idx="33230">
                        <c:v>44832.351018518515</c:v>
                      </c:pt>
                      <c:pt idx="33231">
                        <c:v>44832.351030092592</c:v>
                      </c:pt>
                      <c:pt idx="33232">
                        <c:v>44832.351041666669</c:v>
                      </c:pt>
                      <c:pt idx="33233">
                        <c:v>44832.351053240738</c:v>
                      </c:pt>
                      <c:pt idx="33234">
                        <c:v>44832.351064814815</c:v>
                      </c:pt>
                      <c:pt idx="33235">
                        <c:v>44832.351076388892</c:v>
                      </c:pt>
                      <c:pt idx="33236">
                        <c:v>44832.351087962961</c:v>
                      </c:pt>
                      <c:pt idx="33237">
                        <c:v>44832.351099537038</c:v>
                      </c:pt>
                      <c:pt idx="33238">
                        <c:v>44832.351111111115</c:v>
                      </c:pt>
                      <c:pt idx="33239">
                        <c:v>44832.351122685184</c:v>
                      </c:pt>
                      <c:pt idx="33240">
                        <c:v>44832.351134259261</c:v>
                      </c:pt>
                      <c:pt idx="33241">
                        <c:v>44832.351145833331</c:v>
                      </c:pt>
                      <c:pt idx="33242">
                        <c:v>44832.351157407407</c:v>
                      </c:pt>
                      <c:pt idx="33243">
                        <c:v>44832.351180555554</c:v>
                      </c:pt>
                      <c:pt idx="33244">
                        <c:v>44832.35119212963</c:v>
                      </c:pt>
                      <c:pt idx="33245">
                        <c:v>44832.351203703707</c:v>
                      </c:pt>
                      <c:pt idx="33246">
                        <c:v>44832.351215277777</c:v>
                      </c:pt>
                      <c:pt idx="33247">
                        <c:v>44832.351226851853</c:v>
                      </c:pt>
                      <c:pt idx="33248">
                        <c:v>44832.351238425923</c:v>
                      </c:pt>
                      <c:pt idx="33249">
                        <c:v>44832.35125</c:v>
                      </c:pt>
                      <c:pt idx="33250">
                        <c:v>44832.351261574076</c:v>
                      </c:pt>
                      <c:pt idx="33251">
                        <c:v>44832.351273148146</c:v>
                      </c:pt>
                      <c:pt idx="33252">
                        <c:v>44832.351284722223</c:v>
                      </c:pt>
                      <c:pt idx="33253">
                        <c:v>44832.3512962963</c:v>
                      </c:pt>
                      <c:pt idx="33254">
                        <c:v>44832.351307870369</c:v>
                      </c:pt>
                      <c:pt idx="33255">
                        <c:v>44832.351319444446</c:v>
                      </c:pt>
                      <c:pt idx="33256">
                        <c:v>44832.351331018515</c:v>
                      </c:pt>
                      <c:pt idx="33257">
                        <c:v>44832.351342592592</c:v>
                      </c:pt>
                      <c:pt idx="33258">
                        <c:v>44832.351354166669</c:v>
                      </c:pt>
                      <c:pt idx="33259">
                        <c:v>44832.351365740738</c:v>
                      </c:pt>
                      <c:pt idx="33260">
                        <c:v>44832.351377314815</c:v>
                      </c:pt>
                      <c:pt idx="33261">
                        <c:v>44832.351388888892</c:v>
                      </c:pt>
                      <c:pt idx="33262">
                        <c:v>44832.351400462961</c:v>
                      </c:pt>
                      <c:pt idx="33263">
                        <c:v>44832.351412037038</c:v>
                      </c:pt>
                      <c:pt idx="33264">
                        <c:v>44832.351423611108</c:v>
                      </c:pt>
                      <c:pt idx="33265">
                        <c:v>44832.351435185185</c:v>
                      </c:pt>
                      <c:pt idx="33266">
                        <c:v>44832.351446759261</c:v>
                      </c:pt>
                      <c:pt idx="33267">
                        <c:v>44832.351458333331</c:v>
                      </c:pt>
                      <c:pt idx="33268">
                        <c:v>44832.351469907408</c:v>
                      </c:pt>
                      <c:pt idx="33269">
                        <c:v>44832.351481481484</c:v>
                      </c:pt>
                      <c:pt idx="33270">
                        <c:v>44832.351493055554</c:v>
                      </c:pt>
                      <c:pt idx="33271">
                        <c:v>44832.351504629631</c:v>
                      </c:pt>
                      <c:pt idx="33272">
                        <c:v>44832.3515162037</c:v>
                      </c:pt>
                      <c:pt idx="33273">
                        <c:v>44832.351527777777</c:v>
                      </c:pt>
                      <c:pt idx="33274">
                        <c:v>44832.351539351854</c:v>
                      </c:pt>
                      <c:pt idx="33275">
                        <c:v>44832.351550925923</c:v>
                      </c:pt>
                      <c:pt idx="33276">
                        <c:v>44832.3515625</c:v>
                      </c:pt>
                      <c:pt idx="33277">
                        <c:v>44832.351574074077</c:v>
                      </c:pt>
                      <c:pt idx="33278">
                        <c:v>44832.351585648146</c:v>
                      </c:pt>
                      <c:pt idx="33279">
                        <c:v>44832.351597222223</c:v>
                      </c:pt>
                      <c:pt idx="33280">
                        <c:v>44832.3516087963</c:v>
                      </c:pt>
                      <c:pt idx="33281">
                        <c:v>44832.351620370369</c:v>
                      </c:pt>
                      <c:pt idx="33282">
                        <c:v>44832.351631944446</c:v>
                      </c:pt>
                      <c:pt idx="33283">
                        <c:v>44832.351643518516</c:v>
                      </c:pt>
                      <c:pt idx="33284">
                        <c:v>44832.351655092592</c:v>
                      </c:pt>
                      <c:pt idx="33285">
                        <c:v>44832.351666666669</c:v>
                      </c:pt>
                      <c:pt idx="33286">
                        <c:v>44832.351678240739</c:v>
                      </c:pt>
                      <c:pt idx="33287">
                        <c:v>44832.351689814815</c:v>
                      </c:pt>
                      <c:pt idx="33288">
                        <c:v>44832.351701388892</c:v>
                      </c:pt>
                      <c:pt idx="33289">
                        <c:v>44832.351712962962</c:v>
                      </c:pt>
                      <c:pt idx="33290">
                        <c:v>44832.351724537039</c:v>
                      </c:pt>
                      <c:pt idx="33291">
                        <c:v>44832.351736111108</c:v>
                      </c:pt>
                      <c:pt idx="33292">
                        <c:v>44832.351747685185</c:v>
                      </c:pt>
                      <c:pt idx="33293">
                        <c:v>44832.351759259262</c:v>
                      </c:pt>
                      <c:pt idx="33294">
                        <c:v>44832.351770833331</c:v>
                      </c:pt>
                      <c:pt idx="33295">
                        <c:v>44832.351782407408</c:v>
                      </c:pt>
                      <c:pt idx="33296">
                        <c:v>44832.351793981485</c:v>
                      </c:pt>
                      <c:pt idx="33297">
                        <c:v>44832.351805555554</c:v>
                      </c:pt>
                      <c:pt idx="33298">
                        <c:v>44832.351817129631</c:v>
                      </c:pt>
                      <c:pt idx="33299">
                        <c:v>44832.3518287037</c:v>
                      </c:pt>
                      <c:pt idx="33300">
                        <c:v>44832.351840277777</c:v>
                      </c:pt>
                      <c:pt idx="33301">
                        <c:v>44832.351851851854</c:v>
                      </c:pt>
                      <c:pt idx="33302">
                        <c:v>44832.351863425924</c:v>
                      </c:pt>
                      <c:pt idx="33303">
                        <c:v>44832.351875</c:v>
                      </c:pt>
                      <c:pt idx="33304">
                        <c:v>44832.351886574077</c:v>
                      </c:pt>
                      <c:pt idx="33305">
                        <c:v>44832.351898148147</c:v>
                      </c:pt>
                      <c:pt idx="33306">
                        <c:v>44832.351909722223</c:v>
                      </c:pt>
                      <c:pt idx="33307">
                        <c:v>44832.351921296293</c:v>
                      </c:pt>
                      <c:pt idx="33308">
                        <c:v>44832.35193287037</c:v>
                      </c:pt>
                      <c:pt idx="33309">
                        <c:v>44832.351944444446</c:v>
                      </c:pt>
                      <c:pt idx="33310">
                        <c:v>44832.351956018516</c:v>
                      </c:pt>
                      <c:pt idx="33311">
                        <c:v>44832.351967592593</c:v>
                      </c:pt>
                      <c:pt idx="33312">
                        <c:v>44832.351979166669</c:v>
                      </c:pt>
                      <c:pt idx="33313">
                        <c:v>44832.351990740739</c:v>
                      </c:pt>
                      <c:pt idx="33314">
                        <c:v>44832.352002314816</c:v>
                      </c:pt>
                      <c:pt idx="33315">
                        <c:v>44832.352013888885</c:v>
                      </c:pt>
                      <c:pt idx="33316">
                        <c:v>44832.352025462962</c:v>
                      </c:pt>
                      <c:pt idx="33317">
                        <c:v>44832.352037037039</c:v>
                      </c:pt>
                      <c:pt idx="33318">
                        <c:v>44832.352048611108</c:v>
                      </c:pt>
                      <c:pt idx="33319">
                        <c:v>44832.352060185185</c:v>
                      </c:pt>
                      <c:pt idx="33320">
                        <c:v>44832.352071759262</c:v>
                      </c:pt>
                      <c:pt idx="33321">
                        <c:v>44832.352083333331</c:v>
                      </c:pt>
                      <c:pt idx="33322">
                        <c:v>44832.352094907408</c:v>
                      </c:pt>
                      <c:pt idx="33323">
                        <c:v>44832.352106481485</c:v>
                      </c:pt>
                      <c:pt idx="33324">
                        <c:v>44832.352118055554</c:v>
                      </c:pt>
                      <c:pt idx="33325">
                        <c:v>44832.352129629631</c:v>
                      </c:pt>
                      <c:pt idx="33326">
                        <c:v>44832.352141203701</c:v>
                      </c:pt>
                      <c:pt idx="33327">
                        <c:v>44832.352152777778</c:v>
                      </c:pt>
                      <c:pt idx="33328">
                        <c:v>44832.352164351854</c:v>
                      </c:pt>
                      <c:pt idx="33329">
                        <c:v>44832.352175925924</c:v>
                      </c:pt>
                      <c:pt idx="33330">
                        <c:v>44832.352187500001</c:v>
                      </c:pt>
                      <c:pt idx="33331">
                        <c:v>44832.352199074077</c:v>
                      </c:pt>
                      <c:pt idx="33332">
                        <c:v>44832.352210648147</c:v>
                      </c:pt>
                      <c:pt idx="33333">
                        <c:v>44832.352222222224</c:v>
                      </c:pt>
                      <c:pt idx="33334">
                        <c:v>44832.352233796293</c:v>
                      </c:pt>
                      <c:pt idx="33335">
                        <c:v>44832.35224537037</c:v>
                      </c:pt>
                      <c:pt idx="33336">
                        <c:v>44832.352256944447</c:v>
                      </c:pt>
                      <c:pt idx="33337">
                        <c:v>44832.352268518516</c:v>
                      </c:pt>
                      <c:pt idx="33338">
                        <c:v>44832.352280092593</c:v>
                      </c:pt>
                      <c:pt idx="33339">
                        <c:v>44832.35229166667</c:v>
                      </c:pt>
                      <c:pt idx="33340">
                        <c:v>44832.352303240739</c:v>
                      </c:pt>
                      <c:pt idx="33341">
                        <c:v>44832.352314814816</c:v>
                      </c:pt>
                      <c:pt idx="33342">
                        <c:v>44832.352326388886</c:v>
                      </c:pt>
                      <c:pt idx="33343">
                        <c:v>44832.352337962962</c:v>
                      </c:pt>
                      <c:pt idx="33344">
                        <c:v>44832.352349537039</c:v>
                      </c:pt>
                      <c:pt idx="33345">
                        <c:v>44832.352361111109</c:v>
                      </c:pt>
                      <c:pt idx="33346">
                        <c:v>44832.352372685185</c:v>
                      </c:pt>
                      <c:pt idx="33347">
                        <c:v>44832.352384259262</c:v>
                      </c:pt>
                      <c:pt idx="33348">
                        <c:v>44832.352395833332</c:v>
                      </c:pt>
                      <c:pt idx="33349">
                        <c:v>44832.352407407408</c:v>
                      </c:pt>
                      <c:pt idx="33350">
                        <c:v>44832.352418981478</c:v>
                      </c:pt>
                      <c:pt idx="33351">
                        <c:v>44832.352430555555</c:v>
                      </c:pt>
                      <c:pt idx="33352">
                        <c:v>44832.352442129632</c:v>
                      </c:pt>
                      <c:pt idx="33353">
                        <c:v>44832.352453703701</c:v>
                      </c:pt>
                      <c:pt idx="33354">
                        <c:v>44832.352465277778</c:v>
                      </c:pt>
                      <c:pt idx="33355">
                        <c:v>44832.352476851855</c:v>
                      </c:pt>
                      <c:pt idx="33356">
                        <c:v>44832.352488425924</c:v>
                      </c:pt>
                      <c:pt idx="33357">
                        <c:v>44832.352500000001</c:v>
                      </c:pt>
                      <c:pt idx="33358">
                        <c:v>44832.352511574078</c:v>
                      </c:pt>
                      <c:pt idx="33359">
                        <c:v>44832.352523148147</c:v>
                      </c:pt>
                      <c:pt idx="33360">
                        <c:v>44832.352534722224</c:v>
                      </c:pt>
                      <c:pt idx="33361">
                        <c:v>44832.352546296293</c:v>
                      </c:pt>
                      <c:pt idx="33362">
                        <c:v>44832.35255787037</c:v>
                      </c:pt>
                      <c:pt idx="33363">
                        <c:v>44832.352569444447</c:v>
                      </c:pt>
                      <c:pt idx="33364">
                        <c:v>44832.352581018517</c:v>
                      </c:pt>
                      <c:pt idx="33365">
                        <c:v>44832.352592592593</c:v>
                      </c:pt>
                      <c:pt idx="33366">
                        <c:v>44832.35260416667</c:v>
                      </c:pt>
                      <c:pt idx="33367">
                        <c:v>44832.35261574074</c:v>
                      </c:pt>
                      <c:pt idx="33368">
                        <c:v>44832.352627314816</c:v>
                      </c:pt>
                      <c:pt idx="33369">
                        <c:v>44832.352638888886</c:v>
                      </c:pt>
                      <c:pt idx="33370">
                        <c:v>44832.352650462963</c:v>
                      </c:pt>
                      <c:pt idx="33371">
                        <c:v>44832.352662037039</c:v>
                      </c:pt>
                      <c:pt idx="33372">
                        <c:v>44832.352673611109</c:v>
                      </c:pt>
                      <c:pt idx="33373">
                        <c:v>44832.352685185186</c:v>
                      </c:pt>
                      <c:pt idx="33374">
                        <c:v>44832.352696759262</c:v>
                      </c:pt>
                      <c:pt idx="33375">
                        <c:v>44832.352708333332</c:v>
                      </c:pt>
                      <c:pt idx="33376">
                        <c:v>44832.352719907409</c:v>
                      </c:pt>
                      <c:pt idx="33377">
                        <c:v>44832.352731481478</c:v>
                      </c:pt>
                      <c:pt idx="33378">
                        <c:v>44832.352743055555</c:v>
                      </c:pt>
                      <c:pt idx="33379">
                        <c:v>44832.352754629632</c:v>
                      </c:pt>
                      <c:pt idx="33380">
                        <c:v>44832.352777777778</c:v>
                      </c:pt>
                      <c:pt idx="33381">
                        <c:v>44832.352789351855</c:v>
                      </c:pt>
                      <c:pt idx="33382">
                        <c:v>44832.352800925924</c:v>
                      </c:pt>
                      <c:pt idx="33383">
                        <c:v>44832.352812500001</c:v>
                      </c:pt>
                      <c:pt idx="33384">
                        <c:v>44832.352824074071</c:v>
                      </c:pt>
                      <c:pt idx="33385">
                        <c:v>44832.352835648147</c:v>
                      </c:pt>
                      <c:pt idx="33386">
                        <c:v>44832.352847222224</c:v>
                      </c:pt>
                      <c:pt idx="33387">
                        <c:v>44832.352858796294</c:v>
                      </c:pt>
                      <c:pt idx="33388">
                        <c:v>44832.352870370371</c:v>
                      </c:pt>
                      <c:pt idx="33389">
                        <c:v>44832.352881944447</c:v>
                      </c:pt>
                      <c:pt idx="33390">
                        <c:v>44832.352893518517</c:v>
                      </c:pt>
                      <c:pt idx="33391">
                        <c:v>44832.352905092594</c:v>
                      </c:pt>
                      <c:pt idx="33392">
                        <c:v>44832.352916666663</c:v>
                      </c:pt>
                      <c:pt idx="33393">
                        <c:v>44832.35292824074</c:v>
                      </c:pt>
                      <c:pt idx="33394">
                        <c:v>44832.352939814817</c:v>
                      </c:pt>
                      <c:pt idx="33395">
                        <c:v>44832.352951388886</c:v>
                      </c:pt>
                      <c:pt idx="33396">
                        <c:v>44832.352962962963</c:v>
                      </c:pt>
                      <c:pt idx="33397">
                        <c:v>44832.35297453704</c:v>
                      </c:pt>
                      <c:pt idx="33398">
                        <c:v>44832.352986111109</c:v>
                      </c:pt>
                      <c:pt idx="33399">
                        <c:v>44832.352997685186</c:v>
                      </c:pt>
                      <c:pt idx="33400">
                        <c:v>44832.353009259263</c:v>
                      </c:pt>
                      <c:pt idx="33401">
                        <c:v>44832.353020833332</c:v>
                      </c:pt>
                      <c:pt idx="33402">
                        <c:v>44832.353032407409</c:v>
                      </c:pt>
                      <c:pt idx="33403">
                        <c:v>44832.353043981479</c:v>
                      </c:pt>
                      <c:pt idx="33404">
                        <c:v>44832.353055555555</c:v>
                      </c:pt>
                      <c:pt idx="33405">
                        <c:v>44832.353067129632</c:v>
                      </c:pt>
                      <c:pt idx="33406">
                        <c:v>44832.353078703702</c:v>
                      </c:pt>
                      <c:pt idx="33407">
                        <c:v>44832.353090277778</c:v>
                      </c:pt>
                      <c:pt idx="33408">
                        <c:v>44832.353101851855</c:v>
                      </c:pt>
                      <c:pt idx="33409">
                        <c:v>44832.353113425925</c:v>
                      </c:pt>
                      <c:pt idx="33410">
                        <c:v>44832.353125000001</c:v>
                      </c:pt>
                      <c:pt idx="33411">
                        <c:v>44832.353136574071</c:v>
                      </c:pt>
                      <c:pt idx="33412">
                        <c:v>44832.353148148148</c:v>
                      </c:pt>
                      <c:pt idx="33413">
                        <c:v>44832.353159722225</c:v>
                      </c:pt>
                      <c:pt idx="33414">
                        <c:v>44832.353171296294</c:v>
                      </c:pt>
                      <c:pt idx="33415">
                        <c:v>44832.353182870371</c:v>
                      </c:pt>
                      <c:pt idx="33416">
                        <c:v>44832.353194444448</c:v>
                      </c:pt>
                      <c:pt idx="33417">
                        <c:v>44832.353206018517</c:v>
                      </c:pt>
                      <c:pt idx="33418">
                        <c:v>44832.353217592594</c:v>
                      </c:pt>
                      <c:pt idx="33419">
                        <c:v>44832.353229166663</c:v>
                      </c:pt>
                      <c:pt idx="33420">
                        <c:v>44832.35324074074</c:v>
                      </c:pt>
                      <c:pt idx="33421">
                        <c:v>44832.353252314817</c:v>
                      </c:pt>
                      <c:pt idx="33422">
                        <c:v>44832.353263888886</c:v>
                      </c:pt>
                      <c:pt idx="33423">
                        <c:v>44832.353275462963</c:v>
                      </c:pt>
                      <c:pt idx="33424">
                        <c:v>44832.35328703704</c:v>
                      </c:pt>
                      <c:pt idx="33425">
                        <c:v>44832.353298611109</c:v>
                      </c:pt>
                      <c:pt idx="33426">
                        <c:v>44832.353310185186</c:v>
                      </c:pt>
                      <c:pt idx="33427">
                        <c:v>44832.353321759256</c:v>
                      </c:pt>
                      <c:pt idx="33428">
                        <c:v>44832.353333333333</c:v>
                      </c:pt>
                      <c:pt idx="33429">
                        <c:v>44832.353344907409</c:v>
                      </c:pt>
                      <c:pt idx="33430">
                        <c:v>44832.353356481479</c:v>
                      </c:pt>
                      <c:pt idx="33431">
                        <c:v>44832.353368055556</c:v>
                      </c:pt>
                      <c:pt idx="33432">
                        <c:v>44832.353379629632</c:v>
                      </c:pt>
                      <c:pt idx="33433">
                        <c:v>44832.353391203702</c:v>
                      </c:pt>
                      <c:pt idx="33434">
                        <c:v>44832.353402777779</c:v>
                      </c:pt>
                      <c:pt idx="33435">
                        <c:v>44832.353414351855</c:v>
                      </c:pt>
                      <c:pt idx="33436">
                        <c:v>44832.353425925925</c:v>
                      </c:pt>
                      <c:pt idx="33437">
                        <c:v>44832.353437500002</c:v>
                      </c:pt>
                      <c:pt idx="33438">
                        <c:v>44832.353449074071</c:v>
                      </c:pt>
                      <c:pt idx="33439">
                        <c:v>44832.353460648148</c:v>
                      </c:pt>
                      <c:pt idx="33440">
                        <c:v>44832.353472222225</c:v>
                      </c:pt>
                      <c:pt idx="33441">
                        <c:v>44832.353483796294</c:v>
                      </c:pt>
                      <c:pt idx="33442">
                        <c:v>44832.353495370371</c:v>
                      </c:pt>
                      <c:pt idx="33443">
                        <c:v>44832.353506944448</c:v>
                      </c:pt>
                      <c:pt idx="33444">
                        <c:v>44832.353518518517</c:v>
                      </c:pt>
                      <c:pt idx="33445">
                        <c:v>44832.353530092594</c:v>
                      </c:pt>
                      <c:pt idx="33446">
                        <c:v>44832.353541666664</c:v>
                      </c:pt>
                      <c:pt idx="33447">
                        <c:v>44832.35355324074</c:v>
                      </c:pt>
                      <c:pt idx="33448">
                        <c:v>44832.353564814817</c:v>
                      </c:pt>
                      <c:pt idx="33449">
                        <c:v>44832.353576388887</c:v>
                      </c:pt>
                      <c:pt idx="33450">
                        <c:v>44832.353587962964</c:v>
                      </c:pt>
                      <c:pt idx="33451">
                        <c:v>44832.35359953704</c:v>
                      </c:pt>
                      <c:pt idx="33452">
                        <c:v>44832.35361111111</c:v>
                      </c:pt>
                      <c:pt idx="33453">
                        <c:v>44832.353622685187</c:v>
                      </c:pt>
                      <c:pt idx="33454">
                        <c:v>44832.353634259256</c:v>
                      </c:pt>
                      <c:pt idx="33455">
                        <c:v>44832.353645833333</c:v>
                      </c:pt>
                      <c:pt idx="33456">
                        <c:v>44832.35365740741</c:v>
                      </c:pt>
                      <c:pt idx="33457">
                        <c:v>44832.353668981479</c:v>
                      </c:pt>
                      <c:pt idx="33458">
                        <c:v>44832.353680555556</c:v>
                      </c:pt>
                      <c:pt idx="33459">
                        <c:v>44832.353692129633</c:v>
                      </c:pt>
                      <c:pt idx="33460">
                        <c:v>44832.353703703702</c:v>
                      </c:pt>
                      <c:pt idx="33461">
                        <c:v>44832.353715277779</c:v>
                      </c:pt>
                      <c:pt idx="33462">
                        <c:v>44832.353726851848</c:v>
                      </c:pt>
                      <c:pt idx="33463">
                        <c:v>44832.353738425925</c:v>
                      </c:pt>
                      <c:pt idx="33464">
                        <c:v>44832.353750000002</c:v>
                      </c:pt>
                      <c:pt idx="33465">
                        <c:v>44832.353761574072</c:v>
                      </c:pt>
                      <c:pt idx="33466">
                        <c:v>44832.353773148148</c:v>
                      </c:pt>
                      <c:pt idx="33467">
                        <c:v>44832.353784722225</c:v>
                      </c:pt>
                      <c:pt idx="33468">
                        <c:v>44832.353796296295</c:v>
                      </c:pt>
                      <c:pt idx="33469">
                        <c:v>44832.353807870371</c:v>
                      </c:pt>
                      <c:pt idx="33470">
                        <c:v>44832.353819444441</c:v>
                      </c:pt>
                      <c:pt idx="33471">
                        <c:v>44832.353831018518</c:v>
                      </c:pt>
                      <c:pt idx="33472">
                        <c:v>44832.353842592594</c:v>
                      </c:pt>
                      <c:pt idx="33473">
                        <c:v>44832.353854166664</c:v>
                      </c:pt>
                      <c:pt idx="33474">
                        <c:v>44832.353865740741</c:v>
                      </c:pt>
                      <c:pt idx="33475">
                        <c:v>44832.353877314818</c:v>
                      </c:pt>
                      <c:pt idx="33476">
                        <c:v>44832.353888888887</c:v>
                      </c:pt>
                      <c:pt idx="33477">
                        <c:v>44832.353900462964</c:v>
                      </c:pt>
                      <c:pt idx="33478">
                        <c:v>44832.353912037041</c:v>
                      </c:pt>
                      <c:pt idx="33479">
                        <c:v>44832.35392361111</c:v>
                      </c:pt>
                      <c:pt idx="33480">
                        <c:v>44832.353935185187</c:v>
                      </c:pt>
                      <c:pt idx="33481">
                        <c:v>44832.353946759256</c:v>
                      </c:pt>
                      <c:pt idx="33482">
                        <c:v>44832.353958333333</c:v>
                      </c:pt>
                      <c:pt idx="33483">
                        <c:v>44832.35396990741</c:v>
                      </c:pt>
                      <c:pt idx="33484">
                        <c:v>44832.353981481479</c:v>
                      </c:pt>
                      <c:pt idx="33485">
                        <c:v>44832.353993055556</c:v>
                      </c:pt>
                      <c:pt idx="33486">
                        <c:v>44832.354004629633</c:v>
                      </c:pt>
                      <c:pt idx="33487">
                        <c:v>44832.354016203702</c:v>
                      </c:pt>
                      <c:pt idx="33488">
                        <c:v>44832.354027777779</c:v>
                      </c:pt>
                      <c:pt idx="33489">
                        <c:v>44832.354039351849</c:v>
                      </c:pt>
                      <c:pt idx="33490">
                        <c:v>44832.354050925926</c:v>
                      </c:pt>
                      <c:pt idx="33491">
                        <c:v>44832.354062500002</c:v>
                      </c:pt>
                      <c:pt idx="33492">
                        <c:v>44832.354074074072</c:v>
                      </c:pt>
                      <c:pt idx="33493">
                        <c:v>44832.354085648149</c:v>
                      </c:pt>
                      <c:pt idx="33494">
                        <c:v>44832.354097222225</c:v>
                      </c:pt>
                      <c:pt idx="33495">
                        <c:v>44832.354108796295</c:v>
                      </c:pt>
                      <c:pt idx="33496">
                        <c:v>44832.354120370372</c:v>
                      </c:pt>
                      <c:pt idx="33497">
                        <c:v>44832.354131944441</c:v>
                      </c:pt>
                      <c:pt idx="33498">
                        <c:v>44832.354143518518</c:v>
                      </c:pt>
                      <c:pt idx="33499">
                        <c:v>44832.354155092595</c:v>
                      </c:pt>
                      <c:pt idx="33500">
                        <c:v>44832.354166666664</c:v>
                      </c:pt>
                      <c:pt idx="33501">
                        <c:v>44832.354178240741</c:v>
                      </c:pt>
                      <c:pt idx="33502">
                        <c:v>44832.354189814818</c:v>
                      </c:pt>
                      <c:pt idx="33503">
                        <c:v>44832.354201388887</c:v>
                      </c:pt>
                      <c:pt idx="33504">
                        <c:v>44832.354212962964</c:v>
                      </c:pt>
                      <c:pt idx="33505">
                        <c:v>44832.354224537034</c:v>
                      </c:pt>
                      <c:pt idx="33506">
                        <c:v>44832.35423611111</c:v>
                      </c:pt>
                      <c:pt idx="33507">
                        <c:v>44832.354247685187</c:v>
                      </c:pt>
                      <c:pt idx="33508">
                        <c:v>44832.354259259257</c:v>
                      </c:pt>
                      <c:pt idx="33509">
                        <c:v>44832.354270833333</c:v>
                      </c:pt>
                      <c:pt idx="33510">
                        <c:v>44832.35428240741</c:v>
                      </c:pt>
                      <c:pt idx="33511">
                        <c:v>44832.35429398148</c:v>
                      </c:pt>
                      <c:pt idx="33512">
                        <c:v>44832.354305555556</c:v>
                      </c:pt>
                      <c:pt idx="33513">
                        <c:v>44832.354317129626</c:v>
                      </c:pt>
                      <c:pt idx="33514">
                        <c:v>44832.354328703703</c:v>
                      </c:pt>
                      <c:pt idx="33515">
                        <c:v>44832.35434027778</c:v>
                      </c:pt>
                      <c:pt idx="33516">
                        <c:v>44832.354351851849</c:v>
                      </c:pt>
                      <c:pt idx="33517">
                        <c:v>44832.354363425926</c:v>
                      </c:pt>
                      <c:pt idx="33518">
                        <c:v>44832.354375000003</c:v>
                      </c:pt>
                      <c:pt idx="33519">
                        <c:v>44832.354386574072</c:v>
                      </c:pt>
                      <c:pt idx="33520">
                        <c:v>44832.354398148149</c:v>
                      </c:pt>
                      <c:pt idx="33521">
                        <c:v>44832.354409722226</c:v>
                      </c:pt>
                      <c:pt idx="33522">
                        <c:v>44832.354421296295</c:v>
                      </c:pt>
                      <c:pt idx="33523">
                        <c:v>44832.354432870372</c:v>
                      </c:pt>
                      <c:pt idx="33524">
                        <c:v>44832.354444444441</c:v>
                      </c:pt>
                      <c:pt idx="33525">
                        <c:v>44832.354456018518</c:v>
                      </c:pt>
                      <c:pt idx="33526">
                        <c:v>44832.354467592595</c:v>
                      </c:pt>
                      <c:pt idx="33527">
                        <c:v>44832.354479166665</c:v>
                      </c:pt>
                      <c:pt idx="33528">
                        <c:v>44832.354490740741</c:v>
                      </c:pt>
                      <c:pt idx="33529">
                        <c:v>44832.354502314818</c:v>
                      </c:pt>
                      <c:pt idx="33530">
                        <c:v>44832.354513888888</c:v>
                      </c:pt>
                      <c:pt idx="33531">
                        <c:v>44832.354525462964</c:v>
                      </c:pt>
                      <c:pt idx="33532">
                        <c:v>44832.354537037034</c:v>
                      </c:pt>
                      <c:pt idx="33533">
                        <c:v>44832.354548611111</c:v>
                      </c:pt>
                      <c:pt idx="33534">
                        <c:v>44832.354571759257</c:v>
                      </c:pt>
                      <c:pt idx="33535">
                        <c:v>44832.354583333334</c:v>
                      </c:pt>
                      <c:pt idx="33536">
                        <c:v>44832.354594907411</c:v>
                      </c:pt>
                      <c:pt idx="33537">
                        <c:v>44832.35460648148</c:v>
                      </c:pt>
                      <c:pt idx="33538">
                        <c:v>44832.354618055557</c:v>
                      </c:pt>
                      <c:pt idx="33539">
                        <c:v>44832.354629629626</c:v>
                      </c:pt>
                      <c:pt idx="33540">
                        <c:v>44832.354641203703</c:v>
                      </c:pt>
                      <c:pt idx="33541">
                        <c:v>44832.35465277778</c:v>
                      </c:pt>
                      <c:pt idx="33542">
                        <c:v>44832.354664351849</c:v>
                      </c:pt>
                      <c:pt idx="33543">
                        <c:v>44832.354675925926</c:v>
                      </c:pt>
                      <c:pt idx="33544">
                        <c:v>44832.354687500003</c:v>
                      </c:pt>
                      <c:pt idx="33545">
                        <c:v>44832.354699074072</c:v>
                      </c:pt>
                      <c:pt idx="33546">
                        <c:v>44832.354710648149</c:v>
                      </c:pt>
                      <c:pt idx="33547">
                        <c:v>44832.354722222219</c:v>
                      </c:pt>
                      <c:pt idx="33548">
                        <c:v>44832.354733796295</c:v>
                      </c:pt>
                      <c:pt idx="33549">
                        <c:v>44832.354745370372</c:v>
                      </c:pt>
                      <c:pt idx="33550">
                        <c:v>44832.354756944442</c:v>
                      </c:pt>
                      <c:pt idx="33551">
                        <c:v>44832.354768518519</c:v>
                      </c:pt>
                      <c:pt idx="33552">
                        <c:v>44832.354780092595</c:v>
                      </c:pt>
                      <c:pt idx="33553">
                        <c:v>44832.354791666665</c:v>
                      </c:pt>
                      <c:pt idx="33554">
                        <c:v>44832.354803240742</c:v>
                      </c:pt>
                      <c:pt idx="33555">
                        <c:v>44832.354814814818</c:v>
                      </c:pt>
                      <c:pt idx="33556">
                        <c:v>44832.354826388888</c:v>
                      </c:pt>
                      <c:pt idx="33557">
                        <c:v>44832.354837962965</c:v>
                      </c:pt>
                      <c:pt idx="33558">
                        <c:v>44832.354849537034</c:v>
                      </c:pt>
                      <c:pt idx="33559">
                        <c:v>44832.354861111111</c:v>
                      </c:pt>
                      <c:pt idx="33560">
                        <c:v>44832.354872685188</c:v>
                      </c:pt>
                      <c:pt idx="33561">
                        <c:v>44832.354884259257</c:v>
                      </c:pt>
                      <c:pt idx="33562">
                        <c:v>44832.354895833334</c:v>
                      </c:pt>
                      <c:pt idx="33563">
                        <c:v>44832.354907407411</c:v>
                      </c:pt>
                      <c:pt idx="33564">
                        <c:v>44832.35491898148</c:v>
                      </c:pt>
                      <c:pt idx="33565">
                        <c:v>44832.354930555557</c:v>
                      </c:pt>
                      <c:pt idx="33566">
                        <c:v>44832.354942129627</c:v>
                      </c:pt>
                      <c:pt idx="33567">
                        <c:v>44832.354953703703</c:v>
                      </c:pt>
                      <c:pt idx="33568">
                        <c:v>44832.35496527778</c:v>
                      </c:pt>
                      <c:pt idx="33569">
                        <c:v>44832.35497685185</c:v>
                      </c:pt>
                      <c:pt idx="33570">
                        <c:v>44832.354988425926</c:v>
                      </c:pt>
                      <c:pt idx="33571">
                        <c:v>44832.355000000003</c:v>
                      </c:pt>
                      <c:pt idx="33572">
                        <c:v>44832.355011574073</c:v>
                      </c:pt>
                      <c:pt idx="33573">
                        <c:v>44832.355023148149</c:v>
                      </c:pt>
                      <c:pt idx="33574">
                        <c:v>44832.355034722219</c:v>
                      </c:pt>
                      <c:pt idx="33575">
                        <c:v>44832.355046296296</c:v>
                      </c:pt>
                      <c:pt idx="33576">
                        <c:v>44832.355057870373</c:v>
                      </c:pt>
                      <c:pt idx="33577">
                        <c:v>44832.355069444442</c:v>
                      </c:pt>
                      <c:pt idx="33578">
                        <c:v>44832.355081018519</c:v>
                      </c:pt>
                      <c:pt idx="33579">
                        <c:v>44832.355092592596</c:v>
                      </c:pt>
                      <c:pt idx="33580">
                        <c:v>44832.355104166665</c:v>
                      </c:pt>
                      <c:pt idx="33581">
                        <c:v>44832.355115740742</c:v>
                      </c:pt>
                      <c:pt idx="33582">
                        <c:v>44832.355127314811</c:v>
                      </c:pt>
                      <c:pt idx="33583">
                        <c:v>44832.355138888888</c:v>
                      </c:pt>
                      <c:pt idx="33584">
                        <c:v>44832.355150462965</c:v>
                      </c:pt>
                      <c:pt idx="33585">
                        <c:v>44832.355162037034</c:v>
                      </c:pt>
                      <c:pt idx="33586">
                        <c:v>44832.355173611111</c:v>
                      </c:pt>
                      <c:pt idx="33587">
                        <c:v>44832.355185185188</c:v>
                      </c:pt>
                      <c:pt idx="33588">
                        <c:v>44832.355196759258</c:v>
                      </c:pt>
                      <c:pt idx="33589">
                        <c:v>44832.355208333334</c:v>
                      </c:pt>
                      <c:pt idx="33590">
                        <c:v>44832.355219907404</c:v>
                      </c:pt>
                      <c:pt idx="33591">
                        <c:v>44832.355231481481</c:v>
                      </c:pt>
                      <c:pt idx="33592">
                        <c:v>44832.355243055557</c:v>
                      </c:pt>
                      <c:pt idx="33593">
                        <c:v>44832.355254629627</c:v>
                      </c:pt>
                      <c:pt idx="33594">
                        <c:v>44832.355266203704</c:v>
                      </c:pt>
                      <c:pt idx="33595">
                        <c:v>44832.35527777778</c:v>
                      </c:pt>
                      <c:pt idx="33596">
                        <c:v>44832.35528935185</c:v>
                      </c:pt>
                      <c:pt idx="33597">
                        <c:v>44832.355300925927</c:v>
                      </c:pt>
                      <c:pt idx="33598">
                        <c:v>44832.355312500003</c:v>
                      </c:pt>
                      <c:pt idx="33599">
                        <c:v>44832.355324074073</c:v>
                      </c:pt>
                      <c:pt idx="33600">
                        <c:v>44832.35533564815</c:v>
                      </c:pt>
                      <c:pt idx="33601">
                        <c:v>44832.355347222219</c:v>
                      </c:pt>
                      <c:pt idx="33602">
                        <c:v>44832.355358796296</c:v>
                      </c:pt>
                      <c:pt idx="33603">
                        <c:v>44832.355370370373</c:v>
                      </c:pt>
                      <c:pt idx="33604">
                        <c:v>44832.355381944442</c:v>
                      </c:pt>
                      <c:pt idx="33605">
                        <c:v>44832.355393518519</c:v>
                      </c:pt>
                      <c:pt idx="33606">
                        <c:v>44832.355405092596</c:v>
                      </c:pt>
                      <c:pt idx="33607">
                        <c:v>44832.355416666665</c:v>
                      </c:pt>
                      <c:pt idx="33608">
                        <c:v>44832.355428240742</c:v>
                      </c:pt>
                      <c:pt idx="33609">
                        <c:v>44832.355439814812</c:v>
                      </c:pt>
                      <c:pt idx="33610">
                        <c:v>44832.355451388888</c:v>
                      </c:pt>
                      <c:pt idx="33611">
                        <c:v>44832.355462962965</c:v>
                      </c:pt>
                      <c:pt idx="33612">
                        <c:v>44832.355474537035</c:v>
                      </c:pt>
                      <c:pt idx="33613">
                        <c:v>44832.355486111112</c:v>
                      </c:pt>
                      <c:pt idx="33614">
                        <c:v>44832.355497685188</c:v>
                      </c:pt>
                      <c:pt idx="33615">
                        <c:v>44832.355509259258</c:v>
                      </c:pt>
                      <c:pt idx="33616">
                        <c:v>44832.355520833335</c:v>
                      </c:pt>
                      <c:pt idx="33617">
                        <c:v>44832.355532407404</c:v>
                      </c:pt>
                      <c:pt idx="33618">
                        <c:v>44832.355543981481</c:v>
                      </c:pt>
                      <c:pt idx="33619">
                        <c:v>44832.355555555558</c:v>
                      </c:pt>
                      <c:pt idx="33620">
                        <c:v>44832.355567129627</c:v>
                      </c:pt>
                      <c:pt idx="33621">
                        <c:v>44832.355578703704</c:v>
                      </c:pt>
                      <c:pt idx="33622">
                        <c:v>44832.355590277781</c:v>
                      </c:pt>
                      <c:pt idx="33623">
                        <c:v>44832.35560185185</c:v>
                      </c:pt>
                      <c:pt idx="33624">
                        <c:v>44832.355613425927</c:v>
                      </c:pt>
                      <c:pt idx="33625">
                        <c:v>44832.355624999997</c:v>
                      </c:pt>
                      <c:pt idx="33626">
                        <c:v>44832.355636574073</c:v>
                      </c:pt>
                      <c:pt idx="33627">
                        <c:v>44832.35564814815</c:v>
                      </c:pt>
                      <c:pt idx="33628">
                        <c:v>44832.35565972222</c:v>
                      </c:pt>
                      <c:pt idx="33629">
                        <c:v>44832.355671296296</c:v>
                      </c:pt>
                      <c:pt idx="33630">
                        <c:v>44832.355682870373</c:v>
                      </c:pt>
                      <c:pt idx="33631">
                        <c:v>44832.355694444443</c:v>
                      </c:pt>
                      <c:pt idx="33632">
                        <c:v>44832.355706018519</c:v>
                      </c:pt>
                      <c:pt idx="33633">
                        <c:v>44832.355717592596</c:v>
                      </c:pt>
                      <c:pt idx="33634">
                        <c:v>44832.355729166666</c:v>
                      </c:pt>
                      <c:pt idx="33635">
                        <c:v>44832.355740740742</c:v>
                      </c:pt>
                      <c:pt idx="33636">
                        <c:v>44832.355752314812</c:v>
                      </c:pt>
                      <c:pt idx="33637">
                        <c:v>44832.355763888889</c:v>
                      </c:pt>
                      <c:pt idx="33638">
                        <c:v>44832.355775462966</c:v>
                      </c:pt>
                      <c:pt idx="33639">
                        <c:v>44832.355787037035</c:v>
                      </c:pt>
                      <c:pt idx="33640">
                        <c:v>44832.355798611112</c:v>
                      </c:pt>
                      <c:pt idx="33641">
                        <c:v>44832.355810185189</c:v>
                      </c:pt>
                      <c:pt idx="33642">
                        <c:v>44832.355821759258</c:v>
                      </c:pt>
                      <c:pt idx="33643">
                        <c:v>44832.355833333335</c:v>
                      </c:pt>
                      <c:pt idx="33644">
                        <c:v>44832.355844907404</c:v>
                      </c:pt>
                      <c:pt idx="33645">
                        <c:v>44832.355856481481</c:v>
                      </c:pt>
                      <c:pt idx="33646">
                        <c:v>44832.355868055558</c:v>
                      </c:pt>
                      <c:pt idx="33647">
                        <c:v>44832.355879629627</c:v>
                      </c:pt>
                      <c:pt idx="33648">
                        <c:v>44832.355891203704</c:v>
                      </c:pt>
                      <c:pt idx="33649">
                        <c:v>44832.355902777781</c:v>
                      </c:pt>
                      <c:pt idx="33650">
                        <c:v>44832.355914351851</c:v>
                      </c:pt>
                      <c:pt idx="33651">
                        <c:v>44832.355925925927</c:v>
                      </c:pt>
                      <c:pt idx="33652">
                        <c:v>44832.355937499997</c:v>
                      </c:pt>
                      <c:pt idx="33653">
                        <c:v>44832.355949074074</c:v>
                      </c:pt>
                      <c:pt idx="33654">
                        <c:v>44832.35596064815</c:v>
                      </c:pt>
                      <c:pt idx="33655">
                        <c:v>44832.35597222222</c:v>
                      </c:pt>
                      <c:pt idx="33656">
                        <c:v>44832.355983796297</c:v>
                      </c:pt>
                      <c:pt idx="33657">
                        <c:v>44832.355995370373</c:v>
                      </c:pt>
                      <c:pt idx="33658">
                        <c:v>44832.356006944443</c:v>
                      </c:pt>
                      <c:pt idx="33659">
                        <c:v>44832.35601851852</c:v>
                      </c:pt>
                      <c:pt idx="33660">
                        <c:v>44832.356030092589</c:v>
                      </c:pt>
                      <c:pt idx="33661">
                        <c:v>44832.356041666666</c:v>
                      </c:pt>
                      <c:pt idx="33662">
                        <c:v>44832.356053240743</c:v>
                      </c:pt>
                      <c:pt idx="33663">
                        <c:v>44832.356064814812</c:v>
                      </c:pt>
                      <c:pt idx="33664">
                        <c:v>44832.356076388889</c:v>
                      </c:pt>
                      <c:pt idx="33665">
                        <c:v>44832.356087962966</c:v>
                      </c:pt>
                      <c:pt idx="33666">
                        <c:v>44832.356099537035</c:v>
                      </c:pt>
                      <c:pt idx="33667">
                        <c:v>44832.356111111112</c:v>
                      </c:pt>
                      <c:pt idx="33668">
                        <c:v>44832.356122685182</c:v>
                      </c:pt>
                      <c:pt idx="33669">
                        <c:v>44832.356134259258</c:v>
                      </c:pt>
                      <c:pt idx="33670">
                        <c:v>44832.356145833335</c:v>
                      </c:pt>
                      <c:pt idx="33671">
                        <c:v>44832.356168981481</c:v>
                      </c:pt>
                      <c:pt idx="33672">
                        <c:v>44832.356180555558</c:v>
                      </c:pt>
                      <c:pt idx="33673">
                        <c:v>44832.356192129628</c:v>
                      </c:pt>
                      <c:pt idx="33674">
                        <c:v>44832.356203703705</c:v>
                      </c:pt>
                      <c:pt idx="33675">
                        <c:v>44832.356215277781</c:v>
                      </c:pt>
                      <c:pt idx="33676">
                        <c:v>44832.356226851851</c:v>
                      </c:pt>
                      <c:pt idx="33677">
                        <c:v>44832.356238425928</c:v>
                      </c:pt>
                      <c:pt idx="33678">
                        <c:v>44832.356249999997</c:v>
                      </c:pt>
                      <c:pt idx="33679">
                        <c:v>44832.356261574074</c:v>
                      </c:pt>
                      <c:pt idx="33680">
                        <c:v>44832.356273148151</c:v>
                      </c:pt>
                      <c:pt idx="33681">
                        <c:v>44832.35628472222</c:v>
                      </c:pt>
                      <c:pt idx="33682">
                        <c:v>44832.356296296297</c:v>
                      </c:pt>
                      <c:pt idx="33683">
                        <c:v>44832.356307870374</c:v>
                      </c:pt>
                      <c:pt idx="33684">
                        <c:v>44832.356319444443</c:v>
                      </c:pt>
                      <c:pt idx="33685">
                        <c:v>44832.35633101852</c:v>
                      </c:pt>
                      <c:pt idx="33686">
                        <c:v>44832.356342592589</c:v>
                      </c:pt>
                      <c:pt idx="33687">
                        <c:v>44832.356354166666</c:v>
                      </c:pt>
                      <c:pt idx="33688">
                        <c:v>44832.356365740743</c:v>
                      </c:pt>
                      <c:pt idx="33689">
                        <c:v>44832.356377314813</c:v>
                      </c:pt>
                      <c:pt idx="33690">
                        <c:v>44832.356388888889</c:v>
                      </c:pt>
                      <c:pt idx="33691">
                        <c:v>44832.356400462966</c:v>
                      </c:pt>
                      <c:pt idx="33692">
                        <c:v>44832.356412037036</c:v>
                      </c:pt>
                      <c:pt idx="33693">
                        <c:v>44832.356423611112</c:v>
                      </c:pt>
                      <c:pt idx="33694">
                        <c:v>44832.356435185182</c:v>
                      </c:pt>
                      <c:pt idx="33695">
                        <c:v>44832.356446759259</c:v>
                      </c:pt>
                      <c:pt idx="33696">
                        <c:v>44832.356458333335</c:v>
                      </c:pt>
                      <c:pt idx="33697">
                        <c:v>44832.356469907405</c:v>
                      </c:pt>
                      <c:pt idx="33698">
                        <c:v>44832.356481481482</c:v>
                      </c:pt>
                      <c:pt idx="33699">
                        <c:v>44832.356493055559</c:v>
                      </c:pt>
                      <c:pt idx="33700">
                        <c:v>44832.356504629628</c:v>
                      </c:pt>
                      <c:pt idx="33701">
                        <c:v>44832.356516203705</c:v>
                      </c:pt>
                      <c:pt idx="33702">
                        <c:v>44832.356527777774</c:v>
                      </c:pt>
                      <c:pt idx="33703">
                        <c:v>44832.356539351851</c:v>
                      </c:pt>
                      <c:pt idx="33704">
                        <c:v>44832.356550925928</c:v>
                      </c:pt>
                      <c:pt idx="33705">
                        <c:v>44832.356562499997</c:v>
                      </c:pt>
                      <c:pt idx="33706">
                        <c:v>44832.356574074074</c:v>
                      </c:pt>
                      <c:pt idx="33707">
                        <c:v>44832.356585648151</c:v>
                      </c:pt>
                      <c:pt idx="33708">
                        <c:v>44832.35659722222</c:v>
                      </c:pt>
                      <c:pt idx="33709">
                        <c:v>44832.356608796297</c:v>
                      </c:pt>
                      <c:pt idx="33710">
                        <c:v>44832.356620370374</c:v>
                      </c:pt>
                      <c:pt idx="33711">
                        <c:v>44832.356631944444</c:v>
                      </c:pt>
                      <c:pt idx="33712">
                        <c:v>44832.35664351852</c:v>
                      </c:pt>
                      <c:pt idx="33713">
                        <c:v>44832.35665509259</c:v>
                      </c:pt>
                      <c:pt idx="33714">
                        <c:v>44832.356666666667</c:v>
                      </c:pt>
                      <c:pt idx="33715">
                        <c:v>44832.356678240743</c:v>
                      </c:pt>
                      <c:pt idx="33716">
                        <c:v>44832.356689814813</c:v>
                      </c:pt>
                      <c:pt idx="33717">
                        <c:v>44832.35670138889</c:v>
                      </c:pt>
                      <c:pt idx="33718">
                        <c:v>44832.356712962966</c:v>
                      </c:pt>
                      <c:pt idx="33719">
                        <c:v>44832.356724537036</c:v>
                      </c:pt>
                      <c:pt idx="33720">
                        <c:v>44832.356736111113</c:v>
                      </c:pt>
                      <c:pt idx="33721">
                        <c:v>44832.356747685182</c:v>
                      </c:pt>
                      <c:pt idx="33722">
                        <c:v>44832.356759259259</c:v>
                      </c:pt>
                      <c:pt idx="33723">
                        <c:v>44832.356770833336</c:v>
                      </c:pt>
                      <c:pt idx="33724">
                        <c:v>44832.356782407405</c:v>
                      </c:pt>
                      <c:pt idx="33725">
                        <c:v>44832.356793981482</c:v>
                      </c:pt>
                      <c:pt idx="33726">
                        <c:v>44832.356805555559</c:v>
                      </c:pt>
                      <c:pt idx="33727">
                        <c:v>44832.356817129628</c:v>
                      </c:pt>
                      <c:pt idx="33728">
                        <c:v>44832.356828703705</c:v>
                      </c:pt>
                      <c:pt idx="33729">
                        <c:v>44832.356840277775</c:v>
                      </c:pt>
                      <c:pt idx="33730">
                        <c:v>44832.356851851851</c:v>
                      </c:pt>
                      <c:pt idx="33731">
                        <c:v>44832.356863425928</c:v>
                      </c:pt>
                      <c:pt idx="33732">
                        <c:v>44832.356874999998</c:v>
                      </c:pt>
                      <c:pt idx="33733">
                        <c:v>44832.356886574074</c:v>
                      </c:pt>
                      <c:pt idx="33734">
                        <c:v>44832.356898148151</c:v>
                      </c:pt>
                      <c:pt idx="33735">
                        <c:v>44832.356909722221</c:v>
                      </c:pt>
                      <c:pt idx="33736">
                        <c:v>44832.356921296298</c:v>
                      </c:pt>
                      <c:pt idx="33737">
                        <c:v>44832.356932870367</c:v>
                      </c:pt>
                      <c:pt idx="33738">
                        <c:v>44832.356944444444</c:v>
                      </c:pt>
                      <c:pt idx="33739">
                        <c:v>44832.356956018521</c:v>
                      </c:pt>
                      <c:pt idx="33740">
                        <c:v>44832.35696759259</c:v>
                      </c:pt>
                      <c:pt idx="33741">
                        <c:v>44832.356979166667</c:v>
                      </c:pt>
                      <c:pt idx="33742">
                        <c:v>44832.356990740744</c:v>
                      </c:pt>
                      <c:pt idx="33743">
                        <c:v>44832.357002314813</c:v>
                      </c:pt>
                      <c:pt idx="33744">
                        <c:v>44832.35701388889</c:v>
                      </c:pt>
                      <c:pt idx="33745">
                        <c:v>44832.357025462959</c:v>
                      </c:pt>
                      <c:pt idx="33746">
                        <c:v>44832.357037037036</c:v>
                      </c:pt>
                      <c:pt idx="33747">
                        <c:v>44832.357048611113</c:v>
                      </c:pt>
                      <c:pt idx="33748">
                        <c:v>44832.357060185182</c:v>
                      </c:pt>
                      <c:pt idx="33749">
                        <c:v>44832.357071759259</c:v>
                      </c:pt>
                      <c:pt idx="33750">
                        <c:v>44832.357083333336</c:v>
                      </c:pt>
                      <c:pt idx="33751">
                        <c:v>44832.357094907406</c:v>
                      </c:pt>
                      <c:pt idx="33752">
                        <c:v>44832.357106481482</c:v>
                      </c:pt>
                      <c:pt idx="33753">
                        <c:v>44832.357118055559</c:v>
                      </c:pt>
                      <c:pt idx="33754">
                        <c:v>44832.357129629629</c:v>
                      </c:pt>
                      <c:pt idx="33755">
                        <c:v>44832.357141203705</c:v>
                      </c:pt>
                      <c:pt idx="33756">
                        <c:v>44832.357152777775</c:v>
                      </c:pt>
                      <c:pt idx="33757">
                        <c:v>44832.357164351852</c:v>
                      </c:pt>
                      <c:pt idx="33758">
                        <c:v>44832.357175925928</c:v>
                      </c:pt>
                      <c:pt idx="33759">
                        <c:v>44832.357187499998</c:v>
                      </c:pt>
                      <c:pt idx="33760">
                        <c:v>44832.357199074075</c:v>
                      </c:pt>
                      <c:pt idx="33761">
                        <c:v>44832.357210648152</c:v>
                      </c:pt>
                      <c:pt idx="33762">
                        <c:v>44832.357222222221</c:v>
                      </c:pt>
                      <c:pt idx="33763">
                        <c:v>44832.357233796298</c:v>
                      </c:pt>
                      <c:pt idx="33764">
                        <c:v>44832.357245370367</c:v>
                      </c:pt>
                      <c:pt idx="33765">
                        <c:v>44832.357256944444</c:v>
                      </c:pt>
                      <c:pt idx="33766">
                        <c:v>44832.357268518521</c:v>
                      </c:pt>
                      <c:pt idx="33767">
                        <c:v>44832.35728009259</c:v>
                      </c:pt>
                      <c:pt idx="33768">
                        <c:v>44832.357291666667</c:v>
                      </c:pt>
                      <c:pt idx="33769">
                        <c:v>44832.357303240744</c:v>
                      </c:pt>
                      <c:pt idx="33770">
                        <c:v>44832.357314814813</c:v>
                      </c:pt>
                      <c:pt idx="33771">
                        <c:v>44832.35732638889</c:v>
                      </c:pt>
                      <c:pt idx="33772">
                        <c:v>44832.35733796296</c:v>
                      </c:pt>
                      <c:pt idx="33773">
                        <c:v>44832.357349537036</c:v>
                      </c:pt>
                      <c:pt idx="33774">
                        <c:v>44832.357361111113</c:v>
                      </c:pt>
                      <c:pt idx="33775">
                        <c:v>44832.357372685183</c:v>
                      </c:pt>
                      <c:pt idx="33776">
                        <c:v>44832.35738425926</c:v>
                      </c:pt>
                      <c:pt idx="33777">
                        <c:v>44832.357395833336</c:v>
                      </c:pt>
                      <c:pt idx="33778">
                        <c:v>44832.357407407406</c:v>
                      </c:pt>
                      <c:pt idx="33779">
                        <c:v>44832.357418981483</c:v>
                      </c:pt>
                      <c:pt idx="33780">
                        <c:v>44832.357430555552</c:v>
                      </c:pt>
                      <c:pt idx="33781">
                        <c:v>44832.357442129629</c:v>
                      </c:pt>
                      <c:pt idx="33782">
                        <c:v>44832.357453703706</c:v>
                      </c:pt>
                      <c:pt idx="33783">
                        <c:v>44832.357465277775</c:v>
                      </c:pt>
                      <c:pt idx="33784">
                        <c:v>44832.357476851852</c:v>
                      </c:pt>
                      <c:pt idx="33785">
                        <c:v>44832.357488425929</c:v>
                      </c:pt>
                      <c:pt idx="33786">
                        <c:v>44832.357499999998</c:v>
                      </c:pt>
                      <c:pt idx="33787">
                        <c:v>44832.357511574075</c:v>
                      </c:pt>
                      <c:pt idx="33788">
                        <c:v>44832.357523148145</c:v>
                      </c:pt>
                      <c:pt idx="33789">
                        <c:v>44832.357534722221</c:v>
                      </c:pt>
                      <c:pt idx="33790">
                        <c:v>44832.357546296298</c:v>
                      </c:pt>
                      <c:pt idx="33791">
                        <c:v>44832.357557870368</c:v>
                      </c:pt>
                      <c:pt idx="33792">
                        <c:v>44832.357569444444</c:v>
                      </c:pt>
                      <c:pt idx="33793">
                        <c:v>44832.357581018521</c:v>
                      </c:pt>
                      <c:pt idx="33794">
                        <c:v>44832.357592592591</c:v>
                      </c:pt>
                      <c:pt idx="33795">
                        <c:v>44832.357604166667</c:v>
                      </c:pt>
                      <c:pt idx="33796">
                        <c:v>44832.357615740744</c:v>
                      </c:pt>
                      <c:pt idx="33797">
                        <c:v>44832.357627314814</c:v>
                      </c:pt>
                      <c:pt idx="33798">
                        <c:v>44832.357638888891</c:v>
                      </c:pt>
                      <c:pt idx="33799">
                        <c:v>44832.35765046296</c:v>
                      </c:pt>
                      <c:pt idx="33800">
                        <c:v>44832.357662037037</c:v>
                      </c:pt>
                      <c:pt idx="33801">
                        <c:v>44832.357673611114</c:v>
                      </c:pt>
                      <c:pt idx="33802">
                        <c:v>44832.357685185183</c:v>
                      </c:pt>
                      <c:pt idx="33803">
                        <c:v>44832.35769675926</c:v>
                      </c:pt>
                      <c:pt idx="33804">
                        <c:v>44832.357708333337</c:v>
                      </c:pt>
                      <c:pt idx="33805">
                        <c:v>44832.357719907406</c:v>
                      </c:pt>
                      <c:pt idx="33806">
                        <c:v>44832.357731481483</c:v>
                      </c:pt>
                      <c:pt idx="33807">
                        <c:v>44832.357743055552</c:v>
                      </c:pt>
                      <c:pt idx="33808">
                        <c:v>44832.357754629629</c:v>
                      </c:pt>
                      <c:pt idx="33809">
                        <c:v>44832.357766203706</c:v>
                      </c:pt>
                      <c:pt idx="33810">
                        <c:v>44832.357777777775</c:v>
                      </c:pt>
                      <c:pt idx="33811">
                        <c:v>44832.357789351852</c:v>
                      </c:pt>
                      <c:pt idx="33812">
                        <c:v>44832.357800925929</c:v>
                      </c:pt>
                      <c:pt idx="33813">
                        <c:v>44832.357812499999</c:v>
                      </c:pt>
                      <c:pt idx="33814">
                        <c:v>44832.357824074075</c:v>
                      </c:pt>
                      <c:pt idx="33815">
                        <c:v>44832.357835648145</c:v>
                      </c:pt>
                      <c:pt idx="33816">
                        <c:v>44832.357847222222</c:v>
                      </c:pt>
                      <c:pt idx="33817">
                        <c:v>44832.357858796298</c:v>
                      </c:pt>
                      <c:pt idx="33818">
                        <c:v>44832.357870370368</c:v>
                      </c:pt>
                      <c:pt idx="33819">
                        <c:v>44832.357881944445</c:v>
                      </c:pt>
                      <c:pt idx="33820">
                        <c:v>44832.357893518521</c:v>
                      </c:pt>
                      <c:pt idx="33821">
                        <c:v>44832.357905092591</c:v>
                      </c:pt>
                      <c:pt idx="33822">
                        <c:v>44832.357916666668</c:v>
                      </c:pt>
                      <c:pt idx="33823">
                        <c:v>44832.357928240737</c:v>
                      </c:pt>
                      <c:pt idx="33824">
                        <c:v>44832.357939814814</c:v>
                      </c:pt>
                      <c:pt idx="33825">
                        <c:v>44832.35796296296</c:v>
                      </c:pt>
                      <c:pt idx="33826">
                        <c:v>44832.357974537037</c:v>
                      </c:pt>
                      <c:pt idx="33827">
                        <c:v>44832.357986111114</c:v>
                      </c:pt>
                      <c:pt idx="33828">
                        <c:v>44832.357997685183</c:v>
                      </c:pt>
                      <c:pt idx="33829">
                        <c:v>44832.35800925926</c:v>
                      </c:pt>
                      <c:pt idx="33830">
                        <c:v>44832.358020833337</c:v>
                      </c:pt>
                      <c:pt idx="33831">
                        <c:v>44832.358032407406</c:v>
                      </c:pt>
                      <c:pt idx="33832">
                        <c:v>44832.358043981483</c:v>
                      </c:pt>
                      <c:pt idx="33833">
                        <c:v>44832.358055555553</c:v>
                      </c:pt>
                      <c:pt idx="33834">
                        <c:v>44832.358067129629</c:v>
                      </c:pt>
                      <c:pt idx="33835">
                        <c:v>44832.358078703706</c:v>
                      </c:pt>
                      <c:pt idx="33836">
                        <c:v>44832.358090277776</c:v>
                      </c:pt>
                      <c:pt idx="33837">
                        <c:v>44832.358101851853</c:v>
                      </c:pt>
                      <c:pt idx="33838">
                        <c:v>44832.358113425929</c:v>
                      </c:pt>
                      <c:pt idx="33839">
                        <c:v>44832.358124999999</c:v>
                      </c:pt>
                      <c:pt idx="33840">
                        <c:v>44832.358136574076</c:v>
                      </c:pt>
                      <c:pt idx="33841">
                        <c:v>44832.358148148145</c:v>
                      </c:pt>
                      <c:pt idx="33842">
                        <c:v>44832.358159722222</c:v>
                      </c:pt>
                      <c:pt idx="33843">
                        <c:v>44832.358171296299</c:v>
                      </c:pt>
                      <c:pt idx="33844">
                        <c:v>44832.358182870368</c:v>
                      </c:pt>
                      <c:pt idx="33845">
                        <c:v>44832.358194444445</c:v>
                      </c:pt>
                      <c:pt idx="33846">
                        <c:v>44832.358206018522</c:v>
                      </c:pt>
                      <c:pt idx="33847">
                        <c:v>44832.358217592591</c:v>
                      </c:pt>
                      <c:pt idx="33848">
                        <c:v>44832.358229166668</c:v>
                      </c:pt>
                      <c:pt idx="33849">
                        <c:v>44832.358240740738</c:v>
                      </c:pt>
                      <c:pt idx="33850">
                        <c:v>44832.358252314814</c:v>
                      </c:pt>
                      <c:pt idx="33851">
                        <c:v>44832.358263888891</c:v>
                      </c:pt>
                      <c:pt idx="33852">
                        <c:v>44832.358275462961</c:v>
                      </c:pt>
                      <c:pt idx="33853">
                        <c:v>44832.358287037037</c:v>
                      </c:pt>
                      <c:pt idx="33854">
                        <c:v>44832.358298611114</c:v>
                      </c:pt>
                      <c:pt idx="33855">
                        <c:v>44832.358310185184</c:v>
                      </c:pt>
                      <c:pt idx="33856">
                        <c:v>44832.35832175926</c:v>
                      </c:pt>
                      <c:pt idx="33857">
                        <c:v>44832.35833333333</c:v>
                      </c:pt>
                      <c:pt idx="33858">
                        <c:v>44832.358344907407</c:v>
                      </c:pt>
                      <c:pt idx="33859">
                        <c:v>44832.358356481483</c:v>
                      </c:pt>
                      <c:pt idx="33860">
                        <c:v>44832.358368055553</c:v>
                      </c:pt>
                      <c:pt idx="33861">
                        <c:v>44832.35837962963</c:v>
                      </c:pt>
                      <c:pt idx="33862">
                        <c:v>44832.358391203707</c:v>
                      </c:pt>
                      <c:pt idx="33863">
                        <c:v>44832.358402777776</c:v>
                      </c:pt>
                      <c:pt idx="33864">
                        <c:v>44832.358414351853</c:v>
                      </c:pt>
                      <c:pt idx="33865">
                        <c:v>44832.358425925922</c:v>
                      </c:pt>
                      <c:pt idx="33866">
                        <c:v>44832.358437499999</c:v>
                      </c:pt>
                      <c:pt idx="33867">
                        <c:v>44832.358449074076</c:v>
                      </c:pt>
                      <c:pt idx="33868">
                        <c:v>44832.358460648145</c:v>
                      </c:pt>
                      <c:pt idx="33869">
                        <c:v>44832.358472222222</c:v>
                      </c:pt>
                      <c:pt idx="33870">
                        <c:v>44832.358483796299</c:v>
                      </c:pt>
                      <c:pt idx="33871">
                        <c:v>44832.358495370368</c:v>
                      </c:pt>
                      <c:pt idx="33872">
                        <c:v>44832.358506944445</c:v>
                      </c:pt>
                      <c:pt idx="33873">
                        <c:v>44832.358518518522</c:v>
                      </c:pt>
                      <c:pt idx="33874">
                        <c:v>44832.358530092592</c:v>
                      </c:pt>
                      <c:pt idx="33875">
                        <c:v>44832.358541666668</c:v>
                      </c:pt>
                      <c:pt idx="33876">
                        <c:v>44832.358553240738</c:v>
                      </c:pt>
                      <c:pt idx="33877">
                        <c:v>44832.358564814815</c:v>
                      </c:pt>
                      <c:pt idx="33878">
                        <c:v>44832.358576388891</c:v>
                      </c:pt>
                      <c:pt idx="33879">
                        <c:v>44832.358587962961</c:v>
                      </c:pt>
                      <c:pt idx="33880">
                        <c:v>44832.358599537038</c:v>
                      </c:pt>
                      <c:pt idx="33881">
                        <c:v>44832.358611111114</c:v>
                      </c:pt>
                      <c:pt idx="33882">
                        <c:v>44832.358622685184</c:v>
                      </c:pt>
                      <c:pt idx="33883">
                        <c:v>44832.358634259261</c:v>
                      </c:pt>
                      <c:pt idx="33884">
                        <c:v>44832.35864583333</c:v>
                      </c:pt>
                      <c:pt idx="33885">
                        <c:v>44832.358657407407</c:v>
                      </c:pt>
                      <c:pt idx="33886">
                        <c:v>44832.358668981484</c:v>
                      </c:pt>
                      <c:pt idx="33887">
                        <c:v>44832.358680555553</c:v>
                      </c:pt>
                      <c:pt idx="33888">
                        <c:v>44832.35869212963</c:v>
                      </c:pt>
                      <c:pt idx="33889">
                        <c:v>44832.358703703707</c:v>
                      </c:pt>
                      <c:pt idx="33890">
                        <c:v>44832.358715277776</c:v>
                      </c:pt>
                      <c:pt idx="33891">
                        <c:v>44832.358726851853</c:v>
                      </c:pt>
                      <c:pt idx="33892">
                        <c:v>44832.358738425923</c:v>
                      </c:pt>
                      <c:pt idx="33893">
                        <c:v>44832.358749999999</c:v>
                      </c:pt>
                      <c:pt idx="33894">
                        <c:v>44832.358761574076</c:v>
                      </c:pt>
                      <c:pt idx="33895">
                        <c:v>44832.358773148146</c:v>
                      </c:pt>
                      <c:pt idx="33896">
                        <c:v>44832.358784722222</c:v>
                      </c:pt>
                      <c:pt idx="33897">
                        <c:v>44832.358796296299</c:v>
                      </c:pt>
                      <c:pt idx="33898">
                        <c:v>44832.358807870369</c:v>
                      </c:pt>
                      <c:pt idx="33899">
                        <c:v>44832.358819444446</c:v>
                      </c:pt>
                      <c:pt idx="33900">
                        <c:v>44832.358831018515</c:v>
                      </c:pt>
                      <c:pt idx="33901">
                        <c:v>44832.358842592592</c:v>
                      </c:pt>
                      <c:pt idx="33902">
                        <c:v>44832.358854166669</c:v>
                      </c:pt>
                      <c:pt idx="33903">
                        <c:v>44832.358865740738</c:v>
                      </c:pt>
                      <c:pt idx="33904">
                        <c:v>44832.358877314815</c:v>
                      </c:pt>
                      <c:pt idx="33905">
                        <c:v>44832.358888888892</c:v>
                      </c:pt>
                      <c:pt idx="33906">
                        <c:v>44832.358900462961</c:v>
                      </c:pt>
                      <c:pt idx="33907">
                        <c:v>44832.358912037038</c:v>
                      </c:pt>
                      <c:pt idx="33908">
                        <c:v>44832.358923611115</c:v>
                      </c:pt>
                      <c:pt idx="33909">
                        <c:v>44832.358935185184</c:v>
                      </c:pt>
                      <c:pt idx="33910">
                        <c:v>44832.358946759261</c:v>
                      </c:pt>
                      <c:pt idx="33911">
                        <c:v>44832.358958333331</c:v>
                      </c:pt>
                      <c:pt idx="33912">
                        <c:v>44832.358969907407</c:v>
                      </c:pt>
                      <c:pt idx="33913">
                        <c:v>44832.358981481484</c:v>
                      </c:pt>
                      <c:pt idx="33914">
                        <c:v>44832.358993055554</c:v>
                      </c:pt>
                      <c:pt idx="33915">
                        <c:v>44832.35900462963</c:v>
                      </c:pt>
                      <c:pt idx="33916">
                        <c:v>44832.359016203707</c:v>
                      </c:pt>
                      <c:pt idx="33917">
                        <c:v>44832.359027777777</c:v>
                      </c:pt>
                      <c:pt idx="33918">
                        <c:v>44832.359039351853</c:v>
                      </c:pt>
                      <c:pt idx="33919">
                        <c:v>44832.359050925923</c:v>
                      </c:pt>
                      <c:pt idx="33920">
                        <c:v>44832.3590625</c:v>
                      </c:pt>
                      <c:pt idx="33921">
                        <c:v>44832.359074074076</c:v>
                      </c:pt>
                      <c:pt idx="33922">
                        <c:v>44832.359085648146</c:v>
                      </c:pt>
                      <c:pt idx="33923">
                        <c:v>44832.359097222223</c:v>
                      </c:pt>
                      <c:pt idx="33924">
                        <c:v>44832.3591087963</c:v>
                      </c:pt>
                      <c:pt idx="33925">
                        <c:v>44832.359120370369</c:v>
                      </c:pt>
                      <c:pt idx="33926">
                        <c:v>44832.359131944446</c:v>
                      </c:pt>
                      <c:pt idx="33927">
                        <c:v>44832.359143518515</c:v>
                      </c:pt>
                      <c:pt idx="33928">
                        <c:v>44832.359155092592</c:v>
                      </c:pt>
                      <c:pt idx="33929">
                        <c:v>44832.359166666669</c:v>
                      </c:pt>
                      <c:pt idx="33930">
                        <c:v>44832.359178240738</c:v>
                      </c:pt>
                      <c:pt idx="33931">
                        <c:v>44832.359189814815</c:v>
                      </c:pt>
                      <c:pt idx="33932">
                        <c:v>44832.359201388892</c:v>
                      </c:pt>
                      <c:pt idx="33933">
                        <c:v>44832.359212962961</c:v>
                      </c:pt>
                      <c:pt idx="33934">
                        <c:v>44832.359224537038</c:v>
                      </c:pt>
                      <c:pt idx="33935">
                        <c:v>44832.359236111108</c:v>
                      </c:pt>
                      <c:pt idx="33936">
                        <c:v>44832.359247685185</c:v>
                      </c:pt>
                      <c:pt idx="33937">
                        <c:v>44832.359259259261</c:v>
                      </c:pt>
                      <c:pt idx="33938">
                        <c:v>44832.359270833331</c:v>
                      </c:pt>
                      <c:pt idx="33939">
                        <c:v>44832.359282407408</c:v>
                      </c:pt>
                      <c:pt idx="33940">
                        <c:v>44832.359293981484</c:v>
                      </c:pt>
                      <c:pt idx="33941">
                        <c:v>44832.359305555554</c:v>
                      </c:pt>
                      <c:pt idx="33942">
                        <c:v>44832.359317129631</c:v>
                      </c:pt>
                      <c:pt idx="33943">
                        <c:v>44832.3593287037</c:v>
                      </c:pt>
                      <c:pt idx="33944">
                        <c:v>44832.359340277777</c:v>
                      </c:pt>
                      <c:pt idx="33945">
                        <c:v>44832.359351851854</c:v>
                      </c:pt>
                      <c:pt idx="33946">
                        <c:v>44832.359363425923</c:v>
                      </c:pt>
                      <c:pt idx="33947">
                        <c:v>44832.359375</c:v>
                      </c:pt>
                      <c:pt idx="33948">
                        <c:v>44832.359386574077</c:v>
                      </c:pt>
                      <c:pt idx="33949">
                        <c:v>44832.359398148146</c:v>
                      </c:pt>
                      <c:pt idx="33950">
                        <c:v>44832.359409722223</c:v>
                      </c:pt>
                      <c:pt idx="33951">
                        <c:v>44832.3594212963</c:v>
                      </c:pt>
                      <c:pt idx="33952">
                        <c:v>44832.359432870369</c:v>
                      </c:pt>
                      <c:pt idx="33953">
                        <c:v>44832.359444444446</c:v>
                      </c:pt>
                      <c:pt idx="33954">
                        <c:v>44832.359456018516</c:v>
                      </c:pt>
                      <c:pt idx="33955">
                        <c:v>44832.359467592592</c:v>
                      </c:pt>
                      <c:pt idx="33956">
                        <c:v>44832.359479166669</c:v>
                      </c:pt>
                      <c:pt idx="33957">
                        <c:v>44832.359490740739</c:v>
                      </c:pt>
                      <c:pt idx="33958">
                        <c:v>44832.359502314815</c:v>
                      </c:pt>
                      <c:pt idx="33959">
                        <c:v>44832.359513888892</c:v>
                      </c:pt>
                      <c:pt idx="33960">
                        <c:v>44832.359525462962</c:v>
                      </c:pt>
                      <c:pt idx="33961">
                        <c:v>44832.359537037039</c:v>
                      </c:pt>
                      <c:pt idx="33962">
                        <c:v>44832.359560185185</c:v>
                      </c:pt>
                      <c:pt idx="33963">
                        <c:v>44832.359571759262</c:v>
                      </c:pt>
                      <c:pt idx="33964">
                        <c:v>44832.359583333331</c:v>
                      </c:pt>
                      <c:pt idx="33965">
                        <c:v>44832.359594907408</c:v>
                      </c:pt>
                      <c:pt idx="33966">
                        <c:v>44832.359606481485</c:v>
                      </c:pt>
                      <c:pt idx="33967">
                        <c:v>44832.359618055554</c:v>
                      </c:pt>
                      <c:pt idx="33968">
                        <c:v>44832.359629629631</c:v>
                      </c:pt>
                      <c:pt idx="33969">
                        <c:v>44832.3596412037</c:v>
                      </c:pt>
                      <c:pt idx="33970">
                        <c:v>44832.359652777777</c:v>
                      </c:pt>
                      <c:pt idx="33971">
                        <c:v>44832.359664351854</c:v>
                      </c:pt>
                      <c:pt idx="33972">
                        <c:v>44832.359675925924</c:v>
                      </c:pt>
                      <c:pt idx="33973">
                        <c:v>44832.3596875</c:v>
                      </c:pt>
                      <c:pt idx="33974">
                        <c:v>44832.359699074077</c:v>
                      </c:pt>
                      <c:pt idx="33975">
                        <c:v>44832.359710648147</c:v>
                      </c:pt>
                      <c:pt idx="33976">
                        <c:v>44832.359722222223</c:v>
                      </c:pt>
                      <c:pt idx="33977">
                        <c:v>44832.359733796293</c:v>
                      </c:pt>
                      <c:pt idx="33978">
                        <c:v>44832.35974537037</c:v>
                      </c:pt>
                      <c:pt idx="33979">
                        <c:v>44832.359756944446</c:v>
                      </c:pt>
                      <c:pt idx="33980">
                        <c:v>44832.359768518516</c:v>
                      </c:pt>
                      <c:pt idx="33981">
                        <c:v>44832.359780092593</c:v>
                      </c:pt>
                      <c:pt idx="33982">
                        <c:v>44832.359791666669</c:v>
                      </c:pt>
                      <c:pt idx="33983">
                        <c:v>44832.359803240739</c:v>
                      </c:pt>
                      <c:pt idx="33984">
                        <c:v>44832.359814814816</c:v>
                      </c:pt>
                      <c:pt idx="33985">
                        <c:v>44832.359826388885</c:v>
                      </c:pt>
                      <c:pt idx="33986">
                        <c:v>44832.359837962962</c:v>
                      </c:pt>
                      <c:pt idx="33987">
                        <c:v>44832.359849537039</c:v>
                      </c:pt>
                      <c:pt idx="33988">
                        <c:v>44832.359861111108</c:v>
                      </c:pt>
                      <c:pt idx="33989">
                        <c:v>44832.359872685185</c:v>
                      </c:pt>
                      <c:pt idx="33990">
                        <c:v>44832.359884259262</c:v>
                      </c:pt>
                      <c:pt idx="33991">
                        <c:v>44832.359895833331</c:v>
                      </c:pt>
                      <c:pt idx="33992">
                        <c:v>44832.359907407408</c:v>
                      </c:pt>
                      <c:pt idx="33993">
                        <c:v>44832.359918981485</c:v>
                      </c:pt>
                      <c:pt idx="33994">
                        <c:v>44832.359930555554</c:v>
                      </c:pt>
                      <c:pt idx="33995">
                        <c:v>44832.359942129631</c:v>
                      </c:pt>
                      <c:pt idx="33996">
                        <c:v>44832.359953703701</c:v>
                      </c:pt>
                      <c:pt idx="33997">
                        <c:v>44832.359965277778</c:v>
                      </c:pt>
                      <c:pt idx="33998">
                        <c:v>44832.359976851854</c:v>
                      </c:pt>
                      <c:pt idx="33999">
                        <c:v>44832.359988425924</c:v>
                      </c:pt>
                      <c:pt idx="34000">
                        <c:v>44832.36</c:v>
                      </c:pt>
                      <c:pt idx="34001">
                        <c:v>44832.360011574077</c:v>
                      </c:pt>
                      <c:pt idx="34002">
                        <c:v>44832.360023148147</c:v>
                      </c:pt>
                      <c:pt idx="34003">
                        <c:v>44832.360034722224</c:v>
                      </c:pt>
                      <c:pt idx="34004">
                        <c:v>44832.360046296293</c:v>
                      </c:pt>
                      <c:pt idx="34005">
                        <c:v>44832.36005787037</c:v>
                      </c:pt>
                      <c:pt idx="34006">
                        <c:v>44832.360069444447</c:v>
                      </c:pt>
                      <c:pt idx="34007">
                        <c:v>44832.360081018516</c:v>
                      </c:pt>
                      <c:pt idx="34008">
                        <c:v>44832.360092592593</c:v>
                      </c:pt>
                      <c:pt idx="34009">
                        <c:v>44832.36010416667</c:v>
                      </c:pt>
                      <c:pt idx="34010">
                        <c:v>44832.360115740739</c:v>
                      </c:pt>
                      <c:pt idx="34011">
                        <c:v>44832.360127314816</c:v>
                      </c:pt>
                      <c:pt idx="34012">
                        <c:v>44832.360138888886</c:v>
                      </c:pt>
                      <c:pt idx="34013">
                        <c:v>44832.360150462962</c:v>
                      </c:pt>
                      <c:pt idx="34014">
                        <c:v>44832.360162037039</c:v>
                      </c:pt>
                      <c:pt idx="34015">
                        <c:v>44832.360173611109</c:v>
                      </c:pt>
                      <c:pt idx="34016">
                        <c:v>44832.360185185185</c:v>
                      </c:pt>
                      <c:pt idx="34017">
                        <c:v>44832.360196759262</c:v>
                      </c:pt>
                      <c:pt idx="34018">
                        <c:v>44832.360208333332</c:v>
                      </c:pt>
                      <c:pt idx="34019">
                        <c:v>44832.360219907408</c:v>
                      </c:pt>
                      <c:pt idx="34020">
                        <c:v>44832.360231481478</c:v>
                      </c:pt>
                      <c:pt idx="34021">
                        <c:v>44832.360243055555</c:v>
                      </c:pt>
                      <c:pt idx="34022">
                        <c:v>44832.360254629632</c:v>
                      </c:pt>
                      <c:pt idx="34023">
                        <c:v>44832.360266203701</c:v>
                      </c:pt>
                      <c:pt idx="34024">
                        <c:v>44832.360277777778</c:v>
                      </c:pt>
                      <c:pt idx="34025">
                        <c:v>44832.360289351855</c:v>
                      </c:pt>
                      <c:pt idx="34026">
                        <c:v>44832.360300925924</c:v>
                      </c:pt>
                      <c:pt idx="34027">
                        <c:v>44832.360312500001</c:v>
                      </c:pt>
                      <c:pt idx="34028">
                        <c:v>44832.360324074078</c:v>
                      </c:pt>
                      <c:pt idx="34029">
                        <c:v>44832.360335648147</c:v>
                      </c:pt>
                      <c:pt idx="34030">
                        <c:v>44832.360347222224</c:v>
                      </c:pt>
                      <c:pt idx="34031">
                        <c:v>44832.360358796293</c:v>
                      </c:pt>
                      <c:pt idx="34032">
                        <c:v>44832.36037037037</c:v>
                      </c:pt>
                      <c:pt idx="34033">
                        <c:v>44832.360381944447</c:v>
                      </c:pt>
                      <c:pt idx="34034">
                        <c:v>44832.360393518517</c:v>
                      </c:pt>
                      <c:pt idx="34035">
                        <c:v>44832.360405092593</c:v>
                      </c:pt>
                      <c:pt idx="34036">
                        <c:v>44832.36041666667</c:v>
                      </c:pt>
                      <c:pt idx="34037">
                        <c:v>44832.36042824074</c:v>
                      </c:pt>
                      <c:pt idx="34038">
                        <c:v>44832.360439814816</c:v>
                      </c:pt>
                      <c:pt idx="34039">
                        <c:v>44832.360451388886</c:v>
                      </c:pt>
                      <c:pt idx="34040">
                        <c:v>44832.360462962963</c:v>
                      </c:pt>
                      <c:pt idx="34041">
                        <c:v>44832.360474537039</c:v>
                      </c:pt>
                      <c:pt idx="34042">
                        <c:v>44832.360486111109</c:v>
                      </c:pt>
                      <c:pt idx="34043">
                        <c:v>44832.360497685186</c:v>
                      </c:pt>
                      <c:pt idx="34044">
                        <c:v>44832.360509259262</c:v>
                      </c:pt>
                      <c:pt idx="34045">
                        <c:v>44832.360520833332</c:v>
                      </c:pt>
                      <c:pt idx="34046">
                        <c:v>44832.360532407409</c:v>
                      </c:pt>
                      <c:pt idx="34047">
                        <c:v>44832.360543981478</c:v>
                      </c:pt>
                      <c:pt idx="34048">
                        <c:v>44832.360555555555</c:v>
                      </c:pt>
                      <c:pt idx="34049">
                        <c:v>44832.360567129632</c:v>
                      </c:pt>
                      <c:pt idx="34050">
                        <c:v>44832.360578703701</c:v>
                      </c:pt>
                      <c:pt idx="34051">
                        <c:v>44832.360590277778</c:v>
                      </c:pt>
                      <c:pt idx="34052">
                        <c:v>44832.360601851855</c:v>
                      </c:pt>
                      <c:pt idx="34053">
                        <c:v>44832.360613425924</c:v>
                      </c:pt>
                      <c:pt idx="34054">
                        <c:v>44832.360625000001</c:v>
                      </c:pt>
                      <c:pt idx="34055">
                        <c:v>44832.360636574071</c:v>
                      </c:pt>
                      <c:pt idx="34056">
                        <c:v>44832.360648148147</c:v>
                      </c:pt>
                      <c:pt idx="34057">
                        <c:v>44832.360659722224</c:v>
                      </c:pt>
                      <c:pt idx="34058">
                        <c:v>44832.360671296294</c:v>
                      </c:pt>
                      <c:pt idx="34059">
                        <c:v>44832.360682870371</c:v>
                      </c:pt>
                      <c:pt idx="34060">
                        <c:v>44832.360694444447</c:v>
                      </c:pt>
                      <c:pt idx="34061">
                        <c:v>44832.360706018517</c:v>
                      </c:pt>
                      <c:pt idx="34062">
                        <c:v>44832.360717592594</c:v>
                      </c:pt>
                      <c:pt idx="34063">
                        <c:v>44832.360729166663</c:v>
                      </c:pt>
                      <c:pt idx="34064">
                        <c:v>44832.36074074074</c:v>
                      </c:pt>
                      <c:pt idx="34065">
                        <c:v>44832.360752314817</c:v>
                      </c:pt>
                      <c:pt idx="34066">
                        <c:v>44832.360763888886</c:v>
                      </c:pt>
                      <c:pt idx="34067">
                        <c:v>44832.360775462963</c:v>
                      </c:pt>
                      <c:pt idx="34068">
                        <c:v>44832.36078703704</c:v>
                      </c:pt>
                      <c:pt idx="34069">
                        <c:v>44832.360798611109</c:v>
                      </c:pt>
                      <c:pt idx="34070">
                        <c:v>44832.360810185186</c:v>
                      </c:pt>
                      <c:pt idx="34071">
                        <c:v>44832.360821759263</c:v>
                      </c:pt>
                      <c:pt idx="34072">
                        <c:v>44832.360833333332</c:v>
                      </c:pt>
                      <c:pt idx="34073">
                        <c:v>44832.360844907409</c:v>
                      </c:pt>
                      <c:pt idx="34074">
                        <c:v>44832.360856481479</c:v>
                      </c:pt>
                      <c:pt idx="34075">
                        <c:v>44832.360868055555</c:v>
                      </c:pt>
                      <c:pt idx="34076">
                        <c:v>44832.360879629632</c:v>
                      </c:pt>
                      <c:pt idx="34077">
                        <c:v>44832.360891203702</c:v>
                      </c:pt>
                      <c:pt idx="34078">
                        <c:v>44832.360902777778</c:v>
                      </c:pt>
                      <c:pt idx="34079">
                        <c:v>44832.360914351855</c:v>
                      </c:pt>
                      <c:pt idx="34080">
                        <c:v>44832.360925925925</c:v>
                      </c:pt>
                      <c:pt idx="34081">
                        <c:v>44832.360937500001</c:v>
                      </c:pt>
                      <c:pt idx="34082">
                        <c:v>44832.360949074071</c:v>
                      </c:pt>
                      <c:pt idx="34083">
                        <c:v>44832.360960648148</c:v>
                      </c:pt>
                      <c:pt idx="34084">
                        <c:v>44832.360972222225</c:v>
                      </c:pt>
                      <c:pt idx="34085">
                        <c:v>44832.360983796294</c:v>
                      </c:pt>
                      <c:pt idx="34086">
                        <c:v>44832.360995370371</c:v>
                      </c:pt>
                      <c:pt idx="34087">
                        <c:v>44832.361006944448</c:v>
                      </c:pt>
                      <c:pt idx="34088">
                        <c:v>44832.361018518517</c:v>
                      </c:pt>
                      <c:pt idx="34089">
                        <c:v>44832.361030092594</c:v>
                      </c:pt>
                      <c:pt idx="34090">
                        <c:v>44832.361041666663</c:v>
                      </c:pt>
                      <c:pt idx="34091">
                        <c:v>44832.36105324074</c:v>
                      </c:pt>
                      <c:pt idx="34092">
                        <c:v>44832.361064814817</c:v>
                      </c:pt>
                      <c:pt idx="34093">
                        <c:v>44832.361076388886</c:v>
                      </c:pt>
                      <c:pt idx="34094">
                        <c:v>44832.361087962963</c:v>
                      </c:pt>
                      <c:pt idx="34095">
                        <c:v>44832.36109953704</c:v>
                      </c:pt>
                      <c:pt idx="34096">
                        <c:v>44832.361111111109</c:v>
                      </c:pt>
                      <c:pt idx="34097">
                        <c:v>44832.361122685186</c:v>
                      </c:pt>
                      <c:pt idx="34098">
                        <c:v>44832.361134259256</c:v>
                      </c:pt>
                      <c:pt idx="34099">
                        <c:v>44832.361145833333</c:v>
                      </c:pt>
                      <c:pt idx="34100">
                        <c:v>44832.361157407409</c:v>
                      </c:pt>
                      <c:pt idx="34101">
                        <c:v>44832.361168981479</c:v>
                      </c:pt>
                      <c:pt idx="34102">
                        <c:v>44832.361180555556</c:v>
                      </c:pt>
                      <c:pt idx="34103">
                        <c:v>44832.361192129632</c:v>
                      </c:pt>
                      <c:pt idx="34104">
                        <c:v>44832.361203703702</c:v>
                      </c:pt>
                      <c:pt idx="34105">
                        <c:v>44832.361215277779</c:v>
                      </c:pt>
                      <c:pt idx="34106">
                        <c:v>44832.361226851855</c:v>
                      </c:pt>
                      <c:pt idx="34107">
                        <c:v>44832.361238425925</c:v>
                      </c:pt>
                      <c:pt idx="34108">
                        <c:v>44832.361250000002</c:v>
                      </c:pt>
                      <c:pt idx="34109">
                        <c:v>44832.361261574071</c:v>
                      </c:pt>
                      <c:pt idx="34110">
                        <c:v>44832.361273148148</c:v>
                      </c:pt>
                      <c:pt idx="34111">
                        <c:v>44832.361284722225</c:v>
                      </c:pt>
                      <c:pt idx="34112">
                        <c:v>44832.361296296294</c:v>
                      </c:pt>
                      <c:pt idx="34113">
                        <c:v>44832.361307870371</c:v>
                      </c:pt>
                      <c:pt idx="34114">
                        <c:v>44832.361319444448</c:v>
                      </c:pt>
                      <c:pt idx="34115">
                        <c:v>44832.361331018517</c:v>
                      </c:pt>
                      <c:pt idx="34116">
                        <c:v>44832.361342592594</c:v>
                      </c:pt>
                      <c:pt idx="34117">
                        <c:v>44832.36136574074</c:v>
                      </c:pt>
                      <c:pt idx="34118">
                        <c:v>44832.361377314817</c:v>
                      </c:pt>
                      <c:pt idx="34119">
                        <c:v>44832.361388888887</c:v>
                      </c:pt>
                      <c:pt idx="34120">
                        <c:v>44832.361400462964</c:v>
                      </c:pt>
                      <c:pt idx="34121">
                        <c:v>44832.36141203704</c:v>
                      </c:pt>
                      <c:pt idx="34122">
                        <c:v>44832.36142361111</c:v>
                      </c:pt>
                      <c:pt idx="34123">
                        <c:v>44832.361435185187</c:v>
                      </c:pt>
                      <c:pt idx="34124">
                        <c:v>44832.361446759256</c:v>
                      </c:pt>
                      <c:pt idx="34125">
                        <c:v>44832.361458333333</c:v>
                      </c:pt>
                      <c:pt idx="34126">
                        <c:v>44832.36146990741</c:v>
                      </c:pt>
                      <c:pt idx="34127">
                        <c:v>44832.361481481479</c:v>
                      </c:pt>
                      <c:pt idx="34128">
                        <c:v>44832.361493055556</c:v>
                      </c:pt>
                      <c:pt idx="34129">
                        <c:v>44832.361504629633</c:v>
                      </c:pt>
                      <c:pt idx="34130">
                        <c:v>44832.361516203702</c:v>
                      </c:pt>
                      <c:pt idx="34131">
                        <c:v>44832.361527777779</c:v>
                      </c:pt>
                      <c:pt idx="34132">
                        <c:v>44832.361539351848</c:v>
                      </c:pt>
                      <c:pt idx="34133">
                        <c:v>44832.361550925925</c:v>
                      </c:pt>
                      <c:pt idx="34134">
                        <c:v>44832.361562500002</c:v>
                      </c:pt>
                      <c:pt idx="34135">
                        <c:v>44832.361574074072</c:v>
                      </c:pt>
                      <c:pt idx="34136">
                        <c:v>44832.361585648148</c:v>
                      </c:pt>
                      <c:pt idx="34137">
                        <c:v>44832.361597222225</c:v>
                      </c:pt>
                      <c:pt idx="34138">
                        <c:v>44832.361608796295</c:v>
                      </c:pt>
                      <c:pt idx="34139">
                        <c:v>44832.361620370371</c:v>
                      </c:pt>
                      <c:pt idx="34140">
                        <c:v>44832.361631944441</c:v>
                      </c:pt>
                      <c:pt idx="34141">
                        <c:v>44832.361643518518</c:v>
                      </c:pt>
                      <c:pt idx="34142">
                        <c:v>44832.361655092594</c:v>
                      </c:pt>
                      <c:pt idx="34143">
                        <c:v>44832.361666666664</c:v>
                      </c:pt>
                      <c:pt idx="34144">
                        <c:v>44832.361678240741</c:v>
                      </c:pt>
                      <c:pt idx="34145">
                        <c:v>44832.361689814818</c:v>
                      </c:pt>
                      <c:pt idx="34146">
                        <c:v>44832.361701388887</c:v>
                      </c:pt>
                      <c:pt idx="34147">
                        <c:v>44832.361712962964</c:v>
                      </c:pt>
                      <c:pt idx="34148">
                        <c:v>44832.361724537041</c:v>
                      </c:pt>
                      <c:pt idx="34149">
                        <c:v>44832.36173611111</c:v>
                      </c:pt>
                      <c:pt idx="34150">
                        <c:v>44832.361747685187</c:v>
                      </c:pt>
                      <c:pt idx="34151">
                        <c:v>44832.361759259256</c:v>
                      </c:pt>
                      <c:pt idx="34152">
                        <c:v>44832.361770833333</c:v>
                      </c:pt>
                      <c:pt idx="34153">
                        <c:v>44832.36178240741</c:v>
                      </c:pt>
                      <c:pt idx="34154">
                        <c:v>44832.361793981479</c:v>
                      </c:pt>
                      <c:pt idx="34155">
                        <c:v>44832.361805555556</c:v>
                      </c:pt>
                      <c:pt idx="34156">
                        <c:v>44832.361817129633</c:v>
                      </c:pt>
                      <c:pt idx="34157">
                        <c:v>44832.361828703702</c:v>
                      </c:pt>
                      <c:pt idx="34158">
                        <c:v>44832.361840277779</c:v>
                      </c:pt>
                      <c:pt idx="34159">
                        <c:v>44832.361851851849</c:v>
                      </c:pt>
                      <c:pt idx="34160">
                        <c:v>44832.361863425926</c:v>
                      </c:pt>
                      <c:pt idx="34161">
                        <c:v>44832.361875000002</c:v>
                      </c:pt>
                      <c:pt idx="34162">
                        <c:v>44832.361886574072</c:v>
                      </c:pt>
                      <c:pt idx="34163">
                        <c:v>44832.361898148149</c:v>
                      </c:pt>
                      <c:pt idx="34164">
                        <c:v>44832.361909722225</c:v>
                      </c:pt>
                      <c:pt idx="34165">
                        <c:v>44832.361921296295</c:v>
                      </c:pt>
                      <c:pt idx="34166">
                        <c:v>44832.361932870372</c:v>
                      </c:pt>
                      <c:pt idx="34167">
                        <c:v>44832.361944444441</c:v>
                      </c:pt>
                      <c:pt idx="34168">
                        <c:v>44832.361956018518</c:v>
                      </c:pt>
                      <c:pt idx="34169">
                        <c:v>44832.361967592595</c:v>
                      </c:pt>
                      <c:pt idx="34170">
                        <c:v>44832.361979166664</c:v>
                      </c:pt>
                      <c:pt idx="34171">
                        <c:v>44832.361990740741</c:v>
                      </c:pt>
                      <c:pt idx="34172">
                        <c:v>44832.362002314818</c:v>
                      </c:pt>
                      <c:pt idx="34173">
                        <c:v>44832.362013888887</c:v>
                      </c:pt>
                      <c:pt idx="34174">
                        <c:v>44832.362025462964</c:v>
                      </c:pt>
                      <c:pt idx="34175">
                        <c:v>44832.362037037034</c:v>
                      </c:pt>
                      <c:pt idx="34176">
                        <c:v>44832.36204861111</c:v>
                      </c:pt>
                      <c:pt idx="34177">
                        <c:v>44832.362060185187</c:v>
                      </c:pt>
                      <c:pt idx="34178">
                        <c:v>44832.362071759257</c:v>
                      </c:pt>
                      <c:pt idx="34179">
                        <c:v>44832.362083333333</c:v>
                      </c:pt>
                      <c:pt idx="34180">
                        <c:v>44832.36209490741</c:v>
                      </c:pt>
                      <c:pt idx="34181">
                        <c:v>44832.36210648148</c:v>
                      </c:pt>
                      <c:pt idx="34182">
                        <c:v>44832.362118055556</c:v>
                      </c:pt>
                      <c:pt idx="34183">
                        <c:v>44832.362129629626</c:v>
                      </c:pt>
                      <c:pt idx="34184">
                        <c:v>44832.362141203703</c:v>
                      </c:pt>
                      <c:pt idx="34185">
                        <c:v>44832.36215277778</c:v>
                      </c:pt>
                      <c:pt idx="34186">
                        <c:v>44832.362164351849</c:v>
                      </c:pt>
                      <c:pt idx="34187">
                        <c:v>44832.362175925926</c:v>
                      </c:pt>
                      <c:pt idx="34188">
                        <c:v>44832.362187500003</c:v>
                      </c:pt>
                      <c:pt idx="34189">
                        <c:v>44832.362199074072</c:v>
                      </c:pt>
                      <c:pt idx="34190">
                        <c:v>44832.362210648149</c:v>
                      </c:pt>
                      <c:pt idx="34191">
                        <c:v>44832.362222222226</c:v>
                      </c:pt>
                      <c:pt idx="34192">
                        <c:v>44832.362233796295</c:v>
                      </c:pt>
                      <c:pt idx="34193">
                        <c:v>44832.362245370372</c:v>
                      </c:pt>
                      <c:pt idx="34194">
                        <c:v>44832.362256944441</c:v>
                      </c:pt>
                      <c:pt idx="34195">
                        <c:v>44832.362268518518</c:v>
                      </c:pt>
                      <c:pt idx="34196">
                        <c:v>44832.362280092595</c:v>
                      </c:pt>
                      <c:pt idx="34197">
                        <c:v>44832.362291666665</c:v>
                      </c:pt>
                      <c:pt idx="34198">
                        <c:v>44832.362303240741</c:v>
                      </c:pt>
                      <c:pt idx="34199">
                        <c:v>44832.362314814818</c:v>
                      </c:pt>
                      <c:pt idx="34200">
                        <c:v>44832.362326388888</c:v>
                      </c:pt>
                      <c:pt idx="34201">
                        <c:v>44832.362337962964</c:v>
                      </c:pt>
                      <c:pt idx="34202">
                        <c:v>44832.362349537034</c:v>
                      </c:pt>
                      <c:pt idx="34203">
                        <c:v>44832.362361111111</c:v>
                      </c:pt>
                      <c:pt idx="34204">
                        <c:v>44832.362372685187</c:v>
                      </c:pt>
                      <c:pt idx="34205">
                        <c:v>44832.362384259257</c:v>
                      </c:pt>
                      <c:pt idx="34206">
                        <c:v>44832.362395833334</c:v>
                      </c:pt>
                      <c:pt idx="34207">
                        <c:v>44832.362407407411</c:v>
                      </c:pt>
                      <c:pt idx="34208">
                        <c:v>44832.36241898148</c:v>
                      </c:pt>
                      <c:pt idx="34209">
                        <c:v>44832.362430555557</c:v>
                      </c:pt>
                      <c:pt idx="34210">
                        <c:v>44832.362442129626</c:v>
                      </c:pt>
                      <c:pt idx="34211">
                        <c:v>44832.362453703703</c:v>
                      </c:pt>
                      <c:pt idx="34212">
                        <c:v>44832.36246527778</c:v>
                      </c:pt>
                      <c:pt idx="34213">
                        <c:v>44832.362476851849</c:v>
                      </c:pt>
                      <c:pt idx="34214">
                        <c:v>44832.362488425926</c:v>
                      </c:pt>
                      <c:pt idx="34215">
                        <c:v>44832.362500000003</c:v>
                      </c:pt>
                      <c:pt idx="34216">
                        <c:v>44832.362511574072</c:v>
                      </c:pt>
                      <c:pt idx="34217">
                        <c:v>44832.362523148149</c:v>
                      </c:pt>
                      <c:pt idx="34218">
                        <c:v>44832.362534722219</c:v>
                      </c:pt>
                      <c:pt idx="34219">
                        <c:v>44832.362546296295</c:v>
                      </c:pt>
                      <c:pt idx="34220">
                        <c:v>44832.362557870372</c:v>
                      </c:pt>
                      <c:pt idx="34221">
                        <c:v>44832.362569444442</c:v>
                      </c:pt>
                      <c:pt idx="34222">
                        <c:v>44832.362581018519</c:v>
                      </c:pt>
                      <c:pt idx="34223">
                        <c:v>44832.362592592595</c:v>
                      </c:pt>
                      <c:pt idx="34224">
                        <c:v>44832.362604166665</c:v>
                      </c:pt>
                      <c:pt idx="34225">
                        <c:v>44832.362615740742</c:v>
                      </c:pt>
                      <c:pt idx="34226">
                        <c:v>44832.362627314818</c:v>
                      </c:pt>
                      <c:pt idx="34227">
                        <c:v>44832.362638888888</c:v>
                      </c:pt>
                      <c:pt idx="34228">
                        <c:v>44832.362650462965</c:v>
                      </c:pt>
                      <c:pt idx="34229">
                        <c:v>44832.362662037034</c:v>
                      </c:pt>
                      <c:pt idx="34230">
                        <c:v>44832.362673611111</c:v>
                      </c:pt>
                      <c:pt idx="34231">
                        <c:v>44832.362685185188</c:v>
                      </c:pt>
                      <c:pt idx="34232">
                        <c:v>44832.362696759257</c:v>
                      </c:pt>
                      <c:pt idx="34233">
                        <c:v>44832.362708333334</c:v>
                      </c:pt>
                      <c:pt idx="34234">
                        <c:v>44832.362719907411</c:v>
                      </c:pt>
                      <c:pt idx="34235">
                        <c:v>44832.36273148148</c:v>
                      </c:pt>
                      <c:pt idx="34236">
                        <c:v>44832.362743055557</c:v>
                      </c:pt>
                      <c:pt idx="34237">
                        <c:v>44832.362754629627</c:v>
                      </c:pt>
                      <c:pt idx="34238">
                        <c:v>44832.362766203703</c:v>
                      </c:pt>
                      <c:pt idx="34239">
                        <c:v>44832.36277777778</c:v>
                      </c:pt>
                      <c:pt idx="34240">
                        <c:v>44832.36278935185</c:v>
                      </c:pt>
                      <c:pt idx="34241">
                        <c:v>44832.362800925926</c:v>
                      </c:pt>
                      <c:pt idx="34242">
                        <c:v>44832.362812500003</c:v>
                      </c:pt>
                      <c:pt idx="34243">
                        <c:v>44832.362824074073</c:v>
                      </c:pt>
                      <c:pt idx="34244">
                        <c:v>44832.362835648149</c:v>
                      </c:pt>
                      <c:pt idx="34245">
                        <c:v>44832.362847222219</c:v>
                      </c:pt>
                      <c:pt idx="34246">
                        <c:v>44832.362858796296</c:v>
                      </c:pt>
                      <c:pt idx="34247">
                        <c:v>44832.362870370373</c:v>
                      </c:pt>
                      <c:pt idx="34248">
                        <c:v>44832.362881944442</c:v>
                      </c:pt>
                      <c:pt idx="34249">
                        <c:v>44832.362893518519</c:v>
                      </c:pt>
                      <c:pt idx="34250">
                        <c:v>44832.362905092596</c:v>
                      </c:pt>
                      <c:pt idx="34251">
                        <c:v>44832.362916666665</c:v>
                      </c:pt>
                      <c:pt idx="34252">
                        <c:v>44832.362928240742</c:v>
                      </c:pt>
                      <c:pt idx="34253">
                        <c:v>44832.362939814811</c:v>
                      </c:pt>
                      <c:pt idx="34254">
                        <c:v>44832.362962962965</c:v>
                      </c:pt>
                      <c:pt idx="34255">
                        <c:v>44832.362974537034</c:v>
                      </c:pt>
                      <c:pt idx="34256">
                        <c:v>44832.362986111111</c:v>
                      </c:pt>
                      <c:pt idx="34257">
                        <c:v>44832.362997685188</c:v>
                      </c:pt>
                      <c:pt idx="34258">
                        <c:v>44832.363009259258</c:v>
                      </c:pt>
                      <c:pt idx="34259">
                        <c:v>44832.363020833334</c:v>
                      </c:pt>
                      <c:pt idx="34260">
                        <c:v>44832.363032407404</c:v>
                      </c:pt>
                      <c:pt idx="34261">
                        <c:v>44832.363043981481</c:v>
                      </c:pt>
                      <c:pt idx="34262">
                        <c:v>44832.363055555557</c:v>
                      </c:pt>
                      <c:pt idx="34263">
                        <c:v>44832.363067129627</c:v>
                      </c:pt>
                      <c:pt idx="34264">
                        <c:v>44832.363078703704</c:v>
                      </c:pt>
                      <c:pt idx="34265">
                        <c:v>44832.36309027778</c:v>
                      </c:pt>
                      <c:pt idx="34266">
                        <c:v>44832.36310185185</c:v>
                      </c:pt>
                      <c:pt idx="34267">
                        <c:v>44832.363113425927</c:v>
                      </c:pt>
                      <c:pt idx="34268">
                        <c:v>44832.363125000003</c:v>
                      </c:pt>
                      <c:pt idx="34269">
                        <c:v>44832.363136574073</c:v>
                      </c:pt>
                      <c:pt idx="34270">
                        <c:v>44832.36314814815</c:v>
                      </c:pt>
                      <c:pt idx="34271">
                        <c:v>44832.363159722219</c:v>
                      </c:pt>
                      <c:pt idx="34272">
                        <c:v>44832.363171296296</c:v>
                      </c:pt>
                      <c:pt idx="34273">
                        <c:v>44832.363182870373</c:v>
                      </c:pt>
                      <c:pt idx="34274">
                        <c:v>44832.363194444442</c:v>
                      </c:pt>
                      <c:pt idx="34275">
                        <c:v>44832.363206018519</c:v>
                      </c:pt>
                      <c:pt idx="34276">
                        <c:v>44832.363217592596</c:v>
                      </c:pt>
                      <c:pt idx="34277">
                        <c:v>44832.363229166665</c:v>
                      </c:pt>
                      <c:pt idx="34278">
                        <c:v>44832.363240740742</c:v>
                      </c:pt>
                      <c:pt idx="34279">
                        <c:v>44832.363252314812</c:v>
                      </c:pt>
                      <c:pt idx="34280">
                        <c:v>44832.363263888888</c:v>
                      </c:pt>
                      <c:pt idx="34281">
                        <c:v>44832.363275462965</c:v>
                      </c:pt>
                      <c:pt idx="34282">
                        <c:v>44832.363287037035</c:v>
                      </c:pt>
                      <c:pt idx="34283">
                        <c:v>44832.363298611112</c:v>
                      </c:pt>
                      <c:pt idx="34284">
                        <c:v>44832.363310185188</c:v>
                      </c:pt>
                      <c:pt idx="34285">
                        <c:v>44832.363321759258</c:v>
                      </c:pt>
                      <c:pt idx="34286">
                        <c:v>44832.363333333335</c:v>
                      </c:pt>
                      <c:pt idx="34287">
                        <c:v>44832.363344907404</c:v>
                      </c:pt>
                      <c:pt idx="34288">
                        <c:v>44832.363356481481</c:v>
                      </c:pt>
                      <c:pt idx="34289">
                        <c:v>44832.363368055558</c:v>
                      </c:pt>
                      <c:pt idx="34290">
                        <c:v>44832.363379629627</c:v>
                      </c:pt>
                      <c:pt idx="34291">
                        <c:v>44832.363391203704</c:v>
                      </c:pt>
                      <c:pt idx="34292">
                        <c:v>44832.363402777781</c:v>
                      </c:pt>
                      <c:pt idx="34293">
                        <c:v>44832.36341435185</c:v>
                      </c:pt>
                      <c:pt idx="34294">
                        <c:v>44832.363425925927</c:v>
                      </c:pt>
                      <c:pt idx="34295">
                        <c:v>44832.363437499997</c:v>
                      </c:pt>
                      <c:pt idx="34296">
                        <c:v>44832.363449074073</c:v>
                      </c:pt>
                      <c:pt idx="34297">
                        <c:v>44832.36346064815</c:v>
                      </c:pt>
                      <c:pt idx="34298">
                        <c:v>44832.36347222222</c:v>
                      </c:pt>
                      <c:pt idx="34299">
                        <c:v>44832.363483796296</c:v>
                      </c:pt>
                      <c:pt idx="34300">
                        <c:v>44832.363495370373</c:v>
                      </c:pt>
                      <c:pt idx="34301">
                        <c:v>44832.363506944443</c:v>
                      </c:pt>
                      <c:pt idx="34302">
                        <c:v>44832.363518518519</c:v>
                      </c:pt>
                      <c:pt idx="34303">
                        <c:v>44832.363530092596</c:v>
                      </c:pt>
                      <c:pt idx="34304">
                        <c:v>44832.363541666666</c:v>
                      </c:pt>
                      <c:pt idx="34305">
                        <c:v>44832.363553240742</c:v>
                      </c:pt>
                      <c:pt idx="34306">
                        <c:v>44832.363564814812</c:v>
                      </c:pt>
                      <c:pt idx="34307">
                        <c:v>44832.363576388889</c:v>
                      </c:pt>
                      <c:pt idx="34308">
                        <c:v>44832.363587962966</c:v>
                      </c:pt>
                      <c:pt idx="34309">
                        <c:v>44832.363599537035</c:v>
                      </c:pt>
                      <c:pt idx="34310">
                        <c:v>44832.363611111112</c:v>
                      </c:pt>
                      <c:pt idx="34311">
                        <c:v>44832.363622685189</c:v>
                      </c:pt>
                      <c:pt idx="34312">
                        <c:v>44832.363634259258</c:v>
                      </c:pt>
                      <c:pt idx="34313">
                        <c:v>44832.363645833335</c:v>
                      </c:pt>
                      <c:pt idx="34314">
                        <c:v>44832.363657407404</c:v>
                      </c:pt>
                      <c:pt idx="34315">
                        <c:v>44832.363668981481</c:v>
                      </c:pt>
                      <c:pt idx="34316">
                        <c:v>44832.363680555558</c:v>
                      </c:pt>
                      <c:pt idx="34317">
                        <c:v>44832.363692129627</c:v>
                      </c:pt>
                      <c:pt idx="34318">
                        <c:v>44832.363703703704</c:v>
                      </c:pt>
                      <c:pt idx="34319">
                        <c:v>44832.363715277781</c:v>
                      </c:pt>
                      <c:pt idx="34320">
                        <c:v>44832.363726851851</c:v>
                      </c:pt>
                      <c:pt idx="34321">
                        <c:v>44832.363738425927</c:v>
                      </c:pt>
                      <c:pt idx="34322">
                        <c:v>44832.363749999997</c:v>
                      </c:pt>
                      <c:pt idx="34323">
                        <c:v>44832.363761574074</c:v>
                      </c:pt>
                      <c:pt idx="34324">
                        <c:v>44832.36377314815</c:v>
                      </c:pt>
                      <c:pt idx="34325">
                        <c:v>44832.36378472222</c:v>
                      </c:pt>
                      <c:pt idx="34326">
                        <c:v>44832.363796296297</c:v>
                      </c:pt>
                      <c:pt idx="34327">
                        <c:v>44832.363807870373</c:v>
                      </c:pt>
                      <c:pt idx="34328">
                        <c:v>44832.363819444443</c:v>
                      </c:pt>
                      <c:pt idx="34329">
                        <c:v>44832.36383101852</c:v>
                      </c:pt>
                      <c:pt idx="34330">
                        <c:v>44832.363842592589</c:v>
                      </c:pt>
                      <c:pt idx="34331">
                        <c:v>44832.363854166666</c:v>
                      </c:pt>
                      <c:pt idx="34332">
                        <c:v>44832.363865740743</c:v>
                      </c:pt>
                      <c:pt idx="34333">
                        <c:v>44832.363877314812</c:v>
                      </c:pt>
                      <c:pt idx="34334">
                        <c:v>44832.363888888889</c:v>
                      </c:pt>
                      <c:pt idx="34335">
                        <c:v>44832.363900462966</c:v>
                      </c:pt>
                      <c:pt idx="34336">
                        <c:v>44832.363912037035</c:v>
                      </c:pt>
                      <c:pt idx="34337">
                        <c:v>44832.363923611112</c:v>
                      </c:pt>
                      <c:pt idx="34338">
                        <c:v>44832.363935185182</c:v>
                      </c:pt>
                      <c:pt idx="34339">
                        <c:v>44832.363946759258</c:v>
                      </c:pt>
                      <c:pt idx="34340">
                        <c:v>44832.363958333335</c:v>
                      </c:pt>
                      <c:pt idx="34341">
                        <c:v>44832.363969907405</c:v>
                      </c:pt>
                      <c:pt idx="34342">
                        <c:v>44832.363981481481</c:v>
                      </c:pt>
                      <c:pt idx="34343">
                        <c:v>44832.363993055558</c:v>
                      </c:pt>
                      <c:pt idx="34344">
                        <c:v>44832.364004629628</c:v>
                      </c:pt>
                      <c:pt idx="34345">
                        <c:v>44832.364016203705</c:v>
                      </c:pt>
                      <c:pt idx="34346">
                        <c:v>44832.364027777781</c:v>
                      </c:pt>
                      <c:pt idx="34347">
                        <c:v>44832.364039351851</c:v>
                      </c:pt>
                      <c:pt idx="34348">
                        <c:v>44832.364050925928</c:v>
                      </c:pt>
                      <c:pt idx="34349">
                        <c:v>44832.364062499997</c:v>
                      </c:pt>
                      <c:pt idx="34350">
                        <c:v>44832.364074074074</c:v>
                      </c:pt>
                      <c:pt idx="34351">
                        <c:v>44832.364085648151</c:v>
                      </c:pt>
                      <c:pt idx="34352">
                        <c:v>44832.36409722222</c:v>
                      </c:pt>
                      <c:pt idx="34353">
                        <c:v>44832.364108796297</c:v>
                      </c:pt>
                      <c:pt idx="34354">
                        <c:v>44832.364120370374</c:v>
                      </c:pt>
                      <c:pt idx="34355">
                        <c:v>44832.364131944443</c:v>
                      </c:pt>
                      <c:pt idx="34356">
                        <c:v>44832.36414351852</c:v>
                      </c:pt>
                      <c:pt idx="34357">
                        <c:v>44832.364155092589</c:v>
                      </c:pt>
                      <c:pt idx="34358">
                        <c:v>44832.364166666666</c:v>
                      </c:pt>
                      <c:pt idx="34359">
                        <c:v>44832.364178240743</c:v>
                      </c:pt>
                      <c:pt idx="34360">
                        <c:v>44832.364189814813</c:v>
                      </c:pt>
                      <c:pt idx="34361">
                        <c:v>44832.364201388889</c:v>
                      </c:pt>
                      <c:pt idx="34362">
                        <c:v>44832.364212962966</c:v>
                      </c:pt>
                      <c:pt idx="34363">
                        <c:v>44832.364224537036</c:v>
                      </c:pt>
                      <c:pt idx="34364">
                        <c:v>44832.364236111112</c:v>
                      </c:pt>
                      <c:pt idx="34365">
                        <c:v>44832.364247685182</c:v>
                      </c:pt>
                      <c:pt idx="34366">
                        <c:v>44832.364259259259</c:v>
                      </c:pt>
                      <c:pt idx="34367">
                        <c:v>44832.364270833335</c:v>
                      </c:pt>
                      <c:pt idx="34368">
                        <c:v>44832.364282407405</c:v>
                      </c:pt>
                      <c:pt idx="34369">
                        <c:v>44832.364293981482</c:v>
                      </c:pt>
                      <c:pt idx="34370">
                        <c:v>44832.364305555559</c:v>
                      </c:pt>
                      <c:pt idx="34371">
                        <c:v>44832.364317129628</c:v>
                      </c:pt>
                      <c:pt idx="34372">
                        <c:v>44832.364328703705</c:v>
                      </c:pt>
                      <c:pt idx="34373">
                        <c:v>44832.364340277774</c:v>
                      </c:pt>
                      <c:pt idx="34374">
                        <c:v>44832.364351851851</c:v>
                      </c:pt>
                      <c:pt idx="34375">
                        <c:v>44832.364363425928</c:v>
                      </c:pt>
                      <c:pt idx="34376">
                        <c:v>44832.364374999997</c:v>
                      </c:pt>
                      <c:pt idx="34377">
                        <c:v>44832.364386574074</c:v>
                      </c:pt>
                      <c:pt idx="34378">
                        <c:v>44832.364398148151</c:v>
                      </c:pt>
                      <c:pt idx="34379">
                        <c:v>44832.36440972222</c:v>
                      </c:pt>
                      <c:pt idx="34380">
                        <c:v>44832.364421296297</c:v>
                      </c:pt>
                      <c:pt idx="34381">
                        <c:v>44832.364432870374</c:v>
                      </c:pt>
                      <c:pt idx="34382">
                        <c:v>44832.364444444444</c:v>
                      </c:pt>
                      <c:pt idx="34383">
                        <c:v>44832.36445601852</c:v>
                      </c:pt>
                      <c:pt idx="34384">
                        <c:v>44832.36446759259</c:v>
                      </c:pt>
                      <c:pt idx="34385">
                        <c:v>44832.364479166667</c:v>
                      </c:pt>
                      <c:pt idx="34386">
                        <c:v>44832.364490740743</c:v>
                      </c:pt>
                      <c:pt idx="34387">
                        <c:v>44832.364502314813</c:v>
                      </c:pt>
                      <c:pt idx="34388">
                        <c:v>44832.36451388889</c:v>
                      </c:pt>
                      <c:pt idx="34389">
                        <c:v>44832.364525462966</c:v>
                      </c:pt>
                      <c:pt idx="34390">
                        <c:v>44832.364537037036</c:v>
                      </c:pt>
                      <c:pt idx="34391">
                        <c:v>44832.364548611113</c:v>
                      </c:pt>
                      <c:pt idx="34392">
                        <c:v>44832.364560185182</c:v>
                      </c:pt>
                      <c:pt idx="34393">
                        <c:v>44832.364571759259</c:v>
                      </c:pt>
                      <c:pt idx="34394">
                        <c:v>44832.364583333336</c:v>
                      </c:pt>
                      <c:pt idx="34395">
                        <c:v>44832.364594907405</c:v>
                      </c:pt>
                      <c:pt idx="34396">
                        <c:v>44832.364606481482</c:v>
                      </c:pt>
                      <c:pt idx="34397">
                        <c:v>44832.364618055559</c:v>
                      </c:pt>
                      <c:pt idx="34398">
                        <c:v>44832.364629629628</c:v>
                      </c:pt>
                      <c:pt idx="34399">
                        <c:v>44832.364641203705</c:v>
                      </c:pt>
                      <c:pt idx="34400">
                        <c:v>44832.364652777775</c:v>
                      </c:pt>
                      <c:pt idx="34401">
                        <c:v>44832.364664351851</c:v>
                      </c:pt>
                      <c:pt idx="34402">
                        <c:v>44832.364675925928</c:v>
                      </c:pt>
                      <c:pt idx="34403">
                        <c:v>44832.364687499998</c:v>
                      </c:pt>
                      <c:pt idx="34404">
                        <c:v>44832.364699074074</c:v>
                      </c:pt>
                      <c:pt idx="34405">
                        <c:v>44832.364710648151</c:v>
                      </c:pt>
                      <c:pt idx="34406">
                        <c:v>44832.364722222221</c:v>
                      </c:pt>
                      <c:pt idx="34407">
                        <c:v>44832.364733796298</c:v>
                      </c:pt>
                      <c:pt idx="34408">
                        <c:v>44832.364756944444</c:v>
                      </c:pt>
                      <c:pt idx="34409">
                        <c:v>44832.364768518521</c:v>
                      </c:pt>
                      <c:pt idx="34410">
                        <c:v>44832.36478009259</c:v>
                      </c:pt>
                      <c:pt idx="34411">
                        <c:v>44832.364791666667</c:v>
                      </c:pt>
                      <c:pt idx="34412">
                        <c:v>44832.364803240744</c:v>
                      </c:pt>
                      <c:pt idx="34413">
                        <c:v>44832.364814814813</c:v>
                      </c:pt>
                      <c:pt idx="34414">
                        <c:v>44832.36482638889</c:v>
                      </c:pt>
                      <c:pt idx="34415">
                        <c:v>44832.364837962959</c:v>
                      </c:pt>
                      <c:pt idx="34416">
                        <c:v>44832.364849537036</c:v>
                      </c:pt>
                      <c:pt idx="34417">
                        <c:v>44832.364861111113</c:v>
                      </c:pt>
                      <c:pt idx="34418">
                        <c:v>44832.364872685182</c:v>
                      </c:pt>
                      <c:pt idx="34419">
                        <c:v>44832.364884259259</c:v>
                      </c:pt>
                      <c:pt idx="34420">
                        <c:v>44832.364895833336</c:v>
                      </c:pt>
                      <c:pt idx="34421">
                        <c:v>44832.364907407406</c:v>
                      </c:pt>
                      <c:pt idx="34422">
                        <c:v>44832.364918981482</c:v>
                      </c:pt>
                      <c:pt idx="34423">
                        <c:v>44832.364930555559</c:v>
                      </c:pt>
                      <c:pt idx="34424">
                        <c:v>44832.364942129629</c:v>
                      </c:pt>
                      <c:pt idx="34425">
                        <c:v>44832.364953703705</c:v>
                      </c:pt>
                      <c:pt idx="34426">
                        <c:v>44832.364965277775</c:v>
                      </c:pt>
                      <c:pt idx="34427">
                        <c:v>44832.364976851852</c:v>
                      </c:pt>
                      <c:pt idx="34428">
                        <c:v>44832.364988425928</c:v>
                      </c:pt>
                      <c:pt idx="34429">
                        <c:v>44832.364999999998</c:v>
                      </c:pt>
                      <c:pt idx="34430">
                        <c:v>44832.365011574075</c:v>
                      </c:pt>
                      <c:pt idx="34431">
                        <c:v>44832.365023148152</c:v>
                      </c:pt>
                      <c:pt idx="34432">
                        <c:v>44832.365034722221</c:v>
                      </c:pt>
                      <c:pt idx="34433">
                        <c:v>44832.365046296298</c:v>
                      </c:pt>
                      <c:pt idx="34434">
                        <c:v>44832.365057870367</c:v>
                      </c:pt>
                      <c:pt idx="34435">
                        <c:v>44832.365069444444</c:v>
                      </c:pt>
                      <c:pt idx="34436">
                        <c:v>44832.365081018521</c:v>
                      </c:pt>
                      <c:pt idx="34437">
                        <c:v>44832.36509259259</c:v>
                      </c:pt>
                      <c:pt idx="34438">
                        <c:v>44832.365104166667</c:v>
                      </c:pt>
                      <c:pt idx="34439">
                        <c:v>44832.365115740744</c:v>
                      </c:pt>
                      <c:pt idx="34440">
                        <c:v>44832.365127314813</c:v>
                      </c:pt>
                      <c:pt idx="34441">
                        <c:v>44832.36513888889</c:v>
                      </c:pt>
                      <c:pt idx="34442">
                        <c:v>44832.36515046296</c:v>
                      </c:pt>
                      <c:pt idx="34443">
                        <c:v>44832.365162037036</c:v>
                      </c:pt>
                      <c:pt idx="34444">
                        <c:v>44832.365173611113</c:v>
                      </c:pt>
                      <c:pt idx="34445">
                        <c:v>44832.365185185183</c:v>
                      </c:pt>
                      <c:pt idx="34446">
                        <c:v>44832.36519675926</c:v>
                      </c:pt>
                      <c:pt idx="34447">
                        <c:v>44832.365208333336</c:v>
                      </c:pt>
                      <c:pt idx="34448">
                        <c:v>44832.365219907406</c:v>
                      </c:pt>
                      <c:pt idx="34449">
                        <c:v>44832.365231481483</c:v>
                      </c:pt>
                      <c:pt idx="34450">
                        <c:v>44832.365243055552</c:v>
                      </c:pt>
                      <c:pt idx="34451">
                        <c:v>44832.365254629629</c:v>
                      </c:pt>
                      <c:pt idx="34452">
                        <c:v>44832.365266203706</c:v>
                      </c:pt>
                      <c:pt idx="34453">
                        <c:v>44832.365277777775</c:v>
                      </c:pt>
                      <c:pt idx="34454">
                        <c:v>44832.365289351852</c:v>
                      </c:pt>
                      <c:pt idx="34455">
                        <c:v>44832.365300925929</c:v>
                      </c:pt>
                      <c:pt idx="34456">
                        <c:v>44832.365312499998</c:v>
                      </c:pt>
                      <c:pt idx="34457">
                        <c:v>44832.365324074075</c:v>
                      </c:pt>
                      <c:pt idx="34458">
                        <c:v>44832.365335648145</c:v>
                      </c:pt>
                      <c:pt idx="34459">
                        <c:v>44832.365347222221</c:v>
                      </c:pt>
                      <c:pt idx="34460">
                        <c:v>44832.365358796298</c:v>
                      </c:pt>
                      <c:pt idx="34461">
                        <c:v>44832.365370370368</c:v>
                      </c:pt>
                      <c:pt idx="34462">
                        <c:v>44832.365381944444</c:v>
                      </c:pt>
                      <c:pt idx="34463">
                        <c:v>44832.365393518521</c:v>
                      </c:pt>
                      <c:pt idx="34464">
                        <c:v>44832.365405092591</c:v>
                      </c:pt>
                      <c:pt idx="34465">
                        <c:v>44832.365416666667</c:v>
                      </c:pt>
                      <c:pt idx="34466">
                        <c:v>44832.365428240744</c:v>
                      </c:pt>
                      <c:pt idx="34467">
                        <c:v>44832.365439814814</c:v>
                      </c:pt>
                      <c:pt idx="34468">
                        <c:v>44832.365451388891</c:v>
                      </c:pt>
                      <c:pt idx="34469">
                        <c:v>44832.36546296296</c:v>
                      </c:pt>
                      <c:pt idx="34470">
                        <c:v>44832.365474537037</c:v>
                      </c:pt>
                      <c:pt idx="34471">
                        <c:v>44832.365486111114</c:v>
                      </c:pt>
                      <c:pt idx="34472">
                        <c:v>44832.365497685183</c:v>
                      </c:pt>
                      <c:pt idx="34473">
                        <c:v>44832.36550925926</c:v>
                      </c:pt>
                      <c:pt idx="34474">
                        <c:v>44832.365520833337</c:v>
                      </c:pt>
                      <c:pt idx="34475">
                        <c:v>44832.365532407406</c:v>
                      </c:pt>
                      <c:pt idx="34476">
                        <c:v>44832.365543981483</c:v>
                      </c:pt>
                      <c:pt idx="34477">
                        <c:v>44832.365555555552</c:v>
                      </c:pt>
                      <c:pt idx="34478">
                        <c:v>44832.365567129629</c:v>
                      </c:pt>
                      <c:pt idx="34479">
                        <c:v>44832.365578703706</c:v>
                      </c:pt>
                      <c:pt idx="34480">
                        <c:v>44832.365590277775</c:v>
                      </c:pt>
                      <c:pt idx="34481">
                        <c:v>44832.365601851852</c:v>
                      </c:pt>
                      <c:pt idx="34482">
                        <c:v>44832.365613425929</c:v>
                      </c:pt>
                      <c:pt idx="34483">
                        <c:v>44832.365624999999</c:v>
                      </c:pt>
                      <c:pt idx="34484">
                        <c:v>44832.365636574075</c:v>
                      </c:pt>
                      <c:pt idx="34485">
                        <c:v>44832.365648148145</c:v>
                      </c:pt>
                      <c:pt idx="34486">
                        <c:v>44832.365659722222</c:v>
                      </c:pt>
                      <c:pt idx="34487">
                        <c:v>44832.365671296298</c:v>
                      </c:pt>
                      <c:pt idx="34488">
                        <c:v>44832.365682870368</c:v>
                      </c:pt>
                      <c:pt idx="34489">
                        <c:v>44832.365694444445</c:v>
                      </c:pt>
                      <c:pt idx="34490">
                        <c:v>44832.365706018521</c:v>
                      </c:pt>
                      <c:pt idx="34491">
                        <c:v>44832.365717592591</c:v>
                      </c:pt>
                      <c:pt idx="34492">
                        <c:v>44832.365729166668</c:v>
                      </c:pt>
                      <c:pt idx="34493">
                        <c:v>44832.365740740737</c:v>
                      </c:pt>
                      <c:pt idx="34494">
                        <c:v>44832.365752314814</c:v>
                      </c:pt>
                      <c:pt idx="34495">
                        <c:v>44832.365763888891</c:v>
                      </c:pt>
                      <c:pt idx="34496">
                        <c:v>44832.36577546296</c:v>
                      </c:pt>
                      <c:pt idx="34497">
                        <c:v>44832.365787037037</c:v>
                      </c:pt>
                      <c:pt idx="34498">
                        <c:v>44832.365798611114</c:v>
                      </c:pt>
                      <c:pt idx="34499">
                        <c:v>44832.365810185183</c:v>
                      </c:pt>
                      <c:pt idx="34500">
                        <c:v>44832.36582175926</c:v>
                      </c:pt>
                      <c:pt idx="34501">
                        <c:v>44832.365833333337</c:v>
                      </c:pt>
                      <c:pt idx="34502">
                        <c:v>44832.365844907406</c:v>
                      </c:pt>
                      <c:pt idx="34503">
                        <c:v>44832.365856481483</c:v>
                      </c:pt>
                      <c:pt idx="34504">
                        <c:v>44832.365868055553</c:v>
                      </c:pt>
                      <c:pt idx="34505">
                        <c:v>44832.365879629629</c:v>
                      </c:pt>
                      <c:pt idx="34506">
                        <c:v>44832.365891203706</c:v>
                      </c:pt>
                      <c:pt idx="34507">
                        <c:v>44832.365902777776</c:v>
                      </c:pt>
                      <c:pt idx="34508">
                        <c:v>44832.365914351853</c:v>
                      </c:pt>
                      <c:pt idx="34509">
                        <c:v>44832.365925925929</c:v>
                      </c:pt>
                      <c:pt idx="34510">
                        <c:v>44832.365937499999</c:v>
                      </c:pt>
                      <c:pt idx="34511">
                        <c:v>44832.365949074076</c:v>
                      </c:pt>
                      <c:pt idx="34512">
                        <c:v>44832.365960648145</c:v>
                      </c:pt>
                      <c:pt idx="34513">
                        <c:v>44832.365972222222</c:v>
                      </c:pt>
                      <c:pt idx="34514">
                        <c:v>44832.365983796299</c:v>
                      </c:pt>
                      <c:pt idx="34515">
                        <c:v>44832.365995370368</c:v>
                      </c:pt>
                      <c:pt idx="34516">
                        <c:v>44832.366006944445</c:v>
                      </c:pt>
                      <c:pt idx="34517">
                        <c:v>44832.366018518522</c:v>
                      </c:pt>
                      <c:pt idx="34518">
                        <c:v>44832.366030092591</c:v>
                      </c:pt>
                      <c:pt idx="34519">
                        <c:v>44832.366041666668</c:v>
                      </c:pt>
                      <c:pt idx="34520">
                        <c:v>44832.366053240738</c:v>
                      </c:pt>
                      <c:pt idx="34521">
                        <c:v>44832.366064814814</c:v>
                      </c:pt>
                      <c:pt idx="34522">
                        <c:v>44832.366076388891</c:v>
                      </c:pt>
                      <c:pt idx="34523">
                        <c:v>44832.366087962961</c:v>
                      </c:pt>
                      <c:pt idx="34524">
                        <c:v>44832.366099537037</c:v>
                      </c:pt>
                      <c:pt idx="34525">
                        <c:v>44832.366111111114</c:v>
                      </c:pt>
                      <c:pt idx="34526">
                        <c:v>44832.366122685184</c:v>
                      </c:pt>
                      <c:pt idx="34527">
                        <c:v>44832.36613425926</c:v>
                      </c:pt>
                      <c:pt idx="34528">
                        <c:v>44832.36614583333</c:v>
                      </c:pt>
                      <c:pt idx="34529">
                        <c:v>44832.366157407407</c:v>
                      </c:pt>
                      <c:pt idx="34530">
                        <c:v>44832.366168981483</c:v>
                      </c:pt>
                      <c:pt idx="34531">
                        <c:v>44832.366180555553</c:v>
                      </c:pt>
                      <c:pt idx="34532">
                        <c:v>44832.36619212963</c:v>
                      </c:pt>
                      <c:pt idx="34533">
                        <c:v>44832.366203703707</c:v>
                      </c:pt>
                      <c:pt idx="34534">
                        <c:v>44832.366215277776</c:v>
                      </c:pt>
                      <c:pt idx="34535">
                        <c:v>44832.366226851853</c:v>
                      </c:pt>
                      <c:pt idx="34536">
                        <c:v>44832.366238425922</c:v>
                      </c:pt>
                      <c:pt idx="34537">
                        <c:v>44832.366249999999</c:v>
                      </c:pt>
                      <c:pt idx="34538">
                        <c:v>44832.366261574076</c:v>
                      </c:pt>
                      <c:pt idx="34539">
                        <c:v>44832.366273148145</c:v>
                      </c:pt>
                      <c:pt idx="34540">
                        <c:v>44832.366284722222</c:v>
                      </c:pt>
                      <c:pt idx="34541">
                        <c:v>44832.366296296299</c:v>
                      </c:pt>
                      <c:pt idx="34542">
                        <c:v>44832.366307870368</c:v>
                      </c:pt>
                      <c:pt idx="34543">
                        <c:v>44832.366319444445</c:v>
                      </c:pt>
                      <c:pt idx="34544">
                        <c:v>44832.366331018522</c:v>
                      </c:pt>
                      <c:pt idx="34545">
                        <c:v>44832.366354166668</c:v>
                      </c:pt>
                      <c:pt idx="34546">
                        <c:v>44832.366365740738</c:v>
                      </c:pt>
                      <c:pt idx="34547">
                        <c:v>44832.366377314815</c:v>
                      </c:pt>
                      <c:pt idx="34548">
                        <c:v>44832.366388888891</c:v>
                      </c:pt>
                      <c:pt idx="34549">
                        <c:v>44832.366400462961</c:v>
                      </c:pt>
                      <c:pt idx="34550">
                        <c:v>44832.366412037038</c:v>
                      </c:pt>
                      <c:pt idx="34551">
                        <c:v>44832.366423611114</c:v>
                      </c:pt>
                      <c:pt idx="34552">
                        <c:v>44832.366435185184</c:v>
                      </c:pt>
                      <c:pt idx="34553">
                        <c:v>44832.366446759261</c:v>
                      </c:pt>
                      <c:pt idx="34554">
                        <c:v>44832.36645833333</c:v>
                      </c:pt>
                      <c:pt idx="34555">
                        <c:v>44832.366469907407</c:v>
                      </c:pt>
                      <c:pt idx="34556">
                        <c:v>44832.366481481484</c:v>
                      </c:pt>
                      <c:pt idx="34557">
                        <c:v>44832.366493055553</c:v>
                      </c:pt>
                      <c:pt idx="34558">
                        <c:v>44832.36650462963</c:v>
                      </c:pt>
                      <c:pt idx="34559">
                        <c:v>44832.366516203707</c:v>
                      </c:pt>
                      <c:pt idx="34560">
                        <c:v>44832.366527777776</c:v>
                      </c:pt>
                      <c:pt idx="34561">
                        <c:v>44832.366539351853</c:v>
                      </c:pt>
                      <c:pt idx="34562">
                        <c:v>44832.366550925923</c:v>
                      </c:pt>
                      <c:pt idx="34563">
                        <c:v>44832.366562499999</c:v>
                      </c:pt>
                      <c:pt idx="34564">
                        <c:v>44832.366574074076</c:v>
                      </c:pt>
                      <c:pt idx="34565">
                        <c:v>44832.366585648146</c:v>
                      </c:pt>
                      <c:pt idx="34566">
                        <c:v>44832.366597222222</c:v>
                      </c:pt>
                      <c:pt idx="34567">
                        <c:v>44832.366608796299</c:v>
                      </c:pt>
                      <c:pt idx="34568">
                        <c:v>44832.366620370369</c:v>
                      </c:pt>
                      <c:pt idx="34569">
                        <c:v>44832.366631944446</c:v>
                      </c:pt>
                      <c:pt idx="34570">
                        <c:v>44832.366643518515</c:v>
                      </c:pt>
                      <c:pt idx="34571">
                        <c:v>44832.366655092592</c:v>
                      </c:pt>
                      <c:pt idx="34572">
                        <c:v>44832.366666666669</c:v>
                      </c:pt>
                      <c:pt idx="34573">
                        <c:v>44832.366678240738</c:v>
                      </c:pt>
                      <c:pt idx="34574">
                        <c:v>44832.366689814815</c:v>
                      </c:pt>
                      <c:pt idx="34575">
                        <c:v>44832.366701388892</c:v>
                      </c:pt>
                      <c:pt idx="34576">
                        <c:v>44832.366712962961</c:v>
                      </c:pt>
                      <c:pt idx="34577">
                        <c:v>44832.366724537038</c:v>
                      </c:pt>
                      <c:pt idx="34578">
                        <c:v>44832.366736111115</c:v>
                      </c:pt>
                      <c:pt idx="34579">
                        <c:v>44832.366747685184</c:v>
                      </c:pt>
                      <c:pt idx="34580">
                        <c:v>44832.366759259261</c:v>
                      </c:pt>
                      <c:pt idx="34581">
                        <c:v>44832.366770833331</c:v>
                      </c:pt>
                      <c:pt idx="34582">
                        <c:v>44832.366782407407</c:v>
                      </c:pt>
                      <c:pt idx="34583">
                        <c:v>44832.366793981484</c:v>
                      </c:pt>
                      <c:pt idx="34584">
                        <c:v>44832.366805555554</c:v>
                      </c:pt>
                      <c:pt idx="34585">
                        <c:v>44832.36681712963</c:v>
                      </c:pt>
                      <c:pt idx="34586">
                        <c:v>44832.366828703707</c:v>
                      </c:pt>
                      <c:pt idx="34587">
                        <c:v>44832.366840277777</c:v>
                      </c:pt>
                      <c:pt idx="34588">
                        <c:v>44832.366851851853</c:v>
                      </c:pt>
                      <c:pt idx="34589">
                        <c:v>44832.366863425923</c:v>
                      </c:pt>
                      <c:pt idx="34590">
                        <c:v>44832.366875</c:v>
                      </c:pt>
                      <c:pt idx="34591">
                        <c:v>44832.366886574076</c:v>
                      </c:pt>
                      <c:pt idx="34592">
                        <c:v>44832.366898148146</c:v>
                      </c:pt>
                      <c:pt idx="34593">
                        <c:v>44832.366909722223</c:v>
                      </c:pt>
                      <c:pt idx="34594">
                        <c:v>44832.3669212963</c:v>
                      </c:pt>
                      <c:pt idx="34595">
                        <c:v>44832.366932870369</c:v>
                      </c:pt>
                      <c:pt idx="34596">
                        <c:v>44832.366944444446</c:v>
                      </c:pt>
                      <c:pt idx="34597">
                        <c:v>44832.366956018515</c:v>
                      </c:pt>
                      <c:pt idx="34598">
                        <c:v>44832.366967592592</c:v>
                      </c:pt>
                      <c:pt idx="34599">
                        <c:v>44832.366979166669</c:v>
                      </c:pt>
                      <c:pt idx="34600">
                        <c:v>44832.366990740738</c:v>
                      </c:pt>
                      <c:pt idx="34601">
                        <c:v>44832.367002314815</c:v>
                      </c:pt>
                      <c:pt idx="34602">
                        <c:v>44832.367013888892</c:v>
                      </c:pt>
                      <c:pt idx="34603">
                        <c:v>44832.367025462961</c:v>
                      </c:pt>
                      <c:pt idx="34604">
                        <c:v>44832.367037037038</c:v>
                      </c:pt>
                      <c:pt idx="34605">
                        <c:v>44832.367048611108</c:v>
                      </c:pt>
                      <c:pt idx="34606">
                        <c:v>44832.367060185185</c:v>
                      </c:pt>
                      <c:pt idx="34607">
                        <c:v>44832.367071759261</c:v>
                      </c:pt>
                      <c:pt idx="34608">
                        <c:v>44832.367083333331</c:v>
                      </c:pt>
                      <c:pt idx="34609">
                        <c:v>44832.367094907408</c:v>
                      </c:pt>
                      <c:pt idx="34610">
                        <c:v>44832.367106481484</c:v>
                      </c:pt>
                      <c:pt idx="34611">
                        <c:v>44832.367118055554</c:v>
                      </c:pt>
                      <c:pt idx="34612">
                        <c:v>44832.367129629631</c:v>
                      </c:pt>
                      <c:pt idx="34613">
                        <c:v>44832.3671412037</c:v>
                      </c:pt>
                      <c:pt idx="34614">
                        <c:v>44832.367152777777</c:v>
                      </c:pt>
                      <c:pt idx="34615">
                        <c:v>44832.367164351854</c:v>
                      </c:pt>
                      <c:pt idx="34616">
                        <c:v>44832.367175925923</c:v>
                      </c:pt>
                      <c:pt idx="34617">
                        <c:v>44832.3671875</c:v>
                      </c:pt>
                      <c:pt idx="34618">
                        <c:v>44832.367199074077</c:v>
                      </c:pt>
                      <c:pt idx="34619">
                        <c:v>44832.367210648146</c:v>
                      </c:pt>
                      <c:pt idx="34620">
                        <c:v>44832.367222222223</c:v>
                      </c:pt>
                      <c:pt idx="34621">
                        <c:v>44832.3672337963</c:v>
                      </c:pt>
                      <c:pt idx="34622">
                        <c:v>44832.367245370369</c:v>
                      </c:pt>
                      <c:pt idx="34623">
                        <c:v>44832.367256944446</c:v>
                      </c:pt>
                      <c:pt idx="34624">
                        <c:v>44832.367268518516</c:v>
                      </c:pt>
                      <c:pt idx="34625">
                        <c:v>44832.367280092592</c:v>
                      </c:pt>
                      <c:pt idx="34626">
                        <c:v>44832.367291666669</c:v>
                      </c:pt>
                      <c:pt idx="34627">
                        <c:v>44832.367303240739</c:v>
                      </c:pt>
                      <c:pt idx="34628">
                        <c:v>44832.367314814815</c:v>
                      </c:pt>
                      <c:pt idx="34629">
                        <c:v>44832.367326388892</c:v>
                      </c:pt>
                      <c:pt idx="34630">
                        <c:v>44832.367337962962</c:v>
                      </c:pt>
                      <c:pt idx="34631">
                        <c:v>44832.367349537039</c:v>
                      </c:pt>
                      <c:pt idx="34632">
                        <c:v>44832.367361111108</c:v>
                      </c:pt>
                      <c:pt idx="34633">
                        <c:v>44832.367372685185</c:v>
                      </c:pt>
                      <c:pt idx="34634">
                        <c:v>44832.367384259262</c:v>
                      </c:pt>
                      <c:pt idx="34635">
                        <c:v>44832.367395833331</c:v>
                      </c:pt>
                      <c:pt idx="34636">
                        <c:v>44832.367407407408</c:v>
                      </c:pt>
                      <c:pt idx="34637">
                        <c:v>44832.367418981485</c:v>
                      </c:pt>
                      <c:pt idx="34638">
                        <c:v>44832.367430555554</c:v>
                      </c:pt>
                      <c:pt idx="34639">
                        <c:v>44832.367442129631</c:v>
                      </c:pt>
                      <c:pt idx="34640">
                        <c:v>44832.3674537037</c:v>
                      </c:pt>
                      <c:pt idx="34641">
                        <c:v>44832.367465277777</c:v>
                      </c:pt>
                      <c:pt idx="34642">
                        <c:v>44832.367476851854</c:v>
                      </c:pt>
                      <c:pt idx="34643">
                        <c:v>44832.367488425924</c:v>
                      </c:pt>
                      <c:pt idx="34644">
                        <c:v>44832.3675</c:v>
                      </c:pt>
                      <c:pt idx="34645">
                        <c:v>44832.367511574077</c:v>
                      </c:pt>
                      <c:pt idx="34646">
                        <c:v>44832.367523148147</c:v>
                      </c:pt>
                      <c:pt idx="34647">
                        <c:v>44832.367534722223</c:v>
                      </c:pt>
                      <c:pt idx="34648">
                        <c:v>44832.367546296293</c:v>
                      </c:pt>
                      <c:pt idx="34649">
                        <c:v>44832.36755787037</c:v>
                      </c:pt>
                      <c:pt idx="34650">
                        <c:v>44832.367569444446</c:v>
                      </c:pt>
                      <c:pt idx="34651">
                        <c:v>44832.367581018516</c:v>
                      </c:pt>
                      <c:pt idx="34652">
                        <c:v>44832.367592592593</c:v>
                      </c:pt>
                      <c:pt idx="34653">
                        <c:v>44832.367604166669</c:v>
                      </c:pt>
                      <c:pt idx="34654">
                        <c:v>44832.367615740739</c:v>
                      </c:pt>
                      <c:pt idx="34655">
                        <c:v>44832.367627314816</c:v>
                      </c:pt>
                      <c:pt idx="34656">
                        <c:v>44832.367638888885</c:v>
                      </c:pt>
                      <c:pt idx="34657">
                        <c:v>44832.367650462962</c:v>
                      </c:pt>
                      <c:pt idx="34658">
                        <c:v>44832.367662037039</c:v>
                      </c:pt>
                      <c:pt idx="34659">
                        <c:v>44832.367673611108</c:v>
                      </c:pt>
                      <c:pt idx="34660">
                        <c:v>44832.367685185185</c:v>
                      </c:pt>
                      <c:pt idx="34661">
                        <c:v>44832.367696759262</c:v>
                      </c:pt>
                      <c:pt idx="34662">
                        <c:v>44832.367708333331</c:v>
                      </c:pt>
                      <c:pt idx="34663">
                        <c:v>44832.367719907408</c:v>
                      </c:pt>
                      <c:pt idx="34664">
                        <c:v>44832.367731481485</c:v>
                      </c:pt>
                      <c:pt idx="34665">
                        <c:v>44832.367743055554</c:v>
                      </c:pt>
                      <c:pt idx="34666">
                        <c:v>44832.367754629631</c:v>
                      </c:pt>
                      <c:pt idx="34667">
                        <c:v>44832.367766203701</c:v>
                      </c:pt>
                      <c:pt idx="34668">
                        <c:v>44832.367777777778</c:v>
                      </c:pt>
                      <c:pt idx="34669">
                        <c:v>44832.367789351854</c:v>
                      </c:pt>
                      <c:pt idx="34670">
                        <c:v>44832.367800925924</c:v>
                      </c:pt>
                      <c:pt idx="34671">
                        <c:v>44832.367812500001</c:v>
                      </c:pt>
                      <c:pt idx="34672">
                        <c:v>44832.367824074077</c:v>
                      </c:pt>
                      <c:pt idx="34673">
                        <c:v>44832.367835648147</c:v>
                      </c:pt>
                      <c:pt idx="34674">
                        <c:v>44832.367847222224</c:v>
                      </c:pt>
                      <c:pt idx="34675">
                        <c:v>44832.367858796293</c:v>
                      </c:pt>
                      <c:pt idx="34676">
                        <c:v>44832.36787037037</c:v>
                      </c:pt>
                      <c:pt idx="34677">
                        <c:v>44832.367881944447</c:v>
                      </c:pt>
                      <c:pt idx="34678">
                        <c:v>44832.367893518516</c:v>
                      </c:pt>
                      <c:pt idx="34679">
                        <c:v>44832.367905092593</c:v>
                      </c:pt>
                      <c:pt idx="34680">
                        <c:v>44832.36791666667</c:v>
                      </c:pt>
                      <c:pt idx="34681">
                        <c:v>44832.367928240739</c:v>
                      </c:pt>
                      <c:pt idx="34682">
                        <c:v>44832.367939814816</c:v>
                      </c:pt>
                      <c:pt idx="34683">
                        <c:v>44832.367951388886</c:v>
                      </c:pt>
                      <c:pt idx="34684">
                        <c:v>44832.367962962962</c:v>
                      </c:pt>
                      <c:pt idx="34685">
                        <c:v>44832.367974537039</c:v>
                      </c:pt>
                      <c:pt idx="34686">
                        <c:v>44832.367986111109</c:v>
                      </c:pt>
                      <c:pt idx="34687">
                        <c:v>44832.367997685185</c:v>
                      </c:pt>
                      <c:pt idx="34688">
                        <c:v>44832.368009259262</c:v>
                      </c:pt>
                      <c:pt idx="34689">
                        <c:v>44832.368020833332</c:v>
                      </c:pt>
                      <c:pt idx="34690">
                        <c:v>44832.368032407408</c:v>
                      </c:pt>
                      <c:pt idx="34691">
                        <c:v>44832.368043981478</c:v>
                      </c:pt>
                      <c:pt idx="34692">
                        <c:v>44832.368055555555</c:v>
                      </c:pt>
                      <c:pt idx="34693">
                        <c:v>44832.368067129632</c:v>
                      </c:pt>
                      <c:pt idx="34694">
                        <c:v>44832.368078703701</c:v>
                      </c:pt>
                      <c:pt idx="34695">
                        <c:v>44832.368090277778</c:v>
                      </c:pt>
                      <c:pt idx="34696">
                        <c:v>44832.368101851855</c:v>
                      </c:pt>
                      <c:pt idx="34697">
                        <c:v>44832.368113425924</c:v>
                      </c:pt>
                      <c:pt idx="34698">
                        <c:v>44832.368125000001</c:v>
                      </c:pt>
                      <c:pt idx="34699">
                        <c:v>44832.368148148147</c:v>
                      </c:pt>
                      <c:pt idx="34700">
                        <c:v>44832.368159722224</c:v>
                      </c:pt>
                      <c:pt idx="34701">
                        <c:v>44832.368171296293</c:v>
                      </c:pt>
                      <c:pt idx="34702">
                        <c:v>44832.36818287037</c:v>
                      </c:pt>
                      <c:pt idx="34703">
                        <c:v>44832.368194444447</c:v>
                      </c:pt>
                      <c:pt idx="34704">
                        <c:v>44832.368206018517</c:v>
                      </c:pt>
                      <c:pt idx="34705">
                        <c:v>44832.368217592593</c:v>
                      </c:pt>
                      <c:pt idx="34706">
                        <c:v>44832.36822916667</c:v>
                      </c:pt>
                      <c:pt idx="34707">
                        <c:v>44832.36824074074</c:v>
                      </c:pt>
                      <c:pt idx="34708">
                        <c:v>44832.368252314816</c:v>
                      </c:pt>
                      <c:pt idx="34709">
                        <c:v>44832.368263888886</c:v>
                      </c:pt>
                      <c:pt idx="34710">
                        <c:v>44832.368275462963</c:v>
                      </c:pt>
                      <c:pt idx="34711">
                        <c:v>44832.368287037039</c:v>
                      </c:pt>
                      <c:pt idx="34712">
                        <c:v>44832.368298611109</c:v>
                      </c:pt>
                      <c:pt idx="34713">
                        <c:v>44832.368310185186</c:v>
                      </c:pt>
                      <c:pt idx="34714">
                        <c:v>44832.368321759262</c:v>
                      </c:pt>
                      <c:pt idx="34715">
                        <c:v>44832.368333333332</c:v>
                      </c:pt>
                      <c:pt idx="34716">
                        <c:v>44832.368344907409</c:v>
                      </c:pt>
                      <c:pt idx="34717">
                        <c:v>44832.368356481478</c:v>
                      </c:pt>
                      <c:pt idx="34718">
                        <c:v>44832.368368055555</c:v>
                      </c:pt>
                      <c:pt idx="34719">
                        <c:v>44832.368379629632</c:v>
                      </c:pt>
                      <c:pt idx="34720">
                        <c:v>44832.368391203701</c:v>
                      </c:pt>
                      <c:pt idx="34721">
                        <c:v>44832.368402777778</c:v>
                      </c:pt>
                      <c:pt idx="34722">
                        <c:v>44832.368414351855</c:v>
                      </c:pt>
                      <c:pt idx="34723">
                        <c:v>44832.368425925924</c:v>
                      </c:pt>
                      <c:pt idx="34724">
                        <c:v>44832.368437500001</c:v>
                      </c:pt>
                      <c:pt idx="34725">
                        <c:v>44832.368449074071</c:v>
                      </c:pt>
                      <c:pt idx="34726">
                        <c:v>44832.368460648147</c:v>
                      </c:pt>
                      <c:pt idx="34727">
                        <c:v>44832.368472222224</c:v>
                      </c:pt>
                      <c:pt idx="34728">
                        <c:v>44832.368483796294</c:v>
                      </c:pt>
                      <c:pt idx="34729">
                        <c:v>44832.368495370371</c:v>
                      </c:pt>
                      <c:pt idx="34730">
                        <c:v>44832.368506944447</c:v>
                      </c:pt>
                      <c:pt idx="34731">
                        <c:v>44832.368518518517</c:v>
                      </c:pt>
                      <c:pt idx="34732">
                        <c:v>44832.368530092594</c:v>
                      </c:pt>
                      <c:pt idx="34733">
                        <c:v>44832.368541666663</c:v>
                      </c:pt>
                      <c:pt idx="34734">
                        <c:v>44832.36855324074</c:v>
                      </c:pt>
                      <c:pt idx="34735">
                        <c:v>44832.368564814817</c:v>
                      </c:pt>
                      <c:pt idx="34736">
                        <c:v>44832.368576388886</c:v>
                      </c:pt>
                      <c:pt idx="34737">
                        <c:v>44832.368587962963</c:v>
                      </c:pt>
                      <c:pt idx="34738">
                        <c:v>44832.36859953704</c:v>
                      </c:pt>
                      <c:pt idx="34739">
                        <c:v>44832.368611111109</c:v>
                      </c:pt>
                      <c:pt idx="34740">
                        <c:v>44832.368622685186</c:v>
                      </c:pt>
                      <c:pt idx="34741">
                        <c:v>44832.368634259263</c:v>
                      </c:pt>
                      <c:pt idx="34742">
                        <c:v>44832.368645833332</c:v>
                      </c:pt>
                      <c:pt idx="34743">
                        <c:v>44832.368657407409</c:v>
                      </c:pt>
                      <c:pt idx="34744">
                        <c:v>44832.368668981479</c:v>
                      </c:pt>
                      <c:pt idx="34745">
                        <c:v>44832.368680555555</c:v>
                      </c:pt>
                      <c:pt idx="34746">
                        <c:v>44832.368692129632</c:v>
                      </c:pt>
                      <c:pt idx="34747">
                        <c:v>44832.368703703702</c:v>
                      </c:pt>
                      <c:pt idx="34748">
                        <c:v>44832.368715277778</c:v>
                      </c:pt>
                      <c:pt idx="34749">
                        <c:v>44832.368726851855</c:v>
                      </c:pt>
                      <c:pt idx="34750">
                        <c:v>44832.368738425925</c:v>
                      </c:pt>
                      <c:pt idx="34751">
                        <c:v>44832.368750000001</c:v>
                      </c:pt>
                      <c:pt idx="34752">
                        <c:v>44832.368761574071</c:v>
                      </c:pt>
                      <c:pt idx="34753">
                        <c:v>44832.368773148148</c:v>
                      </c:pt>
                      <c:pt idx="34754">
                        <c:v>44832.368784722225</c:v>
                      </c:pt>
                      <c:pt idx="34755">
                        <c:v>44832.368796296294</c:v>
                      </c:pt>
                      <c:pt idx="34756">
                        <c:v>44832.368807870371</c:v>
                      </c:pt>
                      <c:pt idx="34757">
                        <c:v>44832.368819444448</c:v>
                      </c:pt>
                      <c:pt idx="34758">
                        <c:v>44832.368831018517</c:v>
                      </c:pt>
                      <c:pt idx="34759">
                        <c:v>44832.368842592594</c:v>
                      </c:pt>
                      <c:pt idx="34760">
                        <c:v>44832.368854166663</c:v>
                      </c:pt>
                      <c:pt idx="34761">
                        <c:v>44832.36886574074</c:v>
                      </c:pt>
                      <c:pt idx="34762">
                        <c:v>44832.368877314817</c:v>
                      </c:pt>
                      <c:pt idx="34763">
                        <c:v>44832.368888888886</c:v>
                      </c:pt>
                      <c:pt idx="34764">
                        <c:v>44832.368900462963</c:v>
                      </c:pt>
                      <c:pt idx="34765">
                        <c:v>44832.36891203704</c:v>
                      </c:pt>
                      <c:pt idx="34766">
                        <c:v>44832.368923611109</c:v>
                      </c:pt>
                      <c:pt idx="34767">
                        <c:v>44832.368935185186</c:v>
                      </c:pt>
                      <c:pt idx="34768">
                        <c:v>44832.368946759256</c:v>
                      </c:pt>
                      <c:pt idx="34769">
                        <c:v>44832.368958333333</c:v>
                      </c:pt>
                      <c:pt idx="34770">
                        <c:v>44832.368969907409</c:v>
                      </c:pt>
                      <c:pt idx="34771">
                        <c:v>44832.368981481479</c:v>
                      </c:pt>
                      <c:pt idx="34772">
                        <c:v>44832.368993055556</c:v>
                      </c:pt>
                      <c:pt idx="34773">
                        <c:v>44832.369004629632</c:v>
                      </c:pt>
                      <c:pt idx="34774">
                        <c:v>44832.369016203702</c:v>
                      </c:pt>
                      <c:pt idx="34775">
                        <c:v>44832.369027777779</c:v>
                      </c:pt>
                      <c:pt idx="34776">
                        <c:v>44832.369039351855</c:v>
                      </c:pt>
                      <c:pt idx="34777">
                        <c:v>44832.369050925925</c:v>
                      </c:pt>
                      <c:pt idx="34778">
                        <c:v>44832.369062500002</c:v>
                      </c:pt>
                      <c:pt idx="34779">
                        <c:v>44832.369074074071</c:v>
                      </c:pt>
                      <c:pt idx="34780">
                        <c:v>44832.369085648148</c:v>
                      </c:pt>
                      <c:pt idx="34781">
                        <c:v>44832.369097222225</c:v>
                      </c:pt>
                      <c:pt idx="34782">
                        <c:v>44832.369108796294</c:v>
                      </c:pt>
                      <c:pt idx="34783">
                        <c:v>44832.369120370371</c:v>
                      </c:pt>
                      <c:pt idx="34784">
                        <c:v>44832.369131944448</c:v>
                      </c:pt>
                      <c:pt idx="34785">
                        <c:v>44832.369143518517</c:v>
                      </c:pt>
                      <c:pt idx="34786">
                        <c:v>44832.369155092594</c:v>
                      </c:pt>
                      <c:pt idx="34787">
                        <c:v>44832.369166666664</c:v>
                      </c:pt>
                      <c:pt idx="34788">
                        <c:v>44832.36917824074</c:v>
                      </c:pt>
                      <c:pt idx="34789">
                        <c:v>44832.369189814817</c:v>
                      </c:pt>
                      <c:pt idx="34790">
                        <c:v>44832.369201388887</c:v>
                      </c:pt>
                      <c:pt idx="34791">
                        <c:v>44832.369212962964</c:v>
                      </c:pt>
                      <c:pt idx="34792">
                        <c:v>44832.36922453704</c:v>
                      </c:pt>
                      <c:pt idx="34793">
                        <c:v>44832.36923611111</c:v>
                      </c:pt>
                      <c:pt idx="34794">
                        <c:v>44832.369247685187</c:v>
                      </c:pt>
                      <c:pt idx="34795">
                        <c:v>44832.369259259256</c:v>
                      </c:pt>
                      <c:pt idx="34796">
                        <c:v>44832.369270833333</c:v>
                      </c:pt>
                      <c:pt idx="34797">
                        <c:v>44832.36928240741</c:v>
                      </c:pt>
                      <c:pt idx="34798">
                        <c:v>44832.369293981479</c:v>
                      </c:pt>
                      <c:pt idx="34799">
                        <c:v>44832.369305555556</c:v>
                      </c:pt>
                      <c:pt idx="34800">
                        <c:v>44832.369317129633</c:v>
                      </c:pt>
                      <c:pt idx="34801">
                        <c:v>44832.369328703702</c:v>
                      </c:pt>
                      <c:pt idx="34802">
                        <c:v>44832.369340277779</c:v>
                      </c:pt>
                      <c:pt idx="34803">
                        <c:v>44832.369351851848</c:v>
                      </c:pt>
                      <c:pt idx="34804">
                        <c:v>44832.369363425925</c:v>
                      </c:pt>
                      <c:pt idx="34805">
                        <c:v>44832.369375000002</c:v>
                      </c:pt>
                      <c:pt idx="34806">
                        <c:v>44832.369386574072</c:v>
                      </c:pt>
                      <c:pt idx="34807">
                        <c:v>44832.369398148148</c:v>
                      </c:pt>
                      <c:pt idx="34808">
                        <c:v>44832.369409722225</c:v>
                      </c:pt>
                      <c:pt idx="34809">
                        <c:v>44832.369421296295</c:v>
                      </c:pt>
                      <c:pt idx="34810">
                        <c:v>44832.369432870371</c:v>
                      </c:pt>
                      <c:pt idx="34811">
                        <c:v>44832.369444444441</c:v>
                      </c:pt>
                      <c:pt idx="34812">
                        <c:v>44832.369456018518</c:v>
                      </c:pt>
                      <c:pt idx="34813">
                        <c:v>44832.369467592594</c:v>
                      </c:pt>
                      <c:pt idx="34814">
                        <c:v>44832.369479166664</c:v>
                      </c:pt>
                      <c:pt idx="34815">
                        <c:v>44832.369490740741</c:v>
                      </c:pt>
                      <c:pt idx="34816">
                        <c:v>44832.369502314818</c:v>
                      </c:pt>
                      <c:pt idx="34817">
                        <c:v>44832.369513888887</c:v>
                      </c:pt>
                      <c:pt idx="34818">
                        <c:v>44832.369525462964</c:v>
                      </c:pt>
                      <c:pt idx="34819">
                        <c:v>44832.369537037041</c:v>
                      </c:pt>
                      <c:pt idx="34820">
                        <c:v>44832.36954861111</c:v>
                      </c:pt>
                      <c:pt idx="34821">
                        <c:v>44832.369560185187</c:v>
                      </c:pt>
                      <c:pt idx="34822">
                        <c:v>44832.369571759256</c:v>
                      </c:pt>
                      <c:pt idx="34823">
                        <c:v>44832.369583333333</c:v>
                      </c:pt>
                      <c:pt idx="34824">
                        <c:v>44832.36959490741</c:v>
                      </c:pt>
                      <c:pt idx="34825">
                        <c:v>44832.369606481479</c:v>
                      </c:pt>
                      <c:pt idx="34826">
                        <c:v>44832.369618055556</c:v>
                      </c:pt>
                      <c:pt idx="34827">
                        <c:v>44832.369629629633</c:v>
                      </c:pt>
                      <c:pt idx="34828">
                        <c:v>44832.369641203702</c:v>
                      </c:pt>
                      <c:pt idx="34829">
                        <c:v>44832.369652777779</c:v>
                      </c:pt>
                      <c:pt idx="34830">
                        <c:v>44832.369664351849</c:v>
                      </c:pt>
                      <c:pt idx="34831">
                        <c:v>44832.369675925926</c:v>
                      </c:pt>
                      <c:pt idx="34832">
                        <c:v>44832.369687500002</c:v>
                      </c:pt>
                      <c:pt idx="34833">
                        <c:v>44832.369699074072</c:v>
                      </c:pt>
                      <c:pt idx="34834">
                        <c:v>44832.369710648149</c:v>
                      </c:pt>
                      <c:pt idx="34835">
                        <c:v>44832.369722222225</c:v>
                      </c:pt>
                      <c:pt idx="34836">
                        <c:v>44832.369745370372</c:v>
                      </c:pt>
                      <c:pt idx="34837">
                        <c:v>44832.369756944441</c:v>
                      </c:pt>
                      <c:pt idx="34838">
                        <c:v>44832.369768518518</c:v>
                      </c:pt>
                      <c:pt idx="34839">
                        <c:v>44832.369780092595</c:v>
                      </c:pt>
                      <c:pt idx="34840">
                        <c:v>44832.369791666664</c:v>
                      </c:pt>
                      <c:pt idx="34841">
                        <c:v>44832.369803240741</c:v>
                      </c:pt>
                      <c:pt idx="34842">
                        <c:v>44832.369814814818</c:v>
                      </c:pt>
                      <c:pt idx="34843">
                        <c:v>44832.369826388887</c:v>
                      </c:pt>
                      <c:pt idx="34844">
                        <c:v>44832.369837962964</c:v>
                      </c:pt>
                      <c:pt idx="34845">
                        <c:v>44832.369849537034</c:v>
                      </c:pt>
                      <c:pt idx="34846">
                        <c:v>44832.36986111111</c:v>
                      </c:pt>
                      <c:pt idx="34847">
                        <c:v>44832.369872685187</c:v>
                      </c:pt>
                      <c:pt idx="34848">
                        <c:v>44832.369884259257</c:v>
                      </c:pt>
                      <c:pt idx="34849">
                        <c:v>44832.369895833333</c:v>
                      </c:pt>
                      <c:pt idx="34850">
                        <c:v>44832.36990740741</c:v>
                      </c:pt>
                      <c:pt idx="34851">
                        <c:v>44832.36991898148</c:v>
                      </c:pt>
                      <c:pt idx="34852">
                        <c:v>44832.369930555556</c:v>
                      </c:pt>
                      <c:pt idx="34853">
                        <c:v>44832.369942129626</c:v>
                      </c:pt>
                      <c:pt idx="34854">
                        <c:v>44832.369953703703</c:v>
                      </c:pt>
                      <c:pt idx="34855">
                        <c:v>44832.36996527778</c:v>
                      </c:pt>
                      <c:pt idx="34856">
                        <c:v>44832.369976851849</c:v>
                      </c:pt>
                      <c:pt idx="34857">
                        <c:v>44832.369988425926</c:v>
                      </c:pt>
                      <c:pt idx="34858">
                        <c:v>44832.37</c:v>
                      </c:pt>
                      <c:pt idx="34859">
                        <c:v>44832.370011574072</c:v>
                      </c:pt>
                      <c:pt idx="34860">
                        <c:v>44832.370023148149</c:v>
                      </c:pt>
                      <c:pt idx="34861">
                        <c:v>44832.370034722226</c:v>
                      </c:pt>
                      <c:pt idx="34862">
                        <c:v>44832.370046296295</c:v>
                      </c:pt>
                      <c:pt idx="34863">
                        <c:v>44832.370057870372</c:v>
                      </c:pt>
                      <c:pt idx="34864">
                        <c:v>44832.370069444441</c:v>
                      </c:pt>
                      <c:pt idx="34865">
                        <c:v>44832.370081018518</c:v>
                      </c:pt>
                      <c:pt idx="34866">
                        <c:v>44832.370092592595</c:v>
                      </c:pt>
                      <c:pt idx="34867">
                        <c:v>44832.370104166665</c:v>
                      </c:pt>
                      <c:pt idx="34868">
                        <c:v>44832.370115740741</c:v>
                      </c:pt>
                      <c:pt idx="34869">
                        <c:v>44832.370127314818</c:v>
                      </c:pt>
                      <c:pt idx="34870">
                        <c:v>44832.370138888888</c:v>
                      </c:pt>
                      <c:pt idx="34871">
                        <c:v>44832.370150462964</c:v>
                      </c:pt>
                      <c:pt idx="34872">
                        <c:v>44832.370162037034</c:v>
                      </c:pt>
                      <c:pt idx="34873">
                        <c:v>44832.370173611111</c:v>
                      </c:pt>
                      <c:pt idx="34874">
                        <c:v>44832.370185185187</c:v>
                      </c:pt>
                      <c:pt idx="34875">
                        <c:v>44832.370196759257</c:v>
                      </c:pt>
                      <c:pt idx="34876">
                        <c:v>44832.370208333334</c:v>
                      </c:pt>
                      <c:pt idx="34877">
                        <c:v>44832.370219907411</c:v>
                      </c:pt>
                      <c:pt idx="34878">
                        <c:v>44832.37023148148</c:v>
                      </c:pt>
                      <c:pt idx="34879">
                        <c:v>44832.370243055557</c:v>
                      </c:pt>
                      <c:pt idx="34880">
                        <c:v>44832.370254629626</c:v>
                      </c:pt>
                      <c:pt idx="34881">
                        <c:v>44832.370266203703</c:v>
                      </c:pt>
                      <c:pt idx="34882">
                        <c:v>44832.37027777778</c:v>
                      </c:pt>
                      <c:pt idx="34883">
                        <c:v>44832.370289351849</c:v>
                      </c:pt>
                      <c:pt idx="34884">
                        <c:v>44832.370300925926</c:v>
                      </c:pt>
                      <c:pt idx="34885">
                        <c:v>44832.370312500003</c:v>
                      </c:pt>
                      <c:pt idx="34886">
                        <c:v>44832.370324074072</c:v>
                      </c:pt>
                      <c:pt idx="34887">
                        <c:v>44832.370335648149</c:v>
                      </c:pt>
                      <c:pt idx="34888">
                        <c:v>44832.370347222219</c:v>
                      </c:pt>
                      <c:pt idx="34889">
                        <c:v>44832.370358796295</c:v>
                      </c:pt>
                      <c:pt idx="34890">
                        <c:v>44832.370370370372</c:v>
                      </c:pt>
                      <c:pt idx="34891">
                        <c:v>44832.370381944442</c:v>
                      </c:pt>
                      <c:pt idx="34892">
                        <c:v>44832.370393518519</c:v>
                      </c:pt>
                      <c:pt idx="34893">
                        <c:v>44832.370405092595</c:v>
                      </c:pt>
                      <c:pt idx="34894">
                        <c:v>44832.370416666665</c:v>
                      </c:pt>
                      <c:pt idx="34895">
                        <c:v>44832.370428240742</c:v>
                      </c:pt>
                      <c:pt idx="34896">
                        <c:v>44832.370439814818</c:v>
                      </c:pt>
                      <c:pt idx="34897">
                        <c:v>44832.370451388888</c:v>
                      </c:pt>
                      <c:pt idx="34898">
                        <c:v>44832.370462962965</c:v>
                      </c:pt>
                      <c:pt idx="34899">
                        <c:v>44832.370474537034</c:v>
                      </c:pt>
                      <c:pt idx="34900">
                        <c:v>44832.370486111111</c:v>
                      </c:pt>
                      <c:pt idx="34901">
                        <c:v>44832.370497685188</c:v>
                      </c:pt>
                      <c:pt idx="34902">
                        <c:v>44832.370509259257</c:v>
                      </c:pt>
                      <c:pt idx="34903">
                        <c:v>44832.370520833334</c:v>
                      </c:pt>
                      <c:pt idx="34904">
                        <c:v>44832.370532407411</c:v>
                      </c:pt>
                      <c:pt idx="34905">
                        <c:v>44832.37054398148</c:v>
                      </c:pt>
                      <c:pt idx="34906">
                        <c:v>44832.370555555557</c:v>
                      </c:pt>
                      <c:pt idx="34907">
                        <c:v>44832.370567129627</c:v>
                      </c:pt>
                      <c:pt idx="34908">
                        <c:v>44832.370578703703</c:v>
                      </c:pt>
                      <c:pt idx="34909">
                        <c:v>44832.37059027778</c:v>
                      </c:pt>
                      <c:pt idx="34910">
                        <c:v>44832.37060185185</c:v>
                      </c:pt>
                      <c:pt idx="34911">
                        <c:v>44832.370613425926</c:v>
                      </c:pt>
                      <c:pt idx="34912">
                        <c:v>44832.370625000003</c:v>
                      </c:pt>
                      <c:pt idx="34913">
                        <c:v>44832.370636574073</c:v>
                      </c:pt>
                      <c:pt idx="34914">
                        <c:v>44832.370648148149</c:v>
                      </c:pt>
                      <c:pt idx="34915">
                        <c:v>44832.370659722219</c:v>
                      </c:pt>
                      <c:pt idx="34916">
                        <c:v>44832.370671296296</c:v>
                      </c:pt>
                      <c:pt idx="34917">
                        <c:v>44832.370682870373</c:v>
                      </c:pt>
                      <c:pt idx="34918">
                        <c:v>44832.370694444442</c:v>
                      </c:pt>
                      <c:pt idx="34919">
                        <c:v>44832.370706018519</c:v>
                      </c:pt>
                      <c:pt idx="34920">
                        <c:v>44832.370717592596</c:v>
                      </c:pt>
                      <c:pt idx="34921">
                        <c:v>44832.370729166665</c:v>
                      </c:pt>
                      <c:pt idx="34922">
                        <c:v>44832.370740740742</c:v>
                      </c:pt>
                      <c:pt idx="34923">
                        <c:v>44832.370752314811</c:v>
                      </c:pt>
                      <c:pt idx="34924">
                        <c:v>44832.370763888888</c:v>
                      </c:pt>
                      <c:pt idx="34925">
                        <c:v>44832.370775462965</c:v>
                      </c:pt>
                      <c:pt idx="34926">
                        <c:v>44832.370787037034</c:v>
                      </c:pt>
                      <c:pt idx="34927">
                        <c:v>44832.370798611111</c:v>
                      </c:pt>
                      <c:pt idx="34928">
                        <c:v>44832.370810185188</c:v>
                      </c:pt>
                      <c:pt idx="34929">
                        <c:v>44832.370821759258</c:v>
                      </c:pt>
                      <c:pt idx="34930">
                        <c:v>44832.370833333334</c:v>
                      </c:pt>
                      <c:pt idx="34931">
                        <c:v>44832.370844907404</c:v>
                      </c:pt>
                      <c:pt idx="34932">
                        <c:v>44832.370856481481</c:v>
                      </c:pt>
                      <c:pt idx="34933">
                        <c:v>44832.370868055557</c:v>
                      </c:pt>
                      <c:pt idx="34934">
                        <c:v>44832.370879629627</c:v>
                      </c:pt>
                      <c:pt idx="34935">
                        <c:v>44832.370891203704</c:v>
                      </c:pt>
                      <c:pt idx="34936">
                        <c:v>44832.37090277778</c:v>
                      </c:pt>
                      <c:pt idx="34937">
                        <c:v>44832.37091435185</c:v>
                      </c:pt>
                      <c:pt idx="34938">
                        <c:v>44832.370925925927</c:v>
                      </c:pt>
                      <c:pt idx="34939">
                        <c:v>44832.370937500003</c:v>
                      </c:pt>
                      <c:pt idx="34940">
                        <c:v>44832.370949074073</c:v>
                      </c:pt>
                      <c:pt idx="34941">
                        <c:v>44832.37096064815</c:v>
                      </c:pt>
                      <c:pt idx="34942">
                        <c:v>44832.370972222219</c:v>
                      </c:pt>
                      <c:pt idx="34943">
                        <c:v>44832.370983796296</c:v>
                      </c:pt>
                      <c:pt idx="34944">
                        <c:v>44832.370995370373</c:v>
                      </c:pt>
                      <c:pt idx="34945">
                        <c:v>44832.371006944442</c:v>
                      </c:pt>
                      <c:pt idx="34946">
                        <c:v>44832.371018518519</c:v>
                      </c:pt>
                      <c:pt idx="34947">
                        <c:v>44832.371030092596</c:v>
                      </c:pt>
                      <c:pt idx="34948">
                        <c:v>44832.371041666665</c:v>
                      </c:pt>
                      <c:pt idx="34949">
                        <c:v>44832.371053240742</c:v>
                      </c:pt>
                      <c:pt idx="34950">
                        <c:v>44832.371064814812</c:v>
                      </c:pt>
                      <c:pt idx="34951">
                        <c:v>44832.371076388888</c:v>
                      </c:pt>
                      <c:pt idx="34952">
                        <c:v>44832.371087962965</c:v>
                      </c:pt>
                      <c:pt idx="34953">
                        <c:v>44832.371099537035</c:v>
                      </c:pt>
                      <c:pt idx="34954">
                        <c:v>44832.371111111112</c:v>
                      </c:pt>
                      <c:pt idx="34955">
                        <c:v>44832.371122685188</c:v>
                      </c:pt>
                      <c:pt idx="34956">
                        <c:v>44832.371134259258</c:v>
                      </c:pt>
                      <c:pt idx="34957">
                        <c:v>44832.371145833335</c:v>
                      </c:pt>
                      <c:pt idx="34958">
                        <c:v>44832.371157407404</c:v>
                      </c:pt>
                      <c:pt idx="34959">
                        <c:v>44832.371168981481</c:v>
                      </c:pt>
                      <c:pt idx="34960">
                        <c:v>44832.371180555558</c:v>
                      </c:pt>
                      <c:pt idx="34961">
                        <c:v>44832.371192129627</c:v>
                      </c:pt>
                      <c:pt idx="34962">
                        <c:v>44832.371203703704</c:v>
                      </c:pt>
                      <c:pt idx="34963">
                        <c:v>44832.371215277781</c:v>
                      </c:pt>
                      <c:pt idx="34964">
                        <c:v>44832.37122685185</c:v>
                      </c:pt>
                      <c:pt idx="34965">
                        <c:v>44832.371238425927</c:v>
                      </c:pt>
                      <c:pt idx="34966">
                        <c:v>44832.371249999997</c:v>
                      </c:pt>
                      <c:pt idx="34967">
                        <c:v>44832.371261574073</c:v>
                      </c:pt>
                      <c:pt idx="34968">
                        <c:v>44832.37127314815</c:v>
                      </c:pt>
                      <c:pt idx="34969">
                        <c:v>44832.37128472222</c:v>
                      </c:pt>
                      <c:pt idx="34970">
                        <c:v>44832.371296296296</c:v>
                      </c:pt>
                      <c:pt idx="34971">
                        <c:v>44832.371307870373</c:v>
                      </c:pt>
                      <c:pt idx="34972">
                        <c:v>44832.371319444443</c:v>
                      </c:pt>
                      <c:pt idx="34973">
                        <c:v>44832.371331018519</c:v>
                      </c:pt>
                      <c:pt idx="34974">
                        <c:v>44832.371342592596</c:v>
                      </c:pt>
                      <c:pt idx="34975">
                        <c:v>44832.371354166666</c:v>
                      </c:pt>
                      <c:pt idx="34976">
                        <c:v>44832.371365740742</c:v>
                      </c:pt>
                      <c:pt idx="34977">
                        <c:v>44832.371377314812</c:v>
                      </c:pt>
                      <c:pt idx="34978">
                        <c:v>44832.371388888889</c:v>
                      </c:pt>
                      <c:pt idx="34979">
                        <c:v>44832.371400462966</c:v>
                      </c:pt>
                      <c:pt idx="34980">
                        <c:v>44832.371412037035</c:v>
                      </c:pt>
                      <c:pt idx="34981">
                        <c:v>44832.371423611112</c:v>
                      </c:pt>
                      <c:pt idx="34982">
                        <c:v>44832.371435185189</c:v>
                      </c:pt>
                      <c:pt idx="34983">
                        <c:v>44832.371446759258</c:v>
                      </c:pt>
                      <c:pt idx="34984">
                        <c:v>44832.371458333335</c:v>
                      </c:pt>
                      <c:pt idx="34985">
                        <c:v>44832.371469907404</c:v>
                      </c:pt>
                      <c:pt idx="34986">
                        <c:v>44832.371481481481</c:v>
                      </c:pt>
                      <c:pt idx="34987">
                        <c:v>44832.371493055558</c:v>
                      </c:pt>
                      <c:pt idx="34988">
                        <c:v>44832.371504629627</c:v>
                      </c:pt>
                      <c:pt idx="34989">
                        <c:v>44832.371516203704</c:v>
                      </c:pt>
                      <c:pt idx="34990">
                        <c:v>44832.371527777781</c:v>
                      </c:pt>
                      <c:pt idx="34991">
                        <c:v>44832.371550925927</c:v>
                      </c:pt>
                      <c:pt idx="34992">
                        <c:v>44832.371562499997</c:v>
                      </c:pt>
                      <c:pt idx="34993">
                        <c:v>44832.371574074074</c:v>
                      </c:pt>
                      <c:pt idx="34994">
                        <c:v>44832.37158564815</c:v>
                      </c:pt>
                      <c:pt idx="34995">
                        <c:v>44832.37159722222</c:v>
                      </c:pt>
                      <c:pt idx="34996">
                        <c:v>44832.371608796297</c:v>
                      </c:pt>
                      <c:pt idx="34997">
                        <c:v>44832.371620370373</c:v>
                      </c:pt>
                      <c:pt idx="34998">
                        <c:v>44832.371631944443</c:v>
                      </c:pt>
                      <c:pt idx="34999">
                        <c:v>44832.37164351852</c:v>
                      </c:pt>
                      <c:pt idx="35000">
                        <c:v>44832.371655092589</c:v>
                      </c:pt>
                      <c:pt idx="35001">
                        <c:v>44832.371666666666</c:v>
                      </c:pt>
                      <c:pt idx="35002">
                        <c:v>44832.371678240743</c:v>
                      </c:pt>
                      <c:pt idx="35003">
                        <c:v>44832.371689814812</c:v>
                      </c:pt>
                      <c:pt idx="35004">
                        <c:v>44832.371701388889</c:v>
                      </c:pt>
                      <c:pt idx="35005">
                        <c:v>44832.371712962966</c:v>
                      </c:pt>
                      <c:pt idx="35006">
                        <c:v>44832.371724537035</c:v>
                      </c:pt>
                      <c:pt idx="35007">
                        <c:v>44832.371736111112</c:v>
                      </c:pt>
                      <c:pt idx="35008">
                        <c:v>44832.371747685182</c:v>
                      </c:pt>
                      <c:pt idx="35009">
                        <c:v>44832.371759259258</c:v>
                      </c:pt>
                      <c:pt idx="35010">
                        <c:v>44832.371770833335</c:v>
                      </c:pt>
                      <c:pt idx="35011">
                        <c:v>44832.371782407405</c:v>
                      </c:pt>
                      <c:pt idx="35012">
                        <c:v>44832.371793981481</c:v>
                      </c:pt>
                      <c:pt idx="35013">
                        <c:v>44832.371805555558</c:v>
                      </c:pt>
                      <c:pt idx="35014">
                        <c:v>44832.371817129628</c:v>
                      </c:pt>
                      <c:pt idx="35015">
                        <c:v>44832.371828703705</c:v>
                      </c:pt>
                      <c:pt idx="35016">
                        <c:v>44832.371840277781</c:v>
                      </c:pt>
                      <c:pt idx="35017">
                        <c:v>44832.371851851851</c:v>
                      </c:pt>
                      <c:pt idx="35018">
                        <c:v>44832.371863425928</c:v>
                      </c:pt>
                      <c:pt idx="35019">
                        <c:v>44832.371874999997</c:v>
                      </c:pt>
                      <c:pt idx="35020">
                        <c:v>44832.371886574074</c:v>
                      </c:pt>
                      <c:pt idx="35021">
                        <c:v>44832.371898148151</c:v>
                      </c:pt>
                      <c:pt idx="35022">
                        <c:v>44832.37190972222</c:v>
                      </c:pt>
                      <c:pt idx="35023">
                        <c:v>44832.371921296297</c:v>
                      </c:pt>
                      <c:pt idx="35024">
                        <c:v>44832.371932870374</c:v>
                      </c:pt>
                      <c:pt idx="35025">
                        <c:v>44832.371944444443</c:v>
                      </c:pt>
                      <c:pt idx="35026">
                        <c:v>44832.37195601852</c:v>
                      </c:pt>
                      <c:pt idx="35027">
                        <c:v>44832.371967592589</c:v>
                      </c:pt>
                      <c:pt idx="35028">
                        <c:v>44832.371979166666</c:v>
                      </c:pt>
                      <c:pt idx="35029">
                        <c:v>44832.371990740743</c:v>
                      </c:pt>
                      <c:pt idx="35030">
                        <c:v>44832.372002314813</c:v>
                      </c:pt>
                      <c:pt idx="35031">
                        <c:v>44832.372013888889</c:v>
                      </c:pt>
                      <c:pt idx="35032">
                        <c:v>44832.372025462966</c:v>
                      </c:pt>
                      <c:pt idx="35033">
                        <c:v>44832.372037037036</c:v>
                      </c:pt>
                      <c:pt idx="35034">
                        <c:v>44832.372048611112</c:v>
                      </c:pt>
                      <c:pt idx="35035">
                        <c:v>44832.372060185182</c:v>
                      </c:pt>
                      <c:pt idx="35036">
                        <c:v>44832.372071759259</c:v>
                      </c:pt>
                      <c:pt idx="35037">
                        <c:v>44832.372083333335</c:v>
                      </c:pt>
                      <c:pt idx="35038">
                        <c:v>44832.372094907405</c:v>
                      </c:pt>
                      <c:pt idx="35039">
                        <c:v>44832.372106481482</c:v>
                      </c:pt>
                      <c:pt idx="35040">
                        <c:v>44832.372118055559</c:v>
                      </c:pt>
                      <c:pt idx="35041">
                        <c:v>44832.372129629628</c:v>
                      </c:pt>
                      <c:pt idx="35042">
                        <c:v>44832.372141203705</c:v>
                      </c:pt>
                      <c:pt idx="35043">
                        <c:v>44832.372152777774</c:v>
                      </c:pt>
                      <c:pt idx="35044">
                        <c:v>44832.372164351851</c:v>
                      </c:pt>
                      <c:pt idx="35045">
                        <c:v>44832.372175925928</c:v>
                      </c:pt>
                      <c:pt idx="35046">
                        <c:v>44832.372187499997</c:v>
                      </c:pt>
                      <c:pt idx="35047">
                        <c:v>44832.372199074074</c:v>
                      </c:pt>
                      <c:pt idx="35048">
                        <c:v>44832.372210648151</c:v>
                      </c:pt>
                      <c:pt idx="35049">
                        <c:v>44832.37222222222</c:v>
                      </c:pt>
                      <c:pt idx="35050">
                        <c:v>44832.372233796297</c:v>
                      </c:pt>
                      <c:pt idx="35051">
                        <c:v>44832.372245370374</c:v>
                      </c:pt>
                      <c:pt idx="35052">
                        <c:v>44832.372256944444</c:v>
                      </c:pt>
                      <c:pt idx="35053">
                        <c:v>44832.37226851852</c:v>
                      </c:pt>
                      <c:pt idx="35054">
                        <c:v>44832.37228009259</c:v>
                      </c:pt>
                      <c:pt idx="35055">
                        <c:v>44832.372291666667</c:v>
                      </c:pt>
                      <c:pt idx="35056">
                        <c:v>44832.372303240743</c:v>
                      </c:pt>
                      <c:pt idx="35057">
                        <c:v>44832.372314814813</c:v>
                      </c:pt>
                      <c:pt idx="35058">
                        <c:v>44832.37232638889</c:v>
                      </c:pt>
                      <c:pt idx="35059">
                        <c:v>44832.372337962966</c:v>
                      </c:pt>
                      <c:pt idx="35060">
                        <c:v>44832.372349537036</c:v>
                      </c:pt>
                      <c:pt idx="35061">
                        <c:v>44832.372361111113</c:v>
                      </c:pt>
                      <c:pt idx="35062">
                        <c:v>44832.372372685182</c:v>
                      </c:pt>
                      <c:pt idx="35063">
                        <c:v>44832.372384259259</c:v>
                      </c:pt>
                      <c:pt idx="35064">
                        <c:v>44832.372395833336</c:v>
                      </c:pt>
                      <c:pt idx="35065">
                        <c:v>44832.372407407405</c:v>
                      </c:pt>
                      <c:pt idx="35066">
                        <c:v>44832.372418981482</c:v>
                      </c:pt>
                      <c:pt idx="35067">
                        <c:v>44832.372430555559</c:v>
                      </c:pt>
                      <c:pt idx="35068">
                        <c:v>44832.372442129628</c:v>
                      </c:pt>
                      <c:pt idx="35069">
                        <c:v>44832.372453703705</c:v>
                      </c:pt>
                      <c:pt idx="35070">
                        <c:v>44832.372465277775</c:v>
                      </c:pt>
                      <c:pt idx="35071">
                        <c:v>44832.372476851851</c:v>
                      </c:pt>
                      <c:pt idx="35072">
                        <c:v>44832.372488425928</c:v>
                      </c:pt>
                      <c:pt idx="35073">
                        <c:v>44832.372499999998</c:v>
                      </c:pt>
                      <c:pt idx="35074">
                        <c:v>44832.372511574074</c:v>
                      </c:pt>
                      <c:pt idx="35075">
                        <c:v>44832.372523148151</c:v>
                      </c:pt>
                      <c:pt idx="35076">
                        <c:v>44832.372534722221</c:v>
                      </c:pt>
                      <c:pt idx="35077">
                        <c:v>44832.372546296298</c:v>
                      </c:pt>
                      <c:pt idx="35078">
                        <c:v>44832.372557870367</c:v>
                      </c:pt>
                      <c:pt idx="35079">
                        <c:v>44832.372569444444</c:v>
                      </c:pt>
                      <c:pt idx="35080">
                        <c:v>44832.372581018521</c:v>
                      </c:pt>
                      <c:pt idx="35081">
                        <c:v>44832.37259259259</c:v>
                      </c:pt>
                      <c:pt idx="35082">
                        <c:v>44832.372604166667</c:v>
                      </c:pt>
                      <c:pt idx="35083">
                        <c:v>44832.372615740744</c:v>
                      </c:pt>
                      <c:pt idx="35084">
                        <c:v>44832.372627314813</c:v>
                      </c:pt>
                      <c:pt idx="35085">
                        <c:v>44832.37263888889</c:v>
                      </c:pt>
                      <c:pt idx="35086">
                        <c:v>44832.372650462959</c:v>
                      </c:pt>
                      <c:pt idx="35087">
                        <c:v>44832.372662037036</c:v>
                      </c:pt>
                      <c:pt idx="35088">
                        <c:v>44832.372673611113</c:v>
                      </c:pt>
                      <c:pt idx="35089">
                        <c:v>44832.372685185182</c:v>
                      </c:pt>
                      <c:pt idx="35090">
                        <c:v>44832.372696759259</c:v>
                      </c:pt>
                      <c:pt idx="35091">
                        <c:v>44832.372708333336</c:v>
                      </c:pt>
                      <c:pt idx="35092">
                        <c:v>44832.372719907406</c:v>
                      </c:pt>
                      <c:pt idx="35093">
                        <c:v>44832.372731481482</c:v>
                      </c:pt>
                      <c:pt idx="35094">
                        <c:v>44832.372743055559</c:v>
                      </c:pt>
                      <c:pt idx="35095">
                        <c:v>44832.372754629629</c:v>
                      </c:pt>
                      <c:pt idx="35096">
                        <c:v>44832.372766203705</c:v>
                      </c:pt>
                      <c:pt idx="35097">
                        <c:v>44832.372777777775</c:v>
                      </c:pt>
                      <c:pt idx="35098">
                        <c:v>44832.372789351852</c:v>
                      </c:pt>
                      <c:pt idx="35099">
                        <c:v>44832.372800925928</c:v>
                      </c:pt>
                      <c:pt idx="35100">
                        <c:v>44832.372812499998</c:v>
                      </c:pt>
                      <c:pt idx="35101">
                        <c:v>44832.372824074075</c:v>
                      </c:pt>
                      <c:pt idx="35102">
                        <c:v>44832.372835648152</c:v>
                      </c:pt>
                      <c:pt idx="35103">
                        <c:v>44832.372847222221</c:v>
                      </c:pt>
                      <c:pt idx="35104">
                        <c:v>44832.372858796298</c:v>
                      </c:pt>
                      <c:pt idx="35105">
                        <c:v>44832.372870370367</c:v>
                      </c:pt>
                      <c:pt idx="35106">
                        <c:v>44832.372881944444</c:v>
                      </c:pt>
                      <c:pt idx="35107">
                        <c:v>44832.372893518521</c:v>
                      </c:pt>
                      <c:pt idx="35108">
                        <c:v>44832.37290509259</c:v>
                      </c:pt>
                      <c:pt idx="35109">
                        <c:v>44832.372916666667</c:v>
                      </c:pt>
                      <c:pt idx="35110">
                        <c:v>44832.372928240744</c:v>
                      </c:pt>
                      <c:pt idx="35111">
                        <c:v>44832.372939814813</c:v>
                      </c:pt>
                      <c:pt idx="35112">
                        <c:v>44832.37295138889</c:v>
                      </c:pt>
                      <c:pt idx="35113">
                        <c:v>44832.37296296296</c:v>
                      </c:pt>
                      <c:pt idx="35114">
                        <c:v>44832.372974537036</c:v>
                      </c:pt>
                      <c:pt idx="35115">
                        <c:v>44832.372986111113</c:v>
                      </c:pt>
                      <c:pt idx="35116">
                        <c:v>44832.372997685183</c:v>
                      </c:pt>
                      <c:pt idx="35117">
                        <c:v>44832.37300925926</c:v>
                      </c:pt>
                      <c:pt idx="35118">
                        <c:v>44832.373020833336</c:v>
                      </c:pt>
                      <c:pt idx="35119">
                        <c:v>44832.373032407406</c:v>
                      </c:pt>
                      <c:pt idx="35120">
                        <c:v>44832.373043981483</c:v>
                      </c:pt>
                      <c:pt idx="35121">
                        <c:v>44832.373055555552</c:v>
                      </c:pt>
                      <c:pt idx="35122">
                        <c:v>44832.373067129629</c:v>
                      </c:pt>
                      <c:pt idx="35123">
                        <c:v>44832.373078703706</c:v>
                      </c:pt>
                      <c:pt idx="35124">
                        <c:v>44832.373090277775</c:v>
                      </c:pt>
                      <c:pt idx="35125">
                        <c:v>44832.373101851852</c:v>
                      </c:pt>
                      <c:pt idx="35126">
                        <c:v>44832.373113425929</c:v>
                      </c:pt>
                      <c:pt idx="35127">
                        <c:v>44832.373124999998</c:v>
                      </c:pt>
                      <c:pt idx="35128">
                        <c:v>44832.373148148145</c:v>
                      </c:pt>
                      <c:pt idx="35129">
                        <c:v>44832.373159722221</c:v>
                      </c:pt>
                      <c:pt idx="35130">
                        <c:v>44832.373171296298</c:v>
                      </c:pt>
                      <c:pt idx="35131">
                        <c:v>44832.373182870368</c:v>
                      </c:pt>
                      <c:pt idx="35132">
                        <c:v>44832.373194444444</c:v>
                      </c:pt>
                      <c:pt idx="35133">
                        <c:v>44832.373206018521</c:v>
                      </c:pt>
                      <c:pt idx="35134">
                        <c:v>44832.373217592591</c:v>
                      </c:pt>
                      <c:pt idx="35135">
                        <c:v>44832.373229166667</c:v>
                      </c:pt>
                      <c:pt idx="35136">
                        <c:v>44832.373240740744</c:v>
                      </c:pt>
                      <c:pt idx="35137">
                        <c:v>44832.373252314814</c:v>
                      </c:pt>
                      <c:pt idx="35138">
                        <c:v>44832.373263888891</c:v>
                      </c:pt>
                      <c:pt idx="35139">
                        <c:v>44832.37327546296</c:v>
                      </c:pt>
                      <c:pt idx="35140">
                        <c:v>44832.373287037037</c:v>
                      </c:pt>
                      <c:pt idx="35141">
                        <c:v>44832.373298611114</c:v>
                      </c:pt>
                      <c:pt idx="35142">
                        <c:v>44832.373310185183</c:v>
                      </c:pt>
                      <c:pt idx="35143">
                        <c:v>44832.37332175926</c:v>
                      </c:pt>
                      <c:pt idx="35144">
                        <c:v>44832.373333333337</c:v>
                      </c:pt>
                      <c:pt idx="35145">
                        <c:v>44832.373344907406</c:v>
                      </c:pt>
                      <c:pt idx="35146">
                        <c:v>44832.373356481483</c:v>
                      </c:pt>
                      <c:pt idx="35147">
                        <c:v>44832.373368055552</c:v>
                      </c:pt>
                      <c:pt idx="35148">
                        <c:v>44832.373379629629</c:v>
                      </c:pt>
                      <c:pt idx="35149">
                        <c:v>44832.373391203706</c:v>
                      </c:pt>
                      <c:pt idx="35150">
                        <c:v>44832.373402777775</c:v>
                      </c:pt>
                      <c:pt idx="35151">
                        <c:v>44832.373414351852</c:v>
                      </c:pt>
                      <c:pt idx="35152">
                        <c:v>44832.373425925929</c:v>
                      </c:pt>
                      <c:pt idx="35153">
                        <c:v>44832.373437499999</c:v>
                      </c:pt>
                      <c:pt idx="35154">
                        <c:v>44832.373449074075</c:v>
                      </c:pt>
                      <c:pt idx="35155">
                        <c:v>44832.373460648145</c:v>
                      </c:pt>
                      <c:pt idx="35156">
                        <c:v>44832.373472222222</c:v>
                      </c:pt>
                      <c:pt idx="35157">
                        <c:v>44832.373483796298</c:v>
                      </c:pt>
                      <c:pt idx="35158">
                        <c:v>44832.373495370368</c:v>
                      </c:pt>
                      <c:pt idx="35159">
                        <c:v>44832.373506944445</c:v>
                      </c:pt>
                      <c:pt idx="35160">
                        <c:v>44832.373518518521</c:v>
                      </c:pt>
                      <c:pt idx="35161">
                        <c:v>44832.373530092591</c:v>
                      </c:pt>
                      <c:pt idx="35162">
                        <c:v>44832.373541666668</c:v>
                      </c:pt>
                      <c:pt idx="35163">
                        <c:v>44832.373553240737</c:v>
                      </c:pt>
                      <c:pt idx="35164">
                        <c:v>44832.373564814814</c:v>
                      </c:pt>
                      <c:pt idx="35165">
                        <c:v>44832.373576388891</c:v>
                      </c:pt>
                      <c:pt idx="35166">
                        <c:v>44832.37358796296</c:v>
                      </c:pt>
                      <c:pt idx="35167">
                        <c:v>44832.373599537037</c:v>
                      </c:pt>
                      <c:pt idx="35168">
                        <c:v>44832.373611111114</c:v>
                      </c:pt>
                      <c:pt idx="35169">
                        <c:v>44832.373622685183</c:v>
                      </c:pt>
                      <c:pt idx="35170">
                        <c:v>44832.37363425926</c:v>
                      </c:pt>
                      <c:pt idx="35171">
                        <c:v>44832.373645833337</c:v>
                      </c:pt>
                      <c:pt idx="35172">
                        <c:v>44832.373657407406</c:v>
                      </c:pt>
                      <c:pt idx="35173">
                        <c:v>44832.373668981483</c:v>
                      </c:pt>
                      <c:pt idx="35174">
                        <c:v>44832.373680555553</c:v>
                      </c:pt>
                      <c:pt idx="35175">
                        <c:v>44832.373692129629</c:v>
                      </c:pt>
                      <c:pt idx="35176">
                        <c:v>44832.373703703706</c:v>
                      </c:pt>
                      <c:pt idx="35177">
                        <c:v>44832.373715277776</c:v>
                      </c:pt>
                      <c:pt idx="35178">
                        <c:v>44832.373726851853</c:v>
                      </c:pt>
                      <c:pt idx="35179">
                        <c:v>44832.373738425929</c:v>
                      </c:pt>
                      <c:pt idx="35180">
                        <c:v>44832.373749999999</c:v>
                      </c:pt>
                      <c:pt idx="35181">
                        <c:v>44832.373761574076</c:v>
                      </c:pt>
                      <c:pt idx="35182">
                        <c:v>44832.373773148145</c:v>
                      </c:pt>
                      <c:pt idx="35183">
                        <c:v>44832.373784722222</c:v>
                      </c:pt>
                      <c:pt idx="35184">
                        <c:v>44832.373796296299</c:v>
                      </c:pt>
                      <c:pt idx="35185">
                        <c:v>44832.373807870368</c:v>
                      </c:pt>
                      <c:pt idx="35186">
                        <c:v>44832.373819444445</c:v>
                      </c:pt>
                      <c:pt idx="35187">
                        <c:v>44832.373831018522</c:v>
                      </c:pt>
                      <c:pt idx="35188">
                        <c:v>44832.373842592591</c:v>
                      </c:pt>
                      <c:pt idx="35189">
                        <c:v>44832.373854166668</c:v>
                      </c:pt>
                      <c:pt idx="35190">
                        <c:v>44832.373865740738</c:v>
                      </c:pt>
                      <c:pt idx="35191">
                        <c:v>44832.373877314814</c:v>
                      </c:pt>
                      <c:pt idx="35192">
                        <c:v>44832.373888888891</c:v>
                      </c:pt>
                      <c:pt idx="35193">
                        <c:v>44832.373900462961</c:v>
                      </c:pt>
                      <c:pt idx="35194">
                        <c:v>44832.373912037037</c:v>
                      </c:pt>
                      <c:pt idx="35195">
                        <c:v>44832.373923611114</c:v>
                      </c:pt>
                      <c:pt idx="35196">
                        <c:v>44832.373935185184</c:v>
                      </c:pt>
                      <c:pt idx="35197">
                        <c:v>44832.37394675926</c:v>
                      </c:pt>
                      <c:pt idx="35198">
                        <c:v>44832.37395833333</c:v>
                      </c:pt>
                      <c:pt idx="35199">
                        <c:v>44832.373969907407</c:v>
                      </c:pt>
                      <c:pt idx="35200">
                        <c:v>44832.373981481483</c:v>
                      </c:pt>
                      <c:pt idx="35201">
                        <c:v>44832.373993055553</c:v>
                      </c:pt>
                      <c:pt idx="35202">
                        <c:v>44832.37400462963</c:v>
                      </c:pt>
                      <c:pt idx="35203">
                        <c:v>44832.374016203707</c:v>
                      </c:pt>
                      <c:pt idx="35204">
                        <c:v>44832.374027777776</c:v>
                      </c:pt>
                      <c:pt idx="35205">
                        <c:v>44832.374039351853</c:v>
                      </c:pt>
                      <c:pt idx="35206">
                        <c:v>44832.374050925922</c:v>
                      </c:pt>
                      <c:pt idx="35207">
                        <c:v>44832.374062499999</c:v>
                      </c:pt>
                      <c:pt idx="35208">
                        <c:v>44832.374074074076</c:v>
                      </c:pt>
                      <c:pt idx="35209">
                        <c:v>44832.374085648145</c:v>
                      </c:pt>
                      <c:pt idx="35210">
                        <c:v>44832.374097222222</c:v>
                      </c:pt>
                      <c:pt idx="35211">
                        <c:v>44832.374108796299</c:v>
                      </c:pt>
                      <c:pt idx="35212">
                        <c:v>44832.374120370368</c:v>
                      </c:pt>
                      <c:pt idx="35213">
                        <c:v>44832.374131944445</c:v>
                      </c:pt>
                      <c:pt idx="35214">
                        <c:v>44832.374143518522</c:v>
                      </c:pt>
                      <c:pt idx="35215">
                        <c:v>44832.374155092592</c:v>
                      </c:pt>
                      <c:pt idx="35216">
                        <c:v>44832.374166666668</c:v>
                      </c:pt>
                      <c:pt idx="35217">
                        <c:v>44832.374178240738</c:v>
                      </c:pt>
                      <c:pt idx="35218">
                        <c:v>44832.374189814815</c:v>
                      </c:pt>
                      <c:pt idx="35219">
                        <c:v>44832.374201388891</c:v>
                      </c:pt>
                      <c:pt idx="35220">
                        <c:v>44832.374212962961</c:v>
                      </c:pt>
                      <c:pt idx="35221">
                        <c:v>44832.374224537038</c:v>
                      </c:pt>
                      <c:pt idx="35222">
                        <c:v>44832.374236111114</c:v>
                      </c:pt>
                      <c:pt idx="35223">
                        <c:v>44832.374247685184</c:v>
                      </c:pt>
                      <c:pt idx="35224">
                        <c:v>44832.374259259261</c:v>
                      </c:pt>
                      <c:pt idx="35225">
                        <c:v>44832.37427083333</c:v>
                      </c:pt>
                      <c:pt idx="35226">
                        <c:v>44832.374282407407</c:v>
                      </c:pt>
                      <c:pt idx="35227">
                        <c:v>44832.374293981484</c:v>
                      </c:pt>
                      <c:pt idx="35228">
                        <c:v>44832.374305555553</c:v>
                      </c:pt>
                      <c:pt idx="35229">
                        <c:v>44832.37431712963</c:v>
                      </c:pt>
                      <c:pt idx="35230">
                        <c:v>44832.374328703707</c:v>
                      </c:pt>
                      <c:pt idx="35231">
                        <c:v>44832.374340277776</c:v>
                      </c:pt>
                      <c:pt idx="35232">
                        <c:v>44832.374351851853</c:v>
                      </c:pt>
                      <c:pt idx="35233">
                        <c:v>44832.374363425923</c:v>
                      </c:pt>
                      <c:pt idx="35234">
                        <c:v>44832.374374999999</c:v>
                      </c:pt>
                      <c:pt idx="35235">
                        <c:v>44832.374386574076</c:v>
                      </c:pt>
                      <c:pt idx="35236">
                        <c:v>44832.374398148146</c:v>
                      </c:pt>
                      <c:pt idx="35237">
                        <c:v>44832.374409722222</c:v>
                      </c:pt>
                      <c:pt idx="35238">
                        <c:v>44832.374421296299</c:v>
                      </c:pt>
                      <c:pt idx="35239">
                        <c:v>44832.374432870369</c:v>
                      </c:pt>
                      <c:pt idx="35240">
                        <c:v>44832.374444444446</c:v>
                      </c:pt>
                      <c:pt idx="35241">
                        <c:v>44832.374456018515</c:v>
                      </c:pt>
                      <c:pt idx="35242">
                        <c:v>44832.374467592592</c:v>
                      </c:pt>
                      <c:pt idx="35243">
                        <c:v>44832.374479166669</c:v>
                      </c:pt>
                      <c:pt idx="35244">
                        <c:v>44832.374490740738</c:v>
                      </c:pt>
                      <c:pt idx="35245">
                        <c:v>44832.374502314815</c:v>
                      </c:pt>
                      <c:pt idx="35246">
                        <c:v>44832.374513888892</c:v>
                      </c:pt>
                      <c:pt idx="35247">
                        <c:v>44832.374525462961</c:v>
                      </c:pt>
                      <c:pt idx="35248">
                        <c:v>44832.374537037038</c:v>
                      </c:pt>
                      <c:pt idx="35249">
                        <c:v>44832.374548611115</c:v>
                      </c:pt>
                      <c:pt idx="35250">
                        <c:v>44832.374560185184</c:v>
                      </c:pt>
                      <c:pt idx="35251">
                        <c:v>44832.374571759261</c:v>
                      </c:pt>
                      <c:pt idx="35252">
                        <c:v>44832.374583333331</c:v>
                      </c:pt>
                      <c:pt idx="35253">
                        <c:v>44832.374594907407</c:v>
                      </c:pt>
                      <c:pt idx="35254">
                        <c:v>44832.374606481484</c:v>
                      </c:pt>
                      <c:pt idx="35255">
                        <c:v>44832.374618055554</c:v>
                      </c:pt>
                      <c:pt idx="35256">
                        <c:v>44832.37462962963</c:v>
                      </c:pt>
                      <c:pt idx="35257">
                        <c:v>44832.374641203707</c:v>
                      </c:pt>
                      <c:pt idx="35258">
                        <c:v>44832.374652777777</c:v>
                      </c:pt>
                      <c:pt idx="35259">
                        <c:v>44832.374664351853</c:v>
                      </c:pt>
                      <c:pt idx="35260">
                        <c:v>44832.374675925923</c:v>
                      </c:pt>
                      <c:pt idx="35261">
                        <c:v>44832.3746875</c:v>
                      </c:pt>
                      <c:pt idx="35262">
                        <c:v>44832.374699074076</c:v>
                      </c:pt>
                      <c:pt idx="35263">
                        <c:v>44832.374710648146</c:v>
                      </c:pt>
                      <c:pt idx="35264">
                        <c:v>44832.374722222223</c:v>
                      </c:pt>
                      <c:pt idx="35265">
                        <c:v>44832.3747337963</c:v>
                      </c:pt>
                      <c:pt idx="35266">
                        <c:v>44832.374745370369</c:v>
                      </c:pt>
                      <c:pt idx="35267">
                        <c:v>44832.374756944446</c:v>
                      </c:pt>
                      <c:pt idx="35268">
                        <c:v>44832.374768518515</c:v>
                      </c:pt>
                      <c:pt idx="35269">
                        <c:v>44832.374780092592</c:v>
                      </c:pt>
                      <c:pt idx="35270">
                        <c:v>44832.374791666669</c:v>
                      </c:pt>
                      <c:pt idx="35271">
                        <c:v>44832.374803240738</c:v>
                      </c:pt>
                      <c:pt idx="35272">
                        <c:v>44832.374814814815</c:v>
                      </c:pt>
                      <c:pt idx="35273">
                        <c:v>44832.374826388892</c:v>
                      </c:pt>
                      <c:pt idx="35274">
                        <c:v>44832.374837962961</c:v>
                      </c:pt>
                      <c:pt idx="35275">
                        <c:v>44832.374849537038</c:v>
                      </c:pt>
                      <c:pt idx="35276">
                        <c:v>44832.374861111108</c:v>
                      </c:pt>
                      <c:pt idx="35277">
                        <c:v>44832.374872685185</c:v>
                      </c:pt>
                      <c:pt idx="35278">
                        <c:v>44832.374884259261</c:v>
                      </c:pt>
                      <c:pt idx="35279">
                        <c:v>44832.374895833331</c:v>
                      </c:pt>
                      <c:pt idx="35280">
                        <c:v>44832.374907407408</c:v>
                      </c:pt>
                      <c:pt idx="35281">
                        <c:v>44832.374918981484</c:v>
                      </c:pt>
                      <c:pt idx="35282">
                        <c:v>44832.374942129631</c:v>
                      </c:pt>
                      <c:pt idx="35283">
                        <c:v>44832.3749537037</c:v>
                      </c:pt>
                      <c:pt idx="35284">
                        <c:v>44832.374965277777</c:v>
                      </c:pt>
                      <c:pt idx="35285">
                        <c:v>44832.374976851854</c:v>
                      </c:pt>
                      <c:pt idx="35286">
                        <c:v>44832.374988425923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Hoja1!$T$2:$T$35288</c15:sqref>
                        </c15:formulaRef>
                      </c:ext>
                    </c:extLst>
                    <c:numCache>
                      <c:formatCode>General</c:formatCode>
                      <c:ptCount val="35287"/>
                      <c:pt idx="929">
                        <c:v>69.900000000000006</c:v>
                      </c:pt>
                      <c:pt idx="930">
                        <c:v>70</c:v>
                      </c:pt>
                      <c:pt idx="931">
                        <c:v>69.900000000000006</c:v>
                      </c:pt>
                      <c:pt idx="932">
                        <c:v>70</c:v>
                      </c:pt>
                      <c:pt idx="933">
                        <c:v>69.900000000000006</c:v>
                      </c:pt>
                      <c:pt idx="934">
                        <c:v>70</c:v>
                      </c:pt>
                      <c:pt idx="935">
                        <c:v>69.900000000000006</c:v>
                      </c:pt>
                      <c:pt idx="936">
                        <c:v>70</c:v>
                      </c:pt>
                      <c:pt idx="937">
                        <c:v>69.900000000000006</c:v>
                      </c:pt>
                      <c:pt idx="938">
                        <c:v>70</c:v>
                      </c:pt>
                      <c:pt idx="939">
                        <c:v>69.900000000000006</c:v>
                      </c:pt>
                      <c:pt idx="940">
                        <c:v>70</c:v>
                      </c:pt>
                      <c:pt idx="941">
                        <c:v>69.900000000000006</c:v>
                      </c:pt>
                      <c:pt idx="942">
                        <c:v>70</c:v>
                      </c:pt>
                      <c:pt idx="943">
                        <c:v>69.900000000000006</c:v>
                      </c:pt>
                      <c:pt idx="944">
                        <c:v>70</c:v>
                      </c:pt>
                      <c:pt idx="945">
                        <c:v>69.900000000000006</c:v>
                      </c:pt>
                      <c:pt idx="946">
                        <c:v>70</c:v>
                      </c:pt>
                      <c:pt idx="947">
                        <c:v>69.900000000000006</c:v>
                      </c:pt>
                      <c:pt idx="948">
                        <c:v>70</c:v>
                      </c:pt>
                      <c:pt idx="949">
                        <c:v>69.900000000000006</c:v>
                      </c:pt>
                      <c:pt idx="950">
                        <c:v>70</c:v>
                      </c:pt>
                      <c:pt idx="951">
                        <c:v>69.900000000000006</c:v>
                      </c:pt>
                      <c:pt idx="952">
                        <c:v>70</c:v>
                      </c:pt>
                      <c:pt idx="953">
                        <c:v>69.900000000000006</c:v>
                      </c:pt>
                      <c:pt idx="954">
                        <c:v>70</c:v>
                      </c:pt>
                      <c:pt idx="955">
                        <c:v>69.900000000000006</c:v>
                      </c:pt>
                      <c:pt idx="956">
                        <c:v>70</c:v>
                      </c:pt>
                      <c:pt idx="957">
                        <c:v>69.900000000000006</c:v>
                      </c:pt>
                      <c:pt idx="958">
                        <c:v>70</c:v>
                      </c:pt>
                      <c:pt idx="959">
                        <c:v>69.900000000000006</c:v>
                      </c:pt>
                      <c:pt idx="960">
                        <c:v>70</c:v>
                      </c:pt>
                      <c:pt idx="961">
                        <c:v>69.900000000000006</c:v>
                      </c:pt>
                      <c:pt idx="962">
                        <c:v>70</c:v>
                      </c:pt>
                      <c:pt idx="963">
                        <c:v>69.900000000000006</c:v>
                      </c:pt>
                      <c:pt idx="964">
                        <c:v>70</c:v>
                      </c:pt>
                      <c:pt idx="965">
                        <c:v>69.900000000000006</c:v>
                      </c:pt>
                      <c:pt idx="966">
                        <c:v>70</c:v>
                      </c:pt>
                      <c:pt idx="967">
                        <c:v>69.900000000000006</c:v>
                      </c:pt>
                      <c:pt idx="968">
                        <c:v>70</c:v>
                      </c:pt>
                      <c:pt idx="969">
                        <c:v>69.900000000000006</c:v>
                      </c:pt>
                      <c:pt idx="970">
                        <c:v>70</c:v>
                      </c:pt>
                      <c:pt idx="971">
                        <c:v>69.900000000000006</c:v>
                      </c:pt>
                      <c:pt idx="972">
                        <c:v>70</c:v>
                      </c:pt>
                      <c:pt idx="973">
                        <c:v>69.900000000000006</c:v>
                      </c:pt>
                      <c:pt idx="974">
                        <c:v>70</c:v>
                      </c:pt>
                      <c:pt idx="975">
                        <c:v>69.900000000000006</c:v>
                      </c:pt>
                      <c:pt idx="976">
                        <c:v>70</c:v>
                      </c:pt>
                      <c:pt idx="977">
                        <c:v>69.900000000000006</c:v>
                      </c:pt>
                      <c:pt idx="978">
                        <c:v>70</c:v>
                      </c:pt>
                      <c:pt idx="979">
                        <c:v>69.900000000000006</c:v>
                      </c:pt>
                      <c:pt idx="980">
                        <c:v>70</c:v>
                      </c:pt>
                      <c:pt idx="981">
                        <c:v>69.900000000000006</c:v>
                      </c:pt>
                      <c:pt idx="982">
                        <c:v>70</c:v>
                      </c:pt>
                      <c:pt idx="983">
                        <c:v>69.900000000000006</c:v>
                      </c:pt>
                      <c:pt idx="984">
                        <c:v>70</c:v>
                      </c:pt>
                      <c:pt idx="985">
                        <c:v>69.900000000000006</c:v>
                      </c:pt>
                      <c:pt idx="986">
                        <c:v>70</c:v>
                      </c:pt>
                      <c:pt idx="987">
                        <c:v>69.900000000000006</c:v>
                      </c:pt>
                      <c:pt idx="988">
                        <c:v>70</c:v>
                      </c:pt>
                      <c:pt idx="989">
                        <c:v>69.900000000000006</c:v>
                      </c:pt>
                      <c:pt idx="990">
                        <c:v>70</c:v>
                      </c:pt>
                      <c:pt idx="991">
                        <c:v>69.900000000000006</c:v>
                      </c:pt>
                      <c:pt idx="992">
                        <c:v>70</c:v>
                      </c:pt>
                      <c:pt idx="993">
                        <c:v>69.900000000000006</c:v>
                      </c:pt>
                      <c:pt idx="994">
                        <c:v>70</c:v>
                      </c:pt>
                      <c:pt idx="995">
                        <c:v>69.900000000000006</c:v>
                      </c:pt>
                      <c:pt idx="996">
                        <c:v>70</c:v>
                      </c:pt>
                      <c:pt idx="997">
                        <c:v>69.900000000000006</c:v>
                      </c:pt>
                      <c:pt idx="998">
                        <c:v>70</c:v>
                      </c:pt>
                      <c:pt idx="999">
                        <c:v>69.900000000000006</c:v>
                      </c:pt>
                      <c:pt idx="1000">
                        <c:v>70</c:v>
                      </c:pt>
                      <c:pt idx="1001">
                        <c:v>69.900000000000006</c:v>
                      </c:pt>
                      <c:pt idx="1002">
                        <c:v>70</c:v>
                      </c:pt>
                      <c:pt idx="1003">
                        <c:v>69.900000000000006</c:v>
                      </c:pt>
                      <c:pt idx="1004">
                        <c:v>70</c:v>
                      </c:pt>
                      <c:pt idx="1005">
                        <c:v>69.900000000000006</c:v>
                      </c:pt>
                      <c:pt idx="1006">
                        <c:v>70</c:v>
                      </c:pt>
                      <c:pt idx="1007">
                        <c:v>69.900000000000006</c:v>
                      </c:pt>
                      <c:pt idx="1008">
                        <c:v>70</c:v>
                      </c:pt>
                      <c:pt idx="1009">
                        <c:v>69.900000000000006</c:v>
                      </c:pt>
                      <c:pt idx="1010">
                        <c:v>70</c:v>
                      </c:pt>
                      <c:pt idx="1011">
                        <c:v>69.900000000000006</c:v>
                      </c:pt>
                      <c:pt idx="1012">
                        <c:v>70</c:v>
                      </c:pt>
                      <c:pt idx="1013">
                        <c:v>69.900000000000006</c:v>
                      </c:pt>
                      <c:pt idx="1014">
                        <c:v>70</c:v>
                      </c:pt>
                      <c:pt idx="1015">
                        <c:v>69.900000000000006</c:v>
                      </c:pt>
                      <c:pt idx="1016">
                        <c:v>70</c:v>
                      </c:pt>
                      <c:pt idx="1017">
                        <c:v>69.900000000000006</c:v>
                      </c:pt>
                      <c:pt idx="1018">
                        <c:v>70</c:v>
                      </c:pt>
                      <c:pt idx="1019">
                        <c:v>69.900000000000006</c:v>
                      </c:pt>
                      <c:pt idx="1020">
                        <c:v>70</c:v>
                      </c:pt>
                      <c:pt idx="1021">
                        <c:v>69.900000000000006</c:v>
                      </c:pt>
                      <c:pt idx="1022">
                        <c:v>70</c:v>
                      </c:pt>
                      <c:pt idx="1023">
                        <c:v>69.900000000000006</c:v>
                      </c:pt>
                      <c:pt idx="1024">
                        <c:v>70</c:v>
                      </c:pt>
                      <c:pt idx="1025">
                        <c:v>69.900000000000006</c:v>
                      </c:pt>
                      <c:pt idx="1026">
                        <c:v>70</c:v>
                      </c:pt>
                      <c:pt idx="1027">
                        <c:v>69.900000000000006</c:v>
                      </c:pt>
                      <c:pt idx="1028">
                        <c:v>70</c:v>
                      </c:pt>
                      <c:pt idx="1029">
                        <c:v>69.900000000000006</c:v>
                      </c:pt>
                      <c:pt idx="1030">
                        <c:v>70</c:v>
                      </c:pt>
                      <c:pt idx="1031">
                        <c:v>69.900000000000006</c:v>
                      </c:pt>
                      <c:pt idx="1032">
                        <c:v>70</c:v>
                      </c:pt>
                      <c:pt idx="1033">
                        <c:v>69.900000000000006</c:v>
                      </c:pt>
                      <c:pt idx="1034">
                        <c:v>70</c:v>
                      </c:pt>
                      <c:pt idx="1035">
                        <c:v>69.900000000000006</c:v>
                      </c:pt>
                      <c:pt idx="1036">
                        <c:v>70</c:v>
                      </c:pt>
                      <c:pt idx="1037">
                        <c:v>69.900000000000006</c:v>
                      </c:pt>
                      <c:pt idx="1038">
                        <c:v>70</c:v>
                      </c:pt>
                      <c:pt idx="1039">
                        <c:v>69.900000000000006</c:v>
                      </c:pt>
                      <c:pt idx="1040">
                        <c:v>70</c:v>
                      </c:pt>
                      <c:pt idx="1041">
                        <c:v>69.900000000000006</c:v>
                      </c:pt>
                      <c:pt idx="1042">
                        <c:v>70</c:v>
                      </c:pt>
                      <c:pt idx="1043">
                        <c:v>69.900000000000006</c:v>
                      </c:pt>
                      <c:pt idx="1044">
                        <c:v>70</c:v>
                      </c:pt>
                      <c:pt idx="1045">
                        <c:v>69.900000000000006</c:v>
                      </c:pt>
                      <c:pt idx="1046">
                        <c:v>70</c:v>
                      </c:pt>
                      <c:pt idx="1047">
                        <c:v>69.900000000000006</c:v>
                      </c:pt>
                      <c:pt idx="1048">
                        <c:v>70</c:v>
                      </c:pt>
                      <c:pt idx="1049">
                        <c:v>69.900000000000006</c:v>
                      </c:pt>
                      <c:pt idx="1050">
                        <c:v>70</c:v>
                      </c:pt>
                      <c:pt idx="1051">
                        <c:v>69.900000000000006</c:v>
                      </c:pt>
                      <c:pt idx="1052">
                        <c:v>70</c:v>
                      </c:pt>
                      <c:pt idx="1053">
                        <c:v>69.900000000000006</c:v>
                      </c:pt>
                      <c:pt idx="1054">
                        <c:v>70</c:v>
                      </c:pt>
                      <c:pt idx="1055">
                        <c:v>69.900000000000006</c:v>
                      </c:pt>
                      <c:pt idx="1056">
                        <c:v>70</c:v>
                      </c:pt>
                      <c:pt idx="1057">
                        <c:v>70.099999999999994</c:v>
                      </c:pt>
                      <c:pt idx="1058">
                        <c:v>70</c:v>
                      </c:pt>
                      <c:pt idx="1059">
                        <c:v>70.099999999999994</c:v>
                      </c:pt>
                      <c:pt idx="1060">
                        <c:v>70</c:v>
                      </c:pt>
                      <c:pt idx="1061">
                        <c:v>70.099999999999994</c:v>
                      </c:pt>
                      <c:pt idx="1062">
                        <c:v>70</c:v>
                      </c:pt>
                      <c:pt idx="1063">
                        <c:v>70.099999999999994</c:v>
                      </c:pt>
                      <c:pt idx="1064">
                        <c:v>70</c:v>
                      </c:pt>
                      <c:pt idx="1065">
                        <c:v>70.099999999999994</c:v>
                      </c:pt>
                      <c:pt idx="1066">
                        <c:v>70</c:v>
                      </c:pt>
                      <c:pt idx="1067">
                        <c:v>70.099999999999994</c:v>
                      </c:pt>
                      <c:pt idx="1068">
                        <c:v>70</c:v>
                      </c:pt>
                      <c:pt idx="1069">
                        <c:v>70.099999999999994</c:v>
                      </c:pt>
                      <c:pt idx="1070">
                        <c:v>70</c:v>
                      </c:pt>
                      <c:pt idx="1071">
                        <c:v>70.099999999999994</c:v>
                      </c:pt>
                      <c:pt idx="1072">
                        <c:v>70</c:v>
                      </c:pt>
                      <c:pt idx="1073">
                        <c:v>70.099999999999994</c:v>
                      </c:pt>
                      <c:pt idx="1074">
                        <c:v>70</c:v>
                      </c:pt>
                      <c:pt idx="1075">
                        <c:v>70.099999999999994</c:v>
                      </c:pt>
                      <c:pt idx="1076">
                        <c:v>70</c:v>
                      </c:pt>
                      <c:pt idx="1077">
                        <c:v>70.099999999999994</c:v>
                      </c:pt>
                      <c:pt idx="1078">
                        <c:v>70</c:v>
                      </c:pt>
                      <c:pt idx="1079">
                        <c:v>70.099999999999994</c:v>
                      </c:pt>
                      <c:pt idx="1080">
                        <c:v>70</c:v>
                      </c:pt>
                      <c:pt idx="1081">
                        <c:v>70.099999999999994</c:v>
                      </c:pt>
                      <c:pt idx="1082">
                        <c:v>70</c:v>
                      </c:pt>
                      <c:pt idx="1083">
                        <c:v>69.900000000000006</c:v>
                      </c:pt>
                      <c:pt idx="1084">
                        <c:v>70</c:v>
                      </c:pt>
                      <c:pt idx="1085">
                        <c:v>69.900000000000006</c:v>
                      </c:pt>
                      <c:pt idx="1086">
                        <c:v>70</c:v>
                      </c:pt>
                      <c:pt idx="1087">
                        <c:v>69.900000000000006</c:v>
                      </c:pt>
                      <c:pt idx="1088">
                        <c:v>70</c:v>
                      </c:pt>
                      <c:pt idx="1089">
                        <c:v>69.900000000000006</c:v>
                      </c:pt>
                      <c:pt idx="1090">
                        <c:v>70</c:v>
                      </c:pt>
                      <c:pt idx="1091">
                        <c:v>69.900000000000006</c:v>
                      </c:pt>
                      <c:pt idx="1092">
                        <c:v>70</c:v>
                      </c:pt>
                      <c:pt idx="1093">
                        <c:v>69.900000000000006</c:v>
                      </c:pt>
                      <c:pt idx="1094">
                        <c:v>70</c:v>
                      </c:pt>
                      <c:pt idx="1095">
                        <c:v>69.900000000000006</c:v>
                      </c:pt>
                      <c:pt idx="1096">
                        <c:v>70</c:v>
                      </c:pt>
                      <c:pt idx="1097">
                        <c:v>69.900000000000006</c:v>
                      </c:pt>
                      <c:pt idx="1098">
                        <c:v>70</c:v>
                      </c:pt>
                      <c:pt idx="1099">
                        <c:v>69.900000000000006</c:v>
                      </c:pt>
                      <c:pt idx="1100">
                        <c:v>70</c:v>
                      </c:pt>
                      <c:pt idx="1101">
                        <c:v>69.900000000000006</c:v>
                      </c:pt>
                      <c:pt idx="1102">
                        <c:v>70</c:v>
                      </c:pt>
                      <c:pt idx="1103">
                        <c:v>69.900000000000006</c:v>
                      </c:pt>
                      <c:pt idx="1104">
                        <c:v>70</c:v>
                      </c:pt>
                      <c:pt idx="1105">
                        <c:v>69.900000000000006</c:v>
                      </c:pt>
                      <c:pt idx="1106">
                        <c:v>70</c:v>
                      </c:pt>
                      <c:pt idx="1107">
                        <c:v>69.900000000000006</c:v>
                      </c:pt>
                      <c:pt idx="1108">
                        <c:v>70</c:v>
                      </c:pt>
                      <c:pt idx="1109">
                        <c:v>69.900000000000006</c:v>
                      </c:pt>
                      <c:pt idx="1110">
                        <c:v>70</c:v>
                      </c:pt>
                      <c:pt idx="1111">
                        <c:v>69.900000000000006</c:v>
                      </c:pt>
                      <c:pt idx="1112">
                        <c:v>70</c:v>
                      </c:pt>
                      <c:pt idx="1113">
                        <c:v>69.900000000000006</c:v>
                      </c:pt>
                      <c:pt idx="1114">
                        <c:v>70</c:v>
                      </c:pt>
                      <c:pt idx="1115">
                        <c:v>69.900000000000006</c:v>
                      </c:pt>
                      <c:pt idx="1116">
                        <c:v>70</c:v>
                      </c:pt>
                      <c:pt idx="1117">
                        <c:v>69.900000000000006</c:v>
                      </c:pt>
                      <c:pt idx="1118">
                        <c:v>70</c:v>
                      </c:pt>
                      <c:pt idx="1119">
                        <c:v>69.900000000000006</c:v>
                      </c:pt>
                      <c:pt idx="1120">
                        <c:v>70</c:v>
                      </c:pt>
                      <c:pt idx="1121">
                        <c:v>69.900000000000006</c:v>
                      </c:pt>
                      <c:pt idx="1122">
                        <c:v>70</c:v>
                      </c:pt>
                      <c:pt idx="1123">
                        <c:v>69.900000000000006</c:v>
                      </c:pt>
                      <c:pt idx="1124">
                        <c:v>70</c:v>
                      </c:pt>
                      <c:pt idx="1125">
                        <c:v>69.900000000000006</c:v>
                      </c:pt>
                      <c:pt idx="1126">
                        <c:v>70</c:v>
                      </c:pt>
                      <c:pt idx="1127">
                        <c:v>69.900000000000006</c:v>
                      </c:pt>
                      <c:pt idx="1128">
                        <c:v>70</c:v>
                      </c:pt>
                      <c:pt idx="1129">
                        <c:v>69.900000000000006</c:v>
                      </c:pt>
                      <c:pt idx="1130">
                        <c:v>70</c:v>
                      </c:pt>
                      <c:pt idx="1131">
                        <c:v>69.900000000000006</c:v>
                      </c:pt>
                      <c:pt idx="1132">
                        <c:v>70</c:v>
                      </c:pt>
                      <c:pt idx="1133">
                        <c:v>69.900000000000006</c:v>
                      </c:pt>
                      <c:pt idx="1134">
                        <c:v>70</c:v>
                      </c:pt>
                      <c:pt idx="1135">
                        <c:v>69.900000000000006</c:v>
                      </c:pt>
                      <c:pt idx="1136">
                        <c:v>70</c:v>
                      </c:pt>
                      <c:pt idx="1137">
                        <c:v>69.900000000000006</c:v>
                      </c:pt>
                      <c:pt idx="1138">
                        <c:v>70</c:v>
                      </c:pt>
                      <c:pt idx="1139">
                        <c:v>69.900000000000006</c:v>
                      </c:pt>
                      <c:pt idx="1140">
                        <c:v>70</c:v>
                      </c:pt>
                      <c:pt idx="1141">
                        <c:v>69.900000000000006</c:v>
                      </c:pt>
                      <c:pt idx="1142">
                        <c:v>70</c:v>
                      </c:pt>
                      <c:pt idx="1143">
                        <c:v>69.900000000000006</c:v>
                      </c:pt>
                      <c:pt idx="1144">
                        <c:v>70</c:v>
                      </c:pt>
                      <c:pt idx="1145">
                        <c:v>69.900000000000006</c:v>
                      </c:pt>
                      <c:pt idx="1146">
                        <c:v>70</c:v>
                      </c:pt>
                      <c:pt idx="1147">
                        <c:v>69.900000000000006</c:v>
                      </c:pt>
                      <c:pt idx="1148">
                        <c:v>70</c:v>
                      </c:pt>
                      <c:pt idx="1149">
                        <c:v>69.900000000000006</c:v>
                      </c:pt>
                      <c:pt idx="1150">
                        <c:v>69.8</c:v>
                      </c:pt>
                      <c:pt idx="1151">
                        <c:v>69.900000000000006</c:v>
                      </c:pt>
                      <c:pt idx="1152">
                        <c:v>69.8</c:v>
                      </c:pt>
                      <c:pt idx="1153">
                        <c:v>69.900000000000006</c:v>
                      </c:pt>
                      <c:pt idx="1154">
                        <c:v>69.8</c:v>
                      </c:pt>
                      <c:pt idx="1155">
                        <c:v>69.900000000000006</c:v>
                      </c:pt>
                      <c:pt idx="1156">
                        <c:v>69.8</c:v>
                      </c:pt>
                      <c:pt idx="1157">
                        <c:v>69.900000000000006</c:v>
                      </c:pt>
                      <c:pt idx="1158">
                        <c:v>69.8</c:v>
                      </c:pt>
                      <c:pt idx="1159">
                        <c:v>69.900000000000006</c:v>
                      </c:pt>
                      <c:pt idx="1160">
                        <c:v>69.8</c:v>
                      </c:pt>
                      <c:pt idx="1161">
                        <c:v>69.900000000000006</c:v>
                      </c:pt>
                      <c:pt idx="1162">
                        <c:v>69.8</c:v>
                      </c:pt>
                      <c:pt idx="1163">
                        <c:v>69.900000000000006</c:v>
                      </c:pt>
                      <c:pt idx="1164">
                        <c:v>69.8</c:v>
                      </c:pt>
                      <c:pt idx="1165">
                        <c:v>69.900000000000006</c:v>
                      </c:pt>
                      <c:pt idx="1166">
                        <c:v>69.8</c:v>
                      </c:pt>
                      <c:pt idx="1167">
                        <c:v>69.900000000000006</c:v>
                      </c:pt>
                      <c:pt idx="1168">
                        <c:v>69.8</c:v>
                      </c:pt>
                      <c:pt idx="1169">
                        <c:v>69.900000000000006</c:v>
                      </c:pt>
                      <c:pt idx="1170">
                        <c:v>69.8</c:v>
                      </c:pt>
                      <c:pt idx="1171">
                        <c:v>69.900000000000006</c:v>
                      </c:pt>
                      <c:pt idx="1172">
                        <c:v>69.8</c:v>
                      </c:pt>
                      <c:pt idx="1173">
                        <c:v>69.900000000000006</c:v>
                      </c:pt>
                      <c:pt idx="1174">
                        <c:v>69.8</c:v>
                      </c:pt>
                      <c:pt idx="1175">
                        <c:v>69.900000000000006</c:v>
                      </c:pt>
                      <c:pt idx="1176">
                        <c:v>69.8</c:v>
                      </c:pt>
                      <c:pt idx="1177">
                        <c:v>69.900000000000006</c:v>
                      </c:pt>
                      <c:pt idx="1178">
                        <c:v>69.8</c:v>
                      </c:pt>
                      <c:pt idx="1179">
                        <c:v>69.900000000000006</c:v>
                      </c:pt>
                      <c:pt idx="1180">
                        <c:v>69.8</c:v>
                      </c:pt>
                      <c:pt idx="1181">
                        <c:v>69.900000000000006</c:v>
                      </c:pt>
                      <c:pt idx="1182">
                        <c:v>69.8</c:v>
                      </c:pt>
                      <c:pt idx="1183">
                        <c:v>69.900000000000006</c:v>
                      </c:pt>
                      <c:pt idx="1184">
                        <c:v>69.8</c:v>
                      </c:pt>
                      <c:pt idx="1185">
                        <c:v>69.900000000000006</c:v>
                      </c:pt>
                      <c:pt idx="1186">
                        <c:v>69.8</c:v>
                      </c:pt>
                      <c:pt idx="1187">
                        <c:v>69.900000000000006</c:v>
                      </c:pt>
                      <c:pt idx="1188">
                        <c:v>69.8</c:v>
                      </c:pt>
                      <c:pt idx="1189">
                        <c:v>69.900000000000006</c:v>
                      </c:pt>
                      <c:pt idx="1190">
                        <c:v>69.8</c:v>
                      </c:pt>
                      <c:pt idx="1191">
                        <c:v>69.900000000000006</c:v>
                      </c:pt>
                      <c:pt idx="1192">
                        <c:v>69.8</c:v>
                      </c:pt>
                      <c:pt idx="1193">
                        <c:v>69.900000000000006</c:v>
                      </c:pt>
                      <c:pt idx="1194">
                        <c:v>69.8</c:v>
                      </c:pt>
                      <c:pt idx="1195">
                        <c:v>69.900000000000006</c:v>
                      </c:pt>
                      <c:pt idx="1196">
                        <c:v>69.8</c:v>
                      </c:pt>
                      <c:pt idx="1197">
                        <c:v>69.900000000000006</c:v>
                      </c:pt>
                      <c:pt idx="1198">
                        <c:v>69.8</c:v>
                      </c:pt>
                      <c:pt idx="1199">
                        <c:v>69.900000000000006</c:v>
                      </c:pt>
                      <c:pt idx="1200">
                        <c:v>69.8</c:v>
                      </c:pt>
                      <c:pt idx="1201">
                        <c:v>69.900000000000006</c:v>
                      </c:pt>
                      <c:pt idx="1202">
                        <c:v>69.8</c:v>
                      </c:pt>
                      <c:pt idx="1203">
                        <c:v>69.900000000000006</c:v>
                      </c:pt>
                      <c:pt idx="1204">
                        <c:v>69.8</c:v>
                      </c:pt>
                      <c:pt idx="1205">
                        <c:v>69.900000000000006</c:v>
                      </c:pt>
                      <c:pt idx="1206">
                        <c:v>69.8</c:v>
                      </c:pt>
                      <c:pt idx="1207">
                        <c:v>69.900000000000006</c:v>
                      </c:pt>
                      <c:pt idx="1208">
                        <c:v>69.8</c:v>
                      </c:pt>
                      <c:pt idx="1209">
                        <c:v>69.900000000000006</c:v>
                      </c:pt>
                      <c:pt idx="1210">
                        <c:v>69.8</c:v>
                      </c:pt>
                      <c:pt idx="1211">
                        <c:v>69.900000000000006</c:v>
                      </c:pt>
                      <c:pt idx="1212">
                        <c:v>69.8</c:v>
                      </c:pt>
                      <c:pt idx="1213">
                        <c:v>69.7</c:v>
                      </c:pt>
                      <c:pt idx="1214">
                        <c:v>69.8</c:v>
                      </c:pt>
                      <c:pt idx="1215">
                        <c:v>69.7</c:v>
                      </c:pt>
                      <c:pt idx="1216">
                        <c:v>69.8</c:v>
                      </c:pt>
                      <c:pt idx="1217">
                        <c:v>69.7</c:v>
                      </c:pt>
                      <c:pt idx="1218">
                        <c:v>69.8</c:v>
                      </c:pt>
                      <c:pt idx="1219">
                        <c:v>69.7</c:v>
                      </c:pt>
                      <c:pt idx="1220">
                        <c:v>69.8</c:v>
                      </c:pt>
                      <c:pt idx="1221">
                        <c:v>69.7</c:v>
                      </c:pt>
                      <c:pt idx="1222">
                        <c:v>69.8</c:v>
                      </c:pt>
                      <c:pt idx="1223">
                        <c:v>69.7</c:v>
                      </c:pt>
                      <c:pt idx="1224">
                        <c:v>69.8</c:v>
                      </c:pt>
                      <c:pt idx="1225">
                        <c:v>69.7</c:v>
                      </c:pt>
                      <c:pt idx="1226">
                        <c:v>69.8</c:v>
                      </c:pt>
                      <c:pt idx="1227">
                        <c:v>69.7</c:v>
                      </c:pt>
                      <c:pt idx="1228">
                        <c:v>69.8</c:v>
                      </c:pt>
                      <c:pt idx="1229">
                        <c:v>69.7</c:v>
                      </c:pt>
                      <c:pt idx="1230">
                        <c:v>69.8</c:v>
                      </c:pt>
                      <c:pt idx="1231">
                        <c:v>69.7</c:v>
                      </c:pt>
                      <c:pt idx="1232">
                        <c:v>69.8</c:v>
                      </c:pt>
                      <c:pt idx="1233">
                        <c:v>69.7</c:v>
                      </c:pt>
                      <c:pt idx="1234">
                        <c:v>69.8</c:v>
                      </c:pt>
                      <c:pt idx="1235">
                        <c:v>69.7</c:v>
                      </c:pt>
                      <c:pt idx="1236">
                        <c:v>69.8</c:v>
                      </c:pt>
                      <c:pt idx="1237">
                        <c:v>69.7</c:v>
                      </c:pt>
                      <c:pt idx="1238">
                        <c:v>69.8</c:v>
                      </c:pt>
                      <c:pt idx="1239">
                        <c:v>69.7</c:v>
                      </c:pt>
                      <c:pt idx="1240">
                        <c:v>69.8</c:v>
                      </c:pt>
                      <c:pt idx="1241">
                        <c:v>69.7</c:v>
                      </c:pt>
                      <c:pt idx="1242">
                        <c:v>69.8</c:v>
                      </c:pt>
                      <c:pt idx="1243">
                        <c:v>69.7</c:v>
                      </c:pt>
                      <c:pt idx="1244">
                        <c:v>69.8</c:v>
                      </c:pt>
                      <c:pt idx="1245">
                        <c:v>69.7</c:v>
                      </c:pt>
                      <c:pt idx="1246">
                        <c:v>69.8</c:v>
                      </c:pt>
                      <c:pt idx="1247">
                        <c:v>69.7</c:v>
                      </c:pt>
                      <c:pt idx="1248">
                        <c:v>69.599999999999994</c:v>
                      </c:pt>
                      <c:pt idx="1249">
                        <c:v>69.7</c:v>
                      </c:pt>
                      <c:pt idx="1250">
                        <c:v>69.599999999999994</c:v>
                      </c:pt>
                      <c:pt idx="1251">
                        <c:v>69.7</c:v>
                      </c:pt>
                      <c:pt idx="1252">
                        <c:v>69.599999999999994</c:v>
                      </c:pt>
                      <c:pt idx="1253">
                        <c:v>69.7</c:v>
                      </c:pt>
                      <c:pt idx="1254">
                        <c:v>69.599999999999994</c:v>
                      </c:pt>
                      <c:pt idx="1255">
                        <c:v>69.7</c:v>
                      </c:pt>
                      <c:pt idx="1256">
                        <c:v>69.599999999999994</c:v>
                      </c:pt>
                      <c:pt idx="1257">
                        <c:v>69.7</c:v>
                      </c:pt>
                      <c:pt idx="1258">
                        <c:v>69.599999999999994</c:v>
                      </c:pt>
                      <c:pt idx="1259">
                        <c:v>69.7</c:v>
                      </c:pt>
                      <c:pt idx="1260">
                        <c:v>69.599999999999994</c:v>
                      </c:pt>
                      <c:pt idx="1261">
                        <c:v>69.7</c:v>
                      </c:pt>
                      <c:pt idx="1262">
                        <c:v>69.599999999999994</c:v>
                      </c:pt>
                      <c:pt idx="1263">
                        <c:v>69.7</c:v>
                      </c:pt>
                      <c:pt idx="1264">
                        <c:v>69.599999999999994</c:v>
                      </c:pt>
                      <c:pt idx="1265">
                        <c:v>69.7</c:v>
                      </c:pt>
                      <c:pt idx="1266">
                        <c:v>69.599999999999994</c:v>
                      </c:pt>
                      <c:pt idx="1267">
                        <c:v>69.7</c:v>
                      </c:pt>
                      <c:pt idx="1268">
                        <c:v>69.599999999999994</c:v>
                      </c:pt>
                      <c:pt idx="1269">
                        <c:v>69.7</c:v>
                      </c:pt>
                      <c:pt idx="1270">
                        <c:v>69.599999999999994</c:v>
                      </c:pt>
                      <c:pt idx="1271">
                        <c:v>69.7</c:v>
                      </c:pt>
                      <c:pt idx="1272">
                        <c:v>69.599999999999994</c:v>
                      </c:pt>
                      <c:pt idx="1273">
                        <c:v>69.7</c:v>
                      </c:pt>
                      <c:pt idx="1274">
                        <c:v>69.599999999999994</c:v>
                      </c:pt>
                      <c:pt idx="1275">
                        <c:v>69.7</c:v>
                      </c:pt>
                      <c:pt idx="1276">
                        <c:v>69.599999999999994</c:v>
                      </c:pt>
                      <c:pt idx="1277">
                        <c:v>69.7</c:v>
                      </c:pt>
                      <c:pt idx="1278">
                        <c:v>69.599999999999994</c:v>
                      </c:pt>
                      <c:pt idx="1279">
                        <c:v>69.7</c:v>
                      </c:pt>
                      <c:pt idx="1280">
                        <c:v>69.599999999999994</c:v>
                      </c:pt>
                      <c:pt idx="1281">
                        <c:v>69.7</c:v>
                      </c:pt>
                      <c:pt idx="1282">
                        <c:v>69.599999999999994</c:v>
                      </c:pt>
                      <c:pt idx="1283">
                        <c:v>69.7</c:v>
                      </c:pt>
                      <c:pt idx="1284">
                        <c:v>69.599999999999994</c:v>
                      </c:pt>
                      <c:pt idx="1285">
                        <c:v>69.7</c:v>
                      </c:pt>
                      <c:pt idx="1286">
                        <c:v>69.599999999999994</c:v>
                      </c:pt>
                      <c:pt idx="1287">
                        <c:v>69.7</c:v>
                      </c:pt>
                      <c:pt idx="1288">
                        <c:v>69.599999999999994</c:v>
                      </c:pt>
                      <c:pt idx="1289">
                        <c:v>69.7</c:v>
                      </c:pt>
                      <c:pt idx="1290">
                        <c:v>69.599999999999994</c:v>
                      </c:pt>
                      <c:pt idx="1291">
                        <c:v>69.7</c:v>
                      </c:pt>
                      <c:pt idx="1292">
                        <c:v>69.599999999999994</c:v>
                      </c:pt>
                      <c:pt idx="1293">
                        <c:v>69.7</c:v>
                      </c:pt>
                      <c:pt idx="1294">
                        <c:v>69.599999999999994</c:v>
                      </c:pt>
                      <c:pt idx="1295">
                        <c:v>69.7</c:v>
                      </c:pt>
                      <c:pt idx="1296">
                        <c:v>69.599999999999994</c:v>
                      </c:pt>
                      <c:pt idx="1297">
                        <c:v>69.7</c:v>
                      </c:pt>
                      <c:pt idx="1298">
                        <c:v>69.599999999999994</c:v>
                      </c:pt>
                      <c:pt idx="1299">
                        <c:v>69.7</c:v>
                      </c:pt>
                      <c:pt idx="1300">
                        <c:v>69.599999999999994</c:v>
                      </c:pt>
                      <c:pt idx="1301">
                        <c:v>69.7</c:v>
                      </c:pt>
                      <c:pt idx="1302">
                        <c:v>69.599999999999994</c:v>
                      </c:pt>
                      <c:pt idx="1303">
                        <c:v>69.7</c:v>
                      </c:pt>
                      <c:pt idx="1304">
                        <c:v>69.599999999999994</c:v>
                      </c:pt>
                      <c:pt idx="1305">
                        <c:v>69.7</c:v>
                      </c:pt>
                      <c:pt idx="1306">
                        <c:v>69.599999999999994</c:v>
                      </c:pt>
                      <c:pt idx="1307">
                        <c:v>69.7</c:v>
                      </c:pt>
                      <c:pt idx="1308">
                        <c:v>69.599999999999994</c:v>
                      </c:pt>
                      <c:pt idx="1309">
                        <c:v>69.7</c:v>
                      </c:pt>
                      <c:pt idx="1310">
                        <c:v>69.599999999999994</c:v>
                      </c:pt>
                      <c:pt idx="1311">
                        <c:v>69.7</c:v>
                      </c:pt>
                      <c:pt idx="1312">
                        <c:v>69.599999999999994</c:v>
                      </c:pt>
                      <c:pt idx="1313">
                        <c:v>69.7</c:v>
                      </c:pt>
                      <c:pt idx="1314">
                        <c:v>69.599999999999994</c:v>
                      </c:pt>
                      <c:pt idx="1315">
                        <c:v>69.7</c:v>
                      </c:pt>
                      <c:pt idx="1316">
                        <c:v>69.599999999999994</c:v>
                      </c:pt>
                      <c:pt idx="1317">
                        <c:v>69.7</c:v>
                      </c:pt>
                      <c:pt idx="1318">
                        <c:v>69.599999999999994</c:v>
                      </c:pt>
                      <c:pt idx="1319">
                        <c:v>69.7</c:v>
                      </c:pt>
                      <c:pt idx="1320">
                        <c:v>69.599999999999994</c:v>
                      </c:pt>
                      <c:pt idx="1321">
                        <c:v>69.7</c:v>
                      </c:pt>
                      <c:pt idx="1322">
                        <c:v>69.599999999999994</c:v>
                      </c:pt>
                      <c:pt idx="1323">
                        <c:v>69.7</c:v>
                      </c:pt>
                      <c:pt idx="1324">
                        <c:v>69.599999999999994</c:v>
                      </c:pt>
                      <c:pt idx="1325">
                        <c:v>69.5</c:v>
                      </c:pt>
                      <c:pt idx="1326">
                        <c:v>69.599999999999994</c:v>
                      </c:pt>
                      <c:pt idx="1327">
                        <c:v>69.5</c:v>
                      </c:pt>
                      <c:pt idx="1328">
                        <c:v>69.599999999999994</c:v>
                      </c:pt>
                      <c:pt idx="1329">
                        <c:v>69.5</c:v>
                      </c:pt>
                      <c:pt idx="1330">
                        <c:v>69.599999999999994</c:v>
                      </c:pt>
                      <c:pt idx="1331">
                        <c:v>69.5</c:v>
                      </c:pt>
                      <c:pt idx="1332">
                        <c:v>69.599999999999994</c:v>
                      </c:pt>
                      <c:pt idx="1333">
                        <c:v>69.5</c:v>
                      </c:pt>
                      <c:pt idx="1334">
                        <c:v>69.599999999999994</c:v>
                      </c:pt>
                      <c:pt idx="1335">
                        <c:v>69.5</c:v>
                      </c:pt>
                      <c:pt idx="1336">
                        <c:v>69.599999999999994</c:v>
                      </c:pt>
                      <c:pt idx="1337">
                        <c:v>69.5</c:v>
                      </c:pt>
                      <c:pt idx="1338">
                        <c:v>69.599999999999994</c:v>
                      </c:pt>
                      <c:pt idx="1339">
                        <c:v>69.5</c:v>
                      </c:pt>
                      <c:pt idx="1340">
                        <c:v>69.599999999999994</c:v>
                      </c:pt>
                      <c:pt idx="1341">
                        <c:v>69.5</c:v>
                      </c:pt>
                      <c:pt idx="1342">
                        <c:v>69.599999999999994</c:v>
                      </c:pt>
                      <c:pt idx="1343">
                        <c:v>69.5</c:v>
                      </c:pt>
                      <c:pt idx="1344">
                        <c:v>69.599999999999994</c:v>
                      </c:pt>
                      <c:pt idx="1345">
                        <c:v>69.5</c:v>
                      </c:pt>
                      <c:pt idx="1346">
                        <c:v>69.599999999999994</c:v>
                      </c:pt>
                      <c:pt idx="1347">
                        <c:v>69.5</c:v>
                      </c:pt>
                      <c:pt idx="1348">
                        <c:v>69.599999999999994</c:v>
                      </c:pt>
                      <c:pt idx="1349">
                        <c:v>69.5</c:v>
                      </c:pt>
                      <c:pt idx="1350">
                        <c:v>69.599999999999994</c:v>
                      </c:pt>
                      <c:pt idx="1351">
                        <c:v>69.5</c:v>
                      </c:pt>
                      <c:pt idx="1352">
                        <c:v>69.599999999999994</c:v>
                      </c:pt>
                      <c:pt idx="1353">
                        <c:v>69.5</c:v>
                      </c:pt>
                      <c:pt idx="1354">
                        <c:v>69.599999999999994</c:v>
                      </c:pt>
                      <c:pt idx="1355">
                        <c:v>69.5</c:v>
                      </c:pt>
                      <c:pt idx="1356">
                        <c:v>69.599999999999994</c:v>
                      </c:pt>
                      <c:pt idx="1357">
                        <c:v>69.5</c:v>
                      </c:pt>
                      <c:pt idx="1358">
                        <c:v>69.599999999999994</c:v>
                      </c:pt>
                      <c:pt idx="1359">
                        <c:v>69.5</c:v>
                      </c:pt>
                      <c:pt idx="1360">
                        <c:v>69.599999999999994</c:v>
                      </c:pt>
                      <c:pt idx="1361">
                        <c:v>69.5</c:v>
                      </c:pt>
                      <c:pt idx="1362">
                        <c:v>69.599999999999994</c:v>
                      </c:pt>
                      <c:pt idx="1363">
                        <c:v>69.5</c:v>
                      </c:pt>
                      <c:pt idx="1364">
                        <c:v>69.599999999999994</c:v>
                      </c:pt>
                      <c:pt idx="1365">
                        <c:v>69.5</c:v>
                      </c:pt>
                      <c:pt idx="1366">
                        <c:v>69.599999999999994</c:v>
                      </c:pt>
                      <c:pt idx="1367">
                        <c:v>69.5</c:v>
                      </c:pt>
                      <c:pt idx="1368">
                        <c:v>69.599999999999994</c:v>
                      </c:pt>
                      <c:pt idx="1369">
                        <c:v>69.5</c:v>
                      </c:pt>
                      <c:pt idx="1370">
                        <c:v>69.599999999999994</c:v>
                      </c:pt>
                      <c:pt idx="1371">
                        <c:v>69.5</c:v>
                      </c:pt>
                      <c:pt idx="1372">
                        <c:v>69.599999999999994</c:v>
                      </c:pt>
                      <c:pt idx="1373">
                        <c:v>69.5</c:v>
                      </c:pt>
                      <c:pt idx="1374">
                        <c:v>69.599999999999994</c:v>
                      </c:pt>
                      <c:pt idx="1375">
                        <c:v>69.5</c:v>
                      </c:pt>
                      <c:pt idx="1376">
                        <c:v>69.599999999999994</c:v>
                      </c:pt>
                      <c:pt idx="1377">
                        <c:v>69.5</c:v>
                      </c:pt>
                      <c:pt idx="1378">
                        <c:v>69.599999999999994</c:v>
                      </c:pt>
                      <c:pt idx="1379">
                        <c:v>69.5</c:v>
                      </c:pt>
                      <c:pt idx="1380">
                        <c:v>69.599999999999994</c:v>
                      </c:pt>
                      <c:pt idx="1381">
                        <c:v>69.5</c:v>
                      </c:pt>
                      <c:pt idx="1382">
                        <c:v>69.599999999999994</c:v>
                      </c:pt>
                      <c:pt idx="1383">
                        <c:v>69.5</c:v>
                      </c:pt>
                      <c:pt idx="1384">
                        <c:v>69.599999999999994</c:v>
                      </c:pt>
                      <c:pt idx="1385">
                        <c:v>69.5</c:v>
                      </c:pt>
                      <c:pt idx="1386">
                        <c:v>69.599999999999994</c:v>
                      </c:pt>
                      <c:pt idx="1387">
                        <c:v>69.5</c:v>
                      </c:pt>
                      <c:pt idx="1388">
                        <c:v>69.599999999999994</c:v>
                      </c:pt>
                      <c:pt idx="1389">
                        <c:v>69.5</c:v>
                      </c:pt>
                      <c:pt idx="1390">
                        <c:v>69.599999999999994</c:v>
                      </c:pt>
                      <c:pt idx="1391">
                        <c:v>69.5</c:v>
                      </c:pt>
                      <c:pt idx="1392">
                        <c:v>69.599999999999994</c:v>
                      </c:pt>
                      <c:pt idx="1393">
                        <c:v>69.5</c:v>
                      </c:pt>
                      <c:pt idx="1394">
                        <c:v>69.599999999999994</c:v>
                      </c:pt>
                      <c:pt idx="1395">
                        <c:v>69.5</c:v>
                      </c:pt>
                      <c:pt idx="1396">
                        <c:v>69.599999999999994</c:v>
                      </c:pt>
                      <c:pt idx="1397">
                        <c:v>69.5</c:v>
                      </c:pt>
                      <c:pt idx="1398">
                        <c:v>69.599999999999994</c:v>
                      </c:pt>
                      <c:pt idx="1399">
                        <c:v>69.5</c:v>
                      </c:pt>
                      <c:pt idx="1400">
                        <c:v>69.599999999999994</c:v>
                      </c:pt>
                      <c:pt idx="1401">
                        <c:v>69.5</c:v>
                      </c:pt>
                      <c:pt idx="1402">
                        <c:v>69.599999999999994</c:v>
                      </c:pt>
                      <c:pt idx="1403">
                        <c:v>69.5</c:v>
                      </c:pt>
                      <c:pt idx="1404">
                        <c:v>69.599999999999994</c:v>
                      </c:pt>
                      <c:pt idx="1405">
                        <c:v>69.5</c:v>
                      </c:pt>
                      <c:pt idx="1406">
                        <c:v>69.599999999999994</c:v>
                      </c:pt>
                      <c:pt idx="1407">
                        <c:v>69.5</c:v>
                      </c:pt>
                      <c:pt idx="1408">
                        <c:v>69.599999999999994</c:v>
                      </c:pt>
                      <c:pt idx="1409">
                        <c:v>69.5</c:v>
                      </c:pt>
                      <c:pt idx="1410">
                        <c:v>69.599999999999994</c:v>
                      </c:pt>
                      <c:pt idx="1411">
                        <c:v>69.5</c:v>
                      </c:pt>
                      <c:pt idx="1412">
                        <c:v>69.599999999999994</c:v>
                      </c:pt>
                      <c:pt idx="1413">
                        <c:v>69.5</c:v>
                      </c:pt>
                      <c:pt idx="1414">
                        <c:v>69.599999999999994</c:v>
                      </c:pt>
                      <c:pt idx="1415">
                        <c:v>69.5</c:v>
                      </c:pt>
                      <c:pt idx="1416">
                        <c:v>69.599999999999994</c:v>
                      </c:pt>
                      <c:pt idx="1417">
                        <c:v>69.5</c:v>
                      </c:pt>
                      <c:pt idx="1418">
                        <c:v>69.599999999999994</c:v>
                      </c:pt>
                      <c:pt idx="1419">
                        <c:v>69.5</c:v>
                      </c:pt>
                      <c:pt idx="1420">
                        <c:v>69.599999999999994</c:v>
                      </c:pt>
                      <c:pt idx="1421">
                        <c:v>69.5</c:v>
                      </c:pt>
                      <c:pt idx="1422">
                        <c:v>69.599999999999994</c:v>
                      </c:pt>
                      <c:pt idx="1423">
                        <c:v>69.5</c:v>
                      </c:pt>
                      <c:pt idx="1424">
                        <c:v>69.599999999999994</c:v>
                      </c:pt>
                      <c:pt idx="1425">
                        <c:v>69.5</c:v>
                      </c:pt>
                      <c:pt idx="1426">
                        <c:v>69.599999999999994</c:v>
                      </c:pt>
                      <c:pt idx="1427">
                        <c:v>69.5</c:v>
                      </c:pt>
                      <c:pt idx="1428">
                        <c:v>69.599999999999994</c:v>
                      </c:pt>
                      <c:pt idx="1429">
                        <c:v>69.5</c:v>
                      </c:pt>
                      <c:pt idx="1430">
                        <c:v>69.599999999999994</c:v>
                      </c:pt>
                      <c:pt idx="1431">
                        <c:v>69.5</c:v>
                      </c:pt>
                      <c:pt idx="1432">
                        <c:v>69.599999999999994</c:v>
                      </c:pt>
                      <c:pt idx="1433">
                        <c:v>69.5</c:v>
                      </c:pt>
                      <c:pt idx="1434">
                        <c:v>69.599999999999994</c:v>
                      </c:pt>
                      <c:pt idx="1435">
                        <c:v>69.5</c:v>
                      </c:pt>
                      <c:pt idx="1436">
                        <c:v>69.599999999999994</c:v>
                      </c:pt>
                      <c:pt idx="1437">
                        <c:v>69.5</c:v>
                      </c:pt>
                      <c:pt idx="1438">
                        <c:v>69.599999999999994</c:v>
                      </c:pt>
                      <c:pt idx="1439">
                        <c:v>69.5</c:v>
                      </c:pt>
                      <c:pt idx="1440">
                        <c:v>69.599999999999994</c:v>
                      </c:pt>
                      <c:pt idx="1441">
                        <c:v>69.5</c:v>
                      </c:pt>
                      <c:pt idx="1442">
                        <c:v>69.599999999999994</c:v>
                      </c:pt>
                      <c:pt idx="1443">
                        <c:v>69.5</c:v>
                      </c:pt>
                      <c:pt idx="1444">
                        <c:v>69.599999999999994</c:v>
                      </c:pt>
                      <c:pt idx="1445">
                        <c:v>69.5</c:v>
                      </c:pt>
                      <c:pt idx="1446">
                        <c:v>69.599999999999994</c:v>
                      </c:pt>
                      <c:pt idx="1447">
                        <c:v>69.5</c:v>
                      </c:pt>
                      <c:pt idx="1448">
                        <c:v>69.599999999999994</c:v>
                      </c:pt>
                      <c:pt idx="1449">
                        <c:v>69.5</c:v>
                      </c:pt>
                      <c:pt idx="1450">
                        <c:v>69.599999999999994</c:v>
                      </c:pt>
                      <c:pt idx="1451">
                        <c:v>69.5</c:v>
                      </c:pt>
                      <c:pt idx="1452">
                        <c:v>69.599999999999994</c:v>
                      </c:pt>
                      <c:pt idx="1453">
                        <c:v>69.5</c:v>
                      </c:pt>
                      <c:pt idx="1454">
                        <c:v>69.599999999999994</c:v>
                      </c:pt>
                      <c:pt idx="1455">
                        <c:v>69.5</c:v>
                      </c:pt>
                      <c:pt idx="1456">
                        <c:v>69.599999999999994</c:v>
                      </c:pt>
                      <c:pt idx="1457">
                        <c:v>69.5</c:v>
                      </c:pt>
                      <c:pt idx="1458">
                        <c:v>69.599999999999994</c:v>
                      </c:pt>
                      <c:pt idx="1459">
                        <c:v>69.5</c:v>
                      </c:pt>
                      <c:pt idx="1460">
                        <c:v>69.599999999999994</c:v>
                      </c:pt>
                      <c:pt idx="1461">
                        <c:v>69.5</c:v>
                      </c:pt>
                      <c:pt idx="1462">
                        <c:v>69.599999999999994</c:v>
                      </c:pt>
                      <c:pt idx="1463">
                        <c:v>69.5</c:v>
                      </c:pt>
                      <c:pt idx="1464">
                        <c:v>69.599999999999994</c:v>
                      </c:pt>
                      <c:pt idx="1465">
                        <c:v>69.5</c:v>
                      </c:pt>
                      <c:pt idx="1466">
                        <c:v>69.599999999999994</c:v>
                      </c:pt>
                      <c:pt idx="1467">
                        <c:v>69.5</c:v>
                      </c:pt>
                      <c:pt idx="1468">
                        <c:v>69.599999999999994</c:v>
                      </c:pt>
                      <c:pt idx="1469">
                        <c:v>69.5</c:v>
                      </c:pt>
                      <c:pt idx="1470">
                        <c:v>69.599999999999994</c:v>
                      </c:pt>
                      <c:pt idx="1471">
                        <c:v>69.5</c:v>
                      </c:pt>
                      <c:pt idx="1472">
                        <c:v>69.599999999999994</c:v>
                      </c:pt>
                      <c:pt idx="1473">
                        <c:v>69.5</c:v>
                      </c:pt>
                      <c:pt idx="1474">
                        <c:v>69.599999999999994</c:v>
                      </c:pt>
                      <c:pt idx="1475">
                        <c:v>69.5</c:v>
                      </c:pt>
                      <c:pt idx="1476">
                        <c:v>69.599999999999994</c:v>
                      </c:pt>
                      <c:pt idx="1477">
                        <c:v>69.5</c:v>
                      </c:pt>
                      <c:pt idx="1478">
                        <c:v>69.599999999999994</c:v>
                      </c:pt>
                      <c:pt idx="1479">
                        <c:v>69.5</c:v>
                      </c:pt>
                      <c:pt idx="1480">
                        <c:v>69.599999999999994</c:v>
                      </c:pt>
                      <c:pt idx="1481">
                        <c:v>69.5</c:v>
                      </c:pt>
                      <c:pt idx="1482">
                        <c:v>69.599999999999994</c:v>
                      </c:pt>
                      <c:pt idx="1483">
                        <c:v>69.5</c:v>
                      </c:pt>
                      <c:pt idx="1484">
                        <c:v>69.599999999999994</c:v>
                      </c:pt>
                      <c:pt idx="1485">
                        <c:v>69.5</c:v>
                      </c:pt>
                      <c:pt idx="1486">
                        <c:v>69.599999999999994</c:v>
                      </c:pt>
                      <c:pt idx="1487">
                        <c:v>69.5</c:v>
                      </c:pt>
                      <c:pt idx="1488">
                        <c:v>69.599999999999994</c:v>
                      </c:pt>
                      <c:pt idx="1489">
                        <c:v>69.5</c:v>
                      </c:pt>
                      <c:pt idx="1490">
                        <c:v>69.599999999999994</c:v>
                      </c:pt>
                      <c:pt idx="1491">
                        <c:v>69.5</c:v>
                      </c:pt>
                      <c:pt idx="1492">
                        <c:v>69.599999999999994</c:v>
                      </c:pt>
                      <c:pt idx="1493">
                        <c:v>69.5</c:v>
                      </c:pt>
                      <c:pt idx="1494">
                        <c:v>69.599999999999994</c:v>
                      </c:pt>
                      <c:pt idx="1495">
                        <c:v>69.5</c:v>
                      </c:pt>
                      <c:pt idx="1496">
                        <c:v>69.599999999999994</c:v>
                      </c:pt>
                      <c:pt idx="1497">
                        <c:v>69.5</c:v>
                      </c:pt>
                      <c:pt idx="1498">
                        <c:v>69.599999999999994</c:v>
                      </c:pt>
                      <c:pt idx="1499">
                        <c:v>69.5</c:v>
                      </c:pt>
                      <c:pt idx="1500">
                        <c:v>69.599999999999994</c:v>
                      </c:pt>
                      <c:pt idx="1501">
                        <c:v>69.5</c:v>
                      </c:pt>
                      <c:pt idx="1502">
                        <c:v>69.599999999999994</c:v>
                      </c:pt>
                      <c:pt idx="1503">
                        <c:v>69.5</c:v>
                      </c:pt>
                      <c:pt idx="1504">
                        <c:v>69.599999999999994</c:v>
                      </c:pt>
                      <c:pt idx="1505">
                        <c:v>69.5</c:v>
                      </c:pt>
                      <c:pt idx="1506">
                        <c:v>69.599999999999994</c:v>
                      </c:pt>
                      <c:pt idx="1507">
                        <c:v>69.5</c:v>
                      </c:pt>
                      <c:pt idx="1508">
                        <c:v>69.599999999999994</c:v>
                      </c:pt>
                      <c:pt idx="1509">
                        <c:v>69.5</c:v>
                      </c:pt>
                      <c:pt idx="1510">
                        <c:v>69.599999999999994</c:v>
                      </c:pt>
                      <c:pt idx="1511">
                        <c:v>69.5</c:v>
                      </c:pt>
                      <c:pt idx="1512">
                        <c:v>69.599999999999994</c:v>
                      </c:pt>
                      <c:pt idx="1513">
                        <c:v>69.5</c:v>
                      </c:pt>
                      <c:pt idx="1514">
                        <c:v>69.599999999999994</c:v>
                      </c:pt>
                      <c:pt idx="1515">
                        <c:v>69.5</c:v>
                      </c:pt>
                      <c:pt idx="1516">
                        <c:v>69.599999999999994</c:v>
                      </c:pt>
                      <c:pt idx="1517">
                        <c:v>69.5</c:v>
                      </c:pt>
                      <c:pt idx="1518">
                        <c:v>69.599999999999994</c:v>
                      </c:pt>
                      <c:pt idx="1519">
                        <c:v>69.5</c:v>
                      </c:pt>
                      <c:pt idx="1520">
                        <c:v>69.599999999999994</c:v>
                      </c:pt>
                      <c:pt idx="1521">
                        <c:v>69.5</c:v>
                      </c:pt>
                      <c:pt idx="1522">
                        <c:v>69.599999999999994</c:v>
                      </c:pt>
                      <c:pt idx="1523">
                        <c:v>69.5</c:v>
                      </c:pt>
                      <c:pt idx="1524">
                        <c:v>69.599999999999994</c:v>
                      </c:pt>
                      <c:pt idx="1525">
                        <c:v>69.5</c:v>
                      </c:pt>
                      <c:pt idx="1526">
                        <c:v>69.599999999999994</c:v>
                      </c:pt>
                      <c:pt idx="1527">
                        <c:v>69.5</c:v>
                      </c:pt>
                      <c:pt idx="1528">
                        <c:v>69.599999999999994</c:v>
                      </c:pt>
                      <c:pt idx="1529">
                        <c:v>69.5</c:v>
                      </c:pt>
                      <c:pt idx="1530">
                        <c:v>69.599999999999994</c:v>
                      </c:pt>
                      <c:pt idx="1531">
                        <c:v>69.5</c:v>
                      </c:pt>
                      <c:pt idx="1532">
                        <c:v>69.599999999999994</c:v>
                      </c:pt>
                      <c:pt idx="1533">
                        <c:v>69.5</c:v>
                      </c:pt>
                      <c:pt idx="1534">
                        <c:v>69.599999999999994</c:v>
                      </c:pt>
                      <c:pt idx="1535">
                        <c:v>69.5</c:v>
                      </c:pt>
                      <c:pt idx="1536">
                        <c:v>69.599999999999994</c:v>
                      </c:pt>
                      <c:pt idx="1537">
                        <c:v>69.5</c:v>
                      </c:pt>
                      <c:pt idx="1538">
                        <c:v>69.599999999999994</c:v>
                      </c:pt>
                      <c:pt idx="1539">
                        <c:v>69.5</c:v>
                      </c:pt>
                      <c:pt idx="1540">
                        <c:v>69.599999999999994</c:v>
                      </c:pt>
                      <c:pt idx="1541">
                        <c:v>69.5</c:v>
                      </c:pt>
                      <c:pt idx="1542">
                        <c:v>69.599999999999994</c:v>
                      </c:pt>
                      <c:pt idx="1543">
                        <c:v>69.5</c:v>
                      </c:pt>
                      <c:pt idx="1544">
                        <c:v>69.599999999999994</c:v>
                      </c:pt>
                      <c:pt idx="1545">
                        <c:v>69.5</c:v>
                      </c:pt>
                      <c:pt idx="1546">
                        <c:v>69.599999999999994</c:v>
                      </c:pt>
                      <c:pt idx="1547">
                        <c:v>69.5</c:v>
                      </c:pt>
                      <c:pt idx="1548">
                        <c:v>69.599999999999994</c:v>
                      </c:pt>
                      <c:pt idx="1549">
                        <c:v>69.5</c:v>
                      </c:pt>
                      <c:pt idx="1550">
                        <c:v>69.599999999999994</c:v>
                      </c:pt>
                      <c:pt idx="1551">
                        <c:v>69.5</c:v>
                      </c:pt>
                      <c:pt idx="1552">
                        <c:v>69.599999999999994</c:v>
                      </c:pt>
                      <c:pt idx="1553">
                        <c:v>69.5</c:v>
                      </c:pt>
                      <c:pt idx="1554">
                        <c:v>69.599999999999994</c:v>
                      </c:pt>
                      <c:pt idx="1555">
                        <c:v>69.5</c:v>
                      </c:pt>
                      <c:pt idx="1556">
                        <c:v>69.599999999999994</c:v>
                      </c:pt>
                      <c:pt idx="1557">
                        <c:v>69.5</c:v>
                      </c:pt>
                      <c:pt idx="1558">
                        <c:v>69.599999999999994</c:v>
                      </c:pt>
                      <c:pt idx="1559">
                        <c:v>69.5</c:v>
                      </c:pt>
                      <c:pt idx="1560">
                        <c:v>69.599999999999994</c:v>
                      </c:pt>
                      <c:pt idx="1561">
                        <c:v>69.5</c:v>
                      </c:pt>
                      <c:pt idx="1562">
                        <c:v>69.599999999999994</c:v>
                      </c:pt>
                      <c:pt idx="1563">
                        <c:v>69.7</c:v>
                      </c:pt>
                      <c:pt idx="1564">
                        <c:v>69.599999999999994</c:v>
                      </c:pt>
                      <c:pt idx="1565">
                        <c:v>69.7</c:v>
                      </c:pt>
                      <c:pt idx="1566">
                        <c:v>69.599999999999994</c:v>
                      </c:pt>
                      <c:pt idx="1567">
                        <c:v>69.7</c:v>
                      </c:pt>
                      <c:pt idx="1568">
                        <c:v>69.599999999999994</c:v>
                      </c:pt>
                      <c:pt idx="1569">
                        <c:v>69.7</c:v>
                      </c:pt>
                      <c:pt idx="1570">
                        <c:v>69.599999999999994</c:v>
                      </c:pt>
                      <c:pt idx="1571">
                        <c:v>69.7</c:v>
                      </c:pt>
                      <c:pt idx="1572">
                        <c:v>69.599999999999994</c:v>
                      </c:pt>
                      <c:pt idx="1573">
                        <c:v>69.7</c:v>
                      </c:pt>
                      <c:pt idx="1574">
                        <c:v>69.599999999999994</c:v>
                      </c:pt>
                      <c:pt idx="1575">
                        <c:v>69.7</c:v>
                      </c:pt>
                      <c:pt idx="1576">
                        <c:v>69.599999999999994</c:v>
                      </c:pt>
                      <c:pt idx="1577">
                        <c:v>69.7</c:v>
                      </c:pt>
                      <c:pt idx="1578">
                        <c:v>69.599999999999994</c:v>
                      </c:pt>
                      <c:pt idx="1579">
                        <c:v>69.7</c:v>
                      </c:pt>
                      <c:pt idx="1580">
                        <c:v>69.599999999999994</c:v>
                      </c:pt>
                      <c:pt idx="1581">
                        <c:v>69.7</c:v>
                      </c:pt>
                      <c:pt idx="1582">
                        <c:v>69.599999999999994</c:v>
                      </c:pt>
                      <c:pt idx="1583">
                        <c:v>69.7</c:v>
                      </c:pt>
                      <c:pt idx="1584">
                        <c:v>69.599999999999994</c:v>
                      </c:pt>
                      <c:pt idx="1585">
                        <c:v>69.7</c:v>
                      </c:pt>
                      <c:pt idx="1586">
                        <c:v>69.599999999999994</c:v>
                      </c:pt>
                      <c:pt idx="1587">
                        <c:v>69.7</c:v>
                      </c:pt>
                      <c:pt idx="1588">
                        <c:v>69.599999999999994</c:v>
                      </c:pt>
                      <c:pt idx="1589">
                        <c:v>69.7</c:v>
                      </c:pt>
                      <c:pt idx="1590">
                        <c:v>69.599999999999994</c:v>
                      </c:pt>
                      <c:pt idx="1591">
                        <c:v>69.7</c:v>
                      </c:pt>
                      <c:pt idx="1592">
                        <c:v>69.599999999999994</c:v>
                      </c:pt>
                      <c:pt idx="1593">
                        <c:v>69.7</c:v>
                      </c:pt>
                      <c:pt idx="1594">
                        <c:v>69.599999999999994</c:v>
                      </c:pt>
                      <c:pt idx="1595">
                        <c:v>69.7</c:v>
                      </c:pt>
                      <c:pt idx="1596">
                        <c:v>69.599999999999994</c:v>
                      </c:pt>
                      <c:pt idx="1597">
                        <c:v>69.7</c:v>
                      </c:pt>
                      <c:pt idx="1598">
                        <c:v>69.599999999999994</c:v>
                      </c:pt>
                      <c:pt idx="1599">
                        <c:v>69.7</c:v>
                      </c:pt>
                      <c:pt idx="1600">
                        <c:v>69.599999999999994</c:v>
                      </c:pt>
                      <c:pt idx="1601">
                        <c:v>69.7</c:v>
                      </c:pt>
                      <c:pt idx="1602">
                        <c:v>69.599999999999994</c:v>
                      </c:pt>
                      <c:pt idx="1603">
                        <c:v>69.7</c:v>
                      </c:pt>
                      <c:pt idx="1604">
                        <c:v>69.599999999999994</c:v>
                      </c:pt>
                      <c:pt idx="1605">
                        <c:v>69.7</c:v>
                      </c:pt>
                      <c:pt idx="1606">
                        <c:v>69.599999999999994</c:v>
                      </c:pt>
                      <c:pt idx="1607">
                        <c:v>69.7</c:v>
                      </c:pt>
                      <c:pt idx="1608">
                        <c:v>69.599999999999994</c:v>
                      </c:pt>
                      <c:pt idx="1609">
                        <c:v>69.7</c:v>
                      </c:pt>
                      <c:pt idx="1610">
                        <c:v>69.599999999999994</c:v>
                      </c:pt>
                      <c:pt idx="1611">
                        <c:v>69.7</c:v>
                      </c:pt>
                      <c:pt idx="1612">
                        <c:v>69.599999999999994</c:v>
                      </c:pt>
                      <c:pt idx="1613">
                        <c:v>69.7</c:v>
                      </c:pt>
                      <c:pt idx="1614">
                        <c:v>69.599999999999994</c:v>
                      </c:pt>
                      <c:pt idx="1615">
                        <c:v>69.7</c:v>
                      </c:pt>
                      <c:pt idx="1616">
                        <c:v>69.599999999999994</c:v>
                      </c:pt>
                      <c:pt idx="1617">
                        <c:v>69.7</c:v>
                      </c:pt>
                      <c:pt idx="1618">
                        <c:v>69.599999999999994</c:v>
                      </c:pt>
                      <c:pt idx="1619">
                        <c:v>69.7</c:v>
                      </c:pt>
                      <c:pt idx="1620">
                        <c:v>69.599999999999994</c:v>
                      </c:pt>
                      <c:pt idx="1621">
                        <c:v>69.7</c:v>
                      </c:pt>
                      <c:pt idx="1622">
                        <c:v>69.599999999999994</c:v>
                      </c:pt>
                      <c:pt idx="1623">
                        <c:v>69.7</c:v>
                      </c:pt>
                      <c:pt idx="1624">
                        <c:v>69.599999999999994</c:v>
                      </c:pt>
                      <c:pt idx="1625">
                        <c:v>69.7</c:v>
                      </c:pt>
                      <c:pt idx="1626">
                        <c:v>69.599999999999994</c:v>
                      </c:pt>
                      <c:pt idx="1627">
                        <c:v>69.7</c:v>
                      </c:pt>
                      <c:pt idx="1628">
                        <c:v>69.599999999999994</c:v>
                      </c:pt>
                      <c:pt idx="1629">
                        <c:v>69.7</c:v>
                      </c:pt>
                      <c:pt idx="1630">
                        <c:v>69.599999999999994</c:v>
                      </c:pt>
                      <c:pt idx="1631">
                        <c:v>69.7</c:v>
                      </c:pt>
                      <c:pt idx="1632">
                        <c:v>69.599999999999994</c:v>
                      </c:pt>
                      <c:pt idx="1633">
                        <c:v>69.7</c:v>
                      </c:pt>
                      <c:pt idx="1634">
                        <c:v>69.599999999999994</c:v>
                      </c:pt>
                      <c:pt idx="1635">
                        <c:v>69.7</c:v>
                      </c:pt>
                      <c:pt idx="1636">
                        <c:v>69.599999999999994</c:v>
                      </c:pt>
                      <c:pt idx="1637">
                        <c:v>69.7</c:v>
                      </c:pt>
                      <c:pt idx="1638">
                        <c:v>69.599999999999994</c:v>
                      </c:pt>
                      <c:pt idx="1639">
                        <c:v>69.7</c:v>
                      </c:pt>
                      <c:pt idx="1640">
                        <c:v>69.599999999999994</c:v>
                      </c:pt>
                      <c:pt idx="1641">
                        <c:v>69.7</c:v>
                      </c:pt>
                      <c:pt idx="1642">
                        <c:v>69.599999999999994</c:v>
                      </c:pt>
                      <c:pt idx="1643">
                        <c:v>69.7</c:v>
                      </c:pt>
                      <c:pt idx="1644">
                        <c:v>69.599999999999994</c:v>
                      </c:pt>
                      <c:pt idx="1645">
                        <c:v>69.7</c:v>
                      </c:pt>
                      <c:pt idx="1646">
                        <c:v>69.599999999999994</c:v>
                      </c:pt>
                      <c:pt idx="1647">
                        <c:v>69.7</c:v>
                      </c:pt>
                      <c:pt idx="1648">
                        <c:v>69.599999999999994</c:v>
                      </c:pt>
                      <c:pt idx="1649">
                        <c:v>69.7</c:v>
                      </c:pt>
                      <c:pt idx="1650">
                        <c:v>69.599999999999994</c:v>
                      </c:pt>
                      <c:pt idx="1651">
                        <c:v>69.7</c:v>
                      </c:pt>
                      <c:pt idx="1652">
                        <c:v>69.599999999999994</c:v>
                      </c:pt>
                      <c:pt idx="1653">
                        <c:v>69.7</c:v>
                      </c:pt>
                      <c:pt idx="1654">
                        <c:v>69.599999999999994</c:v>
                      </c:pt>
                      <c:pt idx="1655">
                        <c:v>69.7</c:v>
                      </c:pt>
                      <c:pt idx="1656">
                        <c:v>69.599999999999994</c:v>
                      </c:pt>
                      <c:pt idx="1657">
                        <c:v>69.7</c:v>
                      </c:pt>
                      <c:pt idx="1658">
                        <c:v>69.599999999999994</c:v>
                      </c:pt>
                      <c:pt idx="1659">
                        <c:v>69.7</c:v>
                      </c:pt>
                      <c:pt idx="1660">
                        <c:v>69.599999999999994</c:v>
                      </c:pt>
                      <c:pt idx="1661">
                        <c:v>69.7</c:v>
                      </c:pt>
                      <c:pt idx="1662">
                        <c:v>69.599999999999994</c:v>
                      </c:pt>
                      <c:pt idx="1663">
                        <c:v>69.7</c:v>
                      </c:pt>
                      <c:pt idx="1664">
                        <c:v>69.599999999999994</c:v>
                      </c:pt>
                      <c:pt idx="1665">
                        <c:v>69.7</c:v>
                      </c:pt>
                      <c:pt idx="1666">
                        <c:v>69.599999999999994</c:v>
                      </c:pt>
                      <c:pt idx="1667">
                        <c:v>69.7</c:v>
                      </c:pt>
                      <c:pt idx="1668">
                        <c:v>69.599999999999994</c:v>
                      </c:pt>
                      <c:pt idx="1669">
                        <c:v>69.7</c:v>
                      </c:pt>
                      <c:pt idx="1670">
                        <c:v>69.599999999999994</c:v>
                      </c:pt>
                      <c:pt idx="1671">
                        <c:v>69.7</c:v>
                      </c:pt>
                      <c:pt idx="1672">
                        <c:v>69.599999999999994</c:v>
                      </c:pt>
                      <c:pt idx="1673">
                        <c:v>69.7</c:v>
                      </c:pt>
                      <c:pt idx="1674">
                        <c:v>69.599999999999994</c:v>
                      </c:pt>
                      <c:pt idx="1675">
                        <c:v>69.7</c:v>
                      </c:pt>
                      <c:pt idx="1676">
                        <c:v>69.599999999999994</c:v>
                      </c:pt>
                      <c:pt idx="1677">
                        <c:v>69.7</c:v>
                      </c:pt>
                      <c:pt idx="1678">
                        <c:v>69.599999999999994</c:v>
                      </c:pt>
                      <c:pt idx="1679">
                        <c:v>69.7</c:v>
                      </c:pt>
                      <c:pt idx="1680">
                        <c:v>69.599999999999994</c:v>
                      </c:pt>
                      <c:pt idx="1681">
                        <c:v>69.7</c:v>
                      </c:pt>
                      <c:pt idx="1682">
                        <c:v>69.599999999999994</c:v>
                      </c:pt>
                      <c:pt idx="1683">
                        <c:v>69.7</c:v>
                      </c:pt>
                      <c:pt idx="1684">
                        <c:v>69.599999999999994</c:v>
                      </c:pt>
                      <c:pt idx="1685">
                        <c:v>69.7</c:v>
                      </c:pt>
                      <c:pt idx="1686">
                        <c:v>69.599999999999994</c:v>
                      </c:pt>
                      <c:pt idx="1687">
                        <c:v>69.7</c:v>
                      </c:pt>
                      <c:pt idx="1688">
                        <c:v>69.599999999999994</c:v>
                      </c:pt>
                      <c:pt idx="1689">
                        <c:v>69.7</c:v>
                      </c:pt>
                      <c:pt idx="1690">
                        <c:v>69.599999999999994</c:v>
                      </c:pt>
                      <c:pt idx="1691">
                        <c:v>69.7</c:v>
                      </c:pt>
                      <c:pt idx="1692">
                        <c:v>69.599999999999994</c:v>
                      </c:pt>
                      <c:pt idx="1693">
                        <c:v>69.7</c:v>
                      </c:pt>
                      <c:pt idx="1694">
                        <c:v>69.599999999999994</c:v>
                      </c:pt>
                      <c:pt idx="1695">
                        <c:v>69.7</c:v>
                      </c:pt>
                      <c:pt idx="1696">
                        <c:v>69.599999999999994</c:v>
                      </c:pt>
                      <c:pt idx="1697">
                        <c:v>69.7</c:v>
                      </c:pt>
                      <c:pt idx="1698">
                        <c:v>69.599999999999994</c:v>
                      </c:pt>
                      <c:pt idx="1699">
                        <c:v>69.7</c:v>
                      </c:pt>
                      <c:pt idx="1700">
                        <c:v>69.599999999999994</c:v>
                      </c:pt>
                      <c:pt idx="1701">
                        <c:v>69.7</c:v>
                      </c:pt>
                      <c:pt idx="1702">
                        <c:v>69.599999999999994</c:v>
                      </c:pt>
                      <c:pt idx="1703">
                        <c:v>69.7</c:v>
                      </c:pt>
                      <c:pt idx="1704">
                        <c:v>69.599999999999994</c:v>
                      </c:pt>
                      <c:pt idx="1705">
                        <c:v>69.7</c:v>
                      </c:pt>
                      <c:pt idx="1706">
                        <c:v>69.599999999999994</c:v>
                      </c:pt>
                      <c:pt idx="1707">
                        <c:v>69.7</c:v>
                      </c:pt>
                      <c:pt idx="1708">
                        <c:v>69.599999999999994</c:v>
                      </c:pt>
                      <c:pt idx="1709">
                        <c:v>69.7</c:v>
                      </c:pt>
                      <c:pt idx="1710">
                        <c:v>69.599999999999994</c:v>
                      </c:pt>
                      <c:pt idx="1711">
                        <c:v>69.7</c:v>
                      </c:pt>
                      <c:pt idx="1712">
                        <c:v>69.599999999999994</c:v>
                      </c:pt>
                      <c:pt idx="1713">
                        <c:v>69.7</c:v>
                      </c:pt>
                      <c:pt idx="1714">
                        <c:v>69.599999999999994</c:v>
                      </c:pt>
                      <c:pt idx="1715">
                        <c:v>69.7</c:v>
                      </c:pt>
                      <c:pt idx="1716">
                        <c:v>69.599999999999994</c:v>
                      </c:pt>
                      <c:pt idx="1717">
                        <c:v>69.7</c:v>
                      </c:pt>
                      <c:pt idx="1718">
                        <c:v>69.599999999999994</c:v>
                      </c:pt>
                      <c:pt idx="1719">
                        <c:v>69.7</c:v>
                      </c:pt>
                      <c:pt idx="1720">
                        <c:v>69.599999999999994</c:v>
                      </c:pt>
                      <c:pt idx="1721">
                        <c:v>69.7</c:v>
                      </c:pt>
                      <c:pt idx="1722">
                        <c:v>69.599999999999994</c:v>
                      </c:pt>
                      <c:pt idx="1723">
                        <c:v>69.7</c:v>
                      </c:pt>
                      <c:pt idx="1724">
                        <c:v>69.599999999999994</c:v>
                      </c:pt>
                      <c:pt idx="1725">
                        <c:v>69.7</c:v>
                      </c:pt>
                      <c:pt idx="1726">
                        <c:v>69.599999999999994</c:v>
                      </c:pt>
                      <c:pt idx="1727">
                        <c:v>69.7</c:v>
                      </c:pt>
                      <c:pt idx="1728">
                        <c:v>69.599999999999994</c:v>
                      </c:pt>
                      <c:pt idx="1729">
                        <c:v>69.7</c:v>
                      </c:pt>
                      <c:pt idx="1730">
                        <c:v>69.599999999999994</c:v>
                      </c:pt>
                      <c:pt idx="1731">
                        <c:v>69.7</c:v>
                      </c:pt>
                      <c:pt idx="1732">
                        <c:v>69.8</c:v>
                      </c:pt>
                      <c:pt idx="1733">
                        <c:v>69.7</c:v>
                      </c:pt>
                      <c:pt idx="1734">
                        <c:v>69.8</c:v>
                      </c:pt>
                      <c:pt idx="1735">
                        <c:v>69.7</c:v>
                      </c:pt>
                      <c:pt idx="1736">
                        <c:v>69.8</c:v>
                      </c:pt>
                      <c:pt idx="1737">
                        <c:v>69.7</c:v>
                      </c:pt>
                      <c:pt idx="1738">
                        <c:v>69.8</c:v>
                      </c:pt>
                      <c:pt idx="1739">
                        <c:v>69.7</c:v>
                      </c:pt>
                      <c:pt idx="1740">
                        <c:v>69.8</c:v>
                      </c:pt>
                      <c:pt idx="1741">
                        <c:v>69.7</c:v>
                      </c:pt>
                      <c:pt idx="1742">
                        <c:v>69.8</c:v>
                      </c:pt>
                      <c:pt idx="1743">
                        <c:v>69.7</c:v>
                      </c:pt>
                      <c:pt idx="1744">
                        <c:v>69.8</c:v>
                      </c:pt>
                      <c:pt idx="1745">
                        <c:v>69.7</c:v>
                      </c:pt>
                      <c:pt idx="1746">
                        <c:v>69.8</c:v>
                      </c:pt>
                      <c:pt idx="1747">
                        <c:v>69.7</c:v>
                      </c:pt>
                      <c:pt idx="1748">
                        <c:v>69.8</c:v>
                      </c:pt>
                      <c:pt idx="1749">
                        <c:v>69.7</c:v>
                      </c:pt>
                      <c:pt idx="1750">
                        <c:v>69.8</c:v>
                      </c:pt>
                      <c:pt idx="1751">
                        <c:v>69.7</c:v>
                      </c:pt>
                      <c:pt idx="1752">
                        <c:v>69.8</c:v>
                      </c:pt>
                      <c:pt idx="1753">
                        <c:v>69.7</c:v>
                      </c:pt>
                      <c:pt idx="1754">
                        <c:v>69.8</c:v>
                      </c:pt>
                      <c:pt idx="1755">
                        <c:v>69.7</c:v>
                      </c:pt>
                      <c:pt idx="1756">
                        <c:v>69.8</c:v>
                      </c:pt>
                      <c:pt idx="1757">
                        <c:v>69.7</c:v>
                      </c:pt>
                      <c:pt idx="1758">
                        <c:v>69.8</c:v>
                      </c:pt>
                      <c:pt idx="1759">
                        <c:v>69.7</c:v>
                      </c:pt>
                      <c:pt idx="1760">
                        <c:v>69.8</c:v>
                      </c:pt>
                      <c:pt idx="1761">
                        <c:v>69.7</c:v>
                      </c:pt>
                      <c:pt idx="1762">
                        <c:v>69.8</c:v>
                      </c:pt>
                      <c:pt idx="1763">
                        <c:v>69.7</c:v>
                      </c:pt>
                      <c:pt idx="1764">
                        <c:v>69.8</c:v>
                      </c:pt>
                      <c:pt idx="1765">
                        <c:v>69.7</c:v>
                      </c:pt>
                      <c:pt idx="1766">
                        <c:v>69.8</c:v>
                      </c:pt>
                      <c:pt idx="1767">
                        <c:v>69.7</c:v>
                      </c:pt>
                      <c:pt idx="1768">
                        <c:v>69.8</c:v>
                      </c:pt>
                      <c:pt idx="1769">
                        <c:v>69.7</c:v>
                      </c:pt>
                      <c:pt idx="1770">
                        <c:v>69.8</c:v>
                      </c:pt>
                      <c:pt idx="1771">
                        <c:v>69.7</c:v>
                      </c:pt>
                      <c:pt idx="1772">
                        <c:v>69.8</c:v>
                      </c:pt>
                      <c:pt idx="1773">
                        <c:v>69.7</c:v>
                      </c:pt>
                      <c:pt idx="1774">
                        <c:v>69.8</c:v>
                      </c:pt>
                      <c:pt idx="1775">
                        <c:v>69.7</c:v>
                      </c:pt>
                      <c:pt idx="1776">
                        <c:v>69.8</c:v>
                      </c:pt>
                      <c:pt idx="1777">
                        <c:v>69.7</c:v>
                      </c:pt>
                      <c:pt idx="1778">
                        <c:v>69.8</c:v>
                      </c:pt>
                      <c:pt idx="1779">
                        <c:v>69.7</c:v>
                      </c:pt>
                      <c:pt idx="1780">
                        <c:v>69.8</c:v>
                      </c:pt>
                      <c:pt idx="1781">
                        <c:v>69.7</c:v>
                      </c:pt>
                      <c:pt idx="1782">
                        <c:v>69.8</c:v>
                      </c:pt>
                      <c:pt idx="1783">
                        <c:v>69.7</c:v>
                      </c:pt>
                      <c:pt idx="1784">
                        <c:v>69.8</c:v>
                      </c:pt>
                      <c:pt idx="1785">
                        <c:v>69.7</c:v>
                      </c:pt>
                      <c:pt idx="1786">
                        <c:v>69.8</c:v>
                      </c:pt>
                      <c:pt idx="1787">
                        <c:v>69.7</c:v>
                      </c:pt>
                      <c:pt idx="1788">
                        <c:v>69.8</c:v>
                      </c:pt>
                      <c:pt idx="1789">
                        <c:v>69.7</c:v>
                      </c:pt>
                      <c:pt idx="1790">
                        <c:v>69.8</c:v>
                      </c:pt>
                      <c:pt idx="1791">
                        <c:v>69.7</c:v>
                      </c:pt>
                      <c:pt idx="1792">
                        <c:v>69.8</c:v>
                      </c:pt>
                      <c:pt idx="1793">
                        <c:v>69.7</c:v>
                      </c:pt>
                      <c:pt idx="1794">
                        <c:v>69.8</c:v>
                      </c:pt>
                      <c:pt idx="1795">
                        <c:v>69.7</c:v>
                      </c:pt>
                      <c:pt idx="1796">
                        <c:v>69.8</c:v>
                      </c:pt>
                      <c:pt idx="1797">
                        <c:v>69.7</c:v>
                      </c:pt>
                      <c:pt idx="1798">
                        <c:v>69.8</c:v>
                      </c:pt>
                      <c:pt idx="1799">
                        <c:v>69.7</c:v>
                      </c:pt>
                      <c:pt idx="1800">
                        <c:v>69.8</c:v>
                      </c:pt>
                      <c:pt idx="1801">
                        <c:v>69.7</c:v>
                      </c:pt>
                      <c:pt idx="1802">
                        <c:v>69.8</c:v>
                      </c:pt>
                      <c:pt idx="1803">
                        <c:v>69.7</c:v>
                      </c:pt>
                      <c:pt idx="1804">
                        <c:v>69.8</c:v>
                      </c:pt>
                      <c:pt idx="1805">
                        <c:v>69.7</c:v>
                      </c:pt>
                      <c:pt idx="1806">
                        <c:v>69.8</c:v>
                      </c:pt>
                      <c:pt idx="1807">
                        <c:v>69.7</c:v>
                      </c:pt>
                      <c:pt idx="1808">
                        <c:v>69.8</c:v>
                      </c:pt>
                      <c:pt idx="1809">
                        <c:v>69.7</c:v>
                      </c:pt>
                      <c:pt idx="1810">
                        <c:v>69.8</c:v>
                      </c:pt>
                      <c:pt idx="1811">
                        <c:v>69.7</c:v>
                      </c:pt>
                      <c:pt idx="1812">
                        <c:v>69.8</c:v>
                      </c:pt>
                      <c:pt idx="1813">
                        <c:v>69.7</c:v>
                      </c:pt>
                      <c:pt idx="1814">
                        <c:v>69.8</c:v>
                      </c:pt>
                      <c:pt idx="1815">
                        <c:v>69.7</c:v>
                      </c:pt>
                      <c:pt idx="1816">
                        <c:v>69.8</c:v>
                      </c:pt>
                      <c:pt idx="1817">
                        <c:v>69.599999999999994</c:v>
                      </c:pt>
                      <c:pt idx="1818">
                        <c:v>69.8</c:v>
                      </c:pt>
                      <c:pt idx="1819">
                        <c:v>69.7</c:v>
                      </c:pt>
                      <c:pt idx="1820">
                        <c:v>69.8</c:v>
                      </c:pt>
                      <c:pt idx="1821">
                        <c:v>69.7</c:v>
                      </c:pt>
                      <c:pt idx="1822">
                        <c:v>69.8</c:v>
                      </c:pt>
                      <c:pt idx="1823">
                        <c:v>69.7</c:v>
                      </c:pt>
                      <c:pt idx="1824">
                        <c:v>69.8</c:v>
                      </c:pt>
                      <c:pt idx="1825">
                        <c:v>69.7</c:v>
                      </c:pt>
                      <c:pt idx="1826">
                        <c:v>69.8</c:v>
                      </c:pt>
                      <c:pt idx="1827">
                        <c:v>69.7</c:v>
                      </c:pt>
                      <c:pt idx="1828">
                        <c:v>69.8</c:v>
                      </c:pt>
                      <c:pt idx="1829">
                        <c:v>69.7</c:v>
                      </c:pt>
                      <c:pt idx="1830">
                        <c:v>69.8</c:v>
                      </c:pt>
                      <c:pt idx="1831">
                        <c:v>69.7</c:v>
                      </c:pt>
                      <c:pt idx="1832">
                        <c:v>69.8</c:v>
                      </c:pt>
                      <c:pt idx="1833">
                        <c:v>69.7</c:v>
                      </c:pt>
                      <c:pt idx="1834">
                        <c:v>69.8</c:v>
                      </c:pt>
                      <c:pt idx="1835">
                        <c:v>69.7</c:v>
                      </c:pt>
                      <c:pt idx="1836">
                        <c:v>69.8</c:v>
                      </c:pt>
                      <c:pt idx="1837">
                        <c:v>69.7</c:v>
                      </c:pt>
                      <c:pt idx="1838">
                        <c:v>69.8</c:v>
                      </c:pt>
                      <c:pt idx="1839">
                        <c:v>69.7</c:v>
                      </c:pt>
                      <c:pt idx="1840">
                        <c:v>69.8</c:v>
                      </c:pt>
                      <c:pt idx="1841">
                        <c:v>69.7</c:v>
                      </c:pt>
                      <c:pt idx="1842">
                        <c:v>69.8</c:v>
                      </c:pt>
                      <c:pt idx="1843">
                        <c:v>69.7</c:v>
                      </c:pt>
                      <c:pt idx="1844">
                        <c:v>69.8</c:v>
                      </c:pt>
                      <c:pt idx="1845">
                        <c:v>69.7</c:v>
                      </c:pt>
                      <c:pt idx="1846">
                        <c:v>69.8</c:v>
                      </c:pt>
                      <c:pt idx="1847">
                        <c:v>69.7</c:v>
                      </c:pt>
                      <c:pt idx="1848">
                        <c:v>69.8</c:v>
                      </c:pt>
                      <c:pt idx="1849">
                        <c:v>69.7</c:v>
                      </c:pt>
                      <c:pt idx="1850">
                        <c:v>69.8</c:v>
                      </c:pt>
                      <c:pt idx="1851">
                        <c:v>69.7</c:v>
                      </c:pt>
                      <c:pt idx="1852">
                        <c:v>69.8</c:v>
                      </c:pt>
                      <c:pt idx="1853">
                        <c:v>69.7</c:v>
                      </c:pt>
                      <c:pt idx="1854">
                        <c:v>69.8</c:v>
                      </c:pt>
                      <c:pt idx="1855">
                        <c:v>69.7</c:v>
                      </c:pt>
                      <c:pt idx="1856">
                        <c:v>69.8</c:v>
                      </c:pt>
                      <c:pt idx="1857">
                        <c:v>69.7</c:v>
                      </c:pt>
                      <c:pt idx="1858">
                        <c:v>69.8</c:v>
                      </c:pt>
                      <c:pt idx="1859">
                        <c:v>69.7</c:v>
                      </c:pt>
                      <c:pt idx="1860">
                        <c:v>69.8</c:v>
                      </c:pt>
                      <c:pt idx="1861">
                        <c:v>69.7</c:v>
                      </c:pt>
                      <c:pt idx="1862">
                        <c:v>69.8</c:v>
                      </c:pt>
                      <c:pt idx="1863">
                        <c:v>69.7</c:v>
                      </c:pt>
                      <c:pt idx="1864">
                        <c:v>69.8</c:v>
                      </c:pt>
                      <c:pt idx="1865">
                        <c:v>69.7</c:v>
                      </c:pt>
                      <c:pt idx="1866">
                        <c:v>69.8</c:v>
                      </c:pt>
                      <c:pt idx="1867">
                        <c:v>69.7</c:v>
                      </c:pt>
                      <c:pt idx="1868">
                        <c:v>69.8</c:v>
                      </c:pt>
                      <c:pt idx="1869">
                        <c:v>69.7</c:v>
                      </c:pt>
                      <c:pt idx="1870">
                        <c:v>69.8</c:v>
                      </c:pt>
                      <c:pt idx="1871">
                        <c:v>69.7</c:v>
                      </c:pt>
                      <c:pt idx="1872">
                        <c:v>69.8</c:v>
                      </c:pt>
                      <c:pt idx="1873">
                        <c:v>69.7</c:v>
                      </c:pt>
                      <c:pt idx="1874">
                        <c:v>69.8</c:v>
                      </c:pt>
                      <c:pt idx="1875">
                        <c:v>69.7</c:v>
                      </c:pt>
                      <c:pt idx="1876">
                        <c:v>69.8</c:v>
                      </c:pt>
                      <c:pt idx="1877">
                        <c:v>69.7</c:v>
                      </c:pt>
                      <c:pt idx="1878">
                        <c:v>69.8</c:v>
                      </c:pt>
                      <c:pt idx="1879">
                        <c:v>69.7</c:v>
                      </c:pt>
                      <c:pt idx="1880">
                        <c:v>69.8</c:v>
                      </c:pt>
                      <c:pt idx="1881">
                        <c:v>69.7</c:v>
                      </c:pt>
                      <c:pt idx="1882">
                        <c:v>69.8</c:v>
                      </c:pt>
                      <c:pt idx="1883">
                        <c:v>69.7</c:v>
                      </c:pt>
                      <c:pt idx="1884">
                        <c:v>69.8</c:v>
                      </c:pt>
                      <c:pt idx="1885">
                        <c:v>69.7</c:v>
                      </c:pt>
                      <c:pt idx="1886">
                        <c:v>69.8</c:v>
                      </c:pt>
                      <c:pt idx="1887">
                        <c:v>69.7</c:v>
                      </c:pt>
                      <c:pt idx="1888">
                        <c:v>69.8</c:v>
                      </c:pt>
                      <c:pt idx="1889">
                        <c:v>69.7</c:v>
                      </c:pt>
                      <c:pt idx="1890">
                        <c:v>69.8</c:v>
                      </c:pt>
                      <c:pt idx="1891">
                        <c:v>69.7</c:v>
                      </c:pt>
                      <c:pt idx="1892">
                        <c:v>69.8</c:v>
                      </c:pt>
                      <c:pt idx="1893">
                        <c:v>69.7</c:v>
                      </c:pt>
                      <c:pt idx="1894">
                        <c:v>69.8</c:v>
                      </c:pt>
                      <c:pt idx="1895">
                        <c:v>69.7</c:v>
                      </c:pt>
                      <c:pt idx="1896">
                        <c:v>69.8</c:v>
                      </c:pt>
                      <c:pt idx="1897">
                        <c:v>69.7</c:v>
                      </c:pt>
                      <c:pt idx="1898">
                        <c:v>69.8</c:v>
                      </c:pt>
                      <c:pt idx="1899">
                        <c:v>69.7</c:v>
                      </c:pt>
                      <c:pt idx="1900">
                        <c:v>69.8</c:v>
                      </c:pt>
                      <c:pt idx="1901">
                        <c:v>69.7</c:v>
                      </c:pt>
                      <c:pt idx="1902">
                        <c:v>69.8</c:v>
                      </c:pt>
                      <c:pt idx="1903">
                        <c:v>69.7</c:v>
                      </c:pt>
                      <c:pt idx="1904">
                        <c:v>69.8</c:v>
                      </c:pt>
                      <c:pt idx="1905">
                        <c:v>69.7</c:v>
                      </c:pt>
                      <c:pt idx="1906">
                        <c:v>69.8</c:v>
                      </c:pt>
                      <c:pt idx="1907">
                        <c:v>69.7</c:v>
                      </c:pt>
                      <c:pt idx="1908">
                        <c:v>69.8</c:v>
                      </c:pt>
                      <c:pt idx="1909">
                        <c:v>69.7</c:v>
                      </c:pt>
                      <c:pt idx="1910">
                        <c:v>69.8</c:v>
                      </c:pt>
                      <c:pt idx="1911">
                        <c:v>69.7</c:v>
                      </c:pt>
                      <c:pt idx="1912">
                        <c:v>69.8</c:v>
                      </c:pt>
                      <c:pt idx="1913">
                        <c:v>69.7</c:v>
                      </c:pt>
                      <c:pt idx="1914">
                        <c:v>69.8</c:v>
                      </c:pt>
                      <c:pt idx="1915">
                        <c:v>69.7</c:v>
                      </c:pt>
                      <c:pt idx="1916">
                        <c:v>69.8</c:v>
                      </c:pt>
                      <c:pt idx="1917">
                        <c:v>69.7</c:v>
                      </c:pt>
                      <c:pt idx="1918">
                        <c:v>69.8</c:v>
                      </c:pt>
                      <c:pt idx="1919">
                        <c:v>69.7</c:v>
                      </c:pt>
                      <c:pt idx="1920">
                        <c:v>69.8</c:v>
                      </c:pt>
                      <c:pt idx="1921">
                        <c:v>69.7</c:v>
                      </c:pt>
                      <c:pt idx="1922">
                        <c:v>69.8</c:v>
                      </c:pt>
                      <c:pt idx="1923">
                        <c:v>69.7</c:v>
                      </c:pt>
                      <c:pt idx="1924">
                        <c:v>69.8</c:v>
                      </c:pt>
                      <c:pt idx="1925">
                        <c:v>69.7</c:v>
                      </c:pt>
                      <c:pt idx="1926">
                        <c:v>69.8</c:v>
                      </c:pt>
                      <c:pt idx="1927">
                        <c:v>69.7</c:v>
                      </c:pt>
                      <c:pt idx="1928">
                        <c:v>69.8</c:v>
                      </c:pt>
                      <c:pt idx="1929">
                        <c:v>69.7</c:v>
                      </c:pt>
                      <c:pt idx="1930">
                        <c:v>69.8</c:v>
                      </c:pt>
                      <c:pt idx="1931">
                        <c:v>69.7</c:v>
                      </c:pt>
                      <c:pt idx="1932">
                        <c:v>69.8</c:v>
                      </c:pt>
                      <c:pt idx="1933">
                        <c:v>69.7</c:v>
                      </c:pt>
                      <c:pt idx="1934">
                        <c:v>69.8</c:v>
                      </c:pt>
                      <c:pt idx="1935">
                        <c:v>69.7</c:v>
                      </c:pt>
                      <c:pt idx="1936">
                        <c:v>69.8</c:v>
                      </c:pt>
                      <c:pt idx="1937">
                        <c:v>69.7</c:v>
                      </c:pt>
                      <c:pt idx="1938">
                        <c:v>69.8</c:v>
                      </c:pt>
                      <c:pt idx="1939">
                        <c:v>69.7</c:v>
                      </c:pt>
                      <c:pt idx="1940">
                        <c:v>69.8</c:v>
                      </c:pt>
                      <c:pt idx="1941">
                        <c:v>69.7</c:v>
                      </c:pt>
                      <c:pt idx="1942">
                        <c:v>69.8</c:v>
                      </c:pt>
                      <c:pt idx="1943">
                        <c:v>69.7</c:v>
                      </c:pt>
                      <c:pt idx="1944">
                        <c:v>69.8</c:v>
                      </c:pt>
                      <c:pt idx="1945">
                        <c:v>69.7</c:v>
                      </c:pt>
                      <c:pt idx="1946">
                        <c:v>69.8</c:v>
                      </c:pt>
                      <c:pt idx="1947">
                        <c:v>69.7</c:v>
                      </c:pt>
                      <c:pt idx="1948">
                        <c:v>69.8</c:v>
                      </c:pt>
                      <c:pt idx="1949">
                        <c:v>69.7</c:v>
                      </c:pt>
                      <c:pt idx="1950">
                        <c:v>69.8</c:v>
                      </c:pt>
                      <c:pt idx="1951">
                        <c:v>69.7</c:v>
                      </c:pt>
                      <c:pt idx="1952">
                        <c:v>69.8</c:v>
                      </c:pt>
                      <c:pt idx="1953">
                        <c:v>69.7</c:v>
                      </c:pt>
                      <c:pt idx="1954">
                        <c:v>69.8</c:v>
                      </c:pt>
                      <c:pt idx="1955">
                        <c:v>69.7</c:v>
                      </c:pt>
                      <c:pt idx="1956">
                        <c:v>69.8</c:v>
                      </c:pt>
                      <c:pt idx="1957">
                        <c:v>69.7</c:v>
                      </c:pt>
                      <c:pt idx="1958">
                        <c:v>69.8</c:v>
                      </c:pt>
                      <c:pt idx="1959">
                        <c:v>69.7</c:v>
                      </c:pt>
                      <c:pt idx="1960">
                        <c:v>69.8</c:v>
                      </c:pt>
                      <c:pt idx="1961">
                        <c:v>69.900000000000006</c:v>
                      </c:pt>
                      <c:pt idx="1962">
                        <c:v>69.8</c:v>
                      </c:pt>
                      <c:pt idx="1963">
                        <c:v>69.900000000000006</c:v>
                      </c:pt>
                      <c:pt idx="1964">
                        <c:v>69.8</c:v>
                      </c:pt>
                      <c:pt idx="1965">
                        <c:v>69.900000000000006</c:v>
                      </c:pt>
                      <c:pt idx="1966">
                        <c:v>69.8</c:v>
                      </c:pt>
                      <c:pt idx="1967">
                        <c:v>69.900000000000006</c:v>
                      </c:pt>
                      <c:pt idx="1968">
                        <c:v>69.8</c:v>
                      </c:pt>
                      <c:pt idx="1969">
                        <c:v>69.900000000000006</c:v>
                      </c:pt>
                      <c:pt idx="1970">
                        <c:v>69.8</c:v>
                      </c:pt>
                      <c:pt idx="1971">
                        <c:v>69.900000000000006</c:v>
                      </c:pt>
                      <c:pt idx="1972">
                        <c:v>69.8</c:v>
                      </c:pt>
                      <c:pt idx="1973">
                        <c:v>69.900000000000006</c:v>
                      </c:pt>
                      <c:pt idx="1974">
                        <c:v>69.8</c:v>
                      </c:pt>
                      <c:pt idx="1975">
                        <c:v>69.900000000000006</c:v>
                      </c:pt>
                      <c:pt idx="1976">
                        <c:v>69.8</c:v>
                      </c:pt>
                      <c:pt idx="1977">
                        <c:v>69.900000000000006</c:v>
                      </c:pt>
                      <c:pt idx="1978">
                        <c:v>69.8</c:v>
                      </c:pt>
                      <c:pt idx="1979">
                        <c:v>69.900000000000006</c:v>
                      </c:pt>
                      <c:pt idx="1980">
                        <c:v>69.8</c:v>
                      </c:pt>
                      <c:pt idx="1981">
                        <c:v>69.900000000000006</c:v>
                      </c:pt>
                      <c:pt idx="1982">
                        <c:v>69.8</c:v>
                      </c:pt>
                      <c:pt idx="1983">
                        <c:v>69.900000000000006</c:v>
                      </c:pt>
                      <c:pt idx="1984">
                        <c:v>69.8</c:v>
                      </c:pt>
                      <c:pt idx="1985">
                        <c:v>69.900000000000006</c:v>
                      </c:pt>
                      <c:pt idx="1986">
                        <c:v>69.8</c:v>
                      </c:pt>
                      <c:pt idx="1987">
                        <c:v>69.900000000000006</c:v>
                      </c:pt>
                      <c:pt idx="1988">
                        <c:v>69.8</c:v>
                      </c:pt>
                      <c:pt idx="1989">
                        <c:v>69.900000000000006</c:v>
                      </c:pt>
                      <c:pt idx="1990">
                        <c:v>69.8</c:v>
                      </c:pt>
                      <c:pt idx="1991">
                        <c:v>69.900000000000006</c:v>
                      </c:pt>
                      <c:pt idx="1992">
                        <c:v>69.8</c:v>
                      </c:pt>
                      <c:pt idx="1993">
                        <c:v>69.900000000000006</c:v>
                      </c:pt>
                      <c:pt idx="1994">
                        <c:v>69.8</c:v>
                      </c:pt>
                      <c:pt idx="1995">
                        <c:v>69.900000000000006</c:v>
                      </c:pt>
                      <c:pt idx="1996">
                        <c:v>69.8</c:v>
                      </c:pt>
                      <c:pt idx="1997">
                        <c:v>69.900000000000006</c:v>
                      </c:pt>
                      <c:pt idx="1998">
                        <c:v>69.8</c:v>
                      </c:pt>
                      <c:pt idx="1999">
                        <c:v>69.900000000000006</c:v>
                      </c:pt>
                      <c:pt idx="2000">
                        <c:v>69.8</c:v>
                      </c:pt>
                      <c:pt idx="2001">
                        <c:v>69.900000000000006</c:v>
                      </c:pt>
                      <c:pt idx="2002">
                        <c:v>69.8</c:v>
                      </c:pt>
                      <c:pt idx="2003">
                        <c:v>69.900000000000006</c:v>
                      </c:pt>
                      <c:pt idx="2004">
                        <c:v>69.8</c:v>
                      </c:pt>
                      <c:pt idx="2005">
                        <c:v>69.900000000000006</c:v>
                      </c:pt>
                      <c:pt idx="2006">
                        <c:v>69.8</c:v>
                      </c:pt>
                      <c:pt idx="2007">
                        <c:v>69.900000000000006</c:v>
                      </c:pt>
                      <c:pt idx="2008">
                        <c:v>69.8</c:v>
                      </c:pt>
                      <c:pt idx="2009">
                        <c:v>69.900000000000006</c:v>
                      </c:pt>
                      <c:pt idx="2010">
                        <c:v>69.8</c:v>
                      </c:pt>
                      <c:pt idx="2011">
                        <c:v>69.900000000000006</c:v>
                      </c:pt>
                      <c:pt idx="2012">
                        <c:v>69.8</c:v>
                      </c:pt>
                      <c:pt idx="2013">
                        <c:v>69.900000000000006</c:v>
                      </c:pt>
                      <c:pt idx="2014">
                        <c:v>69.8</c:v>
                      </c:pt>
                      <c:pt idx="2015">
                        <c:v>69.900000000000006</c:v>
                      </c:pt>
                      <c:pt idx="2016">
                        <c:v>69.8</c:v>
                      </c:pt>
                      <c:pt idx="2017">
                        <c:v>69.900000000000006</c:v>
                      </c:pt>
                      <c:pt idx="2018">
                        <c:v>69.8</c:v>
                      </c:pt>
                      <c:pt idx="2019">
                        <c:v>69.900000000000006</c:v>
                      </c:pt>
                      <c:pt idx="2020">
                        <c:v>69.8</c:v>
                      </c:pt>
                      <c:pt idx="2021">
                        <c:v>69.900000000000006</c:v>
                      </c:pt>
                      <c:pt idx="2022">
                        <c:v>69.8</c:v>
                      </c:pt>
                      <c:pt idx="2023">
                        <c:v>69.900000000000006</c:v>
                      </c:pt>
                      <c:pt idx="2024">
                        <c:v>69.8</c:v>
                      </c:pt>
                      <c:pt idx="2025">
                        <c:v>69.900000000000006</c:v>
                      </c:pt>
                      <c:pt idx="2026">
                        <c:v>69.8</c:v>
                      </c:pt>
                      <c:pt idx="2027">
                        <c:v>69.900000000000006</c:v>
                      </c:pt>
                      <c:pt idx="2028">
                        <c:v>69.8</c:v>
                      </c:pt>
                      <c:pt idx="2029">
                        <c:v>69.900000000000006</c:v>
                      </c:pt>
                      <c:pt idx="2030">
                        <c:v>69.8</c:v>
                      </c:pt>
                      <c:pt idx="2031">
                        <c:v>69.900000000000006</c:v>
                      </c:pt>
                      <c:pt idx="2032">
                        <c:v>69.8</c:v>
                      </c:pt>
                      <c:pt idx="2033">
                        <c:v>69.900000000000006</c:v>
                      </c:pt>
                      <c:pt idx="2034">
                        <c:v>69.8</c:v>
                      </c:pt>
                      <c:pt idx="2035">
                        <c:v>69.900000000000006</c:v>
                      </c:pt>
                      <c:pt idx="2036">
                        <c:v>69.8</c:v>
                      </c:pt>
                      <c:pt idx="2037">
                        <c:v>69.900000000000006</c:v>
                      </c:pt>
                      <c:pt idx="2038">
                        <c:v>69.8</c:v>
                      </c:pt>
                      <c:pt idx="2039">
                        <c:v>69.900000000000006</c:v>
                      </c:pt>
                      <c:pt idx="2040">
                        <c:v>69.8</c:v>
                      </c:pt>
                      <c:pt idx="2041">
                        <c:v>69.900000000000006</c:v>
                      </c:pt>
                      <c:pt idx="2042">
                        <c:v>69.8</c:v>
                      </c:pt>
                      <c:pt idx="2043">
                        <c:v>69.900000000000006</c:v>
                      </c:pt>
                      <c:pt idx="2044">
                        <c:v>69.8</c:v>
                      </c:pt>
                      <c:pt idx="2045">
                        <c:v>69.900000000000006</c:v>
                      </c:pt>
                      <c:pt idx="2046">
                        <c:v>69.8</c:v>
                      </c:pt>
                      <c:pt idx="2047">
                        <c:v>69.900000000000006</c:v>
                      </c:pt>
                      <c:pt idx="2048">
                        <c:v>69.8</c:v>
                      </c:pt>
                      <c:pt idx="2049">
                        <c:v>69.900000000000006</c:v>
                      </c:pt>
                      <c:pt idx="2050">
                        <c:v>69.8</c:v>
                      </c:pt>
                      <c:pt idx="2051">
                        <c:v>69.900000000000006</c:v>
                      </c:pt>
                      <c:pt idx="2052">
                        <c:v>69.8</c:v>
                      </c:pt>
                      <c:pt idx="2053">
                        <c:v>69.900000000000006</c:v>
                      </c:pt>
                      <c:pt idx="2054">
                        <c:v>69.8</c:v>
                      </c:pt>
                      <c:pt idx="2055">
                        <c:v>69.900000000000006</c:v>
                      </c:pt>
                      <c:pt idx="2056">
                        <c:v>69.8</c:v>
                      </c:pt>
                      <c:pt idx="2057">
                        <c:v>69.900000000000006</c:v>
                      </c:pt>
                      <c:pt idx="2058">
                        <c:v>69.8</c:v>
                      </c:pt>
                      <c:pt idx="2059">
                        <c:v>69.900000000000006</c:v>
                      </c:pt>
                      <c:pt idx="2060">
                        <c:v>69.8</c:v>
                      </c:pt>
                      <c:pt idx="2061">
                        <c:v>69.900000000000006</c:v>
                      </c:pt>
                      <c:pt idx="2062">
                        <c:v>69.8</c:v>
                      </c:pt>
                      <c:pt idx="2063">
                        <c:v>69.900000000000006</c:v>
                      </c:pt>
                      <c:pt idx="2064">
                        <c:v>69.8</c:v>
                      </c:pt>
                      <c:pt idx="2065">
                        <c:v>69.900000000000006</c:v>
                      </c:pt>
                      <c:pt idx="2066">
                        <c:v>69.8</c:v>
                      </c:pt>
                      <c:pt idx="2067">
                        <c:v>69.900000000000006</c:v>
                      </c:pt>
                      <c:pt idx="2068">
                        <c:v>69.8</c:v>
                      </c:pt>
                      <c:pt idx="2069">
                        <c:v>69.900000000000006</c:v>
                      </c:pt>
                      <c:pt idx="2070">
                        <c:v>69.8</c:v>
                      </c:pt>
                      <c:pt idx="2071">
                        <c:v>69.900000000000006</c:v>
                      </c:pt>
                      <c:pt idx="2072">
                        <c:v>69.8</c:v>
                      </c:pt>
                      <c:pt idx="2073">
                        <c:v>69.900000000000006</c:v>
                      </c:pt>
                      <c:pt idx="2074">
                        <c:v>69.8</c:v>
                      </c:pt>
                      <c:pt idx="2075">
                        <c:v>69.900000000000006</c:v>
                      </c:pt>
                      <c:pt idx="2076">
                        <c:v>69.8</c:v>
                      </c:pt>
                      <c:pt idx="2077">
                        <c:v>69.900000000000006</c:v>
                      </c:pt>
                      <c:pt idx="2078">
                        <c:v>69.8</c:v>
                      </c:pt>
                      <c:pt idx="2079">
                        <c:v>69.900000000000006</c:v>
                      </c:pt>
                      <c:pt idx="2080">
                        <c:v>69.8</c:v>
                      </c:pt>
                      <c:pt idx="2081">
                        <c:v>69.900000000000006</c:v>
                      </c:pt>
                      <c:pt idx="2082">
                        <c:v>69.8</c:v>
                      </c:pt>
                      <c:pt idx="2083">
                        <c:v>69.900000000000006</c:v>
                      </c:pt>
                      <c:pt idx="2084">
                        <c:v>69.8</c:v>
                      </c:pt>
                      <c:pt idx="2085">
                        <c:v>69.900000000000006</c:v>
                      </c:pt>
                      <c:pt idx="2086">
                        <c:v>69.8</c:v>
                      </c:pt>
                      <c:pt idx="2087">
                        <c:v>69.900000000000006</c:v>
                      </c:pt>
                      <c:pt idx="2088">
                        <c:v>69.8</c:v>
                      </c:pt>
                      <c:pt idx="2089">
                        <c:v>69.900000000000006</c:v>
                      </c:pt>
                      <c:pt idx="2090">
                        <c:v>69.8</c:v>
                      </c:pt>
                      <c:pt idx="2091">
                        <c:v>69.900000000000006</c:v>
                      </c:pt>
                      <c:pt idx="2092">
                        <c:v>69.8</c:v>
                      </c:pt>
                      <c:pt idx="2093">
                        <c:v>69.900000000000006</c:v>
                      </c:pt>
                      <c:pt idx="2094">
                        <c:v>69.8</c:v>
                      </c:pt>
                      <c:pt idx="2095">
                        <c:v>69.900000000000006</c:v>
                      </c:pt>
                      <c:pt idx="2096">
                        <c:v>69.8</c:v>
                      </c:pt>
                      <c:pt idx="2097">
                        <c:v>69.900000000000006</c:v>
                      </c:pt>
                      <c:pt idx="2098">
                        <c:v>69.8</c:v>
                      </c:pt>
                      <c:pt idx="2099">
                        <c:v>69.900000000000006</c:v>
                      </c:pt>
                      <c:pt idx="2100">
                        <c:v>69.8</c:v>
                      </c:pt>
                      <c:pt idx="2101">
                        <c:v>69.900000000000006</c:v>
                      </c:pt>
                      <c:pt idx="2102">
                        <c:v>69.8</c:v>
                      </c:pt>
                      <c:pt idx="2103">
                        <c:v>69.900000000000006</c:v>
                      </c:pt>
                      <c:pt idx="2104">
                        <c:v>69.8</c:v>
                      </c:pt>
                      <c:pt idx="2105">
                        <c:v>69.900000000000006</c:v>
                      </c:pt>
                      <c:pt idx="2106">
                        <c:v>69.8</c:v>
                      </c:pt>
                      <c:pt idx="2107">
                        <c:v>69.900000000000006</c:v>
                      </c:pt>
                      <c:pt idx="2108">
                        <c:v>69.8</c:v>
                      </c:pt>
                      <c:pt idx="2109">
                        <c:v>69.900000000000006</c:v>
                      </c:pt>
                      <c:pt idx="2110">
                        <c:v>69.8</c:v>
                      </c:pt>
                      <c:pt idx="2111">
                        <c:v>69.900000000000006</c:v>
                      </c:pt>
                      <c:pt idx="2112">
                        <c:v>69.8</c:v>
                      </c:pt>
                      <c:pt idx="2113">
                        <c:v>69.900000000000006</c:v>
                      </c:pt>
                      <c:pt idx="2114">
                        <c:v>69.8</c:v>
                      </c:pt>
                      <c:pt idx="2115">
                        <c:v>69.900000000000006</c:v>
                      </c:pt>
                      <c:pt idx="2116">
                        <c:v>69.8</c:v>
                      </c:pt>
                      <c:pt idx="2117">
                        <c:v>69.900000000000006</c:v>
                      </c:pt>
                      <c:pt idx="2118">
                        <c:v>69.8</c:v>
                      </c:pt>
                      <c:pt idx="2119">
                        <c:v>69.900000000000006</c:v>
                      </c:pt>
                      <c:pt idx="2120">
                        <c:v>69.8</c:v>
                      </c:pt>
                      <c:pt idx="2121">
                        <c:v>69.900000000000006</c:v>
                      </c:pt>
                      <c:pt idx="2122">
                        <c:v>69.8</c:v>
                      </c:pt>
                      <c:pt idx="2123">
                        <c:v>69.900000000000006</c:v>
                      </c:pt>
                      <c:pt idx="2124">
                        <c:v>69.8</c:v>
                      </c:pt>
                      <c:pt idx="2125">
                        <c:v>69.900000000000006</c:v>
                      </c:pt>
                      <c:pt idx="2126">
                        <c:v>69.8</c:v>
                      </c:pt>
                      <c:pt idx="2127">
                        <c:v>69.900000000000006</c:v>
                      </c:pt>
                      <c:pt idx="2128">
                        <c:v>69.8</c:v>
                      </c:pt>
                      <c:pt idx="2129">
                        <c:v>69.900000000000006</c:v>
                      </c:pt>
                      <c:pt idx="2130">
                        <c:v>69.8</c:v>
                      </c:pt>
                      <c:pt idx="2131">
                        <c:v>69.900000000000006</c:v>
                      </c:pt>
                      <c:pt idx="2132">
                        <c:v>69.8</c:v>
                      </c:pt>
                      <c:pt idx="2133">
                        <c:v>69.900000000000006</c:v>
                      </c:pt>
                      <c:pt idx="2134">
                        <c:v>69.8</c:v>
                      </c:pt>
                      <c:pt idx="2135">
                        <c:v>69.900000000000006</c:v>
                      </c:pt>
                      <c:pt idx="2136">
                        <c:v>69.8</c:v>
                      </c:pt>
                      <c:pt idx="2137">
                        <c:v>69.900000000000006</c:v>
                      </c:pt>
                      <c:pt idx="2138">
                        <c:v>69.8</c:v>
                      </c:pt>
                      <c:pt idx="2139">
                        <c:v>69.900000000000006</c:v>
                      </c:pt>
                      <c:pt idx="2140">
                        <c:v>69.8</c:v>
                      </c:pt>
                      <c:pt idx="2141">
                        <c:v>69.900000000000006</c:v>
                      </c:pt>
                      <c:pt idx="2142">
                        <c:v>69.8</c:v>
                      </c:pt>
                      <c:pt idx="2143">
                        <c:v>69.900000000000006</c:v>
                      </c:pt>
                      <c:pt idx="2144">
                        <c:v>69.8</c:v>
                      </c:pt>
                      <c:pt idx="2145">
                        <c:v>69.900000000000006</c:v>
                      </c:pt>
                      <c:pt idx="2146">
                        <c:v>69.8</c:v>
                      </c:pt>
                      <c:pt idx="2147">
                        <c:v>69.900000000000006</c:v>
                      </c:pt>
                      <c:pt idx="2148">
                        <c:v>69.8</c:v>
                      </c:pt>
                      <c:pt idx="2149">
                        <c:v>69.900000000000006</c:v>
                      </c:pt>
                      <c:pt idx="2150">
                        <c:v>69.8</c:v>
                      </c:pt>
                      <c:pt idx="2151">
                        <c:v>69.900000000000006</c:v>
                      </c:pt>
                      <c:pt idx="2152">
                        <c:v>69.8</c:v>
                      </c:pt>
                      <c:pt idx="2153">
                        <c:v>69.900000000000006</c:v>
                      </c:pt>
                      <c:pt idx="2154">
                        <c:v>69.8</c:v>
                      </c:pt>
                      <c:pt idx="2155">
                        <c:v>69.900000000000006</c:v>
                      </c:pt>
                      <c:pt idx="2156">
                        <c:v>69.8</c:v>
                      </c:pt>
                      <c:pt idx="2157">
                        <c:v>69.900000000000006</c:v>
                      </c:pt>
                      <c:pt idx="2158">
                        <c:v>69.8</c:v>
                      </c:pt>
                      <c:pt idx="2159">
                        <c:v>69.900000000000006</c:v>
                      </c:pt>
                      <c:pt idx="2160">
                        <c:v>69.8</c:v>
                      </c:pt>
                      <c:pt idx="2161">
                        <c:v>69.900000000000006</c:v>
                      </c:pt>
                      <c:pt idx="2162">
                        <c:v>69.8</c:v>
                      </c:pt>
                      <c:pt idx="2163">
                        <c:v>69.900000000000006</c:v>
                      </c:pt>
                      <c:pt idx="2164">
                        <c:v>69.8</c:v>
                      </c:pt>
                      <c:pt idx="2165">
                        <c:v>69.900000000000006</c:v>
                      </c:pt>
                      <c:pt idx="2166">
                        <c:v>69.8</c:v>
                      </c:pt>
                      <c:pt idx="2167">
                        <c:v>69.900000000000006</c:v>
                      </c:pt>
                      <c:pt idx="2168">
                        <c:v>69.8</c:v>
                      </c:pt>
                      <c:pt idx="2169">
                        <c:v>69.900000000000006</c:v>
                      </c:pt>
                      <c:pt idx="2170">
                        <c:v>69.8</c:v>
                      </c:pt>
                      <c:pt idx="2171">
                        <c:v>69.900000000000006</c:v>
                      </c:pt>
                      <c:pt idx="2172">
                        <c:v>69.8</c:v>
                      </c:pt>
                      <c:pt idx="2173">
                        <c:v>69.900000000000006</c:v>
                      </c:pt>
                      <c:pt idx="2174">
                        <c:v>69.8</c:v>
                      </c:pt>
                      <c:pt idx="2175">
                        <c:v>69.900000000000006</c:v>
                      </c:pt>
                      <c:pt idx="2176">
                        <c:v>69.8</c:v>
                      </c:pt>
                      <c:pt idx="2177">
                        <c:v>69.900000000000006</c:v>
                      </c:pt>
                      <c:pt idx="2178">
                        <c:v>69.8</c:v>
                      </c:pt>
                      <c:pt idx="2179">
                        <c:v>69.900000000000006</c:v>
                      </c:pt>
                      <c:pt idx="2180">
                        <c:v>69.8</c:v>
                      </c:pt>
                      <c:pt idx="2181">
                        <c:v>69.900000000000006</c:v>
                      </c:pt>
                      <c:pt idx="2182">
                        <c:v>69.8</c:v>
                      </c:pt>
                      <c:pt idx="2183">
                        <c:v>69.900000000000006</c:v>
                      </c:pt>
                      <c:pt idx="2184">
                        <c:v>69.8</c:v>
                      </c:pt>
                      <c:pt idx="2185">
                        <c:v>69.900000000000006</c:v>
                      </c:pt>
                      <c:pt idx="2186">
                        <c:v>69.8</c:v>
                      </c:pt>
                      <c:pt idx="2187">
                        <c:v>69.900000000000006</c:v>
                      </c:pt>
                      <c:pt idx="2188">
                        <c:v>69.8</c:v>
                      </c:pt>
                      <c:pt idx="2189">
                        <c:v>69.900000000000006</c:v>
                      </c:pt>
                      <c:pt idx="2190">
                        <c:v>69.8</c:v>
                      </c:pt>
                      <c:pt idx="2191">
                        <c:v>69.900000000000006</c:v>
                      </c:pt>
                      <c:pt idx="2192">
                        <c:v>69.8</c:v>
                      </c:pt>
                      <c:pt idx="2193">
                        <c:v>69.900000000000006</c:v>
                      </c:pt>
                      <c:pt idx="2194">
                        <c:v>69.8</c:v>
                      </c:pt>
                      <c:pt idx="2195">
                        <c:v>69.900000000000006</c:v>
                      </c:pt>
                      <c:pt idx="2196">
                        <c:v>69.8</c:v>
                      </c:pt>
                      <c:pt idx="2197">
                        <c:v>69.900000000000006</c:v>
                      </c:pt>
                      <c:pt idx="2198">
                        <c:v>69.8</c:v>
                      </c:pt>
                      <c:pt idx="2199">
                        <c:v>69.900000000000006</c:v>
                      </c:pt>
                      <c:pt idx="2200">
                        <c:v>69.8</c:v>
                      </c:pt>
                      <c:pt idx="2201">
                        <c:v>69.900000000000006</c:v>
                      </c:pt>
                      <c:pt idx="2202">
                        <c:v>69.8</c:v>
                      </c:pt>
                      <c:pt idx="2203">
                        <c:v>69.900000000000006</c:v>
                      </c:pt>
                      <c:pt idx="2204">
                        <c:v>69.8</c:v>
                      </c:pt>
                      <c:pt idx="2205">
                        <c:v>69.900000000000006</c:v>
                      </c:pt>
                      <c:pt idx="2206">
                        <c:v>69.8</c:v>
                      </c:pt>
                      <c:pt idx="2207">
                        <c:v>69.900000000000006</c:v>
                      </c:pt>
                      <c:pt idx="2208">
                        <c:v>69.8</c:v>
                      </c:pt>
                      <c:pt idx="2209">
                        <c:v>69.900000000000006</c:v>
                      </c:pt>
                      <c:pt idx="2210">
                        <c:v>69.8</c:v>
                      </c:pt>
                      <c:pt idx="2211">
                        <c:v>69.900000000000006</c:v>
                      </c:pt>
                      <c:pt idx="2212">
                        <c:v>69.8</c:v>
                      </c:pt>
                      <c:pt idx="2213">
                        <c:v>69.900000000000006</c:v>
                      </c:pt>
                      <c:pt idx="2214">
                        <c:v>69.8</c:v>
                      </c:pt>
                      <c:pt idx="2215">
                        <c:v>69.900000000000006</c:v>
                      </c:pt>
                      <c:pt idx="2216">
                        <c:v>69.8</c:v>
                      </c:pt>
                      <c:pt idx="2217">
                        <c:v>69.900000000000006</c:v>
                      </c:pt>
                      <c:pt idx="2218">
                        <c:v>69.8</c:v>
                      </c:pt>
                      <c:pt idx="2219">
                        <c:v>69.900000000000006</c:v>
                      </c:pt>
                      <c:pt idx="2220">
                        <c:v>69.8</c:v>
                      </c:pt>
                      <c:pt idx="2221">
                        <c:v>69.900000000000006</c:v>
                      </c:pt>
                      <c:pt idx="2222">
                        <c:v>69.8</c:v>
                      </c:pt>
                      <c:pt idx="2223">
                        <c:v>69.900000000000006</c:v>
                      </c:pt>
                      <c:pt idx="2224">
                        <c:v>69.8</c:v>
                      </c:pt>
                      <c:pt idx="2225">
                        <c:v>69.900000000000006</c:v>
                      </c:pt>
                      <c:pt idx="2226">
                        <c:v>69.8</c:v>
                      </c:pt>
                      <c:pt idx="2227">
                        <c:v>69.900000000000006</c:v>
                      </c:pt>
                      <c:pt idx="2228">
                        <c:v>69.8</c:v>
                      </c:pt>
                      <c:pt idx="2229">
                        <c:v>69.900000000000006</c:v>
                      </c:pt>
                      <c:pt idx="2230">
                        <c:v>69.8</c:v>
                      </c:pt>
                      <c:pt idx="2231">
                        <c:v>69.900000000000006</c:v>
                      </c:pt>
                      <c:pt idx="2232">
                        <c:v>69.8</c:v>
                      </c:pt>
                      <c:pt idx="2233">
                        <c:v>69.900000000000006</c:v>
                      </c:pt>
                      <c:pt idx="2234">
                        <c:v>69.8</c:v>
                      </c:pt>
                      <c:pt idx="2235">
                        <c:v>69.900000000000006</c:v>
                      </c:pt>
                      <c:pt idx="2236">
                        <c:v>69.8</c:v>
                      </c:pt>
                      <c:pt idx="2237">
                        <c:v>69.900000000000006</c:v>
                      </c:pt>
                      <c:pt idx="2238">
                        <c:v>69.8</c:v>
                      </c:pt>
                      <c:pt idx="2239">
                        <c:v>69.900000000000006</c:v>
                      </c:pt>
                      <c:pt idx="2240">
                        <c:v>69.8</c:v>
                      </c:pt>
                      <c:pt idx="2241">
                        <c:v>69.900000000000006</c:v>
                      </c:pt>
                      <c:pt idx="2242">
                        <c:v>69.8</c:v>
                      </c:pt>
                      <c:pt idx="2243">
                        <c:v>69.900000000000006</c:v>
                      </c:pt>
                      <c:pt idx="2244">
                        <c:v>69.8</c:v>
                      </c:pt>
                      <c:pt idx="2245">
                        <c:v>69.900000000000006</c:v>
                      </c:pt>
                      <c:pt idx="2246">
                        <c:v>69.8</c:v>
                      </c:pt>
                      <c:pt idx="2247">
                        <c:v>69.900000000000006</c:v>
                      </c:pt>
                      <c:pt idx="2248">
                        <c:v>69.8</c:v>
                      </c:pt>
                      <c:pt idx="2249">
                        <c:v>69.900000000000006</c:v>
                      </c:pt>
                      <c:pt idx="2250">
                        <c:v>69.8</c:v>
                      </c:pt>
                      <c:pt idx="2251">
                        <c:v>69.900000000000006</c:v>
                      </c:pt>
                      <c:pt idx="2252">
                        <c:v>69.8</c:v>
                      </c:pt>
                      <c:pt idx="2253">
                        <c:v>69.900000000000006</c:v>
                      </c:pt>
                      <c:pt idx="2254">
                        <c:v>69.8</c:v>
                      </c:pt>
                      <c:pt idx="2255">
                        <c:v>69.900000000000006</c:v>
                      </c:pt>
                      <c:pt idx="2256">
                        <c:v>69.8</c:v>
                      </c:pt>
                      <c:pt idx="2257">
                        <c:v>69.900000000000006</c:v>
                      </c:pt>
                      <c:pt idx="2258">
                        <c:v>69.8</c:v>
                      </c:pt>
                      <c:pt idx="2259">
                        <c:v>69.900000000000006</c:v>
                      </c:pt>
                      <c:pt idx="2260">
                        <c:v>70</c:v>
                      </c:pt>
                      <c:pt idx="2261">
                        <c:v>69.900000000000006</c:v>
                      </c:pt>
                      <c:pt idx="2262">
                        <c:v>70</c:v>
                      </c:pt>
                      <c:pt idx="2263">
                        <c:v>69.900000000000006</c:v>
                      </c:pt>
                      <c:pt idx="2264">
                        <c:v>70</c:v>
                      </c:pt>
                      <c:pt idx="2265">
                        <c:v>69.900000000000006</c:v>
                      </c:pt>
                      <c:pt idx="2266">
                        <c:v>70</c:v>
                      </c:pt>
                      <c:pt idx="2267">
                        <c:v>69.900000000000006</c:v>
                      </c:pt>
                      <c:pt idx="2268">
                        <c:v>70</c:v>
                      </c:pt>
                      <c:pt idx="2269">
                        <c:v>69.900000000000006</c:v>
                      </c:pt>
                      <c:pt idx="2270">
                        <c:v>70</c:v>
                      </c:pt>
                      <c:pt idx="2271">
                        <c:v>69.900000000000006</c:v>
                      </c:pt>
                      <c:pt idx="2272">
                        <c:v>70</c:v>
                      </c:pt>
                      <c:pt idx="2273">
                        <c:v>69.900000000000006</c:v>
                      </c:pt>
                      <c:pt idx="2274">
                        <c:v>70</c:v>
                      </c:pt>
                      <c:pt idx="2275">
                        <c:v>69.900000000000006</c:v>
                      </c:pt>
                      <c:pt idx="2276">
                        <c:v>70</c:v>
                      </c:pt>
                      <c:pt idx="2277">
                        <c:v>69.900000000000006</c:v>
                      </c:pt>
                      <c:pt idx="2278">
                        <c:v>70</c:v>
                      </c:pt>
                      <c:pt idx="2279">
                        <c:v>69.900000000000006</c:v>
                      </c:pt>
                      <c:pt idx="2280">
                        <c:v>70</c:v>
                      </c:pt>
                      <c:pt idx="2281">
                        <c:v>69.900000000000006</c:v>
                      </c:pt>
                      <c:pt idx="2282">
                        <c:v>70</c:v>
                      </c:pt>
                      <c:pt idx="2283">
                        <c:v>69.900000000000006</c:v>
                      </c:pt>
                      <c:pt idx="2284">
                        <c:v>70</c:v>
                      </c:pt>
                      <c:pt idx="2285">
                        <c:v>69.900000000000006</c:v>
                      </c:pt>
                      <c:pt idx="2286">
                        <c:v>70</c:v>
                      </c:pt>
                      <c:pt idx="2287">
                        <c:v>69.900000000000006</c:v>
                      </c:pt>
                      <c:pt idx="2288">
                        <c:v>70</c:v>
                      </c:pt>
                      <c:pt idx="2289">
                        <c:v>69.900000000000006</c:v>
                      </c:pt>
                      <c:pt idx="2290">
                        <c:v>70</c:v>
                      </c:pt>
                      <c:pt idx="2291">
                        <c:v>69.900000000000006</c:v>
                      </c:pt>
                      <c:pt idx="2292">
                        <c:v>70</c:v>
                      </c:pt>
                      <c:pt idx="2293">
                        <c:v>69.900000000000006</c:v>
                      </c:pt>
                      <c:pt idx="2294">
                        <c:v>70</c:v>
                      </c:pt>
                      <c:pt idx="2295">
                        <c:v>69.900000000000006</c:v>
                      </c:pt>
                      <c:pt idx="2296">
                        <c:v>70</c:v>
                      </c:pt>
                      <c:pt idx="2297">
                        <c:v>69.900000000000006</c:v>
                      </c:pt>
                      <c:pt idx="2298">
                        <c:v>70</c:v>
                      </c:pt>
                      <c:pt idx="2299">
                        <c:v>69.900000000000006</c:v>
                      </c:pt>
                      <c:pt idx="2300">
                        <c:v>70</c:v>
                      </c:pt>
                      <c:pt idx="2301">
                        <c:v>69.900000000000006</c:v>
                      </c:pt>
                      <c:pt idx="2302">
                        <c:v>70</c:v>
                      </c:pt>
                      <c:pt idx="2303">
                        <c:v>69.900000000000006</c:v>
                      </c:pt>
                      <c:pt idx="2304">
                        <c:v>70</c:v>
                      </c:pt>
                      <c:pt idx="2305">
                        <c:v>69.900000000000006</c:v>
                      </c:pt>
                      <c:pt idx="2306">
                        <c:v>70</c:v>
                      </c:pt>
                      <c:pt idx="2307">
                        <c:v>69.900000000000006</c:v>
                      </c:pt>
                      <c:pt idx="2308">
                        <c:v>70</c:v>
                      </c:pt>
                      <c:pt idx="2309">
                        <c:v>69.900000000000006</c:v>
                      </c:pt>
                      <c:pt idx="2310">
                        <c:v>70</c:v>
                      </c:pt>
                      <c:pt idx="2311">
                        <c:v>69.900000000000006</c:v>
                      </c:pt>
                      <c:pt idx="2312">
                        <c:v>70</c:v>
                      </c:pt>
                      <c:pt idx="2313">
                        <c:v>69.900000000000006</c:v>
                      </c:pt>
                      <c:pt idx="2314">
                        <c:v>70</c:v>
                      </c:pt>
                      <c:pt idx="2315">
                        <c:v>69.900000000000006</c:v>
                      </c:pt>
                      <c:pt idx="2316">
                        <c:v>70</c:v>
                      </c:pt>
                      <c:pt idx="2317">
                        <c:v>69.900000000000006</c:v>
                      </c:pt>
                      <c:pt idx="2318">
                        <c:v>70</c:v>
                      </c:pt>
                      <c:pt idx="2319">
                        <c:v>69.900000000000006</c:v>
                      </c:pt>
                      <c:pt idx="2320">
                        <c:v>70</c:v>
                      </c:pt>
                      <c:pt idx="2321">
                        <c:v>69.900000000000006</c:v>
                      </c:pt>
                      <c:pt idx="2322">
                        <c:v>70</c:v>
                      </c:pt>
                      <c:pt idx="2323">
                        <c:v>69.900000000000006</c:v>
                      </c:pt>
                      <c:pt idx="2324">
                        <c:v>70</c:v>
                      </c:pt>
                      <c:pt idx="2325">
                        <c:v>69.900000000000006</c:v>
                      </c:pt>
                      <c:pt idx="2326">
                        <c:v>70</c:v>
                      </c:pt>
                      <c:pt idx="2327">
                        <c:v>69.900000000000006</c:v>
                      </c:pt>
                      <c:pt idx="2328">
                        <c:v>70</c:v>
                      </c:pt>
                      <c:pt idx="2329">
                        <c:v>69.900000000000006</c:v>
                      </c:pt>
                      <c:pt idx="2330">
                        <c:v>70</c:v>
                      </c:pt>
                      <c:pt idx="2331">
                        <c:v>69.900000000000006</c:v>
                      </c:pt>
                      <c:pt idx="2332">
                        <c:v>70</c:v>
                      </c:pt>
                      <c:pt idx="2333">
                        <c:v>69.900000000000006</c:v>
                      </c:pt>
                      <c:pt idx="2334">
                        <c:v>70</c:v>
                      </c:pt>
                      <c:pt idx="2335">
                        <c:v>69.900000000000006</c:v>
                      </c:pt>
                      <c:pt idx="2336">
                        <c:v>70</c:v>
                      </c:pt>
                      <c:pt idx="2337">
                        <c:v>69.900000000000006</c:v>
                      </c:pt>
                      <c:pt idx="2338">
                        <c:v>70</c:v>
                      </c:pt>
                      <c:pt idx="2339">
                        <c:v>69.900000000000006</c:v>
                      </c:pt>
                      <c:pt idx="2340">
                        <c:v>70</c:v>
                      </c:pt>
                      <c:pt idx="2341">
                        <c:v>69.900000000000006</c:v>
                      </c:pt>
                      <c:pt idx="2342">
                        <c:v>70</c:v>
                      </c:pt>
                      <c:pt idx="2343">
                        <c:v>69.900000000000006</c:v>
                      </c:pt>
                      <c:pt idx="2344">
                        <c:v>70</c:v>
                      </c:pt>
                      <c:pt idx="2345">
                        <c:v>69.900000000000006</c:v>
                      </c:pt>
                      <c:pt idx="2346">
                        <c:v>70</c:v>
                      </c:pt>
                      <c:pt idx="2347">
                        <c:v>69.900000000000006</c:v>
                      </c:pt>
                      <c:pt idx="2348">
                        <c:v>70</c:v>
                      </c:pt>
                      <c:pt idx="2349">
                        <c:v>69.900000000000006</c:v>
                      </c:pt>
                      <c:pt idx="2350">
                        <c:v>70</c:v>
                      </c:pt>
                      <c:pt idx="2351">
                        <c:v>69.900000000000006</c:v>
                      </c:pt>
                      <c:pt idx="2352">
                        <c:v>70</c:v>
                      </c:pt>
                      <c:pt idx="2353">
                        <c:v>69.900000000000006</c:v>
                      </c:pt>
                      <c:pt idx="2354">
                        <c:v>70</c:v>
                      </c:pt>
                      <c:pt idx="2355">
                        <c:v>69.900000000000006</c:v>
                      </c:pt>
                      <c:pt idx="2356">
                        <c:v>70</c:v>
                      </c:pt>
                      <c:pt idx="2357">
                        <c:v>69.900000000000006</c:v>
                      </c:pt>
                      <c:pt idx="2358">
                        <c:v>70</c:v>
                      </c:pt>
                      <c:pt idx="2359">
                        <c:v>69.900000000000006</c:v>
                      </c:pt>
                      <c:pt idx="2360">
                        <c:v>70</c:v>
                      </c:pt>
                      <c:pt idx="2361">
                        <c:v>69.900000000000006</c:v>
                      </c:pt>
                      <c:pt idx="2362">
                        <c:v>70</c:v>
                      </c:pt>
                      <c:pt idx="2363">
                        <c:v>69.900000000000006</c:v>
                      </c:pt>
                      <c:pt idx="2364">
                        <c:v>70</c:v>
                      </c:pt>
                      <c:pt idx="2365">
                        <c:v>69.900000000000006</c:v>
                      </c:pt>
                      <c:pt idx="2366">
                        <c:v>70</c:v>
                      </c:pt>
                      <c:pt idx="2367">
                        <c:v>69.900000000000006</c:v>
                      </c:pt>
                      <c:pt idx="2368">
                        <c:v>70</c:v>
                      </c:pt>
                      <c:pt idx="2369">
                        <c:v>69.900000000000006</c:v>
                      </c:pt>
                      <c:pt idx="2370">
                        <c:v>70</c:v>
                      </c:pt>
                      <c:pt idx="2371">
                        <c:v>69.900000000000006</c:v>
                      </c:pt>
                      <c:pt idx="2372">
                        <c:v>70</c:v>
                      </c:pt>
                      <c:pt idx="2373">
                        <c:v>69.900000000000006</c:v>
                      </c:pt>
                      <c:pt idx="2374">
                        <c:v>70</c:v>
                      </c:pt>
                      <c:pt idx="2375">
                        <c:v>69.900000000000006</c:v>
                      </c:pt>
                      <c:pt idx="2376">
                        <c:v>70</c:v>
                      </c:pt>
                      <c:pt idx="2377">
                        <c:v>69.900000000000006</c:v>
                      </c:pt>
                      <c:pt idx="2378">
                        <c:v>70</c:v>
                      </c:pt>
                      <c:pt idx="2379">
                        <c:v>69.900000000000006</c:v>
                      </c:pt>
                      <c:pt idx="2380">
                        <c:v>70</c:v>
                      </c:pt>
                      <c:pt idx="2381">
                        <c:v>69.900000000000006</c:v>
                      </c:pt>
                      <c:pt idx="2382">
                        <c:v>70</c:v>
                      </c:pt>
                      <c:pt idx="2383">
                        <c:v>69.900000000000006</c:v>
                      </c:pt>
                      <c:pt idx="2384">
                        <c:v>70</c:v>
                      </c:pt>
                      <c:pt idx="2385">
                        <c:v>69.900000000000006</c:v>
                      </c:pt>
                      <c:pt idx="2386">
                        <c:v>70</c:v>
                      </c:pt>
                      <c:pt idx="2387">
                        <c:v>69.900000000000006</c:v>
                      </c:pt>
                      <c:pt idx="2388">
                        <c:v>70</c:v>
                      </c:pt>
                      <c:pt idx="2389">
                        <c:v>69.900000000000006</c:v>
                      </c:pt>
                      <c:pt idx="2390">
                        <c:v>70</c:v>
                      </c:pt>
                      <c:pt idx="2391">
                        <c:v>69.900000000000006</c:v>
                      </c:pt>
                      <c:pt idx="2392">
                        <c:v>70</c:v>
                      </c:pt>
                      <c:pt idx="2393">
                        <c:v>69.900000000000006</c:v>
                      </c:pt>
                      <c:pt idx="2394">
                        <c:v>70</c:v>
                      </c:pt>
                      <c:pt idx="2395">
                        <c:v>69.900000000000006</c:v>
                      </c:pt>
                      <c:pt idx="2396">
                        <c:v>70</c:v>
                      </c:pt>
                      <c:pt idx="2397">
                        <c:v>69.900000000000006</c:v>
                      </c:pt>
                      <c:pt idx="2398">
                        <c:v>70</c:v>
                      </c:pt>
                      <c:pt idx="2399">
                        <c:v>69.900000000000006</c:v>
                      </c:pt>
                      <c:pt idx="2400">
                        <c:v>70</c:v>
                      </c:pt>
                      <c:pt idx="2401">
                        <c:v>69.900000000000006</c:v>
                      </c:pt>
                      <c:pt idx="2402">
                        <c:v>70</c:v>
                      </c:pt>
                      <c:pt idx="2403">
                        <c:v>69.900000000000006</c:v>
                      </c:pt>
                      <c:pt idx="2404">
                        <c:v>70</c:v>
                      </c:pt>
                      <c:pt idx="2405">
                        <c:v>69.900000000000006</c:v>
                      </c:pt>
                      <c:pt idx="2406">
                        <c:v>70</c:v>
                      </c:pt>
                      <c:pt idx="2407">
                        <c:v>69.900000000000006</c:v>
                      </c:pt>
                      <c:pt idx="2408">
                        <c:v>70</c:v>
                      </c:pt>
                      <c:pt idx="2409">
                        <c:v>69.900000000000006</c:v>
                      </c:pt>
                      <c:pt idx="2410">
                        <c:v>70</c:v>
                      </c:pt>
                      <c:pt idx="2411">
                        <c:v>69.900000000000006</c:v>
                      </c:pt>
                      <c:pt idx="2412">
                        <c:v>70</c:v>
                      </c:pt>
                      <c:pt idx="2413">
                        <c:v>69.900000000000006</c:v>
                      </c:pt>
                      <c:pt idx="2414">
                        <c:v>70</c:v>
                      </c:pt>
                      <c:pt idx="2415">
                        <c:v>69.900000000000006</c:v>
                      </c:pt>
                      <c:pt idx="2416">
                        <c:v>70</c:v>
                      </c:pt>
                      <c:pt idx="2417">
                        <c:v>69.900000000000006</c:v>
                      </c:pt>
                      <c:pt idx="2418">
                        <c:v>70</c:v>
                      </c:pt>
                      <c:pt idx="2419">
                        <c:v>69.900000000000006</c:v>
                      </c:pt>
                      <c:pt idx="2420">
                        <c:v>70</c:v>
                      </c:pt>
                      <c:pt idx="2421">
                        <c:v>69.900000000000006</c:v>
                      </c:pt>
                      <c:pt idx="2422">
                        <c:v>70</c:v>
                      </c:pt>
                      <c:pt idx="2423">
                        <c:v>69.900000000000006</c:v>
                      </c:pt>
                      <c:pt idx="2424">
                        <c:v>70</c:v>
                      </c:pt>
                      <c:pt idx="2425">
                        <c:v>69.900000000000006</c:v>
                      </c:pt>
                      <c:pt idx="2426">
                        <c:v>70</c:v>
                      </c:pt>
                      <c:pt idx="2427">
                        <c:v>69.900000000000006</c:v>
                      </c:pt>
                      <c:pt idx="2428">
                        <c:v>70</c:v>
                      </c:pt>
                      <c:pt idx="2429">
                        <c:v>69.900000000000006</c:v>
                      </c:pt>
                      <c:pt idx="2430">
                        <c:v>70</c:v>
                      </c:pt>
                      <c:pt idx="2431">
                        <c:v>69.900000000000006</c:v>
                      </c:pt>
                      <c:pt idx="2432">
                        <c:v>70</c:v>
                      </c:pt>
                      <c:pt idx="2433">
                        <c:v>69.900000000000006</c:v>
                      </c:pt>
                      <c:pt idx="2434">
                        <c:v>70</c:v>
                      </c:pt>
                      <c:pt idx="2435">
                        <c:v>69.900000000000006</c:v>
                      </c:pt>
                      <c:pt idx="2436">
                        <c:v>70</c:v>
                      </c:pt>
                      <c:pt idx="2437">
                        <c:v>70.099999999999994</c:v>
                      </c:pt>
                      <c:pt idx="2438">
                        <c:v>70</c:v>
                      </c:pt>
                      <c:pt idx="2439">
                        <c:v>70.099999999999994</c:v>
                      </c:pt>
                      <c:pt idx="2440">
                        <c:v>70</c:v>
                      </c:pt>
                      <c:pt idx="2441">
                        <c:v>70.099999999999994</c:v>
                      </c:pt>
                      <c:pt idx="2442">
                        <c:v>70</c:v>
                      </c:pt>
                      <c:pt idx="2443">
                        <c:v>70.099999999999994</c:v>
                      </c:pt>
                      <c:pt idx="2444">
                        <c:v>70</c:v>
                      </c:pt>
                      <c:pt idx="2445">
                        <c:v>70.099999999999994</c:v>
                      </c:pt>
                      <c:pt idx="2446">
                        <c:v>70</c:v>
                      </c:pt>
                      <c:pt idx="2447">
                        <c:v>70.099999999999994</c:v>
                      </c:pt>
                      <c:pt idx="2448">
                        <c:v>70</c:v>
                      </c:pt>
                      <c:pt idx="2449">
                        <c:v>70.099999999999994</c:v>
                      </c:pt>
                      <c:pt idx="2450">
                        <c:v>70</c:v>
                      </c:pt>
                      <c:pt idx="2451">
                        <c:v>70.099999999999994</c:v>
                      </c:pt>
                      <c:pt idx="2452">
                        <c:v>70</c:v>
                      </c:pt>
                      <c:pt idx="2453">
                        <c:v>70.099999999999994</c:v>
                      </c:pt>
                      <c:pt idx="2454">
                        <c:v>70</c:v>
                      </c:pt>
                      <c:pt idx="2455">
                        <c:v>70.099999999999994</c:v>
                      </c:pt>
                      <c:pt idx="2456">
                        <c:v>70</c:v>
                      </c:pt>
                      <c:pt idx="2457">
                        <c:v>70.099999999999994</c:v>
                      </c:pt>
                      <c:pt idx="2458">
                        <c:v>70</c:v>
                      </c:pt>
                      <c:pt idx="2459">
                        <c:v>70.099999999999994</c:v>
                      </c:pt>
                      <c:pt idx="2460">
                        <c:v>70</c:v>
                      </c:pt>
                      <c:pt idx="2461">
                        <c:v>70.099999999999994</c:v>
                      </c:pt>
                      <c:pt idx="2462">
                        <c:v>70</c:v>
                      </c:pt>
                      <c:pt idx="2463">
                        <c:v>70.099999999999994</c:v>
                      </c:pt>
                      <c:pt idx="2464">
                        <c:v>70</c:v>
                      </c:pt>
                      <c:pt idx="2465">
                        <c:v>70.099999999999994</c:v>
                      </c:pt>
                      <c:pt idx="2466">
                        <c:v>70</c:v>
                      </c:pt>
                      <c:pt idx="2467">
                        <c:v>70.099999999999994</c:v>
                      </c:pt>
                      <c:pt idx="2468">
                        <c:v>70</c:v>
                      </c:pt>
                      <c:pt idx="2469">
                        <c:v>70.099999999999994</c:v>
                      </c:pt>
                      <c:pt idx="2470">
                        <c:v>70</c:v>
                      </c:pt>
                      <c:pt idx="2471">
                        <c:v>70.099999999999994</c:v>
                      </c:pt>
                      <c:pt idx="2472">
                        <c:v>70</c:v>
                      </c:pt>
                      <c:pt idx="2473">
                        <c:v>70.099999999999994</c:v>
                      </c:pt>
                      <c:pt idx="2474">
                        <c:v>70</c:v>
                      </c:pt>
                      <c:pt idx="2475">
                        <c:v>70.099999999999994</c:v>
                      </c:pt>
                      <c:pt idx="2476">
                        <c:v>70</c:v>
                      </c:pt>
                      <c:pt idx="2477">
                        <c:v>70.099999999999994</c:v>
                      </c:pt>
                      <c:pt idx="2478">
                        <c:v>70</c:v>
                      </c:pt>
                      <c:pt idx="2479">
                        <c:v>70.099999999999994</c:v>
                      </c:pt>
                      <c:pt idx="2480">
                        <c:v>70</c:v>
                      </c:pt>
                      <c:pt idx="2481">
                        <c:v>70.099999999999994</c:v>
                      </c:pt>
                      <c:pt idx="2482">
                        <c:v>70</c:v>
                      </c:pt>
                      <c:pt idx="2483">
                        <c:v>70.099999999999994</c:v>
                      </c:pt>
                      <c:pt idx="2484">
                        <c:v>70</c:v>
                      </c:pt>
                      <c:pt idx="2485">
                        <c:v>70.099999999999994</c:v>
                      </c:pt>
                      <c:pt idx="2486">
                        <c:v>70</c:v>
                      </c:pt>
                      <c:pt idx="2487">
                        <c:v>70.099999999999994</c:v>
                      </c:pt>
                      <c:pt idx="2488">
                        <c:v>70</c:v>
                      </c:pt>
                      <c:pt idx="2489">
                        <c:v>70.099999999999994</c:v>
                      </c:pt>
                      <c:pt idx="2490">
                        <c:v>70</c:v>
                      </c:pt>
                      <c:pt idx="2491">
                        <c:v>70.099999999999994</c:v>
                      </c:pt>
                      <c:pt idx="2492">
                        <c:v>70</c:v>
                      </c:pt>
                      <c:pt idx="2493">
                        <c:v>70.099999999999994</c:v>
                      </c:pt>
                      <c:pt idx="2494">
                        <c:v>70</c:v>
                      </c:pt>
                      <c:pt idx="2495">
                        <c:v>70.099999999999994</c:v>
                      </c:pt>
                      <c:pt idx="2496">
                        <c:v>70</c:v>
                      </c:pt>
                      <c:pt idx="2497">
                        <c:v>70.099999999999994</c:v>
                      </c:pt>
                      <c:pt idx="2498">
                        <c:v>70</c:v>
                      </c:pt>
                      <c:pt idx="2499">
                        <c:v>70.099999999999994</c:v>
                      </c:pt>
                      <c:pt idx="2500">
                        <c:v>70</c:v>
                      </c:pt>
                      <c:pt idx="2501">
                        <c:v>70.099999999999994</c:v>
                      </c:pt>
                      <c:pt idx="2502">
                        <c:v>70</c:v>
                      </c:pt>
                      <c:pt idx="2503">
                        <c:v>70.099999999999994</c:v>
                      </c:pt>
                      <c:pt idx="2504">
                        <c:v>70</c:v>
                      </c:pt>
                      <c:pt idx="2505">
                        <c:v>70.099999999999994</c:v>
                      </c:pt>
                      <c:pt idx="2506">
                        <c:v>70</c:v>
                      </c:pt>
                      <c:pt idx="2507">
                        <c:v>70.099999999999994</c:v>
                      </c:pt>
                      <c:pt idx="2508">
                        <c:v>70</c:v>
                      </c:pt>
                      <c:pt idx="2509">
                        <c:v>70.099999999999994</c:v>
                      </c:pt>
                      <c:pt idx="2510">
                        <c:v>70</c:v>
                      </c:pt>
                      <c:pt idx="2511">
                        <c:v>70.099999999999994</c:v>
                      </c:pt>
                      <c:pt idx="2512">
                        <c:v>70</c:v>
                      </c:pt>
                      <c:pt idx="2513">
                        <c:v>70.099999999999994</c:v>
                      </c:pt>
                      <c:pt idx="2514">
                        <c:v>70</c:v>
                      </c:pt>
                      <c:pt idx="2515">
                        <c:v>70.099999999999994</c:v>
                      </c:pt>
                      <c:pt idx="2516">
                        <c:v>70</c:v>
                      </c:pt>
                      <c:pt idx="2517">
                        <c:v>70.099999999999994</c:v>
                      </c:pt>
                      <c:pt idx="2518">
                        <c:v>70</c:v>
                      </c:pt>
                      <c:pt idx="2519">
                        <c:v>70.099999999999994</c:v>
                      </c:pt>
                      <c:pt idx="2520">
                        <c:v>70</c:v>
                      </c:pt>
                      <c:pt idx="2521">
                        <c:v>70.099999999999994</c:v>
                      </c:pt>
                      <c:pt idx="2522">
                        <c:v>70</c:v>
                      </c:pt>
                      <c:pt idx="2523">
                        <c:v>70.099999999999994</c:v>
                      </c:pt>
                      <c:pt idx="2524">
                        <c:v>70</c:v>
                      </c:pt>
                      <c:pt idx="2525">
                        <c:v>70.099999999999994</c:v>
                      </c:pt>
                      <c:pt idx="2526">
                        <c:v>70</c:v>
                      </c:pt>
                      <c:pt idx="2527">
                        <c:v>70.099999999999994</c:v>
                      </c:pt>
                      <c:pt idx="2528">
                        <c:v>70</c:v>
                      </c:pt>
                      <c:pt idx="2529">
                        <c:v>70.099999999999994</c:v>
                      </c:pt>
                      <c:pt idx="2530">
                        <c:v>70</c:v>
                      </c:pt>
                      <c:pt idx="2531">
                        <c:v>70.099999999999994</c:v>
                      </c:pt>
                      <c:pt idx="2532">
                        <c:v>70</c:v>
                      </c:pt>
                      <c:pt idx="2533">
                        <c:v>70.099999999999994</c:v>
                      </c:pt>
                      <c:pt idx="2534">
                        <c:v>70</c:v>
                      </c:pt>
                      <c:pt idx="2535">
                        <c:v>70.099999999999994</c:v>
                      </c:pt>
                      <c:pt idx="2536">
                        <c:v>70</c:v>
                      </c:pt>
                      <c:pt idx="2537">
                        <c:v>70.099999999999994</c:v>
                      </c:pt>
                      <c:pt idx="2538">
                        <c:v>70</c:v>
                      </c:pt>
                      <c:pt idx="2539">
                        <c:v>70.099999999999994</c:v>
                      </c:pt>
                      <c:pt idx="2540">
                        <c:v>70</c:v>
                      </c:pt>
                      <c:pt idx="2541">
                        <c:v>70.099999999999994</c:v>
                      </c:pt>
                      <c:pt idx="2542">
                        <c:v>70</c:v>
                      </c:pt>
                      <c:pt idx="2543">
                        <c:v>70.099999999999994</c:v>
                      </c:pt>
                      <c:pt idx="2544">
                        <c:v>70</c:v>
                      </c:pt>
                      <c:pt idx="2545">
                        <c:v>70.099999999999994</c:v>
                      </c:pt>
                      <c:pt idx="2546">
                        <c:v>70</c:v>
                      </c:pt>
                      <c:pt idx="2547">
                        <c:v>70.099999999999994</c:v>
                      </c:pt>
                      <c:pt idx="2548">
                        <c:v>70</c:v>
                      </c:pt>
                      <c:pt idx="2549">
                        <c:v>70.099999999999994</c:v>
                      </c:pt>
                      <c:pt idx="2550">
                        <c:v>70</c:v>
                      </c:pt>
                      <c:pt idx="2551">
                        <c:v>70.099999999999994</c:v>
                      </c:pt>
                      <c:pt idx="2552">
                        <c:v>70</c:v>
                      </c:pt>
                      <c:pt idx="2553">
                        <c:v>70.099999999999994</c:v>
                      </c:pt>
                      <c:pt idx="2554">
                        <c:v>70</c:v>
                      </c:pt>
                      <c:pt idx="2555">
                        <c:v>70.099999999999994</c:v>
                      </c:pt>
                      <c:pt idx="2556">
                        <c:v>70</c:v>
                      </c:pt>
                      <c:pt idx="2557">
                        <c:v>70.099999999999994</c:v>
                      </c:pt>
                      <c:pt idx="2558">
                        <c:v>70</c:v>
                      </c:pt>
                      <c:pt idx="2559">
                        <c:v>70.099999999999994</c:v>
                      </c:pt>
                      <c:pt idx="2560">
                        <c:v>70</c:v>
                      </c:pt>
                      <c:pt idx="2561">
                        <c:v>70.099999999999994</c:v>
                      </c:pt>
                      <c:pt idx="2562">
                        <c:v>70</c:v>
                      </c:pt>
                      <c:pt idx="2563">
                        <c:v>70.099999999999994</c:v>
                      </c:pt>
                      <c:pt idx="2564">
                        <c:v>70</c:v>
                      </c:pt>
                      <c:pt idx="2565">
                        <c:v>70.099999999999994</c:v>
                      </c:pt>
                      <c:pt idx="2566">
                        <c:v>70</c:v>
                      </c:pt>
                      <c:pt idx="2567">
                        <c:v>70.099999999999994</c:v>
                      </c:pt>
                      <c:pt idx="2568">
                        <c:v>70</c:v>
                      </c:pt>
                      <c:pt idx="2569">
                        <c:v>70.099999999999994</c:v>
                      </c:pt>
                      <c:pt idx="2570">
                        <c:v>70</c:v>
                      </c:pt>
                      <c:pt idx="2571">
                        <c:v>70.099999999999994</c:v>
                      </c:pt>
                      <c:pt idx="2572">
                        <c:v>70</c:v>
                      </c:pt>
                      <c:pt idx="2573">
                        <c:v>70.099999999999994</c:v>
                      </c:pt>
                      <c:pt idx="2574">
                        <c:v>70</c:v>
                      </c:pt>
                      <c:pt idx="2575">
                        <c:v>70.099999999999994</c:v>
                      </c:pt>
                      <c:pt idx="2576">
                        <c:v>70</c:v>
                      </c:pt>
                      <c:pt idx="2577">
                        <c:v>70.099999999999994</c:v>
                      </c:pt>
                      <c:pt idx="2578">
                        <c:v>70</c:v>
                      </c:pt>
                      <c:pt idx="2579">
                        <c:v>70.099999999999994</c:v>
                      </c:pt>
                      <c:pt idx="2580">
                        <c:v>70</c:v>
                      </c:pt>
                      <c:pt idx="2581">
                        <c:v>70.099999999999994</c:v>
                      </c:pt>
                      <c:pt idx="2582">
                        <c:v>70</c:v>
                      </c:pt>
                      <c:pt idx="2583">
                        <c:v>70.099999999999994</c:v>
                      </c:pt>
                      <c:pt idx="2584">
                        <c:v>70</c:v>
                      </c:pt>
                      <c:pt idx="2585">
                        <c:v>70.099999999999994</c:v>
                      </c:pt>
                      <c:pt idx="2586">
                        <c:v>70</c:v>
                      </c:pt>
                      <c:pt idx="2587">
                        <c:v>70.099999999999994</c:v>
                      </c:pt>
                      <c:pt idx="2588">
                        <c:v>70</c:v>
                      </c:pt>
                      <c:pt idx="2589">
                        <c:v>70.099999999999994</c:v>
                      </c:pt>
                      <c:pt idx="2590">
                        <c:v>70</c:v>
                      </c:pt>
                      <c:pt idx="2591">
                        <c:v>70.099999999999994</c:v>
                      </c:pt>
                      <c:pt idx="2592">
                        <c:v>70</c:v>
                      </c:pt>
                      <c:pt idx="2593">
                        <c:v>70.099999999999994</c:v>
                      </c:pt>
                      <c:pt idx="2594">
                        <c:v>70</c:v>
                      </c:pt>
                      <c:pt idx="2595">
                        <c:v>70.099999999999994</c:v>
                      </c:pt>
                      <c:pt idx="2596">
                        <c:v>70</c:v>
                      </c:pt>
                      <c:pt idx="2597">
                        <c:v>70.099999999999994</c:v>
                      </c:pt>
                      <c:pt idx="2598">
                        <c:v>70</c:v>
                      </c:pt>
                      <c:pt idx="2599">
                        <c:v>70.099999999999994</c:v>
                      </c:pt>
                      <c:pt idx="2600">
                        <c:v>70</c:v>
                      </c:pt>
                      <c:pt idx="2601">
                        <c:v>70.099999999999994</c:v>
                      </c:pt>
                      <c:pt idx="2602">
                        <c:v>70</c:v>
                      </c:pt>
                      <c:pt idx="2603">
                        <c:v>70.099999999999994</c:v>
                      </c:pt>
                      <c:pt idx="2604">
                        <c:v>70</c:v>
                      </c:pt>
                      <c:pt idx="2605">
                        <c:v>70.099999999999994</c:v>
                      </c:pt>
                      <c:pt idx="2606">
                        <c:v>70</c:v>
                      </c:pt>
                      <c:pt idx="2607">
                        <c:v>70.099999999999994</c:v>
                      </c:pt>
                      <c:pt idx="2608">
                        <c:v>70</c:v>
                      </c:pt>
                      <c:pt idx="2609">
                        <c:v>70.099999999999994</c:v>
                      </c:pt>
                      <c:pt idx="2610">
                        <c:v>70</c:v>
                      </c:pt>
                      <c:pt idx="2611">
                        <c:v>70.099999999999994</c:v>
                      </c:pt>
                      <c:pt idx="2612">
                        <c:v>70</c:v>
                      </c:pt>
                      <c:pt idx="2613">
                        <c:v>70.099999999999994</c:v>
                      </c:pt>
                      <c:pt idx="2614">
                        <c:v>70</c:v>
                      </c:pt>
                      <c:pt idx="2615">
                        <c:v>70.099999999999994</c:v>
                      </c:pt>
                      <c:pt idx="2616">
                        <c:v>70</c:v>
                      </c:pt>
                      <c:pt idx="2617">
                        <c:v>70.099999999999994</c:v>
                      </c:pt>
                      <c:pt idx="2618">
                        <c:v>70</c:v>
                      </c:pt>
                      <c:pt idx="2619">
                        <c:v>70.099999999999994</c:v>
                      </c:pt>
                      <c:pt idx="2620">
                        <c:v>70</c:v>
                      </c:pt>
                      <c:pt idx="2621">
                        <c:v>70.099999999999994</c:v>
                      </c:pt>
                      <c:pt idx="2622">
                        <c:v>70</c:v>
                      </c:pt>
                      <c:pt idx="2623">
                        <c:v>70.099999999999994</c:v>
                      </c:pt>
                      <c:pt idx="2624">
                        <c:v>70</c:v>
                      </c:pt>
                      <c:pt idx="2625">
                        <c:v>70.099999999999994</c:v>
                      </c:pt>
                      <c:pt idx="2626">
                        <c:v>70</c:v>
                      </c:pt>
                      <c:pt idx="2627">
                        <c:v>70.099999999999994</c:v>
                      </c:pt>
                      <c:pt idx="2628">
                        <c:v>70</c:v>
                      </c:pt>
                      <c:pt idx="2629">
                        <c:v>70.099999999999994</c:v>
                      </c:pt>
                      <c:pt idx="2630">
                        <c:v>70</c:v>
                      </c:pt>
                      <c:pt idx="2631">
                        <c:v>70.099999999999994</c:v>
                      </c:pt>
                      <c:pt idx="2632">
                        <c:v>70</c:v>
                      </c:pt>
                      <c:pt idx="2633">
                        <c:v>70.099999999999994</c:v>
                      </c:pt>
                      <c:pt idx="2634">
                        <c:v>70</c:v>
                      </c:pt>
                      <c:pt idx="2635">
                        <c:v>70.099999999999994</c:v>
                      </c:pt>
                      <c:pt idx="2636">
                        <c:v>70</c:v>
                      </c:pt>
                      <c:pt idx="2637">
                        <c:v>70.099999999999994</c:v>
                      </c:pt>
                      <c:pt idx="2638">
                        <c:v>70</c:v>
                      </c:pt>
                      <c:pt idx="2639">
                        <c:v>70.099999999999994</c:v>
                      </c:pt>
                      <c:pt idx="2640">
                        <c:v>70</c:v>
                      </c:pt>
                      <c:pt idx="2641">
                        <c:v>70.099999999999994</c:v>
                      </c:pt>
                      <c:pt idx="2642">
                        <c:v>70</c:v>
                      </c:pt>
                      <c:pt idx="2643">
                        <c:v>70.099999999999994</c:v>
                      </c:pt>
                      <c:pt idx="2644">
                        <c:v>70</c:v>
                      </c:pt>
                      <c:pt idx="2645">
                        <c:v>70.099999999999994</c:v>
                      </c:pt>
                      <c:pt idx="2646">
                        <c:v>70</c:v>
                      </c:pt>
                      <c:pt idx="2647">
                        <c:v>70.099999999999994</c:v>
                      </c:pt>
                      <c:pt idx="2648">
                        <c:v>70</c:v>
                      </c:pt>
                      <c:pt idx="2649">
                        <c:v>70.099999999999994</c:v>
                      </c:pt>
                      <c:pt idx="2650">
                        <c:v>70</c:v>
                      </c:pt>
                      <c:pt idx="2651">
                        <c:v>70.099999999999994</c:v>
                      </c:pt>
                      <c:pt idx="2652">
                        <c:v>70</c:v>
                      </c:pt>
                      <c:pt idx="2653">
                        <c:v>70.099999999999994</c:v>
                      </c:pt>
                      <c:pt idx="2654">
                        <c:v>70</c:v>
                      </c:pt>
                      <c:pt idx="2655">
                        <c:v>70.099999999999994</c:v>
                      </c:pt>
                      <c:pt idx="2656">
                        <c:v>70</c:v>
                      </c:pt>
                      <c:pt idx="2657">
                        <c:v>70.099999999999994</c:v>
                      </c:pt>
                      <c:pt idx="2658">
                        <c:v>70</c:v>
                      </c:pt>
                      <c:pt idx="2659">
                        <c:v>70.099999999999994</c:v>
                      </c:pt>
                      <c:pt idx="2660">
                        <c:v>70</c:v>
                      </c:pt>
                      <c:pt idx="2661">
                        <c:v>70.099999999999994</c:v>
                      </c:pt>
                      <c:pt idx="2662">
                        <c:v>70</c:v>
                      </c:pt>
                      <c:pt idx="2663">
                        <c:v>70.099999999999994</c:v>
                      </c:pt>
                      <c:pt idx="2664">
                        <c:v>70</c:v>
                      </c:pt>
                      <c:pt idx="2665">
                        <c:v>70.099999999999994</c:v>
                      </c:pt>
                      <c:pt idx="2666">
                        <c:v>70</c:v>
                      </c:pt>
                      <c:pt idx="2667">
                        <c:v>70.099999999999994</c:v>
                      </c:pt>
                      <c:pt idx="2668">
                        <c:v>70</c:v>
                      </c:pt>
                      <c:pt idx="2669">
                        <c:v>70.099999999999994</c:v>
                      </c:pt>
                      <c:pt idx="2670">
                        <c:v>70</c:v>
                      </c:pt>
                      <c:pt idx="2671">
                        <c:v>70.099999999999994</c:v>
                      </c:pt>
                      <c:pt idx="2672">
                        <c:v>70</c:v>
                      </c:pt>
                      <c:pt idx="2673">
                        <c:v>70.099999999999994</c:v>
                      </c:pt>
                      <c:pt idx="2674">
                        <c:v>70</c:v>
                      </c:pt>
                      <c:pt idx="2675">
                        <c:v>70.099999999999994</c:v>
                      </c:pt>
                      <c:pt idx="2676">
                        <c:v>70</c:v>
                      </c:pt>
                      <c:pt idx="2677">
                        <c:v>70.099999999999994</c:v>
                      </c:pt>
                      <c:pt idx="2678">
                        <c:v>70</c:v>
                      </c:pt>
                      <c:pt idx="2679">
                        <c:v>70.099999999999994</c:v>
                      </c:pt>
                      <c:pt idx="2680">
                        <c:v>70</c:v>
                      </c:pt>
                      <c:pt idx="2681">
                        <c:v>70.099999999999994</c:v>
                      </c:pt>
                      <c:pt idx="2682">
                        <c:v>70</c:v>
                      </c:pt>
                      <c:pt idx="2683">
                        <c:v>70.099999999999994</c:v>
                      </c:pt>
                      <c:pt idx="2684">
                        <c:v>70</c:v>
                      </c:pt>
                      <c:pt idx="2685">
                        <c:v>70.099999999999994</c:v>
                      </c:pt>
                      <c:pt idx="2686">
                        <c:v>70</c:v>
                      </c:pt>
                      <c:pt idx="2687">
                        <c:v>70.099999999999994</c:v>
                      </c:pt>
                      <c:pt idx="2688">
                        <c:v>70</c:v>
                      </c:pt>
                      <c:pt idx="2689">
                        <c:v>70.099999999999994</c:v>
                      </c:pt>
                      <c:pt idx="2690">
                        <c:v>70</c:v>
                      </c:pt>
                      <c:pt idx="2691">
                        <c:v>70.099999999999994</c:v>
                      </c:pt>
                      <c:pt idx="2692">
                        <c:v>70</c:v>
                      </c:pt>
                      <c:pt idx="2693">
                        <c:v>70.099999999999994</c:v>
                      </c:pt>
                      <c:pt idx="2694">
                        <c:v>70</c:v>
                      </c:pt>
                      <c:pt idx="2695">
                        <c:v>70.099999999999994</c:v>
                      </c:pt>
                      <c:pt idx="2696">
                        <c:v>70</c:v>
                      </c:pt>
                      <c:pt idx="2697">
                        <c:v>70.099999999999994</c:v>
                      </c:pt>
                      <c:pt idx="2698">
                        <c:v>70</c:v>
                      </c:pt>
                      <c:pt idx="2699">
                        <c:v>70.099999999999994</c:v>
                      </c:pt>
                      <c:pt idx="2700">
                        <c:v>70</c:v>
                      </c:pt>
                      <c:pt idx="2701">
                        <c:v>70.099999999999994</c:v>
                      </c:pt>
                      <c:pt idx="2702">
                        <c:v>70</c:v>
                      </c:pt>
                      <c:pt idx="2703">
                        <c:v>70.099999999999994</c:v>
                      </c:pt>
                      <c:pt idx="2704">
                        <c:v>70</c:v>
                      </c:pt>
                      <c:pt idx="2705">
                        <c:v>70.099999999999994</c:v>
                      </c:pt>
                      <c:pt idx="2706">
                        <c:v>70</c:v>
                      </c:pt>
                      <c:pt idx="2707">
                        <c:v>70.099999999999994</c:v>
                      </c:pt>
                      <c:pt idx="2708">
                        <c:v>70</c:v>
                      </c:pt>
                      <c:pt idx="2709">
                        <c:v>70.099999999999994</c:v>
                      </c:pt>
                      <c:pt idx="2710">
                        <c:v>70</c:v>
                      </c:pt>
                      <c:pt idx="2711">
                        <c:v>70.099999999999994</c:v>
                      </c:pt>
                      <c:pt idx="2712">
                        <c:v>70</c:v>
                      </c:pt>
                      <c:pt idx="2713">
                        <c:v>70.099999999999994</c:v>
                      </c:pt>
                      <c:pt idx="2714">
                        <c:v>70</c:v>
                      </c:pt>
                      <c:pt idx="2715">
                        <c:v>70.099999999999994</c:v>
                      </c:pt>
                      <c:pt idx="2716">
                        <c:v>70</c:v>
                      </c:pt>
                      <c:pt idx="2717">
                        <c:v>70.099999999999994</c:v>
                      </c:pt>
                      <c:pt idx="2718">
                        <c:v>70</c:v>
                      </c:pt>
                      <c:pt idx="2719">
                        <c:v>70.099999999999994</c:v>
                      </c:pt>
                      <c:pt idx="2720">
                        <c:v>70</c:v>
                      </c:pt>
                      <c:pt idx="2721">
                        <c:v>70.099999999999994</c:v>
                      </c:pt>
                      <c:pt idx="2722">
                        <c:v>70</c:v>
                      </c:pt>
                      <c:pt idx="2723">
                        <c:v>70.099999999999994</c:v>
                      </c:pt>
                      <c:pt idx="2724">
                        <c:v>70</c:v>
                      </c:pt>
                      <c:pt idx="2725">
                        <c:v>70.099999999999994</c:v>
                      </c:pt>
                      <c:pt idx="2726">
                        <c:v>70</c:v>
                      </c:pt>
                      <c:pt idx="2727">
                        <c:v>70.099999999999994</c:v>
                      </c:pt>
                      <c:pt idx="2728">
                        <c:v>70</c:v>
                      </c:pt>
                      <c:pt idx="2729">
                        <c:v>70.099999999999994</c:v>
                      </c:pt>
                      <c:pt idx="2730">
                        <c:v>70</c:v>
                      </c:pt>
                      <c:pt idx="2731">
                        <c:v>70.099999999999994</c:v>
                      </c:pt>
                      <c:pt idx="2732">
                        <c:v>70</c:v>
                      </c:pt>
                      <c:pt idx="2733">
                        <c:v>70.099999999999994</c:v>
                      </c:pt>
                      <c:pt idx="2734">
                        <c:v>70</c:v>
                      </c:pt>
                      <c:pt idx="2735">
                        <c:v>70.099999999999994</c:v>
                      </c:pt>
                      <c:pt idx="2736">
                        <c:v>70</c:v>
                      </c:pt>
                      <c:pt idx="2737">
                        <c:v>70.099999999999994</c:v>
                      </c:pt>
                      <c:pt idx="2738">
                        <c:v>70</c:v>
                      </c:pt>
                      <c:pt idx="2739">
                        <c:v>70.099999999999994</c:v>
                      </c:pt>
                      <c:pt idx="2740">
                        <c:v>70</c:v>
                      </c:pt>
                      <c:pt idx="2741">
                        <c:v>70.099999999999994</c:v>
                      </c:pt>
                      <c:pt idx="2742">
                        <c:v>70</c:v>
                      </c:pt>
                      <c:pt idx="2743">
                        <c:v>70.099999999999994</c:v>
                      </c:pt>
                      <c:pt idx="2744">
                        <c:v>70</c:v>
                      </c:pt>
                      <c:pt idx="2745">
                        <c:v>70.099999999999994</c:v>
                      </c:pt>
                      <c:pt idx="2746">
                        <c:v>70</c:v>
                      </c:pt>
                      <c:pt idx="2747">
                        <c:v>70.099999999999994</c:v>
                      </c:pt>
                      <c:pt idx="2748">
                        <c:v>70</c:v>
                      </c:pt>
                      <c:pt idx="2749">
                        <c:v>70.099999999999994</c:v>
                      </c:pt>
                      <c:pt idx="2750">
                        <c:v>70</c:v>
                      </c:pt>
                      <c:pt idx="2751">
                        <c:v>70.099999999999994</c:v>
                      </c:pt>
                      <c:pt idx="2752">
                        <c:v>70</c:v>
                      </c:pt>
                      <c:pt idx="2753">
                        <c:v>70.099999999999994</c:v>
                      </c:pt>
                      <c:pt idx="2754">
                        <c:v>70</c:v>
                      </c:pt>
                      <c:pt idx="2755">
                        <c:v>70.099999999999994</c:v>
                      </c:pt>
                      <c:pt idx="2756">
                        <c:v>70</c:v>
                      </c:pt>
                      <c:pt idx="2757">
                        <c:v>70.099999999999994</c:v>
                      </c:pt>
                      <c:pt idx="2758">
                        <c:v>70</c:v>
                      </c:pt>
                      <c:pt idx="2759">
                        <c:v>70.099999999999994</c:v>
                      </c:pt>
                      <c:pt idx="2760">
                        <c:v>70</c:v>
                      </c:pt>
                      <c:pt idx="2761">
                        <c:v>70.099999999999994</c:v>
                      </c:pt>
                      <c:pt idx="2762">
                        <c:v>70</c:v>
                      </c:pt>
                      <c:pt idx="2763">
                        <c:v>70.099999999999994</c:v>
                      </c:pt>
                      <c:pt idx="2764">
                        <c:v>70</c:v>
                      </c:pt>
                      <c:pt idx="2765">
                        <c:v>70.099999999999994</c:v>
                      </c:pt>
                      <c:pt idx="2766">
                        <c:v>70</c:v>
                      </c:pt>
                      <c:pt idx="2767">
                        <c:v>70.099999999999994</c:v>
                      </c:pt>
                      <c:pt idx="2768">
                        <c:v>70</c:v>
                      </c:pt>
                      <c:pt idx="2769">
                        <c:v>70.099999999999994</c:v>
                      </c:pt>
                      <c:pt idx="2770">
                        <c:v>70</c:v>
                      </c:pt>
                      <c:pt idx="2771">
                        <c:v>70.099999999999994</c:v>
                      </c:pt>
                      <c:pt idx="2772">
                        <c:v>70</c:v>
                      </c:pt>
                      <c:pt idx="2773">
                        <c:v>70.099999999999994</c:v>
                      </c:pt>
                      <c:pt idx="2774">
                        <c:v>70</c:v>
                      </c:pt>
                      <c:pt idx="2775">
                        <c:v>70.099999999999994</c:v>
                      </c:pt>
                      <c:pt idx="2776">
                        <c:v>70</c:v>
                      </c:pt>
                      <c:pt idx="2777">
                        <c:v>70.099999999999994</c:v>
                      </c:pt>
                      <c:pt idx="2778">
                        <c:v>70</c:v>
                      </c:pt>
                      <c:pt idx="2779">
                        <c:v>70.099999999999994</c:v>
                      </c:pt>
                      <c:pt idx="2780">
                        <c:v>70</c:v>
                      </c:pt>
                      <c:pt idx="2781">
                        <c:v>70.099999999999994</c:v>
                      </c:pt>
                      <c:pt idx="2782">
                        <c:v>70</c:v>
                      </c:pt>
                      <c:pt idx="2783">
                        <c:v>70.099999999999994</c:v>
                      </c:pt>
                      <c:pt idx="2784">
                        <c:v>70</c:v>
                      </c:pt>
                      <c:pt idx="2785">
                        <c:v>70.099999999999994</c:v>
                      </c:pt>
                      <c:pt idx="2786">
                        <c:v>70</c:v>
                      </c:pt>
                      <c:pt idx="2787">
                        <c:v>70.099999999999994</c:v>
                      </c:pt>
                      <c:pt idx="2788">
                        <c:v>70</c:v>
                      </c:pt>
                      <c:pt idx="2789">
                        <c:v>70.099999999999994</c:v>
                      </c:pt>
                      <c:pt idx="2790">
                        <c:v>70</c:v>
                      </c:pt>
                      <c:pt idx="2791">
                        <c:v>70.099999999999994</c:v>
                      </c:pt>
                      <c:pt idx="2792">
                        <c:v>70</c:v>
                      </c:pt>
                      <c:pt idx="2793">
                        <c:v>70.099999999999994</c:v>
                      </c:pt>
                      <c:pt idx="2794">
                        <c:v>70</c:v>
                      </c:pt>
                      <c:pt idx="2795">
                        <c:v>70.099999999999994</c:v>
                      </c:pt>
                      <c:pt idx="2796">
                        <c:v>70</c:v>
                      </c:pt>
                      <c:pt idx="2797">
                        <c:v>70.099999999999994</c:v>
                      </c:pt>
                      <c:pt idx="2798">
                        <c:v>70</c:v>
                      </c:pt>
                      <c:pt idx="2799">
                        <c:v>70.099999999999994</c:v>
                      </c:pt>
                      <c:pt idx="2800">
                        <c:v>70</c:v>
                      </c:pt>
                      <c:pt idx="2801">
                        <c:v>70.099999999999994</c:v>
                      </c:pt>
                      <c:pt idx="2802">
                        <c:v>70</c:v>
                      </c:pt>
                      <c:pt idx="2803">
                        <c:v>70.099999999999994</c:v>
                      </c:pt>
                      <c:pt idx="2804">
                        <c:v>70</c:v>
                      </c:pt>
                      <c:pt idx="2805">
                        <c:v>70.099999999999994</c:v>
                      </c:pt>
                      <c:pt idx="2806">
                        <c:v>70</c:v>
                      </c:pt>
                      <c:pt idx="2807">
                        <c:v>70.099999999999994</c:v>
                      </c:pt>
                      <c:pt idx="2808">
                        <c:v>70</c:v>
                      </c:pt>
                      <c:pt idx="2809">
                        <c:v>70.099999999999994</c:v>
                      </c:pt>
                      <c:pt idx="2810">
                        <c:v>70</c:v>
                      </c:pt>
                      <c:pt idx="2811">
                        <c:v>70.099999999999994</c:v>
                      </c:pt>
                      <c:pt idx="2812">
                        <c:v>70</c:v>
                      </c:pt>
                      <c:pt idx="2813">
                        <c:v>70.099999999999994</c:v>
                      </c:pt>
                      <c:pt idx="2814">
                        <c:v>70</c:v>
                      </c:pt>
                      <c:pt idx="2815">
                        <c:v>70.099999999999994</c:v>
                      </c:pt>
                      <c:pt idx="2816">
                        <c:v>70</c:v>
                      </c:pt>
                      <c:pt idx="2817">
                        <c:v>70.099999999999994</c:v>
                      </c:pt>
                      <c:pt idx="2818">
                        <c:v>70</c:v>
                      </c:pt>
                      <c:pt idx="2819">
                        <c:v>70.099999999999994</c:v>
                      </c:pt>
                      <c:pt idx="2820">
                        <c:v>70</c:v>
                      </c:pt>
                      <c:pt idx="2821">
                        <c:v>70.099999999999994</c:v>
                      </c:pt>
                      <c:pt idx="2822">
                        <c:v>70</c:v>
                      </c:pt>
                      <c:pt idx="2823">
                        <c:v>70.099999999999994</c:v>
                      </c:pt>
                      <c:pt idx="2824">
                        <c:v>70</c:v>
                      </c:pt>
                      <c:pt idx="2825">
                        <c:v>70.099999999999994</c:v>
                      </c:pt>
                      <c:pt idx="2826">
                        <c:v>70</c:v>
                      </c:pt>
                      <c:pt idx="2827">
                        <c:v>70.099999999999994</c:v>
                      </c:pt>
                      <c:pt idx="2828">
                        <c:v>70</c:v>
                      </c:pt>
                      <c:pt idx="2829">
                        <c:v>70.099999999999994</c:v>
                      </c:pt>
                      <c:pt idx="2830">
                        <c:v>70</c:v>
                      </c:pt>
                      <c:pt idx="2831">
                        <c:v>70.099999999999994</c:v>
                      </c:pt>
                      <c:pt idx="2832">
                        <c:v>70</c:v>
                      </c:pt>
                      <c:pt idx="2833">
                        <c:v>70.099999999999994</c:v>
                      </c:pt>
                      <c:pt idx="2834">
                        <c:v>70</c:v>
                      </c:pt>
                      <c:pt idx="2835">
                        <c:v>70.099999999999994</c:v>
                      </c:pt>
                      <c:pt idx="2836">
                        <c:v>70</c:v>
                      </c:pt>
                      <c:pt idx="2837">
                        <c:v>70.099999999999994</c:v>
                      </c:pt>
                      <c:pt idx="2838">
                        <c:v>70</c:v>
                      </c:pt>
                      <c:pt idx="2839">
                        <c:v>70.099999999999994</c:v>
                      </c:pt>
                      <c:pt idx="2840">
                        <c:v>70.2</c:v>
                      </c:pt>
                      <c:pt idx="2841">
                        <c:v>70.099999999999994</c:v>
                      </c:pt>
                      <c:pt idx="2842">
                        <c:v>70.2</c:v>
                      </c:pt>
                      <c:pt idx="2843">
                        <c:v>70.099999999999994</c:v>
                      </c:pt>
                      <c:pt idx="2844">
                        <c:v>70.2</c:v>
                      </c:pt>
                      <c:pt idx="2845">
                        <c:v>70.099999999999994</c:v>
                      </c:pt>
                      <c:pt idx="2846">
                        <c:v>70.2</c:v>
                      </c:pt>
                      <c:pt idx="2847">
                        <c:v>70.099999999999994</c:v>
                      </c:pt>
                      <c:pt idx="2848">
                        <c:v>70.2</c:v>
                      </c:pt>
                      <c:pt idx="2849">
                        <c:v>70.099999999999994</c:v>
                      </c:pt>
                      <c:pt idx="2850">
                        <c:v>70.2</c:v>
                      </c:pt>
                      <c:pt idx="2851">
                        <c:v>70.099999999999994</c:v>
                      </c:pt>
                      <c:pt idx="2852">
                        <c:v>70.2</c:v>
                      </c:pt>
                      <c:pt idx="2853">
                        <c:v>70.099999999999994</c:v>
                      </c:pt>
                      <c:pt idx="2854">
                        <c:v>70.2</c:v>
                      </c:pt>
                      <c:pt idx="2855">
                        <c:v>70.099999999999994</c:v>
                      </c:pt>
                      <c:pt idx="2856">
                        <c:v>70.2</c:v>
                      </c:pt>
                      <c:pt idx="2857">
                        <c:v>70.099999999999994</c:v>
                      </c:pt>
                      <c:pt idx="2858">
                        <c:v>70.2</c:v>
                      </c:pt>
                      <c:pt idx="2859">
                        <c:v>70.099999999999994</c:v>
                      </c:pt>
                      <c:pt idx="2860">
                        <c:v>70.2</c:v>
                      </c:pt>
                      <c:pt idx="2861">
                        <c:v>70.099999999999994</c:v>
                      </c:pt>
                      <c:pt idx="2862">
                        <c:v>70.2</c:v>
                      </c:pt>
                      <c:pt idx="2863">
                        <c:v>70.099999999999994</c:v>
                      </c:pt>
                      <c:pt idx="2864">
                        <c:v>70.2</c:v>
                      </c:pt>
                      <c:pt idx="2865">
                        <c:v>70.099999999999994</c:v>
                      </c:pt>
                      <c:pt idx="2866">
                        <c:v>70.2</c:v>
                      </c:pt>
                      <c:pt idx="2867">
                        <c:v>70.099999999999994</c:v>
                      </c:pt>
                      <c:pt idx="2868">
                        <c:v>70.2</c:v>
                      </c:pt>
                      <c:pt idx="2869">
                        <c:v>70.099999999999994</c:v>
                      </c:pt>
                      <c:pt idx="2870">
                        <c:v>70.2</c:v>
                      </c:pt>
                      <c:pt idx="2871">
                        <c:v>70.099999999999994</c:v>
                      </c:pt>
                      <c:pt idx="2872">
                        <c:v>70.2</c:v>
                      </c:pt>
                      <c:pt idx="2873">
                        <c:v>70.099999999999994</c:v>
                      </c:pt>
                      <c:pt idx="2874">
                        <c:v>70.2</c:v>
                      </c:pt>
                      <c:pt idx="2875">
                        <c:v>70.099999999999994</c:v>
                      </c:pt>
                      <c:pt idx="2876">
                        <c:v>70.2</c:v>
                      </c:pt>
                      <c:pt idx="2877">
                        <c:v>70.099999999999994</c:v>
                      </c:pt>
                      <c:pt idx="2878">
                        <c:v>70.2</c:v>
                      </c:pt>
                      <c:pt idx="2879">
                        <c:v>70.099999999999994</c:v>
                      </c:pt>
                      <c:pt idx="2880">
                        <c:v>70.2</c:v>
                      </c:pt>
                      <c:pt idx="2881">
                        <c:v>70.099999999999994</c:v>
                      </c:pt>
                      <c:pt idx="2882">
                        <c:v>70.2</c:v>
                      </c:pt>
                      <c:pt idx="2883">
                        <c:v>70.099999999999994</c:v>
                      </c:pt>
                      <c:pt idx="2884">
                        <c:v>70.2</c:v>
                      </c:pt>
                      <c:pt idx="2885">
                        <c:v>70.099999999999994</c:v>
                      </c:pt>
                      <c:pt idx="2886">
                        <c:v>70.2</c:v>
                      </c:pt>
                      <c:pt idx="2887">
                        <c:v>70.099999999999994</c:v>
                      </c:pt>
                      <c:pt idx="2888">
                        <c:v>70.2</c:v>
                      </c:pt>
                      <c:pt idx="2889">
                        <c:v>70.099999999999994</c:v>
                      </c:pt>
                      <c:pt idx="2890">
                        <c:v>70.2</c:v>
                      </c:pt>
                      <c:pt idx="2891">
                        <c:v>70.099999999999994</c:v>
                      </c:pt>
                      <c:pt idx="2892">
                        <c:v>70.2</c:v>
                      </c:pt>
                      <c:pt idx="2893">
                        <c:v>70.099999999999994</c:v>
                      </c:pt>
                      <c:pt idx="2894">
                        <c:v>70.2</c:v>
                      </c:pt>
                      <c:pt idx="2895">
                        <c:v>70.099999999999994</c:v>
                      </c:pt>
                      <c:pt idx="2896">
                        <c:v>70.2</c:v>
                      </c:pt>
                      <c:pt idx="2897">
                        <c:v>70.099999999999994</c:v>
                      </c:pt>
                      <c:pt idx="2898">
                        <c:v>70.2</c:v>
                      </c:pt>
                      <c:pt idx="2899">
                        <c:v>70.099999999999994</c:v>
                      </c:pt>
                      <c:pt idx="2900">
                        <c:v>70.2</c:v>
                      </c:pt>
                      <c:pt idx="2901">
                        <c:v>70.099999999999994</c:v>
                      </c:pt>
                      <c:pt idx="2902">
                        <c:v>70.2</c:v>
                      </c:pt>
                      <c:pt idx="2903">
                        <c:v>70.099999999999994</c:v>
                      </c:pt>
                      <c:pt idx="2904">
                        <c:v>70.2</c:v>
                      </c:pt>
                      <c:pt idx="2905">
                        <c:v>70.099999999999994</c:v>
                      </c:pt>
                      <c:pt idx="2906">
                        <c:v>70.2</c:v>
                      </c:pt>
                      <c:pt idx="2907">
                        <c:v>70.099999999999994</c:v>
                      </c:pt>
                      <c:pt idx="2908">
                        <c:v>70.2</c:v>
                      </c:pt>
                      <c:pt idx="2909">
                        <c:v>70.099999999999994</c:v>
                      </c:pt>
                      <c:pt idx="2910">
                        <c:v>70.2</c:v>
                      </c:pt>
                      <c:pt idx="2911">
                        <c:v>70.099999999999994</c:v>
                      </c:pt>
                      <c:pt idx="2912">
                        <c:v>70.2</c:v>
                      </c:pt>
                      <c:pt idx="2913">
                        <c:v>70.099999999999994</c:v>
                      </c:pt>
                      <c:pt idx="2914">
                        <c:v>70.2</c:v>
                      </c:pt>
                      <c:pt idx="2915">
                        <c:v>70.099999999999994</c:v>
                      </c:pt>
                      <c:pt idx="2916">
                        <c:v>70.2</c:v>
                      </c:pt>
                      <c:pt idx="2917">
                        <c:v>70.099999999999994</c:v>
                      </c:pt>
                      <c:pt idx="2918">
                        <c:v>70.2</c:v>
                      </c:pt>
                      <c:pt idx="2919">
                        <c:v>70.099999999999994</c:v>
                      </c:pt>
                      <c:pt idx="2920">
                        <c:v>70.2</c:v>
                      </c:pt>
                      <c:pt idx="2921">
                        <c:v>70.099999999999994</c:v>
                      </c:pt>
                      <c:pt idx="2922">
                        <c:v>70.2</c:v>
                      </c:pt>
                      <c:pt idx="2923">
                        <c:v>70.099999999999994</c:v>
                      </c:pt>
                      <c:pt idx="2924">
                        <c:v>70.2</c:v>
                      </c:pt>
                      <c:pt idx="2925">
                        <c:v>70.099999999999994</c:v>
                      </c:pt>
                      <c:pt idx="2926">
                        <c:v>70.2</c:v>
                      </c:pt>
                      <c:pt idx="2927">
                        <c:v>70.099999999999994</c:v>
                      </c:pt>
                      <c:pt idx="2928">
                        <c:v>70.2</c:v>
                      </c:pt>
                      <c:pt idx="2929">
                        <c:v>70.099999999999994</c:v>
                      </c:pt>
                      <c:pt idx="2930">
                        <c:v>70.2</c:v>
                      </c:pt>
                      <c:pt idx="2931">
                        <c:v>70.099999999999994</c:v>
                      </c:pt>
                      <c:pt idx="2932">
                        <c:v>70.2</c:v>
                      </c:pt>
                      <c:pt idx="2933">
                        <c:v>70.099999999999994</c:v>
                      </c:pt>
                      <c:pt idx="2934">
                        <c:v>70.2</c:v>
                      </c:pt>
                      <c:pt idx="2935">
                        <c:v>70.099999999999994</c:v>
                      </c:pt>
                      <c:pt idx="2936">
                        <c:v>70.2</c:v>
                      </c:pt>
                      <c:pt idx="2937">
                        <c:v>70.099999999999994</c:v>
                      </c:pt>
                      <c:pt idx="2938">
                        <c:v>70.2</c:v>
                      </c:pt>
                      <c:pt idx="2939">
                        <c:v>70.099999999999994</c:v>
                      </c:pt>
                      <c:pt idx="2940">
                        <c:v>70.2</c:v>
                      </c:pt>
                      <c:pt idx="2941">
                        <c:v>70.099999999999994</c:v>
                      </c:pt>
                      <c:pt idx="2942">
                        <c:v>70.2</c:v>
                      </c:pt>
                      <c:pt idx="2943">
                        <c:v>70.099999999999994</c:v>
                      </c:pt>
                      <c:pt idx="2944">
                        <c:v>70.2</c:v>
                      </c:pt>
                      <c:pt idx="2945">
                        <c:v>70.099999999999994</c:v>
                      </c:pt>
                      <c:pt idx="2946">
                        <c:v>70.2</c:v>
                      </c:pt>
                      <c:pt idx="2947">
                        <c:v>70.099999999999994</c:v>
                      </c:pt>
                      <c:pt idx="2948">
                        <c:v>70.2</c:v>
                      </c:pt>
                      <c:pt idx="2949">
                        <c:v>70.099999999999994</c:v>
                      </c:pt>
                      <c:pt idx="2950">
                        <c:v>70.2</c:v>
                      </c:pt>
                      <c:pt idx="2951">
                        <c:v>70.099999999999994</c:v>
                      </c:pt>
                      <c:pt idx="2952">
                        <c:v>70.2</c:v>
                      </c:pt>
                      <c:pt idx="2953">
                        <c:v>70.099999999999994</c:v>
                      </c:pt>
                      <c:pt idx="2954">
                        <c:v>70.2</c:v>
                      </c:pt>
                      <c:pt idx="2955">
                        <c:v>70.099999999999994</c:v>
                      </c:pt>
                      <c:pt idx="2956">
                        <c:v>70.2</c:v>
                      </c:pt>
                      <c:pt idx="2957">
                        <c:v>70.099999999999994</c:v>
                      </c:pt>
                      <c:pt idx="2958">
                        <c:v>70.2</c:v>
                      </c:pt>
                      <c:pt idx="2959">
                        <c:v>70.099999999999994</c:v>
                      </c:pt>
                      <c:pt idx="2960">
                        <c:v>70.2</c:v>
                      </c:pt>
                      <c:pt idx="2961">
                        <c:v>70.099999999999994</c:v>
                      </c:pt>
                      <c:pt idx="2962">
                        <c:v>70.2</c:v>
                      </c:pt>
                      <c:pt idx="2963">
                        <c:v>70.099999999999994</c:v>
                      </c:pt>
                      <c:pt idx="2964">
                        <c:v>70.2</c:v>
                      </c:pt>
                      <c:pt idx="2965">
                        <c:v>70.099999999999994</c:v>
                      </c:pt>
                      <c:pt idx="2966">
                        <c:v>70.2</c:v>
                      </c:pt>
                      <c:pt idx="2967">
                        <c:v>70.099999999999994</c:v>
                      </c:pt>
                      <c:pt idx="2968">
                        <c:v>70.2</c:v>
                      </c:pt>
                      <c:pt idx="2969">
                        <c:v>70.099999999999994</c:v>
                      </c:pt>
                      <c:pt idx="2970">
                        <c:v>70.2</c:v>
                      </c:pt>
                      <c:pt idx="2971">
                        <c:v>70.099999999999994</c:v>
                      </c:pt>
                      <c:pt idx="2972">
                        <c:v>70.2</c:v>
                      </c:pt>
                      <c:pt idx="2973">
                        <c:v>70.099999999999994</c:v>
                      </c:pt>
                      <c:pt idx="2974">
                        <c:v>70.2</c:v>
                      </c:pt>
                      <c:pt idx="2975">
                        <c:v>70.099999999999994</c:v>
                      </c:pt>
                      <c:pt idx="2976">
                        <c:v>70.2</c:v>
                      </c:pt>
                      <c:pt idx="2977">
                        <c:v>70.099999999999994</c:v>
                      </c:pt>
                      <c:pt idx="2978">
                        <c:v>70.2</c:v>
                      </c:pt>
                      <c:pt idx="2979">
                        <c:v>70.099999999999994</c:v>
                      </c:pt>
                      <c:pt idx="2980">
                        <c:v>70.2</c:v>
                      </c:pt>
                      <c:pt idx="2981">
                        <c:v>70.099999999999994</c:v>
                      </c:pt>
                      <c:pt idx="2982">
                        <c:v>70.2</c:v>
                      </c:pt>
                      <c:pt idx="2983">
                        <c:v>70.099999999999994</c:v>
                      </c:pt>
                      <c:pt idx="2984">
                        <c:v>70.2</c:v>
                      </c:pt>
                      <c:pt idx="2985">
                        <c:v>70.099999999999994</c:v>
                      </c:pt>
                      <c:pt idx="2986">
                        <c:v>70.2</c:v>
                      </c:pt>
                      <c:pt idx="2987">
                        <c:v>70.099999999999994</c:v>
                      </c:pt>
                      <c:pt idx="2988">
                        <c:v>70.2</c:v>
                      </c:pt>
                      <c:pt idx="2989">
                        <c:v>70.099999999999994</c:v>
                      </c:pt>
                      <c:pt idx="2990">
                        <c:v>70.2</c:v>
                      </c:pt>
                      <c:pt idx="2991">
                        <c:v>70.099999999999994</c:v>
                      </c:pt>
                      <c:pt idx="2992">
                        <c:v>70.2</c:v>
                      </c:pt>
                      <c:pt idx="2993">
                        <c:v>70.099999999999994</c:v>
                      </c:pt>
                      <c:pt idx="2994">
                        <c:v>70.2</c:v>
                      </c:pt>
                      <c:pt idx="2995">
                        <c:v>70.099999999999994</c:v>
                      </c:pt>
                      <c:pt idx="2996">
                        <c:v>70.2</c:v>
                      </c:pt>
                      <c:pt idx="2997">
                        <c:v>70.099999999999994</c:v>
                      </c:pt>
                      <c:pt idx="2998">
                        <c:v>70.2</c:v>
                      </c:pt>
                      <c:pt idx="2999">
                        <c:v>70.099999999999994</c:v>
                      </c:pt>
                      <c:pt idx="3000">
                        <c:v>70.2</c:v>
                      </c:pt>
                      <c:pt idx="3001">
                        <c:v>70.099999999999994</c:v>
                      </c:pt>
                      <c:pt idx="3002">
                        <c:v>70.2</c:v>
                      </c:pt>
                      <c:pt idx="3003">
                        <c:v>70.099999999999994</c:v>
                      </c:pt>
                      <c:pt idx="3004">
                        <c:v>70.2</c:v>
                      </c:pt>
                      <c:pt idx="3005">
                        <c:v>70.099999999999994</c:v>
                      </c:pt>
                      <c:pt idx="3006">
                        <c:v>70.2</c:v>
                      </c:pt>
                      <c:pt idx="3007">
                        <c:v>70.099999999999994</c:v>
                      </c:pt>
                      <c:pt idx="3008">
                        <c:v>70.2</c:v>
                      </c:pt>
                      <c:pt idx="3009">
                        <c:v>70.099999999999994</c:v>
                      </c:pt>
                      <c:pt idx="3010">
                        <c:v>70.2</c:v>
                      </c:pt>
                      <c:pt idx="3011">
                        <c:v>70.099999999999994</c:v>
                      </c:pt>
                      <c:pt idx="3012">
                        <c:v>70.2</c:v>
                      </c:pt>
                      <c:pt idx="3013">
                        <c:v>70.099999999999994</c:v>
                      </c:pt>
                      <c:pt idx="3014">
                        <c:v>70.2</c:v>
                      </c:pt>
                      <c:pt idx="3015">
                        <c:v>70.099999999999994</c:v>
                      </c:pt>
                      <c:pt idx="3016">
                        <c:v>70.2</c:v>
                      </c:pt>
                      <c:pt idx="3017">
                        <c:v>70.099999999999994</c:v>
                      </c:pt>
                      <c:pt idx="3018">
                        <c:v>70.2</c:v>
                      </c:pt>
                      <c:pt idx="3019">
                        <c:v>70.099999999999994</c:v>
                      </c:pt>
                      <c:pt idx="3020">
                        <c:v>70.2</c:v>
                      </c:pt>
                      <c:pt idx="3021">
                        <c:v>70.099999999999994</c:v>
                      </c:pt>
                      <c:pt idx="3022">
                        <c:v>70.2</c:v>
                      </c:pt>
                      <c:pt idx="3023">
                        <c:v>70.099999999999994</c:v>
                      </c:pt>
                      <c:pt idx="3024">
                        <c:v>70.2</c:v>
                      </c:pt>
                      <c:pt idx="3025">
                        <c:v>70.099999999999994</c:v>
                      </c:pt>
                    </c:numCache>
                  </c:numRef>
                </c:yVal>
                <c:smooth val="1"/>
                <c:extLst>
                  <c:ext xmlns:c16="http://schemas.microsoft.com/office/drawing/2014/chart" uri="{C3380CC4-5D6E-409C-BE32-E72D297353CC}">
                    <c16:uniqueId val="{00000013-D2B4-4480-ABD1-BB67B5974334}"/>
                  </c:ext>
                </c:extLst>
              </c15:ser>
            </c15:filteredScatterSeries>
            <c15:filteredScatterSeries>
              <c15:ser>
                <c:idx val="20"/>
                <c:order val="20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Hoja1!$V$1</c15:sqref>
                        </c15:formulaRef>
                      </c:ext>
                    </c:extLst>
                    <c:strCache>
                      <c:ptCount val="1"/>
                      <c:pt idx="0">
                        <c:v>Beam current (mA)</c:v>
                      </c:pt>
                    </c:strCache>
                  </c:strRef>
                </c:tx>
                <c:spPr>
                  <a:ln w="19050" cap="rnd">
                    <a:solidFill>
                      <a:schemeClr val="accent3">
                        <a:lumMod val="8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Hoja1!$A$2:$A$35288</c15:sqref>
                        </c15:formulaRef>
                      </c:ext>
                    </c:extLst>
                    <c:numCache>
                      <c:formatCode>m/d/yyyy\ h:mm</c:formatCode>
                      <c:ptCount val="35287"/>
                      <c:pt idx="0">
                        <c:v>44832.005324074074</c:v>
                      </c:pt>
                      <c:pt idx="1">
                        <c:v>44832.013749999998</c:v>
                      </c:pt>
                      <c:pt idx="2">
                        <c:v>44832.019942129627</c:v>
                      </c:pt>
                      <c:pt idx="3">
                        <c:v>44832.03193287037</c:v>
                      </c:pt>
                      <c:pt idx="4">
                        <c:v>44832.060891203706</c:v>
                      </c:pt>
                      <c:pt idx="5">
                        <c:v>44832.09684027778</c:v>
                      </c:pt>
                      <c:pt idx="6">
                        <c:v>44832.255752314813</c:v>
                      </c:pt>
                      <c:pt idx="7">
                        <c:v>44832.007210648146</c:v>
                      </c:pt>
                      <c:pt idx="8">
                        <c:v>44832.013865740744</c:v>
                      </c:pt>
                      <c:pt idx="9">
                        <c:v>44832.079583333332</c:v>
                      </c:pt>
                      <c:pt idx="10">
                        <c:v>44832.095023148147</c:v>
                      </c:pt>
                      <c:pt idx="11">
                        <c:v>44832.101122685184</c:v>
                      </c:pt>
                      <c:pt idx="12">
                        <c:v>44832.278495370374</c:v>
                      </c:pt>
                      <c:pt idx="13">
                        <c:v>44832.325150462966</c:v>
                      </c:pt>
                      <c:pt idx="14">
                        <c:v>44832.36377314815</c:v>
                      </c:pt>
                      <c:pt idx="15">
                        <c:v>44832.000694444447</c:v>
                      </c:pt>
                      <c:pt idx="16">
                        <c:v>44832.006944444445</c:v>
                      </c:pt>
                      <c:pt idx="17">
                        <c:v>44832.011111111111</c:v>
                      </c:pt>
                      <c:pt idx="18">
                        <c:v>44832.017361111109</c:v>
                      </c:pt>
                      <c:pt idx="19">
                        <c:v>44832.025000000001</c:v>
                      </c:pt>
                      <c:pt idx="20">
                        <c:v>44832.036805555559</c:v>
                      </c:pt>
                      <c:pt idx="21">
                        <c:v>44832.052777777775</c:v>
                      </c:pt>
                      <c:pt idx="22">
                        <c:v>44832.090277777781</c:v>
                      </c:pt>
                      <c:pt idx="23">
                        <c:v>44832.001388888886</c:v>
                      </c:pt>
                      <c:pt idx="24">
                        <c:v>44832.008333333331</c:v>
                      </c:pt>
                      <c:pt idx="25">
                        <c:v>44832.01458333333</c:v>
                      </c:pt>
                      <c:pt idx="26">
                        <c:v>44832.065972222219</c:v>
                      </c:pt>
                      <c:pt idx="27">
                        <c:v>44832.176388888889</c:v>
                      </c:pt>
                      <c:pt idx="28">
                        <c:v>44832.193055555559</c:v>
                      </c:pt>
                      <c:pt idx="29">
                        <c:v>44832.32916666667</c:v>
                      </c:pt>
                      <c:pt idx="30">
                        <c:v>44832.359027777777</c:v>
                      </c:pt>
                      <c:pt idx="31">
                        <c:v>44832.001388888886</c:v>
                      </c:pt>
                      <c:pt idx="32">
                        <c:v>44832.005555555559</c:v>
                      </c:pt>
                      <c:pt idx="33">
                        <c:v>44832.011111111111</c:v>
                      </c:pt>
                      <c:pt idx="34">
                        <c:v>44832.017361111109</c:v>
                      </c:pt>
                      <c:pt idx="35">
                        <c:v>44832.025000000001</c:v>
                      </c:pt>
                      <c:pt idx="36">
                        <c:v>44832.036805555559</c:v>
                      </c:pt>
                      <c:pt idx="37">
                        <c:v>44832.054861111108</c:v>
                      </c:pt>
                      <c:pt idx="38">
                        <c:v>44832.089583333334</c:v>
                      </c:pt>
                      <c:pt idx="39">
                        <c:v>44832.17083333333</c:v>
                      </c:pt>
                      <c:pt idx="40">
                        <c:v>44832.288194444445</c:v>
                      </c:pt>
                      <c:pt idx="41">
                        <c:v>44832.337500000001</c:v>
                      </c:pt>
                      <c:pt idx="42">
                        <c:v>44832.00277777778</c:v>
                      </c:pt>
                      <c:pt idx="43">
                        <c:v>44832.029861111114</c:v>
                      </c:pt>
                      <c:pt idx="44">
                        <c:v>44832.037499999999</c:v>
                      </c:pt>
                      <c:pt idx="45">
                        <c:v>44832.045138888891</c:v>
                      </c:pt>
                      <c:pt idx="46">
                        <c:v>44832.061805555553</c:v>
                      </c:pt>
                      <c:pt idx="47">
                        <c:v>44832.072916666664</c:v>
                      </c:pt>
                      <c:pt idx="48">
                        <c:v>44832.080555555556</c:v>
                      </c:pt>
                      <c:pt idx="49">
                        <c:v>44832.097222222219</c:v>
                      </c:pt>
                      <c:pt idx="50">
                        <c:v>44832.14166666667</c:v>
                      </c:pt>
                      <c:pt idx="51">
                        <c:v>44832.165277777778</c:v>
                      </c:pt>
                      <c:pt idx="52">
                        <c:v>44832.234722222223</c:v>
                      </c:pt>
                      <c:pt idx="53">
                        <c:v>44832.298611111109</c:v>
                      </c:pt>
                      <c:pt idx="54">
                        <c:v>44832.329861111109</c:v>
                      </c:pt>
                      <c:pt idx="55">
                        <c:v>44832.363194444442</c:v>
                      </c:pt>
                      <c:pt idx="56">
                        <c:v>44832.019444444442</c:v>
                      </c:pt>
                      <c:pt idx="57">
                        <c:v>44832.063888888886</c:v>
                      </c:pt>
                      <c:pt idx="58">
                        <c:v>44832.068749999999</c:v>
                      </c:pt>
                      <c:pt idx="59">
                        <c:v>44832.074999999997</c:v>
                      </c:pt>
                      <c:pt idx="60">
                        <c:v>44832.081250000003</c:v>
                      </c:pt>
                      <c:pt idx="61">
                        <c:v>44832.093055555553</c:v>
                      </c:pt>
                      <c:pt idx="62">
                        <c:v>44832.137499999997</c:v>
                      </c:pt>
                      <c:pt idx="63">
                        <c:v>44832.155555555553</c:v>
                      </c:pt>
                      <c:pt idx="64">
                        <c:v>44832.172222222223</c:v>
                      </c:pt>
                      <c:pt idx="65">
                        <c:v>44832.234722222223</c:v>
                      </c:pt>
                      <c:pt idx="66">
                        <c:v>44832.263194444444</c:v>
                      </c:pt>
                      <c:pt idx="67">
                        <c:v>44832.297222222223</c:v>
                      </c:pt>
                      <c:pt idx="68">
                        <c:v>44832.331944444442</c:v>
                      </c:pt>
                      <c:pt idx="69">
                        <c:v>44832.361111111109</c:v>
                      </c:pt>
                      <c:pt idx="70">
                        <c:v>44832.00277777778</c:v>
                      </c:pt>
                      <c:pt idx="71">
                        <c:v>44832.011111111111</c:v>
                      </c:pt>
                      <c:pt idx="72">
                        <c:v>44832.043055555558</c:v>
                      </c:pt>
                      <c:pt idx="73">
                        <c:v>44832.046527777777</c:v>
                      </c:pt>
                      <c:pt idx="74">
                        <c:v>44832.058333333334</c:v>
                      </c:pt>
                      <c:pt idx="75">
                        <c:v>44832.089583333334</c:v>
                      </c:pt>
                      <c:pt idx="76">
                        <c:v>44832.102083333331</c:v>
                      </c:pt>
                      <c:pt idx="77">
                        <c:v>44832.102777777778</c:v>
                      </c:pt>
                      <c:pt idx="78">
                        <c:v>44832.111805555556</c:v>
                      </c:pt>
                      <c:pt idx="79">
                        <c:v>44832.168055555558</c:v>
                      </c:pt>
                      <c:pt idx="80">
                        <c:v>44832.193749999999</c:v>
                      </c:pt>
                      <c:pt idx="81">
                        <c:v>44832.232638888891</c:v>
                      </c:pt>
                      <c:pt idx="82">
                        <c:v>44832.241666666669</c:v>
                      </c:pt>
                      <c:pt idx="83">
                        <c:v>44832.326388888891</c:v>
                      </c:pt>
                      <c:pt idx="84">
                        <c:v>44832.359722222223</c:v>
                      </c:pt>
                      <c:pt idx="85">
                        <c:v>44832.371527777781</c:v>
                      </c:pt>
                      <c:pt idx="86">
                        <c:v>44832.003171296295</c:v>
                      </c:pt>
                      <c:pt idx="87">
                        <c:v>44832.013749999998</c:v>
                      </c:pt>
                      <c:pt idx="88">
                        <c:v>44832.026365740741</c:v>
                      </c:pt>
                      <c:pt idx="89">
                        <c:v>44832.060011574074</c:v>
                      </c:pt>
                      <c:pt idx="90">
                        <c:v>44832.068032407406</c:v>
                      </c:pt>
                      <c:pt idx="91">
                        <c:v>44832.076631944445</c:v>
                      </c:pt>
                      <c:pt idx="92">
                        <c:v>44832.093333333331</c:v>
                      </c:pt>
                      <c:pt idx="93">
                        <c:v>44832.096053240741</c:v>
                      </c:pt>
                      <c:pt idx="94">
                        <c:v>44832.119409722225</c:v>
                      </c:pt>
                      <c:pt idx="95">
                        <c:v>44832.137638888889</c:v>
                      </c:pt>
                      <c:pt idx="96">
                        <c:v>44832.156597222223</c:v>
                      </c:pt>
                      <c:pt idx="97">
                        <c:v>44832.168391203704</c:v>
                      </c:pt>
                      <c:pt idx="98">
                        <c:v>44832.228807870371</c:v>
                      </c:pt>
                      <c:pt idx="99">
                        <c:v>44832.289837962962</c:v>
                      </c:pt>
                      <c:pt idx="100">
                        <c:v>44832.322476851848</c:v>
                      </c:pt>
                      <c:pt idx="101">
                        <c:v>44832.362037037034</c:v>
                      </c:pt>
                      <c:pt idx="102">
                        <c:v>44832.374849537038</c:v>
                      </c:pt>
                      <c:pt idx="103">
                        <c:v>44832.002951388888</c:v>
                      </c:pt>
                      <c:pt idx="104">
                        <c:v>44832.006157407406</c:v>
                      </c:pt>
                      <c:pt idx="105">
                        <c:v>44832.02484953704</c:v>
                      </c:pt>
                      <c:pt idx="106">
                        <c:v>44832.038263888891</c:v>
                      </c:pt>
                      <c:pt idx="107">
                        <c:v>44832.040532407409</c:v>
                      </c:pt>
                      <c:pt idx="108">
                        <c:v>44832.046666666669</c:v>
                      </c:pt>
                      <c:pt idx="109">
                        <c:v>44832.051354166666</c:v>
                      </c:pt>
                      <c:pt idx="110">
                        <c:v>44832.058958333335</c:v>
                      </c:pt>
                      <c:pt idx="111">
                        <c:v>44832.061388888891</c:v>
                      </c:pt>
                      <c:pt idx="112">
                        <c:v>44832.085162037038</c:v>
                      </c:pt>
                      <c:pt idx="113">
                        <c:v>44832.090960648151</c:v>
                      </c:pt>
                      <c:pt idx="114">
                        <c:v>44832.094282407408</c:v>
                      </c:pt>
                      <c:pt idx="115">
                        <c:v>44832.095590277779</c:v>
                      </c:pt>
                      <c:pt idx="116">
                        <c:v>44832.102407407408</c:v>
                      </c:pt>
                      <c:pt idx="117">
                        <c:v>44832.106562499997</c:v>
                      </c:pt>
                      <c:pt idx="118">
                        <c:v>44832.169340277775</c:v>
                      </c:pt>
                      <c:pt idx="119">
                        <c:v>44832.183506944442</c:v>
                      </c:pt>
                      <c:pt idx="120">
                        <c:v>44832.229571759257</c:v>
                      </c:pt>
                      <c:pt idx="121">
                        <c:v>44832.234837962962</c:v>
                      </c:pt>
                      <c:pt idx="122">
                        <c:v>44832.251620370371</c:v>
                      </c:pt>
                      <c:pt idx="123">
                        <c:v>44832.255868055552</c:v>
                      </c:pt>
                      <c:pt idx="124">
                        <c:v>44832.272511574076</c:v>
                      </c:pt>
                      <c:pt idx="125">
                        <c:v>44832.288865740738</c:v>
                      </c:pt>
                      <c:pt idx="126">
                        <c:v>44832.323553240742</c:v>
                      </c:pt>
                      <c:pt idx="127">
                        <c:v>44832.354016203702</c:v>
                      </c:pt>
                      <c:pt idx="128">
                        <c:v>44832.359675925924</c:v>
                      </c:pt>
                      <c:pt idx="129">
                        <c:v>44832.374745370369</c:v>
                      </c:pt>
                      <c:pt idx="130">
                        <c:v>44832</c:v>
                      </c:pt>
                      <c:pt idx="131">
                        <c:v>44832.004861111112</c:v>
                      </c:pt>
                      <c:pt idx="132">
                        <c:v>44832.011805555558</c:v>
                      </c:pt>
                      <c:pt idx="133">
                        <c:v>44832.017361111109</c:v>
                      </c:pt>
                      <c:pt idx="134">
                        <c:v>44832.025000000001</c:v>
                      </c:pt>
                      <c:pt idx="135">
                        <c:v>44832.040972222225</c:v>
                      </c:pt>
                      <c:pt idx="136">
                        <c:v>44832.043055555558</c:v>
                      </c:pt>
                      <c:pt idx="137">
                        <c:v>44832.0625</c:v>
                      </c:pt>
                      <c:pt idx="138">
                        <c:v>44832.068055555559</c:v>
                      </c:pt>
                      <c:pt idx="139">
                        <c:v>44832.077777777777</c:v>
                      </c:pt>
                      <c:pt idx="140">
                        <c:v>44832.078472222223</c:v>
                      </c:pt>
                      <c:pt idx="141">
                        <c:v>44832.082638888889</c:v>
                      </c:pt>
                      <c:pt idx="142">
                        <c:v>44832.089583333334</c:v>
                      </c:pt>
                      <c:pt idx="143">
                        <c:v>44832.094444444447</c:v>
                      </c:pt>
                      <c:pt idx="144">
                        <c:v>44832.106249999997</c:v>
                      </c:pt>
                      <c:pt idx="145">
                        <c:v>44832.112500000003</c:v>
                      </c:pt>
                      <c:pt idx="146">
                        <c:v>44832.115277777775</c:v>
                      </c:pt>
                      <c:pt idx="147">
                        <c:v>44832.165972222225</c:v>
                      </c:pt>
                      <c:pt idx="148">
                        <c:v>44832.189583333333</c:v>
                      </c:pt>
                      <c:pt idx="149">
                        <c:v>44832.193749999999</c:v>
                      </c:pt>
                      <c:pt idx="150">
                        <c:v>44832.197916666664</c:v>
                      </c:pt>
                      <c:pt idx="151">
                        <c:v>44832.201388888891</c:v>
                      </c:pt>
                      <c:pt idx="152">
                        <c:v>44832.205555555556</c:v>
                      </c:pt>
                      <c:pt idx="153">
                        <c:v>44832.213888888888</c:v>
                      </c:pt>
                      <c:pt idx="154">
                        <c:v>44832.220138888886</c:v>
                      </c:pt>
                      <c:pt idx="155">
                        <c:v>44832.228472222225</c:v>
                      </c:pt>
                      <c:pt idx="156">
                        <c:v>44832.245138888888</c:v>
                      </c:pt>
                      <c:pt idx="157">
                        <c:v>44832.252083333333</c:v>
                      </c:pt>
                      <c:pt idx="158">
                        <c:v>44832.254166666666</c:v>
                      </c:pt>
                      <c:pt idx="159">
                        <c:v>44832.272916666669</c:v>
                      </c:pt>
                      <c:pt idx="160">
                        <c:v>44832.286805555559</c:v>
                      </c:pt>
                      <c:pt idx="161">
                        <c:v>44832.322916666664</c:v>
                      </c:pt>
                      <c:pt idx="162">
                        <c:v>44832.32916666667</c:v>
                      </c:pt>
                      <c:pt idx="163">
                        <c:v>44832.331944444442</c:v>
                      </c:pt>
                      <c:pt idx="164">
                        <c:v>44832.342361111114</c:v>
                      </c:pt>
                      <c:pt idx="165">
                        <c:v>44832.344444444447</c:v>
                      </c:pt>
                      <c:pt idx="166">
                        <c:v>44832.354861111111</c:v>
                      </c:pt>
                      <c:pt idx="167">
                        <c:v>44832.361111111109</c:v>
                      </c:pt>
                      <c:pt idx="168">
                        <c:v>44832.374305555553</c:v>
                      </c:pt>
                      <c:pt idx="169">
                        <c:v>44832.374305555553</c:v>
                      </c:pt>
                      <c:pt idx="170">
                        <c:v>44832.000243055554</c:v>
                      </c:pt>
                      <c:pt idx="171">
                        <c:v>44832.002199074072</c:v>
                      </c:pt>
                      <c:pt idx="172">
                        <c:v>44832.002523148149</c:v>
                      </c:pt>
                      <c:pt idx="173">
                        <c:v>44832.003553240742</c:v>
                      </c:pt>
                      <c:pt idx="174">
                        <c:v>44832.006597222222</c:v>
                      </c:pt>
                      <c:pt idx="175">
                        <c:v>44832.010729166665</c:v>
                      </c:pt>
                      <c:pt idx="176">
                        <c:v>44832.014247685183</c:v>
                      </c:pt>
                      <c:pt idx="177">
                        <c:v>44832.036956018521</c:v>
                      </c:pt>
                      <c:pt idx="178">
                        <c:v>44832.043425925927</c:v>
                      </c:pt>
                      <c:pt idx="179">
                        <c:v>44832.045856481483</c:v>
                      </c:pt>
                      <c:pt idx="180">
                        <c:v>44832.058680555558</c:v>
                      </c:pt>
                      <c:pt idx="181">
                        <c:v>44832.060208333336</c:v>
                      </c:pt>
                      <c:pt idx="182">
                        <c:v>44832.061481481483</c:v>
                      </c:pt>
                      <c:pt idx="183">
                        <c:v>44832.063125000001</c:v>
                      </c:pt>
                      <c:pt idx="184">
                        <c:v>44832.06422453704</c:v>
                      </c:pt>
                      <c:pt idx="185">
                        <c:v>44832.090578703705</c:v>
                      </c:pt>
                      <c:pt idx="186">
                        <c:v>44832.091412037036</c:v>
                      </c:pt>
                      <c:pt idx="187">
                        <c:v>44832.093148148146</c:v>
                      </c:pt>
                      <c:pt idx="188">
                        <c:v>44832.098530092589</c:v>
                      </c:pt>
                      <c:pt idx="189">
                        <c:v>44832.101435185185</c:v>
                      </c:pt>
                      <c:pt idx="190">
                        <c:v>44832.102094907408</c:v>
                      </c:pt>
                      <c:pt idx="191">
                        <c:v>44832.102476851855</c:v>
                      </c:pt>
                      <c:pt idx="192">
                        <c:v>44832.105474537035</c:v>
                      </c:pt>
                      <c:pt idx="193">
                        <c:v>44832.15252314815</c:v>
                      </c:pt>
                      <c:pt idx="194">
                        <c:v>44832.15357638889</c:v>
                      </c:pt>
                      <c:pt idx="195">
                        <c:v>44832.169629629629</c:v>
                      </c:pt>
                      <c:pt idx="196">
                        <c:v>44832.169918981483</c:v>
                      </c:pt>
                      <c:pt idx="197">
                        <c:v>44832.173715277779</c:v>
                      </c:pt>
                      <c:pt idx="198">
                        <c:v>44832.185335648152</c:v>
                      </c:pt>
                      <c:pt idx="199">
                        <c:v>44832.188298611109</c:v>
                      </c:pt>
                      <c:pt idx="200">
                        <c:v>44832.189826388887</c:v>
                      </c:pt>
                      <c:pt idx="201">
                        <c:v>44832.234467592592</c:v>
                      </c:pt>
                      <c:pt idx="202">
                        <c:v>44832.236793981479</c:v>
                      </c:pt>
                      <c:pt idx="203">
                        <c:v>44832.238900462966</c:v>
                      </c:pt>
                      <c:pt idx="204">
                        <c:v>44832.239722222221</c:v>
                      </c:pt>
                      <c:pt idx="205">
                        <c:v>44832.253657407404</c:v>
                      </c:pt>
                      <c:pt idx="206">
                        <c:v>44832.254189814812</c:v>
                      </c:pt>
                      <c:pt idx="207">
                        <c:v>44832.273680555554</c:v>
                      </c:pt>
                      <c:pt idx="208">
                        <c:v>44832.290150462963</c:v>
                      </c:pt>
                      <c:pt idx="209">
                        <c:v>44832.291041666664</c:v>
                      </c:pt>
                      <c:pt idx="210">
                        <c:v>44832.291712962964</c:v>
                      </c:pt>
                      <c:pt idx="211">
                        <c:v>44832.323958333334</c:v>
                      </c:pt>
                      <c:pt idx="212">
                        <c:v>44832.324247685188</c:v>
                      </c:pt>
                      <c:pt idx="213">
                        <c:v>44832.328518518516</c:v>
                      </c:pt>
                      <c:pt idx="214">
                        <c:v>44832.329363425924</c:v>
                      </c:pt>
                      <c:pt idx="215">
                        <c:v>44832.330590277779</c:v>
                      </c:pt>
                      <c:pt idx="216">
                        <c:v>44832.355081018519</c:v>
                      </c:pt>
                      <c:pt idx="217">
                        <c:v>44832.357453703706</c:v>
                      </c:pt>
                      <c:pt idx="218">
                        <c:v>44832.358101851853</c:v>
                      </c:pt>
                      <c:pt idx="219">
                        <c:v>44832.364178240743</c:v>
                      </c:pt>
                      <c:pt idx="220">
                        <c:v>44832.367002314815</c:v>
                      </c:pt>
                      <c:pt idx="221">
                        <c:v>44832.367939814816</c:v>
                      </c:pt>
                      <c:pt idx="222">
                        <c:v>44832.002534722225</c:v>
                      </c:pt>
                      <c:pt idx="223">
                        <c:v>44832.008333333331</c:v>
                      </c:pt>
                      <c:pt idx="224">
                        <c:v>44832.019918981481</c:v>
                      </c:pt>
                      <c:pt idx="225">
                        <c:v>44832.026458333334</c:v>
                      </c:pt>
                      <c:pt idx="226">
                        <c:v>44832.02815972222</c:v>
                      </c:pt>
                      <c:pt idx="227">
                        <c:v>44832.032465277778</c:v>
                      </c:pt>
                      <c:pt idx="228">
                        <c:v>44832.040798611109</c:v>
                      </c:pt>
                      <c:pt idx="229">
                        <c:v>44832.043958333335</c:v>
                      </c:pt>
                      <c:pt idx="230">
                        <c:v>44832.05609953704</c:v>
                      </c:pt>
                      <c:pt idx="231">
                        <c:v>44832.057280092595</c:v>
                      </c:pt>
                      <c:pt idx="232">
                        <c:v>44832.0625462963</c:v>
                      </c:pt>
                      <c:pt idx="233">
                        <c:v>44832.068460648145</c:v>
                      </c:pt>
                      <c:pt idx="234">
                        <c:v>44832.075868055559</c:v>
                      </c:pt>
                      <c:pt idx="235">
                        <c:v>44832.079050925924</c:v>
                      </c:pt>
                      <c:pt idx="236">
                        <c:v>44832.082777777781</c:v>
                      </c:pt>
                      <c:pt idx="237">
                        <c:v>44832.090162037035</c:v>
                      </c:pt>
                      <c:pt idx="238">
                        <c:v>44832.094780092593</c:v>
                      </c:pt>
                      <c:pt idx="239">
                        <c:v>44832.109942129631</c:v>
                      </c:pt>
                      <c:pt idx="240">
                        <c:v>44832.112442129626</c:v>
                      </c:pt>
                      <c:pt idx="241">
                        <c:v>44832.116770833331</c:v>
                      </c:pt>
                      <c:pt idx="242">
                        <c:v>44832.120243055557</c:v>
                      </c:pt>
                      <c:pt idx="243">
                        <c:v>44832.123668981483</c:v>
                      </c:pt>
                      <c:pt idx="244">
                        <c:v>44832.138553240744</c:v>
                      </c:pt>
                      <c:pt idx="245">
                        <c:v>44832.145162037035</c:v>
                      </c:pt>
                      <c:pt idx="246">
                        <c:v>44832.15824074074</c:v>
                      </c:pt>
                      <c:pt idx="247">
                        <c:v>44832.161550925928</c:v>
                      </c:pt>
                      <c:pt idx="248">
                        <c:v>44832.166226851848</c:v>
                      </c:pt>
                      <c:pt idx="249">
                        <c:v>44832.178749999999</c:v>
                      </c:pt>
                      <c:pt idx="250">
                        <c:v>44832.179618055554</c:v>
                      </c:pt>
                      <c:pt idx="251">
                        <c:v>44832.190659722219</c:v>
                      </c:pt>
                      <c:pt idx="252">
                        <c:v>44832.193923611114</c:v>
                      </c:pt>
                      <c:pt idx="253">
                        <c:v>44832.19803240741</c:v>
                      </c:pt>
                      <c:pt idx="254">
                        <c:v>44832.199837962966</c:v>
                      </c:pt>
                      <c:pt idx="255">
                        <c:v>44832.206388888888</c:v>
                      </c:pt>
                      <c:pt idx="256">
                        <c:v>44832.21297453704</c:v>
                      </c:pt>
                      <c:pt idx="257">
                        <c:v>44832.247766203705</c:v>
                      </c:pt>
                      <c:pt idx="258">
                        <c:v>44832.266412037039</c:v>
                      </c:pt>
                      <c:pt idx="259">
                        <c:v>44832.267060185186</c:v>
                      </c:pt>
                      <c:pt idx="260">
                        <c:v>44832.273888888885</c:v>
                      </c:pt>
                      <c:pt idx="261">
                        <c:v>44832.28162037037</c:v>
                      </c:pt>
                      <c:pt idx="262">
                        <c:v>44832.309652777774</c:v>
                      </c:pt>
                      <c:pt idx="263">
                        <c:v>44832.310381944444</c:v>
                      </c:pt>
                      <c:pt idx="264">
                        <c:v>44832.322372685187</c:v>
                      </c:pt>
                      <c:pt idx="265">
                        <c:v>44832.326215277775</c:v>
                      </c:pt>
                      <c:pt idx="266">
                        <c:v>44832.333055555559</c:v>
                      </c:pt>
                      <c:pt idx="267">
                        <c:v>44832.341793981483</c:v>
                      </c:pt>
                      <c:pt idx="268">
                        <c:v>44832.349305555559</c:v>
                      </c:pt>
                      <c:pt idx="269">
                        <c:v>44832.357164351852</c:v>
                      </c:pt>
                      <c:pt idx="270">
                        <c:v>44832.361504629633</c:v>
                      </c:pt>
                      <c:pt idx="271">
                        <c:v>44832.36755787037</c:v>
                      </c:pt>
                      <c:pt idx="272">
                        <c:v>44832.371863425928</c:v>
                      </c:pt>
                      <c:pt idx="273">
                        <c:v>44832.373993055553</c:v>
                      </c:pt>
                      <c:pt idx="274">
                        <c:v>44832.374861111108</c:v>
                      </c:pt>
                      <c:pt idx="275">
                        <c:v>44832.004710648151</c:v>
                      </c:pt>
                      <c:pt idx="276">
                        <c:v>44832.007789351854</c:v>
                      </c:pt>
                      <c:pt idx="277">
                        <c:v>44832.020138888889</c:v>
                      </c:pt>
                      <c:pt idx="278">
                        <c:v>44832.031840277778</c:v>
                      </c:pt>
                      <c:pt idx="279">
                        <c:v>44832.040891203702</c:v>
                      </c:pt>
                      <c:pt idx="280">
                        <c:v>44832.04383101852</c:v>
                      </c:pt>
                      <c:pt idx="281">
                        <c:v>44832.055451388886</c:v>
                      </c:pt>
                      <c:pt idx="282">
                        <c:v>44832.057291666664</c:v>
                      </c:pt>
                      <c:pt idx="283">
                        <c:v>44832.062349537038</c:v>
                      </c:pt>
                      <c:pt idx="284">
                        <c:v>44832.068240740744</c:v>
                      </c:pt>
                      <c:pt idx="285">
                        <c:v>44832.077546296299</c:v>
                      </c:pt>
                      <c:pt idx="286">
                        <c:v>44832.078726851854</c:v>
                      </c:pt>
                      <c:pt idx="287">
                        <c:v>44832.083784722221</c:v>
                      </c:pt>
                      <c:pt idx="288">
                        <c:v>44832.089965277781</c:v>
                      </c:pt>
                      <c:pt idx="289">
                        <c:v>44832.095185185186</c:v>
                      </c:pt>
                      <c:pt idx="290">
                        <c:v>44832.103263888886</c:v>
                      </c:pt>
                      <c:pt idx="291">
                        <c:v>44832.103819444441</c:v>
                      </c:pt>
                      <c:pt idx="292">
                        <c:v>44832.106932870367</c:v>
                      </c:pt>
                      <c:pt idx="293">
                        <c:v>44832.113009259258</c:v>
                      </c:pt>
                      <c:pt idx="294">
                        <c:v>44832.116539351853</c:v>
                      </c:pt>
                      <c:pt idx="295">
                        <c:v>44832.12158564815</c:v>
                      </c:pt>
                      <c:pt idx="296">
                        <c:v>44832.123935185184</c:v>
                      </c:pt>
                      <c:pt idx="297">
                        <c:v>44832.138680555552</c:v>
                      </c:pt>
                      <c:pt idx="298">
                        <c:v>44832.144768518519</c:v>
                      </c:pt>
                      <c:pt idx="299">
                        <c:v>44832.158680555556</c:v>
                      </c:pt>
                      <c:pt idx="300">
                        <c:v>44832.161666666667</c:v>
                      </c:pt>
                      <c:pt idx="301">
                        <c:v>44832.166122685187</c:v>
                      </c:pt>
                      <c:pt idx="302">
                        <c:v>44832.175879629627</c:v>
                      </c:pt>
                      <c:pt idx="303">
                        <c:v>44832.18141203704</c:v>
                      </c:pt>
                      <c:pt idx="304">
                        <c:v>44832.190578703703</c:v>
                      </c:pt>
                      <c:pt idx="305">
                        <c:v>44832.193668981483</c:v>
                      </c:pt>
                      <c:pt idx="306">
                        <c:v>44832.197858796295</c:v>
                      </c:pt>
                      <c:pt idx="307">
                        <c:v>44832.199884259258</c:v>
                      </c:pt>
                      <c:pt idx="308">
                        <c:v>44832.205185185187</c:v>
                      </c:pt>
                      <c:pt idx="309">
                        <c:v>44832.21297453704</c:v>
                      </c:pt>
                      <c:pt idx="310">
                        <c:v>44832.220231481479</c:v>
                      </c:pt>
                      <c:pt idx="311">
                        <c:v>44832.223321759258</c:v>
                      </c:pt>
                      <c:pt idx="312">
                        <c:v>44832.230312500003</c:v>
                      </c:pt>
                      <c:pt idx="313">
                        <c:v>44832.231412037036</c:v>
                      </c:pt>
                      <c:pt idx="314">
                        <c:v>44832.24523148148</c:v>
                      </c:pt>
                      <c:pt idx="315">
                        <c:v>44832.274016203701</c:v>
                      </c:pt>
                      <c:pt idx="316">
                        <c:v>44832.287407407406</c:v>
                      </c:pt>
                      <c:pt idx="317">
                        <c:v>44832.294224537036</c:v>
                      </c:pt>
                      <c:pt idx="318">
                        <c:v>44832.296087962961</c:v>
                      </c:pt>
                      <c:pt idx="319">
                        <c:v>44832.322615740741</c:v>
                      </c:pt>
                      <c:pt idx="320">
                        <c:v>44832.325578703705</c:v>
                      </c:pt>
                      <c:pt idx="321">
                        <c:v>44832.33357638889</c:v>
                      </c:pt>
                      <c:pt idx="322">
                        <c:v>44832.340405092589</c:v>
                      </c:pt>
                      <c:pt idx="323">
                        <c:v>44832.351817129631</c:v>
                      </c:pt>
                      <c:pt idx="324">
                        <c:v>44832.356678240743</c:v>
                      </c:pt>
                      <c:pt idx="325">
                        <c:v>44832.360254629632</c:v>
                      </c:pt>
                      <c:pt idx="326">
                        <c:v>44832.373993055553</c:v>
                      </c:pt>
                      <c:pt idx="327">
                        <c:v>44832.374837962961</c:v>
                      </c:pt>
                      <c:pt idx="328">
                        <c:v>44832.001435185186</c:v>
                      </c:pt>
                      <c:pt idx="329">
                        <c:v>44832.005914351852</c:v>
                      </c:pt>
                      <c:pt idx="330">
                        <c:v>44832.015138888892</c:v>
                      </c:pt>
                      <c:pt idx="331">
                        <c:v>44832.015925925924</c:v>
                      </c:pt>
                      <c:pt idx="332">
                        <c:v>44832.020208333335</c:v>
                      </c:pt>
                      <c:pt idx="333">
                        <c:v>44832.022303240738</c:v>
                      </c:pt>
                      <c:pt idx="334">
                        <c:v>44832.023912037039</c:v>
                      </c:pt>
                      <c:pt idx="335">
                        <c:v>44832.032465277778</c:v>
                      </c:pt>
                      <c:pt idx="336">
                        <c:v>44832.040092592593</c:v>
                      </c:pt>
                      <c:pt idx="337">
                        <c:v>44832.044178240743</c:v>
                      </c:pt>
                      <c:pt idx="338">
                        <c:v>44832.0544212963</c:v>
                      </c:pt>
                      <c:pt idx="339">
                        <c:v>44832.057604166665</c:v>
                      </c:pt>
                      <c:pt idx="340">
                        <c:v>44832.062071759261</c:v>
                      </c:pt>
                      <c:pt idx="341">
                        <c:v>44832.069768518515</c:v>
                      </c:pt>
                      <c:pt idx="342">
                        <c:v>44832.076851851853</c:v>
                      </c:pt>
                      <c:pt idx="343">
                        <c:v>44832.078865740739</c:v>
                      </c:pt>
                      <c:pt idx="344">
                        <c:v>44832.082951388889</c:v>
                      </c:pt>
                      <c:pt idx="345">
                        <c:v>44832.089317129627</c:v>
                      </c:pt>
                      <c:pt idx="346">
                        <c:v>44832.090613425928</c:v>
                      </c:pt>
                      <c:pt idx="347">
                        <c:v>44832.09375</c:v>
                      </c:pt>
                      <c:pt idx="348">
                        <c:v>44832.095023148147</c:v>
                      </c:pt>
                      <c:pt idx="349">
                        <c:v>44832.102696759262</c:v>
                      </c:pt>
                      <c:pt idx="350">
                        <c:v>44832.104525462964</c:v>
                      </c:pt>
                      <c:pt idx="351">
                        <c:v>44832.109340277777</c:v>
                      </c:pt>
                      <c:pt idx="352">
                        <c:v>44832.112627314818</c:v>
                      </c:pt>
                      <c:pt idx="353">
                        <c:v>44832.116516203707</c:v>
                      </c:pt>
                      <c:pt idx="354">
                        <c:v>44832.120370370372</c:v>
                      </c:pt>
                      <c:pt idx="355">
                        <c:v>44832.12537037037</c:v>
                      </c:pt>
                      <c:pt idx="356">
                        <c:v>44832.129780092589</c:v>
                      </c:pt>
                      <c:pt idx="357">
                        <c:v>44832.147326388891</c:v>
                      </c:pt>
                      <c:pt idx="358">
                        <c:v>44832.158009259256</c:v>
                      </c:pt>
                      <c:pt idx="359">
                        <c:v>44832.161828703705</c:v>
                      </c:pt>
                      <c:pt idx="360">
                        <c:v>44832.166006944448</c:v>
                      </c:pt>
                      <c:pt idx="361">
                        <c:v>44832.169016203705</c:v>
                      </c:pt>
                      <c:pt idx="362">
                        <c:v>44832.182546296295</c:v>
                      </c:pt>
                      <c:pt idx="363">
                        <c:v>44832.208854166667</c:v>
                      </c:pt>
                      <c:pt idx="364">
                        <c:v>44832.212696759256</c:v>
                      </c:pt>
                      <c:pt idx="365">
                        <c:v>44832.229050925926</c:v>
                      </c:pt>
                      <c:pt idx="366">
                        <c:v>44832.23196759259</c:v>
                      </c:pt>
                      <c:pt idx="367">
                        <c:v>44832.247650462959</c:v>
                      </c:pt>
                      <c:pt idx="368">
                        <c:v>44832.255891203706</c:v>
                      </c:pt>
                      <c:pt idx="369">
                        <c:v>44832.270810185182</c:v>
                      </c:pt>
                      <c:pt idx="370">
                        <c:v>44832.274363425924</c:v>
                      </c:pt>
                      <c:pt idx="371">
                        <c:v>44832.28696759259</c:v>
                      </c:pt>
                      <c:pt idx="372">
                        <c:v>44832.289560185185</c:v>
                      </c:pt>
                      <c:pt idx="373">
                        <c:v>44832.298634259256</c:v>
                      </c:pt>
                      <c:pt idx="374">
                        <c:v>44832.309513888889</c:v>
                      </c:pt>
                      <c:pt idx="375">
                        <c:v>44832.324930555558</c:v>
                      </c:pt>
                      <c:pt idx="376">
                        <c:v>44832.35224537037</c:v>
                      </c:pt>
                      <c:pt idx="377">
                        <c:v>44832.358495370368</c:v>
                      </c:pt>
                      <c:pt idx="378">
                        <c:v>44832.361724537041</c:v>
                      </c:pt>
                      <c:pt idx="379">
                        <c:v>44832.373749999999</c:v>
                      </c:pt>
                      <c:pt idx="380">
                        <c:v>44832.3746875</c:v>
                      </c:pt>
                      <c:pt idx="381">
                        <c:v>44832.374849537038</c:v>
                      </c:pt>
                      <c:pt idx="382">
                        <c:v>44832.000787037039</c:v>
                      </c:pt>
                      <c:pt idx="383">
                        <c:v>44832.007685185185</c:v>
                      </c:pt>
                      <c:pt idx="384">
                        <c:v>44832.010636574072</c:v>
                      </c:pt>
                      <c:pt idx="385">
                        <c:v>44832.012048611112</c:v>
                      </c:pt>
                      <c:pt idx="386">
                        <c:v>44832.018900462965</c:v>
                      </c:pt>
                      <c:pt idx="387">
                        <c:v>44832.025127314817</c:v>
                      </c:pt>
                      <c:pt idx="388">
                        <c:v>44832.02820601852</c:v>
                      </c:pt>
                      <c:pt idx="389">
                        <c:v>44832.032372685186</c:v>
                      </c:pt>
                      <c:pt idx="390">
                        <c:v>44832.041006944448</c:v>
                      </c:pt>
                      <c:pt idx="391">
                        <c:v>44832.043576388889</c:v>
                      </c:pt>
                      <c:pt idx="392">
                        <c:v>44832.059583333335</c:v>
                      </c:pt>
                      <c:pt idx="393">
                        <c:v>44832.060231481482</c:v>
                      </c:pt>
                      <c:pt idx="394">
                        <c:v>44832.063078703701</c:v>
                      </c:pt>
                      <c:pt idx="395">
                        <c:v>44832.067731481482</c:v>
                      </c:pt>
                      <c:pt idx="396">
                        <c:v>44832.075578703705</c:v>
                      </c:pt>
                      <c:pt idx="397">
                        <c:v>44832.078761574077</c:v>
                      </c:pt>
                      <c:pt idx="398">
                        <c:v>44832.083067129628</c:v>
                      </c:pt>
                      <c:pt idx="399">
                        <c:v>44832.089699074073</c:v>
                      </c:pt>
                      <c:pt idx="400">
                        <c:v>44832.095891203702</c:v>
                      </c:pt>
                      <c:pt idx="401">
                        <c:v>44832.109293981484</c:v>
                      </c:pt>
                      <c:pt idx="402">
                        <c:v>44832.113587962966</c:v>
                      </c:pt>
                      <c:pt idx="403">
                        <c:v>44832.115127314813</c:v>
                      </c:pt>
                      <c:pt idx="404">
                        <c:v>44832.141770833332</c:v>
                      </c:pt>
                      <c:pt idx="405">
                        <c:v>44832.14398148148</c:v>
                      </c:pt>
                      <c:pt idx="406">
                        <c:v>44832.158854166664</c:v>
                      </c:pt>
                      <c:pt idx="407">
                        <c:v>44832.161631944444</c:v>
                      </c:pt>
                      <c:pt idx="408">
                        <c:v>44832.165381944447</c:v>
                      </c:pt>
                      <c:pt idx="409">
                        <c:v>44832.178437499999</c:v>
                      </c:pt>
                      <c:pt idx="410">
                        <c:v>44832.180925925924</c:v>
                      </c:pt>
                      <c:pt idx="411">
                        <c:v>44832.190196759257</c:v>
                      </c:pt>
                      <c:pt idx="412">
                        <c:v>44832.194756944446</c:v>
                      </c:pt>
                      <c:pt idx="413">
                        <c:v>44832.197962962964</c:v>
                      </c:pt>
                      <c:pt idx="414">
                        <c:v>44832.201365740744</c:v>
                      </c:pt>
                      <c:pt idx="415">
                        <c:v>44832.206493055557</c:v>
                      </c:pt>
                      <c:pt idx="416">
                        <c:v>44832.213425925926</c:v>
                      </c:pt>
                      <c:pt idx="417">
                        <c:v>44832.219907407409</c:v>
                      </c:pt>
                      <c:pt idx="418">
                        <c:v>44832.223402777781</c:v>
                      </c:pt>
                      <c:pt idx="419">
                        <c:v>44832.226053240738</c:v>
                      </c:pt>
                      <c:pt idx="420">
                        <c:v>44832.229328703703</c:v>
                      </c:pt>
                      <c:pt idx="421">
                        <c:v>44832.245185185187</c:v>
                      </c:pt>
                      <c:pt idx="422">
                        <c:v>44832.274675925924</c:v>
                      </c:pt>
                      <c:pt idx="423">
                        <c:v>44832.281736111108</c:v>
                      </c:pt>
                      <c:pt idx="424">
                        <c:v>44832.290138888886</c:v>
                      </c:pt>
                      <c:pt idx="425">
                        <c:v>44832.298703703702</c:v>
                      </c:pt>
                      <c:pt idx="426">
                        <c:v>44832.315266203703</c:v>
                      </c:pt>
                      <c:pt idx="427">
                        <c:v>44832.318449074075</c:v>
                      </c:pt>
                      <c:pt idx="428">
                        <c:v>44832.319780092592</c:v>
                      </c:pt>
                      <c:pt idx="429">
                        <c:v>44832.321284722224</c:v>
                      </c:pt>
                      <c:pt idx="430">
                        <c:v>44832.323298611111</c:v>
                      </c:pt>
                      <c:pt idx="431">
                        <c:v>44832.328969907408</c:v>
                      </c:pt>
                      <c:pt idx="432">
                        <c:v>44832.331863425927</c:v>
                      </c:pt>
                      <c:pt idx="433">
                        <c:v>44832.338518518518</c:v>
                      </c:pt>
                      <c:pt idx="434">
                        <c:v>44832.339282407411</c:v>
                      </c:pt>
                      <c:pt idx="435">
                        <c:v>44832.341041666667</c:v>
                      </c:pt>
                      <c:pt idx="436">
                        <c:v>44832.342060185183</c:v>
                      </c:pt>
                      <c:pt idx="437">
                        <c:v>44832.343171296299</c:v>
                      </c:pt>
                      <c:pt idx="438">
                        <c:v>44832.346712962964</c:v>
                      </c:pt>
                      <c:pt idx="439">
                        <c:v>44832.347337962965</c:v>
                      </c:pt>
                      <c:pt idx="440">
                        <c:v>44832.348460648151</c:v>
                      </c:pt>
                      <c:pt idx="441">
                        <c:v>44832.35365740741</c:v>
                      </c:pt>
                      <c:pt idx="442">
                        <c:v>44832.362083333333</c:v>
                      </c:pt>
                      <c:pt idx="443">
                        <c:v>44832.36509259259</c:v>
                      </c:pt>
                      <c:pt idx="444">
                        <c:v>44832.369814814818</c:v>
                      </c:pt>
                      <c:pt idx="445">
                        <c:v>44832.373391203706</c:v>
                      </c:pt>
                      <c:pt idx="446">
                        <c:v>44832.000543981485</c:v>
                      </c:pt>
                      <c:pt idx="447">
                        <c:v>44832.002754629626</c:v>
                      </c:pt>
                      <c:pt idx="448">
                        <c:v>44832.008634259262</c:v>
                      </c:pt>
                      <c:pt idx="449">
                        <c:v>44832.011435185188</c:v>
                      </c:pt>
                      <c:pt idx="450">
                        <c:v>44832.01190972222</c:v>
                      </c:pt>
                      <c:pt idx="451">
                        <c:v>44832.012280092589</c:v>
                      </c:pt>
                      <c:pt idx="452">
                        <c:v>44832.012881944444</c:v>
                      </c:pt>
                      <c:pt idx="453">
                        <c:v>44832.013333333336</c:v>
                      </c:pt>
                      <c:pt idx="454">
                        <c:v>44832.013877314814</c:v>
                      </c:pt>
                      <c:pt idx="455">
                        <c:v>44832.01635416667</c:v>
                      </c:pt>
                      <c:pt idx="456">
                        <c:v>44832.016724537039</c:v>
                      </c:pt>
                      <c:pt idx="457">
                        <c:v>44832.018020833333</c:v>
                      </c:pt>
                      <c:pt idx="458">
                        <c:v>44832.026712962965</c:v>
                      </c:pt>
                      <c:pt idx="459">
                        <c:v>44832.029108796298</c:v>
                      </c:pt>
                      <c:pt idx="460">
                        <c:v>44832.030011574076</c:v>
                      </c:pt>
                      <c:pt idx="461">
                        <c:v>44832.041168981479</c:v>
                      </c:pt>
                      <c:pt idx="462">
                        <c:v>44832.044074074074</c:v>
                      </c:pt>
                      <c:pt idx="463">
                        <c:v>44832.046666666669</c:v>
                      </c:pt>
                      <c:pt idx="464">
                        <c:v>44832.047766203701</c:v>
                      </c:pt>
                      <c:pt idx="465">
                        <c:v>44832.048506944448</c:v>
                      </c:pt>
                      <c:pt idx="466">
                        <c:v>44832.049490740741</c:v>
                      </c:pt>
                      <c:pt idx="467">
                        <c:v>44832.054675925923</c:v>
                      </c:pt>
                      <c:pt idx="468">
                        <c:v>44832.055150462962</c:v>
                      </c:pt>
                      <c:pt idx="469">
                        <c:v>44832.056215277778</c:v>
                      </c:pt>
                      <c:pt idx="470">
                        <c:v>44832.05877314815</c:v>
                      </c:pt>
                      <c:pt idx="471">
                        <c:v>44832.060312499998</c:v>
                      </c:pt>
                      <c:pt idx="472">
                        <c:v>44832.060636574075</c:v>
                      </c:pt>
                      <c:pt idx="473">
                        <c:v>44832.062199074076</c:v>
                      </c:pt>
                      <c:pt idx="474">
                        <c:v>44832.062615740739</c:v>
                      </c:pt>
                      <c:pt idx="475">
                        <c:v>44832.062858796293</c:v>
                      </c:pt>
                      <c:pt idx="476">
                        <c:v>44832.06422453704</c:v>
                      </c:pt>
                      <c:pt idx="477">
                        <c:v>44832.064976851849</c:v>
                      </c:pt>
                      <c:pt idx="478">
                        <c:v>44832.067106481481</c:v>
                      </c:pt>
                      <c:pt idx="479">
                        <c:v>44832.072824074072</c:v>
                      </c:pt>
                      <c:pt idx="480">
                        <c:v>44832.073171296295</c:v>
                      </c:pt>
                      <c:pt idx="481">
                        <c:v>44832.078009259261</c:v>
                      </c:pt>
                      <c:pt idx="482">
                        <c:v>44832.079131944447</c:v>
                      </c:pt>
                      <c:pt idx="483">
                        <c:v>44832.082766203705</c:v>
                      </c:pt>
                      <c:pt idx="484">
                        <c:v>44832.083344907405</c:v>
                      </c:pt>
                      <c:pt idx="485">
                        <c:v>44832.084131944444</c:v>
                      </c:pt>
                      <c:pt idx="486">
                        <c:v>44832.090740740743</c:v>
                      </c:pt>
                      <c:pt idx="487">
                        <c:v>44832.094421296293</c:v>
                      </c:pt>
                      <c:pt idx="488">
                        <c:v>44832.100057870368</c:v>
                      </c:pt>
                      <c:pt idx="489">
                        <c:v>44832.101134259261</c:v>
                      </c:pt>
                      <c:pt idx="490">
                        <c:v>44832.103206018517</c:v>
                      </c:pt>
                      <c:pt idx="491">
                        <c:v>44832.104733796295</c:v>
                      </c:pt>
                      <c:pt idx="492">
                        <c:v>44832.107037037036</c:v>
                      </c:pt>
                      <c:pt idx="493">
                        <c:v>44832.107245370367</c:v>
                      </c:pt>
                      <c:pt idx="494">
                        <c:v>44832.107731481483</c:v>
                      </c:pt>
                      <c:pt idx="495">
                        <c:v>44832.108506944445</c:v>
                      </c:pt>
                      <c:pt idx="496">
                        <c:v>44832.110034722224</c:v>
                      </c:pt>
                      <c:pt idx="497">
                        <c:v>44832.11347222222</c:v>
                      </c:pt>
                      <c:pt idx="498">
                        <c:v>44832.115486111114</c:v>
                      </c:pt>
                      <c:pt idx="499">
                        <c:v>44832.119293981479</c:v>
                      </c:pt>
                      <c:pt idx="500">
                        <c:v>44832.11996527778</c:v>
                      </c:pt>
                      <c:pt idx="501">
                        <c:v>44832.120381944442</c:v>
                      </c:pt>
                      <c:pt idx="502">
                        <c:v>44832.123703703706</c:v>
                      </c:pt>
                      <c:pt idx="503">
                        <c:v>44832.124652777777</c:v>
                      </c:pt>
                      <c:pt idx="504">
                        <c:v>44832.125011574077</c:v>
                      </c:pt>
                      <c:pt idx="505">
                        <c:v>44832.128680555557</c:v>
                      </c:pt>
                      <c:pt idx="506">
                        <c:v>44832.131192129629</c:v>
                      </c:pt>
                      <c:pt idx="507">
                        <c:v>44832.134097222224</c:v>
                      </c:pt>
                      <c:pt idx="508">
                        <c:v>44832.134768518517</c:v>
                      </c:pt>
                      <c:pt idx="509">
                        <c:v>44832.139398148145</c:v>
                      </c:pt>
                      <c:pt idx="510">
                        <c:v>44832.142233796294</c:v>
                      </c:pt>
                      <c:pt idx="511">
                        <c:v>44832.143425925926</c:v>
                      </c:pt>
                      <c:pt idx="512">
                        <c:v>44832.14434027778</c:v>
                      </c:pt>
                      <c:pt idx="513">
                        <c:v>44832.152685185189</c:v>
                      </c:pt>
                      <c:pt idx="514">
                        <c:v>44832.153958333336</c:v>
                      </c:pt>
                      <c:pt idx="515">
                        <c:v>44832.159594907411</c:v>
                      </c:pt>
                      <c:pt idx="516">
                        <c:v>44832.160034722219</c:v>
                      </c:pt>
                      <c:pt idx="517">
                        <c:v>44832.160613425927</c:v>
                      </c:pt>
                      <c:pt idx="518">
                        <c:v>44832.161736111113</c:v>
                      </c:pt>
                      <c:pt idx="519">
                        <c:v>44832.165520833332</c:v>
                      </c:pt>
                      <c:pt idx="520">
                        <c:v>44832.169872685183</c:v>
                      </c:pt>
                      <c:pt idx="521">
                        <c:v>44832.170324074075</c:v>
                      </c:pt>
                      <c:pt idx="522">
                        <c:v>44832.175104166665</c:v>
                      </c:pt>
                      <c:pt idx="523">
                        <c:v>44832.175393518519</c:v>
                      </c:pt>
                      <c:pt idx="524">
                        <c:v>44832.177685185183</c:v>
                      </c:pt>
                      <c:pt idx="525">
                        <c:v>44832.17827546296</c:v>
                      </c:pt>
                      <c:pt idx="526">
                        <c:v>44832.178819444445</c:v>
                      </c:pt>
                      <c:pt idx="527">
                        <c:v>44832.179652777777</c:v>
                      </c:pt>
                      <c:pt idx="528">
                        <c:v>44832.186689814815</c:v>
                      </c:pt>
                      <c:pt idx="529">
                        <c:v>44832.187731481485</c:v>
                      </c:pt>
                      <c:pt idx="530">
                        <c:v>44832.190335648149</c:v>
                      </c:pt>
                      <c:pt idx="531">
                        <c:v>44832.191689814812</c:v>
                      </c:pt>
                      <c:pt idx="532">
                        <c:v>44832.192604166667</c:v>
                      </c:pt>
                      <c:pt idx="533">
                        <c:v>44832.192928240744</c:v>
                      </c:pt>
                      <c:pt idx="534">
                        <c:v>44832.193622685183</c:v>
                      </c:pt>
                      <c:pt idx="535">
                        <c:v>44832.193796296298</c:v>
                      </c:pt>
                      <c:pt idx="536">
                        <c:v>44832.194571759261</c:v>
                      </c:pt>
                      <c:pt idx="537">
                        <c:v>44832.194884259261</c:v>
                      </c:pt>
                      <c:pt idx="538">
                        <c:v>44832.197442129633</c:v>
                      </c:pt>
                      <c:pt idx="539">
                        <c:v>44832.199884259258</c:v>
                      </c:pt>
                      <c:pt idx="540">
                        <c:v>44832.203344907408</c:v>
                      </c:pt>
                      <c:pt idx="541">
                        <c:v>44832.203634259262</c:v>
                      </c:pt>
                      <c:pt idx="542">
                        <c:v>44832.205277777779</c:v>
                      </c:pt>
                      <c:pt idx="543">
                        <c:v>44832.206238425926</c:v>
                      </c:pt>
                      <c:pt idx="544">
                        <c:v>44832.206828703704</c:v>
                      </c:pt>
                      <c:pt idx="545">
                        <c:v>44832.210266203707</c:v>
                      </c:pt>
                      <c:pt idx="546">
                        <c:v>44832.211319444446</c:v>
                      </c:pt>
                      <c:pt idx="547">
                        <c:v>44832.21434027778</c:v>
                      </c:pt>
                      <c:pt idx="548">
                        <c:v>44832.220243055555</c:v>
                      </c:pt>
                      <c:pt idx="549">
                        <c:v>44832.220381944448</c:v>
                      </c:pt>
                      <c:pt idx="550">
                        <c:v>44832.22078703704</c:v>
                      </c:pt>
                      <c:pt idx="551">
                        <c:v>44832.223692129628</c:v>
                      </c:pt>
                      <c:pt idx="552">
                        <c:v>44832.226898148147</c:v>
                      </c:pt>
                      <c:pt idx="553">
                        <c:v>44832.228796296295</c:v>
                      </c:pt>
                      <c:pt idx="554">
                        <c:v>44832.23065972222</c:v>
                      </c:pt>
                      <c:pt idx="555">
                        <c:v>44832.231273148151</c:v>
                      </c:pt>
                      <c:pt idx="556">
                        <c:v>44832.234629629631</c:v>
                      </c:pt>
                      <c:pt idx="557">
                        <c:v>44832.235729166663</c:v>
                      </c:pt>
                      <c:pt idx="558">
                        <c:v>44832.239895833336</c:v>
                      </c:pt>
                      <c:pt idx="559">
                        <c:v>44832.242581018516</c:v>
                      </c:pt>
                      <c:pt idx="560">
                        <c:v>44832.243263888886</c:v>
                      </c:pt>
                      <c:pt idx="561">
                        <c:v>44832.24423611111</c:v>
                      </c:pt>
                      <c:pt idx="562">
                        <c:v>44832.245185185187</c:v>
                      </c:pt>
                      <c:pt idx="563">
                        <c:v>44832.251516203702</c:v>
                      </c:pt>
                      <c:pt idx="564">
                        <c:v>44832.251805555556</c:v>
                      </c:pt>
                      <c:pt idx="565">
                        <c:v>44832.257037037038</c:v>
                      </c:pt>
                      <c:pt idx="566">
                        <c:v>44832.257731481484</c:v>
                      </c:pt>
                      <c:pt idx="567">
                        <c:v>44832.260092592594</c:v>
                      </c:pt>
                      <c:pt idx="568">
                        <c:v>44832.260706018518</c:v>
                      </c:pt>
                      <c:pt idx="569">
                        <c:v>44832.264606481483</c:v>
                      </c:pt>
                      <c:pt idx="570">
                        <c:v>44832.265532407408</c:v>
                      </c:pt>
                      <c:pt idx="571">
                        <c:v>44832.266273148147</c:v>
                      </c:pt>
                      <c:pt idx="572">
                        <c:v>44832.266701388886</c:v>
                      </c:pt>
                      <c:pt idx="573">
                        <c:v>44832.271226851852</c:v>
                      </c:pt>
                      <c:pt idx="574">
                        <c:v>44832.277442129627</c:v>
                      </c:pt>
                      <c:pt idx="575">
                        <c:v>44832.27957175926</c:v>
                      </c:pt>
                      <c:pt idx="576">
                        <c:v>44832.288055555553</c:v>
                      </c:pt>
                      <c:pt idx="577">
                        <c:v>44832.289479166669</c:v>
                      </c:pt>
                      <c:pt idx="578">
                        <c:v>44832.290196759262</c:v>
                      </c:pt>
                      <c:pt idx="579">
                        <c:v>44832.293761574074</c:v>
                      </c:pt>
                      <c:pt idx="580">
                        <c:v>44832.295659722222</c:v>
                      </c:pt>
                      <c:pt idx="581">
                        <c:v>44832.309016203704</c:v>
                      </c:pt>
                      <c:pt idx="582">
                        <c:v>44832.310520833336</c:v>
                      </c:pt>
                      <c:pt idx="583">
                        <c:v>44832.311585648145</c:v>
                      </c:pt>
                      <c:pt idx="584">
                        <c:v>44832.31181712963</c:v>
                      </c:pt>
                      <c:pt idx="585">
                        <c:v>44832.316481481481</c:v>
                      </c:pt>
                      <c:pt idx="586">
                        <c:v>44832.316770833335</c:v>
                      </c:pt>
                      <c:pt idx="587">
                        <c:v>44832.321458333332</c:v>
                      </c:pt>
                      <c:pt idx="588">
                        <c:v>44832.321944444448</c:v>
                      </c:pt>
                      <c:pt idx="589">
                        <c:v>44832.322916666664</c:v>
                      </c:pt>
                      <c:pt idx="590">
                        <c:v>44832.324560185189</c:v>
                      </c:pt>
                      <c:pt idx="591">
                        <c:v>44832.325532407405</c:v>
                      </c:pt>
                      <c:pt idx="592">
                        <c:v>44832.326932870368</c:v>
                      </c:pt>
                      <c:pt idx="593">
                        <c:v>44832.33021990741</c:v>
                      </c:pt>
                      <c:pt idx="594">
                        <c:v>44832.331736111111</c:v>
                      </c:pt>
                      <c:pt idx="595">
                        <c:v>44832.332754629628</c:v>
                      </c:pt>
                      <c:pt idx="596">
                        <c:v>44832.339155092595</c:v>
                      </c:pt>
                      <c:pt idx="597">
                        <c:v>44832.339421296296</c:v>
                      </c:pt>
                      <c:pt idx="598">
                        <c:v>44832.341469907406</c:v>
                      </c:pt>
                      <c:pt idx="599">
                        <c:v>44832.346805555557</c:v>
                      </c:pt>
                      <c:pt idx="600">
                        <c:v>44832.348298611112</c:v>
                      </c:pt>
                      <c:pt idx="601">
                        <c:v>44832.349560185183</c:v>
                      </c:pt>
                      <c:pt idx="602">
                        <c:v>44832.350393518522</c:v>
                      </c:pt>
                      <c:pt idx="603">
                        <c:v>44832.350682870368</c:v>
                      </c:pt>
                      <c:pt idx="604">
                        <c:v>44832.352442129632</c:v>
                      </c:pt>
                      <c:pt idx="605">
                        <c:v>44832.353865740741</c:v>
                      </c:pt>
                      <c:pt idx="606">
                        <c:v>44832.355266203704</c:v>
                      </c:pt>
                      <c:pt idx="607">
                        <c:v>44832.360520833332</c:v>
                      </c:pt>
                      <c:pt idx="608">
                        <c:v>44832.37195601852</c:v>
                      </c:pt>
                      <c:pt idx="609">
                        <c:v>44832.372199074074</c:v>
                      </c:pt>
                      <c:pt idx="610">
                        <c:v>44832.37400462963</c:v>
                      </c:pt>
                      <c:pt idx="611">
                        <c:v>44832.002141203702</c:v>
                      </c:pt>
                      <c:pt idx="612">
                        <c:v>44832.004050925927</c:v>
                      </c:pt>
                      <c:pt idx="613">
                        <c:v>44832.004652777781</c:v>
                      </c:pt>
                      <c:pt idx="614">
                        <c:v>44832.006157407406</c:v>
                      </c:pt>
                      <c:pt idx="615">
                        <c:v>44832.006585648145</c:v>
                      </c:pt>
                      <c:pt idx="616">
                        <c:v>44832.006944444445</c:v>
                      </c:pt>
                      <c:pt idx="617">
                        <c:v>44832.0075</c:v>
                      </c:pt>
                      <c:pt idx="618">
                        <c:v>44832.008159722223</c:v>
                      </c:pt>
                      <c:pt idx="619">
                        <c:v>44832.011041666665</c:v>
                      </c:pt>
                      <c:pt idx="620">
                        <c:v>44832.012094907404</c:v>
                      </c:pt>
                      <c:pt idx="621">
                        <c:v>44832.01363425926</c:v>
                      </c:pt>
                      <c:pt idx="622">
                        <c:v>44832.015381944446</c:v>
                      </c:pt>
                      <c:pt idx="623">
                        <c:v>44832.017604166664</c:v>
                      </c:pt>
                      <c:pt idx="624">
                        <c:v>44832.02107638889</c:v>
                      </c:pt>
                      <c:pt idx="625">
                        <c:v>44832.021736111114</c:v>
                      </c:pt>
                      <c:pt idx="626">
                        <c:v>44832.022256944445</c:v>
                      </c:pt>
                      <c:pt idx="627">
                        <c:v>44832.022731481484</c:v>
                      </c:pt>
                      <c:pt idx="628">
                        <c:v>44832.025555555556</c:v>
                      </c:pt>
                      <c:pt idx="629">
                        <c:v>44832.026805555557</c:v>
                      </c:pt>
                      <c:pt idx="630">
                        <c:v>44832.027129629627</c:v>
                      </c:pt>
                      <c:pt idx="631">
                        <c:v>44832.02747685185</c:v>
                      </c:pt>
                      <c:pt idx="632">
                        <c:v>44832.028101851851</c:v>
                      </c:pt>
                      <c:pt idx="633">
                        <c:v>44832.028796296298</c:v>
                      </c:pt>
                      <c:pt idx="634">
                        <c:v>44832.029039351852</c:v>
                      </c:pt>
                      <c:pt idx="635">
                        <c:v>44832.029594907406</c:v>
                      </c:pt>
                      <c:pt idx="636">
                        <c:v>44832.030127314814</c:v>
                      </c:pt>
                      <c:pt idx="637">
                        <c:v>44832.030347222222</c:v>
                      </c:pt>
                      <c:pt idx="638">
                        <c:v>44832.030624999999</c:v>
                      </c:pt>
                      <c:pt idx="639">
                        <c:v>44832.03125</c:v>
                      </c:pt>
                      <c:pt idx="640">
                        <c:v>44832.031643518516</c:v>
                      </c:pt>
                      <c:pt idx="641">
                        <c:v>44832.032129629632</c:v>
                      </c:pt>
                      <c:pt idx="642">
                        <c:v>44832.032743055555</c:v>
                      </c:pt>
                      <c:pt idx="643">
                        <c:v>44832.03533564815</c:v>
                      </c:pt>
                      <c:pt idx="644">
                        <c:v>44832.03634259259</c:v>
                      </c:pt>
                      <c:pt idx="645">
                        <c:v>44832.037268518521</c:v>
                      </c:pt>
                      <c:pt idx="646">
                        <c:v>44832.037557870368</c:v>
                      </c:pt>
                      <c:pt idx="647">
                        <c:v>44832.037939814814</c:v>
                      </c:pt>
                      <c:pt idx="648">
                        <c:v>44832.039293981485</c:v>
                      </c:pt>
                      <c:pt idx="649">
                        <c:v>44832.039675925924</c:v>
                      </c:pt>
                      <c:pt idx="650">
                        <c:v>44832.041076388887</c:v>
                      </c:pt>
                      <c:pt idx="651">
                        <c:v>44832.042025462964</c:v>
                      </c:pt>
                      <c:pt idx="652">
                        <c:v>44832.042592592596</c:v>
                      </c:pt>
                      <c:pt idx="653">
                        <c:v>44832.04451388889</c:v>
                      </c:pt>
                      <c:pt idx="654">
                        <c:v>44832.046354166669</c:v>
                      </c:pt>
                      <c:pt idx="655">
                        <c:v>44832.048564814817</c:v>
                      </c:pt>
                      <c:pt idx="656">
                        <c:v>44832.048726851855</c:v>
                      </c:pt>
                      <c:pt idx="657">
                        <c:v>44832.049791666665</c:v>
                      </c:pt>
                      <c:pt idx="658">
                        <c:v>44832.050717592596</c:v>
                      </c:pt>
                      <c:pt idx="659">
                        <c:v>44832.051053240742</c:v>
                      </c:pt>
                      <c:pt idx="660">
                        <c:v>44832.053449074076</c:v>
                      </c:pt>
                      <c:pt idx="661">
                        <c:v>44832.054328703707</c:v>
                      </c:pt>
                      <c:pt idx="662">
                        <c:v>44832.055798611109</c:v>
                      </c:pt>
                      <c:pt idx="663">
                        <c:v>44832.056076388886</c:v>
                      </c:pt>
                      <c:pt idx="664">
                        <c:v>44832.05840277778</c:v>
                      </c:pt>
                      <c:pt idx="665">
                        <c:v>44832.059618055559</c:v>
                      </c:pt>
                      <c:pt idx="666">
                        <c:v>44832.060358796298</c:v>
                      </c:pt>
                      <c:pt idx="667">
                        <c:v>44832.060648148145</c:v>
                      </c:pt>
                      <c:pt idx="668">
                        <c:v>44832.06349537037</c:v>
                      </c:pt>
                      <c:pt idx="669">
                        <c:v>44832.064351851855</c:v>
                      </c:pt>
                      <c:pt idx="670">
                        <c:v>44832.064652777779</c:v>
                      </c:pt>
                      <c:pt idx="671">
                        <c:v>44832.065717592595</c:v>
                      </c:pt>
                      <c:pt idx="672">
                        <c:v>44832.06627314815</c:v>
                      </c:pt>
                      <c:pt idx="673">
                        <c:v>44832.066793981481</c:v>
                      </c:pt>
                      <c:pt idx="674">
                        <c:v>44832.067465277774</c:v>
                      </c:pt>
                      <c:pt idx="675">
                        <c:v>44832.067916666667</c:v>
                      </c:pt>
                      <c:pt idx="676">
                        <c:v>44832.068576388891</c:v>
                      </c:pt>
                      <c:pt idx="677">
                        <c:v>44832.069409722222</c:v>
                      </c:pt>
                      <c:pt idx="678">
                        <c:v>44832.072881944441</c:v>
                      </c:pt>
                      <c:pt idx="679">
                        <c:v>44832.074131944442</c:v>
                      </c:pt>
                      <c:pt idx="680">
                        <c:v>44832.07440972222</c:v>
                      </c:pt>
                      <c:pt idx="681">
                        <c:v>44832.07613425926</c:v>
                      </c:pt>
                      <c:pt idx="682">
                        <c:v>44832.077280092592</c:v>
                      </c:pt>
                      <c:pt idx="683">
                        <c:v>44832.078310185185</c:v>
                      </c:pt>
                      <c:pt idx="684">
                        <c:v>44832.081435185188</c:v>
                      </c:pt>
                      <c:pt idx="685">
                        <c:v>44832.08189814815</c:v>
                      </c:pt>
                      <c:pt idx="686">
                        <c:v>44832.08252314815</c:v>
                      </c:pt>
                      <c:pt idx="687">
                        <c:v>44832.085393518515</c:v>
                      </c:pt>
                      <c:pt idx="688">
                        <c:v>44832.085949074077</c:v>
                      </c:pt>
                      <c:pt idx="689">
                        <c:v>44832.086539351854</c:v>
                      </c:pt>
                      <c:pt idx="690">
                        <c:v>44832.086805555555</c:v>
                      </c:pt>
                      <c:pt idx="691">
                        <c:v>44832.08730324074</c:v>
                      </c:pt>
                      <c:pt idx="692">
                        <c:v>44832.089178240742</c:v>
                      </c:pt>
                      <c:pt idx="693">
                        <c:v>44832.089861111112</c:v>
                      </c:pt>
                      <c:pt idx="694">
                        <c:v>44832.090196759258</c:v>
                      </c:pt>
                      <c:pt idx="695">
                        <c:v>44832.091458333336</c:v>
                      </c:pt>
                      <c:pt idx="696">
                        <c:v>44832.092997685184</c:v>
                      </c:pt>
                      <c:pt idx="697">
                        <c:v>44832.096215277779</c:v>
                      </c:pt>
                      <c:pt idx="698">
                        <c:v>44832.096446759257</c:v>
                      </c:pt>
                      <c:pt idx="699">
                        <c:v>44832.09716435185</c:v>
                      </c:pt>
                      <c:pt idx="700">
                        <c:v>44832.097361111111</c:v>
                      </c:pt>
                      <c:pt idx="701">
                        <c:v>44832.098229166666</c:v>
                      </c:pt>
                      <c:pt idx="702">
                        <c:v>44832.098993055559</c:v>
                      </c:pt>
                      <c:pt idx="703">
                        <c:v>44832.10119212963</c:v>
                      </c:pt>
                      <c:pt idx="704">
                        <c:v>44832.102384259262</c:v>
                      </c:pt>
                      <c:pt idx="705">
                        <c:v>44832.105312500003</c:v>
                      </c:pt>
                      <c:pt idx="706">
                        <c:v>44832.107939814814</c:v>
                      </c:pt>
                      <c:pt idx="707">
                        <c:v>44832.108831018515</c:v>
                      </c:pt>
                      <c:pt idx="708">
                        <c:v>44832.110625000001</c:v>
                      </c:pt>
                      <c:pt idx="709">
                        <c:v>44832.112581018519</c:v>
                      </c:pt>
                      <c:pt idx="710">
                        <c:v>44832.114849537036</c:v>
                      </c:pt>
                      <c:pt idx="711">
                        <c:v>44832.115034722221</c:v>
                      </c:pt>
                      <c:pt idx="712">
                        <c:v>44832.116759259261</c:v>
                      </c:pt>
                      <c:pt idx="713">
                        <c:v>44832.117430555554</c:v>
                      </c:pt>
                      <c:pt idx="714">
                        <c:v>44832.117650462962</c:v>
                      </c:pt>
                      <c:pt idx="715">
                        <c:v>44832.118194444447</c:v>
                      </c:pt>
                      <c:pt idx="716">
                        <c:v>44832.118877314817</c:v>
                      </c:pt>
                      <c:pt idx="717">
                        <c:v>44832.119166666664</c:v>
                      </c:pt>
                      <c:pt idx="718">
                        <c:v>44832.120393518519</c:v>
                      </c:pt>
                      <c:pt idx="719">
                        <c:v>44832.121666666666</c:v>
                      </c:pt>
                      <c:pt idx="720">
                        <c:v>44832.124363425923</c:v>
                      </c:pt>
                      <c:pt idx="721">
                        <c:v>44832.125694444447</c:v>
                      </c:pt>
                      <c:pt idx="722">
                        <c:v>44832.126307870371</c:v>
                      </c:pt>
                      <c:pt idx="723">
                        <c:v>44832.128854166665</c:v>
                      </c:pt>
                      <c:pt idx="724">
                        <c:v>44832.129166666666</c:v>
                      </c:pt>
                      <c:pt idx="725">
                        <c:v>44832.129490740743</c:v>
                      </c:pt>
                      <c:pt idx="726">
                        <c:v>44832.131111111114</c:v>
                      </c:pt>
                      <c:pt idx="727">
                        <c:v>44832.131562499999</c:v>
                      </c:pt>
                      <c:pt idx="728">
                        <c:v>44832.133506944447</c:v>
                      </c:pt>
                      <c:pt idx="729">
                        <c:v>44832.134363425925</c:v>
                      </c:pt>
                      <c:pt idx="730">
                        <c:v>44832.13721064815</c:v>
                      </c:pt>
                      <c:pt idx="731">
                        <c:v>44832.137627314813</c:v>
                      </c:pt>
                      <c:pt idx="732">
                        <c:v>44832.140879629631</c:v>
                      </c:pt>
                      <c:pt idx="733">
                        <c:v>44832.141215277778</c:v>
                      </c:pt>
                      <c:pt idx="734">
                        <c:v>44832.142025462963</c:v>
                      </c:pt>
                      <c:pt idx="735">
                        <c:v>44832.142766203702</c:v>
                      </c:pt>
                      <c:pt idx="736">
                        <c:v>44832.144525462965</c:v>
                      </c:pt>
                      <c:pt idx="737">
                        <c:v>44832.144872685189</c:v>
                      </c:pt>
                      <c:pt idx="738">
                        <c:v>44832.146944444445</c:v>
                      </c:pt>
                      <c:pt idx="739">
                        <c:v>44832.147673611114</c:v>
                      </c:pt>
                      <c:pt idx="740">
                        <c:v>44832.148101851853</c:v>
                      </c:pt>
                      <c:pt idx="741">
                        <c:v>44832.148587962962</c:v>
                      </c:pt>
                      <c:pt idx="742">
                        <c:v>44832.150231481479</c:v>
                      </c:pt>
                      <c:pt idx="743">
                        <c:v>44832.15084490741</c:v>
                      </c:pt>
                      <c:pt idx="744">
                        <c:v>44832.15252314815</c:v>
                      </c:pt>
                      <c:pt idx="745">
                        <c:v>44832.153923611113</c:v>
                      </c:pt>
                      <c:pt idx="746">
                        <c:v>44832.154085648152</c:v>
                      </c:pt>
                      <c:pt idx="747">
                        <c:v>44832.154351851852</c:v>
                      </c:pt>
                      <c:pt idx="748">
                        <c:v>44832.154687499999</c:v>
                      </c:pt>
                      <c:pt idx="749">
                        <c:v>44832.155324074076</c:v>
                      </c:pt>
                      <c:pt idx="750">
                        <c:v>44832.155659722222</c:v>
                      </c:pt>
                      <c:pt idx="751">
                        <c:v>44832.15724537037</c:v>
                      </c:pt>
                      <c:pt idx="752">
                        <c:v>44832.16065972222</c:v>
                      </c:pt>
                      <c:pt idx="753">
                        <c:v>44832.162407407406</c:v>
                      </c:pt>
                      <c:pt idx="754">
                        <c:v>44832.163136574076</c:v>
                      </c:pt>
                      <c:pt idx="755">
                        <c:v>44832.163599537038</c:v>
                      </c:pt>
                      <c:pt idx="756">
                        <c:v>44832.164317129631</c:v>
                      </c:pt>
                      <c:pt idx="757">
                        <c:v>44832.164548611108</c:v>
                      </c:pt>
                      <c:pt idx="758">
                        <c:v>44832.164722222224</c:v>
                      </c:pt>
                      <c:pt idx="759">
                        <c:v>44832.165081018517</c:v>
                      </c:pt>
                      <c:pt idx="760">
                        <c:v>44832.165300925924</c:v>
                      </c:pt>
                      <c:pt idx="761">
                        <c:v>44832.166504629633</c:v>
                      </c:pt>
                      <c:pt idx="762">
                        <c:v>44832.16678240741</c:v>
                      </c:pt>
                      <c:pt idx="763">
                        <c:v>44832.167222222219</c:v>
                      </c:pt>
                      <c:pt idx="764">
                        <c:v>44832.167627314811</c:v>
                      </c:pt>
                      <c:pt idx="765">
                        <c:v>44832.16851851852</c:v>
                      </c:pt>
                      <c:pt idx="766">
                        <c:v>44832.169374999998</c:v>
                      </c:pt>
                      <c:pt idx="767">
                        <c:v>44832.170277777775</c:v>
                      </c:pt>
                      <c:pt idx="768">
                        <c:v>44832.170752314814</c:v>
                      </c:pt>
                      <c:pt idx="769">
                        <c:v>44832.171724537038</c:v>
                      </c:pt>
                      <c:pt idx="770">
                        <c:v>44832.175543981481</c:v>
                      </c:pt>
                      <c:pt idx="771">
                        <c:v>44832.177141203705</c:v>
                      </c:pt>
                      <c:pt idx="772">
                        <c:v>44832.177534722221</c:v>
                      </c:pt>
                      <c:pt idx="773">
                        <c:v>44832.17796296296</c:v>
                      </c:pt>
                      <c:pt idx="774">
                        <c:v>44832.178900462961</c:v>
                      </c:pt>
                      <c:pt idx="775">
                        <c:v>44832.179826388892</c:v>
                      </c:pt>
                      <c:pt idx="776">
                        <c:v>44832.18074074074</c:v>
                      </c:pt>
                      <c:pt idx="777">
                        <c:v>44832.182129629633</c:v>
                      </c:pt>
                      <c:pt idx="778">
                        <c:v>44832.182673611111</c:v>
                      </c:pt>
                      <c:pt idx="779">
                        <c:v>44832.182800925926</c:v>
                      </c:pt>
                      <c:pt idx="780">
                        <c:v>44832.18309027778</c:v>
                      </c:pt>
                      <c:pt idx="781">
                        <c:v>44832.184351851851</c:v>
                      </c:pt>
                      <c:pt idx="782">
                        <c:v>44832.185671296298</c:v>
                      </c:pt>
                      <c:pt idx="783">
                        <c:v>44832.186157407406</c:v>
                      </c:pt>
                      <c:pt idx="784">
                        <c:v>44832.188761574071</c:v>
                      </c:pt>
                      <c:pt idx="785">
                        <c:v>44832.189189814817</c:v>
                      </c:pt>
                      <c:pt idx="786">
                        <c:v>44832.19021990741</c:v>
                      </c:pt>
                      <c:pt idx="787">
                        <c:v>44832.192754629628</c:v>
                      </c:pt>
                      <c:pt idx="788">
                        <c:v>44832.193287037036</c:v>
                      </c:pt>
                      <c:pt idx="789">
                        <c:v>44832.194814814815</c:v>
                      </c:pt>
                      <c:pt idx="790">
                        <c:v>44832.195960648147</c:v>
                      </c:pt>
                      <c:pt idx="791">
                        <c:v>44832.19803240741</c:v>
                      </c:pt>
                      <c:pt idx="792">
                        <c:v>44832.198483796295</c:v>
                      </c:pt>
                      <c:pt idx="793">
                        <c:v>44832.198703703703</c:v>
                      </c:pt>
                      <c:pt idx="794">
                        <c:v>44832.199687499997</c:v>
                      </c:pt>
                      <c:pt idx="795">
                        <c:v>44832.202719907407</c:v>
                      </c:pt>
                      <c:pt idx="796">
                        <c:v>44832.2030787037</c:v>
                      </c:pt>
                      <c:pt idx="797">
                        <c:v>44832.203865740739</c:v>
                      </c:pt>
                      <c:pt idx="798">
                        <c:v>44832.205370370371</c:v>
                      </c:pt>
                      <c:pt idx="799">
                        <c:v>44832.205879629626</c:v>
                      </c:pt>
                      <c:pt idx="800">
                        <c:v>44832.206041666665</c:v>
                      </c:pt>
                      <c:pt idx="801">
                        <c:v>44832.206724537034</c:v>
                      </c:pt>
                      <c:pt idx="802">
                        <c:v>44832.207233796296</c:v>
                      </c:pt>
                      <c:pt idx="803">
                        <c:v>44832.210706018515</c:v>
                      </c:pt>
                      <c:pt idx="804">
                        <c:v>44832.211793981478</c:v>
                      </c:pt>
                      <c:pt idx="805">
                        <c:v>44832.212013888886</c:v>
                      </c:pt>
                      <c:pt idx="806">
                        <c:v>44832.214062500003</c:v>
                      </c:pt>
                      <c:pt idx="807">
                        <c:v>44832.214189814818</c:v>
                      </c:pt>
                      <c:pt idx="808">
                        <c:v>44832.215057870373</c:v>
                      </c:pt>
                      <c:pt idx="809">
                        <c:v>44832.215902777774</c:v>
                      </c:pt>
                      <c:pt idx="810">
                        <c:v>44832.224178240744</c:v>
                      </c:pt>
                      <c:pt idx="811">
                        <c:v>44832.225011574075</c:v>
                      </c:pt>
                      <c:pt idx="812">
                        <c:v>44832.226921296293</c:v>
                      </c:pt>
                      <c:pt idx="813">
                        <c:v>44832.228101851855</c:v>
                      </c:pt>
                      <c:pt idx="814">
                        <c:v>44832.228958333333</c:v>
                      </c:pt>
                      <c:pt idx="815">
                        <c:v>44832.229594907411</c:v>
                      </c:pt>
                      <c:pt idx="816">
                        <c:v>44832.230185185188</c:v>
                      </c:pt>
                      <c:pt idx="817">
                        <c:v>44832.231805555559</c:v>
                      </c:pt>
                      <c:pt idx="818">
                        <c:v>44832.232974537037</c:v>
                      </c:pt>
                      <c:pt idx="819">
                        <c:v>44832.233657407407</c:v>
                      </c:pt>
                      <c:pt idx="820">
                        <c:v>44832.235081018516</c:v>
                      </c:pt>
                      <c:pt idx="821">
                        <c:v>44832.235358796293</c:v>
                      </c:pt>
                      <c:pt idx="822">
                        <c:v>44832.237696759257</c:v>
                      </c:pt>
                      <c:pt idx="823">
                        <c:v>44832.238969907405</c:v>
                      </c:pt>
                      <c:pt idx="824">
                        <c:v>44832.240312499998</c:v>
                      </c:pt>
                      <c:pt idx="825">
                        <c:v>44832.241585648146</c:v>
                      </c:pt>
                      <c:pt idx="826">
                        <c:v>44832.243263888886</c:v>
                      </c:pt>
                      <c:pt idx="827">
                        <c:v>44832.243506944447</c:v>
                      </c:pt>
                      <c:pt idx="828">
                        <c:v>44832.243819444448</c:v>
                      </c:pt>
                      <c:pt idx="829">
                        <c:v>44832.245879629627</c:v>
                      </c:pt>
                      <c:pt idx="830">
                        <c:v>44832.248854166668</c:v>
                      </c:pt>
                      <c:pt idx="831">
                        <c:v>44832.251747685186</c:v>
                      </c:pt>
                      <c:pt idx="832">
                        <c:v>44832.252187500002</c:v>
                      </c:pt>
                      <c:pt idx="833">
                        <c:v>44832.252280092594</c:v>
                      </c:pt>
                      <c:pt idx="834">
                        <c:v>44832.252685185187</c:v>
                      </c:pt>
                      <c:pt idx="835">
                        <c:v>44832.254444444443</c:v>
                      </c:pt>
                      <c:pt idx="836">
                        <c:v>44832.255266203705</c:v>
                      </c:pt>
                      <c:pt idx="837">
                        <c:v>44832.257465277777</c:v>
                      </c:pt>
                      <c:pt idx="838">
                        <c:v>44832.257581018515</c:v>
                      </c:pt>
                      <c:pt idx="839">
                        <c:v>44832.258344907408</c:v>
                      </c:pt>
                      <c:pt idx="840">
                        <c:v>44832.260150462964</c:v>
                      </c:pt>
                      <c:pt idx="841">
                        <c:v>44832.261342592596</c:v>
                      </c:pt>
                      <c:pt idx="842">
                        <c:v>44832.263124999998</c:v>
                      </c:pt>
                      <c:pt idx="843">
                        <c:v>44832.264166666668</c:v>
                      </c:pt>
                      <c:pt idx="844">
                        <c:v>44832.266030092593</c:v>
                      </c:pt>
                      <c:pt idx="845">
                        <c:v>44832.266689814816</c:v>
                      </c:pt>
                      <c:pt idx="846">
                        <c:v>44832.267685185187</c:v>
                      </c:pt>
                      <c:pt idx="847">
                        <c:v>44832.268240740741</c:v>
                      </c:pt>
                      <c:pt idx="848">
                        <c:v>44832.26966435185</c:v>
                      </c:pt>
                      <c:pt idx="849">
                        <c:v>44832.27070601852</c:v>
                      </c:pt>
                      <c:pt idx="850">
                        <c:v>44832.27107638889</c:v>
                      </c:pt>
                      <c:pt idx="851">
                        <c:v>44832.272777777776</c:v>
                      </c:pt>
                      <c:pt idx="852">
                        <c:v>44832.273148148146</c:v>
                      </c:pt>
                      <c:pt idx="853">
                        <c:v>44832.274861111109</c:v>
                      </c:pt>
                      <c:pt idx="854">
                        <c:v>44832.275648148148</c:v>
                      </c:pt>
                      <c:pt idx="855">
                        <c:v>44832.2815162037</c:v>
                      </c:pt>
                      <c:pt idx="856">
                        <c:v>44832.282268518517</c:v>
                      </c:pt>
                      <c:pt idx="857">
                        <c:v>44832.282905092594</c:v>
                      </c:pt>
                      <c:pt idx="858">
                        <c:v>44832.28365740741</c:v>
                      </c:pt>
                      <c:pt idx="859">
                        <c:v>44832.284166666665</c:v>
                      </c:pt>
                      <c:pt idx="860">
                        <c:v>44832.286527777775</c:v>
                      </c:pt>
                      <c:pt idx="861">
                        <c:v>44832.286782407406</c:v>
                      </c:pt>
                      <c:pt idx="862">
                        <c:v>44832.287106481483</c:v>
                      </c:pt>
                      <c:pt idx="863">
                        <c:v>44832.288576388892</c:v>
                      </c:pt>
                      <c:pt idx="864">
                        <c:v>44832.2893287037</c:v>
                      </c:pt>
                      <c:pt idx="865">
                        <c:v>44832.290289351855</c:v>
                      </c:pt>
                      <c:pt idx="866">
                        <c:v>44832.292523148149</c:v>
                      </c:pt>
                      <c:pt idx="867">
                        <c:v>44832.292928240742</c:v>
                      </c:pt>
                      <c:pt idx="868">
                        <c:v>44832.29451388889</c:v>
                      </c:pt>
                      <c:pt idx="869">
                        <c:v>44832.295081018521</c:v>
                      </c:pt>
                      <c:pt idx="870">
                        <c:v>44832.295891203707</c:v>
                      </c:pt>
                      <c:pt idx="871">
                        <c:v>44832.297094907408</c:v>
                      </c:pt>
                      <c:pt idx="872">
                        <c:v>44832.297638888886</c:v>
                      </c:pt>
                      <c:pt idx="873">
                        <c:v>44832.298113425924</c:v>
                      </c:pt>
                      <c:pt idx="874">
                        <c:v>44832.298495370371</c:v>
                      </c:pt>
                      <c:pt idx="875">
                        <c:v>44832.298819444448</c:v>
                      </c:pt>
                      <c:pt idx="876">
                        <c:v>44832.299363425926</c:v>
                      </c:pt>
                      <c:pt idx="877">
                        <c:v>44832.299537037034</c:v>
                      </c:pt>
                      <c:pt idx="878">
                        <c:v>44832.301805555559</c:v>
                      </c:pt>
                      <c:pt idx="879">
                        <c:v>44832.302349537036</c:v>
                      </c:pt>
                      <c:pt idx="880">
                        <c:v>44832.302951388891</c:v>
                      </c:pt>
                      <c:pt idx="881">
                        <c:v>44832.303344907406</c:v>
                      </c:pt>
                      <c:pt idx="882">
                        <c:v>44832.303749999999</c:v>
                      </c:pt>
                      <c:pt idx="883">
                        <c:v>44832.304108796299</c:v>
                      </c:pt>
                      <c:pt idx="884">
                        <c:v>44832.304513888892</c:v>
                      </c:pt>
                      <c:pt idx="885">
                        <c:v>44832.304895833331</c:v>
                      </c:pt>
                      <c:pt idx="886">
                        <c:v>44832.306145833332</c:v>
                      </c:pt>
                      <c:pt idx="887">
                        <c:v>44832.307685185187</c:v>
                      </c:pt>
                      <c:pt idx="888">
                        <c:v>44832.310729166667</c:v>
                      </c:pt>
                      <c:pt idx="889">
                        <c:v>44832.311157407406</c:v>
                      </c:pt>
                      <c:pt idx="890">
                        <c:v>44832.312268518515</c:v>
                      </c:pt>
                      <c:pt idx="891">
                        <c:v>44832.313321759262</c:v>
                      </c:pt>
                      <c:pt idx="892">
                        <c:v>44832.316481481481</c:v>
                      </c:pt>
                      <c:pt idx="893">
                        <c:v>44832.318807870368</c:v>
                      </c:pt>
                      <c:pt idx="894">
                        <c:v>44832.319837962961</c:v>
                      </c:pt>
                      <c:pt idx="895">
                        <c:v>44832.321180555555</c:v>
                      </c:pt>
                      <c:pt idx="896">
                        <c:v>44832.322222222225</c:v>
                      </c:pt>
                      <c:pt idx="897">
                        <c:v>44832.323101851849</c:v>
                      </c:pt>
                      <c:pt idx="898">
                        <c:v>44832.323391203703</c:v>
                      </c:pt>
                      <c:pt idx="899">
                        <c:v>44832.324143518519</c:v>
                      </c:pt>
                      <c:pt idx="900">
                        <c:v>44832.325104166666</c:v>
                      </c:pt>
                      <c:pt idx="901">
                        <c:v>44832.325648148151</c:v>
                      </c:pt>
                      <c:pt idx="902">
                        <c:v>44832.327581018515</c:v>
                      </c:pt>
                      <c:pt idx="903">
                        <c:v>44832.328414351854</c:v>
                      </c:pt>
                      <c:pt idx="904">
                        <c:v>44832.328599537039</c:v>
                      </c:pt>
                      <c:pt idx="905">
                        <c:v>44832.329548611109</c:v>
                      </c:pt>
                      <c:pt idx="906">
                        <c:v>44832.329837962963</c:v>
                      </c:pt>
                      <c:pt idx="907">
                        <c:v>44832.332974537036</c:v>
                      </c:pt>
                      <c:pt idx="908">
                        <c:v>44832.338333333333</c:v>
                      </c:pt>
                      <c:pt idx="909">
                        <c:v>44832.339131944442</c:v>
                      </c:pt>
                      <c:pt idx="910">
                        <c:v>44832.341319444444</c:v>
                      </c:pt>
                      <c:pt idx="911">
                        <c:v>44832.341863425929</c:v>
                      </c:pt>
                      <c:pt idx="912">
                        <c:v>44832.34233796296</c:v>
                      </c:pt>
                      <c:pt idx="913">
                        <c:v>44832.343738425923</c:v>
                      </c:pt>
                      <c:pt idx="914">
                        <c:v>44832.344178240739</c:v>
                      </c:pt>
                      <c:pt idx="915">
                        <c:v>44832.345104166663</c:v>
                      </c:pt>
                      <c:pt idx="916">
                        <c:v>44832.349560185183</c:v>
                      </c:pt>
                      <c:pt idx="917">
                        <c:v>44832.350821759261</c:v>
                      </c:pt>
                      <c:pt idx="918">
                        <c:v>44832.357152777775</c:v>
                      </c:pt>
                      <c:pt idx="919">
                        <c:v>44832.360671296294</c:v>
                      </c:pt>
                      <c:pt idx="920">
                        <c:v>44832.361504629633</c:v>
                      </c:pt>
                      <c:pt idx="921">
                        <c:v>44832.364548611113</c:v>
                      </c:pt>
                      <c:pt idx="922">
                        <c:v>44832.366284722222</c:v>
                      </c:pt>
                      <c:pt idx="923">
                        <c:v>44832.366435185184</c:v>
                      </c:pt>
                      <c:pt idx="924">
                        <c:v>44832.367222222223</c:v>
                      </c:pt>
                      <c:pt idx="925">
                        <c:v>44832.368391203701</c:v>
                      </c:pt>
                      <c:pt idx="926">
                        <c:v>44832.369513888887</c:v>
                      </c:pt>
                      <c:pt idx="927">
                        <c:v>44832.371932870374</c:v>
                      </c:pt>
                      <c:pt idx="928">
                        <c:v>44832.37332175926</c:v>
                      </c:pt>
                      <c:pt idx="929">
                        <c:v>44832.001481481479</c:v>
                      </c:pt>
                      <c:pt idx="930">
                        <c:v>44832.001493055555</c:v>
                      </c:pt>
                      <c:pt idx="931">
                        <c:v>44832.001504629632</c:v>
                      </c:pt>
                      <c:pt idx="932">
                        <c:v>44832.001516203702</c:v>
                      </c:pt>
                      <c:pt idx="933">
                        <c:v>44832.004050925927</c:v>
                      </c:pt>
                      <c:pt idx="934">
                        <c:v>44832.004074074073</c:v>
                      </c:pt>
                      <c:pt idx="935">
                        <c:v>44832.004212962966</c:v>
                      </c:pt>
                      <c:pt idx="936">
                        <c:v>44832.004224537035</c:v>
                      </c:pt>
                      <c:pt idx="937">
                        <c:v>44832.004305555558</c:v>
                      </c:pt>
                      <c:pt idx="938">
                        <c:v>44832.004328703704</c:v>
                      </c:pt>
                      <c:pt idx="939">
                        <c:v>44832.004374999997</c:v>
                      </c:pt>
                      <c:pt idx="940">
                        <c:v>44832.004386574074</c:v>
                      </c:pt>
                      <c:pt idx="941">
                        <c:v>44832.004594907405</c:v>
                      </c:pt>
                      <c:pt idx="942">
                        <c:v>44832.004606481481</c:v>
                      </c:pt>
                      <c:pt idx="943">
                        <c:v>44832.004629629628</c:v>
                      </c:pt>
                      <c:pt idx="944">
                        <c:v>44832.004710648151</c:v>
                      </c:pt>
                      <c:pt idx="945">
                        <c:v>44832.00472222222</c:v>
                      </c:pt>
                      <c:pt idx="946">
                        <c:v>44832.004745370374</c:v>
                      </c:pt>
                      <c:pt idx="947">
                        <c:v>44832.004756944443</c:v>
                      </c:pt>
                      <c:pt idx="948">
                        <c:v>44832.004791666666</c:v>
                      </c:pt>
                      <c:pt idx="949">
                        <c:v>44832.004803240743</c:v>
                      </c:pt>
                      <c:pt idx="950">
                        <c:v>44832.004814814813</c:v>
                      </c:pt>
                      <c:pt idx="951">
                        <c:v>44832.004826388889</c:v>
                      </c:pt>
                      <c:pt idx="952">
                        <c:v>44832.004837962966</c:v>
                      </c:pt>
                      <c:pt idx="953">
                        <c:v>44832.004849537036</c:v>
                      </c:pt>
                      <c:pt idx="954">
                        <c:v>44832.004861111112</c:v>
                      </c:pt>
                      <c:pt idx="955">
                        <c:v>44832.004872685182</c:v>
                      </c:pt>
                      <c:pt idx="956">
                        <c:v>44832.00508101852</c:v>
                      </c:pt>
                      <c:pt idx="957">
                        <c:v>44832.00509259259</c:v>
                      </c:pt>
                      <c:pt idx="958">
                        <c:v>44832.00513888889</c:v>
                      </c:pt>
                      <c:pt idx="959">
                        <c:v>44832.005277777775</c:v>
                      </c:pt>
                      <c:pt idx="960">
                        <c:v>44832.005289351851</c:v>
                      </c:pt>
                      <c:pt idx="961">
                        <c:v>44832.005324074074</c:v>
                      </c:pt>
                      <c:pt idx="962">
                        <c:v>44832.005335648151</c:v>
                      </c:pt>
                      <c:pt idx="963">
                        <c:v>44832.005381944444</c:v>
                      </c:pt>
                      <c:pt idx="964">
                        <c:v>44832.005393518521</c:v>
                      </c:pt>
                      <c:pt idx="965">
                        <c:v>44832.005474537036</c:v>
                      </c:pt>
                      <c:pt idx="966">
                        <c:v>44832.005486111113</c:v>
                      </c:pt>
                      <c:pt idx="967">
                        <c:v>44832.005960648145</c:v>
                      </c:pt>
                      <c:pt idx="968">
                        <c:v>44832.005972222221</c:v>
                      </c:pt>
                      <c:pt idx="969">
                        <c:v>44832.005983796298</c:v>
                      </c:pt>
                      <c:pt idx="970">
                        <c:v>44832.005995370368</c:v>
                      </c:pt>
                      <c:pt idx="971">
                        <c:v>44832.006504629629</c:v>
                      </c:pt>
                      <c:pt idx="972">
                        <c:v>44832.006516203706</c:v>
                      </c:pt>
                      <c:pt idx="973">
                        <c:v>44832.006527777776</c:v>
                      </c:pt>
                      <c:pt idx="974">
                        <c:v>44832.006562499999</c:v>
                      </c:pt>
                      <c:pt idx="975">
                        <c:v>44832.006736111114</c:v>
                      </c:pt>
                      <c:pt idx="976">
                        <c:v>44832.006747685184</c:v>
                      </c:pt>
                      <c:pt idx="977">
                        <c:v>44832.006990740738</c:v>
                      </c:pt>
                      <c:pt idx="978">
                        <c:v>44832.007013888891</c:v>
                      </c:pt>
                      <c:pt idx="979">
                        <c:v>44832.007280092592</c:v>
                      </c:pt>
                      <c:pt idx="980">
                        <c:v>44832.007291666669</c:v>
                      </c:pt>
                      <c:pt idx="981">
                        <c:v>44832.0078587963</c:v>
                      </c:pt>
                      <c:pt idx="982">
                        <c:v>44832.007870370369</c:v>
                      </c:pt>
                      <c:pt idx="983">
                        <c:v>44832.007916666669</c:v>
                      </c:pt>
                      <c:pt idx="984">
                        <c:v>44832.007928240739</c:v>
                      </c:pt>
                      <c:pt idx="985">
                        <c:v>44832.009942129633</c:v>
                      </c:pt>
                      <c:pt idx="986">
                        <c:v>44832.009953703702</c:v>
                      </c:pt>
                      <c:pt idx="987">
                        <c:v>44832.009976851848</c:v>
                      </c:pt>
                      <c:pt idx="988">
                        <c:v>44832.009988425925</c:v>
                      </c:pt>
                      <c:pt idx="989">
                        <c:v>44832.010057870371</c:v>
                      </c:pt>
                      <c:pt idx="990">
                        <c:v>44832.010069444441</c:v>
                      </c:pt>
                      <c:pt idx="991">
                        <c:v>44832.010081018518</c:v>
                      </c:pt>
                      <c:pt idx="992">
                        <c:v>44832.010092592594</c:v>
                      </c:pt>
                      <c:pt idx="993">
                        <c:v>44832.010115740741</c:v>
                      </c:pt>
                      <c:pt idx="994">
                        <c:v>44832.010150462964</c:v>
                      </c:pt>
                      <c:pt idx="995">
                        <c:v>44832.010162037041</c:v>
                      </c:pt>
                      <c:pt idx="996">
                        <c:v>44832.010185185187</c:v>
                      </c:pt>
                      <c:pt idx="997">
                        <c:v>44832.010196759256</c:v>
                      </c:pt>
                      <c:pt idx="998">
                        <c:v>44832.010266203702</c:v>
                      </c:pt>
                      <c:pt idx="999">
                        <c:v>44832.010289351849</c:v>
                      </c:pt>
                      <c:pt idx="1000">
                        <c:v>44832.010312500002</c:v>
                      </c:pt>
                      <c:pt idx="1001">
                        <c:v>44832.010335648149</c:v>
                      </c:pt>
                      <c:pt idx="1002">
                        <c:v>44832.010358796295</c:v>
                      </c:pt>
                      <c:pt idx="1003">
                        <c:v>44832.010393518518</c:v>
                      </c:pt>
                      <c:pt idx="1004">
                        <c:v>44832.010416666664</c:v>
                      </c:pt>
                      <c:pt idx="1005">
                        <c:v>44832.010601851849</c:v>
                      </c:pt>
                      <c:pt idx="1006">
                        <c:v>44832.010625000003</c:v>
                      </c:pt>
                      <c:pt idx="1007">
                        <c:v>44832.010648148149</c:v>
                      </c:pt>
                      <c:pt idx="1008">
                        <c:v>44832.010659722226</c:v>
                      </c:pt>
                      <c:pt idx="1009">
                        <c:v>44832.010671296295</c:v>
                      </c:pt>
                      <c:pt idx="1010">
                        <c:v>44832.010694444441</c:v>
                      </c:pt>
                      <c:pt idx="1011">
                        <c:v>44832.010729166665</c:v>
                      </c:pt>
                      <c:pt idx="1012">
                        <c:v>44832.010752314818</c:v>
                      </c:pt>
                      <c:pt idx="1013">
                        <c:v>44832.010763888888</c:v>
                      </c:pt>
                      <c:pt idx="1014">
                        <c:v>44832.010775462964</c:v>
                      </c:pt>
                      <c:pt idx="1015">
                        <c:v>44832.010833333334</c:v>
                      </c:pt>
                      <c:pt idx="1016">
                        <c:v>44832.01085648148</c:v>
                      </c:pt>
                      <c:pt idx="1017">
                        <c:v>44832.010868055557</c:v>
                      </c:pt>
                      <c:pt idx="1018">
                        <c:v>44832.010937500003</c:v>
                      </c:pt>
                      <c:pt idx="1019">
                        <c:v>44832.010949074072</c:v>
                      </c:pt>
                      <c:pt idx="1020">
                        <c:v>44832.010972222219</c:v>
                      </c:pt>
                      <c:pt idx="1021">
                        <c:v>44832.010995370372</c:v>
                      </c:pt>
                      <c:pt idx="1022">
                        <c:v>44832.011006944442</c:v>
                      </c:pt>
                      <c:pt idx="1023">
                        <c:v>44832.011030092595</c:v>
                      </c:pt>
                      <c:pt idx="1024">
                        <c:v>44832.011041666665</c:v>
                      </c:pt>
                      <c:pt idx="1025">
                        <c:v>44832.011076388888</c:v>
                      </c:pt>
                      <c:pt idx="1026">
                        <c:v>44832.011087962965</c:v>
                      </c:pt>
                      <c:pt idx="1027">
                        <c:v>44832.011122685188</c:v>
                      </c:pt>
                      <c:pt idx="1028">
                        <c:v>44832.011134259257</c:v>
                      </c:pt>
                      <c:pt idx="1029">
                        <c:v>44832.011273148149</c:v>
                      </c:pt>
                      <c:pt idx="1030">
                        <c:v>44832.011284722219</c:v>
                      </c:pt>
                      <c:pt idx="1031">
                        <c:v>44832.011307870373</c:v>
                      </c:pt>
                      <c:pt idx="1032">
                        <c:v>44832.011319444442</c:v>
                      </c:pt>
                      <c:pt idx="1033">
                        <c:v>44832.011678240742</c:v>
                      </c:pt>
                      <c:pt idx="1034">
                        <c:v>44832.011701388888</c:v>
                      </c:pt>
                      <c:pt idx="1035">
                        <c:v>44832.011736111112</c:v>
                      </c:pt>
                      <c:pt idx="1036">
                        <c:v>44832.011747685188</c:v>
                      </c:pt>
                      <c:pt idx="1037">
                        <c:v>44832.011782407404</c:v>
                      </c:pt>
                      <c:pt idx="1038">
                        <c:v>44832.011793981481</c:v>
                      </c:pt>
                      <c:pt idx="1039">
                        <c:v>44832.012928240743</c:v>
                      </c:pt>
                      <c:pt idx="1040">
                        <c:v>44832.012939814813</c:v>
                      </c:pt>
                      <c:pt idx="1041">
                        <c:v>44832.013090277775</c:v>
                      </c:pt>
                      <c:pt idx="1042">
                        <c:v>44832.013101851851</c:v>
                      </c:pt>
                      <c:pt idx="1043">
                        <c:v>44832.013148148151</c:v>
                      </c:pt>
                      <c:pt idx="1044">
                        <c:v>44832.013159722221</c:v>
                      </c:pt>
                      <c:pt idx="1045">
                        <c:v>44832.013206018521</c:v>
                      </c:pt>
                      <c:pt idx="1046">
                        <c:v>44832.013240740744</c:v>
                      </c:pt>
                      <c:pt idx="1047">
                        <c:v>44832.013275462959</c:v>
                      </c:pt>
                      <c:pt idx="1048">
                        <c:v>44832.013298611113</c:v>
                      </c:pt>
                      <c:pt idx="1049">
                        <c:v>44832.013310185182</c:v>
                      </c:pt>
                      <c:pt idx="1050">
                        <c:v>44832.013333333336</c:v>
                      </c:pt>
                      <c:pt idx="1051">
                        <c:v>44832.013344907406</c:v>
                      </c:pt>
                      <c:pt idx="1052">
                        <c:v>44832.013356481482</c:v>
                      </c:pt>
                      <c:pt idx="1053">
                        <c:v>44832.013425925928</c:v>
                      </c:pt>
                      <c:pt idx="1054">
                        <c:v>44832.013437499998</c:v>
                      </c:pt>
                      <c:pt idx="1055">
                        <c:v>44832.013449074075</c:v>
                      </c:pt>
                      <c:pt idx="1056">
                        <c:v>44832.013460648152</c:v>
                      </c:pt>
                      <c:pt idx="1057">
                        <c:v>44832.042210648149</c:v>
                      </c:pt>
                      <c:pt idx="1058">
                        <c:v>44832.042222222219</c:v>
                      </c:pt>
                      <c:pt idx="1059">
                        <c:v>44832.042233796295</c:v>
                      </c:pt>
                      <c:pt idx="1060">
                        <c:v>44832.042245370372</c:v>
                      </c:pt>
                      <c:pt idx="1061">
                        <c:v>44832.042256944442</c:v>
                      </c:pt>
                      <c:pt idx="1062">
                        <c:v>44832.042268518519</c:v>
                      </c:pt>
                      <c:pt idx="1063">
                        <c:v>44832.042314814818</c:v>
                      </c:pt>
                      <c:pt idx="1064">
                        <c:v>44832.042326388888</c:v>
                      </c:pt>
                      <c:pt idx="1065">
                        <c:v>44832.042337962965</c:v>
                      </c:pt>
                      <c:pt idx="1066">
                        <c:v>44832.042349537034</c:v>
                      </c:pt>
                      <c:pt idx="1067">
                        <c:v>44832.042372685188</c:v>
                      </c:pt>
                      <c:pt idx="1068">
                        <c:v>44832.042407407411</c:v>
                      </c:pt>
                      <c:pt idx="1069">
                        <c:v>44832.04241898148</c:v>
                      </c:pt>
                      <c:pt idx="1070">
                        <c:v>44832.042430555557</c:v>
                      </c:pt>
                      <c:pt idx="1071">
                        <c:v>44832.042453703703</c:v>
                      </c:pt>
                      <c:pt idx="1072">
                        <c:v>44832.04246527778</c:v>
                      </c:pt>
                      <c:pt idx="1073">
                        <c:v>44832.042986111112</c:v>
                      </c:pt>
                      <c:pt idx="1074">
                        <c:v>44832.042997685188</c:v>
                      </c:pt>
                      <c:pt idx="1075">
                        <c:v>44832.044131944444</c:v>
                      </c:pt>
                      <c:pt idx="1076">
                        <c:v>44832.04414351852</c:v>
                      </c:pt>
                      <c:pt idx="1077">
                        <c:v>44832.044189814813</c:v>
                      </c:pt>
                      <c:pt idx="1078">
                        <c:v>44832.04420138889</c:v>
                      </c:pt>
                      <c:pt idx="1079">
                        <c:v>44832.044224537036</c:v>
                      </c:pt>
                      <c:pt idx="1080">
                        <c:v>44832.044236111113</c:v>
                      </c:pt>
                      <c:pt idx="1081">
                        <c:v>44832.044270833336</c:v>
                      </c:pt>
                      <c:pt idx="1082">
                        <c:v>44832.044282407405</c:v>
                      </c:pt>
                      <c:pt idx="1083">
                        <c:v>44832.057638888888</c:v>
                      </c:pt>
                      <c:pt idx="1084">
                        <c:v>44832.057662037034</c:v>
                      </c:pt>
                      <c:pt idx="1085">
                        <c:v>44832.057685185187</c:v>
                      </c:pt>
                      <c:pt idx="1086">
                        <c:v>44832.057696759257</c:v>
                      </c:pt>
                      <c:pt idx="1087">
                        <c:v>44832.057708333334</c:v>
                      </c:pt>
                      <c:pt idx="1088">
                        <c:v>44832.057719907411</c:v>
                      </c:pt>
                      <c:pt idx="1089">
                        <c:v>44832.05777777778</c:v>
                      </c:pt>
                      <c:pt idx="1090">
                        <c:v>44832.057789351849</c:v>
                      </c:pt>
                      <c:pt idx="1091">
                        <c:v>44832.057824074072</c:v>
                      </c:pt>
                      <c:pt idx="1092">
                        <c:v>44832.057835648149</c:v>
                      </c:pt>
                      <c:pt idx="1093">
                        <c:v>44832.057870370372</c:v>
                      </c:pt>
                      <c:pt idx="1094">
                        <c:v>44832.057881944442</c:v>
                      </c:pt>
                      <c:pt idx="1095">
                        <c:v>44832.057916666665</c:v>
                      </c:pt>
                      <c:pt idx="1096">
                        <c:v>44832.057928240742</c:v>
                      </c:pt>
                      <c:pt idx="1097">
                        <c:v>44832.058067129627</c:v>
                      </c:pt>
                      <c:pt idx="1098">
                        <c:v>44832.058078703703</c:v>
                      </c:pt>
                      <c:pt idx="1099">
                        <c:v>44832.058113425926</c:v>
                      </c:pt>
                      <c:pt idx="1100">
                        <c:v>44832.058125000003</c:v>
                      </c:pt>
                      <c:pt idx="1101">
                        <c:v>44832.058159722219</c:v>
                      </c:pt>
                      <c:pt idx="1102">
                        <c:v>44832.058171296296</c:v>
                      </c:pt>
                      <c:pt idx="1103">
                        <c:v>44832.058217592596</c:v>
                      </c:pt>
                      <c:pt idx="1104">
                        <c:v>44832.058229166665</c:v>
                      </c:pt>
                      <c:pt idx="1105">
                        <c:v>44832.058310185188</c:v>
                      </c:pt>
                      <c:pt idx="1106">
                        <c:v>44832.058321759258</c:v>
                      </c:pt>
                      <c:pt idx="1107">
                        <c:v>44832.058379629627</c:v>
                      </c:pt>
                      <c:pt idx="1108">
                        <c:v>44832.058425925927</c:v>
                      </c:pt>
                      <c:pt idx="1109">
                        <c:v>44832.058437500003</c:v>
                      </c:pt>
                      <c:pt idx="1110">
                        <c:v>44832.05846064815</c:v>
                      </c:pt>
                      <c:pt idx="1111">
                        <c:v>44832.058472222219</c:v>
                      </c:pt>
                      <c:pt idx="1112">
                        <c:v>44832.058506944442</c:v>
                      </c:pt>
                      <c:pt idx="1113">
                        <c:v>44832.058541666665</c:v>
                      </c:pt>
                      <c:pt idx="1114">
                        <c:v>44832.058564814812</c:v>
                      </c:pt>
                      <c:pt idx="1115">
                        <c:v>44832.058576388888</c:v>
                      </c:pt>
                      <c:pt idx="1116">
                        <c:v>44832.058587962965</c:v>
                      </c:pt>
                      <c:pt idx="1117">
                        <c:v>44832.058599537035</c:v>
                      </c:pt>
                      <c:pt idx="1118">
                        <c:v>44832.058611111112</c:v>
                      </c:pt>
                      <c:pt idx="1119">
                        <c:v>44832.058634259258</c:v>
                      </c:pt>
                      <c:pt idx="1120">
                        <c:v>44832.058668981481</c:v>
                      </c:pt>
                      <c:pt idx="1121">
                        <c:v>44832.058680555558</c:v>
                      </c:pt>
                      <c:pt idx="1122">
                        <c:v>44832.058692129627</c:v>
                      </c:pt>
                      <c:pt idx="1123">
                        <c:v>44832.058703703704</c:v>
                      </c:pt>
                      <c:pt idx="1124">
                        <c:v>44832.058715277781</c:v>
                      </c:pt>
                      <c:pt idx="1125">
                        <c:v>44832.05878472222</c:v>
                      </c:pt>
                      <c:pt idx="1126">
                        <c:v>44832.058796296296</c:v>
                      </c:pt>
                      <c:pt idx="1127">
                        <c:v>44832.058819444443</c:v>
                      </c:pt>
                      <c:pt idx="1128">
                        <c:v>44832.058831018519</c:v>
                      </c:pt>
                      <c:pt idx="1129">
                        <c:v>44832.058854166666</c:v>
                      </c:pt>
                      <c:pt idx="1130">
                        <c:v>44832.058865740742</c:v>
                      </c:pt>
                      <c:pt idx="1131">
                        <c:v>44832.058877314812</c:v>
                      </c:pt>
                      <c:pt idx="1132">
                        <c:v>44832.058888888889</c:v>
                      </c:pt>
                      <c:pt idx="1133">
                        <c:v>44832.058912037035</c:v>
                      </c:pt>
                      <c:pt idx="1134">
                        <c:v>44832.058935185189</c:v>
                      </c:pt>
                      <c:pt idx="1135">
                        <c:v>44832.058969907404</c:v>
                      </c:pt>
                      <c:pt idx="1136">
                        <c:v>44832.058981481481</c:v>
                      </c:pt>
                      <c:pt idx="1137">
                        <c:v>44832.058993055558</c:v>
                      </c:pt>
                      <c:pt idx="1138">
                        <c:v>44832.059004629627</c:v>
                      </c:pt>
                      <c:pt idx="1139">
                        <c:v>44832.059016203704</c:v>
                      </c:pt>
                      <c:pt idx="1140">
                        <c:v>44832.059027777781</c:v>
                      </c:pt>
                      <c:pt idx="1141">
                        <c:v>44832.05908564815</c:v>
                      </c:pt>
                      <c:pt idx="1142">
                        <c:v>44832.05909722222</c:v>
                      </c:pt>
                      <c:pt idx="1143">
                        <c:v>44832.059120370373</c:v>
                      </c:pt>
                      <c:pt idx="1144">
                        <c:v>44832.059131944443</c:v>
                      </c:pt>
                      <c:pt idx="1145">
                        <c:v>44832.05914351852</c:v>
                      </c:pt>
                      <c:pt idx="1146">
                        <c:v>44832.059155092589</c:v>
                      </c:pt>
                      <c:pt idx="1147">
                        <c:v>44832.059166666666</c:v>
                      </c:pt>
                      <c:pt idx="1148">
                        <c:v>44832.059212962966</c:v>
                      </c:pt>
                      <c:pt idx="1149">
                        <c:v>44832.059236111112</c:v>
                      </c:pt>
                      <c:pt idx="1150">
                        <c:v>44832.063923611109</c:v>
                      </c:pt>
                      <c:pt idx="1151">
                        <c:v>44832.063935185186</c:v>
                      </c:pt>
                      <c:pt idx="1152">
                        <c:v>44832.063958333332</c:v>
                      </c:pt>
                      <c:pt idx="1153">
                        <c:v>44832.063969907409</c:v>
                      </c:pt>
                      <c:pt idx="1154">
                        <c:v>44832.063981481479</c:v>
                      </c:pt>
                      <c:pt idx="1155">
                        <c:v>44832.064027777778</c:v>
                      </c:pt>
                      <c:pt idx="1156">
                        <c:v>44832.064039351855</c:v>
                      </c:pt>
                      <c:pt idx="1157">
                        <c:v>44832.064074074071</c:v>
                      </c:pt>
                      <c:pt idx="1158">
                        <c:v>44832.064108796294</c:v>
                      </c:pt>
                      <c:pt idx="1159">
                        <c:v>44832.064120370371</c:v>
                      </c:pt>
                      <c:pt idx="1160">
                        <c:v>44832.064155092594</c:v>
                      </c:pt>
                      <c:pt idx="1161">
                        <c:v>44832.064166666663</c:v>
                      </c:pt>
                      <c:pt idx="1162">
                        <c:v>44832.064189814817</c:v>
                      </c:pt>
                      <c:pt idx="1163">
                        <c:v>44832.064201388886</c:v>
                      </c:pt>
                      <c:pt idx="1164">
                        <c:v>44832.06422453704</c:v>
                      </c:pt>
                      <c:pt idx="1165">
                        <c:v>44832.064247685186</c:v>
                      </c:pt>
                      <c:pt idx="1166">
                        <c:v>44832.064293981479</c:v>
                      </c:pt>
                      <c:pt idx="1167">
                        <c:v>44832.064305555556</c:v>
                      </c:pt>
                      <c:pt idx="1168">
                        <c:v>44832.064456018517</c:v>
                      </c:pt>
                      <c:pt idx="1169">
                        <c:v>44832.064467592594</c:v>
                      </c:pt>
                      <c:pt idx="1170">
                        <c:v>44832.06454861111</c:v>
                      </c:pt>
                      <c:pt idx="1171">
                        <c:v>44832.064560185187</c:v>
                      </c:pt>
                      <c:pt idx="1172">
                        <c:v>44832.064583333333</c:v>
                      </c:pt>
                      <c:pt idx="1173">
                        <c:v>44832.064606481479</c:v>
                      </c:pt>
                      <c:pt idx="1174">
                        <c:v>44832.064618055556</c:v>
                      </c:pt>
                      <c:pt idx="1175">
                        <c:v>44832.064652777779</c:v>
                      </c:pt>
                      <c:pt idx="1176">
                        <c:v>44832.064675925925</c:v>
                      </c:pt>
                      <c:pt idx="1177">
                        <c:v>44832.064687500002</c:v>
                      </c:pt>
                      <c:pt idx="1178">
                        <c:v>44832.064699074072</c:v>
                      </c:pt>
                      <c:pt idx="1179">
                        <c:v>44832.064722222225</c:v>
                      </c:pt>
                      <c:pt idx="1180">
                        <c:v>44832.064733796295</c:v>
                      </c:pt>
                      <c:pt idx="1181">
                        <c:v>44832.064826388887</c:v>
                      </c:pt>
                      <c:pt idx="1182">
                        <c:v>44832.064837962964</c:v>
                      </c:pt>
                      <c:pt idx="1183">
                        <c:v>44832.06490740741</c:v>
                      </c:pt>
                      <c:pt idx="1184">
                        <c:v>44832.064953703702</c:v>
                      </c:pt>
                      <c:pt idx="1185">
                        <c:v>44832.065034722225</c:v>
                      </c:pt>
                      <c:pt idx="1186">
                        <c:v>44832.065104166664</c:v>
                      </c:pt>
                      <c:pt idx="1187">
                        <c:v>44832.065127314818</c:v>
                      </c:pt>
                      <c:pt idx="1188">
                        <c:v>44832.065196759257</c:v>
                      </c:pt>
                      <c:pt idx="1189">
                        <c:v>44832.065208333333</c:v>
                      </c:pt>
                      <c:pt idx="1190">
                        <c:v>44832.065243055556</c:v>
                      </c:pt>
                      <c:pt idx="1191">
                        <c:v>44832.065266203703</c:v>
                      </c:pt>
                      <c:pt idx="1192">
                        <c:v>44832.06527777778</c:v>
                      </c:pt>
                      <c:pt idx="1193">
                        <c:v>44832.065381944441</c:v>
                      </c:pt>
                      <c:pt idx="1194">
                        <c:v>44832.065416666665</c:v>
                      </c:pt>
                      <c:pt idx="1195">
                        <c:v>44832.065462962964</c:v>
                      </c:pt>
                      <c:pt idx="1196">
                        <c:v>44832.065474537034</c:v>
                      </c:pt>
                      <c:pt idx="1197">
                        <c:v>44832.065555555557</c:v>
                      </c:pt>
                      <c:pt idx="1198">
                        <c:v>44832.065567129626</c:v>
                      </c:pt>
                      <c:pt idx="1199">
                        <c:v>44832.065578703703</c:v>
                      </c:pt>
                      <c:pt idx="1200">
                        <c:v>44832.06559027778</c:v>
                      </c:pt>
                      <c:pt idx="1201">
                        <c:v>44832.065601851849</c:v>
                      </c:pt>
                      <c:pt idx="1202">
                        <c:v>44832.065613425926</c:v>
                      </c:pt>
                      <c:pt idx="1203">
                        <c:v>44832.065648148149</c:v>
                      </c:pt>
                      <c:pt idx="1204">
                        <c:v>44832.065659722219</c:v>
                      </c:pt>
                      <c:pt idx="1205">
                        <c:v>44832.065671296295</c:v>
                      </c:pt>
                      <c:pt idx="1206">
                        <c:v>44832.065682870372</c:v>
                      </c:pt>
                      <c:pt idx="1207">
                        <c:v>44832.066006944442</c:v>
                      </c:pt>
                      <c:pt idx="1208">
                        <c:v>44832.066018518519</c:v>
                      </c:pt>
                      <c:pt idx="1209">
                        <c:v>44832.066122685188</c:v>
                      </c:pt>
                      <c:pt idx="1210">
                        <c:v>44832.066134259258</c:v>
                      </c:pt>
                      <c:pt idx="1211">
                        <c:v>44832.066203703704</c:v>
                      </c:pt>
                      <c:pt idx="1212">
                        <c:v>44832.06622685185</c:v>
                      </c:pt>
                      <c:pt idx="1213">
                        <c:v>44832.072326388887</c:v>
                      </c:pt>
                      <c:pt idx="1214">
                        <c:v>44832.072337962964</c:v>
                      </c:pt>
                      <c:pt idx="1215">
                        <c:v>44832.072708333333</c:v>
                      </c:pt>
                      <c:pt idx="1216">
                        <c:v>44832.07271990741</c:v>
                      </c:pt>
                      <c:pt idx="1217">
                        <c:v>44832.073194444441</c:v>
                      </c:pt>
                      <c:pt idx="1218">
                        <c:v>44832.073206018518</c:v>
                      </c:pt>
                      <c:pt idx="1219">
                        <c:v>44832.073750000003</c:v>
                      </c:pt>
                      <c:pt idx="1220">
                        <c:v>44832.073761574073</c:v>
                      </c:pt>
                      <c:pt idx="1221">
                        <c:v>44832.073796296296</c:v>
                      </c:pt>
                      <c:pt idx="1222">
                        <c:v>44832.073807870373</c:v>
                      </c:pt>
                      <c:pt idx="1223">
                        <c:v>44832.073854166665</c:v>
                      </c:pt>
                      <c:pt idx="1224">
                        <c:v>44832.073888888888</c:v>
                      </c:pt>
                      <c:pt idx="1225">
                        <c:v>44832.073900462965</c:v>
                      </c:pt>
                      <c:pt idx="1226">
                        <c:v>44832.073912037034</c:v>
                      </c:pt>
                      <c:pt idx="1227">
                        <c:v>44832.073946759258</c:v>
                      </c:pt>
                      <c:pt idx="1228">
                        <c:v>44832.074016203704</c:v>
                      </c:pt>
                      <c:pt idx="1229">
                        <c:v>44832.07402777778</c:v>
                      </c:pt>
                      <c:pt idx="1230">
                        <c:v>44832.074074074073</c:v>
                      </c:pt>
                      <c:pt idx="1231">
                        <c:v>44832.07408564815</c:v>
                      </c:pt>
                      <c:pt idx="1232">
                        <c:v>44832.074097222219</c:v>
                      </c:pt>
                      <c:pt idx="1233">
                        <c:v>44832.074131944442</c:v>
                      </c:pt>
                      <c:pt idx="1234">
                        <c:v>44832.074143518519</c:v>
                      </c:pt>
                      <c:pt idx="1235">
                        <c:v>44832.074166666665</c:v>
                      </c:pt>
                      <c:pt idx="1236">
                        <c:v>44832.074224537035</c:v>
                      </c:pt>
                      <c:pt idx="1237">
                        <c:v>44832.074236111112</c:v>
                      </c:pt>
                      <c:pt idx="1238">
                        <c:v>44832.074247685188</c:v>
                      </c:pt>
                      <c:pt idx="1239">
                        <c:v>44832.074259259258</c:v>
                      </c:pt>
                      <c:pt idx="1240">
                        <c:v>44832.074270833335</c:v>
                      </c:pt>
                      <c:pt idx="1241">
                        <c:v>44832.074282407404</c:v>
                      </c:pt>
                      <c:pt idx="1242">
                        <c:v>44832.074293981481</c:v>
                      </c:pt>
                      <c:pt idx="1243">
                        <c:v>44832.074317129627</c:v>
                      </c:pt>
                      <c:pt idx="1244">
                        <c:v>44832.074374999997</c:v>
                      </c:pt>
                      <c:pt idx="1245">
                        <c:v>44832.074386574073</c:v>
                      </c:pt>
                      <c:pt idx="1246">
                        <c:v>44832.07471064815</c:v>
                      </c:pt>
                      <c:pt idx="1247">
                        <c:v>44832.07472222222</c:v>
                      </c:pt>
                      <c:pt idx="1248">
                        <c:v>44832.078009259261</c:v>
                      </c:pt>
                      <c:pt idx="1249">
                        <c:v>44832.078020833331</c:v>
                      </c:pt>
                      <c:pt idx="1250">
                        <c:v>44832.078032407408</c:v>
                      </c:pt>
                      <c:pt idx="1251">
                        <c:v>44832.078055555554</c:v>
                      </c:pt>
                      <c:pt idx="1252">
                        <c:v>44832.078113425923</c:v>
                      </c:pt>
                      <c:pt idx="1253">
                        <c:v>44832.078125</c:v>
                      </c:pt>
                      <c:pt idx="1254">
                        <c:v>44832.078148148146</c:v>
                      </c:pt>
                      <c:pt idx="1255">
                        <c:v>44832.078159722223</c:v>
                      </c:pt>
                      <c:pt idx="1256">
                        <c:v>44832.0781712963</c:v>
                      </c:pt>
                      <c:pt idx="1257">
                        <c:v>44832.078194444446</c:v>
                      </c:pt>
                      <c:pt idx="1258">
                        <c:v>44832.078206018516</c:v>
                      </c:pt>
                      <c:pt idx="1259">
                        <c:v>44832.078217592592</c:v>
                      </c:pt>
                      <c:pt idx="1260">
                        <c:v>44832.078275462962</c:v>
                      </c:pt>
                      <c:pt idx="1261">
                        <c:v>44832.078287037039</c:v>
                      </c:pt>
                      <c:pt idx="1262">
                        <c:v>44832.078449074077</c:v>
                      </c:pt>
                      <c:pt idx="1263">
                        <c:v>44832.078460648147</c:v>
                      </c:pt>
                      <c:pt idx="1264">
                        <c:v>44832.078472222223</c:v>
                      </c:pt>
                      <c:pt idx="1265">
                        <c:v>44832.078483796293</c:v>
                      </c:pt>
                      <c:pt idx="1266">
                        <c:v>44832.078634259262</c:v>
                      </c:pt>
                      <c:pt idx="1267">
                        <c:v>44832.078645833331</c:v>
                      </c:pt>
                      <c:pt idx="1268">
                        <c:v>44832.079236111109</c:v>
                      </c:pt>
                      <c:pt idx="1269">
                        <c:v>44832.079247685186</c:v>
                      </c:pt>
                      <c:pt idx="1270">
                        <c:v>44832.079328703701</c:v>
                      </c:pt>
                      <c:pt idx="1271">
                        <c:v>44832.079340277778</c:v>
                      </c:pt>
                      <c:pt idx="1272">
                        <c:v>44832.079363425924</c:v>
                      </c:pt>
                      <c:pt idx="1273">
                        <c:v>44832.079375000001</c:v>
                      </c:pt>
                      <c:pt idx="1274">
                        <c:v>44832.079421296294</c:v>
                      </c:pt>
                      <c:pt idx="1275">
                        <c:v>44832.079444444447</c:v>
                      </c:pt>
                      <c:pt idx="1276">
                        <c:v>44832.079479166663</c:v>
                      </c:pt>
                      <c:pt idx="1277">
                        <c:v>44832.079618055555</c:v>
                      </c:pt>
                      <c:pt idx="1278">
                        <c:v>44832.079664351855</c:v>
                      </c:pt>
                      <c:pt idx="1279">
                        <c:v>44832.079675925925</c:v>
                      </c:pt>
                      <c:pt idx="1280">
                        <c:v>44832.079768518517</c:v>
                      </c:pt>
                      <c:pt idx="1281">
                        <c:v>44832.079780092594</c:v>
                      </c:pt>
                      <c:pt idx="1282">
                        <c:v>44832.079988425925</c:v>
                      </c:pt>
                      <c:pt idx="1283">
                        <c:v>44832.08</c:v>
                      </c:pt>
                      <c:pt idx="1284">
                        <c:v>44832.080138888887</c:v>
                      </c:pt>
                      <c:pt idx="1285">
                        <c:v>44832.08016203704</c:v>
                      </c:pt>
                      <c:pt idx="1286">
                        <c:v>44832.08017361111</c:v>
                      </c:pt>
                      <c:pt idx="1287">
                        <c:v>44832.080185185187</c:v>
                      </c:pt>
                      <c:pt idx="1288">
                        <c:v>44832.080196759256</c:v>
                      </c:pt>
                      <c:pt idx="1289">
                        <c:v>44832.08021990741</c:v>
                      </c:pt>
                      <c:pt idx="1290">
                        <c:v>44832.080231481479</c:v>
                      </c:pt>
                      <c:pt idx="1291">
                        <c:v>44832.080243055556</c:v>
                      </c:pt>
                      <c:pt idx="1292">
                        <c:v>44832.080393518518</c:v>
                      </c:pt>
                      <c:pt idx="1293">
                        <c:v>44832.080405092594</c:v>
                      </c:pt>
                      <c:pt idx="1294">
                        <c:v>44832.080567129633</c:v>
                      </c:pt>
                      <c:pt idx="1295">
                        <c:v>44832.080578703702</c:v>
                      </c:pt>
                      <c:pt idx="1296">
                        <c:v>44832.08084490741</c:v>
                      </c:pt>
                      <c:pt idx="1297">
                        <c:v>44832.08085648148</c:v>
                      </c:pt>
                      <c:pt idx="1298">
                        <c:v>44832.080891203703</c:v>
                      </c:pt>
                      <c:pt idx="1299">
                        <c:v>44832.08090277778</c:v>
                      </c:pt>
                      <c:pt idx="1300">
                        <c:v>44832.080995370372</c:v>
                      </c:pt>
                      <c:pt idx="1301">
                        <c:v>44832.081041666665</c:v>
                      </c:pt>
                      <c:pt idx="1302">
                        <c:v>44832.081053240741</c:v>
                      </c:pt>
                      <c:pt idx="1303">
                        <c:v>44832.081099537034</c:v>
                      </c:pt>
                      <c:pt idx="1304">
                        <c:v>44832.081111111111</c:v>
                      </c:pt>
                      <c:pt idx="1305">
                        <c:v>44832.08116898148</c:v>
                      </c:pt>
                      <c:pt idx="1306">
                        <c:v>44832.081180555557</c:v>
                      </c:pt>
                      <c:pt idx="1307">
                        <c:v>44832.081296296295</c:v>
                      </c:pt>
                      <c:pt idx="1308">
                        <c:v>44832.081307870372</c:v>
                      </c:pt>
                      <c:pt idx="1309">
                        <c:v>44832.081319444442</c:v>
                      </c:pt>
                      <c:pt idx="1310">
                        <c:v>44832.081342592595</c:v>
                      </c:pt>
                      <c:pt idx="1311">
                        <c:v>44832.081516203703</c:v>
                      </c:pt>
                      <c:pt idx="1312">
                        <c:v>44832.081574074073</c:v>
                      </c:pt>
                      <c:pt idx="1313">
                        <c:v>44832.081585648149</c:v>
                      </c:pt>
                      <c:pt idx="1314">
                        <c:v>44832.081608796296</c:v>
                      </c:pt>
                      <c:pt idx="1315">
                        <c:v>44832.081666666665</c:v>
                      </c:pt>
                      <c:pt idx="1316">
                        <c:v>44832.081724537034</c:v>
                      </c:pt>
                      <c:pt idx="1317">
                        <c:v>44832.081793981481</c:v>
                      </c:pt>
                      <c:pt idx="1318">
                        <c:v>44832.081805555557</c:v>
                      </c:pt>
                      <c:pt idx="1319">
                        <c:v>44832.081863425927</c:v>
                      </c:pt>
                      <c:pt idx="1320">
                        <c:v>44832.081875000003</c:v>
                      </c:pt>
                      <c:pt idx="1321">
                        <c:v>44832.082951388889</c:v>
                      </c:pt>
                      <c:pt idx="1322">
                        <c:v>44832.082962962966</c:v>
                      </c:pt>
                      <c:pt idx="1323">
                        <c:v>44832.083101851851</c:v>
                      </c:pt>
                      <c:pt idx="1324">
                        <c:v>44832.083113425928</c:v>
                      </c:pt>
                      <c:pt idx="1325">
                        <c:v>44832.091203703705</c:v>
                      </c:pt>
                      <c:pt idx="1326">
                        <c:v>44832.091284722221</c:v>
                      </c:pt>
                      <c:pt idx="1327">
                        <c:v>44832.091296296298</c:v>
                      </c:pt>
                      <c:pt idx="1328">
                        <c:v>44832.09138888889</c:v>
                      </c:pt>
                      <c:pt idx="1329">
                        <c:v>44832.091400462959</c:v>
                      </c:pt>
                      <c:pt idx="1330">
                        <c:v>44832.091435185182</c:v>
                      </c:pt>
                      <c:pt idx="1331">
                        <c:v>44832.091446759259</c:v>
                      </c:pt>
                      <c:pt idx="1332">
                        <c:v>44832.091481481482</c:v>
                      </c:pt>
                      <c:pt idx="1333">
                        <c:v>44832.091493055559</c:v>
                      </c:pt>
                      <c:pt idx="1334">
                        <c:v>44832.091516203705</c:v>
                      </c:pt>
                      <c:pt idx="1335">
                        <c:v>44832.091527777775</c:v>
                      </c:pt>
                      <c:pt idx="1336">
                        <c:v>44832.091562499998</c:v>
                      </c:pt>
                      <c:pt idx="1337">
                        <c:v>44832.091574074075</c:v>
                      </c:pt>
                      <c:pt idx="1338">
                        <c:v>44832.091620370367</c:v>
                      </c:pt>
                      <c:pt idx="1339">
                        <c:v>44832.091631944444</c:v>
                      </c:pt>
                      <c:pt idx="1340">
                        <c:v>44832.091666666667</c:v>
                      </c:pt>
                      <c:pt idx="1341">
                        <c:v>44832.091678240744</c:v>
                      </c:pt>
                      <c:pt idx="1342">
                        <c:v>44832.09171296296</c:v>
                      </c:pt>
                      <c:pt idx="1343">
                        <c:v>44832.091736111113</c:v>
                      </c:pt>
                      <c:pt idx="1344">
                        <c:v>44832.091782407406</c:v>
                      </c:pt>
                      <c:pt idx="1345">
                        <c:v>44832.091793981483</c:v>
                      </c:pt>
                      <c:pt idx="1346">
                        <c:v>44832.091817129629</c:v>
                      </c:pt>
                      <c:pt idx="1347">
                        <c:v>44832.091851851852</c:v>
                      </c:pt>
                      <c:pt idx="1348">
                        <c:v>44832.091874999998</c:v>
                      </c:pt>
                      <c:pt idx="1349">
                        <c:v>44832.091886574075</c:v>
                      </c:pt>
                      <c:pt idx="1350">
                        <c:v>44832.091921296298</c:v>
                      </c:pt>
                      <c:pt idx="1351">
                        <c:v>44832.091932870368</c:v>
                      </c:pt>
                      <c:pt idx="1352">
                        <c:v>44832.091956018521</c:v>
                      </c:pt>
                      <c:pt idx="1353">
                        <c:v>44832.091967592591</c:v>
                      </c:pt>
                      <c:pt idx="1354">
                        <c:v>44832.092002314814</c:v>
                      </c:pt>
                      <c:pt idx="1355">
                        <c:v>44832.092013888891</c:v>
                      </c:pt>
                      <c:pt idx="1356">
                        <c:v>44832.09202546296</c:v>
                      </c:pt>
                      <c:pt idx="1357">
                        <c:v>44832.092037037037</c:v>
                      </c:pt>
                      <c:pt idx="1358">
                        <c:v>44832.092083333337</c:v>
                      </c:pt>
                      <c:pt idx="1359">
                        <c:v>44832.092094907406</c:v>
                      </c:pt>
                      <c:pt idx="1360">
                        <c:v>44832.092152777775</c:v>
                      </c:pt>
                      <c:pt idx="1361">
                        <c:v>44832.092175925929</c:v>
                      </c:pt>
                      <c:pt idx="1362">
                        <c:v>44832.092245370368</c:v>
                      </c:pt>
                      <c:pt idx="1363">
                        <c:v>44832.092256944445</c:v>
                      </c:pt>
                      <c:pt idx="1364">
                        <c:v>44832.092268518521</c:v>
                      </c:pt>
                      <c:pt idx="1365">
                        <c:v>44832.092280092591</c:v>
                      </c:pt>
                      <c:pt idx="1366">
                        <c:v>44832.093287037038</c:v>
                      </c:pt>
                      <c:pt idx="1367">
                        <c:v>44832.093298611115</c:v>
                      </c:pt>
                      <c:pt idx="1368">
                        <c:v>44832.093576388892</c:v>
                      </c:pt>
                      <c:pt idx="1369">
                        <c:v>44832.093599537038</c:v>
                      </c:pt>
                      <c:pt idx="1370">
                        <c:v>44832.0940162037</c:v>
                      </c:pt>
                      <c:pt idx="1371">
                        <c:v>44832.094027777777</c:v>
                      </c:pt>
                      <c:pt idx="1372">
                        <c:v>44832.094085648147</c:v>
                      </c:pt>
                      <c:pt idx="1373">
                        <c:v>44832.094097222223</c:v>
                      </c:pt>
                      <c:pt idx="1374">
                        <c:v>44832.09412037037</c:v>
                      </c:pt>
                      <c:pt idx="1375">
                        <c:v>44832.094131944446</c:v>
                      </c:pt>
                      <c:pt idx="1376">
                        <c:v>44832.094247685185</c:v>
                      </c:pt>
                      <c:pt idx="1377">
                        <c:v>44832.094259259262</c:v>
                      </c:pt>
                      <c:pt idx="1378">
                        <c:v>44832.094340277778</c:v>
                      </c:pt>
                      <c:pt idx="1379">
                        <c:v>44832.094351851854</c:v>
                      </c:pt>
                      <c:pt idx="1380">
                        <c:v>44832.097118055557</c:v>
                      </c:pt>
                      <c:pt idx="1381">
                        <c:v>44832.097129629627</c:v>
                      </c:pt>
                      <c:pt idx="1382">
                        <c:v>44832.097222222219</c:v>
                      </c:pt>
                      <c:pt idx="1383">
                        <c:v>44832.097233796296</c:v>
                      </c:pt>
                      <c:pt idx="1384">
                        <c:v>44832.097638888888</c:v>
                      </c:pt>
                      <c:pt idx="1385">
                        <c:v>44832.097685185188</c:v>
                      </c:pt>
                      <c:pt idx="1386">
                        <c:v>44832.098344907405</c:v>
                      </c:pt>
                      <c:pt idx="1387">
                        <c:v>44832.098356481481</c:v>
                      </c:pt>
                      <c:pt idx="1388">
                        <c:v>44832.099814814814</c:v>
                      </c:pt>
                      <c:pt idx="1389">
                        <c:v>44832.099826388891</c:v>
                      </c:pt>
                      <c:pt idx="1390">
                        <c:v>44832.100219907406</c:v>
                      </c:pt>
                      <c:pt idx="1391">
                        <c:v>44832.100231481483</c:v>
                      </c:pt>
                      <c:pt idx="1392">
                        <c:v>44832.100358796299</c:v>
                      </c:pt>
                      <c:pt idx="1393">
                        <c:v>44832.100370370368</c:v>
                      </c:pt>
                      <c:pt idx="1394">
                        <c:v>44832.100543981483</c:v>
                      </c:pt>
                      <c:pt idx="1395">
                        <c:v>44832.100555555553</c:v>
                      </c:pt>
                      <c:pt idx="1396">
                        <c:v>44832.100613425922</c:v>
                      </c:pt>
                      <c:pt idx="1397">
                        <c:v>44832.100624999999</c:v>
                      </c:pt>
                      <c:pt idx="1398">
                        <c:v>44832.10083333333</c:v>
                      </c:pt>
                      <c:pt idx="1399">
                        <c:v>44832.100844907407</c:v>
                      </c:pt>
                      <c:pt idx="1400">
                        <c:v>44832.102326388886</c:v>
                      </c:pt>
                      <c:pt idx="1401">
                        <c:v>44832.102337962962</c:v>
                      </c:pt>
                      <c:pt idx="1402">
                        <c:v>44832.102662037039</c:v>
                      </c:pt>
                      <c:pt idx="1403">
                        <c:v>44832.102673611109</c:v>
                      </c:pt>
                      <c:pt idx="1404">
                        <c:v>44832.103252314817</c:v>
                      </c:pt>
                      <c:pt idx="1405">
                        <c:v>44832.103275462963</c:v>
                      </c:pt>
                      <c:pt idx="1406">
                        <c:v>44832.103321759256</c:v>
                      </c:pt>
                      <c:pt idx="1407">
                        <c:v>44832.103333333333</c:v>
                      </c:pt>
                      <c:pt idx="1408">
                        <c:v>44832.103414351855</c:v>
                      </c:pt>
                      <c:pt idx="1409">
                        <c:v>44832.103483796294</c:v>
                      </c:pt>
                      <c:pt idx="1410">
                        <c:v>44832.103506944448</c:v>
                      </c:pt>
                      <c:pt idx="1411">
                        <c:v>44832.103530092594</c:v>
                      </c:pt>
                      <c:pt idx="1412">
                        <c:v>44832.103541666664</c:v>
                      </c:pt>
                      <c:pt idx="1413">
                        <c:v>44832.10355324074</c:v>
                      </c:pt>
                      <c:pt idx="1414">
                        <c:v>44832.103587962964</c:v>
                      </c:pt>
                      <c:pt idx="1415">
                        <c:v>44832.10359953704</c:v>
                      </c:pt>
                      <c:pt idx="1416">
                        <c:v>44832.103668981479</c:v>
                      </c:pt>
                      <c:pt idx="1417">
                        <c:v>44832.103680555556</c:v>
                      </c:pt>
                      <c:pt idx="1418">
                        <c:v>44832.103692129633</c:v>
                      </c:pt>
                      <c:pt idx="1419">
                        <c:v>44832.103703703702</c:v>
                      </c:pt>
                      <c:pt idx="1420">
                        <c:v>44832.103715277779</c:v>
                      </c:pt>
                      <c:pt idx="1421">
                        <c:v>44832.103807870371</c:v>
                      </c:pt>
                      <c:pt idx="1422">
                        <c:v>44832.103854166664</c:v>
                      </c:pt>
                      <c:pt idx="1423">
                        <c:v>44832.103865740741</c:v>
                      </c:pt>
                      <c:pt idx="1424">
                        <c:v>44832.103888888887</c:v>
                      </c:pt>
                      <c:pt idx="1425">
                        <c:v>44832.103900462964</c:v>
                      </c:pt>
                      <c:pt idx="1426">
                        <c:v>44832.10392361111</c:v>
                      </c:pt>
                      <c:pt idx="1427">
                        <c:v>44832.103935185187</c:v>
                      </c:pt>
                      <c:pt idx="1428">
                        <c:v>44832.10396990741</c:v>
                      </c:pt>
                      <c:pt idx="1429">
                        <c:v>44832.104004629633</c:v>
                      </c:pt>
                      <c:pt idx="1430">
                        <c:v>44832.104062500002</c:v>
                      </c:pt>
                      <c:pt idx="1431">
                        <c:v>44832.104074074072</c:v>
                      </c:pt>
                      <c:pt idx="1432">
                        <c:v>44832.104085648149</c:v>
                      </c:pt>
                      <c:pt idx="1433">
                        <c:v>44832.104097222225</c:v>
                      </c:pt>
                      <c:pt idx="1434">
                        <c:v>44832.104120370372</c:v>
                      </c:pt>
                      <c:pt idx="1435">
                        <c:v>44832.104131944441</c:v>
                      </c:pt>
                      <c:pt idx="1436">
                        <c:v>44832.10665509259</c:v>
                      </c:pt>
                      <c:pt idx="1437">
                        <c:v>44832.106666666667</c:v>
                      </c:pt>
                      <c:pt idx="1438">
                        <c:v>44832.108842592592</c:v>
                      </c:pt>
                      <c:pt idx="1439">
                        <c:v>44832.108854166669</c:v>
                      </c:pt>
                      <c:pt idx="1440">
                        <c:v>44832.108923611115</c:v>
                      </c:pt>
                      <c:pt idx="1441">
                        <c:v>44832.108946759261</c:v>
                      </c:pt>
                      <c:pt idx="1442">
                        <c:v>44832.109016203707</c:v>
                      </c:pt>
                      <c:pt idx="1443">
                        <c:v>44832.109027777777</c:v>
                      </c:pt>
                      <c:pt idx="1444">
                        <c:v>44832.109039351853</c:v>
                      </c:pt>
                      <c:pt idx="1445">
                        <c:v>44832.109085648146</c:v>
                      </c:pt>
                      <c:pt idx="1446">
                        <c:v>44832.109178240738</c:v>
                      </c:pt>
                      <c:pt idx="1447">
                        <c:v>44832.109189814815</c:v>
                      </c:pt>
                      <c:pt idx="1448">
                        <c:v>44832.109201388892</c:v>
                      </c:pt>
                      <c:pt idx="1449">
                        <c:v>44832.109224537038</c:v>
                      </c:pt>
                      <c:pt idx="1450">
                        <c:v>44832.109236111108</c:v>
                      </c:pt>
                      <c:pt idx="1451">
                        <c:v>44832.109247685185</c:v>
                      </c:pt>
                      <c:pt idx="1452">
                        <c:v>44832.109259259261</c:v>
                      </c:pt>
                      <c:pt idx="1453">
                        <c:v>44832.109270833331</c:v>
                      </c:pt>
                      <c:pt idx="1454">
                        <c:v>44832.109282407408</c:v>
                      </c:pt>
                      <c:pt idx="1455">
                        <c:v>44832.109363425923</c:v>
                      </c:pt>
                      <c:pt idx="1456">
                        <c:v>44832.109375</c:v>
                      </c:pt>
                      <c:pt idx="1457">
                        <c:v>44832.109456018516</c:v>
                      </c:pt>
                      <c:pt idx="1458">
                        <c:v>44832.109467592592</c:v>
                      </c:pt>
                      <c:pt idx="1459">
                        <c:v>44832.109479166669</c:v>
                      </c:pt>
                      <c:pt idx="1460">
                        <c:v>44832.109537037039</c:v>
                      </c:pt>
                      <c:pt idx="1461">
                        <c:v>44832.109548611108</c:v>
                      </c:pt>
                      <c:pt idx="1462">
                        <c:v>44832.109594907408</c:v>
                      </c:pt>
                      <c:pt idx="1463">
                        <c:v>44832.109606481485</c:v>
                      </c:pt>
                      <c:pt idx="1464">
                        <c:v>44832.109629629631</c:v>
                      </c:pt>
                      <c:pt idx="1465">
                        <c:v>44832.109675925924</c:v>
                      </c:pt>
                      <c:pt idx="1466">
                        <c:v>44832.109699074077</c:v>
                      </c:pt>
                      <c:pt idx="1467">
                        <c:v>44832.109722222223</c:v>
                      </c:pt>
                      <c:pt idx="1468">
                        <c:v>44832.109814814816</c:v>
                      </c:pt>
                      <c:pt idx="1469">
                        <c:v>44832.109826388885</c:v>
                      </c:pt>
                      <c:pt idx="1470">
                        <c:v>44832.109849537039</c:v>
                      </c:pt>
                      <c:pt idx="1471">
                        <c:v>44832.109861111108</c:v>
                      </c:pt>
                      <c:pt idx="1472">
                        <c:v>44832.109930555554</c:v>
                      </c:pt>
                      <c:pt idx="1473">
                        <c:v>44832.109942129631</c:v>
                      </c:pt>
                      <c:pt idx="1474">
                        <c:v>44832.110289351855</c:v>
                      </c:pt>
                      <c:pt idx="1475">
                        <c:v>44832.110300925924</c:v>
                      </c:pt>
                      <c:pt idx="1476">
                        <c:v>44832.110532407409</c:v>
                      </c:pt>
                      <c:pt idx="1477">
                        <c:v>44832.110543981478</c:v>
                      </c:pt>
                      <c:pt idx="1478">
                        <c:v>44832.110578703701</c:v>
                      </c:pt>
                      <c:pt idx="1479">
                        <c:v>44832.110590277778</c:v>
                      </c:pt>
                      <c:pt idx="1480">
                        <c:v>44832.110625000001</c:v>
                      </c:pt>
                      <c:pt idx="1481">
                        <c:v>44832.110636574071</c:v>
                      </c:pt>
                      <c:pt idx="1482">
                        <c:v>44832.110648148147</c:v>
                      </c:pt>
                      <c:pt idx="1483">
                        <c:v>44832.110671296294</c:v>
                      </c:pt>
                      <c:pt idx="1484">
                        <c:v>44832.110682870371</c:v>
                      </c:pt>
                      <c:pt idx="1485">
                        <c:v>44832.110694444447</c:v>
                      </c:pt>
                      <c:pt idx="1486">
                        <c:v>44832.110717592594</c:v>
                      </c:pt>
                      <c:pt idx="1487">
                        <c:v>44832.110729166663</c:v>
                      </c:pt>
                      <c:pt idx="1488">
                        <c:v>44832.111875000002</c:v>
                      </c:pt>
                      <c:pt idx="1489">
                        <c:v>44832.111886574072</c:v>
                      </c:pt>
                      <c:pt idx="1490">
                        <c:v>44832.111944444441</c:v>
                      </c:pt>
                      <c:pt idx="1491">
                        <c:v>44832.111956018518</c:v>
                      </c:pt>
                      <c:pt idx="1492">
                        <c:v>44832.112013888887</c:v>
                      </c:pt>
                      <c:pt idx="1493">
                        <c:v>44832.112025462964</c:v>
                      </c:pt>
                      <c:pt idx="1494">
                        <c:v>44832.11204861111</c:v>
                      </c:pt>
                      <c:pt idx="1495">
                        <c:v>44832.112071759257</c:v>
                      </c:pt>
                      <c:pt idx="1496">
                        <c:v>44832.112083333333</c:v>
                      </c:pt>
                      <c:pt idx="1497">
                        <c:v>44832.11209490741</c:v>
                      </c:pt>
                      <c:pt idx="1498">
                        <c:v>44832.11210648148</c:v>
                      </c:pt>
                      <c:pt idx="1499">
                        <c:v>44832.112118055556</c:v>
                      </c:pt>
                      <c:pt idx="1500">
                        <c:v>44832.112245370372</c:v>
                      </c:pt>
                      <c:pt idx="1501">
                        <c:v>44832.112256944441</c:v>
                      </c:pt>
                      <c:pt idx="1502">
                        <c:v>44832.112337962964</c:v>
                      </c:pt>
                      <c:pt idx="1503">
                        <c:v>44832.112349537034</c:v>
                      </c:pt>
                      <c:pt idx="1504">
                        <c:v>44832.112361111111</c:v>
                      </c:pt>
                      <c:pt idx="1505">
                        <c:v>44832.112372685187</c:v>
                      </c:pt>
                      <c:pt idx="1506">
                        <c:v>44832.112384259257</c:v>
                      </c:pt>
                      <c:pt idx="1507">
                        <c:v>44832.112395833334</c:v>
                      </c:pt>
                      <c:pt idx="1508">
                        <c:v>44832.112407407411</c:v>
                      </c:pt>
                      <c:pt idx="1509">
                        <c:v>44832.112430555557</c:v>
                      </c:pt>
                      <c:pt idx="1510">
                        <c:v>44832.112453703703</c:v>
                      </c:pt>
                      <c:pt idx="1511">
                        <c:v>44832.112534722219</c:v>
                      </c:pt>
                      <c:pt idx="1512">
                        <c:v>44832.112546296295</c:v>
                      </c:pt>
                      <c:pt idx="1513">
                        <c:v>44832.112557870372</c:v>
                      </c:pt>
                      <c:pt idx="1514">
                        <c:v>44832.112581018519</c:v>
                      </c:pt>
                      <c:pt idx="1515">
                        <c:v>44832.112592592595</c:v>
                      </c:pt>
                      <c:pt idx="1516">
                        <c:v>44832.112627314818</c:v>
                      </c:pt>
                      <c:pt idx="1517">
                        <c:v>44832.112650462965</c:v>
                      </c:pt>
                      <c:pt idx="1518">
                        <c:v>44832.112673611111</c:v>
                      </c:pt>
                      <c:pt idx="1519">
                        <c:v>44832.112719907411</c:v>
                      </c:pt>
                      <c:pt idx="1520">
                        <c:v>44832.11273148148</c:v>
                      </c:pt>
                      <c:pt idx="1521">
                        <c:v>44832.112858796296</c:v>
                      </c:pt>
                      <c:pt idx="1522">
                        <c:v>44832.112870370373</c:v>
                      </c:pt>
                      <c:pt idx="1523">
                        <c:v>44832.11383101852</c:v>
                      </c:pt>
                      <c:pt idx="1524">
                        <c:v>44832.113842592589</c:v>
                      </c:pt>
                      <c:pt idx="1525">
                        <c:v>44832.113854166666</c:v>
                      </c:pt>
                      <c:pt idx="1526">
                        <c:v>44832.113877314812</c:v>
                      </c:pt>
                      <c:pt idx="1527">
                        <c:v>44832.113888888889</c:v>
                      </c:pt>
                      <c:pt idx="1528">
                        <c:v>44832.113935185182</c:v>
                      </c:pt>
                      <c:pt idx="1529">
                        <c:v>44832.113946759258</c:v>
                      </c:pt>
                      <c:pt idx="1530">
                        <c:v>44832.113969907405</c:v>
                      </c:pt>
                      <c:pt idx="1531">
                        <c:v>44832.114004629628</c:v>
                      </c:pt>
                      <c:pt idx="1532">
                        <c:v>44832.114016203705</c:v>
                      </c:pt>
                      <c:pt idx="1533">
                        <c:v>44832.114027777781</c:v>
                      </c:pt>
                      <c:pt idx="1534">
                        <c:v>44832.114062499997</c:v>
                      </c:pt>
                      <c:pt idx="1535">
                        <c:v>44832.114085648151</c:v>
                      </c:pt>
                      <c:pt idx="1536">
                        <c:v>44832.114131944443</c:v>
                      </c:pt>
                      <c:pt idx="1537">
                        <c:v>44832.11414351852</c:v>
                      </c:pt>
                      <c:pt idx="1538">
                        <c:v>44832.114178240743</c:v>
                      </c:pt>
                      <c:pt idx="1539">
                        <c:v>44832.114270833335</c:v>
                      </c:pt>
                      <c:pt idx="1540">
                        <c:v>44832.114293981482</c:v>
                      </c:pt>
                      <c:pt idx="1541">
                        <c:v>44832.114305555559</c:v>
                      </c:pt>
                      <c:pt idx="1542">
                        <c:v>44832.114317129628</c:v>
                      </c:pt>
                      <c:pt idx="1543">
                        <c:v>44832.114421296297</c:v>
                      </c:pt>
                      <c:pt idx="1544">
                        <c:v>44832.11445601852</c:v>
                      </c:pt>
                      <c:pt idx="1545">
                        <c:v>44832.114490740743</c:v>
                      </c:pt>
                      <c:pt idx="1546">
                        <c:v>44832.114537037036</c:v>
                      </c:pt>
                      <c:pt idx="1547">
                        <c:v>44832.114560185182</c:v>
                      </c:pt>
                      <c:pt idx="1548">
                        <c:v>44832.114571759259</c:v>
                      </c:pt>
                      <c:pt idx="1549">
                        <c:v>44832.114583333336</c:v>
                      </c:pt>
                      <c:pt idx="1550">
                        <c:v>44832.114675925928</c:v>
                      </c:pt>
                      <c:pt idx="1551">
                        <c:v>44832.114687499998</c:v>
                      </c:pt>
                      <c:pt idx="1552">
                        <c:v>44832.114722222221</c:v>
                      </c:pt>
                      <c:pt idx="1553">
                        <c:v>44832.114733796298</c:v>
                      </c:pt>
                      <c:pt idx="1554">
                        <c:v>44832.114803240744</c:v>
                      </c:pt>
                      <c:pt idx="1555">
                        <c:v>44832.114814814813</c:v>
                      </c:pt>
                      <c:pt idx="1556">
                        <c:v>44832.114837962959</c:v>
                      </c:pt>
                      <c:pt idx="1557">
                        <c:v>44832.114895833336</c:v>
                      </c:pt>
                      <c:pt idx="1558">
                        <c:v>44832.114907407406</c:v>
                      </c:pt>
                      <c:pt idx="1559">
                        <c:v>44832.114976851852</c:v>
                      </c:pt>
                      <c:pt idx="1560">
                        <c:v>44832.114988425928</c:v>
                      </c:pt>
                      <c:pt idx="1561">
                        <c:v>44832.115057870367</c:v>
                      </c:pt>
                      <c:pt idx="1562">
                        <c:v>44832.115069444444</c:v>
                      </c:pt>
                      <c:pt idx="1563">
                        <c:v>44832.118333333332</c:v>
                      </c:pt>
                      <c:pt idx="1564">
                        <c:v>44832.118402777778</c:v>
                      </c:pt>
                      <c:pt idx="1565">
                        <c:v>44832.118414351855</c:v>
                      </c:pt>
                      <c:pt idx="1566">
                        <c:v>44832.118449074071</c:v>
                      </c:pt>
                      <c:pt idx="1567">
                        <c:v>44832.118460648147</c:v>
                      </c:pt>
                      <c:pt idx="1568">
                        <c:v>44832.118483796294</c:v>
                      </c:pt>
                      <c:pt idx="1569">
                        <c:v>44832.118495370371</c:v>
                      </c:pt>
                      <c:pt idx="1570">
                        <c:v>44832.118506944447</c:v>
                      </c:pt>
                      <c:pt idx="1571">
                        <c:v>44832.118981481479</c:v>
                      </c:pt>
                      <c:pt idx="1572">
                        <c:v>44832.118993055556</c:v>
                      </c:pt>
                      <c:pt idx="1573">
                        <c:v>44832.119062500002</c:v>
                      </c:pt>
                      <c:pt idx="1574">
                        <c:v>44832.119074074071</c:v>
                      </c:pt>
                      <c:pt idx="1575">
                        <c:v>44832.11928240741</c:v>
                      </c:pt>
                      <c:pt idx="1576">
                        <c:v>44832.119293981479</c:v>
                      </c:pt>
                      <c:pt idx="1577">
                        <c:v>44832.119340277779</c:v>
                      </c:pt>
                      <c:pt idx="1578">
                        <c:v>44832.119351851848</c:v>
                      </c:pt>
                      <c:pt idx="1579">
                        <c:v>44832.119363425925</c:v>
                      </c:pt>
                      <c:pt idx="1580">
                        <c:v>44832.119386574072</c:v>
                      </c:pt>
                      <c:pt idx="1581">
                        <c:v>44832.119467592594</c:v>
                      </c:pt>
                      <c:pt idx="1582">
                        <c:v>44832.119479166664</c:v>
                      </c:pt>
                      <c:pt idx="1583">
                        <c:v>44832.119513888887</c:v>
                      </c:pt>
                      <c:pt idx="1584">
                        <c:v>44832.119525462964</c:v>
                      </c:pt>
                      <c:pt idx="1585">
                        <c:v>44832.121134259258</c:v>
                      </c:pt>
                      <c:pt idx="1586">
                        <c:v>44832.121145833335</c:v>
                      </c:pt>
                      <c:pt idx="1587">
                        <c:v>44832.124340277776</c:v>
                      </c:pt>
                      <c:pt idx="1588">
                        <c:v>44832.124351851853</c:v>
                      </c:pt>
                      <c:pt idx="1589">
                        <c:v>44832.124479166669</c:v>
                      </c:pt>
                      <c:pt idx="1590">
                        <c:v>44832.124513888892</c:v>
                      </c:pt>
                      <c:pt idx="1591">
                        <c:v>44832.124548611115</c:v>
                      </c:pt>
                      <c:pt idx="1592">
                        <c:v>44832.124560185184</c:v>
                      </c:pt>
                      <c:pt idx="1593">
                        <c:v>44832.124583333331</c:v>
                      </c:pt>
                      <c:pt idx="1594">
                        <c:v>44832.124745370369</c:v>
                      </c:pt>
                      <c:pt idx="1595">
                        <c:v>44832.124756944446</c:v>
                      </c:pt>
                      <c:pt idx="1596">
                        <c:v>44832.124768518515</c:v>
                      </c:pt>
                      <c:pt idx="1597">
                        <c:v>44832.124780092592</c:v>
                      </c:pt>
                      <c:pt idx="1598">
                        <c:v>44832.124791666669</c:v>
                      </c:pt>
                      <c:pt idx="1599">
                        <c:v>44832.124849537038</c:v>
                      </c:pt>
                      <c:pt idx="1600">
                        <c:v>44832.124872685185</c:v>
                      </c:pt>
                      <c:pt idx="1601">
                        <c:v>44832.124884259261</c:v>
                      </c:pt>
                      <c:pt idx="1602">
                        <c:v>44832.124907407408</c:v>
                      </c:pt>
                      <c:pt idx="1603">
                        <c:v>44832.124918981484</c:v>
                      </c:pt>
                      <c:pt idx="1604">
                        <c:v>44832.124965277777</c:v>
                      </c:pt>
                      <c:pt idx="1605">
                        <c:v>44832.124976851854</c:v>
                      </c:pt>
                      <c:pt idx="1606">
                        <c:v>44832.125277777777</c:v>
                      </c:pt>
                      <c:pt idx="1607">
                        <c:v>44832.125289351854</c:v>
                      </c:pt>
                      <c:pt idx="1608">
                        <c:v>44832.125347222223</c:v>
                      </c:pt>
                      <c:pt idx="1609">
                        <c:v>44832.125358796293</c:v>
                      </c:pt>
                      <c:pt idx="1610">
                        <c:v>44832.125439814816</c:v>
                      </c:pt>
                      <c:pt idx="1611">
                        <c:v>44832.125486111108</c:v>
                      </c:pt>
                      <c:pt idx="1612">
                        <c:v>44832.125763888886</c:v>
                      </c:pt>
                      <c:pt idx="1613">
                        <c:v>44832.125775462962</c:v>
                      </c:pt>
                      <c:pt idx="1614">
                        <c:v>44832.125798611109</c:v>
                      </c:pt>
                      <c:pt idx="1615">
                        <c:v>44832.125810185185</c:v>
                      </c:pt>
                      <c:pt idx="1616">
                        <c:v>44832.125821759262</c:v>
                      </c:pt>
                      <c:pt idx="1617">
                        <c:v>44832.125856481478</c:v>
                      </c:pt>
                      <c:pt idx="1618">
                        <c:v>44832.125868055555</c:v>
                      </c:pt>
                      <c:pt idx="1619">
                        <c:v>44832.125879629632</c:v>
                      </c:pt>
                      <c:pt idx="1620">
                        <c:v>44832.125914351855</c:v>
                      </c:pt>
                      <c:pt idx="1621">
                        <c:v>44832.125949074078</c:v>
                      </c:pt>
                      <c:pt idx="1622">
                        <c:v>44832.125983796293</c:v>
                      </c:pt>
                      <c:pt idx="1623">
                        <c:v>44832.12599537037</c:v>
                      </c:pt>
                      <c:pt idx="1624">
                        <c:v>44832.126018518517</c:v>
                      </c:pt>
                      <c:pt idx="1625">
                        <c:v>44832.126030092593</c:v>
                      </c:pt>
                      <c:pt idx="1626">
                        <c:v>44832.12604166667</c:v>
                      </c:pt>
                      <c:pt idx="1627">
                        <c:v>44832.126064814816</c:v>
                      </c:pt>
                      <c:pt idx="1628">
                        <c:v>44832.126076388886</c:v>
                      </c:pt>
                      <c:pt idx="1629">
                        <c:v>44832.126145833332</c:v>
                      </c:pt>
                      <c:pt idx="1630">
                        <c:v>44832.126157407409</c:v>
                      </c:pt>
                      <c:pt idx="1631">
                        <c:v>44832.126168981478</c:v>
                      </c:pt>
                      <c:pt idx="1632">
                        <c:v>44832.126180555555</c:v>
                      </c:pt>
                      <c:pt idx="1633">
                        <c:v>44832.126192129632</c:v>
                      </c:pt>
                      <c:pt idx="1634">
                        <c:v>44832.126203703701</c:v>
                      </c:pt>
                      <c:pt idx="1635">
                        <c:v>44832.126215277778</c:v>
                      </c:pt>
                      <c:pt idx="1636">
                        <c:v>44832.126226851855</c:v>
                      </c:pt>
                      <c:pt idx="1637">
                        <c:v>44832.126238425924</c:v>
                      </c:pt>
                      <c:pt idx="1638">
                        <c:v>44832.126250000001</c:v>
                      </c:pt>
                      <c:pt idx="1639">
                        <c:v>44832.126261574071</c:v>
                      </c:pt>
                      <c:pt idx="1640">
                        <c:v>44832.126388888886</c:v>
                      </c:pt>
                      <c:pt idx="1641">
                        <c:v>44832.126446759263</c:v>
                      </c:pt>
                      <c:pt idx="1642">
                        <c:v>44832.126458333332</c:v>
                      </c:pt>
                      <c:pt idx="1643">
                        <c:v>44832.126655092594</c:v>
                      </c:pt>
                      <c:pt idx="1644">
                        <c:v>44832.126666666663</c:v>
                      </c:pt>
                      <c:pt idx="1645">
                        <c:v>44832.12667824074</c:v>
                      </c:pt>
                      <c:pt idx="1646">
                        <c:v>44832.126689814817</c:v>
                      </c:pt>
                      <c:pt idx="1647">
                        <c:v>44832.126712962963</c:v>
                      </c:pt>
                      <c:pt idx="1648">
                        <c:v>44832.12672453704</c:v>
                      </c:pt>
                      <c:pt idx="1649">
                        <c:v>44832.126782407409</c:v>
                      </c:pt>
                      <c:pt idx="1650">
                        <c:v>44832.126793981479</c:v>
                      </c:pt>
                      <c:pt idx="1651">
                        <c:v>44832.126828703702</c:v>
                      </c:pt>
                      <c:pt idx="1652">
                        <c:v>44832.126851851855</c:v>
                      </c:pt>
                      <c:pt idx="1653">
                        <c:v>44832.126863425925</c:v>
                      </c:pt>
                      <c:pt idx="1654">
                        <c:v>44832.126875000002</c:v>
                      </c:pt>
                      <c:pt idx="1655">
                        <c:v>44832.127002314817</c:v>
                      </c:pt>
                      <c:pt idx="1656">
                        <c:v>44832.127025462964</c:v>
                      </c:pt>
                      <c:pt idx="1657">
                        <c:v>44832.12703703704</c:v>
                      </c:pt>
                      <c:pt idx="1658">
                        <c:v>44832.12704861111</c:v>
                      </c:pt>
                      <c:pt idx="1659">
                        <c:v>44832.127060185187</c:v>
                      </c:pt>
                      <c:pt idx="1660">
                        <c:v>44832.127071759256</c:v>
                      </c:pt>
                      <c:pt idx="1661">
                        <c:v>44832.127083333333</c:v>
                      </c:pt>
                      <c:pt idx="1662">
                        <c:v>44832.127129629633</c:v>
                      </c:pt>
                      <c:pt idx="1663">
                        <c:v>44832.127141203702</c:v>
                      </c:pt>
                      <c:pt idx="1664">
                        <c:v>44832.127152777779</c:v>
                      </c:pt>
                      <c:pt idx="1665">
                        <c:v>44832.127175925925</c:v>
                      </c:pt>
                      <c:pt idx="1666">
                        <c:v>44832.127199074072</c:v>
                      </c:pt>
                      <c:pt idx="1667">
                        <c:v>44832.127256944441</c:v>
                      </c:pt>
                      <c:pt idx="1668">
                        <c:v>44832.127280092594</c:v>
                      </c:pt>
                      <c:pt idx="1669">
                        <c:v>44832.127303240741</c:v>
                      </c:pt>
                      <c:pt idx="1670">
                        <c:v>44832.12740740741</c:v>
                      </c:pt>
                      <c:pt idx="1671">
                        <c:v>44832.127418981479</c:v>
                      </c:pt>
                      <c:pt idx="1672">
                        <c:v>44832.127442129633</c:v>
                      </c:pt>
                      <c:pt idx="1673">
                        <c:v>44832.127465277779</c:v>
                      </c:pt>
                      <c:pt idx="1674">
                        <c:v>44832.127488425926</c:v>
                      </c:pt>
                      <c:pt idx="1675">
                        <c:v>44832.127500000002</c:v>
                      </c:pt>
                      <c:pt idx="1676">
                        <c:v>44832.127511574072</c:v>
                      </c:pt>
                      <c:pt idx="1677">
                        <c:v>44832.127523148149</c:v>
                      </c:pt>
                      <c:pt idx="1678">
                        <c:v>44832.127581018518</c:v>
                      </c:pt>
                      <c:pt idx="1679">
                        <c:v>44832.127592592595</c:v>
                      </c:pt>
                      <c:pt idx="1680">
                        <c:v>44832.127604166664</c:v>
                      </c:pt>
                      <c:pt idx="1681">
                        <c:v>44832.127615740741</c:v>
                      </c:pt>
                      <c:pt idx="1682">
                        <c:v>44832.127696759257</c:v>
                      </c:pt>
                      <c:pt idx="1683">
                        <c:v>44832.127708333333</c:v>
                      </c:pt>
                      <c:pt idx="1684">
                        <c:v>44832.12771990741</c:v>
                      </c:pt>
                      <c:pt idx="1685">
                        <c:v>44832.127743055556</c:v>
                      </c:pt>
                      <c:pt idx="1686">
                        <c:v>44832.127766203703</c:v>
                      </c:pt>
                      <c:pt idx="1687">
                        <c:v>44832.127789351849</c:v>
                      </c:pt>
                      <c:pt idx="1688">
                        <c:v>44832.127870370372</c:v>
                      </c:pt>
                      <c:pt idx="1689">
                        <c:v>44832.127881944441</c:v>
                      </c:pt>
                      <c:pt idx="1690">
                        <c:v>44832.128113425926</c:v>
                      </c:pt>
                      <c:pt idx="1691">
                        <c:v>44832.128125000003</c:v>
                      </c:pt>
                      <c:pt idx="1692">
                        <c:v>44832.128240740742</c:v>
                      </c:pt>
                      <c:pt idx="1693">
                        <c:v>44832.128252314818</c:v>
                      </c:pt>
                      <c:pt idx="1694">
                        <c:v>44832.12835648148</c:v>
                      </c:pt>
                      <c:pt idx="1695">
                        <c:v>44832.128368055557</c:v>
                      </c:pt>
                      <c:pt idx="1696">
                        <c:v>44832.128807870373</c:v>
                      </c:pt>
                      <c:pt idx="1697">
                        <c:v>44832.128819444442</c:v>
                      </c:pt>
                      <c:pt idx="1698">
                        <c:v>44832.129340277781</c:v>
                      </c:pt>
                      <c:pt idx="1699">
                        <c:v>44832.129351851851</c:v>
                      </c:pt>
                      <c:pt idx="1700">
                        <c:v>44832.129374999997</c:v>
                      </c:pt>
                      <c:pt idx="1701">
                        <c:v>44832.12939814815</c:v>
                      </c:pt>
                      <c:pt idx="1702">
                        <c:v>44832.129432870373</c:v>
                      </c:pt>
                      <c:pt idx="1703">
                        <c:v>44832.12945601852</c:v>
                      </c:pt>
                      <c:pt idx="1704">
                        <c:v>44832.129467592589</c:v>
                      </c:pt>
                      <c:pt idx="1705">
                        <c:v>44832.129479166666</c:v>
                      </c:pt>
                      <c:pt idx="1706">
                        <c:v>44832.129490740743</c:v>
                      </c:pt>
                      <c:pt idx="1707">
                        <c:v>44832.129502314812</c:v>
                      </c:pt>
                      <c:pt idx="1708">
                        <c:v>44832.129525462966</c:v>
                      </c:pt>
                      <c:pt idx="1709">
                        <c:v>44832.129537037035</c:v>
                      </c:pt>
                      <c:pt idx="1710">
                        <c:v>44832.129583333335</c:v>
                      </c:pt>
                      <c:pt idx="1711">
                        <c:v>44832.129594907405</c:v>
                      </c:pt>
                      <c:pt idx="1712">
                        <c:v>44832.129618055558</c:v>
                      </c:pt>
                      <c:pt idx="1713">
                        <c:v>44832.129629629628</c:v>
                      </c:pt>
                      <c:pt idx="1714">
                        <c:v>44832.129641203705</c:v>
                      </c:pt>
                      <c:pt idx="1715">
                        <c:v>44832.129664351851</c:v>
                      </c:pt>
                      <c:pt idx="1716">
                        <c:v>44832.129745370374</c:v>
                      </c:pt>
                      <c:pt idx="1717">
                        <c:v>44832.13045138889</c:v>
                      </c:pt>
                      <c:pt idx="1718">
                        <c:v>44832.130462962959</c:v>
                      </c:pt>
                      <c:pt idx="1719">
                        <c:v>44832.130497685182</c:v>
                      </c:pt>
                      <c:pt idx="1720">
                        <c:v>44832.130509259259</c:v>
                      </c:pt>
                      <c:pt idx="1721">
                        <c:v>44832.130532407406</c:v>
                      </c:pt>
                      <c:pt idx="1722">
                        <c:v>44832.130543981482</c:v>
                      </c:pt>
                      <c:pt idx="1723">
                        <c:v>44832.130636574075</c:v>
                      </c:pt>
                      <c:pt idx="1724">
                        <c:v>44832.130648148152</c:v>
                      </c:pt>
                      <c:pt idx="1725">
                        <c:v>44832.130671296298</c:v>
                      </c:pt>
                      <c:pt idx="1726">
                        <c:v>44832.130729166667</c:v>
                      </c:pt>
                      <c:pt idx="1727">
                        <c:v>44832.130752314813</c:v>
                      </c:pt>
                      <c:pt idx="1728">
                        <c:v>44832.130798611113</c:v>
                      </c:pt>
                      <c:pt idx="1729">
                        <c:v>44832.130810185183</c:v>
                      </c:pt>
                      <c:pt idx="1730">
                        <c:v>44832.130844907406</c:v>
                      </c:pt>
                      <c:pt idx="1731">
                        <c:v>44832.130856481483</c:v>
                      </c:pt>
                      <c:pt idx="1732">
                        <c:v>44832.138483796298</c:v>
                      </c:pt>
                      <c:pt idx="1733">
                        <c:v>44832.138506944444</c:v>
                      </c:pt>
                      <c:pt idx="1734">
                        <c:v>44832.138564814813</c:v>
                      </c:pt>
                      <c:pt idx="1735">
                        <c:v>44832.13857638889</c:v>
                      </c:pt>
                      <c:pt idx="1736">
                        <c:v>44832.13858796296</c:v>
                      </c:pt>
                      <c:pt idx="1737">
                        <c:v>44832.138599537036</c:v>
                      </c:pt>
                      <c:pt idx="1738">
                        <c:v>44832.138622685183</c:v>
                      </c:pt>
                      <c:pt idx="1739">
                        <c:v>44832.138645833336</c:v>
                      </c:pt>
                      <c:pt idx="1740">
                        <c:v>44832.138668981483</c:v>
                      </c:pt>
                      <c:pt idx="1741">
                        <c:v>44832.138715277775</c:v>
                      </c:pt>
                      <c:pt idx="1742">
                        <c:v>44832.138726851852</c:v>
                      </c:pt>
                      <c:pt idx="1743">
                        <c:v>44832.138819444444</c:v>
                      </c:pt>
                      <c:pt idx="1744">
                        <c:v>44832.138831018521</c:v>
                      </c:pt>
                      <c:pt idx="1745">
                        <c:v>44832.138958333337</c:v>
                      </c:pt>
                      <c:pt idx="1746">
                        <c:v>44832.138969907406</c:v>
                      </c:pt>
                      <c:pt idx="1747">
                        <c:v>44832.139143518521</c:v>
                      </c:pt>
                      <c:pt idx="1748">
                        <c:v>44832.139155092591</c:v>
                      </c:pt>
                      <c:pt idx="1749">
                        <c:v>44832.139166666668</c:v>
                      </c:pt>
                      <c:pt idx="1750">
                        <c:v>44832.139178240737</c:v>
                      </c:pt>
                      <c:pt idx="1751">
                        <c:v>44832.139236111114</c:v>
                      </c:pt>
                      <c:pt idx="1752">
                        <c:v>44832.139270833337</c:v>
                      </c:pt>
                      <c:pt idx="1753">
                        <c:v>44832.139282407406</c:v>
                      </c:pt>
                      <c:pt idx="1754">
                        <c:v>44832.139293981483</c:v>
                      </c:pt>
                      <c:pt idx="1755">
                        <c:v>44832.139305555553</c:v>
                      </c:pt>
                      <c:pt idx="1756">
                        <c:v>44832.139328703706</c:v>
                      </c:pt>
                      <c:pt idx="1757">
                        <c:v>44832.139467592591</c:v>
                      </c:pt>
                      <c:pt idx="1758">
                        <c:v>44832.139537037037</c:v>
                      </c:pt>
                      <c:pt idx="1759">
                        <c:v>44832.139548611114</c:v>
                      </c:pt>
                      <c:pt idx="1760">
                        <c:v>44832.13958333333</c:v>
                      </c:pt>
                      <c:pt idx="1761">
                        <c:v>44832.139594907407</c:v>
                      </c:pt>
                      <c:pt idx="1762">
                        <c:v>44832.139618055553</c:v>
                      </c:pt>
                      <c:pt idx="1763">
                        <c:v>44832.139641203707</c:v>
                      </c:pt>
                      <c:pt idx="1764">
                        <c:v>44832.139652777776</c:v>
                      </c:pt>
                      <c:pt idx="1765">
                        <c:v>44832.139756944445</c:v>
                      </c:pt>
                      <c:pt idx="1766">
                        <c:v>44832.139768518522</c:v>
                      </c:pt>
                      <c:pt idx="1767">
                        <c:v>44832.140208333331</c:v>
                      </c:pt>
                      <c:pt idx="1768">
                        <c:v>44832.140219907407</c:v>
                      </c:pt>
                      <c:pt idx="1769">
                        <c:v>44832.140243055554</c:v>
                      </c:pt>
                      <c:pt idx="1770">
                        <c:v>44832.14025462963</c:v>
                      </c:pt>
                      <c:pt idx="1771">
                        <c:v>44832.140266203707</c:v>
                      </c:pt>
                      <c:pt idx="1772">
                        <c:v>44832.140277777777</c:v>
                      </c:pt>
                      <c:pt idx="1773">
                        <c:v>44832.140462962961</c:v>
                      </c:pt>
                      <c:pt idx="1774">
                        <c:v>44832.140474537038</c:v>
                      </c:pt>
                      <c:pt idx="1775">
                        <c:v>44832.140497685185</c:v>
                      </c:pt>
                      <c:pt idx="1776">
                        <c:v>44832.140520833331</c:v>
                      </c:pt>
                      <c:pt idx="1777">
                        <c:v>44832.140543981484</c:v>
                      </c:pt>
                      <c:pt idx="1778">
                        <c:v>44832.140567129631</c:v>
                      </c:pt>
                      <c:pt idx="1779">
                        <c:v>44832.1405787037</c:v>
                      </c:pt>
                      <c:pt idx="1780">
                        <c:v>44832.140625</c:v>
                      </c:pt>
                      <c:pt idx="1781">
                        <c:v>44832.140636574077</c:v>
                      </c:pt>
                      <c:pt idx="1782">
                        <c:v>44832.140659722223</c:v>
                      </c:pt>
                      <c:pt idx="1783">
                        <c:v>44832.1406712963</c:v>
                      </c:pt>
                      <c:pt idx="1784">
                        <c:v>44832.140682870369</c:v>
                      </c:pt>
                      <c:pt idx="1785">
                        <c:v>44832.140694444446</c:v>
                      </c:pt>
                      <c:pt idx="1786">
                        <c:v>44832.140706018516</c:v>
                      </c:pt>
                      <c:pt idx="1787">
                        <c:v>44832.140740740739</c:v>
                      </c:pt>
                      <c:pt idx="1788">
                        <c:v>44832.140775462962</c:v>
                      </c:pt>
                      <c:pt idx="1789">
                        <c:v>44832.140798611108</c:v>
                      </c:pt>
                      <c:pt idx="1790">
                        <c:v>44832.140810185185</c:v>
                      </c:pt>
                      <c:pt idx="1791">
                        <c:v>44832.140821759262</c:v>
                      </c:pt>
                      <c:pt idx="1792">
                        <c:v>44832.140833333331</c:v>
                      </c:pt>
                      <c:pt idx="1793">
                        <c:v>44832.140856481485</c:v>
                      </c:pt>
                      <c:pt idx="1794">
                        <c:v>44832.140868055554</c:v>
                      </c:pt>
                      <c:pt idx="1795">
                        <c:v>44832.140972222223</c:v>
                      </c:pt>
                      <c:pt idx="1796">
                        <c:v>44832.142962962964</c:v>
                      </c:pt>
                      <c:pt idx="1797">
                        <c:v>44832.142974537041</c:v>
                      </c:pt>
                      <c:pt idx="1798">
                        <c:v>44832.143055555556</c:v>
                      </c:pt>
                      <c:pt idx="1799">
                        <c:v>44832.143067129633</c:v>
                      </c:pt>
                      <c:pt idx="1800">
                        <c:v>44832.143078703702</c:v>
                      </c:pt>
                      <c:pt idx="1801">
                        <c:v>44832.143101851849</c:v>
                      </c:pt>
                      <c:pt idx="1802">
                        <c:v>44832.143113425926</c:v>
                      </c:pt>
                      <c:pt idx="1803">
                        <c:v>44832.143136574072</c:v>
                      </c:pt>
                      <c:pt idx="1804">
                        <c:v>44832.143171296295</c:v>
                      </c:pt>
                      <c:pt idx="1805">
                        <c:v>44832.143182870372</c:v>
                      </c:pt>
                      <c:pt idx="1806">
                        <c:v>44832.143206018518</c:v>
                      </c:pt>
                      <c:pt idx="1807">
                        <c:v>44832.143217592595</c:v>
                      </c:pt>
                      <c:pt idx="1808">
                        <c:v>44832.143310185187</c:v>
                      </c:pt>
                      <c:pt idx="1809">
                        <c:v>44832.143321759257</c:v>
                      </c:pt>
                      <c:pt idx="1810">
                        <c:v>44832.143333333333</c:v>
                      </c:pt>
                      <c:pt idx="1811">
                        <c:v>44832.14334490741</c:v>
                      </c:pt>
                      <c:pt idx="1812">
                        <c:v>44832.14335648148</c:v>
                      </c:pt>
                      <c:pt idx="1813">
                        <c:v>44832.143368055556</c:v>
                      </c:pt>
                      <c:pt idx="1814">
                        <c:v>44832.143391203703</c:v>
                      </c:pt>
                      <c:pt idx="1815">
                        <c:v>44832.14340277778</c:v>
                      </c:pt>
                      <c:pt idx="1816">
                        <c:v>44832.143414351849</c:v>
                      </c:pt>
                      <c:pt idx="1817">
                        <c:v>44832.143506944441</c:v>
                      </c:pt>
                      <c:pt idx="1818">
                        <c:v>44832.143518518518</c:v>
                      </c:pt>
                      <c:pt idx="1819">
                        <c:v>44832.143553240741</c:v>
                      </c:pt>
                      <c:pt idx="1820">
                        <c:v>44832.143564814818</c:v>
                      </c:pt>
                      <c:pt idx="1821">
                        <c:v>44832.143611111111</c:v>
                      </c:pt>
                      <c:pt idx="1822">
                        <c:v>44832.143622685187</c:v>
                      </c:pt>
                      <c:pt idx="1823">
                        <c:v>44832.143645833334</c:v>
                      </c:pt>
                      <c:pt idx="1824">
                        <c:v>44832.143657407411</c:v>
                      </c:pt>
                      <c:pt idx="1825">
                        <c:v>44832.14366898148</c:v>
                      </c:pt>
                      <c:pt idx="1826">
                        <c:v>44832.143703703703</c:v>
                      </c:pt>
                      <c:pt idx="1827">
                        <c:v>44832.14371527778</c:v>
                      </c:pt>
                      <c:pt idx="1828">
                        <c:v>44832.143738425926</c:v>
                      </c:pt>
                      <c:pt idx="1829">
                        <c:v>44832.143750000003</c:v>
                      </c:pt>
                      <c:pt idx="1830">
                        <c:v>44832.143761574072</c:v>
                      </c:pt>
                      <c:pt idx="1831">
                        <c:v>44832.143796296295</c:v>
                      </c:pt>
                      <c:pt idx="1832">
                        <c:v>44832.143819444442</c:v>
                      </c:pt>
                      <c:pt idx="1833">
                        <c:v>44832.143842592595</c:v>
                      </c:pt>
                      <c:pt idx="1834">
                        <c:v>44832.143865740742</c:v>
                      </c:pt>
                      <c:pt idx="1835">
                        <c:v>44832.143877314818</c:v>
                      </c:pt>
                      <c:pt idx="1836">
                        <c:v>44832.143888888888</c:v>
                      </c:pt>
                      <c:pt idx="1837">
                        <c:v>44832.143912037034</c:v>
                      </c:pt>
                      <c:pt idx="1838">
                        <c:v>44832.143935185188</c:v>
                      </c:pt>
                      <c:pt idx="1839">
                        <c:v>44832.143946759257</c:v>
                      </c:pt>
                      <c:pt idx="1840">
                        <c:v>44832.143993055557</c:v>
                      </c:pt>
                      <c:pt idx="1841">
                        <c:v>44832.14403935185</c:v>
                      </c:pt>
                      <c:pt idx="1842">
                        <c:v>44832.144062500003</c:v>
                      </c:pt>
                      <c:pt idx="1843">
                        <c:v>44832.144074074073</c:v>
                      </c:pt>
                      <c:pt idx="1844">
                        <c:v>44832.144085648149</c:v>
                      </c:pt>
                      <c:pt idx="1845">
                        <c:v>44832.144143518519</c:v>
                      </c:pt>
                      <c:pt idx="1846">
                        <c:v>44832.144155092596</c:v>
                      </c:pt>
                      <c:pt idx="1847">
                        <c:v>44832.144178240742</c:v>
                      </c:pt>
                      <c:pt idx="1848">
                        <c:v>44832.144189814811</c:v>
                      </c:pt>
                      <c:pt idx="1849">
                        <c:v>44832.144293981481</c:v>
                      </c:pt>
                      <c:pt idx="1850">
                        <c:v>44832.144375000003</c:v>
                      </c:pt>
                      <c:pt idx="1851">
                        <c:v>44832.144409722219</c:v>
                      </c:pt>
                      <c:pt idx="1852">
                        <c:v>44832.144421296296</c:v>
                      </c:pt>
                      <c:pt idx="1853">
                        <c:v>44832.144432870373</c:v>
                      </c:pt>
                      <c:pt idx="1854">
                        <c:v>44832.144456018519</c:v>
                      </c:pt>
                      <c:pt idx="1855">
                        <c:v>44832.144479166665</c:v>
                      </c:pt>
                      <c:pt idx="1856">
                        <c:v>44832.144548611112</c:v>
                      </c:pt>
                      <c:pt idx="1857">
                        <c:v>44832.144560185188</c:v>
                      </c:pt>
                      <c:pt idx="1858">
                        <c:v>44832.144571759258</c:v>
                      </c:pt>
                      <c:pt idx="1859">
                        <c:v>44832.144618055558</c:v>
                      </c:pt>
                      <c:pt idx="1860">
                        <c:v>44832.144629629627</c:v>
                      </c:pt>
                      <c:pt idx="1861">
                        <c:v>44832.144641203704</c:v>
                      </c:pt>
                      <c:pt idx="1862">
                        <c:v>44832.144652777781</c:v>
                      </c:pt>
                      <c:pt idx="1863">
                        <c:v>44832.14466435185</c:v>
                      </c:pt>
                      <c:pt idx="1864">
                        <c:v>44832.144675925927</c:v>
                      </c:pt>
                      <c:pt idx="1865">
                        <c:v>44832.144699074073</c:v>
                      </c:pt>
                      <c:pt idx="1866">
                        <c:v>44832.14471064815</c:v>
                      </c:pt>
                      <c:pt idx="1867">
                        <c:v>44832.14472222222</c:v>
                      </c:pt>
                      <c:pt idx="1868">
                        <c:v>44832.144733796296</c:v>
                      </c:pt>
                      <c:pt idx="1869">
                        <c:v>44832.144803240742</c:v>
                      </c:pt>
                      <c:pt idx="1870">
                        <c:v>44832.144814814812</c:v>
                      </c:pt>
                      <c:pt idx="1871">
                        <c:v>44832.144837962966</c:v>
                      </c:pt>
                      <c:pt idx="1872">
                        <c:v>44832.144849537035</c:v>
                      </c:pt>
                      <c:pt idx="1873">
                        <c:v>44832.144988425927</c:v>
                      </c:pt>
                      <c:pt idx="1874">
                        <c:v>44832.144999999997</c:v>
                      </c:pt>
                      <c:pt idx="1875">
                        <c:v>44832.145011574074</c:v>
                      </c:pt>
                      <c:pt idx="1876">
                        <c:v>44832.14502314815</c:v>
                      </c:pt>
                      <c:pt idx="1877">
                        <c:v>44832.145046296297</c:v>
                      </c:pt>
                      <c:pt idx="1878">
                        <c:v>44832.145057870373</c:v>
                      </c:pt>
                      <c:pt idx="1879">
                        <c:v>44832.14508101852</c:v>
                      </c:pt>
                      <c:pt idx="1880">
                        <c:v>44832.145092592589</c:v>
                      </c:pt>
                      <c:pt idx="1881">
                        <c:v>44832.145115740743</c:v>
                      </c:pt>
                      <c:pt idx="1882">
                        <c:v>44832.145138888889</c:v>
                      </c:pt>
                      <c:pt idx="1883">
                        <c:v>44832.145243055558</c:v>
                      </c:pt>
                      <c:pt idx="1884">
                        <c:v>44832.145254629628</c:v>
                      </c:pt>
                      <c:pt idx="1885">
                        <c:v>44832.145428240743</c:v>
                      </c:pt>
                      <c:pt idx="1886">
                        <c:v>44832.145439814813</c:v>
                      </c:pt>
                      <c:pt idx="1887">
                        <c:v>44832.145451388889</c:v>
                      </c:pt>
                      <c:pt idx="1888">
                        <c:v>44832.145474537036</c:v>
                      </c:pt>
                      <c:pt idx="1889">
                        <c:v>44832.145486111112</c:v>
                      </c:pt>
                      <c:pt idx="1890">
                        <c:v>44832.145567129628</c:v>
                      </c:pt>
                      <c:pt idx="1891">
                        <c:v>44832.145578703705</c:v>
                      </c:pt>
                      <c:pt idx="1892">
                        <c:v>44832.145601851851</c:v>
                      </c:pt>
                      <c:pt idx="1893">
                        <c:v>44832.145613425928</c:v>
                      </c:pt>
                      <c:pt idx="1894">
                        <c:v>44832.145671296297</c:v>
                      </c:pt>
                      <c:pt idx="1895">
                        <c:v>44832.145682870374</c:v>
                      </c:pt>
                      <c:pt idx="1896">
                        <c:v>44832.145821759259</c:v>
                      </c:pt>
                      <c:pt idx="1897">
                        <c:v>44832.145833333336</c:v>
                      </c:pt>
                      <c:pt idx="1898">
                        <c:v>44832.146018518521</c:v>
                      </c:pt>
                      <c:pt idx="1899">
                        <c:v>44832.14603009259</c:v>
                      </c:pt>
                      <c:pt idx="1900">
                        <c:v>44832.146041666667</c:v>
                      </c:pt>
                      <c:pt idx="1901">
                        <c:v>44832.146053240744</c:v>
                      </c:pt>
                      <c:pt idx="1902">
                        <c:v>44832.146701388891</c:v>
                      </c:pt>
                      <c:pt idx="1903">
                        <c:v>44832.14671296296</c:v>
                      </c:pt>
                      <c:pt idx="1904">
                        <c:v>44832.147002314814</c:v>
                      </c:pt>
                      <c:pt idx="1905">
                        <c:v>44832.14702546296</c:v>
                      </c:pt>
                      <c:pt idx="1906">
                        <c:v>44832.147060185183</c:v>
                      </c:pt>
                      <c:pt idx="1907">
                        <c:v>44832.14707175926</c:v>
                      </c:pt>
                      <c:pt idx="1908">
                        <c:v>44832.147118055553</c:v>
                      </c:pt>
                      <c:pt idx="1909">
                        <c:v>44832.147129629629</c:v>
                      </c:pt>
                      <c:pt idx="1910">
                        <c:v>44832.147141203706</c:v>
                      </c:pt>
                      <c:pt idx="1911">
                        <c:v>44832.147152777776</c:v>
                      </c:pt>
                      <c:pt idx="1912">
                        <c:v>44832.147175925929</c:v>
                      </c:pt>
                      <c:pt idx="1913">
                        <c:v>44832.147187499999</c:v>
                      </c:pt>
                      <c:pt idx="1914">
                        <c:v>44832.147199074076</c:v>
                      </c:pt>
                      <c:pt idx="1915">
                        <c:v>44832.147210648145</c:v>
                      </c:pt>
                      <c:pt idx="1916">
                        <c:v>44832.147222222222</c:v>
                      </c:pt>
                      <c:pt idx="1917">
                        <c:v>44832.147233796299</c:v>
                      </c:pt>
                      <c:pt idx="1918">
                        <c:v>44832.147256944445</c:v>
                      </c:pt>
                      <c:pt idx="1919">
                        <c:v>44832.147326388891</c:v>
                      </c:pt>
                      <c:pt idx="1920">
                        <c:v>44832.147337962961</c:v>
                      </c:pt>
                      <c:pt idx="1921">
                        <c:v>44832.14738425926</c:v>
                      </c:pt>
                      <c:pt idx="1922">
                        <c:v>44832.14739583333</c:v>
                      </c:pt>
                      <c:pt idx="1923">
                        <c:v>44832.147407407407</c:v>
                      </c:pt>
                      <c:pt idx="1924">
                        <c:v>44832.147418981483</c:v>
                      </c:pt>
                      <c:pt idx="1925">
                        <c:v>44832.147430555553</c:v>
                      </c:pt>
                      <c:pt idx="1926">
                        <c:v>44832.147465277776</c:v>
                      </c:pt>
                      <c:pt idx="1927">
                        <c:v>44832.147476851853</c:v>
                      </c:pt>
                      <c:pt idx="1928">
                        <c:v>44832.147488425922</c:v>
                      </c:pt>
                      <c:pt idx="1929">
                        <c:v>44832.147523148145</c:v>
                      </c:pt>
                      <c:pt idx="1930">
                        <c:v>44832.147615740738</c:v>
                      </c:pt>
                      <c:pt idx="1931">
                        <c:v>44832.147627314815</c:v>
                      </c:pt>
                      <c:pt idx="1932">
                        <c:v>44832.147997685184</c:v>
                      </c:pt>
                      <c:pt idx="1933">
                        <c:v>44832.148009259261</c:v>
                      </c:pt>
                      <c:pt idx="1934">
                        <c:v>44832.148275462961</c:v>
                      </c:pt>
                      <c:pt idx="1935">
                        <c:v>44832.148287037038</c:v>
                      </c:pt>
                      <c:pt idx="1936">
                        <c:v>44832.148333333331</c:v>
                      </c:pt>
                      <c:pt idx="1937">
                        <c:v>44832.148344907408</c:v>
                      </c:pt>
                      <c:pt idx="1938">
                        <c:v>44832.148356481484</c:v>
                      </c:pt>
                      <c:pt idx="1939">
                        <c:v>44832.148368055554</c:v>
                      </c:pt>
                      <c:pt idx="1940">
                        <c:v>44832.1484375</c:v>
                      </c:pt>
                      <c:pt idx="1941">
                        <c:v>44832.1484837963</c:v>
                      </c:pt>
                      <c:pt idx="1942">
                        <c:v>44832.148495370369</c:v>
                      </c:pt>
                      <c:pt idx="1943">
                        <c:v>44832.148506944446</c:v>
                      </c:pt>
                      <c:pt idx="1944">
                        <c:v>44832.148518518516</c:v>
                      </c:pt>
                      <c:pt idx="1945">
                        <c:v>44832.148530092592</c:v>
                      </c:pt>
                      <c:pt idx="1946">
                        <c:v>44832.148541666669</c:v>
                      </c:pt>
                      <c:pt idx="1947">
                        <c:v>44832.148553240739</c:v>
                      </c:pt>
                      <c:pt idx="1948">
                        <c:v>44832.148564814815</c:v>
                      </c:pt>
                      <c:pt idx="1949">
                        <c:v>44832.149641203701</c:v>
                      </c:pt>
                      <c:pt idx="1950">
                        <c:v>44832.149652777778</c:v>
                      </c:pt>
                      <c:pt idx="1951">
                        <c:v>44832.149664351855</c:v>
                      </c:pt>
                      <c:pt idx="1952">
                        <c:v>44832.149675925924</c:v>
                      </c:pt>
                      <c:pt idx="1953">
                        <c:v>44832.149722222224</c:v>
                      </c:pt>
                      <c:pt idx="1954">
                        <c:v>44832.149745370371</c:v>
                      </c:pt>
                      <c:pt idx="1955">
                        <c:v>44832.14980324074</c:v>
                      </c:pt>
                      <c:pt idx="1956">
                        <c:v>44832.149814814817</c:v>
                      </c:pt>
                      <c:pt idx="1957">
                        <c:v>44832.149953703702</c:v>
                      </c:pt>
                      <c:pt idx="1958">
                        <c:v>44832.149965277778</c:v>
                      </c:pt>
                      <c:pt idx="1959">
                        <c:v>44832.15</c:v>
                      </c:pt>
                      <c:pt idx="1960">
                        <c:v>44832.150011574071</c:v>
                      </c:pt>
                      <c:pt idx="1961">
                        <c:v>44832.162164351852</c:v>
                      </c:pt>
                      <c:pt idx="1962">
                        <c:v>44832.162175925929</c:v>
                      </c:pt>
                      <c:pt idx="1963">
                        <c:v>44832.167824074073</c:v>
                      </c:pt>
                      <c:pt idx="1964">
                        <c:v>44832.16783564815</c:v>
                      </c:pt>
                      <c:pt idx="1965">
                        <c:v>44832.168090277781</c:v>
                      </c:pt>
                      <c:pt idx="1966">
                        <c:v>44832.16810185185</c:v>
                      </c:pt>
                      <c:pt idx="1967">
                        <c:v>44832.168171296296</c:v>
                      </c:pt>
                      <c:pt idx="1968">
                        <c:v>44832.168182870373</c:v>
                      </c:pt>
                      <c:pt idx="1969">
                        <c:v>44832.168483796297</c:v>
                      </c:pt>
                      <c:pt idx="1970">
                        <c:v>44832.168495370373</c:v>
                      </c:pt>
                      <c:pt idx="1971">
                        <c:v>44832.168611111112</c:v>
                      </c:pt>
                      <c:pt idx="1972">
                        <c:v>44832.168634259258</c:v>
                      </c:pt>
                      <c:pt idx="1973">
                        <c:v>44832.168935185182</c:v>
                      </c:pt>
                      <c:pt idx="1974">
                        <c:v>44832.168946759259</c:v>
                      </c:pt>
                      <c:pt idx="1975">
                        <c:v>44832.168993055559</c:v>
                      </c:pt>
                      <c:pt idx="1976">
                        <c:v>44832.169004629628</c:v>
                      </c:pt>
                      <c:pt idx="1977">
                        <c:v>44832.169131944444</c:v>
                      </c:pt>
                      <c:pt idx="1978">
                        <c:v>44832.16914351852</c:v>
                      </c:pt>
                      <c:pt idx="1979">
                        <c:v>44832.169386574074</c:v>
                      </c:pt>
                      <c:pt idx="1980">
                        <c:v>44832.169398148151</c:v>
                      </c:pt>
                      <c:pt idx="1981">
                        <c:v>44832.169490740744</c:v>
                      </c:pt>
                      <c:pt idx="1982">
                        <c:v>44832.16951388889</c:v>
                      </c:pt>
                      <c:pt idx="1983">
                        <c:v>44832.169571759259</c:v>
                      </c:pt>
                      <c:pt idx="1984">
                        <c:v>44832.169583333336</c:v>
                      </c:pt>
                      <c:pt idx="1985">
                        <c:v>44832.170173611114</c:v>
                      </c:pt>
                      <c:pt idx="1986">
                        <c:v>44832.17019675926</c:v>
                      </c:pt>
                      <c:pt idx="1987">
                        <c:v>44832.170439814814</c:v>
                      </c:pt>
                      <c:pt idx="1988">
                        <c:v>44832.170451388891</c:v>
                      </c:pt>
                      <c:pt idx="1989">
                        <c:v>44832.170474537037</c:v>
                      </c:pt>
                      <c:pt idx="1990">
                        <c:v>44832.170486111114</c:v>
                      </c:pt>
                      <c:pt idx="1991">
                        <c:v>44832.17087962963</c:v>
                      </c:pt>
                      <c:pt idx="1992">
                        <c:v>44832.170891203707</c:v>
                      </c:pt>
                      <c:pt idx="1993">
                        <c:v>44832.170960648145</c:v>
                      </c:pt>
                      <c:pt idx="1994">
                        <c:v>44832.170972222222</c:v>
                      </c:pt>
                      <c:pt idx="1995">
                        <c:v>44832.172650462962</c:v>
                      </c:pt>
                      <c:pt idx="1996">
                        <c:v>44832.172662037039</c:v>
                      </c:pt>
                      <c:pt idx="1997">
                        <c:v>44832.172777777778</c:v>
                      </c:pt>
                      <c:pt idx="1998">
                        <c:v>44832.172789351855</c:v>
                      </c:pt>
                      <c:pt idx="1999">
                        <c:v>44832.17287037037</c:v>
                      </c:pt>
                      <c:pt idx="2000">
                        <c:v>44832.17291666667</c:v>
                      </c:pt>
                      <c:pt idx="2001">
                        <c:v>44832.172939814816</c:v>
                      </c:pt>
                      <c:pt idx="2002">
                        <c:v>44832.172951388886</c:v>
                      </c:pt>
                      <c:pt idx="2003">
                        <c:v>44832.173032407409</c:v>
                      </c:pt>
                      <c:pt idx="2004">
                        <c:v>44832.173043981478</c:v>
                      </c:pt>
                      <c:pt idx="2005">
                        <c:v>44832.173055555555</c:v>
                      </c:pt>
                      <c:pt idx="2006">
                        <c:v>44832.173067129632</c:v>
                      </c:pt>
                      <c:pt idx="2007">
                        <c:v>44832.173101851855</c:v>
                      </c:pt>
                      <c:pt idx="2008">
                        <c:v>44832.17324074074</c:v>
                      </c:pt>
                      <c:pt idx="2009">
                        <c:v>44832.173252314817</c:v>
                      </c:pt>
                      <c:pt idx="2010">
                        <c:v>44832.173275462963</c:v>
                      </c:pt>
                      <c:pt idx="2011">
                        <c:v>44832.17328703704</c:v>
                      </c:pt>
                      <c:pt idx="2012">
                        <c:v>44832.173298611109</c:v>
                      </c:pt>
                      <c:pt idx="2013">
                        <c:v>44832.173310185186</c:v>
                      </c:pt>
                      <c:pt idx="2014">
                        <c:v>44832.174178240741</c:v>
                      </c:pt>
                      <c:pt idx="2015">
                        <c:v>44832.174189814818</c:v>
                      </c:pt>
                      <c:pt idx="2016">
                        <c:v>44832.174317129633</c:v>
                      </c:pt>
                      <c:pt idx="2017">
                        <c:v>44832.174328703702</c:v>
                      </c:pt>
                      <c:pt idx="2018">
                        <c:v>44832.174351851849</c:v>
                      </c:pt>
                      <c:pt idx="2019">
                        <c:v>44832.174363425926</c:v>
                      </c:pt>
                      <c:pt idx="2020">
                        <c:v>44832.174375000002</c:v>
                      </c:pt>
                      <c:pt idx="2021">
                        <c:v>44832.174386574072</c:v>
                      </c:pt>
                      <c:pt idx="2022">
                        <c:v>44832.17459490741</c:v>
                      </c:pt>
                      <c:pt idx="2023">
                        <c:v>44832.174618055556</c:v>
                      </c:pt>
                      <c:pt idx="2024">
                        <c:v>44832.175057870372</c:v>
                      </c:pt>
                      <c:pt idx="2025">
                        <c:v>44832.175069444442</c:v>
                      </c:pt>
                      <c:pt idx="2026">
                        <c:v>44832.175115740742</c:v>
                      </c:pt>
                      <c:pt idx="2027">
                        <c:v>44832.175173611111</c:v>
                      </c:pt>
                      <c:pt idx="2028">
                        <c:v>44832.175185185188</c:v>
                      </c:pt>
                      <c:pt idx="2029">
                        <c:v>44832.175208333334</c:v>
                      </c:pt>
                      <c:pt idx="2030">
                        <c:v>44832.175219907411</c:v>
                      </c:pt>
                      <c:pt idx="2031">
                        <c:v>44832.175335648149</c:v>
                      </c:pt>
                      <c:pt idx="2032">
                        <c:v>44832.175347222219</c:v>
                      </c:pt>
                      <c:pt idx="2033">
                        <c:v>44832.175439814811</c:v>
                      </c:pt>
                      <c:pt idx="2034">
                        <c:v>44832.175474537034</c:v>
                      </c:pt>
                      <c:pt idx="2035">
                        <c:v>44832.175497685188</c:v>
                      </c:pt>
                      <c:pt idx="2036">
                        <c:v>44832.175509259258</c:v>
                      </c:pt>
                      <c:pt idx="2037">
                        <c:v>44832.175543981481</c:v>
                      </c:pt>
                      <c:pt idx="2038">
                        <c:v>44832.175555555557</c:v>
                      </c:pt>
                      <c:pt idx="2039">
                        <c:v>44832.175578703704</c:v>
                      </c:pt>
                      <c:pt idx="2040">
                        <c:v>44832.17559027778</c:v>
                      </c:pt>
                      <c:pt idx="2041">
                        <c:v>44832.175625000003</c:v>
                      </c:pt>
                      <c:pt idx="2042">
                        <c:v>44832.17564814815</c:v>
                      </c:pt>
                      <c:pt idx="2043">
                        <c:v>44832.175659722219</c:v>
                      </c:pt>
                      <c:pt idx="2044">
                        <c:v>44832.175671296296</c:v>
                      </c:pt>
                      <c:pt idx="2045">
                        <c:v>44832.175682870373</c:v>
                      </c:pt>
                      <c:pt idx="2046">
                        <c:v>44832.175775462965</c:v>
                      </c:pt>
                      <c:pt idx="2047">
                        <c:v>44832.175787037035</c:v>
                      </c:pt>
                      <c:pt idx="2048">
                        <c:v>44832.175821759258</c:v>
                      </c:pt>
                      <c:pt idx="2049">
                        <c:v>44832.175844907404</c:v>
                      </c:pt>
                      <c:pt idx="2050">
                        <c:v>44832.175856481481</c:v>
                      </c:pt>
                      <c:pt idx="2051">
                        <c:v>44832.175868055558</c:v>
                      </c:pt>
                      <c:pt idx="2052">
                        <c:v>44832.175891203704</c:v>
                      </c:pt>
                      <c:pt idx="2053">
                        <c:v>44832.17597222222</c:v>
                      </c:pt>
                      <c:pt idx="2054">
                        <c:v>44832.175983796296</c:v>
                      </c:pt>
                      <c:pt idx="2055">
                        <c:v>44832.176076388889</c:v>
                      </c:pt>
                      <c:pt idx="2056">
                        <c:v>44832.176087962966</c:v>
                      </c:pt>
                      <c:pt idx="2057">
                        <c:v>44832.176134259258</c:v>
                      </c:pt>
                      <c:pt idx="2058">
                        <c:v>44832.176296296297</c:v>
                      </c:pt>
                      <c:pt idx="2059">
                        <c:v>44832.176307870373</c:v>
                      </c:pt>
                      <c:pt idx="2060">
                        <c:v>44832.176342592589</c:v>
                      </c:pt>
                      <c:pt idx="2061">
                        <c:v>44832.176354166666</c:v>
                      </c:pt>
                      <c:pt idx="2062">
                        <c:v>44832.176469907405</c:v>
                      </c:pt>
                      <c:pt idx="2063">
                        <c:v>44832.176481481481</c:v>
                      </c:pt>
                      <c:pt idx="2064">
                        <c:v>44832.176620370374</c:v>
                      </c:pt>
                      <c:pt idx="2065">
                        <c:v>44832.176655092589</c:v>
                      </c:pt>
                      <c:pt idx="2066">
                        <c:v>44832.176701388889</c:v>
                      </c:pt>
                      <c:pt idx="2067">
                        <c:v>44832.176724537036</c:v>
                      </c:pt>
                      <c:pt idx="2068">
                        <c:v>44832.176736111112</c:v>
                      </c:pt>
                      <c:pt idx="2069">
                        <c:v>44832.176747685182</c:v>
                      </c:pt>
                      <c:pt idx="2070">
                        <c:v>44832.176759259259</c:v>
                      </c:pt>
                      <c:pt idx="2071">
                        <c:v>44832.176793981482</c:v>
                      </c:pt>
                      <c:pt idx="2072">
                        <c:v>44832.176863425928</c:v>
                      </c:pt>
                      <c:pt idx="2073">
                        <c:v>44832.176898148151</c:v>
                      </c:pt>
                      <c:pt idx="2074">
                        <c:v>44832.176944444444</c:v>
                      </c:pt>
                      <c:pt idx="2075">
                        <c:v>44832.176979166667</c:v>
                      </c:pt>
                      <c:pt idx="2076">
                        <c:v>44832.176990740743</c:v>
                      </c:pt>
                      <c:pt idx="2077">
                        <c:v>44832.177002314813</c:v>
                      </c:pt>
                      <c:pt idx="2078">
                        <c:v>44832.17701388889</c:v>
                      </c:pt>
                      <c:pt idx="2079">
                        <c:v>44832.177037037036</c:v>
                      </c:pt>
                      <c:pt idx="2080">
                        <c:v>44832.177048611113</c:v>
                      </c:pt>
                      <c:pt idx="2081">
                        <c:v>44832.177060185182</c:v>
                      </c:pt>
                      <c:pt idx="2082">
                        <c:v>44832.177083333336</c:v>
                      </c:pt>
                      <c:pt idx="2083">
                        <c:v>44832.177210648151</c:v>
                      </c:pt>
                      <c:pt idx="2084">
                        <c:v>44832.177245370367</c:v>
                      </c:pt>
                      <c:pt idx="2085">
                        <c:v>44832.177268518521</c:v>
                      </c:pt>
                      <c:pt idx="2086">
                        <c:v>44832.17728009259</c:v>
                      </c:pt>
                      <c:pt idx="2087">
                        <c:v>44832.177291666667</c:v>
                      </c:pt>
                      <c:pt idx="2088">
                        <c:v>44832.177303240744</c:v>
                      </c:pt>
                      <c:pt idx="2089">
                        <c:v>44832.177337962959</c:v>
                      </c:pt>
                      <c:pt idx="2090">
                        <c:v>44832.177453703705</c:v>
                      </c:pt>
                      <c:pt idx="2091">
                        <c:v>44832.177465277775</c:v>
                      </c:pt>
                      <c:pt idx="2092">
                        <c:v>44832.177581018521</c:v>
                      </c:pt>
                      <c:pt idx="2093">
                        <c:v>44832.17759259259</c:v>
                      </c:pt>
                      <c:pt idx="2094">
                        <c:v>44832.177604166667</c:v>
                      </c:pt>
                      <c:pt idx="2095">
                        <c:v>44832.177615740744</c:v>
                      </c:pt>
                      <c:pt idx="2096">
                        <c:v>44832.177662037036</c:v>
                      </c:pt>
                      <c:pt idx="2097">
                        <c:v>44832.177673611113</c:v>
                      </c:pt>
                      <c:pt idx="2098">
                        <c:v>44832.177708333336</c:v>
                      </c:pt>
                      <c:pt idx="2099">
                        <c:v>44832.177731481483</c:v>
                      </c:pt>
                      <c:pt idx="2100">
                        <c:v>44832.177743055552</c:v>
                      </c:pt>
                      <c:pt idx="2101">
                        <c:v>44832.177766203706</c:v>
                      </c:pt>
                      <c:pt idx="2102">
                        <c:v>44832.177777777775</c:v>
                      </c:pt>
                      <c:pt idx="2103">
                        <c:v>44832.177812499998</c:v>
                      </c:pt>
                      <c:pt idx="2104">
                        <c:v>44832.177905092591</c:v>
                      </c:pt>
                      <c:pt idx="2105">
                        <c:v>44832.177928240744</c:v>
                      </c:pt>
                      <c:pt idx="2106">
                        <c:v>44832.17800925926</c:v>
                      </c:pt>
                      <c:pt idx="2107">
                        <c:v>44832.178032407406</c:v>
                      </c:pt>
                      <c:pt idx="2108">
                        <c:v>44832.178067129629</c:v>
                      </c:pt>
                      <c:pt idx="2109">
                        <c:v>44832.178622685184</c:v>
                      </c:pt>
                      <c:pt idx="2110">
                        <c:v>44832.17863425926</c:v>
                      </c:pt>
                      <c:pt idx="2111">
                        <c:v>44832.178749999999</c:v>
                      </c:pt>
                      <c:pt idx="2112">
                        <c:v>44832.178773148145</c:v>
                      </c:pt>
                      <c:pt idx="2113">
                        <c:v>44832.178796296299</c:v>
                      </c:pt>
                      <c:pt idx="2114">
                        <c:v>44832.178807870368</c:v>
                      </c:pt>
                      <c:pt idx="2115">
                        <c:v>44832.178842592592</c:v>
                      </c:pt>
                      <c:pt idx="2116">
                        <c:v>44832.178912037038</c:v>
                      </c:pt>
                      <c:pt idx="2117">
                        <c:v>44832.178969907407</c:v>
                      </c:pt>
                      <c:pt idx="2118">
                        <c:v>44832.178981481484</c:v>
                      </c:pt>
                      <c:pt idx="2119">
                        <c:v>44832.179050925923</c:v>
                      </c:pt>
                      <c:pt idx="2120">
                        <c:v>44832.179074074076</c:v>
                      </c:pt>
                      <c:pt idx="2121">
                        <c:v>44832.179108796299</c:v>
                      </c:pt>
                      <c:pt idx="2122">
                        <c:v>44832.179155092592</c:v>
                      </c:pt>
                      <c:pt idx="2123">
                        <c:v>44832.179166666669</c:v>
                      </c:pt>
                      <c:pt idx="2124">
                        <c:v>44832.179293981484</c:v>
                      </c:pt>
                      <c:pt idx="2125">
                        <c:v>44832.179305555554</c:v>
                      </c:pt>
                      <c:pt idx="2126">
                        <c:v>44832.179386574076</c:v>
                      </c:pt>
                      <c:pt idx="2127">
                        <c:v>44832.179398148146</c:v>
                      </c:pt>
                      <c:pt idx="2128">
                        <c:v>44832.179409722223</c:v>
                      </c:pt>
                      <c:pt idx="2129">
                        <c:v>44832.179444444446</c:v>
                      </c:pt>
                      <c:pt idx="2130">
                        <c:v>44832.179456018515</c:v>
                      </c:pt>
                      <c:pt idx="2131">
                        <c:v>44832.179467592592</c:v>
                      </c:pt>
                      <c:pt idx="2132">
                        <c:v>44832.179490740738</c:v>
                      </c:pt>
                      <c:pt idx="2133">
                        <c:v>44832.179525462961</c:v>
                      </c:pt>
                      <c:pt idx="2134">
                        <c:v>44832.179548611108</c:v>
                      </c:pt>
                      <c:pt idx="2135">
                        <c:v>44832.179560185185</c:v>
                      </c:pt>
                      <c:pt idx="2136">
                        <c:v>44832.179594907408</c:v>
                      </c:pt>
                      <c:pt idx="2137">
                        <c:v>44832.179606481484</c:v>
                      </c:pt>
                      <c:pt idx="2138">
                        <c:v>44832.179618055554</c:v>
                      </c:pt>
                      <c:pt idx="2139">
                        <c:v>44832.179652777777</c:v>
                      </c:pt>
                      <c:pt idx="2140">
                        <c:v>44832.179664351854</c:v>
                      </c:pt>
                      <c:pt idx="2141">
                        <c:v>44832.1796875</c:v>
                      </c:pt>
                      <c:pt idx="2142">
                        <c:v>44832.179699074077</c:v>
                      </c:pt>
                      <c:pt idx="2143">
                        <c:v>44832.179814814815</c:v>
                      </c:pt>
                      <c:pt idx="2144">
                        <c:v>44832.179826388892</c:v>
                      </c:pt>
                      <c:pt idx="2145">
                        <c:v>44832.179895833331</c:v>
                      </c:pt>
                      <c:pt idx="2146">
                        <c:v>44832.179907407408</c:v>
                      </c:pt>
                      <c:pt idx="2147">
                        <c:v>44832.179930555554</c:v>
                      </c:pt>
                      <c:pt idx="2148">
                        <c:v>44832.180104166669</c:v>
                      </c:pt>
                      <c:pt idx="2149">
                        <c:v>44832.180115740739</c:v>
                      </c:pt>
                      <c:pt idx="2150">
                        <c:v>44832.180219907408</c:v>
                      </c:pt>
                      <c:pt idx="2151">
                        <c:v>44832.180231481485</c:v>
                      </c:pt>
                      <c:pt idx="2152">
                        <c:v>44832.180254629631</c:v>
                      </c:pt>
                      <c:pt idx="2153">
                        <c:v>44832.180266203701</c:v>
                      </c:pt>
                      <c:pt idx="2154">
                        <c:v>44832.180300925924</c:v>
                      </c:pt>
                      <c:pt idx="2155">
                        <c:v>44832.180312500001</c:v>
                      </c:pt>
                      <c:pt idx="2156">
                        <c:v>44832.18037037037</c:v>
                      </c:pt>
                      <c:pt idx="2157">
                        <c:v>44832.180381944447</c:v>
                      </c:pt>
                      <c:pt idx="2158">
                        <c:v>44832.180428240739</c:v>
                      </c:pt>
                      <c:pt idx="2159">
                        <c:v>44832.180439814816</c:v>
                      </c:pt>
                      <c:pt idx="2160">
                        <c:v>44832.180555555555</c:v>
                      </c:pt>
                      <c:pt idx="2161">
                        <c:v>44832.180578703701</c:v>
                      </c:pt>
                      <c:pt idx="2162">
                        <c:v>44832.180590277778</c:v>
                      </c:pt>
                      <c:pt idx="2163">
                        <c:v>44832.180648148147</c:v>
                      </c:pt>
                      <c:pt idx="2164">
                        <c:v>44832.18074074074</c:v>
                      </c:pt>
                      <c:pt idx="2165">
                        <c:v>44832.180763888886</c:v>
                      </c:pt>
                      <c:pt idx="2166">
                        <c:v>44832.180775462963</c:v>
                      </c:pt>
                      <c:pt idx="2167">
                        <c:v>44832.180787037039</c:v>
                      </c:pt>
                      <c:pt idx="2168">
                        <c:v>44832.180810185186</c:v>
                      </c:pt>
                      <c:pt idx="2169">
                        <c:v>44832.180821759262</c:v>
                      </c:pt>
                      <c:pt idx="2170">
                        <c:v>44832.180833333332</c:v>
                      </c:pt>
                      <c:pt idx="2171">
                        <c:v>44832.180856481478</c:v>
                      </c:pt>
                      <c:pt idx="2172">
                        <c:v>44832.182442129626</c:v>
                      </c:pt>
                      <c:pt idx="2173">
                        <c:v>44832.182453703703</c:v>
                      </c:pt>
                      <c:pt idx="2174">
                        <c:v>44832.182557870372</c:v>
                      </c:pt>
                      <c:pt idx="2175">
                        <c:v>44832.182569444441</c:v>
                      </c:pt>
                      <c:pt idx="2176">
                        <c:v>44832.182581018518</c:v>
                      </c:pt>
                      <c:pt idx="2177">
                        <c:v>44832.182592592595</c:v>
                      </c:pt>
                      <c:pt idx="2178">
                        <c:v>44832.182615740741</c:v>
                      </c:pt>
                      <c:pt idx="2179">
                        <c:v>44832.182662037034</c:v>
                      </c:pt>
                      <c:pt idx="2180">
                        <c:v>44832.182685185187</c:v>
                      </c:pt>
                      <c:pt idx="2181">
                        <c:v>44832.18273148148</c:v>
                      </c:pt>
                      <c:pt idx="2182">
                        <c:v>44832.182743055557</c:v>
                      </c:pt>
                      <c:pt idx="2183">
                        <c:v>44832.182766203703</c:v>
                      </c:pt>
                      <c:pt idx="2184">
                        <c:v>44832.18277777778</c:v>
                      </c:pt>
                      <c:pt idx="2185">
                        <c:v>44832.182789351849</c:v>
                      </c:pt>
                      <c:pt idx="2186">
                        <c:v>44832.182800925926</c:v>
                      </c:pt>
                      <c:pt idx="2187">
                        <c:v>44832.182847222219</c:v>
                      </c:pt>
                      <c:pt idx="2188">
                        <c:v>44832.182962962965</c:v>
                      </c:pt>
                      <c:pt idx="2189">
                        <c:v>44832.182986111111</c:v>
                      </c:pt>
                      <c:pt idx="2190">
                        <c:v>44832.183333333334</c:v>
                      </c:pt>
                      <c:pt idx="2191">
                        <c:v>44832.183344907404</c:v>
                      </c:pt>
                      <c:pt idx="2192">
                        <c:v>44832.183634259258</c:v>
                      </c:pt>
                      <c:pt idx="2193">
                        <c:v>44832.183645833335</c:v>
                      </c:pt>
                      <c:pt idx="2194">
                        <c:v>44832.183657407404</c:v>
                      </c:pt>
                      <c:pt idx="2195">
                        <c:v>44832.183668981481</c:v>
                      </c:pt>
                      <c:pt idx="2196">
                        <c:v>44832.185613425929</c:v>
                      </c:pt>
                      <c:pt idx="2197">
                        <c:v>44832.185624999998</c:v>
                      </c:pt>
                      <c:pt idx="2198">
                        <c:v>44832.185636574075</c:v>
                      </c:pt>
                      <c:pt idx="2199">
                        <c:v>44832.185648148145</c:v>
                      </c:pt>
                      <c:pt idx="2200">
                        <c:v>44832.185659722221</c:v>
                      </c:pt>
                      <c:pt idx="2201">
                        <c:v>44832.185671296298</c:v>
                      </c:pt>
                      <c:pt idx="2202">
                        <c:v>44832.185682870368</c:v>
                      </c:pt>
                      <c:pt idx="2203">
                        <c:v>44832.185694444444</c:v>
                      </c:pt>
                      <c:pt idx="2204">
                        <c:v>44832.186736111114</c:v>
                      </c:pt>
                      <c:pt idx="2205">
                        <c:v>44832.186747685184</c:v>
                      </c:pt>
                      <c:pt idx="2206">
                        <c:v>44832.186759259261</c:v>
                      </c:pt>
                      <c:pt idx="2207">
                        <c:v>44832.18677083333</c:v>
                      </c:pt>
                      <c:pt idx="2208">
                        <c:v>44832.186782407407</c:v>
                      </c:pt>
                      <c:pt idx="2209">
                        <c:v>44832.186805555553</c:v>
                      </c:pt>
                      <c:pt idx="2210">
                        <c:v>44832.18681712963</c:v>
                      </c:pt>
                      <c:pt idx="2211">
                        <c:v>44832.186851851853</c:v>
                      </c:pt>
                      <c:pt idx="2212">
                        <c:v>44832.186863425923</c:v>
                      </c:pt>
                      <c:pt idx="2213">
                        <c:v>44832.186921296299</c:v>
                      </c:pt>
                      <c:pt idx="2214">
                        <c:v>44832.186932870369</c:v>
                      </c:pt>
                      <c:pt idx="2215">
                        <c:v>44832.186944444446</c:v>
                      </c:pt>
                      <c:pt idx="2216">
                        <c:v>44832.187037037038</c:v>
                      </c:pt>
                      <c:pt idx="2217">
                        <c:v>44832.187048611115</c:v>
                      </c:pt>
                      <c:pt idx="2218">
                        <c:v>44832.187071759261</c:v>
                      </c:pt>
                      <c:pt idx="2219">
                        <c:v>44832.187083333331</c:v>
                      </c:pt>
                      <c:pt idx="2220">
                        <c:v>44832.187141203707</c:v>
                      </c:pt>
                      <c:pt idx="2221">
                        <c:v>44832.187152777777</c:v>
                      </c:pt>
                      <c:pt idx="2222">
                        <c:v>44832.187291666669</c:v>
                      </c:pt>
                      <c:pt idx="2223">
                        <c:v>44832.187303240738</c:v>
                      </c:pt>
                      <c:pt idx="2224">
                        <c:v>44832.187418981484</c:v>
                      </c:pt>
                      <c:pt idx="2225">
                        <c:v>44832.187430555554</c:v>
                      </c:pt>
                      <c:pt idx="2226">
                        <c:v>44832.188599537039</c:v>
                      </c:pt>
                      <c:pt idx="2227">
                        <c:v>44832.188611111109</c:v>
                      </c:pt>
                      <c:pt idx="2228">
                        <c:v>44832.189467592594</c:v>
                      </c:pt>
                      <c:pt idx="2229">
                        <c:v>44832.189502314817</c:v>
                      </c:pt>
                      <c:pt idx="2230">
                        <c:v>44832.189560185187</c:v>
                      </c:pt>
                      <c:pt idx="2231">
                        <c:v>44832.189571759256</c:v>
                      </c:pt>
                      <c:pt idx="2232">
                        <c:v>44832.189618055556</c:v>
                      </c:pt>
                      <c:pt idx="2233">
                        <c:v>44832.189652777779</c:v>
                      </c:pt>
                      <c:pt idx="2234">
                        <c:v>44832.189687500002</c:v>
                      </c:pt>
                      <c:pt idx="2235">
                        <c:v>44832.189699074072</c:v>
                      </c:pt>
                      <c:pt idx="2236">
                        <c:v>44832.189780092594</c:v>
                      </c:pt>
                      <c:pt idx="2237">
                        <c:v>44832.189814814818</c:v>
                      </c:pt>
                      <c:pt idx="2238">
                        <c:v>44832.189826388887</c:v>
                      </c:pt>
                      <c:pt idx="2239">
                        <c:v>44832.189849537041</c:v>
                      </c:pt>
                      <c:pt idx="2240">
                        <c:v>44832.189872685187</c:v>
                      </c:pt>
                      <c:pt idx="2241">
                        <c:v>44832.189884259256</c:v>
                      </c:pt>
                      <c:pt idx="2242">
                        <c:v>44832.189895833333</c:v>
                      </c:pt>
                      <c:pt idx="2243">
                        <c:v>44832.189930555556</c:v>
                      </c:pt>
                      <c:pt idx="2244">
                        <c:v>44832.189965277779</c:v>
                      </c:pt>
                      <c:pt idx="2245">
                        <c:v>44832.190011574072</c:v>
                      </c:pt>
                      <c:pt idx="2246">
                        <c:v>44832.190023148149</c:v>
                      </c:pt>
                      <c:pt idx="2247">
                        <c:v>44832.190034722225</c:v>
                      </c:pt>
                      <c:pt idx="2248">
                        <c:v>44832.190092592595</c:v>
                      </c:pt>
                      <c:pt idx="2249">
                        <c:v>44832.190104166664</c:v>
                      </c:pt>
                      <c:pt idx="2250">
                        <c:v>44832.190115740741</c:v>
                      </c:pt>
                      <c:pt idx="2251">
                        <c:v>44832.190127314818</c:v>
                      </c:pt>
                      <c:pt idx="2252">
                        <c:v>44832.190138888887</c:v>
                      </c:pt>
                      <c:pt idx="2253">
                        <c:v>44832.190150462964</c:v>
                      </c:pt>
                      <c:pt idx="2254">
                        <c:v>44832.19021990741</c:v>
                      </c:pt>
                      <c:pt idx="2255">
                        <c:v>44832.19023148148</c:v>
                      </c:pt>
                      <c:pt idx="2256">
                        <c:v>44832.190416666665</c:v>
                      </c:pt>
                      <c:pt idx="2257">
                        <c:v>44832.190428240741</c:v>
                      </c:pt>
                      <c:pt idx="2258">
                        <c:v>44832.190578703703</c:v>
                      </c:pt>
                      <c:pt idx="2259">
                        <c:v>44832.19059027778</c:v>
                      </c:pt>
                      <c:pt idx="2260">
                        <c:v>44832.201481481483</c:v>
                      </c:pt>
                      <c:pt idx="2261">
                        <c:v>44832.201493055552</c:v>
                      </c:pt>
                      <c:pt idx="2262">
                        <c:v>44832.204444444447</c:v>
                      </c:pt>
                      <c:pt idx="2263">
                        <c:v>44832.204456018517</c:v>
                      </c:pt>
                      <c:pt idx="2264">
                        <c:v>44832.205601851849</c:v>
                      </c:pt>
                      <c:pt idx="2265">
                        <c:v>44832.205613425926</c:v>
                      </c:pt>
                      <c:pt idx="2266">
                        <c:v>44832.205914351849</c:v>
                      </c:pt>
                      <c:pt idx="2267">
                        <c:v>44832.205925925926</c:v>
                      </c:pt>
                      <c:pt idx="2268">
                        <c:v>44832.213333333333</c:v>
                      </c:pt>
                      <c:pt idx="2269">
                        <c:v>44832.213368055556</c:v>
                      </c:pt>
                      <c:pt idx="2270">
                        <c:v>44832.213483796295</c:v>
                      </c:pt>
                      <c:pt idx="2271">
                        <c:v>44832.213506944441</c:v>
                      </c:pt>
                      <c:pt idx="2272">
                        <c:v>44832.213854166665</c:v>
                      </c:pt>
                      <c:pt idx="2273">
                        <c:v>44832.213865740741</c:v>
                      </c:pt>
                      <c:pt idx="2274">
                        <c:v>44832.21398148148</c:v>
                      </c:pt>
                      <c:pt idx="2275">
                        <c:v>44832.213993055557</c:v>
                      </c:pt>
                      <c:pt idx="2276">
                        <c:v>44832.2187962963</c:v>
                      </c:pt>
                      <c:pt idx="2277">
                        <c:v>44832.218807870369</c:v>
                      </c:pt>
                      <c:pt idx="2278">
                        <c:v>44832.22278935185</c:v>
                      </c:pt>
                      <c:pt idx="2279">
                        <c:v>44832.222800925927</c:v>
                      </c:pt>
                      <c:pt idx="2280">
                        <c:v>44832.222824074073</c:v>
                      </c:pt>
                      <c:pt idx="2281">
                        <c:v>44832.22283564815</c:v>
                      </c:pt>
                      <c:pt idx="2282">
                        <c:v>44832.222881944443</c:v>
                      </c:pt>
                      <c:pt idx="2283">
                        <c:v>44832.222893518519</c:v>
                      </c:pt>
                      <c:pt idx="2284">
                        <c:v>44832.222939814812</c:v>
                      </c:pt>
                      <c:pt idx="2285">
                        <c:v>44832.222962962966</c:v>
                      </c:pt>
                      <c:pt idx="2286">
                        <c:v>44832.22384259259</c:v>
                      </c:pt>
                      <c:pt idx="2287">
                        <c:v>44832.223854166667</c:v>
                      </c:pt>
                      <c:pt idx="2288">
                        <c:v>44832.22388888889</c:v>
                      </c:pt>
                      <c:pt idx="2289">
                        <c:v>44832.223900462966</c:v>
                      </c:pt>
                      <c:pt idx="2290">
                        <c:v>44832.224143518521</c:v>
                      </c:pt>
                      <c:pt idx="2291">
                        <c:v>44832.22415509259</c:v>
                      </c:pt>
                      <c:pt idx="2292">
                        <c:v>44832.224178240744</c:v>
                      </c:pt>
                      <c:pt idx="2293">
                        <c:v>44832.224189814813</c:v>
                      </c:pt>
                      <c:pt idx="2294">
                        <c:v>44832.224212962959</c:v>
                      </c:pt>
                      <c:pt idx="2295">
                        <c:v>44832.224224537036</c:v>
                      </c:pt>
                      <c:pt idx="2296">
                        <c:v>44832.224236111113</c:v>
                      </c:pt>
                      <c:pt idx="2297">
                        <c:v>44832.224247685182</c:v>
                      </c:pt>
                      <c:pt idx="2298">
                        <c:v>44832.224259259259</c:v>
                      </c:pt>
                      <c:pt idx="2299">
                        <c:v>44832.224270833336</c:v>
                      </c:pt>
                      <c:pt idx="2300">
                        <c:v>44832.224282407406</c:v>
                      </c:pt>
                      <c:pt idx="2301">
                        <c:v>44832.224305555559</c:v>
                      </c:pt>
                      <c:pt idx="2302">
                        <c:v>44832.224317129629</c:v>
                      </c:pt>
                      <c:pt idx="2303">
                        <c:v>44832.224328703705</c:v>
                      </c:pt>
                      <c:pt idx="2304">
                        <c:v>44832.224432870367</c:v>
                      </c:pt>
                      <c:pt idx="2305">
                        <c:v>44832.22446759259</c:v>
                      </c:pt>
                      <c:pt idx="2306">
                        <c:v>44832.224675925929</c:v>
                      </c:pt>
                      <c:pt idx="2307">
                        <c:v>44832.224699074075</c:v>
                      </c:pt>
                      <c:pt idx="2308">
                        <c:v>44832.224722222221</c:v>
                      </c:pt>
                      <c:pt idx="2309">
                        <c:v>44832.224733796298</c:v>
                      </c:pt>
                      <c:pt idx="2310">
                        <c:v>44832.227685185186</c:v>
                      </c:pt>
                      <c:pt idx="2311">
                        <c:v>44832.227708333332</c:v>
                      </c:pt>
                      <c:pt idx="2312">
                        <c:v>44832.227766203701</c:v>
                      </c:pt>
                      <c:pt idx="2313">
                        <c:v>44832.227800925924</c:v>
                      </c:pt>
                      <c:pt idx="2314">
                        <c:v>44832.227824074071</c:v>
                      </c:pt>
                      <c:pt idx="2315">
                        <c:v>44832.227916666663</c:v>
                      </c:pt>
                      <c:pt idx="2316">
                        <c:v>44832.227997685186</c:v>
                      </c:pt>
                      <c:pt idx="2317">
                        <c:v>44832.228009259263</c:v>
                      </c:pt>
                      <c:pt idx="2318">
                        <c:v>44832.228032407409</c:v>
                      </c:pt>
                      <c:pt idx="2319">
                        <c:v>44832.228043981479</c:v>
                      </c:pt>
                      <c:pt idx="2320">
                        <c:v>44832.228194444448</c:v>
                      </c:pt>
                      <c:pt idx="2321">
                        <c:v>44832.228217592594</c:v>
                      </c:pt>
                      <c:pt idx="2322">
                        <c:v>44832.228229166663</c:v>
                      </c:pt>
                      <c:pt idx="2323">
                        <c:v>44832.228263888886</c:v>
                      </c:pt>
                      <c:pt idx="2324">
                        <c:v>44832.22828703704</c:v>
                      </c:pt>
                      <c:pt idx="2325">
                        <c:v>44832.228321759256</c:v>
                      </c:pt>
                      <c:pt idx="2326">
                        <c:v>44832.228344907409</c:v>
                      </c:pt>
                      <c:pt idx="2327">
                        <c:v>44832.228356481479</c:v>
                      </c:pt>
                      <c:pt idx="2328">
                        <c:v>44832.228379629632</c:v>
                      </c:pt>
                      <c:pt idx="2329">
                        <c:v>44832.228391203702</c:v>
                      </c:pt>
                      <c:pt idx="2330">
                        <c:v>44832.228402777779</c:v>
                      </c:pt>
                      <c:pt idx="2331">
                        <c:v>44832.228414351855</c:v>
                      </c:pt>
                      <c:pt idx="2332">
                        <c:v>44832.228564814817</c:v>
                      </c:pt>
                      <c:pt idx="2333">
                        <c:v>44832.228576388887</c:v>
                      </c:pt>
                      <c:pt idx="2334">
                        <c:v>44832.230671296296</c:v>
                      </c:pt>
                      <c:pt idx="2335">
                        <c:v>44832.230682870373</c:v>
                      </c:pt>
                      <c:pt idx="2336">
                        <c:v>44832.230729166666</c:v>
                      </c:pt>
                      <c:pt idx="2337">
                        <c:v>44832.230740740742</c:v>
                      </c:pt>
                      <c:pt idx="2338">
                        <c:v>44832.230752314812</c:v>
                      </c:pt>
                      <c:pt idx="2339">
                        <c:v>44832.230763888889</c:v>
                      </c:pt>
                      <c:pt idx="2340">
                        <c:v>44832.230775462966</c:v>
                      </c:pt>
                      <c:pt idx="2341">
                        <c:v>44832.230787037035</c:v>
                      </c:pt>
                      <c:pt idx="2342">
                        <c:v>44832.230810185189</c:v>
                      </c:pt>
                      <c:pt idx="2343">
                        <c:v>44832.230821759258</c:v>
                      </c:pt>
                      <c:pt idx="2344">
                        <c:v>44832.230949074074</c:v>
                      </c:pt>
                      <c:pt idx="2345">
                        <c:v>44832.23096064815</c:v>
                      </c:pt>
                      <c:pt idx="2346">
                        <c:v>44832.231041666666</c:v>
                      </c:pt>
                      <c:pt idx="2347">
                        <c:v>44832.231053240743</c:v>
                      </c:pt>
                      <c:pt idx="2348">
                        <c:v>44832.231122685182</c:v>
                      </c:pt>
                      <c:pt idx="2349">
                        <c:v>44832.231134259258</c:v>
                      </c:pt>
                      <c:pt idx="2350">
                        <c:v>44832.231238425928</c:v>
                      </c:pt>
                      <c:pt idx="2351">
                        <c:v>44832.231249999997</c:v>
                      </c:pt>
                      <c:pt idx="2352">
                        <c:v>44832.23128472222</c:v>
                      </c:pt>
                      <c:pt idx="2353">
                        <c:v>44832.231307870374</c:v>
                      </c:pt>
                      <c:pt idx="2354">
                        <c:v>44832.231319444443</c:v>
                      </c:pt>
                      <c:pt idx="2355">
                        <c:v>44832.23133101852</c:v>
                      </c:pt>
                      <c:pt idx="2356">
                        <c:v>44832.231342592589</c:v>
                      </c:pt>
                      <c:pt idx="2357">
                        <c:v>44832.231354166666</c:v>
                      </c:pt>
                      <c:pt idx="2358">
                        <c:v>44832.231388888889</c:v>
                      </c:pt>
                      <c:pt idx="2359">
                        <c:v>44832.231469907405</c:v>
                      </c:pt>
                      <c:pt idx="2360">
                        <c:v>44832.231481481482</c:v>
                      </c:pt>
                      <c:pt idx="2361">
                        <c:v>44832.231493055559</c:v>
                      </c:pt>
                      <c:pt idx="2362">
                        <c:v>44832.231504629628</c:v>
                      </c:pt>
                      <c:pt idx="2363">
                        <c:v>44832.231516203705</c:v>
                      </c:pt>
                      <c:pt idx="2364">
                        <c:v>44832.231550925928</c:v>
                      </c:pt>
                      <c:pt idx="2365">
                        <c:v>44832.231574074074</c:v>
                      </c:pt>
                      <c:pt idx="2366">
                        <c:v>44832.23159722222</c:v>
                      </c:pt>
                      <c:pt idx="2367">
                        <c:v>44832.231631944444</c:v>
                      </c:pt>
                      <c:pt idx="2368">
                        <c:v>44832.231689814813</c:v>
                      </c:pt>
                      <c:pt idx="2369">
                        <c:v>44832.23170138889</c:v>
                      </c:pt>
                      <c:pt idx="2370">
                        <c:v>44832.231759259259</c:v>
                      </c:pt>
                      <c:pt idx="2371">
                        <c:v>44832.231770833336</c:v>
                      </c:pt>
                      <c:pt idx="2372">
                        <c:v>44832.231805555559</c:v>
                      </c:pt>
                      <c:pt idx="2373">
                        <c:v>44832.232106481482</c:v>
                      </c:pt>
                      <c:pt idx="2374">
                        <c:v>44832.232118055559</c:v>
                      </c:pt>
                      <c:pt idx="2375">
                        <c:v>44832.232268518521</c:v>
                      </c:pt>
                      <c:pt idx="2376">
                        <c:v>44832.23228009259</c:v>
                      </c:pt>
                      <c:pt idx="2377">
                        <c:v>44832.232789351852</c:v>
                      </c:pt>
                      <c:pt idx="2378">
                        <c:v>44832.232800925929</c:v>
                      </c:pt>
                      <c:pt idx="2379">
                        <c:v>44832.232812499999</c:v>
                      </c:pt>
                      <c:pt idx="2380">
                        <c:v>44832.232824074075</c:v>
                      </c:pt>
                      <c:pt idx="2381">
                        <c:v>44832.232905092591</c:v>
                      </c:pt>
                      <c:pt idx="2382">
                        <c:v>44832.232916666668</c:v>
                      </c:pt>
                      <c:pt idx="2383">
                        <c:v>44832.233842592592</c:v>
                      </c:pt>
                      <c:pt idx="2384">
                        <c:v>44832.233854166669</c:v>
                      </c:pt>
                      <c:pt idx="2385">
                        <c:v>44832.233877314815</c:v>
                      </c:pt>
                      <c:pt idx="2386">
                        <c:v>44832.233888888892</c:v>
                      </c:pt>
                      <c:pt idx="2387">
                        <c:v>44832.234074074076</c:v>
                      </c:pt>
                      <c:pt idx="2388">
                        <c:v>44832.234097222223</c:v>
                      </c:pt>
                      <c:pt idx="2389">
                        <c:v>44832.235393518517</c:v>
                      </c:pt>
                      <c:pt idx="2390">
                        <c:v>44832.235405092593</c:v>
                      </c:pt>
                      <c:pt idx="2391">
                        <c:v>44832.235451388886</c:v>
                      </c:pt>
                      <c:pt idx="2392">
                        <c:v>44832.235474537039</c:v>
                      </c:pt>
                      <c:pt idx="2393">
                        <c:v>44832.235532407409</c:v>
                      </c:pt>
                      <c:pt idx="2394">
                        <c:v>44832.235555555555</c:v>
                      </c:pt>
                      <c:pt idx="2395">
                        <c:v>44832.235856481479</c:v>
                      </c:pt>
                      <c:pt idx="2396">
                        <c:v>44832.235891203702</c:v>
                      </c:pt>
                      <c:pt idx="2397">
                        <c:v>44832.235995370371</c:v>
                      </c:pt>
                      <c:pt idx="2398">
                        <c:v>44832.236064814817</c:v>
                      </c:pt>
                      <c:pt idx="2399">
                        <c:v>44832.236076388886</c:v>
                      </c:pt>
                      <c:pt idx="2400">
                        <c:v>44832.23609953704</c:v>
                      </c:pt>
                      <c:pt idx="2401">
                        <c:v>44832.236134259256</c:v>
                      </c:pt>
                      <c:pt idx="2402">
                        <c:v>44832.236145833333</c:v>
                      </c:pt>
                      <c:pt idx="2403">
                        <c:v>44832.236180555556</c:v>
                      </c:pt>
                      <c:pt idx="2404">
                        <c:v>44832.236192129632</c:v>
                      </c:pt>
                      <c:pt idx="2405">
                        <c:v>44832.236203703702</c:v>
                      </c:pt>
                      <c:pt idx="2406">
                        <c:v>44832.236215277779</c:v>
                      </c:pt>
                      <c:pt idx="2407">
                        <c:v>44832.236273148148</c:v>
                      </c:pt>
                      <c:pt idx="2408">
                        <c:v>44832.236284722225</c:v>
                      </c:pt>
                      <c:pt idx="2409">
                        <c:v>44832.237013888887</c:v>
                      </c:pt>
                      <c:pt idx="2410">
                        <c:v>44832.237037037034</c:v>
                      </c:pt>
                      <c:pt idx="2411">
                        <c:v>44832.237060185187</c:v>
                      </c:pt>
                      <c:pt idx="2412">
                        <c:v>44832.237071759257</c:v>
                      </c:pt>
                      <c:pt idx="2413">
                        <c:v>44832.237523148149</c:v>
                      </c:pt>
                      <c:pt idx="2414">
                        <c:v>44832.237534722219</c:v>
                      </c:pt>
                      <c:pt idx="2415">
                        <c:v>44832.237546296295</c:v>
                      </c:pt>
                      <c:pt idx="2416">
                        <c:v>44832.237557870372</c:v>
                      </c:pt>
                      <c:pt idx="2417">
                        <c:v>44832.237581018519</c:v>
                      </c:pt>
                      <c:pt idx="2418">
                        <c:v>44832.237604166665</c:v>
                      </c:pt>
                      <c:pt idx="2419">
                        <c:v>44832.237615740742</c:v>
                      </c:pt>
                      <c:pt idx="2420">
                        <c:v>44832.237650462965</c:v>
                      </c:pt>
                      <c:pt idx="2421">
                        <c:v>44832.237696759257</c:v>
                      </c:pt>
                      <c:pt idx="2422">
                        <c:v>44832.237708333334</c:v>
                      </c:pt>
                      <c:pt idx="2423">
                        <c:v>44832.237719907411</c:v>
                      </c:pt>
                      <c:pt idx="2424">
                        <c:v>44832.237754629627</c:v>
                      </c:pt>
                      <c:pt idx="2425">
                        <c:v>44832.237766203703</c:v>
                      </c:pt>
                      <c:pt idx="2426">
                        <c:v>44832.237812500003</c:v>
                      </c:pt>
                      <c:pt idx="2427">
                        <c:v>44832.237847222219</c:v>
                      </c:pt>
                      <c:pt idx="2428">
                        <c:v>44832.237858796296</c:v>
                      </c:pt>
                      <c:pt idx="2429">
                        <c:v>44832.237905092596</c:v>
                      </c:pt>
                      <c:pt idx="2430">
                        <c:v>44832.237916666665</c:v>
                      </c:pt>
                      <c:pt idx="2431">
                        <c:v>44832.237939814811</c:v>
                      </c:pt>
                      <c:pt idx="2432">
                        <c:v>44832.237962962965</c:v>
                      </c:pt>
                      <c:pt idx="2433">
                        <c:v>44832.237997685188</c:v>
                      </c:pt>
                      <c:pt idx="2434">
                        <c:v>44832.238009259258</c:v>
                      </c:pt>
                      <c:pt idx="2435">
                        <c:v>44832.238032407404</c:v>
                      </c:pt>
                      <c:pt idx="2436">
                        <c:v>44832.238043981481</c:v>
                      </c:pt>
                      <c:pt idx="2437">
                        <c:v>44832.259351851855</c:v>
                      </c:pt>
                      <c:pt idx="2438">
                        <c:v>44832.259363425925</c:v>
                      </c:pt>
                      <c:pt idx="2439">
                        <c:v>44832.259467592594</c:v>
                      </c:pt>
                      <c:pt idx="2440">
                        <c:v>44832.25949074074</c:v>
                      </c:pt>
                      <c:pt idx="2441">
                        <c:v>44832.25953703704</c:v>
                      </c:pt>
                      <c:pt idx="2442">
                        <c:v>44832.259548611109</c:v>
                      </c:pt>
                      <c:pt idx="2443">
                        <c:v>44832.260138888887</c:v>
                      </c:pt>
                      <c:pt idx="2444">
                        <c:v>44832.260150462964</c:v>
                      </c:pt>
                      <c:pt idx="2445">
                        <c:v>44832.260231481479</c:v>
                      </c:pt>
                      <c:pt idx="2446">
                        <c:v>44832.260347222225</c:v>
                      </c:pt>
                      <c:pt idx="2447">
                        <c:v>44832.260370370372</c:v>
                      </c:pt>
                      <c:pt idx="2448">
                        <c:v>44832.260381944441</c:v>
                      </c:pt>
                      <c:pt idx="2449">
                        <c:v>44832.260393518518</c:v>
                      </c:pt>
                      <c:pt idx="2450">
                        <c:v>44832.260428240741</c:v>
                      </c:pt>
                      <c:pt idx="2451">
                        <c:v>44832.260439814818</c:v>
                      </c:pt>
                      <c:pt idx="2452">
                        <c:v>44832.260451388887</c:v>
                      </c:pt>
                      <c:pt idx="2453">
                        <c:v>44832.260497685187</c:v>
                      </c:pt>
                      <c:pt idx="2454">
                        <c:v>44832.260509259257</c:v>
                      </c:pt>
                      <c:pt idx="2455">
                        <c:v>44832.260520833333</c:v>
                      </c:pt>
                      <c:pt idx="2456">
                        <c:v>44832.260555555556</c:v>
                      </c:pt>
                      <c:pt idx="2457">
                        <c:v>44832.260567129626</c:v>
                      </c:pt>
                      <c:pt idx="2458">
                        <c:v>44832.260578703703</c:v>
                      </c:pt>
                      <c:pt idx="2459">
                        <c:v>44832.260601851849</c:v>
                      </c:pt>
                      <c:pt idx="2460">
                        <c:v>44832.260659722226</c:v>
                      </c:pt>
                      <c:pt idx="2461">
                        <c:v>44832.260682870372</c:v>
                      </c:pt>
                      <c:pt idx="2462">
                        <c:v>44832.260717592595</c:v>
                      </c:pt>
                      <c:pt idx="2463">
                        <c:v>44832.260763888888</c:v>
                      </c:pt>
                      <c:pt idx="2464">
                        <c:v>44832.260775462964</c:v>
                      </c:pt>
                      <c:pt idx="2465">
                        <c:v>44832.260960648149</c:v>
                      </c:pt>
                      <c:pt idx="2466">
                        <c:v>44832.260972222219</c:v>
                      </c:pt>
                      <c:pt idx="2467">
                        <c:v>44832.260983796295</c:v>
                      </c:pt>
                      <c:pt idx="2468">
                        <c:v>44832.260995370372</c:v>
                      </c:pt>
                      <c:pt idx="2469">
                        <c:v>44832.261701388888</c:v>
                      </c:pt>
                      <c:pt idx="2470">
                        <c:v>44832.261712962965</c:v>
                      </c:pt>
                      <c:pt idx="2471">
                        <c:v>44832.261817129627</c:v>
                      </c:pt>
                      <c:pt idx="2472">
                        <c:v>44832.261921296296</c:v>
                      </c:pt>
                      <c:pt idx="2473">
                        <c:v>44832.261967592596</c:v>
                      </c:pt>
                      <c:pt idx="2474">
                        <c:v>44832.261990740742</c:v>
                      </c:pt>
                      <c:pt idx="2475">
                        <c:v>44832.26222222222</c:v>
                      </c:pt>
                      <c:pt idx="2476">
                        <c:v>44832.262233796297</c:v>
                      </c:pt>
                      <c:pt idx="2477">
                        <c:v>44832.262256944443</c:v>
                      </c:pt>
                      <c:pt idx="2478">
                        <c:v>44832.26226851852</c:v>
                      </c:pt>
                      <c:pt idx="2479">
                        <c:v>44832.262314814812</c:v>
                      </c:pt>
                      <c:pt idx="2480">
                        <c:v>44832.262326388889</c:v>
                      </c:pt>
                      <c:pt idx="2481">
                        <c:v>44832.262361111112</c:v>
                      </c:pt>
                      <c:pt idx="2482">
                        <c:v>44832.262372685182</c:v>
                      </c:pt>
                      <c:pt idx="2483">
                        <c:v>44832.262395833335</c:v>
                      </c:pt>
                      <c:pt idx="2484">
                        <c:v>44832.262442129628</c:v>
                      </c:pt>
                      <c:pt idx="2485">
                        <c:v>44832.262488425928</c:v>
                      </c:pt>
                      <c:pt idx="2486">
                        <c:v>44832.262499999997</c:v>
                      </c:pt>
                      <c:pt idx="2487">
                        <c:v>44832.262511574074</c:v>
                      </c:pt>
                      <c:pt idx="2488">
                        <c:v>44832.262523148151</c:v>
                      </c:pt>
                      <c:pt idx="2489">
                        <c:v>44832.26253472222</c:v>
                      </c:pt>
                      <c:pt idx="2490">
                        <c:v>44832.262569444443</c:v>
                      </c:pt>
                      <c:pt idx="2491">
                        <c:v>44832.262604166666</c:v>
                      </c:pt>
                      <c:pt idx="2492">
                        <c:v>44832.262615740743</c:v>
                      </c:pt>
                      <c:pt idx="2493">
                        <c:v>44832.262627314813</c:v>
                      </c:pt>
                      <c:pt idx="2494">
                        <c:v>44832.262662037036</c:v>
                      </c:pt>
                      <c:pt idx="2495">
                        <c:v>44832.262696759259</c:v>
                      </c:pt>
                      <c:pt idx="2496">
                        <c:v>44832.262708333335</c:v>
                      </c:pt>
                      <c:pt idx="2497">
                        <c:v>44832.262731481482</c:v>
                      </c:pt>
                      <c:pt idx="2498">
                        <c:v>44832.262766203705</c:v>
                      </c:pt>
                      <c:pt idx="2499">
                        <c:v>44832.262777777774</c:v>
                      </c:pt>
                      <c:pt idx="2500">
                        <c:v>44832.262800925928</c:v>
                      </c:pt>
                      <c:pt idx="2501">
                        <c:v>44832.262812499997</c:v>
                      </c:pt>
                      <c:pt idx="2502">
                        <c:v>44832.262835648151</c:v>
                      </c:pt>
                      <c:pt idx="2503">
                        <c:v>44832.262870370374</c:v>
                      </c:pt>
                      <c:pt idx="2504">
                        <c:v>44832.262881944444</c:v>
                      </c:pt>
                      <c:pt idx="2505">
                        <c:v>44832.26289351852</c:v>
                      </c:pt>
                      <c:pt idx="2506">
                        <c:v>44832.26290509259</c:v>
                      </c:pt>
                      <c:pt idx="2507">
                        <c:v>44832.263009259259</c:v>
                      </c:pt>
                      <c:pt idx="2508">
                        <c:v>44832.263020833336</c:v>
                      </c:pt>
                      <c:pt idx="2509">
                        <c:v>44832.263055555559</c:v>
                      </c:pt>
                      <c:pt idx="2510">
                        <c:v>44832.263067129628</c:v>
                      </c:pt>
                      <c:pt idx="2511">
                        <c:v>44832.263090277775</c:v>
                      </c:pt>
                      <c:pt idx="2512">
                        <c:v>44832.263113425928</c:v>
                      </c:pt>
                      <c:pt idx="2513">
                        <c:v>44832.263136574074</c:v>
                      </c:pt>
                      <c:pt idx="2514">
                        <c:v>44832.263148148151</c:v>
                      </c:pt>
                      <c:pt idx="2515">
                        <c:v>44832.263159722221</c:v>
                      </c:pt>
                      <c:pt idx="2516">
                        <c:v>44832.263182870367</c:v>
                      </c:pt>
                      <c:pt idx="2517">
                        <c:v>44832.263194444444</c:v>
                      </c:pt>
                      <c:pt idx="2518">
                        <c:v>44832.263206018521</c:v>
                      </c:pt>
                      <c:pt idx="2519">
                        <c:v>44832.263229166667</c:v>
                      </c:pt>
                      <c:pt idx="2520">
                        <c:v>44832.26326388889</c:v>
                      </c:pt>
                      <c:pt idx="2521">
                        <c:v>44832.263333333336</c:v>
                      </c:pt>
                      <c:pt idx="2522">
                        <c:v>44832.263368055559</c:v>
                      </c:pt>
                      <c:pt idx="2523">
                        <c:v>44832.263379629629</c:v>
                      </c:pt>
                      <c:pt idx="2524">
                        <c:v>44832.264236111114</c:v>
                      </c:pt>
                      <c:pt idx="2525">
                        <c:v>44832.264247685183</c:v>
                      </c:pt>
                      <c:pt idx="2526">
                        <c:v>44832.26425925926</c:v>
                      </c:pt>
                      <c:pt idx="2527">
                        <c:v>44832.264270833337</c:v>
                      </c:pt>
                      <c:pt idx="2528">
                        <c:v>44832.264317129629</c:v>
                      </c:pt>
                      <c:pt idx="2529">
                        <c:v>44832.264328703706</c:v>
                      </c:pt>
                      <c:pt idx="2530">
                        <c:v>44832.264432870368</c:v>
                      </c:pt>
                      <c:pt idx="2531">
                        <c:v>44832.264456018522</c:v>
                      </c:pt>
                      <c:pt idx="2532">
                        <c:v>44832.264606481483</c:v>
                      </c:pt>
                      <c:pt idx="2533">
                        <c:v>44832.264618055553</c:v>
                      </c:pt>
                      <c:pt idx="2534">
                        <c:v>44832.264861111114</c:v>
                      </c:pt>
                      <c:pt idx="2535">
                        <c:v>44832.264918981484</c:v>
                      </c:pt>
                      <c:pt idx="2536">
                        <c:v>44832.264930555553</c:v>
                      </c:pt>
                      <c:pt idx="2537">
                        <c:v>44832.264976851853</c:v>
                      </c:pt>
                      <c:pt idx="2538">
                        <c:v>44832.264988425923</c:v>
                      </c:pt>
                      <c:pt idx="2539">
                        <c:v>44832.2653125</c:v>
                      </c:pt>
                      <c:pt idx="2540">
                        <c:v>44832.265324074076</c:v>
                      </c:pt>
                      <c:pt idx="2541">
                        <c:v>44832.265370370369</c:v>
                      </c:pt>
                      <c:pt idx="2542">
                        <c:v>44832.265428240738</c:v>
                      </c:pt>
                      <c:pt idx="2543">
                        <c:v>44832.265462962961</c:v>
                      </c:pt>
                      <c:pt idx="2544">
                        <c:v>44832.265474537038</c:v>
                      </c:pt>
                      <c:pt idx="2545">
                        <c:v>44832.265486111108</c:v>
                      </c:pt>
                      <c:pt idx="2546">
                        <c:v>44832.265590277777</c:v>
                      </c:pt>
                      <c:pt idx="2547">
                        <c:v>44832.265601851854</c:v>
                      </c:pt>
                      <c:pt idx="2548">
                        <c:v>44832.265717592592</c:v>
                      </c:pt>
                      <c:pt idx="2549">
                        <c:v>44832.265729166669</c:v>
                      </c:pt>
                      <c:pt idx="2550">
                        <c:v>44832.265752314815</c:v>
                      </c:pt>
                      <c:pt idx="2551">
                        <c:v>44832.265763888892</c:v>
                      </c:pt>
                      <c:pt idx="2552">
                        <c:v>44832.265810185185</c:v>
                      </c:pt>
                      <c:pt idx="2553">
                        <c:v>44832.265821759262</c:v>
                      </c:pt>
                      <c:pt idx="2554">
                        <c:v>44832.265879629631</c:v>
                      </c:pt>
                      <c:pt idx="2555">
                        <c:v>44832.2658912037</c:v>
                      </c:pt>
                      <c:pt idx="2556">
                        <c:v>44832.265902777777</c:v>
                      </c:pt>
                      <c:pt idx="2557">
                        <c:v>44832.265914351854</c:v>
                      </c:pt>
                      <c:pt idx="2558">
                        <c:v>44832.265925925924</c:v>
                      </c:pt>
                      <c:pt idx="2559">
                        <c:v>44832.265949074077</c:v>
                      </c:pt>
                      <c:pt idx="2560">
                        <c:v>44832.266018518516</c:v>
                      </c:pt>
                      <c:pt idx="2561">
                        <c:v>44832.266053240739</c:v>
                      </c:pt>
                      <c:pt idx="2562">
                        <c:v>44832.266064814816</c:v>
                      </c:pt>
                      <c:pt idx="2563">
                        <c:v>44832.266122685185</c:v>
                      </c:pt>
                      <c:pt idx="2564">
                        <c:v>44832.266134259262</c:v>
                      </c:pt>
                      <c:pt idx="2565">
                        <c:v>44832.266145833331</c:v>
                      </c:pt>
                      <c:pt idx="2566">
                        <c:v>44832.266157407408</c:v>
                      </c:pt>
                      <c:pt idx="2567">
                        <c:v>44832.266284722224</c:v>
                      </c:pt>
                      <c:pt idx="2568">
                        <c:v>44832.266296296293</c:v>
                      </c:pt>
                      <c:pt idx="2569">
                        <c:v>44832.26630787037</c:v>
                      </c:pt>
                      <c:pt idx="2570">
                        <c:v>44832.266331018516</c:v>
                      </c:pt>
                      <c:pt idx="2571">
                        <c:v>44832.266377314816</c:v>
                      </c:pt>
                      <c:pt idx="2572">
                        <c:v>44832.266400462962</c:v>
                      </c:pt>
                      <c:pt idx="2573">
                        <c:v>44832.266851851855</c:v>
                      </c:pt>
                      <c:pt idx="2574">
                        <c:v>44832.266863425924</c:v>
                      </c:pt>
                      <c:pt idx="2575">
                        <c:v>44832.267523148148</c:v>
                      </c:pt>
                      <c:pt idx="2576">
                        <c:v>44832.267534722225</c:v>
                      </c:pt>
                      <c:pt idx="2577">
                        <c:v>44832.268553240741</c:v>
                      </c:pt>
                      <c:pt idx="2578">
                        <c:v>44832.268564814818</c:v>
                      </c:pt>
                      <c:pt idx="2579">
                        <c:v>44832.268611111111</c:v>
                      </c:pt>
                      <c:pt idx="2580">
                        <c:v>44832.268831018519</c:v>
                      </c:pt>
                      <c:pt idx="2581">
                        <c:v>44832.268842592595</c:v>
                      </c:pt>
                      <c:pt idx="2582">
                        <c:v>44832.268877314818</c:v>
                      </c:pt>
                      <c:pt idx="2583">
                        <c:v>44832.268888888888</c:v>
                      </c:pt>
                      <c:pt idx="2584">
                        <c:v>44832.268958333334</c:v>
                      </c:pt>
                      <c:pt idx="2585">
                        <c:v>44832.268969907411</c:v>
                      </c:pt>
                      <c:pt idx="2586">
                        <c:v>44832.269594907404</c:v>
                      </c:pt>
                      <c:pt idx="2587">
                        <c:v>44832.269606481481</c:v>
                      </c:pt>
                      <c:pt idx="2588">
                        <c:v>44832.269629629627</c:v>
                      </c:pt>
                      <c:pt idx="2589">
                        <c:v>44832.269641203704</c:v>
                      </c:pt>
                      <c:pt idx="2590">
                        <c:v>44832.26972222222</c:v>
                      </c:pt>
                      <c:pt idx="2591">
                        <c:v>44832.269733796296</c:v>
                      </c:pt>
                      <c:pt idx="2592">
                        <c:v>44832.269745370373</c:v>
                      </c:pt>
                      <c:pt idx="2593">
                        <c:v>44832.269756944443</c:v>
                      </c:pt>
                      <c:pt idx="2594">
                        <c:v>44832.269803240742</c:v>
                      </c:pt>
                      <c:pt idx="2595">
                        <c:v>44832.269814814812</c:v>
                      </c:pt>
                      <c:pt idx="2596">
                        <c:v>44832.269942129627</c:v>
                      </c:pt>
                      <c:pt idx="2597">
                        <c:v>44832.269953703704</c:v>
                      </c:pt>
                      <c:pt idx="2598">
                        <c:v>44832.269965277781</c:v>
                      </c:pt>
                      <c:pt idx="2599">
                        <c:v>44832.269976851851</c:v>
                      </c:pt>
                      <c:pt idx="2600">
                        <c:v>44832.270046296297</c:v>
                      </c:pt>
                      <c:pt idx="2601">
                        <c:v>44832.270057870373</c:v>
                      </c:pt>
                      <c:pt idx="2602">
                        <c:v>44832.27008101852</c:v>
                      </c:pt>
                      <c:pt idx="2603">
                        <c:v>44832.270092592589</c:v>
                      </c:pt>
                      <c:pt idx="2604">
                        <c:v>44832.270104166666</c:v>
                      </c:pt>
                      <c:pt idx="2605">
                        <c:v>44832.270138888889</c:v>
                      </c:pt>
                      <c:pt idx="2606">
                        <c:v>44832.270173611112</c:v>
                      </c:pt>
                      <c:pt idx="2607">
                        <c:v>44832.270185185182</c:v>
                      </c:pt>
                      <c:pt idx="2608">
                        <c:v>44832.270277777781</c:v>
                      </c:pt>
                      <c:pt idx="2609">
                        <c:v>44832.270289351851</c:v>
                      </c:pt>
                      <c:pt idx="2610">
                        <c:v>44832.270300925928</c:v>
                      </c:pt>
                      <c:pt idx="2611">
                        <c:v>44832.270312499997</c:v>
                      </c:pt>
                      <c:pt idx="2612">
                        <c:v>44832.270370370374</c:v>
                      </c:pt>
                      <c:pt idx="2613">
                        <c:v>44832.27039351852</c:v>
                      </c:pt>
                      <c:pt idx="2614">
                        <c:v>44832.270416666666</c:v>
                      </c:pt>
                      <c:pt idx="2615">
                        <c:v>44832.270474537036</c:v>
                      </c:pt>
                      <c:pt idx="2616">
                        <c:v>44832.27065972222</c:v>
                      </c:pt>
                      <c:pt idx="2617">
                        <c:v>44832.270671296297</c:v>
                      </c:pt>
                      <c:pt idx="2618">
                        <c:v>44832.270752314813</c:v>
                      </c:pt>
                      <c:pt idx="2619">
                        <c:v>44832.27076388889</c:v>
                      </c:pt>
                      <c:pt idx="2620">
                        <c:v>44832.270821759259</c:v>
                      </c:pt>
                      <c:pt idx="2621">
                        <c:v>44832.270844907405</c:v>
                      </c:pt>
                      <c:pt idx="2622">
                        <c:v>44832.270856481482</c:v>
                      </c:pt>
                      <c:pt idx="2623">
                        <c:v>44832.270891203705</c:v>
                      </c:pt>
                      <c:pt idx="2624">
                        <c:v>44832.270914351851</c:v>
                      </c:pt>
                      <c:pt idx="2625">
                        <c:v>44832.270925925928</c:v>
                      </c:pt>
                      <c:pt idx="2626">
                        <c:v>44832.270960648151</c:v>
                      </c:pt>
                      <c:pt idx="2627">
                        <c:v>44832.270995370367</c:v>
                      </c:pt>
                      <c:pt idx="2628">
                        <c:v>44832.271006944444</c:v>
                      </c:pt>
                      <c:pt idx="2629">
                        <c:v>44832.27103009259</c:v>
                      </c:pt>
                      <c:pt idx="2630">
                        <c:v>44832.271053240744</c:v>
                      </c:pt>
                      <c:pt idx="2631">
                        <c:v>44832.271064814813</c:v>
                      </c:pt>
                      <c:pt idx="2632">
                        <c:v>44832.271087962959</c:v>
                      </c:pt>
                      <c:pt idx="2633">
                        <c:v>44832.271099537036</c:v>
                      </c:pt>
                      <c:pt idx="2634">
                        <c:v>44832.271365740744</c:v>
                      </c:pt>
                      <c:pt idx="2635">
                        <c:v>44832.271377314813</c:v>
                      </c:pt>
                      <c:pt idx="2636">
                        <c:v>44832.27140046296</c:v>
                      </c:pt>
                      <c:pt idx="2637">
                        <c:v>44832.27144675926</c:v>
                      </c:pt>
                      <c:pt idx="2638">
                        <c:v>44832.271458333336</c:v>
                      </c:pt>
                      <c:pt idx="2639">
                        <c:v>44832.271493055552</c:v>
                      </c:pt>
                      <c:pt idx="2640">
                        <c:v>44832.271504629629</c:v>
                      </c:pt>
                      <c:pt idx="2641">
                        <c:v>44832.271527777775</c:v>
                      </c:pt>
                      <c:pt idx="2642">
                        <c:v>44832.271539351852</c:v>
                      </c:pt>
                      <c:pt idx="2643">
                        <c:v>44832.271550925929</c:v>
                      </c:pt>
                      <c:pt idx="2644">
                        <c:v>44832.271608796298</c:v>
                      </c:pt>
                      <c:pt idx="2645">
                        <c:v>44832.271631944444</c:v>
                      </c:pt>
                      <c:pt idx="2646">
                        <c:v>44832.271643518521</c:v>
                      </c:pt>
                      <c:pt idx="2647">
                        <c:v>44832.271689814814</c:v>
                      </c:pt>
                      <c:pt idx="2648">
                        <c:v>44832.271701388891</c:v>
                      </c:pt>
                      <c:pt idx="2649">
                        <c:v>44832.271724537037</c:v>
                      </c:pt>
                      <c:pt idx="2650">
                        <c:v>44832.271770833337</c:v>
                      </c:pt>
                      <c:pt idx="2651">
                        <c:v>44832.271782407406</c:v>
                      </c:pt>
                      <c:pt idx="2652">
                        <c:v>44832.271805555552</c:v>
                      </c:pt>
                      <c:pt idx="2653">
                        <c:v>44832.271817129629</c:v>
                      </c:pt>
                      <c:pt idx="2654">
                        <c:v>44832.271851851852</c:v>
                      </c:pt>
                      <c:pt idx="2655">
                        <c:v>44832.271863425929</c:v>
                      </c:pt>
                      <c:pt idx="2656">
                        <c:v>44832.271898148145</c:v>
                      </c:pt>
                      <c:pt idx="2657">
                        <c:v>44832.271909722222</c:v>
                      </c:pt>
                      <c:pt idx="2658">
                        <c:v>44832.271990740737</c:v>
                      </c:pt>
                      <c:pt idx="2659">
                        <c:v>44832.272002314814</c:v>
                      </c:pt>
                      <c:pt idx="2660">
                        <c:v>44832.27202546296</c:v>
                      </c:pt>
                      <c:pt idx="2661">
                        <c:v>44832.272037037037</c:v>
                      </c:pt>
                      <c:pt idx="2662">
                        <c:v>44832.272129629629</c:v>
                      </c:pt>
                      <c:pt idx="2663">
                        <c:v>44832.272210648145</c:v>
                      </c:pt>
                      <c:pt idx="2664">
                        <c:v>44832.272245370368</c:v>
                      </c:pt>
                      <c:pt idx="2665">
                        <c:v>44832.272256944445</c:v>
                      </c:pt>
                      <c:pt idx="2666">
                        <c:v>44832.272337962961</c:v>
                      </c:pt>
                      <c:pt idx="2667">
                        <c:v>44832.272349537037</c:v>
                      </c:pt>
                      <c:pt idx="2668">
                        <c:v>44832.272372685184</c:v>
                      </c:pt>
                      <c:pt idx="2669">
                        <c:v>44832.272407407407</c:v>
                      </c:pt>
                      <c:pt idx="2670">
                        <c:v>44832.272418981483</c:v>
                      </c:pt>
                      <c:pt idx="2671">
                        <c:v>44832.272430555553</c:v>
                      </c:pt>
                      <c:pt idx="2672">
                        <c:v>44832.272604166668</c:v>
                      </c:pt>
                      <c:pt idx="2673">
                        <c:v>44832.272615740738</c:v>
                      </c:pt>
                      <c:pt idx="2674">
                        <c:v>44832.272905092592</c:v>
                      </c:pt>
                      <c:pt idx="2675">
                        <c:v>44832.272916666669</c:v>
                      </c:pt>
                      <c:pt idx="2676">
                        <c:v>44832.272986111115</c:v>
                      </c:pt>
                      <c:pt idx="2677">
                        <c:v>44832.272997685184</c:v>
                      </c:pt>
                      <c:pt idx="2678">
                        <c:v>44832.273159722223</c:v>
                      </c:pt>
                      <c:pt idx="2679">
                        <c:v>44832.2731712963</c:v>
                      </c:pt>
                      <c:pt idx="2680">
                        <c:v>44832.273182870369</c:v>
                      </c:pt>
                      <c:pt idx="2681">
                        <c:v>44832.273194444446</c:v>
                      </c:pt>
                      <c:pt idx="2682">
                        <c:v>44832.273229166669</c:v>
                      </c:pt>
                      <c:pt idx="2683">
                        <c:v>44832.273240740738</c:v>
                      </c:pt>
                      <c:pt idx="2684">
                        <c:v>44832.273287037038</c:v>
                      </c:pt>
                      <c:pt idx="2685">
                        <c:v>44832.273298611108</c:v>
                      </c:pt>
                      <c:pt idx="2686">
                        <c:v>44832.273344907408</c:v>
                      </c:pt>
                      <c:pt idx="2687">
                        <c:v>44832.273379629631</c:v>
                      </c:pt>
                      <c:pt idx="2688">
                        <c:v>44832.273425925923</c:v>
                      </c:pt>
                      <c:pt idx="2689">
                        <c:v>44832.273460648146</c:v>
                      </c:pt>
                      <c:pt idx="2690">
                        <c:v>44832.273472222223</c:v>
                      </c:pt>
                      <c:pt idx="2691">
                        <c:v>44832.2734837963</c:v>
                      </c:pt>
                      <c:pt idx="2692">
                        <c:v>44832.273495370369</c:v>
                      </c:pt>
                      <c:pt idx="2693">
                        <c:v>44832.273541666669</c:v>
                      </c:pt>
                      <c:pt idx="2694">
                        <c:v>44832.273587962962</c:v>
                      </c:pt>
                      <c:pt idx="2695">
                        <c:v>44832.273599537039</c:v>
                      </c:pt>
                      <c:pt idx="2696">
                        <c:v>44832.273634259262</c:v>
                      </c:pt>
                      <c:pt idx="2697">
                        <c:v>44832.273645833331</c:v>
                      </c:pt>
                      <c:pt idx="2698">
                        <c:v>44832.273715277777</c:v>
                      </c:pt>
                      <c:pt idx="2699">
                        <c:v>44832.27375</c:v>
                      </c:pt>
                      <c:pt idx="2700">
                        <c:v>44832.273761574077</c:v>
                      </c:pt>
                      <c:pt idx="2701">
                        <c:v>44832.273784722223</c:v>
                      </c:pt>
                      <c:pt idx="2702">
                        <c:v>44832.273819444446</c:v>
                      </c:pt>
                      <c:pt idx="2703">
                        <c:v>44832.273842592593</c:v>
                      </c:pt>
                      <c:pt idx="2704">
                        <c:v>44832.273854166669</c:v>
                      </c:pt>
                      <c:pt idx="2705">
                        <c:v>44832.273865740739</c:v>
                      </c:pt>
                      <c:pt idx="2706">
                        <c:v>44832.273877314816</c:v>
                      </c:pt>
                      <c:pt idx="2707">
                        <c:v>44832.273923611108</c:v>
                      </c:pt>
                      <c:pt idx="2708">
                        <c:v>44832.273969907408</c:v>
                      </c:pt>
                      <c:pt idx="2709">
                        <c:v>44832.273981481485</c:v>
                      </c:pt>
                      <c:pt idx="2710">
                        <c:v>44832.274027777778</c:v>
                      </c:pt>
                      <c:pt idx="2711">
                        <c:v>44832.274050925924</c:v>
                      </c:pt>
                      <c:pt idx="2712">
                        <c:v>44832.274062500001</c:v>
                      </c:pt>
                      <c:pt idx="2713">
                        <c:v>44832.274074074077</c:v>
                      </c:pt>
                      <c:pt idx="2714">
                        <c:v>44832.274085648147</c:v>
                      </c:pt>
                      <c:pt idx="2715">
                        <c:v>44832.27412037037</c:v>
                      </c:pt>
                      <c:pt idx="2716">
                        <c:v>44832.274155092593</c:v>
                      </c:pt>
                      <c:pt idx="2717">
                        <c:v>44832.27416666667</c:v>
                      </c:pt>
                      <c:pt idx="2718">
                        <c:v>44832.274224537039</c:v>
                      </c:pt>
                      <c:pt idx="2719">
                        <c:v>44832.274247685185</c:v>
                      </c:pt>
                      <c:pt idx="2720">
                        <c:v>44832.274293981478</c:v>
                      </c:pt>
                      <c:pt idx="2721">
                        <c:v>44832.274317129632</c:v>
                      </c:pt>
                      <c:pt idx="2722">
                        <c:v>44832.274328703701</c:v>
                      </c:pt>
                      <c:pt idx="2723">
                        <c:v>44832.274363425924</c:v>
                      </c:pt>
                      <c:pt idx="2724">
                        <c:v>44832.274375000001</c:v>
                      </c:pt>
                      <c:pt idx="2725">
                        <c:v>44832.274386574078</c:v>
                      </c:pt>
                      <c:pt idx="2726">
                        <c:v>44832.274421296293</c:v>
                      </c:pt>
                      <c:pt idx="2727">
                        <c:v>44832.274444444447</c:v>
                      </c:pt>
                      <c:pt idx="2728">
                        <c:v>44832.274467592593</c:v>
                      </c:pt>
                      <c:pt idx="2729">
                        <c:v>44832.274537037039</c:v>
                      </c:pt>
                      <c:pt idx="2730">
                        <c:v>44832.274548611109</c:v>
                      </c:pt>
                      <c:pt idx="2731">
                        <c:v>44832.274571759262</c:v>
                      </c:pt>
                      <c:pt idx="2732">
                        <c:v>44832.274583333332</c:v>
                      </c:pt>
                      <c:pt idx="2733">
                        <c:v>44832.274594907409</c:v>
                      </c:pt>
                      <c:pt idx="2734">
                        <c:v>44832.274629629632</c:v>
                      </c:pt>
                      <c:pt idx="2735">
                        <c:v>44832.274641203701</c:v>
                      </c:pt>
                      <c:pt idx="2736">
                        <c:v>44832.274699074071</c:v>
                      </c:pt>
                      <c:pt idx="2737">
                        <c:v>44832.274710648147</c:v>
                      </c:pt>
                      <c:pt idx="2738">
                        <c:v>44832.27715277778</c:v>
                      </c:pt>
                      <c:pt idx="2739">
                        <c:v>44832.27716435185</c:v>
                      </c:pt>
                      <c:pt idx="2740">
                        <c:v>44832.277337962965</c:v>
                      </c:pt>
                      <c:pt idx="2741">
                        <c:v>44832.277349537035</c:v>
                      </c:pt>
                      <c:pt idx="2742">
                        <c:v>44832.277372685188</c:v>
                      </c:pt>
                      <c:pt idx="2743">
                        <c:v>44832.277384259258</c:v>
                      </c:pt>
                      <c:pt idx="2744">
                        <c:v>44832.277418981481</c:v>
                      </c:pt>
                      <c:pt idx="2745">
                        <c:v>44832.277430555558</c:v>
                      </c:pt>
                      <c:pt idx="2746">
                        <c:v>44832.277488425927</c:v>
                      </c:pt>
                      <c:pt idx="2747">
                        <c:v>44832.277499999997</c:v>
                      </c:pt>
                      <c:pt idx="2748">
                        <c:v>44832.27753472222</c:v>
                      </c:pt>
                      <c:pt idx="2749">
                        <c:v>44832.277546296296</c:v>
                      </c:pt>
                      <c:pt idx="2750">
                        <c:v>44832.277557870373</c:v>
                      </c:pt>
                      <c:pt idx="2751">
                        <c:v>44832.277569444443</c:v>
                      </c:pt>
                      <c:pt idx="2752">
                        <c:v>44832.277581018519</c:v>
                      </c:pt>
                      <c:pt idx="2753">
                        <c:v>44832.277604166666</c:v>
                      </c:pt>
                      <c:pt idx="2754">
                        <c:v>44832.277673611112</c:v>
                      </c:pt>
                      <c:pt idx="2755">
                        <c:v>44832.277685185189</c:v>
                      </c:pt>
                      <c:pt idx="2756">
                        <c:v>44832.278379629628</c:v>
                      </c:pt>
                      <c:pt idx="2757">
                        <c:v>44832.278402777774</c:v>
                      </c:pt>
                      <c:pt idx="2758">
                        <c:v>44832.278703703705</c:v>
                      </c:pt>
                      <c:pt idx="2759">
                        <c:v>44832.278715277775</c:v>
                      </c:pt>
                      <c:pt idx="2760">
                        <c:v>44832.279351851852</c:v>
                      </c:pt>
                      <c:pt idx="2761">
                        <c:v>44832.279363425929</c:v>
                      </c:pt>
                      <c:pt idx="2762">
                        <c:v>44832.279421296298</c:v>
                      </c:pt>
                      <c:pt idx="2763">
                        <c:v>44832.279432870368</c:v>
                      </c:pt>
                      <c:pt idx="2764">
                        <c:v>44832.279976851853</c:v>
                      </c:pt>
                      <c:pt idx="2765">
                        <c:v>44832.28</c:v>
                      </c:pt>
                      <c:pt idx="2766">
                        <c:v>44832.280023148145</c:v>
                      </c:pt>
                      <c:pt idx="2767">
                        <c:v>44832.280034722222</c:v>
                      </c:pt>
                      <c:pt idx="2768">
                        <c:v>44832.280069444445</c:v>
                      </c:pt>
                      <c:pt idx="2769">
                        <c:v>44832.280081018522</c:v>
                      </c:pt>
                      <c:pt idx="2770">
                        <c:v>44832.280138888891</c:v>
                      </c:pt>
                      <c:pt idx="2771">
                        <c:v>44832.280150462961</c:v>
                      </c:pt>
                      <c:pt idx="2772">
                        <c:v>44832.280162037037</c:v>
                      </c:pt>
                      <c:pt idx="2773">
                        <c:v>44832.28019675926</c:v>
                      </c:pt>
                      <c:pt idx="2774">
                        <c:v>44832.280219907407</c:v>
                      </c:pt>
                      <c:pt idx="2775">
                        <c:v>44832.280231481483</c:v>
                      </c:pt>
                      <c:pt idx="2776">
                        <c:v>44832.280243055553</c:v>
                      </c:pt>
                      <c:pt idx="2777">
                        <c:v>44832.28025462963</c:v>
                      </c:pt>
                      <c:pt idx="2778">
                        <c:v>44832.280266203707</c:v>
                      </c:pt>
                      <c:pt idx="2779">
                        <c:v>44832.280289351853</c:v>
                      </c:pt>
                      <c:pt idx="2780">
                        <c:v>44832.280300925922</c:v>
                      </c:pt>
                      <c:pt idx="2781">
                        <c:v>44832.280324074076</c:v>
                      </c:pt>
                      <c:pt idx="2782">
                        <c:v>44832.280347222222</c:v>
                      </c:pt>
                      <c:pt idx="2783">
                        <c:v>44832.280370370368</c:v>
                      </c:pt>
                      <c:pt idx="2784">
                        <c:v>44832.280393518522</c:v>
                      </c:pt>
                      <c:pt idx="2785">
                        <c:v>44832.280428240738</c:v>
                      </c:pt>
                      <c:pt idx="2786">
                        <c:v>44832.280439814815</c:v>
                      </c:pt>
                      <c:pt idx="2787">
                        <c:v>44832.280451388891</c:v>
                      </c:pt>
                      <c:pt idx="2788">
                        <c:v>44832.280462962961</c:v>
                      </c:pt>
                      <c:pt idx="2789">
                        <c:v>44832.280486111114</c:v>
                      </c:pt>
                      <c:pt idx="2790">
                        <c:v>44832.280497685184</c:v>
                      </c:pt>
                      <c:pt idx="2791">
                        <c:v>44832.280509259261</c:v>
                      </c:pt>
                      <c:pt idx="2792">
                        <c:v>44832.28052083333</c:v>
                      </c:pt>
                      <c:pt idx="2793">
                        <c:v>44832.280543981484</c:v>
                      </c:pt>
                      <c:pt idx="2794">
                        <c:v>44832.280555555553</c:v>
                      </c:pt>
                      <c:pt idx="2795">
                        <c:v>44832.280659722222</c:v>
                      </c:pt>
                      <c:pt idx="2796">
                        <c:v>44832.280671296299</c:v>
                      </c:pt>
                      <c:pt idx="2797">
                        <c:v>44832.281192129631</c:v>
                      </c:pt>
                      <c:pt idx="2798">
                        <c:v>44832.281215277777</c:v>
                      </c:pt>
                      <c:pt idx="2799">
                        <c:v>44832.281273148146</c:v>
                      </c:pt>
                      <c:pt idx="2800">
                        <c:v>44832.281284722223</c:v>
                      </c:pt>
                      <c:pt idx="2801">
                        <c:v>44832.281307870369</c:v>
                      </c:pt>
                      <c:pt idx="2802">
                        <c:v>44832.281319444446</c:v>
                      </c:pt>
                      <c:pt idx="2803">
                        <c:v>44832.281400462962</c:v>
                      </c:pt>
                      <c:pt idx="2804">
                        <c:v>44832.281446759262</c:v>
                      </c:pt>
                      <c:pt idx="2805">
                        <c:v>44832.281458333331</c:v>
                      </c:pt>
                      <c:pt idx="2806">
                        <c:v>44832.281469907408</c:v>
                      </c:pt>
                      <c:pt idx="2807">
                        <c:v>44832.281481481485</c:v>
                      </c:pt>
                      <c:pt idx="2808">
                        <c:v>44832.281655092593</c:v>
                      </c:pt>
                      <c:pt idx="2809">
                        <c:v>44832.281666666669</c:v>
                      </c:pt>
                      <c:pt idx="2810">
                        <c:v>44832.281724537039</c:v>
                      </c:pt>
                      <c:pt idx="2811">
                        <c:v>44832.281736111108</c:v>
                      </c:pt>
                      <c:pt idx="2812">
                        <c:v>44832.281793981485</c:v>
                      </c:pt>
                      <c:pt idx="2813">
                        <c:v>44832.281805555554</c:v>
                      </c:pt>
                      <c:pt idx="2814">
                        <c:v>44832.286805555559</c:v>
                      </c:pt>
                      <c:pt idx="2815">
                        <c:v>44832.286817129629</c:v>
                      </c:pt>
                      <c:pt idx="2816">
                        <c:v>44832.28806712963</c:v>
                      </c:pt>
                      <c:pt idx="2817">
                        <c:v>44832.288078703707</c:v>
                      </c:pt>
                      <c:pt idx="2818">
                        <c:v>44832.288182870368</c:v>
                      </c:pt>
                      <c:pt idx="2819">
                        <c:v>44832.288194444445</c:v>
                      </c:pt>
                      <c:pt idx="2820">
                        <c:v>44832.288229166668</c:v>
                      </c:pt>
                      <c:pt idx="2821">
                        <c:v>44832.288368055553</c:v>
                      </c:pt>
                      <c:pt idx="2822">
                        <c:v>44832.28837962963</c:v>
                      </c:pt>
                      <c:pt idx="2823">
                        <c:v>44832.288402777776</c:v>
                      </c:pt>
                      <c:pt idx="2824">
                        <c:v>44832.288425925923</c:v>
                      </c:pt>
                      <c:pt idx="2825">
                        <c:v>44832.288553240738</c:v>
                      </c:pt>
                      <c:pt idx="2826">
                        <c:v>44832.288587962961</c:v>
                      </c:pt>
                      <c:pt idx="2827">
                        <c:v>44832.288645833331</c:v>
                      </c:pt>
                      <c:pt idx="2828">
                        <c:v>44832.289513888885</c:v>
                      </c:pt>
                      <c:pt idx="2829">
                        <c:v>44832.289525462962</c:v>
                      </c:pt>
                      <c:pt idx="2830">
                        <c:v>44832.289548611108</c:v>
                      </c:pt>
                      <c:pt idx="2831">
                        <c:v>44832.289560185185</c:v>
                      </c:pt>
                      <c:pt idx="2832">
                        <c:v>44832.289618055554</c:v>
                      </c:pt>
                      <c:pt idx="2833">
                        <c:v>44832.289652777778</c:v>
                      </c:pt>
                      <c:pt idx="2834">
                        <c:v>44832.289687500001</c:v>
                      </c:pt>
                      <c:pt idx="2835">
                        <c:v>44832.289699074077</c:v>
                      </c:pt>
                      <c:pt idx="2836">
                        <c:v>44832.28979166667</c:v>
                      </c:pt>
                      <c:pt idx="2837">
                        <c:v>44832.289803240739</c:v>
                      </c:pt>
                      <c:pt idx="2838">
                        <c:v>44832.290381944447</c:v>
                      </c:pt>
                      <c:pt idx="2839">
                        <c:v>44832.290405092594</c:v>
                      </c:pt>
                      <c:pt idx="2840">
                        <c:v>44832.320821759262</c:v>
                      </c:pt>
                      <c:pt idx="2841">
                        <c:v>44832.320833333331</c:v>
                      </c:pt>
                      <c:pt idx="2842">
                        <c:v>44832.320856481485</c:v>
                      </c:pt>
                      <c:pt idx="2843">
                        <c:v>44832.320868055554</c:v>
                      </c:pt>
                      <c:pt idx="2844">
                        <c:v>44832.320891203701</c:v>
                      </c:pt>
                      <c:pt idx="2845">
                        <c:v>44832.320902777778</c:v>
                      </c:pt>
                      <c:pt idx="2846">
                        <c:v>44832.320914351854</c:v>
                      </c:pt>
                      <c:pt idx="2847">
                        <c:v>44832.320937500001</c:v>
                      </c:pt>
                      <c:pt idx="2848">
                        <c:v>44832.320960648147</c:v>
                      </c:pt>
                      <c:pt idx="2849">
                        <c:v>44832.320972222224</c:v>
                      </c:pt>
                      <c:pt idx="2850">
                        <c:v>44832.321122685185</c:v>
                      </c:pt>
                      <c:pt idx="2851">
                        <c:v>44832.321134259262</c:v>
                      </c:pt>
                      <c:pt idx="2852">
                        <c:v>44832.324884259258</c:v>
                      </c:pt>
                      <c:pt idx="2853">
                        <c:v>44832.324895833335</c:v>
                      </c:pt>
                      <c:pt idx="2854">
                        <c:v>44832.324965277781</c:v>
                      </c:pt>
                      <c:pt idx="2855">
                        <c:v>44832.324976851851</c:v>
                      </c:pt>
                      <c:pt idx="2856">
                        <c:v>44832.32503472222</c:v>
                      </c:pt>
                      <c:pt idx="2857">
                        <c:v>44832.325069444443</c:v>
                      </c:pt>
                      <c:pt idx="2858">
                        <c:v>44832.329189814816</c:v>
                      </c:pt>
                      <c:pt idx="2859">
                        <c:v>44832.329212962963</c:v>
                      </c:pt>
                      <c:pt idx="2860">
                        <c:v>44832.329247685186</c:v>
                      </c:pt>
                      <c:pt idx="2861">
                        <c:v>44832.329259259262</c:v>
                      </c:pt>
                      <c:pt idx="2862">
                        <c:v>44832.329467592594</c:v>
                      </c:pt>
                      <c:pt idx="2863">
                        <c:v>44832.329479166663</c:v>
                      </c:pt>
                      <c:pt idx="2864">
                        <c:v>44832.329502314817</c:v>
                      </c:pt>
                      <c:pt idx="2865">
                        <c:v>44832.329525462963</c:v>
                      </c:pt>
                      <c:pt idx="2866">
                        <c:v>44832.32953703704</c:v>
                      </c:pt>
                      <c:pt idx="2867">
                        <c:v>44832.329548611109</c:v>
                      </c:pt>
                      <c:pt idx="2868">
                        <c:v>44832.329571759263</c:v>
                      </c:pt>
                      <c:pt idx="2869">
                        <c:v>44832.329583333332</c:v>
                      </c:pt>
                      <c:pt idx="2870">
                        <c:v>44832.329606481479</c:v>
                      </c:pt>
                      <c:pt idx="2871">
                        <c:v>44832.329618055555</c:v>
                      </c:pt>
                      <c:pt idx="2872">
                        <c:v>44832.329641203702</c:v>
                      </c:pt>
                      <c:pt idx="2873">
                        <c:v>44832.329675925925</c:v>
                      </c:pt>
                      <c:pt idx="2874">
                        <c:v>44832.329699074071</c:v>
                      </c:pt>
                      <c:pt idx="2875">
                        <c:v>44832.329710648148</c:v>
                      </c:pt>
                      <c:pt idx="2876">
                        <c:v>44832.329733796294</c:v>
                      </c:pt>
                      <c:pt idx="2877">
                        <c:v>44832.329780092594</c:v>
                      </c:pt>
                      <c:pt idx="2878">
                        <c:v>44832.32984953704</c:v>
                      </c:pt>
                      <c:pt idx="2879">
                        <c:v>44832.329872685186</c:v>
                      </c:pt>
                      <c:pt idx="2880">
                        <c:v>44832.329895833333</c:v>
                      </c:pt>
                      <c:pt idx="2881">
                        <c:v>44832.329907407409</c:v>
                      </c:pt>
                      <c:pt idx="2882">
                        <c:v>44832.329930555556</c:v>
                      </c:pt>
                      <c:pt idx="2883">
                        <c:v>44832.329942129632</c:v>
                      </c:pt>
                      <c:pt idx="2884">
                        <c:v>44832.329976851855</c:v>
                      </c:pt>
                      <c:pt idx="2885">
                        <c:v>44832.329988425925</c:v>
                      </c:pt>
                      <c:pt idx="2886">
                        <c:v>44832.330011574071</c:v>
                      </c:pt>
                      <c:pt idx="2887">
                        <c:v>44832.330034722225</c:v>
                      </c:pt>
                      <c:pt idx="2888">
                        <c:v>44832.332939814813</c:v>
                      </c:pt>
                      <c:pt idx="2889">
                        <c:v>44832.332951388889</c:v>
                      </c:pt>
                      <c:pt idx="2890">
                        <c:v>44832.332974537036</c:v>
                      </c:pt>
                      <c:pt idx="2891">
                        <c:v>44832.332986111112</c:v>
                      </c:pt>
                      <c:pt idx="2892">
                        <c:v>44832.332997685182</c:v>
                      </c:pt>
                      <c:pt idx="2893">
                        <c:v>44832.333043981482</c:v>
                      </c:pt>
                      <c:pt idx="2894">
                        <c:v>44832.333055555559</c:v>
                      </c:pt>
                      <c:pt idx="2895">
                        <c:v>44832.333113425928</c:v>
                      </c:pt>
                      <c:pt idx="2896">
                        <c:v>44832.333124999997</c:v>
                      </c:pt>
                      <c:pt idx="2897">
                        <c:v>44832.333472222221</c:v>
                      </c:pt>
                      <c:pt idx="2898">
                        <c:v>44832.333483796298</c:v>
                      </c:pt>
                      <c:pt idx="2899">
                        <c:v>44832.333518518521</c:v>
                      </c:pt>
                      <c:pt idx="2900">
                        <c:v>44832.33353009259</c:v>
                      </c:pt>
                      <c:pt idx="2901">
                        <c:v>44832.333564814813</c:v>
                      </c:pt>
                      <c:pt idx="2902">
                        <c:v>44832.33388888889</c:v>
                      </c:pt>
                      <c:pt idx="2903">
                        <c:v>44832.33390046296</c:v>
                      </c:pt>
                      <c:pt idx="2904">
                        <c:v>44832.333912037036</c:v>
                      </c:pt>
                      <c:pt idx="2905">
                        <c:v>44832.333923611113</c:v>
                      </c:pt>
                      <c:pt idx="2906">
                        <c:v>44832.334664351853</c:v>
                      </c:pt>
                      <c:pt idx="2907">
                        <c:v>44832.334675925929</c:v>
                      </c:pt>
                      <c:pt idx="2908">
                        <c:v>44832.335046296299</c:v>
                      </c:pt>
                      <c:pt idx="2909">
                        <c:v>44832.335057870368</c:v>
                      </c:pt>
                      <c:pt idx="2910">
                        <c:v>44832.335115740738</c:v>
                      </c:pt>
                      <c:pt idx="2911">
                        <c:v>44832.335138888891</c:v>
                      </c:pt>
                      <c:pt idx="2912">
                        <c:v>44832.335196759261</c:v>
                      </c:pt>
                      <c:pt idx="2913">
                        <c:v>44832.33520833333</c:v>
                      </c:pt>
                      <c:pt idx="2914">
                        <c:v>44832.335219907407</c:v>
                      </c:pt>
                      <c:pt idx="2915">
                        <c:v>44832.335231481484</c:v>
                      </c:pt>
                      <c:pt idx="2916">
                        <c:v>44832.335243055553</c:v>
                      </c:pt>
                      <c:pt idx="2917">
                        <c:v>44832.335266203707</c:v>
                      </c:pt>
                      <c:pt idx="2918">
                        <c:v>44832.335277777776</c:v>
                      </c:pt>
                      <c:pt idx="2919">
                        <c:v>44832.335289351853</c:v>
                      </c:pt>
                      <c:pt idx="2920">
                        <c:v>44832.335300925923</c:v>
                      </c:pt>
                      <c:pt idx="2921">
                        <c:v>44832.335324074076</c:v>
                      </c:pt>
                      <c:pt idx="2922">
                        <c:v>44832.335358796299</c:v>
                      </c:pt>
                      <c:pt idx="2923">
                        <c:v>44832.335370370369</c:v>
                      </c:pt>
                      <c:pt idx="2924">
                        <c:v>44832.335381944446</c:v>
                      </c:pt>
                      <c:pt idx="2925">
                        <c:v>44832.335393518515</c:v>
                      </c:pt>
                      <c:pt idx="2926">
                        <c:v>44832.335405092592</c:v>
                      </c:pt>
                      <c:pt idx="2927">
                        <c:v>44832.335416666669</c:v>
                      </c:pt>
                      <c:pt idx="2928">
                        <c:v>44832.335497685184</c:v>
                      </c:pt>
                      <c:pt idx="2929">
                        <c:v>44832.335509259261</c:v>
                      </c:pt>
                      <c:pt idx="2930">
                        <c:v>44832.335648148146</c:v>
                      </c:pt>
                      <c:pt idx="2931">
                        <c:v>44832.3356712963</c:v>
                      </c:pt>
                      <c:pt idx="2932">
                        <c:v>44832.335706018515</c:v>
                      </c:pt>
                      <c:pt idx="2933">
                        <c:v>44832.335729166669</c:v>
                      </c:pt>
                      <c:pt idx="2934">
                        <c:v>44832.335752314815</c:v>
                      </c:pt>
                      <c:pt idx="2935">
                        <c:v>44832.335763888892</c:v>
                      </c:pt>
                      <c:pt idx="2936">
                        <c:v>44832.335775462961</c:v>
                      </c:pt>
                      <c:pt idx="2937">
                        <c:v>44832.335844907408</c:v>
                      </c:pt>
                      <c:pt idx="2938">
                        <c:v>44832.335856481484</c:v>
                      </c:pt>
                      <c:pt idx="2939">
                        <c:v>44832.335879629631</c:v>
                      </c:pt>
                      <c:pt idx="2940">
                        <c:v>44832.335902777777</c:v>
                      </c:pt>
                      <c:pt idx="2941">
                        <c:v>44832.335914351854</c:v>
                      </c:pt>
                      <c:pt idx="2942">
                        <c:v>44832.335925925923</c:v>
                      </c:pt>
                      <c:pt idx="2943">
                        <c:v>44832.336018518516</c:v>
                      </c:pt>
                      <c:pt idx="2944">
                        <c:v>44832.336030092592</c:v>
                      </c:pt>
                      <c:pt idx="2945">
                        <c:v>44832.336041666669</c:v>
                      </c:pt>
                      <c:pt idx="2946">
                        <c:v>44832.336053240739</c:v>
                      </c:pt>
                      <c:pt idx="2947">
                        <c:v>44832.336701388886</c:v>
                      </c:pt>
                      <c:pt idx="2948">
                        <c:v>44832.336712962962</c:v>
                      </c:pt>
                      <c:pt idx="2949">
                        <c:v>44832.336724537039</c:v>
                      </c:pt>
                      <c:pt idx="2950">
                        <c:v>44832.336736111109</c:v>
                      </c:pt>
                      <c:pt idx="2951">
                        <c:v>44832.336747685185</c:v>
                      </c:pt>
                      <c:pt idx="2952">
                        <c:v>44832.336782407408</c:v>
                      </c:pt>
                      <c:pt idx="2953">
                        <c:v>44832.336793981478</c:v>
                      </c:pt>
                      <c:pt idx="2954">
                        <c:v>44832.336875000001</c:v>
                      </c:pt>
                      <c:pt idx="2955">
                        <c:v>44832.336909722224</c:v>
                      </c:pt>
                      <c:pt idx="2956">
                        <c:v>44832.350428240738</c:v>
                      </c:pt>
                      <c:pt idx="2957">
                        <c:v>44832.350439814814</c:v>
                      </c:pt>
                      <c:pt idx="2958">
                        <c:v>44832.350856481484</c:v>
                      </c:pt>
                      <c:pt idx="2959">
                        <c:v>44832.350868055553</c:v>
                      </c:pt>
                      <c:pt idx="2960">
                        <c:v>44832.351099537038</c:v>
                      </c:pt>
                      <c:pt idx="2961">
                        <c:v>44832.351111111115</c:v>
                      </c:pt>
                      <c:pt idx="2962">
                        <c:v>44832.351157407407</c:v>
                      </c:pt>
                      <c:pt idx="2963">
                        <c:v>44832.351168981484</c:v>
                      </c:pt>
                      <c:pt idx="2964">
                        <c:v>44832.351180555554</c:v>
                      </c:pt>
                      <c:pt idx="2965">
                        <c:v>44832.35119212963</c:v>
                      </c:pt>
                      <c:pt idx="2966">
                        <c:v>44832.351203703707</c:v>
                      </c:pt>
                      <c:pt idx="2967">
                        <c:v>44832.351215277777</c:v>
                      </c:pt>
                      <c:pt idx="2968">
                        <c:v>44832.351226851853</c:v>
                      </c:pt>
                      <c:pt idx="2969">
                        <c:v>44832.351238425923</c:v>
                      </c:pt>
                      <c:pt idx="2970">
                        <c:v>44832.35125</c:v>
                      </c:pt>
                      <c:pt idx="2971">
                        <c:v>44832.351261574076</c:v>
                      </c:pt>
                      <c:pt idx="2972">
                        <c:v>44832.351273148146</c:v>
                      </c:pt>
                      <c:pt idx="2973">
                        <c:v>44832.3512962963</c:v>
                      </c:pt>
                      <c:pt idx="2974">
                        <c:v>44832.351307870369</c:v>
                      </c:pt>
                      <c:pt idx="2975">
                        <c:v>44832.351319444446</c:v>
                      </c:pt>
                      <c:pt idx="2976">
                        <c:v>44832.351331018515</c:v>
                      </c:pt>
                      <c:pt idx="2977">
                        <c:v>44832.351342592592</c:v>
                      </c:pt>
                      <c:pt idx="2978">
                        <c:v>44832.351435185185</c:v>
                      </c:pt>
                      <c:pt idx="2979">
                        <c:v>44832.351469907408</c:v>
                      </c:pt>
                      <c:pt idx="2980">
                        <c:v>44832.351493055554</c:v>
                      </c:pt>
                      <c:pt idx="2981">
                        <c:v>44832.3515625</c:v>
                      </c:pt>
                      <c:pt idx="2982">
                        <c:v>44832.351574074077</c:v>
                      </c:pt>
                      <c:pt idx="2983">
                        <c:v>44832.3516087963</c:v>
                      </c:pt>
                      <c:pt idx="2984">
                        <c:v>44832.351620370369</c:v>
                      </c:pt>
                      <c:pt idx="2985">
                        <c:v>44832.351631944446</c:v>
                      </c:pt>
                      <c:pt idx="2986">
                        <c:v>44832.351655092592</c:v>
                      </c:pt>
                      <c:pt idx="2987">
                        <c:v>44832.351689814815</c:v>
                      </c:pt>
                      <c:pt idx="2988">
                        <c:v>44832.351701388892</c:v>
                      </c:pt>
                      <c:pt idx="2989">
                        <c:v>44832.351712962962</c:v>
                      </c:pt>
                      <c:pt idx="2990">
                        <c:v>44832.351770833331</c:v>
                      </c:pt>
                      <c:pt idx="2991">
                        <c:v>44832.351782407408</c:v>
                      </c:pt>
                      <c:pt idx="2992">
                        <c:v>44832.351793981485</c:v>
                      </c:pt>
                      <c:pt idx="2993">
                        <c:v>44832.351817129631</c:v>
                      </c:pt>
                      <c:pt idx="2994">
                        <c:v>44832.35255787037</c:v>
                      </c:pt>
                      <c:pt idx="2995">
                        <c:v>44832.352569444447</c:v>
                      </c:pt>
                      <c:pt idx="2996">
                        <c:v>44832.35260416667</c:v>
                      </c:pt>
                      <c:pt idx="2997">
                        <c:v>44832.35261574074</c:v>
                      </c:pt>
                      <c:pt idx="2998">
                        <c:v>44832.356076388889</c:v>
                      </c:pt>
                      <c:pt idx="2999">
                        <c:v>44832.356087962966</c:v>
                      </c:pt>
                      <c:pt idx="3000">
                        <c:v>44832.356296296297</c:v>
                      </c:pt>
                      <c:pt idx="3001">
                        <c:v>44832.356307870374</c:v>
                      </c:pt>
                      <c:pt idx="3002">
                        <c:v>44832.35633101852</c:v>
                      </c:pt>
                      <c:pt idx="3003">
                        <c:v>44832.356342592589</c:v>
                      </c:pt>
                      <c:pt idx="3004">
                        <c:v>44832.356388888889</c:v>
                      </c:pt>
                      <c:pt idx="3005">
                        <c:v>44832.356400462966</c:v>
                      </c:pt>
                      <c:pt idx="3006">
                        <c:v>44832.356585648151</c:v>
                      </c:pt>
                      <c:pt idx="3007">
                        <c:v>44832.35659722222</c:v>
                      </c:pt>
                      <c:pt idx="3008">
                        <c:v>44832.356793981482</c:v>
                      </c:pt>
                      <c:pt idx="3009">
                        <c:v>44832.356817129628</c:v>
                      </c:pt>
                      <c:pt idx="3010">
                        <c:v>44832.356863425928</c:v>
                      </c:pt>
                      <c:pt idx="3011">
                        <c:v>44832.356874999998</c:v>
                      </c:pt>
                      <c:pt idx="3012">
                        <c:v>44832.357141203705</c:v>
                      </c:pt>
                      <c:pt idx="3013">
                        <c:v>44832.357152777775</c:v>
                      </c:pt>
                      <c:pt idx="3014">
                        <c:v>44832.359074074076</c:v>
                      </c:pt>
                      <c:pt idx="3015">
                        <c:v>44832.359085648146</c:v>
                      </c:pt>
                      <c:pt idx="3016">
                        <c:v>44832.367488425924</c:v>
                      </c:pt>
                      <c:pt idx="3017">
                        <c:v>44832.3675</c:v>
                      </c:pt>
                      <c:pt idx="3018">
                        <c:v>44832.369618055556</c:v>
                      </c:pt>
                      <c:pt idx="3019">
                        <c:v>44832.369629629633</c:v>
                      </c:pt>
                      <c:pt idx="3020">
                        <c:v>44832.369675925926</c:v>
                      </c:pt>
                      <c:pt idx="3021">
                        <c:v>44832.369687500002</c:v>
                      </c:pt>
                      <c:pt idx="3022">
                        <c:v>44832.372337962966</c:v>
                      </c:pt>
                      <c:pt idx="3023">
                        <c:v>44832.372349537036</c:v>
                      </c:pt>
                      <c:pt idx="3024">
                        <c:v>44832.374976851854</c:v>
                      </c:pt>
                      <c:pt idx="3025">
                        <c:v>44832.374988425923</c:v>
                      </c:pt>
                      <c:pt idx="3026">
                        <c:v>44832</c:v>
                      </c:pt>
                      <c:pt idx="3027">
                        <c:v>44832.000011574077</c:v>
                      </c:pt>
                      <c:pt idx="3028">
                        <c:v>44832.000023148146</c:v>
                      </c:pt>
                      <c:pt idx="3029">
                        <c:v>44832.000034722223</c:v>
                      </c:pt>
                      <c:pt idx="3030">
                        <c:v>44832.0000462963</c:v>
                      </c:pt>
                      <c:pt idx="3031">
                        <c:v>44832.000057870369</c:v>
                      </c:pt>
                      <c:pt idx="3032">
                        <c:v>44832.000069444446</c:v>
                      </c:pt>
                      <c:pt idx="3033">
                        <c:v>44832.000081018516</c:v>
                      </c:pt>
                      <c:pt idx="3034">
                        <c:v>44832.000092592592</c:v>
                      </c:pt>
                      <c:pt idx="3035">
                        <c:v>44832.000104166669</c:v>
                      </c:pt>
                      <c:pt idx="3036">
                        <c:v>44832.000115740739</c:v>
                      </c:pt>
                      <c:pt idx="3037">
                        <c:v>44832.000127314815</c:v>
                      </c:pt>
                      <c:pt idx="3038">
                        <c:v>44832.000138888892</c:v>
                      </c:pt>
                      <c:pt idx="3039">
                        <c:v>44832.000150462962</c:v>
                      </c:pt>
                      <c:pt idx="3040">
                        <c:v>44832.000162037039</c:v>
                      </c:pt>
                      <c:pt idx="3041">
                        <c:v>44832.000173611108</c:v>
                      </c:pt>
                      <c:pt idx="3042">
                        <c:v>44832.000185185185</c:v>
                      </c:pt>
                      <c:pt idx="3043">
                        <c:v>44832.000196759262</c:v>
                      </c:pt>
                      <c:pt idx="3044">
                        <c:v>44832.000208333331</c:v>
                      </c:pt>
                      <c:pt idx="3045">
                        <c:v>44832.000219907408</c:v>
                      </c:pt>
                      <c:pt idx="3046">
                        <c:v>44832.000231481485</c:v>
                      </c:pt>
                      <c:pt idx="3047">
                        <c:v>44832.000243055554</c:v>
                      </c:pt>
                      <c:pt idx="3048">
                        <c:v>44832.000254629631</c:v>
                      </c:pt>
                      <c:pt idx="3049">
                        <c:v>44832.0002662037</c:v>
                      </c:pt>
                      <c:pt idx="3050">
                        <c:v>44832.000277777777</c:v>
                      </c:pt>
                      <c:pt idx="3051">
                        <c:v>44832.000289351854</c:v>
                      </c:pt>
                      <c:pt idx="3052">
                        <c:v>44832.000300925924</c:v>
                      </c:pt>
                      <c:pt idx="3053">
                        <c:v>44832.0003125</c:v>
                      </c:pt>
                      <c:pt idx="3054">
                        <c:v>44832.000324074077</c:v>
                      </c:pt>
                      <c:pt idx="3055">
                        <c:v>44832.000335648147</c:v>
                      </c:pt>
                      <c:pt idx="3056">
                        <c:v>44832.000347222223</c:v>
                      </c:pt>
                      <c:pt idx="3057">
                        <c:v>44832.000358796293</c:v>
                      </c:pt>
                      <c:pt idx="3058">
                        <c:v>44832.00037037037</c:v>
                      </c:pt>
                      <c:pt idx="3059">
                        <c:v>44832.000381944446</c:v>
                      </c:pt>
                      <c:pt idx="3060">
                        <c:v>44832.000393518516</c:v>
                      </c:pt>
                      <c:pt idx="3061">
                        <c:v>44832.000405092593</c:v>
                      </c:pt>
                      <c:pt idx="3062">
                        <c:v>44832.000416666669</c:v>
                      </c:pt>
                      <c:pt idx="3063">
                        <c:v>44832.000428240739</c:v>
                      </c:pt>
                      <c:pt idx="3064">
                        <c:v>44832.000439814816</c:v>
                      </c:pt>
                      <c:pt idx="3065">
                        <c:v>44832.000451388885</c:v>
                      </c:pt>
                      <c:pt idx="3066">
                        <c:v>44832.000462962962</c:v>
                      </c:pt>
                      <c:pt idx="3067">
                        <c:v>44832.000474537039</c:v>
                      </c:pt>
                      <c:pt idx="3068">
                        <c:v>44832.000486111108</c:v>
                      </c:pt>
                      <c:pt idx="3069">
                        <c:v>44832.000497685185</c:v>
                      </c:pt>
                      <c:pt idx="3070">
                        <c:v>44832.000509259262</c:v>
                      </c:pt>
                      <c:pt idx="3071">
                        <c:v>44832.000520833331</c:v>
                      </c:pt>
                      <c:pt idx="3072">
                        <c:v>44832.000532407408</c:v>
                      </c:pt>
                      <c:pt idx="3073">
                        <c:v>44832.000543981485</c:v>
                      </c:pt>
                      <c:pt idx="3074">
                        <c:v>44832.000555555554</c:v>
                      </c:pt>
                      <c:pt idx="3075">
                        <c:v>44832.000567129631</c:v>
                      </c:pt>
                      <c:pt idx="3076">
                        <c:v>44832.000578703701</c:v>
                      </c:pt>
                      <c:pt idx="3077">
                        <c:v>44832.000590277778</c:v>
                      </c:pt>
                      <c:pt idx="3078">
                        <c:v>44832.000601851854</c:v>
                      </c:pt>
                      <c:pt idx="3079">
                        <c:v>44832.000613425924</c:v>
                      </c:pt>
                      <c:pt idx="3080">
                        <c:v>44832.000625000001</c:v>
                      </c:pt>
                      <c:pt idx="3081">
                        <c:v>44832.000636574077</c:v>
                      </c:pt>
                      <c:pt idx="3082">
                        <c:v>44832.000648148147</c:v>
                      </c:pt>
                      <c:pt idx="3083">
                        <c:v>44832.000659722224</c:v>
                      </c:pt>
                      <c:pt idx="3084">
                        <c:v>44832.000671296293</c:v>
                      </c:pt>
                      <c:pt idx="3085">
                        <c:v>44832.00068287037</c:v>
                      </c:pt>
                      <c:pt idx="3086">
                        <c:v>44832.000694444447</c:v>
                      </c:pt>
                      <c:pt idx="3087">
                        <c:v>44832.000706018516</c:v>
                      </c:pt>
                      <c:pt idx="3088">
                        <c:v>44832.000717592593</c:v>
                      </c:pt>
                      <c:pt idx="3089">
                        <c:v>44832.00072916667</c:v>
                      </c:pt>
                      <c:pt idx="3090">
                        <c:v>44832.000740740739</c:v>
                      </c:pt>
                      <c:pt idx="3091">
                        <c:v>44832.000752314816</c:v>
                      </c:pt>
                      <c:pt idx="3092">
                        <c:v>44832.000763888886</c:v>
                      </c:pt>
                      <c:pt idx="3093">
                        <c:v>44832.000775462962</c:v>
                      </c:pt>
                      <c:pt idx="3094">
                        <c:v>44832.000787037039</c:v>
                      </c:pt>
                      <c:pt idx="3095">
                        <c:v>44832.000798611109</c:v>
                      </c:pt>
                      <c:pt idx="3096">
                        <c:v>44832.000810185185</c:v>
                      </c:pt>
                      <c:pt idx="3097">
                        <c:v>44832.000821759262</c:v>
                      </c:pt>
                      <c:pt idx="3098">
                        <c:v>44832.000833333332</c:v>
                      </c:pt>
                      <c:pt idx="3099">
                        <c:v>44832.000844907408</c:v>
                      </c:pt>
                      <c:pt idx="3100">
                        <c:v>44832.000856481478</c:v>
                      </c:pt>
                      <c:pt idx="3101">
                        <c:v>44832.000868055555</c:v>
                      </c:pt>
                      <c:pt idx="3102">
                        <c:v>44832.000879629632</c:v>
                      </c:pt>
                      <c:pt idx="3103">
                        <c:v>44832.000891203701</c:v>
                      </c:pt>
                      <c:pt idx="3104">
                        <c:v>44832.000902777778</c:v>
                      </c:pt>
                      <c:pt idx="3105">
                        <c:v>44832.000914351855</c:v>
                      </c:pt>
                      <c:pt idx="3106">
                        <c:v>44832.000925925924</c:v>
                      </c:pt>
                      <c:pt idx="3107">
                        <c:v>44832.000937500001</c:v>
                      </c:pt>
                      <c:pt idx="3108">
                        <c:v>44832.000949074078</c:v>
                      </c:pt>
                      <c:pt idx="3109">
                        <c:v>44832.000960648147</c:v>
                      </c:pt>
                      <c:pt idx="3110">
                        <c:v>44832.000972222224</c:v>
                      </c:pt>
                      <c:pt idx="3111">
                        <c:v>44832.000983796293</c:v>
                      </c:pt>
                      <c:pt idx="3112">
                        <c:v>44832.00099537037</c:v>
                      </c:pt>
                      <c:pt idx="3113">
                        <c:v>44832.001006944447</c:v>
                      </c:pt>
                      <c:pt idx="3114">
                        <c:v>44832.001018518517</c:v>
                      </c:pt>
                      <c:pt idx="3115">
                        <c:v>44832.001030092593</c:v>
                      </c:pt>
                      <c:pt idx="3116">
                        <c:v>44832.00104166667</c:v>
                      </c:pt>
                      <c:pt idx="3117">
                        <c:v>44832.00105324074</c:v>
                      </c:pt>
                      <c:pt idx="3118">
                        <c:v>44832.001064814816</c:v>
                      </c:pt>
                      <c:pt idx="3119">
                        <c:v>44832.001087962963</c:v>
                      </c:pt>
                      <c:pt idx="3120">
                        <c:v>44832.001099537039</c:v>
                      </c:pt>
                      <c:pt idx="3121">
                        <c:v>44832.001111111109</c:v>
                      </c:pt>
                      <c:pt idx="3122">
                        <c:v>44832.001122685186</c:v>
                      </c:pt>
                      <c:pt idx="3123">
                        <c:v>44832.001134259262</c:v>
                      </c:pt>
                      <c:pt idx="3124">
                        <c:v>44832.001145833332</c:v>
                      </c:pt>
                      <c:pt idx="3125">
                        <c:v>44832.001157407409</c:v>
                      </c:pt>
                      <c:pt idx="3126">
                        <c:v>44832.001157407409</c:v>
                      </c:pt>
                      <c:pt idx="3127">
                        <c:v>44832.001168981478</c:v>
                      </c:pt>
                      <c:pt idx="3128">
                        <c:v>44832.001180555555</c:v>
                      </c:pt>
                      <c:pt idx="3129">
                        <c:v>44832.001192129632</c:v>
                      </c:pt>
                      <c:pt idx="3130">
                        <c:v>44832.001203703701</c:v>
                      </c:pt>
                      <c:pt idx="3131">
                        <c:v>44832.001215277778</c:v>
                      </c:pt>
                      <c:pt idx="3132">
                        <c:v>44832.001226851855</c:v>
                      </c:pt>
                      <c:pt idx="3133">
                        <c:v>44832.001238425924</c:v>
                      </c:pt>
                      <c:pt idx="3134">
                        <c:v>44832.001250000001</c:v>
                      </c:pt>
                      <c:pt idx="3135">
                        <c:v>44832.001261574071</c:v>
                      </c:pt>
                      <c:pt idx="3136">
                        <c:v>44832.001284722224</c:v>
                      </c:pt>
                      <c:pt idx="3137">
                        <c:v>44832.001296296294</c:v>
                      </c:pt>
                      <c:pt idx="3138">
                        <c:v>44832.001307870371</c:v>
                      </c:pt>
                      <c:pt idx="3139">
                        <c:v>44832.001319444447</c:v>
                      </c:pt>
                      <c:pt idx="3140">
                        <c:v>44832.001331018517</c:v>
                      </c:pt>
                      <c:pt idx="3141">
                        <c:v>44832.001342592594</c:v>
                      </c:pt>
                      <c:pt idx="3142">
                        <c:v>44832.001354166663</c:v>
                      </c:pt>
                      <c:pt idx="3143">
                        <c:v>44832.00136574074</c:v>
                      </c:pt>
                      <c:pt idx="3144">
                        <c:v>44832.001377314817</c:v>
                      </c:pt>
                      <c:pt idx="3145">
                        <c:v>44832.001388888886</c:v>
                      </c:pt>
                      <c:pt idx="3146">
                        <c:v>44832.001400462963</c:v>
                      </c:pt>
                      <c:pt idx="3147">
                        <c:v>44832.00141203704</c:v>
                      </c:pt>
                      <c:pt idx="3148">
                        <c:v>44832.001423611109</c:v>
                      </c:pt>
                      <c:pt idx="3149">
                        <c:v>44832.001435185186</c:v>
                      </c:pt>
                      <c:pt idx="3150">
                        <c:v>44832.001446759263</c:v>
                      </c:pt>
                      <c:pt idx="3151">
                        <c:v>44832.001458333332</c:v>
                      </c:pt>
                      <c:pt idx="3152">
                        <c:v>44832.001458333332</c:v>
                      </c:pt>
                      <c:pt idx="3153">
                        <c:v>44832.001469907409</c:v>
                      </c:pt>
                      <c:pt idx="3154">
                        <c:v>44832.001493055555</c:v>
                      </c:pt>
                      <c:pt idx="3155">
                        <c:v>44832.001504629632</c:v>
                      </c:pt>
                      <c:pt idx="3156">
                        <c:v>44832.001516203702</c:v>
                      </c:pt>
                      <c:pt idx="3157">
                        <c:v>44832.001527777778</c:v>
                      </c:pt>
                      <c:pt idx="3158">
                        <c:v>44832.001539351855</c:v>
                      </c:pt>
                      <c:pt idx="3159">
                        <c:v>44832.001550925925</c:v>
                      </c:pt>
                      <c:pt idx="3160">
                        <c:v>44832.001562500001</c:v>
                      </c:pt>
                      <c:pt idx="3161">
                        <c:v>44832.001574074071</c:v>
                      </c:pt>
                      <c:pt idx="3162">
                        <c:v>44832.001585648148</c:v>
                      </c:pt>
                      <c:pt idx="3163">
                        <c:v>44832.001597222225</c:v>
                      </c:pt>
                      <c:pt idx="3164">
                        <c:v>44832.001608796294</c:v>
                      </c:pt>
                      <c:pt idx="3165">
                        <c:v>44832.001620370371</c:v>
                      </c:pt>
                      <c:pt idx="3166">
                        <c:v>44832.001631944448</c:v>
                      </c:pt>
                      <c:pt idx="3167">
                        <c:v>44832.001643518517</c:v>
                      </c:pt>
                      <c:pt idx="3168">
                        <c:v>44832.001655092594</c:v>
                      </c:pt>
                      <c:pt idx="3169">
                        <c:v>44832.001666666663</c:v>
                      </c:pt>
                      <c:pt idx="3170">
                        <c:v>44832.00167824074</c:v>
                      </c:pt>
                      <c:pt idx="3171">
                        <c:v>44832.001689814817</c:v>
                      </c:pt>
                      <c:pt idx="3172">
                        <c:v>44832.001701388886</c:v>
                      </c:pt>
                      <c:pt idx="3173">
                        <c:v>44832.001712962963</c:v>
                      </c:pt>
                      <c:pt idx="3174">
                        <c:v>44832.00172453704</c:v>
                      </c:pt>
                      <c:pt idx="3175">
                        <c:v>44832.001736111109</c:v>
                      </c:pt>
                      <c:pt idx="3176">
                        <c:v>44832.001747685186</c:v>
                      </c:pt>
                      <c:pt idx="3177">
                        <c:v>44832.001759259256</c:v>
                      </c:pt>
                      <c:pt idx="3178">
                        <c:v>44832.001770833333</c:v>
                      </c:pt>
                      <c:pt idx="3179">
                        <c:v>44832.001782407409</c:v>
                      </c:pt>
                      <c:pt idx="3180">
                        <c:v>44832.001793981479</c:v>
                      </c:pt>
                      <c:pt idx="3181">
                        <c:v>44832.001805555556</c:v>
                      </c:pt>
                      <c:pt idx="3182">
                        <c:v>44832.001817129632</c:v>
                      </c:pt>
                      <c:pt idx="3183">
                        <c:v>44832.001828703702</c:v>
                      </c:pt>
                      <c:pt idx="3184">
                        <c:v>44832.001840277779</c:v>
                      </c:pt>
                      <c:pt idx="3185">
                        <c:v>44832.001851851855</c:v>
                      </c:pt>
                      <c:pt idx="3186">
                        <c:v>44832.001863425925</c:v>
                      </c:pt>
                      <c:pt idx="3187">
                        <c:v>44832.001875000002</c:v>
                      </c:pt>
                      <c:pt idx="3188">
                        <c:v>44832.001886574071</c:v>
                      </c:pt>
                      <c:pt idx="3189">
                        <c:v>44832.001898148148</c:v>
                      </c:pt>
                      <c:pt idx="3190">
                        <c:v>44832.001909722225</c:v>
                      </c:pt>
                      <c:pt idx="3191">
                        <c:v>44832.001921296294</c:v>
                      </c:pt>
                      <c:pt idx="3192">
                        <c:v>44832.001932870371</c:v>
                      </c:pt>
                      <c:pt idx="3193">
                        <c:v>44832.001944444448</c:v>
                      </c:pt>
                      <c:pt idx="3194">
                        <c:v>44832.001956018517</c:v>
                      </c:pt>
                      <c:pt idx="3195">
                        <c:v>44832.001967592594</c:v>
                      </c:pt>
                      <c:pt idx="3196">
                        <c:v>44832.001979166664</c:v>
                      </c:pt>
                      <c:pt idx="3197">
                        <c:v>44832.00199074074</c:v>
                      </c:pt>
                      <c:pt idx="3198">
                        <c:v>44832.002002314817</c:v>
                      </c:pt>
                      <c:pt idx="3199">
                        <c:v>44832.002013888887</c:v>
                      </c:pt>
                      <c:pt idx="3200">
                        <c:v>44832.002025462964</c:v>
                      </c:pt>
                      <c:pt idx="3201">
                        <c:v>44832.00203703704</c:v>
                      </c:pt>
                      <c:pt idx="3202">
                        <c:v>44832.00204861111</c:v>
                      </c:pt>
                      <c:pt idx="3203">
                        <c:v>44832.002060185187</c:v>
                      </c:pt>
                      <c:pt idx="3204">
                        <c:v>44832.002071759256</c:v>
                      </c:pt>
                      <c:pt idx="3205">
                        <c:v>44832.002083333333</c:v>
                      </c:pt>
                      <c:pt idx="3206">
                        <c:v>44832.00209490741</c:v>
                      </c:pt>
                      <c:pt idx="3207">
                        <c:v>44832.002106481479</c:v>
                      </c:pt>
                      <c:pt idx="3208">
                        <c:v>44832.002118055556</c:v>
                      </c:pt>
                      <c:pt idx="3209">
                        <c:v>44832.002129629633</c:v>
                      </c:pt>
                      <c:pt idx="3210">
                        <c:v>44832.002141203702</c:v>
                      </c:pt>
                      <c:pt idx="3211">
                        <c:v>44832.002152777779</c:v>
                      </c:pt>
                      <c:pt idx="3212">
                        <c:v>44832.002164351848</c:v>
                      </c:pt>
                      <c:pt idx="3213">
                        <c:v>44832.002175925925</c:v>
                      </c:pt>
                      <c:pt idx="3214">
                        <c:v>44832.002187500002</c:v>
                      </c:pt>
                      <c:pt idx="3215">
                        <c:v>44832.002199074072</c:v>
                      </c:pt>
                      <c:pt idx="3216">
                        <c:v>44832.002210648148</c:v>
                      </c:pt>
                      <c:pt idx="3217">
                        <c:v>44832.002222222225</c:v>
                      </c:pt>
                      <c:pt idx="3218">
                        <c:v>44832.002233796295</c:v>
                      </c:pt>
                      <c:pt idx="3219">
                        <c:v>44832.002245370371</c:v>
                      </c:pt>
                      <c:pt idx="3220">
                        <c:v>44832.002256944441</c:v>
                      </c:pt>
                      <c:pt idx="3221">
                        <c:v>44832.002268518518</c:v>
                      </c:pt>
                      <c:pt idx="3222">
                        <c:v>44832.002280092594</c:v>
                      </c:pt>
                      <c:pt idx="3223">
                        <c:v>44832.002291666664</c:v>
                      </c:pt>
                      <c:pt idx="3224">
                        <c:v>44832.002303240741</c:v>
                      </c:pt>
                      <c:pt idx="3225">
                        <c:v>44832.002314814818</c:v>
                      </c:pt>
                      <c:pt idx="3226">
                        <c:v>44832.002326388887</c:v>
                      </c:pt>
                      <c:pt idx="3227">
                        <c:v>44832.002337962964</c:v>
                      </c:pt>
                      <c:pt idx="3228">
                        <c:v>44832.002349537041</c:v>
                      </c:pt>
                      <c:pt idx="3229">
                        <c:v>44832.00236111111</c:v>
                      </c:pt>
                      <c:pt idx="3230">
                        <c:v>44832.002372685187</c:v>
                      </c:pt>
                      <c:pt idx="3231">
                        <c:v>44832.002384259256</c:v>
                      </c:pt>
                      <c:pt idx="3232">
                        <c:v>44832.002395833333</c:v>
                      </c:pt>
                      <c:pt idx="3233">
                        <c:v>44832.00240740741</c:v>
                      </c:pt>
                      <c:pt idx="3234">
                        <c:v>44832.002418981479</c:v>
                      </c:pt>
                      <c:pt idx="3235">
                        <c:v>44832.002430555556</c:v>
                      </c:pt>
                      <c:pt idx="3236">
                        <c:v>44832.002442129633</c:v>
                      </c:pt>
                      <c:pt idx="3237">
                        <c:v>44832.002453703702</c:v>
                      </c:pt>
                      <c:pt idx="3238">
                        <c:v>44832.002465277779</c:v>
                      </c:pt>
                      <c:pt idx="3239">
                        <c:v>44832.002476851849</c:v>
                      </c:pt>
                      <c:pt idx="3240">
                        <c:v>44832.002488425926</c:v>
                      </c:pt>
                      <c:pt idx="3241">
                        <c:v>44832.002500000002</c:v>
                      </c:pt>
                      <c:pt idx="3242">
                        <c:v>44832.002511574072</c:v>
                      </c:pt>
                      <c:pt idx="3243">
                        <c:v>44832.002523148149</c:v>
                      </c:pt>
                      <c:pt idx="3244">
                        <c:v>44832.002534722225</c:v>
                      </c:pt>
                      <c:pt idx="3245">
                        <c:v>44832.002546296295</c:v>
                      </c:pt>
                      <c:pt idx="3246">
                        <c:v>44832.002557870372</c:v>
                      </c:pt>
                      <c:pt idx="3247">
                        <c:v>44832.002569444441</c:v>
                      </c:pt>
                      <c:pt idx="3248">
                        <c:v>44832.002581018518</c:v>
                      </c:pt>
                      <c:pt idx="3249">
                        <c:v>44832.002592592595</c:v>
                      </c:pt>
                      <c:pt idx="3250">
                        <c:v>44832.002604166664</c:v>
                      </c:pt>
                      <c:pt idx="3251">
                        <c:v>44832.002615740741</c:v>
                      </c:pt>
                      <c:pt idx="3252">
                        <c:v>44832.002627314818</c:v>
                      </c:pt>
                      <c:pt idx="3253">
                        <c:v>44832.002638888887</c:v>
                      </c:pt>
                      <c:pt idx="3254">
                        <c:v>44832.002650462964</c:v>
                      </c:pt>
                      <c:pt idx="3255">
                        <c:v>44832.002662037034</c:v>
                      </c:pt>
                      <c:pt idx="3256">
                        <c:v>44832.00267361111</c:v>
                      </c:pt>
                      <c:pt idx="3257">
                        <c:v>44832.002685185187</c:v>
                      </c:pt>
                      <c:pt idx="3258">
                        <c:v>44832.002696759257</c:v>
                      </c:pt>
                      <c:pt idx="3259">
                        <c:v>44832.002708333333</c:v>
                      </c:pt>
                      <c:pt idx="3260">
                        <c:v>44832.00271990741</c:v>
                      </c:pt>
                      <c:pt idx="3261">
                        <c:v>44832.00273148148</c:v>
                      </c:pt>
                      <c:pt idx="3262">
                        <c:v>44832.002743055556</c:v>
                      </c:pt>
                      <c:pt idx="3263">
                        <c:v>44832.002754629626</c:v>
                      </c:pt>
                      <c:pt idx="3264">
                        <c:v>44832.002766203703</c:v>
                      </c:pt>
                      <c:pt idx="3265">
                        <c:v>44832.00277777778</c:v>
                      </c:pt>
                      <c:pt idx="3266">
                        <c:v>44832.002789351849</c:v>
                      </c:pt>
                      <c:pt idx="3267">
                        <c:v>44832.002800925926</c:v>
                      </c:pt>
                      <c:pt idx="3268">
                        <c:v>44832.002812500003</c:v>
                      </c:pt>
                      <c:pt idx="3269">
                        <c:v>44832.002824074072</c:v>
                      </c:pt>
                      <c:pt idx="3270">
                        <c:v>44832.002835648149</c:v>
                      </c:pt>
                      <c:pt idx="3271">
                        <c:v>44832.002847222226</c:v>
                      </c:pt>
                      <c:pt idx="3272">
                        <c:v>44832.002858796295</c:v>
                      </c:pt>
                      <c:pt idx="3273">
                        <c:v>44832.002870370372</c:v>
                      </c:pt>
                      <c:pt idx="3274">
                        <c:v>44832.002881944441</c:v>
                      </c:pt>
                      <c:pt idx="3275">
                        <c:v>44832.002893518518</c:v>
                      </c:pt>
                      <c:pt idx="3276">
                        <c:v>44832.002905092595</c:v>
                      </c:pt>
                      <c:pt idx="3277">
                        <c:v>44832.002916666665</c:v>
                      </c:pt>
                      <c:pt idx="3278">
                        <c:v>44832.002928240741</c:v>
                      </c:pt>
                      <c:pt idx="3279">
                        <c:v>44832.002939814818</c:v>
                      </c:pt>
                      <c:pt idx="3280">
                        <c:v>44832.002951388888</c:v>
                      </c:pt>
                      <c:pt idx="3281">
                        <c:v>44832.002962962964</c:v>
                      </c:pt>
                      <c:pt idx="3282">
                        <c:v>44832.002974537034</c:v>
                      </c:pt>
                      <c:pt idx="3283">
                        <c:v>44832.002986111111</c:v>
                      </c:pt>
                      <c:pt idx="3284">
                        <c:v>44832.002997685187</c:v>
                      </c:pt>
                      <c:pt idx="3285">
                        <c:v>44832.003009259257</c:v>
                      </c:pt>
                      <c:pt idx="3286">
                        <c:v>44832.003020833334</c:v>
                      </c:pt>
                      <c:pt idx="3287">
                        <c:v>44832.003032407411</c:v>
                      </c:pt>
                      <c:pt idx="3288">
                        <c:v>44832.00304398148</c:v>
                      </c:pt>
                      <c:pt idx="3289">
                        <c:v>44832.003055555557</c:v>
                      </c:pt>
                      <c:pt idx="3290">
                        <c:v>44832.003067129626</c:v>
                      </c:pt>
                      <c:pt idx="3291">
                        <c:v>44832.003078703703</c:v>
                      </c:pt>
                      <c:pt idx="3292">
                        <c:v>44832.00309027778</c:v>
                      </c:pt>
                      <c:pt idx="3293">
                        <c:v>44832.003101851849</c:v>
                      </c:pt>
                      <c:pt idx="3294">
                        <c:v>44832.003113425926</c:v>
                      </c:pt>
                      <c:pt idx="3295">
                        <c:v>44832.003125000003</c:v>
                      </c:pt>
                      <c:pt idx="3296">
                        <c:v>44832.003136574072</c:v>
                      </c:pt>
                      <c:pt idx="3297">
                        <c:v>44832.003148148149</c:v>
                      </c:pt>
                      <c:pt idx="3298">
                        <c:v>44832.003159722219</c:v>
                      </c:pt>
                      <c:pt idx="3299">
                        <c:v>44832.003171296295</c:v>
                      </c:pt>
                      <c:pt idx="3300">
                        <c:v>44832.003182870372</c:v>
                      </c:pt>
                      <c:pt idx="3301">
                        <c:v>44832.003194444442</c:v>
                      </c:pt>
                      <c:pt idx="3302">
                        <c:v>44832.003206018519</c:v>
                      </c:pt>
                      <c:pt idx="3303">
                        <c:v>44832.003217592595</c:v>
                      </c:pt>
                      <c:pt idx="3304">
                        <c:v>44832.003229166665</c:v>
                      </c:pt>
                      <c:pt idx="3305">
                        <c:v>44832.003240740742</c:v>
                      </c:pt>
                      <c:pt idx="3306">
                        <c:v>44832.003252314818</c:v>
                      </c:pt>
                      <c:pt idx="3307">
                        <c:v>44832.003263888888</c:v>
                      </c:pt>
                      <c:pt idx="3308">
                        <c:v>44832.003275462965</c:v>
                      </c:pt>
                      <c:pt idx="3309">
                        <c:v>44832.003287037034</c:v>
                      </c:pt>
                      <c:pt idx="3310">
                        <c:v>44832.003298611111</c:v>
                      </c:pt>
                      <c:pt idx="3311">
                        <c:v>44832.003310185188</c:v>
                      </c:pt>
                      <c:pt idx="3312">
                        <c:v>44832.003321759257</c:v>
                      </c:pt>
                      <c:pt idx="3313">
                        <c:v>44832.003333333334</c:v>
                      </c:pt>
                      <c:pt idx="3314">
                        <c:v>44832.003344907411</c:v>
                      </c:pt>
                      <c:pt idx="3315">
                        <c:v>44832.00335648148</c:v>
                      </c:pt>
                      <c:pt idx="3316">
                        <c:v>44832.003368055557</c:v>
                      </c:pt>
                      <c:pt idx="3317">
                        <c:v>44832.003379629627</c:v>
                      </c:pt>
                      <c:pt idx="3318">
                        <c:v>44832.003391203703</c:v>
                      </c:pt>
                      <c:pt idx="3319">
                        <c:v>44832.00340277778</c:v>
                      </c:pt>
                      <c:pt idx="3320">
                        <c:v>44832.00341435185</c:v>
                      </c:pt>
                      <c:pt idx="3321">
                        <c:v>44832.003425925926</c:v>
                      </c:pt>
                      <c:pt idx="3322">
                        <c:v>44832.003437500003</c:v>
                      </c:pt>
                      <c:pt idx="3323">
                        <c:v>44832.003449074073</c:v>
                      </c:pt>
                      <c:pt idx="3324">
                        <c:v>44832.003460648149</c:v>
                      </c:pt>
                      <c:pt idx="3325">
                        <c:v>44832.003472222219</c:v>
                      </c:pt>
                      <c:pt idx="3326">
                        <c:v>44832.003483796296</c:v>
                      </c:pt>
                      <c:pt idx="3327">
                        <c:v>44832.003495370373</c:v>
                      </c:pt>
                      <c:pt idx="3328">
                        <c:v>44832.003506944442</c:v>
                      </c:pt>
                      <c:pt idx="3329">
                        <c:v>44832.003518518519</c:v>
                      </c:pt>
                      <c:pt idx="3330">
                        <c:v>44832.003530092596</c:v>
                      </c:pt>
                      <c:pt idx="3331">
                        <c:v>44832.003541666665</c:v>
                      </c:pt>
                      <c:pt idx="3332">
                        <c:v>44832.003553240742</c:v>
                      </c:pt>
                      <c:pt idx="3333">
                        <c:v>44832.003564814811</c:v>
                      </c:pt>
                      <c:pt idx="3334">
                        <c:v>44832.003576388888</c:v>
                      </c:pt>
                      <c:pt idx="3335">
                        <c:v>44832.003587962965</c:v>
                      </c:pt>
                      <c:pt idx="3336">
                        <c:v>44832.003599537034</c:v>
                      </c:pt>
                      <c:pt idx="3337">
                        <c:v>44832.003611111111</c:v>
                      </c:pt>
                      <c:pt idx="3338">
                        <c:v>44832.003622685188</c:v>
                      </c:pt>
                      <c:pt idx="3339">
                        <c:v>44832.003634259258</c:v>
                      </c:pt>
                      <c:pt idx="3340">
                        <c:v>44832.003645833334</c:v>
                      </c:pt>
                      <c:pt idx="3341">
                        <c:v>44832.003657407404</c:v>
                      </c:pt>
                      <c:pt idx="3342">
                        <c:v>44832.003668981481</c:v>
                      </c:pt>
                      <c:pt idx="3343">
                        <c:v>44832.003680555557</c:v>
                      </c:pt>
                      <c:pt idx="3344">
                        <c:v>44832.003692129627</c:v>
                      </c:pt>
                      <c:pt idx="3345">
                        <c:v>44832.003703703704</c:v>
                      </c:pt>
                      <c:pt idx="3346">
                        <c:v>44832.00371527778</c:v>
                      </c:pt>
                      <c:pt idx="3347">
                        <c:v>44832.00372685185</c:v>
                      </c:pt>
                      <c:pt idx="3348">
                        <c:v>44832.003738425927</c:v>
                      </c:pt>
                      <c:pt idx="3349">
                        <c:v>44832.003750000003</c:v>
                      </c:pt>
                      <c:pt idx="3350">
                        <c:v>44832.003761574073</c:v>
                      </c:pt>
                      <c:pt idx="3351">
                        <c:v>44832.00377314815</c:v>
                      </c:pt>
                      <c:pt idx="3352">
                        <c:v>44832.003784722219</c:v>
                      </c:pt>
                      <c:pt idx="3353">
                        <c:v>44832.003796296296</c:v>
                      </c:pt>
                      <c:pt idx="3354">
                        <c:v>44832.003807870373</c:v>
                      </c:pt>
                      <c:pt idx="3355">
                        <c:v>44832.003819444442</c:v>
                      </c:pt>
                      <c:pt idx="3356">
                        <c:v>44832.003831018519</c:v>
                      </c:pt>
                      <c:pt idx="3357">
                        <c:v>44832.003842592596</c:v>
                      </c:pt>
                      <c:pt idx="3358">
                        <c:v>44832.003854166665</c:v>
                      </c:pt>
                      <c:pt idx="3359">
                        <c:v>44832.003865740742</c:v>
                      </c:pt>
                      <c:pt idx="3360">
                        <c:v>44832.003877314812</c:v>
                      </c:pt>
                      <c:pt idx="3361">
                        <c:v>44832.003888888888</c:v>
                      </c:pt>
                      <c:pt idx="3362">
                        <c:v>44832.003900462965</c:v>
                      </c:pt>
                      <c:pt idx="3363">
                        <c:v>44832.003912037035</c:v>
                      </c:pt>
                      <c:pt idx="3364">
                        <c:v>44832.003923611112</c:v>
                      </c:pt>
                      <c:pt idx="3365">
                        <c:v>44832.003935185188</c:v>
                      </c:pt>
                      <c:pt idx="3366">
                        <c:v>44832.003946759258</c:v>
                      </c:pt>
                      <c:pt idx="3367">
                        <c:v>44832.003958333335</c:v>
                      </c:pt>
                      <c:pt idx="3368">
                        <c:v>44832.003969907404</c:v>
                      </c:pt>
                      <c:pt idx="3369">
                        <c:v>44832.003981481481</c:v>
                      </c:pt>
                      <c:pt idx="3370">
                        <c:v>44832.003993055558</c:v>
                      </c:pt>
                      <c:pt idx="3371">
                        <c:v>44832.004004629627</c:v>
                      </c:pt>
                      <c:pt idx="3372">
                        <c:v>44832.004016203704</c:v>
                      </c:pt>
                      <c:pt idx="3373">
                        <c:v>44832.004027777781</c:v>
                      </c:pt>
                      <c:pt idx="3374">
                        <c:v>44832.00403935185</c:v>
                      </c:pt>
                      <c:pt idx="3375">
                        <c:v>44832.004050925927</c:v>
                      </c:pt>
                      <c:pt idx="3376">
                        <c:v>44832.004062499997</c:v>
                      </c:pt>
                      <c:pt idx="3377">
                        <c:v>44832.004074074073</c:v>
                      </c:pt>
                      <c:pt idx="3378">
                        <c:v>44832.00408564815</c:v>
                      </c:pt>
                      <c:pt idx="3379">
                        <c:v>44832.00409722222</c:v>
                      </c:pt>
                      <c:pt idx="3380">
                        <c:v>44832.004108796296</c:v>
                      </c:pt>
                      <c:pt idx="3381">
                        <c:v>44832.004120370373</c:v>
                      </c:pt>
                      <c:pt idx="3382">
                        <c:v>44832.004131944443</c:v>
                      </c:pt>
                      <c:pt idx="3383">
                        <c:v>44832.004143518519</c:v>
                      </c:pt>
                      <c:pt idx="3384">
                        <c:v>44832.004155092596</c:v>
                      </c:pt>
                      <c:pt idx="3385">
                        <c:v>44832.004166666666</c:v>
                      </c:pt>
                      <c:pt idx="3386">
                        <c:v>44832.004178240742</c:v>
                      </c:pt>
                      <c:pt idx="3387">
                        <c:v>44832.004189814812</c:v>
                      </c:pt>
                      <c:pt idx="3388">
                        <c:v>44832.004201388889</c:v>
                      </c:pt>
                      <c:pt idx="3389">
                        <c:v>44832.004212962966</c:v>
                      </c:pt>
                      <c:pt idx="3390">
                        <c:v>44832.004224537035</c:v>
                      </c:pt>
                      <c:pt idx="3391">
                        <c:v>44832.004236111112</c:v>
                      </c:pt>
                      <c:pt idx="3392">
                        <c:v>44832.004247685189</c:v>
                      </c:pt>
                      <c:pt idx="3393">
                        <c:v>44832.004259259258</c:v>
                      </c:pt>
                      <c:pt idx="3394">
                        <c:v>44832.004270833335</c:v>
                      </c:pt>
                      <c:pt idx="3395">
                        <c:v>44832.004282407404</c:v>
                      </c:pt>
                      <c:pt idx="3396">
                        <c:v>44832.004293981481</c:v>
                      </c:pt>
                      <c:pt idx="3397">
                        <c:v>44832.004305555558</c:v>
                      </c:pt>
                      <c:pt idx="3398">
                        <c:v>44832.004317129627</c:v>
                      </c:pt>
                      <c:pt idx="3399">
                        <c:v>44832.004328703704</c:v>
                      </c:pt>
                      <c:pt idx="3400">
                        <c:v>44832.004340277781</c:v>
                      </c:pt>
                      <c:pt idx="3401">
                        <c:v>44832.004351851851</c:v>
                      </c:pt>
                      <c:pt idx="3402">
                        <c:v>44832.004363425927</c:v>
                      </c:pt>
                      <c:pt idx="3403">
                        <c:v>44832.004374999997</c:v>
                      </c:pt>
                      <c:pt idx="3404">
                        <c:v>44832.004386574074</c:v>
                      </c:pt>
                      <c:pt idx="3405">
                        <c:v>44832.00439814815</c:v>
                      </c:pt>
                      <c:pt idx="3406">
                        <c:v>44832.00440972222</c:v>
                      </c:pt>
                      <c:pt idx="3407">
                        <c:v>44832.004421296297</c:v>
                      </c:pt>
                      <c:pt idx="3408">
                        <c:v>44832.004432870373</c:v>
                      </c:pt>
                      <c:pt idx="3409">
                        <c:v>44832.004444444443</c:v>
                      </c:pt>
                      <c:pt idx="3410">
                        <c:v>44832.00445601852</c:v>
                      </c:pt>
                      <c:pt idx="3411">
                        <c:v>44832.004467592589</c:v>
                      </c:pt>
                      <c:pt idx="3412">
                        <c:v>44832.004479166666</c:v>
                      </c:pt>
                      <c:pt idx="3413">
                        <c:v>44832.004490740743</c:v>
                      </c:pt>
                      <c:pt idx="3414">
                        <c:v>44832.004502314812</c:v>
                      </c:pt>
                      <c:pt idx="3415">
                        <c:v>44832.004513888889</c:v>
                      </c:pt>
                      <c:pt idx="3416">
                        <c:v>44832.004525462966</c:v>
                      </c:pt>
                      <c:pt idx="3417">
                        <c:v>44832.004537037035</c:v>
                      </c:pt>
                      <c:pt idx="3418">
                        <c:v>44832.004548611112</c:v>
                      </c:pt>
                      <c:pt idx="3419">
                        <c:v>44832.004560185182</c:v>
                      </c:pt>
                      <c:pt idx="3420">
                        <c:v>44832.004571759258</c:v>
                      </c:pt>
                      <c:pt idx="3421">
                        <c:v>44832.004583333335</c:v>
                      </c:pt>
                      <c:pt idx="3422">
                        <c:v>44832.004594907405</c:v>
                      </c:pt>
                      <c:pt idx="3423">
                        <c:v>44832.004606481481</c:v>
                      </c:pt>
                      <c:pt idx="3424">
                        <c:v>44832.004618055558</c:v>
                      </c:pt>
                      <c:pt idx="3425">
                        <c:v>44832.004629629628</c:v>
                      </c:pt>
                      <c:pt idx="3426">
                        <c:v>44832.004641203705</c:v>
                      </c:pt>
                      <c:pt idx="3427">
                        <c:v>44832.004652777781</c:v>
                      </c:pt>
                      <c:pt idx="3428">
                        <c:v>44832.004664351851</c:v>
                      </c:pt>
                      <c:pt idx="3429">
                        <c:v>44832.004675925928</c:v>
                      </c:pt>
                      <c:pt idx="3430">
                        <c:v>44832.004687499997</c:v>
                      </c:pt>
                      <c:pt idx="3431">
                        <c:v>44832.004699074074</c:v>
                      </c:pt>
                      <c:pt idx="3432">
                        <c:v>44832.004710648151</c:v>
                      </c:pt>
                      <c:pt idx="3433">
                        <c:v>44832.00472222222</c:v>
                      </c:pt>
                      <c:pt idx="3434">
                        <c:v>44832.004733796297</c:v>
                      </c:pt>
                      <c:pt idx="3435">
                        <c:v>44832.004745370374</c:v>
                      </c:pt>
                      <c:pt idx="3436">
                        <c:v>44832.004756944443</c:v>
                      </c:pt>
                      <c:pt idx="3437">
                        <c:v>44832.00476851852</c:v>
                      </c:pt>
                      <c:pt idx="3438">
                        <c:v>44832.004780092589</c:v>
                      </c:pt>
                      <c:pt idx="3439">
                        <c:v>44832.004791666666</c:v>
                      </c:pt>
                      <c:pt idx="3440">
                        <c:v>44832.004803240743</c:v>
                      </c:pt>
                      <c:pt idx="3441">
                        <c:v>44832.004814814813</c:v>
                      </c:pt>
                      <c:pt idx="3442">
                        <c:v>44832.004826388889</c:v>
                      </c:pt>
                      <c:pt idx="3443">
                        <c:v>44832.004837962966</c:v>
                      </c:pt>
                      <c:pt idx="3444">
                        <c:v>44832.004849537036</c:v>
                      </c:pt>
                      <c:pt idx="3445">
                        <c:v>44832.004861111112</c:v>
                      </c:pt>
                      <c:pt idx="3446">
                        <c:v>44832.004872685182</c:v>
                      </c:pt>
                      <c:pt idx="3447">
                        <c:v>44832.004884259259</c:v>
                      </c:pt>
                      <c:pt idx="3448">
                        <c:v>44832.004895833335</c:v>
                      </c:pt>
                      <c:pt idx="3449">
                        <c:v>44832.004907407405</c:v>
                      </c:pt>
                      <c:pt idx="3450">
                        <c:v>44832.004918981482</c:v>
                      </c:pt>
                      <c:pt idx="3451">
                        <c:v>44832.004930555559</c:v>
                      </c:pt>
                      <c:pt idx="3452">
                        <c:v>44832.004942129628</c:v>
                      </c:pt>
                      <c:pt idx="3453">
                        <c:v>44832.004953703705</c:v>
                      </c:pt>
                      <c:pt idx="3454">
                        <c:v>44832.004965277774</c:v>
                      </c:pt>
                      <c:pt idx="3455">
                        <c:v>44832.004976851851</c:v>
                      </c:pt>
                      <c:pt idx="3456">
                        <c:v>44832.004988425928</c:v>
                      </c:pt>
                      <c:pt idx="3457">
                        <c:v>44832.004999999997</c:v>
                      </c:pt>
                      <c:pt idx="3458">
                        <c:v>44832.005011574074</c:v>
                      </c:pt>
                      <c:pt idx="3459">
                        <c:v>44832.005023148151</c:v>
                      </c:pt>
                      <c:pt idx="3460">
                        <c:v>44832.00503472222</c:v>
                      </c:pt>
                      <c:pt idx="3461">
                        <c:v>44832.005046296297</c:v>
                      </c:pt>
                      <c:pt idx="3462">
                        <c:v>44832.005057870374</c:v>
                      </c:pt>
                      <c:pt idx="3463">
                        <c:v>44832.005069444444</c:v>
                      </c:pt>
                      <c:pt idx="3464">
                        <c:v>44832.00508101852</c:v>
                      </c:pt>
                      <c:pt idx="3465">
                        <c:v>44832.00509259259</c:v>
                      </c:pt>
                      <c:pt idx="3466">
                        <c:v>44832.005104166667</c:v>
                      </c:pt>
                      <c:pt idx="3467">
                        <c:v>44832.005115740743</c:v>
                      </c:pt>
                      <c:pt idx="3468">
                        <c:v>44832.005127314813</c:v>
                      </c:pt>
                      <c:pt idx="3469">
                        <c:v>44832.00513888889</c:v>
                      </c:pt>
                      <c:pt idx="3470">
                        <c:v>44832.005150462966</c:v>
                      </c:pt>
                      <c:pt idx="3471">
                        <c:v>44832.005162037036</c:v>
                      </c:pt>
                      <c:pt idx="3472">
                        <c:v>44832.005173611113</c:v>
                      </c:pt>
                      <c:pt idx="3473">
                        <c:v>44832.005185185182</c:v>
                      </c:pt>
                      <c:pt idx="3474">
                        <c:v>44832.005196759259</c:v>
                      </c:pt>
                      <c:pt idx="3475">
                        <c:v>44832.005208333336</c:v>
                      </c:pt>
                      <c:pt idx="3476">
                        <c:v>44832.005219907405</c:v>
                      </c:pt>
                      <c:pt idx="3477">
                        <c:v>44832.005231481482</c:v>
                      </c:pt>
                      <c:pt idx="3478">
                        <c:v>44832.005243055559</c:v>
                      </c:pt>
                      <c:pt idx="3479">
                        <c:v>44832.005254629628</c:v>
                      </c:pt>
                      <c:pt idx="3480">
                        <c:v>44832.005266203705</c:v>
                      </c:pt>
                      <c:pt idx="3481">
                        <c:v>44832.005277777775</c:v>
                      </c:pt>
                      <c:pt idx="3482">
                        <c:v>44832.005289351851</c:v>
                      </c:pt>
                      <c:pt idx="3483">
                        <c:v>44832.005300925928</c:v>
                      </c:pt>
                      <c:pt idx="3484">
                        <c:v>44832.005312499998</c:v>
                      </c:pt>
                      <c:pt idx="3485">
                        <c:v>44832.005324074074</c:v>
                      </c:pt>
                      <c:pt idx="3486">
                        <c:v>44832.005335648151</c:v>
                      </c:pt>
                      <c:pt idx="3487">
                        <c:v>44832.005347222221</c:v>
                      </c:pt>
                      <c:pt idx="3488">
                        <c:v>44832.005358796298</c:v>
                      </c:pt>
                      <c:pt idx="3489">
                        <c:v>44832.005370370367</c:v>
                      </c:pt>
                      <c:pt idx="3490">
                        <c:v>44832.005381944444</c:v>
                      </c:pt>
                      <c:pt idx="3491">
                        <c:v>44832.005393518521</c:v>
                      </c:pt>
                      <c:pt idx="3492">
                        <c:v>44832.00540509259</c:v>
                      </c:pt>
                      <c:pt idx="3493">
                        <c:v>44832.005416666667</c:v>
                      </c:pt>
                      <c:pt idx="3494">
                        <c:v>44832.005428240744</c:v>
                      </c:pt>
                      <c:pt idx="3495">
                        <c:v>44832.005439814813</c:v>
                      </c:pt>
                      <c:pt idx="3496">
                        <c:v>44832.00545138889</c:v>
                      </c:pt>
                      <c:pt idx="3497">
                        <c:v>44832.005462962959</c:v>
                      </c:pt>
                      <c:pt idx="3498">
                        <c:v>44832.005474537036</c:v>
                      </c:pt>
                      <c:pt idx="3499">
                        <c:v>44832.005486111113</c:v>
                      </c:pt>
                      <c:pt idx="3500">
                        <c:v>44832.005497685182</c:v>
                      </c:pt>
                      <c:pt idx="3501">
                        <c:v>44832.005509259259</c:v>
                      </c:pt>
                      <c:pt idx="3502">
                        <c:v>44832.005520833336</c:v>
                      </c:pt>
                      <c:pt idx="3503">
                        <c:v>44832.005532407406</c:v>
                      </c:pt>
                      <c:pt idx="3504">
                        <c:v>44832.005543981482</c:v>
                      </c:pt>
                      <c:pt idx="3505">
                        <c:v>44832.005555555559</c:v>
                      </c:pt>
                      <c:pt idx="3506">
                        <c:v>44832.005567129629</c:v>
                      </c:pt>
                      <c:pt idx="3507">
                        <c:v>44832.005578703705</c:v>
                      </c:pt>
                      <c:pt idx="3508">
                        <c:v>44832.005590277775</c:v>
                      </c:pt>
                      <c:pt idx="3509">
                        <c:v>44832.005601851852</c:v>
                      </c:pt>
                      <c:pt idx="3510">
                        <c:v>44832.005613425928</c:v>
                      </c:pt>
                      <c:pt idx="3511">
                        <c:v>44832.005624999998</c:v>
                      </c:pt>
                      <c:pt idx="3512">
                        <c:v>44832.005636574075</c:v>
                      </c:pt>
                      <c:pt idx="3513">
                        <c:v>44832.005648148152</c:v>
                      </c:pt>
                      <c:pt idx="3514">
                        <c:v>44832.005659722221</c:v>
                      </c:pt>
                      <c:pt idx="3515">
                        <c:v>44832.005671296298</c:v>
                      </c:pt>
                      <c:pt idx="3516">
                        <c:v>44832.005682870367</c:v>
                      </c:pt>
                      <c:pt idx="3517">
                        <c:v>44832.005694444444</c:v>
                      </c:pt>
                      <c:pt idx="3518">
                        <c:v>44832.005706018521</c:v>
                      </c:pt>
                      <c:pt idx="3519">
                        <c:v>44832.00571759259</c:v>
                      </c:pt>
                      <c:pt idx="3520">
                        <c:v>44832.005729166667</c:v>
                      </c:pt>
                      <c:pt idx="3521">
                        <c:v>44832.005740740744</c:v>
                      </c:pt>
                      <c:pt idx="3522">
                        <c:v>44832.005752314813</c:v>
                      </c:pt>
                      <c:pt idx="3523">
                        <c:v>44832.00576388889</c:v>
                      </c:pt>
                      <c:pt idx="3524">
                        <c:v>44832.00577546296</c:v>
                      </c:pt>
                      <c:pt idx="3525">
                        <c:v>44832.005787037036</c:v>
                      </c:pt>
                      <c:pt idx="3526">
                        <c:v>44832.005798611113</c:v>
                      </c:pt>
                      <c:pt idx="3527">
                        <c:v>44832.005810185183</c:v>
                      </c:pt>
                      <c:pt idx="3528">
                        <c:v>44832.00582175926</c:v>
                      </c:pt>
                      <c:pt idx="3529">
                        <c:v>44832.005833333336</c:v>
                      </c:pt>
                      <c:pt idx="3530">
                        <c:v>44832.005844907406</c:v>
                      </c:pt>
                      <c:pt idx="3531">
                        <c:v>44832.005856481483</c:v>
                      </c:pt>
                      <c:pt idx="3532">
                        <c:v>44832.005868055552</c:v>
                      </c:pt>
                      <c:pt idx="3533">
                        <c:v>44832.005879629629</c:v>
                      </c:pt>
                      <c:pt idx="3534">
                        <c:v>44832.005891203706</c:v>
                      </c:pt>
                      <c:pt idx="3535">
                        <c:v>44832.005902777775</c:v>
                      </c:pt>
                      <c:pt idx="3536">
                        <c:v>44832.005914351852</c:v>
                      </c:pt>
                      <c:pt idx="3537">
                        <c:v>44832.005925925929</c:v>
                      </c:pt>
                      <c:pt idx="3538">
                        <c:v>44832.005937499998</c:v>
                      </c:pt>
                      <c:pt idx="3539">
                        <c:v>44832.005949074075</c:v>
                      </c:pt>
                      <c:pt idx="3540">
                        <c:v>44832.005960648145</c:v>
                      </c:pt>
                      <c:pt idx="3541">
                        <c:v>44832.005972222221</c:v>
                      </c:pt>
                      <c:pt idx="3542">
                        <c:v>44832.005983796298</c:v>
                      </c:pt>
                      <c:pt idx="3543">
                        <c:v>44832.005995370368</c:v>
                      </c:pt>
                      <c:pt idx="3544">
                        <c:v>44832.006006944444</c:v>
                      </c:pt>
                      <c:pt idx="3545">
                        <c:v>44832.006018518521</c:v>
                      </c:pt>
                      <c:pt idx="3546">
                        <c:v>44832.006030092591</c:v>
                      </c:pt>
                      <c:pt idx="3547">
                        <c:v>44832.006041666667</c:v>
                      </c:pt>
                      <c:pt idx="3548">
                        <c:v>44832.006053240744</c:v>
                      </c:pt>
                      <c:pt idx="3549">
                        <c:v>44832.006064814814</c:v>
                      </c:pt>
                      <c:pt idx="3550">
                        <c:v>44832.006076388891</c:v>
                      </c:pt>
                      <c:pt idx="3551">
                        <c:v>44832.00608796296</c:v>
                      </c:pt>
                      <c:pt idx="3552">
                        <c:v>44832.006099537037</c:v>
                      </c:pt>
                      <c:pt idx="3553">
                        <c:v>44832.006111111114</c:v>
                      </c:pt>
                      <c:pt idx="3554">
                        <c:v>44832.006122685183</c:v>
                      </c:pt>
                      <c:pt idx="3555">
                        <c:v>44832.00613425926</c:v>
                      </c:pt>
                      <c:pt idx="3556">
                        <c:v>44832.006145833337</c:v>
                      </c:pt>
                      <c:pt idx="3557">
                        <c:v>44832.006157407406</c:v>
                      </c:pt>
                      <c:pt idx="3558">
                        <c:v>44832.006168981483</c:v>
                      </c:pt>
                      <c:pt idx="3559">
                        <c:v>44832.006180555552</c:v>
                      </c:pt>
                      <c:pt idx="3560">
                        <c:v>44832.006192129629</c:v>
                      </c:pt>
                      <c:pt idx="3561">
                        <c:v>44832.006203703706</c:v>
                      </c:pt>
                      <c:pt idx="3562">
                        <c:v>44832.006215277775</c:v>
                      </c:pt>
                      <c:pt idx="3563">
                        <c:v>44832.006226851852</c:v>
                      </c:pt>
                      <c:pt idx="3564">
                        <c:v>44832.006238425929</c:v>
                      </c:pt>
                      <c:pt idx="3565">
                        <c:v>44832.006249999999</c:v>
                      </c:pt>
                      <c:pt idx="3566">
                        <c:v>44832.006261574075</c:v>
                      </c:pt>
                      <c:pt idx="3567">
                        <c:v>44832.006273148145</c:v>
                      </c:pt>
                      <c:pt idx="3568">
                        <c:v>44832.006284722222</c:v>
                      </c:pt>
                      <c:pt idx="3569">
                        <c:v>44832.006296296298</c:v>
                      </c:pt>
                      <c:pt idx="3570">
                        <c:v>44832.006307870368</c:v>
                      </c:pt>
                      <c:pt idx="3571">
                        <c:v>44832.006319444445</c:v>
                      </c:pt>
                      <c:pt idx="3572">
                        <c:v>44832.006331018521</c:v>
                      </c:pt>
                      <c:pt idx="3573">
                        <c:v>44832.006342592591</c:v>
                      </c:pt>
                      <c:pt idx="3574">
                        <c:v>44832.006354166668</c:v>
                      </c:pt>
                      <c:pt idx="3575">
                        <c:v>44832.006365740737</c:v>
                      </c:pt>
                      <c:pt idx="3576">
                        <c:v>44832.006377314814</c:v>
                      </c:pt>
                      <c:pt idx="3577">
                        <c:v>44832.006388888891</c:v>
                      </c:pt>
                      <c:pt idx="3578">
                        <c:v>44832.00640046296</c:v>
                      </c:pt>
                      <c:pt idx="3579">
                        <c:v>44832.006412037037</c:v>
                      </c:pt>
                      <c:pt idx="3580">
                        <c:v>44832.006423611114</c:v>
                      </c:pt>
                      <c:pt idx="3581">
                        <c:v>44832.006435185183</c:v>
                      </c:pt>
                      <c:pt idx="3582">
                        <c:v>44832.00644675926</c:v>
                      </c:pt>
                      <c:pt idx="3583">
                        <c:v>44832.006458333337</c:v>
                      </c:pt>
                      <c:pt idx="3584">
                        <c:v>44832.006469907406</c:v>
                      </c:pt>
                      <c:pt idx="3585">
                        <c:v>44832.006481481483</c:v>
                      </c:pt>
                      <c:pt idx="3586">
                        <c:v>44832.006493055553</c:v>
                      </c:pt>
                      <c:pt idx="3587">
                        <c:v>44832.006504629629</c:v>
                      </c:pt>
                      <c:pt idx="3588">
                        <c:v>44832.006516203706</c:v>
                      </c:pt>
                      <c:pt idx="3589">
                        <c:v>44832.006527777776</c:v>
                      </c:pt>
                      <c:pt idx="3590">
                        <c:v>44832.006539351853</c:v>
                      </c:pt>
                      <c:pt idx="3591">
                        <c:v>44832.006550925929</c:v>
                      </c:pt>
                      <c:pt idx="3592">
                        <c:v>44832.006562499999</c:v>
                      </c:pt>
                      <c:pt idx="3593">
                        <c:v>44832.006574074076</c:v>
                      </c:pt>
                      <c:pt idx="3594">
                        <c:v>44832.006585648145</c:v>
                      </c:pt>
                      <c:pt idx="3595">
                        <c:v>44832.006597222222</c:v>
                      </c:pt>
                      <c:pt idx="3596">
                        <c:v>44832.006608796299</c:v>
                      </c:pt>
                      <c:pt idx="3597">
                        <c:v>44832.006620370368</c:v>
                      </c:pt>
                      <c:pt idx="3598">
                        <c:v>44832.006631944445</c:v>
                      </c:pt>
                      <c:pt idx="3599">
                        <c:v>44832.006643518522</c:v>
                      </c:pt>
                      <c:pt idx="3600">
                        <c:v>44832.006655092591</c:v>
                      </c:pt>
                      <c:pt idx="3601">
                        <c:v>44832.006666666668</c:v>
                      </c:pt>
                      <c:pt idx="3602">
                        <c:v>44832.006678240738</c:v>
                      </c:pt>
                      <c:pt idx="3603">
                        <c:v>44832.006689814814</c:v>
                      </c:pt>
                      <c:pt idx="3604">
                        <c:v>44832.006701388891</c:v>
                      </c:pt>
                      <c:pt idx="3605">
                        <c:v>44832.006712962961</c:v>
                      </c:pt>
                      <c:pt idx="3606">
                        <c:v>44832.006724537037</c:v>
                      </c:pt>
                      <c:pt idx="3607">
                        <c:v>44832.006736111114</c:v>
                      </c:pt>
                      <c:pt idx="3608">
                        <c:v>44832.006747685184</c:v>
                      </c:pt>
                      <c:pt idx="3609">
                        <c:v>44832.00675925926</c:v>
                      </c:pt>
                      <c:pt idx="3610">
                        <c:v>44832.00677083333</c:v>
                      </c:pt>
                      <c:pt idx="3611">
                        <c:v>44832.006782407407</c:v>
                      </c:pt>
                      <c:pt idx="3612">
                        <c:v>44832.006793981483</c:v>
                      </c:pt>
                      <c:pt idx="3613">
                        <c:v>44832.006805555553</c:v>
                      </c:pt>
                      <c:pt idx="3614">
                        <c:v>44832.00681712963</c:v>
                      </c:pt>
                      <c:pt idx="3615">
                        <c:v>44832.006828703707</c:v>
                      </c:pt>
                      <c:pt idx="3616">
                        <c:v>44832.006840277776</c:v>
                      </c:pt>
                      <c:pt idx="3617">
                        <c:v>44832.006851851853</c:v>
                      </c:pt>
                      <c:pt idx="3618">
                        <c:v>44832.006863425922</c:v>
                      </c:pt>
                      <c:pt idx="3619">
                        <c:v>44832.006874999999</c:v>
                      </c:pt>
                      <c:pt idx="3620">
                        <c:v>44832.006886574076</c:v>
                      </c:pt>
                      <c:pt idx="3621">
                        <c:v>44832.006898148145</c:v>
                      </c:pt>
                      <c:pt idx="3622">
                        <c:v>44832.006909722222</c:v>
                      </c:pt>
                      <c:pt idx="3623">
                        <c:v>44832.006921296299</c:v>
                      </c:pt>
                      <c:pt idx="3624">
                        <c:v>44832.006932870368</c:v>
                      </c:pt>
                      <c:pt idx="3625">
                        <c:v>44832.006944444445</c:v>
                      </c:pt>
                      <c:pt idx="3626">
                        <c:v>44832.006956018522</c:v>
                      </c:pt>
                      <c:pt idx="3627">
                        <c:v>44832.006967592592</c:v>
                      </c:pt>
                      <c:pt idx="3628">
                        <c:v>44832.006979166668</c:v>
                      </c:pt>
                      <c:pt idx="3629">
                        <c:v>44832.006990740738</c:v>
                      </c:pt>
                      <c:pt idx="3630">
                        <c:v>44832.007002314815</c:v>
                      </c:pt>
                      <c:pt idx="3631">
                        <c:v>44832.007013888891</c:v>
                      </c:pt>
                      <c:pt idx="3632">
                        <c:v>44832.007025462961</c:v>
                      </c:pt>
                      <c:pt idx="3633">
                        <c:v>44832.007037037038</c:v>
                      </c:pt>
                      <c:pt idx="3634">
                        <c:v>44832.007048611114</c:v>
                      </c:pt>
                      <c:pt idx="3635">
                        <c:v>44832.007060185184</c:v>
                      </c:pt>
                      <c:pt idx="3636">
                        <c:v>44832.00708333333</c:v>
                      </c:pt>
                      <c:pt idx="3637">
                        <c:v>44832.007094907407</c:v>
                      </c:pt>
                      <c:pt idx="3638">
                        <c:v>44832.007106481484</c:v>
                      </c:pt>
                      <c:pt idx="3639">
                        <c:v>44832.007118055553</c:v>
                      </c:pt>
                      <c:pt idx="3640">
                        <c:v>44832.00712962963</c:v>
                      </c:pt>
                      <c:pt idx="3641">
                        <c:v>44832.007141203707</c:v>
                      </c:pt>
                      <c:pt idx="3642">
                        <c:v>44832.007152777776</c:v>
                      </c:pt>
                      <c:pt idx="3643">
                        <c:v>44832.007164351853</c:v>
                      </c:pt>
                      <c:pt idx="3644">
                        <c:v>44832.007175925923</c:v>
                      </c:pt>
                      <c:pt idx="3645">
                        <c:v>44832.007175925923</c:v>
                      </c:pt>
                      <c:pt idx="3646">
                        <c:v>44832.007187499999</c:v>
                      </c:pt>
                      <c:pt idx="3647">
                        <c:v>44832.007199074076</c:v>
                      </c:pt>
                      <c:pt idx="3648">
                        <c:v>44832.007210648146</c:v>
                      </c:pt>
                      <c:pt idx="3649">
                        <c:v>44832.007222222222</c:v>
                      </c:pt>
                      <c:pt idx="3650">
                        <c:v>44832.007233796299</c:v>
                      </c:pt>
                      <c:pt idx="3651">
                        <c:v>44832.007245370369</c:v>
                      </c:pt>
                      <c:pt idx="3652">
                        <c:v>44832.007256944446</c:v>
                      </c:pt>
                      <c:pt idx="3653">
                        <c:v>44832.007280092592</c:v>
                      </c:pt>
                      <c:pt idx="3654">
                        <c:v>44832.007291666669</c:v>
                      </c:pt>
                      <c:pt idx="3655">
                        <c:v>44832.007303240738</c:v>
                      </c:pt>
                      <c:pt idx="3656">
                        <c:v>44832.007314814815</c:v>
                      </c:pt>
                      <c:pt idx="3657">
                        <c:v>44832.007326388892</c:v>
                      </c:pt>
                      <c:pt idx="3658">
                        <c:v>44832.007337962961</c:v>
                      </c:pt>
                      <c:pt idx="3659">
                        <c:v>44832.007349537038</c:v>
                      </c:pt>
                      <c:pt idx="3660">
                        <c:v>44832.007361111115</c:v>
                      </c:pt>
                      <c:pt idx="3661">
                        <c:v>44832.007372685184</c:v>
                      </c:pt>
                      <c:pt idx="3662">
                        <c:v>44832.007384259261</c:v>
                      </c:pt>
                      <c:pt idx="3663">
                        <c:v>44832.007395833331</c:v>
                      </c:pt>
                      <c:pt idx="3664">
                        <c:v>44832.007407407407</c:v>
                      </c:pt>
                      <c:pt idx="3665">
                        <c:v>44832.007418981484</c:v>
                      </c:pt>
                      <c:pt idx="3666">
                        <c:v>44832.007430555554</c:v>
                      </c:pt>
                      <c:pt idx="3667">
                        <c:v>44832.00744212963</c:v>
                      </c:pt>
                      <c:pt idx="3668">
                        <c:v>44832.007453703707</c:v>
                      </c:pt>
                      <c:pt idx="3669">
                        <c:v>44832.007465277777</c:v>
                      </c:pt>
                      <c:pt idx="3670">
                        <c:v>44832.007476851853</c:v>
                      </c:pt>
                      <c:pt idx="3671">
                        <c:v>44832.007488425923</c:v>
                      </c:pt>
                      <c:pt idx="3672">
                        <c:v>44832.0075</c:v>
                      </c:pt>
                      <c:pt idx="3673">
                        <c:v>44832.007511574076</c:v>
                      </c:pt>
                      <c:pt idx="3674">
                        <c:v>44832.007523148146</c:v>
                      </c:pt>
                      <c:pt idx="3675">
                        <c:v>44832.007534722223</c:v>
                      </c:pt>
                      <c:pt idx="3676">
                        <c:v>44832.0075462963</c:v>
                      </c:pt>
                      <c:pt idx="3677">
                        <c:v>44832.007557870369</c:v>
                      </c:pt>
                      <c:pt idx="3678">
                        <c:v>44832.007569444446</c:v>
                      </c:pt>
                      <c:pt idx="3679">
                        <c:v>44832.007581018515</c:v>
                      </c:pt>
                      <c:pt idx="3680">
                        <c:v>44832.007592592592</c:v>
                      </c:pt>
                      <c:pt idx="3681">
                        <c:v>44832.007604166669</c:v>
                      </c:pt>
                      <c:pt idx="3682">
                        <c:v>44832.007615740738</c:v>
                      </c:pt>
                      <c:pt idx="3683">
                        <c:v>44832.007627314815</c:v>
                      </c:pt>
                      <c:pt idx="3684">
                        <c:v>44832.007638888892</c:v>
                      </c:pt>
                      <c:pt idx="3685">
                        <c:v>44832.007650462961</c:v>
                      </c:pt>
                      <c:pt idx="3686">
                        <c:v>44832.007662037038</c:v>
                      </c:pt>
                      <c:pt idx="3687">
                        <c:v>44832.007673611108</c:v>
                      </c:pt>
                      <c:pt idx="3688">
                        <c:v>44832.007685185185</c:v>
                      </c:pt>
                      <c:pt idx="3689">
                        <c:v>44832.007696759261</c:v>
                      </c:pt>
                      <c:pt idx="3690">
                        <c:v>44832.007708333331</c:v>
                      </c:pt>
                      <c:pt idx="3691">
                        <c:v>44832.007719907408</c:v>
                      </c:pt>
                      <c:pt idx="3692">
                        <c:v>44832.007731481484</c:v>
                      </c:pt>
                      <c:pt idx="3693">
                        <c:v>44832.007743055554</c:v>
                      </c:pt>
                      <c:pt idx="3694">
                        <c:v>44832.007754629631</c:v>
                      </c:pt>
                      <c:pt idx="3695">
                        <c:v>44832.0077662037</c:v>
                      </c:pt>
                      <c:pt idx="3696">
                        <c:v>44832.007777777777</c:v>
                      </c:pt>
                      <c:pt idx="3697">
                        <c:v>44832.007789351854</c:v>
                      </c:pt>
                      <c:pt idx="3698">
                        <c:v>44832.007800925923</c:v>
                      </c:pt>
                      <c:pt idx="3699">
                        <c:v>44832.0078125</c:v>
                      </c:pt>
                      <c:pt idx="3700">
                        <c:v>44832.007824074077</c:v>
                      </c:pt>
                      <c:pt idx="3701">
                        <c:v>44832.007835648146</c:v>
                      </c:pt>
                      <c:pt idx="3702">
                        <c:v>44832.007847222223</c:v>
                      </c:pt>
                      <c:pt idx="3703">
                        <c:v>44832.0078587963</c:v>
                      </c:pt>
                      <c:pt idx="3704">
                        <c:v>44832.007870370369</c:v>
                      </c:pt>
                      <c:pt idx="3705">
                        <c:v>44832.007881944446</c:v>
                      </c:pt>
                      <c:pt idx="3706">
                        <c:v>44832.007893518516</c:v>
                      </c:pt>
                      <c:pt idx="3707">
                        <c:v>44832.007905092592</c:v>
                      </c:pt>
                      <c:pt idx="3708">
                        <c:v>44832.007916666669</c:v>
                      </c:pt>
                      <c:pt idx="3709">
                        <c:v>44832.007928240739</c:v>
                      </c:pt>
                      <c:pt idx="3710">
                        <c:v>44832.007939814815</c:v>
                      </c:pt>
                      <c:pt idx="3711">
                        <c:v>44832.007951388892</c:v>
                      </c:pt>
                      <c:pt idx="3712">
                        <c:v>44832.007962962962</c:v>
                      </c:pt>
                      <c:pt idx="3713">
                        <c:v>44832.007974537039</c:v>
                      </c:pt>
                      <c:pt idx="3714">
                        <c:v>44832.007986111108</c:v>
                      </c:pt>
                      <c:pt idx="3715">
                        <c:v>44832.007997685185</c:v>
                      </c:pt>
                      <c:pt idx="3716">
                        <c:v>44832.008009259262</c:v>
                      </c:pt>
                      <c:pt idx="3717">
                        <c:v>44832.008020833331</c:v>
                      </c:pt>
                      <c:pt idx="3718">
                        <c:v>44832.008032407408</c:v>
                      </c:pt>
                      <c:pt idx="3719">
                        <c:v>44832.008043981485</c:v>
                      </c:pt>
                      <c:pt idx="3720">
                        <c:v>44832.008055555554</c:v>
                      </c:pt>
                      <c:pt idx="3721">
                        <c:v>44832.008067129631</c:v>
                      </c:pt>
                      <c:pt idx="3722">
                        <c:v>44832.0080787037</c:v>
                      </c:pt>
                      <c:pt idx="3723">
                        <c:v>44832.008090277777</c:v>
                      </c:pt>
                      <c:pt idx="3724">
                        <c:v>44832.008101851854</c:v>
                      </c:pt>
                      <c:pt idx="3725">
                        <c:v>44832.008113425924</c:v>
                      </c:pt>
                      <c:pt idx="3726">
                        <c:v>44832.008125</c:v>
                      </c:pt>
                      <c:pt idx="3727">
                        <c:v>44832.008136574077</c:v>
                      </c:pt>
                      <c:pt idx="3728">
                        <c:v>44832.008148148147</c:v>
                      </c:pt>
                      <c:pt idx="3729">
                        <c:v>44832.008159722223</c:v>
                      </c:pt>
                      <c:pt idx="3730">
                        <c:v>44832.008171296293</c:v>
                      </c:pt>
                      <c:pt idx="3731">
                        <c:v>44832.00818287037</c:v>
                      </c:pt>
                      <c:pt idx="3732">
                        <c:v>44832.008194444446</c:v>
                      </c:pt>
                      <c:pt idx="3733">
                        <c:v>44832.008206018516</c:v>
                      </c:pt>
                      <c:pt idx="3734">
                        <c:v>44832.008217592593</c:v>
                      </c:pt>
                      <c:pt idx="3735">
                        <c:v>44832.008229166669</c:v>
                      </c:pt>
                      <c:pt idx="3736">
                        <c:v>44832.008240740739</c:v>
                      </c:pt>
                      <c:pt idx="3737">
                        <c:v>44832.008252314816</c:v>
                      </c:pt>
                      <c:pt idx="3738">
                        <c:v>44832.008263888885</c:v>
                      </c:pt>
                      <c:pt idx="3739">
                        <c:v>44832.008275462962</c:v>
                      </c:pt>
                      <c:pt idx="3740">
                        <c:v>44832.008287037039</c:v>
                      </c:pt>
                      <c:pt idx="3741">
                        <c:v>44832.008298611108</c:v>
                      </c:pt>
                      <c:pt idx="3742">
                        <c:v>44832.008310185185</c:v>
                      </c:pt>
                      <c:pt idx="3743">
                        <c:v>44832.008321759262</c:v>
                      </c:pt>
                      <c:pt idx="3744">
                        <c:v>44832.008333333331</c:v>
                      </c:pt>
                      <c:pt idx="3745">
                        <c:v>44832.008344907408</c:v>
                      </c:pt>
                      <c:pt idx="3746">
                        <c:v>44832.008356481485</c:v>
                      </c:pt>
                      <c:pt idx="3747">
                        <c:v>44832.008368055554</c:v>
                      </c:pt>
                      <c:pt idx="3748">
                        <c:v>44832.008379629631</c:v>
                      </c:pt>
                      <c:pt idx="3749">
                        <c:v>44832.008391203701</c:v>
                      </c:pt>
                      <c:pt idx="3750">
                        <c:v>44832.008402777778</c:v>
                      </c:pt>
                      <c:pt idx="3751">
                        <c:v>44832.008414351854</c:v>
                      </c:pt>
                      <c:pt idx="3752">
                        <c:v>44832.008425925924</c:v>
                      </c:pt>
                      <c:pt idx="3753">
                        <c:v>44832.008437500001</c:v>
                      </c:pt>
                      <c:pt idx="3754">
                        <c:v>44832.008449074077</c:v>
                      </c:pt>
                      <c:pt idx="3755">
                        <c:v>44832.008460648147</c:v>
                      </c:pt>
                      <c:pt idx="3756">
                        <c:v>44832.008472222224</c:v>
                      </c:pt>
                      <c:pt idx="3757">
                        <c:v>44832.008483796293</c:v>
                      </c:pt>
                      <c:pt idx="3758">
                        <c:v>44832.00849537037</c:v>
                      </c:pt>
                      <c:pt idx="3759">
                        <c:v>44832.008506944447</c:v>
                      </c:pt>
                      <c:pt idx="3760">
                        <c:v>44832.008518518516</c:v>
                      </c:pt>
                      <c:pt idx="3761">
                        <c:v>44832.008530092593</c:v>
                      </c:pt>
                      <c:pt idx="3762">
                        <c:v>44832.00854166667</c:v>
                      </c:pt>
                      <c:pt idx="3763">
                        <c:v>44832.008553240739</c:v>
                      </c:pt>
                      <c:pt idx="3764">
                        <c:v>44832.008564814816</c:v>
                      </c:pt>
                      <c:pt idx="3765">
                        <c:v>44832.008576388886</c:v>
                      </c:pt>
                      <c:pt idx="3766">
                        <c:v>44832.008587962962</c:v>
                      </c:pt>
                      <c:pt idx="3767">
                        <c:v>44832.008599537039</c:v>
                      </c:pt>
                      <c:pt idx="3768">
                        <c:v>44832.008611111109</c:v>
                      </c:pt>
                      <c:pt idx="3769">
                        <c:v>44832.008622685185</c:v>
                      </c:pt>
                      <c:pt idx="3770">
                        <c:v>44832.008634259262</c:v>
                      </c:pt>
                      <c:pt idx="3771">
                        <c:v>44832.008645833332</c:v>
                      </c:pt>
                      <c:pt idx="3772">
                        <c:v>44832.008657407408</c:v>
                      </c:pt>
                      <c:pt idx="3773">
                        <c:v>44832.008668981478</c:v>
                      </c:pt>
                      <c:pt idx="3774">
                        <c:v>44832.008680555555</c:v>
                      </c:pt>
                      <c:pt idx="3775">
                        <c:v>44832.008692129632</c:v>
                      </c:pt>
                      <c:pt idx="3776">
                        <c:v>44832.008703703701</c:v>
                      </c:pt>
                      <c:pt idx="3777">
                        <c:v>44832.008715277778</c:v>
                      </c:pt>
                      <c:pt idx="3778">
                        <c:v>44832.008726851855</c:v>
                      </c:pt>
                      <c:pt idx="3779">
                        <c:v>44832.008738425924</c:v>
                      </c:pt>
                      <c:pt idx="3780">
                        <c:v>44832.008750000001</c:v>
                      </c:pt>
                      <c:pt idx="3781">
                        <c:v>44832.008761574078</c:v>
                      </c:pt>
                      <c:pt idx="3782">
                        <c:v>44832.008773148147</c:v>
                      </c:pt>
                      <c:pt idx="3783">
                        <c:v>44832.008784722224</c:v>
                      </c:pt>
                      <c:pt idx="3784">
                        <c:v>44832.008796296293</c:v>
                      </c:pt>
                      <c:pt idx="3785">
                        <c:v>44832.00880787037</c:v>
                      </c:pt>
                      <c:pt idx="3786">
                        <c:v>44832.008819444447</c:v>
                      </c:pt>
                      <c:pt idx="3787">
                        <c:v>44832.008831018517</c:v>
                      </c:pt>
                      <c:pt idx="3788">
                        <c:v>44832.008842592593</c:v>
                      </c:pt>
                      <c:pt idx="3789">
                        <c:v>44832.00885416667</c:v>
                      </c:pt>
                      <c:pt idx="3790">
                        <c:v>44832.00886574074</c:v>
                      </c:pt>
                      <c:pt idx="3791">
                        <c:v>44832.008877314816</c:v>
                      </c:pt>
                      <c:pt idx="3792">
                        <c:v>44832.008888888886</c:v>
                      </c:pt>
                      <c:pt idx="3793">
                        <c:v>44832.008900462963</c:v>
                      </c:pt>
                      <c:pt idx="3794">
                        <c:v>44832.008912037039</c:v>
                      </c:pt>
                      <c:pt idx="3795">
                        <c:v>44832.008923611109</c:v>
                      </c:pt>
                      <c:pt idx="3796">
                        <c:v>44832.008935185186</c:v>
                      </c:pt>
                      <c:pt idx="3797">
                        <c:v>44832.008946759262</c:v>
                      </c:pt>
                      <c:pt idx="3798">
                        <c:v>44832.008958333332</c:v>
                      </c:pt>
                      <c:pt idx="3799">
                        <c:v>44832.008969907409</c:v>
                      </c:pt>
                      <c:pt idx="3800">
                        <c:v>44832.008981481478</c:v>
                      </c:pt>
                      <c:pt idx="3801">
                        <c:v>44832.008993055555</c:v>
                      </c:pt>
                      <c:pt idx="3802">
                        <c:v>44832.009004629632</c:v>
                      </c:pt>
                      <c:pt idx="3803">
                        <c:v>44832.009016203701</c:v>
                      </c:pt>
                      <c:pt idx="3804">
                        <c:v>44832.009027777778</c:v>
                      </c:pt>
                      <c:pt idx="3805">
                        <c:v>44832.009039351855</c:v>
                      </c:pt>
                      <c:pt idx="3806">
                        <c:v>44832.009050925924</c:v>
                      </c:pt>
                      <c:pt idx="3807">
                        <c:v>44832.009062500001</c:v>
                      </c:pt>
                      <c:pt idx="3808">
                        <c:v>44832.009074074071</c:v>
                      </c:pt>
                      <c:pt idx="3809">
                        <c:v>44832.009085648147</c:v>
                      </c:pt>
                      <c:pt idx="3810">
                        <c:v>44832.009097222224</c:v>
                      </c:pt>
                      <c:pt idx="3811">
                        <c:v>44832.009108796294</c:v>
                      </c:pt>
                      <c:pt idx="3812">
                        <c:v>44832.009120370371</c:v>
                      </c:pt>
                      <c:pt idx="3813">
                        <c:v>44832.009131944447</c:v>
                      </c:pt>
                      <c:pt idx="3814">
                        <c:v>44832.009143518517</c:v>
                      </c:pt>
                      <c:pt idx="3815">
                        <c:v>44832.009155092594</c:v>
                      </c:pt>
                      <c:pt idx="3816">
                        <c:v>44832.009166666663</c:v>
                      </c:pt>
                      <c:pt idx="3817">
                        <c:v>44832.00917824074</c:v>
                      </c:pt>
                      <c:pt idx="3818">
                        <c:v>44832.009189814817</c:v>
                      </c:pt>
                      <c:pt idx="3819">
                        <c:v>44832.009201388886</c:v>
                      </c:pt>
                      <c:pt idx="3820">
                        <c:v>44832.009212962963</c:v>
                      </c:pt>
                      <c:pt idx="3821">
                        <c:v>44832.00922453704</c:v>
                      </c:pt>
                      <c:pt idx="3822">
                        <c:v>44832.009236111109</c:v>
                      </c:pt>
                      <c:pt idx="3823">
                        <c:v>44832.009247685186</c:v>
                      </c:pt>
                      <c:pt idx="3824">
                        <c:v>44832.009259259263</c:v>
                      </c:pt>
                      <c:pt idx="3825">
                        <c:v>44832.009270833332</c:v>
                      </c:pt>
                      <c:pt idx="3826">
                        <c:v>44832.009282407409</c:v>
                      </c:pt>
                      <c:pt idx="3827">
                        <c:v>44832.009293981479</c:v>
                      </c:pt>
                      <c:pt idx="3828">
                        <c:v>44832.009305555555</c:v>
                      </c:pt>
                      <c:pt idx="3829">
                        <c:v>44832.009317129632</c:v>
                      </c:pt>
                      <c:pt idx="3830">
                        <c:v>44832.009328703702</c:v>
                      </c:pt>
                      <c:pt idx="3831">
                        <c:v>44832.009340277778</c:v>
                      </c:pt>
                      <c:pt idx="3832">
                        <c:v>44832.009351851855</c:v>
                      </c:pt>
                      <c:pt idx="3833">
                        <c:v>44832.009363425925</c:v>
                      </c:pt>
                      <c:pt idx="3834">
                        <c:v>44832.009375000001</c:v>
                      </c:pt>
                      <c:pt idx="3835">
                        <c:v>44832.009386574071</c:v>
                      </c:pt>
                      <c:pt idx="3836">
                        <c:v>44832.009398148148</c:v>
                      </c:pt>
                      <c:pt idx="3837">
                        <c:v>44832.009409722225</c:v>
                      </c:pt>
                      <c:pt idx="3838">
                        <c:v>44832.009421296294</c:v>
                      </c:pt>
                      <c:pt idx="3839">
                        <c:v>44832.009432870371</c:v>
                      </c:pt>
                      <c:pt idx="3840">
                        <c:v>44832.009444444448</c:v>
                      </c:pt>
                      <c:pt idx="3841">
                        <c:v>44832.009456018517</c:v>
                      </c:pt>
                      <c:pt idx="3842">
                        <c:v>44832.009467592594</c:v>
                      </c:pt>
                      <c:pt idx="3843">
                        <c:v>44832.009479166663</c:v>
                      </c:pt>
                      <c:pt idx="3844">
                        <c:v>44832.00949074074</c:v>
                      </c:pt>
                      <c:pt idx="3845">
                        <c:v>44832.009502314817</c:v>
                      </c:pt>
                      <c:pt idx="3846">
                        <c:v>44832.009513888886</c:v>
                      </c:pt>
                      <c:pt idx="3847">
                        <c:v>44832.009525462963</c:v>
                      </c:pt>
                      <c:pt idx="3848">
                        <c:v>44832.00953703704</c:v>
                      </c:pt>
                      <c:pt idx="3849">
                        <c:v>44832.009548611109</c:v>
                      </c:pt>
                      <c:pt idx="3850">
                        <c:v>44832.009560185186</c:v>
                      </c:pt>
                      <c:pt idx="3851">
                        <c:v>44832.009571759256</c:v>
                      </c:pt>
                      <c:pt idx="3852">
                        <c:v>44832.009583333333</c:v>
                      </c:pt>
                      <c:pt idx="3853">
                        <c:v>44832.009594907409</c:v>
                      </c:pt>
                      <c:pt idx="3854">
                        <c:v>44832.009606481479</c:v>
                      </c:pt>
                      <c:pt idx="3855">
                        <c:v>44832.009618055556</c:v>
                      </c:pt>
                      <c:pt idx="3856">
                        <c:v>44832.009629629632</c:v>
                      </c:pt>
                      <c:pt idx="3857">
                        <c:v>44832.009641203702</c:v>
                      </c:pt>
                      <c:pt idx="3858">
                        <c:v>44832.009652777779</c:v>
                      </c:pt>
                      <c:pt idx="3859">
                        <c:v>44832.009664351855</c:v>
                      </c:pt>
                      <c:pt idx="3860">
                        <c:v>44832.009675925925</c:v>
                      </c:pt>
                      <c:pt idx="3861">
                        <c:v>44832.009687500002</c:v>
                      </c:pt>
                      <c:pt idx="3862">
                        <c:v>44832.009699074071</c:v>
                      </c:pt>
                      <c:pt idx="3863">
                        <c:v>44832.009710648148</c:v>
                      </c:pt>
                      <c:pt idx="3864">
                        <c:v>44832.009722222225</c:v>
                      </c:pt>
                      <c:pt idx="3865">
                        <c:v>44832.009733796294</c:v>
                      </c:pt>
                      <c:pt idx="3866">
                        <c:v>44832.009745370371</c:v>
                      </c:pt>
                      <c:pt idx="3867">
                        <c:v>44832.009756944448</c:v>
                      </c:pt>
                      <c:pt idx="3868">
                        <c:v>44832.009768518517</c:v>
                      </c:pt>
                      <c:pt idx="3869">
                        <c:v>44832.009780092594</c:v>
                      </c:pt>
                      <c:pt idx="3870">
                        <c:v>44832.009791666664</c:v>
                      </c:pt>
                      <c:pt idx="3871">
                        <c:v>44832.00980324074</c:v>
                      </c:pt>
                      <c:pt idx="3872">
                        <c:v>44832.009814814817</c:v>
                      </c:pt>
                      <c:pt idx="3873">
                        <c:v>44832.009826388887</c:v>
                      </c:pt>
                      <c:pt idx="3874">
                        <c:v>44832.009837962964</c:v>
                      </c:pt>
                      <c:pt idx="3875">
                        <c:v>44832.00984953704</c:v>
                      </c:pt>
                      <c:pt idx="3876">
                        <c:v>44832.00986111111</c:v>
                      </c:pt>
                      <c:pt idx="3877">
                        <c:v>44832.009872685187</c:v>
                      </c:pt>
                      <c:pt idx="3878">
                        <c:v>44832.009884259256</c:v>
                      </c:pt>
                      <c:pt idx="3879">
                        <c:v>44832.009895833333</c:v>
                      </c:pt>
                      <c:pt idx="3880">
                        <c:v>44832.00990740741</c:v>
                      </c:pt>
                      <c:pt idx="3881">
                        <c:v>44832.009918981479</c:v>
                      </c:pt>
                      <c:pt idx="3882">
                        <c:v>44832.009930555556</c:v>
                      </c:pt>
                      <c:pt idx="3883">
                        <c:v>44832.009942129633</c:v>
                      </c:pt>
                      <c:pt idx="3884">
                        <c:v>44832.009953703702</c:v>
                      </c:pt>
                      <c:pt idx="3885">
                        <c:v>44832.009965277779</c:v>
                      </c:pt>
                      <c:pt idx="3886">
                        <c:v>44832.009976851848</c:v>
                      </c:pt>
                      <c:pt idx="3887">
                        <c:v>44832.009988425925</c:v>
                      </c:pt>
                      <c:pt idx="3888">
                        <c:v>44832.01</c:v>
                      </c:pt>
                      <c:pt idx="3889">
                        <c:v>44832.010011574072</c:v>
                      </c:pt>
                      <c:pt idx="3890">
                        <c:v>44832.010023148148</c:v>
                      </c:pt>
                      <c:pt idx="3891">
                        <c:v>44832.010034722225</c:v>
                      </c:pt>
                      <c:pt idx="3892">
                        <c:v>44832.010046296295</c:v>
                      </c:pt>
                      <c:pt idx="3893">
                        <c:v>44832.010057870371</c:v>
                      </c:pt>
                      <c:pt idx="3894">
                        <c:v>44832.010069444441</c:v>
                      </c:pt>
                      <c:pt idx="3895">
                        <c:v>44832.010081018518</c:v>
                      </c:pt>
                      <c:pt idx="3896">
                        <c:v>44832.010092592594</c:v>
                      </c:pt>
                      <c:pt idx="3897">
                        <c:v>44832.010104166664</c:v>
                      </c:pt>
                      <c:pt idx="3898">
                        <c:v>44832.010115740741</c:v>
                      </c:pt>
                      <c:pt idx="3899">
                        <c:v>44832.010127314818</c:v>
                      </c:pt>
                      <c:pt idx="3900">
                        <c:v>44832.010138888887</c:v>
                      </c:pt>
                      <c:pt idx="3901">
                        <c:v>44832.010150462964</c:v>
                      </c:pt>
                      <c:pt idx="3902">
                        <c:v>44832.010162037041</c:v>
                      </c:pt>
                      <c:pt idx="3903">
                        <c:v>44832.01017361111</c:v>
                      </c:pt>
                      <c:pt idx="3904">
                        <c:v>44832.010185185187</c:v>
                      </c:pt>
                      <c:pt idx="3905">
                        <c:v>44832.010196759256</c:v>
                      </c:pt>
                      <c:pt idx="3906">
                        <c:v>44832.010208333333</c:v>
                      </c:pt>
                      <c:pt idx="3907">
                        <c:v>44832.01021990741</c:v>
                      </c:pt>
                      <c:pt idx="3908">
                        <c:v>44832.010231481479</c:v>
                      </c:pt>
                      <c:pt idx="3909">
                        <c:v>44832.010243055556</c:v>
                      </c:pt>
                      <c:pt idx="3910">
                        <c:v>44832.010254629633</c:v>
                      </c:pt>
                      <c:pt idx="3911">
                        <c:v>44832.010266203702</c:v>
                      </c:pt>
                      <c:pt idx="3912">
                        <c:v>44832.010277777779</c:v>
                      </c:pt>
                      <c:pt idx="3913">
                        <c:v>44832.010289351849</c:v>
                      </c:pt>
                      <c:pt idx="3914">
                        <c:v>44832.010300925926</c:v>
                      </c:pt>
                      <c:pt idx="3915">
                        <c:v>44832.010312500002</c:v>
                      </c:pt>
                      <c:pt idx="3916">
                        <c:v>44832.010324074072</c:v>
                      </c:pt>
                      <c:pt idx="3917">
                        <c:v>44832.010335648149</c:v>
                      </c:pt>
                      <c:pt idx="3918">
                        <c:v>44832.010347222225</c:v>
                      </c:pt>
                      <c:pt idx="3919">
                        <c:v>44832.010358796295</c:v>
                      </c:pt>
                      <c:pt idx="3920">
                        <c:v>44832.010370370372</c:v>
                      </c:pt>
                      <c:pt idx="3921">
                        <c:v>44832.010381944441</c:v>
                      </c:pt>
                      <c:pt idx="3922">
                        <c:v>44832.010393518518</c:v>
                      </c:pt>
                      <c:pt idx="3923">
                        <c:v>44832.010405092595</c:v>
                      </c:pt>
                      <c:pt idx="3924">
                        <c:v>44832.010416666664</c:v>
                      </c:pt>
                      <c:pt idx="3925">
                        <c:v>44832.010428240741</c:v>
                      </c:pt>
                      <c:pt idx="3926">
                        <c:v>44832.010439814818</c:v>
                      </c:pt>
                      <c:pt idx="3927">
                        <c:v>44832.010451388887</c:v>
                      </c:pt>
                      <c:pt idx="3928">
                        <c:v>44832.010462962964</c:v>
                      </c:pt>
                      <c:pt idx="3929">
                        <c:v>44832.010474537034</c:v>
                      </c:pt>
                      <c:pt idx="3930">
                        <c:v>44832.01048611111</c:v>
                      </c:pt>
                      <c:pt idx="3931">
                        <c:v>44832.010497685187</c:v>
                      </c:pt>
                      <c:pt idx="3932">
                        <c:v>44832.010509259257</c:v>
                      </c:pt>
                      <c:pt idx="3933">
                        <c:v>44832.010520833333</c:v>
                      </c:pt>
                      <c:pt idx="3934">
                        <c:v>44832.01053240741</c:v>
                      </c:pt>
                      <c:pt idx="3935">
                        <c:v>44832.01054398148</c:v>
                      </c:pt>
                      <c:pt idx="3936">
                        <c:v>44832.010555555556</c:v>
                      </c:pt>
                      <c:pt idx="3937">
                        <c:v>44832.010567129626</c:v>
                      </c:pt>
                      <c:pt idx="3938">
                        <c:v>44832.010578703703</c:v>
                      </c:pt>
                      <c:pt idx="3939">
                        <c:v>44832.01059027778</c:v>
                      </c:pt>
                      <c:pt idx="3940">
                        <c:v>44832.010601851849</c:v>
                      </c:pt>
                      <c:pt idx="3941">
                        <c:v>44832.010613425926</c:v>
                      </c:pt>
                      <c:pt idx="3942">
                        <c:v>44832.010625000003</c:v>
                      </c:pt>
                      <c:pt idx="3943">
                        <c:v>44832.010636574072</c:v>
                      </c:pt>
                      <c:pt idx="3944">
                        <c:v>44832.010648148149</c:v>
                      </c:pt>
                      <c:pt idx="3945">
                        <c:v>44832.010659722226</c:v>
                      </c:pt>
                      <c:pt idx="3946">
                        <c:v>44832.010671296295</c:v>
                      </c:pt>
                      <c:pt idx="3947">
                        <c:v>44832.010682870372</c:v>
                      </c:pt>
                      <c:pt idx="3948">
                        <c:v>44832.010694444441</c:v>
                      </c:pt>
                      <c:pt idx="3949">
                        <c:v>44832.010706018518</c:v>
                      </c:pt>
                      <c:pt idx="3950">
                        <c:v>44832.010717592595</c:v>
                      </c:pt>
                      <c:pt idx="3951">
                        <c:v>44832.010729166665</c:v>
                      </c:pt>
                      <c:pt idx="3952">
                        <c:v>44832.010740740741</c:v>
                      </c:pt>
                      <c:pt idx="3953">
                        <c:v>44832.010752314818</c:v>
                      </c:pt>
                      <c:pt idx="3954">
                        <c:v>44832.010763888888</c:v>
                      </c:pt>
                      <c:pt idx="3955">
                        <c:v>44832.010775462964</c:v>
                      </c:pt>
                      <c:pt idx="3956">
                        <c:v>44832.010787037034</c:v>
                      </c:pt>
                      <c:pt idx="3957">
                        <c:v>44832.010798611111</c:v>
                      </c:pt>
                      <c:pt idx="3958">
                        <c:v>44832.010810185187</c:v>
                      </c:pt>
                      <c:pt idx="3959">
                        <c:v>44832.010821759257</c:v>
                      </c:pt>
                      <c:pt idx="3960">
                        <c:v>44832.010833333334</c:v>
                      </c:pt>
                      <c:pt idx="3961">
                        <c:v>44832.010844907411</c:v>
                      </c:pt>
                      <c:pt idx="3962">
                        <c:v>44832.01085648148</c:v>
                      </c:pt>
                      <c:pt idx="3963">
                        <c:v>44832.010868055557</c:v>
                      </c:pt>
                      <c:pt idx="3964">
                        <c:v>44832.010879629626</c:v>
                      </c:pt>
                      <c:pt idx="3965">
                        <c:v>44832.010891203703</c:v>
                      </c:pt>
                      <c:pt idx="3966">
                        <c:v>44832.01090277778</c:v>
                      </c:pt>
                      <c:pt idx="3967">
                        <c:v>44832.010914351849</c:v>
                      </c:pt>
                      <c:pt idx="3968">
                        <c:v>44832.010925925926</c:v>
                      </c:pt>
                      <c:pt idx="3969">
                        <c:v>44832.010937500003</c:v>
                      </c:pt>
                      <c:pt idx="3970">
                        <c:v>44832.010949074072</c:v>
                      </c:pt>
                      <c:pt idx="3971">
                        <c:v>44832.010960648149</c:v>
                      </c:pt>
                      <c:pt idx="3972">
                        <c:v>44832.010972222219</c:v>
                      </c:pt>
                      <c:pt idx="3973">
                        <c:v>44832.010983796295</c:v>
                      </c:pt>
                      <c:pt idx="3974">
                        <c:v>44832.010995370372</c:v>
                      </c:pt>
                      <c:pt idx="3975">
                        <c:v>44832.011006944442</c:v>
                      </c:pt>
                      <c:pt idx="3976">
                        <c:v>44832.011018518519</c:v>
                      </c:pt>
                      <c:pt idx="3977">
                        <c:v>44832.011030092595</c:v>
                      </c:pt>
                      <c:pt idx="3978">
                        <c:v>44832.011041666665</c:v>
                      </c:pt>
                      <c:pt idx="3979">
                        <c:v>44832.011053240742</c:v>
                      </c:pt>
                      <c:pt idx="3980">
                        <c:v>44832.011064814818</c:v>
                      </c:pt>
                      <c:pt idx="3981">
                        <c:v>44832.011076388888</c:v>
                      </c:pt>
                      <c:pt idx="3982">
                        <c:v>44832.011087962965</c:v>
                      </c:pt>
                      <c:pt idx="3983">
                        <c:v>44832.011099537034</c:v>
                      </c:pt>
                      <c:pt idx="3984">
                        <c:v>44832.011111111111</c:v>
                      </c:pt>
                      <c:pt idx="3985">
                        <c:v>44832.011122685188</c:v>
                      </c:pt>
                      <c:pt idx="3986">
                        <c:v>44832.011134259257</c:v>
                      </c:pt>
                      <c:pt idx="3987">
                        <c:v>44832.011145833334</c:v>
                      </c:pt>
                      <c:pt idx="3988">
                        <c:v>44832.011157407411</c:v>
                      </c:pt>
                      <c:pt idx="3989">
                        <c:v>44832.01116898148</c:v>
                      </c:pt>
                      <c:pt idx="3990">
                        <c:v>44832.011180555557</c:v>
                      </c:pt>
                      <c:pt idx="3991">
                        <c:v>44832.011192129627</c:v>
                      </c:pt>
                      <c:pt idx="3992">
                        <c:v>44832.011203703703</c:v>
                      </c:pt>
                      <c:pt idx="3993">
                        <c:v>44832.01121527778</c:v>
                      </c:pt>
                      <c:pt idx="3994">
                        <c:v>44832.01122685185</c:v>
                      </c:pt>
                      <c:pt idx="3995">
                        <c:v>44832.011238425926</c:v>
                      </c:pt>
                      <c:pt idx="3996">
                        <c:v>44832.011250000003</c:v>
                      </c:pt>
                      <c:pt idx="3997">
                        <c:v>44832.011261574073</c:v>
                      </c:pt>
                      <c:pt idx="3998">
                        <c:v>44832.011273148149</c:v>
                      </c:pt>
                      <c:pt idx="3999">
                        <c:v>44832.011284722219</c:v>
                      </c:pt>
                      <c:pt idx="4000">
                        <c:v>44832.011296296296</c:v>
                      </c:pt>
                      <c:pt idx="4001">
                        <c:v>44832.011307870373</c:v>
                      </c:pt>
                      <c:pt idx="4002">
                        <c:v>44832.011319444442</c:v>
                      </c:pt>
                      <c:pt idx="4003">
                        <c:v>44832.011331018519</c:v>
                      </c:pt>
                      <c:pt idx="4004">
                        <c:v>44832.011342592596</c:v>
                      </c:pt>
                      <c:pt idx="4005">
                        <c:v>44832.011354166665</c:v>
                      </c:pt>
                      <c:pt idx="4006">
                        <c:v>44832.011365740742</c:v>
                      </c:pt>
                      <c:pt idx="4007">
                        <c:v>44832.011377314811</c:v>
                      </c:pt>
                      <c:pt idx="4008">
                        <c:v>44832.011388888888</c:v>
                      </c:pt>
                      <c:pt idx="4009">
                        <c:v>44832.011400462965</c:v>
                      </c:pt>
                      <c:pt idx="4010">
                        <c:v>44832.011412037034</c:v>
                      </c:pt>
                      <c:pt idx="4011">
                        <c:v>44832.011423611111</c:v>
                      </c:pt>
                      <c:pt idx="4012">
                        <c:v>44832.011435185188</c:v>
                      </c:pt>
                      <c:pt idx="4013">
                        <c:v>44832.011446759258</c:v>
                      </c:pt>
                      <c:pt idx="4014">
                        <c:v>44832.011458333334</c:v>
                      </c:pt>
                      <c:pt idx="4015">
                        <c:v>44832.011469907404</c:v>
                      </c:pt>
                      <c:pt idx="4016">
                        <c:v>44832.011481481481</c:v>
                      </c:pt>
                      <c:pt idx="4017">
                        <c:v>44832.011493055557</c:v>
                      </c:pt>
                      <c:pt idx="4018">
                        <c:v>44832.011504629627</c:v>
                      </c:pt>
                      <c:pt idx="4019">
                        <c:v>44832.011516203704</c:v>
                      </c:pt>
                      <c:pt idx="4020">
                        <c:v>44832.01152777778</c:v>
                      </c:pt>
                      <c:pt idx="4021">
                        <c:v>44832.01153935185</c:v>
                      </c:pt>
                      <c:pt idx="4022">
                        <c:v>44832.011550925927</c:v>
                      </c:pt>
                      <c:pt idx="4023">
                        <c:v>44832.011562500003</c:v>
                      </c:pt>
                      <c:pt idx="4024">
                        <c:v>44832.011574074073</c:v>
                      </c:pt>
                      <c:pt idx="4025">
                        <c:v>44832.01158564815</c:v>
                      </c:pt>
                      <c:pt idx="4026">
                        <c:v>44832.011597222219</c:v>
                      </c:pt>
                      <c:pt idx="4027">
                        <c:v>44832.011608796296</c:v>
                      </c:pt>
                      <c:pt idx="4028">
                        <c:v>44832.011620370373</c:v>
                      </c:pt>
                      <c:pt idx="4029">
                        <c:v>44832.011631944442</c:v>
                      </c:pt>
                      <c:pt idx="4030">
                        <c:v>44832.011643518519</c:v>
                      </c:pt>
                      <c:pt idx="4031">
                        <c:v>44832.011655092596</c:v>
                      </c:pt>
                      <c:pt idx="4032">
                        <c:v>44832.011666666665</c:v>
                      </c:pt>
                      <c:pt idx="4033">
                        <c:v>44832.011678240742</c:v>
                      </c:pt>
                      <c:pt idx="4034">
                        <c:v>44832.011689814812</c:v>
                      </c:pt>
                      <c:pt idx="4035">
                        <c:v>44832.011701388888</c:v>
                      </c:pt>
                      <c:pt idx="4036">
                        <c:v>44832.011712962965</c:v>
                      </c:pt>
                      <c:pt idx="4037">
                        <c:v>44832.011724537035</c:v>
                      </c:pt>
                      <c:pt idx="4038">
                        <c:v>44832.011736111112</c:v>
                      </c:pt>
                      <c:pt idx="4039">
                        <c:v>44832.011747685188</c:v>
                      </c:pt>
                      <c:pt idx="4040">
                        <c:v>44832.011759259258</c:v>
                      </c:pt>
                      <c:pt idx="4041">
                        <c:v>44832.011770833335</c:v>
                      </c:pt>
                      <c:pt idx="4042">
                        <c:v>44832.011782407404</c:v>
                      </c:pt>
                      <c:pt idx="4043">
                        <c:v>44832.011793981481</c:v>
                      </c:pt>
                      <c:pt idx="4044">
                        <c:v>44832.011805555558</c:v>
                      </c:pt>
                      <c:pt idx="4045">
                        <c:v>44832.011817129627</c:v>
                      </c:pt>
                      <c:pt idx="4046">
                        <c:v>44832.011828703704</c:v>
                      </c:pt>
                      <c:pt idx="4047">
                        <c:v>44832.011840277781</c:v>
                      </c:pt>
                      <c:pt idx="4048">
                        <c:v>44832.01185185185</c:v>
                      </c:pt>
                      <c:pt idx="4049">
                        <c:v>44832.011863425927</c:v>
                      </c:pt>
                      <c:pt idx="4050">
                        <c:v>44832.011874999997</c:v>
                      </c:pt>
                      <c:pt idx="4051">
                        <c:v>44832.011886574073</c:v>
                      </c:pt>
                      <c:pt idx="4052">
                        <c:v>44832.01189814815</c:v>
                      </c:pt>
                      <c:pt idx="4053">
                        <c:v>44832.01190972222</c:v>
                      </c:pt>
                      <c:pt idx="4054">
                        <c:v>44832.011921296296</c:v>
                      </c:pt>
                      <c:pt idx="4055">
                        <c:v>44832.011932870373</c:v>
                      </c:pt>
                      <c:pt idx="4056">
                        <c:v>44832.011944444443</c:v>
                      </c:pt>
                      <c:pt idx="4057">
                        <c:v>44832.011956018519</c:v>
                      </c:pt>
                      <c:pt idx="4058">
                        <c:v>44832.011967592596</c:v>
                      </c:pt>
                      <c:pt idx="4059">
                        <c:v>44832.011979166666</c:v>
                      </c:pt>
                      <c:pt idx="4060">
                        <c:v>44832.011990740742</c:v>
                      </c:pt>
                      <c:pt idx="4061">
                        <c:v>44832.012002314812</c:v>
                      </c:pt>
                      <c:pt idx="4062">
                        <c:v>44832.012013888889</c:v>
                      </c:pt>
                      <c:pt idx="4063">
                        <c:v>44832.012025462966</c:v>
                      </c:pt>
                      <c:pt idx="4064">
                        <c:v>44832.012037037035</c:v>
                      </c:pt>
                      <c:pt idx="4065">
                        <c:v>44832.012048611112</c:v>
                      </c:pt>
                      <c:pt idx="4066">
                        <c:v>44832.012060185189</c:v>
                      </c:pt>
                      <c:pt idx="4067">
                        <c:v>44832.012071759258</c:v>
                      </c:pt>
                      <c:pt idx="4068">
                        <c:v>44832.012083333335</c:v>
                      </c:pt>
                      <c:pt idx="4069">
                        <c:v>44832.012094907404</c:v>
                      </c:pt>
                      <c:pt idx="4070">
                        <c:v>44832.012106481481</c:v>
                      </c:pt>
                      <c:pt idx="4071">
                        <c:v>44832.012118055558</c:v>
                      </c:pt>
                      <c:pt idx="4072">
                        <c:v>44832.012129629627</c:v>
                      </c:pt>
                      <c:pt idx="4073">
                        <c:v>44832.012141203704</c:v>
                      </c:pt>
                      <c:pt idx="4074">
                        <c:v>44832.012152777781</c:v>
                      </c:pt>
                      <c:pt idx="4075">
                        <c:v>44832.012164351851</c:v>
                      </c:pt>
                      <c:pt idx="4076">
                        <c:v>44832.012175925927</c:v>
                      </c:pt>
                      <c:pt idx="4077">
                        <c:v>44832.012187499997</c:v>
                      </c:pt>
                      <c:pt idx="4078">
                        <c:v>44832.012199074074</c:v>
                      </c:pt>
                      <c:pt idx="4079">
                        <c:v>44832.01221064815</c:v>
                      </c:pt>
                      <c:pt idx="4080">
                        <c:v>44832.01222222222</c:v>
                      </c:pt>
                      <c:pt idx="4081">
                        <c:v>44832.012233796297</c:v>
                      </c:pt>
                      <c:pt idx="4082">
                        <c:v>44832.012245370373</c:v>
                      </c:pt>
                      <c:pt idx="4083">
                        <c:v>44832.012256944443</c:v>
                      </c:pt>
                      <c:pt idx="4084">
                        <c:v>44832.01226851852</c:v>
                      </c:pt>
                      <c:pt idx="4085">
                        <c:v>44832.012280092589</c:v>
                      </c:pt>
                      <c:pt idx="4086">
                        <c:v>44832.012291666666</c:v>
                      </c:pt>
                      <c:pt idx="4087">
                        <c:v>44832.012303240743</c:v>
                      </c:pt>
                      <c:pt idx="4088">
                        <c:v>44832.012314814812</c:v>
                      </c:pt>
                      <c:pt idx="4089">
                        <c:v>44832.012326388889</c:v>
                      </c:pt>
                      <c:pt idx="4090">
                        <c:v>44832.012337962966</c:v>
                      </c:pt>
                      <c:pt idx="4091">
                        <c:v>44832.012349537035</c:v>
                      </c:pt>
                      <c:pt idx="4092">
                        <c:v>44832.012361111112</c:v>
                      </c:pt>
                      <c:pt idx="4093">
                        <c:v>44832.012372685182</c:v>
                      </c:pt>
                      <c:pt idx="4094">
                        <c:v>44832.012384259258</c:v>
                      </c:pt>
                      <c:pt idx="4095">
                        <c:v>44832.012395833335</c:v>
                      </c:pt>
                      <c:pt idx="4096">
                        <c:v>44832.012407407405</c:v>
                      </c:pt>
                      <c:pt idx="4097">
                        <c:v>44832.012418981481</c:v>
                      </c:pt>
                      <c:pt idx="4098">
                        <c:v>44832.012430555558</c:v>
                      </c:pt>
                      <c:pt idx="4099">
                        <c:v>44832.012442129628</c:v>
                      </c:pt>
                      <c:pt idx="4100">
                        <c:v>44832.012453703705</c:v>
                      </c:pt>
                      <c:pt idx="4101">
                        <c:v>44832.012465277781</c:v>
                      </c:pt>
                      <c:pt idx="4102">
                        <c:v>44832.012476851851</c:v>
                      </c:pt>
                      <c:pt idx="4103">
                        <c:v>44832.012488425928</c:v>
                      </c:pt>
                      <c:pt idx="4104">
                        <c:v>44832.012499999997</c:v>
                      </c:pt>
                      <c:pt idx="4105">
                        <c:v>44832.012511574074</c:v>
                      </c:pt>
                      <c:pt idx="4106">
                        <c:v>44832.012523148151</c:v>
                      </c:pt>
                      <c:pt idx="4107">
                        <c:v>44832.01253472222</c:v>
                      </c:pt>
                      <c:pt idx="4108">
                        <c:v>44832.012546296297</c:v>
                      </c:pt>
                      <c:pt idx="4109">
                        <c:v>44832.012557870374</c:v>
                      </c:pt>
                      <c:pt idx="4110">
                        <c:v>44832.012569444443</c:v>
                      </c:pt>
                      <c:pt idx="4111">
                        <c:v>44832.01258101852</c:v>
                      </c:pt>
                      <c:pt idx="4112">
                        <c:v>44832.012592592589</c:v>
                      </c:pt>
                      <c:pt idx="4113">
                        <c:v>44832.012604166666</c:v>
                      </c:pt>
                      <c:pt idx="4114">
                        <c:v>44832.012615740743</c:v>
                      </c:pt>
                      <c:pt idx="4115">
                        <c:v>44832.012627314813</c:v>
                      </c:pt>
                      <c:pt idx="4116">
                        <c:v>44832.012638888889</c:v>
                      </c:pt>
                      <c:pt idx="4117">
                        <c:v>44832.012650462966</c:v>
                      </c:pt>
                      <c:pt idx="4118">
                        <c:v>44832.012662037036</c:v>
                      </c:pt>
                      <c:pt idx="4119">
                        <c:v>44832.012673611112</c:v>
                      </c:pt>
                      <c:pt idx="4120">
                        <c:v>44832.012685185182</c:v>
                      </c:pt>
                      <c:pt idx="4121">
                        <c:v>44832.012696759259</c:v>
                      </c:pt>
                      <c:pt idx="4122">
                        <c:v>44832.012708333335</c:v>
                      </c:pt>
                      <c:pt idx="4123">
                        <c:v>44832.012719907405</c:v>
                      </c:pt>
                      <c:pt idx="4124">
                        <c:v>44832.012731481482</c:v>
                      </c:pt>
                      <c:pt idx="4125">
                        <c:v>44832.012743055559</c:v>
                      </c:pt>
                      <c:pt idx="4126">
                        <c:v>44832.012754629628</c:v>
                      </c:pt>
                      <c:pt idx="4127">
                        <c:v>44832.012766203705</c:v>
                      </c:pt>
                      <c:pt idx="4128">
                        <c:v>44832.012777777774</c:v>
                      </c:pt>
                      <c:pt idx="4129">
                        <c:v>44832.012789351851</c:v>
                      </c:pt>
                      <c:pt idx="4130">
                        <c:v>44832.012800925928</c:v>
                      </c:pt>
                      <c:pt idx="4131">
                        <c:v>44832.012812499997</c:v>
                      </c:pt>
                      <c:pt idx="4132">
                        <c:v>44832.012824074074</c:v>
                      </c:pt>
                      <c:pt idx="4133">
                        <c:v>44832.012835648151</c:v>
                      </c:pt>
                      <c:pt idx="4134">
                        <c:v>44832.01284722222</c:v>
                      </c:pt>
                      <c:pt idx="4135">
                        <c:v>44832.012870370374</c:v>
                      </c:pt>
                      <c:pt idx="4136">
                        <c:v>44832.012881944444</c:v>
                      </c:pt>
                      <c:pt idx="4137">
                        <c:v>44832.012881944444</c:v>
                      </c:pt>
                      <c:pt idx="4138">
                        <c:v>44832.01289351852</c:v>
                      </c:pt>
                      <c:pt idx="4139">
                        <c:v>44832.01290509259</c:v>
                      </c:pt>
                      <c:pt idx="4140">
                        <c:v>44832.012916666667</c:v>
                      </c:pt>
                      <c:pt idx="4141">
                        <c:v>44832.012928240743</c:v>
                      </c:pt>
                      <c:pt idx="4142">
                        <c:v>44832.012939814813</c:v>
                      </c:pt>
                      <c:pt idx="4143">
                        <c:v>44832.01295138889</c:v>
                      </c:pt>
                      <c:pt idx="4144">
                        <c:v>44832.012962962966</c:v>
                      </c:pt>
                      <c:pt idx="4145">
                        <c:v>44832.012974537036</c:v>
                      </c:pt>
                      <c:pt idx="4146">
                        <c:v>44832.012986111113</c:v>
                      </c:pt>
                      <c:pt idx="4147">
                        <c:v>44832.012997685182</c:v>
                      </c:pt>
                      <c:pt idx="4148">
                        <c:v>44832.013009259259</c:v>
                      </c:pt>
                      <c:pt idx="4149">
                        <c:v>44832.013020833336</c:v>
                      </c:pt>
                      <c:pt idx="4150">
                        <c:v>44832.013032407405</c:v>
                      </c:pt>
                      <c:pt idx="4151">
                        <c:v>44832.013043981482</c:v>
                      </c:pt>
                      <c:pt idx="4152">
                        <c:v>44832.013067129628</c:v>
                      </c:pt>
                      <c:pt idx="4153">
                        <c:v>44832.013078703705</c:v>
                      </c:pt>
                      <c:pt idx="4154">
                        <c:v>44832.013090277775</c:v>
                      </c:pt>
                      <c:pt idx="4155">
                        <c:v>44832.013101851851</c:v>
                      </c:pt>
                      <c:pt idx="4156">
                        <c:v>44832.013113425928</c:v>
                      </c:pt>
                      <c:pt idx="4157">
                        <c:v>44832.013124999998</c:v>
                      </c:pt>
                      <c:pt idx="4158">
                        <c:v>44832.013136574074</c:v>
                      </c:pt>
                      <c:pt idx="4159">
                        <c:v>44832.013148148151</c:v>
                      </c:pt>
                      <c:pt idx="4160">
                        <c:v>44832.013159722221</c:v>
                      </c:pt>
                      <c:pt idx="4161">
                        <c:v>44832.013171296298</c:v>
                      </c:pt>
                      <c:pt idx="4162">
                        <c:v>44832.013182870367</c:v>
                      </c:pt>
                      <c:pt idx="4163">
                        <c:v>44832.013182870367</c:v>
                      </c:pt>
                      <c:pt idx="4164">
                        <c:v>44832.013194444444</c:v>
                      </c:pt>
                      <c:pt idx="4165">
                        <c:v>44832.013206018521</c:v>
                      </c:pt>
                      <c:pt idx="4166">
                        <c:v>44832.01321759259</c:v>
                      </c:pt>
                      <c:pt idx="4167">
                        <c:v>44832.013229166667</c:v>
                      </c:pt>
                      <c:pt idx="4168">
                        <c:v>44832.013240740744</c:v>
                      </c:pt>
                      <c:pt idx="4169">
                        <c:v>44832.013252314813</c:v>
                      </c:pt>
                      <c:pt idx="4170">
                        <c:v>44832.013275462959</c:v>
                      </c:pt>
                      <c:pt idx="4171">
                        <c:v>44832.013287037036</c:v>
                      </c:pt>
                      <c:pt idx="4172">
                        <c:v>44832.013298611113</c:v>
                      </c:pt>
                      <c:pt idx="4173">
                        <c:v>44832.013310185182</c:v>
                      </c:pt>
                      <c:pt idx="4174">
                        <c:v>44832.013321759259</c:v>
                      </c:pt>
                      <c:pt idx="4175">
                        <c:v>44832.013333333336</c:v>
                      </c:pt>
                      <c:pt idx="4176">
                        <c:v>44832.013344907406</c:v>
                      </c:pt>
                      <c:pt idx="4177">
                        <c:v>44832.013356481482</c:v>
                      </c:pt>
                      <c:pt idx="4178">
                        <c:v>44832.013368055559</c:v>
                      </c:pt>
                      <c:pt idx="4179">
                        <c:v>44832.013379629629</c:v>
                      </c:pt>
                      <c:pt idx="4180">
                        <c:v>44832.013391203705</c:v>
                      </c:pt>
                      <c:pt idx="4181">
                        <c:v>44832.013402777775</c:v>
                      </c:pt>
                      <c:pt idx="4182">
                        <c:v>44832.013414351852</c:v>
                      </c:pt>
                      <c:pt idx="4183">
                        <c:v>44832.013425925928</c:v>
                      </c:pt>
                      <c:pt idx="4184">
                        <c:v>44832.013437499998</c:v>
                      </c:pt>
                      <c:pt idx="4185">
                        <c:v>44832.013449074075</c:v>
                      </c:pt>
                      <c:pt idx="4186">
                        <c:v>44832.013460648152</c:v>
                      </c:pt>
                      <c:pt idx="4187">
                        <c:v>44832.013472222221</c:v>
                      </c:pt>
                      <c:pt idx="4188">
                        <c:v>44832.013483796298</c:v>
                      </c:pt>
                      <c:pt idx="4189">
                        <c:v>44832.013495370367</c:v>
                      </c:pt>
                      <c:pt idx="4190">
                        <c:v>44832.013506944444</c:v>
                      </c:pt>
                      <c:pt idx="4191">
                        <c:v>44832.013518518521</c:v>
                      </c:pt>
                      <c:pt idx="4192">
                        <c:v>44832.01353009259</c:v>
                      </c:pt>
                      <c:pt idx="4193">
                        <c:v>44832.013541666667</c:v>
                      </c:pt>
                      <c:pt idx="4194">
                        <c:v>44832.013553240744</c:v>
                      </c:pt>
                      <c:pt idx="4195">
                        <c:v>44832.013564814813</c:v>
                      </c:pt>
                      <c:pt idx="4196">
                        <c:v>44832.01357638889</c:v>
                      </c:pt>
                      <c:pt idx="4197">
                        <c:v>44832.01358796296</c:v>
                      </c:pt>
                      <c:pt idx="4198">
                        <c:v>44832.013599537036</c:v>
                      </c:pt>
                      <c:pt idx="4199">
                        <c:v>44832.013611111113</c:v>
                      </c:pt>
                      <c:pt idx="4200">
                        <c:v>44832.013622685183</c:v>
                      </c:pt>
                      <c:pt idx="4201">
                        <c:v>44832.01363425926</c:v>
                      </c:pt>
                      <c:pt idx="4202">
                        <c:v>44832.013645833336</c:v>
                      </c:pt>
                      <c:pt idx="4203">
                        <c:v>44832.013657407406</c:v>
                      </c:pt>
                      <c:pt idx="4204">
                        <c:v>44832.013668981483</c:v>
                      </c:pt>
                      <c:pt idx="4205">
                        <c:v>44832.013680555552</c:v>
                      </c:pt>
                      <c:pt idx="4206">
                        <c:v>44832.013692129629</c:v>
                      </c:pt>
                      <c:pt idx="4207">
                        <c:v>44832.013703703706</c:v>
                      </c:pt>
                      <c:pt idx="4208">
                        <c:v>44832.013715277775</c:v>
                      </c:pt>
                      <c:pt idx="4209">
                        <c:v>44832.013726851852</c:v>
                      </c:pt>
                      <c:pt idx="4210">
                        <c:v>44832.013738425929</c:v>
                      </c:pt>
                      <c:pt idx="4211">
                        <c:v>44832.013749999998</c:v>
                      </c:pt>
                      <c:pt idx="4212">
                        <c:v>44832.013761574075</c:v>
                      </c:pt>
                      <c:pt idx="4213">
                        <c:v>44832.013773148145</c:v>
                      </c:pt>
                      <c:pt idx="4214">
                        <c:v>44832.013784722221</c:v>
                      </c:pt>
                      <c:pt idx="4215">
                        <c:v>44832.013796296298</c:v>
                      </c:pt>
                      <c:pt idx="4216">
                        <c:v>44832.013807870368</c:v>
                      </c:pt>
                      <c:pt idx="4217">
                        <c:v>44832.013819444444</c:v>
                      </c:pt>
                      <c:pt idx="4218">
                        <c:v>44832.013831018521</c:v>
                      </c:pt>
                      <c:pt idx="4219">
                        <c:v>44832.013842592591</c:v>
                      </c:pt>
                      <c:pt idx="4220">
                        <c:v>44832.013854166667</c:v>
                      </c:pt>
                      <c:pt idx="4221">
                        <c:v>44832.013865740744</c:v>
                      </c:pt>
                      <c:pt idx="4222">
                        <c:v>44832.013877314814</c:v>
                      </c:pt>
                      <c:pt idx="4223">
                        <c:v>44832.013888888891</c:v>
                      </c:pt>
                      <c:pt idx="4224">
                        <c:v>44832.01390046296</c:v>
                      </c:pt>
                      <c:pt idx="4225">
                        <c:v>44832.013912037037</c:v>
                      </c:pt>
                      <c:pt idx="4226">
                        <c:v>44832.013923611114</c:v>
                      </c:pt>
                      <c:pt idx="4227">
                        <c:v>44832.013935185183</c:v>
                      </c:pt>
                      <c:pt idx="4228">
                        <c:v>44832.01394675926</c:v>
                      </c:pt>
                      <c:pt idx="4229">
                        <c:v>44832.013958333337</c:v>
                      </c:pt>
                      <c:pt idx="4230">
                        <c:v>44832.013969907406</c:v>
                      </c:pt>
                      <c:pt idx="4231">
                        <c:v>44832.013981481483</c:v>
                      </c:pt>
                      <c:pt idx="4232">
                        <c:v>44832.013993055552</c:v>
                      </c:pt>
                      <c:pt idx="4233">
                        <c:v>44832.014004629629</c:v>
                      </c:pt>
                      <c:pt idx="4234">
                        <c:v>44832.014016203706</c:v>
                      </c:pt>
                      <c:pt idx="4235">
                        <c:v>44832.014027777775</c:v>
                      </c:pt>
                      <c:pt idx="4236">
                        <c:v>44832.014039351852</c:v>
                      </c:pt>
                      <c:pt idx="4237">
                        <c:v>44832.014050925929</c:v>
                      </c:pt>
                      <c:pt idx="4238">
                        <c:v>44832.014062499999</c:v>
                      </c:pt>
                      <c:pt idx="4239">
                        <c:v>44832.014074074075</c:v>
                      </c:pt>
                      <c:pt idx="4240">
                        <c:v>44832.014085648145</c:v>
                      </c:pt>
                      <c:pt idx="4241">
                        <c:v>44832.014097222222</c:v>
                      </c:pt>
                      <c:pt idx="4242">
                        <c:v>44832.014108796298</c:v>
                      </c:pt>
                      <c:pt idx="4243">
                        <c:v>44832.014120370368</c:v>
                      </c:pt>
                      <c:pt idx="4244">
                        <c:v>44832.014131944445</c:v>
                      </c:pt>
                      <c:pt idx="4245">
                        <c:v>44832.014143518521</c:v>
                      </c:pt>
                      <c:pt idx="4246">
                        <c:v>44832.014155092591</c:v>
                      </c:pt>
                      <c:pt idx="4247">
                        <c:v>44832.014166666668</c:v>
                      </c:pt>
                      <c:pt idx="4248">
                        <c:v>44832.014178240737</c:v>
                      </c:pt>
                      <c:pt idx="4249">
                        <c:v>44832.014189814814</c:v>
                      </c:pt>
                      <c:pt idx="4250">
                        <c:v>44832.014201388891</c:v>
                      </c:pt>
                      <c:pt idx="4251">
                        <c:v>44832.01421296296</c:v>
                      </c:pt>
                      <c:pt idx="4252">
                        <c:v>44832.014224537037</c:v>
                      </c:pt>
                      <c:pt idx="4253">
                        <c:v>44832.014236111114</c:v>
                      </c:pt>
                      <c:pt idx="4254">
                        <c:v>44832.014247685183</c:v>
                      </c:pt>
                      <c:pt idx="4255">
                        <c:v>44832.01425925926</c:v>
                      </c:pt>
                      <c:pt idx="4256">
                        <c:v>44832.014270833337</c:v>
                      </c:pt>
                      <c:pt idx="4257">
                        <c:v>44832.014282407406</c:v>
                      </c:pt>
                      <c:pt idx="4258">
                        <c:v>44832.014293981483</c:v>
                      </c:pt>
                      <c:pt idx="4259">
                        <c:v>44832.014305555553</c:v>
                      </c:pt>
                      <c:pt idx="4260">
                        <c:v>44832.014317129629</c:v>
                      </c:pt>
                      <c:pt idx="4261">
                        <c:v>44832.014328703706</c:v>
                      </c:pt>
                      <c:pt idx="4262">
                        <c:v>44832.014340277776</c:v>
                      </c:pt>
                      <c:pt idx="4263">
                        <c:v>44832.014351851853</c:v>
                      </c:pt>
                      <c:pt idx="4264">
                        <c:v>44832.014363425929</c:v>
                      </c:pt>
                      <c:pt idx="4265">
                        <c:v>44832.014374999999</c:v>
                      </c:pt>
                      <c:pt idx="4266">
                        <c:v>44832.014386574076</c:v>
                      </c:pt>
                      <c:pt idx="4267">
                        <c:v>44832.014398148145</c:v>
                      </c:pt>
                      <c:pt idx="4268">
                        <c:v>44832.014409722222</c:v>
                      </c:pt>
                      <c:pt idx="4269">
                        <c:v>44832.014421296299</c:v>
                      </c:pt>
                      <c:pt idx="4270">
                        <c:v>44832.014432870368</c:v>
                      </c:pt>
                      <c:pt idx="4271">
                        <c:v>44832.014444444445</c:v>
                      </c:pt>
                      <c:pt idx="4272">
                        <c:v>44832.014456018522</c:v>
                      </c:pt>
                      <c:pt idx="4273">
                        <c:v>44832.014467592591</c:v>
                      </c:pt>
                      <c:pt idx="4274">
                        <c:v>44832.014479166668</c:v>
                      </c:pt>
                      <c:pt idx="4275">
                        <c:v>44832.014490740738</c:v>
                      </c:pt>
                      <c:pt idx="4276">
                        <c:v>44832.014502314814</c:v>
                      </c:pt>
                      <c:pt idx="4277">
                        <c:v>44832.014513888891</c:v>
                      </c:pt>
                      <c:pt idx="4278">
                        <c:v>44832.014525462961</c:v>
                      </c:pt>
                      <c:pt idx="4279">
                        <c:v>44832.014537037037</c:v>
                      </c:pt>
                      <c:pt idx="4280">
                        <c:v>44832.014548611114</c:v>
                      </c:pt>
                      <c:pt idx="4281">
                        <c:v>44832.014560185184</c:v>
                      </c:pt>
                      <c:pt idx="4282">
                        <c:v>44832.01457175926</c:v>
                      </c:pt>
                      <c:pt idx="4283">
                        <c:v>44832.01458333333</c:v>
                      </c:pt>
                      <c:pt idx="4284">
                        <c:v>44832.014594907407</c:v>
                      </c:pt>
                      <c:pt idx="4285">
                        <c:v>44832.014606481483</c:v>
                      </c:pt>
                      <c:pt idx="4286">
                        <c:v>44832.014618055553</c:v>
                      </c:pt>
                      <c:pt idx="4287">
                        <c:v>44832.01462962963</c:v>
                      </c:pt>
                      <c:pt idx="4288">
                        <c:v>44832.014641203707</c:v>
                      </c:pt>
                      <c:pt idx="4289">
                        <c:v>44832.014652777776</c:v>
                      </c:pt>
                      <c:pt idx="4290">
                        <c:v>44832.014664351853</c:v>
                      </c:pt>
                      <c:pt idx="4291">
                        <c:v>44832.014675925922</c:v>
                      </c:pt>
                      <c:pt idx="4292">
                        <c:v>44832.014687499999</c:v>
                      </c:pt>
                      <c:pt idx="4293">
                        <c:v>44832.014699074076</c:v>
                      </c:pt>
                      <c:pt idx="4294">
                        <c:v>44832.014710648145</c:v>
                      </c:pt>
                      <c:pt idx="4295">
                        <c:v>44832.014722222222</c:v>
                      </c:pt>
                      <c:pt idx="4296">
                        <c:v>44832.014733796299</c:v>
                      </c:pt>
                      <c:pt idx="4297">
                        <c:v>44832.014745370368</c:v>
                      </c:pt>
                      <c:pt idx="4298">
                        <c:v>44832.014756944445</c:v>
                      </c:pt>
                      <c:pt idx="4299">
                        <c:v>44832.014768518522</c:v>
                      </c:pt>
                      <c:pt idx="4300">
                        <c:v>44832.014780092592</c:v>
                      </c:pt>
                      <c:pt idx="4301">
                        <c:v>44832.014791666668</c:v>
                      </c:pt>
                      <c:pt idx="4302">
                        <c:v>44832.014803240738</c:v>
                      </c:pt>
                      <c:pt idx="4303">
                        <c:v>44832.014814814815</c:v>
                      </c:pt>
                      <c:pt idx="4304">
                        <c:v>44832.014826388891</c:v>
                      </c:pt>
                      <c:pt idx="4305">
                        <c:v>44832.014837962961</c:v>
                      </c:pt>
                      <c:pt idx="4306">
                        <c:v>44832.014849537038</c:v>
                      </c:pt>
                      <c:pt idx="4307">
                        <c:v>44832.014861111114</c:v>
                      </c:pt>
                      <c:pt idx="4308">
                        <c:v>44832.014872685184</c:v>
                      </c:pt>
                      <c:pt idx="4309">
                        <c:v>44832.014884259261</c:v>
                      </c:pt>
                      <c:pt idx="4310">
                        <c:v>44832.01489583333</c:v>
                      </c:pt>
                      <c:pt idx="4311">
                        <c:v>44832.014907407407</c:v>
                      </c:pt>
                      <c:pt idx="4312">
                        <c:v>44832.014918981484</c:v>
                      </c:pt>
                      <c:pt idx="4313">
                        <c:v>44832.014930555553</c:v>
                      </c:pt>
                      <c:pt idx="4314">
                        <c:v>44832.01494212963</c:v>
                      </c:pt>
                      <c:pt idx="4315">
                        <c:v>44832.014953703707</c:v>
                      </c:pt>
                      <c:pt idx="4316">
                        <c:v>44832.014965277776</c:v>
                      </c:pt>
                      <c:pt idx="4317">
                        <c:v>44832.014976851853</c:v>
                      </c:pt>
                      <c:pt idx="4318">
                        <c:v>44832.014988425923</c:v>
                      </c:pt>
                      <c:pt idx="4319">
                        <c:v>44832.014999999999</c:v>
                      </c:pt>
                      <c:pt idx="4320">
                        <c:v>44832.015011574076</c:v>
                      </c:pt>
                      <c:pt idx="4321">
                        <c:v>44832.015023148146</c:v>
                      </c:pt>
                      <c:pt idx="4322">
                        <c:v>44832.015034722222</c:v>
                      </c:pt>
                      <c:pt idx="4323">
                        <c:v>44832.015046296299</c:v>
                      </c:pt>
                      <c:pt idx="4324">
                        <c:v>44832.015057870369</c:v>
                      </c:pt>
                      <c:pt idx="4325">
                        <c:v>44832.015069444446</c:v>
                      </c:pt>
                      <c:pt idx="4326">
                        <c:v>44832.015081018515</c:v>
                      </c:pt>
                      <c:pt idx="4327">
                        <c:v>44832.015092592592</c:v>
                      </c:pt>
                      <c:pt idx="4328">
                        <c:v>44832.015104166669</c:v>
                      </c:pt>
                      <c:pt idx="4329">
                        <c:v>44832.015115740738</c:v>
                      </c:pt>
                      <c:pt idx="4330">
                        <c:v>44832.015127314815</c:v>
                      </c:pt>
                      <c:pt idx="4331">
                        <c:v>44832.015138888892</c:v>
                      </c:pt>
                      <c:pt idx="4332">
                        <c:v>44832.015150462961</c:v>
                      </c:pt>
                      <c:pt idx="4333">
                        <c:v>44832.015162037038</c:v>
                      </c:pt>
                      <c:pt idx="4334">
                        <c:v>44832.015173611115</c:v>
                      </c:pt>
                      <c:pt idx="4335">
                        <c:v>44832.015185185184</c:v>
                      </c:pt>
                      <c:pt idx="4336">
                        <c:v>44832.015196759261</c:v>
                      </c:pt>
                      <c:pt idx="4337">
                        <c:v>44832.015208333331</c:v>
                      </c:pt>
                      <c:pt idx="4338">
                        <c:v>44832.015219907407</c:v>
                      </c:pt>
                      <c:pt idx="4339">
                        <c:v>44832.015231481484</c:v>
                      </c:pt>
                      <c:pt idx="4340">
                        <c:v>44832.015243055554</c:v>
                      </c:pt>
                      <c:pt idx="4341">
                        <c:v>44832.01525462963</c:v>
                      </c:pt>
                      <c:pt idx="4342">
                        <c:v>44832.015266203707</c:v>
                      </c:pt>
                      <c:pt idx="4343">
                        <c:v>44832.015277777777</c:v>
                      </c:pt>
                      <c:pt idx="4344">
                        <c:v>44832.015289351853</c:v>
                      </c:pt>
                      <c:pt idx="4345">
                        <c:v>44832.015300925923</c:v>
                      </c:pt>
                      <c:pt idx="4346">
                        <c:v>44832.0153125</c:v>
                      </c:pt>
                      <c:pt idx="4347">
                        <c:v>44832.015324074076</c:v>
                      </c:pt>
                      <c:pt idx="4348">
                        <c:v>44832.015335648146</c:v>
                      </c:pt>
                      <c:pt idx="4349">
                        <c:v>44832.015347222223</c:v>
                      </c:pt>
                      <c:pt idx="4350">
                        <c:v>44832.0153587963</c:v>
                      </c:pt>
                      <c:pt idx="4351">
                        <c:v>44832.015370370369</c:v>
                      </c:pt>
                      <c:pt idx="4352">
                        <c:v>44832.015381944446</c:v>
                      </c:pt>
                      <c:pt idx="4353">
                        <c:v>44832.015393518515</c:v>
                      </c:pt>
                      <c:pt idx="4354">
                        <c:v>44832.015405092592</c:v>
                      </c:pt>
                      <c:pt idx="4355">
                        <c:v>44832.015416666669</c:v>
                      </c:pt>
                      <c:pt idx="4356">
                        <c:v>44832.015428240738</c:v>
                      </c:pt>
                      <c:pt idx="4357">
                        <c:v>44832.015439814815</c:v>
                      </c:pt>
                      <c:pt idx="4358">
                        <c:v>44832.015451388892</c:v>
                      </c:pt>
                      <c:pt idx="4359">
                        <c:v>44832.015462962961</c:v>
                      </c:pt>
                      <c:pt idx="4360">
                        <c:v>44832.015474537038</c:v>
                      </c:pt>
                      <c:pt idx="4361">
                        <c:v>44832.015486111108</c:v>
                      </c:pt>
                      <c:pt idx="4362">
                        <c:v>44832.015497685185</c:v>
                      </c:pt>
                      <c:pt idx="4363">
                        <c:v>44832.015509259261</c:v>
                      </c:pt>
                      <c:pt idx="4364">
                        <c:v>44832.015520833331</c:v>
                      </c:pt>
                      <c:pt idx="4365">
                        <c:v>44832.015532407408</c:v>
                      </c:pt>
                      <c:pt idx="4366">
                        <c:v>44832.015543981484</c:v>
                      </c:pt>
                      <c:pt idx="4367">
                        <c:v>44832.015555555554</c:v>
                      </c:pt>
                      <c:pt idx="4368">
                        <c:v>44832.015567129631</c:v>
                      </c:pt>
                      <c:pt idx="4369">
                        <c:v>44832.0155787037</c:v>
                      </c:pt>
                      <c:pt idx="4370">
                        <c:v>44832.015590277777</c:v>
                      </c:pt>
                      <c:pt idx="4371">
                        <c:v>44832.015601851854</c:v>
                      </c:pt>
                      <c:pt idx="4372">
                        <c:v>44832.015613425923</c:v>
                      </c:pt>
                      <c:pt idx="4373">
                        <c:v>44832.015625</c:v>
                      </c:pt>
                      <c:pt idx="4374">
                        <c:v>44832.015636574077</c:v>
                      </c:pt>
                      <c:pt idx="4375">
                        <c:v>44832.015648148146</c:v>
                      </c:pt>
                      <c:pt idx="4376">
                        <c:v>44832.015659722223</c:v>
                      </c:pt>
                      <c:pt idx="4377">
                        <c:v>44832.0156712963</c:v>
                      </c:pt>
                      <c:pt idx="4378">
                        <c:v>44832.015682870369</c:v>
                      </c:pt>
                      <c:pt idx="4379">
                        <c:v>44832.015694444446</c:v>
                      </c:pt>
                      <c:pt idx="4380">
                        <c:v>44832.015706018516</c:v>
                      </c:pt>
                      <c:pt idx="4381">
                        <c:v>44832.015717592592</c:v>
                      </c:pt>
                      <c:pt idx="4382">
                        <c:v>44832.015729166669</c:v>
                      </c:pt>
                      <c:pt idx="4383">
                        <c:v>44832.015740740739</c:v>
                      </c:pt>
                      <c:pt idx="4384">
                        <c:v>44832.015752314815</c:v>
                      </c:pt>
                      <c:pt idx="4385">
                        <c:v>44832.015763888892</c:v>
                      </c:pt>
                      <c:pt idx="4386">
                        <c:v>44832.015775462962</c:v>
                      </c:pt>
                      <c:pt idx="4387">
                        <c:v>44832.015787037039</c:v>
                      </c:pt>
                      <c:pt idx="4388">
                        <c:v>44832.015798611108</c:v>
                      </c:pt>
                      <c:pt idx="4389">
                        <c:v>44832.015810185185</c:v>
                      </c:pt>
                      <c:pt idx="4390">
                        <c:v>44832.015821759262</c:v>
                      </c:pt>
                      <c:pt idx="4391">
                        <c:v>44832.015833333331</c:v>
                      </c:pt>
                      <c:pt idx="4392">
                        <c:v>44832.015844907408</c:v>
                      </c:pt>
                      <c:pt idx="4393">
                        <c:v>44832.015856481485</c:v>
                      </c:pt>
                      <c:pt idx="4394">
                        <c:v>44832.015868055554</c:v>
                      </c:pt>
                      <c:pt idx="4395">
                        <c:v>44832.015879629631</c:v>
                      </c:pt>
                      <c:pt idx="4396">
                        <c:v>44832.0158912037</c:v>
                      </c:pt>
                      <c:pt idx="4397">
                        <c:v>44832.015902777777</c:v>
                      </c:pt>
                      <c:pt idx="4398">
                        <c:v>44832.015914351854</c:v>
                      </c:pt>
                      <c:pt idx="4399">
                        <c:v>44832.015925925924</c:v>
                      </c:pt>
                      <c:pt idx="4400">
                        <c:v>44832.0159375</c:v>
                      </c:pt>
                      <c:pt idx="4401">
                        <c:v>44832.015949074077</c:v>
                      </c:pt>
                      <c:pt idx="4402">
                        <c:v>44832.015960648147</c:v>
                      </c:pt>
                      <c:pt idx="4403">
                        <c:v>44832.015972222223</c:v>
                      </c:pt>
                      <c:pt idx="4404">
                        <c:v>44832.015983796293</c:v>
                      </c:pt>
                      <c:pt idx="4405">
                        <c:v>44832.01599537037</c:v>
                      </c:pt>
                      <c:pt idx="4406">
                        <c:v>44832.016006944446</c:v>
                      </c:pt>
                      <c:pt idx="4407">
                        <c:v>44832.016018518516</c:v>
                      </c:pt>
                      <c:pt idx="4408">
                        <c:v>44832.016030092593</c:v>
                      </c:pt>
                      <c:pt idx="4409">
                        <c:v>44832.016041666669</c:v>
                      </c:pt>
                      <c:pt idx="4410">
                        <c:v>44832.016053240739</c:v>
                      </c:pt>
                      <c:pt idx="4411">
                        <c:v>44832.016064814816</c:v>
                      </c:pt>
                      <c:pt idx="4412">
                        <c:v>44832.016076388885</c:v>
                      </c:pt>
                      <c:pt idx="4413">
                        <c:v>44832.016087962962</c:v>
                      </c:pt>
                      <c:pt idx="4414">
                        <c:v>44832.016099537039</c:v>
                      </c:pt>
                      <c:pt idx="4415">
                        <c:v>44832.016111111108</c:v>
                      </c:pt>
                      <c:pt idx="4416">
                        <c:v>44832.016122685185</c:v>
                      </c:pt>
                      <c:pt idx="4417">
                        <c:v>44832.016134259262</c:v>
                      </c:pt>
                      <c:pt idx="4418">
                        <c:v>44832.016145833331</c:v>
                      </c:pt>
                      <c:pt idx="4419">
                        <c:v>44832.016157407408</c:v>
                      </c:pt>
                      <c:pt idx="4420">
                        <c:v>44832.016168981485</c:v>
                      </c:pt>
                      <c:pt idx="4421">
                        <c:v>44832.016180555554</c:v>
                      </c:pt>
                      <c:pt idx="4422">
                        <c:v>44832.016192129631</c:v>
                      </c:pt>
                      <c:pt idx="4423">
                        <c:v>44832.016203703701</c:v>
                      </c:pt>
                      <c:pt idx="4424">
                        <c:v>44832.016215277778</c:v>
                      </c:pt>
                      <c:pt idx="4425">
                        <c:v>44832.016226851854</c:v>
                      </c:pt>
                      <c:pt idx="4426">
                        <c:v>44832.016238425924</c:v>
                      </c:pt>
                      <c:pt idx="4427">
                        <c:v>44832.016250000001</c:v>
                      </c:pt>
                      <c:pt idx="4428">
                        <c:v>44832.016261574077</c:v>
                      </c:pt>
                      <c:pt idx="4429">
                        <c:v>44832.016273148147</c:v>
                      </c:pt>
                      <c:pt idx="4430">
                        <c:v>44832.016284722224</c:v>
                      </c:pt>
                      <c:pt idx="4431">
                        <c:v>44832.016296296293</c:v>
                      </c:pt>
                      <c:pt idx="4432">
                        <c:v>44832.01630787037</c:v>
                      </c:pt>
                      <c:pt idx="4433">
                        <c:v>44832.016319444447</c:v>
                      </c:pt>
                      <c:pt idx="4434">
                        <c:v>44832.016331018516</c:v>
                      </c:pt>
                      <c:pt idx="4435">
                        <c:v>44832.016342592593</c:v>
                      </c:pt>
                      <c:pt idx="4436">
                        <c:v>44832.01635416667</c:v>
                      </c:pt>
                      <c:pt idx="4437">
                        <c:v>44832.016365740739</c:v>
                      </c:pt>
                      <c:pt idx="4438">
                        <c:v>44832.016377314816</c:v>
                      </c:pt>
                      <c:pt idx="4439">
                        <c:v>44832.016388888886</c:v>
                      </c:pt>
                      <c:pt idx="4440">
                        <c:v>44832.016400462962</c:v>
                      </c:pt>
                      <c:pt idx="4441">
                        <c:v>44832.016412037039</c:v>
                      </c:pt>
                      <c:pt idx="4442">
                        <c:v>44832.016423611109</c:v>
                      </c:pt>
                      <c:pt idx="4443">
                        <c:v>44832.016435185185</c:v>
                      </c:pt>
                      <c:pt idx="4444">
                        <c:v>44832.016446759262</c:v>
                      </c:pt>
                      <c:pt idx="4445">
                        <c:v>44832.016458333332</c:v>
                      </c:pt>
                      <c:pt idx="4446">
                        <c:v>44832.016469907408</c:v>
                      </c:pt>
                      <c:pt idx="4447">
                        <c:v>44832.016481481478</c:v>
                      </c:pt>
                      <c:pt idx="4448">
                        <c:v>44832.016493055555</c:v>
                      </c:pt>
                      <c:pt idx="4449">
                        <c:v>44832.016504629632</c:v>
                      </c:pt>
                      <c:pt idx="4450">
                        <c:v>44832.016516203701</c:v>
                      </c:pt>
                      <c:pt idx="4451">
                        <c:v>44832.016527777778</c:v>
                      </c:pt>
                      <c:pt idx="4452">
                        <c:v>44832.016539351855</c:v>
                      </c:pt>
                      <c:pt idx="4453">
                        <c:v>44832.016550925924</c:v>
                      </c:pt>
                      <c:pt idx="4454">
                        <c:v>44832.016562500001</c:v>
                      </c:pt>
                      <c:pt idx="4455">
                        <c:v>44832.016574074078</c:v>
                      </c:pt>
                      <c:pt idx="4456">
                        <c:v>44832.016585648147</c:v>
                      </c:pt>
                      <c:pt idx="4457">
                        <c:v>44832.016597222224</c:v>
                      </c:pt>
                      <c:pt idx="4458">
                        <c:v>44832.016608796293</c:v>
                      </c:pt>
                      <c:pt idx="4459">
                        <c:v>44832.01662037037</c:v>
                      </c:pt>
                      <c:pt idx="4460">
                        <c:v>44832.016631944447</c:v>
                      </c:pt>
                      <c:pt idx="4461">
                        <c:v>44832.016643518517</c:v>
                      </c:pt>
                      <c:pt idx="4462">
                        <c:v>44832.016655092593</c:v>
                      </c:pt>
                      <c:pt idx="4463">
                        <c:v>44832.01666666667</c:v>
                      </c:pt>
                      <c:pt idx="4464">
                        <c:v>44832.01667824074</c:v>
                      </c:pt>
                      <c:pt idx="4465">
                        <c:v>44832.016689814816</c:v>
                      </c:pt>
                      <c:pt idx="4466">
                        <c:v>44832.016701388886</c:v>
                      </c:pt>
                      <c:pt idx="4467">
                        <c:v>44832.016712962963</c:v>
                      </c:pt>
                      <c:pt idx="4468">
                        <c:v>44832.016724537039</c:v>
                      </c:pt>
                      <c:pt idx="4469">
                        <c:v>44832.016736111109</c:v>
                      </c:pt>
                      <c:pt idx="4470">
                        <c:v>44832.016747685186</c:v>
                      </c:pt>
                      <c:pt idx="4471">
                        <c:v>44832.016759259262</c:v>
                      </c:pt>
                      <c:pt idx="4472">
                        <c:v>44832.016770833332</c:v>
                      </c:pt>
                      <c:pt idx="4473">
                        <c:v>44832.016782407409</c:v>
                      </c:pt>
                      <c:pt idx="4474">
                        <c:v>44832.016793981478</c:v>
                      </c:pt>
                      <c:pt idx="4475">
                        <c:v>44832.016805555555</c:v>
                      </c:pt>
                      <c:pt idx="4476">
                        <c:v>44832.016817129632</c:v>
                      </c:pt>
                      <c:pt idx="4477">
                        <c:v>44832.016828703701</c:v>
                      </c:pt>
                      <c:pt idx="4478">
                        <c:v>44832.016840277778</c:v>
                      </c:pt>
                      <c:pt idx="4479">
                        <c:v>44832.016851851855</c:v>
                      </c:pt>
                      <c:pt idx="4480">
                        <c:v>44832.016863425924</c:v>
                      </c:pt>
                      <c:pt idx="4481">
                        <c:v>44832.016875000001</c:v>
                      </c:pt>
                      <c:pt idx="4482">
                        <c:v>44832.016886574071</c:v>
                      </c:pt>
                      <c:pt idx="4483">
                        <c:v>44832.016898148147</c:v>
                      </c:pt>
                      <c:pt idx="4484">
                        <c:v>44832.016909722224</c:v>
                      </c:pt>
                      <c:pt idx="4485">
                        <c:v>44832.016921296294</c:v>
                      </c:pt>
                      <c:pt idx="4486">
                        <c:v>44832.016932870371</c:v>
                      </c:pt>
                      <c:pt idx="4487">
                        <c:v>44832.016944444447</c:v>
                      </c:pt>
                      <c:pt idx="4488">
                        <c:v>44832.016956018517</c:v>
                      </c:pt>
                      <c:pt idx="4489">
                        <c:v>44832.016967592594</c:v>
                      </c:pt>
                      <c:pt idx="4490">
                        <c:v>44832.016979166663</c:v>
                      </c:pt>
                      <c:pt idx="4491">
                        <c:v>44832.01699074074</c:v>
                      </c:pt>
                      <c:pt idx="4492">
                        <c:v>44832.017002314817</c:v>
                      </c:pt>
                      <c:pt idx="4493">
                        <c:v>44832.017013888886</c:v>
                      </c:pt>
                      <c:pt idx="4494">
                        <c:v>44832.017025462963</c:v>
                      </c:pt>
                      <c:pt idx="4495">
                        <c:v>44832.01703703704</c:v>
                      </c:pt>
                      <c:pt idx="4496">
                        <c:v>44832.017048611109</c:v>
                      </c:pt>
                      <c:pt idx="4497">
                        <c:v>44832.017060185186</c:v>
                      </c:pt>
                      <c:pt idx="4498">
                        <c:v>44832.017071759263</c:v>
                      </c:pt>
                      <c:pt idx="4499">
                        <c:v>44832.017083333332</c:v>
                      </c:pt>
                      <c:pt idx="4500">
                        <c:v>44832.017094907409</c:v>
                      </c:pt>
                      <c:pt idx="4501">
                        <c:v>44832.017106481479</c:v>
                      </c:pt>
                      <c:pt idx="4502">
                        <c:v>44832.017118055555</c:v>
                      </c:pt>
                      <c:pt idx="4503">
                        <c:v>44832.017129629632</c:v>
                      </c:pt>
                      <c:pt idx="4504">
                        <c:v>44832.017141203702</c:v>
                      </c:pt>
                      <c:pt idx="4505">
                        <c:v>44832.017152777778</c:v>
                      </c:pt>
                      <c:pt idx="4506">
                        <c:v>44832.017164351855</c:v>
                      </c:pt>
                      <c:pt idx="4507">
                        <c:v>44832.017175925925</c:v>
                      </c:pt>
                      <c:pt idx="4508">
                        <c:v>44832.017187500001</c:v>
                      </c:pt>
                      <c:pt idx="4509">
                        <c:v>44832.017199074071</c:v>
                      </c:pt>
                      <c:pt idx="4510">
                        <c:v>44832.017210648148</c:v>
                      </c:pt>
                      <c:pt idx="4511">
                        <c:v>44832.017222222225</c:v>
                      </c:pt>
                      <c:pt idx="4512">
                        <c:v>44832.017233796294</c:v>
                      </c:pt>
                      <c:pt idx="4513">
                        <c:v>44832.017245370371</c:v>
                      </c:pt>
                      <c:pt idx="4514">
                        <c:v>44832.017256944448</c:v>
                      </c:pt>
                      <c:pt idx="4515">
                        <c:v>44832.017268518517</c:v>
                      </c:pt>
                      <c:pt idx="4516">
                        <c:v>44832.017280092594</c:v>
                      </c:pt>
                      <c:pt idx="4517">
                        <c:v>44832.017291666663</c:v>
                      </c:pt>
                      <c:pt idx="4518">
                        <c:v>44832.01730324074</c:v>
                      </c:pt>
                      <c:pt idx="4519">
                        <c:v>44832.017314814817</c:v>
                      </c:pt>
                      <c:pt idx="4520">
                        <c:v>44832.017326388886</c:v>
                      </c:pt>
                      <c:pt idx="4521">
                        <c:v>44832.017337962963</c:v>
                      </c:pt>
                      <c:pt idx="4522">
                        <c:v>44832.01734953704</c:v>
                      </c:pt>
                      <c:pt idx="4523">
                        <c:v>44832.017361111109</c:v>
                      </c:pt>
                      <c:pt idx="4524">
                        <c:v>44832.017372685186</c:v>
                      </c:pt>
                      <c:pt idx="4525">
                        <c:v>44832.017384259256</c:v>
                      </c:pt>
                      <c:pt idx="4526">
                        <c:v>44832.017395833333</c:v>
                      </c:pt>
                      <c:pt idx="4527">
                        <c:v>44832.017407407409</c:v>
                      </c:pt>
                      <c:pt idx="4528">
                        <c:v>44832.017418981479</c:v>
                      </c:pt>
                      <c:pt idx="4529">
                        <c:v>44832.017430555556</c:v>
                      </c:pt>
                      <c:pt idx="4530">
                        <c:v>44832.017442129632</c:v>
                      </c:pt>
                      <c:pt idx="4531">
                        <c:v>44832.017453703702</c:v>
                      </c:pt>
                      <c:pt idx="4532">
                        <c:v>44832.017465277779</c:v>
                      </c:pt>
                      <c:pt idx="4533">
                        <c:v>44832.017476851855</c:v>
                      </c:pt>
                      <c:pt idx="4534">
                        <c:v>44832.017488425925</c:v>
                      </c:pt>
                      <c:pt idx="4535">
                        <c:v>44832.017500000002</c:v>
                      </c:pt>
                      <c:pt idx="4536">
                        <c:v>44832.017511574071</c:v>
                      </c:pt>
                      <c:pt idx="4537">
                        <c:v>44832.017523148148</c:v>
                      </c:pt>
                      <c:pt idx="4538">
                        <c:v>44832.017534722225</c:v>
                      </c:pt>
                      <c:pt idx="4539">
                        <c:v>44832.017546296294</c:v>
                      </c:pt>
                      <c:pt idx="4540">
                        <c:v>44832.017557870371</c:v>
                      </c:pt>
                      <c:pt idx="4541">
                        <c:v>44832.017569444448</c:v>
                      </c:pt>
                      <c:pt idx="4542">
                        <c:v>44832.017581018517</c:v>
                      </c:pt>
                      <c:pt idx="4543">
                        <c:v>44832.017592592594</c:v>
                      </c:pt>
                      <c:pt idx="4544">
                        <c:v>44832.017604166664</c:v>
                      </c:pt>
                      <c:pt idx="4545">
                        <c:v>44832.01761574074</c:v>
                      </c:pt>
                      <c:pt idx="4546">
                        <c:v>44832.017627314817</c:v>
                      </c:pt>
                      <c:pt idx="4547">
                        <c:v>44832.017638888887</c:v>
                      </c:pt>
                      <c:pt idx="4548">
                        <c:v>44832.017650462964</c:v>
                      </c:pt>
                      <c:pt idx="4549">
                        <c:v>44832.01766203704</c:v>
                      </c:pt>
                      <c:pt idx="4550">
                        <c:v>44832.01767361111</c:v>
                      </c:pt>
                      <c:pt idx="4551">
                        <c:v>44832.017685185187</c:v>
                      </c:pt>
                      <c:pt idx="4552">
                        <c:v>44832.017696759256</c:v>
                      </c:pt>
                      <c:pt idx="4553">
                        <c:v>44832.017708333333</c:v>
                      </c:pt>
                      <c:pt idx="4554">
                        <c:v>44832.01771990741</c:v>
                      </c:pt>
                      <c:pt idx="4555">
                        <c:v>44832.017731481479</c:v>
                      </c:pt>
                      <c:pt idx="4556">
                        <c:v>44832.017743055556</c:v>
                      </c:pt>
                      <c:pt idx="4557">
                        <c:v>44832.017754629633</c:v>
                      </c:pt>
                      <c:pt idx="4558">
                        <c:v>44832.017766203702</c:v>
                      </c:pt>
                      <c:pt idx="4559">
                        <c:v>44832.017777777779</c:v>
                      </c:pt>
                      <c:pt idx="4560">
                        <c:v>44832.017789351848</c:v>
                      </c:pt>
                      <c:pt idx="4561">
                        <c:v>44832.017800925925</c:v>
                      </c:pt>
                      <c:pt idx="4562">
                        <c:v>44832.017812500002</c:v>
                      </c:pt>
                      <c:pt idx="4563">
                        <c:v>44832.017824074072</c:v>
                      </c:pt>
                      <c:pt idx="4564">
                        <c:v>44832.017835648148</c:v>
                      </c:pt>
                      <c:pt idx="4565">
                        <c:v>44832.017847222225</c:v>
                      </c:pt>
                      <c:pt idx="4566">
                        <c:v>44832.017858796295</c:v>
                      </c:pt>
                      <c:pt idx="4567">
                        <c:v>44832.017870370371</c:v>
                      </c:pt>
                      <c:pt idx="4568">
                        <c:v>44832.017881944441</c:v>
                      </c:pt>
                      <c:pt idx="4569">
                        <c:v>44832.017893518518</c:v>
                      </c:pt>
                      <c:pt idx="4570">
                        <c:v>44832.017905092594</c:v>
                      </c:pt>
                      <c:pt idx="4571">
                        <c:v>44832.017916666664</c:v>
                      </c:pt>
                      <c:pt idx="4572">
                        <c:v>44832.017928240741</c:v>
                      </c:pt>
                      <c:pt idx="4573">
                        <c:v>44832.017939814818</c:v>
                      </c:pt>
                      <c:pt idx="4574">
                        <c:v>44832.017951388887</c:v>
                      </c:pt>
                      <c:pt idx="4575">
                        <c:v>44832.017962962964</c:v>
                      </c:pt>
                      <c:pt idx="4576">
                        <c:v>44832.017974537041</c:v>
                      </c:pt>
                      <c:pt idx="4577">
                        <c:v>44832.01798611111</c:v>
                      </c:pt>
                      <c:pt idx="4578">
                        <c:v>44832.017997685187</c:v>
                      </c:pt>
                      <c:pt idx="4579">
                        <c:v>44832.018009259256</c:v>
                      </c:pt>
                      <c:pt idx="4580">
                        <c:v>44832.018020833333</c:v>
                      </c:pt>
                      <c:pt idx="4581">
                        <c:v>44832.01803240741</c:v>
                      </c:pt>
                      <c:pt idx="4582">
                        <c:v>44832.018043981479</c:v>
                      </c:pt>
                      <c:pt idx="4583">
                        <c:v>44832.018055555556</c:v>
                      </c:pt>
                      <c:pt idx="4584">
                        <c:v>44832.018067129633</c:v>
                      </c:pt>
                      <c:pt idx="4585">
                        <c:v>44832.018078703702</c:v>
                      </c:pt>
                      <c:pt idx="4586">
                        <c:v>44832.018090277779</c:v>
                      </c:pt>
                      <c:pt idx="4587">
                        <c:v>44832.018101851849</c:v>
                      </c:pt>
                      <c:pt idx="4588">
                        <c:v>44832.018113425926</c:v>
                      </c:pt>
                      <c:pt idx="4589">
                        <c:v>44832.018125000002</c:v>
                      </c:pt>
                      <c:pt idx="4590">
                        <c:v>44832.018136574072</c:v>
                      </c:pt>
                      <c:pt idx="4591">
                        <c:v>44832.018148148149</c:v>
                      </c:pt>
                      <c:pt idx="4592">
                        <c:v>44832.018159722225</c:v>
                      </c:pt>
                      <c:pt idx="4593">
                        <c:v>44832.018171296295</c:v>
                      </c:pt>
                      <c:pt idx="4594">
                        <c:v>44832.018182870372</c:v>
                      </c:pt>
                      <c:pt idx="4595">
                        <c:v>44832.018194444441</c:v>
                      </c:pt>
                      <c:pt idx="4596">
                        <c:v>44832.018206018518</c:v>
                      </c:pt>
                      <c:pt idx="4597">
                        <c:v>44832.018217592595</c:v>
                      </c:pt>
                      <c:pt idx="4598">
                        <c:v>44832.018229166664</c:v>
                      </c:pt>
                      <c:pt idx="4599">
                        <c:v>44832.018240740741</c:v>
                      </c:pt>
                      <c:pt idx="4600">
                        <c:v>44832.018252314818</c:v>
                      </c:pt>
                      <c:pt idx="4601">
                        <c:v>44832.018263888887</c:v>
                      </c:pt>
                      <c:pt idx="4602">
                        <c:v>44832.018275462964</c:v>
                      </c:pt>
                      <c:pt idx="4603">
                        <c:v>44832.018287037034</c:v>
                      </c:pt>
                      <c:pt idx="4604">
                        <c:v>44832.01829861111</c:v>
                      </c:pt>
                      <c:pt idx="4605">
                        <c:v>44832.018310185187</c:v>
                      </c:pt>
                      <c:pt idx="4606">
                        <c:v>44832.018321759257</c:v>
                      </c:pt>
                      <c:pt idx="4607">
                        <c:v>44832.018333333333</c:v>
                      </c:pt>
                      <c:pt idx="4608">
                        <c:v>44832.01834490741</c:v>
                      </c:pt>
                      <c:pt idx="4609">
                        <c:v>44832.01835648148</c:v>
                      </c:pt>
                      <c:pt idx="4610">
                        <c:v>44832.018368055556</c:v>
                      </c:pt>
                      <c:pt idx="4611">
                        <c:v>44832.018379629626</c:v>
                      </c:pt>
                      <c:pt idx="4612">
                        <c:v>44832.018391203703</c:v>
                      </c:pt>
                      <c:pt idx="4613">
                        <c:v>44832.01840277778</c:v>
                      </c:pt>
                      <c:pt idx="4614">
                        <c:v>44832.018414351849</c:v>
                      </c:pt>
                      <c:pt idx="4615">
                        <c:v>44832.018425925926</c:v>
                      </c:pt>
                      <c:pt idx="4616">
                        <c:v>44832.018437500003</c:v>
                      </c:pt>
                      <c:pt idx="4617">
                        <c:v>44832.018449074072</c:v>
                      </c:pt>
                      <c:pt idx="4618">
                        <c:v>44832.018460648149</c:v>
                      </c:pt>
                      <c:pt idx="4619">
                        <c:v>44832.018472222226</c:v>
                      </c:pt>
                      <c:pt idx="4620">
                        <c:v>44832.018483796295</c:v>
                      </c:pt>
                      <c:pt idx="4621">
                        <c:v>44832.018495370372</c:v>
                      </c:pt>
                      <c:pt idx="4622">
                        <c:v>44832.018506944441</c:v>
                      </c:pt>
                      <c:pt idx="4623">
                        <c:v>44832.018518518518</c:v>
                      </c:pt>
                      <c:pt idx="4624">
                        <c:v>44832.018530092595</c:v>
                      </c:pt>
                      <c:pt idx="4625">
                        <c:v>44832.018541666665</c:v>
                      </c:pt>
                      <c:pt idx="4626">
                        <c:v>44832.018553240741</c:v>
                      </c:pt>
                      <c:pt idx="4627">
                        <c:v>44832.018564814818</c:v>
                      </c:pt>
                      <c:pt idx="4628">
                        <c:v>44832.018576388888</c:v>
                      </c:pt>
                      <c:pt idx="4629">
                        <c:v>44832.018587962964</c:v>
                      </c:pt>
                      <c:pt idx="4630">
                        <c:v>44832.018599537034</c:v>
                      </c:pt>
                      <c:pt idx="4631">
                        <c:v>44832.018611111111</c:v>
                      </c:pt>
                      <c:pt idx="4632">
                        <c:v>44832.018622685187</c:v>
                      </c:pt>
                      <c:pt idx="4633">
                        <c:v>44832.018634259257</c:v>
                      </c:pt>
                      <c:pt idx="4634">
                        <c:v>44832.018645833334</c:v>
                      </c:pt>
                      <c:pt idx="4635">
                        <c:v>44832.018657407411</c:v>
                      </c:pt>
                      <c:pt idx="4636">
                        <c:v>44832.01866898148</c:v>
                      </c:pt>
                      <c:pt idx="4637">
                        <c:v>44832.018680555557</c:v>
                      </c:pt>
                      <c:pt idx="4638">
                        <c:v>44832.018692129626</c:v>
                      </c:pt>
                      <c:pt idx="4639">
                        <c:v>44832.018703703703</c:v>
                      </c:pt>
                      <c:pt idx="4640">
                        <c:v>44832.01871527778</c:v>
                      </c:pt>
                      <c:pt idx="4641">
                        <c:v>44832.018726851849</c:v>
                      </c:pt>
                      <c:pt idx="4642">
                        <c:v>44832.018738425926</c:v>
                      </c:pt>
                      <c:pt idx="4643">
                        <c:v>44832.018750000003</c:v>
                      </c:pt>
                      <c:pt idx="4644">
                        <c:v>44832.018761574072</c:v>
                      </c:pt>
                      <c:pt idx="4645">
                        <c:v>44832.018773148149</c:v>
                      </c:pt>
                      <c:pt idx="4646">
                        <c:v>44832.018784722219</c:v>
                      </c:pt>
                      <c:pt idx="4647">
                        <c:v>44832.018796296295</c:v>
                      </c:pt>
                      <c:pt idx="4648">
                        <c:v>44832.018807870372</c:v>
                      </c:pt>
                      <c:pt idx="4649">
                        <c:v>44832.018819444442</c:v>
                      </c:pt>
                      <c:pt idx="4650">
                        <c:v>44832.018831018519</c:v>
                      </c:pt>
                      <c:pt idx="4651">
                        <c:v>44832.018842592595</c:v>
                      </c:pt>
                      <c:pt idx="4652">
                        <c:v>44832.018865740742</c:v>
                      </c:pt>
                      <c:pt idx="4653">
                        <c:v>44832.018877314818</c:v>
                      </c:pt>
                      <c:pt idx="4654">
                        <c:v>44832.018888888888</c:v>
                      </c:pt>
                      <c:pt idx="4655">
                        <c:v>44832.018900462965</c:v>
                      </c:pt>
                      <c:pt idx="4656">
                        <c:v>44832.018900462965</c:v>
                      </c:pt>
                      <c:pt idx="4657">
                        <c:v>44832.018912037034</c:v>
                      </c:pt>
                      <c:pt idx="4658">
                        <c:v>44832.018923611111</c:v>
                      </c:pt>
                      <c:pt idx="4659">
                        <c:v>44832.018935185188</c:v>
                      </c:pt>
                      <c:pt idx="4660">
                        <c:v>44832.018946759257</c:v>
                      </c:pt>
                      <c:pt idx="4661">
                        <c:v>44832.018958333334</c:v>
                      </c:pt>
                      <c:pt idx="4662">
                        <c:v>44832.018969907411</c:v>
                      </c:pt>
                      <c:pt idx="4663">
                        <c:v>44832.01898148148</c:v>
                      </c:pt>
                      <c:pt idx="4664">
                        <c:v>44832.018993055557</c:v>
                      </c:pt>
                      <c:pt idx="4665">
                        <c:v>44832.019004629627</c:v>
                      </c:pt>
                      <c:pt idx="4666">
                        <c:v>44832.019016203703</c:v>
                      </c:pt>
                      <c:pt idx="4667">
                        <c:v>44832.01902777778</c:v>
                      </c:pt>
                      <c:pt idx="4668">
                        <c:v>44832.01903935185</c:v>
                      </c:pt>
                      <c:pt idx="4669">
                        <c:v>44832.019062500003</c:v>
                      </c:pt>
                      <c:pt idx="4670">
                        <c:v>44832.019074074073</c:v>
                      </c:pt>
                      <c:pt idx="4671">
                        <c:v>44832.019085648149</c:v>
                      </c:pt>
                      <c:pt idx="4672">
                        <c:v>44832.019097222219</c:v>
                      </c:pt>
                      <c:pt idx="4673">
                        <c:v>44832.019108796296</c:v>
                      </c:pt>
                      <c:pt idx="4674">
                        <c:v>44832.019120370373</c:v>
                      </c:pt>
                      <c:pt idx="4675">
                        <c:v>44832.019131944442</c:v>
                      </c:pt>
                      <c:pt idx="4676">
                        <c:v>44832.019143518519</c:v>
                      </c:pt>
                      <c:pt idx="4677">
                        <c:v>44832.019155092596</c:v>
                      </c:pt>
                      <c:pt idx="4678">
                        <c:v>44832.019166666665</c:v>
                      </c:pt>
                      <c:pt idx="4679">
                        <c:v>44832.019178240742</c:v>
                      </c:pt>
                      <c:pt idx="4680">
                        <c:v>44832.019189814811</c:v>
                      </c:pt>
                      <c:pt idx="4681">
                        <c:v>44832.019201388888</c:v>
                      </c:pt>
                      <c:pt idx="4682">
                        <c:v>44832.019201388888</c:v>
                      </c:pt>
                      <c:pt idx="4683">
                        <c:v>44832.019212962965</c:v>
                      </c:pt>
                      <c:pt idx="4684">
                        <c:v>44832.019224537034</c:v>
                      </c:pt>
                      <c:pt idx="4685">
                        <c:v>44832.019236111111</c:v>
                      </c:pt>
                      <c:pt idx="4686">
                        <c:v>44832.019259259258</c:v>
                      </c:pt>
                      <c:pt idx="4687">
                        <c:v>44832.019270833334</c:v>
                      </c:pt>
                      <c:pt idx="4688">
                        <c:v>44832.019282407404</c:v>
                      </c:pt>
                      <c:pt idx="4689">
                        <c:v>44832.019293981481</c:v>
                      </c:pt>
                      <c:pt idx="4690">
                        <c:v>44832.019305555557</c:v>
                      </c:pt>
                      <c:pt idx="4691">
                        <c:v>44832.019317129627</c:v>
                      </c:pt>
                      <c:pt idx="4692">
                        <c:v>44832.019328703704</c:v>
                      </c:pt>
                      <c:pt idx="4693">
                        <c:v>44832.01934027778</c:v>
                      </c:pt>
                      <c:pt idx="4694">
                        <c:v>44832.01935185185</c:v>
                      </c:pt>
                      <c:pt idx="4695">
                        <c:v>44832.019363425927</c:v>
                      </c:pt>
                      <c:pt idx="4696">
                        <c:v>44832.019375000003</c:v>
                      </c:pt>
                      <c:pt idx="4697">
                        <c:v>44832.019386574073</c:v>
                      </c:pt>
                      <c:pt idx="4698">
                        <c:v>44832.01939814815</c:v>
                      </c:pt>
                      <c:pt idx="4699">
                        <c:v>44832.019409722219</c:v>
                      </c:pt>
                      <c:pt idx="4700">
                        <c:v>44832.019421296296</c:v>
                      </c:pt>
                      <c:pt idx="4701">
                        <c:v>44832.019432870373</c:v>
                      </c:pt>
                      <c:pt idx="4702">
                        <c:v>44832.019444444442</c:v>
                      </c:pt>
                      <c:pt idx="4703">
                        <c:v>44832.019456018519</c:v>
                      </c:pt>
                      <c:pt idx="4704">
                        <c:v>44832.019467592596</c:v>
                      </c:pt>
                      <c:pt idx="4705">
                        <c:v>44832.019479166665</c:v>
                      </c:pt>
                      <c:pt idx="4706">
                        <c:v>44832.019490740742</c:v>
                      </c:pt>
                      <c:pt idx="4707">
                        <c:v>44832.019502314812</c:v>
                      </c:pt>
                      <c:pt idx="4708">
                        <c:v>44832.019513888888</c:v>
                      </c:pt>
                      <c:pt idx="4709">
                        <c:v>44832.019525462965</c:v>
                      </c:pt>
                      <c:pt idx="4710">
                        <c:v>44832.019537037035</c:v>
                      </c:pt>
                      <c:pt idx="4711">
                        <c:v>44832.019548611112</c:v>
                      </c:pt>
                      <c:pt idx="4712">
                        <c:v>44832.019560185188</c:v>
                      </c:pt>
                      <c:pt idx="4713">
                        <c:v>44832.019571759258</c:v>
                      </c:pt>
                      <c:pt idx="4714">
                        <c:v>44832.019583333335</c:v>
                      </c:pt>
                      <c:pt idx="4715">
                        <c:v>44832.019594907404</c:v>
                      </c:pt>
                      <c:pt idx="4716">
                        <c:v>44832.019606481481</c:v>
                      </c:pt>
                      <c:pt idx="4717">
                        <c:v>44832.019618055558</c:v>
                      </c:pt>
                      <c:pt idx="4718">
                        <c:v>44832.019629629627</c:v>
                      </c:pt>
                      <c:pt idx="4719">
                        <c:v>44832.019641203704</c:v>
                      </c:pt>
                      <c:pt idx="4720">
                        <c:v>44832.019652777781</c:v>
                      </c:pt>
                      <c:pt idx="4721">
                        <c:v>44832.01966435185</c:v>
                      </c:pt>
                      <c:pt idx="4722">
                        <c:v>44832.019675925927</c:v>
                      </c:pt>
                      <c:pt idx="4723">
                        <c:v>44832.019687499997</c:v>
                      </c:pt>
                      <c:pt idx="4724">
                        <c:v>44832.019699074073</c:v>
                      </c:pt>
                      <c:pt idx="4725">
                        <c:v>44832.01971064815</c:v>
                      </c:pt>
                      <c:pt idx="4726">
                        <c:v>44832.01972222222</c:v>
                      </c:pt>
                      <c:pt idx="4727">
                        <c:v>44832.019733796296</c:v>
                      </c:pt>
                      <c:pt idx="4728">
                        <c:v>44832.019745370373</c:v>
                      </c:pt>
                      <c:pt idx="4729">
                        <c:v>44832.019756944443</c:v>
                      </c:pt>
                      <c:pt idx="4730">
                        <c:v>44832.019768518519</c:v>
                      </c:pt>
                      <c:pt idx="4731">
                        <c:v>44832.019780092596</c:v>
                      </c:pt>
                      <c:pt idx="4732">
                        <c:v>44832.019791666666</c:v>
                      </c:pt>
                      <c:pt idx="4733">
                        <c:v>44832.019803240742</c:v>
                      </c:pt>
                      <c:pt idx="4734">
                        <c:v>44832.019814814812</c:v>
                      </c:pt>
                      <c:pt idx="4735">
                        <c:v>44832.019826388889</c:v>
                      </c:pt>
                      <c:pt idx="4736">
                        <c:v>44832.019837962966</c:v>
                      </c:pt>
                      <c:pt idx="4737">
                        <c:v>44832.019849537035</c:v>
                      </c:pt>
                      <c:pt idx="4738">
                        <c:v>44832.019861111112</c:v>
                      </c:pt>
                      <c:pt idx="4739">
                        <c:v>44832.019872685189</c:v>
                      </c:pt>
                      <c:pt idx="4740">
                        <c:v>44832.019884259258</c:v>
                      </c:pt>
                      <c:pt idx="4741">
                        <c:v>44832.019895833335</c:v>
                      </c:pt>
                      <c:pt idx="4742">
                        <c:v>44832.019907407404</c:v>
                      </c:pt>
                      <c:pt idx="4743">
                        <c:v>44832.019918981481</c:v>
                      </c:pt>
                      <c:pt idx="4744">
                        <c:v>44832.019930555558</c:v>
                      </c:pt>
                      <c:pt idx="4745">
                        <c:v>44832.019942129627</c:v>
                      </c:pt>
                      <c:pt idx="4746">
                        <c:v>44832.019953703704</c:v>
                      </c:pt>
                      <c:pt idx="4747">
                        <c:v>44832.019965277781</c:v>
                      </c:pt>
                      <c:pt idx="4748">
                        <c:v>44832.019976851851</c:v>
                      </c:pt>
                      <c:pt idx="4749">
                        <c:v>44832.019988425927</c:v>
                      </c:pt>
                      <c:pt idx="4750">
                        <c:v>44832.02</c:v>
                      </c:pt>
                      <c:pt idx="4751">
                        <c:v>44832.020011574074</c:v>
                      </c:pt>
                      <c:pt idx="4752">
                        <c:v>44832.02002314815</c:v>
                      </c:pt>
                      <c:pt idx="4753">
                        <c:v>44832.02003472222</c:v>
                      </c:pt>
                      <c:pt idx="4754">
                        <c:v>44832.020046296297</c:v>
                      </c:pt>
                      <c:pt idx="4755">
                        <c:v>44832.020057870373</c:v>
                      </c:pt>
                      <c:pt idx="4756">
                        <c:v>44832.020069444443</c:v>
                      </c:pt>
                      <c:pt idx="4757">
                        <c:v>44832.02008101852</c:v>
                      </c:pt>
                      <c:pt idx="4758">
                        <c:v>44832.020092592589</c:v>
                      </c:pt>
                      <c:pt idx="4759">
                        <c:v>44832.020104166666</c:v>
                      </c:pt>
                      <c:pt idx="4760">
                        <c:v>44832.020115740743</c:v>
                      </c:pt>
                      <c:pt idx="4761">
                        <c:v>44832.020127314812</c:v>
                      </c:pt>
                      <c:pt idx="4762">
                        <c:v>44832.020138888889</c:v>
                      </c:pt>
                      <c:pt idx="4763">
                        <c:v>44832.020150462966</c:v>
                      </c:pt>
                      <c:pt idx="4764">
                        <c:v>44832.020162037035</c:v>
                      </c:pt>
                      <c:pt idx="4765">
                        <c:v>44832.020173611112</c:v>
                      </c:pt>
                      <c:pt idx="4766">
                        <c:v>44832.020185185182</c:v>
                      </c:pt>
                      <c:pt idx="4767">
                        <c:v>44832.020196759258</c:v>
                      </c:pt>
                      <c:pt idx="4768">
                        <c:v>44832.020208333335</c:v>
                      </c:pt>
                      <c:pt idx="4769">
                        <c:v>44832.020219907405</c:v>
                      </c:pt>
                      <c:pt idx="4770">
                        <c:v>44832.020231481481</c:v>
                      </c:pt>
                      <c:pt idx="4771">
                        <c:v>44832.020243055558</c:v>
                      </c:pt>
                      <c:pt idx="4772">
                        <c:v>44832.020254629628</c:v>
                      </c:pt>
                      <c:pt idx="4773">
                        <c:v>44832.020266203705</c:v>
                      </c:pt>
                      <c:pt idx="4774">
                        <c:v>44832.020277777781</c:v>
                      </c:pt>
                      <c:pt idx="4775">
                        <c:v>44832.020289351851</c:v>
                      </c:pt>
                      <c:pt idx="4776">
                        <c:v>44832.020300925928</c:v>
                      </c:pt>
                      <c:pt idx="4777">
                        <c:v>44832.020312499997</c:v>
                      </c:pt>
                      <c:pt idx="4778">
                        <c:v>44832.020324074074</c:v>
                      </c:pt>
                      <c:pt idx="4779">
                        <c:v>44832.020335648151</c:v>
                      </c:pt>
                      <c:pt idx="4780">
                        <c:v>44832.02034722222</c:v>
                      </c:pt>
                      <c:pt idx="4781">
                        <c:v>44832.020358796297</c:v>
                      </c:pt>
                      <c:pt idx="4782">
                        <c:v>44832.020370370374</c:v>
                      </c:pt>
                      <c:pt idx="4783">
                        <c:v>44832.020381944443</c:v>
                      </c:pt>
                      <c:pt idx="4784">
                        <c:v>44832.02039351852</c:v>
                      </c:pt>
                      <c:pt idx="4785">
                        <c:v>44832.020405092589</c:v>
                      </c:pt>
                      <c:pt idx="4786">
                        <c:v>44832.020416666666</c:v>
                      </c:pt>
                      <c:pt idx="4787">
                        <c:v>44832.020428240743</c:v>
                      </c:pt>
                      <c:pt idx="4788">
                        <c:v>44832.020439814813</c:v>
                      </c:pt>
                      <c:pt idx="4789">
                        <c:v>44832.020451388889</c:v>
                      </c:pt>
                      <c:pt idx="4790">
                        <c:v>44832.020462962966</c:v>
                      </c:pt>
                      <c:pt idx="4791">
                        <c:v>44832.020474537036</c:v>
                      </c:pt>
                      <c:pt idx="4792">
                        <c:v>44832.020486111112</c:v>
                      </c:pt>
                      <c:pt idx="4793">
                        <c:v>44832.020497685182</c:v>
                      </c:pt>
                      <c:pt idx="4794">
                        <c:v>44832.020509259259</c:v>
                      </c:pt>
                      <c:pt idx="4795">
                        <c:v>44832.020520833335</c:v>
                      </c:pt>
                      <c:pt idx="4796">
                        <c:v>44832.020532407405</c:v>
                      </c:pt>
                      <c:pt idx="4797">
                        <c:v>44832.020543981482</c:v>
                      </c:pt>
                      <c:pt idx="4798">
                        <c:v>44832.020555555559</c:v>
                      </c:pt>
                      <c:pt idx="4799">
                        <c:v>44832.020567129628</c:v>
                      </c:pt>
                      <c:pt idx="4800">
                        <c:v>44832.020578703705</c:v>
                      </c:pt>
                      <c:pt idx="4801">
                        <c:v>44832.020590277774</c:v>
                      </c:pt>
                      <c:pt idx="4802">
                        <c:v>44832.020601851851</c:v>
                      </c:pt>
                      <c:pt idx="4803">
                        <c:v>44832.020613425928</c:v>
                      </c:pt>
                      <c:pt idx="4804">
                        <c:v>44832.020624999997</c:v>
                      </c:pt>
                      <c:pt idx="4805">
                        <c:v>44832.020636574074</c:v>
                      </c:pt>
                      <c:pt idx="4806">
                        <c:v>44832.020648148151</c:v>
                      </c:pt>
                      <c:pt idx="4807">
                        <c:v>44832.02065972222</c:v>
                      </c:pt>
                      <c:pt idx="4808">
                        <c:v>44832.020671296297</c:v>
                      </c:pt>
                      <c:pt idx="4809">
                        <c:v>44832.020682870374</c:v>
                      </c:pt>
                      <c:pt idx="4810">
                        <c:v>44832.020694444444</c:v>
                      </c:pt>
                      <c:pt idx="4811">
                        <c:v>44832.02070601852</c:v>
                      </c:pt>
                      <c:pt idx="4812">
                        <c:v>44832.02071759259</c:v>
                      </c:pt>
                      <c:pt idx="4813">
                        <c:v>44832.020729166667</c:v>
                      </c:pt>
                      <c:pt idx="4814">
                        <c:v>44832.020740740743</c:v>
                      </c:pt>
                      <c:pt idx="4815">
                        <c:v>44832.020752314813</c:v>
                      </c:pt>
                      <c:pt idx="4816">
                        <c:v>44832.02076388889</c:v>
                      </c:pt>
                      <c:pt idx="4817">
                        <c:v>44832.020775462966</c:v>
                      </c:pt>
                      <c:pt idx="4818">
                        <c:v>44832.020787037036</c:v>
                      </c:pt>
                      <c:pt idx="4819">
                        <c:v>44832.020798611113</c:v>
                      </c:pt>
                      <c:pt idx="4820">
                        <c:v>44832.020810185182</c:v>
                      </c:pt>
                      <c:pt idx="4821">
                        <c:v>44832.020821759259</c:v>
                      </c:pt>
                      <c:pt idx="4822">
                        <c:v>44832.020833333336</c:v>
                      </c:pt>
                      <c:pt idx="4823">
                        <c:v>44832.020844907405</c:v>
                      </c:pt>
                      <c:pt idx="4824">
                        <c:v>44832.020856481482</c:v>
                      </c:pt>
                      <c:pt idx="4825">
                        <c:v>44832.020868055559</c:v>
                      </c:pt>
                      <c:pt idx="4826">
                        <c:v>44832.020879629628</c:v>
                      </c:pt>
                      <c:pt idx="4827">
                        <c:v>44832.020891203705</c:v>
                      </c:pt>
                      <c:pt idx="4828">
                        <c:v>44832.020902777775</c:v>
                      </c:pt>
                      <c:pt idx="4829">
                        <c:v>44832.020914351851</c:v>
                      </c:pt>
                      <c:pt idx="4830">
                        <c:v>44832.020925925928</c:v>
                      </c:pt>
                      <c:pt idx="4831">
                        <c:v>44832.020937499998</c:v>
                      </c:pt>
                      <c:pt idx="4832">
                        <c:v>44832.020949074074</c:v>
                      </c:pt>
                      <c:pt idx="4833">
                        <c:v>44832.020960648151</c:v>
                      </c:pt>
                      <c:pt idx="4834">
                        <c:v>44832.020972222221</c:v>
                      </c:pt>
                      <c:pt idx="4835">
                        <c:v>44832.020983796298</c:v>
                      </c:pt>
                      <c:pt idx="4836">
                        <c:v>44832.020995370367</c:v>
                      </c:pt>
                      <c:pt idx="4837">
                        <c:v>44832.021006944444</c:v>
                      </c:pt>
                      <c:pt idx="4838">
                        <c:v>44832.021018518521</c:v>
                      </c:pt>
                      <c:pt idx="4839">
                        <c:v>44832.02103009259</c:v>
                      </c:pt>
                      <c:pt idx="4840">
                        <c:v>44832.021041666667</c:v>
                      </c:pt>
                      <c:pt idx="4841">
                        <c:v>44832.021053240744</c:v>
                      </c:pt>
                      <c:pt idx="4842">
                        <c:v>44832.021064814813</c:v>
                      </c:pt>
                      <c:pt idx="4843">
                        <c:v>44832.02107638889</c:v>
                      </c:pt>
                      <c:pt idx="4844">
                        <c:v>44832.021087962959</c:v>
                      </c:pt>
                      <c:pt idx="4845">
                        <c:v>44832.021099537036</c:v>
                      </c:pt>
                      <c:pt idx="4846">
                        <c:v>44832.021111111113</c:v>
                      </c:pt>
                      <c:pt idx="4847">
                        <c:v>44832.021122685182</c:v>
                      </c:pt>
                      <c:pt idx="4848">
                        <c:v>44832.021134259259</c:v>
                      </c:pt>
                      <c:pt idx="4849">
                        <c:v>44832.021145833336</c:v>
                      </c:pt>
                      <c:pt idx="4850">
                        <c:v>44832.021157407406</c:v>
                      </c:pt>
                      <c:pt idx="4851">
                        <c:v>44832.021168981482</c:v>
                      </c:pt>
                      <c:pt idx="4852">
                        <c:v>44832.021180555559</c:v>
                      </c:pt>
                      <c:pt idx="4853">
                        <c:v>44832.021192129629</c:v>
                      </c:pt>
                      <c:pt idx="4854">
                        <c:v>44832.021203703705</c:v>
                      </c:pt>
                      <c:pt idx="4855">
                        <c:v>44832.021215277775</c:v>
                      </c:pt>
                      <c:pt idx="4856">
                        <c:v>44832.021226851852</c:v>
                      </c:pt>
                      <c:pt idx="4857">
                        <c:v>44832.021238425928</c:v>
                      </c:pt>
                      <c:pt idx="4858">
                        <c:v>44832.021249999998</c:v>
                      </c:pt>
                      <c:pt idx="4859">
                        <c:v>44832.021261574075</c:v>
                      </c:pt>
                      <c:pt idx="4860">
                        <c:v>44832.021273148152</c:v>
                      </c:pt>
                      <c:pt idx="4861">
                        <c:v>44832.021284722221</c:v>
                      </c:pt>
                      <c:pt idx="4862">
                        <c:v>44832.021296296298</c:v>
                      </c:pt>
                      <c:pt idx="4863">
                        <c:v>44832.021307870367</c:v>
                      </c:pt>
                      <c:pt idx="4864">
                        <c:v>44832.021319444444</c:v>
                      </c:pt>
                      <c:pt idx="4865">
                        <c:v>44832.021331018521</c:v>
                      </c:pt>
                      <c:pt idx="4866">
                        <c:v>44832.02134259259</c:v>
                      </c:pt>
                      <c:pt idx="4867">
                        <c:v>44832.021354166667</c:v>
                      </c:pt>
                      <c:pt idx="4868">
                        <c:v>44832.021365740744</c:v>
                      </c:pt>
                      <c:pt idx="4869">
                        <c:v>44832.021377314813</c:v>
                      </c:pt>
                      <c:pt idx="4870">
                        <c:v>44832.02138888889</c:v>
                      </c:pt>
                      <c:pt idx="4871">
                        <c:v>44832.02140046296</c:v>
                      </c:pt>
                      <c:pt idx="4872">
                        <c:v>44832.021412037036</c:v>
                      </c:pt>
                      <c:pt idx="4873">
                        <c:v>44832.021423611113</c:v>
                      </c:pt>
                      <c:pt idx="4874">
                        <c:v>44832.021435185183</c:v>
                      </c:pt>
                      <c:pt idx="4875">
                        <c:v>44832.02144675926</c:v>
                      </c:pt>
                      <c:pt idx="4876">
                        <c:v>44832.021458333336</c:v>
                      </c:pt>
                      <c:pt idx="4877">
                        <c:v>44832.021469907406</c:v>
                      </c:pt>
                      <c:pt idx="4878">
                        <c:v>44832.021481481483</c:v>
                      </c:pt>
                      <c:pt idx="4879">
                        <c:v>44832.021493055552</c:v>
                      </c:pt>
                      <c:pt idx="4880">
                        <c:v>44832.021504629629</c:v>
                      </c:pt>
                      <c:pt idx="4881">
                        <c:v>44832.021516203706</c:v>
                      </c:pt>
                      <c:pt idx="4882">
                        <c:v>44832.021527777775</c:v>
                      </c:pt>
                      <c:pt idx="4883">
                        <c:v>44832.021539351852</c:v>
                      </c:pt>
                      <c:pt idx="4884">
                        <c:v>44832.021550925929</c:v>
                      </c:pt>
                      <c:pt idx="4885">
                        <c:v>44832.021562499998</c:v>
                      </c:pt>
                      <c:pt idx="4886">
                        <c:v>44832.021574074075</c:v>
                      </c:pt>
                      <c:pt idx="4887">
                        <c:v>44832.021585648145</c:v>
                      </c:pt>
                      <c:pt idx="4888">
                        <c:v>44832.021597222221</c:v>
                      </c:pt>
                      <c:pt idx="4889">
                        <c:v>44832.021608796298</c:v>
                      </c:pt>
                      <c:pt idx="4890">
                        <c:v>44832.021620370368</c:v>
                      </c:pt>
                      <c:pt idx="4891">
                        <c:v>44832.021631944444</c:v>
                      </c:pt>
                      <c:pt idx="4892">
                        <c:v>44832.021643518521</c:v>
                      </c:pt>
                      <c:pt idx="4893">
                        <c:v>44832.021655092591</c:v>
                      </c:pt>
                      <c:pt idx="4894">
                        <c:v>44832.021666666667</c:v>
                      </c:pt>
                      <c:pt idx="4895">
                        <c:v>44832.021678240744</c:v>
                      </c:pt>
                      <c:pt idx="4896">
                        <c:v>44832.021689814814</c:v>
                      </c:pt>
                      <c:pt idx="4897">
                        <c:v>44832.021701388891</c:v>
                      </c:pt>
                      <c:pt idx="4898">
                        <c:v>44832.02171296296</c:v>
                      </c:pt>
                      <c:pt idx="4899">
                        <c:v>44832.021724537037</c:v>
                      </c:pt>
                      <c:pt idx="4900">
                        <c:v>44832.021736111114</c:v>
                      </c:pt>
                      <c:pt idx="4901">
                        <c:v>44832.021747685183</c:v>
                      </c:pt>
                      <c:pt idx="4902">
                        <c:v>44832.02175925926</c:v>
                      </c:pt>
                      <c:pt idx="4903">
                        <c:v>44832.021770833337</c:v>
                      </c:pt>
                      <c:pt idx="4904">
                        <c:v>44832.021782407406</c:v>
                      </c:pt>
                      <c:pt idx="4905">
                        <c:v>44832.021793981483</c:v>
                      </c:pt>
                      <c:pt idx="4906">
                        <c:v>44832.021805555552</c:v>
                      </c:pt>
                      <c:pt idx="4907">
                        <c:v>44832.021817129629</c:v>
                      </c:pt>
                      <c:pt idx="4908">
                        <c:v>44832.021828703706</c:v>
                      </c:pt>
                      <c:pt idx="4909">
                        <c:v>44832.021840277775</c:v>
                      </c:pt>
                      <c:pt idx="4910">
                        <c:v>44832.021851851852</c:v>
                      </c:pt>
                      <c:pt idx="4911">
                        <c:v>44832.021863425929</c:v>
                      </c:pt>
                      <c:pt idx="4912">
                        <c:v>44832.021874999999</c:v>
                      </c:pt>
                      <c:pt idx="4913">
                        <c:v>44832.021886574075</c:v>
                      </c:pt>
                      <c:pt idx="4914">
                        <c:v>44832.021898148145</c:v>
                      </c:pt>
                      <c:pt idx="4915">
                        <c:v>44832.021909722222</c:v>
                      </c:pt>
                      <c:pt idx="4916">
                        <c:v>44832.021921296298</c:v>
                      </c:pt>
                      <c:pt idx="4917">
                        <c:v>44832.021932870368</c:v>
                      </c:pt>
                      <c:pt idx="4918">
                        <c:v>44832.021944444445</c:v>
                      </c:pt>
                      <c:pt idx="4919">
                        <c:v>44832.021956018521</c:v>
                      </c:pt>
                      <c:pt idx="4920">
                        <c:v>44832.021967592591</c:v>
                      </c:pt>
                      <c:pt idx="4921">
                        <c:v>44832.021979166668</c:v>
                      </c:pt>
                      <c:pt idx="4922">
                        <c:v>44832.021990740737</c:v>
                      </c:pt>
                      <c:pt idx="4923">
                        <c:v>44832.022002314814</c:v>
                      </c:pt>
                      <c:pt idx="4924">
                        <c:v>44832.022013888891</c:v>
                      </c:pt>
                      <c:pt idx="4925">
                        <c:v>44832.02202546296</c:v>
                      </c:pt>
                      <c:pt idx="4926">
                        <c:v>44832.022037037037</c:v>
                      </c:pt>
                      <c:pt idx="4927">
                        <c:v>44832.022048611114</c:v>
                      </c:pt>
                      <c:pt idx="4928">
                        <c:v>44832.022060185183</c:v>
                      </c:pt>
                      <c:pt idx="4929">
                        <c:v>44832.02207175926</c:v>
                      </c:pt>
                      <c:pt idx="4930">
                        <c:v>44832.022083333337</c:v>
                      </c:pt>
                      <c:pt idx="4931">
                        <c:v>44832.022094907406</c:v>
                      </c:pt>
                      <c:pt idx="4932">
                        <c:v>44832.022106481483</c:v>
                      </c:pt>
                      <c:pt idx="4933">
                        <c:v>44832.022118055553</c:v>
                      </c:pt>
                      <c:pt idx="4934">
                        <c:v>44832.022129629629</c:v>
                      </c:pt>
                      <c:pt idx="4935">
                        <c:v>44832.022141203706</c:v>
                      </c:pt>
                      <c:pt idx="4936">
                        <c:v>44832.022152777776</c:v>
                      </c:pt>
                      <c:pt idx="4937">
                        <c:v>44832.022164351853</c:v>
                      </c:pt>
                      <c:pt idx="4938">
                        <c:v>44832.022175925929</c:v>
                      </c:pt>
                      <c:pt idx="4939">
                        <c:v>44832.022187499999</c:v>
                      </c:pt>
                      <c:pt idx="4940">
                        <c:v>44832.022199074076</c:v>
                      </c:pt>
                      <c:pt idx="4941">
                        <c:v>44832.022210648145</c:v>
                      </c:pt>
                      <c:pt idx="4942">
                        <c:v>44832.022222222222</c:v>
                      </c:pt>
                      <c:pt idx="4943">
                        <c:v>44832.022233796299</c:v>
                      </c:pt>
                      <c:pt idx="4944">
                        <c:v>44832.022245370368</c:v>
                      </c:pt>
                      <c:pt idx="4945">
                        <c:v>44832.022256944445</c:v>
                      </c:pt>
                      <c:pt idx="4946">
                        <c:v>44832.022268518522</c:v>
                      </c:pt>
                      <c:pt idx="4947">
                        <c:v>44832.022280092591</c:v>
                      </c:pt>
                      <c:pt idx="4948">
                        <c:v>44832.022291666668</c:v>
                      </c:pt>
                      <c:pt idx="4949">
                        <c:v>44832.022303240738</c:v>
                      </c:pt>
                      <c:pt idx="4950">
                        <c:v>44832.022314814814</c:v>
                      </c:pt>
                      <c:pt idx="4951">
                        <c:v>44832.022326388891</c:v>
                      </c:pt>
                      <c:pt idx="4952">
                        <c:v>44832.022337962961</c:v>
                      </c:pt>
                      <c:pt idx="4953">
                        <c:v>44832.022349537037</c:v>
                      </c:pt>
                      <c:pt idx="4954">
                        <c:v>44832.022361111114</c:v>
                      </c:pt>
                      <c:pt idx="4955">
                        <c:v>44832.022372685184</c:v>
                      </c:pt>
                      <c:pt idx="4956">
                        <c:v>44832.02238425926</c:v>
                      </c:pt>
                      <c:pt idx="4957">
                        <c:v>44832.02239583333</c:v>
                      </c:pt>
                      <c:pt idx="4958">
                        <c:v>44832.022407407407</c:v>
                      </c:pt>
                      <c:pt idx="4959">
                        <c:v>44832.022418981483</c:v>
                      </c:pt>
                      <c:pt idx="4960">
                        <c:v>44832.022430555553</c:v>
                      </c:pt>
                      <c:pt idx="4961">
                        <c:v>44832.02244212963</c:v>
                      </c:pt>
                      <c:pt idx="4962">
                        <c:v>44832.022453703707</c:v>
                      </c:pt>
                      <c:pt idx="4963">
                        <c:v>44832.022465277776</c:v>
                      </c:pt>
                      <c:pt idx="4964">
                        <c:v>44832.022476851853</c:v>
                      </c:pt>
                      <c:pt idx="4965">
                        <c:v>44832.022488425922</c:v>
                      </c:pt>
                      <c:pt idx="4966">
                        <c:v>44832.022499999999</c:v>
                      </c:pt>
                      <c:pt idx="4967">
                        <c:v>44832.022511574076</c:v>
                      </c:pt>
                      <c:pt idx="4968">
                        <c:v>44832.022523148145</c:v>
                      </c:pt>
                      <c:pt idx="4969">
                        <c:v>44832.022534722222</c:v>
                      </c:pt>
                      <c:pt idx="4970">
                        <c:v>44832.022546296299</c:v>
                      </c:pt>
                      <c:pt idx="4971">
                        <c:v>44832.022557870368</c:v>
                      </c:pt>
                      <c:pt idx="4972">
                        <c:v>44832.022569444445</c:v>
                      </c:pt>
                      <c:pt idx="4973">
                        <c:v>44832.022581018522</c:v>
                      </c:pt>
                      <c:pt idx="4974">
                        <c:v>44832.022592592592</c:v>
                      </c:pt>
                      <c:pt idx="4975">
                        <c:v>44832.022604166668</c:v>
                      </c:pt>
                      <c:pt idx="4976">
                        <c:v>44832.022615740738</c:v>
                      </c:pt>
                      <c:pt idx="4977">
                        <c:v>44832.022627314815</c:v>
                      </c:pt>
                      <c:pt idx="4978">
                        <c:v>44832.022638888891</c:v>
                      </c:pt>
                      <c:pt idx="4979">
                        <c:v>44832.022650462961</c:v>
                      </c:pt>
                      <c:pt idx="4980">
                        <c:v>44832.022662037038</c:v>
                      </c:pt>
                      <c:pt idx="4981">
                        <c:v>44832.022673611114</c:v>
                      </c:pt>
                      <c:pt idx="4982">
                        <c:v>44832.022685185184</c:v>
                      </c:pt>
                      <c:pt idx="4983">
                        <c:v>44832.022696759261</c:v>
                      </c:pt>
                      <c:pt idx="4984">
                        <c:v>44832.02270833333</c:v>
                      </c:pt>
                      <c:pt idx="4985">
                        <c:v>44832.022719907407</c:v>
                      </c:pt>
                      <c:pt idx="4986">
                        <c:v>44832.022731481484</c:v>
                      </c:pt>
                      <c:pt idx="4987">
                        <c:v>44832.022743055553</c:v>
                      </c:pt>
                      <c:pt idx="4988">
                        <c:v>44832.02275462963</c:v>
                      </c:pt>
                      <c:pt idx="4989">
                        <c:v>44832.022766203707</c:v>
                      </c:pt>
                      <c:pt idx="4990">
                        <c:v>44832.022777777776</c:v>
                      </c:pt>
                      <c:pt idx="4991">
                        <c:v>44832.022789351853</c:v>
                      </c:pt>
                      <c:pt idx="4992">
                        <c:v>44832.022800925923</c:v>
                      </c:pt>
                      <c:pt idx="4993">
                        <c:v>44832.022812499999</c:v>
                      </c:pt>
                      <c:pt idx="4994">
                        <c:v>44832.022824074076</c:v>
                      </c:pt>
                      <c:pt idx="4995">
                        <c:v>44832.022835648146</c:v>
                      </c:pt>
                      <c:pt idx="4996">
                        <c:v>44832.022847222222</c:v>
                      </c:pt>
                      <c:pt idx="4997">
                        <c:v>44832.022858796299</c:v>
                      </c:pt>
                      <c:pt idx="4998">
                        <c:v>44832.022870370369</c:v>
                      </c:pt>
                      <c:pt idx="4999">
                        <c:v>44832.022881944446</c:v>
                      </c:pt>
                      <c:pt idx="5000">
                        <c:v>44832.022893518515</c:v>
                      </c:pt>
                      <c:pt idx="5001">
                        <c:v>44832.022905092592</c:v>
                      </c:pt>
                      <c:pt idx="5002">
                        <c:v>44832.022916666669</c:v>
                      </c:pt>
                      <c:pt idx="5003">
                        <c:v>44832.022928240738</c:v>
                      </c:pt>
                      <c:pt idx="5004">
                        <c:v>44832.022939814815</c:v>
                      </c:pt>
                      <c:pt idx="5005">
                        <c:v>44832.022951388892</c:v>
                      </c:pt>
                      <c:pt idx="5006">
                        <c:v>44832.022962962961</c:v>
                      </c:pt>
                      <c:pt idx="5007">
                        <c:v>44832.022974537038</c:v>
                      </c:pt>
                      <c:pt idx="5008">
                        <c:v>44832.022986111115</c:v>
                      </c:pt>
                      <c:pt idx="5009">
                        <c:v>44832.022997685184</c:v>
                      </c:pt>
                      <c:pt idx="5010">
                        <c:v>44832.023009259261</c:v>
                      </c:pt>
                      <c:pt idx="5011">
                        <c:v>44832.023020833331</c:v>
                      </c:pt>
                      <c:pt idx="5012">
                        <c:v>44832.023032407407</c:v>
                      </c:pt>
                      <c:pt idx="5013">
                        <c:v>44832.023043981484</c:v>
                      </c:pt>
                      <c:pt idx="5014">
                        <c:v>44832.023055555554</c:v>
                      </c:pt>
                      <c:pt idx="5015">
                        <c:v>44832.02306712963</c:v>
                      </c:pt>
                      <c:pt idx="5016">
                        <c:v>44832.023078703707</c:v>
                      </c:pt>
                      <c:pt idx="5017">
                        <c:v>44832.023090277777</c:v>
                      </c:pt>
                      <c:pt idx="5018">
                        <c:v>44832.023101851853</c:v>
                      </c:pt>
                      <c:pt idx="5019">
                        <c:v>44832.023113425923</c:v>
                      </c:pt>
                      <c:pt idx="5020">
                        <c:v>44832.023125</c:v>
                      </c:pt>
                      <c:pt idx="5021">
                        <c:v>44832.023136574076</c:v>
                      </c:pt>
                      <c:pt idx="5022">
                        <c:v>44832.023148148146</c:v>
                      </c:pt>
                      <c:pt idx="5023">
                        <c:v>44832.023159722223</c:v>
                      </c:pt>
                      <c:pt idx="5024">
                        <c:v>44832.0231712963</c:v>
                      </c:pt>
                      <c:pt idx="5025">
                        <c:v>44832.023182870369</c:v>
                      </c:pt>
                      <c:pt idx="5026">
                        <c:v>44832.023194444446</c:v>
                      </c:pt>
                      <c:pt idx="5027">
                        <c:v>44832.023206018515</c:v>
                      </c:pt>
                      <c:pt idx="5028">
                        <c:v>44832.023217592592</c:v>
                      </c:pt>
                      <c:pt idx="5029">
                        <c:v>44832.023229166669</c:v>
                      </c:pt>
                      <c:pt idx="5030">
                        <c:v>44832.023240740738</c:v>
                      </c:pt>
                      <c:pt idx="5031">
                        <c:v>44832.023252314815</c:v>
                      </c:pt>
                      <c:pt idx="5032">
                        <c:v>44832.023263888892</c:v>
                      </c:pt>
                      <c:pt idx="5033">
                        <c:v>44832.023275462961</c:v>
                      </c:pt>
                      <c:pt idx="5034">
                        <c:v>44832.023287037038</c:v>
                      </c:pt>
                      <c:pt idx="5035">
                        <c:v>44832.023298611108</c:v>
                      </c:pt>
                      <c:pt idx="5036">
                        <c:v>44832.023310185185</c:v>
                      </c:pt>
                      <c:pt idx="5037">
                        <c:v>44832.023321759261</c:v>
                      </c:pt>
                      <c:pt idx="5038">
                        <c:v>44832.023333333331</c:v>
                      </c:pt>
                      <c:pt idx="5039">
                        <c:v>44832.023344907408</c:v>
                      </c:pt>
                      <c:pt idx="5040">
                        <c:v>44832.023356481484</c:v>
                      </c:pt>
                      <c:pt idx="5041">
                        <c:v>44832.023368055554</c:v>
                      </c:pt>
                      <c:pt idx="5042">
                        <c:v>44832.023379629631</c:v>
                      </c:pt>
                      <c:pt idx="5043">
                        <c:v>44832.0233912037</c:v>
                      </c:pt>
                      <c:pt idx="5044">
                        <c:v>44832.023402777777</c:v>
                      </c:pt>
                      <c:pt idx="5045">
                        <c:v>44832.023414351854</c:v>
                      </c:pt>
                      <c:pt idx="5046">
                        <c:v>44832.023425925923</c:v>
                      </c:pt>
                      <c:pt idx="5047">
                        <c:v>44832.0234375</c:v>
                      </c:pt>
                      <c:pt idx="5048">
                        <c:v>44832.023449074077</c:v>
                      </c:pt>
                      <c:pt idx="5049">
                        <c:v>44832.023460648146</c:v>
                      </c:pt>
                      <c:pt idx="5050">
                        <c:v>44832.023472222223</c:v>
                      </c:pt>
                      <c:pt idx="5051">
                        <c:v>44832.0234837963</c:v>
                      </c:pt>
                      <c:pt idx="5052">
                        <c:v>44832.023495370369</c:v>
                      </c:pt>
                      <c:pt idx="5053">
                        <c:v>44832.023506944446</c:v>
                      </c:pt>
                      <c:pt idx="5054">
                        <c:v>44832.023518518516</c:v>
                      </c:pt>
                      <c:pt idx="5055">
                        <c:v>44832.023530092592</c:v>
                      </c:pt>
                      <c:pt idx="5056">
                        <c:v>44832.023541666669</c:v>
                      </c:pt>
                      <c:pt idx="5057">
                        <c:v>44832.023553240739</c:v>
                      </c:pt>
                      <c:pt idx="5058">
                        <c:v>44832.023564814815</c:v>
                      </c:pt>
                      <c:pt idx="5059">
                        <c:v>44832.023576388892</c:v>
                      </c:pt>
                      <c:pt idx="5060">
                        <c:v>44832.023587962962</c:v>
                      </c:pt>
                      <c:pt idx="5061">
                        <c:v>44832.023599537039</c:v>
                      </c:pt>
                      <c:pt idx="5062">
                        <c:v>44832.023611111108</c:v>
                      </c:pt>
                      <c:pt idx="5063">
                        <c:v>44832.023622685185</c:v>
                      </c:pt>
                      <c:pt idx="5064">
                        <c:v>44832.023634259262</c:v>
                      </c:pt>
                      <c:pt idx="5065">
                        <c:v>44832.023645833331</c:v>
                      </c:pt>
                      <c:pt idx="5066">
                        <c:v>44832.023657407408</c:v>
                      </c:pt>
                      <c:pt idx="5067">
                        <c:v>44832.023668981485</c:v>
                      </c:pt>
                      <c:pt idx="5068">
                        <c:v>44832.023680555554</c:v>
                      </c:pt>
                      <c:pt idx="5069">
                        <c:v>44832.023692129631</c:v>
                      </c:pt>
                      <c:pt idx="5070">
                        <c:v>44832.0237037037</c:v>
                      </c:pt>
                      <c:pt idx="5071">
                        <c:v>44832.023715277777</c:v>
                      </c:pt>
                      <c:pt idx="5072">
                        <c:v>44832.023726851854</c:v>
                      </c:pt>
                      <c:pt idx="5073">
                        <c:v>44832.023738425924</c:v>
                      </c:pt>
                      <c:pt idx="5074">
                        <c:v>44832.02375</c:v>
                      </c:pt>
                      <c:pt idx="5075">
                        <c:v>44832.023761574077</c:v>
                      </c:pt>
                      <c:pt idx="5076">
                        <c:v>44832.023773148147</c:v>
                      </c:pt>
                      <c:pt idx="5077">
                        <c:v>44832.023784722223</c:v>
                      </c:pt>
                      <c:pt idx="5078">
                        <c:v>44832.023796296293</c:v>
                      </c:pt>
                      <c:pt idx="5079">
                        <c:v>44832.02380787037</c:v>
                      </c:pt>
                      <c:pt idx="5080">
                        <c:v>44832.023819444446</c:v>
                      </c:pt>
                      <c:pt idx="5081">
                        <c:v>44832.023831018516</c:v>
                      </c:pt>
                      <c:pt idx="5082">
                        <c:v>44832.023842592593</c:v>
                      </c:pt>
                      <c:pt idx="5083">
                        <c:v>44832.023854166669</c:v>
                      </c:pt>
                      <c:pt idx="5084">
                        <c:v>44832.023865740739</c:v>
                      </c:pt>
                      <c:pt idx="5085">
                        <c:v>44832.023877314816</c:v>
                      </c:pt>
                      <c:pt idx="5086">
                        <c:v>44832.023888888885</c:v>
                      </c:pt>
                      <c:pt idx="5087">
                        <c:v>44832.023900462962</c:v>
                      </c:pt>
                      <c:pt idx="5088">
                        <c:v>44832.023912037039</c:v>
                      </c:pt>
                      <c:pt idx="5089">
                        <c:v>44832.023923611108</c:v>
                      </c:pt>
                      <c:pt idx="5090">
                        <c:v>44832.023935185185</c:v>
                      </c:pt>
                      <c:pt idx="5091">
                        <c:v>44832.023946759262</c:v>
                      </c:pt>
                      <c:pt idx="5092">
                        <c:v>44832.023958333331</c:v>
                      </c:pt>
                      <c:pt idx="5093">
                        <c:v>44832.023969907408</c:v>
                      </c:pt>
                      <c:pt idx="5094">
                        <c:v>44832.023981481485</c:v>
                      </c:pt>
                      <c:pt idx="5095">
                        <c:v>44832.023993055554</c:v>
                      </c:pt>
                      <c:pt idx="5096">
                        <c:v>44832.024004629631</c:v>
                      </c:pt>
                      <c:pt idx="5097">
                        <c:v>44832.024016203701</c:v>
                      </c:pt>
                      <c:pt idx="5098">
                        <c:v>44832.024027777778</c:v>
                      </c:pt>
                      <c:pt idx="5099">
                        <c:v>44832.024039351854</c:v>
                      </c:pt>
                      <c:pt idx="5100">
                        <c:v>44832.024050925924</c:v>
                      </c:pt>
                      <c:pt idx="5101">
                        <c:v>44832.024062500001</c:v>
                      </c:pt>
                      <c:pt idx="5102">
                        <c:v>44832.024074074077</c:v>
                      </c:pt>
                      <c:pt idx="5103">
                        <c:v>44832.024085648147</c:v>
                      </c:pt>
                      <c:pt idx="5104">
                        <c:v>44832.024097222224</c:v>
                      </c:pt>
                      <c:pt idx="5105">
                        <c:v>44832.024108796293</c:v>
                      </c:pt>
                      <c:pt idx="5106">
                        <c:v>44832.02412037037</c:v>
                      </c:pt>
                      <c:pt idx="5107">
                        <c:v>44832.024131944447</c:v>
                      </c:pt>
                      <c:pt idx="5108">
                        <c:v>44832.024143518516</c:v>
                      </c:pt>
                      <c:pt idx="5109">
                        <c:v>44832.024155092593</c:v>
                      </c:pt>
                      <c:pt idx="5110">
                        <c:v>44832.02416666667</c:v>
                      </c:pt>
                      <c:pt idx="5111">
                        <c:v>44832.024178240739</c:v>
                      </c:pt>
                      <c:pt idx="5112">
                        <c:v>44832.024189814816</c:v>
                      </c:pt>
                      <c:pt idx="5113">
                        <c:v>44832.024201388886</c:v>
                      </c:pt>
                      <c:pt idx="5114">
                        <c:v>44832.024212962962</c:v>
                      </c:pt>
                      <c:pt idx="5115">
                        <c:v>44832.024224537039</c:v>
                      </c:pt>
                      <c:pt idx="5116">
                        <c:v>44832.024236111109</c:v>
                      </c:pt>
                      <c:pt idx="5117">
                        <c:v>44832.024247685185</c:v>
                      </c:pt>
                      <c:pt idx="5118">
                        <c:v>44832.024259259262</c:v>
                      </c:pt>
                      <c:pt idx="5119">
                        <c:v>44832.024270833332</c:v>
                      </c:pt>
                      <c:pt idx="5120">
                        <c:v>44832.024282407408</c:v>
                      </c:pt>
                      <c:pt idx="5121">
                        <c:v>44832.024293981478</c:v>
                      </c:pt>
                      <c:pt idx="5122">
                        <c:v>44832.024305555555</c:v>
                      </c:pt>
                      <c:pt idx="5123">
                        <c:v>44832.024317129632</c:v>
                      </c:pt>
                      <c:pt idx="5124">
                        <c:v>44832.024328703701</c:v>
                      </c:pt>
                      <c:pt idx="5125">
                        <c:v>44832.024340277778</c:v>
                      </c:pt>
                      <c:pt idx="5126">
                        <c:v>44832.024351851855</c:v>
                      </c:pt>
                      <c:pt idx="5127">
                        <c:v>44832.024363425924</c:v>
                      </c:pt>
                      <c:pt idx="5128">
                        <c:v>44832.024375000001</c:v>
                      </c:pt>
                      <c:pt idx="5129">
                        <c:v>44832.024386574078</c:v>
                      </c:pt>
                      <c:pt idx="5130">
                        <c:v>44832.024398148147</c:v>
                      </c:pt>
                      <c:pt idx="5131">
                        <c:v>44832.024409722224</c:v>
                      </c:pt>
                      <c:pt idx="5132">
                        <c:v>44832.024421296293</c:v>
                      </c:pt>
                      <c:pt idx="5133">
                        <c:v>44832.02443287037</c:v>
                      </c:pt>
                      <c:pt idx="5134">
                        <c:v>44832.024444444447</c:v>
                      </c:pt>
                      <c:pt idx="5135">
                        <c:v>44832.024456018517</c:v>
                      </c:pt>
                      <c:pt idx="5136">
                        <c:v>44832.024467592593</c:v>
                      </c:pt>
                      <c:pt idx="5137">
                        <c:v>44832.02447916667</c:v>
                      </c:pt>
                      <c:pt idx="5138">
                        <c:v>44832.02449074074</c:v>
                      </c:pt>
                      <c:pt idx="5139">
                        <c:v>44832.024502314816</c:v>
                      </c:pt>
                      <c:pt idx="5140">
                        <c:v>44832.024513888886</c:v>
                      </c:pt>
                      <c:pt idx="5141">
                        <c:v>44832.024525462963</c:v>
                      </c:pt>
                      <c:pt idx="5142">
                        <c:v>44832.024537037039</c:v>
                      </c:pt>
                      <c:pt idx="5143">
                        <c:v>44832.024548611109</c:v>
                      </c:pt>
                      <c:pt idx="5144">
                        <c:v>44832.024560185186</c:v>
                      </c:pt>
                      <c:pt idx="5145">
                        <c:v>44832.024571759262</c:v>
                      </c:pt>
                      <c:pt idx="5146">
                        <c:v>44832.024583333332</c:v>
                      </c:pt>
                      <c:pt idx="5147">
                        <c:v>44832.024594907409</c:v>
                      </c:pt>
                      <c:pt idx="5148">
                        <c:v>44832.024606481478</c:v>
                      </c:pt>
                      <c:pt idx="5149">
                        <c:v>44832.024618055555</c:v>
                      </c:pt>
                      <c:pt idx="5150">
                        <c:v>44832.024629629632</c:v>
                      </c:pt>
                      <c:pt idx="5151">
                        <c:v>44832.024641203701</c:v>
                      </c:pt>
                      <c:pt idx="5152">
                        <c:v>44832.024652777778</c:v>
                      </c:pt>
                      <c:pt idx="5153">
                        <c:v>44832.024664351855</c:v>
                      </c:pt>
                      <c:pt idx="5154">
                        <c:v>44832.024675925924</c:v>
                      </c:pt>
                      <c:pt idx="5155">
                        <c:v>44832.024687500001</c:v>
                      </c:pt>
                      <c:pt idx="5156">
                        <c:v>44832.024699074071</c:v>
                      </c:pt>
                      <c:pt idx="5157">
                        <c:v>44832.024710648147</c:v>
                      </c:pt>
                      <c:pt idx="5158">
                        <c:v>44832.024722222224</c:v>
                      </c:pt>
                      <c:pt idx="5159">
                        <c:v>44832.024733796294</c:v>
                      </c:pt>
                      <c:pt idx="5160">
                        <c:v>44832.024745370371</c:v>
                      </c:pt>
                      <c:pt idx="5161">
                        <c:v>44832.024756944447</c:v>
                      </c:pt>
                      <c:pt idx="5162">
                        <c:v>44832.024768518517</c:v>
                      </c:pt>
                      <c:pt idx="5163">
                        <c:v>44832.024780092594</c:v>
                      </c:pt>
                      <c:pt idx="5164">
                        <c:v>44832.024791666663</c:v>
                      </c:pt>
                      <c:pt idx="5165">
                        <c:v>44832.02480324074</c:v>
                      </c:pt>
                      <c:pt idx="5166">
                        <c:v>44832.024814814817</c:v>
                      </c:pt>
                      <c:pt idx="5167">
                        <c:v>44832.024826388886</c:v>
                      </c:pt>
                      <c:pt idx="5168">
                        <c:v>44832.024837962963</c:v>
                      </c:pt>
                      <c:pt idx="5169">
                        <c:v>44832.024861111109</c:v>
                      </c:pt>
                      <c:pt idx="5170">
                        <c:v>44832.024872685186</c:v>
                      </c:pt>
                      <c:pt idx="5171">
                        <c:v>44832.024884259263</c:v>
                      </c:pt>
                      <c:pt idx="5172">
                        <c:v>44832.024895833332</c:v>
                      </c:pt>
                      <c:pt idx="5173">
                        <c:v>44832.024907407409</c:v>
                      </c:pt>
                      <c:pt idx="5174">
                        <c:v>44832.024918981479</c:v>
                      </c:pt>
                      <c:pt idx="5175">
                        <c:v>44832.024918981479</c:v>
                      </c:pt>
                      <c:pt idx="5176">
                        <c:v>44832.024930555555</c:v>
                      </c:pt>
                      <c:pt idx="5177">
                        <c:v>44832.024942129632</c:v>
                      </c:pt>
                      <c:pt idx="5178">
                        <c:v>44832.024953703702</c:v>
                      </c:pt>
                      <c:pt idx="5179">
                        <c:v>44832.024965277778</c:v>
                      </c:pt>
                      <c:pt idx="5180">
                        <c:v>44832.024976851855</c:v>
                      </c:pt>
                      <c:pt idx="5181">
                        <c:v>44832.024988425925</c:v>
                      </c:pt>
                      <c:pt idx="5182">
                        <c:v>44832.025000000001</c:v>
                      </c:pt>
                      <c:pt idx="5183">
                        <c:v>44832.025011574071</c:v>
                      </c:pt>
                      <c:pt idx="5184">
                        <c:v>44832.025023148148</c:v>
                      </c:pt>
                      <c:pt idx="5185">
                        <c:v>44832.025034722225</c:v>
                      </c:pt>
                      <c:pt idx="5186">
                        <c:v>44832.025057870371</c:v>
                      </c:pt>
                      <c:pt idx="5187">
                        <c:v>44832.025069444448</c:v>
                      </c:pt>
                      <c:pt idx="5188">
                        <c:v>44832.025081018517</c:v>
                      </c:pt>
                      <c:pt idx="5189">
                        <c:v>44832.025092592594</c:v>
                      </c:pt>
                      <c:pt idx="5190">
                        <c:v>44832.025104166663</c:v>
                      </c:pt>
                      <c:pt idx="5191">
                        <c:v>44832.02511574074</c:v>
                      </c:pt>
                      <c:pt idx="5192">
                        <c:v>44832.025127314817</c:v>
                      </c:pt>
                      <c:pt idx="5193">
                        <c:v>44832.025138888886</c:v>
                      </c:pt>
                      <c:pt idx="5194">
                        <c:v>44832.025150462963</c:v>
                      </c:pt>
                      <c:pt idx="5195">
                        <c:v>44832.02516203704</c:v>
                      </c:pt>
                      <c:pt idx="5196">
                        <c:v>44832.025173611109</c:v>
                      </c:pt>
                      <c:pt idx="5197">
                        <c:v>44832.025185185186</c:v>
                      </c:pt>
                      <c:pt idx="5198">
                        <c:v>44832.025196759256</c:v>
                      </c:pt>
                      <c:pt idx="5199">
                        <c:v>44832.025208333333</c:v>
                      </c:pt>
                      <c:pt idx="5200">
                        <c:v>44832.025219907409</c:v>
                      </c:pt>
                      <c:pt idx="5201">
                        <c:v>44832.025219907409</c:v>
                      </c:pt>
                      <c:pt idx="5202">
                        <c:v>44832.025231481479</c:v>
                      </c:pt>
                      <c:pt idx="5203">
                        <c:v>44832.025254629632</c:v>
                      </c:pt>
                      <c:pt idx="5204">
                        <c:v>44832.025266203702</c:v>
                      </c:pt>
                      <c:pt idx="5205">
                        <c:v>44832.025277777779</c:v>
                      </c:pt>
                      <c:pt idx="5206">
                        <c:v>44832.025289351855</c:v>
                      </c:pt>
                      <c:pt idx="5207">
                        <c:v>44832.025300925925</c:v>
                      </c:pt>
                      <c:pt idx="5208">
                        <c:v>44832.025312500002</c:v>
                      </c:pt>
                      <c:pt idx="5209">
                        <c:v>44832.025324074071</c:v>
                      </c:pt>
                      <c:pt idx="5210">
                        <c:v>44832.025335648148</c:v>
                      </c:pt>
                      <c:pt idx="5211">
                        <c:v>44832.025347222225</c:v>
                      </c:pt>
                      <c:pt idx="5212">
                        <c:v>44832.025358796294</c:v>
                      </c:pt>
                      <c:pt idx="5213">
                        <c:v>44832.025370370371</c:v>
                      </c:pt>
                      <c:pt idx="5214">
                        <c:v>44832.025381944448</c:v>
                      </c:pt>
                      <c:pt idx="5215">
                        <c:v>44832.025393518517</c:v>
                      </c:pt>
                      <c:pt idx="5216">
                        <c:v>44832.025405092594</c:v>
                      </c:pt>
                      <c:pt idx="5217">
                        <c:v>44832.025416666664</c:v>
                      </c:pt>
                      <c:pt idx="5218">
                        <c:v>44832.02542824074</c:v>
                      </c:pt>
                      <c:pt idx="5219">
                        <c:v>44832.025439814817</c:v>
                      </c:pt>
                      <c:pt idx="5220">
                        <c:v>44832.025451388887</c:v>
                      </c:pt>
                      <c:pt idx="5221">
                        <c:v>44832.025462962964</c:v>
                      </c:pt>
                      <c:pt idx="5222">
                        <c:v>44832.02547453704</c:v>
                      </c:pt>
                      <c:pt idx="5223">
                        <c:v>44832.02548611111</c:v>
                      </c:pt>
                      <c:pt idx="5224">
                        <c:v>44832.025497685187</c:v>
                      </c:pt>
                      <c:pt idx="5225">
                        <c:v>44832.025509259256</c:v>
                      </c:pt>
                      <c:pt idx="5226">
                        <c:v>44832.025520833333</c:v>
                      </c:pt>
                      <c:pt idx="5227">
                        <c:v>44832.02553240741</c:v>
                      </c:pt>
                      <c:pt idx="5228">
                        <c:v>44832.025543981479</c:v>
                      </c:pt>
                      <c:pt idx="5229">
                        <c:v>44832.025555555556</c:v>
                      </c:pt>
                      <c:pt idx="5230">
                        <c:v>44832.025567129633</c:v>
                      </c:pt>
                      <c:pt idx="5231">
                        <c:v>44832.025578703702</c:v>
                      </c:pt>
                      <c:pt idx="5232">
                        <c:v>44832.025590277779</c:v>
                      </c:pt>
                      <c:pt idx="5233">
                        <c:v>44832.025601851848</c:v>
                      </c:pt>
                      <c:pt idx="5234">
                        <c:v>44832.025613425925</c:v>
                      </c:pt>
                      <c:pt idx="5235">
                        <c:v>44832.025625000002</c:v>
                      </c:pt>
                      <c:pt idx="5236">
                        <c:v>44832.025636574072</c:v>
                      </c:pt>
                      <c:pt idx="5237">
                        <c:v>44832.025648148148</c:v>
                      </c:pt>
                      <c:pt idx="5238">
                        <c:v>44832.025659722225</c:v>
                      </c:pt>
                      <c:pt idx="5239">
                        <c:v>44832.025671296295</c:v>
                      </c:pt>
                      <c:pt idx="5240">
                        <c:v>44832.025682870371</c:v>
                      </c:pt>
                      <c:pt idx="5241">
                        <c:v>44832.025694444441</c:v>
                      </c:pt>
                      <c:pt idx="5242">
                        <c:v>44832.025706018518</c:v>
                      </c:pt>
                      <c:pt idx="5243">
                        <c:v>44832.025717592594</c:v>
                      </c:pt>
                      <c:pt idx="5244">
                        <c:v>44832.025729166664</c:v>
                      </c:pt>
                      <c:pt idx="5245">
                        <c:v>44832.025740740741</c:v>
                      </c:pt>
                      <c:pt idx="5246">
                        <c:v>44832.025752314818</c:v>
                      </c:pt>
                      <c:pt idx="5247">
                        <c:v>44832.025763888887</c:v>
                      </c:pt>
                      <c:pt idx="5248">
                        <c:v>44832.025775462964</c:v>
                      </c:pt>
                      <c:pt idx="5249">
                        <c:v>44832.025787037041</c:v>
                      </c:pt>
                      <c:pt idx="5250">
                        <c:v>44832.02579861111</c:v>
                      </c:pt>
                      <c:pt idx="5251">
                        <c:v>44832.025810185187</c:v>
                      </c:pt>
                      <c:pt idx="5252">
                        <c:v>44832.025821759256</c:v>
                      </c:pt>
                      <c:pt idx="5253">
                        <c:v>44832.025833333333</c:v>
                      </c:pt>
                      <c:pt idx="5254">
                        <c:v>44832.02584490741</c:v>
                      </c:pt>
                      <c:pt idx="5255">
                        <c:v>44832.025856481479</c:v>
                      </c:pt>
                      <c:pt idx="5256">
                        <c:v>44832.025868055556</c:v>
                      </c:pt>
                      <c:pt idx="5257">
                        <c:v>44832.025879629633</c:v>
                      </c:pt>
                      <c:pt idx="5258">
                        <c:v>44832.025891203702</c:v>
                      </c:pt>
                      <c:pt idx="5259">
                        <c:v>44832.025902777779</c:v>
                      </c:pt>
                      <c:pt idx="5260">
                        <c:v>44832.025914351849</c:v>
                      </c:pt>
                      <c:pt idx="5261">
                        <c:v>44832.025925925926</c:v>
                      </c:pt>
                      <c:pt idx="5262">
                        <c:v>44832.025937500002</c:v>
                      </c:pt>
                      <c:pt idx="5263">
                        <c:v>44832.025949074072</c:v>
                      </c:pt>
                      <c:pt idx="5264">
                        <c:v>44832.025960648149</c:v>
                      </c:pt>
                      <c:pt idx="5265">
                        <c:v>44832.025972222225</c:v>
                      </c:pt>
                      <c:pt idx="5266">
                        <c:v>44832.025983796295</c:v>
                      </c:pt>
                      <c:pt idx="5267">
                        <c:v>44832.025995370372</c:v>
                      </c:pt>
                      <c:pt idx="5268">
                        <c:v>44832.026006944441</c:v>
                      </c:pt>
                      <c:pt idx="5269">
                        <c:v>44832.026018518518</c:v>
                      </c:pt>
                      <c:pt idx="5270">
                        <c:v>44832.026030092595</c:v>
                      </c:pt>
                      <c:pt idx="5271">
                        <c:v>44832.026041666664</c:v>
                      </c:pt>
                      <c:pt idx="5272">
                        <c:v>44832.026053240741</c:v>
                      </c:pt>
                      <c:pt idx="5273">
                        <c:v>44832.026064814818</c:v>
                      </c:pt>
                      <c:pt idx="5274">
                        <c:v>44832.026076388887</c:v>
                      </c:pt>
                      <c:pt idx="5275">
                        <c:v>44832.026087962964</c:v>
                      </c:pt>
                      <c:pt idx="5276">
                        <c:v>44832.026099537034</c:v>
                      </c:pt>
                      <c:pt idx="5277">
                        <c:v>44832.02611111111</c:v>
                      </c:pt>
                      <c:pt idx="5278">
                        <c:v>44832.026122685187</c:v>
                      </c:pt>
                      <c:pt idx="5279">
                        <c:v>44832.026134259257</c:v>
                      </c:pt>
                      <c:pt idx="5280">
                        <c:v>44832.026145833333</c:v>
                      </c:pt>
                      <c:pt idx="5281">
                        <c:v>44832.02615740741</c:v>
                      </c:pt>
                      <c:pt idx="5282">
                        <c:v>44832.02616898148</c:v>
                      </c:pt>
                      <c:pt idx="5283">
                        <c:v>44832.026180555556</c:v>
                      </c:pt>
                      <c:pt idx="5284">
                        <c:v>44832.026192129626</c:v>
                      </c:pt>
                      <c:pt idx="5285">
                        <c:v>44832.026203703703</c:v>
                      </c:pt>
                      <c:pt idx="5286">
                        <c:v>44832.02621527778</c:v>
                      </c:pt>
                      <c:pt idx="5287">
                        <c:v>44832.026226851849</c:v>
                      </c:pt>
                      <c:pt idx="5288">
                        <c:v>44832.026238425926</c:v>
                      </c:pt>
                      <c:pt idx="5289">
                        <c:v>44832.026250000003</c:v>
                      </c:pt>
                      <c:pt idx="5290">
                        <c:v>44832.026261574072</c:v>
                      </c:pt>
                      <c:pt idx="5291">
                        <c:v>44832.026273148149</c:v>
                      </c:pt>
                      <c:pt idx="5292">
                        <c:v>44832.026284722226</c:v>
                      </c:pt>
                      <c:pt idx="5293">
                        <c:v>44832.026296296295</c:v>
                      </c:pt>
                      <c:pt idx="5294">
                        <c:v>44832.026307870372</c:v>
                      </c:pt>
                      <c:pt idx="5295">
                        <c:v>44832.026319444441</c:v>
                      </c:pt>
                      <c:pt idx="5296">
                        <c:v>44832.026331018518</c:v>
                      </c:pt>
                      <c:pt idx="5297">
                        <c:v>44832.026342592595</c:v>
                      </c:pt>
                      <c:pt idx="5298">
                        <c:v>44832.026354166665</c:v>
                      </c:pt>
                      <c:pt idx="5299">
                        <c:v>44832.026365740741</c:v>
                      </c:pt>
                      <c:pt idx="5300">
                        <c:v>44832.026377314818</c:v>
                      </c:pt>
                      <c:pt idx="5301">
                        <c:v>44832.026388888888</c:v>
                      </c:pt>
                      <c:pt idx="5302">
                        <c:v>44832.026400462964</c:v>
                      </c:pt>
                      <c:pt idx="5303">
                        <c:v>44832.026412037034</c:v>
                      </c:pt>
                      <c:pt idx="5304">
                        <c:v>44832.026423611111</c:v>
                      </c:pt>
                      <c:pt idx="5305">
                        <c:v>44832.026435185187</c:v>
                      </c:pt>
                      <c:pt idx="5306">
                        <c:v>44832.026446759257</c:v>
                      </c:pt>
                      <c:pt idx="5307">
                        <c:v>44832.026458333334</c:v>
                      </c:pt>
                      <c:pt idx="5308">
                        <c:v>44832.026469907411</c:v>
                      </c:pt>
                      <c:pt idx="5309">
                        <c:v>44832.02648148148</c:v>
                      </c:pt>
                      <c:pt idx="5310">
                        <c:v>44832.026493055557</c:v>
                      </c:pt>
                      <c:pt idx="5311">
                        <c:v>44832.026504629626</c:v>
                      </c:pt>
                      <c:pt idx="5312">
                        <c:v>44832.026516203703</c:v>
                      </c:pt>
                      <c:pt idx="5313">
                        <c:v>44832.02652777778</c:v>
                      </c:pt>
                      <c:pt idx="5314">
                        <c:v>44832.026539351849</c:v>
                      </c:pt>
                      <c:pt idx="5315">
                        <c:v>44832.026550925926</c:v>
                      </c:pt>
                      <c:pt idx="5316">
                        <c:v>44832.026562500003</c:v>
                      </c:pt>
                      <c:pt idx="5317">
                        <c:v>44832.026574074072</c:v>
                      </c:pt>
                      <c:pt idx="5318">
                        <c:v>44832.026585648149</c:v>
                      </c:pt>
                      <c:pt idx="5319">
                        <c:v>44832.026597222219</c:v>
                      </c:pt>
                      <c:pt idx="5320">
                        <c:v>44832.026608796295</c:v>
                      </c:pt>
                      <c:pt idx="5321">
                        <c:v>44832.026620370372</c:v>
                      </c:pt>
                      <c:pt idx="5322">
                        <c:v>44832.026631944442</c:v>
                      </c:pt>
                      <c:pt idx="5323">
                        <c:v>44832.026643518519</c:v>
                      </c:pt>
                      <c:pt idx="5324">
                        <c:v>44832.026655092595</c:v>
                      </c:pt>
                      <c:pt idx="5325">
                        <c:v>44832.026666666665</c:v>
                      </c:pt>
                      <c:pt idx="5326">
                        <c:v>44832.026678240742</c:v>
                      </c:pt>
                      <c:pt idx="5327">
                        <c:v>44832.026689814818</c:v>
                      </c:pt>
                      <c:pt idx="5328">
                        <c:v>44832.026701388888</c:v>
                      </c:pt>
                      <c:pt idx="5329">
                        <c:v>44832.026712962965</c:v>
                      </c:pt>
                      <c:pt idx="5330">
                        <c:v>44832.026724537034</c:v>
                      </c:pt>
                      <c:pt idx="5331">
                        <c:v>44832.026736111111</c:v>
                      </c:pt>
                      <c:pt idx="5332">
                        <c:v>44832.026747685188</c:v>
                      </c:pt>
                      <c:pt idx="5333">
                        <c:v>44832.026759259257</c:v>
                      </c:pt>
                      <c:pt idx="5334">
                        <c:v>44832.026770833334</c:v>
                      </c:pt>
                      <c:pt idx="5335">
                        <c:v>44832.026782407411</c:v>
                      </c:pt>
                      <c:pt idx="5336">
                        <c:v>44832.02679398148</c:v>
                      </c:pt>
                      <c:pt idx="5337">
                        <c:v>44832.026805555557</c:v>
                      </c:pt>
                      <c:pt idx="5338">
                        <c:v>44832.026817129627</c:v>
                      </c:pt>
                      <c:pt idx="5339">
                        <c:v>44832.026828703703</c:v>
                      </c:pt>
                      <c:pt idx="5340">
                        <c:v>44832.02684027778</c:v>
                      </c:pt>
                      <c:pt idx="5341">
                        <c:v>44832.02685185185</c:v>
                      </c:pt>
                      <c:pt idx="5342">
                        <c:v>44832.026863425926</c:v>
                      </c:pt>
                      <c:pt idx="5343">
                        <c:v>44832.026875000003</c:v>
                      </c:pt>
                      <c:pt idx="5344">
                        <c:v>44832.026886574073</c:v>
                      </c:pt>
                      <c:pt idx="5345">
                        <c:v>44832.026898148149</c:v>
                      </c:pt>
                      <c:pt idx="5346">
                        <c:v>44832.026909722219</c:v>
                      </c:pt>
                      <c:pt idx="5347">
                        <c:v>44832.026921296296</c:v>
                      </c:pt>
                      <c:pt idx="5348">
                        <c:v>44832.026932870373</c:v>
                      </c:pt>
                      <c:pt idx="5349">
                        <c:v>44832.026944444442</c:v>
                      </c:pt>
                      <c:pt idx="5350">
                        <c:v>44832.026956018519</c:v>
                      </c:pt>
                      <c:pt idx="5351">
                        <c:v>44832.026967592596</c:v>
                      </c:pt>
                      <c:pt idx="5352">
                        <c:v>44832.026979166665</c:v>
                      </c:pt>
                      <c:pt idx="5353">
                        <c:v>44832.026990740742</c:v>
                      </c:pt>
                      <c:pt idx="5354">
                        <c:v>44832.027002314811</c:v>
                      </c:pt>
                      <c:pt idx="5355">
                        <c:v>44832.027013888888</c:v>
                      </c:pt>
                      <c:pt idx="5356">
                        <c:v>44832.027025462965</c:v>
                      </c:pt>
                      <c:pt idx="5357">
                        <c:v>44832.027037037034</c:v>
                      </c:pt>
                      <c:pt idx="5358">
                        <c:v>44832.027048611111</c:v>
                      </c:pt>
                      <c:pt idx="5359">
                        <c:v>44832.027060185188</c:v>
                      </c:pt>
                      <c:pt idx="5360">
                        <c:v>44832.027071759258</c:v>
                      </c:pt>
                      <c:pt idx="5361">
                        <c:v>44832.027083333334</c:v>
                      </c:pt>
                      <c:pt idx="5362">
                        <c:v>44832.027094907404</c:v>
                      </c:pt>
                      <c:pt idx="5363">
                        <c:v>44832.027106481481</c:v>
                      </c:pt>
                      <c:pt idx="5364">
                        <c:v>44832.027118055557</c:v>
                      </c:pt>
                      <c:pt idx="5365">
                        <c:v>44832.027129629627</c:v>
                      </c:pt>
                      <c:pt idx="5366">
                        <c:v>44832.027141203704</c:v>
                      </c:pt>
                      <c:pt idx="5367">
                        <c:v>44832.02715277778</c:v>
                      </c:pt>
                      <c:pt idx="5368">
                        <c:v>44832.02716435185</c:v>
                      </c:pt>
                      <c:pt idx="5369">
                        <c:v>44832.027175925927</c:v>
                      </c:pt>
                      <c:pt idx="5370">
                        <c:v>44832.027187500003</c:v>
                      </c:pt>
                      <c:pt idx="5371">
                        <c:v>44832.027199074073</c:v>
                      </c:pt>
                      <c:pt idx="5372">
                        <c:v>44832.02721064815</c:v>
                      </c:pt>
                      <c:pt idx="5373">
                        <c:v>44832.027222222219</c:v>
                      </c:pt>
                      <c:pt idx="5374">
                        <c:v>44832.027233796296</c:v>
                      </c:pt>
                      <c:pt idx="5375">
                        <c:v>44832.027245370373</c:v>
                      </c:pt>
                      <c:pt idx="5376">
                        <c:v>44832.027256944442</c:v>
                      </c:pt>
                      <c:pt idx="5377">
                        <c:v>44832.027268518519</c:v>
                      </c:pt>
                      <c:pt idx="5378">
                        <c:v>44832.027280092596</c:v>
                      </c:pt>
                      <c:pt idx="5379">
                        <c:v>44832.027291666665</c:v>
                      </c:pt>
                      <c:pt idx="5380">
                        <c:v>44832.027303240742</c:v>
                      </c:pt>
                      <c:pt idx="5381">
                        <c:v>44832.027314814812</c:v>
                      </c:pt>
                      <c:pt idx="5382">
                        <c:v>44832.027326388888</c:v>
                      </c:pt>
                      <c:pt idx="5383">
                        <c:v>44832.027337962965</c:v>
                      </c:pt>
                      <c:pt idx="5384">
                        <c:v>44832.027349537035</c:v>
                      </c:pt>
                      <c:pt idx="5385">
                        <c:v>44832.027361111112</c:v>
                      </c:pt>
                      <c:pt idx="5386">
                        <c:v>44832.027372685188</c:v>
                      </c:pt>
                      <c:pt idx="5387">
                        <c:v>44832.027384259258</c:v>
                      </c:pt>
                      <c:pt idx="5388">
                        <c:v>44832.027395833335</c:v>
                      </c:pt>
                      <c:pt idx="5389">
                        <c:v>44832.027407407404</c:v>
                      </c:pt>
                      <c:pt idx="5390">
                        <c:v>44832.027418981481</c:v>
                      </c:pt>
                      <c:pt idx="5391">
                        <c:v>44832.027430555558</c:v>
                      </c:pt>
                      <c:pt idx="5392">
                        <c:v>44832.027442129627</c:v>
                      </c:pt>
                      <c:pt idx="5393">
                        <c:v>44832.027453703704</c:v>
                      </c:pt>
                      <c:pt idx="5394">
                        <c:v>44832.027465277781</c:v>
                      </c:pt>
                      <c:pt idx="5395">
                        <c:v>44832.02747685185</c:v>
                      </c:pt>
                      <c:pt idx="5396">
                        <c:v>44832.027488425927</c:v>
                      </c:pt>
                      <c:pt idx="5397">
                        <c:v>44832.027499999997</c:v>
                      </c:pt>
                      <c:pt idx="5398">
                        <c:v>44832.027511574073</c:v>
                      </c:pt>
                      <c:pt idx="5399">
                        <c:v>44832.02752314815</c:v>
                      </c:pt>
                      <c:pt idx="5400">
                        <c:v>44832.02753472222</c:v>
                      </c:pt>
                      <c:pt idx="5401">
                        <c:v>44832.027546296296</c:v>
                      </c:pt>
                      <c:pt idx="5402">
                        <c:v>44832.027557870373</c:v>
                      </c:pt>
                      <c:pt idx="5403">
                        <c:v>44832.027569444443</c:v>
                      </c:pt>
                      <c:pt idx="5404">
                        <c:v>44832.027581018519</c:v>
                      </c:pt>
                      <c:pt idx="5405">
                        <c:v>44832.027592592596</c:v>
                      </c:pt>
                      <c:pt idx="5406">
                        <c:v>44832.027604166666</c:v>
                      </c:pt>
                      <c:pt idx="5407">
                        <c:v>44832.027615740742</c:v>
                      </c:pt>
                      <c:pt idx="5408">
                        <c:v>44832.027627314812</c:v>
                      </c:pt>
                      <c:pt idx="5409">
                        <c:v>44832.027638888889</c:v>
                      </c:pt>
                      <c:pt idx="5410">
                        <c:v>44832.027650462966</c:v>
                      </c:pt>
                      <c:pt idx="5411">
                        <c:v>44832.027662037035</c:v>
                      </c:pt>
                      <c:pt idx="5412">
                        <c:v>44832.027673611112</c:v>
                      </c:pt>
                      <c:pt idx="5413">
                        <c:v>44832.027685185189</c:v>
                      </c:pt>
                      <c:pt idx="5414">
                        <c:v>44832.027696759258</c:v>
                      </c:pt>
                      <c:pt idx="5415">
                        <c:v>44832.027708333335</c:v>
                      </c:pt>
                      <c:pt idx="5416">
                        <c:v>44832.027719907404</c:v>
                      </c:pt>
                      <c:pt idx="5417">
                        <c:v>44832.027731481481</c:v>
                      </c:pt>
                      <c:pt idx="5418">
                        <c:v>44832.027743055558</c:v>
                      </c:pt>
                      <c:pt idx="5419">
                        <c:v>44832.027754629627</c:v>
                      </c:pt>
                      <c:pt idx="5420">
                        <c:v>44832.027766203704</c:v>
                      </c:pt>
                      <c:pt idx="5421">
                        <c:v>44832.027777777781</c:v>
                      </c:pt>
                      <c:pt idx="5422">
                        <c:v>44832.027789351851</c:v>
                      </c:pt>
                      <c:pt idx="5423">
                        <c:v>44832.027800925927</c:v>
                      </c:pt>
                      <c:pt idx="5424">
                        <c:v>44832.027812499997</c:v>
                      </c:pt>
                      <c:pt idx="5425">
                        <c:v>44832.027824074074</c:v>
                      </c:pt>
                      <c:pt idx="5426">
                        <c:v>44832.02783564815</c:v>
                      </c:pt>
                      <c:pt idx="5427">
                        <c:v>44832.02784722222</c:v>
                      </c:pt>
                      <c:pt idx="5428">
                        <c:v>44832.027858796297</c:v>
                      </c:pt>
                      <c:pt idx="5429">
                        <c:v>44832.027870370373</c:v>
                      </c:pt>
                      <c:pt idx="5430">
                        <c:v>44832.027881944443</c:v>
                      </c:pt>
                      <c:pt idx="5431">
                        <c:v>44832.02789351852</c:v>
                      </c:pt>
                      <c:pt idx="5432">
                        <c:v>44832.027905092589</c:v>
                      </c:pt>
                      <c:pt idx="5433">
                        <c:v>44832.027916666666</c:v>
                      </c:pt>
                      <c:pt idx="5434">
                        <c:v>44832.027928240743</c:v>
                      </c:pt>
                      <c:pt idx="5435">
                        <c:v>44832.027939814812</c:v>
                      </c:pt>
                      <c:pt idx="5436">
                        <c:v>44832.027951388889</c:v>
                      </c:pt>
                      <c:pt idx="5437">
                        <c:v>44832.027962962966</c:v>
                      </c:pt>
                      <c:pt idx="5438">
                        <c:v>44832.027974537035</c:v>
                      </c:pt>
                      <c:pt idx="5439">
                        <c:v>44832.027986111112</c:v>
                      </c:pt>
                      <c:pt idx="5440">
                        <c:v>44832.027997685182</c:v>
                      </c:pt>
                      <c:pt idx="5441">
                        <c:v>44832.028009259258</c:v>
                      </c:pt>
                      <c:pt idx="5442">
                        <c:v>44832.028020833335</c:v>
                      </c:pt>
                      <c:pt idx="5443">
                        <c:v>44832.028032407405</c:v>
                      </c:pt>
                      <c:pt idx="5444">
                        <c:v>44832.028043981481</c:v>
                      </c:pt>
                      <c:pt idx="5445">
                        <c:v>44832.028055555558</c:v>
                      </c:pt>
                      <c:pt idx="5446">
                        <c:v>44832.028067129628</c:v>
                      </c:pt>
                      <c:pt idx="5447">
                        <c:v>44832.028078703705</c:v>
                      </c:pt>
                      <c:pt idx="5448">
                        <c:v>44832.028090277781</c:v>
                      </c:pt>
                      <c:pt idx="5449">
                        <c:v>44832.028101851851</c:v>
                      </c:pt>
                      <c:pt idx="5450">
                        <c:v>44832.028113425928</c:v>
                      </c:pt>
                      <c:pt idx="5451">
                        <c:v>44832.028124999997</c:v>
                      </c:pt>
                      <c:pt idx="5452">
                        <c:v>44832.028136574074</c:v>
                      </c:pt>
                      <c:pt idx="5453">
                        <c:v>44832.028148148151</c:v>
                      </c:pt>
                      <c:pt idx="5454">
                        <c:v>44832.02815972222</c:v>
                      </c:pt>
                      <c:pt idx="5455">
                        <c:v>44832.028171296297</c:v>
                      </c:pt>
                      <c:pt idx="5456">
                        <c:v>44832.028182870374</c:v>
                      </c:pt>
                      <c:pt idx="5457">
                        <c:v>44832.028194444443</c:v>
                      </c:pt>
                      <c:pt idx="5458">
                        <c:v>44832.02820601852</c:v>
                      </c:pt>
                      <c:pt idx="5459">
                        <c:v>44832.028217592589</c:v>
                      </c:pt>
                      <c:pt idx="5460">
                        <c:v>44832.028229166666</c:v>
                      </c:pt>
                      <c:pt idx="5461">
                        <c:v>44832.028240740743</c:v>
                      </c:pt>
                      <c:pt idx="5462">
                        <c:v>44832.028252314813</c:v>
                      </c:pt>
                      <c:pt idx="5463">
                        <c:v>44832.028263888889</c:v>
                      </c:pt>
                      <c:pt idx="5464">
                        <c:v>44832.028275462966</c:v>
                      </c:pt>
                      <c:pt idx="5465">
                        <c:v>44832.028287037036</c:v>
                      </c:pt>
                      <c:pt idx="5466">
                        <c:v>44832.028298611112</c:v>
                      </c:pt>
                      <c:pt idx="5467">
                        <c:v>44832.028310185182</c:v>
                      </c:pt>
                      <c:pt idx="5468">
                        <c:v>44832.028321759259</c:v>
                      </c:pt>
                      <c:pt idx="5469">
                        <c:v>44832.028333333335</c:v>
                      </c:pt>
                      <c:pt idx="5470">
                        <c:v>44832.028344907405</c:v>
                      </c:pt>
                      <c:pt idx="5471">
                        <c:v>44832.028356481482</c:v>
                      </c:pt>
                      <c:pt idx="5472">
                        <c:v>44832.028368055559</c:v>
                      </c:pt>
                      <c:pt idx="5473">
                        <c:v>44832.028379629628</c:v>
                      </c:pt>
                      <c:pt idx="5474">
                        <c:v>44832.028391203705</c:v>
                      </c:pt>
                      <c:pt idx="5475">
                        <c:v>44832.028402777774</c:v>
                      </c:pt>
                      <c:pt idx="5476">
                        <c:v>44832.028414351851</c:v>
                      </c:pt>
                      <c:pt idx="5477">
                        <c:v>44832.028425925928</c:v>
                      </c:pt>
                      <c:pt idx="5478">
                        <c:v>44832.028437499997</c:v>
                      </c:pt>
                      <c:pt idx="5479">
                        <c:v>44832.028449074074</c:v>
                      </c:pt>
                      <c:pt idx="5480">
                        <c:v>44832.028460648151</c:v>
                      </c:pt>
                      <c:pt idx="5481">
                        <c:v>44832.02847222222</c:v>
                      </c:pt>
                      <c:pt idx="5482">
                        <c:v>44832.028483796297</c:v>
                      </c:pt>
                      <c:pt idx="5483">
                        <c:v>44832.028495370374</c:v>
                      </c:pt>
                      <c:pt idx="5484">
                        <c:v>44832.028506944444</c:v>
                      </c:pt>
                      <c:pt idx="5485">
                        <c:v>44832.02851851852</c:v>
                      </c:pt>
                      <c:pt idx="5486">
                        <c:v>44832.02853009259</c:v>
                      </c:pt>
                      <c:pt idx="5487">
                        <c:v>44832.028541666667</c:v>
                      </c:pt>
                      <c:pt idx="5488">
                        <c:v>44832.028553240743</c:v>
                      </c:pt>
                      <c:pt idx="5489">
                        <c:v>44832.028564814813</c:v>
                      </c:pt>
                      <c:pt idx="5490">
                        <c:v>44832.02857638889</c:v>
                      </c:pt>
                      <c:pt idx="5491">
                        <c:v>44832.028587962966</c:v>
                      </c:pt>
                      <c:pt idx="5492">
                        <c:v>44832.028599537036</c:v>
                      </c:pt>
                      <c:pt idx="5493">
                        <c:v>44832.028611111113</c:v>
                      </c:pt>
                      <c:pt idx="5494">
                        <c:v>44832.028622685182</c:v>
                      </c:pt>
                      <c:pt idx="5495">
                        <c:v>44832.028634259259</c:v>
                      </c:pt>
                      <c:pt idx="5496">
                        <c:v>44832.028645833336</c:v>
                      </c:pt>
                      <c:pt idx="5497">
                        <c:v>44832.028657407405</c:v>
                      </c:pt>
                      <c:pt idx="5498">
                        <c:v>44832.028668981482</c:v>
                      </c:pt>
                      <c:pt idx="5499">
                        <c:v>44832.028680555559</c:v>
                      </c:pt>
                      <c:pt idx="5500">
                        <c:v>44832.028692129628</c:v>
                      </c:pt>
                      <c:pt idx="5501">
                        <c:v>44832.028703703705</c:v>
                      </c:pt>
                      <c:pt idx="5502">
                        <c:v>44832.028715277775</c:v>
                      </c:pt>
                      <c:pt idx="5503">
                        <c:v>44832.028726851851</c:v>
                      </c:pt>
                      <c:pt idx="5504">
                        <c:v>44832.028738425928</c:v>
                      </c:pt>
                      <c:pt idx="5505">
                        <c:v>44832.028749999998</c:v>
                      </c:pt>
                      <c:pt idx="5506">
                        <c:v>44832.028761574074</c:v>
                      </c:pt>
                      <c:pt idx="5507">
                        <c:v>44832.028773148151</c:v>
                      </c:pt>
                      <c:pt idx="5508">
                        <c:v>44832.028784722221</c:v>
                      </c:pt>
                      <c:pt idx="5509">
                        <c:v>44832.028796296298</c:v>
                      </c:pt>
                      <c:pt idx="5510">
                        <c:v>44832.028807870367</c:v>
                      </c:pt>
                      <c:pt idx="5511">
                        <c:v>44832.028819444444</c:v>
                      </c:pt>
                      <c:pt idx="5512">
                        <c:v>44832.028831018521</c:v>
                      </c:pt>
                      <c:pt idx="5513">
                        <c:v>44832.02884259259</c:v>
                      </c:pt>
                      <c:pt idx="5514">
                        <c:v>44832.028854166667</c:v>
                      </c:pt>
                      <c:pt idx="5515">
                        <c:v>44832.028865740744</c:v>
                      </c:pt>
                      <c:pt idx="5516">
                        <c:v>44832.028877314813</c:v>
                      </c:pt>
                      <c:pt idx="5517">
                        <c:v>44832.02888888889</c:v>
                      </c:pt>
                      <c:pt idx="5518">
                        <c:v>44832.028900462959</c:v>
                      </c:pt>
                      <c:pt idx="5519">
                        <c:v>44832.028912037036</c:v>
                      </c:pt>
                      <c:pt idx="5520">
                        <c:v>44832.028923611113</c:v>
                      </c:pt>
                      <c:pt idx="5521">
                        <c:v>44832.028935185182</c:v>
                      </c:pt>
                      <c:pt idx="5522">
                        <c:v>44832.028946759259</c:v>
                      </c:pt>
                      <c:pt idx="5523">
                        <c:v>44832.028958333336</c:v>
                      </c:pt>
                      <c:pt idx="5524">
                        <c:v>44832.028969907406</c:v>
                      </c:pt>
                      <c:pt idx="5525">
                        <c:v>44832.028981481482</c:v>
                      </c:pt>
                      <c:pt idx="5526">
                        <c:v>44832.028993055559</c:v>
                      </c:pt>
                      <c:pt idx="5527">
                        <c:v>44832.029004629629</c:v>
                      </c:pt>
                      <c:pt idx="5528">
                        <c:v>44832.029016203705</c:v>
                      </c:pt>
                      <c:pt idx="5529">
                        <c:v>44832.029027777775</c:v>
                      </c:pt>
                      <c:pt idx="5530">
                        <c:v>44832.029039351852</c:v>
                      </c:pt>
                      <c:pt idx="5531">
                        <c:v>44832.029050925928</c:v>
                      </c:pt>
                      <c:pt idx="5532">
                        <c:v>44832.029062499998</c:v>
                      </c:pt>
                      <c:pt idx="5533">
                        <c:v>44832.029074074075</c:v>
                      </c:pt>
                      <c:pt idx="5534">
                        <c:v>44832.029085648152</c:v>
                      </c:pt>
                      <c:pt idx="5535">
                        <c:v>44832.029097222221</c:v>
                      </c:pt>
                      <c:pt idx="5536">
                        <c:v>44832.029108796298</c:v>
                      </c:pt>
                      <c:pt idx="5537">
                        <c:v>44832.029120370367</c:v>
                      </c:pt>
                      <c:pt idx="5538">
                        <c:v>44832.029131944444</c:v>
                      </c:pt>
                      <c:pt idx="5539">
                        <c:v>44832.029143518521</c:v>
                      </c:pt>
                      <c:pt idx="5540">
                        <c:v>44832.02915509259</c:v>
                      </c:pt>
                      <c:pt idx="5541">
                        <c:v>44832.029166666667</c:v>
                      </c:pt>
                      <c:pt idx="5542">
                        <c:v>44832.029178240744</c:v>
                      </c:pt>
                      <c:pt idx="5543">
                        <c:v>44832.029189814813</c:v>
                      </c:pt>
                      <c:pt idx="5544">
                        <c:v>44832.02920138889</c:v>
                      </c:pt>
                      <c:pt idx="5545">
                        <c:v>44832.02921296296</c:v>
                      </c:pt>
                      <c:pt idx="5546">
                        <c:v>44832.029224537036</c:v>
                      </c:pt>
                      <c:pt idx="5547">
                        <c:v>44832.029236111113</c:v>
                      </c:pt>
                      <c:pt idx="5548">
                        <c:v>44832.029247685183</c:v>
                      </c:pt>
                      <c:pt idx="5549">
                        <c:v>44832.02925925926</c:v>
                      </c:pt>
                      <c:pt idx="5550">
                        <c:v>44832.029270833336</c:v>
                      </c:pt>
                      <c:pt idx="5551">
                        <c:v>44832.029282407406</c:v>
                      </c:pt>
                      <c:pt idx="5552">
                        <c:v>44832.029293981483</c:v>
                      </c:pt>
                      <c:pt idx="5553">
                        <c:v>44832.029305555552</c:v>
                      </c:pt>
                      <c:pt idx="5554">
                        <c:v>44832.029317129629</c:v>
                      </c:pt>
                      <c:pt idx="5555">
                        <c:v>44832.029328703706</c:v>
                      </c:pt>
                      <c:pt idx="5556">
                        <c:v>44832.029340277775</c:v>
                      </c:pt>
                      <c:pt idx="5557">
                        <c:v>44832.029351851852</c:v>
                      </c:pt>
                      <c:pt idx="5558">
                        <c:v>44832.029363425929</c:v>
                      </c:pt>
                      <c:pt idx="5559">
                        <c:v>44832.029374999998</c:v>
                      </c:pt>
                      <c:pt idx="5560">
                        <c:v>44832.029386574075</c:v>
                      </c:pt>
                      <c:pt idx="5561">
                        <c:v>44832.029398148145</c:v>
                      </c:pt>
                      <c:pt idx="5562">
                        <c:v>44832.029409722221</c:v>
                      </c:pt>
                      <c:pt idx="5563">
                        <c:v>44832.029421296298</c:v>
                      </c:pt>
                      <c:pt idx="5564">
                        <c:v>44832.029432870368</c:v>
                      </c:pt>
                      <c:pt idx="5565">
                        <c:v>44832.029444444444</c:v>
                      </c:pt>
                      <c:pt idx="5566">
                        <c:v>44832.029456018521</c:v>
                      </c:pt>
                      <c:pt idx="5567">
                        <c:v>44832.029467592591</c:v>
                      </c:pt>
                      <c:pt idx="5568">
                        <c:v>44832.029479166667</c:v>
                      </c:pt>
                      <c:pt idx="5569">
                        <c:v>44832.029490740744</c:v>
                      </c:pt>
                      <c:pt idx="5570">
                        <c:v>44832.029502314814</c:v>
                      </c:pt>
                      <c:pt idx="5571">
                        <c:v>44832.029513888891</c:v>
                      </c:pt>
                      <c:pt idx="5572">
                        <c:v>44832.02952546296</c:v>
                      </c:pt>
                      <c:pt idx="5573">
                        <c:v>44832.029537037037</c:v>
                      </c:pt>
                      <c:pt idx="5574">
                        <c:v>44832.029548611114</c:v>
                      </c:pt>
                      <c:pt idx="5575">
                        <c:v>44832.029560185183</c:v>
                      </c:pt>
                      <c:pt idx="5576">
                        <c:v>44832.02957175926</c:v>
                      </c:pt>
                      <c:pt idx="5577">
                        <c:v>44832.029583333337</c:v>
                      </c:pt>
                      <c:pt idx="5578">
                        <c:v>44832.029594907406</c:v>
                      </c:pt>
                      <c:pt idx="5579">
                        <c:v>44832.029606481483</c:v>
                      </c:pt>
                      <c:pt idx="5580">
                        <c:v>44832.029618055552</c:v>
                      </c:pt>
                      <c:pt idx="5581">
                        <c:v>44832.029629629629</c:v>
                      </c:pt>
                      <c:pt idx="5582">
                        <c:v>44832.029641203706</c:v>
                      </c:pt>
                      <c:pt idx="5583">
                        <c:v>44832.029652777775</c:v>
                      </c:pt>
                      <c:pt idx="5584">
                        <c:v>44832.029664351852</c:v>
                      </c:pt>
                      <c:pt idx="5585">
                        <c:v>44832.029675925929</c:v>
                      </c:pt>
                      <c:pt idx="5586">
                        <c:v>44832.029687499999</c:v>
                      </c:pt>
                      <c:pt idx="5587">
                        <c:v>44832.029699074075</c:v>
                      </c:pt>
                      <c:pt idx="5588">
                        <c:v>44832.029710648145</c:v>
                      </c:pt>
                      <c:pt idx="5589">
                        <c:v>44832.029722222222</c:v>
                      </c:pt>
                      <c:pt idx="5590">
                        <c:v>44832.029733796298</c:v>
                      </c:pt>
                      <c:pt idx="5591">
                        <c:v>44832.029745370368</c:v>
                      </c:pt>
                      <c:pt idx="5592">
                        <c:v>44832.029756944445</c:v>
                      </c:pt>
                      <c:pt idx="5593">
                        <c:v>44832.029768518521</c:v>
                      </c:pt>
                      <c:pt idx="5594">
                        <c:v>44832.029780092591</c:v>
                      </c:pt>
                      <c:pt idx="5595">
                        <c:v>44832.029791666668</c:v>
                      </c:pt>
                      <c:pt idx="5596">
                        <c:v>44832.029803240737</c:v>
                      </c:pt>
                      <c:pt idx="5597">
                        <c:v>44832.029814814814</c:v>
                      </c:pt>
                      <c:pt idx="5598">
                        <c:v>44832.029826388891</c:v>
                      </c:pt>
                      <c:pt idx="5599">
                        <c:v>44832.02983796296</c:v>
                      </c:pt>
                      <c:pt idx="5600">
                        <c:v>44832.029849537037</c:v>
                      </c:pt>
                      <c:pt idx="5601">
                        <c:v>44832.029861111114</c:v>
                      </c:pt>
                      <c:pt idx="5602">
                        <c:v>44832.029872685183</c:v>
                      </c:pt>
                      <c:pt idx="5603">
                        <c:v>44832.02988425926</c:v>
                      </c:pt>
                      <c:pt idx="5604">
                        <c:v>44832.029895833337</c:v>
                      </c:pt>
                      <c:pt idx="5605">
                        <c:v>44832.029907407406</c:v>
                      </c:pt>
                      <c:pt idx="5606">
                        <c:v>44832.029918981483</c:v>
                      </c:pt>
                      <c:pt idx="5607">
                        <c:v>44832.029930555553</c:v>
                      </c:pt>
                      <c:pt idx="5608">
                        <c:v>44832.029942129629</c:v>
                      </c:pt>
                      <c:pt idx="5609">
                        <c:v>44832.029953703706</c:v>
                      </c:pt>
                      <c:pt idx="5610">
                        <c:v>44832.029965277776</c:v>
                      </c:pt>
                      <c:pt idx="5611">
                        <c:v>44832.029976851853</c:v>
                      </c:pt>
                      <c:pt idx="5612">
                        <c:v>44832.029988425929</c:v>
                      </c:pt>
                      <c:pt idx="5613">
                        <c:v>44832.03</c:v>
                      </c:pt>
                      <c:pt idx="5614">
                        <c:v>44832.030011574076</c:v>
                      </c:pt>
                      <c:pt idx="5615">
                        <c:v>44832.030023148145</c:v>
                      </c:pt>
                      <c:pt idx="5616">
                        <c:v>44832.030034722222</c:v>
                      </c:pt>
                      <c:pt idx="5617">
                        <c:v>44832.030046296299</c:v>
                      </c:pt>
                      <c:pt idx="5618">
                        <c:v>44832.030057870368</c:v>
                      </c:pt>
                      <c:pt idx="5619">
                        <c:v>44832.030069444445</c:v>
                      </c:pt>
                      <c:pt idx="5620">
                        <c:v>44832.030081018522</c:v>
                      </c:pt>
                      <c:pt idx="5621">
                        <c:v>44832.030092592591</c:v>
                      </c:pt>
                      <c:pt idx="5622">
                        <c:v>44832.030104166668</c:v>
                      </c:pt>
                      <c:pt idx="5623">
                        <c:v>44832.030115740738</c:v>
                      </c:pt>
                      <c:pt idx="5624">
                        <c:v>44832.030127314814</c:v>
                      </c:pt>
                      <c:pt idx="5625">
                        <c:v>44832.030138888891</c:v>
                      </c:pt>
                      <c:pt idx="5626">
                        <c:v>44832.030150462961</c:v>
                      </c:pt>
                      <c:pt idx="5627">
                        <c:v>44832.030162037037</c:v>
                      </c:pt>
                      <c:pt idx="5628">
                        <c:v>44832.030173611114</c:v>
                      </c:pt>
                      <c:pt idx="5629">
                        <c:v>44832.030185185184</c:v>
                      </c:pt>
                      <c:pt idx="5630">
                        <c:v>44832.03019675926</c:v>
                      </c:pt>
                      <c:pt idx="5631">
                        <c:v>44832.03020833333</c:v>
                      </c:pt>
                      <c:pt idx="5632">
                        <c:v>44832.030219907407</c:v>
                      </c:pt>
                      <c:pt idx="5633">
                        <c:v>44832.030231481483</c:v>
                      </c:pt>
                      <c:pt idx="5634">
                        <c:v>44832.030243055553</c:v>
                      </c:pt>
                      <c:pt idx="5635">
                        <c:v>44832.03025462963</c:v>
                      </c:pt>
                      <c:pt idx="5636">
                        <c:v>44832.030266203707</c:v>
                      </c:pt>
                      <c:pt idx="5637">
                        <c:v>44832.030277777776</c:v>
                      </c:pt>
                      <c:pt idx="5638">
                        <c:v>44832.030289351853</c:v>
                      </c:pt>
                      <c:pt idx="5639">
                        <c:v>44832.030300925922</c:v>
                      </c:pt>
                      <c:pt idx="5640">
                        <c:v>44832.030312499999</c:v>
                      </c:pt>
                      <c:pt idx="5641">
                        <c:v>44832.030324074076</c:v>
                      </c:pt>
                      <c:pt idx="5642">
                        <c:v>44832.030335648145</c:v>
                      </c:pt>
                      <c:pt idx="5643">
                        <c:v>44832.030347222222</c:v>
                      </c:pt>
                      <c:pt idx="5644">
                        <c:v>44832.030358796299</c:v>
                      </c:pt>
                      <c:pt idx="5645">
                        <c:v>44832.030370370368</c:v>
                      </c:pt>
                      <c:pt idx="5646">
                        <c:v>44832.030381944445</c:v>
                      </c:pt>
                      <c:pt idx="5647">
                        <c:v>44832.030393518522</c:v>
                      </c:pt>
                      <c:pt idx="5648">
                        <c:v>44832.030405092592</c:v>
                      </c:pt>
                      <c:pt idx="5649">
                        <c:v>44832.030416666668</c:v>
                      </c:pt>
                      <c:pt idx="5650">
                        <c:v>44832.030428240738</c:v>
                      </c:pt>
                      <c:pt idx="5651">
                        <c:v>44832.030451388891</c:v>
                      </c:pt>
                      <c:pt idx="5652">
                        <c:v>44832.030462962961</c:v>
                      </c:pt>
                      <c:pt idx="5653">
                        <c:v>44832.030474537038</c:v>
                      </c:pt>
                      <c:pt idx="5654">
                        <c:v>44832.030486111114</c:v>
                      </c:pt>
                      <c:pt idx="5655">
                        <c:v>44832.030497685184</c:v>
                      </c:pt>
                      <c:pt idx="5656">
                        <c:v>44832.030509259261</c:v>
                      </c:pt>
                      <c:pt idx="5657">
                        <c:v>44832.030509259261</c:v>
                      </c:pt>
                      <c:pt idx="5658">
                        <c:v>44832.03052083333</c:v>
                      </c:pt>
                      <c:pt idx="5659">
                        <c:v>44832.030532407407</c:v>
                      </c:pt>
                      <c:pt idx="5660">
                        <c:v>44832.030543981484</c:v>
                      </c:pt>
                      <c:pt idx="5661">
                        <c:v>44832.030555555553</c:v>
                      </c:pt>
                      <c:pt idx="5662">
                        <c:v>44832.03056712963</c:v>
                      </c:pt>
                      <c:pt idx="5663">
                        <c:v>44832.030578703707</c:v>
                      </c:pt>
                      <c:pt idx="5664">
                        <c:v>44832.030590277776</c:v>
                      </c:pt>
                      <c:pt idx="5665">
                        <c:v>44832.030601851853</c:v>
                      </c:pt>
                      <c:pt idx="5666">
                        <c:v>44832.030613425923</c:v>
                      </c:pt>
                      <c:pt idx="5667">
                        <c:v>44832.030624999999</c:v>
                      </c:pt>
                      <c:pt idx="5668">
                        <c:v>44832.030648148146</c:v>
                      </c:pt>
                      <c:pt idx="5669">
                        <c:v>44832.030659722222</c:v>
                      </c:pt>
                      <c:pt idx="5670">
                        <c:v>44832.030671296299</c:v>
                      </c:pt>
                      <c:pt idx="5671">
                        <c:v>44832.030682870369</c:v>
                      </c:pt>
                      <c:pt idx="5672">
                        <c:v>44832.030694444446</c:v>
                      </c:pt>
                      <c:pt idx="5673">
                        <c:v>44832.030706018515</c:v>
                      </c:pt>
                      <c:pt idx="5674">
                        <c:v>44832.030717592592</c:v>
                      </c:pt>
                      <c:pt idx="5675">
                        <c:v>44832.030729166669</c:v>
                      </c:pt>
                      <c:pt idx="5676">
                        <c:v>44832.030740740738</c:v>
                      </c:pt>
                      <c:pt idx="5677">
                        <c:v>44832.030752314815</c:v>
                      </c:pt>
                      <c:pt idx="5678">
                        <c:v>44832.030763888892</c:v>
                      </c:pt>
                      <c:pt idx="5679">
                        <c:v>44832.030775462961</c:v>
                      </c:pt>
                      <c:pt idx="5680">
                        <c:v>44832.030787037038</c:v>
                      </c:pt>
                      <c:pt idx="5681">
                        <c:v>44832.030798611115</c:v>
                      </c:pt>
                      <c:pt idx="5682">
                        <c:v>44832.030810185184</c:v>
                      </c:pt>
                      <c:pt idx="5683">
                        <c:v>44832.030810185184</c:v>
                      </c:pt>
                      <c:pt idx="5684">
                        <c:v>44832.030821759261</c:v>
                      </c:pt>
                      <c:pt idx="5685">
                        <c:v>44832.030844907407</c:v>
                      </c:pt>
                      <c:pt idx="5686">
                        <c:v>44832.030856481484</c:v>
                      </c:pt>
                      <c:pt idx="5687">
                        <c:v>44832.030868055554</c:v>
                      </c:pt>
                      <c:pt idx="5688">
                        <c:v>44832.03087962963</c:v>
                      </c:pt>
                      <c:pt idx="5689">
                        <c:v>44832.030891203707</c:v>
                      </c:pt>
                      <c:pt idx="5690">
                        <c:v>44832.030902777777</c:v>
                      </c:pt>
                      <c:pt idx="5691">
                        <c:v>44832.030914351853</c:v>
                      </c:pt>
                      <c:pt idx="5692">
                        <c:v>44832.030925925923</c:v>
                      </c:pt>
                      <c:pt idx="5693">
                        <c:v>44832.0309375</c:v>
                      </c:pt>
                      <c:pt idx="5694">
                        <c:v>44832.030949074076</c:v>
                      </c:pt>
                      <c:pt idx="5695">
                        <c:v>44832.030960648146</c:v>
                      </c:pt>
                      <c:pt idx="5696">
                        <c:v>44832.030972222223</c:v>
                      </c:pt>
                      <c:pt idx="5697">
                        <c:v>44832.0309837963</c:v>
                      </c:pt>
                      <c:pt idx="5698">
                        <c:v>44832.030995370369</c:v>
                      </c:pt>
                      <c:pt idx="5699">
                        <c:v>44832.031006944446</c:v>
                      </c:pt>
                      <c:pt idx="5700">
                        <c:v>44832.031018518515</c:v>
                      </c:pt>
                      <c:pt idx="5701">
                        <c:v>44832.031030092592</c:v>
                      </c:pt>
                      <c:pt idx="5702">
                        <c:v>44832.031041666669</c:v>
                      </c:pt>
                      <c:pt idx="5703">
                        <c:v>44832.031053240738</c:v>
                      </c:pt>
                      <c:pt idx="5704">
                        <c:v>44832.031064814815</c:v>
                      </c:pt>
                      <c:pt idx="5705">
                        <c:v>44832.031076388892</c:v>
                      </c:pt>
                      <c:pt idx="5706">
                        <c:v>44832.031087962961</c:v>
                      </c:pt>
                      <c:pt idx="5707">
                        <c:v>44832.031099537038</c:v>
                      </c:pt>
                      <c:pt idx="5708">
                        <c:v>44832.031111111108</c:v>
                      </c:pt>
                      <c:pt idx="5709">
                        <c:v>44832.031122685185</c:v>
                      </c:pt>
                      <c:pt idx="5710">
                        <c:v>44832.031134259261</c:v>
                      </c:pt>
                      <c:pt idx="5711">
                        <c:v>44832.031145833331</c:v>
                      </c:pt>
                      <c:pt idx="5712">
                        <c:v>44832.031157407408</c:v>
                      </c:pt>
                      <c:pt idx="5713">
                        <c:v>44832.031168981484</c:v>
                      </c:pt>
                      <c:pt idx="5714">
                        <c:v>44832.031180555554</c:v>
                      </c:pt>
                      <c:pt idx="5715">
                        <c:v>44832.031192129631</c:v>
                      </c:pt>
                      <c:pt idx="5716">
                        <c:v>44832.0312037037</c:v>
                      </c:pt>
                      <c:pt idx="5717">
                        <c:v>44832.031215277777</c:v>
                      </c:pt>
                      <c:pt idx="5718">
                        <c:v>44832.031226851854</c:v>
                      </c:pt>
                      <c:pt idx="5719">
                        <c:v>44832.031238425923</c:v>
                      </c:pt>
                      <c:pt idx="5720">
                        <c:v>44832.03125</c:v>
                      </c:pt>
                      <c:pt idx="5721">
                        <c:v>44832.031261574077</c:v>
                      </c:pt>
                      <c:pt idx="5722">
                        <c:v>44832.031273148146</c:v>
                      </c:pt>
                      <c:pt idx="5723">
                        <c:v>44832.031284722223</c:v>
                      </c:pt>
                      <c:pt idx="5724">
                        <c:v>44832.0312962963</c:v>
                      </c:pt>
                      <c:pt idx="5725">
                        <c:v>44832.031307870369</c:v>
                      </c:pt>
                      <c:pt idx="5726">
                        <c:v>44832.031319444446</c:v>
                      </c:pt>
                      <c:pt idx="5727">
                        <c:v>44832.031331018516</c:v>
                      </c:pt>
                      <c:pt idx="5728">
                        <c:v>44832.031342592592</c:v>
                      </c:pt>
                      <c:pt idx="5729">
                        <c:v>44832.031354166669</c:v>
                      </c:pt>
                      <c:pt idx="5730">
                        <c:v>44832.031365740739</c:v>
                      </c:pt>
                      <c:pt idx="5731">
                        <c:v>44832.031377314815</c:v>
                      </c:pt>
                      <c:pt idx="5732">
                        <c:v>44832.031388888892</c:v>
                      </c:pt>
                      <c:pt idx="5733">
                        <c:v>44832.031400462962</c:v>
                      </c:pt>
                      <c:pt idx="5734">
                        <c:v>44832.031412037039</c:v>
                      </c:pt>
                      <c:pt idx="5735">
                        <c:v>44832.031423611108</c:v>
                      </c:pt>
                      <c:pt idx="5736">
                        <c:v>44832.031435185185</c:v>
                      </c:pt>
                      <c:pt idx="5737">
                        <c:v>44832.031446759262</c:v>
                      </c:pt>
                      <c:pt idx="5738">
                        <c:v>44832.031458333331</c:v>
                      </c:pt>
                      <c:pt idx="5739">
                        <c:v>44832.031469907408</c:v>
                      </c:pt>
                      <c:pt idx="5740">
                        <c:v>44832.031481481485</c:v>
                      </c:pt>
                      <c:pt idx="5741">
                        <c:v>44832.031493055554</c:v>
                      </c:pt>
                      <c:pt idx="5742">
                        <c:v>44832.031504629631</c:v>
                      </c:pt>
                      <c:pt idx="5743">
                        <c:v>44832.0315162037</c:v>
                      </c:pt>
                      <c:pt idx="5744">
                        <c:v>44832.031527777777</c:v>
                      </c:pt>
                      <c:pt idx="5745">
                        <c:v>44832.031539351854</c:v>
                      </c:pt>
                      <c:pt idx="5746">
                        <c:v>44832.031550925924</c:v>
                      </c:pt>
                      <c:pt idx="5747">
                        <c:v>44832.0315625</c:v>
                      </c:pt>
                      <c:pt idx="5748">
                        <c:v>44832.031574074077</c:v>
                      </c:pt>
                      <c:pt idx="5749">
                        <c:v>44832.031585648147</c:v>
                      </c:pt>
                      <c:pt idx="5750">
                        <c:v>44832.031597222223</c:v>
                      </c:pt>
                      <c:pt idx="5751">
                        <c:v>44832.031608796293</c:v>
                      </c:pt>
                      <c:pt idx="5752">
                        <c:v>44832.03162037037</c:v>
                      </c:pt>
                      <c:pt idx="5753">
                        <c:v>44832.031631944446</c:v>
                      </c:pt>
                      <c:pt idx="5754">
                        <c:v>44832.031643518516</c:v>
                      </c:pt>
                      <c:pt idx="5755">
                        <c:v>44832.031655092593</c:v>
                      </c:pt>
                      <c:pt idx="5756">
                        <c:v>44832.031666666669</c:v>
                      </c:pt>
                      <c:pt idx="5757">
                        <c:v>44832.031678240739</c:v>
                      </c:pt>
                      <c:pt idx="5758">
                        <c:v>44832.031689814816</c:v>
                      </c:pt>
                      <c:pt idx="5759">
                        <c:v>44832.031701388885</c:v>
                      </c:pt>
                      <c:pt idx="5760">
                        <c:v>44832.031712962962</c:v>
                      </c:pt>
                      <c:pt idx="5761">
                        <c:v>44832.031724537039</c:v>
                      </c:pt>
                      <c:pt idx="5762">
                        <c:v>44832.031736111108</c:v>
                      </c:pt>
                      <c:pt idx="5763">
                        <c:v>44832.031747685185</c:v>
                      </c:pt>
                      <c:pt idx="5764">
                        <c:v>44832.031759259262</c:v>
                      </c:pt>
                      <c:pt idx="5765">
                        <c:v>44832.031770833331</c:v>
                      </c:pt>
                      <c:pt idx="5766">
                        <c:v>44832.031782407408</c:v>
                      </c:pt>
                      <c:pt idx="5767">
                        <c:v>44832.031793981485</c:v>
                      </c:pt>
                      <c:pt idx="5768">
                        <c:v>44832.031805555554</c:v>
                      </c:pt>
                      <c:pt idx="5769">
                        <c:v>44832.031817129631</c:v>
                      </c:pt>
                      <c:pt idx="5770">
                        <c:v>44832.031828703701</c:v>
                      </c:pt>
                      <c:pt idx="5771">
                        <c:v>44832.031840277778</c:v>
                      </c:pt>
                      <c:pt idx="5772">
                        <c:v>44832.031851851854</c:v>
                      </c:pt>
                      <c:pt idx="5773">
                        <c:v>44832.031863425924</c:v>
                      </c:pt>
                      <c:pt idx="5774">
                        <c:v>44832.031875000001</c:v>
                      </c:pt>
                      <c:pt idx="5775">
                        <c:v>44832.031886574077</c:v>
                      </c:pt>
                      <c:pt idx="5776">
                        <c:v>44832.031898148147</c:v>
                      </c:pt>
                      <c:pt idx="5777">
                        <c:v>44832.031909722224</c:v>
                      </c:pt>
                      <c:pt idx="5778">
                        <c:v>44832.031921296293</c:v>
                      </c:pt>
                      <c:pt idx="5779">
                        <c:v>44832.03193287037</c:v>
                      </c:pt>
                      <c:pt idx="5780">
                        <c:v>44832.031944444447</c:v>
                      </c:pt>
                      <c:pt idx="5781">
                        <c:v>44832.031956018516</c:v>
                      </c:pt>
                      <c:pt idx="5782">
                        <c:v>44832.031967592593</c:v>
                      </c:pt>
                      <c:pt idx="5783">
                        <c:v>44832.03197916667</c:v>
                      </c:pt>
                      <c:pt idx="5784">
                        <c:v>44832.031990740739</c:v>
                      </c:pt>
                      <c:pt idx="5785">
                        <c:v>44832.032002314816</c:v>
                      </c:pt>
                      <c:pt idx="5786">
                        <c:v>44832.032013888886</c:v>
                      </c:pt>
                      <c:pt idx="5787">
                        <c:v>44832.032025462962</c:v>
                      </c:pt>
                      <c:pt idx="5788">
                        <c:v>44832.032037037039</c:v>
                      </c:pt>
                      <c:pt idx="5789">
                        <c:v>44832.032048611109</c:v>
                      </c:pt>
                      <c:pt idx="5790">
                        <c:v>44832.032060185185</c:v>
                      </c:pt>
                      <c:pt idx="5791">
                        <c:v>44832.032071759262</c:v>
                      </c:pt>
                      <c:pt idx="5792">
                        <c:v>44832.032083333332</c:v>
                      </c:pt>
                      <c:pt idx="5793">
                        <c:v>44832.032094907408</c:v>
                      </c:pt>
                      <c:pt idx="5794">
                        <c:v>44832.032106481478</c:v>
                      </c:pt>
                      <c:pt idx="5795">
                        <c:v>44832.032118055555</c:v>
                      </c:pt>
                      <c:pt idx="5796">
                        <c:v>44832.032129629632</c:v>
                      </c:pt>
                      <c:pt idx="5797">
                        <c:v>44832.032141203701</c:v>
                      </c:pt>
                      <c:pt idx="5798">
                        <c:v>44832.032152777778</c:v>
                      </c:pt>
                      <c:pt idx="5799">
                        <c:v>44832.032164351855</c:v>
                      </c:pt>
                      <c:pt idx="5800">
                        <c:v>44832.032175925924</c:v>
                      </c:pt>
                      <c:pt idx="5801">
                        <c:v>44832.032187500001</c:v>
                      </c:pt>
                      <c:pt idx="5802">
                        <c:v>44832.032199074078</c:v>
                      </c:pt>
                      <c:pt idx="5803">
                        <c:v>44832.032210648147</c:v>
                      </c:pt>
                      <c:pt idx="5804">
                        <c:v>44832.032222222224</c:v>
                      </c:pt>
                      <c:pt idx="5805">
                        <c:v>44832.032233796293</c:v>
                      </c:pt>
                      <c:pt idx="5806">
                        <c:v>44832.03224537037</c:v>
                      </c:pt>
                      <c:pt idx="5807">
                        <c:v>44832.032256944447</c:v>
                      </c:pt>
                      <c:pt idx="5808">
                        <c:v>44832.032268518517</c:v>
                      </c:pt>
                      <c:pt idx="5809">
                        <c:v>44832.032280092593</c:v>
                      </c:pt>
                      <c:pt idx="5810">
                        <c:v>44832.03229166667</c:v>
                      </c:pt>
                      <c:pt idx="5811">
                        <c:v>44832.03230324074</c:v>
                      </c:pt>
                      <c:pt idx="5812">
                        <c:v>44832.032314814816</c:v>
                      </c:pt>
                      <c:pt idx="5813">
                        <c:v>44832.032326388886</c:v>
                      </c:pt>
                      <c:pt idx="5814">
                        <c:v>44832.032337962963</c:v>
                      </c:pt>
                      <c:pt idx="5815">
                        <c:v>44832.032349537039</c:v>
                      </c:pt>
                      <c:pt idx="5816">
                        <c:v>44832.032361111109</c:v>
                      </c:pt>
                      <c:pt idx="5817">
                        <c:v>44832.032372685186</c:v>
                      </c:pt>
                      <c:pt idx="5818">
                        <c:v>44832.032384259262</c:v>
                      </c:pt>
                      <c:pt idx="5819">
                        <c:v>44832.032395833332</c:v>
                      </c:pt>
                      <c:pt idx="5820">
                        <c:v>44832.032407407409</c:v>
                      </c:pt>
                      <c:pt idx="5821">
                        <c:v>44832.032418981478</c:v>
                      </c:pt>
                      <c:pt idx="5822">
                        <c:v>44832.032430555555</c:v>
                      </c:pt>
                      <c:pt idx="5823">
                        <c:v>44832.032442129632</c:v>
                      </c:pt>
                      <c:pt idx="5824">
                        <c:v>44832.032453703701</c:v>
                      </c:pt>
                      <c:pt idx="5825">
                        <c:v>44832.032465277778</c:v>
                      </c:pt>
                      <c:pt idx="5826">
                        <c:v>44832.032476851855</c:v>
                      </c:pt>
                      <c:pt idx="5827">
                        <c:v>44832.032488425924</c:v>
                      </c:pt>
                      <c:pt idx="5828">
                        <c:v>44832.032500000001</c:v>
                      </c:pt>
                      <c:pt idx="5829">
                        <c:v>44832.032511574071</c:v>
                      </c:pt>
                      <c:pt idx="5830">
                        <c:v>44832.032523148147</c:v>
                      </c:pt>
                      <c:pt idx="5831">
                        <c:v>44832.032534722224</c:v>
                      </c:pt>
                      <c:pt idx="5832">
                        <c:v>44832.032546296294</c:v>
                      </c:pt>
                      <c:pt idx="5833">
                        <c:v>44832.032557870371</c:v>
                      </c:pt>
                      <c:pt idx="5834">
                        <c:v>44832.032569444447</c:v>
                      </c:pt>
                      <c:pt idx="5835">
                        <c:v>44832.032581018517</c:v>
                      </c:pt>
                      <c:pt idx="5836">
                        <c:v>44832.032592592594</c:v>
                      </c:pt>
                      <c:pt idx="5837">
                        <c:v>44832.032604166663</c:v>
                      </c:pt>
                      <c:pt idx="5838">
                        <c:v>44832.03261574074</c:v>
                      </c:pt>
                      <c:pt idx="5839">
                        <c:v>44832.032627314817</c:v>
                      </c:pt>
                      <c:pt idx="5840">
                        <c:v>44832.032638888886</c:v>
                      </c:pt>
                      <c:pt idx="5841">
                        <c:v>44832.032650462963</c:v>
                      </c:pt>
                      <c:pt idx="5842">
                        <c:v>44832.03266203704</c:v>
                      </c:pt>
                      <c:pt idx="5843">
                        <c:v>44832.032673611109</c:v>
                      </c:pt>
                      <c:pt idx="5844">
                        <c:v>44832.032685185186</c:v>
                      </c:pt>
                      <c:pt idx="5845">
                        <c:v>44832.032696759263</c:v>
                      </c:pt>
                      <c:pt idx="5846">
                        <c:v>44832.032708333332</c:v>
                      </c:pt>
                      <c:pt idx="5847">
                        <c:v>44832.032719907409</c:v>
                      </c:pt>
                      <c:pt idx="5848">
                        <c:v>44832.032731481479</c:v>
                      </c:pt>
                      <c:pt idx="5849">
                        <c:v>44832.032743055555</c:v>
                      </c:pt>
                      <c:pt idx="5850">
                        <c:v>44832.032754629632</c:v>
                      </c:pt>
                      <c:pt idx="5851">
                        <c:v>44832.032766203702</c:v>
                      </c:pt>
                      <c:pt idx="5852">
                        <c:v>44832.032777777778</c:v>
                      </c:pt>
                      <c:pt idx="5853">
                        <c:v>44832.032789351855</c:v>
                      </c:pt>
                      <c:pt idx="5854">
                        <c:v>44832.032800925925</c:v>
                      </c:pt>
                      <c:pt idx="5855">
                        <c:v>44832.032812500001</c:v>
                      </c:pt>
                      <c:pt idx="5856">
                        <c:v>44832.032824074071</c:v>
                      </c:pt>
                      <c:pt idx="5857">
                        <c:v>44832.032835648148</c:v>
                      </c:pt>
                      <c:pt idx="5858">
                        <c:v>44832.032847222225</c:v>
                      </c:pt>
                      <c:pt idx="5859">
                        <c:v>44832.032858796294</c:v>
                      </c:pt>
                      <c:pt idx="5860">
                        <c:v>44832.032870370371</c:v>
                      </c:pt>
                      <c:pt idx="5861">
                        <c:v>44832.032881944448</c:v>
                      </c:pt>
                      <c:pt idx="5862">
                        <c:v>44832.032893518517</c:v>
                      </c:pt>
                      <c:pt idx="5863">
                        <c:v>44832.032905092594</c:v>
                      </c:pt>
                      <c:pt idx="5864">
                        <c:v>44832.032916666663</c:v>
                      </c:pt>
                      <c:pt idx="5865">
                        <c:v>44832.03292824074</c:v>
                      </c:pt>
                      <c:pt idx="5866">
                        <c:v>44832.032939814817</c:v>
                      </c:pt>
                      <c:pt idx="5867">
                        <c:v>44832.032951388886</c:v>
                      </c:pt>
                      <c:pt idx="5868">
                        <c:v>44832.032962962963</c:v>
                      </c:pt>
                      <c:pt idx="5869">
                        <c:v>44832.03297453704</c:v>
                      </c:pt>
                      <c:pt idx="5870">
                        <c:v>44832.032986111109</c:v>
                      </c:pt>
                      <c:pt idx="5871">
                        <c:v>44832.032997685186</c:v>
                      </c:pt>
                      <c:pt idx="5872">
                        <c:v>44832.033009259256</c:v>
                      </c:pt>
                      <c:pt idx="5873">
                        <c:v>44832.033020833333</c:v>
                      </c:pt>
                      <c:pt idx="5874">
                        <c:v>44832.033032407409</c:v>
                      </c:pt>
                      <c:pt idx="5875">
                        <c:v>44832.033043981479</c:v>
                      </c:pt>
                      <c:pt idx="5876">
                        <c:v>44832.033055555556</c:v>
                      </c:pt>
                      <c:pt idx="5877">
                        <c:v>44832.033067129632</c:v>
                      </c:pt>
                      <c:pt idx="5878">
                        <c:v>44832.033078703702</c:v>
                      </c:pt>
                      <c:pt idx="5879">
                        <c:v>44832.033090277779</c:v>
                      </c:pt>
                      <c:pt idx="5880">
                        <c:v>44832.033101851855</c:v>
                      </c:pt>
                      <c:pt idx="5881">
                        <c:v>44832.033113425925</c:v>
                      </c:pt>
                      <c:pt idx="5882">
                        <c:v>44832.033125000002</c:v>
                      </c:pt>
                      <c:pt idx="5883">
                        <c:v>44832.033136574071</c:v>
                      </c:pt>
                      <c:pt idx="5884">
                        <c:v>44832.033148148148</c:v>
                      </c:pt>
                      <c:pt idx="5885">
                        <c:v>44832.033159722225</c:v>
                      </c:pt>
                      <c:pt idx="5886">
                        <c:v>44832.033171296294</c:v>
                      </c:pt>
                      <c:pt idx="5887">
                        <c:v>44832.033182870371</c:v>
                      </c:pt>
                      <c:pt idx="5888">
                        <c:v>44832.033194444448</c:v>
                      </c:pt>
                      <c:pt idx="5889">
                        <c:v>44832.033206018517</c:v>
                      </c:pt>
                      <c:pt idx="5890">
                        <c:v>44832.033217592594</c:v>
                      </c:pt>
                      <c:pt idx="5891">
                        <c:v>44832.033229166664</c:v>
                      </c:pt>
                      <c:pt idx="5892">
                        <c:v>44832.03324074074</c:v>
                      </c:pt>
                      <c:pt idx="5893">
                        <c:v>44832.033252314817</c:v>
                      </c:pt>
                      <c:pt idx="5894">
                        <c:v>44832.033263888887</c:v>
                      </c:pt>
                      <c:pt idx="5895">
                        <c:v>44832.033275462964</c:v>
                      </c:pt>
                      <c:pt idx="5896">
                        <c:v>44832.03328703704</c:v>
                      </c:pt>
                      <c:pt idx="5897">
                        <c:v>44832.03329861111</c:v>
                      </c:pt>
                      <c:pt idx="5898">
                        <c:v>44832.033310185187</c:v>
                      </c:pt>
                      <c:pt idx="5899">
                        <c:v>44832.033321759256</c:v>
                      </c:pt>
                      <c:pt idx="5900">
                        <c:v>44832.033333333333</c:v>
                      </c:pt>
                      <c:pt idx="5901">
                        <c:v>44832.03334490741</c:v>
                      </c:pt>
                      <c:pt idx="5902">
                        <c:v>44832.033356481479</c:v>
                      </c:pt>
                      <c:pt idx="5903">
                        <c:v>44832.033368055556</c:v>
                      </c:pt>
                      <c:pt idx="5904">
                        <c:v>44832.033379629633</c:v>
                      </c:pt>
                      <c:pt idx="5905">
                        <c:v>44832.033391203702</c:v>
                      </c:pt>
                      <c:pt idx="5906">
                        <c:v>44832.033402777779</c:v>
                      </c:pt>
                      <c:pt idx="5907">
                        <c:v>44832.033414351848</c:v>
                      </c:pt>
                      <c:pt idx="5908">
                        <c:v>44832.033425925925</c:v>
                      </c:pt>
                      <c:pt idx="5909">
                        <c:v>44832.033437500002</c:v>
                      </c:pt>
                      <c:pt idx="5910">
                        <c:v>44832.033449074072</c:v>
                      </c:pt>
                      <c:pt idx="5911">
                        <c:v>44832.033460648148</c:v>
                      </c:pt>
                      <c:pt idx="5912">
                        <c:v>44832.033472222225</c:v>
                      </c:pt>
                      <c:pt idx="5913">
                        <c:v>44832.033483796295</c:v>
                      </c:pt>
                      <c:pt idx="5914">
                        <c:v>44832.033495370371</c:v>
                      </c:pt>
                      <c:pt idx="5915">
                        <c:v>44832.033506944441</c:v>
                      </c:pt>
                      <c:pt idx="5916">
                        <c:v>44832.033518518518</c:v>
                      </c:pt>
                      <c:pt idx="5917">
                        <c:v>44832.033530092594</c:v>
                      </c:pt>
                      <c:pt idx="5918">
                        <c:v>44832.033541666664</c:v>
                      </c:pt>
                      <c:pt idx="5919">
                        <c:v>44832.033553240741</c:v>
                      </c:pt>
                      <c:pt idx="5920">
                        <c:v>44832.033564814818</c:v>
                      </c:pt>
                      <c:pt idx="5921">
                        <c:v>44832.033576388887</c:v>
                      </c:pt>
                      <c:pt idx="5922">
                        <c:v>44832.033587962964</c:v>
                      </c:pt>
                      <c:pt idx="5923">
                        <c:v>44832.033599537041</c:v>
                      </c:pt>
                      <c:pt idx="5924">
                        <c:v>44832.03361111111</c:v>
                      </c:pt>
                      <c:pt idx="5925">
                        <c:v>44832.033622685187</c:v>
                      </c:pt>
                      <c:pt idx="5926">
                        <c:v>44832.033634259256</c:v>
                      </c:pt>
                      <c:pt idx="5927">
                        <c:v>44832.033645833333</c:v>
                      </c:pt>
                      <c:pt idx="5928">
                        <c:v>44832.03365740741</c:v>
                      </c:pt>
                      <c:pt idx="5929">
                        <c:v>44832.033668981479</c:v>
                      </c:pt>
                      <c:pt idx="5930">
                        <c:v>44832.033680555556</c:v>
                      </c:pt>
                      <c:pt idx="5931">
                        <c:v>44832.033692129633</c:v>
                      </c:pt>
                      <c:pt idx="5932">
                        <c:v>44832.033703703702</c:v>
                      </c:pt>
                      <c:pt idx="5933">
                        <c:v>44832.033715277779</c:v>
                      </c:pt>
                      <c:pt idx="5934">
                        <c:v>44832.033726851849</c:v>
                      </c:pt>
                      <c:pt idx="5935">
                        <c:v>44832.033738425926</c:v>
                      </c:pt>
                      <c:pt idx="5936">
                        <c:v>44832.033750000002</c:v>
                      </c:pt>
                      <c:pt idx="5937">
                        <c:v>44832.033761574072</c:v>
                      </c:pt>
                      <c:pt idx="5938">
                        <c:v>44832.033773148149</c:v>
                      </c:pt>
                      <c:pt idx="5939">
                        <c:v>44832.033784722225</c:v>
                      </c:pt>
                      <c:pt idx="5940">
                        <c:v>44832.033796296295</c:v>
                      </c:pt>
                      <c:pt idx="5941">
                        <c:v>44832.033807870372</c:v>
                      </c:pt>
                      <c:pt idx="5942">
                        <c:v>44832.033819444441</c:v>
                      </c:pt>
                      <c:pt idx="5943">
                        <c:v>44832.033831018518</c:v>
                      </c:pt>
                      <c:pt idx="5944">
                        <c:v>44832.033842592595</c:v>
                      </c:pt>
                      <c:pt idx="5945">
                        <c:v>44832.033854166664</c:v>
                      </c:pt>
                      <c:pt idx="5946">
                        <c:v>44832.033865740741</c:v>
                      </c:pt>
                      <c:pt idx="5947">
                        <c:v>44832.033877314818</c:v>
                      </c:pt>
                      <c:pt idx="5948">
                        <c:v>44832.033888888887</c:v>
                      </c:pt>
                      <c:pt idx="5949">
                        <c:v>44832.033900462964</c:v>
                      </c:pt>
                      <c:pt idx="5950">
                        <c:v>44832.033912037034</c:v>
                      </c:pt>
                      <c:pt idx="5951">
                        <c:v>44832.03392361111</c:v>
                      </c:pt>
                      <c:pt idx="5952">
                        <c:v>44832.033935185187</c:v>
                      </c:pt>
                      <c:pt idx="5953">
                        <c:v>44832.033946759257</c:v>
                      </c:pt>
                      <c:pt idx="5954">
                        <c:v>44832.033958333333</c:v>
                      </c:pt>
                      <c:pt idx="5955">
                        <c:v>44832.03396990741</c:v>
                      </c:pt>
                      <c:pt idx="5956">
                        <c:v>44832.03398148148</c:v>
                      </c:pt>
                      <c:pt idx="5957">
                        <c:v>44832.033993055556</c:v>
                      </c:pt>
                      <c:pt idx="5958">
                        <c:v>44832.034004629626</c:v>
                      </c:pt>
                      <c:pt idx="5959">
                        <c:v>44832.034016203703</c:v>
                      </c:pt>
                      <c:pt idx="5960">
                        <c:v>44832.03402777778</c:v>
                      </c:pt>
                      <c:pt idx="5961">
                        <c:v>44832.034039351849</c:v>
                      </c:pt>
                      <c:pt idx="5962">
                        <c:v>44832.034050925926</c:v>
                      </c:pt>
                      <c:pt idx="5963">
                        <c:v>44832.034062500003</c:v>
                      </c:pt>
                      <c:pt idx="5964">
                        <c:v>44832.034074074072</c:v>
                      </c:pt>
                      <c:pt idx="5965">
                        <c:v>44832.034085648149</c:v>
                      </c:pt>
                      <c:pt idx="5966">
                        <c:v>44832.034097222226</c:v>
                      </c:pt>
                      <c:pt idx="5967">
                        <c:v>44832.034108796295</c:v>
                      </c:pt>
                      <c:pt idx="5968">
                        <c:v>44832.034120370372</c:v>
                      </c:pt>
                      <c:pt idx="5969">
                        <c:v>44832.034131944441</c:v>
                      </c:pt>
                      <c:pt idx="5970">
                        <c:v>44832.034143518518</c:v>
                      </c:pt>
                      <c:pt idx="5971">
                        <c:v>44832.034155092595</c:v>
                      </c:pt>
                      <c:pt idx="5972">
                        <c:v>44832.034166666665</c:v>
                      </c:pt>
                      <c:pt idx="5973">
                        <c:v>44832.034178240741</c:v>
                      </c:pt>
                      <c:pt idx="5974">
                        <c:v>44832.034189814818</c:v>
                      </c:pt>
                      <c:pt idx="5975">
                        <c:v>44832.034201388888</c:v>
                      </c:pt>
                      <c:pt idx="5976">
                        <c:v>44832.034212962964</c:v>
                      </c:pt>
                      <c:pt idx="5977">
                        <c:v>44832.034224537034</c:v>
                      </c:pt>
                      <c:pt idx="5978">
                        <c:v>44832.034236111111</c:v>
                      </c:pt>
                      <c:pt idx="5979">
                        <c:v>44832.034247685187</c:v>
                      </c:pt>
                      <c:pt idx="5980">
                        <c:v>44832.034259259257</c:v>
                      </c:pt>
                      <c:pt idx="5981">
                        <c:v>44832.034270833334</c:v>
                      </c:pt>
                      <c:pt idx="5982">
                        <c:v>44832.034282407411</c:v>
                      </c:pt>
                      <c:pt idx="5983">
                        <c:v>44832.03429398148</c:v>
                      </c:pt>
                      <c:pt idx="5984">
                        <c:v>44832.034305555557</c:v>
                      </c:pt>
                      <c:pt idx="5985">
                        <c:v>44832.034317129626</c:v>
                      </c:pt>
                      <c:pt idx="5986">
                        <c:v>44832.034328703703</c:v>
                      </c:pt>
                      <c:pt idx="5987">
                        <c:v>44832.03434027778</c:v>
                      </c:pt>
                      <c:pt idx="5988">
                        <c:v>44832.034351851849</c:v>
                      </c:pt>
                      <c:pt idx="5989">
                        <c:v>44832.034363425926</c:v>
                      </c:pt>
                      <c:pt idx="5990">
                        <c:v>44832.034375000003</c:v>
                      </c:pt>
                      <c:pt idx="5991">
                        <c:v>44832.034386574072</c:v>
                      </c:pt>
                      <c:pt idx="5992">
                        <c:v>44832.034398148149</c:v>
                      </c:pt>
                      <c:pt idx="5993">
                        <c:v>44832.034409722219</c:v>
                      </c:pt>
                      <c:pt idx="5994">
                        <c:v>44832.034421296295</c:v>
                      </c:pt>
                      <c:pt idx="5995">
                        <c:v>44832.034432870372</c:v>
                      </c:pt>
                      <c:pt idx="5996">
                        <c:v>44832.034444444442</c:v>
                      </c:pt>
                      <c:pt idx="5997">
                        <c:v>44832.034456018519</c:v>
                      </c:pt>
                      <c:pt idx="5998">
                        <c:v>44832.034467592595</c:v>
                      </c:pt>
                      <c:pt idx="5999">
                        <c:v>44832.034479166665</c:v>
                      </c:pt>
                      <c:pt idx="6000">
                        <c:v>44832.034490740742</c:v>
                      </c:pt>
                      <c:pt idx="6001">
                        <c:v>44832.034502314818</c:v>
                      </c:pt>
                      <c:pt idx="6002">
                        <c:v>44832.034513888888</c:v>
                      </c:pt>
                      <c:pt idx="6003">
                        <c:v>44832.034525462965</c:v>
                      </c:pt>
                      <c:pt idx="6004">
                        <c:v>44832.034537037034</c:v>
                      </c:pt>
                      <c:pt idx="6005">
                        <c:v>44832.034548611111</c:v>
                      </c:pt>
                      <c:pt idx="6006">
                        <c:v>44832.034560185188</c:v>
                      </c:pt>
                      <c:pt idx="6007">
                        <c:v>44832.034571759257</c:v>
                      </c:pt>
                      <c:pt idx="6008">
                        <c:v>44832.034583333334</c:v>
                      </c:pt>
                      <c:pt idx="6009">
                        <c:v>44832.034594907411</c:v>
                      </c:pt>
                      <c:pt idx="6010">
                        <c:v>44832.03460648148</c:v>
                      </c:pt>
                      <c:pt idx="6011">
                        <c:v>44832.034618055557</c:v>
                      </c:pt>
                      <c:pt idx="6012">
                        <c:v>44832.034629629627</c:v>
                      </c:pt>
                      <c:pt idx="6013">
                        <c:v>44832.034641203703</c:v>
                      </c:pt>
                      <c:pt idx="6014">
                        <c:v>44832.03465277778</c:v>
                      </c:pt>
                      <c:pt idx="6015">
                        <c:v>44832.03466435185</c:v>
                      </c:pt>
                      <c:pt idx="6016">
                        <c:v>44832.034675925926</c:v>
                      </c:pt>
                      <c:pt idx="6017">
                        <c:v>44832.034687500003</c:v>
                      </c:pt>
                      <c:pt idx="6018">
                        <c:v>44832.034699074073</c:v>
                      </c:pt>
                      <c:pt idx="6019">
                        <c:v>44832.034710648149</c:v>
                      </c:pt>
                      <c:pt idx="6020">
                        <c:v>44832.034722222219</c:v>
                      </c:pt>
                      <c:pt idx="6021">
                        <c:v>44832.034733796296</c:v>
                      </c:pt>
                      <c:pt idx="6022">
                        <c:v>44832.034745370373</c:v>
                      </c:pt>
                      <c:pt idx="6023">
                        <c:v>44832.034756944442</c:v>
                      </c:pt>
                      <c:pt idx="6024">
                        <c:v>44832.034768518519</c:v>
                      </c:pt>
                      <c:pt idx="6025">
                        <c:v>44832.034780092596</c:v>
                      </c:pt>
                      <c:pt idx="6026">
                        <c:v>44832.034791666665</c:v>
                      </c:pt>
                      <c:pt idx="6027">
                        <c:v>44832.034803240742</c:v>
                      </c:pt>
                      <c:pt idx="6028">
                        <c:v>44832.034814814811</c:v>
                      </c:pt>
                      <c:pt idx="6029">
                        <c:v>44832.034826388888</c:v>
                      </c:pt>
                      <c:pt idx="6030">
                        <c:v>44832.034837962965</c:v>
                      </c:pt>
                      <c:pt idx="6031">
                        <c:v>44832.034849537034</c:v>
                      </c:pt>
                      <c:pt idx="6032">
                        <c:v>44832.034861111111</c:v>
                      </c:pt>
                      <c:pt idx="6033">
                        <c:v>44832.034872685188</c:v>
                      </c:pt>
                      <c:pt idx="6034">
                        <c:v>44832.034884259258</c:v>
                      </c:pt>
                      <c:pt idx="6035">
                        <c:v>44832.034895833334</c:v>
                      </c:pt>
                      <c:pt idx="6036">
                        <c:v>44832.034907407404</c:v>
                      </c:pt>
                      <c:pt idx="6037">
                        <c:v>44832.034918981481</c:v>
                      </c:pt>
                      <c:pt idx="6038">
                        <c:v>44832.034930555557</c:v>
                      </c:pt>
                      <c:pt idx="6039">
                        <c:v>44832.034942129627</c:v>
                      </c:pt>
                      <c:pt idx="6040">
                        <c:v>44832.034953703704</c:v>
                      </c:pt>
                      <c:pt idx="6041">
                        <c:v>44832.03496527778</c:v>
                      </c:pt>
                      <c:pt idx="6042">
                        <c:v>44832.03497685185</c:v>
                      </c:pt>
                      <c:pt idx="6043">
                        <c:v>44832.034988425927</c:v>
                      </c:pt>
                      <c:pt idx="6044">
                        <c:v>44832.035000000003</c:v>
                      </c:pt>
                      <c:pt idx="6045">
                        <c:v>44832.035011574073</c:v>
                      </c:pt>
                      <c:pt idx="6046">
                        <c:v>44832.03502314815</c:v>
                      </c:pt>
                      <c:pt idx="6047">
                        <c:v>44832.035034722219</c:v>
                      </c:pt>
                      <c:pt idx="6048">
                        <c:v>44832.035046296296</c:v>
                      </c:pt>
                      <c:pt idx="6049">
                        <c:v>44832.035057870373</c:v>
                      </c:pt>
                      <c:pt idx="6050">
                        <c:v>44832.035069444442</c:v>
                      </c:pt>
                      <c:pt idx="6051">
                        <c:v>44832.035081018519</c:v>
                      </c:pt>
                      <c:pt idx="6052">
                        <c:v>44832.035092592596</c:v>
                      </c:pt>
                      <c:pt idx="6053">
                        <c:v>44832.035104166665</c:v>
                      </c:pt>
                      <c:pt idx="6054">
                        <c:v>44832.035115740742</c:v>
                      </c:pt>
                      <c:pt idx="6055">
                        <c:v>44832.035127314812</c:v>
                      </c:pt>
                      <c:pt idx="6056">
                        <c:v>44832.035138888888</c:v>
                      </c:pt>
                      <c:pt idx="6057">
                        <c:v>44832.035150462965</c:v>
                      </c:pt>
                      <c:pt idx="6058">
                        <c:v>44832.035162037035</c:v>
                      </c:pt>
                      <c:pt idx="6059">
                        <c:v>44832.035173611112</c:v>
                      </c:pt>
                      <c:pt idx="6060">
                        <c:v>44832.035185185188</c:v>
                      </c:pt>
                      <c:pt idx="6061">
                        <c:v>44832.035196759258</c:v>
                      </c:pt>
                      <c:pt idx="6062">
                        <c:v>44832.035208333335</c:v>
                      </c:pt>
                      <c:pt idx="6063">
                        <c:v>44832.035219907404</c:v>
                      </c:pt>
                      <c:pt idx="6064">
                        <c:v>44832.035243055558</c:v>
                      </c:pt>
                      <c:pt idx="6065">
                        <c:v>44832.035254629627</c:v>
                      </c:pt>
                      <c:pt idx="6066">
                        <c:v>44832.035266203704</c:v>
                      </c:pt>
                      <c:pt idx="6067">
                        <c:v>44832.035277777781</c:v>
                      </c:pt>
                      <c:pt idx="6068">
                        <c:v>44832.03528935185</c:v>
                      </c:pt>
                      <c:pt idx="6069">
                        <c:v>44832.035300925927</c:v>
                      </c:pt>
                      <c:pt idx="6070">
                        <c:v>44832.035312499997</c:v>
                      </c:pt>
                      <c:pt idx="6071">
                        <c:v>44832.035324074073</c:v>
                      </c:pt>
                      <c:pt idx="6072">
                        <c:v>44832.03533564815</c:v>
                      </c:pt>
                      <c:pt idx="6073">
                        <c:v>44832.03534722222</c:v>
                      </c:pt>
                      <c:pt idx="6074">
                        <c:v>44832.035358796296</c:v>
                      </c:pt>
                      <c:pt idx="6075">
                        <c:v>44832.035370370373</c:v>
                      </c:pt>
                      <c:pt idx="6076">
                        <c:v>44832.035381944443</c:v>
                      </c:pt>
                      <c:pt idx="6077">
                        <c:v>44832.035393518519</c:v>
                      </c:pt>
                      <c:pt idx="6078">
                        <c:v>44832.035393518519</c:v>
                      </c:pt>
                      <c:pt idx="6079">
                        <c:v>44832.035405092596</c:v>
                      </c:pt>
                      <c:pt idx="6080">
                        <c:v>44832.035416666666</c:v>
                      </c:pt>
                      <c:pt idx="6081">
                        <c:v>44832.035439814812</c:v>
                      </c:pt>
                      <c:pt idx="6082">
                        <c:v>44832.035451388889</c:v>
                      </c:pt>
                      <c:pt idx="6083">
                        <c:v>44832.035462962966</c:v>
                      </c:pt>
                      <c:pt idx="6084">
                        <c:v>44832.035474537035</c:v>
                      </c:pt>
                      <c:pt idx="6085">
                        <c:v>44832.035486111112</c:v>
                      </c:pt>
                      <c:pt idx="6086">
                        <c:v>44832.035497685189</c:v>
                      </c:pt>
                      <c:pt idx="6087">
                        <c:v>44832.035509259258</c:v>
                      </c:pt>
                      <c:pt idx="6088">
                        <c:v>44832.035520833335</c:v>
                      </c:pt>
                      <c:pt idx="6089">
                        <c:v>44832.035532407404</c:v>
                      </c:pt>
                      <c:pt idx="6090">
                        <c:v>44832.035543981481</c:v>
                      </c:pt>
                      <c:pt idx="6091">
                        <c:v>44832.035555555558</c:v>
                      </c:pt>
                      <c:pt idx="6092">
                        <c:v>44832.035567129627</c:v>
                      </c:pt>
                      <c:pt idx="6093">
                        <c:v>44832.035578703704</c:v>
                      </c:pt>
                      <c:pt idx="6094">
                        <c:v>44832.035590277781</c:v>
                      </c:pt>
                      <c:pt idx="6095">
                        <c:v>44832.035601851851</c:v>
                      </c:pt>
                      <c:pt idx="6096">
                        <c:v>44832.035613425927</c:v>
                      </c:pt>
                      <c:pt idx="6097">
                        <c:v>44832.035624999997</c:v>
                      </c:pt>
                      <c:pt idx="6098">
                        <c:v>44832.035636574074</c:v>
                      </c:pt>
                      <c:pt idx="6099">
                        <c:v>44832.03564814815</c:v>
                      </c:pt>
                      <c:pt idx="6100">
                        <c:v>44832.03565972222</c:v>
                      </c:pt>
                      <c:pt idx="6101">
                        <c:v>44832.035671296297</c:v>
                      </c:pt>
                      <c:pt idx="6102">
                        <c:v>44832.035682870373</c:v>
                      </c:pt>
                      <c:pt idx="6103">
                        <c:v>44832.035694444443</c:v>
                      </c:pt>
                      <c:pt idx="6104">
                        <c:v>44832.03570601852</c:v>
                      </c:pt>
                      <c:pt idx="6105">
                        <c:v>44832.035717592589</c:v>
                      </c:pt>
                      <c:pt idx="6106">
                        <c:v>44832.035729166666</c:v>
                      </c:pt>
                      <c:pt idx="6107">
                        <c:v>44832.035740740743</c:v>
                      </c:pt>
                      <c:pt idx="6108">
                        <c:v>44832.035752314812</c:v>
                      </c:pt>
                      <c:pt idx="6109">
                        <c:v>44832.035763888889</c:v>
                      </c:pt>
                      <c:pt idx="6110">
                        <c:v>44832.035775462966</c:v>
                      </c:pt>
                      <c:pt idx="6111">
                        <c:v>44832.035787037035</c:v>
                      </c:pt>
                      <c:pt idx="6112">
                        <c:v>44832.035798611112</c:v>
                      </c:pt>
                      <c:pt idx="6113">
                        <c:v>44832.035810185182</c:v>
                      </c:pt>
                      <c:pt idx="6114">
                        <c:v>44832.035821759258</c:v>
                      </c:pt>
                      <c:pt idx="6115">
                        <c:v>44832.035833333335</c:v>
                      </c:pt>
                      <c:pt idx="6116">
                        <c:v>44832.035844907405</c:v>
                      </c:pt>
                      <c:pt idx="6117">
                        <c:v>44832.035856481481</c:v>
                      </c:pt>
                      <c:pt idx="6118">
                        <c:v>44832.035868055558</c:v>
                      </c:pt>
                      <c:pt idx="6119">
                        <c:v>44832.035879629628</c:v>
                      </c:pt>
                      <c:pt idx="6120">
                        <c:v>44832.035891203705</c:v>
                      </c:pt>
                      <c:pt idx="6121">
                        <c:v>44832.035902777781</c:v>
                      </c:pt>
                      <c:pt idx="6122">
                        <c:v>44832.035914351851</c:v>
                      </c:pt>
                      <c:pt idx="6123">
                        <c:v>44832.035925925928</c:v>
                      </c:pt>
                      <c:pt idx="6124">
                        <c:v>44832.035937499997</c:v>
                      </c:pt>
                      <c:pt idx="6125">
                        <c:v>44832.035949074074</c:v>
                      </c:pt>
                      <c:pt idx="6126">
                        <c:v>44832.035960648151</c:v>
                      </c:pt>
                      <c:pt idx="6127">
                        <c:v>44832.03597222222</c:v>
                      </c:pt>
                      <c:pt idx="6128">
                        <c:v>44832.035983796297</c:v>
                      </c:pt>
                      <c:pt idx="6129">
                        <c:v>44832.035995370374</c:v>
                      </c:pt>
                      <c:pt idx="6130">
                        <c:v>44832.036006944443</c:v>
                      </c:pt>
                      <c:pt idx="6131">
                        <c:v>44832.03601851852</c:v>
                      </c:pt>
                      <c:pt idx="6132">
                        <c:v>44832.036030092589</c:v>
                      </c:pt>
                      <c:pt idx="6133">
                        <c:v>44832.036041666666</c:v>
                      </c:pt>
                      <c:pt idx="6134">
                        <c:v>44832.036053240743</c:v>
                      </c:pt>
                      <c:pt idx="6135">
                        <c:v>44832.036064814813</c:v>
                      </c:pt>
                      <c:pt idx="6136">
                        <c:v>44832.036076388889</c:v>
                      </c:pt>
                      <c:pt idx="6137">
                        <c:v>44832.036087962966</c:v>
                      </c:pt>
                      <c:pt idx="6138">
                        <c:v>44832.036099537036</c:v>
                      </c:pt>
                      <c:pt idx="6139">
                        <c:v>44832.036111111112</c:v>
                      </c:pt>
                      <c:pt idx="6140">
                        <c:v>44832.036122685182</c:v>
                      </c:pt>
                      <c:pt idx="6141">
                        <c:v>44832.036134259259</c:v>
                      </c:pt>
                      <c:pt idx="6142">
                        <c:v>44832.036145833335</c:v>
                      </c:pt>
                      <c:pt idx="6143">
                        <c:v>44832.036157407405</c:v>
                      </c:pt>
                      <c:pt idx="6144">
                        <c:v>44832.036168981482</c:v>
                      </c:pt>
                      <c:pt idx="6145">
                        <c:v>44832.036180555559</c:v>
                      </c:pt>
                      <c:pt idx="6146">
                        <c:v>44832.036192129628</c:v>
                      </c:pt>
                      <c:pt idx="6147">
                        <c:v>44832.036203703705</c:v>
                      </c:pt>
                      <c:pt idx="6148">
                        <c:v>44832.036215277774</c:v>
                      </c:pt>
                      <c:pt idx="6149">
                        <c:v>44832.036226851851</c:v>
                      </c:pt>
                      <c:pt idx="6150">
                        <c:v>44832.036238425928</c:v>
                      </c:pt>
                      <c:pt idx="6151">
                        <c:v>44832.036249999997</c:v>
                      </c:pt>
                      <c:pt idx="6152">
                        <c:v>44832.036261574074</c:v>
                      </c:pt>
                      <c:pt idx="6153">
                        <c:v>44832.036273148151</c:v>
                      </c:pt>
                      <c:pt idx="6154">
                        <c:v>44832.03628472222</c:v>
                      </c:pt>
                      <c:pt idx="6155">
                        <c:v>44832.036296296297</c:v>
                      </c:pt>
                      <c:pt idx="6156">
                        <c:v>44832.036307870374</c:v>
                      </c:pt>
                      <c:pt idx="6157">
                        <c:v>44832.036319444444</c:v>
                      </c:pt>
                      <c:pt idx="6158">
                        <c:v>44832.03633101852</c:v>
                      </c:pt>
                      <c:pt idx="6159">
                        <c:v>44832.03634259259</c:v>
                      </c:pt>
                      <c:pt idx="6160">
                        <c:v>44832.036354166667</c:v>
                      </c:pt>
                      <c:pt idx="6161">
                        <c:v>44832.036365740743</c:v>
                      </c:pt>
                      <c:pt idx="6162">
                        <c:v>44832.036377314813</c:v>
                      </c:pt>
                      <c:pt idx="6163">
                        <c:v>44832.03638888889</c:v>
                      </c:pt>
                      <c:pt idx="6164">
                        <c:v>44832.036400462966</c:v>
                      </c:pt>
                      <c:pt idx="6165">
                        <c:v>44832.036412037036</c:v>
                      </c:pt>
                      <c:pt idx="6166">
                        <c:v>44832.036423611113</c:v>
                      </c:pt>
                      <c:pt idx="6167">
                        <c:v>44832.036435185182</c:v>
                      </c:pt>
                      <c:pt idx="6168">
                        <c:v>44832.036446759259</c:v>
                      </c:pt>
                      <c:pt idx="6169">
                        <c:v>44832.036458333336</c:v>
                      </c:pt>
                      <c:pt idx="6170">
                        <c:v>44832.036469907405</c:v>
                      </c:pt>
                      <c:pt idx="6171">
                        <c:v>44832.036481481482</c:v>
                      </c:pt>
                      <c:pt idx="6172">
                        <c:v>44832.036493055559</c:v>
                      </c:pt>
                      <c:pt idx="6173">
                        <c:v>44832.036504629628</c:v>
                      </c:pt>
                      <c:pt idx="6174">
                        <c:v>44832.036516203705</c:v>
                      </c:pt>
                      <c:pt idx="6175">
                        <c:v>44832.036527777775</c:v>
                      </c:pt>
                      <c:pt idx="6176">
                        <c:v>44832.036539351851</c:v>
                      </c:pt>
                      <c:pt idx="6177">
                        <c:v>44832.036550925928</c:v>
                      </c:pt>
                      <c:pt idx="6178">
                        <c:v>44832.036562499998</c:v>
                      </c:pt>
                      <c:pt idx="6179">
                        <c:v>44832.036574074074</c:v>
                      </c:pt>
                      <c:pt idx="6180">
                        <c:v>44832.036585648151</c:v>
                      </c:pt>
                      <c:pt idx="6181">
                        <c:v>44832.036597222221</c:v>
                      </c:pt>
                      <c:pt idx="6182">
                        <c:v>44832.036608796298</c:v>
                      </c:pt>
                      <c:pt idx="6183">
                        <c:v>44832.036620370367</c:v>
                      </c:pt>
                      <c:pt idx="6184">
                        <c:v>44832.036631944444</c:v>
                      </c:pt>
                      <c:pt idx="6185">
                        <c:v>44832.036643518521</c:v>
                      </c:pt>
                      <c:pt idx="6186">
                        <c:v>44832.03665509259</c:v>
                      </c:pt>
                      <c:pt idx="6187">
                        <c:v>44832.036666666667</c:v>
                      </c:pt>
                      <c:pt idx="6188">
                        <c:v>44832.036678240744</c:v>
                      </c:pt>
                      <c:pt idx="6189">
                        <c:v>44832.036689814813</c:v>
                      </c:pt>
                      <c:pt idx="6190">
                        <c:v>44832.03670138889</c:v>
                      </c:pt>
                      <c:pt idx="6191">
                        <c:v>44832.036712962959</c:v>
                      </c:pt>
                      <c:pt idx="6192">
                        <c:v>44832.036724537036</c:v>
                      </c:pt>
                      <c:pt idx="6193">
                        <c:v>44832.036736111113</c:v>
                      </c:pt>
                      <c:pt idx="6194">
                        <c:v>44832.036747685182</c:v>
                      </c:pt>
                      <c:pt idx="6195">
                        <c:v>44832.036759259259</c:v>
                      </c:pt>
                      <c:pt idx="6196">
                        <c:v>44832.036770833336</c:v>
                      </c:pt>
                      <c:pt idx="6197">
                        <c:v>44832.036782407406</c:v>
                      </c:pt>
                      <c:pt idx="6198">
                        <c:v>44832.036793981482</c:v>
                      </c:pt>
                      <c:pt idx="6199">
                        <c:v>44832.036805555559</c:v>
                      </c:pt>
                      <c:pt idx="6200">
                        <c:v>44832.036817129629</c:v>
                      </c:pt>
                      <c:pt idx="6201">
                        <c:v>44832.036828703705</c:v>
                      </c:pt>
                      <c:pt idx="6202">
                        <c:v>44832.036840277775</c:v>
                      </c:pt>
                      <c:pt idx="6203">
                        <c:v>44832.036851851852</c:v>
                      </c:pt>
                      <c:pt idx="6204">
                        <c:v>44832.036863425928</c:v>
                      </c:pt>
                      <c:pt idx="6205">
                        <c:v>44832.036874999998</c:v>
                      </c:pt>
                      <c:pt idx="6206">
                        <c:v>44832.036886574075</c:v>
                      </c:pt>
                      <c:pt idx="6207">
                        <c:v>44832.036898148152</c:v>
                      </c:pt>
                      <c:pt idx="6208">
                        <c:v>44832.036909722221</c:v>
                      </c:pt>
                      <c:pt idx="6209">
                        <c:v>44832.036921296298</c:v>
                      </c:pt>
                      <c:pt idx="6210">
                        <c:v>44832.036932870367</c:v>
                      </c:pt>
                      <c:pt idx="6211">
                        <c:v>44832.036944444444</c:v>
                      </c:pt>
                      <c:pt idx="6212">
                        <c:v>44832.036956018521</c:v>
                      </c:pt>
                      <c:pt idx="6213">
                        <c:v>44832.03696759259</c:v>
                      </c:pt>
                      <c:pt idx="6214">
                        <c:v>44832.036979166667</c:v>
                      </c:pt>
                      <c:pt idx="6215">
                        <c:v>44832.036990740744</c:v>
                      </c:pt>
                      <c:pt idx="6216">
                        <c:v>44832.037002314813</c:v>
                      </c:pt>
                      <c:pt idx="6217">
                        <c:v>44832.03701388889</c:v>
                      </c:pt>
                      <c:pt idx="6218">
                        <c:v>44832.03702546296</c:v>
                      </c:pt>
                      <c:pt idx="6219">
                        <c:v>44832.037037037036</c:v>
                      </c:pt>
                      <c:pt idx="6220">
                        <c:v>44832.037048611113</c:v>
                      </c:pt>
                      <c:pt idx="6221">
                        <c:v>44832.037060185183</c:v>
                      </c:pt>
                      <c:pt idx="6222">
                        <c:v>44832.03707175926</c:v>
                      </c:pt>
                      <c:pt idx="6223">
                        <c:v>44832.037083333336</c:v>
                      </c:pt>
                      <c:pt idx="6224">
                        <c:v>44832.037094907406</c:v>
                      </c:pt>
                      <c:pt idx="6225">
                        <c:v>44832.037106481483</c:v>
                      </c:pt>
                      <c:pt idx="6226">
                        <c:v>44832.037118055552</c:v>
                      </c:pt>
                      <c:pt idx="6227">
                        <c:v>44832.037129629629</c:v>
                      </c:pt>
                      <c:pt idx="6228">
                        <c:v>44832.037141203706</c:v>
                      </c:pt>
                      <c:pt idx="6229">
                        <c:v>44832.037152777775</c:v>
                      </c:pt>
                      <c:pt idx="6230">
                        <c:v>44832.037164351852</c:v>
                      </c:pt>
                      <c:pt idx="6231">
                        <c:v>44832.037175925929</c:v>
                      </c:pt>
                      <c:pt idx="6232">
                        <c:v>44832.037187499998</c:v>
                      </c:pt>
                      <c:pt idx="6233">
                        <c:v>44832.037199074075</c:v>
                      </c:pt>
                      <c:pt idx="6234">
                        <c:v>44832.037210648145</c:v>
                      </c:pt>
                      <c:pt idx="6235">
                        <c:v>44832.037222222221</c:v>
                      </c:pt>
                      <c:pt idx="6236">
                        <c:v>44832.037233796298</c:v>
                      </c:pt>
                      <c:pt idx="6237">
                        <c:v>44832.037245370368</c:v>
                      </c:pt>
                      <c:pt idx="6238">
                        <c:v>44832.037256944444</c:v>
                      </c:pt>
                      <c:pt idx="6239">
                        <c:v>44832.037268518521</c:v>
                      </c:pt>
                      <c:pt idx="6240">
                        <c:v>44832.037280092591</c:v>
                      </c:pt>
                      <c:pt idx="6241">
                        <c:v>44832.037291666667</c:v>
                      </c:pt>
                      <c:pt idx="6242">
                        <c:v>44832.037303240744</c:v>
                      </c:pt>
                      <c:pt idx="6243">
                        <c:v>44832.037314814814</c:v>
                      </c:pt>
                      <c:pt idx="6244">
                        <c:v>44832.037326388891</c:v>
                      </c:pt>
                      <c:pt idx="6245">
                        <c:v>44832.03733796296</c:v>
                      </c:pt>
                      <c:pt idx="6246">
                        <c:v>44832.037349537037</c:v>
                      </c:pt>
                      <c:pt idx="6247">
                        <c:v>44832.037361111114</c:v>
                      </c:pt>
                      <c:pt idx="6248">
                        <c:v>44832.037372685183</c:v>
                      </c:pt>
                      <c:pt idx="6249">
                        <c:v>44832.03738425926</c:v>
                      </c:pt>
                      <c:pt idx="6250">
                        <c:v>44832.037395833337</c:v>
                      </c:pt>
                      <c:pt idx="6251">
                        <c:v>44832.037407407406</c:v>
                      </c:pt>
                      <c:pt idx="6252">
                        <c:v>44832.037418981483</c:v>
                      </c:pt>
                      <c:pt idx="6253">
                        <c:v>44832.037430555552</c:v>
                      </c:pt>
                      <c:pt idx="6254">
                        <c:v>44832.037442129629</c:v>
                      </c:pt>
                      <c:pt idx="6255">
                        <c:v>44832.037453703706</c:v>
                      </c:pt>
                      <c:pt idx="6256">
                        <c:v>44832.037465277775</c:v>
                      </c:pt>
                      <c:pt idx="6257">
                        <c:v>44832.037476851852</c:v>
                      </c:pt>
                      <c:pt idx="6258">
                        <c:v>44832.037488425929</c:v>
                      </c:pt>
                      <c:pt idx="6259">
                        <c:v>44832.037499999999</c:v>
                      </c:pt>
                      <c:pt idx="6260">
                        <c:v>44832.037511574075</c:v>
                      </c:pt>
                      <c:pt idx="6261">
                        <c:v>44832.037523148145</c:v>
                      </c:pt>
                      <c:pt idx="6262">
                        <c:v>44832.037534722222</c:v>
                      </c:pt>
                      <c:pt idx="6263">
                        <c:v>44832.037546296298</c:v>
                      </c:pt>
                      <c:pt idx="6264">
                        <c:v>44832.037557870368</c:v>
                      </c:pt>
                      <c:pt idx="6265">
                        <c:v>44832.037569444445</c:v>
                      </c:pt>
                      <c:pt idx="6266">
                        <c:v>44832.037581018521</c:v>
                      </c:pt>
                      <c:pt idx="6267">
                        <c:v>44832.037592592591</c:v>
                      </c:pt>
                      <c:pt idx="6268">
                        <c:v>44832.037604166668</c:v>
                      </c:pt>
                      <c:pt idx="6269">
                        <c:v>44832.037615740737</c:v>
                      </c:pt>
                      <c:pt idx="6270">
                        <c:v>44832.037627314814</c:v>
                      </c:pt>
                      <c:pt idx="6271">
                        <c:v>44832.037638888891</c:v>
                      </c:pt>
                      <c:pt idx="6272">
                        <c:v>44832.03765046296</c:v>
                      </c:pt>
                      <c:pt idx="6273">
                        <c:v>44832.037662037037</c:v>
                      </c:pt>
                      <c:pt idx="6274">
                        <c:v>44832.037673611114</c:v>
                      </c:pt>
                      <c:pt idx="6275">
                        <c:v>44832.037685185183</c:v>
                      </c:pt>
                      <c:pt idx="6276">
                        <c:v>44832.03769675926</c:v>
                      </c:pt>
                      <c:pt idx="6277">
                        <c:v>44832.037708333337</c:v>
                      </c:pt>
                      <c:pt idx="6278">
                        <c:v>44832.037719907406</c:v>
                      </c:pt>
                      <c:pt idx="6279">
                        <c:v>44832.037731481483</c:v>
                      </c:pt>
                      <c:pt idx="6280">
                        <c:v>44832.037743055553</c:v>
                      </c:pt>
                      <c:pt idx="6281">
                        <c:v>44832.037754629629</c:v>
                      </c:pt>
                      <c:pt idx="6282">
                        <c:v>44832.037766203706</c:v>
                      </c:pt>
                      <c:pt idx="6283">
                        <c:v>44832.037777777776</c:v>
                      </c:pt>
                      <c:pt idx="6284">
                        <c:v>44832.037789351853</c:v>
                      </c:pt>
                      <c:pt idx="6285">
                        <c:v>44832.037800925929</c:v>
                      </c:pt>
                      <c:pt idx="6286">
                        <c:v>44832.037812499999</c:v>
                      </c:pt>
                      <c:pt idx="6287">
                        <c:v>44832.037824074076</c:v>
                      </c:pt>
                      <c:pt idx="6288">
                        <c:v>44832.037835648145</c:v>
                      </c:pt>
                      <c:pt idx="6289">
                        <c:v>44832.037847222222</c:v>
                      </c:pt>
                      <c:pt idx="6290">
                        <c:v>44832.037858796299</c:v>
                      </c:pt>
                      <c:pt idx="6291">
                        <c:v>44832.037870370368</c:v>
                      </c:pt>
                      <c:pt idx="6292">
                        <c:v>44832.037881944445</c:v>
                      </c:pt>
                      <c:pt idx="6293">
                        <c:v>44832.037893518522</c:v>
                      </c:pt>
                      <c:pt idx="6294">
                        <c:v>44832.037905092591</c:v>
                      </c:pt>
                      <c:pt idx="6295">
                        <c:v>44832.037916666668</c:v>
                      </c:pt>
                      <c:pt idx="6296">
                        <c:v>44832.037928240738</c:v>
                      </c:pt>
                      <c:pt idx="6297">
                        <c:v>44832.037939814814</c:v>
                      </c:pt>
                      <c:pt idx="6298">
                        <c:v>44832.037951388891</c:v>
                      </c:pt>
                      <c:pt idx="6299">
                        <c:v>44832.037962962961</c:v>
                      </c:pt>
                      <c:pt idx="6300">
                        <c:v>44832.037974537037</c:v>
                      </c:pt>
                      <c:pt idx="6301">
                        <c:v>44832.037986111114</c:v>
                      </c:pt>
                      <c:pt idx="6302">
                        <c:v>44832.037997685184</c:v>
                      </c:pt>
                      <c:pt idx="6303">
                        <c:v>44832.03800925926</c:v>
                      </c:pt>
                      <c:pt idx="6304">
                        <c:v>44832.03802083333</c:v>
                      </c:pt>
                      <c:pt idx="6305">
                        <c:v>44832.038032407407</c:v>
                      </c:pt>
                      <c:pt idx="6306">
                        <c:v>44832.038043981483</c:v>
                      </c:pt>
                      <c:pt idx="6307">
                        <c:v>44832.038055555553</c:v>
                      </c:pt>
                      <c:pt idx="6308">
                        <c:v>44832.03806712963</c:v>
                      </c:pt>
                      <c:pt idx="6309">
                        <c:v>44832.038078703707</c:v>
                      </c:pt>
                      <c:pt idx="6310">
                        <c:v>44832.038090277776</c:v>
                      </c:pt>
                      <c:pt idx="6311">
                        <c:v>44832.038101851853</c:v>
                      </c:pt>
                      <c:pt idx="6312">
                        <c:v>44832.038113425922</c:v>
                      </c:pt>
                      <c:pt idx="6313">
                        <c:v>44832.038124999999</c:v>
                      </c:pt>
                      <c:pt idx="6314">
                        <c:v>44832.038136574076</c:v>
                      </c:pt>
                      <c:pt idx="6315">
                        <c:v>44832.038148148145</c:v>
                      </c:pt>
                      <c:pt idx="6316">
                        <c:v>44832.038159722222</c:v>
                      </c:pt>
                      <c:pt idx="6317">
                        <c:v>44832.038171296299</c:v>
                      </c:pt>
                      <c:pt idx="6318">
                        <c:v>44832.038182870368</c:v>
                      </c:pt>
                      <c:pt idx="6319">
                        <c:v>44832.038194444445</c:v>
                      </c:pt>
                      <c:pt idx="6320">
                        <c:v>44832.038206018522</c:v>
                      </c:pt>
                      <c:pt idx="6321">
                        <c:v>44832.038217592592</c:v>
                      </c:pt>
                      <c:pt idx="6322">
                        <c:v>44832.038229166668</c:v>
                      </c:pt>
                      <c:pt idx="6323">
                        <c:v>44832.038240740738</c:v>
                      </c:pt>
                      <c:pt idx="6324">
                        <c:v>44832.038252314815</c:v>
                      </c:pt>
                      <c:pt idx="6325">
                        <c:v>44832.038263888891</c:v>
                      </c:pt>
                      <c:pt idx="6326">
                        <c:v>44832.038275462961</c:v>
                      </c:pt>
                      <c:pt idx="6327">
                        <c:v>44832.038287037038</c:v>
                      </c:pt>
                      <c:pt idx="6328">
                        <c:v>44832.038298611114</c:v>
                      </c:pt>
                      <c:pt idx="6329">
                        <c:v>44832.038310185184</c:v>
                      </c:pt>
                      <c:pt idx="6330">
                        <c:v>44832.038321759261</c:v>
                      </c:pt>
                      <c:pt idx="6331">
                        <c:v>44832.03833333333</c:v>
                      </c:pt>
                      <c:pt idx="6332">
                        <c:v>44832.038344907407</c:v>
                      </c:pt>
                      <c:pt idx="6333">
                        <c:v>44832.038356481484</c:v>
                      </c:pt>
                      <c:pt idx="6334">
                        <c:v>44832.038368055553</c:v>
                      </c:pt>
                      <c:pt idx="6335">
                        <c:v>44832.03837962963</c:v>
                      </c:pt>
                      <c:pt idx="6336">
                        <c:v>44832.038391203707</c:v>
                      </c:pt>
                      <c:pt idx="6337">
                        <c:v>44832.038402777776</c:v>
                      </c:pt>
                      <c:pt idx="6338">
                        <c:v>44832.038414351853</c:v>
                      </c:pt>
                      <c:pt idx="6339">
                        <c:v>44832.038425925923</c:v>
                      </c:pt>
                      <c:pt idx="6340">
                        <c:v>44832.038437499999</c:v>
                      </c:pt>
                      <c:pt idx="6341">
                        <c:v>44832.038449074076</c:v>
                      </c:pt>
                      <c:pt idx="6342">
                        <c:v>44832.038460648146</c:v>
                      </c:pt>
                      <c:pt idx="6343">
                        <c:v>44832.038472222222</c:v>
                      </c:pt>
                      <c:pt idx="6344">
                        <c:v>44832.038483796299</c:v>
                      </c:pt>
                      <c:pt idx="6345">
                        <c:v>44832.038495370369</c:v>
                      </c:pt>
                      <c:pt idx="6346">
                        <c:v>44832.038506944446</c:v>
                      </c:pt>
                      <c:pt idx="6347">
                        <c:v>44832.038518518515</c:v>
                      </c:pt>
                      <c:pt idx="6348">
                        <c:v>44832.038530092592</c:v>
                      </c:pt>
                      <c:pt idx="6349">
                        <c:v>44832.038541666669</c:v>
                      </c:pt>
                      <c:pt idx="6350">
                        <c:v>44832.038553240738</c:v>
                      </c:pt>
                      <c:pt idx="6351">
                        <c:v>44832.038564814815</c:v>
                      </c:pt>
                      <c:pt idx="6352">
                        <c:v>44832.038576388892</c:v>
                      </c:pt>
                      <c:pt idx="6353">
                        <c:v>44832.038587962961</c:v>
                      </c:pt>
                      <c:pt idx="6354">
                        <c:v>44832.038599537038</c:v>
                      </c:pt>
                      <c:pt idx="6355">
                        <c:v>44832.038611111115</c:v>
                      </c:pt>
                      <c:pt idx="6356">
                        <c:v>44832.038622685184</c:v>
                      </c:pt>
                      <c:pt idx="6357">
                        <c:v>44832.038634259261</c:v>
                      </c:pt>
                      <c:pt idx="6358">
                        <c:v>44832.038645833331</c:v>
                      </c:pt>
                      <c:pt idx="6359">
                        <c:v>44832.038657407407</c:v>
                      </c:pt>
                      <c:pt idx="6360">
                        <c:v>44832.038668981484</c:v>
                      </c:pt>
                      <c:pt idx="6361">
                        <c:v>44832.038680555554</c:v>
                      </c:pt>
                      <c:pt idx="6362">
                        <c:v>44832.03869212963</c:v>
                      </c:pt>
                      <c:pt idx="6363">
                        <c:v>44832.038703703707</c:v>
                      </c:pt>
                      <c:pt idx="6364">
                        <c:v>44832.038715277777</c:v>
                      </c:pt>
                      <c:pt idx="6365">
                        <c:v>44832.038726851853</c:v>
                      </c:pt>
                      <c:pt idx="6366">
                        <c:v>44832.038738425923</c:v>
                      </c:pt>
                      <c:pt idx="6367">
                        <c:v>44832.03875</c:v>
                      </c:pt>
                      <c:pt idx="6368">
                        <c:v>44832.038761574076</c:v>
                      </c:pt>
                      <c:pt idx="6369">
                        <c:v>44832.038773148146</c:v>
                      </c:pt>
                      <c:pt idx="6370">
                        <c:v>44832.038784722223</c:v>
                      </c:pt>
                      <c:pt idx="6371">
                        <c:v>44832.0387962963</c:v>
                      </c:pt>
                      <c:pt idx="6372">
                        <c:v>44832.038807870369</c:v>
                      </c:pt>
                      <c:pt idx="6373">
                        <c:v>44832.038819444446</c:v>
                      </c:pt>
                      <c:pt idx="6374">
                        <c:v>44832.038831018515</c:v>
                      </c:pt>
                      <c:pt idx="6375">
                        <c:v>44832.038842592592</c:v>
                      </c:pt>
                      <c:pt idx="6376">
                        <c:v>44832.038854166669</c:v>
                      </c:pt>
                      <c:pt idx="6377">
                        <c:v>44832.038865740738</c:v>
                      </c:pt>
                      <c:pt idx="6378">
                        <c:v>44832.038877314815</c:v>
                      </c:pt>
                      <c:pt idx="6379">
                        <c:v>44832.038888888892</c:v>
                      </c:pt>
                      <c:pt idx="6380">
                        <c:v>44832.038900462961</c:v>
                      </c:pt>
                      <c:pt idx="6381">
                        <c:v>44832.038912037038</c:v>
                      </c:pt>
                      <c:pt idx="6382">
                        <c:v>44832.038923611108</c:v>
                      </c:pt>
                      <c:pt idx="6383">
                        <c:v>44832.038935185185</c:v>
                      </c:pt>
                      <c:pt idx="6384">
                        <c:v>44832.038946759261</c:v>
                      </c:pt>
                      <c:pt idx="6385">
                        <c:v>44832.038958333331</c:v>
                      </c:pt>
                      <c:pt idx="6386">
                        <c:v>44832.038969907408</c:v>
                      </c:pt>
                      <c:pt idx="6387">
                        <c:v>44832.038981481484</c:v>
                      </c:pt>
                      <c:pt idx="6388">
                        <c:v>44832.038993055554</c:v>
                      </c:pt>
                      <c:pt idx="6389">
                        <c:v>44832.039004629631</c:v>
                      </c:pt>
                      <c:pt idx="6390">
                        <c:v>44832.0390162037</c:v>
                      </c:pt>
                      <c:pt idx="6391">
                        <c:v>44832.039027777777</c:v>
                      </c:pt>
                      <c:pt idx="6392">
                        <c:v>44832.039039351854</c:v>
                      </c:pt>
                      <c:pt idx="6393">
                        <c:v>44832.039050925923</c:v>
                      </c:pt>
                      <c:pt idx="6394">
                        <c:v>44832.0390625</c:v>
                      </c:pt>
                      <c:pt idx="6395">
                        <c:v>44832.039074074077</c:v>
                      </c:pt>
                      <c:pt idx="6396">
                        <c:v>44832.039085648146</c:v>
                      </c:pt>
                      <c:pt idx="6397">
                        <c:v>44832.039097222223</c:v>
                      </c:pt>
                      <c:pt idx="6398">
                        <c:v>44832.0391087963</c:v>
                      </c:pt>
                      <c:pt idx="6399">
                        <c:v>44832.039120370369</c:v>
                      </c:pt>
                      <c:pt idx="6400">
                        <c:v>44832.039131944446</c:v>
                      </c:pt>
                      <c:pt idx="6401">
                        <c:v>44832.039143518516</c:v>
                      </c:pt>
                      <c:pt idx="6402">
                        <c:v>44832.039155092592</c:v>
                      </c:pt>
                      <c:pt idx="6403">
                        <c:v>44832.039166666669</c:v>
                      </c:pt>
                      <c:pt idx="6404">
                        <c:v>44832.039178240739</c:v>
                      </c:pt>
                      <c:pt idx="6405">
                        <c:v>44832.039189814815</c:v>
                      </c:pt>
                      <c:pt idx="6406">
                        <c:v>44832.039201388892</c:v>
                      </c:pt>
                      <c:pt idx="6407">
                        <c:v>44832.039212962962</c:v>
                      </c:pt>
                      <c:pt idx="6408">
                        <c:v>44832.039236111108</c:v>
                      </c:pt>
                      <c:pt idx="6409">
                        <c:v>44832.039247685185</c:v>
                      </c:pt>
                      <c:pt idx="6410">
                        <c:v>44832.039259259262</c:v>
                      </c:pt>
                      <c:pt idx="6411">
                        <c:v>44832.039270833331</c:v>
                      </c:pt>
                      <c:pt idx="6412">
                        <c:v>44832.039282407408</c:v>
                      </c:pt>
                      <c:pt idx="6413">
                        <c:v>44832.039293981485</c:v>
                      </c:pt>
                      <c:pt idx="6414">
                        <c:v>44832.039305555554</c:v>
                      </c:pt>
                      <c:pt idx="6415">
                        <c:v>44832.039317129631</c:v>
                      </c:pt>
                      <c:pt idx="6416">
                        <c:v>44832.0393287037</c:v>
                      </c:pt>
                      <c:pt idx="6417">
                        <c:v>44832.039340277777</c:v>
                      </c:pt>
                      <c:pt idx="6418">
                        <c:v>44832.039351851854</c:v>
                      </c:pt>
                      <c:pt idx="6419">
                        <c:v>44832.039351851854</c:v>
                      </c:pt>
                      <c:pt idx="6420">
                        <c:v>44832.039363425924</c:v>
                      </c:pt>
                      <c:pt idx="6421">
                        <c:v>44832.039375</c:v>
                      </c:pt>
                      <c:pt idx="6422">
                        <c:v>44832.039386574077</c:v>
                      </c:pt>
                      <c:pt idx="6423">
                        <c:v>44832.039398148147</c:v>
                      </c:pt>
                      <c:pt idx="6424">
                        <c:v>44832.039409722223</c:v>
                      </c:pt>
                      <c:pt idx="6425">
                        <c:v>44832.03943287037</c:v>
                      </c:pt>
                      <c:pt idx="6426">
                        <c:v>44832.039444444446</c:v>
                      </c:pt>
                      <c:pt idx="6427">
                        <c:v>44832.039456018516</c:v>
                      </c:pt>
                      <c:pt idx="6428">
                        <c:v>44832.039467592593</c:v>
                      </c:pt>
                      <c:pt idx="6429">
                        <c:v>44832.039479166669</c:v>
                      </c:pt>
                      <c:pt idx="6430">
                        <c:v>44832.039490740739</c:v>
                      </c:pt>
                      <c:pt idx="6431">
                        <c:v>44832.039502314816</c:v>
                      </c:pt>
                      <c:pt idx="6432">
                        <c:v>44832.039513888885</c:v>
                      </c:pt>
                      <c:pt idx="6433">
                        <c:v>44832.039525462962</c:v>
                      </c:pt>
                      <c:pt idx="6434">
                        <c:v>44832.039537037039</c:v>
                      </c:pt>
                      <c:pt idx="6435">
                        <c:v>44832.039548611108</c:v>
                      </c:pt>
                      <c:pt idx="6436">
                        <c:v>44832.039560185185</c:v>
                      </c:pt>
                      <c:pt idx="6437">
                        <c:v>44832.039571759262</c:v>
                      </c:pt>
                      <c:pt idx="6438">
                        <c:v>44832.039583333331</c:v>
                      </c:pt>
                      <c:pt idx="6439">
                        <c:v>44832.039594907408</c:v>
                      </c:pt>
                      <c:pt idx="6440">
                        <c:v>44832.039606481485</c:v>
                      </c:pt>
                      <c:pt idx="6441">
                        <c:v>44832.039618055554</c:v>
                      </c:pt>
                      <c:pt idx="6442">
                        <c:v>44832.039629629631</c:v>
                      </c:pt>
                      <c:pt idx="6443">
                        <c:v>44832.039641203701</c:v>
                      </c:pt>
                      <c:pt idx="6444">
                        <c:v>44832.039652777778</c:v>
                      </c:pt>
                      <c:pt idx="6445">
                        <c:v>44832.039664351854</c:v>
                      </c:pt>
                      <c:pt idx="6446">
                        <c:v>44832.039675925924</c:v>
                      </c:pt>
                      <c:pt idx="6447">
                        <c:v>44832.039687500001</c:v>
                      </c:pt>
                      <c:pt idx="6448">
                        <c:v>44832.039699074077</c:v>
                      </c:pt>
                      <c:pt idx="6449">
                        <c:v>44832.039710648147</c:v>
                      </c:pt>
                      <c:pt idx="6450">
                        <c:v>44832.039722222224</c:v>
                      </c:pt>
                      <c:pt idx="6451">
                        <c:v>44832.039733796293</c:v>
                      </c:pt>
                      <c:pt idx="6452">
                        <c:v>44832.03974537037</c:v>
                      </c:pt>
                      <c:pt idx="6453">
                        <c:v>44832.039756944447</c:v>
                      </c:pt>
                      <c:pt idx="6454">
                        <c:v>44832.039768518516</c:v>
                      </c:pt>
                      <c:pt idx="6455">
                        <c:v>44832.039780092593</c:v>
                      </c:pt>
                      <c:pt idx="6456">
                        <c:v>44832.03979166667</c:v>
                      </c:pt>
                      <c:pt idx="6457">
                        <c:v>44832.039803240739</c:v>
                      </c:pt>
                      <c:pt idx="6458">
                        <c:v>44832.039814814816</c:v>
                      </c:pt>
                      <c:pt idx="6459">
                        <c:v>44832.039826388886</c:v>
                      </c:pt>
                      <c:pt idx="6460">
                        <c:v>44832.039837962962</c:v>
                      </c:pt>
                      <c:pt idx="6461">
                        <c:v>44832.039849537039</c:v>
                      </c:pt>
                      <c:pt idx="6462">
                        <c:v>44832.039861111109</c:v>
                      </c:pt>
                      <c:pt idx="6463">
                        <c:v>44832.039872685185</c:v>
                      </c:pt>
                      <c:pt idx="6464">
                        <c:v>44832.039884259262</c:v>
                      </c:pt>
                      <c:pt idx="6465">
                        <c:v>44832.039895833332</c:v>
                      </c:pt>
                      <c:pt idx="6466">
                        <c:v>44832.039907407408</c:v>
                      </c:pt>
                      <c:pt idx="6467">
                        <c:v>44832.039918981478</c:v>
                      </c:pt>
                      <c:pt idx="6468">
                        <c:v>44832.039930555555</c:v>
                      </c:pt>
                      <c:pt idx="6469">
                        <c:v>44832.039942129632</c:v>
                      </c:pt>
                      <c:pt idx="6470">
                        <c:v>44832.039953703701</c:v>
                      </c:pt>
                      <c:pt idx="6471">
                        <c:v>44832.039965277778</c:v>
                      </c:pt>
                      <c:pt idx="6472">
                        <c:v>44832.039976851855</c:v>
                      </c:pt>
                      <c:pt idx="6473">
                        <c:v>44832.039988425924</c:v>
                      </c:pt>
                      <c:pt idx="6474">
                        <c:v>44832.04</c:v>
                      </c:pt>
                      <c:pt idx="6475">
                        <c:v>44832.040011574078</c:v>
                      </c:pt>
                      <c:pt idx="6476">
                        <c:v>44832.040023148147</c:v>
                      </c:pt>
                      <c:pt idx="6477">
                        <c:v>44832.040034722224</c:v>
                      </c:pt>
                      <c:pt idx="6478">
                        <c:v>44832.040046296293</c:v>
                      </c:pt>
                      <c:pt idx="6479">
                        <c:v>44832.04005787037</c:v>
                      </c:pt>
                      <c:pt idx="6480">
                        <c:v>44832.040069444447</c:v>
                      </c:pt>
                      <c:pt idx="6481">
                        <c:v>44832.040081018517</c:v>
                      </c:pt>
                      <c:pt idx="6482">
                        <c:v>44832.040092592593</c:v>
                      </c:pt>
                      <c:pt idx="6483">
                        <c:v>44832.04010416667</c:v>
                      </c:pt>
                      <c:pt idx="6484">
                        <c:v>44832.04011574074</c:v>
                      </c:pt>
                      <c:pt idx="6485">
                        <c:v>44832.040127314816</c:v>
                      </c:pt>
                      <c:pt idx="6486">
                        <c:v>44832.040138888886</c:v>
                      </c:pt>
                      <c:pt idx="6487">
                        <c:v>44832.040150462963</c:v>
                      </c:pt>
                      <c:pt idx="6488">
                        <c:v>44832.040162037039</c:v>
                      </c:pt>
                      <c:pt idx="6489">
                        <c:v>44832.040173611109</c:v>
                      </c:pt>
                      <c:pt idx="6490">
                        <c:v>44832.040185185186</c:v>
                      </c:pt>
                      <c:pt idx="6491">
                        <c:v>44832.040196759262</c:v>
                      </c:pt>
                      <c:pt idx="6492">
                        <c:v>44832.040208333332</c:v>
                      </c:pt>
                      <c:pt idx="6493">
                        <c:v>44832.040219907409</c:v>
                      </c:pt>
                      <c:pt idx="6494">
                        <c:v>44832.040231481478</c:v>
                      </c:pt>
                      <c:pt idx="6495">
                        <c:v>44832.040243055555</c:v>
                      </c:pt>
                      <c:pt idx="6496">
                        <c:v>44832.040254629632</c:v>
                      </c:pt>
                      <c:pt idx="6497">
                        <c:v>44832.040266203701</c:v>
                      </c:pt>
                      <c:pt idx="6498">
                        <c:v>44832.040277777778</c:v>
                      </c:pt>
                      <c:pt idx="6499">
                        <c:v>44832.040289351855</c:v>
                      </c:pt>
                      <c:pt idx="6500">
                        <c:v>44832.040300925924</c:v>
                      </c:pt>
                      <c:pt idx="6501">
                        <c:v>44832.040312500001</c:v>
                      </c:pt>
                      <c:pt idx="6502">
                        <c:v>44832.040324074071</c:v>
                      </c:pt>
                      <c:pt idx="6503">
                        <c:v>44832.040335648147</c:v>
                      </c:pt>
                      <c:pt idx="6504">
                        <c:v>44832.040347222224</c:v>
                      </c:pt>
                      <c:pt idx="6505">
                        <c:v>44832.040358796294</c:v>
                      </c:pt>
                      <c:pt idx="6506">
                        <c:v>44832.040370370371</c:v>
                      </c:pt>
                      <c:pt idx="6507">
                        <c:v>44832.040381944447</c:v>
                      </c:pt>
                      <c:pt idx="6508">
                        <c:v>44832.040393518517</c:v>
                      </c:pt>
                      <c:pt idx="6509">
                        <c:v>44832.040405092594</c:v>
                      </c:pt>
                      <c:pt idx="6510">
                        <c:v>44832.040416666663</c:v>
                      </c:pt>
                      <c:pt idx="6511">
                        <c:v>44832.04042824074</c:v>
                      </c:pt>
                      <c:pt idx="6512">
                        <c:v>44832.040439814817</c:v>
                      </c:pt>
                      <c:pt idx="6513">
                        <c:v>44832.040451388886</c:v>
                      </c:pt>
                      <c:pt idx="6514">
                        <c:v>44832.040462962963</c:v>
                      </c:pt>
                      <c:pt idx="6515">
                        <c:v>44832.04047453704</c:v>
                      </c:pt>
                      <c:pt idx="6516">
                        <c:v>44832.040486111109</c:v>
                      </c:pt>
                      <c:pt idx="6517">
                        <c:v>44832.040497685186</c:v>
                      </c:pt>
                      <c:pt idx="6518">
                        <c:v>44832.040509259263</c:v>
                      </c:pt>
                      <c:pt idx="6519">
                        <c:v>44832.040520833332</c:v>
                      </c:pt>
                      <c:pt idx="6520">
                        <c:v>44832.040532407409</c:v>
                      </c:pt>
                      <c:pt idx="6521">
                        <c:v>44832.040543981479</c:v>
                      </c:pt>
                      <c:pt idx="6522">
                        <c:v>44832.040555555555</c:v>
                      </c:pt>
                      <c:pt idx="6523">
                        <c:v>44832.040567129632</c:v>
                      </c:pt>
                      <c:pt idx="6524">
                        <c:v>44832.040578703702</c:v>
                      </c:pt>
                      <c:pt idx="6525">
                        <c:v>44832.040590277778</c:v>
                      </c:pt>
                      <c:pt idx="6526">
                        <c:v>44832.040601851855</c:v>
                      </c:pt>
                      <c:pt idx="6527">
                        <c:v>44832.040613425925</c:v>
                      </c:pt>
                      <c:pt idx="6528">
                        <c:v>44832.040625000001</c:v>
                      </c:pt>
                      <c:pt idx="6529">
                        <c:v>44832.040636574071</c:v>
                      </c:pt>
                      <c:pt idx="6530">
                        <c:v>44832.040648148148</c:v>
                      </c:pt>
                      <c:pt idx="6531">
                        <c:v>44832.040659722225</c:v>
                      </c:pt>
                      <c:pt idx="6532">
                        <c:v>44832.040671296294</c:v>
                      </c:pt>
                      <c:pt idx="6533">
                        <c:v>44832.040682870371</c:v>
                      </c:pt>
                      <c:pt idx="6534">
                        <c:v>44832.040694444448</c:v>
                      </c:pt>
                      <c:pt idx="6535">
                        <c:v>44832.040706018517</c:v>
                      </c:pt>
                      <c:pt idx="6536">
                        <c:v>44832.040717592594</c:v>
                      </c:pt>
                      <c:pt idx="6537">
                        <c:v>44832.040729166663</c:v>
                      </c:pt>
                      <c:pt idx="6538">
                        <c:v>44832.04074074074</c:v>
                      </c:pt>
                      <c:pt idx="6539">
                        <c:v>44832.040752314817</c:v>
                      </c:pt>
                      <c:pt idx="6540">
                        <c:v>44832.040763888886</c:v>
                      </c:pt>
                      <c:pt idx="6541">
                        <c:v>44832.040775462963</c:v>
                      </c:pt>
                      <c:pt idx="6542">
                        <c:v>44832.04078703704</c:v>
                      </c:pt>
                      <c:pt idx="6543">
                        <c:v>44832.040798611109</c:v>
                      </c:pt>
                      <c:pt idx="6544">
                        <c:v>44832.040810185186</c:v>
                      </c:pt>
                      <c:pt idx="6545">
                        <c:v>44832.040821759256</c:v>
                      </c:pt>
                      <c:pt idx="6546">
                        <c:v>44832.040833333333</c:v>
                      </c:pt>
                      <c:pt idx="6547">
                        <c:v>44832.040844907409</c:v>
                      </c:pt>
                      <c:pt idx="6548">
                        <c:v>44832.040856481479</c:v>
                      </c:pt>
                      <c:pt idx="6549">
                        <c:v>44832.040868055556</c:v>
                      </c:pt>
                      <c:pt idx="6550">
                        <c:v>44832.040879629632</c:v>
                      </c:pt>
                      <c:pt idx="6551">
                        <c:v>44832.040891203702</c:v>
                      </c:pt>
                      <c:pt idx="6552">
                        <c:v>44832.040902777779</c:v>
                      </c:pt>
                      <c:pt idx="6553">
                        <c:v>44832.040914351855</c:v>
                      </c:pt>
                      <c:pt idx="6554">
                        <c:v>44832.040925925925</c:v>
                      </c:pt>
                      <c:pt idx="6555">
                        <c:v>44832.040937500002</c:v>
                      </c:pt>
                      <c:pt idx="6556">
                        <c:v>44832.040949074071</c:v>
                      </c:pt>
                      <c:pt idx="6557">
                        <c:v>44832.040960648148</c:v>
                      </c:pt>
                      <c:pt idx="6558">
                        <c:v>44832.040972222225</c:v>
                      </c:pt>
                      <c:pt idx="6559">
                        <c:v>44832.040983796294</c:v>
                      </c:pt>
                      <c:pt idx="6560">
                        <c:v>44832.040995370371</c:v>
                      </c:pt>
                      <c:pt idx="6561">
                        <c:v>44832.041006944448</c:v>
                      </c:pt>
                      <c:pt idx="6562">
                        <c:v>44832.041018518517</c:v>
                      </c:pt>
                      <c:pt idx="6563">
                        <c:v>44832.041030092594</c:v>
                      </c:pt>
                      <c:pt idx="6564">
                        <c:v>44832.041041666664</c:v>
                      </c:pt>
                      <c:pt idx="6565">
                        <c:v>44832.04105324074</c:v>
                      </c:pt>
                      <c:pt idx="6566">
                        <c:v>44832.041064814817</c:v>
                      </c:pt>
                      <c:pt idx="6567">
                        <c:v>44832.041076388887</c:v>
                      </c:pt>
                      <c:pt idx="6568">
                        <c:v>44832.041087962964</c:v>
                      </c:pt>
                      <c:pt idx="6569">
                        <c:v>44832.04109953704</c:v>
                      </c:pt>
                      <c:pt idx="6570">
                        <c:v>44832.04111111111</c:v>
                      </c:pt>
                      <c:pt idx="6571">
                        <c:v>44832.041122685187</c:v>
                      </c:pt>
                      <c:pt idx="6572">
                        <c:v>44832.041134259256</c:v>
                      </c:pt>
                      <c:pt idx="6573">
                        <c:v>44832.041145833333</c:v>
                      </c:pt>
                      <c:pt idx="6574">
                        <c:v>44832.04115740741</c:v>
                      </c:pt>
                      <c:pt idx="6575">
                        <c:v>44832.041168981479</c:v>
                      </c:pt>
                      <c:pt idx="6576">
                        <c:v>44832.041180555556</c:v>
                      </c:pt>
                      <c:pt idx="6577">
                        <c:v>44832.041192129633</c:v>
                      </c:pt>
                      <c:pt idx="6578">
                        <c:v>44832.041203703702</c:v>
                      </c:pt>
                      <c:pt idx="6579">
                        <c:v>44832.041215277779</c:v>
                      </c:pt>
                      <c:pt idx="6580">
                        <c:v>44832.041226851848</c:v>
                      </c:pt>
                      <c:pt idx="6581">
                        <c:v>44832.041238425925</c:v>
                      </c:pt>
                      <c:pt idx="6582">
                        <c:v>44832.041250000002</c:v>
                      </c:pt>
                      <c:pt idx="6583">
                        <c:v>44832.041261574072</c:v>
                      </c:pt>
                      <c:pt idx="6584">
                        <c:v>44832.041273148148</c:v>
                      </c:pt>
                      <c:pt idx="6585">
                        <c:v>44832.041284722225</c:v>
                      </c:pt>
                      <c:pt idx="6586">
                        <c:v>44832.041296296295</c:v>
                      </c:pt>
                      <c:pt idx="6587">
                        <c:v>44832.041307870371</c:v>
                      </c:pt>
                      <c:pt idx="6588">
                        <c:v>44832.041319444441</c:v>
                      </c:pt>
                      <c:pt idx="6589">
                        <c:v>44832.041331018518</c:v>
                      </c:pt>
                      <c:pt idx="6590">
                        <c:v>44832.041342592594</c:v>
                      </c:pt>
                      <c:pt idx="6591">
                        <c:v>44832.041354166664</c:v>
                      </c:pt>
                      <c:pt idx="6592">
                        <c:v>44832.041365740741</c:v>
                      </c:pt>
                      <c:pt idx="6593">
                        <c:v>44832.041377314818</c:v>
                      </c:pt>
                      <c:pt idx="6594">
                        <c:v>44832.041388888887</c:v>
                      </c:pt>
                      <c:pt idx="6595">
                        <c:v>44832.041400462964</c:v>
                      </c:pt>
                      <c:pt idx="6596">
                        <c:v>44832.041412037041</c:v>
                      </c:pt>
                      <c:pt idx="6597">
                        <c:v>44832.04142361111</c:v>
                      </c:pt>
                      <c:pt idx="6598">
                        <c:v>44832.041435185187</c:v>
                      </c:pt>
                      <c:pt idx="6599">
                        <c:v>44832.041446759256</c:v>
                      </c:pt>
                      <c:pt idx="6600">
                        <c:v>44832.041458333333</c:v>
                      </c:pt>
                      <c:pt idx="6601">
                        <c:v>44832.04146990741</c:v>
                      </c:pt>
                      <c:pt idx="6602">
                        <c:v>44832.041481481479</c:v>
                      </c:pt>
                      <c:pt idx="6603">
                        <c:v>44832.041493055556</c:v>
                      </c:pt>
                      <c:pt idx="6604">
                        <c:v>44832.041504629633</c:v>
                      </c:pt>
                      <c:pt idx="6605">
                        <c:v>44832.041516203702</c:v>
                      </c:pt>
                      <c:pt idx="6606">
                        <c:v>44832.041527777779</c:v>
                      </c:pt>
                      <c:pt idx="6607">
                        <c:v>44832.041539351849</c:v>
                      </c:pt>
                      <c:pt idx="6608">
                        <c:v>44832.041550925926</c:v>
                      </c:pt>
                      <c:pt idx="6609">
                        <c:v>44832.041562500002</c:v>
                      </c:pt>
                      <c:pt idx="6610">
                        <c:v>44832.041574074072</c:v>
                      </c:pt>
                      <c:pt idx="6611">
                        <c:v>44832.041585648149</c:v>
                      </c:pt>
                      <c:pt idx="6612">
                        <c:v>44832.041597222225</c:v>
                      </c:pt>
                      <c:pt idx="6613">
                        <c:v>44832.041608796295</c:v>
                      </c:pt>
                      <c:pt idx="6614">
                        <c:v>44832.041620370372</c:v>
                      </c:pt>
                      <c:pt idx="6615">
                        <c:v>44832.041631944441</c:v>
                      </c:pt>
                      <c:pt idx="6616">
                        <c:v>44832.041643518518</c:v>
                      </c:pt>
                      <c:pt idx="6617">
                        <c:v>44832.041655092595</c:v>
                      </c:pt>
                      <c:pt idx="6618">
                        <c:v>44832.041666666664</c:v>
                      </c:pt>
                      <c:pt idx="6619">
                        <c:v>44832.041678240741</c:v>
                      </c:pt>
                      <c:pt idx="6620">
                        <c:v>44832.041689814818</c:v>
                      </c:pt>
                      <c:pt idx="6621">
                        <c:v>44832.041701388887</c:v>
                      </c:pt>
                      <c:pt idx="6622">
                        <c:v>44832.041712962964</c:v>
                      </c:pt>
                      <c:pt idx="6623">
                        <c:v>44832.041724537034</c:v>
                      </c:pt>
                      <c:pt idx="6624">
                        <c:v>44832.04173611111</c:v>
                      </c:pt>
                      <c:pt idx="6625">
                        <c:v>44832.041747685187</c:v>
                      </c:pt>
                      <c:pt idx="6626">
                        <c:v>44832.041759259257</c:v>
                      </c:pt>
                      <c:pt idx="6627">
                        <c:v>44832.041770833333</c:v>
                      </c:pt>
                      <c:pt idx="6628">
                        <c:v>44832.04178240741</c:v>
                      </c:pt>
                      <c:pt idx="6629">
                        <c:v>44832.04179398148</c:v>
                      </c:pt>
                      <c:pt idx="6630">
                        <c:v>44832.041805555556</c:v>
                      </c:pt>
                      <c:pt idx="6631">
                        <c:v>44832.041817129626</c:v>
                      </c:pt>
                      <c:pt idx="6632">
                        <c:v>44832.041828703703</c:v>
                      </c:pt>
                      <c:pt idx="6633">
                        <c:v>44832.04184027778</c:v>
                      </c:pt>
                      <c:pt idx="6634">
                        <c:v>44832.041851851849</c:v>
                      </c:pt>
                      <c:pt idx="6635">
                        <c:v>44832.041863425926</c:v>
                      </c:pt>
                      <c:pt idx="6636">
                        <c:v>44832.041875000003</c:v>
                      </c:pt>
                      <c:pt idx="6637">
                        <c:v>44832.041886574072</c:v>
                      </c:pt>
                      <c:pt idx="6638">
                        <c:v>44832.041898148149</c:v>
                      </c:pt>
                      <c:pt idx="6639">
                        <c:v>44832.041909722226</c:v>
                      </c:pt>
                      <c:pt idx="6640">
                        <c:v>44832.041921296295</c:v>
                      </c:pt>
                      <c:pt idx="6641">
                        <c:v>44832.041932870372</c:v>
                      </c:pt>
                      <c:pt idx="6642">
                        <c:v>44832.041944444441</c:v>
                      </c:pt>
                      <c:pt idx="6643">
                        <c:v>44832.041956018518</c:v>
                      </c:pt>
                      <c:pt idx="6644">
                        <c:v>44832.041967592595</c:v>
                      </c:pt>
                      <c:pt idx="6645">
                        <c:v>44832.041979166665</c:v>
                      </c:pt>
                      <c:pt idx="6646">
                        <c:v>44832.041990740741</c:v>
                      </c:pt>
                      <c:pt idx="6647">
                        <c:v>44832.042002314818</c:v>
                      </c:pt>
                      <c:pt idx="6648">
                        <c:v>44832.042013888888</c:v>
                      </c:pt>
                      <c:pt idx="6649">
                        <c:v>44832.042025462964</c:v>
                      </c:pt>
                      <c:pt idx="6650">
                        <c:v>44832.042037037034</c:v>
                      </c:pt>
                      <c:pt idx="6651">
                        <c:v>44832.042048611111</c:v>
                      </c:pt>
                      <c:pt idx="6652">
                        <c:v>44832.042060185187</c:v>
                      </c:pt>
                      <c:pt idx="6653">
                        <c:v>44832.042071759257</c:v>
                      </c:pt>
                      <c:pt idx="6654">
                        <c:v>44832.042083333334</c:v>
                      </c:pt>
                      <c:pt idx="6655">
                        <c:v>44832.042094907411</c:v>
                      </c:pt>
                      <c:pt idx="6656">
                        <c:v>44832.04210648148</c:v>
                      </c:pt>
                      <c:pt idx="6657">
                        <c:v>44832.042118055557</c:v>
                      </c:pt>
                      <c:pt idx="6658">
                        <c:v>44832.042129629626</c:v>
                      </c:pt>
                      <c:pt idx="6659">
                        <c:v>44832.042141203703</c:v>
                      </c:pt>
                      <c:pt idx="6660">
                        <c:v>44832.04215277778</c:v>
                      </c:pt>
                      <c:pt idx="6661">
                        <c:v>44832.042164351849</c:v>
                      </c:pt>
                      <c:pt idx="6662">
                        <c:v>44832.042175925926</c:v>
                      </c:pt>
                      <c:pt idx="6663">
                        <c:v>44832.042187500003</c:v>
                      </c:pt>
                      <c:pt idx="6664">
                        <c:v>44832.042199074072</c:v>
                      </c:pt>
                      <c:pt idx="6665">
                        <c:v>44832.042210648149</c:v>
                      </c:pt>
                      <c:pt idx="6666">
                        <c:v>44832.042222222219</c:v>
                      </c:pt>
                      <c:pt idx="6667">
                        <c:v>44832.042233796295</c:v>
                      </c:pt>
                      <c:pt idx="6668">
                        <c:v>44832.042245370372</c:v>
                      </c:pt>
                      <c:pt idx="6669">
                        <c:v>44832.042256944442</c:v>
                      </c:pt>
                      <c:pt idx="6670">
                        <c:v>44832.042268518519</c:v>
                      </c:pt>
                      <c:pt idx="6671">
                        <c:v>44832.042280092595</c:v>
                      </c:pt>
                      <c:pt idx="6672">
                        <c:v>44832.042291666665</c:v>
                      </c:pt>
                      <c:pt idx="6673">
                        <c:v>44832.042303240742</c:v>
                      </c:pt>
                      <c:pt idx="6674">
                        <c:v>44832.042314814818</c:v>
                      </c:pt>
                      <c:pt idx="6675">
                        <c:v>44832.042326388888</c:v>
                      </c:pt>
                      <c:pt idx="6676">
                        <c:v>44832.042337962965</c:v>
                      </c:pt>
                      <c:pt idx="6677">
                        <c:v>44832.042349537034</c:v>
                      </c:pt>
                      <c:pt idx="6678">
                        <c:v>44832.042361111111</c:v>
                      </c:pt>
                      <c:pt idx="6679">
                        <c:v>44832.042372685188</c:v>
                      </c:pt>
                      <c:pt idx="6680">
                        <c:v>44832.042384259257</c:v>
                      </c:pt>
                      <c:pt idx="6681">
                        <c:v>44832.042395833334</c:v>
                      </c:pt>
                      <c:pt idx="6682">
                        <c:v>44832.042407407411</c:v>
                      </c:pt>
                      <c:pt idx="6683">
                        <c:v>44832.04241898148</c:v>
                      </c:pt>
                      <c:pt idx="6684">
                        <c:v>44832.042430555557</c:v>
                      </c:pt>
                      <c:pt idx="6685">
                        <c:v>44832.042442129627</c:v>
                      </c:pt>
                      <c:pt idx="6686">
                        <c:v>44832.042453703703</c:v>
                      </c:pt>
                      <c:pt idx="6687">
                        <c:v>44832.04246527778</c:v>
                      </c:pt>
                      <c:pt idx="6688">
                        <c:v>44832.04247685185</c:v>
                      </c:pt>
                      <c:pt idx="6689">
                        <c:v>44832.042488425926</c:v>
                      </c:pt>
                      <c:pt idx="6690">
                        <c:v>44832.042500000003</c:v>
                      </c:pt>
                      <c:pt idx="6691">
                        <c:v>44832.042511574073</c:v>
                      </c:pt>
                      <c:pt idx="6692">
                        <c:v>44832.042523148149</c:v>
                      </c:pt>
                      <c:pt idx="6693">
                        <c:v>44832.042534722219</c:v>
                      </c:pt>
                      <c:pt idx="6694">
                        <c:v>44832.042546296296</c:v>
                      </c:pt>
                      <c:pt idx="6695">
                        <c:v>44832.042557870373</c:v>
                      </c:pt>
                      <c:pt idx="6696">
                        <c:v>44832.042569444442</c:v>
                      </c:pt>
                      <c:pt idx="6697">
                        <c:v>44832.042581018519</c:v>
                      </c:pt>
                      <c:pt idx="6698">
                        <c:v>44832.042592592596</c:v>
                      </c:pt>
                      <c:pt idx="6699">
                        <c:v>44832.042604166665</c:v>
                      </c:pt>
                      <c:pt idx="6700">
                        <c:v>44832.042615740742</c:v>
                      </c:pt>
                      <c:pt idx="6701">
                        <c:v>44832.042627314811</c:v>
                      </c:pt>
                      <c:pt idx="6702">
                        <c:v>44832.042638888888</c:v>
                      </c:pt>
                      <c:pt idx="6703">
                        <c:v>44832.042650462965</c:v>
                      </c:pt>
                      <c:pt idx="6704">
                        <c:v>44832.042662037034</c:v>
                      </c:pt>
                      <c:pt idx="6705">
                        <c:v>44832.042673611111</c:v>
                      </c:pt>
                      <c:pt idx="6706">
                        <c:v>44832.042685185188</c:v>
                      </c:pt>
                      <c:pt idx="6707">
                        <c:v>44832.042696759258</c:v>
                      </c:pt>
                      <c:pt idx="6708">
                        <c:v>44832.042708333334</c:v>
                      </c:pt>
                      <c:pt idx="6709">
                        <c:v>44832.042719907404</c:v>
                      </c:pt>
                      <c:pt idx="6710">
                        <c:v>44832.042731481481</c:v>
                      </c:pt>
                      <c:pt idx="6711">
                        <c:v>44832.042743055557</c:v>
                      </c:pt>
                      <c:pt idx="6712">
                        <c:v>44832.042754629627</c:v>
                      </c:pt>
                      <c:pt idx="6713">
                        <c:v>44832.042766203704</c:v>
                      </c:pt>
                      <c:pt idx="6714">
                        <c:v>44832.04277777778</c:v>
                      </c:pt>
                      <c:pt idx="6715">
                        <c:v>44832.04278935185</c:v>
                      </c:pt>
                      <c:pt idx="6716">
                        <c:v>44832.042800925927</c:v>
                      </c:pt>
                      <c:pt idx="6717">
                        <c:v>44832.042812500003</c:v>
                      </c:pt>
                      <c:pt idx="6718">
                        <c:v>44832.042824074073</c:v>
                      </c:pt>
                      <c:pt idx="6719">
                        <c:v>44832.04283564815</c:v>
                      </c:pt>
                      <c:pt idx="6720">
                        <c:v>44832.042847222219</c:v>
                      </c:pt>
                      <c:pt idx="6721">
                        <c:v>44832.042858796296</c:v>
                      </c:pt>
                      <c:pt idx="6722">
                        <c:v>44832.042870370373</c:v>
                      </c:pt>
                      <c:pt idx="6723">
                        <c:v>44832.042881944442</c:v>
                      </c:pt>
                      <c:pt idx="6724">
                        <c:v>44832.042893518519</c:v>
                      </c:pt>
                      <c:pt idx="6725">
                        <c:v>44832.042905092596</c:v>
                      </c:pt>
                      <c:pt idx="6726">
                        <c:v>44832.042916666665</c:v>
                      </c:pt>
                      <c:pt idx="6727">
                        <c:v>44832.042928240742</c:v>
                      </c:pt>
                      <c:pt idx="6728">
                        <c:v>44832.042939814812</c:v>
                      </c:pt>
                      <c:pt idx="6729">
                        <c:v>44832.042951388888</c:v>
                      </c:pt>
                      <c:pt idx="6730">
                        <c:v>44832.042962962965</c:v>
                      </c:pt>
                      <c:pt idx="6731">
                        <c:v>44832.042974537035</c:v>
                      </c:pt>
                      <c:pt idx="6732">
                        <c:v>44832.042986111112</c:v>
                      </c:pt>
                      <c:pt idx="6733">
                        <c:v>44832.042997685188</c:v>
                      </c:pt>
                      <c:pt idx="6734">
                        <c:v>44832.043009259258</c:v>
                      </c:pt>
                      <c:pt idx="6735">
                        <c:v>44832.043020833335</c:v>
                      </c:pt>
                      <c:pt idx="6736">
                        <c:v>44832.043032407404</c:v>
                      </c:pt>
                      <c:pt idx="6737">
                        <c:v>44832.043043981481</c:v>
                      </c:pt>
                      <c:pt idx="6738">
                        <c:v>44832.043055555558</c:v>
                      </c:pt>
                      <c:pt idx="6739">
                        <c:v>44832.043067129627</c:v>
                      </c:pt>
                      <c:pt idx="6740">
                        <c:v>44832.043078703704</c:v>
                      </c:pt>
                      <c:pt idx="6741">
                        <c:v>44832.043090277781</c:v>
                      </c:pt>
                      <c:pt idx="6742">
                        <c:v>44832.04310185185</c:v>
                      </c:pt>
                      <c:pt idx="6743">
                        <c:v>44832.043113425927</c:v>
                      </c:pt>
                      <c:pt idx="6744">
                        <c:v>44832.043124999997</c:v>
                      </c:pt>
                      <c:pt idx="6745">
                        <c:v>44832.043136574073</c:v>
                      </c:pt>
                      <c:pt idx="6746">
                        <c:v>44832.04314814815</c:v>
                      </c:pt>
                      <c:pt idx="6747">
                        <c:v>44832.04315972222</c:v>
                      </c:pt>
                      <c:pt idx="6748">
                        <c:v>44832.043171296296</c:v>
                      </c:pt>
                      <c:pt idx="6749">
                        <c:v>44832.043182870373</c:v>
                      </c:pt>
                      <c:pt idx="6750">
                        <c:v>44832.043194444443</c:v>
                      </c:pt>
                      <c:pt idx="6751">
                        <c:v>44832.043206018519</c:v>
                      </c:pt>
                      <c:pt idx="6752">
                        <c:v>44832.043229166666</c:v>
                      </c:pt>
                      <c:pt idx="6753">
                        <c:v>44832.043240740742</c:v>
                      </c:pt>
                      <c:pt idx="6754">
                        <c:v>44832.043252314812</c:v>
                      </c:pt>
                      <c:pt idx="6755">
                        <c:v>44832.043263888889</c:v>
                      </c:pt>
                      <c:pt idx="6756">
                        <c:v>44832.043275462966</c:v>
                      </c:pt>
                      <c:pt idx="6757">
                        <c:v>44832.043287037035</c:v>
                      </c:pt>
                      <c:pt idx="6758">
                        <c:v>44832.043298611112</c:v>
                      </c:pt>
                      <c:pt idx="6759">
                        <c:v>44832.043310185189</c:v>
                      </c:pt>
                      <c:pt idx="6760">
                        <c:v>44832.043321759258</c:v>
                      </c:pt>
                      <c:pt idx="6761">
                        <c:v>44832.043333333335</c:v>
                      </c:pt>
                      <c:pt idx="6762">
                        <c:v>44832.043344907404</c:v>
                      </c:pt>
                      <c:pt idx="6763">
                        <c:v>44832.043356481481</c:v>
                      </c:pt>
                      <c:pt idx="6764">
                        <c:v>44832.043368055558</c:v>
                      </c:pt>
                      <c:pt idx="6765">
                        <c:v>44832.043368055558</c:v>
                      </c:pt>
                      <c:pt idx="6766">
                        <c:v>44832.043379629627</c:v>
                      </c:pt>
                      <c:pt idx="6767">
                        <c:v>44832.043391203704</c:v>
                      </c:pt>
                      <c:pt idx="6768">
                        <c:v>44832.043402777781</c:v>
                      </c:pt>
                      <c:pt idx="6769">
                        <c:v>44832.043425925927</c:v>
                      </c:pt>
                      <c:pt idx="6770">
                        <c:v>44832.043437499997</c:v>
                      </c:pt>
                      <c:pt idx="6771">
                        <c:v>44832.043449074074</c:v>
                      </c:pt>
                      <c:pt idx="6772">
                        <c:v>44832.04346064815</c:v>
                      </c:pt>
                      <c:pt idx="6773">
                        <c:v>44832.04347222222</c:v>
                      </c:pt>
                      <c:pt idx="6774">
                        <c:v>44832.043483796297</c:v>
                      </c:pt>
                      <c:pt idx="6775">
                        <c:v>44832.043495370373</c:v>
                      </c:pt>
                      <c:pt idx="6776">
                        <c:v>44832.043506944443</c:v>
                      </c:pt>
                      <c:pt idx="6777">
                        <c:v>44832.04351851852</c:v>
                      </c:pt>
                      <c:pt idx="6778">
                        <c:v>44832.043530092589</c:v>
                      </c:pt>
                      <c:pt idx="6779">
                        <c:v>44832.043541666666</c:v>
                      </c:pt>
                      <c:pt idx="6780">
                        <c:v>44832.043553240743</c:v>
                      </c:pt>
                      <c:pt idx="6781">
                        <c:v>44832.043564814812</c:v>
                      </c:pt>
                      <c:pt idx="6782">
                        <c:v>44832.043576388889</c:v>
                      </c:pt>
                      <c:pt idx="6783">
                        <c:v>44832.043587962966</c:v>
                      </c:pt>
                      <c:pt idx="6784">
                        <c:v>44832.043599537035</c:v>
                      </c:pt>
                      <c:pt idx="6785">
                        <c:v>44832.043611111112</c:v>
                      </c:pt>
                      <c:pt idx="6786">
                        <c:v>44832.043622685182</c:v>
                      </c:pt>
                      <c:pt idx="6787">
                        <c:v>44832.043634259258</c:v>
                      </c:pt>
                      <c:pt idx="6788">
                        <c:v>44832.043645833335</c:v>
                      </c:pt>
                      <c:pt idx="6789">
                        <c:v>44832.043657407405</c:v>
                      </c:pt>
                      <c:pt idx="6790">
                        <c:v>44832.043668981481</c:v>
                      </c:pt>
                      <c:pt idx="6791">
                        <c:v>44832.043680555558</c:v>
                      </c:pt>
                      <c:pt idx="6792">
                        <c:v>44832.043692129628</c:v>
                      </c:pt>
                      <c:pt idx="6793">
                        <c:v>44832.043703703705</c:v>
                      </c:pt>
                      <c:pt idx="6794">
                        <c:v>44832.043715277781</c:v>
                      </c:pt>
                      <c:pt idx="6795">
                        <c:v>44832.043726851851</c:v>
                      </c:pt>
                      <c:pt idx="6796">
                        <c:v>44832.043738425928</c:v>
                      </c:pt>
                      <c:pt idx="6797">
                        <c:v>44832.043749999997</c:v>
                      </c:pt>
                      <c:pt idx="6798">
                        <c:v>44832.043761574074</c:v>
                      </c:pt>
                      <c:pt idx="6799">
                        <c:v>44832.043773148151</c:v>
                      </c:pt>
                      <c:pt idx="6800">
                        <c:v>44832.04378472222</c:v>
                      </c:pt>
                      <c:pt idx="6801">
                        <c:v>44832.043796296297</c:v>
                      </c:pt>
                      <c:pt idx="6802">
                        <c:v>44832.043807870374</c:v>
                      </c:pt>
                      <c:pt idx="6803">
                        <c:v>44832.043819444443</c:v>
                      </c:pt>
                      <c:pt idx="6804">
                        <c:v>44832.04383101852</c:v>
                      </c:pt>
                      <c:pt idx="6805">
                        <c:v>44832.043842592589</c:v>
                      </c:pt>
                      <c:pt idx="6806">
                        <c:v>44832.043854166666</c:v>
                      </c:pt>
                      <c:pt idx="6807">
                        <c:v>44832.043865740743</c:v>
                      </c:pt>
                      <c:pt idx="6808">
                        <c:v>44832.043877314813</c:v>
                      </c:pt>
                      <c:pt idx="6809">
                        <c:v>44832.043888888889</c:v>
                      </c:pt>
                      <c:pt idx="6810">
                        <c:v>44832.043900462966</c:v>
                      </c:pt>
                      <c:pt idx="6811">
                        <c:v>44832.043912037036</c:v>
                      </c:pt>
                      <c:pt idx="6812">
                        <c:v>44832.043923611112</c:v>
                      </c:pt>
                      <c:pt idx="6813">
                        <c:v>44832.043935185182</c:v>
                      </c:pt>
                      <c:pt idx="6814">
                        <c:v>44832.043946759259</c:v>
                      </c:pt>
                      <c:pt idx="6815">
                        <c:v>44832.043958333335</c:v>
                      </c:pt>
                      <c:pt idx="6816">
                        <c:v>44832.043969907405</c:v>
                      </c:pt>
                      <c:pt idx="6817">
                        <c:v>44832.043981481482</c:v>
                      </c:pt>
                      <c:pt idx="6818">
                        <c:v>44832.043993055559</c:v>
                      </c:pt>
                      <c:pt idx="6819">
                        <c:v>44832.044004629628</c:v>
                      </c:pt>
                      <c:pt idx="6820">
                        <c:v>44832.044016203705</c:v>
                      </c:pt>
                      <c:pt idx="6821">
                        <c:v>44832.044027777774</c:v>
                      </c:pt>
                      <c:pt idx="6822">
                        <c:v>44832.044039351851</c:v>
                      </c:pt>
                      <c:pt idx="6823">
                        <c:v>44832.044050925928</c:v>
                      </c:pt>
                      <c:pt idx="6824">
                        <c:v>44832.044062499997</c:v>
                      </c:pt>
                      <c:pt idx="6825">
                        <c:v>44832.044074074074</c:v>
                      </c:pt>
                      <c:pt idx="6826">
                        <c:v>44832.044085648151</c:v>
                      </c:pt>
                      <c:pt idx="6827">
                        <c:v>44832.04409722222</c:v>
                      </c:pt>
                      <c:pt idx="6828">
                        <c:v>44832.044108796297</c:v>
                      </c:pt>
                      <c:pt idx="6829">
                        <c:v>44832.044120370374</c:v>
                      </c:pt>
                      <c:pt idx="6830">
                        <c:v>44832.044131944444</c:v>
                      </c:pt>
                      <c:pt idx="6831">
                        <c:v>44832.04414351852</c:v>
                      </c:pt>
                      <c:pt idx="6832">
                        <c:v>44832.04415509259</c:v>
                      </c:pt>
                      <c:pt idx="6833">
                        <c:v>44832.044166666667</c:v>
                      </c:pt>
                      <c:pt idx="6834">
                        <c:v>44832.044178240743</c:v>
                      </c:pt>
                      <c:pt idx="6835">
                        <c:v>44832.044189814813</c:v>
                      </c:pt>
                      <c:pt idx="6836">
                        <c:v>44832.04420138889</c:v>
                      </c:pt>
                      <c:pt idx="6837">
                        <c:v>44832.044212962966</c:v>
                      </c:pt>
                      <c:pt idx="6838">
                        <c:v>44832.044224537036</c:v>
                      </c:pt>
                      <c:pt idx="6839">
                        <c:v>44832.044236111113</c:v>
                      </c:pt>
                      <c:pt idx="6840">
                        <c:v>44832.044247685182</c:v>
                      </c:pt>
                      <c:pt idx="6841">
                        <c:v>44832.044259259259</c:v>
                      </c:pt>
                      <c:pt idx="6842">
                        <c:v>44832.044270833336</c:v>
                      </c:pt>
                      <c:pt idx="6843">
                        <c:v>44832.044282407405</c:v>
                      </c:pt>
                      <c:pt idx="6844">
                        <c:v>44832.044293981482</c:v>
                      </c:pt>
                      <c:pt idx="6845">
                        <c:v>44832.044305555559</c:v>
                      </c:pt>
                      <c:pt idx="6846">
                        <c:v>44832.044317129628</c:v>
                      </c:pt>
                      <c:pt idx="6847">
                        <c:v>44832.044328703705</c:v>
                      </c:pt>
                      <c:pt idx="6848">
                        <c:v>44832.044340277775</c:v>
                      </c:pt>
                      <c:pt idx="6849">
                        <c:v>44832.044351851851</c:v>
                      </c:pt>
                      <c:pt idx="6850">
                        <c:v>44832.044363425928</c:v>
                      </c:pt>
                      <c:pt idx="6851">
                        <c:v>44832.044374999998</c:v>
                      </c:pt>
                      <c:pt idx="6852">
                        <c:v>44832.044386574074</c:v>
                      </c:pt>
                      <c:pt idx="6853">
                        <c:v>44832.044398148151</c:v>
                      </c:pt>
                      <c:pt idx="6854">
                        <c:v>44832.044409722221</c:v>
                      </c:pt>
                      <c:pt idx="6855">
                        <c:v>44832.044421296298</c:v>
                      </c:pt>
                      <c:pt idx="6856">
                        <c:v>44832.044432870367</c:v>
                      </c:pt>
                      <c:pt idx="6857">
                        <c:v>44832.044444444444</c:v>
                      </c:pt>
                      <c:pt idx="6858">
                        <c:v>44832.044456018521</c:v>
                      </c:pt>
                      <c:pt idx="6859">
                        <c:v>44832.04446759259</c:v>
                      </c:pt>
                      <c:pt idx="6860">
                        <c:v>44832.044479166667</c:v>
                      </c:pt>
                      <c:pt idx="6861">
                        <c:v>44832.044490740744</c:v>
                      </c:pt>
                      <c:pt idx="6862">
                        <c:v>44832.044502314813</c:v>
                      </c:pt>
                      <c:pt idx="6863">
                        <c:v>44832.04451388889</c:v>
                      </c:pt>
                      <c:pt idx="6864">
                        <c:v>44832.044525462959</c:v>
                      </c:pt>
                      <c:pt idx="6865">
                        <c:v>44832.044537037036</c:v>
                      </c:pt>
                      <c:pt idx="6866">
                        <c:v>44832.044548611113</c:v>
                      </c:pt>
                      <c:pt idx="6867">
                        <c:v>44832.044560185182</c:v>
                      </c:pt>
                      <c:pt idx="6868">
                        <c:v>44832.044571759259</c:v>
                      </c:pt>
                      <c:pt idx="6869">
                        <c:v>44832.044583333336</c:v>
                      </c:pt>
                      <c:pt idx="6870">
                        <c:v>44832.044594907406</c:v>
                      </c:pt>
                      <c:pt idx="6871">
                        <c:v>44832.044606481482</c:v>
                      </c:pt>
                      <c:pt idx="6872">
                        <c:v>44832.044618055559</c:v>
                      </c:pt>
                      <c:pt idx="6873">
                        <c:v>44832.044629629629</c:v>
                      </c:pt>
                      <c:pt idx="6874">
                        <c:v>44832.044641203705</c:v>
                      </c:pt>
                      <c:pt idx="6875">
                        <c:v>44832.044652777775</c:v>
                      </c:pt>
                      <c:pt idx="6876">
                        <c:v>44832.044664351852</c:v>
                      </c:pt>
                      <c:pt idx="6877">
                        <c:v>44832.044675925928</c:v>
                      </c:pt>
                      <c:pt idx="6878">
                        <c:v>44832.044687499998</c:v>
                      </c:pt>
                      <c:pt idx="6879">
                        <c:v>44832.044699074075</c:v>
                      </c:pt>
                      <c:pt idx="6880">
                        <c:v>44832.044710648152</c:v>
                      </c:pt>
                      <c:pt idx="6881">
                        <c:v>44832.044722222221</c:v>
                      </c:pt>
                      <c:pt idx="6882">
                        <c:v>44832.044733796298</c:v>
                      </c:pt>
                      <c:pt idx="6883">
                        <c:v>44832.044745370367</c:v>
                      </c:pt>
                      <c:pt idx="6884">
                        <c:v>44832.044756944444</c:v>
                      </c:pt>
                      <c:pt idx="6885">
                        <c:v>44832.044768518521</c:v>
                      </c:pt>
                      <c:pt idx="6886">
                        <c:v>44832.04478009259</c:v>
                      </c:pt>
                      <c:pt idx="6887">
                        <c:v>44832.044791666667</c:v>
                      </c:pt>
                      <c:pt idx="6888">
                        <c:v>44832.044803240744</c:v>
                      </c:pt>
                      <c:pt idx="6889">
                        <c:v>44832.044814814813</c:v>
                      </c:pt>
                      <c:pt idx="6890">
                        <c:v>44832.04482638889</c:v>
                      </c:pt>
                      <c:pt idx="6891">
                        <c:v>44832.04483796296</c:v>
                      </c:pt>
                      <c:pt idx="6892">
                        <c:v>44832.044849537036</c:v>
                      </c:pt>
                      <c:pt idx="6893">
                        <c:v>44832.044861111113</c:v>
                      </c:pt>
                      <c:pt idx="6894">
                        <c:v>44832.044872685183</c:v>
                      </c:pt>
                      <c:pt idx="6895">
                        <c:v>44832.04488425926</c:v>
                      </c:pt>
                      <c:pt idx="6896">
                        <c:v>44832.044895833336</c:v>
                      </c:pt>
                      <c:pt idx="6897">
                        <c:v>44832.044907407406</c:v>
                      </c:pt>
                      <c:pt idx="6898">
                        <c:v>44832.044918981483</c:v>
                      </c:pt>
                      <c:pt idx="6899">
                        <c:v>44832.044930555552</c:v>
                      </c:pt>
                      <c:pt idx="6900">
                        <c:v>44832.044942129629</c:v>
                      </c:pt>
                      <c:pt idx="6901">
                        <c:v>44832.044953703706</c:v>
                      </c:pt>
                      <c:pt idx="6902">
                        <c:v>44832.044965277775</c:v>
                      </c:pt>
                      <c:pt idx="6903">
                        <c:v>44832.044976851852</c:v>
                      </c:pt>
                      <c:pt idx="6904">
                        <c:v>44832.044988425929</c:v>
                      </c:pt>
                      <c:pt idx="6905">
                        <c:v>44832.044999999998</c:v>
                      </c:pt>
                      <c:pt idx="6906">
                        <c:v>44832.045011574075</c:v>
                      </c:pt>
                      <c:pt idx="6907">
                        <c:v>44832.045023148145</c:v>
                      </c:pt>
                      <c:pt idx="6908">
                        <c:v>44832.045034722221</c:v>
                      </c:pt>
                      <c:pt idx="6909">
                        <c:v>44832.045046296298</c:v>
                      </c:pt>
                      <c:pt idx="6910">
                        <c:v>44832.045057870368</c:v>
                      </c:pt>
                      <c:pt idx="6911">
                        <c:v>44832.045069444444</c:v>
                      </c:pt>
                      <c:pt idx="6912">
                        <c:v>44832.045081018521</c:v>
                      </c:pt>
                      <c:pt idx="6913">
                        <c:v>44832.045092592591</c:v>
                      </c:pt>
                      <c:pt idx="6914">
                        <c:v>44832.045104166667</c:v>
                      </c:pt>
                      <c:pt idx="6915">
                        <c:v>44832.045115740744</c:v>
                      </c:pt>
                      <c:pt idx="6916">
                        <c:v>44832.045127314814</c:v>
                      </c:pt>
                      <c:pt idx="6917">
                        <c:v>44832.045138888891</c:v>
                      </c:pt>
                      <c:pt idx="6918">
                        <c:v>44832.04515046296</c:v>
                      </c:pt>
                      <c:pt idx="6919">
                        <c:v>44832.045162037037</c:v>
                      </c:pt>
                      <c:pt idx="6920">
                        <c:v>44832.045173611114</c:v>
                      </c:pt>
                      <c:pt idx="6921">
                        <c:v>44832.045185185183</c:v>
                      </c:pt>
                      <c:pt idx="6922">
                        <c:v>44832.04519675926</c:v>
                      </c:pt>
                      <c:pt idx="6923">
                        <c:v>44832.045208333337</c:v>
                      </c:pt>
                      <c:pt idx="6924">
                        <c:v>44832.045219907406</c:v>
                      </c:pt>
                      <c:pt idx="6925">
                        <c:v>44832.045231481483</c:v>
                      </c:pt>
                      <c:pt idx="6926">
                        <c:v>44832.045243055552</c:v>
                      </c:pt>
                      <c:pt idx="6927">
                        <c:v>44832.045254629629</c:v>
                      </c:pt>
                      <c:pt idx="6928">
                        <c:v>44832.045266203706</c:v>
                      </c:pt>
                      <c:pt idx="6929">
                        <c:v>44832.045277777775</c:v>
                      </c:pt>
                      <c:pt idx="6930">
                        <c:v>44832.045289351852</c:v>
                      </c:pt>
                      <c:pt idx="6931">
                        <c:v>44832.045300925929</c:v>
                      </c:pt>
                      <c:pt idx="6932">
                        <c:v>44832.045312499999</c:v>
                      </c:pt>
                      <c:pt idx="6933">
                        <c:v>44832.045324074075</c:v>
                      </c:pt>
                      <c:pt idx="6934">
                        <c:v>44832.045335648145</c:v>
                      </c:pt>
                      <c:pt idx="6935">
                        <c:v>44832.045347222222</c:v>
                      </c:pt>
                      <c:pt idx="6936">
                        <c:v>44832.045358796298</c:v>
                      </c:pt>
                      <c:pt idx="6937">
                        <c:v>44832.045370370368</c:v>
                      </c:pt>
                      <c:pt idx="6938">
                        <c:v>44832.045381944445</c:v>
                      </c:pt>
                      <c:pt idx="6939">
                        <c:v>44832.045393518521</c:v>
                      </c:pt>
                      <c:pt idx="6940">
                        <c:v>44832.045405092591</c:v>
                      </c:pt>
                      <c:pt idx="6941">
                        <c:v>44832.045416666668</c:v>
                      </c:pt>
                      <c:pt idx="6942">
                        <c:v>44832.045428240737</c:v>
                      </c:pt>
                      <c:pt idx="6943">
                        <c:v>44832.045439814814</c:v>
                      </c:pt>
                      <c:pt idx="6944">
                        <c:v>44832.045451388891</c:v>
                      </c:pt>
                      <c:pt idx="6945">
                        <c:v>44832.04546296296</c:v>
                      </c:pt>
                      <c:pt idx="6946">
                        <c:v>44832.045474537037</c:v>
                      </c:pt>
                      <c:pt idx="6947">
                        <c:v>44832.045486111114</c:v>
                      </c:pt>
                      <c:pt idx="6948">
                        <c:v>44832.045497685183</c:v>
                      </c:pt>
                      <c:pt idx="6949">
                        <c:v>44832.04550925926</c:v>
                      </c:pt>
                      <c:pt idx="6950">
                        <c:v>44832.045520833337</c:v>
                      </c:pt>
                      <c:pt idx="6951">
                        <c:v>44832.045532407406</c:v>
                      </c:pt>
                      <c:pt idx="6952">
                        <c:v>44832.045543981483</c:v>
                      </c:pt>
                      <c:pt idx="6953">
                        <c:v>44832.045555555553</c:v>
                      </c:pt>
                      <c:pt idx="6954">
                        <c:v>44832.045567129629</c:v>
                      </c:pt>
                      <c:pt idx="6955">
                        <c:v>44832.045578703706</c:v>
                      </c:pt>
                      <c:pt idx="6956">
                        <c:v>44832.045590277776</c:v>
                      </c:pt>
                      <c:pt idx="6957">
                        <c:v>44832.045601851853</c:v>
                      </c:pt>
                      <c:pt idx="6958">
                        <c:v>44832.045613425929</c:v>
                      </c:pt>
                      <c:pt idx="6959">
                        <c:v>44832.045624999999</c:v>
                      </c:pt>
                      <c:pt idx="6960">
                        <c:v>44832.045636574076</c:v>
                      </c:pt>
                      <c:pt idx="6961">
                        <c:v>44832.045648148145</c:v>
                      </c:pt>
                      <c:pt idx="6962">
                        <c:v>44832.045659722222</c:v>
                      </c:pt>
                      <c:pt idx="6963">
                        <c:v>44832.045671296299</c:v>
                      </c:pt>
                      <c:pt idx="6964">
                        <c:v>44832.045682870368</c:v>
                      </c:pt>
                      <c:pt idx="6965">
                        <c:v>44832.045694444445</c:v>
                      </c:pt>
                      <c:pt idx="6966">
                        <c:v>44832.045706018522</c:v>
                      </c:pt>
                      <c:pt idx="6967">
                        <c:v>44832.045717592591</c:v>
                      </c:pt>
                      <c:pt idx="6968">
                        <c:v>44832.045729166668</c:v>
                      </c:pt>
                      <c:pt idx="6969">
                        <c:v>44832.045740740738</c:v>
                      </c:pt>
                      <c:pt idx="6970">
                        <c:v>44832.045752314814</c:v>
                      </c:pt>
                      <c:pt idx="6971">
                        <c:v>44832.045763888891</c:v>
                      </c:pt>
                      <c:pt idx="6972">
                        <c:v>44832.045775462961</c:v>
                      </c:pt>
                      <c:pt idx="6973">
                        <c:v>44832.045787037037</c:v>
                      </c:pt>
                      <c:pt idx="6974">
                        <c:v>44832.045798611114</c:v>
                      </c:pt>
                      <c:pt idx="6975">
                        <c:v>44832.045810185184</c:v>
                      </c:pt>
                      <c:pt idx="6976">
                        <c:v>44832.04582175926</c:v>
                      </c:pt>
                      <c:pt idx="6977">
                        <c:v>44832.04583333333</c:v>
                      </c:pt>
                      <c:pt idx="6978">
                        <c:v>44832.045844907407</c:v>
                      </c:pt>
                      <c:pt idx="6979">
                        <c:v>44832.045856481483</c:v>
                      </c:pt>
                      <c:pt idx="6980">
                        <c:v>44832.045868055553</c:v>
                      </c:pt>
                      <c:pt idx="6981">
                        <c:v>44832.04587962963</c:v>
                      </c:pt>
                      <c:pt idx="6982">
                        <c:v>44832.045891203707</c:v>
                      </c:pt>
                      <c:pt idx="6983">
                        <c:v>44832.045902777776</c:v>
                      </c:pt>
                      <c:pt idx="6984">
                        <c:v>44832.045914351853</c:v>
                      </c:pt>
                      <c:pt idx="6985">
                        <c:v>44832.045925925922</c:v>
                      </c:pt>
                      <c:pt idx="6986">
                        <c:v>44832.045937499999</c:v>
                      </c:pt>
                      <c:pt idx="6987">
                        <c:v>44832.045949074076</c:v>
                      </c:pt>
                      <c:pt idx="6988">
                        <c:v>44832.045960648145</c:v>
                      </c:pt>
                      <c:pt idx="6989">
                        <c:v>44832.045972222222</c:v>
                      </c:pt>
                      <c:pt idx="6990">
                        <c:v>44832.045983796299</c:v>
                      </c:pt>
                      <c:pt idx="6991">
                        <c:v>44832.045995370368</c:v>
                      </c:pt>
                      <c:pt idx="6992">
                        <c:v>44832.046006944445</c:v>
                      </c:pt>
                      <c:pt idx="6993">
                        <c:v>44832.046018518522</c:v>
                      </c:pt>
                      <c:pt idx="6994">
                        <c:v>44832.046030092592</c:v>
                      </c:pt>
                      <c:pt idx="6995">
                        <c:v>44832.046041666668</c:v>
                      </c:pt>
                      <c:pt idx="6996">
                        <c:v>44832.046053240738</c:v>
                      </c:pt>
                      <c:pt idx="6997">
                        <c:v>44832.046064814815</c:v>
                      </c:pt>
                      <c:pt idx="6998">
                        <c:v>44832.046076388891</c:v>
                      </c:pt>
                      <c:pt idx="6999">
                        <c:v>44832.046087962961</c:v>
                      </c:pt>
                      <c:pt idx="7000">
                        <c:v>44832.046099537038</c:v>
                      </c:pt>
                      <c:pt idx="7001">
                        <c:v>44832.046111111114</c:v>
                      </c:pt>
                      <c:pt idx="7002">
                        <c:v>44832.046122685184</c:v>
                      </c:pt>
                      <c:pt idx="7003">
                        <c:v>44832.046134259261</c:v>
                      </c:pt>
                      <c:pt idx="7004">
                        <c:v>44832.04614583333</c:v>
                      </c:pt>
                      <c:pt idx="7005">
                        <c:v>44832.046157407407</c:v>
                      </c:pt>
                      <c:pt idx="7006">
                        <c:v>44832.046168981484</c:v>
                      </c:pt>
                      <c:pt idx="7007">
                        <c:v>44832.046180555553</c:v>
                      </c:pt>
                      <c:pt idx="7008">
                        <c:v>44832.04619212963</c:v>
                      </c:pt>
                      <c:pt idx="7009">
                        <c:v>44832.046203703707</c:v>
                      </c:pt>
                      <c:pt idx="7010">
                        <c:v>44832.046215277776</c:v>
                      </c:pt>
                      <c:pt idx="7011">
                        <c:v>44832.046226851853</c:v>
                      </c:pt>
                      <c:pt idx="7012">
                        <c:v>44832.046238425923</c:v>
                      </c:pt>
                      <c:pt idx="7013">
                        <c:v>44832.046249999999</c:v>
                      </c:pt>
                      <c:pt idx="7014">
                        <c:v>44832.046261574076</c:v>
                      </c:pt>
                      <c:pt idx="7015">
                        <c:v>44832.046273148146</c:v>
                      </c:pt>
                      <c:pt idx="7016">
                        <c:v>44832.046284722222</c:v>
                      </c:pt>
                      <c:pt idx="7017">
                        <c:v>44832.046296296299</c:v>
                      </c:pt>
                      <c:pt idx="7018">
                        <c:v>44832.046307870369</c:v>
                      </c:pt>
                      <c:pt idx="7019">
                        <c:v>44832.046319444446</c:v>
                      </c:pt>
                      <c:pt idx="7020">
                        <c:v>44832.046331018515</c:v>
                      </c:pt>
                      <c:pt idx="7021">
                        <c:v>44832.046342592592</c:v>
                      </c:pt>
                      <c:pt idx="7022">
                        <c:v>44832.046354166669</c:v>
                      </c:pt>
                      <c:pt idx="7023">
                        <c:v>44832.046365740738</c:v>
                      </c:pt>
                      <c:pt idx="7024">
                        <c:v>44832.046377314815</c:v>
                      </c:pt>
                      <c:pt idx="7025">
                        <c:v>44832.046388888892</c:v>
                      </c:pt>
                      <c:pt idx="7026">
                        <c:v>44832.046400462961</c:v>
                      </c:pt>
                      <c:pt idx="7027">
                        <c:v>44832.046412037038</c:v>
                      </c:pt>
                      <c:pt idx="7028">
                        <c:v>44832.046423611115</c:v>
                      </c:pt>
                      <c:pt idx="7029">
                        <c:v>44832.046435185184</c:v>
                      </c:pt>
                      <c:pt idx="7030">
                        <c:v>44832.046446759261</c:v>
                      </c:pt>
                      <c:pt idx="7031">
                        <c:v>44832.046458333331</c:v>
                      </c:pt>
                      <c:pt idx="7032">
                        <c:v>44832.046469907407</c:v>
                      </c:pt>
                      <c:pt idx="7033">
                        <c:v>44832.046481481484</c:v>
                      </c:pt>
                      <c:pt idx="7034">
                        <c:v>44832.046493055554</c:v>
                      </c:pt>
                      <c:pt idx="7035">
                        <c:v>44832.04650462963</c:v>
                      </c:pt>
                      <c:pt idx="7036">
                        <c:v>44832.046516203707</c:v>
                      </c:pt>
                      <c:pt idx="7037">
                        <c:v>44832.046527777777</c:v>
                      </c:pt>
                      <c:pt idx="7038">
                        <c:v>44832.046539351853</c:v>
                      </c:pt>
                      <c:pt idx="7039">
                        <c:v>44832.046550925923</c:v>
                      </c:pt>
                      <c:pt idx="7040">
                        <c:v>44832.0465625</c:v>
                      </c:pt>
                      <c:pt idx="7041">
                        <c:v>44832.046574074076</c:v>
                      </c:pt>
                      <c:pt idx="7042">
                        <c:v>44832.046585648146</c:v>
                      </c:pt>
                      <c:pt idx="7043">
                        <c:v>44832.046597222223</c:v>
                      </c:pt>
                      <c:pt idx="7044">
                        <c:v>44832.0466087963</c:v>
                      </c:pt>
                      <c:pt idx="7045">
                        <c:v>44832.046620370369</c:v>
                      </c:pt>
                      <c:pt idx="7046">
                        <c:v>44832.046631944446</c:v>
                      </c:pt>
                      <c:pt idx="7047">
                        <c:v>44832.046643518515</c:v>
                      </c:pt>
                      <c:pt idx="7048">
                        <c:v>44832.046655092592</c:v>
                      </c:pt>
                      <c:pt idx="7049">
                        <c:v>44832.046666666669</c:v>
                      </c:pt>
                      <c:pt idx="7050">
                        <c:v>44832.046678240738</c:v>
                      </c:pt>
                      <c:pt idx="7051">
                        <c:v>44832.046689814815</c:v>
                      </c:pt>
                      <c:pt idx="7052">
                        <c:v>44832.046701388892</c:v>
                      </c:pt>
                      <c:pt idx="7053">
                        <c:v>44832.046712962961</c:v>
                      </c:pt>
                      <c:pt idx="7054">
                        <c:v>44832.046724537038</c:v>
                      </c:pt>
                      <c:pt idx="7055">
                        <c:v>44832.046736111108</c:v>
                      </c:pt>
                      <c:pt idx="7056">
                        <c:v>44832.046747685185</c:v>
                      </c:pt>
                      <c:pt idx="7057">
                        <c:v>44832.046759259261</c:v>
                      </c:pt>
                      <c:pt idx="7058">
                        <c:v>44832.046770833331</c:v>
                      </c:pt>
                      <c:pt idx="7059">
                        <c:v>44832.046782407408</c:v>
                      </c:pt>
                      <c:pt idx="7060">
                        <c:v>44832.046793981484</c:v>
                      </c:pt>
                      <c:pt idx="7061">
                        <c:v>44832.046805555554</c:v>
                      </c:pt>
                      <c:pt idx="7062">
                        <c:v>44832.046817129631</c:v>
                      </c:pt>
                      <c:pt idx="7063">
                        <c:v>44832.0468287037</c:v>
                      </c:pt>
                      <c:pt idx="7064">
                        <c:v>44832.046840277777</c:v>
                      </c:pt>
                      <c:pt idx="7065">
                        <c:v>44832.046851851854</c:v>
                      </c:pt>
                      <c:pt idx="7066">
                        <c:v>44832.046863425923</c:v>
                      </c:pt>
                      <c:pt idx="7067">
                        <c:v>44832.046875</c:v>
                      </c:pt>
                      <c:pt idx="7068">
                        <c:v>44832.046886574077</c:v>
                      </c:pt>
                      <c:pt idx="7069">
                        <c:v>44832.046898148146</c:v>
                      </c:pt>
                      <c:pt idx="7070">
                        <c:v>44832.046909722223</c:v>
                      </c:pt>
                      <c:pt idx="7071">
                        <c:v>44832.0469212963</c:v>
                      </c:pt>
                      <c:pt idx="7072">
                        <c:v>44832.046932870369</c:v>
                      </c:pt>
                      <c:pt idx="7073">
                        <c:v>44832.046944444446</c:v>
                      </c:pt>
                      <c:pt idx="7074">
                        <c:v>44832.046956018516</c:v>
                      </c:pt>
                      <c:pt idx="7075">
                        <c:v>44832.046967592592</c:v>
                      </c:pt>
                      <c:pt idx="7076">
                        <c:v>44832.046979166669</c:v>
                      </c:pt>
                      <c:pt idx="7077">
                        <c:v>44832.046990740739</c:v>
                      </c:pt>
                      <c:pt idx="7078">
                        <c:v>44832.047002314815</c:v>
                      </c:pt>
                      <c:pt idx="7079">
                        <c:v>44832.047013888892</c:v>
                      </c:pt>
                      <c:pt idx="7080">
                        <c:v>44832.047025462962</c:v>
                      </c:pt>
                      <c:pt idx="7081">
                        <c:v>44832.047037037039</c:v>
                      </c:pt>
                      <c:pt idx="7082">
                        <c:v>44832.047048611108</c:v>
                      </c:pt>
                      <c:pt idx="7083">
                        <c:v>44832.047060185185</c:v>
                      </c:pt>
                      <c:pt idx="7084">
                        <c:v>44832.047071759262</c:v>
                      </c:pt>
                      <c:pt idx="7085">
                        <c:v>44832.047083333331</c:v>
                      </c:pt>
                      <c:pt idx="7086">
                        <c:v>44832.047094907408</c:v>
                      </c:pt>
                      <c:pt idx="7087">
                        <c:v>44832.047106481485</c:v>
                      </c:pt>
                      <c:pt idx="7088">
                        <c:v>44832.047118055554</c:v>
                      </c:pt>
                      <c:pt idx="7089">
                        <c:v>44832.047129629631</c:v>
                      </c:pt>
                      <c:pt idx="7090">
                        <c:v>44832.0471412037</c:v>
                      </c:pt>
                      <c:pt idx="7091">
                        <c:v>44832.047152777777</c:v>
                      </c:pt>
                      <c:pt idx="7092">
                        <c:v>44832.047164351854</c:v>
                      </c:pt>
                      <c:pt idx="7093">
                        <c:v>44832.047175925924</c:v>
                      </c:pt>
                      <c:pt idx="7094">
                        <c:v>44832.0471875</c:v>
                      </c:pt>
                      <c:pt idx="7095">
                        <c:v>44832.047199074077</c:v>
                      </c:pt>
                      <c:pt idx="7096">
                        <c:v>44832.047222222223</c:v>
                      </c:pt>
                      <c:pt idx="7097">
                        <c:v>44832.047233796293</c:v>
                      </c:pt>
                      <c:pt idx="7098">
                        <c:v>44832.04724537037</c:v>
                      </c:pt>
                      <c:pt idx="7099">
                        <c:v>44832.047256944446</c:v>
                      </c:pt>
                      <c:pt idx="7100">
                        <c:v>44832.047268518516</c:v>
                      </c:pt>
                      <c:pt idx="7101">
                        <c:v>44832.047280092593</c:v>
                      </c:pt>
                      <c:pt idx="7102">
                        <c:v>44832.047291666669</c:v>
                      </c:pt>
                      <c:pt idx="7103">
                        <c:v>44832.047303240739</c:v>
                      </c:pt>
                      <c:pt idx="7104">
                        <c:v>44832.047314814816</c:v>
                      </c:pt>
                      <c:pt idx="7105">
                        <c:v>44832.047326388885</c:v>
                      </c:pt>
                      <c:pt idx="7106">
                        <c:v>44832.047337962962</c:v>
                      </c:pt>
                      <c:pt idx="7107">
                        <c:v>44832.047349537039</c:v>
                      </c:pt>
                      <c:pt idx="7108">
                        <c:v>44832.047361111108</c:v>
                      </c:pt>
                      <c:pt idx="7109">
                        <c:v>44832.047361111108</c:v>
                      </c:pt>
                      <c:pt idx="7110">
                        <c:v>44832.047372685185</c:v>
                      </c:pt>
                      <c:pt idx="7111">
                        <c:v>44832.047384259262</c:v>
                      </c:pt>
                      <c:pt idx="7112">
                        <c:v>44832.047395833331</c:v>
                      </c:pt>
                      <c:pt idx="7113">
                        <c:v>44832.047418981485</c:v>
                      </c:pt>
                      <c:pt idx="7114">
                        <c:v>44832.047430555554</c:v>
                      </c:pt>
                      <c:pt idx="7115">
                        <c:v>44832.047442129631</c:v>
                      </c:pt>
                      <c:pt idx="7116">
                        <c:v>44832.047453703701</c:v>
                      </c:pt>
                      <c:pt idx="7117">
                        <c:v>44832.047465277778</c:v>
                      </c:pt>
                      <c:pt idx="7118">
                        <c:v>44832.047476851854</c:v>
                      </c:pt>
                      <c:pt idx="7119">
                        <c:v>44832.047488425924</c:v>
                      </c:pt>
                      <c:pt idx="7120">
                        <c:v>44832.047500000001</c:v>
                      </c:pt>
                      <c:pt idx="7121">
                        <c:v>44832.047511574077</c:v>
                      </c:pt>
                      <c:pt idx="7122">
                        <c:v>44832.047523148147</c:v>
                      </c:pt>
                      <c:pt idx="7123">
                        <c:v>44832.047534722224</c:v>
                      </c:pt>
                      <c:pt idx="7124">
                        <c:v>44832.047546296293</c:v>
                      </c:pt>
                      <c:pt idx="7125">
                        <c:v>44832.04755787037</c:v>
                      </c:pt>
                      <c:pt idx="7126">
                        <c:v>44832.047569444447</c:v>
                      </c:pt>
                      <c:pt idx="7127">
                        <c:v>44832.047581018516</c:v>
                      </c:pt>
                      <c:pt idx="7128">
                        <c:v>44832.047592592593</c:v>
                      </c:pt>
                      <c:pt idx="7129">
                        <c:v>44832.04760416667</c:v>
                      </c:pt>
                      <c:pt idx="7130">
                        <c:v>44832.047615740739</c:v>
                      </c:pt>
                      <c:pt idx="7131">
                        <c:v>44832.047627314816</c:v>
                      </c:pt>
                      <c:pt idx="7132">
                        <c:v>44832.047638888886</c:v>
                      </c:pt>
                      <c:pt idx="7133">
                        <c:v>44832.047650462962</c:v>
                      </c:pt>
                      <c:pt idx="7134">
                        <c:v>44832.047662037039</c:v>
                      </c:pt>
                      <c:pt idx="7135">
                        <c:v>44832.047673611109</c:v>
                      </c:pt>
                      <c:pt idx="7136">
                        <c:v>44832.047685185185</c:v>
                      </c:pt>
                      <c:pt idx="7137">
                        <c:v>44832.047696759262</c:v>
                      </c:pt>
                      <c:pt idx="7138">
                        <c:v>44832.047708333332</c:v>
                      </c:pt>
                      <c:pt idx="7139">
                        <c:v>44832.047719907408</c:v>
                      </c:pt>
                      <c:pt idx="7140">
                        <c:v>44832.047731481478</c:v>
                      </c:pt>
                      <c:pt idx="7141">
                        <c:v>44832.047743055555</c:v>
                      </c:pt>
                      <c:pt idx="7142">
                        <c:v>44832.047754629632</c:v>
                      </c:pt>
                      <c:pt idx="7143">
                        <c:v>44832.047766203701</c:v>
                      </c:pt>
                      <c:pt idx="7144">
                        <c:v>44832.047777777778</c:v>
                      </c:pt>
                      <c:pt idx="7145">
                        <c:v>44832.047789351855</c:v>
                      </c:pt>
                      <c:pt idx="7146">
                        <c:v>44832.047800925924</c:v>
                      </c:pt>
                      <c:pt idx="7147">
                        <c:v>44832.047812500001</c:v>
                      </c:pt>
                      <c:pt idx="7148">
                        <c:v>44832.047824074078</c:v>
                      </c:pt>
                      <c:pt idx="7149">
                        <c:v>44832.047835648147</c:v>
                      </c:pt>
                      <c:pt idx="7150">
                        <c:v>44832.047847222224</c:v>
                      </c:pt>
                      <c:pt idx="7151">
                        <c:v>44832.047858796293</c:v>
                      </c:pt>
                      <c:pt idx="7152">
                        <c:v>44832.04787037037</c:v>
                      </c:pt>
                      <c:pt idx="7153">
                        <c:v>44832.047881944447</c:v>
                      </c:pt>
                      <c:pt idx="7154">
                        <c:v>44832.047893518517</c:v>
                      </c:pt>
                      <c:pt idx="7155">
                        <c:v>44832.047905092593</c:v>
                      </c:pt>
                      <c:pt idx="7156">
                        <c:v>44832.04791666667</c:v>
                      </c:pt>
                      <c:pt idx="7157">
                        <c:v>44832.04792824074</c:v>
                      </c:pt>
                      <c:pt idx="7158">
                        <c:v>44832.047939814816</c:v>
                      </c:pt>
                      <c:pt idx="7159">
                        <c:v>44832.047951388886</c:v>
                      </c:pt>
                      <c:pt idx="7160">
                        <c:v>44832.047962962963</c:v>
                      </c:pt>
                      <c:pt idx="7161">
                        <c:v>44832.047974537039</c:v>
                      </c:pt>
                      <c:pt idx="7162">
                        <c:v>44832.047986111109</c:v>
                      </c:pt>
                      <c:pt idx="7163">
                        <c:v>44832.047997685186</c:v>
                      </c:pt>
                      <c:pt idx="7164">
                        <c:v>44832.048009259262</c:v>
                      </c:pt>
                      <c:pt idx="7165">
                        <c:v>44832.048020833332</c:v>
                      </c:pt>
                      <c:pt idx="7166">
                        <c:v>44832.048032407409</c:v>
                      </c:pt>
                      <c:pt idx="7167">
                        <c:v>44832.048043981478</c:v>
                      </c:pt>
                      <c:pt idx="7168">
                        <c:v>44832.048055555555</c:v>
                      </c:pt>
                      <c:pt idx="7169">
                        <c:v>44832.048067129632</c:v>
                      </c:pt>
                      <c:pt idx="7170">
                        <c:v>44832.048078703701</c:v>
                      </c:pt>
                      <c:pt idx="7171">
                        <c:v>44832.048090277778</c:v>
                      </c:pt>
                      <c:pt idx="7172">
                        <c:v>44832.048101851855</c:v>
                      </c:pt>
                      <c:pt idx="7173">
                        <c:v>44832.048113425924</c:v>
                      </c:pt>
                      <c:pt idx="7174">
                        <c:v>44832.048125000001</c:v>
                      </c:pt>
                      <c:pt idx="7175">
                        <c:v>44832.048136574071</c:v>
                      </c:pt>
                      <c:pt idx="7176">
                        <c:v>44832.048148148147</c:v>
                      </c:pt>
                      <c:pt idx="7177">
                        <c:v>44832.048159722224</c:v>
                      </c:pt>
                      <c:pt idx="7178">
                        <c:v>44832.048171296294</c:v>
                      </c:pt>
                      <c:pt idx="7179">
                        <c:v>44832.048182870371</c:v>
                      </c:pt>
                      <c:pt idx="7180">
                        <c:v>44832.048194444447</c:v>
                      </c:pt>
                      <c:pt idx="7181">
                        <c:v>44832.048206018517</c:v>
                      </c:pt>
                      <c:pt idx="7182">
                        <c:v>44832.048217592594</c:v>
                      </c:pt>
                      <c:pt idx="7183">
                        <c:v>44832.048229166663</c:v>
                      </c:pt>
                      <c:pt idx="7184">
                        <c:v>44832.04824074074</c:v>
                      </c:pt>
                      <c:pt idx="7185">
                        <c:v>44832.048252314817</c:v>
                      </c:pt>
                      <c:pt idx="7186">
                        <c:v>44832.048263888886</c:v>
                      </c:pt>
                      <c:pt idx="7187">
                        <c:v>44832.048275462963</c:v>
                      </c:pt>
                      <c:pt idx="7188">
                        <c:v>44832.04828703704</c:v>
                      </c:pt>
                      <c:pt idx="7189">
                        <c:v>44832.048298611109</c:v>
                      </c:pt>
                      <c:pt idx="7190">
                        <c:v>44832.048310185186</c:v>
                      </c:pt>
                      <c:pt idx="7191">
                        <c:v>44832.048321759263</c:v>
                      </c:pt>
                      <c:pt idx="7192">
                        <c:v>44832.048333333332</c:v>
                      </c:pt>
                      <c:pt idx="7193">
                        <c:v>44832.048344907409</c:v>
                      </c:pt>
                      <c:pt idx="7194">
                        <c:v>44832.048356481479</c:v>
                      </c:pt>
                      <c:pt idx="7195">
                        <c:v>44832.048368055555</c:v>
                      </c:pt>
                      <c:pt idx="7196">
                        <c:v>44832.048379629632</c:v>
                      </c:pt>
                      <c:pt idx="7197">
                        <c:v>44832.048391203702</c:v>
                      </c:pt>
                      <c:pt idx="7198">
                        <c:v>44832.048402777778</c:v>
                      </c:pt>
                      <c:pt idx="7199">
                        <c:v>44832.048414351855</c:v>
                      </c:pt>
                      <c:pt idx="7200">
                        <c:v>44832.048425925925</c:v>
                      </c:pt>
                      <c:pt idx="7201">
                        <c:v>44832.048437500001</c:v>
                      </c:pt>
                      <c:pt idx="7202">
                        <c:v>44832.048449074071</c:v>
                      </c:pt>
                      <c:pt idx="7203">
                        <c:v>44832.048460648148</c:v>
                      </c:pt>
                      <c:pt idx="7204">
                        <c:v>44832.048472222225</c:v>
                      </c:pt>
                      <c:pt idx="7205">
                        <c:v>44832.048483796294</c:v>
                      </c:pt>
                      <c:pt idx="7206">
                        <c:v>44832.048495370371</c:v>
                      </c:pt>
                      <c:pt idx="7207">
                        <c:v>44832.048506944448</c:v>
                      </c:pt>
                      <c:pt idx="7208">
                        <c:v>44832.048518518517</c:v>
                      </c:pt>
                      <c:pt idx="7209">
                        <c:v>44832.048530092594</c:v>
                      </c:pt>
                      <c:pt idx="7210">
                        <c:v>44832.048541666663</c:v>
                      </c:pt>
                      <c:pt idx="7211">
                        <c:v>44832.04855324074</c:v>
                      </c:pt>
                      <c:pt idx="7212">
                        <c:v>44832.048564814817</c:v>
                      </c:pt>
                      <c:pt idx="7213">
                        <c:v>44832.048576388886</c:v>
                      </c:pt>
                      <c:pt idx="7214">
                        <c:v>44832.048587962963</c:v>
                      </c:pt>
                      <c:pt idx="7215">
                        <c:v>44832.04859953704</c:v>
                      </c:pt>
                      <c:pt idx="7216">
                        <c:v>44832.048611111109</c:v>
                      </c:pt>
                      <c:pt idx="7217">
                        <c:v>44832.048622685186</c:v>
                      </c:pt>
                      <c:pt idx="7218">
                        <c:v>44832.048634259256</c:v>
                      </c:pt>
                      <c:pt idx="7219">
                        <c:v>44832.048645833333</c:v>
                      </c:pt>
                      <c:pt idx="7220">
                        <c:v>44832.048657407409</c:v>
                      </c:pt>
                      <c:pt idx="7221">
                        <c:v>44832.048668981479</c:v>
                      </c:pt>
                      <c:pt idx="7222">
                        <c:v>44832.048680555556</c:v>
                      </c:pt>
                      <c:pt idx="7223">
                        <c:v>44832.048692129632</c:v>
                      </c:pt>
                      <c:pt idx="7224">
                        <c:v>44832.048703703702</c:v>
                      </c:pt>
                      <c:pt idx="7225">
                        <c:v>44832.048715277779</c:v>
                      </c:pt>
                      <c:pt idx="7226">
                        <c:v>44832.048726851855</c:v>
                      </c:pt>
                      <c:pt idx="7227">
                        <c:v>44832.048738425925</c:v>
                      </c:pt>
                      <c:pt idx="7228">
                        <c:v>44832.048750000002</c:v>
                      </c:pt>
                      <c:pt idx="7229">
                        <c:v>44832.048761574071</c:v>
                      </c:pt>
                      <c:pt idx="7230">
                        <c:v>44832.048773148148</c:v>
                      </c:pt>
                      <c:pt idx="7231">
                        <c:v>44832.048784722225</c:v>
                      </c:pt>
                      <c:pt idx="7232">
                        <c:v>44832.048796296294</c:v>
                      </c:pt>
                      <c:pt idx="7233">
                        <c:v>44832.048807870371</c:v>
                      </c:pt>
                      <c:pt idx="7234">
                        <c:v>44832.048819444448</c:v>
                      </c:pt>
                      <c:pt idx="7235">
                        <c:v>44832.048831018517</c:v>
                      </c:pt>
                      <c:pt idx="7236">
                        <c:v>44832.048842592594</c:v>
                      </c:pt>
                      <c:pt idx="7237">
                        <c:v>44832.048854166664</c:v>
                      </c:pt>
                      <c:pt idx="7238">
                        <c:v>44832.04886574074</c:v>
                      </c:pt>
                      <c:pt idx="7239">
                        <c:v>44832.048877314817</c:v>
                      </c:pt>
                      <c:pt idx="7240">
                        <c:v>44832.048888888887</c:v>
                      </c:pt>
                      <c:pt idx="7241">
                        <c:v>44832.048900462964</c:v>
                      </c:pt>
                      <c:pt idx="7242">
                        <c:v>44832.04891203704</c:v>
                      </c:pt>
                      <c:pt idx="7243">
                        <c:v>44832.04892361111</c:v>
                      </c:pt>
                      <c:pt idx="7244">
                        <c:v>44832.048935185187</c:v>
                      </c:pt>
                      <c:pt idx="7245">
                        <c:v>44832.048946759256</c:v>
                      </c:pt>
                      <c:pt idx="7246">
                        <c:v>44832.048958333333</c:v>
                      </c:pt>
                      <c:pt idx="7247">
                        <c:v>44832.04896990741</c:v>
                      </c:pt>
                      <c:pt idx="7248">
                        <c:v>44832.048981481479</c:v>
                      </c:pt>
                      <c:pt idx="7249">
                        <c:v>44832.048993055556</c:v>
                      </c:pt>
                      <c:pt idx="7250">
                        <c:v>44832.049004629633</c:v>
                      </c:pt>
                      <c:pt idx="7251">
                        <c:v>44832.049016203702</c:v>
                      </c:pt>
                      <c:pt idx="7252">
                        <c:v>44832.049027777779</c:v>
                      </c:pt>
                      <c:pt idx="7253">
                        <c:v>44832.049039351848</c:v>
                      </c:pt>
                      <c:pt idx="7254">
                        <c:v>44832.049050925925</c:v>
                      </c:pt>
                      <c:pt idx="7255">
                        <c:v>44832.049062500002</c:v>
                      </c:pt>
                      <c:pt idx="7256">
                        <c:v>44832.049074074072</c:v>
                      </c:pt>
                      <c:pt idx="7257">
                        <c:v>44832.049085648148</c:v>
                      </c:pt>
                      <c:pt idx="7258">
                        <c:v>44832.049097222225</c:v>
                      </c:pt>
                      <c:pt idx="7259">
                        <c:v>44832.049108796295</c:v>
                      </c:pt>
                      <c:pt idx="7260">
                        <c:v>44832.049120370371</c:v>
                      </c:pt>
                      <c:pt idx="7261">
                        <c:v>44832.049131944441</c:v>
                      </c:pt>
                      <c:pt idx="7262">
                        <c:v>44832.049143518518</c:v>
                      </c:pt>
                      <c:pt idx="7263">
                        <c:v>44832.049155092594</c:v>
                      </c:pt>
                      <c:pt idx="7264">
                        <c:v>44832.049166666664</c:v>
                      </c:pt>
                      <c:pt idx="7265">
                        <c:v>44832.049178240741</c:v>
                      </c:pt>
                      <c:pt idx="7266">
                        <c:v>44832.049189814818</c:v>
                      </c:pt>
                      <c:pt idx="7267">
                        <c:v>44832.049201388887</c:v>
                      </c:pt>
                      <c:pt idx="7268">
                        <c:v>44832.049212962964</c:v>
                      </c:pt>
                      <c:pt idx="7269">
                        <c:v>44832.049224537041</c:v>
                      </c:pt>
                      <c:pt idx="7270">
                        <c:v>44832.04923611111</c:v>
                      </c:pt>
                      <c:pt idx="7271">
                        <c:v>44832.049247685187</c:v>
                      </c:pt>
                      <c:pt idx="7272">
                        <c:v>44832.049259259256</c:v>
                      </c:pt>
                      <c:pt idx="7273">
                        <c:v>44832.049270833333</c:v>
                      </c:pt>
                      <c:pt idx="7274">
                        <c:v>44832.04928240741</c:v>
                      </c:pt>
                      <c:pt idx="7275">
                        <c:v>44832.049293981479</c:v>
                      </c:pt>
                      <c:pt idx="7276">
                        <c:v>44832.049305555556</c:v>
                      </c:pt>
                      <c:pt idx="7277">
                        <c:v>44832.049317129633</c:v>
                      </c:pt>
                      <c:pt idx="7278">
                        <c:v>44832.049328703702</c:v>
                      </c:pt>
                      <c:pt idx="7279">
                        <c:v>44832.049340277779</c:v>
                      </c:pt>
                      <c:pt idx="7280">
                        <c:v>44832.049351851849</c:v>
                      </c:pt>
                      <c:pt idx="7281">
                        <c:v>44832.049363425926</c:v>
                      </c:pt>
                      <c:pt idx="7282">
                        <c:v>44832.049375000002</c:v>
                      </c:pt>
                      <c:pt idx="7283">
                        <c:v>44832.049386574072</c:v>
                      </c:pt>
                      <c:pt idx="7284">
                        <c:v>44832.049398148149</c:v>
                      </c:pt>
                      <c:pt idx="7285">
                        <c:v>44832.049409722225</c:v>
                      </c:pt>
                      <c:pt idx="7286">
                        <c:v>44832.049421296295</c:v>
                      </c:pt>
                      <c:pt idx="7287">
                        <c:v>44832.049432870372</c:v>
                      </c:pt>
                      <c:pt idx="7288">
                        <c:v>44832.049444444441</c:v>
                      </c:pt>
                      <c:pt idx="7289">
                        <c:v>44832.049456018518</c:v>
                      </c:pt>
                      <c:pt idx="7290">
                        <c:v>44832.049467592595</c:v>
                      </c:pt>
                      <c:pt idx="7291">
                        <c:v>44832.049479166664</c:v>
                      </c:pt>
                      <c:pt idx="7292">
                        <c:v>44832.049490740741</c:v>
                      </c:pt>
                      <c:pt idx="7293">
                        <c:v>44832.049502314818</c:v>
                      </c:pt>
                      <c:pt idx="7294">
                        <c:v>44832.049513888887</c:v>
                      </c:pt>
                      <c:pt idx="7295">
                        <c:v>44832.049525462964</c:v>
                      </c:pt>
                      <c:pt idx="7296">
                        <c:v>44832.049537037034</c:v>
                      </c:pt>
                      <c:pt idx="7297">
                        <c:v>44832.04954861111</c:v>
                      </c:pt>
                      <c:pt idx="7298">
                        <c:v>44832.049560185187</c:v>
                      </c:pt>
                      <c:pt idx="7299">
                        <c:v>44832.049571759257</c:v>
                      </c:pt>
                      <c:pt idx="7300">
                        <c:v>44832.049583333333</c:v>
                      </c:pt>
                      <c:pt idx="7301">
                        <c:v>44832.04959490741</c:v>
                      </c:pt>
                      <c:pt idx="7302">
                        <c:v>44832.04960648148</c:v>
                      </c:pt>
                      <c:pt idx="7303">
                        <c:v>44832.049618055556</c:v>
                      </c:pt>
                      <c:pt idx="7304">
                        <c:v>44832.049629629626</c:v>
                      </c:pt>
                      <c:pt idx="7305">
                        <c:v>44832.049641203703</c:v>
                      </c:pt>
                      <c:pt idx="7306">
                        <c:v>44832.04965277778</c:v>
                      </c:pt>
                      <c:pt idx="7307">
                        <c:v>44832.049664351849</c:v>
                      </c:pt>
                      <c:pt idx="7308">
                        <c:v>44832.049675925926</c:v>
                      </c:pt>
                      <c:pt idx="7309">
                        <c:v>44832.049687500003</c:v>
                      </c:pt>
                      <c:pt idx="7310">
                        <c:v>44832.049699074072</c:v>
                      </c:pt>
                      <c:pt idx="7311">
                        <c:v>44832.049710648149</c:v>
                      </c:pt>
                      <c:pt idx="7312">
                        <c:v>44832.049722222226</c:v>
                      </c:pt>
                      <c:pt idx="7313">
                        <c:v>44832.049733796295</c:v>
                      </c:pt>
                      <c:pt idx="7314">
                        <c:v>44832.049745370372</c:v>
                      </c:pt>
                      <c:pt idx="7315">
                        <c:v>44832.049756944441</c:v>
                      </c:pt>
                      <c:pt idx="7316">
                        <c:v>44832.049768518518</c:v>
                      </c:pt>
                      <c:pt idx="7317">
                        <c:v>44832.049780092595</c:v>
                      </c:pt>
                      <c:pt idx="7318">
                        <c:v>44832.049791666665</c:v>
                      </c:pt>
                      <c:pt idx="7319">
                        <c:v>44832.049803240741</c:v>
                      </c:pt>
                      <c:pt idx="7320">
                        <c:v>44832.049814814818</c:v>
                      </c:pt>
                      <c:pt idx="7321">
                        <c:v>44832.049826388888</c:v>
                      </c:pt>
                      <c:pt idx="7322">
                        <c:v>44832.049837962964</c:v>
                      </c:pt>
                      <c:pt idx="7323">
                        <c:v>44832.049849537034</c:v>
                      </c:pt>
                      <c:pt idx="7324">
                        <c:v>44832.049861111111</c:v>
                      </c:pt>
                      <c:pt idx="7325">
                        <c:v>44832.049872685187</c:v>
                      </c:pt>
                      <c:pt idx="7326">
                        <c:v>44832.049884259257</c:v>
                      </c:pt>
                      <c:pt idx="7327">
                        <c:v>44832.049895833334</c:v>
                      </c:pt>
                      <c:pt idx="7328">
                        <c:v>44832.049907407411</c:v>
                      </c:pt>
                      <c:pt idx="7329">
                        <c:v>44832.04991898148</c:v>
                      </c:pt>
                      <c:pt idx="7330">
                        <c:v>44832.049930555557</c:v>
                      </c:pt>
                      <c:pt idx="7331">
                        <c:v>44832.049942129626</c:v>
                      </c:pt>
                      <c:pt idx="7332">
                        <c:v>44832.049953703703</c:v>
                      </c:pt>
                      <c:pt idx="7333">
                        <c:v>44832.04996527778</c:v>
                      </c:pt>
                      <c:pt idx="7334">
                        <c:v>44832.049976851849</c:v>
                      </c:pt>
                      <c:pt idx="7335">
                        <c:v>44832.049988425926</c:v>
                      </c:pt>
                      <c:pt idx="7336">
                        <c:v>44832.05</c:v>
                      </c:pt>
                      <c:pt idx="7337">
                        <c:v>44832.050011574072</c:v>
                      </c:pt>
                      <c:pt idx="7338">
                        <c:v>44832.050023148149</c:v>
                      </c:pt>
                      <c:pt idx="7339">
                        <c:v>44832.050034722219</c:v>
                      </c:pt>
                      <c:pt idx="7340">
                        <c:v>44832.050046296295</c:v>
                      </c:pt>
                      <c:pt idx="7341">
                        <c:v>44832.050057870372</c:v>
                      </c:pt>
                      <c:pt idx="7342">
                        <c:v>44832.050069444442</c:v>
                      </c:pt>
                      <c:pt idx="7343">
                        <c:v>44832.050081018519</c:v>
                      </c:pt>
                      <c:pt idx="7344">
                        <c:v>44832.050092592595</c:v>
                      </c:pt>
                      <c:pt idx="7345">
                        <c:v>44832.050104166665</c:v>
                      </c:pt>
                      <c:pt idx="7346">
                        <c:v>44832.050115740742</c:v>
                      </c:pt>
                      <c:pt idx="7347">
                        <c:v>44832.050127314818</c:v>
                      </c:pt>
                      <c:pt idx="7348">
                        <c:v>44832.050138888888</c:v>
                      </c:pt>
                      <c:pt idx="7349">
                        <c:v>44832.050150462965</c:v>
                      </c:pt>
                      <c:pt idx="7350">
                        <c:v>44832.050162037034</c:v>
                      </c:pt>
                      <c:pt idx="7351">
                        <c:v>44832.050173611111</c:v>
                      </c:pt>
                      <c:pt idx="7352">
                        <c:v>44832.050185185188</c:v>
                      </c:pt>
                      <c:pt idx="7353">
                        <c:v>44832.050196759257</c:v>
                      </c:pt>
                      <c:pt idx="7354">
                        <c:v>44832.050208333334</c:v>
                      </c:pt>
                      <c:pt idx="7355">
                        <c:v>44832.050219907411</c:v>
                      </c:pt>
                      <c:pt idx="7356">
                        <c:v>44832.05023148148</c:v>
                      </c:pt>
                      <c:pt idx="7357">
                        <c:v>44832.050243055557</c:v>
                      </c:pt>
                      <c:pt idx="7358">
                        <c:v>44832.050254629627</c:v>
                      </c:pt>
                      <c:pt idx="7359">
                        <c:v>44832.050266203703</c:v>
                      </c:pt>
                      <c:pt idx="7360">
                        <c:v>44832.05027777778</c:v>
                      </c:pt>
                      <c:pt idx="7361">
                        <c:v>44832.05028935185</c:v>
                      </c:pt>
                      <c:pt idx="7362">
                        <c:v>44832.050300925926</c:v>
                      </c:pt>
                      <c:pt idx="7363">
                        <c:v>44832.050312500003</c:v>
                      </c:pt>
                      <c:pt idx="7364">
                        <c:v>44832.050324074073</c:v>
                      </c:pt>
                      <c:pt idx="7365">
                        <c:v>44832.050335648149</c:v>
                      </c:pt>
                      <c:pt idx="7366">
                        <c:v>44832.050347222219</c:v>
                      </c:pt>
                      <c:pt idx="7367">
                        <c:v>44832.050358796296</c:v>
                      </c:pt>
                      <c:pt idx="7368">
                        <c:v>44832.050370370373</c:v>
                      </c:pt>
                      <c:pt idx="7369">
                        <c:v>44832.050381944442</c:v>
                      </c:pt>
                      <c:pt idx="7370">
                        <c:v>44832.050393518519</c:v>
                      </c:pt>
                      <c:pt idx="7371">
                        <c:v>44832.050405092596</c:v>
                      </c:pt>
                      <c:pt idx="7372">
                        <c:v>44832.050416666665</c:v>
                      </c:pt>
                      <c:pt idx="7373">
                        <c:v>44832.050428240742</c:v>
                      </c:pt>
                      <c:pt idx="7374">
                        <c:v>44832.050439814811</c:v>
                      </c:pt>
                      <c:pt idx="7375">
                        <c:v>44832.050451388888</c:v>
                      </c:pt>
                      <c:pt idx="7376">
                        <c:v>44832.050462962965</c:v>
                      </c:pt>
                      <c:pt idx="7377">
                        <c:v>44832.050474537034</c:v>
                      </c:pt>
                      <c:pt idx="7378">
                        <c:v>44832.050486111111</c:v>
                      </c:pt>
                      <c:pt idx="7379">
                        <c:v>44832.050497685188</c:v>
                      </c:pt>
                      <c:pt idx="7380">
                        <c:v>44832.050509259258</c:v>
                      </c:pt>
                      <c:pt idx="7381">
                        <c:v>44832.050520833334</c:v>
                      </c:pt>
                      <c:pt idx="7382">
                        <c:v>44832.050532407404</c:v>
                      </c:pt>
                      <c:pt idx="7383">
                        <c:v>44832.050543981481</c:v>
                      </c:pt>
                      <c:pt idx="7384">
                        <c:v>44832.050555555557</c:v>
                      </c:pt>
                      <c:pt idx="7385">
                        <c:v>44832.050567129627</c:v>
                      </c:pt>
                      <c:pt idx="7386">
                        <c:v>44832.050578703704</c:v>
                      </c:pt>
                      <c:pt idx="7387">
                        <c:v>44832.05059027778</c:v>
                      </c:pt>
                      <c:pt idx="7388">
                        <c:v>44832.05060185185</c:v>
                      </c:pt>
                      <c:pt idx="7389">
                        <c:v>44832.050613425927</c:v>
                      </c:pt>
                      <c:pt idx="7390">
                        <c:v>44832.050625000003</c:v>
                      </c:pt>
                      <c:pt idx="7391">
                        <c:v>44832.050636574073</c:v>
                      </c:pt>
                      <c:pt idx="7392">
                        <c:v>44832.05064814815</c:v>
                      </c:pt>
                      <c:pt idx="7393">
                        <c:v>44832.050659722219</c:v>
                      </c:pt>
                      <c:pt idx="7394">
                        <c:v>44832.050671296296</c:v>
                      </c:pt>
                      <c:pt idx="7395">
                        <c:v>44832.050682870373</c:v>
                      </c:pt>
                      <c:pt idx="7396">
                        <c:v>44832.050694444442</c:v>
                      </c:pt>
                      <c:pt idx="7397">
                        <c:v>44832.050706018519</c:v>
                      </c:pt>
                      <c:pt idx="7398">
                        <c:v>44832.050717592596</c:v>
                      </c:pt>
                      <c:pt idx="7399">
                        <c:v>44832.050729166665</c:v>
                      </c:pt>
                      <c:pt idx="7400">
                        <c:v>44832.050740740742</c:v>
                      </c:pt>
                      <c:pt idx="7401">
                        <c:v>44832.050752314812</c:v>
                      </c:pt>
                      <c:pt idx="7402">
                        <c:v>44832.050763888888</c:v>
                      </c:pt>
                      <c:pt idx="7403">
                        <c:v>44832.050775462965</c:v>
                      </c:pt>
                      <c:pt idx="7404">
                        <c:v>44832.050787037035</c:v>
                      </c:pt>
                      <c:pt idx="7405">
                        <c:v>44832.050798611112</c:v>
                      </c:pt>
                      <c:pt idx="7406">
                        <c:v>44832.050810185188</c:v>
                      </c:pt>
                      <c:pt idx="7407">
                        <c:v>44832.050821759258</c:v>
                      </c:pt>
                      <c:pt idx="7408">
                        <c:v>44832.050833333335</c:v>
                      </c:pt>
                      <c:pt idx="7409">
                        <c:v>44832.050844907404</c:v>
                      </c:pt>
                      <c:pt idx="7410">
                        <c:v>44832.050856481481</c:v>
                      </c:pt>
                      <c:pt idx="7411">
                        <c:v>44832.050868055558</c:v>
                      </c:pt>
                      <c:pt idx="7412">
                        <c:v>44832.050879629627</c:v>
                      </c:pt>
                      <c:pt idx="7413">
                        <c:v>44832.050891203704</c:v>
                      </c:pt>
                      <c:pt idx="7414">
                        <c:v>44832.050902777781</c:v>
                      </c:pt>
                      <c:pt idx="7415">
                        <c:v>44832.05091435185</c:v>
                      </c:pt>
                      <c:pt idx="7416">
                        <c:v>44832.050925925927</c:v>
                      </c:pt>
                      <c:pt idx="7417">
                        <c:v>44832.050937499997</c:v>
                      </c:pt>
                      <c:pt idx="7418">
                        <c:v>44832.050949074073</c:v>
                      </c:pt>
                      <c:pt idx="7419">
                        <c:v>44832.05096064815</c:v>
                      </c:pt>
                      <c:pt idx="7420">
                        <c:v>44832.05097222222</c:v>
                      </c:pt>
                      <c:pt idx="7421">
                        <c:v>44832.050983796296</c:v>
                      </c:pt>
                      <c:pt idx="7422">
                        <c:v>44832.050995370373</c:v>
                      </c:pt>
                      <c:pt idx="7423">
                        <c:v>44832.051006944443</c:v>
                      </c:pt>
                      <c:pt idx="7424">
                        <c:v>44832.051018518519</c:v>
                      </c:pt>
                      <c:pt idx="7425">
                        <c:v>44832.051030092596</c:v>
                      </c:pt>
                      <c:pt idx="7426">
                        <c:v>44832.051041666666</c:v>
                      </c:pt>
                      <c:pt idx="7427">
                        <c:v>44832.051053240742</c:v>
                      </c:pt>
                      <c:pt idx="7428">
                        <c:v>44832.051064814812</c:v>
                      </c:pt>
                      <c:pt idx="7429">
                        <c:v>44832.051076388889</c:v>
                      </c:pt>
                      <c:pt idx="7430">
                        <c:v>44832.051087962966</c:v>
                      </c:pt>
                      <c:pt idx="7431">
                        <c:v>44832.051099537035</c:v>
                      </c:pt>
                      <c:pt idx="7432">
                        <c:v>44832.051111111112</c:v>
                      </c:pt>
                      <c:pt idx="7433">
                        <c:v>44832.051122685189</c:v>
                      </c:pt>
                      <c:pt idx="7434">
                        <c:v>44832.051134259258</c:v>
                      </c:pt>
                      <c:pt idx="7435">
                        <c:v>44832.051145833335</c:v>
                      </c:pt>
                      <c:pt idx="7436">
                        <c:v>44832.051157407404</c:v>
                      </c:pt>
                      <c:pt idx="7437">
                        <c:v>44832.051168981481</c:v>
                      </c:pt>
                      <c:pt idx="7438">
                        <c:v>44832.051180555558</c:v>
                      </c:pt>
                      <c:pt idx="7439">
                        <c:v>44832.051192129627</c:v>
                      </c:pt>
                      <c:pt idx="7440">
                        <c:v>44832.051215277781</c:v>
                      </c:pt>
                      <c:pt idx="7441">
                        <c:v>44832.051226851851</c:v>
                      </c:pt>
                      <c:pt idx="7442">
                        <c:v>44832.051238425927</c:v>
                      </c:pt>
                      <c:pt idx="7443">
                        <c:v>44832.051249999997</c:v>
                      </c:pt>
                      <c:pt idx="7444">
                        <c:v>44832.051261574074</c:v>
                      </c:pt>
                      <c:pt idx="7445">
                        <c:v>44832.05127314815</c:v>
                      </c:pt>
                      <c:pt idx="7446">
                        <c:v>44832.05128472222</c:v>
                      </c:pt>
                      <c:pt idx="7447">
                        <c:v>44832.051296296297</c:v>
                      </c:pt>
                      <c:pt idx="7448">
                        <c:v>44832.051307870373</c:v>
                      </c:pt>
                      <c:pt idx="7449">
                        <c:v>44832.051319444443</c:v>
                      </c:pt>
                      <c:pt idx="7450">
                        <c:v>44832.05133101852</c:v>
                      </c:pt>
                      <c:pt idx="7451">
                        <c:v>44832.051342592589</c:v>
                      </c:pt>
                      <c:pt idx="7452">
                        <c:v>44832.051354166666</c:v>
                      </c:pt>
                      <c:pt idx="7453">
                        <c:v>44832.051365740743</c:v>
                      </c:pt>
                      <c:pt idx="7454">
                        <c:v>44832.051365740743</c:v>
                      </c:pt>
                      <c:pt idx="7455">
                        <c:v>44832.051377314812</c:v>
                      </c:pt>
                      <c:pt idx="7456">
                        <c:v>44832.051388888889</c:v>
                      </c:pt>
                      <c:pt idx="7457">
                        <c:v>44832.051412037035</c:v>
                      </c:pt>
                      <c:pt idx="7458">
                        <c:v>44832.051423611112</c:v>
                      </c:pt>
                      <c:pt idx="7459">
                        <c:v>44832.051435185182</c:v>
                      </c:pt>
                      <c:pt idx="7460">
                        <c:v>44832.051446759258</c:v>
                      </c:pt>
                      <c:pt idx="7461">
                        <c:v>44832.051458333335</c:v>
                      </c:pt>
                      <c:pt idx="7462">
                        <c:v>44832.051469907405</c:v>
                      </c:pt>
                      <c:pt idx="7463">
                        <c:v>44832.051481481481</c:v>
                      </c:pt>
                      <c:pt idx="7464">
                        <c:v>44832.051493055558</c:v>
                      </c:pt>
                      <c:pt idx="7465">
                        <c:v>44832.051504629628</c:v>
                      </c:pt>
                      <c:pt idx="7466">
                        <c:v>44832.051516203705</c:v>
                      </c:pt>
                      <c:pt idx="7467">
                        <c:v>44832.051527777781</c:v>
                      </c:pt>
                      <c:pt idx="7468">
                        <c:v>44832.051539351851</c:v>
                      </c:pt>
                      <c:pt idx="7469">
                        <c:v>44832.051550925928</c:v>
                      </c:pt>
                      <c:pt idx="7470">
                        <c:v>44832.051562499997</c:v>
                      </c:pt>
                      <c:pt idx="7471">
                        <c:v>44832.051574074074</c:v>
                      </c:pt>
                      <c:pt idx="7472">
                        <c:v>44832.051585648151</c:v>
                      </c:pt>
                      <c:pt idx="7473">
                        <c:v>44832.05159722222</c:v>
                      </c:pt>
                      <c:pt idx="7474">
                        <c:v>44832.051608796297</c:v>
                      </c:pt>
                      <c:pt idx="7475">
                        <c:v>44832.051620370374</c:v>
                      </c:pt>
                      <c:pt idx="7476">
                        <c:v>44832.051631944443</c:v>
                      </c:pt>
                      <c:pt idx="7477">
                        <c:v>44832.05164351852</c:v>
                      </c:pt>
                      <c:pt idx="7478">
                        <c:v>44832.051655092589</c:v>
                      </c:pt>
                      <c:pt idx="7479">
                        <c:v>44832.051666666666</c:v>
                      </c:pt>
                      <c:pt idx="7480">
                        <c:v>44832.051678240743</c:v>
                      </c:pt>
                      <c:pt idx="7481">
                        <c:v>44832.051689814813</c:v>
                      </c:pt>
                      <c:pt idx="7482">
                        <c:v>44832.051701388889</c:v>
                      </c:pt>
                      <c:pt idx="7483">
                        <c:v>44832.051712962966</c:v>
                      </c:pt>
                      <c:pt idx="7484">
                        <c:v>44832.051724537036</c:v>
                      </c:pt>
                      <c:pt idx="7485">
                        <c:v>44832.051736111112</c:v>
                      </c:pt>
                      <c:pt idx="7486">
                        <c:v>44832.051747685182</c:v>
                      </c:pt>
                      <c:pt idx="7487">
                        <c:v>44832.051759259259</c:v>
                      </c:pt>
                      <c:pt idx="7488">
                        <c:v>44832.051770833335</c:v>
                      </c:pt>
                      <c:pt idx="7489">
                        <c:v>44832.051782407405</c:v>
                      </c:pt>
                      <c:pt idx="7490">
                        <c:v>44832.051793981482</c:v>
                      </c:pt>
                      <c:pt idx="7491">
                        <c:v>44832.051805555559</c:v>
                      </c:pt>
                      <c:pt idx="7492">
                        <c:v>44832.051817129628</c:v>
                      </c:pt>
                      <c:pt idx="7493">
                        <c:v>44832.051828703705</c:v>
                      </c:pt>
                      <c:pt idx="7494">
                        <c:v>44832.051840277774</c:v>
                      </c:pt>
                      <c:pt idx="7495">
                        <c:v>44832.051851851851</c:v>
                      </c:pt>
                      <c:pt idx="7496">
                        <c:v>44832.051863425928</c:v>
                      </c:pt>
                      <c:pt idx="7497">
                        <c:v>44832.051874999997</c:v>
                      </c:pt>
                      <c:pt idx="7498">
                        <c:v>44832.051886574074</c:v>
                      </c:pt>
                      <c:pt idx="7499">
                        <c:v>44832.051898148151</c:v>
                      </c:pt>
                      <c:pt idx="7500">
                        <c:v>44832.05190972222</c:v>
                      </c:pt>
                      <c:pt idx="7501">
                        <c:v>44832.051921296297</c:v>
                      </c:pt>
                      <c:pt idx="7502">
                        <c:v>44832.051932870374</c:v>
                      </c:pt>
                      <c:pt idx="7503">
                        <c:v>44832.051944444444</c:v>
                      </c:pt>
                      <c:pt idx="7504">
                        <c:v>44832.05195601852</c:v>
                      </c:pt>
                      <c:pt idx="7505">
                        <c:v>44832.05196759259</c:v>
                      </c:pt>
                      <c:pt idx="7506">
                        <c:v>44832.051979166667</c:v>
                      </c:pt>
                      <c:pt idx="7507">
                        <c:v>44832.051990740743</c:v>
                      </c:pt>
                      <c:pt idx="7508">
                        <c:v>44832.052002314813</c:v>
                      </c:pt>
                      <c:pt idx="7509">
                        <c:v>44832.05201388889</c:v>
                      </c:pt>
                      <c:pt idx="7510">
                        <c:v>44832.052025462966</c:v>
                      </c:pt>
                      <c:pt idx="7511">
                        <c:v>44832.052037037036</c:v>
                      </c:pt>
                      <c:pt idx="7512">
                        <c:v>44832.052048611113</c:v>
                      </c:pt>
                      <c:pt idx="7513">
                        <c:v>44832.052060185182</c:v>
                      </c:pt>
                      <c:pt idx="7514">
                        <c:v>44832.052071759259</c:v>
                      </c:pt>
                      <c:pt idx="7515">
                        <c:v>44832.052083333336</c:v>
                      </c:pt>
                      <c:pt idx="7516">
                        <c:v>44832.052094907405</c:v>
                      </c:pt>
                      <c:pt idx="7517">
                        <c:v>44832.052106481482</c:v>
                      </c:pt>
                      <c:pt idx="7518">
                        <c:v>44832.052118055559</c:v>
                      </c:pt>
                      <c:pt idx="7519">
                        <c:v>44832.052129629628</c:v>
                      </c:pt>
                      <c:pt idx="7520">
                        <c:v>44832.052141203705</c:v>
                      </c:pt>
                      <c:pt idx="7521">
                        <c:v>44832.052152777775</c:v>
                      </c:pt>
                      <c:pt idx="7522">
                        <c:v>44832.052164351851</c:v>
                      </c:pt>
                      <c:pt idx="7523">
                        <c:v>44832.052175925928</c:v>
                      </c:pt>
                      <c:pt idx="7524">
                        <c:v>44832.052187499998</c:v>
                      </c:pt>
                      <c:pt idx="7525">
                        <c:v>44832.052199074074</c:v>
                      </c:pt>
                      <c:pt idx="7526">
                        <c:v>44832.052210648151</c:v>
                      </c:pt>
                      <c:pt idx="7527">
                        <c:v>44832.052222222221</c:v>
                      </c:pt>
                      <c:pt idx="7528">
                        <c:v>44832.052233796298</c:v>
                      </c:pt>
                      <c:pt idx="7529">
                        <c:v>44832.052245370367</c:v>
                      </c:pt>
                      <c:pt idx="7530">
                        <c:v>44832.052256944444</c:v>
                      </c:pt>
                      <c:pt idx="7531">
                        <c:v>44832.052268518521</c:v>
                      </c:pt>
                      <c:pt idx="7532">
                        <c:v>44832.05228009259</c:v>
                      </c:pt>
                      <c:pt idx="7533">
                        <c:v>44832.052291666667</c:v>
                      </c:pt>
                      <c:pt idx="7534">
                        <c:v>44832.052303240744</c:v>
                      </c:pt>
                      <c:pt idx="7535">
                        <c:v>44832.052314814813</c:v>
                      </c:pt>
                      <c:pt idx="7536">
                        <c:v>44832.05232638889</c:v>
                      </c:pt>
                      <c:pt idx="7537">
                        <c:v>44832.052337962959</c:v>
                      </c:pt>
                      <c:pt idx="7538">
                        <c:v>44832.052349537036</c:v>
                      </c:pt>
                      <c:pt idx="7539">
                        <c:v>44832.052361111113</c:v>
                      </c:pt>
                      <c:pt idx="7540">
                        <c:v>44832.052372685182</c:v>
                      </c:pt>
                      <c:pt idx="7541">
                        <c:v>44832.052384259259</c:v>
                      </c:pt>
                      <c:pt idx="7542">
                        <c:v>44832.052395833336</c:v>
                      </c:pt>
                      <c:pt idx="7543">
                        <c:v>44832.052407407406</c:v>
                      </c:pt>
                      <c:pt idx="7544">
                        <c:v>44832.052418981482</c:v>
                      </c:pt>
                      <c:pt idx="7545">
                        <c:v>44832.052430555559</c:v>
                      </c:pt>
                      <c:pt idx="7546">
                        <c:v>44832.052442129629</c:v>
                      </c:pt>
                      <c:pt idx="7547">
                        <c:v>44832.052453703705</c:v>
                      </c:pt>
                      <c:pt idx="7548">
                        <c:v>44832.052465277775</c:v>
                      </c:pt>
                      <c:pt idx="7549">
                        <c:v>44832.052476851852</c:v>
                      </c:pt>
                      <c:pt idx="7550">
                        <c:v>44832.052488425928</c:v>
                      </c:pt>
                      <c:pt idx="7551">
                        <c:v>44832.052499999998</c:v>
                      </c:pt>
                      <c:pt idx="7552">
                        <c:v>44832.052511574075</c:v>
                      </c:pt>
                      <c:pt idx="7553">
                        <c:v>44832.052523148152</c:v>
                      </c:pt>
                      <c:pt idx="7554">
                        <c:v>44832.052534722221</c:v>
                      </c:pt>
                      <c:pt idx="7555">
                        <c:v>44832.052546296298</c:v>
                      </c:pt>
                      <c:pt idx="7556">
                        <c:v>44832.052557870367</c:v>
                      </c:pt>
                      <c:pt idx="7557">
                        <c:v>44832.052569444444</c:v>
                      </c:pt>
                      <c:pt idx="7558">
                        <c:v>44832.052581018521</c:v>
                      </c:pt>
                      <c:pt idx="7559">
                        <c:v>44832.05259259259</c:v>
                      </c:pt>
                      <c:pt idx="7560">
                        <c:v>44832.052604166667</c:v>
                      </c:pt>
                      <c:pt idx="7561">
                        <c:v>44832.052615740744</c:v>
                      </c:pt>
                      <c:pt idx="7562">
                        <c:v>44832.052627314813</c:v>
                      </c:pt>
                      <c:pt idx="7563">
                        <c:v>44832.05263888889</c:v>
                      </c:pt>
                      <c:pt idx="7564">
                        <c:v>44832.05265046296</c:v>
                      </c:pt>
                      <c:pt idx="7565">
                        <c:v>44832.052662037036</c:v>
                      </c:pt>
                      <c:pt idx="7566">
                        <c:v>44832.052673611113</c:v>
                      </c:pt>
                      <c:pt idx="7567">
                        <c:v>44832.052685185183</c:v>
                      </c:pt>
                      <c:pt idx="7568">
                        <c:v>44832.05269675926</c:v>
                      </c:pt>
                      <c:pt idx="7569">
                        <c:v>44832.052708333336</c:v>
                      </c:pt>
                      <c:pt idx="7570">
                        <c:v>44832.052719907406</c:v>
                      </c:pt>
                      <c:pt idx="7571">
                        <c:v>44832.052731481483</c:v>
                      </c:pt>
                      <c:pt idx="7572">
                        <c:v>44832.052743055552</c:v>
                      </c:pt>
                      <c:pt idx="7573">
                        <c:v>44832.052754629629</c:v>
                      </c:pt>
                      <c:pt idx="7574">
                        <c:v>44832.052766203706</c:v>
                      </c:pt>
                      <c:pt idx="7575">
                        <c:v>44832.052777777775</c:v>
                      </c:pt>
                      <c:pt idx="7576">
                        <c:v>44832.052789351852</c:v>
                      </c:pt>
                      <c:pt idx="7577">
                        <c:v>44832.052800925929</c:v>
                      </c:pt>
                      <c:pt idx="7578">
                        <c:v>44832.052812499998</c:v>
                      </c:pt>
                      <c:pt idx="7579">
                        <c:v>44832.052824074075</c:v>
                      </c:pt>
                      <c:pt idx="7580">
                        <c:v>44832.052835648145</c:v>
                      </c:pt>
                      <c:pt idx="7581">
                        <c:v>44832.052847222221</c:v>
                      </c:pt>
                      <c:pt idx="7582">
                        <c:v>44832.052858796298</c:v>
                      </c:pt>
                      <c:pt idx="7583">
                        <c:v>44832.052870370368</c:v>
                      </c:pt>
                      <c:pt idx="7584">
                        <c:v>44832.052881944444</c:v>
                      </c:pt>
                      <c:pt idx="7585">
                        <c:v>44832.052893518521</c:v>
                      </c:pt>
                      <c:pt idx="7586">
                        <c:v>44832.052905092591</c:v>
                      </c:pt>
                      <c:pt idx="7587">
                        <c:v>44832.052916666667</c:v>
                      </c:pt>
                      <c:pt idx="7588">
                        <c:v>44832.052928240744</c:v>
                      </c:pt>
                      <c:pt idx="7589">
                        <c:v>44832.052939814814</c:v>
                      </c:pt>
                      <c:pt idx="7590">
                        <c:v>44832.052951388891</c:v>
                      </c:pt>
                      <c:pt idx="7591">
                        <c:v>44832.05296296296</c:v>
                      </c:pt>
                      <c:pt idx="7592">
                        <c:v>44832.052974537037</c:v>
                      </c:pt>
                      <c:pt idx="7593">
                        <c:v>44832.052986111114</c:v>
                      </c:pt>
                      <c:pt idx="7594">
                        <c:v>44832.052997685183</c:v>
                      </c:pt>
                      <c:pt idx="7595">
                        <c:v>44832.05300925926</c:v>
                      </c:pt>
                      <c:pt idx="7596">
                        <c:v>44832.053020833337</c:v>
                      </c:pt>
                      <c:pt idx="7597">
                        <c:v>44832.053032407406</c:v>
                      </c:pt>
                      <c:pt idx="7598">
                        <c:v>44832.053043981483</c:v>
                      </c:pt>
                      <c:pt idx="7599">
                        <c:v>44832.053055555552</c:v>
                      </c:pt>
                      <c:pt idx="7600">
                        <c:v>44832.053067129629</c:v>
                      </c:pt>
                      <c:pt idx="7601">
                        <c:v>44832.053078703706</c:v>
                      </c:pt>
                      <c:pt idx="7602">
                        <c:v>44832.053090277775</c:v>
                      </c:pt>
                      <c:pt idx="7603">
                        <c:v>44832.053101851852</c:v>
                      </c:pt>
                      <c:pt idx="7604">
                        <c:v>44832.053113425929</c:v>
                      </c:pt>
                      <c:pt idx="7605">
                        <c:v>44832.053124999999</c:v>
                      </c:pt>
                      <c:pt idx="7606">
                        <c:v>44832.053136574075</c:v>
                      </c:pt>
                      <c:pt idx="7607">
                        <c:v>44832.053148148145</c:v>
                      </c:pt>
                      <c:pt idx="7608">
                        <c:v>44832.053159722222</c:v>
                      </c:pt>
                      <c:pt idx="7609">
                        <c:v>44832.053171296298</c:v>
                      </c:pt>
                      <c:pt idx="7610">
                        <c:v>44832.053182870368</c:v>
                      </c:pt>
                      <c:pt idx="7611">
                        <c:v>44832.053194444445</c:v>
                      </c:pt>
                      <c:pt idx="7612">
                        <c:v>44832.053206018521</c:v>
                      </c:pt>
                      <c:pt idx="7613">
                        <c:v>44832.053217592591</c:v>
                      </c:pt>
                      <c:pt idx="7614">
                        <c:v>44832.053229166668</c:v>
                      </c:pt>
                      <c:pt idx="7615">
                        <c:v>44832.053240740737</c:v>
                      </c:pt>
                      <c:pt idx="7616">
                        <c:v>44832.053252314814</c:v>
                      </c:pt>
                      <c:pt idx="7617">
                        <c:v>44832.053263888891</c:v>
                      </c:pt>
                      <c:pt idx="7618">
                        <c:v>44832.05327546296</c:v>
                      </c:pt>
                      <c:pt idx="7619">
                        <c:v>44832.053287037037</c:v>
                      </c:pt>
                      <c:pt idx="7620">
                        <c:v>44832.053298611114</c:v>
                      </c:pt>
                      <c:pt idx="7621">
                        <c:v>44832.053310185183</c:v>
                      </c:pt>
                      <c:pt idx="7622">
                        <c:v>44832.05332175926</c:v>
                      </c:pt>
                      <c:pt idx="7623">
                        <c:v>44832.053333333337</c:v>
                      </c:pt>
                      <c:pt idx="7624">
                        <c:v>44832.053344907406</c:v>
                      </c:pt>
                      <c:pt idx="7625">
                        <c:v>44832.053356481483</c:v>
                      </c:pt>
                      <c:pt idx="7626">
                        <c:v>44832.053368055553</c:v>
                      </c:pt>
                      <c:pt idx="7627">
                        <c:v>44832.053379629629</c:v>
                      </c:pt>
                      <c:pt idx="7628">
                        <c:v>44832.053391203706</c:v>
                      </c:pt>
                      <c:pt idx="7629">
                        <c:v>44832.053402777776</c:v>
                      </c:pt>
                      <c:pt idx="7630">
                        <c:v>44832.053414351853</c:v>
                      </c:pt>
                      <c:pt idx="7631">
                        <c:v>44832.053425925929</c:v>
                      </c:pt>
                      <c:pt idx="7632">
                        <c:v>44832.053437499999</c:v>
                      </c:pt>
                      <c:pt idx="7633">
                        <c:v>44832.053449074076</c:v>
                      </c:pt>
                      <c:pt idx="7634">
                        <c:v>44832.053460648145</c:v>
                      </c:pt>
                      <c:pt idx="7635">
                        <c:v>44832.053472222222</c:v>
                      </c:pt>
                      <c:pt idx="7636">
                        <c:v>44832.053483796299</c:v>
                      </c:pt>
                      <c:pt idx="7637">
                        <c:v>44832.053495370368</c:v>
                      </c:pt>
                      <c:pt idx="7638">
                        <c:v>44832.053506944445</c:v>
                      </c:pt>
                      <c:pt idx="7639">
                        <c:v>44832.053518518522</c:v>
                      </c:pt>
                      <c:pt idx="7640">
                        <c:v>44832.053530092591</c:v>
                      </c:pt>
                      <c:pt idx="7641">
                        <c:v>44832.053541666668</c:v>
                      </c:pt>
                      <c:pt idx="7642">
                        <c:v>44832.053553240738</c:v>
                      </c:pt>
                      <c:pt idx="7643">
                        <c:v>44832.053564814814</c:v>
                      </c:pt>
                      <c:pt idx="7644">
                        <c:v>44832.053576388891</c:v>
                      </c:pt>
                      <c:pt idx="7645">
                        <c:v>44832.053587962961</c:v>
                      </c:pt>
                      <c:pt idx="7646">
                        <c:v>44832.053599537037</c:v>
                      </c:pt>
                      <c:pt idx="7647">
                        <c:v>44832.053611111114</c:v>
                      </c:pt>
                      <c:pt idx="7648">
                        <c:v>44832.053622685184</c:v>
                      </c:pt>
                      <c:pt idx="7649">
                        <c:v>44832.05363425926</c:v>
                      </c:pt>
                      <c:pt idx="7650">
                        <c:v>44832.05364583333</c:v>
                      </c:pt>
                      <c:pt idx="7651">
                        <c:v>44832.053657407407</c:v>
                      </c:pt>
                      <c:pt idx="7652">
                        <c:v>44832.053668981483</c:v>
                      </c:pt>
                      <c:pt idx="7653">
                        <c:v>44832.053680555553</c:v>
                      </c:pt>
                      <c:pt idx="7654">
                        <c:v>44832.05369212963</c:v>
                      </c:pt>
                      <c:pt idx="7655">
                        <c:v>44832.053703703707</c:v>
                      </c:pt>
                      <c:pt idx="7656">
                        <c:v>44832.053715277776</c:v>
                      </c:pt>
                      <c:pt idx="7657">
                        <c:v>44832.053726851853</c:v>
                      </c:pt>
                      <c:pt idx="7658">
                        <c:v>44832.053738425922</c:v>
                      </c:pt>
                      <c:pt idx="7659">
                        <c:v>44832.053749999999</c:v>
                      </c:pt>
                      <c:pt idx="7660">
                        <c:v>44832.053761574076</c:v>
                      </c:pt>
                      <c:pt idx="7661">
                        <c:v>44832.053773148145</c:v>
                      </c:pt>
                      <c:pt idx="7662">
                        <c:v>44832.053784722222</c:v>
                      </c:pt>
                      <c:pt idx="7663">
                        <c:v>44832.053796296299</c:v>
                      </c:pt>
                      <c:pt idx="7664">
                        <c:v>44832.053807870368</c:v>
                      </c:pt>
                      <c:pt idx="7665">
                        <c:v>44832.053819444445</c:v>
                      </c:pt>
                      <c:pt idx="7666">
                        <c:v>44832.053831018522</c:v>
                      </c:pt>
                      <c:pt idx="7667">
                        <c:v>44832.053842592592</c:v>
                      </c:pt>
                      <c:pt idx="7668">
                        <c:v>44832.053854166668</c:v>
                      </c:pt>
                      <c:pt idx="7669">
                        <c:v>44832.053865740738</c:v>
                      </c:pt>
                      <c:pt idx="7670">
                        <c:v>44832.053877314815</c:v>
                      </c:pt>
                      <c:pt idx="7671">
                        <c:v>44832.053888888891</c:v>
                      </c:pt>
                      <c:pt idx="7672">
                        <c:v>44832.053900462961</c:v>
                      </c:pt>
                      <c:pt idx="7673">
                        <c:v>44832.053912037038</c:v>
                      </c:pt>
                      <c:pt idx="7674">
                        <c:v>44832.053923611114</c:v>
                      </c:pt>
                      <c:pt idx="7675">
                        <c:v>44832.053935185184</c:v>
                      </c:pt>
                      <c:pt idx="7676">
                        <c:v>44832.053946759261</c:v>
                      </c:pt>
                      <c:pt idx="7677">
                        <c:v>44832.05395833333</c:v>
                      </c:pt>
                      <c:pt idx="7678">
                        <c:v>44832.053969907407</c:v>
                      </c:pt>
                      <c:pt idx="7679">
                        <c:v>44832.053981481484</c:v>
                      </c:pt>
                      <c:pt idx="7680">
                        <c:v>44832.053993055553</c:v>
                      </c:pt>
                      <c:pt idx="7681">
                        <c:v>44832.05400462963</c:v>
                      </c:pt>
                      <c:pt idx="7682">
                        <c:v>44832.054016203707</c:v>
                      </c:pt>
                      <c:pt idx="7683">
                        <c:v>44832.054027777776</c:v>
                      </c:pt>
                      <c:pt idx="7684">
                        <c:v>44832.054039351853</c:v>
                      </c:pt>
                      <c:pt idx="7685">
                        <c:v>44832.054050925923</c:v>
                      </c:pt>
                      <c:pt idx="7686">
                        <c:v>44832.054062499999</c:v>
                      </c:pt>
                      <c:pt idx="7687">
                        <c:v>44832.054074074076</c:v>
                      </c:pt>
                      <c:pt idx="7688">
                        <c:v>44832.054085648146</c:v>
                      </c:pt>
                      <c:pt idx="7689">
                        <c:v>44832.054097222222</c:v>
                      </c:pt>
                      <c:pt idx="7690">
                        <c:v>44832.054108796299</c:v>
                      </c:pt>
                      <c:pt idx="7691">
                        <c:v>44832.054120370369</c:v>
                      </c:pt>
                      <c:pt idx="7692">
                        <c:v>44832.054131944446</c:v>
                      </c:pt>
                      <c:pt idx="7693">
                        <c:v>44832.054143518515</c:v>
                      </c:pt>
                      <c:pt idx="7694">
                        <c:v>44832.054155092592</c:v>
                      </c:pt>
                      <c:pt idx="7695">
                        <c:v>44832.054166666669</c:v>
                      </c:pt>
                      <c:pt idx="7696">
                        <c:v>44832.054178240738</c:v>
                      </c:pt>
                      <c:pt idx="7697">
                        <c:v>44832.054189814815</c:v>
                      </c:pt>
                      <c:pt idx="7698">
                        <c:v>44832.054201388892</c:v>
                      </c:pt>
                      <c:pt idx="7699">
                        <c:v>44832.054212962961</c:v>
                      </c:pt>
                      <c:pt idx="7700">
                        <c:v>44832.054224537038</c:v>
                      </c:pt>
                      <c:pt idx="7701">
                        <c:v>44832.054236111115</c:v>
                      </c:pt>
                      <c:pt idx="7702">
                        <c:v>44832.054247685184</c:v>
                      </c:pt>
                      <c:pt idx="7703">
                        <c:v>44832.054259259261</c:v>
                      </c:pt>
                      <c:pt idx="7704">
                        <c:v>44832.054270833331</c:v>
                      </c:pt>
                      <c:pt idx="7705">
                        <c:v>44832.054282407407</c:v>
                      </c:pt>
                      <c:pt idx="7706">
                        <c:v>44832.054293981484</c:v>
                      </c:pt>
                      <c:pt idx="7707">
                        <c:v>44832.054305555554</c:v>
                      </c:pt>
                      <c:pt idx="7708">
                        <c:v>44832.05431712963</c:v>
                      </c:pt>
                      <c:pt idx="7709">
                        <c:v>44832.054328703707</c:v>
                      </c:pt>
                      <c:pt idx="7710">
                        <c:v>44832.054340277777</c:v>
                      </c:pt>
                      <c:pt idx="7711">
                        <c:v>44832.054351851853</c:v>
                      </c:pt>
                      <c:pt idx="7712">
                        <c:v>44832.054363425923</c:v>
                      </c:pt>
                      <c:pt idx="7713">
                        <c:v>44832.054375</c:v>
                      </c:pt>
                      <c:pt idx="7714">
                        <c:v>44832.054386574076</c:v>
                      </c:pt>
                      <c:pt idx="7715">
                        <c:v>44832.054398148146</c:v>
                      </c:pt>
                      <c:pt idx="7716">
                        <c:v>44832.054409722223</c:v>
                      </c:pt>
                      <c:pt idx="7717">
                        <c:v>44832.0544212963</c:v>
                      </c:pt>
                      <c:pt idx="7718">
                        <c:v>44832.054432870369</c:v>
                      </c:pt>
                      <c:pt idx="7719">
                        <c:v>44832.054444444446</c:v>
                      </c:pt>
                      <c:pt idx="7720">
                        <c:v>44832.054456018515</c:v>
                      </c:pt>
                      <c:pt idx="7721">
                        <c:v>44832.054467592592</c:v>
                      </c:pt>
                      <c:pt idx="7722">
                        <c:v>44832.054479166669</c:v>
                      </c:pt>
                      <c:pt idx="7723">
                        <c:v>44832.054490740738</c:v>
                      </c:pt>
                      <c:pt idx="7724">
                        <c:v>44832.054502314815</c:v>
                      </c:pt>
                      <c:pt idx="7725">
                        <c:v>44832.054513888892</c:v>
                      </c:pt>
                      <c:pt idx="7726">
                        <c:v>44832.054525462961</c:v>
                      </c:pt>
                      <c:pt idx="7727">
                        <c:v>44832.054537037038</c:v>
                      </c:pt>
                      <c:pt idx="7728">
                        <c:v>44832.054548611108</c:v>
                      </c:pt>
                      <c:pt idx="7729">
                        <c:v>44832.054560185185</c:v>
                      </c:pt>
                      <c:pt idx="7730">
                        <c:v>44832.054571759261</c:v>
                      </c:pt>
                      <c:pt idx="7731">
                        <c:v>44832.054583333331</c:v>
                      </c:pt>
                      <c:pt idx="7732">
                        <c:v>44832.054594907408</c:v>
                      </c:pt>
                      <c:pt idx="7733">
                        <c:v>44832.054606481484</c:v>
                      </c:pt>
                      <c:pt idx="7734">
                        <c:v>44832.054618055554</c:v>
                      </c:pt>
                      <c:pt idx="7735">
                        <c:v>44832.054629629631</c:v>
                      </c:pt>
                      <c:pt idx="7736">
                        <c:v>44832.0546412037</c:v>
                      </c:pt>
                      <c:pt idx="7737">
                        <c:v>44832.054652777777</c:v>
                      </c:pt>
                      <c:pt idx="7738">
                        <c:v>44832.054664351854</c:v>
                      </c:pt>
                      <c:pt idx="7739">
                        <c:v>44832.054675925923</c:v>
                      </c:pt>
                      <c:pt idx="7740">
                        <c:v>44832.0546875</c:v>
                      </c:pt>
                      <c:pt idx="7741">
                        <c:v>44832.054699074077</c:v>
                      </c:pt>
                      <c:pt idx="7742">
                        <c:v>44832.054710648146</c:v>
                      </c:pt>
                      <c:pt idx="7743">
                        <c:v>44832.054722222223</c:v>
                      </c:pt>
                      <c:pt idx="7744">
                        <c:v>44832.0547337963</c:v>
                      </c:pt>
                      <c:pt idx="7745">
                        <c:v>44832.054745370369</c:v>
                      </c:pt>
                      <c:pt idx="7746">
                        <c:v>44832.054756944446</c:v>
                      </c:pt>
                      <c:pt idx="7747">
                        <c:v>44832.054768518516</c:v>
                      </c:pt>
                      <c:pt idx="7748">
                        <c:v>44832.054780092592</c:v>
                      </c:pt>
                      <c:pt idx="7749">
                        <c:v>44832.054791666669</c:v>
                      </c:pt>
                      <c:pt idx="7750">
                        <c:v>44832.054803240739</c:v>
                      </c:pt>
                      <c:pt idx="7751">
                        <c:v>44832.054814814815</c:v>
                      </c:pt>
                      <c:pt idx="7752">
                        <c:v>44832.054826388892</c:v>
                      </c:pt>
                      <c:pt idx="7753">
                        <c:v>44832.054837962962</c:v>
                      </c:pt>
                      <c:pt idx="7754">
                        <c:v>44832.054849537039</c:v>
                      </c:pt>
                      <c:pt idx="7755">
                        <c:v>44832.054861111108</c:v>
                      </c:pt>
                      <c:pt idx="7756">
                        <c:v>44832.054872685185</c:v>
                      </c:pt>
                      <c:pt idx="7757">
                        <c:v>44832.054884259262</c:v>
                      </c:pt>
                      <c:pt idx="7758">
                        <c:v>44832.054895833331</c:v>
                      </c:pt>
                      <c:pt idx="7759">
                        <c:v>44832.054907407408</c:v>
                      </c:pt>
                      <c:pt idx="7760">
                        <c:v>44832.054918981485</c:v>
                      </c:pt>
                      <c:pt idx="7761">
                        <c:v>44832.054930555554</c:v>
                      </c:pt>
                      <c:pt idx="7762">
                        <c:v>44832.054942129631</c:v>
                      </c:pt>
                      <c:pt idx="7763">
                        <c:v>44832.0549537037</c:v>
                      </c:pt>
                      <c:pt idx="7764">
                        <c:v>44832.054965277777</c:v>
                      </c:pt>
                      <c:pt idx="7765">
                        <c:v>44832.054976851854</c:v>
                      </c:pt>
                      <c:pt idx="7766">
                        <c:v>44832.054988425924</c:v>
                      </c:pt>
                      <c:pt idx="7767">
                        <c:v>44832.055</c:v>
                      </c:pt>
                      <c:pt idx="7768">
                        <c:v>44832.055011574077</c:v>
                      </c:pt>
                      <c:pt idx="7769">
                        <c:v>44832.055023148147</c:v>
                      </c:pt>
                      <c:pt idx="7770">
                        <c:v>44832.055034722223</c:v>
                      </c:pt>
                      <c:pt idx="7771">
                        <c:v>44832.055046296293</c:v>
                      </c:pt>
                      <c:pt idx="7772">
                        <c:v>44832.05505787037</c:v>
                      </c:pt>
                      <c:pt idx="7773">
                        <c:v>44832.055069444446</c:v>
                      </c:pt>
                      <c:pt idx="7774">
                        <c:v>44832.055081018516</c:v>
                      </c:pt>
                      <c:pt idx="7775">
                        <c:v>44832.055092592593</c:v>
                      </c:pt>
                      <c:pt idx="7776">
                        <c:v>44832.055104166669</c:v>
                      </c:pt>
                      <c:pt idx="7777">
                        <c:v>44832.055115740739</c:v>
                      </c:pt>
                      <c:pt idx="7778">
                        <c:v>44832.055127314816</c:v>
                      </c:pt>
                      <c:pt idx="7779">
                        <c:v>44832.055138888885</c:v>
                      </c:pt>
                      <c:pt idx="7780">
                        <c:v>44832.055150462962</c:v>
                      </c:pt>
                      <c:pt idx="7781">
                        <c:v>44832.055162037039</c:v>
                      </c:pt>
                      <c:pt idx="7782">
                        <c:v>44832.055173611108</c:v>
                      </c:pt>
                      <c:pt idx="7783">
                        <c:v>44832.055185185185</c:v>
                      </c:pt>
                      <c:pt idx="7784">
                        <c:v>44832.055208333331</c:v>
                      </c:pt>
                      <c:pt idx="7785">
                        <c:v>44832.055219907408</c:v>
                      </c:pt>
                      <c:pt idx="7786">
                        <c:v>44832.055231481485</c:v>
                      </c:pt>
                      <c:pt idx="7787">
                        <c:v>44832.055243055554</c:v>
                      </c:pt>
                      <c:pt idx="7788">
                        <c:v>44832.055254629631</c:v>
                      </c:pt>
                      <c:pt idx="7789">
                        <c:v>44832.055266203701</c:v>
                      </c:pt>
                      <c:pt idx="7790">
                        <c:v>44832.055277777778</c:v>
                      </c:pt>
                      <c:pt idx="7791">
                        <c:v>44832.055289351854</c:v>
                      </c:pt>
                      <c:pt idx="7792">
                        <c:v>44832.055300925924</c:v>
                      </c:pt>
                      <c:pt idx="7793">
                        <c:v>44832.055312500001</c:v>
                      </c:pt>
                      <c:pt idx="7794">
                        <c:v>44832.055324074077</c:v>
                      </c:pt>
                      <c:pt idx="7795">
                        <c:v>44832.055335648147</c:v>
                      </c:pt>
                      <c:pt idx="7796">
                        <c:v>44832.055347222224</c:v>
                      </c:pt>
                      <c:pt idx="7797">
                        <c:v>44832.055358796293</c:v>
                      </c:pt>
                      <c:pt idx="7798">
                        <c:v>44832.05537037037</c:v>
                      </c:pt>
                      <c:pt idx="7799">
                        <c:v>44832.05537037037</c:v>
                      </c:pt>
                      <c:pt idx="7800">
                        <c:v>44832.055381944447</c:v>
                      </c:pt>
                      <c:pt idx="7801">
                        <c:v>44832.055405092593</c:v>
                      </c:pt>
                      <c:pt idx="7802">
                        <c:v>44832.05541666667</c:v>
                      </c:pt>
                      <c:pt idx="7803">
                        <c:v>44832.055428240739</c:v>
                      </c:pt>
                      <c:pt idx="7804">
                        <c:v>44832.055439814816</c:v>
                      </c:pt>
                      <c:pt idx="7805">
                        <c:v>44832.055451388886</c:v>
                      </c:pt>
                      <c:pt idx="7806">
                        <c:v>44832.055462962962</c:v>
                      </c:pt>
                      <c:pt idx="7807">
                        <c:v>44832.055474537039</c:v>
                      </c:pt>
                      <c:pt idx="7808">
                        <c:v>44832.055486111109</c:v>
                      </c:pt>
                      <c:pt idx="7809">
                        <c:v>44832.055497685185</c:v>
                      </c:pt>
                      <c:pt idx="7810">
                        <c:v>44832.055509259262</c:v>
                      </c:pt>
                      <c:pt idx="7811">
                        <c:v>44832.055520833332</c:v>
                      </c:pt>
                      <c:pt idx="7812">
                        <c:v>44832.055532407408</c:v>
                      </c:pt>
                      <c:pt idx="7813">
                        <c:v>44832.055543981478</c:v>
                      </c:pt>
                      <c:pt idx="7814">
                        <c:v>44832.055555555555</c:v>
                      </c:pt>
                      <c:pt idx="7815">
                        <c:v>44832.055567129632</c:v>
                      </c:pt>
                      <c:pt idx="7816">
                        <c:v>44832.055578703701</c:v>
                      </c:pt>
                      <c:pt idx="7817">
                        <c:v>44832.055590277778</c:v>
                      </c:pt>
                      <c:pt idx="7818">
                        <c:v>44832.055601851855</c:v>
                      </c:pt>
                      <c:pt idx="7819">
                        <c:v>44832.055613425924</c:v>
                      </c:pt>
                      <c:pt idx="7820">
                        <c:v>44832.055625000001</c:v>
                      </c:pt>
                      <c:pt idx="7821">
                        <c:v>44832.055636574078</c:v>
                      </c:pt>
                      <c:pt idx="7822">
                        <c:v>44832.055648148147</c:v>
                      </c:pt>
                      <c:pt idx="7823">
                        <c:v>44832.055659722224</c:v>
                      </c:pt>
                      <c:pt idx="7824">
                        <c:v>44832.055671296293</c:v>
                      </c:pt>
                      <c:pt idx="7825">
                        <c:v>44832.05568287037</c:v>
                      </c:pt>
                      <c:pt idx="7826">
                        <c:v>44832.055694444447</c:v>
                      </c:pt>
                      <c:pt idx="7827">
                        <c:v>44832.055706018517</c:v>
                      </c:pt>
                      <c:pt idx="7828">
                        <c:v>44832.055717592593</c:v>
                      </c:pt>
                      <c:pt idx="7829">
                        <c:v>44832.05572916667</c:v>
                      </c:pt>
                      <c:pt idx="7830">
                        <c:v>44832.05574074074</c:v>
                      </c:pt>
                      <c:pt idx="7831">
                        <c:v>44832.055752314816</c:v>
                      </c:pt>
                      <c:pt idx="7832">
                        <c:v>44832.055763888886</c:v>
                      </c:pt>
                      <c:pt idx="7833">
                        <c:v>44832.055775462963</c:v>
                      </c:pt>
                      <c:pt idx="7834">
                        <c:v>44832.055787037039</c:v>
                      </c:pt>
                      <c:pt idx="7835">
                        <c:v>44832.055798611109</c:v>
                      </c:pt>
                      <c:pt idx="7836">
                        <c:v>44832.055810185186</c:v>
                      </c:pt>
                      <c:pt idx="7837">
                        <c:v>44832.055821759262</c:v>
                      </c:pt>
                      <c:pt idx="7838">
                        <c:v>44832.055833333332</c:v>
                      </c:pt>
                      <c:pt idx="7839">
                        <c:v>44832.055844907409</c:v>
                      </c:pt>
                      <c:pt idx="7840">
                        <c:v>44832.055856481478</c:v>
                      </c:pt>
                      <c:pt idx="7841">
                        <c:v>44832.055868055555</c:v>
                      </c:pt>
                      <c:pt idx="7842">
                        <c:v>44832.055879629632</c:v>
                      </c:pt>
                      <c:pt idx="7843">
                        <c:v>44832.055891203701</c:v>
                      </c:pt>
                      <c:pt idx="7844">
                        <c:v>44832.055902777778</c:v>
                      </c:pt>
                      <c:pt idx="7845">
                        <c:v>44832.055914351855</c:v>
                      </c:pt>
                      <c:pt idx="7846">
                        <c:v>44832.055925925924</c:v>
                      </c:pt>
                      <c:pt idx="7847">
                        <c:v>44832.055937500001</c:v>
                      </c:pt>
                      <c:pt idx="7848">
                        <c:v>44832.055949074071</c:v>
                      </c:pt>
                      <c:pt idx="7849">
                        <c:v>44832.055960648147</c:v>
                      </c:pt>
                      <c:pt idx="7850">
                        <c:v>44832.055972222224</c:v>
                      </c:pt>
                      <c:pt idx="7851">
                        <c:v>44832.055983796294</c:v>
                      </c:pt>
                      <c:pt idx="7852">
                        <c:v>44832.055995370371</c:v>
                      </c:pt>
                      <c:pt idx="7853">
                        <c:v>44832.056006944447</c:v>
                      </c:pt>
                      <c:pt idx="7854">
                        <c:v>44832.056018518517</c:v>
                      </c:pt>
                      <c:pt idx="7855">
                        <c:v>44832.056030092594</c:v>
                      </c:pt>
                      <c:pt idx="7856">
                        <c:v>44832.056041666663</c:v>
                      </c:pt>
                      <c:pt idx="7857">
                        <c:v>44832.05605324074</c:v>
                      </c:pt>
                      <c:pt idx="7858">
                        <c:v>44832.056064814817</c:v>
                      </c:pt>
                      <c:pt idx="7859">
                        <c:v>44832.056076388886</c:v>
                      </c:pt>
                      <c:pt idx="7860">
                        <c:v>44832.056087962963</c:v>
                      </c:pt>
                      <c:pt idx="7861">
                        <c:v>44832.05609953704</c:v>
                      </c:pt>
                      <c:pt idx="7862">
                        <c:v>44832.056111111109</c:v>
                      </c:pt>
                      <c:pt idx="7863">
                        <c:v>44832.056122685186</c:v>
                      </c:pt>
                      <c:pt idx="7864">
                        <c:v>44832.056134259263</c:v>
                      </c:pt>
                      <c:pt idx="7865">
                        <c:v>44832.056145833332</c:v>
                      </c:pt>
                      <c:pt idx="7866">
                        <c:v>44832.056157407409</c:v>
                      </c:pt>
                      <c:pt idx="7867">
                        <c:v>44832.056168981479</c:v>
                      </c:pt>
                      <c:pt idx="7868">
                        <c:v>44832.056180555555</c:v>
                      </c:pt>
                      <c:pt idx="7869">
                        <c:v>44832.056192129632</c:v>
                      </c:pt>
                      <c:pt idx="7870">
                        <c:v>44832.056203703702</c:v>
                      </c:pt>
                      <c:pt idx="7871">
                        <c:v>44832.056215277778</c:v>
                      </c:pt>
                      <c:pt idx="7872">
                        <c:v>44832.056226851855</c:v>
                      </c:pt>
                      <c:pt idx="7873">
                        <c:v>44832.056238425925</c:v>
                      </c:pt>
                      <c:pt idx="7874">
                        <c:v>44832.056250000001</c:v>
                      </c:pt>
                      <c:pt idx="7875">
                        <c:v>44832.056261574071</c:v>
                      </c:pt>
                      <c:pt idx="7876">
                        <c:v>44832.056273148148</c:v>
                      </c:pt>
                      <c:pt idx="7877">
                        <c:v>44832.056284722225</c:v>
                      </c:pt>
                      <c:pt idx="7878">
                        <c:v>44832.056296296294</c:v>
                      </c:pt>
                      <c:pt idx="7879">
                        <c:v>44832.056307870371</c:v>
                      </c:pt>
                      <c:pt idx="7880">
                        <c:v>44832.056319444448</c:v>
                      </c:pt>
                      <c:pt idx="7881">
                        <c:v>44832.056331018517</c:v>
                      </c:pt>
                      <c:pt idx="7882">
                        <c:v>44832.056342592594</c:v>
                      </c:pt>
                      <c:pt idx="7883">
                        <c:v>44832.056354166663</c:v>
                      </c:pt>
                      <c:pt idx="7884">
                        <c:v>44832.05636574074</c:v>
                      </c:pt>
                      <c:pt idx="7885">
                        <c:v>44832.056377314817</c:v>
                      </c:pt>
                      <c:pt idx="7886">
                        <c:v>44832.056388888886</c:v>
                      </c:pt>
                      <c:pt idx="7887">
                        <c:v>44832.056400462963</c:v>
                      </c:pt>
                      <c:pt idx="7888">
                        <c:v>44832.05641203704</c:v>
                      </c:pt>
                      <c:pt idx="7889">
                        <c:v>44832.056423611109</c:v>
                      </c:pt>
                      <c:pt idx="7890">
                        <c:v>44832.056435185186</c:v>
                      </c:pt>
                      <c:pt idx="7891">
                        <c:v>44832.056446759256</c:v>
                      </c:pt>
                      <c:pt idx="7892">
                        <c:v>44832.056458333333</c:v>
                      </c:pt>
                      <c:pt idx="7893">
                        <c:v>44832.056469907409</c:v>
                      </c:pt>
                      <c:pt idx="7894">
                        <c:v>44832.056481481479</c:v>
                      </c:pt>
                      <c:pt idx="7895">
                        <c:v>44832.056493055556</c:v>
                      </c:pt>
                      <c:pt idx="7896">
                        <c:v>44832.056504629632</c:v>
                      </c:pt>
                      <c:pt idx="7897">
                        <c:v>44832.056516203702</c:v>
                      </c:pt>
                      <c:pt idx="7898">
                        <c:v>44832.056527777779</c:v>
                      </c:pt>
                      <c:pt idx="7899">
                        <c:v>44832.056539351855</c:v>
                      </c:pt>
                      <c:pt idx="7900">
                        <c:v>44832.056550925925</c:v>
                      </c:pt>
                      <c:pt idx="7901">
                        <c:v>44832.056562500002</c:v>
                      </c:pt>
                      <c:pt idx="7902">
                        <c:v>44832.056574074071</c:v>
                      </c:pt>
                      <c:pt idx="7903">
                        <c:v>44832.056585648148</c:v>
                      </c:pt>
                      <c:pt idx="7904">
                        <c:v>44832.056597222225</c:v>
                      </c:pt>
                      <c:pt idx="7905">
                        <c:v>44832.056608796294</c:v>
                      </c:pt>
                      <c:pt idx="7906">
                        <c:v>44832.056620370371</c:v>
                      </c:pt>
                      <c:pt idx="7907">
                        <c:v>44832.056631944448</c:v>
                      </c:pt>
                      <c:pt idx="7908">
                        <c:v>44832.056643518517</c:v>
                      </c:pt>
                      <c:pt idx="7909">
                        <c:v>44832.056655092594</c:v>
                      </c:pt>
                      <c:pt idx="7910">
                        <c:v>44832.056666666664</c:v>
                      </c:pt>
                      <c:pt idx="7911">
                        <c:v>44832.05667824074</c:v>
                      </c:pt>
                      <c:pt idx="7912">
                        <c:v>44832.056689814817</c:v>
                      </c:pt>
                      <c:pt idx="7913">
                        <c:v>44832.056701388887</c:v>
                      </c:pt>
                      <c:pt idx="7914">
                        <c:v>44832.056712962964</c:v>
                      </c:pt>
                      <c:pt idx="7915">
                        <c:v>44832.05672453704</c:v>
                      </c:pt>
                      <c:pt idx="7916">
                        <c:v>44832.05673611111</c:v>
                      </c:pt>
                      <c:pt idx="7917">
                        <c:v>44832.056747685187</c:v>
                      </c:pt>
                      <c:pt idx="7918">
                        <c:v>44832.056759259256</c:v>
                      </c:pt>
                      <c:pt idx="7919">
                        <c:v>44832.056770833333</c:v>
                      </c:pt>
                      <c:pt idx="7920">
                        <c:v>44832.05678240741</c:v>
                      </c:pt>
                      <c:pt idx="7921">
                        <c:v>44832.056793981479</c:v>
                      </c:pt>
                      <c:pt idx="7922">
                        <c:v>44832.056805555556</c:v>
                      </c:pt>
                      <c:pt idx="7923">
                        <c:v>44832.056817129633</c:v>
                      </c:pt>
                      <c:pt idx="7924">
                        <c:v>44832.056828703702</c:v>
                      </c:pt>
                      <c:pt idx="7925">
                        <c:v>44832.056840277779</c:v>
                      </c:pt>
                      <c:pt idx="7926">
                        <c:v>44832.056851851848</c:v>
                      </c:pt>
                      <c:pt idx="7927">
                        <c:v>44832.056863425925</c:v>
                      </c:pt>
                      <c:pt idx="7928">
                        <c:v>44832.056875000002</c:v>
                      </c:pt>
                      <c:pt idx="7929">
                        <c:v>44832.056886574072</c:v>
                      </c:pt>
                      <c:pt idx="7930">
                        <c:v>44832.056898148148</c:v>
                      </c:pt>
                      <c:pt idx="7931">
                        <c:v>44832.056909722225</c:v>
                      </c:pt>
                      <c:pt idx="7932">
                        <c:v>44832.056921296295</c:v>
                      </c:pt>
                      <c:pt idx="7933">
                        <c:v>44832.056932870371</c:v>
                      </c:pt>
                      <c:pt idx="7934">
                        <c:v>44832.056944444441</c:v>
                      </c:pt>
                      <c:pt idx="7935">
                        <c:v>44832.056956018518</c:v>
                      </c:pt>
                      <c:pt idx="7936">
                        <c:v>44832.056967592594</c:v>
                      </c:pt>
                      <c:pt idx="7937">
                        <c:v>44832.056979166664</c:v>
                      </c:pt>
                      <c:pt idx="7938">
                        <c:v>44832.056990740741</c:v>
                      </c:pt>
                      <c:pt idx="7939">
                        <c:v>44832.057002314818</c:v>
                      </c:pt>
                      <c:pt idx="7940">
                        <c:v>44832.057013888887</c:v>
                      </c:pt>
                      <c:pt idx="7941">
                        <c:v>44832.057025462964</c:v>
                      </c:pt>
                      <c:pt idx="7942">
                        <c:v>44832.057037037041</c:v>
                      </c:pt>
                      <c:pt idx="7943">
                        <c:v>44832.05704861111</c:v>
                      </c:pt>
                      <c:pt idx="7944">
                        <c:v>44832.057060185187</c:v>
                      </c:pt>
                      <c:pt idx="7945">
                        <c:v>44832.057071759256</c:v>
                      </c:pt>
                      <c:pt idx="7946">
                        <c:v>44832.057083333333</c:v>
                      </c:pt>
                      <c:pt idx="7947">
                        <c:v>44832.05709490741</c:v>
                      </c:pt>
                      <c:pt idx="7948">
                        <c:v>44832.057106481479</c:v>
                      </c:pt>
                      <c:pt idx="7949">
                        <c:v>44832.057118055556</c:v>
                      </c:pt>
                      <c:pt idx="7950">
                        <c:v>44832.057129629633</c:v>
                      </c:pt>
                      <c:pt idx="7951">
                        <c:v>44832.057141203702</c:v>
                      </c:pt>
                      <c:pt idx="7952">
                        <c:v>44832.057152777779</c:v>
                      </c:pt>
                      <c:pt idx="7953">
                        <c:v>44832.057164351849</c:v>
                      </c:pt>
                      <c:pt idx="7954">
                        <c:v>44832.057175925926</c:v>
                      </c:pt>
                      <c:pt idx="7955">
                        <c:v>44832.057187500002</c:v>
                      </c:pt>
                      <c:pt idx="7956">
                        <c:v>44832.057199074072</c:v>
                      </c:pt>
                      <c:pt idx="7957">
                        <c:v>44832.057210648149</c:v>
                      </c:pt>
                      <c:pt idx="7958">
                        <c:v>44832.057222222225</c:v>
                      </c:pt>
                      <c:pt idx="7959">
                        <c:v>44832.057233796295</c:v>
                      </c:pt>
                      <c:pt idx="7960">
                        <c:v>44832.057245370372</c:v>
                      </c:pt>
                      <c:pt idx="7961">
                        <c:v>44832.057256944441</c:v>
                      </c:pt>
                      <c:pt idx="7962">
                        <c:v>44832.057268518518</c:v>
                      </c:pt>
                      <c:pt idx="7963">
                        <c:v>44832.057280092595</c:v>
                      </c:pt>
                      <c:pt idx="7964">
                        <c:v>44832.057291666664</c:v>
                      </c:pt>
                      <c:pt idx="7965">
                        <c:v>44832.057303240741</c:v>
                      </c:pt>
                      <c:pt idx="7966">
                        <c:v>44832.057314814818</c:v>
                      </c:pt>
                      <c:pt idx="7967">
                        <c:v>44832.057326388887</c:v>
                      </c:pt>
                      <c:pt idx="7968">
                        <c:v>44832.057337962964</c:v>
                      </c:pt>
                      <c:pt idx="7969">
                        <c:v>44832.057349537034</c:v>
                      </c:pt>
                      <c:pt idx="7970">
                        <c:v>44832.05736111111</c:v>
                      </c:pt>
                      <c:pt idx="7971">
                        <c:v>44832.057372685187</c:v>
                      </c:pt>
                      <c:pt idx="7972">
                        <c:v>44832.057384259257</c:v>
                      </c:pt>
                      <c:pt idx="7973">
                        <c:v>44832.057395833333</c:v>
                      </c:pt>
                      <c:pt idx="7974">
                        <c:v>44832.05740740741</c:v>
                      </c:pt>
                      <c:pt idx="7975">
                        <c:v>44832.05741898148</c:v>
                      </c:pt>
                      <c:pt idx="7976">
                        <c:v>44832.057430555556</c:v>
                      </c:pt>
                      <c:pt idx="7977">
                        <c:v>44832.057442129626</c:v>
                      </c:pt>
                      <c:pt idx="7978">
                        <c:v>44832.057453703703</c:v>
                      </c:pt>
                      <c:pt idx="7979">
                        <c:v>44832.05746527778</c:v>
                      </c:pt>
                      <c:pt idx="7980">
                        <c:v>44832.057476851849</c:v>
                      </c:pt>
                      <c:pt idx="7981">
                        <c:v>44832.057488425926</c:v>
                      </c:pt>
                      <c:pt idx="7982">
                        <c:v>44832.057500000003</c:v>
                      </c:pt>
                      <c:pt idx="7983">
                        <c:v>44832.057511574072</c:v>
                      </c:pt>
                      <c:pt idx="7984">
                        <c:v>44832.057523148149</c:v>
                      </c:pt>
                      <c:pt idx="7985">
                        <c:v>44832.057534722226</c:v>
                      </c:pt>
                      <c:pt idx="7986">
                        <c:v>44832.057546296295</c:v>
                      </c:pt>
                      <c:pt idx="7987">
                        <c:v>44832.057557870372</c:v>
                      </c:pt>
                      <c:pt idx="7988">
                        <c:v>44832.057569444441</c:v>
                      </c:pt>
                      <c:pt idx="7989">
                        <c:v>44832.057581018518</c:v>
                      </c:pt>
                      <c:pt idx="7990">
                        <c:v>44832.057592592595</c:v>
                      </c:pt>
                      <c:pt idx="7991">
                        <c:v>44832.057604166665</c:v>
                      </c:pt>
                      <c:pt idx="7992">
                        <c:v>44832.057615740741</c:v>
                      </c:pt>
                      <c:pt idx="7993">
                        <c:v>44832.057627314818</c:v>
                      </c:pt>
                      <c:pt idx="7994">
                        <c:v>44832.057638888888</c:v>
                      </c:pt>
                      <c:pt idx="7995">
                        <c:v>44832.057650462964</c:v>
                      </c:pt>
                      <c:pt idx="7996">
                        <c:v>44832.057662037034</c:v>
                      </c:pt>
                      <c:pt idx="7997">
                        <c:v>44832.057673611111</c:v>
                      </c:pt>
                      <c:pt idx="7998">
                        <c:v>44832.057685185187</c:v>
                      </c:pt>
                      <c:pt idx="7999">
                        <c:v>44832.057696759257</c:v>
                      </c:pt>
                      <c:pt idx="8000">
                        <c:v>44832.057708333334</c:v>
                      </c:pt>
                      <c:pt idx="8001">
                        <c:v>44832.057719907411</c:v>
                      </c:pt>
                      <c:pt idx="8002">
                        <c:v>44832.05773148148</c:v>
                      </c:pt>
                      <c:pt idx="8003">
                        <c:v>44832.057743055557</c:v>
                      </c:pt>
                      <c:pt idx="8004">
                        <c:v>44832.057754629626</c:v>
                      </c:pt>
                      <c:pt idx="8005">
                        <c:v>44832.057766203703</c:v>
                      </c:pt>
                      <c:pt idx="8006">
                        <c:v>44832.05777777778</c:v>
                      </c:pt>
                      <c:pt idx="8007">
                        <c:v>44832.057789351849</c:v>
                      </c:pt>
                      <c:pt idx="8008">
                        <c:v>44832.057800925926</c:v>
                      </c:pt>
                      <c:pt idx="8009">
                        <c:v>44832.057812500003</c:v>
                      </c:pt>
                      <c:pt idx="8010">
                        <c:v>44832.057824074072</c:v>
                      </c:pt>
                      <c:pt idx="8011">
                        <c:v>44832.057835648149</c:v>
                      </c:pt>
                      <c:pt idx="8012">
                        <c:v>44832.057847222219</c:v>
                      </c:pt>
                      <c:pt idx="8013">
                        <c:v>44832.057858796295</c:v>
                      </c:pt>
                      <c:pt idx="8014">
                        <c:v>44832.057870370372</c:v>
                      </c:pt>
                      <c:pt idx="8015">
                        <c:v>44832.057881944442</c:v>
                      </c:pt>
                      <c:pt idx="8016">
                        <c:v>44832.057893518519</c:v>
                      </c:pt>
                      <c:pt idx="8017">
                        <c:v>44832.057905092595</c:v>
                      </c:pt>
                      <c:pt idx="8018">
                        <c:v>44832.057916666665</c:v>
                      </c:pt>
                      <c:pt idx="8019">
                        <c:v>44832.057928240742</c:v>
                      </c:pt>
                      <c:pt idx="8020">
                        <c:v>44832.057939814818</c:v>
                      </c:pt>
                      <c:pt idx="8021">
                        <c:v>44832.057951388888</c:v>
                      </c:pt>
                      <c:pt idx="8022">
                        <c:v>44832.057962962965</c:v>
                      </c:pt>
                      <c:pt idx="8023">
                        <c:v>44832.057974537034</c:v>
                      </c:pt>
                      <c:pt idx="8024">
                        <c:v>44832.057986111111</c:v>
                      </c:pt>
                      <c:pt idx="8025">
                        <c:v>44832.057997685188</c:v>
                      </c:pt>
                      <c:pt idx="8026">
                        <c:v>44832.058009259257</c:v>
                      </c:pt>
                      <c:pt idx="8027">
                        <c:v>44832.058020833334</c:v>
                      </c:pt>
                      <c:pt idx="8028">
                        <c:v>44832.058032407411</c:v>
                      </c:pt>
                      <c:pt idx="8029">
                        <c:v>44832.05804398148</c:v>
                      </c:pt>
                      <c:pt idx="8030">
                        <c:v>44832.058055555557</c:v>
                      </c:pt>
                      <c:pt idx="8031">
                        <c:v>44832.058067129627</c:v>
                      </c:pt>
                      <c:pt idx="8032">
                        <c:v>44832.058078703703</c:v>
                      </c:pt>
                      <c:pt idx="8033">
                        <c:v>44832.05809027778</c:v>
                      </c:pt>
                      <c:pt idx="8034">
                        <c:v>44832.05810185185</c:v>
                      </c:pt>
                      <c:pt idx="8035">
                        <c:v>44832.058113425926</c:v>
                      </c:pt>
                      <c:pt idx="8036">
                        <c:v>44832.058125000003</c:v>
                      </c:pt>
                      <c:pt idx="8037">
                        <c:v>44832.058136574073</c:v>
                      </c:pt>
                      <c:pt idx="8038">
                        <c:v>44832.058148148149</c:v>
                      </c:pt>
                      <c:pt idx="8039">
                        <c:v>44832.058159722219</c:v>
                      </c:pt>
                      <c:pt idx="8040">
                        <c:v>44832.058171296296</c:v>
                      </c:pt>
                      <c:pt idx="8041">
                        <c:v>44832.058182870373</c:v>
                      </c:pt>
                      <c:pt idx="8042">
                        <c:v>44832.058194444442</c:v>
                      </c:pt>
                      <c:pt idx="8043">
                        <c:v>44832.058206018519</c:v>
                      </c:pt>
                      <c:pt idx="8044">
                        <c:v>44832.058217592596</c:v>
                      </c:pt>
                      <c:pt idx="8045">
                        <c:v>44832.058229166665</c:v>
                      </c:pt>
                      <c:pt idx="8046">
                        <c:v>44832.058240740742</c:v>
                      </c:pt>
                      <c:pt idx="8047">
                        <c:v>44832.058252314811</c:v>
                      </c:pt>
                      <c:pt idx="8048">
                        <c:v>44832.058263888888</c:v>
                      </c:pt>
                      <c:pt idx="8049">
                        <c:v>44832.058275462965</c:v>
                      </c:pt>
                      <c:pt idx="8050">
                        <c:v>44832.058287037034</c:v>
                      </c:pt>
                      <c:pt idx="8051">
                        <c:v>44832.058298611111</c:v>
                      </c:pt>
                      <c:pt idx="8052">
                        <c:v>44832.058310185188</c:v>
                      </c:pt>
                      <c:pt idx="8053">
                        <c:v>44832.058321759258</c:v>
                      </c:pt>
                      <c:pt idx="8054">
                        <c:v>44832.058333333334</c:v>
                      </c:pt>
                      <c:pt idx="8055">
                        <c:v>44832.058344907404</c:v>
                      </c:pt>
                      <c:pt idx="8056">
                        <c:v>44832.058356481481</c:v>
                      </c:pt>
                      <c:pt idx="8057">
                        <c:v>44832.058368055557</c:v>
                      </c:pt>
                      <c:pt idx="8058">
                        <c:v>44832.058379629627</c:v>
                      </c:pt>
                      <c:pt idx="8059">
                        <c:v>44832.058391203704</c:v>
                      </c:pt>
                      <c:pt idx="8060">
                        <c:v>44832.05840277778</c:v>
                      </c:pt>
                      <c:pt idx="8061">
                        <c:v>44832.05841435185</c:v>
                      </c:pt>
                      <c:pt idx="8062">
                        <c:v>44832.058425925927</c:v>
                      </c:pt>
                      <c:pt idx="8063">
                        <c:v>44832.058437500003</c:v>
                      </c:pt>
                      <c:pt idx="8064">
                        <c:v>44832.058449074073</c:v>
                      </c:pt>
                      <c:pt idx="8065">
                        <c:v>44832.05846064815</c:v>
                      </c:pt>
                      <c:pt idx="8066">
                        <c:v>44832.058472222219</c:v>
                      </c:pt>
                      <c:pt idx="8067">
                        <c:v>44832.058483796296</c:v>
                      </c:pt>
                      <c:pt idx="8068">
                        <c:v>44832.058495370373</c:v>
                      </c:pt>
                      <c:pt idx="8069">
                        <c:v>44832.058506944442</c:v>
                      </c:pt>
                      <c:pt idx="8070">
                        <c:v>44832.058518518519</c:v>
                      </c:pt>
                      <c:pt idx="8071">
                        <c:v>44832.058530092596</c:v>
                      </c:pt>
                      <c:pt idx="8072">
                        <c:v>44832.058541666665</c:v>
                      </c:pt>
                      <c:pt idx="8073">
                        <c:v>44832.058553240742</c:v>
                      </c:pt>
                      <c:pt idx="8074">
                        <c:v>44832.058564814812</c:v>
                      </c:pt>
                      <c:pt idx="8075">
                        <c:v>44832.058576388888</c:v>
                      </c:pt>
                      <c:pt idx="8076">
                        <c:v>44832.058587962965</c:v>
                      </c:pt>
                      <c:pt idx="8077">
                        <c:v>44832.058599537035</c:v>
                      </c:pt>
                      <c:pt idx="8078">
                        <c:v>44832.058611111112</c:v>
                      </c:pt>
                      <c:pt idx="8079">
                        <c:v>44832.058622685188</c:v>
                      </c:pt>
                      <c:pt idx="8080">
                        <c:v>44832.058634259258</c:v>
                      </c:pt>
                      <c:pt idx="8081">
                        <c:v>44832.058645833335</c:v>
                      </c:pt>
                      <c:pt idx="8082">
                        <c:v>44832.058657407404</c:v>
                      </c:pt>
                      <c:pt idx="8083">
                        <c:v>44832.058668981481</c:v>
                      </c:pt>
                      <c:pt idx="8084">
                        <c:v>44832.058680555558</c:v>
                      </c:pt>
                      <c:pt idx="8085">
                        <c:v>44832.058692129627</c:v>
                      </c:pt>
                      <c:pt idx="8086">
                        <c:v>44832.058703703704</c:v>
                      </c:pt>
                      <c:pt idx="8087">
                        <c:v>44832.058715277781</c:v>
                      </c:pt>
                      <c:pt idx="8088">
                        <c:v>44832.05872685185</c:v>
                      </c:pt>
                      <c:pt idx="8089">
                        <c:v>44832.058738425927</c:v>
                      </c:pt>
                      <c:pt idx="8090">
                        <c:v>44832.058749999997</c:v>
                      </c:pt>
                      <c:pt idx="8091">
                        <c:v>44832.058761574073</c:v>
                      </c:pt>
                      <c:pt idx="8092">
                        <c:v>44832.05877314815</c:v>
                      </c:pt>
                      <c:pt idx="8093">
                        <c:v>44832.05878472222</c:v>
                      </c:pt>
                      <c:pt idx="8094">
                        <c:v>44832.058796296296</c:v>
                      </c:pt>
                      <c:pt idx="8095">
                        <c:v>44832.058807870373</c:v>
                      </c:pt>
                      <c:pt idx="8096">
                        <c:v>44832.058819444443</c:v>
                      </c:pt>
                      <c:pt idx="8097">
                        <c:v>44832.058831018519</c:v>
                      </c:pt>
                      <c:pt idx="8098">
                        <c:v>44832.058842592596</c:v>
                      </c:pt>
                      <c:pt idx="8099">
                        <c:v>44832.058854166666</c:v>
                      </c:pt>
                      <c:pt idx="8100">
                        <c:v>44832.058865740742</c:v>
                      </c:pt>
                      <c:pt idx="8101">
                        <c:v>44832.058877314812</c:v>
                      </c:pt>
                      <c:pt idx="8102">
                        <c:v>44832.058888888889</c:v>
                      </c:pt>
                      <c:pt idx="8103">
                        <c:v>44832.058900462966</c:v>
                      </c:pt>
                      <c:pt idx="8104">
                        <c:v>44832.058912037035</c:v>
                      </c:pt>
                      <c:pt idx="8105">
                        <c:v>44832.058923611112</c:v>
                      </c:pt>
                      <c:pt idx="8106">
                        <c:v>44832.058935185189</c:v>
                      </c:pt>
                      <c:pt idx="8107">
                        <c:v>44832.058946759258</c:v>
                      </c:pt>
                      <c:pt idx="8108">
                        <c:v>44832.058958333335</c:v>
                      </c:pt>
                      <c:pt idx="8109">
                        <c:v>44832.058969907404</c:v>
                      </c:pt>
                      <c:pt idx="8110">
                        <c:v>44832.058981481481</c:v>
                      </c:pt>
                      <c:pt idx="8111">
                        <c:v>44832.058993055558</c:v>
                      </c:pt>
                      <c:pt idx="8112">
                        <c:v>44832.059004629627</c:v>
                      </c:pt>
                      <c:pt idx="8113">
                        <c:v>44832.059016203704</c:v>
                      </c:pt>
                      <c:pt idx="8114">
                        <c:v>44832.059027777781</c:v>
                      </c:pt>
                      <c:pt idx="8115">
                        <c:v>44832.059039351851</c:v>
                      </c:pt>
                      <c:pt idx="8116">
                        <c:v>44832.059050925927</c:v>
                      </c:pt>
                      <c:pt idx="8117">
                        <c:v>44832.059062499997</c:v>
                      </c:pt>
                      <c:pt idx="8118">
                        <c:v>44832.059074074074</c:v>
                      </c:pt>
                      <c:pt idx="8119">
                        <c:v>44832.05908564815</c:v>
                      </c:pt>
                      <c:pt idx="8120">
                        <c:v>44832.05909722222</c:v>
                      </c:pt>
                      <c:pt idx="8121">
                        <c:v>44832.059108796297</c:v>
                      </c:pt>
                      <c:pt idx="8122">
                        <c:v>44832.059120370373</c:v>
                      </c:pt>
                      <c:pt idx="8123">
                        <c:v>44832.059131944443</c:v>
                      </c:pt>
                      <c:pt idx="8124">
                        <c:v>44832.05914351852</c:v>
                      </c:pt>
                      <c:pt idx="8125">
                        <c:v>44832.059155092589</c:v>
                      </c:pt>
                      <c:pt idx="8126">
                        <c:v>44832.059166666666</c:v>
                      </c:pt>
                      <c:pt idx="8127">
                        <c:v>44832.059178240743</c:v>
                      </c:pt>
                      <c:pt idx="8128">
                        <c:v>44832.059201388889</c:v>
                      </c:pt>
                      <c:pt idx="8129">
                        <c:v>44832.059212962966</c:v>
                      </c:pt>
                      <c:pt idx="8130">
                        <c:v>44832.059224537035</c:v>
                      </c:pt>
                      <c:pt idx="8131">
                        <c:v>44832.059236111112</c:v>
                      </c:pt>
                      <c:pt idx="8132">
                        <c:v>44832.059247685182</c:v>
                      </c:pt>
                      <c:pt idx="8133">
                        <c:v>44832.059259259258</c:v>
                      </c:pt>
                      <c:pt idx="8134">
                        <c:v>44832.059270833335</c:v>
                      </c:pt>
                      <c:pt idx="8135">
                        <c:v>44832.059282407405</c:v>
                      </c:pt>
                      <c:pt idx="8136">
                        <c:v>44832.059293981481</c:v>
                      </c:pt>
                      <c:pt idx="8137">
                        <c:v>44832.059305555558</c:v>
                      </c:pt>
                      <c:pt idx="8138">
                        <c:v>44832.059317129628</c:v>
                      </c:pt>
                      <c:pt idx="8139">
                        <c:v>44832.059328703705</c:v>
                      </c:pt>
                      <c:pt idx="8140">
                        <c:v>44832.059340277781</c:v>
                      </c:pt>
                      <c:pt idx="8141">
                        <c:v>44832.059351851851</c:v>
                      </c:pt>
                      <c:pt idx="8142">
                        <c:v>44832.059363425928</c:v>
                      </c:pt>
                      <c:pt idx="8143">
                        <c:v>44832.059374999997</c:v>
                      </c:pt>
                      <c:pt idx="8144">
                        <c:v>44832.059374999997</c:v>
                      </c:pt>
                      <c:pt idx="8145">
                        <c:v>44832.059386574074</c:v>
                      </c:pt>
                      <c:pt idx="8146">
                        <c:v>44832.05940972222</c:v>
                      </c:pt>
                      <c:pt idx="8147">
                        <c:v>44832.059421296297</c:v>
                      </c:pt>
                      <c:pt idx="8148">
                        <c:v>44832.059432870374</c:v>
                      </c:pt>
                      <c:pt idx="8149">
                        <c:v>44832.059444444443</c:v>
                      </c:pt>
                      <c:pt idx="8150">
                        <c:v>44832.05945601852</c:v>
                      </c:pt>
                      <c:pt idx="8151">
                        <c:v>44832.059467592589</c:v>
                      </c:pt>
                      <c:pt idx="8152">
                        <c:v>44832.059479166666</c:v>
                      </c:pt>
                      <c:pt idx="8153">
                        <c:v>44832.059490740743</c:v>
                      </c:pt>
                      <c:pt idx="8154">
                        <c:v>44832.059502314813</c:v>
                      </c:pt>
                      <c:pt idx="8155">
                        <c:v>44832.059513888889</c:v>
                      </c:pt>
                      <c:pt idx="8156">
                        <c:v>44832.059525462966</c:v>
                      </c:pt>
                      <c:pt idx="8157">
                        <c:v>44832.059537037036</c:v>
                      </c:pt>
                      <c:pt idx="8158">
                        <c:v>44832.059548611112</c:v>
                      </c:pt>
                      <c:pt idx="8159">
                        <c:v>44832.059560185182</c:v>
                      </c:pt>
                      <c:pt idx="8160">
                        <c:v>44832.059571759259</c:v>
                      </c:pt>
                      <c:pt idx="8161">
                        <c:v>44832.059583333335</c:v>
                      </c:pt>
                      <c:pt idx="8162">
                        <c:v>44832.059594907405</c:v>
                      </c:pt>
                      <c:pt idx="8163">
                        <c:v>44832.059606481482</c:v>
                      </c:pt>
                      <c:pt idx="8164">
                        <c:v>44832.059618055559</c:v>
                      </c:pt>
                      <c:pt idx="8165">
                        <c:v>44832.059629629628</c:v>
                      </c:pt>
                      <c:pt idx="8166">
                        <c:v>44832.059641203705</c:v>
                      </c:pt>
                      <c:pt idx="8167">
                        <c:v>44832.059652777774</c:v>
                      </c:pt>
                      <c:pt idx="8168">
                        <c:v>44832.059664351851</c:v>
                      </c:pt>
                      <c:pt idx="8169">
                        <c:v>44832.059675925928</c:v>
                      </c:pt>
                      <c:pt idx="8170">
                        <c:v>44832.059687499997</c:v>
                      </c:pt>
                      <c:pt idx="8171">
                        <c:v>44832.059699074074</c:v>
                      </c:pt>
                      <c:pt idx="8172">
                        <c:v>44832.059710648151</c:v>
                      </c:pt>
                      <c:pt idx="8173">
                        <c:v>44832.05972222222</c:v>
                      </c:pt>
                      <c:pt idx="8174">
                        <c:v>44832.059733796297</c:v>
                      </c:pt>
                      <c:pt idx="8175">
                        <c:v>44832.059745370374</c:v>
                      </c:pt>
                      <c:pt idx="8176">
                        <c:v>44832.059756944444</c:v>
                      </c:pt>
                      <c:pt idx="8177">
                        <c:v>44832.05976851852</c:v>
                      </c:pt>
                      <c:pt idx="8178">
                        <c:v>44832.05978009259</c:v>
                      </c:pt>
                      <c:pt idx="8179">
                        <c:v>44832.059791666667</c:v>
                      </c:pt>
                      <c:pt idx="8180">
                        <c:v>44832.059803240743</c:v>
                      </c:pt>
                      <c:pt idx="8181">
                        <c:v>44832.059814814813</c:v>
                      </c:pt>
                      <c:pt idx="8182">
                        <c:v>44832.05982638889</c:v>
                      </c:pt>
                      <c:pt idx="8183">
                        <c:v>44832.059837962966</c:v>
                      </c:pt>
                      <c:pt idx="8184">
                        <c:v>44832.059849537036</c:v>
                      </c:pt>
                      <c:pt idx="8185">
                        <c:v>44832.059861111113</c:v>
                      </c:pt>
                      <c:pt idx="8186">
                        <c:v>44832.059872685182</c:v>
                      </c:pt>
                      <c:pt idx="8187">
                        <c:v>44832.059884259259</c:v>
                      </c:pt>
                      <c:pt idx="8188">
                        <c:v>44832.059895833336</c:v>
                      </c:pt>
                      <c:pt idx="8189">
                        <c:v>44832.059907407405</c:v>
                      </c:pt>
                      <c:pt idx="8190">
                        <c:v>44832.059918981482</c:v>
                      </c:pt>
                      <c:pt idx="8191">
                        <c:v>44832.059930555559</c:v>
                      </c:pt>
                      <c:pt idx="8192">
                        <c:v>44832.059942129628</c:v>
                      </c:pt>
                      <c:pt idx="8193">
                        <c:v>44832.059953703705</c:v>
                      </c:pt>
                      <c:pt idx="8194">
                        <c:v>44832.059965277775</c:v>
                      </c:pt>
                      <c:pt idx="8195">
                        <c:v>44832.059976851851</c:v>
                      </c:pt>
                      <c:pt idx="8196">
                        <c:v>44832.059988425928</c:v>
                      </c:pt>
                      <c:pt idx="8197">
                        <c:v>44832.06</c:v>
                      </c:pt>
                      <c:pt idx="8198">
                        <c:v>44832.060011574074</c:v>
                      </c:pt>
                      <c:pt idx="8199">
                        <c:v>44832.060023148151</c:v>
                      </c:pt>
                      <c:pt idx="8200">
                        <c:v>44832.060034722221</c:v>
                      </c:pt>
                      <c:pt idx="8201">
                        <c:v>44832.060046296298</c:v>
                      </c:pt>
                      <c:pt idx="8202">
                        <c:v>44832.060057870367</c:v>
                      </c:pt>
                      <c:pt idx="8203">
                        <c:v>44832.060069444444</c:v>
                      </c:pt>
                      <c:pt idx="8204">
                        <c:v>44832.060081018521</c:v>
                      </c:pt>
                      <c:pt idx="8205">
                        <c:v>44832.06009259259</c:v>
                      </c:pt>
                      <c:pt idx="8206">
                        <c:v>44832.060104166667</c:v>
                      </c:pt>
                      <c:pt idx="8207">
                        <c:v>44832.060115740744</c:v>
                      </c:pt>
                      <c:pt idx="8208">
                        <c:v>44832.060127314813</c:v>
                      </c:pt>
                      <c:pt idx="8209">
                        <c:v>44832.06013888889</c:v>
                      </c:pt>
                      <c:pt idx="8210">
                        <c:v>44832.060150462959</c:v>
                      </c:pt>
                      <c:pt idx="8211">
                        <c:v>44832.060162037036</c:v>
                      </c:pt>
                      <c:pt idx="8212">
                        <c:v>44832.060173611113</c:v>
                      </c:pt>
                      <c:pt idx="8213">
                        <c:v>44832.060185185182</c:v>
                      </c:pt>
                      <c:pt idx="8214">
                        <c:v>44832.060196759259</c:v>
                      </c:pt>
                      <c:pt idx="8215">
                        <c:v>44832.060208333336</c:v>
                      </c:pt>
                      <c:pt idx="8216">
                        <c:v>44832.060219907406</c:v>
                      </c:pt>
                      <c:pt idx="8217">
                        <c:v>44832.060231481482</c:v>
                      </c:pt>
                      <c:pt idx="8218">
                        <c:v>44832.060243055559</c:v>
                      </c:pt>
                      <c:pt idx="8219">
                        <c:v>44832.060254629629</c:v>
                      </c:pt>
                      <c:pt idx="8220">
                        <c:v>44832.060266203705</c:v>
                      </c:pt>
                      <c:pt idx="8221">
                        <c:v>44832.060277777775</c:v>
                      </c:pt>
                      <c:pt idx="8222">
                        <c:v>44832.060289351852</c:v>
                      </c:pt>
                      <c:pt idx="8223">
                        <c:v>44832.060300925928</c:v>
                      </c:pt>
                      <c:pt idx="8224">
                        <c:v>44832.060312499998</c:v>
                      </c:pt>
                      <c:pt idx="8225">
                        <c:v>44832.060324074075</c:v>
                      </c:pt>
                      <c:pt idx="8226">
                        <c:v>44832.060335648152</c:v>
                      </c:pt>
                      <c:pt idx="8227">
                        <c:v>44832.060347222221</c:v>
                      </c:pt>
                      <c:pt idx="8228">
                        <c:v>44832.060358796298</c:v>
                      </c:pt>
                      <c:pt idx="8229">
                        <c:v>44832.060370370367</c:v>
                      </c:pt>
                      <c:pt idx="8230">
                        <c:v>44832.060381944444</c:v>
                      </c:pt>
                      <c:pt idx="8231">
                        <c:v>44832.060393518521</c:v>
                      </c:pt>
                      <c:pt idx="8232">
                        <c:v>44832.06040509259</c:v>
                      </c:pt>
                      <c:pt idx="8233">
                        <c:v>44832.060416666667</c:v>
                      </c:pt>
                      <c:pt idx="8234">
                        <c:v>44832.060428240744</c:v>
                      </c:pt>
                      <c:pt idx="8235">
                        <c:v>44832.060439814813</c:v>
                      </c:pt>
                      <c:pt idx="8236">
                        <c:v>44832.06045138889</c:v>
                      </c:pt>
                      <c:pt idx="8237">
                        <c:v>44832.06046296296</c:v>
                      </c:pt>
                      <c:pt idx="8238">
                        <c:v>44832.060474537036</c:v>
                      </c:pt>
                      <c:pt idx="8239">
                        <c:v>44832.060486111113</c:v>
                      </c:pt>
                      <c:pt idx="8240">
                        <c:v>44832.060497685183</c:v>
                      </c:pt>
                      <c:pt idx="8241">
                        <c:v>44832.06050925926</c:v>
                      </c:pt>
                      <c:pt idx="8242">
                        <c:v>44832.060520833336</c:v>
                      </c:pt>
                      <c:pt idx="8243">
                        <c:v>44832.060532407406</c:v>
                      </c:pt>
                      <c:pt idx="8244">
                        <c:v>44832.060543981483</c:v>
                      </c:pt>
                      <c:pt idx="8245">
                        <c:v>44832.060555555552</c:v>
                      </c:pt>
                      <c:pt idx="8246">
                        <c:v>44832.060567129629</c:v>
                      </c:pt>
                      <c:pt idx="8247">
                        <c:v>44832.060578703706</c:v>
                      </c:pt>
                      <c:pt idx="8248">
                        <c:v>44832.060590277775</c:v>
                      </c:pt>
                      <c:pt idx="8249">
                        <c:v>44832.060601851852</c:v>
                      </c:pt>
                      <c:pt idx="8250">
                        <c:v>44832.060613425929</c:v>
                      </c:pt>
                      <c:pt idx="8251">
                        <c:v>44832.060624999998</c:v>
                      </c:pt>
                      <c:pt idx="8252">
                        <c:v>44832.060636574075</c:v>
                      </c:pt>
                      <c:pt idx="8253">
                        <c:v>44832.060648148145</c:v>
                      </c:pt>
                      <c:pt idx="8254">
                        <c:v>44832.060659722221</c:v>
                      </c:pt>
                      <c:pt idx="8255">
                        <c:v>44832.060671296298</c:v>
                      </c:pt>
                      <c:pt idx="8256">
                        <c:v>44832.060682870368</c:v>
                      </c:pt>
                      <c:pt idx="8257">
                        <c:v>44832.060694444444</c:v>
                      </c:pt>
                      <c:pt idx="8258">
                        <c:v>44832.060706018521</c:v>
                      </c:pt>
                      <c:pt idx="8259">
                        <c:v>44832.060717592591</c:v>
                      </c:pt>
                      <c:pt idx="8260">
                        <c:v>44832.060729166667</c:v>
                      </c:pt>
                      <c:pt idx="8261">
                        <c:v>44832.060740740744</c:v>
                      </c:pt>
                      <c:pt idx="8262">
                        <c:v>44832.060752314814</c:v>
                      </c:pt>
                      <c:pt idx="8263">
                        <c:v>44832.060763888891</c:v>
                      </c:pt>
                      <c:pt idx="8264">
                        <c:v>44832.06077546296</c:v>
                      </c:pt>
                      <c:pt idx="8265">
                        <c:v>44832.060787037037</c:v>
                      </c:pt>
                      <c:pt idx="8266">
                        <c:v>44832.060798611114</c:v>
                      </c:pt>
                      <c:pt idx="8267">
                        <c:v>44832.060810185183</c:v>
                      </c:pt>
                      <c:pt idx="8268">
                        <c:v>44832.06082175926</c:v>
                      </c:pt>
                      <c:pt idx="8269">
                        <c:v>44832.060833333337</c:v>
                      </c:pt>
                      <c:pt idx="8270">
                        <c:v>44832.060844907406</c:v>
                      </c:pt>
                      <c:pt idx="8271">
                        <c:v>44832.060856481483</c:v>
                      </c:pt>
                      <c:pt idx="8272">
                        <c:v>44832.060868055552</c:v>
                      </c:pt>
                      <c:pt idx="8273">
                        <c:v>44832.060879629629</c:v>
                      </c:pt>
                      <c:pt idx="8274">
                        <c:v>44832.060891203706</c:v>
                      </c:pt>
                      <c:pt idx="8275">
                        <c:v>44832.060902777775</c:v>
                      </c:pt>
                      <c:pt idx="8276">
                        <c:v>44832.060914351852</c:v>
                      </c:pt>
                      <c:pt idx="8277">
                        <c:v>44832.060925925929</c:v>
                      </c:pt>
                      <c:pt idx="8278">
                        <c:v>44832.060937499999</c:v>
                      </c:pt>
                      <c:pt idx="8279">
                        <c:v>44832.060949074075</c:v>
                      </c:pt>
                      <c:pt idx="8280">
                        <c:v>44832.060960648145</c:v>
                      </c:pt>
                      <c:pt idx="8281">
                        <c:v>44832.060972222222</c:v>
                      </c:pt>
                      <c:pt idx="8282">
                        <c:v>44832.060983796298</c:v>
                      </c:pt>
                      <c:pt idx="8283">
                        <c:v>44832.060995370368</c:v>
                      </c:pt>
                      <c:pt idx="8284">
                        <c:v>44832.061006944445</c:v>
                      </c:pt>
                      <c:pt idx="8285">
                        <c:v>44832.061018518521</c:v>
                      </c:pt>
                      <c:pt idx="8286">
                        <c:v>44832.061030092591</c:v>
                      </c:pt>
                      <c:pt idx="8287">
                        <c:v>44832.061041666668</c:v>
                      </c:pt>
                      <c:pt idx="8288">
                        <c:v>44832.061053240737</c:v>
                      </c:pt>
                      <c:pt idx="8289">
                        <c:v>44832.061064814814</c:v>
                      </c:pt>
                      <c:pt idx="8290">
                        <c:v>44832.061076388891</c:v>
                      </c:pt>
                      <c:pt idx="8291">
                        <c:v>44832.06108796296</c:v>
                      </c:pt>
                      <c:pt idx="8292">
                        <c:v>44832.061099537037</c:v>
                      </c:pt>
                      <c:pt idx="8293">
                        <c:v>44832.061111111114</c:v>
                      </c:pt>
                      <c:pt idx="8294">
                        <c:v>44832.061122685183</c:v>
                      </c:pt>
                      <c:pt idx="8295">
                        <c:v>44832.06113425926</c:v>
                      </c:pt>
                      <c:pt idx="8296">
                        <c:v>44832.061145833337</c:v>
                      </c:pt>
                      <c:pt idx="8297">
                        <c:v>44832.061157407406</c:v>
                      </c:pt>
                      <c:pt idx="8298">
                        <c:v>44832.061168981483</c:v>
                      </c:pt>
                      <c:pt idx="8299">
                        <c:v>44832.061180555553</c:v>
                      </c:pt>
                      <c:pt idx="8300">
                        <c:v>44832.061192129629</c:v>
                      </c:pt>
                      <c:pt idx="8301">
                        <c:v>44832.061203703706</c:v>
                      </c:pt>
                      <c:pt idx="8302">
                        <c:v>44832.061215277776</c:v>
                      </c:pt>
                      <c:pt idx="8303">
                        <c:v>44832.061226851853</c:v>
                      </c:pt>
                      <c:pt idx="8304">
                        <c:v>44832.061238425929</c:v>
                      </c:pt>
                      <c:pt idx="8305">
                        <c:v>44832.061249999999</c:v>
                      </c:pt>
                      <c:pt idx="8306">
                        <c:v>44832.061261574076</c:v>
                      </c:pt>
                      <c:pt idx="8307">
                        <c:v>44832.061273148145</c:v>
                      </c:pt>
                      <c:pt idx="8308">
                        <c:v>44832.061284722222</c:v>
                      </c:pt>
                      <c:pt idx="8309">
                        <c:v>44832.061296296299</c:v>
                      </c:pt>
                      <c:pt idx="8310">
                        <c:v>44832.061307870368</c:v>
                      </c:pt>
                      <c:pt idx="8311">
                        <c:v>44832.061319444445</c:v>
                      </c:pt>
                      <c:pt idx="8312">
                        <c:v>44832.061331018522</c:v>
                      </c:pt>
                      <c:pt idx="8313">
                        <c:v>44832.061342592591</c:v>
                      </c:pt>
                      <c:pt idx="8314">
                        <c:v>44832.061354166668</c:v>
                      </c:pt>
                      <c:pt idx="8315">
                        <c:v>44832.061365740738</c:v>
                      </c:pt>
                      <c:pt idx="8316">
                        <c:v>44832.061377314814</c:v>
                      </c:pt>
                      <c:pt idx="8317">
                        <c:v>44832.061388888891</c:v>
                      </c:pt>
                      <c:pt idx="8318">
                        <c:v>44832.061400462961</c:v>
                      </c:pt>
                      <c:pt idx="8319">
                        <c:v>44832.061412037037</c:v>
                      </c:pt>
                      <c:pt idx="8320">
                        <c:v>44832.061423611114</c:v>
                      </c:pt>
                      <c:pt idx="8321">
                        <c:v>44832.061435185184</c:v>
                      </c:pt>
                      <c:pt idx="8322">
                        <c:v>44832.06144675926</c:v>
                      </c:pt>
                      <c:pt idx="8323">
                        <c:v>44832.06145833333</c:v>
                      </c:pt>
                      <c:pt idx="8324">
                        <c:v>44832.061469907407</c:v>
                      </c:pt>
                      <c:pt idx="8325">
                        <c:v>44832.061481481483</c:v>
                      </c:pt>
                      <c:pt idx="8326">
                        <c:v>44832.061493055553</c:v>
                      </c:pt>
                      <c:pt idx="8327">
                        <c:v>44832.06150462963</c:v>
                      </c:pt>
                      <c:pt idx="8328">
                        <c:v>44832.061516203707</c:v>
                      </c:pt>
                      <c:pt idx="8329">
                        <c:v>44832.061527777776</c:v>
                      </c:pt>
                      <c:pt idx="8330">
                        <c:v>44832.061539351853</c:v>
                      </c:pt>
                      <c:pt idx="8331">
                        <c:v>44832.061550925922</c:v>
                      </c:pt>
                      <c:pt idx="8332">
                        <c:v>44832.061562499999</c:v>
                      </c:pt>
                      <c:pt idx="8333">
                        <c:v>44832.061574074076</c:v>
                      </c:pt>
                      <c:pt idx="8334">
                        <c:v>44832.061585648145</c:v>
                      </c:pt>
                      <c:pt idx="8335">
                        <c:v>44832.061597222222</c:v>
                      </c:pt>
                      <c:pt idx="8336">
                        <c:v>44832.061608796299</c:v>
                      </c:pt>
                      <c:pt idx="8337">
                        <c:v>44832.061620370368</c:v>
                      </c:pt>
                      <c:pt idx="8338">
                        <c:v>44832.061631944445</c:v>
                      </c:pt>
                      <c:pt idx="8339">
                        <c:v>44832.061643518522</c:v>
                      </c:pt>
                      <c:pt idx="8340">
                        <c:v>44832.061655092592</c:v>
                      </c:pt>
                      <c:pt idx="8341">
                        <c:v>44832.061666666668</c:v>
                      </c:pt>
                      <c:pt idx="8342">
                        <c:v>44832.061678240738</c:v>
                      </c:pt>
                      <c:pt idx="8343">
                        <c:v>44832.061689814815</c:v>
                      </c:pt>
                      <c:pt idx="8344">
                        <c:v>44832.061701388891</c:v>
                      </c:pt>
                      <c:pt idx="8345">
                        <c:v>44832.061712962961</c:v>
                      </c:pt>
                      <c:pt idx="8346">
                        <c:v>44832.061724537038</c:v>
                      </c:pt>
                      <c:pt idx="8347">
                        <c:v>44832.061736111114</c:v>
                      </c:pt>
                      <c:pt idx="8348">
                        <c:v>44832.061747685184</c:v>
                      </c:pt>
                      <c:pt idx="8349">
                        <c:v>44832.061759259261</c:v>
                      </c:pt>
                      <c:pt idx="8350">
                        <c:v>44832.06177083333</c:v>
                      </c:pt>
                      <c:pt idx="8351">
                        <c:v>44832.061782407407</c:v>
                      </c:pt>
                      <c:pt idx="8352">
                        <c:v>44832.061793981484</c:v>
                      </c:pt>
                      <c:pt idx="8353">
                        <c:v>44832.061805555553</c:v>
                      </c:pt>
                      <c:pt idx="8354">
                        <c:v>44832.06181712963</c:v>
                      </c:pt>
                      <c:pt idx="8355">
                        <c:v>44832.061828703707</c:v>
                      </c:pt>
                      <c:pt idx="8356">
                        <c:v>44832.061840277776</c:v>
                      </c:pt>
                      <c:pt idx="8357">
                        <c:v>44832.061851851853</c:v>
                      </c:pt>
                      <c:pt idx="8358">
                        <c:v>44832.061863425923</c:v>
                      </c:pt>
                      <c:pt idx="8359">
                        <c:v>44832.061874999999</c:v>
                      </c:pt>
                      <c:pt idx="8360">
                        <c:v>44832.061886574076</c:v>
                      </c:pt>
                      <c:pt idx="8361">
                        <c:v>44832.061898148146</c:v>
                      </c:pt>
                      <c:pt idx="8362">
                        <c:v>44832.061909722222</c:v>
                      </c:pt>
                      <c:pt idx="8363">
                        <c:v>44832.061921296299</c:v>
                      </c:pt>
                      <c:pt idx="8364">
                        <c:v>44832.061932870369</c:v>
                      </c:pt>
                      <c:pt idx="8365">
                        <c:v>44832.061944444446</c:v>
                      </c:pt>
                      <c:pt idx="8366">
                        <c:v>44832.061956018515</c:v>
                      </c:pt>
                      <c:pt idx="8367">
                        <c:v>44832.061967592592</c:v>
                      </c:pt>
                      <c:pt idx="8368">
                        <c:v>44832.061979166669</c:v>
                      </c:pt>
                      <c:pt idx="8369">
                        <c:v>44832.061990740738</c:v>
                      </c:pt>
                      <c:pt idx="8370">
                        <c:v>44832.062002314815</c:v>
                      </c:pt>
                      <c:pt idx="8371">
                        <c:v>44832.062013888892</c:v>
                      </c:pt>
                      <c:pt idx="8372">
                        <c:v>44832.062025462961</c:v>
                      </c:pt>
                      <c:pt idx="8373">
                        <c:v>44832.062037037038</c:v>
                      </c:pt>
                      <c:pt idx="8374">
                        <c:v>44832.062048611115</c:v>
                      </c:pt>
                      <c:pt idx="8375">
                        <c:v>44832.062060185184</c:v>
                      </c:pt>
                      <c:pt idx="8376">
                        <c:v>44832.062071759261</c:v>
                      </c:pt>
                      <c:pt idx="8377">
                        <c:v>44832.062083333331</c:v>
                      </c:pt>
                      <c:pt idx="8378">
                        <c:v>44832.062094907407</c:v>
                      </c:pt>
                      <c:pt idx="8379">
                        <c:v>44832.062106481484</c:v>
                      </c:pt>
                      <c:pt idx="8380">
                        <c:v>44832.062118055554</c:v>
                      </c:pt>
                      <c:pt idx="8381">
                        <c:v>44832.06212962963</c:v>
                      </c:pt>
                      <c:pt idx="8382">
                        <c:v>44832.062141203707</c:v>
                      </c:pt>
                      <c:pt idx="8383">
                        <c:v>44832.062152777777</c:v>
                      </c:pt>
                      <c:pt idx="8384">
                        <c:v>44832.062164351853</c:v>
                      </c:pt>
                      <c:pt idx="8385">
                        <c:v>44832.062175925923</c:v>
                      </c:pt>
                      <c:pt idx="8386">
                        <c:v>44832.0621875</c:v>
                      </c:pt>
                      <c:pt idx="8387">
                        <c:v>44832.062199074076</c:v>
                      </c:pt>
                      <c:pt idx="8388">
                        <c:v>44832.062210648146</c:v>
                      </c:pt>
                      <c:pt idx="8389">
                        <c:v>44832.062222222223</c:v>
                      </c:pt>
                      <c:pt idx="8390">
                        <c:v>44832.0622337963</c:v>
                      </c:pt>
                      <c:pt idx="8391">
                        <c:v>44832.062245370369</c:v>
                      </c:pt>
                      <c:pt idx="8392">
                        <c:v>44832.062256944446</c:v>
                      </c:pt>
                      <c:pt idx="8393">
                        <c:v>44832.062268518515</c:v>
                      </c:pt>
                      <c:pt idx="8394">
                        <c:v>44832.062280092592</c:v>
                      </c:pt>
                      <c:pt idx="8395">
                        <c:v>44832.062291666669</c:v>
                      </c:pt>
                      <c:pt idx="8396">
                        <c:v>44832.062303240738</c:v>
                      </c:pt>
                      <c:pt idx="8397">
                        <c:v>44832.062314814815</c:v>
                      </c:pt>
                      <c:pt idx="8398">
                        <c:v>44832.062326388892</c:v>
                      </c:pt>
                      <c:pt idx="8399">
                        <c:v>44832.062337962961</c:v>
                      </c:pt>
                      <c:pt idx="8400">
                        <c:v>44832.062349537038</c:v>
                      </c:pt>
                      <c:pt idx="8401">
                        <c:v>44832.062361111108</c:v>
                      </c:pt>
                      <c:pt idx="8402">
                        <c:v>44832.062372685185</c:v>
                      </c:pt>
                      <c:pt idx="8403">
                        <c:v>44832.062384259261</c:v>
                      </c:pt>
                      <c:pt idx="8404">
                        <c:v>44832.062395833331</c:v>
                      </c:pt>
                      <c:pt idx="8405">
                        <c:v>44832.062407407408</c:v>
                      </c:pt>
                      <c:pt idx="8406">
                        <c:v>44832.062418981484</c:v>
                      </c:pt>
                      <c:pt idx="8407">
                        <c:v>44832.062430555554</c:v>
                      </c:pt>
                      <c:pt idx="8408">
                        <c:v>44832.062442129631</c:v>
                      </c:pt>
                      <c:pt idx="8409">
                        <c:v>44832.0624537037</c:v>
                      </c:pt>
                      <c:pt idx="8410">
                        <c:v>44832.062465277777</c:v>
                      </c:pt>
                      <c:pt idx="8411">
                        <c:v>44832.062476851854</c:v>
                      </c:pt>
                      <c:pt idx="8412">
                        <c:v>44832.062488425923</c:v>
                      </c:pt>
                      <c:pt idx="8413">
                        <c:v>44832.0625</c:v>
                      </c:pt>
                      <c:pt idx="8414">
                        <c:v>44832.062511574077</c:v>
                      </c:pt>
                      <c:pt idx="8415">
                        <c:v>44832.062523148146</c:v>
                      </c:pt>
                      <c:pt idx="8416">
                        <c:v>44832.062534722223</c:v>
                      </c:pt>
                      <c:pt idx="8417">
                        <c:v>44832.0625462963</c:v>
                      </c:pt>
                      <c:pt idx="8418">
                        <c:v>44832.062557870369</c:v>
                      </c:pt>
                      <c:pt idx="8419">
                        <c:v>44832.062569444446</c:v>
                      </c:pt>
                      <c:pt idx="8420">
                        <c:v>44832.062581018516</c:v>
                      </c:pt>
                      <c:pt idx="8421">
                        <c:v>44832.062592592592</c:v>
                      </c:pt>
                      <c:pt idx="8422">
                        <c:v>44832.062604166669</c:v>
                      </c:pt>
                      <c:pt idx="8423">
                        <c:v>44832.062615740739</c:v>
                      </c:pt>
                      <c:pt idx="8424">
                        <c:v>44832.062627314815</c:v>
                      </c:pt>
                      <c:pt idx="8425">
                        <c:v>44832.062638888892</c:v>
                      </c:pt>
                      <c:pt idx="8426">
                        <c:v>44832.062650462962</c:v>
                      </c:pt>
                      <c:pt idx="8427">
                        <c:v>44832.062662037039</c:v>
                      </c:pt>
                      <c:pt idx="8428">
                        <c:v>44832.062673611108</c:v>
                      </c:pt>
                      <c:pt idx="8429">
                        <c:v>44832.062685185185</c:v>
                      </c:pt>
                      <c:pt idx="8430">
                        <c:v>44832.062696759262</c:v>
                      </c:pt>
                      <c:pt idx="8431">
                        <c:v>44832.062708333331</c:v>
                      </c:pt>
                      <c:pt idx="8432">
                        <c:v>44832.062719907408</c:v>
                      </c:pt>
                      <c:pt idx="8433">
                        <c:v>44832.062731481485</c:v>
                      </c:pt>
                      <c:pt idx="8434">
                        <c:v>44832.062743055554</c:v>
                      </c:pt>
                      <c:pt idx="8435">
                        <c:v>44832.062754629631</c:v>
                      </c:pt>
                      <c:pt idx="8436">
                        <c:v>44832.0627662037</c:v>
                      </c:pt>
                      <c:pt idx="8437">
                        <c:v>44832.062777777777</c:v>
                      </c:pt>
                      <c:pt idx="8438">
                        <c:v>44832.062789351854</c:v>
                      </c:pt>
                      <c:pt idx="8439">
                        <c:v>44832.062800925924</c:v>
                      </c:pt>
                      <c:pt idx="8440">
                        <c:v>44832.0628125</c:v>
                      </c:pt>
                      <c:pt idx="8441">
                        <c:v>44832.062824074077</c:v>
                      </c:pt>
                      <c:pt idx="8442">
                        <c:v>44832.062835648147</c:v>
                      </c:pt>
                      <c:pt idx="8443">
                        <c:v>44832.062847222223</c:v>
                      </c:pt>
                      <c:pt idx="8444">
                        <c:v>44832.062858796293</c:v>
                      </c:pt>
                      <c:pt idx="8445">
                        <c:v>44832.06287037037</c:v>
                      </c:pt>
                      <c:pt idx="8446">
                        <c:v>44832.062881944446</c:v>
                      </c:pt>
                      <c:pt idx="8447">
                        <c:v>44832.062893518516</c:v>
                      </c:pt>
                      <c:pt idx="8448">
                        <c:v>44832.062905092593</c:v>
                      </c:pt>
                      <c:pt idx="8449">
                        <c:v>44832.062916666669</c:v>
                      </c:pt>
                      <c:pt idx="8450">
                        <c:v>44832.062928240739</c:v>
                      </c:pt>
                      <c:pt idx="8451">
                        <c:v>44832.062939814816</c:v>
                      </c:pt>
                      <c:pt idx="8452">
                        <c:v>44832.062951388885</c:v>
                      </c:pt>
                      <c:pt idx="8453">
                        <c:v>44832.062962962962</c:v>
                      </c:pt>
                      <c:pt idx="8454">
                        <c:v>44832.062974537039</c:v>
                      </c:pt>
                      <c:pt idx="8455">
                        <c:v>44832.062997685185</c:v>
                      </c:pt>
                      <c:pt idx="8456">
                        <c:v>44832.063009259262</c:v>
                      </c:pt>
                      <c:pt idx="8457">
                        <c:v>44832.063009259262</c:v>
                      </c:pt>
                      <c:pt idx="8458">
                        <c:v>44832.063020833331</c:v>
                      </c:pt>
                      <c:pt idx="8459">
                        <c:v>44832.063032407408</c:v>
                      </c:pt>
                      <c:pt idx="8460">
                        <c:v>44832.063043981485</c:v>
                      </c:pt>
                      <c:pt idx="8461">
                        <c:v>44832.063055555554</c:v>
                      </c:pt>
                      <c:pt idx="8462">
                        <c:v>44832.063067129631</c:v>
                      </c:pt>
                      <c:pt idx="8463">
                        <c:v>44832.063078703701</c:v>
                      </c:pt>
                      <c:pt idx="8464">
                        <c:v>44832.063090277778</c:v>
                      </c:pt>
                      <c:pt idx="8465">
                        <c:v>44832.063101851854</c:v>
                      </c:pt>
                      <c:pt idx="8466">
                        <c:v>44832.063113425924</c:v>
                      </c:pt>
                      <c:pt idx="8467">
                        <c:v>44832.063125000001</c:v>
                      </c:pt>
                      <c:pt idx="8468">
                        <c:v>44832.063136574077</c:v>
                      </c:pt>
                      <c:pt idx="8469">
                        <c:v>44832.063148148147</c:v>
                      </c:pt>
                      <c:pt idx="8470">
                        <c:v>44832.063159722224</c:v>
                      </c:pt>
                      <c:pt idx="8471">
                        <c:v>44832.063171296293</c:v>
                      </c:pt>
                      <c:pt idx="8472">
                        <c:v>44832.063194444447</c:v>
                      </c:pt>
                      <c:pt idx="8473">
                        <c:v>44832.063206018516</c:v>
                      </c:pt>
                      <c:pt idx="8474">
                        <c:v>44832.063217592593</c:v>
                      </c:pt>
                      <c:pt idx="8475">
                        <c:v>44832.06322916667</c:v>
                      </c:pt>
                      <c:pt idx="8476">
                        <c:v>44832.063240740739</c:v>
                      </c:pt>
                      <c:pt idx="8477">
                        <c:v>44832.063252314816</c:v>
                      </c:pt>
                      <c:pt idx="8478">
                        <c:v>44832.063263888886</c:v>
                      </c:pt>
                      <c:pt idx="8479">
                        <c:v>44832.063275462962</c:v>
                      </c:pt>
                      <c:pt idx="8480">
                        <c:v>44832.063287037039</c:v>
                      </c:pt>
                      <c:pt idx="8481">
                        <c:v>44832.063298611109</c:v>
                      </c:pt>
                      <c:pt idx="8482">
                        <c:v>44832.063310185185</c:v>
                      </c:pt>
                      <c:pt idx="8483">
                        <c:v>44832.063321759262</c:v>
                      </c:pt>
                      <c:pt idx="8484">
                        <c:v>44832.063333333332</c:v>
                      </c:pt>
                      <c:pt idx="8485">
                        <c:v>44832.063344907408</c:v>
                      </c:pt>
                      <c:pt idx="8486">
                        <c:v>44832.063356481478</c:v>
                      </c:pt>
                      <c:pt idx="8487">
                        <c:v>44832.063368055555</c:v>
                      </c:pt>
                      <c:pt idx="8488">
                        <c:v>44832.063379629632</c:v>
                      </c:pt>
                      <c:pt idx="8489">
                        <c:v>44832.063391203701</c:v>
                      </c:pt>
                      <c:pt idx="8490">
                        <c:v>44832.063402777778</c:v>
                      </c:pt>
                      <c:pt idx="8491">
                        <c:v>44832.063414351855</c:v>
                      </c:pt>
                      <c:pt idx="8492">
                        <c:v>44832.063425925924</c:v>
                      </c:pt>
                      <c:pt idx="8493">
                        <c:v>44832.063437500001</c:v>
                      </c:pt>
                      <c:pt idx="8494">
                        <c:v>44832.063449074078</c:v>
                      </c:pt>
                      <c:pt idx="8495">
                        <c:v>44832.063460648147</c:v>
                      </c:pt>
                      <c:pt idx="8496">
                        <c:v>44832.063472222224</c:v>
                      </c:pt>
                      <c:pt idx="8497">
                        <c:v>44832.063483796293</c:v>
                      </c:pt>
                      <c:pt idx="8498">
                        <c:v>44832.06349537037</c:v>
                      </c:pt>
                      <c:pt idx="8499">
                        <c:v>44832.063506944447</c:v>
                      </c:pt>
                      <c:pt idx="8500">
                        <c:v>44832.063518518517</c:v>
                      </c:pt>
                      <c:pt idx="8501">
                        <c:v>44832.063530092593</c:v>
                      </c:pt>
                      <c:pt idx="8502">
                        <c:v>44832.06354166667</c:v>
                      </c:pt>
                      <c:pt idx="8503">
                        <c:v>44832.06355324074</c:v>
                      </c:pt>
                      <c:pt idx="8504">
                        <c:v>44832.063564814816</c:v>
                      </c:pt>
                      <c:pt idx="8505">
                        <c:v>44832.063576388886</c:v>
                      </c:pt>
                      <c:pt idx="8506">
                        <c:v>44832.063587962963</c:v>
                      </c:pt>
                      <c:pt idx="8507">
                        <c:v>44832.063599537039</c:v>
                      </c:pt>
                      <c:pt idx="8508">
                        <c:v>44832.063611111109</c:v>
                      </c:pt>
                      <c:pt idx="8509">
                        <c:v>44832.063622685186</c:v>
                      </c:pt>
                      <c:pt idx="8510">
                        <c:v>44832.063634259262</c:v>
                      </c:pt>
                      <c:pt idx="8511">
                        <c:v>44832.063645833332</c:v>
                      </c:pt>
                      <c:pt idx="8512">
                        <c:v>44832.063657407409</c:v>
                      </c:pt>
                      <c:pt idx="8513">
                        <c:v>44832.063668981478</c:v>
                      </c:pt>
                      <c:pt idx="8514">
                        <c:v>44832.063680555555</c:v>
                      </c:pt>
                      <c:pt idx="8515">
                        <c:v>44832.063692129632</c:v>
                      </c:pt>
                      <c:pt idx="8516">
                        <c:v>44832.063703703701</c:v>
                      </c:pt>
                      <c:pt idx="8517">
                        <c:v>44832.063715277778</c:v>
                      </c:pt>
                      <c:pt idx="8518">
                        <c:v>44832.063726851855</c:v>
                      </c:pt>
                      <c:pt idx="8519">
                        <c:v>44832.063738425924</c:v>
                      </c:pt>
                      <c:pt idx="8520">
                        <c:v>44832.063750000001</c:v>
                      </c:pt>
                      <c:pt idx="8521">
                        <c:v>44832.063761574071</c:v>
                      </c:pt>
                      <c:pt idx="8522">
                        <c:v>44832.063773148147</c:v>
                      </c:pt>
                      <c:pt idx="8523">
                        <c:v>44832.063784722224</c:v>
                      </c:pt>
                      <c:pt idx="8524">
                        <c:v>44832.063796296294</c:v>
                      </c:pt>
                      <c:pt idx="8525">
                        <c:v>44832.063807870371</c:v>
                      </c:pt>
                      <c:pt idx="8526">
                        <c:v>44832.063819444447</c:v>
                      </c:pt>
                      <c:pt idx="8527">
                        <c:v>44832.063831018517</c:v>
                      </c:pt>
                      <c:pt idx="8528">
                        <c:v>44832.063842592594</c:v>
                      </c:pt>
                      <c:pt idx="8529">
                        <c:v>44832.063854166663</c:v>
                      </c:pt>
                      <c:pt idx="8530">
                        <c:v>44832.06386574074</c:v>
                      </c:pt>
                      <c:pt idx="8531">
                        <c:v>44832.063877314817</c:v>
                      </c:pt>
                      <c:pt idx="8532">
                        <c:v>44832.063888888886</c:v>
                      </c:pt>
                      <c:pt idx="8533">
                        <c:v>44832.063900462963</c:v>
                      </c:pt>
                      <c:pt idx="8534">
                        <c:v>44832.06391203704</c:v>
                      </c:pt>
                      <c:pt idx="8535">
                        <c:v>44832.063923611109</c:v>
                      </c:pt>
                      <c:pt idx="8536">
                        <c:v>44832.063935185186</c:v>
                      </c:pt>
                      <c:pt idx="8537">
                        <c:v>44832.063946759263</c:v>
                      </c:pt>
                      <c:pt idx="8538">
                        <c:v>44832.063958333332</c:v>
                      </c:pt>
                      <c:pt idx="8539">
                        <c:v>44832.063969907409</c:v>
                      </c:pt>
                      <c:pt idx="8540">
                        <c:v>44832.063981481479</c:v>
                      </c:pt>
                      <c:pt idx="8541">
                        <c:v>44832.063993055555</c:v>
                      </c:pt>
                      <c:pt idx="8542">
                        <c:v>44832.064004629632</c:v>
                      </c:pt>
                      <c:pt idx="8543">
                        <c:v>44832.064016203702</c:v>
                      </c:pt>
                      <c:pt idx="8544">
                        <c:v>44832.064027777778</c:v>
                      </c:pt>
                      <c:pt idx="8545">
                        <c:v>44832.064039351855</c:v>
                      </c:pt>
                      <c:pt idx="8546">
                        <c:v>44832.064050925925</c:v>
                      </c:pt>
                      <c:pt idx="8547">
                        <c:v>44832.064062500001</c:v>
                      </c:pt>
                      <c:pt idx="8548">
                        <c:v>44832.064074074071</c:v>
                      </c:pt>
                      <c:pt idx="8549">
                        <c:v>44832.064085648148</c:v>
                      </c:pt>
                      <c:pt idx="8550">
                        <c:v>44832.064097222225</c:v>
                      </c:pt>
                      <c:pt idx="8551">
                        <c:v>44832.064108796294</c:v>
                      </c:pt>
                      <c:pt idx="8552">
                        <c:v>44832.064120370371</c:v>
                      </c:pt>
                      <c:pt idx="8553">
                        <c:v>44832.064131944448</c:v>
                      </c:pt>
                      <c:pt idx="8554">
                        <c:v>44832.064143518517</c:v>
                      </c:pt>
                      <c:pt idx="8555">
                        <c:v>44832.064155092594</c:v>
                      </c:pt>
                      <c:pt idx="8556">
                        <c:v>44832.064166666663</c:v>
                      </c:pt>
                      <c:pt idx="8557">
                        <c:v>44832.06417824074</c:v>
                      </c:pt>
                      <c:pt idx="8558">
                        <c:v>44832.064189814817</c:v>
                      </c:pt>
                      <c:pt idx="8559">
                        <c:v>44832.064201388886</c:v>
                      </c:pt>
                      <c:pt idx="8560">
                        <c:v>44832.064212962963</c:v>
                      </c:pt>
                      <c:pt idx="8561">
                        <c:v>44832.06422453704</c:v>
                      </c:pt>
                      <c:pt idx="8562">
                        <c:v>44832.064236111109</c:v>
                      </c:pt>
                      <c:pt idx="8563">
                        <c:v>44832.064247685186</c:v>
                      </c:pt>
                      <c:pt idx="8564">
                        <c:v>44832.064259259256</c:v>
                      </c:pt>
                      <c:pt idx="8565">
                        <c:v>44832.064270833333</c:v>
                      </c:pt>
                      <c:pt idx="8566">
                        <c:v>44832.064282407409</c:v>
                      </c:pt>
                      <c:pt idx="8567">
                        <c:v>44832.064293981479</c:v>
                      </c:pt>
                      <c:pt idx="8568">
                        <c:v>44832.064305555556</c:v>
                      </c:pt>
                      <c:pt idx="8569">
                        <c:v>44832.064317129632</c:v>
                      </c:pt>
                      <c:pt idx="8570">
                        <c:v>44832.064328703702</c:v>
                      </c:pt>
                      <c:pt idx="8571">
                        <c:v>44832.064340277779</c:v>
                      </c:pt>
                      <c:pt idx="8572">
                        <c:v>44832.064351851855</c:v>
                      </c:pt>
                      <c:pt idx="8573">
                        <c:v>44832.064363425925</c:v>
                      </c:pt>
                      <c:pt idx="8574">
                        <c:v>44832.064375000002</c:v>
                      </c:pt>
                      <c:pt idx="8575">
                        <c:v>44832.064386574071</c:v>
                      </c:pt>
                      <c:pt idx="8576">
                        <c:v>44832.064398148148</c:v>
                      </c:pt>
                      <c:pt idx="8577">
                        <c:v>44832.064409722225</c:v>
                      </c:pt>
                      <c:pt idx="8578">
                        <c:v>44832.064421296294</c:v>
                      </c:pt>
                      <c:pt idx="8579">
                        <c:v>44832.064432870371</c:v>
                      </c:pt>
                      <c:pt idx="8580">
                        <c:v>44832.064444444448</c:v>
                      </c:pt>
                      <c:pt idx="8581">
                        <c:v>44832.064456018517</c:v>
                      </c:pt>
                      <c:pt idx="8582">
                        <c:v>44832.064467592594</c:v>
                      </c:pt>
                      <c:pt idx="8583">
                        <c:v>44832.064479166664</c:v>
                      </c:pt>
                      <c:pt idx="8584">
                        <c:v>44832.06449074074</c:v>
                      </c:pt>
                      <c:pt idx="8585">
                        <c:v>44832.064502314817</c:v>
                      </c:pt>
                      <c:pt idx="8586">
                        <c:v>44832.064513888887</c:v>
                      </c:pt>
                      <c:pt idx="8587">
                        <c:v>44832.064525462964</c:v>
                      </c:pt>
                      <c:pt idx="8588">
                        <c:v>44832.06453703704</c:v>
                      </c:pt>
                      <c:pt idx="8589">
                        <c:v>44832.06454861111</c:v>
                      </c:pt>
                      <c:pt idx="8590">
                        <c:v>44832.064560185187</c:v>
                      </c:pt>
                      <c:pt idx="8591">
                        <c:v>44832.064571759256</c:v>
                      </c:pt>
                      <c:pt idx="8592">
                        <c:v>44832.064583333333</c:v>
                      </c:pt>
                      <c:pt idx="8593">
                        <c:v>44832.06459490741</c:v>
                      </c:pt>
                      <c:pt idx="8594">
                        <c:v>44832.064606481479</c:v>
                      </c:pt>
                      <c:pt idx="8595">
                        <c:v>44832.064618055556</c:v>
                      </c:pt>
                      <c:pt idx="8596">
                        <c:v>44832.064629629633</c:v>
                      </c:pt>
                      <c:pt idx="8597">
                        <c:v>44832.064641203702</c:v>
                      </c:pt>
                      <c:pt idx="8598">
                        <c:v>44832.064652777779</c:v>
                      </c:pt>
                      <c:pt idx="8599">
                        <c:v>44832.064664351848</c:v>
                      </c:pt>
                      <c:pt idx="8600">
                        <c:v>44832.064675925925</c:v>
                      </c:pt>
                      <c:pt idx="8601">
                        <c:v>44832.064687500002</c:v>
                      </c:pt>
                      <c:pt idx="8602">
                        <c:v>44832.064699074072</c:v>
                      </c:pt>
                      <c:pt idx="8603">
                        <c:v>44832.064710648148</c:v>
                      </c:pt>
                      <c:pt idx="8604">
                        <c:v>44832.064722222225</c:v>
                      </c:pt>
                      <c:pt idx="8605">
                        <c:v>44832.064733796295</c:v>
                      </c:pt>
                      <c:pt idx="8606">
                        <c:v>44832.064745370371</c:v>
                      </c:pt>
                      <c:pt idx="8607">
                        <c:v>44832.064756944441</c:v>
                      </c:pt>
                      <c:pt idx="8608">
                        <c:v>44832.064768518518</c:v>
                      </c:pt>
                      <c:pt idx="8609">
                        <c:v>44832.064780092594</c:v>
                      </c:pt>
                      <c:pt idx="8610">
                        <c:v>44832.064791666664</c:v>
                      </c:pt>
                      <c:pt idx="8611">
                        <c:v>44832.064803240741</c:v>
                      </c:pt>
                      <c:pt idx="8612">
                        <c:v>44832.064814814818</c:v>
                      </c:pt>
                      <c:pt idx="8613">
                        <c:v>44832.064826388887</c:v>
                      </c:pt>
                      <c:pt idx="8614">
                        <c:v>44832.064837962964</c:v>
                      </c:pt>
                      <c:pt idx="8615">
                        <c:v>44832.064849537041</c:v>
                      </c:pt>
                      <c:pt idx="8616">
                        <c:v>44832.06486111111</c:v>
                      </c:pt>
                      <c:pt idx="8617">
                        <c:v>44832.064872685187</c:v>
                      </c:pt>
                      <c:pt idx="8618">
                        <c:v>44832.064884259256</c:v>
                      </c:pt>
                      <c:pt idx="8619">
                        <c:v>44832.064895833333</c:v>
                      </c:pt>
                      <c:pt idx="8620">
                        <c:v>44832.06490740741</c:v>
                      </c:pt>
                      <c:pt idx="8621">
                        <c:v>44832.064918981479</c:v>
                      </c:pt>
                      <c:pt idx="8622">
                        <c:v>44832.064930555556</c:v>
                      </c:pt>
                      <c:pt idx="8623">
                        <c:v>44832.064942129633</c:v>
                      </c:pt>
                      <c:pt idx="8624">
                        <c:v>44832.064953703702</c:v>
                      </c:pt>
                      <c:pt idx="8625">
                        <c:v>44832.064965277779</c:v>
                      </c:pt>
                      <c:pt idx="8626">
                        <c:v>44832.064976851849</c:v>
                      </c:pt>
                      <c:pt idx="8627">
                        <c:v>44832.064988425926</c:v>
                      </c:pt>
                      <c:pt idx="8628">
                        <c:v>44832.065000000002</c:v>
                      </c:pt>
                      <c:pt idx="8629">
                        <c:v>44832.065011574072</c:v>
                      </c:pt>
                      <c:pt idx="8630">
                        <c:v>44832.065023148149</c:v>
                      </c:pt>
                      <c:pt idx="8631">
                        <c:v>44832.065034722225</c:v>
                      </c:pt>
                      <c:pt idx="8632">
                        <c:v>44832.065046296295</c:v>
                      </c:pt>
                      <c:pt idx="8633">
                        <c:v>44832.065057870372</c:v>
                      </c:pt>
                      <c:pt idx="8634">
                        <c:v>44832.065069444441</c:v>
                      </c:pt>
                      <c:pt idx="8635">
                        <c:v>44832.065081018518</c:v>
                      </c:pt>
                      <c:pt idx="8636">
                        <c:v>44832.065092592595</c:v>
                      </c:pt>
                      <c:pt idx="8637">
                        <c:v>44832.065104166664</c:v>
                      </c:pt>
                      <c:pt idx="8638">
                        <c:v>44832.065115740741</c:v>
                      </c:pt>
                      <c:pt idx="8639">
                        <c:v>44832.065127314818</c:v>
                      </c:pt>
                      <c:pt idx="8640">
                        <c:v>44832.065138888887</c:v>
                      </c:pt>
                      <c:pt idx="8641">
                        <c:v>44832.065150462964</c:v>
                      </c:pt>
                      <c:pt idx="8642">
                        <c:v>44832.065162037034</c:v>
                      </c:pt>
                      <c:pt idx="8643">
                        <c:v>44832.06517361111</c:v>
                      </c:pt>
                      <c:pt idx="8644">
                        <c:v>44832.065185185187</c:v>
                      </c:pt>
                      <c:pt idx="8645">
                        <c:v>44832.065196759257</c:v>
                      </c:pt>
                      <c:pt idx="8646">
                        <c:v>44832.065208333333</c:v>
                      </c:pt>
                      <c:pt idx="8647">
                        <c:v>44832.06521990741</c:v>
                      </c:pt>
                      <c:pt idx="8648">
                        <c:v>44832.06523148148</c:v>
                      </c:pt>
                      <c:pt idx="8649">
                        <c:v>44832.065243055556</c:v>
                      </c:pt>
                      <c:pt idx="8650">
                        <c:v>44832.065254629626</c:v>
                      </c:pt>
                      <c:pt idx="8651">
                        <c:v>44832.065266203703</c:v>
                      </c:pt>
                      <c:pt idx="8652">
                        <c:v>44832.06527777778</c:v>
                      </c:pt>
                      <c:pt idx="8653">
                        <c:v>44832.065289351849</c:v>
                      </c:pt>
                      <c:pt idx="8654">
                        <c:v>44832.065300925926</c:v>
                      </c:pt>
                      <c:pt idx="8655">
                        <c:v>44832.065312500003</c:v>
                      </c:pt>
                      <c:pt idx="8656">
                        <c:v>44832.065324074072</c:v>
                      </c:pt>
                      <c:pt idx="8657">
                        <c:v>44832.065335648149</c:v>
                      </c:pt>
                      <c:pt idx="8658">
                        <c:v>44832.065347222226</c:v>
                      </c:pt>
                      <c:pt idx="8659">
                        <c:v>44832.065358796295</c:v>
                      </c:pt>
                      <c:pt idx="8660">
                        <c:v>44832.065370370372</c:v>
                      </c:pt>
                      <c:pt idx="8661">
                        <c:v>44832.065381944441</c:v>
                      </c:pt>
                      <c:pt idx="8662">
                        <c:v>44832.065393518518</c:v>
                      </c:pt>
                      <c:pt idx="8663">
                        <c:v>44832.065405092595</c:v>
                      </c:pt>
                      <c:pt idx="8664">
                        <c:v>44832.065416666665</c:v>
                      </c:pt>
                      <c:pt idx="8665">
                        <c:v>44832.065428240741</c:v>
                      </c:pt>
                      <c:pt idx="8666">
                        <c:v>44832.065439814818</c:v>
                      </c:pt>
                      <c:pt idx="8667">
                        <c:v>44832.065451388888</c:v>
                      </c:pt>
                      <c:pt idx="8668">
                        <c:v>44832.065462962964</c:v>
                      </c:pt>
                      <c:pt idx="8669">
                        <c:v>44832.065474537034</c:v>
                      </c:pt>
                      <c:pt idx="8670">
                        <c:v>44832.065486111111</c:v>
                      </c:pt>
                      <c:pt idx="8671">
                        <c:v>44832.065497685187</c:v>
                      </c:pt>
                      <c:pt idx="8672">
                        <c:v>44832.065509259257</c:v>
                      </c:pt>
                      <c:pt idx="8673">
                        <c:v>44832.065520833334</c:v>
                      </c:pt>
                      <c:pt idx="8674">
                        <c:v>44832.065532407411</c:v>
                      </c:pt>
                      <c:pt idx="8675">
                        <c:v>44832.06554398148</c:v>
                      </c:pt>
                      <c:pt idx="8676">
                        <c:v>44832.065555555557</c:v>
                      </c:pt>
                      <c:pt idx="8677">
                        <c:v>44832.065567129626</c:v>
                      </c:pt>
                      <c:pt idx="8678">
                        <c:v>44832.065578703703</c:v>
                      </c:pt>
                      <c:pt idx="8679">
                        <c:v>44832.06559027778</c:v>
                      </c:pt>
                      <c:pt idx="8680">
                        <c:v>44832.065601851849</c:v>
                      </c:pt>
                      <c:pt idx="8681">
                        <c:v>44832.065613425926</c:v>
                      </c:pt>
                      <c:pt idx="8682">
                        <c:v>44832.065625000003</c:v>
                      </c:pt>
                      <c:pt idx="8683">
                        <c:v>44832.065636574072</c:v>
                      </c:pt>
                      <c:pt idx="8684">
                        <c:v>44832.065648148149</c:v>
                      </c:pt>
                      <c:pt idx="8685">
                        <c:v>44832.065659722219</c:v>
                      </c:pt>
                      <c:pt idx="8686">
                        <c:v>44832.065671296295</c:v>
                      </c:pt>
                      <c:pt idx="8687">
                        <c:v>44832.065682870372</c:v>
                      </c:pt>
                      <c:pt idx="8688">
                        <c:v>44832.065694444442</c:v>
                      </c:pt>
                      <c:pt idx="8689">
                        <c:v>44832.065706018519</c:v>
                      </c:pt>
                      <c:pt idx="8690">
                        <c:v>44832.065717592595</c:v>
                      </c:pt>
                      <c:pt idx="8691">
                        <c:v>44832.065729166665</c:v>
                      </c:pt>
                      <c:pt idx="8692">
                        <c:v>44832.065740740742</c:v>
                      </c:pt>
                      <c:pt idx="8693">
                        <c:v>44832.065752314818</c:v>
                      </c:pt>
                      <c:pt idx="8694">
                        <c:v>44832.065763888888</c:v>
                      </c:pt>
                      <c:pt idx="8695">
                        <c:v>44832.065775462965</c:v>
                      </c:pt>
                      <c:pt idx="8696">
                        <c:v>44832.065787037034</c:v>
                      </c:pt>
                      <c:pt idx="8697">
                        <c:v>44832.065798611111</c:v>
                      </c:pt>
                      <c:pt idx="8698">
                        <c:v>44832.065810185188</c:v>
                      </c:pt>
                      <c:pt idx="8699">
                        <c:v>44832.065821759257</c:v>
                      </c:pt>
                      <c:pt idx="8700">
                        <c:v>44832.065833333334</c:v>
                      </c:pt>
                      <c:pt idx="8701">
                        <c:v>44832.065844907411</c:v>
                      </c:pt>
                      <c:pt idx="8702">
                        <c:v>44832.06585648148</c:v>
                      </c:pt>
                      <c:pt idx="8703">
                        <c:v>44832.065868055557</c:v>
                      </c:pt>
                      <c:pt idx="8704">
                        <c:v>44832.065879629627</c:v>
                      </c:pt>
                      <c:pt idx="8705">
                        <c:v>44832.065891203703</c:v>
                      </c:pt>
                      <c:pt idx="8706">
                        <c:v>44832.06590277778</c:v>
                      </c:pt>
                      <c:pt idx="8707">
                        <c:v>44832.06591435185</c:v>
                      </c:pt>
                      <c:pt idx="8708">
                        <c:v>44832.065925925926</c:v>
                      </c:pt>
                      <c:pt idx="8709">
                        <c:v>44832.065937500003</c:v>
                      </c:pt>
                      <c:pt idx="8710">
                        <c:v>44832.065949074073</c:v>
                      </c:pt>
                      <c:pt idx="8711">
                        <c:v>44832.065960648149</c:v>
                      </c:pt>
                      <c:pt idx="8712">
                        <c:v>44832.065972222219</c:v>
                      </c:pt>
                      <c:pt idx="8713">
                        <c:v>44832.065983796296</c:v>
                      </c:pt>
                      <c:pt idx="8714">
                        <c:v>44832.065995370373</c:v>
                      </c:pt>
                      <c:pt idx="8715">
                        <c:v>44832.066006944442</c:v>
                      </c:pt>
                      <c:pt idx="8716">
                        <c:v>44832.066018518519</c:v>
                      </c:pt>
                      <c:pt idx="8717">
                        <c:v>44832.066030092596</c:v>
                      </c:pt>
                      <c:pt idx="8718">
                        <c:v>44832.066041666665</c:v>
                      </c:pt>
                      <c:pt idx="8719">
                        <c:v>44832.066053240742</c:v>
                      </c:pt>
                      <c:pt idx="8720">
                        <c:v>44832.066064814811</c:v>
                      </c:pt>
                      <c:pt idx="8721">
                        <c:v>44832.066076388888</c:v>
                      </c:pt>
                      <c:pt idx="8722">
                        <c:v>44832.066087962965</c:v>
                      </c:pt>
                      <c:pt idx="8723">
                        <c:v>44832.066099537034</c:v>
                      </c:pt>
                      <c:pt idx="8724">
                        <c:v>44832.066111111111</c:v>
                      </c:pt>
                      <c:pt idx="8725">
                        <c:v>44832.066122685188</c:v>
                      </c:pt>
                      <c:pt idx="8726">
                        <c:v>44832.066134259258</c:v>
                      </c:pt>
                      <c:pt idx="8727">
                        <c:v>44832.066145833334</c:v>
                      </c:pt>
                      <c:pt idx="8728">
                        <c:v>44832.066157407404</c:v>
                      </c:pt>
                      <c:pt idx="8729">
                        <c:v>44832.066168981481</c:v>
                      </c:pt>
                      <c:pt idx="8730">
                        <c:v>44832.066180555557</c:v>
                      </c:pt>
                      <c:pt idx="8731">
                        <c:v>44832.066192129627</c:v>
                      </c:pt>
                      <c:pt idx="8732">
                        <c:v>44832.066203703704</c:v>
                      </c:pt>
                      <c:pt idx="8733">
                        <c:v>44832.06621527778</c:v>
                      </c:pt>
                      <c:pt idx="8734">
                        <c:v>44832.06622685185</c:v>
                      </c:pt>
                      <c:pt idx="8735">
                        <c:v>44832.066238425927</c:v>
                      </c:pt>
                      <c:pt idx="8736">
                        <c:v>44832.066250000003</c:v>
                      </c:pt>
                      <c:pt idx="8737">
                        <c:v>44832.066261574073</c:v>
                      </c:pt>
                      <c:pt idx="8738">
                        <c:v>44832.06627314815</c:v>
                      </c:pt>
                      <c:pt idx="8739">
                        <c:v>44832.066284722219</c:v>
                      </c:pt>
                      <c:pt idx="8740">
                        <c:v>44832.066296296296</c:v>
                      </c:pt>
                      <c:pt idx="8741">
                        <c:v>44832.066307870373</c:v>
                      </c:pt>
                      <c:pt idx="8742">
                        <c:v>44832.066319444442</c:v>
                      </c:pt>
                      <c:pt idx="8743">
                        <c:v>44832.066331018519</c:v>
                      </c:pt>
                      <c:pt idx="8744">
                        <c:v>44832.066342592596</c:v>
                      </c:pt>
                      <c:pt idx="8745">
                        <c:v>44832.066354166665</c:v>
                      </c:pt>
                      <c:pt idx="8746">
                        <c:v>44832.066365740742</c:v>
                      </c:pt>
                      <c:pt idx="8747">
                        <c:v>44832.066377314812</c:v>
                      </c:pt>
                      <c:pt idx="8748">
                        <c:v>44832.066388888888</c:v>
                      </c:pt>
                      <c:pt idx="8749">
                        <c:v>44832.066400462965</c:v>
                      </c:pt>
                      <c:pt idx="8750">
                        <c:v>44832.066412037035</c:v>
                      </c:pt>
                      <c:pt idx="8751">
                        <c:v>44832.066423611112</c:v>
                      </c:pt>
                      <c:pt idx="8752">
                        <c:v>44832.066435185188</c:v>
                      </c:pt>
                      <c:pt idx="8753">
                        <c:v>44832.066446759258</c:v>
                      </c:pt>
                      <c:pt idx="8754">
                        <c:v>44832.066458333335</c:v>
                      </c:pt>
                      <c:pt idx="8755">
                        <c:v>44832.066469907404</c:v>
                      </c:pt>
                      <c:pt idx="8756">
                        <c:v>44832.066481481481</c:v>
                      </c:pt>
                      <c:pt idx="8757">
                        <c:v>44832.066493055558</c:v>
                      </c:pt>
                      <c:pt idx="8758">
                        <c:v>44832.066504629627</c:v>
                      </c:pt>
                      <c:pt idx="8759">
                        <c:v>44832.066516203704</c:v>
                      </c:pt>
                      <c:pt idx="8760">
                        <c:v>44832.066527777781</c:v>
                      </c:pt>
                      <c:pt idx="8761">
                        <c:v>44832.06653935185</c:v>
                      </c:pt>
                      <c:pt idx="8762">
                        <c:v>44832.066550925927</c:v>
                      </c:pt>
                      <c:pt idx="8763">
                        <c:v>44832.066562499997</c:v>
                      </c:pt>
                      <c:pt idx="8764">
                        <c:v>44832.066574074073</c:v>
                      </c:pt>
                      <c:pt idx="8765">
                        <c:v>44832.06658564815</c:v>
                      </c:pt>
                      <c:pt idx="8766">
                        <c:v>44832.06659722222</c:v>
                      </c:pt>
                      <c:pt idx="8767">
                        <c:v>44832.066608796296</c:v>
                      </c:pt>
                      <c:pt idx="8768">
                        <c:v>44832.066620370373</c:v>
                      </c:pt>
                      <c:pt idx="8769">
                        <c:v>44832.066631944443</c:v>
                      </c:pt>
                      <c:pt idx="8770">
                        <c:v>44832.066643518519</c:v>
                      </c:pt>
                      <c:pt idx="8771">
                        <c:v>44832.066655092596</c:v>
                      </c:pt>
                      <c:pt idx="8772">
                        <c:v>44832.066666666666</c:v>
                      </c:pt>
                      <c:pt idx="8773">
                        <c:v>44832.066678240742</c:v>
                      </c:pt>
                      <c:pt idx="8774">
                        <c:v>44832.066689814812</c:v>
                      </c:pt>
                      <c:pt idx="8775">
                        <c:v>44832.066701388889</c:v>
                      </c:pt>
                      <c:pt idx="8776">
                        <c:v>44832.066712962966</c:v>
                      </c:pt>
                      <c:pt idx="8777">
                        <c:v>44832.066724537035</c:v>
                      </c:pt>
                      <c:pt idx="8778">
                        <c:v>44832.066736111112</c:v>
                      </c:pt>
                      <c:pt idx="8779">
                        <c:v>44832.066747685189</c:v>
                      </c:pt>
                      <c:pt idx="8780">
                        <c:v>44832.066759259258</c:v>
                      </c:pt>
                      <c:pt idx="8781">
                        <c:v>44832.066770833335</c:v>
                      </c:pt>
                      <c:pt idx="8782">
                        <c:v>44832.066782407404</c:v>
                      </c:pt>
                      <c:pt idx="8783">
                        <c:v>44832.066793981481</c:v>
                      </c:pt>
                      <c:pt idx="8784">
                        <c:v>44832.066805555558</c:v>
                      </c:pt>
                      <c:pt idx="8785">
                        <c:v>44832.066817129627</c:v>
                      </c:pt>
                      <c:pt idx="8786">
                        <c:v>44832.066828703704</c:v>
                      </c:pt>
                      <c:pt idx="8787">
                        <c:v>44832.066840277781</c:v>
                      </c:pt>
                      <c:pt idx="8788">
                        <c:v>44832.066851851851</c:v>
                      </c:pt>
                      <c:pt idx="8789">
                        <c:v>44832.066863425927</c:v>
                      </c:pt>
                      <c:pt idx="8790">
                        <c:v>44832.066874999997</c:v>
                      </c:pt>
                      <c:pt idx="8791">
                        <c:v>44832.066886574074</c:v>
                      </c:pt>
                      <c:pt idx="8792">
                        <c:v>44832.06689814815</c:v>
                      </c:pt>
                      <c:pt idx="8793">
                        <c:v>44832.06690972222</c:v>
                      </c:pt>
                      <c:pt idx="8794">
                        <c:v>44832.066921296297</c:v>
                      </c:pt>
                      <c:pt idx="8795">
                        <c:v>44832.066932870373</c:v>
                      </c:pt>
                      <c:pt idx="8796">
                        <c:v>44832.066944444443</c:v>
                      </c:pt>
                      <c:pt idx="8797">
                        <c:v>44832.06695601852</c:v>
                      </c:pt>
                      <c:pt idx="8798">
                        <c:v>44832.066967592589</c:v>
                      </c:pt>
                      <c:pt idx="8799">
                        <c:v>44832.066990740743</c:v>
                      </c:pt>
                      <c:pt idx="8800">
                        <c:v>44832.067002314812</c:v>
                      </c:pt>
                      <c:pt idx="8801">
                        <c:v>44832.067013888889</c:v>
                      </c:pt>
                      <c:pt idx="8802">
                        <c:v>44832.067025462966</c:v>
                      </c:pt>
                      <c:pt idx="8803">
                        <c:v>44832.067025462966</c:v>
                      </c:pt>
                      <c:pt idx="8804">
                        <c:v>44832.067037037035</c:v>
                      </c:pt>
                      <c:pt idx="8805">
                        <c:v>44832.067048611112</c:v>
                      </c:pt>
                      <c:pt idx="8806">
                        <c:v>44832.067060185182</c:v>
                      </c:pt>
                      <c:pt idx="8807">
                        <c:v>44832.067071759258</c:v>
                      </c:pt>
                      <c:pt idx="8808">
                        <c:v>44832.067083333335</c:v>
                      </c:pt>
                      <c:pt idx="8809">
                        <c:v>44832.067094907405</c:v>
                      </c:pt>
                      <c:pt idx="8810">
                        <c:v>44832.067106481481</c:v>
                      </c:pt>
                      <c:pt idx="8811">
                        <c:v>44832.067118055558</c:v>
                      </c:pt>
                      <c:pt idx="8812">
                        <c:v>44832.067129629628</c:v>
                      </c:pt>
                      <c:pt idx="8813">
                        <c:v>44832.067141203705</c:v>
                      </c:pt>
                      <c:pt idx="8814">
                        <c:v>44832.067152777781</c:v>
                      </c:pt>
                      <c:pt idx="8815">
                        <c:v>44832.067164351851</c:v>
                      </c:pt>
                      <c:pt idx="8816">
                        <c:v>44832.067187499997</c:v>
                      </c:pt>
                      <c:pt idx="8817">
                        <c:v>44832.067199074074</c:v>
                      </c:pt>
                      <c:pt idx="8818">
                        <c:v>44832.067210648151</c:v>
                      </c:pt>
                      <c:pt idx="8819">
                        <c:v>44832.06722222222</c:v>
                      </c:pt>
                      <c:pt idx="8820">
                        <c:v>44832.067233796297</c:v>
                      </c:pt>
                      <c:pt idx="8821">
                        <c:v>44832.067245370374</c:v>
                      </c:pt>
                      <c:pt idx="8822">
                        <c:v>44832.067256944443</c:v>
                      </c:pt>
                      <c:pt idx="8823">
                        <c:v>44832.06726851852</c:v>
                      </c:pt>
                      <c:pt idx="8824">
                        <c:v>44832.067280092589</c:v>
                      </c:pt>
                      <c:pt idx="8825">
                        <c:v>44832.067291666666</c:v>
                      </c:pt>
                      <c:pt idx="8826">
                        <c:v>44832.067303240743</c:v>
                      </c:pt>
                      <c:pt idx="8827">
                        <c:v>44832.067314814813</c:v>
                      </c:pt>
                      <c:pt idx="8828">
                        <c:v>44832.067326388889</c:v>
                      </c:pt>
                      <c:pt idx="8829">
                        <c:v>44832.067337962966</c:v>
                      </c:pt>
                      <c:pt idx="8830">
                        <c:v>44832.067349537036</c:v>
                      </c:pt>
                      <c:pt idx="8831">
                        <c:v>44832.067361111112</c:v>
                      </c:pt>
                      <c:pt idx="8832">
                        <c:v>44832.067372685182</c:v>
                      </c:pt>
                      <c:pt idx="8833">
                        <c:v>44832.067384259259</c:v>
                      </c:pt>
                      <c:pt idx="8834">
                        <c:v>44832.067395833335</c:v>
                      </c:pt>
                      <c:pt idx="8835">
                        <c:v>44832.067407407405</c:v>
                      </c:pt>
                      <c:pt idx="8836">
                        <c:v>44832.067418981482</c:v>
                      </c:pt>
                      <c:pt idx="8837">
                        <c:v>44832.067430555559</c:v>
                      </c:pt>
                      <c:pt idx="8838">
                        <c:v>44832.067442129628</c:v>
                      </c:pt>
                      <c:pt idx="8839">
                        <c:v>44832.067453703705</c:v>
                      </c:pt>
                      <c:pt idx="8840">
                        <c:v>44832.067465277774</c:v>
                      </c:pt>
                      <c:pt idx="8841">
                        <c:v>44832.067476851851</c:v>
                      </c:pt>
                      <c:pt idx="8842">
                        <c:v>44832.067488425928</c:v>
                      </c:pt>
                      <c:pt idx="8843">
                        <c:v>44832.067499999997</c:v>
                      </c:pt>
                      <c:pt idx="8844">
                        <c:v>44832.067511574074</c:v>
                      </c:pt>
                      <c:pt idx="8845">
                        <c:v>44832.067523148151</c:v>
                      </c:pt>
                      <c:pt idx="8846">
                        <c:v>44832.06753472222</c:v>
                      </c:pt>
                      <c:pt idx="8847">
                        <c:v>44832.067546296297</c:v>
                      </c:pt>
                      <c:pt idx="8848">
                        <c:v>44832.067557870374</c:v>
                      </c:pt>
                      <c:pt idx="8849">
                        <c:v>44832.067569444444</c:v>
                      </c:pt>
                      <c:pt idx="8850">
                        <c:v>44832.06758101852</c:v>
                      </c:pt>
                      <c:pt idx="8851">
                        <c:v>44832.06759259259</c:v>
                      </c:pt>
                      <c:pt idx="8852">
                        <c:v>44832.067604166667</c:v>
                      </c:pt>
                      <c:pt idx="8853">
                        <c:v>44832.067615740743</c:v>
                      </c:pt>
                      <c:pt idx="8854">
                        <c:v>44832.067627314813</c:v>
                      </c:pt>
                      <c:pt idx="8855">
                        <c:v>44832.06763888889</c:v>
                      </c:pt>
                      <c:pt idx="8856">
                        <c:v>44832.067650462966</c:v>
                      </c:pt>
                      <c:pt idx="8857">
                        <c:v>44832.067662037036</c:v>
                      </c:pt>
                      <c:pt idx="8858">
                        <c:v>44832.067673611113</c:v>
                      </c:pt>
                      <c:pt idx="8859">
                        <c:v>44832.067685185182</c:v>
                      </c:pt>
                      <c:pt idx="8860">
                        <c:v>44832.067696759259</c:v>
                      </c:pt>
                      <c:pt idx="8861">
                        <c:v>44832.067708333336</c:v>
                      </c:pt>
                      <c:pt idx="8862">
                        <c:v>44832.067719907405</c:v>
                      </c:pt>
                      <c:pt idx="8863">
                        <c:v>44832.067731481482</c:v>
                      </c:pt>
                      <c:pt idx="8864">
                        <c:v>44832.067743055559</c:v>
                      </c:pt>
                      <c:pt idx="8865">
                        <c:v>44832.067754629628</c:v>
                      </c:pt>
                      <c:pt idx="8866">
                        <c:v>44832.067766203705</c:v>
                      </c:pt>
                      <c:pt idx="8867">
                        <c:v>44832.067777777775</c:v>
                      </c:pt>
                      <c:pt idx="8868">
                        <c:v>44832.067789351851</c:v>
                      </c:pt>
                      <c:pt idx="8869">
                        <c:v>44832.067800925928</c:v>
                      </c:pt>
                      <c:pt idx="8870">
                        <c:v>44832.067812499998</c:v>
                      </c:pt>
                      <c:pt idx="8871">
                        <c:v>44832.067824074074</c:v>
                      </c:pt>
                      <c:pt idx="8872">
                        <c:v>44832.067835648151</c:v>
                      </c:pt>
                      <c:pt idx="8873">
                        <c:v>44832.067847222221</c:v>
                      </c:pt>
                      <c:pt idx="8874">
                        <c:v>44832.067858796298</c:v>
                      </c:pt>
                      <c:pt idx="8875">
                        <c:v>44832.067870370367</c:v>
                      </c:pt>
                      <c:pt idx="8876">
                        <c:v>44832.067881944444</c:v>
                      </c:pt>
                      <c:pt idx="8877">
                        <c:v>44832.067893518521</c:v>
                      </c:pt>
                      <c:pt idx="8878">
                        <c:v>44832.06790509259</c:v>
                      </c:pt>
                      <c:pt idx="8879">
                        <c:v>44832.067916666667</c:v>
                      </c:pt>
                      <c:pt idx="8880">
                        <c:v>44832.067928240744</c:v>
                      </c:pt>
                      <c:pt idx="8881">
                        <c:v>44832.067939814813</c:v>
                      </c:pt>
                      <c:pt idx="8882">
                        <c:v>44832.06795138889</c:v>
                      </c:pt>
                      <c:pt idx="8883">
                        <c:v>44832.067962962959</c:v>
                      </c:pt>
                      <c:pt idx="8884">
                        <c:v>44832.067974537036</c:v>
                      </c:pt>
                      <c:pt idx="8885">
                        <c:v>44832.067986111113</c:v>
                      </c:pt>
                      <c:pt idx="8886">
                        <c:v>44832.067997685182</c:v>
                      </c:pt>
                      <c:pt idx="8887">
                        <c:v>44832.068009259259</c:v>
                      </c:pt>
                      <c:pt idx="8888">
                        <c:v>44832.068020833336</c:v>
                      </c:pt>
                      <c:pt idx="8889">
                        <c:v>44832.068032407406</c:v>
                      </c:pt>
                      <c:pt idx="8890">
                        <c:v>44832.068043981482</c:v>
                      </c:pt>
                      <c:pt idx="8891">
                        <c:v>44832.068055555559</c:v>
                      </c:pt>
                      <c:pt idx="8892">
                        <c:v>44832.068067129629</c:v>
                      </c:pt>
                      <c:pt idx="8893">
                        <c:v>44832.068078703705</c:v>
                      </c:pt>
                      <c:pt idx="8894">
                        <c:v>44832.068090277775</c:v>
                      </c:pt>
                      <c:pt idx="8895">
                        <c:v>44832.068101851852</c:v>
                      </c:pt>
                      <c:pt idx="8896">
                        <c:v>44832.068113425928</c:v>
                      </c:pt>
                      <c:pt idx="8897">
                        <c:v>44832.068124999998</c:v>
                      </c:pt>
                      <c:pt idx="8898">
                        <c:v>44832.068136574075</c:v>
                      </c:pt>
                      <c:pt idx="8899">
                        <c:v>44832.068148148152</c:v>
                      </c:pt>
                      <c:pt idx="8900">
                        <c:v>44832.068159722221</c:v>
                      </c:pt>
                      <c:pt idx="8901">
                        <c:v>44832.068171296298</c:v>
                      </c:pt>
                      <c:pt idx="8902">
                        <c:v>44832.068182870367</c:v>
                      </c:pt>
                      <c:pt idx="8903">
                        <c:v>44832.068194444444</c:v>
                      </c:pt>
                      <c:pt idx="8904">
                        <c:v>44832.068206018521</c:v>
                      </c:pt>
                      <c:pt idx="8905">
                        <c:v>44832.06821759259</c:v>
                      </c:pt>
                      <c:pt idx="8906">
                        <c:v>44832.068229166667</c:v>
                      </c:pt>
                      <c:pt idx="8907">
                        <c:v>44832.068240740744</c:v>
                      </c:pt>
                      <c:pt idx="8908">
                        <c:v>44832.068252314813</c:v>
                      </c:pt>
                      <c:pt idx="8909">
                        <c:v>44832.06826388889</c:v>
                      </c:pt>
                      <c:pt idx="8910">
                        <c:v>44832.06827546296</c:v>
                      </c:pt>
                      <c:pt idx="8911">
                        <c:v>44832.068287037036</c:v>
                      </c:pt>
                      <c:pt idx="8912">
                        <c:v>44832.068298611113</c:v>
                      </c:pt>
                      <c:pt idx="8913">
                        <c:v>44832.068310185183</c:v>
                      </c:pt>
                      <c:pt idx="8914">
                        <c:v>44832.06832175926</c:v>
                      </c:pt>
                      <c:pt idx="8915">
                        <c:v>44832.068333333336</c:v>
                      </c:pt>
                      <c:pt idx="8916">
                        <c:v>44832.068344907406</c:v>
                      </c:pt>
                      <c:pt idx="8917">
                        <c:v>44832.068356481483</c:v>
                      </c:pt>
                      <c:pt idx="8918">
                        <c:v>44832.068368055552</c:v>
                      </c:pt>
                      <c:pt idx="8919">
                        <c:v>44832.068379629629</c:v>
                      </c:pt>
                      <c:pt idx="8920">
                        <c:v>44832.068391203706</c:v>
                      </c:pt>
                      <c:pt idx="8921">
                        <c:v>44832.068402777775</c:v>
                      </c:pt>
                      <c:pt idx="8922">
                        <c:v>44832.068414351852</c:v>
                      </c:pt>
                      <c:pt idx="8923">
                        <c:v>44832.068425925929</c:v>
                      </c:pt>
                      <c:pt idx="8924">
                        <c:v>44832.068437499998</c:v>
                      </c:pt>
                      <c:pt idx="8925">
                        <c:v>44832.068449074075</c:v>
                      </c:pt>
                      <c:pt idx="8926">
                        <c:v>44832.068460648145</c:v>
                      </c:pt>
                      <c:pt idx="8927">
                        <c:v>44832.068472222221</c:v>
                      </c:pt>
                      <c:pt idx="8928">
                        <c:v>44832.068483796298</c:v>
                      </c:pt>
                      <c:pt idx="8929">
                        <c:v>44832.068495370368</c:v>
                      </c:pt>
                      <c:pt idx="8930">
                        <c:v>44832.068506944444</c:v>
                      </c:pt>
                      <c:pt idx="8931">
                        <c:v>44832.068518518521</c:v>
                      </c:pt>
                      <c:pt idx="8932">
                        <c:v>44832.068530092591</c:v>
                      </c:pt>
                      <c:pt idx="8933">
                        <c:v>44832.068541666667</c:v>
                      </c:pt>
                      <c:pt idx="8934">
                        <c:v>44832.068553240744</c:v>
                      </c:pt>
                      <c:pt idx="8935">
                        <c:v>44832.068564814814</c:v>
                      </c:pt>
                      <c:pt idx="8936">
                        <c:v>44832.068576388891</c:v>
                      </c:pt>
                      <c:pt idx="8937">
                        <c:v>44832.06858796296</c:v>
                      </c:pt>
                      <c:pt idx="8938">
                        <c:v>44832.068599537037</c:v>
                      </c:pt>
                      <c:pt idx="8939">
                        <c:v>44832.068611111114</c:v>
                      </c:pt>
                      <c:pt idx="8940">
                        <c:v>44832.068622685183</c:v>
                      </c:pt>
                      <c:pt idx="8941">
                        <c:v>44832.06863425926</c:v>
                      </c:pt>
                      <c:pt idx="8942">
                        <c:v>44832.068645833337</c:v>
                      </c:pt>
                      <c:pt idx="8943">
                        <c:v>44832.068657407406</c:v>
                      </c:pt>
                      <c:pt idx="8944">
                        <c:v>44832.068668981483</c:v>
                      </c:pt>
                      <c:pt idx="8945">
                        <c:v>44832.068680555552</c:v>
                      </c:pt>
                      <c:pt idx="8946">
                        <c:v>44832.068692129629</c:v>
                      </c:pt>
                      <c:pt idx="8947">
                        <c:v>44832.068703703706</c:v>
                      </c:pt>
                      <c:pt idx="8948">
                        <c:v>44832.068715277775</c:v>
                      </c:pt>
                      <c:pt idx="8949">
                        <c:v>44832.068726851852</c:v>
                      </c:pt>
                      <c:pt idx="8950">
                        <c:v>44832.068738425929</c:v>
                      </c:pt>
                      <c:pt idx="8951">
                        <c:v>44832.068749999999</c:v>
                      </c:pt>
                      <c:pt idx="8952">
                        <c:v>44832.068761574075</c:v>
                      </c:pt>
                      <c:pt idx="8953">
                        <c:v>44832.068773148145</c:v>
                      </c:pt>
                      <c:pt idx="8954">
                        <c:v>44832.068784722222</c:v>
                      </c:pt>
                      <c:pt idx="8955">
                        <c:v>44832.068796296298</c:v>
                      </c:pt>
                      <c:pt idx="8956">
                        <c:v>44832.068807870368</c:v>
                      </c:pt>
                      <c:pt idx="8957">
                        <c:v>44832.068819444445</c:v>
                      </c:pt>
                      <c:pt idx="8958">
                        <c:v>44832.068831018521</c:v>
                      </c:pt>
                      <c:pt idx="8959">
                        <c:v>44832.068842592591</c:v>
                      </c:pt>
                      <c:pt idx="8960">
                        <c:v>44832.068854166668</c:v>
                      </c:pt>
                      <c:pt idx="8961">
                        <c:v>44832.068865740737</c:v>
                      </c:pt>
                      <c:pt idx="8962">
                        <c:v>44832.068877314814</c:v>
                      </c:pt>
                      <c:pt idx="8963">
                        <c:v>44832.068888888891</c:v>
                      </c:pt>
                      <c:pt idx="8964">
                        <c:v>44832.06890046296</c:v>
                      </c:pt>
                      <c:pt idx="8965">
                        <c:v>44832.068912037037</c:v>
                      </c:pt>
                      <c:pt idx="8966">
                        <c:v>44832.068923611114</c:v>
                      </c:pt>
                      <c:pt idx="8967">
                        <c:v>44832.068935185183</c:v>
                      </c:pt>
                      <c:pt idx="8968">
                        <c:v>44832.06894675926</c:v>
                      </c:pt>
                      <c:pt idx="8969">
                        <c:v>44832.068958333337</c:v>
                      </c:pt>
                      <c:pt idx="8970">
                        <c:v>44832.068969907406</c:v>
                      </c:pt>
                      <c:pt idx="8971">
                        <c:v>44832.068981481483</c:v>
                      </c:pt>
                      <c:pt idx="8972">
                        <c:v>44832.068993055553</c:v>
                      </c:pt>
                      <c:pt idx="8973">
                        <c:v>44832.069004629629</c:v>
                      </c:pt>
                      <c:pt idx="8974">
                        <c:v>44832.069016203706</c:v>
                      </c:pt>
                      <c:pt idx="8975">
                        <c:v>44832.069027777776</c:v>
                      </c:pt>
                      <c:pt idx="8976">
                        <c:v>44832.069039351853</c:v>
                      </c:pt>
                      <c:pt idx="8977">
                        <c:v>44832.069050925929</c:v>
                      </c:pt>
                      <c:pt idx="8978">
                        <c:v>44832.069062499999</c:v>
                      </c:pt>
                      <c:pt idx="8979">
                        <c:v>44832.069074074076</c:v>
                      </c:pt>
                      <c:pt idx="8980">
                        <c:v>44832.069085648145</c:v>
                      </c:pt>
                      <c:pt idx="8981">
                        <c:v>44832.069097222222</c:v>
                      </c:pt>
                      <c:pt idx="8982">
                        <c:v>44832.069108796299</c:v>
                      </c:pt>
                      <c:pt idx="8983">
                        <c:v>44832.069120370368</c:v>
                      </c:pt>
                      <c:pt idx="8984">
                        <c:v>44832.069131944445</c:v>
                      </c:pt>
                      <c:pt idx="8985">
                        <c:v>44832.069143518522</c:v>
                      </c:pt>
                      <c:pt idx="8986">
                        <c:v>44832.069155092591</c:v>
                      </c:pt>
                      <c:pt idx="8987">
                        <c:v>44832.069166666668</c:v>
                      </c:pt>
                      <c:pt idx="8988">
                        <c:v>44832.069178240738</c:v>
                      </c:pt>
                      <c:pt idx="8989">
                        <c:v>44832.069189814814</c:v>
                      </c:pt>
                      <c:pt idx="8990">
                        <c:v>44832.069201388891</c:v>
                      </c:pt>
                      <c:pt idx="8991">
                        <c:v>44832.069212962961</c:v>
                      </c:pt>
                      <c:pt idx="8992">
                        <c:v>44832.069224537037</c:v>
                      </c:pt>
                      <c:pt idx="8993">
                        <c:v>44832.069236111114</c:v>
                      </c:pt>
                      <c:pt idx="8994">
                        <c:v>44832.069247685184</c:v>
                      </c:pt>
                      <c:pt idx="8995">
                        <c:v>44832.06925925926</c:v>
                      </c:pt>
                      <c:pt idx="8996">
                        <c:v>44832.06927083333</c:v>
                      </c:pt>
                      <c:pt idx="8997">
                        <c:v>44832.069282407407</c:v>
                      </c:pt>
                      <c:pt idx="8998">
                        <c:v>44832.069293981483</c:v>
                      </c:pt>
                      <c:pt idx="8999">
                        <c:v>44832.069305555553</c:v>
                      </c:pt>
                      <c:pt idx="9000">
                        <c:v>44832.06931712963</c:v>
                      </c:pt>
                      <c:pt idx="9001">
                        <c:v>44832.069328703707</c:v>
                      </c:pt>
                      <c:pt idx="9002">
                        <c:v>44832.069340277776</c:v>
                      </c:pt>
                      <c:pt idx="9003">
                        <c:v>44832.069351851853</c:v>
                      </c:pt>
                      <c:pt idx="9004">
                        <c:v>44832.069363425922</c:v>
                      </c:pt>
                      <c:pt idx="9005">
                        <c:v>44832.069374999999</c:v>
                      </c:pt>
                      <c:pt idx="9006">
                        <c:v>44832.069386574076</c:v>
                      </c:pt>
                      <c:pt idx="9007">
                        <c:v>44832.069398148145</c:v>
                      </c:pt>
                      <c:pt idx="9008">
                        <c:v>44832.069409722222</c:v>
                      </c:pt>
                      <c:pt idx="9009">
                        <c:v>44832.069421296299</c:v>
                      </c:pt>
                      <c:pt idx="9010">
                        <c:v>44832.069432870368</c:v>
                      </c:pt>
                      <c:pt idx="9011">
                        <c:v>44832.069444444445</c:v>
                      </c:pt>
                      <c:pt idx="9012">
                        <c:v>44832.069456018522</c:v>
                      </c:pt>
                      <c:pt idx="9013">
                        <c:v>44832.069467592592</c:v>
                      </c:pt>
                      <c:pt idx="9014">
                        <c:v>44832.069479166668</c:v>
                      </c:pt>
                      <c:pt idx="9015">
                        <c:v>44832.069490740738</c:v>
                      </c:pt>
                      <c:pt idx="9016">
                        <c:v>44832.069502314815</c:v>
                      </c:pt>
                      <c:pt idx="9017">
                        <c:v>44832.069513888891</c:v>
                      </c:pt>
                      <c:pt idx="9018">
                        <c:v>44832.069525462961</c:v>
                      </c:pt>
                      <c:pt idx="9019">
                        <c:v>44832.069537037038</c:v>
                      </c:pt>
                      <c:pt idx="9020">
                        <c:v>44832.069548611114</c:v>
                      </c:pt>
                      <c:pt idx="9021">
                        <c:v>44832.069560185184</c:v>
                      </c:pt>
                      <c:pt idx="9022">
                        <c:v>44832.069571759261</c:v>
                      </c:pt>
                      <c:pt idx="9023">
                        <c:v>44832.06958333333</c:v>
                      </c:pt>
                      <c:pt idx="9024">
                        <c:v>44832.069594907407</c:v>
                      </c:pt>
                      <c:pt idx="9025">
                        <c:v>44832.069606481484</c:v>
                      </c:pt>
                      <c:pt idx="9026">
                        <c:v>44832.069618055553</c:v>
                      </c:pt>
                      <c:pt idx="9027">
                        <c:v>44832.06962962963</c:v>
                      </c:pt>
                      <c:pt idx="9028">
                        <c:v>44832.069641203707</c:v>
                      </c:pt>
                      <c:pt idx="9029">
                        <c:v>44832.069652777776</c:v>
                      </c:pt>
                      <c:pt idx="9030">
                        <c:v>44832.069664351853</c:v>
                      </c:pt>
                      <c:pt idx="9031">
                        <c:v>44832.069675925923</c:v>
                      </c:pt>
                      <c:pt idx="9032">
                        <c:v>44832.069687499999</c:v>
                      </c:pt>
                      <c:pt idx="9033">
                        <c:v>44832.069699074076</c:v>
                      </c:pt>
                      <c:pt idx="9034">
                        <c:v>44832.069710648146</c:v>
                      </c:pt>
                      <c:pt idx="9035">
                        <c:v>44832.069722222222</c:v>
                      </c:pt>
                      <c:pt idx="9036">
                        <c:v>44832.069733796299</c:v>
                      </c:pt>
                      <c:pt idx="9037">
                        <c:v>44832.069745370369</c:v>
                      </c:pt>
                      <c:pt idx="9038">
                        <c:v>44832.069756944446</c:v>
                      </c:pt>
                      <c:pt idx="9039">
                        <c:v>44832.069768518515</c:v>
                      </c:pt>
                      <c:pt idx="9040">
                        <c:v>44832.069780092592</c:v>
                      </c:pt>
                      <c:pt idx="9041">
                        <c:v>44832.069791666669</c:v>
                      </c:pt>
                      <c:pt idx="9042">
                        <c:v>44832.069803240738</c:v>
                      </c:pt>
                      <c:pt idx="9043">
                        <c:v>44832.069814814815</c:v>
                      </c:pt>
                      <c:pt idx="9044">
                        <c:v>44832.069826388892</c:v>
                      </c:pt>
                      <c:pt idx="9045">
                        <c:v>44832.069837962961</c:v>
                      </c:pt>
                      <c:pt idx="9046">
                        <c:v>44832.069849537038</c:v>
                      </c:pt>
                      <c:pt idx="9047">
                        <c:v>44832.069861111115</c:v>
                      </c:pt>
                      <c:pt idx="9048">
                        <c:v>44832.069872685184</c:v>
                      </c:pt>
                      <c:pt idx="9049">
                        <c:v>44832.069884259261</c:v>
                      </c:pt>
                      <c:pt idx="9050">
                        <c:v>44832.069895833331</c:v>
                      </c:pt>
                      <c:pt idx="9051">
                        <c:v>44832.069907407407</c:v>
                      </c:pt>
                      <c:pt idx="9052">
                        <c:v>44832.069918981484</c:v>
                      </c:pt>
                      <c:pt idx="9053">
                        <c:v>44832.069930555554</c:v>
                      </c:pt>
                      <c:pt idx="9054">
                        <c:v>44832.06994212963</c:v>
                      </c:pt>
                      <c:pt idx="9055">
                        <c:v>44832.069953703707</c:v>
                      </c:pt>
                      <c:pt idx="9056">
                        <c:v>44832.069965277777</c:v>
                      </c:pt>
                      <c:pt idx="9057">
                        <c:v>44832.069976851853</c:v>
                      </c:pt>
                      <c:pt idx="9058">
                        <c:v>44832.069988425923</c:v>
                      </c:pt>
                      <c:pt idx="9059">
                        <c:v>44832.07</c:v>
                      </c:pt>
                      <c:pt idx="9060">
                        <c:v>44832.070011574076</c:v>
                      </c:pt>
                      <c:pt idx="9061">
                        <c:v>44832.070023148146</c:v>
                      </c:pt>
                      <c:pt idx="9062">
                        <c:v>44832.070034722223</c:v>
                      </c:pt>
                      <c:pt idx="9063">
                        <c:v>44832.0700462963</c:v>
                      </c:pt>
                      <c:pt idx="9064">
                        <c:v>44832.070057870369</c:v>
                      </c:pt>
                      <c:pt idx="9065">
                        <c:v>44832.070069444446</c:v>
                      </c:pt>
                      <c:pt idx="9066">
                        <c:v>44832.070081018515</c:v>
                      </c:pt>
                      <c:pt idx="9067">
                        <c:v>44832.070092592592</c:v>
                      </c:pt>
                      <c:pt idx="9068">
                        <c:v>44832.070104166669</c:v>
                      </c:pt>
                      <c:pt idx="9069">
                        <c:v>44832.070115740738</c:v>
                      </c:pt>
                      <c:pt idx="9070">
                        <c:v>44832.070127314815</c:v>
                      </c:pt>
                      <c:pt idx="9071">
                        <c:v>44832.070138888892</c:v>
                      </c:pt>
                      <c:pt idx="9072">
                        <c:v>44832.070150462961</c:v>
                      </c:pt>
                      <c:pt idx="9073">
                        <c:v>44832.070162037038</c:v>
                      </c:pt>
                      <c:pt idx="9074">
                        <c:v>44832.070173611108</c:v>
                      </c:pt>
                      <c:pt idx="9075">
                        <c:v>44832.070185185185</c:v>
                      </c:pt>
                      <c:pt idx="9076">
                        <c:v>44832.070196759261</c:v>
                      </c:pt>
                      <c:pt idx="9077">
                        <c:v>44832.070208333331</c:v>
                      </c:pt>
                      <c:pt idx="9078">
                        <c:v>44832.070219907408</c:v>
                      </c:pt>
                      <c:pt idx="9079">
                        <c:v>44832.070231481484</c:v>
                      </c:pt>
                      <c:pt idx="9080">
                        <c:v>44832.070243055554</c:v>
                      </c:pt>
                      <c:pt idx="9081">
                        <c:v>44832.070254629631</c:v>
                      </c:pt>
                      <c:pt idx="9082">
                        <c:v>44832.0702662037</c:v>
                      </c:pt>
                      <c:pt idx="9083">
                        <c:v>44832.070277777777</c:v>
                      </c:pt>
                      <c:pt idx="9084">
                        <c:v>44832.070289351854</c:v>
                      </c:pt>
                      <c:pt idx="9085">
                        <c:v>44832.070300925923</c:v>
                      </c:pt>
                      <c:pt idx="9086">
                        <c:v>44832.0703125</c:v>
                      </c:pt>
                      <c:pt idx="9087">
                        <c:v>44832.070324074077</c:v>
                      </c:pt>
                      <c:pt idx="9088">
                        <c:v>44832.070335648146</c:v>
                      </c:pt>
                      <c:pt idx="9089">
                        <c:v>44832.070347222223</c:v>
                      </c:pt>
                      <c:pt idx="9090">
                        <c:v>44832.0703587963</c:v>
                      </c:pt>
                      <c:pt idx="9091">
                        <c:v>44832.070370370369</c:v>
                      </c:pt>
                      <c:pt idx="9092">
                        <c:v>44832.070381944446</c:v>
                      </c:pt>
                      <c:pt idx="9093">
                        <c:v>44832.070393518516</c:v>
                      </c:pt>
                      <c:pt idx="9094">
                        <c:v>44832.070405092592</c:v>
                      </c:pt>
                      <c:pt idx="9095">
                        <c:v>44832.070416666669</c:v>
                      </c:pt>
                      <c:pt idx="9096">
                        <c:v>44832.070428240739</c:v>
                      </c:pt>
                      <c:pt idx="9097">
                        <c:v>44832.070439814815</c:v>
                      </c:pt>
                      <c:pt idx="9098">
                        <c:v>44832.070451388892</c:v>
                      </c:pt>
                      <c:pt idx="9099">
                        <c:v>44832.070462962962</c:v>
                      </c:pt>
                      <c:pt idx="9100">
                        <c:v>44832.070474537039</c:v>
                      </c:pt>
                      <c:pt idx="9101">
                        <c:v>44832.070486111108</c:v>
                      </c:pt>
                      <c:pt idx="9102">
                        <c:v>44832.070497685185</c:v>
                      </c:pt>
                      <c:pt idx="9103">
                        <c:v>44832.070509259262</c:v>
                      </c:pt>
                      <c:pt idx="9104">
                        <c:v>44832.070520833331</c:v>
                      </c:pt>
                      <c:pt idx="9105">
                        <c:v>44832.070532407408</c:v>
                      </c:pt>
                      <c:pt idx="9106">
                        <c:v>44832.070543981485</c:v>
                      </c:pt>
                      <c:pt idx="9107">
                        <c:v>44832.070555555554</c:v>
                      </c:pt>
                      <c:pt idx="9108">
                        <c:v>44832.070567129631</c:v>
                      </c:pt>
                      <c:pt idx="9109">
                        <c:v>44832.0705787037</c:v>
                      </c:pt>
                      <c:pt idx="9110">
                        <c:v>44832.070590277777</c:v>
                      </c:pt>
                      <c:pt idx="9111">
                        <c:v>44832.070601851854</c:v>
                      </c:pt>
                      <c:pt idx="9112">
                        <c:v>44832.070613425924</c:v>
                      </c:pt>
                      <c:pt idx="9113">
                        <c:v>44832.070625</c:v>
                      </c:pt>
                      <c:pt idx="9114">
                        <c:v>44832.070636574077</c:v>
                      </c:pt>
                      <c:pt idx="9115">
                        <c:v>44832.070648148147</c:v>
                      </c:pt>
                      <c:pt idx="9116">
                        <c:v>44832.070659722223</c:v>
                      </c:pt>
                      <c:pt idx="9117">
                        <c:v>44832.070671296293</c:v>
                      </c:pt>
                      <c:pt idx="9118">
                        <c:v>44832.07068287037</c:v>
                      </c:pt>
                      <c:pt idx="9119">
                        <c:v>44832.070694444446</c:v>
                      </c:pt>
                      <c:pt idx="9120">
                        <c:v>44832.070706018516</c:v>
                      </c:pt>
                      <c:pt idx="9121">
                        <c:v>44832.070717592593</c:v>
                      </c:pt>
                      <c:pt idx="9122">
                        <c:v>44832.070729166669</c:v>
                      </c:pt>
                      <c:pt idx="9123">
                        <c:v>44832.070740740739</c:v>
                      </c:pt>
                      <c:pt idx="9124">
                        <c:v>44832.070752314816</c:v>
                      </c:pt>
                      <c:pt idx="9125">
                        <c:v>44832.070763888885</c:v>
                      </c:pt>
                      <c:pt idx="9126">
                        <c:v>44832.070775462962</c:v>
                      </c:pt>
                      <c:pt idx="9127">
                        <c:v>44832.070787037039</c:v>
                      </c:pt>
                      <c:pt idx="9128">
                        <c:v>44832.070798611108</c:v>
                      </c:pt>
                      <c:pt idx="9129">
                        <c:v>44832.070810185185</c:v>
                      </c:pt>
                      <c:pt idx="9130">
                        <c:v>44832.070821759262</c:v>
                      </c:pt>
                      <c:pt idx="9131">
                        <c:v>44832.070833333331</c:v>
                      </c:pt>
                      <c:pt idx="9132">
                        <c:v>44832.070844907408</c:v>
                      </c:pt>
                      <c:pt idx="9133">
                        <c:v>44832.070856481485</c:v>
                      </c:pt>
                      <c:pt idx="9134">
                        <c:v>44832.070868055554</c:v>
                      </c:pt>
                      <c:pt idx="9135">
                        <c:v>44832.070879629631</c:v>
                      </c:pt>
                      <c:pt idx="9136">
                        <c:v>44832.070891203701</c:v>
                      </c:pt>
                      <c:pt idx="9137">
                        <c:v>44832.070902777778</c:v>
                      </c:pt>
                      <c:pt idx="9138">
                        <c:v>44832.070914351854</c:v>
                      </c:pt>
                      <c:pt idx="9139">
                        <c:v>44832.070925925924</c:v>
                      </c:pt>
                      <c:pt idx="9140">
                        <c:v>44832.070937500001</c:v>
                      </c:pt>
                      <c:pt idx="9141">
                        <c:v>44832.070949074077</c:v>
                      </c:pt>
                      <c:pt idx="9142">
                        <c:v>44832.070960648147</c:v>
                      </c:pt>
                      <c:pt idx="9143">
                        <c:v>44832.070983796293</c:v>
                      </c:pt>
                      <c:pt idx="9144">
                        <c:v>44832.07099537037</c:v>
                      </c:pt>
                      <c:pt idx="9145">
                        <c:v>44832.071006944447</c:v>
                      </c:pt>
                      <c:pt idx="9146">
                        <c:v>44832.071018518516</c:v>
                      </c:pt>
                      <c:pt idx="9147">
                        <c:v>44832.071030092593</c:v>
                      </c:pt>
                      <c:pt idx="9148">
                        <c:v>44832.07104166667</c:v>
                      </c:pt>
                      <c:pt idx="9149">
                        <c:v>44832.071053240739</c:v>
                      </c:pt>
                      <c:pt idx="9150">
                        <c:v>44832.071053240739</c:v>
                      </c:pt>
                      <c:pt idx="9151">
                        <c:v>44832.071064814816</c:v>
                      </c:pt>
                      <c:pt idx="9152">
                        <c:v>44832.071076388886</c:v>
                      </c:pt>
                      <c:pt idx="9153">
                        <c:v>44832.071087962962</c:v>
                      </c:pt>
                      <c:pt idx="9154">
                        <c:v>44832.071099537039</c:v>
                      </c:pt>
                      <c:pt idx="9155">
                        <c:v>44832.071111111109</c:v>
                      </c:pt>
                      <c:pt idx="9156">
                        <c:v>44832.071122685185</c:v>
                      </c:pt>
                      <c:pt idx="9157">
                        <c:v>44832.071134259262</c:v>
                      </c:pt>
                      <c:pt idx="9158">
                        <c:v>44832.071145833332</c:v>
                      </c:pt>
                      <c:pt idx="9159">
                        <c:v>44832.071157407408</c:v>
                      </c:pt>
                      <c:pt idx="9160">
                        <c:v>44832.071168981478</c:v>
                      </c:pt>
                      <c:pt idx="9161">
                        <c:v>44832.071192129632</c:v>
                      </c:pt>
                      <c:pt idx="9162">
                        <c:v>44832.071203703701</c:v>
                      </c:pt>
                      <c:pt idx="9163">
                        <c:v>44832.071215277778</c:v>
                      </c:pt>
                      <c:pt idx="9164">
                        <c:v>44832.071226851855</c:v>
                      </c:pt>
                      <c:pt idx="9165">
                        <c:v>44832.071238425924</c:v>
                      </c:pt>
                      <c:pt idx="9166">
                        <c:v>44832.071250000001</c:v>
                      </c:pt>
                      <c:pt idx="9167">
                        <c:v>44832.071261574078</c:v>
                      </c:pt>
                      <c:pt idx="9168">
                        <c:v>44832.071273148147</c:v>
                      </c:pt>
                      <c:pt idx="9169">
                        <c:v>44832.071284722224</c:v>
                      </c:pt>
                      <c:pt idx="9170">
                        <c:v>44832.071296296293</c:v>
                      </c:pt>
                      <c:pt idx="9171">
                        <c:v>44832.07130787037</c:v>
                      </c:pt>
                      <c:pt idx="9172">
                        <c:v>44832.071319444447</c:v>
                      </c:pt>
                      <c:pt idx="9173">
                        <c:v>44832.071331018517</c:v>
                      </c:pt>
                      <c:pt idx="9174">
                        <c:v>44832.071342592593</c:v>
                      </c:pt>
                      <c:pt idx="9175">
                        <c:v>44832.07135416667</c:v>
                      </c:pt>
                      <c:pt idx="9176">
                        <c:v>44832.07136574074</c:v>
                      </c:pt>
                      <c:pt idx="9177">
                        <c:v>44832.071377314816</c:v>
                      </c:pt>
                      <c:pt idx="9178">
                        <c:v>44832.071388888886</c:v>
                      </c:pt>
                      <c:pt idx="9179">
                        <c:v>44832.071400462963</c:v>
                      </c:pt>
                      <c:pt idx="9180">
                        <c:v>44832.071412037039</c:v>
                      </c:pt>
                      <c:pt idx="9181">
                        <c:v>44832.071423611109</c:v>
                      </c:pt>
                      <c:pt idx="9182">
                        <c:v>44832.071435185186</c:v>
                      </c:pt>
                      <c:pt idx="9183">
                        <c:v>44832.071446759262</c:v>
                      </c:pt>
                      <c:pt idx="9184">
                        <c:v>44832.071458333332</c:v>
                      </c:pt>
                      <c:pt idx="9185">
                        <c:v>44832.071469907409</c:v>
                      </c:pt>
                      <c:pt idx="9186">
                        <c:v>44832.071481481478</c:v>
                      </c:pt>
                      <c:pt idx="9187">
                        <c:v>44832.071493055555</c:v>
                      </c:pt>
                      <c:pt idx="9188">
                        <c:v>44832.071504629632</c:v>
                      </c:pt>
                      <c:pt idx="9189">
                        <c:v>44832.071516203701</c:v>
                      </c:pt>
                      <c:pt idx="9190">
                        <c:v>44832.071527777778</c:v>
                      </c:pt>
                      <c:pt idx="9191">
                        <c:v>44832.071539351855</c:v>
                      </c:pt>
                      <c:pt idx="9192">
                        <c:v>44832.071550925924</c:v>
                      </c:pt>
                      <c:pt idx="9193">
                        <c:v>44832.071562500001</c:v>
                      </c:pt>
                      <c:pt idx="9194">
                        <c:v>44832.071574074071</c:v>
                      </c:pt>
                      <c:pt idx="9195">
                        <c:v>44832.071585648147</c:v>
                      </c:pt>
                      <c:pt idx="9196">
                        <c:v>44832.071597222224</c:v>
                      </c:pt>
                      <c:pt idx="9197">
                        <c:v>44832.071608796294</c:v>
                      </c:pt>
                      <c:pt idx="9198">
                        <c:v>44832.071620370371</c:v>
                      </c:pt>
                      <c:pt idx="9199">
                        <c:v>44832.071631944447</c:v>
                      </c:pt>
                      <c:pt idx="9200">
                        <c:v>44832.071643518517</c:v>
                      </c:pt>
                      <c:pt idx="9201">
                        <c:v>44832.071655092594</c:v>
                      </c:pt>
                      <c:pt idx="9202">
                        <c:v>44832.071666666663</c:v>
                      </c:pt>
                      <c:pt idx="9203">
                        <c:v>44832.07167824074</c:v>
                      </c:pt>
                      <c:pt idx="9204">
                        <c:v>44832.071689814817</c:v>
                      </c:pt>
                      <c:pt idx="9205">
                        <c:v>44832.071701388886</c:v>
                      </c:pt>
                      <c:pt idx="9206">
                        <c:v>44832.071712962963</c:v>
                      </c:pt>
                      <c:pt idx="9207">
                        <c:v>44832.07172453704</c:v>
                      </c:pt>
                      <c:pt idx="9208">
                        <c:v>44832.071736111109</c:v>
                      </c:pt>
                      <c:pt idx="9209">
                        <c:v>44832.071747685186</c:v>
                      </c:pt>
                      <c:pt idx="9210">
                        <c:v>44832.071759259263</c:v>
                      </c:pt>
                      <c:pt idx="9211">
                        <c:v>44832.071770833332</c:v>
                      </c:pt>
                      <c:pt idx="9212">
                        <c:v>44832.071782407409</c:v>
                      </c:pt>
                      <c:pt idx="9213">
                        <c:v>44832.071793981479</c:v>
                      </c:pt>
                      <c:pt idx="9214">
                        <c:v>44832.071805555555</c:v>
                      </c:pt>
                      <c:pt idx="9215">
                        <c:v>44832.071817129632</c:v>
                      </c:pt>
                      <c:pt idx="9216">
                        <c:v>44832.071828703702</c:v>
                      </c:pt>
                      <c:pt idx="9217">
                        <c:v>44832.071840277778</c:v>
                      </c:pt>
                      <c:pt idx="9218">
                        <c:v>44832.071851851855</c:v>
                      </c:pt>
                      <c:pt idx="9219">
                        <c:v>44832.071863425925</c:v>
                      </c:pt>
                      <c:pt idx="9220">
                        <c:v>44832.071875000001</c:v>
                      </c:pt>
                      <c:pt idx="9221">
                        <c:v>44832.071886574071</c:v>
                      </c:pt>
                      <c:pt idx="9222">
                        <c:v>44832.071898148148</c:v>
                      </c:pt>
                      <c:pt idx="9223">
                        <c:v>44832.071909722225</c:v>
                      </c:pt>
                      <c:pt idx="9224">
                        <c:v>44832.071921296294</c:v>
                      </c:pt>
                      <c:pt idx="9225">
                        <c:v>44832.071932870371</c:v>
                      </c:pt>
                      <c:pt idx="9226">
                        <c:v>44832.071944444448</c:v>
                      </c:pt>
                      <c:pt idx="9227">
                        <c:v>44832.071956018517</c:v>
                      </c:pt>
                      <c:pt idx="9228">
                        <c:v>44832.071967592594</c:v>
                      </c:pt>
                      <c:pt idx="9229">
                        <c:v>44832.071979166663</c:v>
                      </c:pt>
                      <c:pt idx="9230">
                        <c:v>44832.07199074074</c:v>
                      </c:pt>
                      <c:pt idx="9231">
                        <c:v>44832.072002314817</c:v>
                      </c:pt>
                      <c:pt idx="9232">
                        <c:v>44832.072013888886</c:v>
                      </c:pt>
                      <c:pt idx="9233">
                        <c:v>44832.072025462963</c:v>
                      </c:pt>
                      <c:pt idx="9234">
                        <c:v>44832.07203703704</c:v>
                      </c:pt>
                      <c:pt idx="9235">
                        <c:v>44832.072048611109</c:v>
                      </c:pt>
                      <c:pt idx="9236">
                        <c:v>44832.072060185186</c:v>
                      </c:pt>
                      <c:pt idx="9237">
                        <c:v>44832.072071759256</c:v>
                      </c:pt>
                      <c:pt idx="9238">
                        <c:v>44832.072083333333</c:v>
                      </c:pt>
                      <c:pt idx="9239">
                        <c:v>44832.072094907409</c:v>
                      </c:pt>
                      <c:pt idx="9240">
                        <c:v>44832.072106481479</c:v>
                      </c:pt>
                      <c:pt idx="9241">
                        <c:v>44832.072118055556</c:v>
                      </c:pt>
                      <c:pt idx="9242">
                        <c:v>44832.072129629632</c:v>
                      </c:pt>
                      <c:pt idx="9243">
                        <c:v>44832.072141203702</c:v>
                      </c:pt>
                      <c:pt idx="9244">
                        <c:v>44832.072152777779</c:v>
                      </c:pt>
                      <c:pt idx="9245">
                        <c:v>44832.072164351855</c:v>
                      </c:pt>
                      <c:pt idx="9246">
                        <c:v>44832.072175925925</c:v>
                      </c:pt>
                      <c:pt idx="9247">
                        <c:v>44832.072187500002</c:v>
                      </c:pt>
                      <c:pt idx="9248">
                        <c:v>44832.072199074071</c:v>
                      </c:pt>
                      <c:pt idx="9249">
                        <c:v>44832.072210648148</c:v>
                      </c:pt>
                      <c:pt idx="9250">
                        <c:v>44832.072222222225</c:v>
                      </c:pt>
                      <c:pt idx="9251">
                        <c:v>44832.072233796294</c:v>
                      </c:pt>
                      <c:pt idx="9252">
                        <c:v>44832.072245370371</c:v>
                      </c:pt>
                      <c:pt idx="9253">
                        <c:v>44832.072256944448</c:v>
                      </c:pt>
                      <c:pt idx="9254">
                        <c:v>44832.072268518517</c:v>
                      </c:pt>
                      <c:pt idx="9255">
                        <c:v>44832.072280092594</c:v>
                      </c:pt>
                      <c:pt idx="9256">
                        <c:v>44832.072291666664</c:v>
                      </c:pt>
                      <c:pt idx="9257">
                        <c:v>44832.07230324074</c:v>
                      </c:pt>
                      <c:pt idx="9258">
                        <c:v>44832.072314814817</c:v>
                      </c:pt>
                      <c:pt idx="9259">
                        <c:v>44832.072326388887</c:v>
                      </c:pt>
                      <c:pt idx="9260">
                        <c:v>44832.072337962964</c:v>
                      </c:pt>
                      <c:pt idx="9261">
                        <c:v>44832.07234953704</c:v>
                      </c:pt>
                      <c:pt idx="9262">
                        <c:v>44832.07236111111</c:v>
                      </c:pt>
                      <c:pt idx="9263">
                        <c:v>44832.072372685187</c:v>
                      </c:pt>
                      <c:pt idx="9264">
                        <c:v>44832.072384259256</c:v>
                      </c:pt>
                      <c:pt idx="9265">
                        <c:v>44832.072395833333</c:v>
                      </c:pt>
                      <c:pt idx="9266">
                        <c:v>44832.07240740741</c:v>
                      </c:pt>
                      <c:pt idx="9267">
                        <c:v>44832.072418981479</c:v>
                      </c:pt>
                      <c:pt idx="9268">
                        <c:v>44832.072430555556</c:v>
                      </c:pt>
                      <c:pt idx="9269">
                        <c:v>44832.072442129633</c:v>
                      </c:pt>
                      <c:pt idx="9270">
                        <c:v>44832.072453703702</c:v>
                      </c:pt>
                      <c:pt idx="9271">
                        <c:v>44832.072465277779</c:v>
                      </c:pt>
                      <c:pt idx="9272">
                        <c:v>44832.072476851848</c:v>
                      </c:pt>
                      <c:pt idx="9273">
                        <c:v>44832.072488425925</c:v>
                      </c:pt>
                      <c:pt idx="9274">
                        <c:v>44832.072500000002</c:v>
                      </c:pt>
                      <c:pt idx="9275">
                        <c:v>44832.072511574072</c:v>
                      </c:pt>
                      <c:pt idx="9276">
                        <c:v>44832.072523148148</c:v>
                      </c:pt>
                      <c:pt idx="9277">
                        <c:v>44832.072534722225</c:v>
                      </c:pt>
                      <c:pt idx="9278">
                        <c:v>44832.072546296295</c:v>
                      </c:pt>
                      <c:pt idx="9279">
                        <c:v>44832.072557870371</c:v>
                      </c:pt>
                      <c:pt idx="9280">
                        <c:v>44832.072569444441</c:v>
                      </c:pt>
                      <c:pt idx="9281">
                        <c:v>44832.072581018518</c:v>
                      </c:pt>
                      <c:pt idx="9282">
                        <c:v>44832.072592592594</c:v>
                      </c:pt>
                      <c:pt idx="9283">
                        <c:v>44832.072604166664</c:v>
                      </c:pt>
                      <c:pt idx="9284">
                        <c:v>44832.072615740741</c:v>
                      </c:pt>
                      <c:pt idx="9285">
                        <c:v>44832.072627314818</c:v>
                      </c:pt>
                      <c:pt idx="9286">
                        <c:v>44832.072638888887</c:v>
                      </c:pt>
                      <c:pt idx="9287">
                        <c:v>44832.072650462964</c:v>
                      </c:pt>
                      <c:pt idx="9288">
                        <c:v>44832.072662037041</c:v>
                      </c:pt>
                      <c:pt idx="9289">
                        <c:v>44832.07267361111</c:v>
                      </c:pt>
                      <c:pt idx="9290">
                        <c:v>44832.072685185187</c:v>
                      </c:pt>
                      <c:pt idx="9291">
                        <c:v>44832.072696759256</c:v>
                      </c:pt>
                      <c:pt idx="9292">
                        <c:v>44832.072708333333</c:v>
                      </c:pt>
                      <c:pt idx="9293">
                        <c:v>44832.07271990741</c:v>
                      </c:pt>
                      <c:pt idx="9294">
                        <c:v>44832.072731481479</c:v>
                      </c:pt>
                      <c:pt idx="9295">
                        <c:v>44832.072743055556</c:v>
                      </c:pt>
                      <c:pt idx="9296">
                        <c:v>44832.072754629633</c:v>
                      </c:pt>
                      <c:pt idx="9297">
                        <c:v>44832.072766203702</c:v>
                      </c:pt>
                      <c:pt idx="9298">
                        <c:v>44832.072777777779</c:v>
                      </c:pt>
                      <c:pt idx="9299">
                        <c:v>44832.072789351849</c:v>
                      </c:pt>
                      <c:pt idx="9300">
                        <c:v>44832.072800925926</c:v>
                      </c:pt>
                      <c:pt idx="9301">
                        <c:v>44832.072812500002</c:v>
                      </c:pt>
                      <c:pt idx="9302">
                        <c:v>44832.072824074072</c:v>
                      </c:pt>
                      <c:pt idx="9303">
                        <c:v>44832.072835648149</c:v>
                      </c:pt>
                      <c:pt idx="9304">
                        <c:v>44832.072847222225</c:v>
                      </c:pt>
                      <c:pt idx="9305">
                        <c:v>44832.072858796295</c:v>
                      </c:pt>
                      <c:pt idx="9306">
                        <c:v>44832.072870370372</c:v>
                      </c:pt>
                      <c:pt idx="9307">
                        <c:v>44832.072881944441</c:v>
                      </c:pt>
                      <c:pt idx="9308">
                        <c:v>44832.072893518518</c:v>
                      </c:pt>
                      <c:pt idx="9309">
                        <c:v>44832.072905092595</c:v>
                      </c:pt>
                      <c:pt idx="9310">
                        <c:v>44832.072916666664</c:v>
                      </c:pt>
                      <c:pt idx="9311">
                        <c:v>44832.072928240741</c:v>
                      </c:pt>
                      <c:pt idx="9312">
                        <c:v>44832.072939814818</c:v>
                      </c:pt>
                      <c:pt idx="9313">
                        <c:v>44832.072951388887</c:v>
                      </c:pt>
                      <c:pt idx="9314">
                        <c:v>44832.072962962964</c:v>
                      </c:pt>
                      <c:pt idx="9315">
                        <c:v>44832.072974537034</c:v>
                      </c:pt>
                      <c:pt idx="9316">
                        <c:v>44832.07298611111</c:v>
                      </c:pt>
                      <c:pt idx="9317">
                        <c:v>44832.072997685187</c:v>
                      </c:pt>
                      <c:pt idx="9318">
                        <c:v>44832.073009259257</c:v>
                      </c:pt>
                      <c:pt idx="9319">
                        <c:v>44832.073020833333</c:v>
                      </c:pt>
                      <c:pt idx="9320">
                        <c:v>44832.07303240741</c:v>
                      </c:pt>
                      <c:pt idx="9321">
                        <c:v>44832.07304398148</c:v>
                      </c:pt>
                      <c:pt idx="9322">
                        <c:v>44832.073055555556</c:v>
                      </c:pt>
                      <c:pt idx="9323">
                        <c:v>44832.073067129626</c:v>
                      </c:pt>
                      <c:pt idx="9324">
                        <c:v>44832.073078703703</c:v>
                      </c:pt>
                      <c:pt idx="9325">
                        <c:v>44832.07309027778</c:v>
                      </c:pt>
                      <c:pt idx="9326">
                        <c:v>44832.073101851849</c:v>
                      </c:pt>
                      <c:pt idx="9327">
                        <c:v>44832.073113425926</c:v>
                      </c:pt>
                      <c:pt idx="9328">
                        <c:v>44832.073125000003</c:v>
                      </c:pt>
                      <c:pt idx="9329">
                        <c:v>44832.073136574072</c:v>
                      </c:pt>
                      <c:pt idx="9330">
                        <c:v>44832.073148148149</c:v>
                      </c:pt>
                      <c:pt idx="9331">
                        <c:v>44832.073159722226</c:v>
                      </c:pt>
                      <c:pt idx="9332">
                        <c:v>44832.073171296295</c:v>
                      </c:pt>
                      <c:pt idx="9333">
                        <c:v>44832.073182870372</c:v>
                      </c:pt>
                      <c:pt idx="9334">
                        <c:v>44832.073194444441</c:v>
                      </c:pt>
                      <c:pt idx="9335">
                        <c:v>44832.073206018518</c:v>
                      </c:pt>
                      <c:pt idx="9336">
                        <c:v>44832.073217592595</c:v>
                      </c:pt>
                      <c:pt idx="9337">
                        <c:v>44832.073229166665</c:v>
                      </c:pt>
                      <c:pt idx="9338">
                        <c:v>44832.073240740741</c:v>
                      </c:pt>
                      <c:pt idx="9339">
                        <c:v>44832.073252314818</c:v>
                      </c:pt>
                      <c:pt idx="9340">
                        <c:v>44832.073263888888</c:v>
                      </c:pt>
                      <c:pt idx="9341">
                        <c:v>44832.073275462964</c:v>
                      </c:pt>
                      <c:pt idx="9342">
                        <c:v>44832.073287037034</c:v>
                      </c:pt>
                      <c:pt idx="9343">
                        <c:v>44832.073298611111</c:v>
                      </c:pt>
                      <c:pt idx="9344">
                        <c:v>44832.073310185187</c:v>
                      </c:pt>
                      <c:pt idx="9345">
                        <c:v>44832.073321759257</c:v>
                      </c:pt>
                      <c:pt idx="9346">
                        <c:v>44832.073333333334</c:v>
                      </c:pt>
                      <c:pt idx="9347">
                        <c:v>44832.073344907411</c:v>
                      </c:pt>
                      <c:pt idx="9348">
                        <c:v>44832.07335648148</c:v>
                      </c:pt>
                      <c:pt idx="9349">
                        <c:v>44832.073368055557</c:v>
                      </c:pt>
                      <c:pt idx="9350">
                        <c:v>44832.073379629626</c:v>
                      </c:pt>
                      <c:pt idx="9351">
                        <c:v>44832.073391203703</c:v>
                      </c:pt>
                      <c:pt idx="9352">
                        <c:v>44832.07340277778</c:v>
                      </c:pt>
                      <c:pt idx="9353">
                        <c:v>44832.073414351849</c:v>
                      </c:pt>
                      <c:pt idx="9354">
                        <c:v>44832.073425925926</c:v>
                      </c:pt>
                      <c:pt idx="9355">
                        <c:v>44832.073437500003</c:v>
                      </c:pt>
                      <c:pt idx="9356">
                        <c:v>44832.073449074072</c:v>
                      </c:pt>
                      <c:pt idx="9357">
                        <c:v>44832.073460648149</c:v>
                      </c:pt>
                      <c:pt idx="9358">
                        <c:v>44832.073472222219</c:v>
                      </c:pt>
                      <c:pt idx="9359">
                        <c:v>44832.073483796295</c:v>
                      </c:pt>
                      <c:pt idx="9360">
                        <c:v>44832.073495370372</c:v>
                      </c:pt>
                      <c:pt idx="9361">
                        <c:v>44832.073506944442</c:v>
                      </c:pt>
                      <c:pt idx="9362">
                        <c:v>44832.073518518519</c:v>
                      </c:pt>
                      <c:pt idx="9363">
                        <c:v>44832.073530092595</c:v>
                      </c:pt>
                      <c:pt idx="9364">
                        <c:v>44832.073541666665</c:v>
                      </c:pt>
                      <c:pt idx="9365">
                        <c:v>44832.073553240742</c:v>
                      </c:pt>
                      <c:pt idx="9366">
                        <c:v>44832.073564814818</c:v>
                      </c:pt>
                      <c:pt idx="9367">
                        <c:v>44832.073576388888</c:v>
                      </c:pt>
                      <c:pt idx="9368">
                        <c:v>44832.073587962965</c:v>
                      </c:pt>
                      <c:pt idx="9369">
                        <c:v>44832.073599537034</c:v>
                      </c:pt>
                      <c:pt idx="9370">
                        <c:v>44832.073611111111</c:v>
                      </c:pt>
                      <c:pt idx="9371">
                        <c:v>44832.073622685188</c:v>
                      </c:pt>
                      <c:pt idx="9372">
                        <c:v>44832.073634259257</c:v>
                      </c:pt>
                      <c:pt idx="9373">
                        <c:v>44832.073645833334</c:v>
                      </c:pt>
                      <c:pt idx="9374">
                        <c:v>44832.073657407411</c:v>
                      </c:pt>
                      <c:pt idx="9375">
                        <c:v>44832.07366898148</c:v>
                      </c:pt>
                      <c:pt idx="9376">
                        <c:v>44832.073680555557</c:v>
                      </c:pt>
                      <c:pt idx="9377">
                        <c:v>44832.073692129627</c:v>
                      </c:pt>
                      <c:pt idx="9378">
                        <c:v>44832.073703703703</c:v>
                      </c:pt>
                      <c:pt idx="9379">
                        <c:v>44832.07371527778</c:v>
                      </c:pt>
                      <c:pt idx="9380">
                        <c:v>44832.07372685185</c:v>
                      </c:pt>
                      <c:pt idx="9381">
                        <c:v>44832.073738425926</c:v>
                      </c:pt>
                      <c:pt idx="9382">
                        <c:v>44832.073750000003</c:v>
                      </c:pt>
                      <c:pt idx="9383">
                        <c:v>44832.073761574073</c:v>
                      </c:pt>
                      <c:pt idx="9384">
                        <c:v>44832.073773148149</c:v>
                      </c:pt>
                      <c:pt idx="9385">
                        <c:v>44832.073784722219</c:v>
                      </c:pt>
                      <c:pt idx="9386">
                        <c:v>44832.073796296296</c:v>
                      </c:pt>
                      <c:pt idx="9387">
                        <c:v>44832.073807870373</c:v>
                      </c:pt>
                      <c:pt idx="9388">
                        <c:v>44832.073819444442</c:v>
                      </c:pt>
                      <c:pt idx="9389">
                        <c:v>44832.073831018519</c:v>
                      </c:pt>
                      <c:pt idx="9390">
                        <c:v>44832.073842592596</c:v>
                      </c:pt>
                      <c:pt idx="9391">
                        <c:v>44832.073854166665</c:v>
                      </c:pt>
                      <c:pt idx="9392">
                        <c:v>44832.073865740742</c:v>
                      </c:pt>
                      <c:pt idx="9393">
                        <c:v>44832.073877314811</c:v>
                      </c:pt>
                      <c:pt idx="9394">
                        <c:v>44832.073888888888</c:v>
                      </c:pt>
                      <c:pt idx="9395">
                        <c:v>44832.073900462965</c:v>
                      </c:pt>
                      <c:pt idx="9396">
                        <c:v>44832.073912037034</c:v>
                      </c:pt>
                      <c:pt idx="9397">
                        <c:v>44832.073923611111</c:v>
                      </c:pt>
                      <c:pt idx="9398">
                        <c:v>44832.073935185188</c:v>
                      </c:pt>
                      <c:pt idx="9399">
                        <c:v>44832.073946759258</c:v>
                      </c:pt>
                      <c:pt idx="9400">
                        <c:v>44832.073958333334</c:v>
                      </c:pt>
                      <c:pt idx="9401">
                        <c:v>44832.073969907404</c:v>
                      </c:pt>
                      <c:pt idx="9402">
                        <c:v>44832.073981481481</c:v>
                      </c:pt>
                      <c:pt idx="9403">
                        <c:v>44832.073993055557</c:v>
                      </c:pt>
                      <c:pt idx="9404">
                        <c:v>44832.074004629627</c:v>
                      </c:pt>
                      <c:pt idx="9405">
                        <c:v>44832.074016203704</c:v>
                      </c:pt>
                      <c:pt idx="9406">
                        <c:v>44832.07402777778</c:v>
                      </c:pt>
                      <c:pt idx="9407">
                        <c:v>44832.07403935185</c:v>
                      </c:pt>
                      <c:pt idx="9408">
                        <c:v>44832.074050925927</c:v>
                      </c:pt>
                      <c:pt idx="9409">
                        <c:v>44832.074062500003</c:v>
                      </c:pt>
                      <c:pt idx="9410">
                        <c:v>44832.074074074073</c:v>
                      </c:pt>
                      <c:pt idx="9411">
                        <c:v>44832.07408564815</c:v>
                      </c:pt>
                      <c:pt idx="9412">
                        <c:v>44832.074097222219</c:v>
                      </c:pt>
                      <c:pt idx="9413">
                        <c:v>44832.074108796296</c:v>
                      </c:pt>
                      <c:pt idx="9414">
                        <c:v>44832.074120370373</c:v>
                      </c:pt>
                      <c:pt idx="9415">
                        <c:v>44832.074131944442</c:v>
                      </c:pt>
                      <c:pt idx="9416">
                        <c:v>44832.074143518519</c:v>
                      </c:pt>
                      <c:pt idx="9417">
                        <c:v>44832.074155092596</c:v>
                      </c:pt>
                      <c:pt idx="9418">
                        <c:v>44832.074166666665</c:v>
                      </c:pt>
                      <c:pt idx="9419">
                        <c:v>44832.074178240742</c:v>
                      </c:pt>
                      <c:pt idx="9420">
                        <c:v>44832.074189814812</c:v>
                      </c:pt>
                      <c:pt idx="9421">
                        <c:v>44832.074201388888</c:v>
                      </c:pt>
                      <c:pt idx="9422">
                        <c:v>44832.074212962965</c:v>
                      </c:pt>
                      <c:pt idx="9423">
                        <c:v>44832.074224537035</c:v>
                      </c:pt>
                      <c:pt idx="9424">
                        <c:v>44832.074236111112</c:v>
                      </c:pt>
                      <c:pt idx="9425">
                        <c:v>44832.074247685188</c:v>
                      </c:pt>
                      <c:pt idx="9426">
                        <c:v>44832.074259259258</c:v>
                      </c:pt>
                      <c:pt idx="9427">
                        <c:v>44832.074270833335</c:v>
                      </c:pt>
                      <c:pt idx="9428">
                        <c:v>44832.074282407404</c:v>
                      </c:pt>
                      <c:pt idx="9429">
                        <c:v>44832.074293981481</c:v>
                      </c:pt>
                      <c:pt idx="9430">
                        <c:v>44832.074305555558</c:v>
                      </c:pt>
                      <c:pt idx="9431">
                        <c:v>44832.074317129627</c:v>
                      </c:pt>
                      <c:pt idx="9432">
                        <c:v>44832.074328703704</c:v>
                      </c:pt>
                      <c:pt idx="9433">
                        <c:v>44832.074340277781</c:v>
                      </c:pt>
                      <c:pt idx="9434">
                        <c:v>44832.07435185185</c:v>
                      </c:pt>
                      <c:pt idx="9435">
                        <c:v>44832.074363425927</c:v>
                      </c:pt>
                      <c:pt idx="9436">
                        <c:v>44832.074374999997</c:v>
                      </c:pt>
                      <c:pt idx="9437">
                        <c:v>44832.074386574073</c:v>
                      </c:pt>
                      <c:pt idx="9438">
                        <c:v>44832.07439814815</c:v>
                      </c:pt>
                      <c:pt idx="9439">
                        <c:v>44832.07440972222</c:v>
                      </c:pt>
                      <c:pt idx="9440">
                        <c:v>44832.074421296296</c:v>
                      </c:pt>
                      <c:pt idx="9441">
                        <c:v>44832.074432870373</c:v>
                      </c:pt>
                      <c:pt idx="9442">
                        <c:v>44832.074444444443</c:v>
                      </c:pt>
                      <c:pt idx="9443">
                        <c:v>44832.074456018519</c:v>
                      </c:pt>
                      <c:pt idx="9444">
                        <c:v>44832.074467592596</c:v>
                      </c:pt>
                      <c:pt idx="9445">
                        <c:v>44832.074479166666</c:v>
                      </c:pt>
                      <c:pt idx="9446">
                        <c:v>44832.074490740742</c:v>
                      </c:pt>
                      <c:pt idx="9447">
                        <c:v>44832.074502314812</c:v>
                      </c:pt>
                      <c:pt idx="9448">
                        <c:v>44832.074513888889</c:v>
                      </c:pt>
                      <c:pt idx="9449">
                        <c:v>44832.074525462966</c:v>
                      </c:pt>
                      <c:pt idx="9450">
                        <c:v>44832.074537037035</c:v>
                      </c:pt>
                      <c:pt idx="9451">
                        <c:v>44832.074548611112</c:v>
                      </c:pt>
                      <c:pt idx="9452">
                        <c:v>44832.074560185189</c:v>
                      </c:pt>
                      <c:pt idx="9453">
                        <c:v>44832.074571759258</c:v>
                      </c:pt>
                      <c:pt idx="9454">
                        <c:v>44832.074583333335</c:v>
                      </c:pt>
                      <c:pt idx="9455">
                        <c:v>44832.074594907404</c:v>
                      </c:pt>
                      <c:pt idx="9456">
                        <c:v>44832.074606481481</c:v>
                      </c:pt>
                      <c:pt idx="9457">
                        <c:v>44832.074618055558</c:v>
                      </c:pt>
                      <c:pt idx="9458">
                        <c:v>44832.074629629627</c:v>
                      </c:pt>
                      <c:pt idx="9459">
                        <c:v>44832.074641203704</c:v>
                      </c:pt>
                      <c:pt idx="9460">
                        <c:v>44832.074652777781</c:v>
                      </c:pt>
                      <c:pt idx="9461">
                        <c:v>44832.074664351851</c:v>
                      </c:pt>
                      <c:pt idx="9462">
                        <c:v>44832.074675925927</c:v>
                      </c:pt>
                      <c:pt idx="9463">
                        <c:v>44832.074687499997</c:v>
                      </c:pt>
                      <c:pt idx="9464">
                        <c:v>44832.074699074074</c:v>
                      </c:pt>
                      <c:pt idx="9465">
                        <c:v>44832.07471064815</c:v>
                      </c:pt>
                      <c:pt idx="9466">
                        <c:v>44832.07472222222</c:v>
                      </c:pt>
                      <c:pt idx="9467">
                        <c:v>44832.074733796297</c:v>
                      </c:pt>
                      <c:pt idx="9468">
                        <c:v>44832.074745370373</c:v>
                      </c:pt>
                      <c:pt idx="9469">
                        <c:v>44832.074756944443</c:v>
                      </c:pt>
                      <c:pt idx="9470">
                        <c:v>44832.07476851852</c:v>
                      </c:pt>
                      <c:pt idx="9471">
                        <c:v>44832.074780092589</c:v>
                      </c:pt>
                      <c:pt idx="9472">
                        <c:v>44832.074791666666</c:v>
                      </c:pt>
                      <c:pt idx="9473">
                        <c:v>44832.074803240743</c:v>
                      </c:pt>
                      <c:pt idx="9474">
                        <c:v>44832.074814814812</c:v>
                      </c:pt>
                      <c:pt idx="9475">
                        <c:v>44832.074826388889</c:v>
                      </c:pt>
                      <c:pt idx="9476">
                        <c:v>44832.074837962966</c:v>
                      </c:pt>
                      <c:pt idx="9477">
                        <c:v>44832.074849537035</c:v>
                      </c:pt>
                      <c:pt idx="9478">
                        <c:v>44832.074861111112</c:v>
                      </c:pt>
                      <c:pt idx="9479">
                        <c:v>44832.074872685182</c:v>
                      </c:pt>
                      <c:pt idx="9480">
                        <c:v>44832.074884259258</c:v>
                      </c:pt>
                      <c:pt idx="9481">
                        <c:v>44832.074895833335</c:v>
                      </c:pt>
                      <c:pt idx="9482">
                        <c:v>44832.074907407405</c:v>
                      </c:pt>
                      <c:pt idx="9483">
                        <c:v>44832.074918981481</c:v>
                      </c:pt>
                      <c:pt idx="9484">
                        <c:v>44832.074930555558</c:v>
                      </c:pt>
                      <c:pt idx="9485">
                        <c:v>44832.074942129628</c:v>
                      </c:pt>
                      <c:pt idx="9486">
                        <c:v>44832.074953703705</c:v>
                      </c:pt>
                      <c:pt idx="9487">
                        <c:v>44832.074976851851</c:v>
                      </c:pt>
                      <c:pt idx="9488">
                        <c:v>44832.074988425928</c:v>
                      </c:pt>
                      <c:pt idx="9489">
                        <c:v>44832.074999999997</c:v>
                      </c:pt>
                      <c:pt idx="9490">
                        <c:v>44832.075011574074</c:v>
                      </c:pt>
                      <c:pt idx="9491">
                        <c:v>44832.075023148151</c:v>
                      </c:pt>
                      <c:pt idx="9492">
                        <c:v>44832.07503472222</c:v>
                      </c:pt>
                      <c:pt idx="9493">
                        <c:v>44832.075046296297</c:v>
                      </c:pt>
                      <c:pt idx="9494">
                        <c:v>44832.075057870374</c:v>
                      </c:pt>
                      <c:pt idx="9495">
                        <c:v>44832.075069444443</c:v>
                      </c:pt>
                      <c:pt idx="9496">
                        <c:v>44832.07508101852</c:v>
                      </c:pt>
                      <c:pt idx="9497">
                        <c:v>44832.07508101852</c:v>
                      </c:pt>
                      <c:pt idx="9498">
                        <c:v>44832.075092592589</c:v>
                      </c:pt>
                      <c:pt idx="9499">
                        <c:v>44832.075104166666</c:v>
                      </c:pt>
                      <c:pt idx="9500">
                        <c:v>44832.075115740743</c:v>
                      </c:pt>
                      <c:pt idx="9501">
                        <c:v>44832.075127314813</c:v>
                      </c:pt>
                      <c:pt idx="9502">
                        <c:v>44832.075138888889</c:v>
                      </c:pt>
                      <c:pt idx="9503">
                        <c:v>44832.075150462966</c:v>
                      </c:pt>
                      <c:pt idx="9504">
                        <c:v>44832.075162037036</c:v>
                      </c:pt>
                      <c:pt idx="9505">
                        <c:v>44832.075185185182</c:v>
                      </c:pt>
                      <c:pt idx="9506">
                        <c:v>44832.075196759259</c:v>
                      </c:pt>
                      <c:pt idx="9507">
                        <c:v>44832.075208333335</c:v>
                      </c:pt>
                      <c:pt idx="9508">
                        <c:v>44832.075219907405</c:v>
                      </c:pt>
                      <c:pt idx="9509">
                        <c:v>44832.075231481482</c:v>
                      </c:pt>
                      <c:pt idx="9510">
                        <c:v>44832.075243055559</c:v>
                      </c:pt>
                      <c:pt idx="9511">
                        <c:v>44832.075254629628</c:v>
                      </c:pt>
                      <c:pt idx="9512">
                        <c:v>44832.075266203705</c:v>
                      </c:pt>
                      <c:pt idx="9513">
                        <c:v>44832.075277777774</c:v>
                      </c:pt>
                      <c:pt idx="9514">
                        <c:v>44832.075289351851</c:v>
                      </c:pt>
                      <c:pt idx="9515">
                        <c:v>44832.075300925928</c:v>
                      </c:pt>
                      <c:pt idx="9516">
                        <c:v>44832.075312499997</c:v>
                      </c:pt>
                      <c:pt idx="9517">
                        <c:v>44832.075324074074</c:v>
                      </c:pt>
                      <c:pt idx="9518">
                        <c:v>44832.075335648151</c:v>
                      </c:pt>
                      <c:pt idx="9519">
                        <c:v>44832.07534722222</c:v>
                      </c:pt>
                      <c:pt idx="9520">
                        <c:v>44832.075358796297</c:v>
                      </c:pt>
                      <c:pt idx="9521">
                        <c:v>44832.075370370374</c:v>
                      </c:pt>
                      <c:pt idx="9522">
                        <c:v>44832.075381944444</c:v>
                      </c:pt>
                      <c:pt idx="9523">
                        <c:v>44832.07539351852</c:v>
                      </c:pt>
                      <c:pt idx="9524">
                        <c:v>44832.07540509259</c:v>
                      </c:pt>
                      <c:pt idx="9525">
                        <c:v>44832.075416666667</c:v>
                      </c:pt>
                      <c:pt idx="9526">
                        <c:v>44832.075428240743</c:v>
                      </c:pt>
                      <c:pt idx="9527">
                        <c:v>44832.075439814813</c:v>
                      </c:pt>
                      <c:pt idx="9528">
                        <c:v>44832.07545138889</c:v>
                      </c:pt>
                      <c:pt idx="9529">
                        <c:v>44832.075462962966</c:v>
                      </c:pt>
                      <c:pt idx="9530">
                        <c:v>44832.075474537036</c:v>
                      </c:pt>
                      <c:pt idx="9531">
                        <c:v>44832.075486111113</c:v>
                      </c:pt>
                      <c:pt idx="9532">
                        <c:v>44832.075497685182</c:v>
                      </c:pt>
                      <c:pt idx="9533">
                        <c:v>44832.075509259259</c:v>
                      </c:pt>
                      <c:pt idx="9534">
                        <c:v>44832.075520833336</c:v>
                      </c:pt>
                      <c:pt idx="9535">
                        <c:v>44832.075532407405</c:v>
                      </c:pt>
                      <c:pt idx="9536">
                        <c:v>44832.075543981482</c:v>
                      </c:pt>
                      <c:pt idx="9537">
                        <c:v>44832.075555555559</c:v>
                      </c:pt>
                      <c:pt idx="9538">
                        <c:v>44832.075567129628</c:v>
                      </c:pt>
                      <c:pt idx="9539">
                        <c:v>44832.075578703705</c:v>
                      </c:pt>
                      <c:pt idx="9540">
                        <c:v>44832.075590277775</c:v>
                      </c:pt>
                      <c:pt idx="9541">
                        <c:v>44832.075601851851</c:v>
                      </c:pt>
                      <c:pt idx="9542">
                        <c:v>44832.075613425928</c:v>
                      </c:pt>
                      <c:pt idx="9543">
                        <c:v>44832.075624999998</c:v>
                      </c:pt>
                      <c:pt idx="9544">
                        <c:v>44832.075636574074</c:v>
                      </c:pt>
                      <c:pt idx="9545">
                        <c:v>44832.075648148151</c:v>
                      </c:pt>
                      <c:pt idx="9546">
                        <c:v>44832.075659722221</c:v>
                      </c:pt>
                      <c:pt idx="9547">
                        <c:v>44832.075671296298</c:v>
                      </c:pt>
                      <c:pt idx="9548">
                        <c:v>44832.075682870367</c:v>
                      </c:pt>
                      <c:pt idx="9549">
                        <c:v>44832.075694444444</c:v>
                      </c:pt>
                      <c:pt idx="9550">
                        <c:v>44832.075706018521</c:v>
                      </c:pt>
                      <c:pt idx="9551">
                        <c:v>44832.07571759259</c:v>
                      </c:pt>
                      <c:pt idx="9552">
                        <c:v>44832.075729166667</c:v>
                      </c:pt>
                      <c:pt idx="9553">
                        <c:v>44832.075740740744</c:v>
                      </c:pt>
                      <c:pt idx="9554">
                        <c:v>44832.075752314813</c:v>
                      </c:pt>
                      <c:pt idx="9555">
                        <c:v>44832.07576388889</c:v>
                      </c:pt>
                      <c:pt idx="9556">
                        <c:v>44832.075775462959</c:v>
                      </c:pt>
                      <c:pt idx="9557">
                        <c:v>44832.075787037036</c:v>
                      </c:pt>
                      <c:pt idx="9558">
                        <c:v>44832.075798611113</c:v>
                      </c:pt>
                      <c:pt idx="9559">
                        <c:v>44832.075810185182</c:v>
                      </c:pt>
                      <c:pt idx="9560">
                        <c:v>44832.075821759259</c:v>
                      </c:pt>
                      <c:pt idx="9561">
                        <c:v>44832.075833333336</c:v>
                      </c:pt>
                      <c:pt idx="9562">
                        <c:v>44832.075844907406</c:v>
                      </c:pt>
                      <c:pt idx="9563">
                        <c:v>44832.075856481482</c:v>
                      </c:pt>
                      <c:pt idx="9564">
                        <c:v>44832.075868055559</c:v>
                      </c:pt>
                      <c:pt idx="9565">
                        <c:v>44832.075879629629</c:v>
                      </c:pt>
                      <c:pt idx="9566">
                        <c:v>44832.075891203705</c:v>
                      </c:pt>
                      <c:pt idx="9567">
                        <c:v>44832.075902777775</c:v>
                      </c:pt>
                      <c:pt idx="9568">
                        <c:v>44832.075914351852</c:v>
                      </c:pt>
                      <c:pt idx="9569">
                        <c:v>44832.075925925928</c:v>
                      </c:pt>
                      <c:pt idx="9570">
                        <c:v>44832.075937499998</c:v>
                      </c:pt>
                      <c:pt idx="9571">
                        <c:v>44832.075949074075</c:v>
                      </c:pt>
                      <c:pt idx="9572">
                        <c:v>44832.075960648152</c:v>
                      </c:pt>
                      <c:pt idx="9573">
                        <c:v>44832.075972222221</c:v>
                      </c:pt>
                      <c:pt idx="9574">
                        <c:v>44832.075983796298</c:v>
                      </c:pt>
                      <c:pt idx="9575">
                        <c:v>44832.075995370367</c:v>
                      </c:pt>
                      <c:pt idx="9576">
                        <c:v>44832.076006944444</c:v>
                      </c:pt>
                      <c:pt idx="9577">
                        <c:v>44832.076018518521</c:v>
                      </c:pt>
                      <c:pt idx="9578">
                        <c:v>44832.07603009259</c:v>
                      </c:pt>
                      <c:pt idx="9579">
                        <c:v>44832.076041666667</c:v>
                      </c:pt>
                      <c:pt idx="9580">
                        <c:v>44832.076053240744</c:v>
                      </c:pt>
                      <c:pt idx="9581">
                        <c:v>44832.076064814813</c:v>
                      </c:pt>
                      <c:pt idx="9582">
                        <c:v>44832.07607638889</c:v>
                      </c:pt>
                      <c:pt idx="9583">
                        <c:v>44832.07608796296</c:v>
                      </c:pt>
                      <c:pt idx="9584">
                        <c:v>44832.076099537036</c:v>
                      </c:pt>
                      <c:pt idx="9585">
                        <c:v>44832.076111111113</c:v>
                      </c:pt>
                      <c:pt idx="9586">
                        <c:v>44832.076122685183</c:v>
                      </c:pt>
                      <c:pt idx="9587">
                        <c:v>44832.07613425926</c:v>
                      </c:pt>
                      <c:pt idx="9588">
                        <c:v>44832.076145833336</c:v>
                      </c:pt>
                      <c:pt idx="9589">
                        <c:v>44832.076157407406</c:v>
                      </c:pt>
                      <c:pt idx="9590">
                        <c:v>44832.076168981483</c:v>
                      </c:pt>
                      <c:pt idx="9591">
                        <c:v>44832.076180555552</c:v>
                      </c:pt>
                      <c:pt idx="9592">
                        <c:v>44832.076192129629</c:v>
                      </c:pt>
                      <c:pt idx="9593">
                        <c:v>44832.076203703706</c:v>
                      </c:pt>
                      <c:pt idx="9594">
                        <c:v>44832.076215277775</c:v>
                      </c:pt>
                      <c:pt idx="9595">
                        <c:v>44832.076226851852</c:v>
                      </c:pt>
                      <c:pt idx="9596">
                        <c:v>44832.076238425929</c:v>
                      </c:pt>
                      <c:pt idx="9597">
                        <c:v>44832.076249999998</c:v>
                      </c:pt>
                      <c:pt idx="9598">
                        <c:v>44832.076261574075</c:v>
                      </c:pt>
                      <c:pt idx="9599">
                        <c:v>44832.076273148145</c:v>
                      </c:pt>
                      <c:pt idx="9600">
                        <c:v>44832.076284722221</c:v>
                      </c:pt>
                      <c:pt idx="9601">
                        <c:v>44832.076296296298</c:v>
                      </c:pt>
                      <c:pt idx="9602">
                        <c:v>44832.076307870368</c:v>
                      </c:pt>
                      <c:pt idx="9603">
                        <c:v>44832.076319444444</c:v>
                      </c:pt>
                      <c:pt idx="9604">
                        <c:v>44832.076331018521</c:v>
                      </c:pt>
                      <c:pt idx="9605">
                        <c:v>44832.076342592591</c:v>
                      </c:pt>
                      <c:pt idx="9606">
                        <c:v>44832.076354166667</c:v>
                      </c:pt>
                      <c:pt idx="9607">
                        <c:v>44832.076365740744</c:v>
                      </c:pt>
                      <c:pt idx="9608">
                        <c:v>44832.076377314814</c:v>
                      </c:pt>
                      <c:pt idx="9609">
                        <c:v>44832.076388888891</c:v>
                      </c:pt>
                      <c:pt idx="9610">
                        <c:v>44832.07640046296</c:v>
                      </c:pt>
                      <c:pt idx="9611">
                        <c:v>44832.076412037037</c:v>
                      </c:pt>
                      <c:pt idx="9612">
                        <c:v>44832.076423611114</c:v>
                      </c:pt>
                      <c:pt idx="9613">
                        <c:v>44832.076435185183</c:v>
                      </c:pt>
                      <c:pt idx="9614">
                        <c:v>44832.07644675926</c:v>
                      </c:pt>
                      <c:pt idx="9615">
                        <c:v>44832.076458333337</c:v>
                      </c:pt>
                      <c:pt idx="9616">
                        <c:v>44832.076469907406</c:v>
                      </c:pt>
                      <c:pt idx="9617">
                        <c:v>44832.076481481483</c:v>
                      </c:pt>
                      <c:pt idx="9618">
                        <c:v>44832.076493055552</c:v>
                      </c:pt>
                      <c:pt idx="9619">
                        <c:v>44832.076504629629</c:v>
                      </c:pt>
                      <c:pt idx="9620">
                        <c:v>44832.076516203706</c:v>
                      </c:pt>
                      <c:pt idx="9621">
                        <c:v>44832.076527777775</c:v>
                      </c:pt>
                      <c:pt idx="9622">
                        <c:v>44832.076539351852</c:v>
                      </c:pt>
                      <c:pt idx="9623">
                        <c:v>44832.076550925929</c:v>
                      </c:pt>
                      <c:pt idx="9624">
                        <c:v>44832.076562499999</c:v>
                      </c:pt>
                      <c:pt idx="9625">
                        <c:v>44832.076574074075</c:v>
                      </c:pt>
                      <c:pt idx="9626">
                        <c:v>44832.076585648145</c:v>
                      </c:pt>
                      <c:pt idx="9627">
                        <c:v>44832.076597222222</c:v>
                      </c:pt>
                      <c:pt idx="9628">
                        <c:v>44832.076608796298</c:v>
                      </c:pt>
                      <c:pt idx="9629">
                        <c:v>44832.076620370368</c:v>
                      </c:pt>
                      <c:pt idx="9630">
                        <c:v>44832.076631944445</c:v>
                      </c:pt>
                      <c:pt idx="9631">
                        <c:v>44832.076643518521</c:v>
                      </c:pt>
                      <c:pt idx="9632">
                        <c:v>44832.076655092591</c:v>
                      </c:pt>
                      <c:pt idx="9633">
                        <c:v>44832.076666666668</c:v>
                      </c:pt>
                      <c:pt idx="9634">
                        <c:v>44832.076678240737</c:v>
                      </c:pt>
                      <c:pt idx="9635">
                        <c:v>44832.076689814814</c:v>
                      </c:pt>
                      <c:pt idx="9636">
                        <c:v>44832.076701388891</c:v>
                      </c:pt>
                      <c:pt idx="9637">
                        <c:v>44832.07671296296</c:v>
                      </c:pt>
                      <c:pt idx="9638">
                        <c:v>44832.076724537037</c:v>
                      </c:pt>
                      <c:pt idx="9639">
                        <c:v>44832.076736111114</c:v>
                      </c:pt>
                      <c:pt idx="9640">
                        <c:v>44832.076747685183</c:v>
                      </c:pt>
                      <c:pt idx="9641">
                        <c:v>44832.07675925926</c:v>
                      </c:pt>
                      <c:pt idx="9642">
                        <c:v>44832.076770833337</c:v>
                      </c:pt>
                      <c:pt idx="9643">
                        <c:v>44832.076782407406</c:v>
                      </c:pt>
                      <c:pt idx="9644">
                        <c:v>44832.076793981483</c:v>
                      </c:pt>
                      <c:pt idx="9645">
                        <c:v>44832.076805555553</c:v>
                      </c:pt>
                      <c:pt idx="9646">
                        <c:v>44832.076817129629</c:v>
                      </c:pt>
                      <c:pt idx="9647">
                        <c:v>44832.076828703706</c:v>
                      </c:pt>
                      <c:pt idx="9648">
                        <c:v>44832.076840277776</c:v>
                      </c:pt>
                      <c:pt idx="9649">
                        <c:v>44832.076851851853</c:v>
                      </c:pt>
                      <c:pt idx="9650">
                        <c:v>44832.076863425929</c:v>
                      </c:pt>
                      <c:pt idx="9651">
                        <c:v>44832.076874999999</c:v>
                      </c:pt>
                      <c:pt idx="9652">
                        <c:v>44832.076886574076</c:v>
                      </c:pt>
                      <c:pt idx="9653">
                        <c:v>44832.076898148145</c:v>
                      </c:pt>
                      <c:pt idx="9654">
                        <c:v>44832.076909722222</c:v>
                      </c:pt>
                      <c:pt idx="9655">
                        <c:v>44832.076921296299</c:v>
                      </c:pt>
                      <c:pt idx="9656">
                        <c:v>44832.076932870368</c:v>
                      </c:pt>
                      <c:pt idx="9657">
                        <c:v>44832.076944444445</c:v>
                      </c:pt>
                      <c:pt idx="9658">
                        <c:v>44832.076956018522</c:v>
                      </c:pt>
                      <c:pt idx="9659">
                        <c:v>44832.076967592591</c:v>
                      </c:pt>
                      <c:pt idx="9660">
                        <c:v>44832.076979166668</c:v>
                      </c:pt>
                      <c:pt idx="9661">
                        <c:v>44832.076990740738</c:v>
                      </c:pt>
                      <c:pt idx="9662">
                        <c:v>44832.077002314814</c:v>
                      </c:pt>
                      <c:pt idx="9663">
                        <c:v>44832.077013888891</c:v>
                      </c:pt>
                      <c:pt idx="9664">
                        <c:v>44832.077025462961</c:v>
                      </c:pt>
                      <c:pt idx="9665">
                        <c:v>44832.077037037037</c:v>
                      </c:pt>
                      <c:pt idx="9666">
                        <c:v>44832.077048611114</c:v>
                      </c:pt>
                      <c:pt idx="9667">
                        <c:v>44832.077060185184</c:v>
                      </c:pt>
                      <c:pt idx="9668">
                        <c:v>44832.07707175926</c:v>
                      </c:pt>
                      <c:pt idx="9669">
                        <c:v>44832.07708333333</c:v>
                      </c:pt>
                      <c:pt idx="9670">
                        <c:v>44832.077094907407</c:v>
                      </c:pt>
                      <c:pt idx="9671">
                        <c:v>44832.077106481483</c:v>
                      </c:pt>
                      <c:pt idx="9672">
                        <c:v>44832.077118055553</c:v>
                      </c:pt>
                      <c:pt idx="9673">
                        <c:v>44832.07712962963</c:v>
                      </c:pt>
                      <c:pt idx="9674">
                        <c:v>44832.077141203707</c:v>
                      </c:pt>
                      <c:pt idx="9675">
                        <c:v>44832.077152777776</c:v>
                      </c:pt>
                      <c:pt idx="9676">
                        <c:v>44832.077164351853</c:v>
                      </c:pt>
                      <c:pt idx="9677">
                        <c:v>44832.077175925922</c:v>
                      </c:pt>
                      <c:pt idx="9678">
                        <c:v>44832.077187499999</c:v>
                      </c:pt>
                      <c:pt idx="9679">
                        <c:v>44832.077199074076</c:v>
                      </c:pt>
                      <c:pt idx="9680">
                        <c:v>44832.077210648145</c:v>
                      </c:pt>
                      <c:pt idx="9681">
                        <c:v>44832.077222222222</c:v>
                      </c:pt>
                      <c:pt idx="9682">
                        <c:v>44832.077233796299</c:v>
                      </c:pt>
                      <c:pt idx="9683">
                        <c:v>44832.077245370368</c:v>
                      </c:pt>
                      <c:pt idx="9684">
                        <c:v>44832.077256944445</c:v>
                      </c:pt>
                      <c:pt idx="9685">
                        <c:v>44832.077268518522</c:v>
                      </c:pt>
                      <c:pt idx="9686">
                        <c:v>44832.077280092592</c:v>
                      </c:pt>
                      <c:pt idx="9687">
                        <c:v>44832.077291666668</c:v>
                      </c:pt>
                      <c:pt idx="9688">
                        <c:v>44832.077303240738</c:v>
                      </c:pt>
                      <c:pt idx="9689">
                        <c:v>44832.077314814815</c:v>
                      </c:pt>
                      <c:pt idx="9690">
                        <c:v>44832.077326388891</c:v>
                      </c:pt>
                      <c:pt idx="9691">
                        <c:v>44832.077337962961</c:v>
                      </c:pt>
                      <c:pt idx="9692">
                        <c:v>44832.077349537038</c:v>
                      </c:pt>
                      <c:pt idx="9693">
                        <c:v>44832.077361111114</c:v>
                      </c:pt>
                      <c:pt idx="9694">
                        <c:v>44832.077372685184</c:v>
                      </c:pt>
                      <c:pt idx="9695">
                        <c:v>44832.077384259261</c:v>
                      </c:pt>
                      <c:pt idx="9696">
                        <c:v>44832.07739583333</c:v>
                      </c:pt>
                      <c:pt idx="9697">
                        <c:v>44832.077407407407</c:v>
                      </c:pt>
                      <c:pt idx="9698">
                        <c:v>44832.077418981484</c:v>
                      </c:pt>
                      <c:pt idx="9699">
                        <c:v>44832.077430555553</c:v>
                      </c:pt>
                      <c:pt idx="9700">
                        <c:v>44832.07744212963</c:v>
                      </c:pt>
                      <c:pt idx="9701">
                        <c:v>44832.077453703707</c:v>
                      </c:pt>
                      <c:pt idx="9702">
                        <c:v>44832.077465277776</c:v>
                      </c:pt>
                      <c:pt idx="9703">
                        <c:v>44832.077476851853</c:v>
                      </c:pt>
                      <c:pt idx="9704">
                        <c:v>44832.077488425923</c:v>
                      </c:pt>
                      <c:pt idx="9705">
                        <c:v>44832.077499999999</c:v>
                      </c:pt>
                      <c:pt idx="9706">
                        <c:v>44832.077511574076</c:v>
                      </c:pt>
                      <c:pt idx="9707">
                        <c:v>44832.077523148146</c:v>
                      </c:pt>
                      <c:pt idx="9708">
                        <c:v>44832.077534722222</c:v>
                      </c:pt>
                      <c:pt idx="9709">
                        <c:v>44832.077546296299</c:v>
                      </c:pt>
                      <c:pt idx="9710">
                        <c:v>44832.077557870369</c:v>
                      </c:pt>
                      <c:pt idx="9711">
                        <c:v>44832.077569444446</c:v>
                      </c:pt>
                      <c:pt idx="9712">
                        <c:v>44832.077581018515</c:v>
                      </c:pt>
                      <c:pt idx="9713">
                        <c:v>44832.077592592592</c:v>
                      </c:pt>
                      <c:pt idx="9714">
                        <c:v>44832.077604166669</c:v>
                      </c:pt>
                      <c:pt idx="9715">
                        <c:v>44832.077615740738</c:v>
                      </c:pt>
                      <c:pt idx="9716">
                        <c:v>44832.077627314815</c:v>
                      </c:pt>
                      <c:pt idx="9717">
                        <c:v>44832.077638888892</c:v>
                      </c:pt>
                      <c:pt idx="9718">
                        <c:v>44832.077650462961</c:v>
                      </c:pt>
                      <c:pt idx="9719">
                        <c:v>44832.077662037038</c:v>
                      </c:pt>
                      <c:pt idx="9720">
                        <c:v>44832.077673611115</c:v>
                      </c:pt>
                      <c:pt idx="9721">
                        <c:v>44832.077685185184</c:v>
                      </c:pt>
                      <c:pt idx="9722">
                        <c:v>44832.077696759261</c:v>
                      </c:pt>
                      <c:pt idx="9723">
                        <c:v>44832.077708333331</c:v>
                      </c:pt>
                      <c:pt idx="9724">
                        <c:v>44832.077719907407</c:v>
                      </c:pt>
                      <c:pt idx="9725">
                        <c:v>44832.077731481484</c:v>
                      </c:pt>
                      <c:pt idx="9726">
                        <c:v>44832.077743055554</c:v>
                      </c:pt>
                      <c:pt idx="9727">
                        <c:v>44832.07775462963</c:v>
                      </c:pt>
                      <c:pt idx="9728">
                        <c:v>44832.077766203707</c:v>
                      </c:pt>
                      <c:pt idx="9729">
                        <c:v>44832.077777777777</c:v>
                      </c:pt>
                      <c:pt idx="9730">
                        <c:v>44832.077789351853</c:v>
                      </c:pt>
                      <c:pt idx="9731">
                        <c:v>44832.077800925923</c:v>
                      </c:pt>
                      <c:pt idx="9732">
                        <c:v>44832.0778125</c:v>
                      </c:pt>
                      <c:pt idx="9733">
                        <c:v>44832.077824074076</c:v>
                      </c:pt>
                      <c:pt idx="9734">
                        <c:v>44832.077835648146</c:v>
                      </c:pt>
                      <c:pt idx="9735">
                        <c:v>44832.077847222223</c:v>
                      </c:pt>
                      <c:pt idx="9736">
                        <c:v>44832.0778587963</c:v>
                      </c:pt>
                      <c:pt idx="9737">
                        <c:v>44832.077870370369</c:v>
                      </c:pt>
                      <c:pt idx="9738">
                        <c:v>44832.077881944446</c:v>
                      </c:pt>
                      <c:pt idx="9739">
                        <c:v>44832.077893518515</c:v>
                      </c:pt>
                      <c:pt idx="9740">
                        <c:v>44832.077905092592</c:v>
                      </c:pt>
                      <c:pt idx="9741">
                        <c:v>44832.077916666669</c:v>
                      </c:pt>
                      <c:pt idx="9742">
                        <c:v>44832.077928240738</c:v>
                      </c:pt>
                      <c:pt idx="9743">
                        <c:v>44832.077939814815</c:v>
                      </c:pt>
                      <c:pt idx="9744">
                        <c:v>44832.077951388892</c:v>
                      </c:pt>
                      <c:pt idx="9745">
                        <c:v>44832.077962962961</c:v>
                      </c:pt>
                      <c:pt idx="9746">
                        <c:v>44832.077974537038</c:v>
                      </c:pt>
                      <c:pt idx="9747">
                        <c:v>44832.077986111108</c:v>
                      </c:pt>
                      <c:pt idx="9748">
                        <c:v>44832.077997685185</c:v>
                      </c:pt>
                      <c:pt idx="9749">
                        <c:v>44832.078009259261</c:v>
                      </c:pt>
                      <c:pt idx="9750">
                        <c:v>44832.078020833331</c:v>
                      </c:pt>
                      <c:pt idx="9751">
                        <c:v>44832.078032407408</c:v>
                      </c:pt>
                      <c:pt idx="9752">
                        <c:v>44832.078043981484</c:v>
                      </c:pt>
                      <c:pt idx="9753">
                        <c:v>44832.078055555554</c:v>
                      </c:pt>
                      <c:pt idx="9754">
                        <c:v>44832.078067129631</c:v>
                      </c:pt>
                      <c:pt idx="9755">
                        <c:v>44832.0780787037</c:v>
                      </c:pt>
                      <c:pt idx="9756">
                        <c:v>44832.078090277777</c:v>
                      </c:pt>
                      <c:pt idx="9757">
                        <c:v>44832.078101851854</c:v>
                      </c:pt>
                      <c:pt idx="9758">
                        <c:v>44832.078113425923</c:v>
                      </c:pt>
                      <c:pt idx="9759">
                        <c:v>44832.078125</c:v>
                      </c:pt>
                      <c:pt idx="9760">
                        <c:v>44832.078136574077</c:v>
                      </c:pt>
                      <c:pt idx="9761">
                        <c:v>44832.078148148146</c:v>
                      </c:pt>
                      <c:pt idx="9762">
                        <c:v>44832.078159722223</c:v>
                      </c:pt>
                      <c:pt idx="9763">
                        <c:v>44832.0781712963</c:v>
                      </c:pt>
                      <c:pt idx="9764">
                        <c:v>44832.078182870369</c:v>
                      </c:pt>
                      <c:pt idx="9765">
                        <c:v>44832.078194444446</c:v>
                      </c:pt>
                      <c:pt idx="9766">
                        <c:v>44832.078206018516</c:v>
                      </c:pt>
                      <c:pt idx="9767">
                        <c:v>44832.078217592592</c:v>
                      </c:pt>
                      <c:pt idx="9768">
                        <c:v>44832.078229166669</c:v>
                      </c:pt>
                      <c:pt idx="9769">
                        <c:v>44832.078240740739</c:v>
                      </c:pt>
                      <c:pt idx="9770">
                        <c:v>44832.078252314815</c:v>
                      </c:pt>
                      <c:pt idx="9771">
                        <c:v>44832.078263888892</c:v>
                      </c:pt>
                      <c:pt idx="9772">
                        <c:v>44832.078275462962</c:v>
                      </c:pt>
                      <c:pt idx="9773">
                        <c:v>44832.078287037039</c:v>
                      </c:pt>
                      <c:pt idx="9774">
                        <c:v>44832.078298611108</c:v>
                      </c:pt>
                      <c:pt idx="9775">
                        <c:v>44832.078310185185</c:v>
                      </c:pt>
                      <c:pt idx="9776">
                        <c:v>44832.078321759262</c:v>
                      </c:pt>
                      <c:pt idx="9777">
                        <c:v>44832.078333333331</c:v>
                      </c:pt>
                      <c:pt idx="9778">
                        <c:v>44832.078344907408</c:v>
                      </c:pt>
                      <c:pt idx="9779">
                        <c:v>44832.078356481485</c:v>
                      </c:pt>
                      <c:pt idx="9780">
                        <c:v>44832.078368055554</c:v>
                      </c:pt>
                      <c:pt idx="9781">
                        <c:v>44832.078379629631</c:v>
                      </c:pt>
                      <c:pt idx="9782">
                        <c:v>44832.0783912037</c:v>
                      </c:pt>
                      <c:pt idx="9783">
                        <c:v>44832.078402777777</c:v>
                      </c:pt>
                      <c:pt idx="9784">
                        <c:v>44832.078414351854</c:v>
                      </c:pt>
                      <c:pt idx="9785">
                        <c:v>44832.078425925924</c:v>
                      </c:pt>
                      <c:pt idx="9786">
                        <c:v>44832.0784375</c:v>
                      </c:pt>
                      <c:pt idx="9787">
                        <c:v>44832.078449074077</c:v>
                      </c:pt>
                      <c:pt idx="9788">
                        <c:v>44832.078460648147</c:v>
                      </c:pt>
                      <c:pt idx="9789">
                        <c:v>44832.078472222223</c:v>
                      </c:pt>
                      <c:pt idx="9790">
                        <c:v>44832.078483796293</c:v>
                      </c:pt>
                      <c:pt idx="9791">
                        <c:v>44832.07849537037</c:v>
                      </c:pt>
                      <c:pt idx="9792">
                        <c:v>44832.078506944446</c:v>
                      </c:pt>
                      <c:pt idx="9793">
                        <c:v>44832.078518518516</c:v>
                      </c:pt>
                      <c:pt idx="9794">
                        <c:v>44832.078530092593</c:v>
                      </c:pt>
                      <c:pt idx="9795">
                        <c:v>44832.078541666669</c:v>
                      </c:pt>
                      <c:pt idx="9796">
                        <c:v>44832.078553240739</c:v>
                      </c:pt>
                      <c:pt idx="9797">
                        <c:v>44832.078564814816</c:v>
                      </c:pt>
                      <c:pt idx="9798">
                        <c:v>44832.078576388885</c:v>
                      </c:pt>
                      <c:pt idx="9799">
                        <c:v>44832.078587962962</c:v>
                      </c:pt>
                      <c:pt idx="9800">
                        <c:v>44832.078599537039</c:v>
                      </c:pt>
                      <c:pt idx="9801">
                        <c:v>44832.078611111108</c:v>
                      </c:pt>
                      <c:pt idx="9802">
                        <c:v>44832.078622685185</c:v>
                      </c:pt>
                      <c:pt idx="9803">
                        <c:v>44832.078634259262</c:v>
                      </c:pt>
                      <c:pt idx="9804">
                        <c:v>44832.078645833331</c:v>
                      </c:pt>
                      <c:pt idx="9805">
                        <c:v>44832.078657407408</c:v>
                      </c:pt>
                      <c:pt idx="9806">
                        <c:v>44832.078668981485</c:v>
                      </c:pt>
                      <c:pt idx="9807">
                        <c:v>44832.078680555554</c:v>
                      </c:pt>
                      <c:pt idx="9808">
                        <c:v>44832.078692129631</c:v>
                      </c:pt>
                      <c:pt idx="9809">
                        <c:v>44832.078703703701</c:v>
                      </c:pt>
                      <c:pt idx="9810">
                        <c:v>44832.078715277778</c:v>
                      </c:pt>
                      <c:pt idx="9811">
                        <c:v>44832.078726851854</c:v>
                      </c:pt>
                      <c:pt idx="9812">
                        <c:v>44832.078738425924</c:v>
                      </c:pt>
                      <c:pt idx="9813">
                        <c:v>44832.078750000001</c:v>
                      </c:pt>
                      <c:pt idx="9814">
                        <c:v>44832.078761574077</c:v>
                      </c:pt>
                      <c:pt idx="9815">
                        <c:v>44832.078773148147</c:v>
                      </c:pt>
                      <c:pt idx="9816">
                        <c:v>44832.078784722224</c:v>
                      </c:pt>
                      <c:pt idx="9817">
                        <c:v>44832.078796296293</c:v>
                      </c:pt>
                      <c:pt idx="9818">
                        <c:v>44832.07880787037</c:v>
                      </c:pt>
                      <c:pt idx="9819">
                        <c:v>44832.078819444447</c:v>
                      </c:pt>
                      <c:pt idx="9820">
                        <c:v>44832.078831018516</c:v>
                      </c:pt>
                      <c:pt idx="9821">
                        <c:v>44832.078842592593</c:v>
                      </c:pt>
                      <c:pt idx="9822">
                        <c:v>44832.07885416667</c:v>
                      </c:pt>
                      <c:pt idx="9823">
                        <c:v>44832.078865740739</c:v>
                      </c:pt>
                      <c:pt idx="9824">
                        <c:v>44832.078877314816</c:v>
                      </c:pt>
                      <c:pt idx="9825">
                        <c:v>44832.078888888886</c:v>
                      </c:pt>
                      <c:pt idx="9826">
                        <c:v>44832.078900462962</c:v>
                      </c:pt>
                      <c:pt idx="9827">
                        <c:v>44832.078912037039</c:v>
                      </c:pt>
                      <c:pt idx="9828">
                        <c:v>44832.078923611109</c:v>
                      </c:pt>
                      <c:pt idx="9829">
                        <c:v>44832.078935185185</c:v>
                      </c:pt>
                      <c:pt idx="9830">
                        <c:v>44832.078946759262</c:v>
                      </c:pt>
                      <c:pt idx="9831">
                        <c:v>44832.078969907408</c:v>
                      </c:pt>
                      <c:pt idx="9832">
                        <c:v>44832.078981481478</c:v>
                      </c:pt>
                      <c:pt idx="9833">
                        <c:v>44832.078993055555</c:v>
                      </c:pt>
                      <c:pt idx="9834">
                        <c:v>44832.079004629632</c:v>
                      </c:pt>
                      <c:pt idx="9835">
                        <c:v>44832.079016203701</c:v>
                      </c:pt>
                      <c:pt idx="9836">
                        <c:v>44832.079027777778</c:v>
                      </c:pt>
                      <c:pt idx="9837">
                        <c:v>44832.079039351855</c:v>
                      </c:pt>
                      <c:pt idx="9838">
                        <c:v>44832.079050925924</c:v>
                      </c:pt>
                      <c:pt idx="9839">
                        <c:v>44832.079062500001</c:v>
                      </c:pt>
                      <c:pt idx="9840">
                        <c:v>44832.079074074078</c:v>
                      </c:pt>
                      <c:pt idx="9841">
                        <c:v>44832.079085648147</c:v>
                      </c:pt>
                      <c:pt idx="9842">
                        <c:v>44832.079097222224</c:v>
                      </c:pt>
                      <c:pt idx="9843">
                        <c:v>44832.079108796293</c:v>
                      </c:pt>
                      <c:pt idx="9844">
                        <c:v>44832.079108796293</c:v>
                      </c:pt>
                      <c:pt idx="9845">
                        <c:v>44832.07912037037</c:v>
                      </c:pt>
                      <c:pt idx="9846">
                        <c:v>44832.079131944447</c:v>
                      </c:pt>
                      <c:pt idx="9847">
                        <c:v>44832.079143518517</c:v>
                      </c:pt>
                      <c:pt idx="9848">
                        <c:v>44832.079155092593</c:v>
                      </c:pt>
                      <c:pt idx="9849">
                        <c:v>44832.07917824074</c:v>
                      </c:pt>
                      <c:pt idx="9850">
                        <c:v>44832.079189814816</c:v>
                      </c:pt>
                      <c:pt idx="9851">
                        <c:v>44832.079201388886</c:v>
                      </c:pt>
                      <c:pt idx="9852">
                        <c:v>44832.079212962963</c:v>
                      </c:pt>
                      <c:pt idx="9853">
                        <c:v>44832.079224537039</c:v>
                      </c:pt>
                      <c:pt idx="9854">
                        <c:v>44832.079236111109</c:v>
                      </c:pt>
                      <c:pt idx="9855">
                        <c:v>44832.079247685186</c:v>
                      </c:pt>
                      <c:pt idx="9856">
                        <c:v>44832.079259259262</c:v>
                      </c:pt>
                      <c:pt idx="9857">
                        <c:v>44832.079270833332</c:v>
                      </c:pt>
                      <c:pt idx="9858">
                        <c:v>44832.079282407409</c:v>
                      </c:pt>
                      <c:pt idx="9859">
                        <c:v>44832.079293981478</c:v>
                      </c:pt>
                      <c:pt idx="9860">
                        <c:v>44832.079305555555</c:v>
                      </c:pt>
                      <c:pt idx="9861">
                        <c:v>44832.079317129632</c:v>
                      </c:pt>
                      <c:pt idx="9862">
                        <c:v>44832.079328703701</c:v>
                      </c:pt>
                      <c:pt idx="9863">
                        <c:v>44832.079340277778</c:v>
                      </c:pt>
                      <c:pt idx="9864">
                        <c:v>44832.079351851855</c:v>
                      </c:pt>
                      <c:pt idx="9865">
                        <c:v>44832.079363425924</c:v>
                      </c:pt>
                      <c:pt idx="9866">
                        <c:v>44832.079375000001</c:v>
                      </c:pt>
                      <c:pt idx="9867">
                        <c:v>44832.079386574071</c:v>
                      </c:pt>
                      <c:pt idx="9868">
                        <c:v>44832.079398148147</c:v>
                      </c:pt>
                      <c:pt idx="9869">
                        <c:v>44832.079409722224</c:v>
                      </c:pt>
                      <c:pt idx="9870">
                        <c:v>44832.079421296294</c:v>
                      </c:pt>
                      <c:pt idx="9871">
                        <c:v>44832.079432870371</c:v>
                      </c:pt>
                      <c:pt idx="9872">
                        <c:v>44832.079444444447</c:v>
                      </c:pt>
                      <c:pt idx="9873">
                        <c:v>44832.079456018517</c:v>
                      </c:pt>
                      <c:pt idx="9874">
                        <c:v>44832.079467592594</c:v>
                      </c:pt>
                      <c:pt idx="9875">
                        <c:v>44832.079479166663</c:v>
                      </c:pt>
                      <c:pt idx="9876">
                        <c:v>44832.07949074074</c:v>
                      </c:pt>
                      <c:pt idx="9877">
                        <c:v>44832.079502314817</c:v>
                      </c:pt>
                      <c:pt idx="9878">
                        <c:v>44832.079513888886</c:v>
                      </c:pt>
                      <c:pt idx="9879">
                        <c:v>44832.079525462963</c:v>
                      </c:pt>
                      <c:pt idx="9880">
                        <c:v>44832.07953703704</c:v>
                      </c:pt>
                      <c:pt idx="9881">
                        <c:v>44832.079548611109</c:v>
                      </c:pt>
                      <c:pt idx="9882">
                        <c:v>44832.079560185186</c:v>
                      </c:pt>
                      <c:pt idx="9883">
                        <c:v>44832.079571759263</c:v>
                      </c:pt>
                      <c:pt idx="9884">
                        <c:v>44832.079583333332</c:v>
                      </c:pt>
                      <c:pt idx="9885">
                        <c:v>44832.079594907409</c:v>
                      </c:pt>
                      <c:pt idx="9886">
                        <c:v>44832.079606481479</c:v>
                      </c:pt>
                      <c:pt idx="9887">
                        <c:v>44832.079618055555</c:v>
                      </c:pt>
                      <c:pt idx="9888">
                        <c:v>44832.079629629632</c:v>
                      </c:pt>
                      <c:pt idx="9889">
                        <c:v>44832.079641203702</c:v>
                      </c:pt>
                      <c:pt idx="9890">
                        <c:v>44832.079652777778</c:v>
                      </c:pt>
                      <c:pt idx="9891">
                        <c:v>44832.079664351855</c:v>
                      </c:pt>
                      <c:pt idx="9892">
                        <c:v>44832.079675925925</c:v>
                      </c:pt>
                      <c:pt idx="9893">
                        <c:v>44832.079687500001</c:v>
                      </c:pt>
                      <c:pt idx="9894">
                        <c:v>44832.079699074071</c:v>
                      </c:pt>
                      <c:pt idx="9895">
                        <c:v>44832.079710648148</c:v>
                      </c:pt>
                      <c:pt idx="9896">
                        <c:v>44832.079722222225</c:v>
                      </c:pt>
                      <c:pt idx="9897">
                        <c:v>44832.079733796294</c:v>
                      </c:pt>
                      <c:pt idx="9898">
                        <c:v>44832.079745370371</c:v>
                      </c:pt>
                      <c:pt idx="9899">
                        <c:v>44832.079756944448</c:v>
                      </c:pt>
                      <c:pt idx="9900">
                        <c:v>44832.079768518517</c:v>
                      </c:pt>
                      <c:pt idx="9901">
                        <c:v>44832.079780092594</c:v>
                      </c:pt>
                      <c:pt idx="9902">
                        <c:v>44832.079791666663</c:v>
                      </c:pt>
                      <c:pt idx="9903">
                        <c:v>44832.07980324074</c:v>
                      </c:pt>
                      <c:pt idx="9904">
                        <c:v>44832.079814814817</c:v>
                      </c:pt>
                      <c:pt idx="9905">
                        <c:v>44832.079826388886</c:v>
                      </c:pt>
                      <c:pt idx="9906">
                        <c:v>44832.079837962963</c:v>
                      </c:pt>
                      <c:pt idx="9907">
                        <c:v>44832.07984953704</c:v>
                      </c:pt>
                      <c:pt idx="9908">
                        <c:v>44832.079861111109</c:v>
                      </c:pt>
                      <c:pt idx="9909">
                        <c:v>44832.079872685186</c:v>
                      </c:pt>
                      <c:pt idx="9910">
                        <c:v>44832.079884259256</c:v>
                      </c:pt>
                      <c:pt idx="9911">
                        <c:v>44832.079895833333</c:v>
                      </c:pt>
                      <c:pt idx="9912">
                        <c:v>44832.079907407409</c:v>
                      </c:pt>
                      <c:pt idx="9913">
                        <c:v>44832.079918981479</c:v>
                      </c:pt>
                      <c:pt idx="9914">
                        <c:v>44832.079930555556</c:v>
                      </c:pt>
                      <c:pt idx="9915">
                        <c:v>44832.079942129632</c:v>
                      </c:pt>
                      <c:pt idx="9916">
                        <c:v>44832.079953703702</c:v>
                      </c:pt>
                      <c:pt idx="9917">
                        <c:v>44832.079965277779</c:v>
                      </c:pt>
                      <c:pt idx="9918">
                        <c:v>44832.079976851855</c:v>
                      </c:pt>
                      <c:pt idx="9919">
                        <c:v>44832.079988425925</c:v>
                      </c:pt>
                      <c:pt idx="9920">
                        <c:v>44832.08</c:v>
                      </c:pt>
                      <c:pt idx="9921">
                        <c:v>44832.080011574071</c:v>
                      </c:pt>
                      <c:pt idx="9922">
                        <c:v>44832.080023148148</c:v>
                      </c:pt>
                      <c:pt idx="9923">
                        <c:v>44832.080034722225</c:v>
                      </c:pt>
                      <c:pt idx="9924">
                        <c:v>44832.080046296294</c:v>
                      </c:pt>
                      <c:pt idx="9925">
                        <c:v>44832.080057870371</c:v>
                      </c:pt>
                      <c:pt idx="9926">
                        <c:v>44832.080069444448</c:v>
                      </c:pt>
                      <c:pt idx="9927">
                        <c:v>44832.080081018517</c:v>
                      </c:pt>
                      <c:pt idx="9928">
                        <c:v>44832.080092592594</c:v>
                      </c:pt>
                      <c:pt idx="9929">
                        <c:v>44832.080104166664</c:v>
                      </c:pt>
                      <c:pt idx="9930">
                        <c:v>44832.08011574074</c:v>
                      </c:pt>
                      <c:pt idx="9931">
                        <c:v>44832.080127314817</c:v>
                      </c:pt>
                      <c:pt idx="9932">
                        <c:v>44832.080138888887</c:v>
                      </c:pt>
                      <c:pt idx="9933">
                        <c:v>44832.080150462964</c:v>
                      </c:pt>
                      <c:pt idx="9934">
                        <c:v>44832.08016203704</c:v>
                      </c:pt>
                      <c:pt idx="9935">
                        <c:v>44832.08017361111</c:v>
                      </c:pt>
                      <c:pt idx="9936">
                        <c:v>44832.080185185187</c:v>
                      </c:pt>
                      <c:pt idx="9937">
                        <c:v>44832.080196759256</c:v>
                      </c:pt>
                      <c:pt idx="9938">
                        <c:v>44832.080208333333</c:v>
                      </c:pt>
                      <c:pt idx="9939">
                        <c:v>44832.08021990741</c:v>
                      </c:pt>
                      <c:pt idx="9940">
                        <c:v>44832.080231481479</c:v>
                      </c:pt>
                      <c:pt idx="9941">
                        <c:v>44832.080243055556</c:v>
                      </c:pt>
                      <c:pt idx="9942">
                        <c:v>44832.080254629633</c:v>
                      </c:pt>
                      <c:pt idx="9943">
                        <c:v>44832.080266203702</c:v>
                      </c:pt>
                      <c:pt idx="9944">
                        <c:v>44832.080277777779</c:v>
                      </c:pt>
                      <c:pt idx="9945">
                        <c:v>44832.080289351848</c:v>
                      </c:pt>
                      <c:pt idx="9946">
                        <c:v>44832.080300925925</c:v>
                      </c:pt>
                      <c:pt idx="9947">
                        <c:v>44832.080312500002</c:v>
                      </c:pt>
                      <c:pt idx="9948">
                        <c:v>44832.080324074072</c:v>
                      </c:pt>
                      <c:pt idx="9949">
                        <c:v>44832.080335648148</c:v>
                      </c:pt>
                      <c:pt idx="9950">
                        <c:v>44832.080347222225</c:v>
                      </c:pt>
                      <c:pt idx="9951">
                        <c:v>44832.080358796295</c:v>
                      </c:pt>
                      <c:pt idx="9952">
                        <c:v>44832.080370370371</c:v>
                      </c:pt>
                      <c:pt idx="9953">
                        <c:v>44832.080381944441</c:v>
                      </c:pt>
                      <c:pt idx="9954">
                        <c:v>44832.080393518518</c:v>
                      </c:pt>
                      <c:pt idx="9955">
                        <c:v>44832.080405092594</c:v>
                      </c:pt>
                      <c:pt idx="9956">
                        <c:v>44832.080416666664</c:v>
                      </c:pt>
                      <c:pt idx="9957">
                        <c:v>44832.080428240741</c:v>
                      </c:pt>
                      <c:pt idx="9958">
                        <c:v>44832.080439814818</c:v>
                      </c:pt>
                      <c:pt idx="9959">
                        <c:v>44832.080451388887</c:v>
                      </c:pt>
                      <c:pt idx="9960">
                        <c:v>44832.080462962964</c:v>
                      </c:pt>
                      <c:pt idx="9961">
                        <c:v>44832.080474537041</c:v>
                      </c:pt>
                      <c:pt idx="9962">
                        <c:v>44832.08048611111</c:v>
                      </c:pt>
                      <c:pt idx="9963">
                        <c:v>44832.080497685187</c:v>
                      </c:pt>
                      <c:pt idx="9964">
                        <c:v>44832.080509259256</c:v>
                      </c:pt>
                      <c:pt idx="9965">
                        <c:v>44832.080520833333</c:v>
                      </c:pt>
                      <c:pt idx="9966">
                        <c:v>44832.08053240741</c:v>
                      </c:pt>
                      <c:pt idx="9967">
                        <c:v>44832.080543981479</c:v>
                      </c:pt>
                      <c:pt idx="9968">
                        <c:v>44832.080555555556</c:v>
                      </c:pt>
                      <c:pt idx="9969">
                        <c:v>44832.080567129633</c:v>
                      </c:pt>
                      <c:pt idx="9970">
                        <c:v>44832.080578703702</c:v>
                      </c:pt>
                      <c:pt idx="9971">
                        <c:v>44832.080590277779</c:v>
                      </c:pt>
                      <c:pt idx="9972">
                        <c:v>44832.080601851849</c:v>
                      </c:pt>
                      <c:pt idx="9973">
                        <c:v>44832.080613425926</c:v>
                      </c:pt>
                      <c:pt idx="9974">
                        <c:v>44832.080625000002</c:v>
                      </c:pt>
                      <c:pt idx="9975">
                        <c:v>44832.080636574072</c:v>
                      </c:pt>
                      <c:pt idx="9976">
                        <c:v>44832.080648148149</c:v>
                      </c:pt>
                      <c:pt idx="9977">
                        <c:v>44832.080659722225</c:v>
                      </c:pt>
                      <c:pt idx="9978">
                        <c:v>44832.080671296295</c:v>
                      </c:pt>
                      <c:pt idx="9979">
                        <c:v>44832.080682870372</c:v>
                      </c:pt>
                      <c:pt idx="9980">
                        <c:v>44832.080694444441</c:v>
                      </c:pt>
                      <c:pt idx="9981">
                        <c:v>44832.080706018518</c:v>
                      </c:pt>
                      <c:pt idx="9982">
                        <c:v>44832.080717592595</c:v>
                      </c:pt>
                      <c:pt idx="9983">
                        <c:v>44832.080729166664</c:v>
                      </c:pt>
                      <c:pt idx="9984">
                        <c:v>44832.080740740741</c:v>
                      </c:pt>
                      <c:pt idx="9985">
                        <c:v>44832.080752314818</c:v>
                      </c:pt>
                      <c:pt idx="9986">
                        <c:v>44832.080763888887</c:v>
                      </c:pt>
                      <c:pt idx="9987">
                        <c:v>44832.080775462964</c:v>
                      </c:pt>
                      <c:pt idx="9988">
                        <c:v>44832.080787037034</c:v>
                      </c:pt>
                      <c:pt idx="9989">
                        <c:v>44832.08079861111</c:v>
                      </c:pt>
                      <c:pt idx="9990">
                        <c:v>44832.080810185187</c:v>
                      </c:pt>
                      <c:pt idx="9991">
                        <c:v>44832.080821759257</c:v>
                      </c:pt>
                      <c:pt idx="9992">
                        <c:v>44832.080833333333</c:v>
                      </c:pt>
                      <c:pt idx="9993">
                        <c:v>44832.08084490741</c:v>
                      </c:pt>
                      <c:pt idx="9994">
                        <c:v>44832.08085648148</c:v>
                      </c:pt>
                      <c:pt idx="9995">
                        <c:v>44832.080868055556</c:v>
                      </c:pt>
                      <c:pt idx="9996">
                        <c:v>44832.080879629626</c:v>
                      </c:pt>
                      <c:pt idx="9997">
                        <c:v>44832.080891203703</c:v>
                      </c:pt>
                      <c:pt idx="9998">
                        <c:v>44832.08090277778</c:v>
                      </c:pt>
                      <c:pt idx="9999">
                        <c:v>44832.080914351849</c:v>
                      </c:pt>
                      <c:pt idx="10000">
                        <c:v>44832.080925925926</c:v>
                      </c:pt>
                      <c:pt idx="10001">
                        <c:v>44832.080937500003</c:v>
                      </c:pt>
                      <c:pt idx="10002">
                        <c:v>44832.080949074072</c:v>
                      </c:pt>
                      <c:pt idx="10003">
                        <c:v>44832.080960648149</c:v>
                      </c:pt>
                      <c:pt idx="10004">
                        <c:v>44832.080972222226</c:v>
                      </c:pt>
                      <c:pt idx="10005">
                        <c:v>44832.080983796295</c:v>
                      </c:pt>
                      <c:pt idx="10006">
                        <c:v>44832.080995370372</c:v>
                      </c:pt>
                      <c:pt idx="10007">
                        <c:v>44832.081006944441</c:v>
                      </c:pt>
                      <c:pt idx="10008">
                        <c:v>44832.081018518518</c:v>
                      </c:pt>
                      <c:pt idx="10009">
                        <c:v>44832.081030092595</c:v>
                      </c:pt>
                      <c:pt idx="10010">
                        <c:v>44832.081041666665</c:v>
                      </c:pt>
                      <c:pt idx="10011">
                        <c:v>44832.081053240741</c:v>
                      </c:pt>
                      <c:pt idx="10012">
                        <c:v>44832.081064814818</c:v>
                      </c:pt>
                      <c:pt idx="10013">
                        <c:v>44832.081076388888</c:v>
                      </c:pt>
                      <c:pt idx="10014">
                        <c:v>44832.081087962964</c:v>
                      </c:pt>
                      <c:pt idx="10015">
                        <c:v>44832.081099537034</c:v>
                      </c:pt>
                      <c:pt idx="10016">
                        <c:v>44832.081111111111</c:v>
                      </c:pt>
                      <c:pt idx="10017">
                        <c:v>44832.081122685187</c:v>
                      </c:pt>
                      <c:pt idx="10018">
                        <c:v>44832.081134259257</c:v>
                      </c:pt>
                      <c:pt idx="10019">
                        <c:v>44832.081145833334</c:v>
                      </c:pt>
                      <c:pt idx="10020">
                        <c:v>44832.081157407411</c:v>
                      </c:pt>
                      <c:pt idx="10021">
                        <c:v>44832.08116898148</c:v>
                      </c:pt>
                      <c:pt idx="10022">
                        <c:v>44832.081180555557</c:v>
                      </c:pt>
                      <c:pt idx="10023">
                        <c:v>44832.081192129626</c:v>
                      </c:pt>
                      <c:pt idx="10024">
                        <c:v>44832.081203703703</c:v>
                      </c:pt>
                      <c:pt idx="10025">
                        <c:v>44832.08121527778</c:v>
                      </c:pt>
                      <c:pt idx="10026">
                        <c:v>44832.081226851849</c:v>
                      </c:pt>
                      <c:pt idx="10027">
                        <c:v>44832.081238425926</c:v>
                      </c:pt>
                      <c:pt idx="10028">
                        <c:v>44832.081250000003</c:v>
                      </c:pt>
                      <c:pt idx="10029">
                        <c:v>44832.081261574072</c:v>
                      </c:pt>
                      <c:pt idx="10030">
                        <c:v>44832.081273148149</c:v>
                      </c:pt>
                      <c:pt idx="10031">
                        <c:v>44832.081284722219</c:v>
                      </c:pt>
                      <c:pt idx="10032">
                        <c:v>44832.081296296295</c:v>
                      </c:pt>
                      <c:pt idx="10033">
                        <c:v>44832.081307870372</c:v>
                      </c:pt>
                      <c:pt idx="10034">
                        <c:v>44832.081319444442</c:v>
                      </c:pt>
                      <c:pt idx="10035">
                        <c:v>44832.081331018519</c:v>
                      </c:pt>
                      <c:pt idx="10036">
                        <c:v>44832.081342592595</c:v>
                      </c:pt>
                      <c:pt idx="10037">
                        <c:v>44832.081354166665</c:v>
                      </c:pt>
                      <c:pt idx="10038">
                        <c:v>44832.081365740742</c:v>
                      </c:pt>
                      <c:pt idx="10039">
                        <c:v>44832.081377314818</c:v>
                      </c:pt>
                      <c:pt idx="10040">
                        <c:v>44832.081388888888</c:v>
                      </c:pt>
                      <c:pt idx="10041">
                        <c:v>44832.081400462965</c:v>
                      </c:pt>
                      <c:pt idx="10042">
                        <c:v>44832.081412037034</c:v>
                      </c:pt>
                      <c:pt idx="10043">
                        <c:v>44832.081423611111</c:v>
                      </c:pt>
                      <c:pt idx="10044">
                        <c:v>44832.081435185188</c:v>
                      </c:pt>
                      <c:pt idx="10045">
                        <c:v>44832.081446759257</c:v>
                      </c:pt>
                      <c:pt idx="10046">
                        <c:v>44832.081458333334</c:v>
                      </c:pt>
                      <c:pt idx="10047">
                        <c:v>44832.081469907411</c:v>
                      </c:pt>
                      <c:pt idx="10048">
                        <c:v>44832.08148148148</c:v>
                      </c:pt>
                      <c:pt idx="10049">
                        <c:v>44832.081493055557</c:v>
                      </c:pt>
                      <c:pt idx="10050">
                        <c:v>44832.081504629627</c:v>
                      </c:pt>
                      <c:pt idx="10051">
                        <c:v>44832.081516203703</c:v>
                      </c:pt>
                      <c:pt idx="10052">
                        <c:v>44832.08152777778</c:v>
                      </c:pt>
                      <c:pt idx="10053">
                        <c:v>44832.08153935185</c:v>
                      </c:pt>
                      <c:pt idx="10054">
                        <c:v>44832.081550925926</c:v>
                      </c:pt>
                      <c:pt idx="10055">
                        <c:v>44832.081562500003</c:v>
                      </c:pt>
                      <c:pt idx="10056">
                        <c:v>44832.081574074073</c:v>
                      </c:pt>
                      <c:pt idx="10057">
                        <c:v>44832.081585648149</c:v>
                      </c:pt>
                      <c:pt idx="10058">
                        <c:v>44832.081597222219</c:v>
                      </c:pt>
                      <c:pt idx="10059">
                        <c:v>44832.081608796296</c:v>
                      </c:pt>
                      <c:pt idx="10060">
                        <c:v>44832.081620370373</c:v>
                      </c:pt>
                      <c:pt idx="10061">
                        <c:v>44832.081631944442</c:v>
                      </c:pt>
                      <c:pt idx="10062">
                        <c:v>44832.081643518519</c:v>
                      </c:pt>
                      <c:pt idx="10063">
                        <c:v>44832.081655092596</c:v>
                      </c:pt>
                      <c:pt idx="10064">
                        <c:v>44832.081666666665</c:v>
                      </c:pt>
                      <c:pt idx="10065">
                        <c:v>44832.081678240742</c:v>
                      </c:pt>
                      <c:pt idx="10066">
                        <c:v>44832.081689814811</c:v>
                      </c:pt>
                      <c:pt idx="10067">
                        <c:v>44832.081701388888</c:v>
                      </c:pt>
                      <c:pt idx="10068">
                        <c:v>44832.081712962965</c:v>
                      </c:pt>
                      <c:pt idx="10069">
                        <c:v>44832.081724537034</c:v>
                      </c:pt>
                      <c:pt idx="10070">
                        <c:v>44832.081736111111</c:v>
                      </c:pt>
                      <c:pt idx="10071">
                        <c:v>44832.081747685188</c:v>
                      </c:pt>
                      <c:pt idx="10072">
                        <c:v>44832.081759259258</c:v>
                      </c:pt>
                      <c:pt idx="10073">
                        <c:v>44832.081770833334</c:v>
                      </c:pt>
                      <c:pt idx="10074">
                        <c:v>44832.081782407404</c:v>
                      </c:pt>
                      <c:pt idx="10075">
                        <c:v>44832.081793981481</c:v>
                      </c:pt>
                      <c:pt idx="10076">
                        <c:v>44832.081805555557</c:v>
                      </c:pt>
                      <c:pt idx="10077">
                        <c:v>44832.081817129627</c:v>
                      </c:pt>
                      <c:pt idx="10078">
                        <c:v>44832.081828703704</c:v>
                      </c:pt>
                      <c:pt idx="10079">
                        <c:v>44832.08184027778</c:v>
                      </c:pt>
                      <c:pt idx="10080">
                        <c:v>44832.08185185185</c:v>
                      </c:pt>
                      <c:pt idx="10081">
                        <c:v>44832.081863425927</c:v>
                      </c:pt>
                      <c:pt idx="10082">
                        <c:v>44832.081875000003</c:v>
                      </c:pt>
                      <c:pt idx="10083">
                        <c:v>44832.081886574073</c:v>
                      </c:pt>
                      <c:pt idx="10084">
                        <c:v>44832.08189814815</c:v>
                      </c:pt>
                      <c:pt idx="10085">
                        <c:v>44832.081909722219</c:v>
                      </c:pt>
                      <c:pt idx="10086">
                        <c:v>44832.081921296296</c:v>
                      </c:pt>
                      <c:pt idx="10087">
                        <c:v>44832.081932870373</c:v>
                      </c:pt>
                      <c:pt idx="10088">
                        <c:v>44832.081944444442</c:v>
                      </c:pt>
                      <c:pt idx="10089">
                        <c:v>44832.081956018519</c:v>
                      </c:pt>
                      <c:pt idx="10090">
                        <c:v>44832.081967592596</c:v>
                      </c:pt>
                      <c:pt idx="10091">
                        <c:v>44832.081979166665</c:v>
                      </c:pt>
                      <c:pt idx="10092">
                        <c:v>44832.081990740742</c:v>
                      </c:pt>
                      <c:pt idx="10093">
                        <c:v>44832.082002314812</c:v>
                      </c:pt>
                      <c:pt idx="10094">
                        <c:v>44832.082013888888</c:v>
                      </c:pt>
                      <c:pt idx="10095">
                        <c:v>44832.082025462965</c:v>
                      </c:pt>
                      <c:pt idx="10096">
                        <c:v>44832.082037037035</c:v>
                      </c:pt>
                      <c:pt idx="10097">
                        <c:v>44832.082048611112</c:v>
                      </c:pt>
                      <c:pt idx="10098">
                        <c:v>44832.082060185188</c:v>
                      </c:pt>
                      <c:pt idx="10099">
                        <c:v>44832.082071759258</c:v>
                      </c:pt>
                      <c:pt idx="10100">
                        <c:v>44832.082083333335</c:v>
                      </c:pt>
                      <c:pt idx="10101">
                        <c:v>44832.082094907404</c:v>
                      </c:pt>
                      <c:pt idx="10102">
                        <c:v>44832.082106481481</c:v>
                      </c:pt>
                      <c:pt idx="10103">
                        <c:v>44832.082118055558</c:v>
                      </c:pt>
                      <c:pt idx="10104">
                        <c:v>44832.082129629627</c:v>
                      </c:pt>
                      <c:pt idx="10105">
                        <c:v>44832.082141203704</c:v>
                      </c:pt>
                      <c:pt idx="10106">
                        <c:v>44832.082152777781</c:v>
                      </c:pt>
                      <c:pt idx="10107">
                        <c:v>44832.08216435185</c:v>
                      </c:pt>
                      <c:pt idx="10108">
                        <c:v>44832.082175925927</c:v>
                      </c:pt>
                      <c:pt idx="10109">
                        <c:v>44832.082187499997</c:v>
                      </c:pt>
                      <c:pt idx="10110">
                        <c:v>44832.082199074073</c:v>
                      </c:pt>
                      <c:pt idx="10111">
                        <c:v>44832.08221064815</c:v>
                      </c:pt>
                      <c:pt idx="10112">
                        <c:v>44832.08222222222</c:v>
                      </c:pt>
                      <c:pt idx="10113">
                        <c:v>44832.082233796296</c:v>
                      </c:pt>
                      <c:pt idx="10114">
                        <c:v>44832.082245370373</c:v>
                      </c:pt>
                      <c:pt idx="10115">
                        <c:v>44832.082256944443</c:v>
                      </c:pt>
                      <c:pt idx="10116">
                        <c:v>44832.082268518519</c:v>
                      </c:pt>
                      <c:pt idx="10117">
                        <c:v>44832.082280092596</c:v>
                      </c:pt>
                      <c:pt idx="10118">
                        <c:v>44832.082291666666</c:v>
                      </c:pt>
                      <c:pt idx="10119">
                        <c:v>44832.082303240742</c:v>
                      </c:pt>
                      <c:pt idx="10120">
                        <c:v>44832.082314814812</c:v>
                      </c:pt>
                      <c:pt idx="10121">
                        <c:v>44832.082326388889</c:v>
                      </c:pt>
                      <c:pt idx="10122">
                        <c:v>44832.082337962966</c:v>
                      </c:pt>
                      <c:pt idx="10123">
                        <c:v>44832.082349537035</c:v>
                      </c:pt>
                      <c:pt idx="10124">
                        <c:v>44832.082361111112</c:v>
                      </c:pt>
                      <c:pt idx="10125">
                        <c:v>44832.082372685189</c:v>
                      </c:pt>
                      <c:pt idx="10126">
                        <c:v>44832.082384259258</c:v>
                      </c:pt>
                      <c:pt idx="10127">
                        <c:v>44832.082395833335</c:v>
                      </c:pt>
                      <c:pt idx="10128">
                        <c:v>44832.082407407404</c:v>
                      </c:pt>
                      <c:pt idx="10129">
                        <c:v>44832.082418981481</c:v>
                      </c:pt>
                      <c:pt idx="10130">
                        <c:v>44832.082430555558</c:v>
                      </c:pt>
                      <c:pt idx="10131">
                        <c:v>44832.082442129627</c:v>
                      </c:pt>
                      <c:pt idx="10132">
                        <c:v>44832.082453703704</c:v>
                      </c:pt>
                      <c:pt idx="10133">
                        <c:v>44832.082465277781</c:v>
                      </c:pt>
                      <c:pt idx="10134">
                        <c:v>44832.082476851851</c:v>
                      </c:pt>
                      <c:pt idx="10135">
                        <c:v>44832.082488425927</c:v>
                      </c:pt>
                      <c:pt idx="10136">
                        <c:v>44832.082499999997</c:v>
                      </c:pt>
                      <c:pt idx="10137">
                        <c:v>44832.082511574074</c:v>
                      </c:pt>
                      <c:pt idx="10138">
                        <c:v>44832.08252314815</c:v>
                      </c:pt>
                      <c:pt idx="10139">
                        <c:v>44832.08253472222</c:v>
                      </c:pt>
                      <c:pt idx="10140">
                        <c:v>44832.082546296297</c:v>
                      </c:pt>
                      <c:pt idx="10141">
                        <c:v>44832.082557870373</c:v>
                      </c:pt>
                      <c:pt idx="10142">
                        <c:v>44832.082569444443</c:v>
                      </c:pt>
                      <c:pt idx="10143">
                        <c:v>44832.08258101852</c:v>
                      </c:pt>
                      <c:pt idx="10144">
                        <c:v>44832.082592592589</c:v>
                      </c:pt>
                      <c:pt idx="10145">
                        <c:v>44832.082604166666</c:v>
                      </c:pt>
                      <c:pt idx="10146">
                        <c:v>44832.082615740743</c:v>
                      </c:pt>
                      <c:pt idx="10147">
                        <c:v>44832.082627314812</c:v>
                      </c:pt>
                      <c:pt idx="10148">
                        <c:v>44832.082638888889</c:v>
                      </c:pt>
                      <c:pt idx="10149">
                        <c:v>44832.082650462966</c:v>
                      </c:pt>
                      <c:pt idx="10150">
                        <c:v>44832.082662037035</c:v>
                      </c:pt>
                      <c:pt idx="10151">
                        <c:v>44832.082673611112</c:v>
                      </c:pt>
                      <c:pt idx="10152">
                        <c:v>44832.082685185182</c:v>
                      </c:pt>
                      <c:pt idx="10153">
                        <c:v>44832.082696759258</c:v>
                      </c:pt>
                      <c:pt idx="10154">
                        <c:v>44832.082708333335</c:v>
                      </c:pt>
                      <c:pt idx="10155">
                        <c:v>44832.082719907405</c:v>
                      </c:pt>
                      <c:pt idx="10156">
                        <c:v>44832.082731481481</c:v>
                      </c:pt>
                      <c:pt idx="10157">
                        <c:v>44832.082743055558</c:v>
                      </c:pt>
                      <c:pt idx="10158">
                        <c:v>44832.082754629628</c:v>
                      </c:pt>
                      <c:pt idx="10159">
                        <c:v>44832.082766203705</c:v>
                      </c:pt>
                      <c:pt idx="10160">
                        <c:v>44832.082777777781</c:v>
                      </c:pt>
                      <c:pt idx="10161">
                        <c:v>44832.082789351851</c:v>
                      </c:pt>
                      <c:pt idx="10162">
                        <c:v>44832.082800925928</c:v>
                      </c:pt>
                      <c:pt idx="10163">
                        <c:v>44832.082812499997</c:v>
                      </c:pt>
                      <c:pt idx="10164">
                        <c:v>44832.082824074074</c:v>
                      </c:pt>
                      <c:pt idx="10165">
                        <c:v>44832.082835648151</c:v>
                      </c:pt>
                      <c:pt idx="10166">
                        <c:v>44832.08284722222</c:v>
                      </c:pt>
                      <c:pt idx="10167">
                        <c:v>44832.082858796297</c:v>
                      </c:pt>
                      <c:pt idx="10168">
                        <c:v>44832.082870370374</c:v>
                      </c:pt>
                      <c:pt idx="10169">
                        <c:v>44832.082881944443</c:v>
                      </c:pt>
                      <c:pt idx="10170">
                        <c:v>44832.08289351852</c:v>
                      </c:pt>
                      <c:pt idx="10171">
                        <c:v>44832.082905092589</c:v>
                      </c:pt>
                      <c:pt idx="10172">
                        <c:v>44832.082916666666</c:v>
                      </c:pt>
                      <c:pt idx="10173">
                        <c:v>44832.082928240743</c:v>
                      </c:pt>
                      <c:pt idx="10174">
                        <c:v>44832.082939814813</c:v>
                      </c:pt>
                      <c:pt idx="10175">
                        <c:v>44832.082951388889</c:v>
                      </c:pt>
                      <c:pt idx="10176">
                        <c:v>44832.082974537036</c:v>
                      </c:pt>
                      <c:pt idx="10177">
                        <c:v>44832.082986111112</c:v>
                      </c:pt>
                      <c:pt idx="10178">
                        <c:v>44832.082997685182</c:v>
                      </c:pt>
                      <c:pt idx="10179">
                        <c:v>44832.083009259259</c:v>
                      </c:pt>
                      <c:pt idx="10180">
                        <c:v>44832.083020833335</c:v>
                      </c:pt>
                      <c:pt idx="10181">
                        <c:v>44832.083032407405</c:v>
                      </c:pt>
                      <c:pt idx="10182">
                        <c:v>44832.083043981482</c:v>
                      </c:pt>
                      <c:pt idx="10183">
                        <c:v>44832.083055555559</c:v>
                      </c:pt>
                      <c:pt idx="10184">
                        <c:v>44832.083067129628</c:v>
                      </c:pt>
                      <c:pt idx="10185">
                        <c:v>44832.083078703705</c:v>
                      </c:pt>
                      <c:pt idx="10186">
                        <c:v>44832.083090277774</c:v>
                      </c:pt>
                      <c:pt idx="10187">
                        <c:v>44832.083101851851</c:v>
                      </c:pt>
                      <c:pt idx="10188">
                        <c:v>44832.083113425928</c:v>
                      </c:pt>
                      <c:pt idx="10189">
                        <c:v>44832.083124999997</c:v>
                      </c:pt>
                      <c:pt idx="10190">
                        <c:v>44832.083124999997</c:v>
                      </c:pt>
                      <c:pt idx="10191">
                        <c:v>44832.083136574074</c:v>
                      </c:pt>
                      <c:pt idx="10192">
                        <c:v>44832.083148148151</c:v>
                      </c:pt>
                      <c:pt idx="10193">
                        <c:v>44832.083171296297</c:v>
                      </c:pt>
                      <c:pt idx="10194">
                        <c:v>44832.083182870374</c:v>
                      </c:pt>
                      <c:pt idx="10195">
                        <c:v>44832.083194444444</c:v>
                      </c:pt>
                      <c:pt idx="10196">
                        <c:v>44832.08320601852</c:v>
                      </c:pt>
                      <c:pt idx="10197">
                        <c:v>44832.08321759259</c:v>
                      </c:pt>
                      <c:pt idx="10198">
                        <c:v>44832.083229166667</c:v>
                      </c:pt>
                      <c:pt idx="10199">
                        <c:v>44832.083240740743</c:v>
                      </c:pt>
                      <c:pt idx="10200">
                        <c:v>44832.083252314813</c:v>
                      </c:pt>
                      <c:pt idx="10201">
                        <c:v>44832.08326388889</c:v>
                      </c:pt>
                      <c:pt idx="10202">
                        <c:v>44832.083275462966</c:v>
                      </c:pt>
                      <c:pt idx="10203">
                        <c:v>44832.083287037036</c:v>
                      </c:pt>
                      <c:pt idx="10204">
                        <c:v>44832.083298611113</c:v>
                      </c:pt>
                      <c:pt idx="10205">
                        <c:v>44832.083310185182</c:v>
                      </c:pt>
                      <c:pt idx="10206">
                        <c:v>44832.083321759259</c:v>
                      </c:pt>
                      <c:pt idx="10207">
                        <c:v>44832.083333333336</c:v>
                      </c:pt>
                      <c:pt idx="10208">
                        <c:v>44832.083344907405</c:v>
                      </c:pt>
                      <c:pt idx="10209">
                        <c:v>44832.083356481482</c:v>
                      </c:pt>
                      <c:pt idx="10210">
                        <c:v>44832.083368055559</c:v>
                      </c:pt>
                      <c:pt idx="10211">
                        <c:v>44832.083379629628</c:v>
                      </c:pt>
                      <c:pt idx="10212">
                        <c:v>44832.083391203705</c:v>
                      </c:pt>
                      <c:pt idx="10213">
                        <c:v>44832.083402777775</c:v>
                      </c:pt>
                      <c:pt idx="10214">
                        <c:v>44832.083414351851</c:v>
                      </c:pt>
                      <c:pt idx="10215">
                        <c:v>44832.083425925928</c:v>
                      </c:pt>
                      <c:pt idx="10216">
                        <c:v>44832.083437499998</c:v>
                      </c:pt>
                      <c:pt idx="10217">
                        <c:v>44832.083449074074</c:v>
                      </c:pt>
                      <c:pt idx="10218">
                        <c:v>44832.083460648151</c:v>
                      </c:pt>
                      <c:pt idx="10219">
                        <c:v>44832.083472222221</c:v>
                      </c:pt>
                      <c:pt idx="10220">
                        <c:v>44832.083483796298</c:v>
                      </c:pt>
                      <c:pt idx="10221">
                        <c:v>44832.083495370367</c:v>
                      </c:pt>
                      <c:pt idx="10222">
                        <c:v>44832.083506944444</c:v>
                      </c:pt>
                      <c:pt idx="10223">
                        <c:v>44832.083518518521</c:v>
                      </c:pt>
                      <c:pt idx="10224">
                        <c:v>44832.08353009259</c:v>
                      </c:pt>
                      <c:pt idx="10225">
                        <c:v>44832.083541666667</c:v>
                      </c:pt>
                      <c:pt idx="10226">
                        <c:v>44832.083553240744</c:v>
                      </c:pt>
                      <c:pt idx="10227">
                        <c:v>44832.083564814813</c:v>
                      </c:pt>
                      <c:pt idx="10228">
                        <c:v>44832.08357638889</c:v>
                      </c:pt>
                      <c:pt idx="10229">
                        <c:v>44832.083587962959</c:v>
                      </c:pt>
                      <c:pt idx="10230">
                        <c:v>44832.083599537036</c:v>
                      </c:pt>
                      <c:pt idx="10231">
                        <c:v>44832.083611111113</c:v>
                      </c:pt>
                      <c:pt idx="10232">
                        <c:v>44832.083622685182</c:v>
                      </c:pt>
                      <c:pt idx="10233">
                        <c:v>44832.083634259259</c:v>
                      </c:pt>
                      <c:pt idx="10234">
                        <c:v>44832.083645833336</c:v>
                      </c:pt>
                      <c:pt idx="10235">
                        <c:v>44832.083657407406</c:v>
                      </c:pt>
                      <c:pt idx="10236">
                        <c:v>44832.083668981482</c:v>
                      </c:pt>
                      <c:pt idx="10237">
                        <c:v>44832.083680555559</c:v>
                      </c:pt>
                      <c:pt idx="10238">
                        <c:v>44832.083692129629</c:v>
                      </c:pt>
                      <c:pt idx="10239">
                        <c:v>44832.083703703705</c:v>
                      </c:pt>
                      <c:pt idx="10240">
                        <c:v>44832.083715277775</c:v>
                      </c:pt>
                      <c:pt idx="10241">
                        <c:v>44832.083726851852</c:v>
                      </c:pt>
                      <c:pt idx="10242">
                        <c:v>44832.083738425928</c:v>
                      </c:pt>
                      <c:pt idx="10243">
                        <c:v>44832.083749999998</c:v>
                      </c:pt>
                      <c:pt idx="10244">
                        <c:v>44832.083761574075</c:v>
                      </c:pt>
                      <c:pt idx="10245">
                        <c:v>44832.083773148152</c:v>
                      </c:pt>
                      <c:pt idx="10246">
                        <c:v>44832.083784722221</c:v>
                      </c:pt>
                      <c:pt idx="10247">
                        <c:v>44832.083796296298</c:v>
                      </c:pt>
                      <c:pt idx="10248">
                        <c:v>44832.083807870367</c:v>
                      </c:pt>
                      <c:pt idx="10249">
                        <c:v>44832.083819444444</c:v>
                      </c:pt>
                      <c:pt idx="10250">
                        <c:v>44832.083831018521</c:v>
                      </c:pt>
                      <c:pt idx="10251">
                        <c:v>44832.08384259259</c:v>
                      </c:pt>
                      <c:pt idx="10252">
                        <c:v>44832.083854166667</c:v>
                      </c:pt>
                      <c:pt idx="10253">
                        <c:v>44832.083865740744</c:v>
                      </c:pt>
                      <c:pt idx="10254">
                        <c:v>44832.083877314813</c:v>
                      </c:pt>
                      <c:pt idx="10255">
                        <c:v>44832.08388888889</c:v>
                      </c:pt>
                      <c:pt idx="10256">
                        <c:v>44832.08390046296</c:v>
                      </c:pt>
                      <c:pt idx="10257">
                        <c:v>44832.083912037036</c:v>
                      </c:pt>
                      <c:pt idx="10258">
                        <c:v>44832.083923611113</c:v>
                      </c:pt>
                      <c:pt idx="10259">
                        <c:v>44832.083935185183</c:v>
                      </c:pt>
                      <c:pt idx="10260">
                        <c:v>44832.08394675926</c:v>
                      </c:pt>
                      <c:pt idx="10261">
                        <c:v>44832.083958333336</c:v>
                      </c:pt>
                      <c:pt idx="10262">
                        <c:v>44832.083969907406</c:v>
                      </c:pt>
                      <c:pt idx="10263">
                        <c:v>44832.083981481483</c:v>
                      </c:pt>
                      <c:pt idx="10264">
                        <c:v>44832.083993055552</c:v>
                      </c:pt>
                      <c:pt idx="10265">
                        <c:v>44832.084004629629</c:v>
                      </c:pt>
                      <c:pt idx="10266">
                        <c:v>44832.084016203706</c:v>
                      </c:pt>
                      <c:pt idx="10267">
                        <c:v>44832.084027777775</c:v>
                      </c:pt>
                      <c:pt idx="10268">
                        <c:v>44832.084039351852</c:v>
                      </c:pt>
                      <c:pt idx="10269">
                        <c:v>44832.084050925929</c:v>
                      </c:pt>
                      <c:pt idx="10270">
                        <c:v>44832.084062499998</c:v>
                      </c:pt>
                      <c:pt idx="10271">
                        <c:v>44832.084074074075</c:v>
                      </c:pt>
                      <c:pt idx="10272">
                        <c:v>44832.084085648145</c:v>
                      </c:pt>
                      <c:pt idx="10273">
                        <c:v>44832.084097222221</c:v>
                      </c:pt>
                      <c:pt idx="10274">
                        <c:v>44832.084108796298</c:v>
                      </c:pt>
                      <c:pt idx="10275">
                        <c:v>44832.084120370368</c:v>
                      </c:pt>
                      <c:pt idx="10276">
                        <c:v>44832.084131944444</c:v>
                      </c:pt>
                      <c:pt idx="10277">
                        <c:v>44832.084143518521</c:v>
                      </c:pt>
                      <c:pt idx="10278">
                        <c:v>44832.084155092591</c:v>
                      </c:pt>
                      <c:pt idx="10279">
                        <c:v>44832.084166666667</c:v>
                      </c:pt>
                      <c:pt idx="10280">
                        <c:v>44832.084178240744</c:v>
                      </c:pt>
                      <c:pt idx="10281">
                        <c:v>44832.084189814814</c:v>
                      </c:pt>
                      <c:pt idx="10282">
                        <c:v>44832.084201388891</c:v>
                      </c:pt>
                      <c:pt idx="10283">
                        <c:v>44832.08421296296</c:v>
                      </c:pt>
                      <c:pt idx="10284">
                        <c:v>44832.084224537037</c:v>
                      </c:pt>
                      <c:pt idx="10285">
                        <c:v>44832.084236111114</c:v>
                      </c:pt>
                      <c:pt idx="10286">
                        <c:v>44832.084247685183</c:v>
                      </c:pt>
                      <c:pt idx="10287">
                        <c:v>44832.08425925926</c:v>
                      </c:pt>
                      <c:pt idx="10288">
                        <c:v>44832.084270833337</c:v>
                      </c:pt>
                      <c:pt idx="10289">
                        <c:v>44832.084282407406</c:v>
                      </c:pt>
                      <c:pt idx="10290">
                        <c:v>44832.084293981483</c:v>
                      </c:pt>
                      <c:pt idx="10291">
                        <c:v>44832.084305555552</c:v>
                      </c:pt>
                      <c:pt idx="10292">
                        <c:v>44832.084317129629</c:v>
                      </c:pt>
                      <c:pt idx="10293">
                        <c:v>44832.084328703706</c:v>
                      </c:pt>
                      <c:pt idx="10294">
                        <c:v>44832.084340277775</c:v>
                      </c:pt>
                      <c:pt idx="10295">
                        <c:v>44832.084351851852</c:v>
                      </c:pt>
                      <c:pt idx="10296">
                        <c:v>44832.084363425929</c:v>
                      </c:pt>
                      <c:pt idx="10297">
                        <c:v>44832.084374999999</c:v>
                      </c:pt>
                      <c:pt idx="10298">
                        <c:v>44832.084386574075</c:v>
                      </c:pt>
                      <c:pt idx="10299">
                        <c:v>44832.084398148145</c:v>
                      </c:pt>
                      <c:pt idx="10300">
                        <c:v>44832.084409722222</c:v>
                      </c:pt>
                      <c:pt idx="10301">
                        <c:v>44832.084421296298</c:v>
                      </c:pt>
                      <c:pt idx="10302">
                        <c:v>44832.084432870368</c:v>
                      </c:pt>
                      <c:pt idx="10303">
                        <c:v>44832.084444444445</c:v>
                      </c:pt>
                      <c:pt idx="10304">
                        <c:v>44832.084456018521</c:v>
                      </c:pt>
                      <c:pt idx="10305">
                        <c:v>44832.084467592591</c:v>
                      </c:pt>
                      <c:pt idx="10306">
                        <c:v>44832.084479166668</c:v>
                      </c:pt>
                      <c:pt idx="10307">
                        <c:v>44832.084490740737</c:v>
                      </c:pt>
                      <c:pt idx="10308">
                        <c:v>44832.084502314814</c:v>
                      </c:pt>
                      <c:pt idx="10309">
                        <c:v>44832.084513888891</c:v>
                      </c:pt>
                      <c:pt idx="10310">
                        <c:v>44832.08452546296</c:v>
                      </c:pt>
                      <c:pt idx="10311">
                        <c:v>44832.084537037037</c:v>
                      </c:pt>
                      <c:pt idx="10312">
                        <c:v>44832.084548611114</c:v>
                      </c:pt>
                      <c:pt idx="10313">
                        <c:v>44832.084560185183</c:v>
                      </c:pt>
                      <c:pt idx="10314">
                        <c:v>44832.08457175926</c:v>
                      </c:pt>
                      <c:pt idx="10315">
                        <c:v>44832.084583333337</c:v>
                      </c:pt>
                      <c:pt idx="10316">
                        <c:v>44832.084594907406</c:v>
                      </c:pt>
                      <c:pt idx="10317">
                        <c:v>44832.084606481483</c:v>
                      </c:pt>
                      <c:pt idx="10318">
                        <c:v>44832.084618055553</c:v>
                      </c:pt>
                      <c:pt idx="10319">
                        <c:v>44832.084629629629</c:v>
                      </c:pt>
                      <c:pt idx="10320">
                        <c:v>44832.084641203706</c:v>
                      </c:pt>
                      <c:pt idx="10321">
                        <c:v>44832.084652777776</c:v>
                      </c:pt>
                      <c:pt idx="10322">
                        <c:v>44832.084664351853</c:v>
                      </c:pt>
                      <c:pt idx="10323">
                        <c:v>44832.084675925929</c:v>
                      </c:pt>
                      <c:pt idx="10324">
                        <c:v>44832.084687499999</c:v>
                      </c:pt>
                      <c:pt idx="10325">
                        <c:v>44832.084699074076</c:v>
                      </c:pt>
                      <c:pt idx="10326">
                        <c:v>44832.084710648145</c:v>
                      </c:pt>
                      <c:pt idx="10327">
                        <c:v>44832.084722222222</c:v>
                      </c:pt>
                      <c:pt idx="10328">
                        <c:v>44832.084733796299</c:v>
                      </c:pt>
                      <c:pt idx="10329">
                        <c:v>44832.084745370368</c:v>
                      </c:pt>
                      <c:pt idx="10330">
                        <c:v>44832.084756944445</c:v>
                      </c:pt>
                      <c:pt idx="10331">
                        <c:v>44832.084768518522</c:v>
                      </c:pt>
                      <c:pt idx="10332">
                        <c:v>44832.084780092591</c:v>
                      </c:pt>
                      <c:pt idx="10333">
                        <c:v>44832.084791666668</c:v>
                      </c:pt>
                      <c:pt idx="10334">
                        <c:v>44832.084803240738</c:v>
                      </c:pt>
                      <c:pt idx="10335">
                        <c:v>44832.084814814814</c:v>
                      </c:pt>
                      <c:pt idx="10336">
                        <c:v>44832.084826388891</c:v>
                      </c:pt>
                      <c:pt idx="10337">
                        <c:v>44832.084837962961</c:v>
                      </c:pt>
                      <c:pt idx="10338">
                        <c:v>44832.084849537037</c:v>
                      </c:pt>
                      <c:pt idx="10339">
                        <c:v>44832.084861111114</c:v>
                      </c:pt>
                      <c:pt idx="10340">
                        <c:v>44832.084872685184</c:v>
                      </c:pt>
                      <c:pt idx="10341">
                        <c:v>44832.08488425926</c:v>
                      </c:pt>
                      <c:pt idx="10342">
                        <c:v>44832.08489583333</c:v>
                      </c:pt>
                      <c:pt idx="10343">
                        <c:v>44832.084907407407</c:v>
                      </c:pt>
                      <c:pt idx="10344">
                        <c:v>44832.084918981483</c:v>
                      </c:pt>
                      <c:pt idx="10345">
                        <c:v>44832.084930555553</c:v>
                      </c:pt>
                      <c:pt idx="10346">
                        <c:v>44832.08494212963</c:v>
                      </c:pt>
                      <c:pt idx="10347">
                        <c:v>44832.084953703707</c:v>
                      </c:pt>
                      <c:pt idx="10348">
                        <c:v>44832.084965277776</c:v>
                      </c:pt>
                      <c:pt idx="10349">
                        <c:v>44832.084976851853</c:v>
                      </c:pt>
                      <c:pt idx="10350">
                        <c:v>44832.084988425922</c:v>
                      </c:pt>
                      <c:pt idx="10351">
                        <c:v>44832.084999999999</c:v>
                      </c:pt>
                      <c:pt idx="10352">
                        <c:v>44832.085011574076</c:v>
                      </c:pt>
                      <c:pt idx="10353">
                        <c:v>44832.085023148145</c:v>
                      </c:pt>
                      <c:pt idx="10354">
                        <c:v>44832.085034722222</c:v>
                      </c:pt>
                      <c:pt idx="10355">
                        <c:v>44832.085046296299</c:v>
                      </c:pt>
                      <c:pt idx="10356">
                        <c:v>44832.085057870368</c:v>
                      </c:pt>
                      <c:pt idx="10357">
                        <c:v>44832.085069444445</c:v>
                      </c:pt>
                      <c:pt idx="10358">
                        <c:v>44832.085081018522</c:v>
                      </c:pt>
                      <c:pt idx="10359">
                        <c:v>44832.085092592592</c:v>
                      </c:pt>
                      <c:pt idx="10360">
                        <c:v>44832.085104166668</c:v>
                      </c:pt>
                      <c:pt idx="10361">
                        <c:v>44832.085115740738</c:v>
                      </c:pt>
                      <c:pt idx="10362">
                        <c:v>44832.085127314815</c:v>
                      </c:pt>
                      <c:pt idx="10363">
                        <c:v>44832.085138888891</c:v>
                      </c:pt>
                      <c:pt idx="10364">
                        <c:v>44832.085150462961</c:v>
                      </c:pt>
                      <c:pt idx="10365">
                        <c:v>44832.085162037038</c:v>
                      </c:pt>
                      <c:pt idx="10366">
                        <c:v>44832.085173611114</c:v>
                      </c:pt>
                      <c:pt idx="10367">
                        <c:v>44832.085185185184</c:v>
                      </c:pt>
                      <c:pt idx="10368">
                        <c:v>44832.085196759261</c:v>
                      </c:pt>
                      <c:pt idx="10369">
                        <c:v>44832.08520833333</c:v>
                      </c:pt>
                      <c:pt idx="10370">
                        <c:v>44832.085219907407</c:v>
                      </c:pt>
                      <c:pt idx="10371">
                        <c:v>44832.085231481484</c:v>
                      </c:pt>
                      <c:pt idx="10372">
                        <c:v>44832.085243055553</c:v>
                      </c:pt>
                      <c:pt idx="10373">
                        <c:v>44832.08525462963</c:v>
                      </c:pt>
                      <c:pt idx="10374">
                        <c:v>44832.085266203707</c:v>
                      </c:pt>
                      <c:pt idx="10375">
                        <c:v>44832.085277777776</c:v>
                      </c:pt>
                      <c:pt idx="10376">
                        <c:v>44832.085289351853</c:v>
                      </c:pt>
                      <c:pt idx="10377">
                        <c:v>44832.085300925923</c:v>
                      </c:pt>
                      <c:pt idx="10378">
                        <c:v>44832.085312499999</c:v>
                      </c:pt>
                      <c:pt idx="10379">
                        <c:v>44832.085324074076</c:v>
                      </c:pt>
                      <c:pt idx="10380">
                        <c:v>44832.085335648146</c:v>
                      </c:pt>
                      <c:pt idx="10381">
                        <c:v>44832.085347222222</c:v>
                      </c:pt>
                      <c:pt idx="10382">
                        <c:v>44832.085358796299</c:v>
                      </c:pt>
                      <c:pt idx="10383">
                        <c:v>44832.085370370369</c:v>
                      </c:pt>
                      <c:pt idx="10384">
                        <c:v>44832.085381944446</c:v>
                      </c:pt>
                      <c:pt idx="10385">
                        <c:v>44832.085393518515</c:v>
                      </c:pt>
                      <c:pt idx="10386">
                        <c:v>44832.085405092592</c:v>
                      </c:pt>
                      <c:pt idx="10387">
                        <c:v>44832.085416666669</c:v>
                      </c:pt>
                      <c:pt idx="10388">
                        <c:v>44832.085428240738</c:v>
                      </c:pt>
                      <c:pt idx="10389">
                        <c:v>44832.085439814815</c:v>
                      </c:pt>
                      <c:pt idx="10390">
                        <c:v>44832.085451388892</c:v>
                      </c:pt>
                      <c:pt idx="10391">
                        <c:v>44832.085462962961</c:v>
                      </c:pt>
                      <c:pt idx="10392">
                        <c:v>44832.085474537038</c:v>
                      </c:pt>
                      <c:pt idx="10393">
                        <c:v>44832.085486111115</c:v>
                      </c:pt>
                      <c:pt idx="10394">
                        <c:v>44832.085497685184</c:v>
                      </c:pt>
                      <c:pt idx="10395">
                        <c:v>44832.085509259261</c:v>
                      </c:pt>
                      <c:pt idx="10396">
                        <c:v>44832.085520833331</c:v>
                      </c:pt>
                      <c:pt idx="10397">
                        <c:v>44832.085532407407</c:v>
                      </c:pt>
                      <c:pt idx="10398">
                        <c:v>44832.085543981484</c:v>
                      </c:pt>
                      <c:pt idx="10399">
                        <c:v>44832.085555555554</c:v>
                      </c:pt>
                      <c:pt idx="10400">
                        <c:v>44832.08556712963</c:v>
                      </c:pt>
                      <c:pt idx="10401">
                        <c:v>44832.085578703707</c:v>
                      </c:pt>
                      <c:pt idx="10402">
                        <c:v>44832.085590277777</c:v>
                      </c:pt>
                      <c:pt idx="10403">
                        <c:v>44832.085601851853</c:v>
                      </c:pt>
                      <c:pt idx="10404">
                        <c:v>44832.085613425923</c:v>
                      </c:pt>
                      <c:pt idx="10405">
                        <c:v>44832.085625</c:v>
                      </c:pt>
                      <c:pt idx="10406">
                        <c:v>44832.085636574076</c:v>
                      </c:pt>
                      <c:pt idx="10407">
                        <c:v>44832.085648148146</c:v>
                      </c:pt>
                      <c:pt idx="10408">
                        <c:v>44832.085659722223</c:v>
                      </c:pt>
                      <c:pt idx="10409">
                        <c:v>44832.0856712963</c:v>
                      </c:pt>
                      <c:pt idx="10410">
                        <c:v>44832.085682870369</c:v>
                      </c:pt>
                      <c:pt idx="10411">
                        <c:v>44832.085694444446</c:v>
                      </c:pt>
                      <c:pt idx="10412">
                        <c:v>44832.085706018515</c:v>
                      </c:pt>
                      <c:pt idx="10413">
                        <c:v>44832.085717592592</c:v>
                      </c:pt>
                      <c:pt idx="10414">
                        <c:v>44832.085729166669</c:v>
                      </c:pt>
                      <c:pt idx="10415">
                        <c:v>44832.085740740738</c:v>
                      </c:pt>
                      <c:pt idx="10416">
                        <c:v>44832.085752314815</c:v>
                      </c:pt>
                      <c:pt idx="10417">
                        <c:v>44832.085763888892</c:v>
                      </c:pt>
                      <c:pt idx="10418">
                        <c:v>44832.085775462961</c:v>
                      </c:pt>
                      <c:pt idx="10419">
                        <c:v>44832.085787037038</c:v>
                      </c:pt>
                      <c:pt idx="10420">
                        <c:v>44832.085798611108</c:v>
                      </c:pt>
                      <c:pt idx="10421">
                        <c:v>44832.085810185185</c:v>
                      </c:pt>
                      <c:pt idx="10422">
                        <c:v>44832.085821759261</c:v>
                      </c:pt>
                      <c:pt idx="10423">
                        <c:v>44832.085833333331</c:v>
                      </c:pt>
                      <c:pt idx="10424">
                        <c:v>44832.085844907408</c:v>
                      </c:pt>
                      <c:pt idx="10425">
                        <c:v>44832.085856481484</c:v>
                      </c:pt>
                      <c:pt idx="10426">
                        <c:v>44832.085868055554</c:v>
                      </c:pt>
                      <c:pt idx="10427">
                        <c:v>44832.085879629631</c:v>
                      </c:pt>
                      <c:pt idx="10428">
                        <c:v>44832.0858912037</c:v>
                      </c:pt>
                      <c:pt idx="10429">
                        <c:v>44832.085902777777</c:v>
                      </c:pt>
                      <c:pt idx="10430">
                        <c:v>44832.085914351854</c:v>
                      </c:pt>
                      <c:pt idx="10431">
                        <c:v>44832.085925925923</c:v>
                      </c:pt>
                      <c:pt idx="10432">
                        <c:v>44832.0859375</c:v>
                      </c:pt>
                      <c:pt idx="10433">
                        <c:v>44832.085949074077</c:v>
                      </c:pt>
                      <c:pt idx="10434">
                        <c:v>44832.085960648146</c:v>
                      </c:pt>
                      <c:pt idx="10435">
                        <c:v>44832.085972222223</c:v>
                      </c:pt>
                      <c:pt idx="10436">
                        <c:v>44832.0859837963</c:v>
                      </c:pt>
                      <c:pt idx="10437">
                        <c:v>44832.085995370369</c:v>
                      </c:pt>
                      <c:pt idx="10438">
                        <c:v>44832.086006944446</c:v>
                      </c:pt>
                      <c:pt idx="10439">
                        <c:v>44832.086018518516</c:v>
                      </c:pt>
                      <c:pt idx="10440">
                        <c:v>44832.086030092592</c:v>
                      </c:pt>
                      <c:pt idx="10441">
                        <c:v>44832.086041666669</c:v>
                      </c:pt>
                      <c:pt idx="10442">
                        <c:v>44832.086053240739</c:v>
                      </c:pt>
                      <c:pt idx="10443">
                        <c:v>44832.086064814815</c:v>
                      </c:pt>
                      <c:pt idx="10444">
                        <c:v>44832.086076388892</c:v>
                      </c:pt>
                      <c:pt idx="10445">
                        <c:v>44832.086087962962</c:v>
                      </c:pt>
                      <c:pt idx="10446">
                        <c:v>44832.086099537039</c:v>
                      </c:pt>
                      <c:pt idx="10447">
                        <c:v>44832.086111111108</c:v>
                      </c:pt>
                      <c:pt idx="10448">
                        <c:v>44832.086122685185</c:v>
                      </c:pt>
                      <c:pt idx="10449">
                        <c:v>44832.086134259262</c:v>
                      </c:pt>
                      <c:pt idx="10450">
                        <c:v>44832.086145833331</c:v>
                      </c:pt>
                      <c:pt idx="10451">
                        <c:v>44832.086157407408</c:v>
                      </c:pt>
                      <c:pt idx="10452">
                        <c:v>44832.086168981485</c:v>
                      </c:pt>
                      <c:pt idx="10453">
                        <c:v>44832.086180555554</c:v>
                      </c:pt>
                      <c:pt idx="10454">
                        <c:v>44832.086192129631</c:v>
                      </c:pt>
                      <c:pt idx="10455">
                        <c:v>44832.0862037037</c:v>
                      </c:pt>
                      <c:pt idx="10456">
                        <c:v>44832.086215277777</c:v>
                      </c:pt>
                      <c:pt idx="10457">
                        <c:v>44832.086226851854</c:v>
                      </c:pt>
                      <c:pt idx="10458">
                        <c:v>44832.086238425924</c:v>
                      </c:pt>
                      <c:pt idx="10459">
                        <c:v>44832.08625</c:v>
                      </c:pt>
                      <c:pt idx="10460">
                        <c:v>44832.086261574077</c:v>
                      </c:pt>
                      <c:pt idx="10461">
                        <c:v>44832.086273148147</c:v>
                      </c:pt>
                      <c:pt idx="10462">
                        <c:v>44832.086284722223</c:v>
                      </c:pt>
                      <c:pt idx="10463">
                        <c:v>44832.086296296293</c:v>
                      </c:pt>
                      <c:pt idx="10464">
                        <c:v>44832.08630787037</c:v>
                      </c:pt>
                      <c:pt idx="10465">
                        <c:v>44832.086319444446</c:v>
                      </c:pt>
                      <c:pt idx="10466">
                        <c:v>44832.086331018516</c:v>
                      </c:pt>
                      <c:pt idx="10467">
                        <c:v>44832.086342592593</c:v>
                      </c:pt>
                      <c:pt idx="10468">
                        <c:v>44832.086354166669</c:v>
                      </c:pt>
                      <c:pt idx="10469">
                        <c:v>44832.086365740739</c:v>
                      </c:pt>
                      <c:pt idx="10470">
                        <c:v>44832.086377314816</c:v>
                      </c:pt>
                      <c:pt idx="10471">
                        <c:v>44832.086388888885</c:v>
                      </c:pt>
                      <c:pt idx="10472">
                        <c:v>44832.086400462962</c:v>
                      </c:pt>
                      <c:pt idx="10473">
                        <c:v>44832.086412037039</c:v>
                      </c:pt>
                      <c:pt idx="10474">
                        <c:v>44832.086423611108</c:v>
                      </c:pt>
                      <c:pt idx="10475">
                        <c:v>44832.086435185185</c:v>
                      </c:pt>
                      <c:pt idx="10476">
                        <c:v>44832.086446759262</c:v>
                      </c:pt>
                      <c:pt idx="10477">
                        <c:v>44832.086458333331</c:v>
                      </c:pt>
                      <c:pt idx="10478">
                        <c:v>44832.086469907408</c:v>
                      </c:pt>
                      <c:pt idx="10479">
                        <c:v>44832.086481481485</c:v>
                      </c:pt>
                      <c:pt idx="10480">
                        <c:v>44832.086493055554</c:v>
                      </c:pt>
                      <c:pt idx="10481">
                        <c:v>44832.086504629631</c:v>
                      </c:pt>
                      <c:pt idx="10482">
                        <c:v>44832.086516203701</c:v>
                      </c:pt>
                      <c:pt idx="10483">
                        <c:v>44832.086527777778</c:v>
                      </c:pt>
                      <c:pt idx="10484">
                        <c:v>44832.086539351854</c:v>
                      </c:pt>
                      <c:pt idx="10485">
                        <c:v>44832.086550925924</c:v>
                      </c:pt>
                      <c:pt idx="10486">
                        <c:v>44832.086562500001</c:v>
                      </c:pt>
                      <c:pt idx="10487">
                        <c:v>44832.086574074077</c:v>
                      </c:pt>
                      <c:pt idx="10488">
                        <c:v>44832.086585648147</c:v>
                      </c:pt>
                      <c:pt idx="10489">
                        <c:v>44832.086597222224</c:v>
                      </c:pt>
                      <c:pt idx="10490">
                        <c:v>44832.086608796293</c:v>
                      </c:pt>
                      <c:pt idx="10491">
                        <c:v>44832.08662037037</c:v>
                      </c:pt>
                      <c:pt idx="10492">
                        <c:v>44832.086631944447</c:v>
                      </c:pt>
                      <c:pt idx="10493">
                        <c:v>44832.086643518516</c:v>
                      </c:pt>
                      <c:pt idx="10494">
                        <c:v>44832.086655092593</c:v>
                      </c:pt>
                      <c:pt idx="10495">
                        <c:v>44832.08666666667</c:v>
                      </c:pt>
                      <c:pt idx="10496">
                        <c:v>44832.086678240739</c:v>
                      </c:pt>
                      <c:pt idx="10497">
                        <c:v>44832.086689814816</c:v>
                      </c:pt>
                      <c:pt idx="10498">
                        <c:v>44832.086701388886</c:v>
                      </c:pt>
                      <c:pt idx="10499">
                        <c:v>44832.086712962962</c:v>
                      </c:pt>
                      <c:pt idx="10500">
                        <c:v>44832.086724537039</c:v>
                      </c:pt>
                      <c:pt idx="10501">
                        <c:v>44832.086736111109</c:v>
                      </c:pt>
                      <c:pt idx="10502">
                        <c:v>44832.086759259262</c:v>
                      </c:pt>
                      <c:pt idx="10503">
                        <c:v>44832.086759259262</c:v>
                      </c:pt>
                      <c:pt idx="10504">
                        <c:v>44832.086770833332</c:v>
                      </c:pt>
                      <c:pt idx="10505">
                        <c:v>44832.086782407408</c:v>
                      </c:pt>
                      <c:pt idx="10506">
                        <c:v>44832.086793981478</c:v>
                      </c:pt>
                      <c:pt idx="10507">
                        <c:v>44832.086805555555</c:v>
                      </c:pt>
                      <c:pt idx="10508">
                        <c:v>44832.086817129632</c:v>
                      </c:pt>
                      <c:pt idx="10509">
                        <c:v>44832.086828703701</c:v>
                      </c:pt>
                      <c:pt idx="10510">
                        <c:v>44832.086840277778</c:v>
                      </c:pt>
                      <c:pt idx="10511">
                        <c:v>44832.086851851855</c:v>
                      </c:pt>
                      <c:pt idx="10512">
                        <c:v>44832.086863425924</c:v>
                      </c:pt>
                      <c:pt idx="10513">
                        <c:v>44832.086875000001</c:v>
                      </c:pt>
                      <c:pt idx="10514">
                        <c:v>44832.086886574078</c:v>
                      </c:pt>
                      <c:pt idx="10515">
                        <c:v>44832.086898148147</c:v>
                      </c:pt>
                      <c:pt idx="10516">
                        <c:v>44832.086909722224</c:v>
                      </c:pt>
                      <c:pt idx="10517">
                        <c:v>44832.086921296293</c:v>
                      </c:pt>
                      <c:pt idx="10518">
                        <c:v>44832.08693287037</c:v>
                      </c:pt>
                      <c:pt idx="10519">
                        <c:v>44832.086944444447</c:v>
                      </c:pt>
                      <c:pt idx="10520">
                        <c:v>44832.086967592593</c:v>
                      </c:pt>
                      <c:pt idx="10521">
                        <c:v>44832.08697916667</c:v>
                      </c:pt>
                      <c:pt idx="10522">
                        <c:v>44832.08699074074</c:v>
                      </c:pt>
                      <c:pt idx="10523">
                        <c:v>44832.087002314816</c:v>
                      </c:pt>
                      <c:pt idx="10524">
                        <c:v>44832.087013888886</c:v>
                      </c:pt>
                      <c:pt idx="10525">
                        <c:v>44832.087025462963</c:v>
                      </c:pt>
                      <c:pt idx="10526">
                        <c:v>44832.087037037039</c:v>
                      </c:pt>
                      <c:pt idx="10527">
                        <c:v>44832.087048611109</c:v>
                      </c:pt>
                      <c:pt idx="10528">
                        <c:v>44832.087060185186</c:v>
                      </c:pt>
                      <c:pt idx="10529">
                        <c:v>44832.087071759262</c:v>
                      </c:pt>
                      <c:pt idx="10530">
                        <c:v>44832.087083333332</c:v>
                      </c:pt>
                      <c:pt idx="10531">
                        <c:v>44832.087094907409</c:v>
                      </c:pt>
                      <c:pt idx="10532">
                        <c:v>44832.087106481478</c:v>
                      </c:pt>
                      <c:pt idx="10533">
                        <c:v>44832.087118055555</c:v>
                      </c:pt>
                      <c:pt idx="10534">
                        <c:v>44832.087129629632</c:v>
                      </c:pt>
                      <c:pt idx="10535">
                        <c:v>44832.087141203701</c:v>
                      </c:pt>
                      <c:pt idx="10536">
                        <c:v>44832.087152777778</c:v>
                      </c:pt>
                      <c:pt idx="10537">
                        <c:v>44832.087164351855</c:v>
                      </c:pt>
                      <c:pt idx="10538">
                        <c:v>44832.087175925924</c:v>
                      </c:pt>
                      <c:pt idx="10539">
                        <c:v>44832.087187500001</c:v>
                      </c:pt>
                      <c:pt idx="10540">
                        <c:v>44832.087199074071</c:v>
                      </c:pt>
                      <c:pt idx="10541">
                        <c:v>44832.087210648147</c:v>
                      </c:pt>
                      <c:pt idx="10542">
                        <c:v>44832.087222222224</c:v>
                      </c:pt>
                      <c:pt idx="10543">
                        <c:v>44832.087233796294</c:v>
                      </c:pt>
                      <c:pt idx="10544">
                        <c:v>44832.087245370371</c:v>
                      </c:pt>
                      <c:pt idx="10545">
                        <c:v>44832.087256944447</c:v>
                      </c:pt>
                      <c:pt idx="10546">
                        <c:v>44832.087268518517</c:v>
                      </c:pt>
                      <c:pt idx="10547">
                        <c:v>44832.087280092594</c:v>
                      </c:pt>
                      <c:pt idx="10548">
                        <c:v>44832.087291666663</c:v>
                      </c:pt>
                      <c:pt idx="10549">
                        <c:v>44832.08730324074</c:v>
                      </c:pt>
                      <c:pt idx="10550">
                        <c:v>44832.087314814817</c:v>
                      </c:pt>
                      <c:pt idx="10551">
                        <c:v>44832.087326388886</c:v>
                      </c:pt>
                      <c:pt idx="10552">
                        <c:v>44832.087337962963</c:v>
                      </c:pt>
                      <c:pt idx="10553">
                        <c:v>44832.08734953704</c:v>
                      </c:pt>
                      <c:pt idx="10554">
                        <c:v>44832.087361111109</c:v>
                      </c:pt>
                      <c:pt idx="10555">
                        <c:v>44832.087372685186</c:v>
                      </c:pt>
                      <c:pt idx="10556">
                        <c:v>44832.087384259263</c:v>
                      </c:pt>
                      <c:pt idx="10557">
                        <c:v>44832.087395833332</c:v>
                      </c:pt>
                      <c:pt idx="10558">
                        <c:v>44832.087407407409</c:v>
                      </c:pt>
                      <c:pt idx="10559">
                        <c:v>44832.087418981479</c:v>
                      </c:pt>
                      <c:pt idx="10560">
                        <c:v>44832.087430555555</c:v>
                      </c:pt>
                      <c:pt idx="10561">
                        <c:v>44832.087442129632</c:v>
                      </c:pt>
                      <c:pt idx="10562">
                        <c:v>44832.087453703702</c:v>
                      </c:pt>
                      <c:pt idx="10563">
                        <c:v>44832.087465277778</c:v>
                      </c:pt>
                      <c:pt idx="10564">
                        <c:v>44832.087476851855</c:v>
                      </c:pt>
                      <c:pt idx="10565">
                        <c:v>44832.087488425925</c:v>
                      </c:pt>
                      <c:pt idx="10566">
                        <c:v>44832.087500000001</c:v>
                      </c:pt>
                      <c:pt idx="10567">
                        <c:v>44832.087511574071</c:v>
                      </c:pt>
                      <c:pt idx="10568">
                        <c:v>44832.087523148148</c:v>
                      </c:pt>
                      <c:pt idx="10569">
                        <c:v>44832.087534722225</c:v>
                      </c:pt>
                      <c:pt idx="10570">
                        <c:v>44832.087546296294</c:v>
                      </c:pt>
                      <c:pt idx="10571">
                        <c:v>44832.087557870371</c:v>
                      </c:pt>
                      <c:pt idx="10572">
                        <c:v>44832.087569444448</c:v>
                      </c:pt>
                      <c:pt idx="10573">
                        <c:v>44832.087581018517</c:v>
                      </c:pt>
                      <c:pt idx="10574">
                        <c:v>44832.087592592594</c:v>
                      </c:pt>
                      <c:pt idx="10575">
                        <c:v>44832.087604166663</c:v>
                      </c:pt>
                      <c:pt idx="10576">
                        <c:v>44832.08761574074</c:v>
                      </c:pt>
                      <c:pt idx="10577">
                        <c:v>44832.087627314817</c:v>
                      </c:pt>
                      <c:pt idx="10578">
                        <c:v>44832.087638888886</c:v>
                      </c:pt>
                      <c:pt idx="10579">
                        <c:v>44832.087650462963</c:v>
                      </c:pt>
                      <c:pt idx="10580">
                        <c:v>44832.08766203704</c:v>
                      </c:pt>
                      <c:pt idx="10581">
                        <c:v>44832.087673611109</c:v>
                      </c:pt>
                      <c:pt idx="10582">
                        <c:v>44832.087685185186</c:v>
                      </c:pt>
                      <c:pt idx="10583">
                        <c:v>44832.087696759256</c:v>
                      </c:pt>
                      <c:pt idx="10584">
                        <c:v>44832.087708333333</c:v>
                      </c:pt>
                      <c:pt idx="10585">
                        <c:v>44832.087719907409</c:v>
                      </c:pt>
                      <c:pt idx="10586">
                        <c:v>44832.087731481479</c:v>
                      </c:pt>
                      <c:pt idx="10587">
                        <c:v>44832.087743055556</c:v>
                      </c:pt>
                      <c:pt idx="10588">
                        <c:v>44832.087754629632</c:v>
                      </c:pt>
                      <c:pt idx="10589">
                        <c:v>44832.087766203702</c:v>
                      </c:pt>
                      <c:pt idx="10590">
                        <c:v>44832.087777777779</c:v>
                      </c:pt>
                      <c:pt idx="10591">
                        <c:v>44832.087789351855</c:v>
                      </c:pt>
                      <c:pt idx="10592">
                        <c:v>44832.087800925925</c:v>
                      </c:pt>
                      <c:pt idx="10593">
                        <c:v>44832.087812500002</c:v>
                      </c:pt>
                      <c:pt idx="10594">
                        <c:v>44832.087824074071</c:v>
                      </c:pt>
                      <c:pt idx="10595">
                        <c:v>44832.087835648148</c:v>
                      </c:pt>
                      <c:pt idx="10596">
                        <c:v>44832.087847222225</c:v>
                      </c:pt>
                      <c:pt idx="10597">
                        <c:v>44832.087858796294</c:v>
                      </c:pt>
                      <c:pt idx="10598">
                        <c:v>44832.087870370371</c:v>
                      </c:pt>
                      <c:pt idx="10599">
                        <c:v>44832.087881944448</c:v>
                      </c:pt>
                      <c:pt idx="10600">
                        <c:v>44832.087893518517</c:v>
                      </c:pt>
                      <c:pt idx="10601">
                        <c:v>44832.087905092594</c:v>
                      </c:pt>
                      <c:pt idx="10602">
                        <c:v>44832.087916666664</c:v>
                      </c:pt>
                      <c:pt idx="10603">
                        <c:v>44832.08792824074</c:v>
                      </c:pt>
                      <c:pt idx="10604">
                        <c:v>44832.087939814817</c:v>
                      </c:pt>
                      <c:pt idx="10605">
                        <c:v>44832.087951388887</c:v>
                      </c:pt>
                      <c:pt idx="10606">
                        <c:v>44832.087962962964</c:v>
                      </c:pt>
                      <c:pt idx="10607">
                        <c:v>44832.08797453704</c:v>
                      </c:pt>
                      <c:pt idx="10608">
                        <c:v>44832.08798611111</c:v>
                      </c:pt>
                      <c:pt idx="10609">
                        <c:v>44832.087997685187</c:v>
                      </c:pt>
                      <c:pt idx="10610">
                        <c:v>44832.088009259256</c:v>
                      </c:pt>
                      <c:pt idx="10611">
                        <c:v>44832.088020833333</c:v>
                      </c:pt>
                      <c:pt idx="10612">
                        <c:v>44832.08803240741</c:v>
                      </c:pt>
                      <c:pt idx="10613">
                        <c:v>44832.088043981479</c:v>
                      </c:pt>
                      <c:pt idx="10614">
                        <c:v>44832.088055555556</c:v>
                      </c:pt>
                      <c:pt idx="10615">
                        <c:v>44832.088067129633</c:v>
                      </c:pt>
                      <c:pt idx="10616">
                        <c:v>44832.088078703702</c:v>
                      </c:pt>
                      <c:pt idx="10617">
                        <c:v>44832.088090277779</c:v>
                      </c:pt>
                      <c:pt idx="10618">
                        <c:v>44832.088101851848</c:v>
                      </c:pt>
                      <c:pt idx="10619">
                        <c:v>44832.088113425925</c:v>
                      </c:pt>
                      <c:pt idx="10620">
                        <c:v>44832.088125000002</c:v>
                      </c:pt>
                      <c:pt idx="10621">
                        <c:v>44832.088136574072</c:v>
                      </c:pt>
                      <c:pt idx="10622">
                        <c:v>44832.088148148148</c:v>
                      </c:pt>
                      <c:pt idx="10623">
                        <c:v>44832.088159722225</c:v>
                      </c:pt>
                      <c:pt idx="10624">
                        <c:v>44832.088171296295</c:v>
                      </c:pt>
                      <c:pt idx="10625">
                        <c:v>44832.088182870371</c:v>
                      </c:pt>
                      <c:pt idx="10626">
                        <c:v>44832.088194444441</c:v>
                      </c:pt>
                      <c:pt idx="10627">
                        <c:v>44832.088206018518</c:v>
                      </c:pt>
                      <c:pt idx="10628">
                        <c:v>44832.088217592594</c:v>
                      </c:pt>
                      <c:pt idx="10629">
                        <c:v>44832.088229166664</c:v>
                      </c:pt>
                      <c:pt idx="10630">
                        <c:v>44832.088240740741</c:v>
                      </c:pt>
                      <c:pt idx="10631">
                        <c:v>44832.088252314818</c:v>
                      </c:pt>
                      <c:pt idx="10632">
                        <c:v>44832.088263888887</c:v>
                      </c:pt>
                      <c:pt idx="10633">
                        <c:v>44832.088275462964</c:v>
                      </c:pt>
                      <c:pt idx="10634">
                        <c:v>44832.088287037041</c:v>
                      </c:pt>
                      <c:pt idx="10635">
                        <c:v>44832.08829861111</c:v>
                      </c:pt>
                      <c:pt idx="10636">
                        <c:v>44832.088310185187</c:v>
                      </c:pt>
                      <c:pt idx="10637">
                        <c:v>44832.088321759256</c:v>
                      </c:pt>
                      <c:pt idx="10638">
                        <c:v>44832.088333333333</c:v>
                      </c:pt>
                      <c:pt idx="10639">
                        <c:v>44832.08834490741</c:v>
                      </c:pt>
                      <c:pt idx="10640">
                        <c:v>44832.088356481479</c:v>
                      </c:pt>
                      <c:pt idx="10641">
                        <c:v>44832.088368055556</c:v>
                      </c:pt>
                      <c:pt idx="10642">
                        <c:v>44832.088379629633</c:v>
                      </c:pt>
                      <c:pt idx="10643">
                        <c:v>44832.088391203702</c:v>
                      </c:pt>
                      <c:pt idx="10644">
                        <c:v>44832.088402777779</c:v>
                      </c:pt>
                      <c:pt idx="10645">
                        <c:v>44832.088414351849</c:v>
                      </c:pt>
                      <c:pt idx="10646">
                        <c:v>44832.088425925926</c:v>
                      </c:pt>
                      <c:pt idx="10647">
                        <c:v>44832.088437500002</c:v>
                      </c:pt>
                      <c:pt idx="10648">
                        <c:v>44832.088449074072</c:v>
                      </c:pt>
                      <c:pt idx="10649">
                        <c:v>44832.088460648149</c:v>
                      </c:pt>
                      <c:pt idx="10650">
                        <c:v>44832.088472222225</c:v>
                      </c:pt>
                      <c:pt idx="10651">
                        <c:v>44832.088483796295</c:v>
                      </c:pt>
                      <c:pt idx="10652">
                        <c:v>44832.088495370372</c:v>
                      </c:pt>
                      <c:pt idx="10653">
                        <c:v>44832.088506944441</c:v>
                      </c:pt>
                      <c:pt idx="10654">
                        <c:v>44832.088518518518</c:v>
                      </c:pt>
                      <c:pt idx="10655">
                        <c:v>44832.088530092595</c:v>
                      </c:pt>
                      <c:pt idx="10656">
                        <c:v>44832.088541666664</c:v>
                      </c:pt>
                      <c:pt idx="10657">
                        <c:v>44832.088553240741</c:v>
                      </c:pt>
                      <c:pt idx="10658">
                        <c:v>44832.088564814818</c:v>
                      </c:pt>
                      <c:pt idx="10659">
                        <c:v>44832.088576388887</c:v>
                      </c:pt>
                      <c:pt idx="10660">
                        <c:v>44832.088587962964</c:v>
                      </c:pt>
                      <c:pt idx="10661">
                        <c:v>44832.088599537034</c:v>
                      </c:pt>
                      <c:pt idx="10662">
                        <c:v>44832.08861111111</c:v>
                      </c:pt>
                      <c:pt idx="10663">
                        <c:v>44832.088622685187</c:v>
                      </c:pt>
                      <c:pt idx="10664">
                        <c:v>44832.088634259257</c:v>
                      </c:pt>
                      <c:pt idx="10665">
                        <c:v>44832.088645833333</c:v>
                      </c:pt>
                      <c:pt idx="10666">
                        <c:v>44832.08865740741</c:v>
                      </c:pt>
                      <c:pt idx="10667">
                        <c:v>44832.08866898148</c:v>
                      </c:pt>
                      <c:pt idx="10668">
                        <c:v>44832.088680555556</c:v>
                      </c:pt>
                      <c:pt idx="10669">
                        <c:v>44832.088692129626</c:v>
                      </c:pt>
                      <c:pt idx="10670">
                        <c:v>44832.088703703703</c:v>
                      </c:pt>
                      <c:pt idx="10671">
                        <c:v>44832.08871527778</c:v>
                      </c:pt>
                      <c:pt idx="10672">
                        <c:v>44832.088726851849</c:v>
                      </c:pt>
                      <c:pt idx="10673">
                        <c:v>44832.088738425926</c:v>
                      </c:pt>
                      <c:pt idx="10674">
                        <c:v>44832.088750000003</c:v>
                      </c:pt>
                      <c:pt idx="10675">
                        <c:v>44832.088761574072</c:v>
                      </c:pt>
                      <c:pt idx="10676">
                        <c:v>44832.088773148149</c:v>
                      </c:pt>
                      <c:pt idx="10677">
                        <c:v>44832.088784722226</c:v>
                      </c:pt>
                      <c:pt idx="10678">
                        <c:v>44832.088796296295</c:v>
                      </c:pt>
                      <c:pt idx="10679">
                        <c:v>44832.088807870372</c:v>
                      </c:pt>
                      <c:pt idx="10680">
                        <c:v>44832.088819444441</c:v>
                      </c:pt>
                      <c:pt idx="10681">
                        <c:v>44832.088831018518</c:v>
                      </c:pt>
                      <c:pt idx="10682">
                        <c:v>44832.088842592595</c:v>
                      </c:pt>
                      <c:pt idx="10683">
                        <c:v>44832.088854166665</c:v>
                      </c:pt>
                      <c:pt idx="10684">
                        <c:v>44832.088865740741</c:v>
                      </c:pt>
                      <c:pt idx="10685">
                        <c:v>44832.088877314818</c:v>
                      </c:pt>
                      <c:pt idx="10686">
                        <c:v>44832.088888888888</c:v>
                      </c:pt>
                      <c:pt idx="10687">
                        <c:v>44832.088900462964</c:v>
                      </c:pt>
                      <c:pt idx="10688">
                        <c:v>44832.088912037034</c:v>
                      </c:pt>
                      <c:pt idx="10689">
                        <c:v>44832.088923611111</c:v>
                      </c:pt>
                      <c:pt idx="10690">
                        <c:v>44832.088935185187</c:v>
                      </c:pt>
                      <c:pt idx="10691">
                        <c:v>44832.088946759257</c:v>
                      </c:pt>
                      <c:pt idx="10692">
                        <c:v>44832.088958333334</c:v>
                      </c:pt>
                      <c:pt idx="10693">
                        <c:v>44832.088969907411</c:v>
                      </c:pt>
                      <c:pt idx="10694">
                        <c:v>44832.08898148148</c:v>
                      </c:pt>
                      <c:pt idx="10695">
                        <c:v>44832.088993055557</c:v>
                      </c:pt>
                      <c:pt idx="10696">
                        <c:v>44832.089004629626</c:v>
                      </c:pt>
                      <c:pt idx="10697">
                        <c:v>44832.089016203703</c:v>
                      </c:pt>
                      <c:pt idx="10698">
                        <c:v>44832.08902777778</c:v>
                      </c:pt>
                      <c:pt idx="10699">
                        <c:v>44832.089039351849</c:v>
                      </c:pt>
                      <c:pt idx="10700">
                        <c:v>44832.089050925926</c:v>
                      </c:pt>
                      <c:pt idx="10701">
                        <c:v>44832.089062500003</c:v>
                      </c:pt>
                      <c:pt idx="10702">
                        <c:v>44832.089074074072</c:v>
                      </c:pt>
                      <c:pt idx="10703">
                        <c:v>44832.089085648149</c:v>
                      </c:pt>
                      <c:pt idx="10704">
                        <c:v>44832.089097222219</c:v>
                      </c:pt>
                      <c:pt idx="10705">
                        <c:v>44832.089108796295</c:v>
                      </c:pt>
                      <c:pt idx="10706">
                        <c:v>44832.089120370372</c:v>
                      </c:pt>
                      <c:pt idx="10707">
                        <c:v>44832.089131944442</c:v>
                      </c:pt>
                      <c:pt idx="10708">
                        <c:v>44832.089143518519</c:v>
                      </c:pt>
                      <c:pt idx="10709">
                        <c:v>44832.089155092595</c:v>
                      </c:pt>
                      <c:pt idx="10710">
                        <c:v>44832.089166666665</c:v>
                      </c:pt>
                      <c:pt idx="10711">
                        <c:v>44832.089178240742</c:v>
                      </c:pt>
                      <c:pt idx="10712">
                        <c:v>44832.089189814818</c:v>
                      </c:pt>
                      <c:pt idx="10713">
                        <c:v>44832.089201388888</c:v>
                      </c:pt>
                      <c:pt idx="10714">
                        <c:v>44832.089212962965</c:v>
                      </c:pt>
                      <c:pt idx="10715">
                        <c:v>44832.089224537034</c:v>
                      </c:pt>
                      <c:pt idx="10716">
                        <c:v>44832.089236111111</c:v>
                      </c:pt>
                      <c:pt idx="10717">
                        <c:v>44832.089247685188</c:v>
                      </c:pt>
                      <c:pt idx="10718">
                        <c:v>44832.089259259257</c:v>
                      </c:pt>
                      <c:pt idx="10719">
                        <c:v>44832.089270833334</c:v>
                      </c:pt>
                      <c:pt idx="10720">
                        <c:v>44832.089282407411</c:v>
                      </c:pt>
                      <c:pt idx="10721">
                        <c:v>44832.08929398148</c:v>
                      </c:pt>
                      <c:pt idx="10722">
                        <c:v>44832.089305555557</c:v>
                      </c:pt>
                      <c:pt idx="10723">
                        <c:v>44832.089317129627</c:v>
                      </c:pt>
                      <c:pt idx="10724">
                        <c:v>44832.089328703703</c:v>
                      </c:pt>
                      <c:pt idx="10725">
                        <c:v>44832.08934027778</c:v>
                      </c:pt>
                      <c:pt idx="10726">
                        <c:v>44832.08935185185</c:v>
                      </c:pt>
                      <c:pt idx="10727">
                        <c:v>44832.089363425926</c:v>
                      </c:pt>
                      <c:pt idx="10728">
                        <c:v>44832.089375000003</c:v>
                      </c:pt>
                      <c:pt idx="10729">
                        <c:v>44832.089386574073</c:v>
                      </c:pt>
                      <c:pt idx="10730">
                        <c:v>44832.089398148149</c:v>
                      </c:pt>
                      <c:pt idx="10731">
                        <c:v>44832.089409722219</c:v>
                      </c:pt>
                      <c:pt idx="10732">
                        <c:v>44832.089421296296</c:v>
                      </c:pt>
                      <c:pt idx="10733">
                        <c:v>44832.089432870373</c:v>
                      </c:pt>
                      <c:pt idx="10734">
                        <c:v>44832.089444444442</c:v>
                      </c:pt>
                      <c:pt idx="10735">
                        <c:v>44832.089456018519</c:v>
                      </c:pt>
                      <c:pt idx="10736">
                        <c:v>44832.089467592596</c:v>
                      </c:pt>
                      <c:pt idx="10737">
                        <c:v>44832.089479166665</c:v>
                      </c:pt>
                      <c:pt idx="10738">
                        <c:v>44832.089490740742</c:v>
                      </c:pt>
                      <c:pt idx="10739">
                        <c:v>44832.089502314811</c:v>
                      </c:pt>
                      <c:pt idx="10740">
                        <c:v>44832.089513888888</c:v>
                      </c:pt>
                      <c:pt idx="10741">
                        <c:v>44832.089525462965</c:v>
                      </c:pt>
                      <c:pt idx="10742">
                        <c:v>44832.089537037034</c:v>
                      </c:pt>
                      <c:pt idx="10743">
                        <c:v>44832.089548611111</c:v>
                      </c:pt>
                      <c:pt idx="10744">
                        <c:v>44832.089560185188</c:v>
                      </c:pt>
                      <c:pt idx="10745">
                        <c:v>44832.089571759258</c:v>
                      </c:pt>
                      <c:pt idx="10746">
                        <c:v>44832.089583333334</c:v>
                      </c:pt>
                      <c:pt idx="10747">
                        <c:v>44832.089594907404</c:v>
                      </c:pt>
                      <c:pt idx="10748">
                        <c:v>44832.089606481481</c:v>
                      </c:pt>
                      <c:pt idx="10749">
                        <c:v>44832.089618055557</c:v>
                      </c:pt>
                      <c:pt idx="10750">
                        <c:v>44832.089629629627</c:v>
                      </c:pt>
                      <c:pt idx="10751">
                        <c:v>44832.089641203704</c:v>
                      </c:pt>
                      <c:pt idx="10752">
                        <c:v>44832.08965277778</c:v>
                      </c:pt>
                      <c:pt idx="10753">
                        <c:v>44832.08966435185</c:v>
                      </c:pt>
                      <c:pt idx="10754">
                        <c:v>44832.089675925927</c:v>
                      </c:pt>
                      <c:pt idx="10755">
                        <c:v>44832.089687500003</c:v>
                      </c:pt>
                      <c:pt idx="10756">
                        <c:v>44832.089699074073</c:v>
                      </c:pt>
                      <c:pt idx="10757">
                        <c:v>44832.08971064815</c:v>
                      </c:pt>
                      <c:pt idx="10758">
                        <c:v>44832.089722222219</c:v>
                      </c:pt>
                      <c:pt idx="10759">
                        <c:v>44832.089733796296</c:v>
                      </c:pt>
                      <c:pt idx="10760">
                        <c:v>44832.089745370373</c:v>
                      </c:pt>
                      <c:pt idx="10761">
                        <c:v>44832.089756944442</c:v>
                      </c:pt>
                      <c:pt idx="10762">
                        <c:v>44832.089768518519</c:v>
                      </c:pt>
                      <c:pt idx="10763">
                        <c:v>44832.089780092596</c:v>
                      </c:pt>
                      <c:pt idx="10764">
                        <c:v>44832.089791666665</c:v>
                      </c:pt>
                      <c:pt idx="10765">
                        <c:v>44832.089803240742</c:v>
                      </c:pt>
                      <c:pt idx="10766">
                        <c:v>44832.089814814812</c:v>
                      </c:pt>
                      <c:pt idx="10767">
                        <c:v>44832.089826388888</c:v>
                      </c:pt>
                      <c:pt idx="10768">
                        <c:v>44832.089837962965</c:v>
                      </c:pt>
                      <c:pt idx="10769">
                        <c:v>44832.089849537035</c:v>
                      </c:pt>
                      <c:pt idx="10770">
                        <c:v>44832.089861111112</c:v>
                      </c:pt>
                      <c:pt idx="10771">
                        <c:v>44832.089872685188</c:v>
                      </c:pt>
                      <c:pt idx="10772">
                        <c:v>44832.089884259258</c:v>
                      </c:pt>
                      <c:pt idx="10773">
                        <c:v>44832.089895833335</c:v>
                      </c:pt>
                      <c:pt idx="10774">
                        <c:v>44832.089907407404</c:v>
                      </c:pt>
                      <c:pt idx="10775">
                        <c:v>44832.089918981481</c:v>
                      </c:pt>
                      <c:pt idx="10776">
                        <c:v>44832.089930555558</c:v>
                      </c:pt>
                      <c:pt idx="10777">
                        <c:v>44832.089942129627</c:v>
                      </c:pt>
                      <c:pt idx="10778">
                        <c:v>44832.089953703704</c:v>
                      </c:pt>
                      <c:pt idx="10779">
                        <c:v>44832.089965277781</c:v>
                      </c:pt>
                      <c:pt idx="10780">
                        <c:v>44832.08997685185</c:v>
                      </c:pt>
                      <c:pt idx="10781">
                        <c:v>44832.089988425927</c:v>
                      </c:pt>
                      <c:pt idx="10782">
                        <c:v>44832.09</c:v>
                      </c:pt>
                      <c:pt idx="10783">
                        <c:v>44832.090011574073</c:v>
                      </c:pt>
                      <c:pt idx="10784">
                        <c:v>44832.09002314815</c:v>
                      </c:pt>
                      <c:pt idx="10785">
                        <c:v>44832.09003472222</c:v>
                      </c:pt>
                      <c:pt idx="10786">
                        <c:v>44832.090046296296</c:v>
                      </c:pt>
                      <c:pt idx="10787">
                        <c:v>44832.090057870373</c:v>
                      </c:pt>
                      <c:pt idx="10788">
                        <c:v>44832.090069444443</c:v>
                      </c:pt>
                      <c:pt idx="10789">
                        <c:v>44832.090081018519</c:v>
                      </c:pt>
                      <c:pt idx="10790">
                        <c:v>44832.090092592596</c:v>
                      </c:pt>
                      <c:pt idx="10791">
                        <c:v>44832.090104166666</c:v>
                      </c:pt>
                      <c:pt idx="10792">
                        <c:v>44832.090115740742</c:v>
                      </c:pt>
                      <c:pt idx="10793">
                        <c:v>44832.090127314812</c:v>
                      </c:pt>
                      <c:pt idx="10794">
                        <c:v>44832.090138888889</c:v>
                      </c:pt>
                      <c:pt idx="10795">
                        <c:v>44832.090150462966</c:v>
                      </c:pt>
                      <c:pt idx="10796">
                        <c:v>44832.090162037035</c:v>
                      </c:pt>
                      <c:pt idx="10797">
                        <c:v>44832.090173611112</c:v>
                      </c:pt>
                      <c:pt idx="10798">
                        <c:v>44832.090185185189</c:v>
                      </c:pt>
                      <c:pt idx="10799">
                        <c:v>44832.090196759258</c:v>
                      </c:pt>
                      <c:pt idx="10800">
                        <c:v>44832.090208333335</c:v>
                      </c:pt>
                      <c:pt idx="10801">
                        <c:v>44832.090219907404</c:v>
                      </c:pt>
                      <c:pt idx="10802">
                        <c:v>44832.090231481481</c:v>
                      </c:pt>
                      <c:pt idx="10803">
                        <c:v>44832.090243055558</c:v>
                      </c:pt>
                      <c:pt idx="10804">
                        <c:v>44832.090254629627</c:v>
                      </c:pt>
                      <c:pt idx="10805">
                        <c:v>44832.090266203704</c:v>
                      </c:pt>
                      <c:pt idx="10806">
                        <c:v>44832.090277777781</c:v>
                      </c:pt>
                      <c:pt idx="10807">
                        <c:v>44832.090289351851</c:v>
                      </c:pt>
                      <c:pt idx="10808">
                        <c:v>44832.090300925927</c:v>
                      </c:pt>
                      <c:pt idx="10809">
                        <c:v>44832.090312499997</c:v>
                      </c:pt>
                      <c:pt idx="10810">
                        <c:v>44832.090324074074</c:v>
                      </c:pt>
                      <c:pt idx="10811">
                        <c:v>44832.09033564815</c:v>
                      </c:pt>
                      <c:pt idx="10812">
                        <c:v>44832.09034722222</c:v>
                      </c:pt>
                      <c:pt idx="10813">
                        <c:v>44832.090358796297</c:v>
                      </c:pt>
                      <c:pt idx="10814">
                        <c:v>44832.090370370373</c:v>
                      </c:pt>
                      <c:pt idx="10815">
                        <c:v>44832.090381944443</c:v>
                      </c:pt>
                      <c:pt idx="10816">
                        <c:v>44832.09039351852</c:v>
                      </c:pt>
                      <c:pt idx="10817">
                        <c:v>44832.090405092589</c:v>
                      </c:pt>
                      <c:pt idx="10818">
                        <c:v>44832.090416666666</c:v>
                      </c:pt>
                      <c:pt idx="10819">
                        <c:v>44832.090428240743</c:v>
                      </c:pt>
                      <c:pt idx="10820">
                        <c:v>44832.090439814812</c:v>
                      </c:pt>
                      <c:pt idx="10821">
                        <c:v>44832.090451388889</c:v>
                      </c:pt>
                      <c:pt idx="10822">
                        <c:v>44832.090462962966</c:v>
                      </c:pt>
                      <c:pt idx="10823">
                        <c:v>44832.090474537035</c:v>
                      </c:pt>
                      <c:pt idx="10824">
                        <c:v>44832.090486111112</c:v>
                      </c:pt>
                      <c:pt idx="10825">
                        <c:v>44832.090497685182</c:v>
                      </c:pt>
                      <c:pt idx="10826">
                        <c:v>44832.090509259258</c:v>
                      </c:pt>
                      <c:pt idx="10827">
                        <c:v>44832.090520833335</c:v>
                      </c:pt>
                      <c:pt idx="10828">
                        <c:v>44832.090532407405</c:v>
                      </c:pt>
                      <c:pt idx="10829">
                        <c:v>44832.090543981481</c:v>
                      </c:pt>
                      <c:pt idx="10830">
                        <c:v>44832.090555555558</c:v>
                      </c:pt>
                      <c:pt idx="10831">
                        <c:v>44832.090567129628</c:v>
                      </c:pt>
                      <c:pt idx="10832">
                        <c:v>44832.090578703705</c:v>
                      </c:pt>
                      <c:pt idx="10833">
                        <c:v>44832.090590277781</c:v>
                      </c:pt>
                      <c:pt idx="10834">
                        <c:v>44832.090601851851</c:v>
                      </c:pt>
                      <c:pt idx="10835">
                        <c:v>44832.090613425928</c:v>
                      </c:pt>
                      <c:pt idx="10836">
                        <c:v>44832.090624999997</c:v>
                      </c:pt>
                      <c:pt idx="10837">
                        <c:v>44832.090636574074</c:v>
                      </c:pt>
                      <c:pt idx="10838">
                        <c:v>44832.090648148151</c:v>
                      </c:pt>
                      <c:pt idx="10839">
                        <c:v>44832.09065972222</c:v>
                      </c:pt>
                      <c:pt idx="10840">
                        <c:v>44832.090671296297</c:v>
                      </c:pt>
                      <c:pt idx="10841">
                        <c:v>44832.090682870374</c:v>
                      </c:pt>
                      <c:pt idx="10842">
                        <c:v>44832.090694444443</c:v>
                      </c:pt>
                      <c:pt idx="10843">
                        <c:v>44832.09070601852</c:v>
                      </c:pt>
                      <c:pt idx="10844">
                        <c:v>44832.090717592589</c:v>
                      </c:pt>
                      <c:pt idx="10845">
                        <c:v>44832.090729166666</c:v>
                      </c:pt>
                      <c:pt idx="10846">
                        <c:v>44832.090752314813</c:v>
                      </c:pt>
                      <c:pt idx="10847">
                        <c:v>44832.090763888889</c:v>
                      </c:pt>
                      <c:pt idx="10848">
                        <c:v>44832.090775462966</c:v>
                      </c:pt>
                      <c:pt idx="10849">
                        <c:v>44832.090787037036</c:v>
                      </c:pt>
                      <c:pt idx="10850">
                        <c:v>44832.090787037036</c:v>
                      </c:pt>
                      <c:pt idx="10851">
                        <c:v>44832.090798611112</c:v>
                      </c:pt>
                      <c:pt idx="10852">
                        <c:v>44832.090810185182</c:v>
                      </c:pt>
                      <c:pt idx="10853">
                        <c:v>44832.090821759259</c:v>
                      </c:pt>
                      <c:pt idx="10854">
                        <c:v>44832.090833333335</c:v>
                      </c:pt>
                      <c:pt idx="10855">
                        <c:v>44832.090844907405</c:v>
                      </c:pt>
                      <c:pt idx="10856">
                        <c:v>44832.090856481482</c:v>
                      </c:pt>
                      <c:pt idx="10857">
                        <c:v>44832.090868055559</c:v>
                      </c:pt>
                      <c:pt idx="10858">
                        <c:v>44832.090879629628</c:v>
                      </c:pt>
                      <c:pt idx="10859">
                        <c:v>44832.090891203705</c:v>
                      </c:pt>
                      <c:pt idx="10860">
                        <c:v>44832.090902777774</c:v>
                      </c:pt>
                      <c:pt idx="10861">
                        <c:v>44832.090914351851</c:v>
                      </c:pt>
                      <c:pt idx="10862">
                        <c:v>44832.090925925928</c:v>
                      </c:pt>
                      <c:pt idx="10863">
                        <c:v>44832.090937499997</c:v>
                      </c:pt>
                      <c:pt idx="10864">
                        <c:v>44832.090960648151</c:v>
                      </c:pt>
                      <c:pt idx="10865">
                        <c:v>44832.09097222222</c:v>
                      </c:pt>
                      <c:pt idx="10866">
                        <c:v>44832.090983796297</c:v>
                      </c:pt>
                      <c:pt idx="10867">
                        <c:v>44832.090995370374</c:v>
                      </c:pt>
                      <c:pt idx="10868">
                        <c:v>44832.091006944444</c:v>
                      </c:pt>
                      <c:pt idx="10869">
                        <c:v>44832.09101851852</c:v>
                      </c:pt>
                      <c:pt idx="10870">
                        <c:v>44832.09103009259</c:v>
                      </c:pt>
                      <c:pt idx="10871">
                        <c:v>44832.091041666667</c:v>
                      </c:pt>
                      <c:pt idx="10872">
                        <c:v>44832.091053240743</c:v>
                      </c:pt>
                      <c:pt idx="10873">
                        <c:v>44832.091064814813</c:v>
                      </c:pt>
                      <c:pt idx="10874">
                        <c:v>44832.09107638889</c:v>
                      </c:pt>
                      <c:pt idx="10875">
                        <c:v>44832.091087962966</c:v>
                      </c:pt>
                      <c:pt idx="10876">
                        <c:v>44832.091099537036</c:v>
                      </c:pt>
                      <c:pt idx="10877">
                        <c:v>44832.091111111113</c:v>
                      </c:pt>
                      <c:pt idx="10878">
                        <c:v>44832.091122685182</c:v>
                      </c:pt>
                      <c:pt idx="10879">
                        <c:v>44832.091134259259</c:v>
                      </c:pt>
                      <c:pt idx="10880">
                        <c:v>44832.091145833336</c:v>
                      </c:pt>
                      <c:pt idx="10881">
                        <c:v>44832.091157407405</c:v>
                      </c:pt>
                      <c:pt idx="10882">
                        <c:v>44832.091168981482</c:v>
                      </c:pt>
                      <c:pt idx="10883">
                        <c:v>44832.091180555559</c:v>
                      </c:pt>
                      <c:pt idx="10884">
                        <c:v>44832.091192129628</c:v>
                      </c:pt>
                      <c:pt idx="10885">
                        <c:v>44832.091203703705</c:v>
                      </c:pt>
                      <c:pt idx="10886">
                        <c:v>44832.091215277775</c:v>
                      </c:pt>
                      <c:pt idx="10887">
                        <c:v>44832.091226851851</c:v>
                      </c:pt>
                      <c:pt idx="10888">
                        <c:v>44832.091238425928</c:v>
                      </c:pt>
                      <c:pt idx="10889">
                        <c:v>44832.091249999998</c:v>
                      </c:pt>
                      <c:pt idx="10890">
                        <c:v>44832.091261574074</c:v>
                      </c:pt>
                      <c:pt idx="10891">
                        <c:v>44832.091273148151</c:v>
                      </c:pt>
                      <c:pt idx="10892">
                        <c:v>44832.091284722221</c:v>
                      </c:pt>
                      <c:pt idx="10893">
                        <c:v>44832.091296296298</c:v>
                      </c:pt>
                      <c:pt idx="10894">
                        <c:v>44832.091307870367</c:v>
                      </c:pt>
                      <c:pt idx="10895">
                        <c:v>44832.091319444444</c:v>
                      </c:pt>
                      <c:pt idx="10896">
                        <c:v>44832.091331018521</c:v>
                      </c:pt>
                      <c:pt idx="10897">
                        <c:v>44832.09134259259</c:v>
                      </c:pt>
                      <c:pt idx="10898">
                        <c:v>44832.091354166667</c:v>
                      </c:pt>
                      <c:pt idx="10899">
                        <c:v>44832.091365740744</c:v>
                      </c:pt>
                      <c:pt idx="10900">
                        <c:v>44832.091377314813</c:v>
                      </c:pt>
                      <c:pt idx="10901">
                        <c:v>44832.09138888889</c:v>
                      </c:pt>
                      <c:pt idx="10902">
                        <c:v>44832.091400462959</c:v>
                      </c:pt>
                      <c:pt idx="10903">
                        <c:v>44832.091412037036</c:v>
                      </c:pt>
                      <c:pt idx="10904">
                        <c:v>44832.091423611113</c:v>
                      </c:pt>
                      <c:pt idx="10905">
                        <c:v>44832.091435185182</c:v>
                      </c:pt>
                      <c:pt idx="10906">
                        <c:v>44832.091446759259</c:v>
                      </c:pt>
                      <c:pt idx="10907">
                        <c:v>44832.091458333336</c:v>
                      </c:pt>
                      <c:pt idx="10908">
                        <c:v>44832.091469907406</c:v>
                      </c:pt>
                      <c:pt idx="10909">
                        <c:v>44832.091481481482</c:v>
                      </c:pt>
                      <c:pt idx="10910">
                        <c:v>44832.091493055559</c:v>
                      </c:pt>
                      <c:pt idx="10911">
                        <c:v>44832.091504629629</c:v>
                      </c:pt>
                      <c:pt idx="10912">
                        <c:v>44832.091516203705</c:v>
                      </c:pt>
                      <c:pt idx="10913">
                        <c:v>44832.091527777775</c:v>
                      </c:pt>
                      <c:pt idx="10914">
                        <c:v>44832.091539351852</c:v>
                      </c:pt>
                      <c:pt idx="10915">
                        <c:v>44832.091550925928</c:v>
                      </c:pt>
                      <c:pt idx="10916">
                        <c:v>44832.091562499998</c:v>
                      </c:pt>
                      <c:pt idx="10917">
                        <c:v>44832.091574074075</c:v>
                      </c:pt>
                      <c:pt idx="10918">
                        <c:v>44832.091585648152</c:v>
                      </c:pt>
                      <c:pt idx="10919">
                        <c:v>44832.091597222221</c:v>
                      </c:pt>
                      <c:pt idx="10920">
                        <c:v>44832.091608796298</c:v>
                      </c:pt>
                      <c:pt idx="10921">
                        <c:v>44832.091620370367</c:v>
                      </c:pt>
                      <c:pt idx="10922">
                        <c:v>44832.091631944444</c:v>
                      </c:pt>
                      <c:pt idx="10923">
                        <c:v>44832.091643518521</c:v>
                      </c:pt>
                      <c:pt idx="10924">
                        <c:v>44832.09165509259</c:v>
                      </c:pt>
                      <c:pt idx="10925">
                        <c:v>44832.091666666667</c:v>
                      </c:pt>
                      <c:pt idx="10926">
                        <c:v>44832.091678240744</c:v>
                      </c:pt>
                      <c:pt idx="10927">
                        <c:v>44832.091689814813</c:v>
                      </c:pt>
                      <c:pt idx="10928">
                        <c:v>44832.09170138889</c:v>
                      </c:pt>
                      <c:pt idx="10929">
                        <c:v>44832.09171296296</c:v>
                      </c:pt>
                      <c:pt idx="10930">
                        <c:v>44832.091724537036</c:v>
                      </c:pt>
                      <c:pt idx="10931">
                        <c:v>44832.091736111113</c:v>
                      </c:pt>
                      <c:pt idx="10932">
                        <c:v>44832.091747685183</c:v>
                      </c:pt>
                      <c:pt idx="10933">
                        <c:v>44832.09175925926</c:v>
                      </c:pt>
                      <c:pt idx="10934">
                        <c:v>44832.091770833336</c:v>
                      </c:pt>
                      <c:pt idx="10935">
                        <c:v>44832.091782407406</c:v>
                      </c:pt>
                      <c:pt idx="10936">
                        <c:v>44832.091793981483</c:v>
                      </c:pt>
                      <c:pt idx="10937">
                        <c:v>44832.091805555552</c:v>
                      </c:pt>
                      <c:pt idx="10938">
                        <c:v>44832.091817129629</c:v>
                      </c:pt>
                      <c:pt idx="10939">
                        <c:v>44832.091828703706</c:v>
                      </c:pt>
                      <c:pt idx="10940">
                        <c:v>44832.091840277775</c:v>
                      </c:pt>
                      <c:pt idx="10941">
                        <c:v>44832.091851851852</c:v>
                      </c:pt>
                      <c:pt idx="10942">
                        <c:v>44832.091863425929</c:v>
                      </c:pt>
                      <c:pt idx="10943">
                        <c:v>44832.091874999998</c:v>
                      </c:pt>
                      <c:pt idx="10944">
                        <c:v>44832.091886574075</c:v>
                      </c:pt>
                      <c:pt idx="10945">
                        <c:v>44832.091898148145</c:v>
                      </c:pt>
                      <c:pt idx="10946">
                        <c:v>44832.091909722221</c:v>
                      </c:pt>
                      <c:pt idx="10947">
                        <c:v>44832.091921296298</c:v>
                      </c:pt>
                      <c:pt idx="10948">
                        <c:v>44832.091932870368</c:v>
                      </c:pt>
                      <c:pt idx="10949">
                        <c:v>44832.091944444444</c:v>
                      </c:pt>
                      <c:pt idx="10950">
                        <c:v>44832.091956018521</c:v>
                      </c:pt>
                      <c:pt idx="10951">
                        <c:v>44832.091967592591</c:v>
                      </c:pt>
                      <c:pt idx="10952">
                        <c:v>44832.091979166667</c:v>
                      </c:pt>
                      <c:pt idx="10953">
                        <c:v>44832.091990740744</c:v>
                      </c:pt>
                      <c:pt idx="10954">
                        <c:v>44832.092002314814</c:v>
                      </c:pt>
                      <c:pt idx="10955">
                        <c:v>44832.092013888891</c:v>
                      </c:pt>
                      <c:pt idx="10956">
                        <c:v>44832.09202546296</c:v>
                      </c:pt>
                      <c:pt idx="10957">
                        <c:v>44832.092037037037</c:v>
                      </c:pt>
                      <c:pt idx="10958">
                        <c:v>44832.092048611114</c:v>
                      </c:pt>
                      <c:pt idx="10959">
                        <c:v>44832.092060185183</c:v>
                      </c:pt>
                      <c:pt idx="10960">
                        <c:v>44832.09207175926</c:v>
                      </c:pt>
                      <c:pt idx="10961">
                        <c:v>44832.092083333337</c:v>
                      </c:pt>
                      <c:pt idx="10962">
                        <c:v>44832.092094907406</c:v>
                      </c:pt>
                      <c:pt idx="10963">
                        <c:v>44832.092106481483</c:v>
                      </c:pt>
                      <c:pt idx="10964">
                        <c:v>44832.092118055552</c:v>
                      </c:pt>
                      <c:pt idx="10965">
                        <c:v>44832.092129629629</c:v>
                      </c:pt>
                      <c:pt idx="10966">
                        <c:v>44832.092141203706</c:v>
                      </c:pt>
                      <c:pt idx="10967">
                        <c:v>44832.092152777775</c:v>
                      </c:pt>
                      <c:pt idx="10968">
                        <c:v>44832.092164351852</c:v>
                      </c:pt>
                      <c:pt idx="10969">
                        <c:v>44832.092175925929</c:v>
                      </c:pt>
                      <c:pt idx="10970">
                        <c:v>44832.092187499999</c:v>
                      </c:pt>
                      <c:pt idx="10971">
                        <c:v>44832.092199074075</c:v>
                      </c:pt>
                      <c:pt idx="10972">
                        <c:v>44832.092210648145</c:v>
                      </c:pt>
                      <c:pt idx="10973">
                        <c:v>44832.092222222222</c:v>
                      </c:pt>
                      <c:pt idx="10974">
                        <c:v>44832.092233796298</c:v>
                      </c:pt>
                      <c:pt idx="10975">
                        <c:v>44832.092245370368</c:v>
                      </c:pt>
                      <c:pt idx="10976">
                        <c:v>44832.092256944445</c:v>
                      </c:pt>
                      <c:pt idx="10977">
                        <c:v>44832.092268518521</c:v>
                      </c:pt>
                      <c:pt idx="10978">
                        <c:v>44832.092280092591</c:v>
                      </c:pt>
                      <c:pt idx="10979">
                        <c:v>44832.092291666668</c:v>
                      </c:pt>
                      <c:pt idx="10980">
                        <c:v>44832.092303240737</c:v>
                      </c:pt>
                      <c:pt idx="10981">
                        <c:v>44832.092314814814</c:v>
                      </c:pt>
                      <c:pt idx="10982">
                        <c:v>44832.092326388891</c:v>
                      </c:pt>
                      <c:pt idx="10983">
                        <c:v>44832.09233796296</c:v>
                      </c:pt>
                      <c:pt idx="10984">
                        <c:v>44832.092349537037</c:v>
                      </c:pt>
                      <c:pt idx="10985">
                        <c:v>44832.092361111114</c:v>
                      </c:pt>
                      <c:pt idx="10986">
                        <c:v>44832.092372685183</c:v>
                      </c:pt>
                      <c:pt idx="10987">
                        <c:v>44832.09238425926</c:v>
                      </c:pt>
                      <c:pt idx="10988">
                        <c:v>44832.092395833337</c:v>
                      </c:pt>
                      <c:pt idx="10989">
                        <c:v>44832.092407407406</c:v>
                      </c:pt>
                      <c:pt idx="10990">
                        <c:v>44832.092418981483</c:v>
                      </c:pt>
                      <c:pt idx="10991">
                        <c:v>44832.092430555553</c:v>
                      </c:pt>
                      <c:pt idx="10992">
                        <c:v>44832.092442129629</c:v>
                      </c:pt>
                      <c:pt idx="10993">
                        <c:v>44832.092453703706</c:v>
                      </c:pt>
                      <c:pt idx="10994">
                        <c:v>44832.092465277776</c:v>
                      </c:pt>
                      <c:pt idx="10995">
                        <c:v>44832.092476851853</c:v>
                      </c:pt>
                      <c:pt idx="10996">
                        <c:v>44832.092488425929</c:v>
                      </c:pt>
                      <c:pt idx="10997">
                        <c:v>44832.092499999999</c:v>
                      </c:pt>
                      <c:pt idx="10998">
                        <c:v>44832.092511574076</c:v>
                      </c:pt>
                      <c:pt idx="10999">
                        <c:v>44832.092523148145</c:v>
                      </c:pt>
                      <c:pt idx="11000">
                        <c:v>44832.092534722222</c:v>
                      </c:pt>
                      <c:pt idx="11001">
                        <c:v>44832.092546296299</c:v>
                      </c:pt>
                      <c:pt idx="11002">
                        <c:v>44832.092557870368</c:v>
                      </c:pt>
                      <c:pt idx="11003">
                        <c:v>44832.092569444445</c:v>
                      </c:pt>
                      <c:pt idx="11004">
                        <c:v>44832.092581018522</c:v>
                      </c:pt>
                      <c:pt idx="11005">
                        <c:v>44832.092592592591</c:v>
                      </c:pt>
                      <c:pt idx="11006">
                        <c:v>44832.092604166668</c:v>
                      </c:pt>
                      <c:pt idx="11007">
                        <c:v>44832.092615740738</c:v>
                      </c:pt>
                      <c:pt idx="11008">
                        <c:v>44832.092627314814</c:v>
                      </c:pt>
                      <c:pt idx="11009">
                        <c:v>44832.092638888891</c:v>
                      </c:pt>
                      <c:pt idx="11010">
                        <c:v>44832.092650462961</c:v>
                      </c:pt>
                      <c:pt idx="11011">
                        <c:v>44832.092662037037</c:v>
                      </c:pt>
                      <c:pt idx="11012">
                        <c:v>44832.092673611114</c:v>
                      </c:pt>
                      <c:pt idx="11013">
                        <c:v>44832.092685185184</c:v>
                      </c:pt>
                      <c:pt idx="11014">
                        <c:v>44832.09269675926</c:v>
                      </c:pt>
                      <c:pt idx="11015">
                        <c:v>44832.09270833333</c:v>
                      </c:pt>
                      <c:pt idx="11016">
                        <c:v>44832.092719907407</c:v>
                      </c:pt>
                      <c:pt idx="11017">
                        <c:v>44832.092731481483</c:v>
                      </c:pt>
                      <c:pt idx="11018">
                        <c:v>44832.092743055553</c:v>
                      </c:pt>
                      <c:pt idx="11019">
                        <c:v>44832.09275462963</c:v>
                      </c:pt>
                      <c:pt idx="11020">
                        <c:v>44832.092766203707</c:v>
                      </c:pt>
                      <c:pt idx="11021">
                        <c:v>44832.092777777776</c:v>
                      </c:pt>
                      <c:pt idx="11022">
                        <c:v>44832.092789351853</c:v>
                      </c:pt>
                      <c:pt idx="11023">
                        <c:v>44832.092800925922</c:v>
                      </c:pt>
                      <c:pt idx="11024">
                        <c:v>44832.092812499999</c:v>
                      </c:pt>
                      <c:pt idx="11025">
                        <c:v>44832.092824074076</c:v>
                      </c:pt>
                      <c:pt idx="11026">
                        <c:v>44832.092835648145</c:v>
                      </c:pt>
                      <c:pt idx="11027">
                        <c:v>44832.092847222222</c:v>
                      </c:pt>
                      <c:pt idx="11028">
                        <c:v>44832.092858796299</c:v>
                      </c:pt>
                      <c:pt idx="11029">
                        <c:v>44832.092870370368</c:v>
                      </c:pt>
                      <c:pt idx="11030">
                        <c:v>44832.092881944445</c:v>
                      </c:pt>
                      <c:pt idx="11031">
                        <c:v>44832.092893518522</c:v>
                      </c:pt>
                      <c:pt idx="11032">
                        <c:v>44832.092905092592</c:v>
                      </c:pt>
                      <c:pt idx="11033">
                        <c:v>44832.092916666668</c:v>
                      </c:pt>
                      <c:pt idx="11034">
                        <c:v>44832.092928240738</c:v>
                      </c:pt>
                      <c:pt idx="11035">
                        <c:v>44832.092939814815</c:v>
                      </c:pt>
                      <c:pt idx="11036">
                        <c:v>44832.092951388891</c:v>
                      </c:pt>
                      <c:pt idx="11037">
                        <c:v>44832.092962962961</c:v>
                      </c:pt>
                      <c:pt idx="11038">
                        <c:v>44832.092974537038</c:v>
                      </c:pt>
                      <c:pt idx="11039">
                        <c:v>44832.092986111114</c:v>
                      </c:pt>
                      <c:pt idx="11040">
                        <c:v>44832.092997685184</c:v>
                      </c:pt>
                      <c:pt idx="11041">
                        <c:v>44832.093009259261</c:v>
                      </c:pt>
                      <c:pt idx="11042">
                        <c:v>44832.09302083333</c:v>
                      </c:pt>
                      <c:pt idx="11043">
                        <c:v>44832.093032407407</c:v>
                      </c:pt>
                      <c:pt idx="11044">
                        <c:v>44832.093043981484</c:v>
                      </c:pt>
                      <c:pt idx="11045">
                        <c:v>44832.093055555553</c:v>
                      </c:pt>
                      <c:pt idx="11046">
                        <c:v>44832.09306712963</c:v>
                      </c:pt>
                      <c:pt idx="11047">
                        <c:v>44832.093078703707</c:v>
                      </c:pt>
                      <c:pt idx="11048">
                        <c:v>44832.093090277776</c:v>
                      </c:pt>
                      <c:pt idx="11049">
                        <c:v>44832.093101851853</c:v>
                      </c:pt>
                      <c:pt idx="11050">
                        <c:v>44832.093113425923</c:v>
                      </c:pt>
                      <c:pt idx="11051">
                        <c:v>44832.093124999999</c:v>
                      </c:pt>
                      <c:pt idx="11052">
                        <c:v>44832.093136574076</c:v>
                      </c:pt>
                      <c:pt idx="11053">
                        <c:v>44832.093148148146</c:v>
                      </c:pt>
                      <c:pt idx="11054">
                        <c:v>44832.093159722222</c:v>
                      </c:pt>
                      <c:pt idx="11055">
                        <c:v>44832.093171296299</c:v>
                      </c:pt>
                      <c:pt idx="11056">
                        <c:v>44832.093182870369</c:v>
                      </c:pt>
                      <c:pt idx="11057">
                        <c:v>44832.093194444446</c:v>
                      </c:pt>
                      <c:pt idx="11058">
                        <c:v>44832.093206018515</c:v>
                      </c:pt>
                      <c:pt idx="11059">
                        <c:v>44832.093217592592</c:v>
                      </c:pt>
                      <c:pt idx="11060">
                        <c:v>44832.093229166669</c:v>
                      </c:pt>
                      <c:pt idx="11061">
                        <c:v>44832.093240740738</c:v>
                      </c:pt>
                      <c:pt idx="11062">
                        <c:v>44832.093252314815</c:v>
                      </c:pt>
                      <c:pt idx="11063">
                        <c:v>44832.093263888892</c:v>
                      </c:pt>
                      <c:pt idx="11064">
                        <c:v>44832.093275462961</c:v>
                      </c:pt>
                      <c:pt idx="11065">
                        <c:v>44832.093287037038</c:v>
                      </c:pt>
                      <c:pt idx="11066">
                        <c:v>44832.093298611115</c:v>
                      </c:pt>
                      <c:pt idx="11067">
                        <c:v>44832.093310185184</c:v>
                      </c:pt>
                      <c:pt idx="11068">
                        <c:v>44832.093321759261</c:v>
                      </c:pt>
                      <c:pt idx="11069">
                        <c:v>44832.093333333331</c:v>
                      </c:pt>
                      <c:pt idx="11070">
                        <c:v>44832.093344907407</c:v>
                      </c:pt>
                      <c:pt idx="11071">
                        <c:v>44832.093356481484</c:v>
                      </c:pt>
                      <c:pt idx="11072">
                        <c:v>44832.093368055554</c:v>
                      </c:pt>
                      <c:pt idx="11073">
                        <c:v>44832.09337962963</c:v>
                      </c:pt>
                      <c:pt idx="11074">
                        <c:v>44832.093391203707</c:v>
                      </c:pt>
                      <c:pt idx="11075">
                        <c:v>44832.093402777777</c:v>
                      </c:pt>
                      <c:pt idx="11076">
                        <c:v>44832.093414351853</c:v>
                      </c:pt>
                      <c:pt idx="11077">
                        <c:v>44832.093425925923</c:v>
                      </c:pt>
                      <c:pt idx="11078">
                        <c:v>44832.0934375</c:v>
                      </c:pt>
                      <c:pt idx="11079">
                        <c:v>44832.093449074076</c:v>
                      </c:pt>
                      <c:pt idx="11080">
                        <c:v>44832.093460648146</c:v>
                      </c:pt>
                      <c:pt idx="11081">
                        <c:v>44832.093472222223</c:v>
                      </c:pt>
                      <c:pt idx="11082">
                        <c:v>44832.0934837963</c:v>
                      </c:pt>
                      <c:pt idx="11083">
                        <c:v>44832.093495370369</c:v>
                      </c:pt>
                      <c:pt idx="11084">
                        <c:v>44832.093506944446</c:v>
                      </c:pt>
                      <c:pt idx="11085">
                        <c:v>44832.093518518515</c:v>
                      </c:pt>
                      <c:pt idx="11086">
                        <c:v>44832.093530092592</c:v>
                      </c:pt>
                      <c:pt idx="11087">
                        <c:v>44832.093541666669</c:v>
                      </c:pt>
                      <c:pt idx="11088">
                        <c:v>44832.093553240738</c:v>
                      </c:pt>
                      <c:pt idx="11089">
                        <c:v>44832.093564814815</c:v>
                      </c:pt>
                      <c:pt idx="11090">
                        <c:v>44832.093576388892</c:v>
                      </c:pt>
                      <c:pt idx="11091">
                        <c:v>44832.093587962961</c:v>
                      </c:pt>
                      <c:pt idx="11092">
                        <c:v>44832.093599537038</c:v>
                      </c:pt>
                      <c:pt idx="11093">
                        <c:v>44832.093611111108</c:v>
                      </c:pt>
                      <c:pt idx="11094">
                        <c:v>44832.093622685185</c:v>
                      </c:pt>
                      <c:pt idx="11095">
                        <c:v>44832.093634259261</c:v>
                      </c:pt>
                      <c:pt idx="11096">
                        <c:v>44832.093645833331</c:v>
                      </c:pt>
                      <c:pt idx="11097">
                        <c:v>44832.093657407408</c:v>
                      </c:pt>
                      <c:pt idx="11098">
                        <c:v>44832.093668981484</c:v>
                      </c:pt>
                      <c:pt idx="11099">
                        <c:v>44832.093680555554</c:v>
                      </c:pt>
                      <c:pt idx="11100">
                        <c:v>44832.093692129631</c:v>
                      </c:pt>
                      <c:pt idx="11101">
                        <c:v>44832.0937037037</c:v>
                      </c:pt>
                      <c:pt idx="11102">
                        <c:v>44832.093715277777</c:v>
                      </c:pt>
                      <c:pt idx="11103">
                        <c:v>44832.093726851854</c:v>
                      </c:pt>
                      <c:pt idx="11104">
                        <c:v>44832.093738425923</c:v>
                      </c:pt>
                      <c:pt idx="11105">
                        <c:v>44832.09375</c:v>
                      </c:pt>
                      <c:pt idx="11106">
                        <c:v>44832.093761574077</c:v>
                      </c:pt>
                      <c:pt idx="11107">
                        <c:v>44832.093773148146</c:v>
                      </c:pt>
                      <c:pt idx="11108">
                        <c:v>44832.093784722223</c:v>
                      </c:pt>
                      <c:pt idx="11109">
                        <c:v>44832.0937962963</c:v>
                      </c:pt>
                      <c:pt idx="11110">
                        <c:v>44832.093807870369</c:v>
                      </c:pt>
                      <c:pt idx="11111">
                        <c:v>44832.093819444446</c:v>
                      </c:pt>
                      <c:pt idx="11112">
                        <c:v>44832.093831018516</c:v>
                      </c:pt>
                      <c:pt idx="11113">
                        <c:v>44832.093842592592</c:v>
                      </c:pt>
                      <c:pt idx="11114">
                        <c:v>44832.093854166669</c:v>
                      </c:pt>
                      <c:pt idx="11115">
                        <c:v>44832.093865740739</c:v>
                      </c:pt>
                      <c:pt idx="11116">
                        <c:v>44832.093877314815</c:v>
                      </c:pt>
                      <c:pt idx="11117">
                        <c:v>44832.093888888892</c:v>
                      </c:pt>
                      <c:pt idx="11118">
                        <c:v>44832.093900462962</c:v>
                      </c:pt>
                      <c:pt idx="11119">
                        <c:v>44832.093912037039</c:v>
                      </c:pt>
                      <c:pt idx="11120">
                        <c:v>44832.093923611108</c:v>
                      </c:pt>
                      <c:pt idx="11121">
                        <c:v>44832.093935185185</c:v>
                      </c:pt>
                      <c:pt idx="11122">
                        <c:v>44832.093946759262</c:v>
                      </c:pt>
                      <c:pt idx="11123">
                        <c:v>44832.093958333331</c:v>
                      </c:pt>
                      <c:pt idx="11124">
                        <c:v>44832.093969907408</c:v>
                      </c:pt>
                      <c:pt idx="11125">
                        <c:v>44832.093981481485</c:v>
                      </c:pt>
                      <c:pt idx="11126">
                        <c:v>44832.093993055554</c:v>
                      </c:pt>
                      <c:pt idx="11127">
                        <c:v>44832.094004629631</c:v>
                      </c:pt>
                      <c:pt idx="11128">
                        <c:v>44832.0940162037</c:v>
                      </c:pt>
                      <c:pt idx="11129">
                        <c:v>44832.094027777777</c:v>
                      </c:pt>
                      <c:pt idx="11130">
                        <c:v>44832.094039351854</c:v>
                      </c:pt>
                      <c:pt idx="11131">
                        <c:v>44832.094050925924</c:v>
                      </c:pt>
                      <c:pt idx="11132">
                        <c:v>44832.0940625</c:v>
                      </c:pt>
                      <c:pt idx="11133">
                        <c:v>44832.094074074077</c:v>
                      </c:pt>
                      <c:pt idx="11134">
                        <c:v>44832.094085648147</c:v>
                      </c:pt>
                      <c:pt idx="11135">
                        <c:v>44832.094097222223</c:v>
                      </c:pt>
                      <c:pt idx="11136">
                        <c:v>44832.094108796293</c:v>
                      </c:pt>
                      <c:pt idx="11137">
                        <c:v>44832.09412037037</c:v>
                      </c:pt>
                      <c:pt idx="11138">
                        <c:v>44832.094131944446</c:v>
                      </c:pt>
                      <c:pt idx="11139">
                        <c:v>44832.094143518516</c:v>
                      </c:pt>
                      <c:pt idx="11140">
                        <c:v>44832.094155092593</c:v>
                      </c:pt>
                      <c:pt idx="11141">
                        <c:v>44832.094166666669</c:v>
                      </c:pt>
                      <c:pt idx="11142">
                        <c:v>44832.094178240739</c:v>
                      </c:pt>
                      <c:pt idx="11143">
                        <c:v>44832.094189814816</c:v>
                      </c:pt>
                      <c:pt idx="11144">
                        <c:v>44832.094201388885</c:v>
                      </c:pt>
                      <c:pt idx="11145">
                        <c:v>44832.094212962962</c:v>
                      </c:pt>
                      <c:pt idx="11146">
                        <c:v>44832.094224537039</c:v>
                      </c:pt>
                      <c:pt idx="11147">
                        <c:v>44832.094236111108</c:v>
                      </c:pt>
                      <c:pt idx="11148">
                        <c:v>44832.094247685185</c:v>
                      </c:pt>
                      <c:pt idx="11149">
                        <c:v>44832.094259259262</c:v>
                      </c:pt>
                      <c:pt idx="11150">
                        <c:v>44832.094270833331</c:v>
                      </c:pt>
                      <c:pt idx="11151">
                        <c:v>44832.094282407408</c:v>
                      </c:pt>
                      <c:pt idx="11152">
                        <c:v>44832.094293981485</c:v>
                      </c:pt>
                      <c:pt idx="11153">
                        <c:v>44832.094305555554</c:v>
                      </c:pt>
                      <c:pt idx="11154">
                        <c:v>44832.094317129631</c:v>
                      </c:pt>
                      <c:pt idx="11155">
                        <c:v>44832.094328703701</c:v>
                      </c:pt>
                      <c:pt idx="11156">
                        <c:v>44832.094340277778</c:v>
                      </c:pt>
                      <c:pt idx="11157">
                        <c:v>44832.094351851854</c:v>
                      </c:pt>
                      <c:pt idx="11158">
                        <c:v>44832.094363425924</c:v>
                      </c:pt>
                      <c:pt idx="11159">
                        <c:v>44832.094375000001</c:v>
                      </c:pt>
                      <c:pt idx="11160">
                        <c:v>44832.094386574077</c:v>
                      </c:pt>
                      <c:pt idx="11161">
                        <c:v>44832.094398148147</c:v>
                      </c:pt>
                      <c:pt idx="11162">
                        <c:v>44832.094409722224</c:v>
                      </c:pt>
                      <c:pt idx="11163">
                        <c:v>44832.094421296293</c:v>
                      </c:pt>
                      <c:pt idx="11164">
                        <c:v>44832.09443287037</c:v>
                      </c:pt>
                      <c:pt idx="11165">
                        <c:v>44832.094444444447</c:v>
                      </c:pt>
                      <c:pt idx="11166">
                        <c:v>44832.094456018516</c:v>
                      </c:pt>
                      <c:pt idx="11167">
                        <c:v>44832.094467592593</c:v>
                      </c:pt>
                      <c:pt idx="11168">
                        <c:v>44832.09447916667</c:v>
                      </c:pt>
                      <c:pt idx="11169">
                        <c:v>44832.094490740739</c:v>
                      </c:pt>
                      <c:pt idx="11170">
                        <c:v>44832.094502314816</c:v>
                      </c:pt>
                      <c:pt idx="11171">
                        <c:v>44832.094513888886</c:v>
                      </c:pt>
                      <c:pt idx="11172">
                        <c:v>44832.094525462962</c:v>
                      </c:pt>
                      <c:pt idx="11173">
                        <c:v>44832.094537037039</c:v>
                      </c:pt>
                      <c:pt idx="11174">
                        <c:v>44832.094548611109</c:v>
                      </c:pt>
                      <c:pt idx="11175">
                        <c:v>44832.094560185185</c:v>
                      </c:pt>
                      <c:pt idx="11176">
                        <c:v>44832.094571759262</c:v>
                      </c:pt>
                      <c:pt idx="11177">
                        <c:v>44832.094583333332</c:v>
                      </c:pt>
                      <c:pt idx="11178">
                        <c:v>44832.094594907408</c:v>
                      </c:pt>
                      <c:pt idx="11179">
                        <c:v>44832.094606481478</c:v>
                      </c:pt>
                      <c:pt idx="11180">
                        <c:v>44832.094618055555</c:v>
                      </c:pt>
                      <c:pt idx="11181">
                        <c:v>44832.094629629632</c:v>
                      </c:pt>
                      <c:pt idx="11182">
                        <c:v>44832.094641203701</c:v>
                      </c:pt>
                      <c:pt idx="11183">
                        <c:v>44832.094652777778</c:v>
                      </c:pt>
                      <c:pt idx="11184">
                        <c:v>44832.094664351855</c:v>
                      </c:pt>
                      <c:pt idx="11185">
                        <c:v>44832.094675925924</c:v>
                      </c:pt>
                      <c:pt idx="11186">
                        <c:v>44832.094687500001</c:v>
                      </c:pt>
                      <c:pt idx="11187">
                        <c:v>44832.094699074078</c:v>
                      </c:pt>
                      <c:pt idx="11188">
                        <c:v>44832.094710648147</c:v>
                      </c:pt>
                      <c:pt idx="11189">
                        <c:v>44832.094722222224</c:v>
                      </c:pt>
                      <c:pt idx="11190">
                        <c:v>44832.094733796293</c:v>
                      </c:pt>
                      <c:pt idx="11191">
                        <c:v>44832.094756944447</c:v>
                      </c:pt>
                      <c:pt idx="11192">
                        <c:v>44832.094768518517</c:v>
                      </c:pt>
                      <c:pt idx="11193">
                        <c:v>44832.094780092593</c:v>
                      </c:pt>
                      <c:pt idx="11194">
                        <c:v>44832.09479166667</c:v>
                      </c:pt>
                      <c:pt idx="11195">
                        <c:v>44832.09480324074</c:v>
                      </c:pt>
                      <c:pt idx="11196">
                        <c:v>44832.094814814816</c:v>
                      </c:pt>
                      <c:pt idx="11197">
                        <c:v>44832.094826388886</c:v>
                      </c:pt>
                      <c:pt idx="11198">
                        <c:v>44832.094826388886</c:v>
                      </c:pt>
                      <c:pt idx="11199">
                        <c:v>44832.094837962963</c:v>
                      </c:pt>
                      <c:pt idx="11200">
                        <c:v>44832.094849537039</c:v>
                      </c:pt>
                      <c:pt idx="11201">
                        <c:v>44832.094861111109</c:v>
                      </c:pt>
                      <c:pt idx="11202">
                        <c:v>44832.094872685186</c:v>
                      </c:pt>
                      <c:pt idx="11203">
                        <c:v>44832.094884259262</c:v>
                      </c:pt>
                      <c:pt idx="11204">
                        <c:v>44832.094895833332</c:v>
                      </c:pt>
                      <c:pt idx="11205">
                        <c:v>44832.094907407409</c:v>
                      </c:pt>
                      <c:pt idx="11206">
                        <c:v>44832.094918981478</c:v>
                      </c:pt>
                      <c:pt idx="11207">
                        <c:v>44832.094930555555</c:v>
                      </c:pt>
                      <c:pt idx="11208">
                        <c:v>44832.094953703701</c:v>
                      </c:pt>
                      <c:pt idx="11209">
                        <c:v>44832.094965277778</c:v>
                      </c:pt>
                      <c:pt idx="11210">
                        <c:v>44832.094976851855</c:v>
                      </c:pt>
                      <c:pt idx="11211">
                        <c:v>44832.094988425924</c:v>
                      </c:pt>
                      <c:pt idx="11212">
                        <c:v>44832.095000000001</c:v>
                      </c:pt>
                      <c:pt idx="11213">
                        <c:v>44832.095011574071</c:v>
                      </c:pt>
                      <c:pt idx="11214">
                        <c:v>44832.095023148147</c:v>
                      </c:pt>
                      <c:pt idx="11215">
                        <c:v>44832.095034722224</c:v>
                      </c:pt>
                      <c:pt idx="11216">
                        <c:v>44832.095046296294</c:v>
                      </c:pt>
                      <c:pt idx="11217">
                        <c:v>44832.095057870371</c:v>
                      </c:pt>
                      <c:pt idx="11218">
                        <c:v>44832.095069444447</c:v>
                      </c:pt>
                      <c:pt idx="11219">
                        <c:v>44832.095081018517</c:v>
                      </c:pt>
                      <c:pt idx="11220">
                        <c:v>44832.095092592594</c:v>
                      </c:pt>
                      <c:pt idx="11221">
                        <c:v>44832.095104166663</c:v>
                      </c:pt>
                      <c:pt idx="11222">
                        <c:v>44832.09511574074</c:v>
                      </c:pt>
                      <c:pt idx="11223">
                        <c:v>44832.095127314817</c:v>
                      </c:pt>
                      <c:pt idx="11224">
                        <c:v>44832.095138888886</c:v>
                      </c:pt>
                      <c:pt idx="11225">
                        <c:v>44832.095150462963</c:v>
                      </c:pt>
                      <c:pt idx="11226">
                        <c:v>44832.09516203704</c:v>
                      </c:pt>
                      <c:pt idx="11227">
                        <c:v>44832.095173611109</c:v>
                      </c:pt>
                      <c:pt idx="11228">
                        <c:v>44832.095185185186</c:v>
                      </c:pt>
                      <c:pt idx="11229">
                        <c:v>44832.095196759263</c:v>
                      </c:pt>
                      <c:pt idx="11230">
                        <c:v>44832.095208333332</c:v>
                      </c:pt>
                      <c:pt idx="11231">
                        <c:v>44832.095219907409</c:v>
                      </c:pt>
                      <c:pt idx="11232">
                        <c:v>44832.095231481479</c:v>
                      </c:pt>
                      <c:pt idx="11233">
                        <c:v>44832.095243055555</c:v>
                      </c:pt>
                      <c:pt idx="11234">
                        <c:v>44832.095254629632</c:v>
                      </c:pt>
                      <c:pt idx="11235">
                        <c:v>44832.095266203702</c:v>
                      </c:pt>
                      <c:pt idx="11236">
                        <c:v>44832.095277777778</c:v>
                      </c:pt>
                      <c:pt idx="11237">
                        <c:v>44832.095289351855</c:v>
                      </c:pt>
                      <c:pt idx="11238">
                        <c:v>44832.095300925925</c:v>
                      </c:pt>
                      <c:pt idx="11239">
                        <c:v>44832.095312500001</c:v>
                      </c:pt>
                      <c:pt idx="11240">
                        <c:v>44832.095324074071</c:v>
                      </c:pt>
                      <c:pt idx="11241">
                        <c:v>44832.095335648148</c:v>
                      </c:pt>
                      <c:pt idx="11242">
                        <c:v>44832.095347222225</c:v>
                      </c:pt>
                      <c:pt idx="11243">
                        <c:v>44832.095358796294</c:v>
                      </c:pt>
                      <c:pt idx="11244">
                        <c:v>44832.095370370371</c:v>
                      </c:pt>
                      <c:pt idx="11245">
                        <c:v>44832.095381944448</c:v>
                      </c:pt>
                      <c:pt idx="11246">
                        <c:v>44832.095393518517</c:v>
                      </c:pt>
                      <c:pt idx="11247">
                        <c:v>44832.095405092594</c:v>
                      </c:pt>
                      <c:pt idx="11248">
                        <c:v>44832.095416666663</c:v>
                      </c:pt>
                      <c:pt idx="11249">
                        <c:v>44832.09542824074</c:v>
                      </c:pt>
                      <c:pt idx="11250">
                        <c:v>44832.095439814817</c:v>
                      </c:pt>
                      <c:pt idx="11251">
                        <c:v>44832.095451388886</c:v>
                      </c:pt>
                      <c:pt idx="11252">
                        <c:v>44832.095462962963</c:v>
                      </c:pt>
                      <c:pt idx="11253">
                        <c:v>44832.09547453704</c:v>
                      </c:pt>
                      <c:pt idx="11254">
                        <c:v>44832.095486111109</c:v>
                      </c:pt>
                      <c:pt idx="11255">
                        <c:v>44832.095497685186</c:v>
                      </c:pt>
                      <c:pt idx="11256">
                        <c:v>44832.095509259256</c:v>
                      </c:pt>
                      <c:pt idx="11257">
                        <c:v>44832.095520833333</c:v>
                      </c:pt>
                      <c:pt idx="11258">
                        <c:v>44832.095532407409</c:v>
                      </c:pt>
                      <c:pt idx="11259">
                        <c:v>44832.095543981479</c:v>
                      </c:pt>
                      <c:pt idx="11260">
                        <c:v>44832.095555555556</c:v>
                      </c:pt>
                      <c:pt idx="11261">
                        <c:v>44832.095567129632</c:v>
                      </c:pt>
                      <c:pt idx="11262">
                        <c:v>44832.095578703702</c:v>
                      </c:pt>
                      <c:pt idx="11263">
                        <c:v>44832.095590277779</c:v>
                      </c:pt>
                      <c:pt idx="11264">
                        <c:v>44832.095601851855</c:v>
                      </c:pt>
                      <c:pt idx="11265">
                        <c:v>44832.095613425925</c:v>
                      </c:pt>
                      <c:pt idx="11266">
                        <c:v>44832.095625000002</c:v>
                      </c:pt>
                      <c:pt idx="11267">
                        <c:v>44832.095636574071</c:v>
                      </c:pt>
                      <c:pt idx="11268">
                        <c:v>44832.095648148148</c:v>
                      </c:pt>
                      <c:pt idx="11269">
                        <c:v>44832.095659722225</c:v>
                      </c:pt>
                      <c:pt idx="11270">
                        <c:v>44832.095671296294</c:v>
                      </c:pt>
                      <c:pt idx="11271">
                        <c:v>44832.095682870371</c:v>
                      </c:pt>
                      <c:pt idx="11272">
                        <c:v>44832.095694444448</c:v>
                      </c:pt>
                      <c:pt idx="11273">
                        <c:v>44832.095706018517</c:v>
                      </c:pt>
                      <c:pt idx="11274">
                        <c:v>44832.095717592594</c:v>
                      </c:pt>
                      <c:pt idx="11275">
                        <c:v>44832.095729166664</c:v>
                      </c:pt>
                      <c:pt idx="11276">
                        <c:v>44832.09574074074</c:v>
                      </c:pt>
                      <c:pt idx="11277">
                        <c:v>44832.095752314817</c:v>
                      </c:pt>
                      <c:pt idx="11278">
                        <c:v>44832.095763888887</c:v>
                      </c:pt>
                      <c:pt idx="11279">
                        <c:v>44832.095775462964</c:v>
                      </c:pt>
                      <c:pt idx="11280">
                        <c:v>44832.09578703704</c:v>
                      </c:pt>
                      <c:pt idx="11281">
                        <c:v>44832.09579861111</c:v>
                      </c:pt>
                      <c:pt idx="11282">
                        <c:v>44832.095810185187</c:v>
                      </c:pt>
                      <c:pt idx="11283">
                        <c:v>44832.095821759256</c:v>
                      </c:pt>
                      <c:pt idx="11284">
                        <c:v>44832.095833333333</c:v>
                      </c:pt>
                      <c:pt idx="11285">
                        <c:v>44832.09584490741</c:v>
                      </c:pt>
                      <c:pt idx="11286">
                        <c:v>44832.095856481479</c:v>
                      </c:pt>
                      <c:pt idx="11287">
                        <c:v>44832.095868055556</c:v>
                      </c:pt>
                      <c:pt idx="11288">
                        <c:v>44832.095879629633</c:v>
                      </c:pt>
                      <c:pt idx="11289">
                        <c:v>44832.095891203702</c:v>
                      </c:pt>
                      <c:pt idx="11290">
                        <c:v>44832.095902777779</c:v>
                      </c:pt>
                      <c:pt idx="11291">
                        <c:v>44832.095914351848</c:v>
                      </c:pt>
                      <c:pt idx="11292">
                        <c:v>44832.095925925925</c:v>
                      </c:pt>
                      <c:pt idx="11293">
                        <c:v>44832.095937500002</c:v>
                      </c:pt>
                      <c:pt idx="11294">
                        <c:v>44832.095949074072</c:v>
                      </c:pt>
                      <c:pt idx="11295">
                        <c:v>44832.095960648148</c:v>
                      </c:pt>
                      <c:pt idx="11296">
                        <c:v>44832.095972222225</c:v>
                      </c:pt>
                      <c:pt idx="11297">
                        <c:v>44832.095983796295</c:v>
                      </c:pt>
                      <c:pt idx="11298">
                        <c:v>44832.095995370371</c:v>
                      </c:pt>
                      <c:pt idx="11299">
                        <c:v>44832.096006944441</c:v>
                      </c:pt>
                      <c:pt idx="11300">
                        <c:v>44832.096018518518</c:v>
                      </c:pt>
                      <c:pt idx="11301">
                        <c:v>44832.096030092594</c:v>
                      </c:pt>
                      <c:pt idx="11302">
                        <c:v>44832.096041666664</c:v>
                      </c:pt>
                      <c:pt idx="11303">
                        <c:v>44832.096053240741</c:v>
                      </c:pt>
                      <c:pt idx="11304">
                        <c:v>44832.096064814818</c:v>
                      </c:pt>
                      <c:pt idx="11305">
                        <c:v>44832.096076388887</c:v>
                      </c:pt>
                      <c:pt idx="11306">
                        <c:v>44832.096087962964</c:v>
                      </c:pt>
                      <c:pt idx="11307">
                        <c:v>44832.096099537041</c:v>
                      </c:pt>
                      <c:pt idx="11308">
                        <c:v>44832.09611111111</c:v>
                      </c:pt>
                      <c:pt idx="11309">
                        <c:v>44832.096122685187</c:v>
                      </c:pt>
                      <c:pt idx="11310">
                        <c:v>44832.096134259256</c:v>
                      </c:pt>
                      <c:pt idx="11311">
                        <c:v>44832.096145833333</c:v>
                      </c:pt>
                      <c:pt idx="11312">
                        <c:v>44832.09615740741</c:v>
                      </c:pt>
                      <c:pt idx="11313">
                        <c:v>44832.096168981479</c:v>
                      </c:pt>
                      <c:pt idx="11314">
                        <c:v>44832.096180555556</c:v>
                      </c:pt>
                      <c:pt idx="11315">
                        <c:v>44832.096192129633</c:v>
                      </c:pt>
                      <c:pt idx="11316">
                        <c:v>44832.096203703702</c:v>
                      </c:pt>
                      <c:pt idx="11317">
                        <c:v>44832.096215277779</c:v>
                      </c:pt>
                      <c:pt idx="11318">
                        <c:v>44832.096226851849</c:v>
                      </c:pt>
                      <c:pt idx="11319">
                        <c:v>44832.096238425926</c:v>
                      </c:pt>
                      <c:pt idx="11320">
                        <c:v>44832.096250000002</c:v>
                      </c:pt>
                      <c:pt idx="11321">
                        <c:v>44832.096261574072</c:v>
                      </c:pt>
                      <c:pt idx="11322">
                        <c:v>44832.096273148149</c:v>
                      </c:pt>
                      <c:pt idx="11323">
                        <c:v>44832.096284722225</c:v>
                      </c:pt>
                      <c:pt idx="11324">
                        <c:v>44832.096296296295</c:v>
                      </c:pt>
                      <c:pt idx="11325">
                        <c:v>44832.096307870372</c:v>
                      </c:pt>
                      <c:pt idx="11326">
                        <c:v>44832.096319444441</c:v>
                      </c:pt>
                      <c:pt idx="11327">
                        <c:v>44832.096331018518</c:v>
                      </c:pt>
                      <c:pt idx="11328">
                        <c:v>44832.096342592595</c:v>
                      </c:pt>
                      <c:pt idx="11329">
                        <c:v>44832.096354166664</c:v>
                      </c:pt>
                      <c:pt idx="11330">
                        <c:v>44832.096365740741</c:v>
                      </c:pt>
                      <c:pt idx="11331">
                        <c:v>44832.096377314818</c:v>
                      </c:pt>
                      <c:pt idx="11332">
                        <c:v>44832.096388888887</c:v>
                      </c:pt>
                      <c:pt idx="11333">
                        <c:v>44832.096400462964</c:v>
                      </c:pt>
                      <c:pt idx="11334">
                        <c:v>44832.096412037034</c:v>
                      </c:pt>
                      <c:pt idx="11335">
                        <c:v>44832.09642361111</c:v>
                      </c:pt>
                      <c:pt idx="11336">
                        <c:v>44832.096435185187</c:v>
                      </c:pt>
                      <c:pt idx="11337">
                        <c:v>44832.096446759257</c:v>
                      </c:pt>
                      <c:pt idx="11338">
                        <c:v>44832.096458333333</c:v>
                      </c:pt>
                      <c:pt idx="11339">
                        <c:v>44832.09646990741</c:v>
                      </c:pt>
                      <c:pt idx="11340">
                        <c:v>44832.09648148148</c:v>
                      </c:pt>
                      <c:pt idx="11341">
                        <c:v>44832.096493055556</c:v>
                      </c:pt>
                      <c:pt idx="11342">
                        <c:v>44832.096504629626</c:v>
                      </c:pt>
                      <c:pt idx="11343">
                        <c:v>44832.096516203703</c:v>
                      </c:pt>
                      <c:pt idx="11344">
                        <c:v>44832.09652777778</c:v>
                      </c:pt>
                      <c:pt idx="11345">
                        <c:v>44832.096539351849</c:v>
                      </c:pt>
                      <c:pt idx="11346">
                        <c:v>44832.096550925926</c:v>
                      </c:pt>
                      <c:pt idx="11347">
                        <c:v>44832.096562500003</c:v>
                      </c:pt>
                      <c:pt idx="11348">
                        <c:v>44832.096574074072</c:v>
                      </c:pt>
                      <c:pt idx="11349">
                        <c:v>44832.096585648149</c:v>
                      </c:pt>
                      <c:pt idx="11350">
                        <c:v>44832.096597222226</c:v>
                      </c:pt>
                      <c:pt idx="11351">
                        <c:v>44832.096608796295</c:v>
                      </c:pt>
                      <c:pt idx="11352">
                        <c:v>44832.096620370372</c:v>
                      </c:pt>
                      <c:pt idx="11353">
                        <c:v>44832.096631944441</c:v>
                      </c:pt>
                      <c:pt idx="11354">
                        <c:v>44832.096643518518</c:v>
                      </c:pt>
                      <c:pt idx="11355">
                        <c:v>44832.096655092595</c:v>
                      </c:pt>
                      <c:pt idx="11356">
                        <c:v>44832.096666666665</c:v>
                      </c:pt>
                      <c:pt idx="11357">
                        <c:v>44832.096678240741</c:v>
                      </c:pt>
                      <c:pt idx="11358">
                        <c:v>44832.096689814818</c:v>
                      </c:pt>
                      <c:pt idx="11359">
                        <c:v>44832.096701388888</c:v>
                      </c:pt>
                      <c:pt idx="11360">
                        <c:v>44832.096712962964</c:v>
                      </c:pt>
                      <c:pt idx="11361">
                        <c:v>44832.096724537034</c:v>
                      </c:pt>
                      <c:pt idx="11362">
                        <c:v>44832.096736111111</c:v>
                      </c:pt>
                      <c:pt idx="11363">
                        <c:v>44832.096747685187</c:v>
                      </c:pt>
                      <c:pt idx="11364">
                        <c:v>44832.096759259257</c:v>
                      </c:pt>
                      <c:pt idx="11365">
                        <c:v>44832.096770833334</c:v>
                      </c:pt>
                      <c:pt idx="11366">
                        <c:v>44832.096782407411</c:v>
                      </c:pt>
                      <c:pt idx="11367">
                        <c:v>44832.09679398148</c:v>
                      </c:pt>
                      <c:pt idx="11368">
                        <c:v>44832.096805555557</c:v>
                      </c:pt>
                      <c:pt idx="11369">
                        <c:v>44832.096817129626</c:v>
                      </c:pt>
                      <c:pt idx="11370">
                        <c:v>44832.096828703703</c:v>
                      </c:pt>
                      <c:pt idx="11371">
                        <c:v>44832.09684027778</c:v>
                      </c:pt>
                      <c:pt idx="11372">
                        <c:v>44832.096851851849</c:v>
                      </c:pt>
                      <c:pt idx="11373">
                        <c:v>44832.096863425926</c:v>
                      </c:pt>
                      <c:pt idx="11374">
                        <c:v>44832.096875000003</c:v>
                      </c:pt>
                      <c:pt idx="11375">
                        <c:v>44832.096886574072</c:v>
                      </c:pt>
                      <c:pt idx="11376">
                        <c:v>44832.096898148149</c:v>
                      </c:pt>
                      <c:pt idx="11377">
                        <c:v>44832.096909722219</c:v>
                      </c:pt>
                      <c:pt idx="11378">
                        <c:v>44832.096921296295</c:v>
                      </c:pt>
                      <c:pt idx="11379">
                        <c:v>44832.096932870372</c:v>
                      </c:pt>
                      <c:pt idx="11380">
                        <c:v>44832.096944444442</c:v>
                      </c:pt>
                      <c:pt idx="11381">
                        <c:v>44832.096956018519</c:v>
                      </c:pt>
                      <c:pt idx="11382">
                        <c:v>44832.096967592595</c:v>
                      </c:pt>
                      <c:pt idx="11383">
                        <c:v>44832.096979166665</c:v>
                      </c:pt>
                      <c:pt idx="11384">
                        <c:v>44832.096990740742</c:v>
                      </c:pt>
                      <c:pt idx="11385">
                        <c:v>44832.097002314818</c:v>
                      </c:pt>
                      <c:pt idx="11386">
                        <c:v>44832.097013888888</c:v>
                      </c:pt>
                      <c:pt idx="11387">
                        <c:v>44832.097025462965</c:v>
                      </c:pt>
                      <c:pt idx="11388">
                        <c:v>44832.097037037034</c:v>
                      </c:pt>
                      <c:pt idx="11389">
                        <c:v>44832.097048611111</c:v>
                      </c:pt>
                      <c:pt idx="11390">
                        <c:v>44832.097060185188</c:v>
                      </c:pt>
                      <c:pt idx="11391">
                        <c:v>44832.097071759257</c:v>
                      </c:pt>
                      <c:pt idx="11392">
                        <c:v>44832.097083333334</c:v>
                      </c:pt>
                      <c:pt idx="11393">
                        <c:v>44832.097094907411</c:v>
                      </c:pt>
                      <c:pt idx="11394">
                        <c:v>44832.09710648148</c:v>
                      </c:pt>
                      <c:pt idx="11395">
                        <c:v>44832.097118055557</c:v>
                      </c:pt>
                      <c:pt idx="11396">
                        <c:v>44832.097129629627</c:v>
                      </c:pt>
                      <c:pt idx="11397">
                        <c:v>44832.097141203703</c:v>
                      </c:pt>
                      <c:pt idx="11398">
                        <c:v>44832.09715277778</c:v>
                      </c:pt>
                      <c:pt idx="11399">
                        <c:v>44832.09716435185</c:v>
                      </c:pt>
                      <c:pt idx="11400">
                        <c:v>44832.097175925926</c:v>
                      </c:pt>
                      <c:pt idx="11401">
                        <c:v>44832.097187500003</c:v>
                      </c:pt>
                      <c:pt idx="11402">
                        <c:v>44832.097199074073</c:v>
                      </c:pt>
                      <c:pt idx="11403">
                        <c:v>44832.097210648149</c:v>
                      </c:pt>
                      <c:pt idx="11404">
                        <c:v>44832.097222222219</c:v>
                      </c:pt>
                      <c:pt idx="11405">
                        <c:v>44832.097233796296</c:v>
                      </c:pt>
                      <c:pt idx="11406">
                        <c:v>44832.097245370373</c:v>
                      </c:pt>
                      <c:pt idx="11407">
                        <c:v>44832.097256944442</c:v>
                      </c:pt>
                      <c:pt idx="11408">
                        <c:v>44832.097268518519</c:v>
                      </c:pt>
                      <c:pt idx="11409">
                        <c:v>44832.097280092596</c:v>
                      </c:pt>
                      <c:pt idx="11410">
                        <c:v>44832.097291666665</c:v>
                      </c:pt>
                      <c:pt idx="11411">
                        <c:v>44832.097303240742</c:v>
                      </c:pt>
                      <c:pt idx="11412">
                        <c:v>44832.097314814811</c:v>
                      </c:pt>
                      <c:pt idx="11413">
                        <c:v>44832.097326388888</c:v>
                      </c:pt>
                      <c:pt idx="11414">
                        <c:v>44832.097337962965</c:v>
                      </c:pt>
                      <c:pt idx="11415">
                        <c:v>44832.097349537034</c:v>
                      </c:pt>
                      <c:pt idx="11416">
                        <c:v>44832.097361111111</c:v>
                      </c:pt>
                      <c:pt idx="11417">
                        <c:v>44832.097372685188</c:v>
                      </c:pt>
                      <c:pt idx="11418">
                        <c:v>44832.097384259258</c:v>
                      </c:pt>
                      <c:pt idx="11419">
                        <c:v>44832.097395833334</c:v>
                      </c:pt>
                      <c:pt idx="11420">
                        <c:v>44832.097407407404</c:v>
                      </c:pt>
                      <c:pt idx="11421">
                        <c:v>44832.097418981481</c:v>
                      </c:pt>
                      <c:pt idx="11422">
                        <c:v>44832.097430555557</c:v>
                      </c:pt>
                      <c:pt idx="11423">
                        <c:v>44832.097442129627</c:v>
                      </c:pt>
                      <c:pt idx="11424">
                        <c:v>44832.097453703704</c:v>
                      </c:pt>
                      <c:pt idx="11425">
                        <c:v>44832.09746527778</c:v>
                      </c:pt>
                      <c:pt idx="11426">
                        <c:v>44832.09747685185</c:v>
                      </c:pt>
                      <c:pt idx="11427">
                        <c:v>44832.097488425927</c:v>
                      </c:pt>
                      <c:pt idx="11428">
                        <c:v>44832.097500000003</c:v>
                      </c:pt>
                      <c:pt idx="11429">
                        <c:v>44832.097511574073</c:v>
                      </c:pt>
                      <c:pt idx="11430">
                        <c:v>44832.09752314815</c:v>
                      </c:pt>
                      <c:pt idx="11431">
                        <c:v>44832.097534722219</c:v>
                      </c:pt>
                      <c:pt idx="11432">
                        <c:v>44832.097546296296</c:v>
                      </c:pt>
                      <c:pt idx="11433">
                        <c:v>44832.097557870373</c:v>
                      </c:pt>
                      <c:pt idx="11434">
                        <c:v>44832.097569444442</c:v>
                      </c:pt>
                      <c:pt idx="11435">
                        <c:v>44832.097581018519</c:v>
                      </c:pt>
                      <c:pt idx="11436">
                        <c:v>44832.097592592596</c:v>
                      </c:pt>
                      <c:pt idx="11437">
                        <c:v>44832.097604166665</c:v>
                      </c:pt>
                      <c:pt idx="11438">
                        <c:v>44832.097615740742</c:v>
                      </c:pt>
                      <c:pt idx="11439">
                        <c:v>44832.097627314812</c:v>
                      </c:pt>
                      <c:pt idx="11440">
                        <c:v>44832.097638888888</c:v>
                      </c:pt>
                      <c:pt idx="11441">
                        <c:v>44832.097650462965</c:v>
                      </c:pt>
                      <c:pt idx="11442">
                        <c:v>44832.097662037035</c:v>
                      </c:pt>
                      <c:pt idx="11443">
                        <c:v>44832.097673611112</c:v>
                      </c:pt>
                      <c:pt idx="11444">
                        <c:v>44832.097685185188</c:v>
                      </c:pt>
                      <c:pt idx="11445">
                        <c:v>44832.097696759258</c:v>
                      </c:pt>
                      <c:pt idx="11446">
                        <c:v>44832.097708333335</c:v>
                      </c:pt>
                      <c:pt idx="11447">
                        <c:v>44832.097719907404</c:v>
                      </c:pt>
                      <c:pt idx="11448">
                        <c:v>44832.097731481481</c:v>
                      </c:pt>
                      <c:pt idx="11449">
                        <c:v>44832.097743055558</c:v>
                      </c:pt>
                      <c:pt idx="11450">
                        <c:v>44832.097754629627</c:v>
                      </c:pt>
                      <c:pt idx="11451">
                        <c:v>44832.097766203704</c:v>
                      </c:pt>
                      <c:pt idx="11452">
                        <c:v>44832.097777777781</c:v>
                      </c:pt>
                      <c:pt idx="11453">
                        <c:v>44832.09778935185</c:v>
                      </c:pt>
                      <c:pt idx="11454">
                        <c:v>44832.097800925927</c:v>
                      </c:pt>
                      <c:pt idx="11455">
                        <c:v>44832.097812499997</c:v>
                      </c:pt>
                      <c:pt idx="11456">
                        <c:v>44832.097824074073</c:v>
                      </c:pt>
                      <c:pt idx="11457">
                        <c:v>44832.09783564815</c:v>
                      </c:pt>
                      <c:pt idx="11458">
                        <c:v>44832.09784722222</c:v>
                      </c:pt>
                      <c:pt idx="11459">
                        <c:v>44832.097858796296</c:v>
                      </c:pt>
                      <c:pt idx="11460">
                        <c:v>44832.097870370373</c:v>
                      </c:pt>
                      <c:pt idx="11461">
                        <c:v>44832.097881944443</c:v>
                      </c:pt>
                      <c:pt idx="11462">
                        <c:v>44832.097893518519</c:v>
                      </c:pt>
                      <c:pt idx="11463">
                        <c:v>44832.097905092596</c:v>
                      </c:pt>
                      <c:pt idx="11464">
                        <c:v>44832.097916666666</c:v>
                      </c:pt>
                      <c:pt idx="11465">
                        <c:v>44832.097928240742</c:v>
                      </c:pt>
                      <c:pt idx="11466">
                        <c:v>44832.097939814812</c:v>
                      </c:pt>
                      <c:pt idx="11467">
                        <c:v>44832.097951388889</c:v>
                      </c:pt>
                      <c:pt idx="11468">
                        <c:v>44832.097962962966</c:v>
                      </c:pt>
                      <c:pt idx="11469">
                        <c:v>44832.097974537035</c:v>
                      </c:pt>
                      <c:pt idx="11470">
                        <c:v>44832.097986111112</c:v>
                      </c:pt>
                      <c:pt idx="11471">
                        <c:v>44832.097997685189</c:v>
                      </c:pt>
                      <c:pt idx="11472">
                        <c:v>44832.098009259258</c:v>
                      </c:pt>
                      <c:pt idx="11473">
                        <c:v>44832.098020833335</c:v>
                      </c:pt>
                      <c:pt idx="11474">
                        <c:v>44832.098032407404</c:v>
                      </c:pt>
                      <c:pt idx="11475">
                        <c:v>44832.098043981481</c:v>
                      </c:pt>
                      <c:pt idx="11476">
                        <c:v>44832.098055555558</c:v>
                      </c:pt>
                      <c:pt idx="11477">
                        <c:v>44832.098067129627</c:v>
                      </c:pt>
                      <c:pt idx="11478">
                        <c:v>44832.098078703704</c:v>
                      </c:pt>
                      <c:pt idx="11479">
                        <c:v>44832.098090277781</c:v>
                      </c:pt>
                      <c:pt idx="11480">
                        <c:v>44832.098101851851</c:v>
                      </c:pt>
                      <c:pt idx="11481">
                        <c:v>44832.098113425927</c:v>
                      </c:pt>
                      <c:pt idx="11482">
                        <c:v>44832.098124999997</c:v>
                      </c:pt>
                      <c:pt idx="11483">
                        <c:v>44832.098136574074</c:v>
                      </c:pt>
                      <c:pt idx="11484">
                        <c:v>44832.09814814815</c:v>
                      </c:pt>
                      <c:pt idx="11485">
                        <c:v>44832.09815972222</c:v>
                      </c:pt>
                      <c:pt idx="11486">
                        <c:v>44832.098171296297</c:v>
                      </c:pt>
                      <c:pt idx="11487">
                        <c:v>44832.098182870373</c:v>
                      </c:pt>
                      <c:pt idx="11488">
                        <c:v>44832.098194444443</c:v>
                      </c:pt>
                      <c:pt idx="11489">
                        <c:v>44832.09820601852</c:v>
                      </c:pt>
                      <c:pt idx="11490">
                        <c:v>44832.098217592589</c:v>
                      </c:pt>
                      <c:pt idx="11491">
                        <c:v>44832.098229166666</c:v>
                      </c:pt>
                      <c:pt idx="11492">
                        <c:v>44832.098240740743</c:v>
                      </c:pt>
                      <c:pt idx="11493">
                        <c:v>44832.098252314812</c:v>
                      </c:pt>
                      <c:pt idx="11494">
                        <c:v>44832.098263888889</c:v>
                      </c:pt>
                      <c:pt idx="11495">
                        <c:v>44832.098275462966</c:v>
                      </c:pt>
                      <c:pt idx="11496">
                        <c:v>44832.098287037035</c:v>
                      </c:pt>
                      <c:pt idx="11497">
                        <c:v>44832.098298611112</c:v>
                      </c:pt>
                      <c:pt idx="11498">
                        <c:v>44832.098310185182</c:v>
                      </c:pt>
                      <c:pt idx="11499">
                        <c:v>44832.098321759258</c:v>
                      </c:pt>
                      <c:pt idx="11500">
                        <c:v>44832.098333333335</c:v>
                      </c:pt>
                      <c:pt idx="11501">
                        <c:v>44832.098344907405</c:v>
                      </c:pt>
                      <c:pt idx="11502">
                        <c:v>44832.098356481481</c:v>
                      </c:pt>
                      <c:pt idx="11503">
                        <c:v>44832.098368055558</c:v>
                      </c:pt>
                      <c:pt idx="11504">
                        <c:v>44832.098379629628</c:v>
                      </c:pt>
                      <c:pt idx="11505">
                        <c:v>44832.098391203705</c:v>
                      </c:pt>
                      <c:pt idx="11506">
                        <c:v>44832.098402777781</c:v>
                      </c:pt>
                      <c:pt idx="11507">
                        <c:v>44832.098414351851</c:v>
                      </c:pt>
                      <c:pt idx="11508">
                        <c:v>44832.098425925928</c:v>
                      </c:pt>
                      <c:pt idx="11509">
                        <c:v>44832.098437499997</c:v>
                      </c:pt>
                      <c:pt idx="11510">
                        <c:v>44832.098449074074</c:v>
                      </c:pt>
                      <c:pt idx="11511">
                        <c:v>44832.098460648151</c:v>
                      </c:pt>
                      <c:pt idx="11512">
                        <c:v>44832.09847222222</c:v>
                      </c:pt>
                      <c:pt idx="11513">
                        <c:v>44832.098483796297</c:v>
                      </c:pt>
                      <c:pt idx="11514">
                        <c:v>44832.098495370374</c:v>
                      </c:pt>
                      <c:pt idx="11515">
                        <c:v>44832.098506944443</c:v>
                      </c:pt>
                      <c:pt idx="11516">
                        <c:v>44832.09851851852</c:v>
                      </c:pt>
                      <c:pt idx="11517">
                        <c:v>44832.098530092589</c:v>
                      </c:pt>
                      <c:pt idx="11518">
                        <c:v>44832.098541666666</c:v>
                      </c:pt>
                      <c:pt idx="11519">
                        <c:v>44832.098553240743</c:v>
                      </c:pt>
                      <c:pt idx="11520">
                        <c:v>44832.098564814813</c:v>
                      </c:pt>
                      <c:pt idx="11521">
                        <c:v>44832.098576388889</c:v>
                      </c:pt>
                      <c:pt idx="11522">
                        <c:v>44832.098587962966</c:v>
                      </c:pt>
                      <c:pt idx="11523">
                        <c:v>44832.098599537036</c:v>
                      </c:pt>
                      <c:pt idx="11524">
                        <c:v>44832.098611111112</c:v>
                      </c:pt>
                      <c:pt idx="11525">
                        <c:v>44832.098622685182</c:v>
                      </c:pt>
                      <c:pt idx="11526">
                        <c:v>44832.098634259259</c:v>
                      </c:pt>
                      <c:pt idx="11527">
                        <c:v>44832.098645833335</c:v>
                      </c:pt>
                      <c:pt idx="11528">
                        <c:v>44832.098657407405</c:v>
                      </c:pt>
                      <c:pt idx="11529">
                        <c:v>44832.098668981482</c:v>
                      </c:pt>
                      <c:pt idx="11530">
                        <c:v>44832.098680555559</c:v>
                      </c:pt>
                      <c:pt idx="11531">
                        <c:v>44832.098692129628</c:v>
                      </c:pt>
                      <c:pt idx="11532">
                        <c:v>44832.098703703705</c:v>
                      </c:pt>
                      <c:pt idx="11533">
                        <c:v>44832.098715277774</c:v>
                      </c:pt>
                      <c:pt idx="11534">
                        <c:v>44832.098726851851</c:v>
                      </c:pt>
                      <c:pt idx="11535">
                        <c:v>44832.098749999997</c:v>
                      </c:pt>
                      <c:pt idx="11536">
                        <c:v>44832.098761574074</c:v>
                      </c:pt>
                      <c:pt idx="11537">
                        <c:v>44832.098773148151</c:v>
                      </c:pt>
                      <c:pt idx="11538">
                        <c:v>44832.09878472222</c:v>
                      </c:pt>
                      <c:pt idx="11539">
                        <c:v>44832.098796296297</c:v>
                      </c:pt>
                      <c:pt idx="11540">
                        <c:v>44832.098807870374</c:v>
                      </c:pt>
                      <c:pt idx="11541">
                        <c:v>44832.098819444444</c:v>
                      </c:pt>
                      <c:pt idx="11542">
                        <c:v>44832.09883101852</c:v>
                      </c:pt>
                      <c:pt idx="11543">
                        <c:v>44832.09884259259</c:v>
                      </c:pt>
                      <c:pt idx="11544">
                        <c:v>44832.09884259259</c:v>
                      </c:pt>
                      <c:pt idx="11545">
                        <c:v>44832.098854166667</c:v>
                      </c:pt>
                      <c:pt idx="11546">
                        <c:v>44832.098865740743</c:v>
                      </c:pt>
                      <c:pt idx="11547">
                        <c:v>44832.098877314813</c:v>
                      </c:pt>
                      <c:pt idx="11548">
                        <c:v>44832.09888888889</c:v>
                      </c:pt>
                      <c:pt idx="11549">
                        <c:v>44832.098900462966</c:v>
                      </c:pt>
                      <c:pt idx="11550">
                        <c:v>44832.098912037036</c:v>
                      </c:pt>
                      <c:pt idx="11551">
                        <c:v>44832.098923611113</c:v>
                      </c:pt>
                      <c:pt idx="11552">
                        <c:v>44832.098946759259</c:v>
                      </c:pt>
                      <c:pt idx="11553">
                        <c:v>44832.098958333336</c:v>
                      </c:pt>
                      <c:pt idx="11554">
                        <c:v>44832.098969907405</c:v>
                      </c:pt>
                      <c:pt idx="11555">
                        <c:v>44832.098981481482</c:v>
                      </c:pt>
                      <c:pt idx="11556">
                        <c:v>44832.098993055559</c:v>
                      </c:pt>
                      <c:pt idx="11557">
                        <c:v>44832.099004629628</c:v>
                      </c:pt>
                      <c:pt idx="11558">
                        <c:v>44832.099016203705</c:v>
                      </c:pt>
                      <c:pt idx="11559">
                        <c:v>44832.099027777775</c:v>
                      </c:pt>
                      <c:pt idx="11560">
                        <c:v>44832.099039351851</c:v>
                      </c:pt>
                      <c:pt idx="11561">
                        <c:v>44832.099050925928</c:v>
                      </c:pt>
                      <c:pt idx="11562">
                        <c:v>44832.099062499998</c:v>
                      </c:pt>
                      <c:pt idx="11563">
                        <c:v>44832.099074074074</c:v>
                      </c:pt>
                      <c:pt idx="11564">
                        <c:v>44832.099085648151</c:v>
                      </c:pt>
                      <c:pt idx="11565">
                        <c:v>44832.099097222221</c:v>
                      </c:pt>
                      <c:pt idx="11566">
                        <c:v>44832.099108796298</c:v>
                      </c:pt>
                      <c:pt idx="11567">
                        <c:v>44832.099120370367</c:v>
                      </c:pt>
                      <c:pt idx="11568">
                        <c:v>44832.099131944444</c:v>
                      </c:pt>
                      <c:pt idx="11569">
                        <c:v>44832.099143518521</c:v>
                      </c:pt>
                      <c:pt idx="11570">
                        <c:v>44832.09915509259</c:v>
                      </c:pt>
                      <c:pt idx="11571">
                        <c:v>44832.099166666667</c:v>
                      </c:pt>
                      <c:pt idx="11572">
                        <c:v>44832.099178240744</c:v>
                      </c:pt>
                      <c:pt idx="11573">
                        <c:v>44832.099189814813</c:v>
                      </c:pt>
                      <c:pt idx="11574">
                        <c:v>44832.09920138889</c:v>
                      </c:pt>
                      <c:pt idx="11575">
                        <c:v>44832.099212962959</c:v>
                      </c:pt>
                      <c:pt idx="11576">
                        <c:v>44832.099224537036</c:v>
                      </c:pt>
                      <c:pt idx="11577">
                        <c:v>44832.099236111113</c:v>
                      </c:pt>
                      <c:pt idx="11578">
                        <c:v>44832.099247685182</c:v>
                      </c:pt>
                      <c:pt idx="11579">
                        <c:v>44832.099259259259</c:v>
                      </c:pt>
                      <c:pt idx="11580">
                        <c:v>44832.099270833336</c:v>
                      </c:pt>
                      <c:pt idx="11581">
                        <c:v>44832.099282407406</c:v>
                      </c:pt>
                      <c:pt idx="11582">
                        <c:v>44832.099293981482</c:v>
                      </c:pt>
                      <c:pt idx="11583">
                        <c:v>44832.099305555559</c:v>
                      </c:pt>
                      <c:pt idx="11584">
                        <c:v>44832.099317129629</c:v>
                      </c:pt>
                      <c:pt idx="11585">
                        <c:v>44832.099328703705</c:v>
                      </c:pt>
                      <c:pt idx="11586">
                        <c:v>44832.099340277775</c:v>
                      </c:pt>
                      <c:pt idx="11587">
                        <c:v>44832.099351851852</c:v>
                      </c:pt>
                      <c:pt idx="11588">
                        <c:v>44832.099363425928</c:v>
                      </c:pt>
                      <c:pt idx="11589">
                        <c:v>44832.099374999998</c:v>
                      </c:pt>
                      <c:pt idx="11590">
                        <c:v>44832.099386574075</c:v>
                      </c:pt>
                      <c:pt idx="11591">
                        <c:v>44832.099398148152</c:v>
                      </c:pt>
                      <c:pt idx="11592">
                        <c:v>44832.099409722221</c:v>
                      </c:pt>
                      <c:pt idx="11593">
                        <c:v>44832.099421296298</c:v>
                      </c:pt>
                      <c:pt idx="11594">
                        <c:v>44832.099432870367</c:v>
                      </c:pt>
                      <c:pt idx="11595">
                        <c:v>44832.099444444444</c:v>
                      </c:pt>
                      <c:pt idx="11596">
                        <c:v>44832.099456018521</c:v>
                      </c:pt>
                      <c:pt idx="11597">
                        <c:v>44832.09946759259</c:v>
                      </c:pt>
                      <c:pt idx="11598">
                        <c:v>44832.099479166667</c:v>
                      </c:pt>
                      <c:pt idx="11599">
                        <c:v>44832.099490740744</c:v>
                      </c:pt>
                      <c:pt idx="11600">
                        <c:v>44832.099502314813</c:v>
                      </c:pt>
                      <c:pt idx="11601">
                        <c:v>44832.09951388889</c:v>
                      </c:pt>
                      <c:pt idx="11602">
                        <c:v>44832.09952546296</c:v>
                      </c:pt>
                      <c:pt idx="11603">
                        <c:v>44832.099537037036</c:v>
                      </c:pt>
                      <c:pt idx="11604">
                        <c:v>44832.099548611113</c:v>
                      </c:pt>
                      <c:pt idx="11605">
                        <c:v>44832.099560185183</c:v>
                      </c:pt>
                      <c:pt idx="11606">
                        <c:v>44832.09957175926</c:v>
                      </c:pt>
                      <c:pt idx="11607">
                        <c:v>44832.099583333336</c:v>
                      </c:pt>
                      <c:pt idx="11608">
                        <c:v>44832.099594907406</c:v>
                      </c:pt>
                      <c:pt idx="11609">
                        <c:v>44832.099606481483</c:v>
                      </c:pt>
                      <c:pt idx="11610">
                        <c:v>44832.099618055552</c:v>
                      </c:pt>
                      <c:pt idx="11611">
                        <c:v>44832.099629629629</c:v>
                      </c:pt>
                      <c:pt idx="11612">
                        <c:v>44832.099641203706</c:v>
                      </c:pt>
                      <c:pt idx="11613">
                        <c:v>44832.099652777775</c:v>
                      </c:pt>
                      <c:pt idx="11614">
                        <c:v>44832.099664351852</c:v>
                      </c:pt>
                      <c:pt idx="11615">
                        <c:v>44832.099675925929</c:v>
                      </c:pt>
                      <c:pt idx="11616">
                        <c:v>44832.099687499998</c:v>
                      </c:pt>
                      <c:pt idx="11617">
                        <c:v>44832.099699074075</c:v>
                      </c:pt>
                      <c:pt idx="11618">
                        <c:v>44832.099710648145</c:v>
                      </c:pt>
                      <c:pt idx="11619">
                        <c:v>44832.099722222221</c:v>
                      </c:pt>
                      <c:pt idx="11620">
                        <c:v>44832.099733796298</c:v>
                      </c:pt>
                      <c:pt idx="11621">
                        <c:v>44832.099745370368</c:v>
                      </c:pt>
                      <c:pt idx="11622">
                        <c:v>44832.099756944444</c:v>
                      </c:pt>
                      <c:pt idx="11623">
                        <c:v>44832.099768518521</c:v>
                      </c:pt>
                      <c:pt idx="11624">
                        <c:v>44832.099780092591</c:v>
                      </c:pt>
                      <c:pt idx="11625">
                        <c:v>44832.099791666667</c:v>
                      </c:pt>
                      <c:pt idx="11626">
                        <c:v>44832.099803240744</c:v>
                      </c:pt>
                      <c:pt idx="11627">
                        <c:v>44832.099814814814</c:v>
                      </c:pt>
                      <c:pt idx="11628">
                        <c:v>44832.099826388891</c:v>
                      </c:pt>
                      <c:pt idx="11629">
                        <c:v>44832.09983796296</c:v>
                      </c:pt>
                      <c:pt idx="11630">
                        <c:v>44832.099849537037</c:v>
                      </c:pt>
                      <c:pt idx="11631">
                        <c:v>44832.099861111114</c:v>
                      </c:pt>
                      <c:pt idx="11632">
                        <c:v>44832.099872685183</c:v>
                      </c:pt>
                      <c:pt idx="11633">
                        <c:v>44832.09988425926</c:v>
                      </c:pt>
                      <c:pt idx="11634">
                        <c:v>44832.099895833337</c:v>
                      </c:pt>
                      <c:pt idx="11635">
                        <c:v>44832.099907407406</c:v>
                      </c:pt>
                      <c:pt idx="11636">
                        <c:v>44832.099918981483</c:v>
                      </c:pt>
                      <c:pt idx="11637">
                        <c:v>44832.099930555552</c:v>
                      </c:pt>
                      <c:pt idx="11638">
                        <c:v>44832.099942129629</c:v>
                      </c:pt>
                      <c:pt idx="11639">
                        <c:v>44832.099953703706</c:v>
                      </c:pt>
                      <c:pt idx="11640">
                        <c:v>44832.099965277775</c:v>
                      </c:pt>
                      <c:pt idx="11641">
                        <c:v>44832.099976851852</c:v>
                      </c:pt>
                      <c:pt idx="11642">
                        <c:v>44832.099988425929</c:v>
                      </c:pt>
                      <c:pt idx="11643">
                        <c:v>44832.1</c:v>
                      </c:pt>
                      <c:pt idx="11644">
                        <c:v>44832.100011574075</c:v>
                      </c:pt>
                      <c:pt idx="11645">
                        <c:v>44832.100023148145</c:v>
                      </c:pt>
                      <c:pt idx="11646">
                        <c:v>44832.100034722222</c:v>
                      </c:pt>
                      <c:pt idx="11647">
                        <c:v>44832.100046296298</c:v>
                      </c:pt>
                      <c:pt idx="11648">
                        <c:v>44832.100057870368</c:v>
                      </c:pt>
                      <c:pt idx="11649">
                        <c:v>44832.100069444445</c:v>
                      </c:pt>
                      <c:pt idx="11650">
                        <c:v>44832.100081018521</c:v>
                      </c:pt>
                      <c:pt idx="11651">
                        <c:v>44832.100092592591</c:v>
                      </c:pt>
                      <c:pt idx="11652">
                        <c:v>44832.100104166668</c:v>
                      </c:pt>
                      <c:pt idx="11653">
                        <c:v>44832.100115740737</c:v>
                      </c:pt>
                      <c:pt idx="11654">
                        <c:v>44832.100127314814</c:v>
                      </c:pt>
                      <c:pt idx="11655">
                        <c:v>44832.100138888891</c:v>
                      </c:pt>
                      <c:pt idx="11656">
                        <c:v>44832.10015046296</c:v>
                      </c:pt>
                      <c:pt idx="11657">
                        <c:v>44832.100162037037</c:v>
                      </c:pt>
                      <c:pt idx="11658">
                        <c:v>44832.100173611114</c:v>
                      </c:pt>
                      <c:pt idx="11659">
                        <c:v>44832.100185185183</c:v>
                      </c:pt>
                      <c:pt idx="11660">
                        <c:v>44832.10019675926</c:v>
                      </c:pt>
                      <c:pt idx="11661">
                        <c:v>44832.100208333337</c:v>
                      </c:pt>
                      <c:pt idx="11662">
                        <c:v>44832.100219907406</c:v>
                      </c:pt>
                      <c:pt idx="11663">
                        <c:v>44832.100231481483</c:v>
                      </c:pt>
                      <c:pt idx="11664">
                        <c:v>44832.100243055553</c:v>
                      </c:pt>
                      <c:pt idx="11665">
                        <c:v>44832.100254629629</c:v>
                      </c:pt>
                      <c:pt idx="11666">
                        <c:v>44832.100266203706</c:v>
                      </c:pt>
                      <c:pt idx="11667">
                        <c:v>44832.100277777776</c:v>
                      </c:pt>
                      <c:pt idx="11668">
                        <c:v>44832.100289351853</c:v>
                      </c:pt>
                      <c:pt idx="11669">
                        <c:v>44832.100300925929</c:v>
                      </c:pt>
                      <c:pt idx="11670">
                        <c:v>44832.100312499999</c:v>
                      </c:pt>
                      <c:pt idx="11671">
                        <c:v>44832.100324074076</c:v>
                      </c:pt>
                      <c:pt idx="11672">
                        <c:v>44832.100335648145</c:v>
                      </c:pt>
                      <c:pt idx="11673">
                        <c:v>44832.100347222222</c:v>
                      </c:pt>
                      <c:pt idx="11674">
                        <c:v>44832.100358796299</c:v>
                      </c:pt>
                      <c:pt idx="11675">
                        <c:v>44832.100370370368</c:v>
                      </c:pt>
                      <c:pt idx="11676">
                        <c:v>44832.100381944445</c:v>
                      </c:pt>
                      <c:pt idx="11677">
                        <c:v>44832.100393518522</c:v>
                      </c:pt>
                      <c:pt idx="11678">
                        <c:v>44832.100405092591</c:v>
                      </c:pt>
                      <c:pt idx="11679">
                        <c:v>44832.100416666668</c:v>
                      </c:pt>
                      <c:pt idx="11680">
                        <c:v>44832.100428240738</c:v>
                      </c:pt>
                      <c:pt idx="11681">
                        <c:v>44832.100439814814</c:v>
                      </c:pt>
                      <c:pt idx="11682">
                        <c:v>44832.100451388891</c:v>
                      </c:pt>
                      <c:pt idx="11683">
                        <c:v>44832.100462962961</c:v>
                      </c:pt>
                      <c:pt idx="11684">
                        <c:v>44832.100474537037</c:v>
                      </c:pt>
                      <c:pt idx="11685">
                        <c:v>44832.100486111114</c:v>
                      </c:pt>
                      <c:pt idx="11686">
                        <c:v>44832.100497685184</c:v>
                      </c:pt>
                      <c:pt idx="11687">
                        <c:v>44832.10050925926</c:v>
                      </c:pt>
                      <c:pt idx="11688">
                        <c:v>44832.10052083333</c:v>
                      </c:pt>
                      <c:pt idx="11689">
                        <c:v>44832.100532407407</c:v>
                      </c:pt>
                      <c:pt idx="11690">
                        <c:v>44832.100543981483</c:v>
                      </c:pt>
                      <c:pt idx="11691">
                        <c:v>44832.100555555553</c:v>
                      </c:pt>
                      <c:pt idx="11692">
                        <c:v>44832.10056712963</c:v>
                      </c:pt>
                      <c:pt idx="11693">
                        <c:v>44832.100578703707</c:v>
                      </c:pt>
                      <c:pt idx="11694">
                        <c:v>44832.100590277776</c:v>
                      </c:pt>
                      <c:pt idx="11695">
                        <c:v>44832.100601851853</c:v>
                      </c:pt>
                      <c:pt idx="11696">
                        <c:v>44832.100613425922</c:v>
                      </c:pt>
                      <c:pt idx="11697">
                        <c:v>44832.100624999999</c:v>
                      </c:pt>
                      <c:pt idx="11698">
                        <c:v>44832.100636574076</c:v>
                      </c:pt>
                      <c:pt idx="11699">
                        <c:v>44832.100648148145</c:v>
                      </c:pt>
                      <c:pt idx="11700">
                        <c:v>44832.100659722222</c:v>
                      </c:pt>
                      <c:pt idx="11701">
                        <c:v>44832.100671296299</c:v>
                      </c:pt>
                      <c:pt idx="11702">
                        <c:v>44832.100682870368</c:v>
                      </c:pt>
                      <c:pt idx="11703">
                        <c:v>44832.100694444445</c:v>
                      </c:pt>
                      <c:pt idx="11704">
                        <c:v>44832.100706018522</c:v>
                      </c:pt>
                      <c:pt idx="11705">
                        <c:v>44832.100717592592</c:v>
                      </c:pt>
                      <c:pt idx="11706">
                        <c:v>44832.100729166668</c:v>
                      </c:pt>
                      <c:pt idx="11707">
                        <c:v>44832.100740740738</c:v>
                      </c:pt>
                      <c:pt idx="11708">
                        <c:v>44832.100752314815</c:v>
                      </c:pt>
                      <c:pt idx="11709">
                        <c:v>44832.100763888891</c:v>
                      </c:pt>
                      <c:pt idx="11710">
                        <c:v>44832.100775462961</c:v>
                      </c:pt>
                      <c:pt idx="11711">
                        <c:v>44832.100787037038</c:v>
                      </c:pt>
                      <c:pt idx="11712">
                        <c:v>44832.100798611114</c:v>
                      </c:pt>
                      <c:pt idx="11713">
                        <c:v>44832.100810185184</c:v>
                      </c:pt>
                      <c:pt idx="11714">
                        <c:v>44832.100821759261</c:v>
                      </c:pt>
                      <c:pt idx="11715">
                        <c:v>44832.10083333333</c:v>
                      </c:pt>
                      <c:pt idx="11716">
                        <c:v>44832.100844907407</c:v>
                      </c:pt>
                      <c:pt idx="11717">
                        <c:v>44832.100856481484</c:v>
                      </c:pt>
                      <c:pt idx="11718">
                        <c:v>44832.100868055553</c:v>
                      </c:pt>
                      <c:pt idx="11719">
                        <c:v>44832.10087962963</c:v>
                      </c:pt>
                      <c:pt idx="11720">
                        <c:v>44832.100891203707</c:v>
                      </c:pt>
                      <c:pt idx="11721">
                        <c:v>44832.100902777776</c:v>
                      </c:pt>
                      <c:pt idx="11722">
                        <c:v>44832.100914351853</c:v>
                      </c:pt>
                      <c:pt idx="11723">
                        <c:v>44832.100925925923</c:v>
                      </c:pt>
                      <c:pt idx="11724">
                        <c:v>44832.100937499999</c:v>
                      </c:pt>
                      <c:pt idx="11725">
                        <c:v>44832.100949074076</c:v>
                      </c:pt>
                      <c:pt idx="11726">
                        <c:v>44832.100960648146</c:v>
                      </c:pt>
                      <c:pt idx="11727">
                        <c:v>44832.100972222222</c:v>
                      </c:pt>
                      <c:pt idx="11728">
                        <c:v>44832.100983796299</c:v>
                      </c:pt>
                      <c:pt idx="11729">
                        <c:v>44832.100995370369</c:v>
                      </c:pt>
                      <c:pt idx="11730">
                        <c:v>44832.101006944446</c:v>
                      </c:pt>
                      <c:pt idx="11731">
                        <c:v>44832.101018518515</c:v>
                      </c:pt>
                      <c:pt idx="11732">
                        <c:v>44832.101030092592</c:v>
                      </c:pt>
                      <c:pt idx="11733">
                        <c:v>44832.101041666669</c:v>
                      </c:pt>
                      <c:pt idx="11734">
                        <c:v>44832.101053240738</c:v>
                      </c:pt>
                      <c:pt idx="11735">
                        <c:v>44832.101064814815</c:v>
                      </c:pt>
                      <c:pt idx="11736">
                        <c:v>44832.101076388892</c:v>
                      </c:pt>
                      <c:pt idx="11737">
                        <c:v>44832.101087962961</c:v>
                      </c:pt>
                      <c:pt idx="11738">
                        <c:v>44832.101099537038</c:v>
                      </c:pt>
                      <c:pt idx="11739">
                        <c:v>44832.101111111115</c:v>
                      </c:pt>
                      <c:pt idx="11740">
                        <c:v>44832.101122685184</c:v>
                      </c:pt>
                      <c:pt idx="11741">
                        <c:v>44832.101134259261</c:v>
                      </c:pt>
                      <c:pt idx="11742">
                        <c:v>44832.101145833331</c:v>
                      </c:pt>
                      <c:pt idx="11743">
                        <c:v>44832.101157407407</c:v>
                      </c:pt>
                      <c:pt idx="11744">
                        <c:v>44832.101168981484</c:v>
                      </c:pt>
                      <c:pt idx="11745">
                        <c:v>44832.101180555554</c:v>
                      </c:pt>
                      <c:pt idx="11746">
                        <c:v>44832.10119212963</c:v>
                      </c:pt>
                      <c:pt idx="11747">
                        <c:v>44832.101203703707</c:v>
                      </c:pt>
                      <c:pt idx="11748">
                        <c:v>44832.101215277777</c:v>
                      </c:pt>
                      <c:pt idx="11749">
                        <c:v>44832.101226851853</c:v>
                      </c:pt>
                      <c:pt idx="11750">
                        <c:v>44832.101238425923</c:v>
                      </c:pt>
                      <c:pt idx="11751">
                        <c:v>44832.10125</c:v>
                      </c:pt>
                      <c:pt idx="11752">
                        <c:v>44832.101261574076</c:v>
                      </c:pt>
                      <c:pt idx="11753">
                        <c:v>44832.101273148146</c:v>
                      </c:pt>
                      <c:pt idx="11754">
                        <c:v>44832.101284722223</c:v>
                      </c:pt>
                      <c:pt idx="11755">
                        <c:v>44832.1012962963</c:v>
                      </c:pt>
                      <c:pt idx="11756">
                        <c:v>44832.101307870369</c:v>
                      </c:pt>
                      <c:pt idx="11757">
                        <c:v>44832.101319444446</c:v>
                      </c:pt>
                      <c:pt idx="11758">
                        <c:v>44832.101331018515</c:v>
                      </c:pt>
                      <c:pt idx="11759">
                        <c:v>44832.101342592592</c:v>
                      </c:pt>
                      <c:pt idx="11760">
                        <c:v>44832.101354166669</c:v>
                      </c:pt>
                      <c:pt idx="11761">
                        <c:v>44832.101365740738</c:v>
                      </c:pt>
                      <c:pt idx="11762">
                        <c:v>44832.101377314815</c:v>
                      </c:pt>
                      <c:pt idx="11763">
                        <c:v>44832.101388888892</c:v>
                      </c:pt>
                      <c:pt idx="11764">
                        <c:v>44832.101400462961</c:v>
                      </c:pt>
                      <c:pt idx="11765">
                        <c:v>44832.101412037038</c:v>
                      </c:pt>
                      <c:pt idx="11766">
                        <c:v>44832.101423611108</c:v>
                      </c:pt>
                      <c:pt idx="11767">
                        <c:v>44832.101435185185</c:v>
                      </c:pt>
                      <c:pt idx="11768">
                        <c:v>44832.101446759261</c:v>
                      </c:pt>
                      <c:pt idx="11769">
                        <c:v>44832.101458333331</c:v>
                      </c:pt>
                      <c:pt idx="11770">
                        <c:v>44832.101469907408</c:v>
                      </c:pt>
                      <c:pt idx="11771">
                        <c:v>44832.101481481484</c:v>
                      </c:pt>
                      <c:pt idx="11772">
                        <c:v>44832.101493055554</c:v>
                      </c:pt>
                      <c:pt idx="11773">
                        <c:v>44832.101504629631</c:v>
                      </c:pt>
                      <c:pt idx="11774">
                        <c:v>44832.1015162037</c:v>
                      </c:pt>
                      <c:pt idx="11775">
                        <c:v>44832.101527777777</c:v>
                      </c:pt>
                      <c:pt idx="11776">
                        <c:v>44832.101539351854</c:v>
                      </c:pt>
                      <c:pt idx="11777">
                        <c:v>44832.101550925923</c:v>
                      </c:pt>
                      <c:pt idx="11778">
                        <c:v>44832.1015625</c:v>
                      </c:pt>
                      <c:pt idx="11779">
                        <c:v>44832.101574074077</c:v>
                      </c:pt>
                      <c:pt idx="11780">
                        <c:v>44832.101585648146</c:v>
                      </c:pt>
                      <c:pt idx="11781">
                        <c:v>44832.101597222223</c:v>
                      </c:pt>
                      <c:pt idx="11782">
                        <c:v>44832.1016087963</c:v>
                      </c:pt>
                      <c:pt idx="11783">
                        <c:v>44832.101620370369</c:v>
                      </c:pt>
                      <c:pt idx="11784">
                        <c:v>44832.101631944446</c:v>
                      </c:pt>
                      <c:pt idx="11785">
                        <c:v>44832.101643518516</c:v>
                      </c:pt>
                      <c:pt idx="11786">
                        <c:v>44832.101655092592</c:v>
                      </c:pt>
                      <c:pt idx="11787">
                        <c:v>44832.101666666669</c:v>
                      </c:pt>
                      <c:pt idx="11788">
                        <c:v>44832.101678240739</c:v>
                      </c:pt>
                      <c:pt idx="11789">
                        <c:v>44832.101689814815</c:v>
                      </c:pt>
                      <c:pt idx="11790">
                        <c:v>44832.101701388892</c:v>
                      </c:pt>
                      <c:pt idx="11791">
                        <c:v>44832.101712962962</c:v>
                      </c:pt>
                      <c:pt idx="11792">
                        <c:v>44832.101724537039</c:v>
                      </c:pt>
                      <c:pt idx="11793">
                        <c:v>44832.101736111108</c:v>
                      </c:pt>
                      <c:pt idx="11794">
                        <c:v>44832.101747685185</c:v>
                      </c:pt>
                      <c:pt idx="11795">
                        <c:v>44832.101759259262</c:v>
                      </c:pt>
                      <c:pt idx="11796">
                        <c:v>44832.101770833331</c:v>
                      </c:pt>
                      <c:pt idx="11797">
                        <c:v>44832.101782407408</c:v>
                      </c:pt>
                      <c:pt idx="11798">
                        <c:v>44832.101793981485</c:v>
                      </c:pt>
                      <c:pt idx="11799">
                        <c:v>44832.101805555554</c:v>
                      </c:pt>
                      <c:pt idx="11800">
                        <c:v>44832.101817129631</c:v>
                      </c:pt>
                      <c:pt idx="11801">
                        <c:v>44832.1018287037</c:v>
                      </c:pt>
                      <c:pt idx="11802">
                        <c:v>44832.101840277777</c:v>
                      </c:pt>
                      <c:pt idx="11803">
                        <c:v>44832.101851851854</c:v>
                      </c:pt>
                      <c:pt idx="11804">
                        <c:v>44832.101863425924</c:v>
                      </c:pt>
                      <c:pt idx="11805">
                        <c:v>44832.101875</c:v>
                      </c:pt>
                      <c:pt idx="11806">
                        <c:v>44832.101886574077</c:v>
                      </c:pt>
                      <c:pt idx="11807">
                        <c:v>44832.101898148147</c:v>
                      </c:pt>
                      <c:pt idx="11808">
                        <c:v>44832.101909722223</c:v>
                      </c:pt>
                      <c:pt idx="11809">
                        <c:v>44832.101921296293</c:v>
                      </c:pt>
                      <c:pt idx="11810">
                        <c:v>44832.10193287037</c:v>
                      </c:pt>
                      <c:pt idx="11811">
                        <c:v>44832.101944444446</c:v>
                      </c:pt>
                      <c:pt idx="11812">
                        <c:v>44832.101956018516</c:v>
                      </c:pt>
                      <c:pt idx="11813">
                        <c:v>44832.101967592593</c:v>
                      </c:pt>
                      <c:pt idx="11814">
                        <c:v>44832.101979166669</c:v>
                      </c:pt>
                      <c:pt idx="11815">
                        <c:v>44832.101990740739</c:v>
                      </c:pt>
                      <c:pt idx="11816">
                        <c:v>44832.102002314816</c:v>
                      </c:pt>
                      <c:pt idx="11817">
                        <c:v>44832.102013888885</c:v>
                      </c:pt>
                      <c:pt idx="11818">
                        <c:v>44832.102025462962</c:v>
                      </c:pt>
                      <c:pt idx="11819">
                        <c:v>44832.102037037039</c:v>
                      </c:pt>
                      <c:pt idx="11820">
                        <c:v>44832.102048611108</c:v>
                      </c:pt>
                      <c:pt idx="11821">
                        <c:v>44832.102060185185</c:v>
                      </c:pt>
                      <c:pt idx="11822">
                        <c:v>44832.102071759262</c:v>
                      </c:pt>
                      <c:pt idx="11823">
                        <c:v>44832.102083333331</c:v>
                      </c:pt>
                      <c:pt idx="11824">
                        <c:v>44832.102094907408</c:v>
                      </c:pt>
                      <c:pt idx="11825">
                        <c:v>44832.102106481485</c:v>
                      </c:pt>
                      <c:pt idx="11826">
                        <c:v>44832.102118055554</c:v>
                      </c:pt>
                      <c:pt idx="11827">
                        <c:v>44832.102129629631</c:v>
                      </c:pt>
                      <c:pt idx="11828">
                        <c:v>44832.102141203701</c:v>
                      </c:pt>
                      <c:pt idx="11829">
                        <c:v>44832.102152777778</c:v>
                      </c:pt>
                      <c:pt idx="11830">
                        <c:v>44832.102164351854</c:v>
                      </c:pt>
                      <c:pt idx="11831">
                        <c:v>44832.102175925924</c:v>
                      </c:pt>
                      <c:pt idx="11832">
                        <c:v>44832.102187500001</c:v>
                      </c:pt>
                      <c:pt idx="11833">
                        <c:v>44832.102199074077</c:v>
                      </c:pt>
                      <c:pt idx="11834">
                        <c:v>44832.102210648147</c:v>
                      </c:pt>
                      <c:pt idx="11835">
                        <c:v>44832.102222222224</c:v>
                      </c:pt>
                      <c:pt idx="11836">
                        <c:v>44832.102233796293</c:v>
                      </c:pt>
                      <c:pt idx="11837">
                        <c:v>44832.10224537037</c:v>
                      </c:pt>
                      <c:pt idx="11838">
                        <c:v>44832.102256944447</c:v>
                      </c:pt>
                      <c:pt idx="11839">
                        <c:v>44832.102268518516</c:v>
                      </c:pt>
                      <c:pt idx="11840">
                        <c:v>44832.102280092593</c:v>
                      </c:pt>
                      <c:pt idx="11841">
                        <c:v>44832.10229166667</c:v>
                      </c:pt>
                      <c:pt idx="11842">
                        <c:v>44832.102303240739</c:v>
                      </c:pt>
                      <c:pt idx="11843">
                        <c:v>44832.102314814816</c:v>
                      </c:pt>
                      <c:pt idx="11844">
                        <c:v>44832.102326388886</c:v>
                      </c:pt>
                      <c:pt idx="11845">
                        <c:v>44832.102337962962</c:v>
                      </c:pt>
                      <c:pt idx="11846">
                        <c:v>44832.102349537039</c:v>
                      </c:pt>
                      <c:pt idx="11847">
                        <c:v>44832.102361111109</c:v>
                      </c:pt>
                      <c:pt idx="11848">
                        <c:v>44832.102372685185</c:v>
                      </c:pt>
                      <c:pt idx="11849">
                        <c:v>44832.102384259262</c:v>
                      </c:pt>
                      <c:pt idx="11850">
                        <c:v>44832.102395833332</c:v>
                      </c:pt>
                      <c:pt idx="11851">
                        <c:v>44832.102407407408</c:v>
                      </c:pt>
                      <c:pt idx="11852">
                        <c:v>44832.102418981478</c:v>
                      </c:pt>
                      <c:pt idx="11853">
                        <c:v>44832.102430555555</c:v>
                      </c:pt>
                      <c:pt idx="11854">
                        <c:v>44832.102442129632</c:v>
                      </c:pt>
                      <c:pt idx="11855">
                        <c:v>44832.102453703701</c:v>
                      </c:pt>
                      <c:pt idx="11856">
                        <c:v>44832.102465277778</c:v>
                      </c:pt>
                      <c:pt idx="11857">
                        <c:v>44832.102476851855</c:v>
                      </c:pt>
                      <c:pt idx="11858">
                        <c:v>44832.102488425924</c:v>
                      </c:pt>
                      <c:pt idx="11859">
                        <c:v>44832.102500000001</c:v>
                      </c:pt>
                      <c:pt idx="11860">
                        <c:v>44832.102511574078</c:v>
                      </c:pt>
                      <c:pt idx="11861">
                        <c:v>44832.102523148147</c:v>
                      </c:pt>
                      <c:pt idx="11862">
                        <c:v>44832.102534722224</c:v>
                      </c:pt>
                      <c:pt idx="11863">
                        <c:v>44832.102546296293</c:v>
                      </c:pt>
                      <c:pt idx="11864">
                        <c:v>44832.10255787037</c:v>
                      </c:pt>
                      <c:pt idx="11865">
                        <c:v>44832.102569444447</c:v>
                      </c:pt>
                      <c:pt idx="11866">
                        <c:v>44832.102581018517</c:v>
                      </c:pt>
                      <c:pt idx="11867">
                        <c:v>44832.102592592593</c:v>
                      </c:pt>
                      <c:pt idx="11868">
                        <c:v>44832.10260416667</c:v>
                      </c:pt>
                      <c:pt idx="11869">
                        <c:v>44832.10261574074</c:v>
                      </c:pt>
                      <c:pt idx="11870">
                        <c:v>44832.102627314816</c:v>
                      </c:pt>
                      <c:pt idx="11871">
                        <c:v>44832.102638888886</c:v>
                      </c:pt>
                      <c:pt idx="11872">
                        <c:v>44832.102650462963</c:v>
                      </c:pt>
                      <c:pt idx="11873">
                        <c:v>44832.102662037039</c:v>
                      </c:pt>
                      <c:pt idx="11874">
                        <c:v>44832.102673611109</c:v>
                      </c:pt>
                      <c:pt idx="11875">
                        <c:v>44832.102685185186</c:v>
                      </c:pt>
                      <c:pt idx="11876">
                        <c:v>44832.102696759262</c:v>
                      </c:pt>
                      <c:pt idx="11877">
                        <c:v>44832.102708333332</c:v>
                      </c:pt>
                      <c:pt idx="11878">
                        <c:v>44832.102719907409</c:v>
                      </c:pt>
                      <c:pt idx="11879">
                        <c:v>44832.102743055555</c:v>
                      </c:pt>
                      <c:pt idx="11880">
                        <c:v>44832.102754629632</c:v>
                      </c:pt>
                      <c:pt idx="11881">
                        <c:v>44832.102766203701</c:v>
                      </c:pt>
                      <c:pt idx="11882">
                        <c:v>44832.102777777778</c:v>
                      </c:pt>
                      <c:pt idx="11883">
                        <c:v>44832.102789351855</c:v>
                      </c:pt>
                      <c:pt idx="11884">
                        <c:v>44832.102800925924</c:v>
                      </c:pt>
                      <c:pt idx="11885">
                        <c:v>44832.102812500001</c:v>
                      </c:pt>
                      <c:pt idx="11886">
                        <c:v>44832.102824074071</c:v>
                      </c:pt>
                      <c:pt idx="11887">
                        <c:v>44832.102835648147</c:v>
                      </c:pt>
                      <c:pt idx="11888">
                        <c:v>44832.102847222224</c:v>
                      </c:pt>
                      <c:pt idx="11889">
                        <c:v>44832.102858796294</c:v>
                      </c:pt>
                      <c:pt idx="11890">
                        <c:v>44832.102870370371</c:v>
                      </c:pt>
                      <c:pt idx="11891">
                        <c:v>44832.102881944447</c:v>
                      </c:pt>
                      <c:pt idx="11892">
                        <c:v>44832.102893518517</c:v>
                      </c:pt>
                      <c:pt idx="11893">
                        <c:v>44832.102893518517</c:v>
                      </c:pt>
                      <c:pt idx="11894">
                        <c:v>44832.102905092594</c:v>
                      </c:pt>
                      <c:pt idx="11895">
                        <c:v>44832.102916666663</c:v>
                      </c:pt>
                      <c:pt idx="11896">
                        <c:v>44832.102939814817</c:v>
                      </c:pt>
                      <c:pt idx="11897">
                        <c:v>44832.102951388886</c:v>
                      </c:pt>
                      <c:pt idx="11898">
                        <c:v>44832.102962962963</c:v>
                      </c:pt>
                      <c:pt idx="11899">
                        <c:v>44832.10297453704</c:v>
                      </c:pt>
                      <c:pt idx="11900">
                        <c:v>44832.102986111109</c:v>
                      </c:pt>
                      <c:pt idx="11901">
                        <c:v>44832.102997685186</c:v>
                      </c:pt>
                      <c:pt idx="11902">
                        <c:v>44832.103009259263</c:v>
                      </c:pt>
                      <c:pt idx="11903">
                        <c:v>44832.103020833332</c:v>
                      </c:pt>
                      <c:pt idx="11904">
                        <c:v>44832.103032407409</c:v>
                      </c:pt>
                      <c:pt idx="11905">
                        <c:v>44832.103043981479</c:v>
                      </c:pt>
                      <c:pt idx="11906">
                        <c:v>44832.103055555555</c:v>
                      </c:pt>
                      <c:pt idx="11907">
                        <c:v>44832.103067129632</c:v>
                      </c:pt>
                      <c:pt idx="11908">
                        <c:v>44832.103078703702</c:v>
                      </c:pt>
                      <c:pt idx="11909">
                        <c:v>44832.103090277778</c:v>
                      </c:pt>
                      <c:pt idx="11910">
                        <c:v>44832.103101851855</c:v>
                      </c:pt>
                      <c:pt idx="11911">
                        <c:v>44832.103113425925</c:v>
                      </c:pt>
                      <c:pt idx="11912">
                        <c:v>44832.103125000001</c:v>
                      </c:pt>
                      <c:pt idx="11913">
                        <c:v>44832.103136574071</c:v>
                      </c:pt>
                      <c:pt idx="11914">
                        <c:v>44832.103148148148</c:v>
                      </c:pt>
                      <c:pt idx="11915">
                        <c:v>44832.103159722225</c:v>
                      </c:pt>
                      <c:pt idx="11916">
                        <c:v>44832.103171296294</c:v>
                      </c:pt>
                      <c:pt idx="11917">
                        <c:v>44832.103182870371</c:v>
                      </c:pt>
                      <c:pt idx="11918">
                        <c:v>44832.103194444448</c:v>
                      </c:pt>
                      <c:pt idx="11919">
                        <c:v>44832.103206018517</c:v>
                      </c:pt>
                      <c:pt idx="11920">
                        <c:v>44832.103217592594</c:v>
                      </c:pt>
                      <c:pt idx="11921">
                        <c:v>44832.103229166663</c:v>
                      </c:pt>
                      <c:pt idx="11922">
                        <c:v>44832.10324074074</c:v>
                      </c:pt>
                      <c:pt idx="11923">
                        <c:v>44832.103252314817</c:v>
                      </c:pt>
                      <c:pt idx="11924">
                        <c:v>44832.103263888886</c:v>
                      </c:pt>
                      <c:pt idx="11925">
                        <c:v>44832.103275462963</c:v>
                      </c:pt>
                      <c:pt idx="11926">
                        <c:v>44832.10328703704</c:v>
                      </c:pt>
                      <c:pt idx="11927">
                        <c:v>44832.103298611109</c:v>
                      </c:pt>
                      <c:pt idx="11928">
                        <c:v>44832.103310185186</c:v>
                      </c:pt>
                      <c:pt idx="11929">
                        <c:v>44832.103321759256</c:v>
                      </c:pt>
                      <c:pt idx="11930">
                        <c:v>44832.103333333333</c:v>
                      </c:pt>
                      <c:pt idx="11931">
                        <c:v>44832.103344907409</c:v>
                      </c:pt>
                      <c:pt idx="11932">
                        <c:v>44832.103356481479</c:v>
                      </c:pt>
                      <c:pt idx="11933">
                        <c:v>44832.103368055556</c:v>
                      </c:pt>
                      <c:pt idx="11934">
                        <c:v>44832.103379629632</c:v>
                      </c:pt>
                      <c:pt idx="11935">
                        <c:v>44832.103391203702</c:v>
                      </c:pt>
                      <c:pt idx="11936">
                        <c:v>44832.103402777779</c:v>
                      </c:pt>
                      <c:pt idx="11937">
                        <c:v>44832.103414351855</c:v>
                      </c:pt>
                      <c:pt idx="11938">
                        <c:v>44832.103425925925</c:v>
                      </c:pt>
                      <c:pt idx="11939">
                        <c:v>44832.103437500002</c:v>
                      </c:pt>
                      <c:pt idx="11940">
                        <c:v>44832.103449074071</c:v>
                      </c:pt>
                      <c:pt idx="11941">
                        <c:v>44832.103460648148</c:v>
                      </c:pt>
                      <c:pt idx="11942">
                        <c:v>44832.103472222225</c:v>
                      </c:pt>
                      <c:pt idx="11943">
                        <c:v>44832.103483796294</c:v>
                      </c:pt>
                      <c:pt idx="11944">
                        <c:v>44832.103495370371</c:v>
                      </c:pt>
                      <c:pt idx="11945">
                        <c:v>44832.103506944448</c:v>
                      </c:pt>
                      <c:pt idx="11946">
                        <c:v>44832.103518518517</c:v>
                      </c:pt>
                      <c:pt idx="11947">
                        <c:v>44832.103530092594</c:v>
                      </c:pt>
                      <c:pt idx="11948">
                        <c:v>44832.103541666664</c:v>
                      </c:pt>
                      <c:pt idx="11949">
                        <c:v>44832.10355324074</c:v>
                      </c:pt>
                      <c:pt idx="11950">
                        <c:v>44832.103564814817</c:v>
                      </c:pt>
                      <c:pt idx="11951">
                        <c:v>44832.103576388887</c:v>
                      </c:pt>
                      <c:pt idx="11952">
                        <c:v>44832.103587962964</c:v>
                      </c:pt>
                      <c:pt idx="11953">
                        <c:v>44832.10359953704</c:v>
                      </c:pt>
                      <c:pt idx="11954">
                        <c:v>44832.10361111111</c:v>
                      </c:pt>
                      <c:pt idx="11955">
                        <c:v>44832.103622685187</c:v>
                      </c:pt>
                      <c:pt idx="11956">
                        <c:v>44832.103634259256</c:v>
                      </c:pt>
                      <c:pt idx="11957">
                        <c:v>44832.103645833333</c:v>
                      </c:pt>
                      <c:pt idx="11958">
                        <c:v>44832.10365740741</c:v>
                      </c:pt>
                      <c:pt idx="11959">
                        <c:v>44832.103668981479</c:v>
                      </c:pt>
                      <c:pt idx="11960">
                        <c:v>44832.103680555556</c:v>
                      </c:pt>
                      <c:pt idx="11961">
                        <c:v>44832.103692129633</c:v>
                      </c:pt>
                      <c:pt idx="11962">
                        <c:v>44832.103703703702</c:v>
                      </c:pt>
                      <c:pt idx="11963">
                        <c:v>44832.103715277779</c:v>
                      </c:pt>
                      <c:pt idx="11964">
                        <c:v>44832.103726851848</c:v>
                      </c:pt>
                      <c:pt idx="11965">
                        <c:v>44832.103738425925</c:v>
                      </c:pt>
                      <c:pt idx="11966">
                        <c:v>44832.103750000002</c:v>
                      </c:pt>
                      <c:pt idx="11967">
                        <c:v>44832.103761574072</c:v>
                      </c:pt>
                      <c:pt idx="11968">
                        <c:v>44832.103773148148</c:v>
                      </c:pt>
                      <c:pt idx="11969">
                        <c:v>44832.103784722225</c:v>
                      </c:pt>
                      <c:pt idx="11970">
                        <c:v>44832.103796296295</c:v>
                      </c:pt>
                      <c:pt idx="11971">
                        <c:v>44832.103807870371</c:v>
                      </c:pt>
                      <c:pt idx="11972">
                        <c:v>44832.103819444441</c:v>
                      </c:pt>
                      <c:pt idx="11973">
                        <c:v>44832.103831018518</c:v>
                      </c:pt>
                      <c:pt idx="11974">
                        <c:v>44832.103842592594</c:v>
                      </c:pt>
                      <c:pt idx="11975">
                        <c:v>44832.103854166664</c:v>
                      </c:pt>
                      <c:pt idx="11976">
                        <c:v>44832.103865740741</c:v>
                      </c:pt>
                      <c:pt idx="11977">
                        <c:v>44832.103877314818</c:v>
                      </c:pt>
                      <c:pt idx="11978">
                        <c:v>44832.103888888887</c:v>
                      </c:pt>
                      <c:pt idx="11979">
                        <c:v>44832.103900462964</c:v>
                      </c:pt>
                      <c:pt idx="11980">
                        <c:v>44832.103912037041</c:v>
                      </c:pt>
                      <c:pt idx="11981">
                        <c:v>44832.10392361111</c:v>
                      </c:pt>
                      <c:pt idx="11982">
                        <c:v>44832.103935185187</c:v>
                      </c:pt>
                      <c:pt idx="11983">
                        <c:v>44832.103946759256</c:v>
                      </c:pt>
                      <c:pt idx="11984">
                        <c:v>44832.103958333333</c:v>
                      </c:pt>
                      <c:pt idx="11985">
                        <c:v>44832.10396990741</c:v>
                      </c:pt>
                      <c:pt idx="11986">
                        <c:v>44832.103981481479</c:v>
                      </c:pt>
                      <c:pt idx="11987">
                        <c:v>44832.103993055556</c:v>
                      </c:pt>
                      <c:pt idx="11988">
                        <c:v>44832.104004629633</c:v>
                      </c:pt>
                      <c:pt idx="11989">
                        <c:v>44832.104016203702</c:v>
                      </c:pt>
                      <c:pt idx="11990">
                        <c:v>44832.104027777779</c:v>
                      </c:pt>
                      <c:pt idx="11991">
                        <c:v>44832.104039351849</c:v>
                      </c:pt>
                      <c:pt idx="11992">
                        <c:v>44832.104050925926</c:v>
                      </c:pt>
                      <c:pt idx="11993">
                        <c:v>44832.104062500002</c:v>
                      </c:pt>
                      <c:pt idx="11994">
                        <c:v>44832.104074074072</c:v>
                      </c:pt>
                      <c:pt idx="11995">
                        <c:v>44832.104085648149</c:v>
                      </c:pt>
                      <c:pt idx="11996">
                        <c:v>44832.104097222225</c:v>
                      </c:pt>
                      <c:pt idx="11997">
                        <c:v>44832.104108796295</c:v>
                      </c:pt>
                      <c:pt idx="11998">
                        <c:v>44832.104120370372</c:v>
                      </c:pt>
                      <c:pt idx="11999">
                        <c:v>44832.104131944441</c:v>
                      </c:pt>
                      <c:pt idx="12000">
                        <c:v>44832.104143518518</c:v>
                      </c:pt>
                      <c:pt idx="12001">
                        <c:v>44832.104155092595</c:v>
                      </c:pt>
                      <c:pt idx="12002">
                        <c:v>44832.104166666664</c:v>
                      </c:pt>
                      <c:pt idx="12003">
                        <c:v>44832.104178240741</c:v>
                      </c:pt>
                      <c:pt idx="12004">
                        <c:v>44832.104189814818</c:v>
                      </c:pt>
                      <c:pt idx="12005">
                        <c:v>44832.104201388887</c:v>
                      </c:pt>
                      <c:pt idx="12006">
                        <c:v>44832.104212962964</c:v>
                      </c:pt>
                      <c:pt idx="12007">
                        <c:v>44832.104224537034</c:v>
                      </c:pt>
                      <c:pt idx="12008">
                        <c:v>44832.10423611111</c:v>
                      </c:pt>
                      <c:pt idx="12009">
                        <c:v>44832.104247685187</c:v>
                      </c:pt>
                      <c:pt idx="12010">
                        <c:v>44832.104259259257</c:v>
                      </c:pt>
                      <c:pt idx="12011">
                        <c:v>44832.104270833333</c:v>
                      </c:pt>
                      <c:pt idx="12012">
                        <c:v>44832.10428240741</c:v>
                      </c:pt>
                      <c:pt idx="12013">
                        <c:v>44832.10429398148</c:v>
                      </c:pt>
                      <c:pt idx="12014">
                        <c:v>44832.104305555556</c:v>
                      </c:pt>
                      <c:pt idx="12015">
                        <c:v>44832.104317129626</c:v>
                      </c:pt>
                      <c:pt idx="12016">
                        <c:v>44832.104328703703</c:v>
                      </c:pt>
                      <c:pt idx="12017">
                        <c:v>44832.10434027778</c:v>
                      </c:pt>
                      <c:pt idx="12018">
                        <c:v>44832.104351851849</c:v>
                      </c:pt>
                      <c:pt idx="12019">
                        <c:v>44832.104363425926</c:v>
                      </c:pt>
                      <c:pt idx="12020">
                        <c:v>44832.104375000003</c:v>
                      </c:pt>
                      <c:pt idx="12021">
                        <c:v>44832.104386574072</c:v>
                      </c:pt>
                      <c:pt idx="12022">
                        <c:v>44832.104398148149</c:v>
                      </c:pt>
                      <c:pt idx="12023">
                        <c:v>44832.104409722226</c:v>
                      </c:pt>
                      <c:pt idx="12024">
                        <c:v>44832.104421296295</c:v>
                      </c:pt>
                      <c:pt idx="12025">
                        <c:v>44832.104432870372</c:v>
                      </c:pt>
                      <c:pt idx="12026">
                        <c:v>44832.104444444441</c:v>
                      </c:pt>
                      <c:pt idx="12027">
                        <c:v>44832.104456018518</c:v>
                      </c:pt>
                      <c:pt idx="12028">
                        <c:v>44832.104467592595</c:v>
                      </c:pt>
                      <c:pt idx="12029">
                        <c:v>44832.104479166665</c:v>
                      </c:pt>
                      <c:pt idx="12030">
                        <c:v>44832.104490740741</c:v>
                      </c:pt>
                      <c:pt idx="12031">
                        <c:v>44832.104502314818</c:v>
                      </c:pt>
                      <c:pt idx="12032">
                        <c:v>44832.104513888888</c:v>
                      </c:pt>
                      <c:pt idx="12033">
                        <c:v>44832.104525462964</c:v>
                      </c:pt>
                      <c:pt idx="12034">
                        <c:v>44832.104537037034</c:v>
                      </c:pt>
                      <c:pt idx="12035">
                        <c:v>44832.104548611111</c:v>
                      </c:pt>
                      <c:pt idx="12036">
                        <c:v>44832.104560185187</c:v>
                      </c:pt>
                      <c:pt idx="12037">
                        <c:v>44832.104571759257</c:v>
                      </c:pt>
                      <c:pt idx="12038">
                        <c:v>44832.104583333334</c:v>
                      </c:pt>
                      <c:pt idx="12039">
                        <c:v>44832.104594907411</c:v>
                      </c:pt>
                      <c:pt idx="12040">
                        <c:v>44832.10460648148</c:v>
                      </c:pt>
                      <c:pt idx="12041">
                        <c:v>44832.104618055557</c:v>
                      </c:pt>
                      <c:pt idx="12042">
                        <c:v>44832.104629629626</c:v>
                      </c:pt>
                      <c:pt idx="12043">
                        <c:v>44832.104641203703</c:v>
                      </c:pt>
                      <c:pt idx="12044">
                        <c:v>44832.10465277778</c:v>
                      </c:pt>
                      <c:pt idx="12045">
                        <c:v>44832.104664351849</c:v>
                      </c:pt>
                      <c:pt idx="12046">
                        <c:v>44832.104675925926</c:v>
                      </c:pt>
                      <c:pt idx="12047">
                        <c:v>44832.104687500003</c:v>
                      </c:pt>
                      <c:pt idx="12048">
                        <c:v>44832.104699074072</c:v>
                      </c:pt>
                      <c:pt idx="12049">
                        <c:v>44832.104710648149</c:v>
                      </c:pt>
                      <c:pt idx="12050">
                        <c:v>44832.104722222219</c:v>
                      </c:pt>
                      <c:pt idx="12051">
                        <c:v>44832.104733796295</c:v>
                      </c:pt>
                      <c:pt idx="12052">
                        <c:v>44832.104745370372</c:v>
                      </c:pt>
                      <c:pt idx="12053">
                        <c:v>44832.104756944442</c:v>
                      </c:pt>
                      <c:pt idx="12054">
                        <c:v>44832.104768518519</c:v>
                      </c:pt>
                      <c:pt idx="12055">
                        <c:v>44832.104780092595</c:v>
                      </c:pt>
                      <c:pt idx="12056">
                        <c:v>44832.104791666665</c:v>
                      </c:pt>
                      <c:pt idx="12057">
                        <c:v>44832.104803240742</c:v>
                      </c:pt>
                      <c:pt idx="12058">
                        <c:v>44832.104814814818</c:v>
                      </c:pt>
                      <c:pt idx="12059">
                        <c:v>44832.104826388888</c:v>
                      </c:pt>
                      <c:pt idx="12060">
                        <c:v>44832.104837962965</c:v>
                      </c:pt>
                      <c:pt idx="12061">
                        <c:v>44832.104849537034</c:v>
                      </c:pt>
                      <c:pt idx="12062">
                        <c:v>44832.104861111111</c:v>
                      </c:pt>
                      <c:pt idx="12063">
                        <c:v>44832.104872685188</c:v>
                      </c:pt>
                      <c:pt idx="12064">
                        <c:v>44832.104884259257</c:v>
                      </c:pt>
                      <c:pt idx="12065">
                        <c:v>44832.104895833334</c:v>
                      </c:pt>
                      <c:pt idx="12066">
                        <c:v>44832.104907407411</c:v>
                      </c:pt>
                      <c:pt idx="12067">
                        <c:v>44832.10491898148</c:v>
                      </c:pt>
                      <c:pt idx="12068">
                        <c:v>44832.104930555557</c:v>
                      </c:pt>
                      <c:pt idx="12069">
                        <c:v>44832.104942129627</c:v>
                      </c:pt>
                      <c:pt idx="12070">
                        <c:v>44832.104953703703</c:v>
                      </c:pt>
                      <c:pt idx="12071">
                        <c:v>44832.10496527778</c:v>
                      </c:pt>
                      <c:pt idx="12072">
                        <c:v>44832.10497685185</c:v>
                      </c:pt>
                      <c:pt idx="12073">
                        <c:v>44832.104988425926</c:v>
                      </c:pt>
                      <c:pt idx="12074">
                        <c:v>44832.105000000003</c:v>
                      </c:pt>
                      <c:pt idx="12075">
                        <c:v>44832.105011574073</c:v>
                      </c:pt>
                      <c:pt idx="12076">
                        <c:v>44832.105023148149</c:v>
                      </c:pt>
                      <c:pt idx="12077">
                        <c:v>44832.105034722219</c:v>
                      </c:pt>
                      <c:pt idx="12078">
                        <c:v>44832.105046296296</c:v>
                      </c:pt>
                      <c:pt idx="12079">
                        <c:v>44832.105057870373</c:v>
                      </c:pt>
                      <c:pt idx="12080">
                        <c:v>44832.105069444442</c:v>
                      </c:pt>
                      <c:pt idx="12081">
                        <c:v>44832.105081018519</c:v>
                      </c:pt>
                      <c:pt idx="12082">
                        <c:v>44832.105092592596</c:v>
                      </c:pt>
                      <c:pt idx="12083">
                        <c:v>44832.105104166665</c:v>
                      </c:pt>
                      <c:pt idx="12084">
                        <c:v>44832.105115740742</c:v>
                      </c:pt>
                      <c:pt idx="12085">
                        <c:v>44832.105127314811</c:v>
                      </c:pt>
                      <c:pt idx="12086">
                        <c:v>44832.105138888888</c:v>
                      </c:pt>
                      <c:pt idx="12087">
                        <c:v>44832.105150462965</c:v>
                      </c:pt>
                      <c:pt idx="12088">
                        <c:v>44832.105162037034</c:v>
                      </c:pt>
                      <c:pt idx="12089">
                        <c:v>44832.105173611111</c:v>
                      </c:pt>
                      <c:pt idx="12090">
                        <c:v>44832.105185185188</c:v>
                      </c:pt>
                      <c:pt idx="12091">
                        <c:v>44832.105196759258</c:v>
                      </c:pt>
                      <c:pt idx="12092">
                        <c:v>44832.105208333334</c:v>
                      </c:pt>
                      <c:pt idx="12093">
                        <c:v>44832.105219907404</c:v>
                      </c:pt>
                      <c:pt idx="12094">
                        <c:v>44832.105231481481</c:v>
                      </c:pt>
                      <c:pt idx="12095">
                        <c:v>44832.105243055557</c:v>
                      </c:pt>
                      <c:pt idx="12096">
                        <c:v>44832.105254629627</c:v>
                      </c:pt>
                      <c:pt idx="12097">
                        <c:v>44832.105266203704</c:v>
                      </c:pt>
                      <c:pt idx="12098">
                        <c:v>44832.10527777778</c:v>
                      </c:pt>
                      <c:pt idx="12099">
                        <c:v>44832.10528935185</c:v>
                      </c:pt>
                      <c:pt idx="12100">
                        <c:v>44832.105300925927</c:v>
                      </c:pt>
                      <c:pt idx="12101">
                        <c:v>44832.105312500003</c:v>
                      </c:pt>
                      <c:pt idx="12102">
                        <c:v>44832.105324074073</c:v>
                      </c:pt>
                      <c:pt idx="12103">
                        <c:v>44832.10533564815</c:v>
                      </c:pt>
                      <c:pt idx="12104">
                        <c:v>44832.105347222219</c:v>
                      </c:pt>
                      <c:pt idx="12105">
                        <c:v>44832.105358796296</c:v>
                      </c:pt>
                      <c:pt idx="12106">
                        <c:v>44832.105370370373</c:v>
                      </c:pt>
                      <c:pt idx="12107">
                        <c:v>44832.105381944442</c:v>
                      </c:pt>
                      <c:pt idx="12108">
                        <c:v>44832.105393518519</c:v>
                      </c:pt>
                      <c:pt idx="12109">
                        <c:v>44832.105405092596</c:v>
                      </c:pt>
                      <c:pt idx="12110">
                        <c:v>44832.105416666665</c:v>
                      </c:pt>
                      <c:pt idx="12111">
                        <c:v>44832.105428240742</c:v>
                      </c:pt>
                      <c:pt idx="12112">
                        <c:v>44832.105439814812</c:v>
                      </c:pt>
                      <c:pt idx="12113">
                        <c:v>44832.105451388888</c:v>
                      </c:pt>
                      <c:pt idx="12114">
                        <c:v>44832.105462962965</c:v>
                      </c:pt>
                      <c:pt idx="12115">
                        <c:v>44832.105474537035</c:v>
                      </c:pt>
                      <c:pt idx="12116">
                        <c:v>44832.105486111112</c:v>
                      </c:pt>
                      <c:pt idx="12117">
                        <c:v>44832.105497685188</c:v>
                      </c:pt>
                      <c:pt idx="12118">
                        <c:v>44832.105509259258</c:v>
                      </c:pt>
                      <c:pt idx="12119">
                        <c:v>44832.105520833335</c:v>
                      </c:pt>
                      <c:pt idx="12120">
                        <c:v>44832.105532407404</c:v>
                      </c:pt>
                      <c:pt idx="12121">
                        <c:v>44832.105543981481</c:v>
                      </c:pt>
                      <c:pt idx="12122">
                        <c:v>44832.105555555558</c:v>
                      </c:pt>
                      <c:pt idx="12123">
                        <c:v>44832.105567129627</c:v>
                      </c:pt>
                      <c:pt idx="12124">
                        <c:v>44832.105578703704</c:v>
                      </c:pt>
                      <c:pt idx="12125">
                        <c:v>44832.105590277781</c:v>
                      </c:pt>
                      <c:pt idx="12126">
                        <c:v>44832.10560185185</c:v>
                      </c:pt>
                      <c:pt idx="12127">
                        <c:v>44832.105613425927</c:v>
                      </c:pt>
                      <c:pt idx="12128">
                        <c:v>44832.105624999997</c:v>
                      </c:pt>
                      <c:pt idx="12129">
                        <c:v>44832.105636574073</c:v>
                      </c:pt>
                      <c:pt idx="12130">
                        <c:v>44832.10564814815</c:v>
                      </c:pt>
                      <c:pt idx="12131">
                        <c:v>44832.10565972222</c:v>
                      </c:pt>
                      <c:pt idx="12132">
                        <c:v>44832.105671296296</c:v>
                      </c:pt>
                      <c:pt idx="12133">
                        <c:v>44832.105682870373</c:v>
                      </c:pt>
                      <c:pt idx="12134">
                        <c:v>44832.105694444443</c:v>
                      </c:pt>
                      <c:pt idx="12135">
                        <c:v>44832.105706018519</c:v>
                      </c:pt>
                      <c:pt idx="12136">
                        <c:v>44832.105717592596</c:v>
                      </c:pt>
                      <c:pt idx="12137">
                        <c:v>44832.105729166666</c:v>
                      </c:pt>
                      <c:pt idx="12138">
                        <c:v>44832.105740740742</c:v>
                      </c:pt>
                      <c:pt idx="12139">
                        <c:v>44832.105752314812</c:v>
                      </c:pt>
                      <c:pt idx="12140">
                        <c:v>44832.105763888889</c:v>
                      </c:pt>
                      <c:pt idx="12141">
                        <c:v>44832.105775462966</c:v>
                      </c:pt>
                      <c:pt idx="12142">
                        <c:v>44832.105787037035</c:v>
                      </c:pt>
                      <c:pt idx="12143">
                        <c:v>44832.105798611112</c:v>
                      </c:pt>
                      <c:pt idx="12144">
                        <c:v>44832.105810185189</c:v>
                      </c:pt>
                      <c:pt idx="12145">
                        <c:v>44832.105821759258</c:v>
                      </c:pt>
                      <c:pt idx="12146">
                        <c:v>44832.105833333335</c:v>
                      </c:pt>
                      <c:pt idx="12147">
                        <c:v>44832.105844907404</c:v>
                      </c:pt>
                      <c:pt idx="12148">
                        <c:v>44832.105856481481</c:v>
                      </c:pt>
                      <c:pt idx="12149">
                        <c:v>44832.105868055558</c:v>
                      </c:pt>
                      <c:pt idx="12150">
                        <c:v>44832.105879629627</c:v>
                      </c:pt>
                      <c:pt idx="12151">
                        <c:v>44832.105891203704</c:v>
                      </c:pt>
                      <c:pt idx="12152">
                        <c:v>44832.105902777781</c:v>
                      </c:pt>
                      <c:pt idx="12153">
                        <c:v>44832.105914351851</c:v>
                      </c:pt>
                      <c:pt idx="12154">
                        <c:v>44832.105925925927</c:v>
                      </c:pt>
                      <c:pt idx="12155">
                        <c:v>44832.105937499997</c:v>
                      </c:pt>
                      <c:pt idx="12156">
                        <c:v>44832.105949074074</c:v>
                      </c:pt>
                      <c:pt idx="12157">
                        <c:v>44832.10596064815</c:v>
                      </c:pt>
                      <c:pt idx="12158">
                        <c:v>44832.10597222222</c:v>
                      </c:pt>
                      <c:pt idx="12159">
                        <c:v>44832.105983796297</c:v>
                      </c:pt>
                      <c:pt idx="12160">
                        <c:v>44832.105995370373</c:v>
                      </c:pt>
                      <c:pt idx="12161">
                        <c:v>44832.106006944443</c:v>
                      </c:pt>
                      <c:pt idx="12162">
                        <c:v>44832.10601851852</c:v>
                      </c:pt>
                      <c:pt idx="12163">
                        <c:v>44832.106030092589</c:v>
                      </c:pt>
                      <c:pt idx="12164">
                        <c:v>44832.106041666666</c:v>
                      </c:pt>
                      <c:pt idx="12165">
                        <c:v>44832.106053240743</c:v>
                      </c:pt>
                      <c:pt idx="12166">
                        <c:v>44832.106064814812</c:v>
                      </c:pt>
                      <c:pt idx="12167">
                        <c:v>44832.106076388889</c:v>
                      </c:pt>
                      <c:pt idx="12168">
                        <c:v>44832.106087962966</c:v>
                      </c:pt>
                      <c:pt idx="12169">
                        <c:v>44832.106099537035</c:v>
                      </c:pt>
                      <c:pt idx="12170">
                        <c:v>44832.106111111112</c:v>
                      </c:pt>
                      <c:pt idx="12171">
                        <c:v>44832.106122685182</c:v>
                      </c:pt>
                      <c:pt idx="12172">
                        <c:v>44832.106134259258</c:v>
                      </c:pt>
                      <c:pt idx="12173">
                        <c:v>44832.106145833335</c:v>
                      </c:pt>
                      <c:pt idx="12174">
                        <c:v>44832.106157407405</c:v>
                      </c:pt>
                      <c:pt idx="12175">
                        <c:v>44832.106168981481</c:v>
                      </c:pt>
                      <c:pt idx="12176">
                        <c:v>44832.106180555558</c:v>
                      </c:pt>
                      <c:pt idx="12177">
                        <c:v>44832.106192129628</c:v>
                      </c:pt>
                      <c:pt idx="12178">
                        <c:v>44832.106203703705</c:v>
                      </c:pt>
                      <c:pt idx="12179">
                        <c:v>44832.106215277781</c:v>
                      </c:pt>
                      <c:pt idx="12180">
                        <c:v>44832.106226851851</c:v>
                      </c:pt>
                      <c:pt idx="12181">
                        <c:v>44832.106238425928</c:v>
                      </c:pt>
                      <c:pt idx="12182">
                        <c:v>44832.106249999997</c:v>
                      </c:pt>
                      <c:pt idx="12183">
                        <c:v>44832.106261574074</c:v>
                      </c:pt>
                      <c:pt idx="12184">
                        <c:v>44832.106273148151</c:v>
                      </c:pt>
                      <c:pt idx="12185">
                        <c:v>44832.10628472222</c:v>
                      </c:pt>
                      <c:pt idx="12186">
                        <c:v>44832.106296296297</c:v>
                      </c:pt>
                      <c:pt idx="12187">
                        <c:v>44832.106307870374</c:v>
                      </c:pt>
                      <c:pt idx="12188">
                        <c:v>44832.106319444443</c:v>
                      </c:pt>
                      <c:pt idx="12189">
                        <c:v>44832.10633101852</c:v>
                      </c:pt>
                      <c:pt idx="12190">
                        <c:v>44832.106342592589</c:v>
                      </c:pt>
                      <c:pt idx="12191">
                        <c:v>44832.106354166666</c:v>
                      </c:pt>
                      <c:pt idx="12192">
                        <c:v>44832.106365740743</c:v>
                      </c:pt>
                      <c:pt idx="12193">
                        <c:v>44832.106377314813</c:v>
                      </c:pt>
                      <c:pt idx="12194">
                        <c:v>44832.106388888889</c:v>
                      </c:pt>
                      <c:pt idx="12195">
                        <c:v>44832.106400462966</c:v>
                      </c:pt>
                      <c:pt idx="12196">
                        <c:v>44832.106412037036</c:v>
                      </c:pt>
                      <c:pt idx="12197">
                        <c:v>44832.106423611112</c:v>
                      </c:pt>
                      <c:pt idx="12198">
                        <c:v>44832.106435185182</c:v>
                      </c:pt>
                      <c:pt idx="12199">
                        <c:v>44832.106446759259</c:v>
                      </c:pt>
                      <c:pt idx="12200">
                        <c:v>44832.106458333335</c:v>
                      </c:pt>
                      <c:pt idx="12201">
                        <c:v>44832.106469907405</c:v>
                      </c:pt>
                      <c:pt idx="12202">
                        <c:v>44832.106481481482</c:v>
                      </c:pt>
                      <c:pt idx="12203">
                        <c:v>44832.106493055559</c:v>
                      </c:pt>
                      <c:pt idx="12204">
                        <c:v>44832.106504629628</c:v>
                      </c:pt>
                      <c:pt idx="12205">
                        <c:v>44832.106516203705</c:v>
                      </c:pt>
                      <c:pt idx="12206">
                        <c:v>44832.106527777774</c:v>
                      </c:pt>
                      <c:pt idx="12207">
                        <c:v>44832.106539351851</c:v>
                      </c:pt>
                      <c:pt idx="12208">
                        <c:v>44832.106550925928</c:v>
                      </c:pt>
                      <c:pt idx="12209">
                        <c:v>44832.106562499997</c:v>
                      </c:pt>
                      <c:pt idx="12210">
                        <c:v>44832.106574074074</c:v>
                      </c:pt>
                      <c:pt idx="12211">
                        <c:v>44832.106585648151</c:v>
                      </c:pt>
                      <c:pt idx="12212">
                        <c:v>44832.10659722222</c:v>
                      </c:pt>
                      <c:pt idx="12213">
                        <c:v>44832.106608796297</c:v>
                      </c:pt>
                      <c:pt idx="12214">
                        <c:v>44832.106620370374</c:v>
                      </c:pt>
                      <c:pt idx="12215">
                        <c:v>44832.106631944444</c:v>
                      </c:pt>
                      <c:pt idx="12216">
                        <c:v>44832.10664351852</c:v>
                      </c:pt>
                      <c:pt idx="12217">
                        <c:v>44832.10665509259</c:v>
                      </c:pt>
                      <c:pt idx="12218">
                        <c:v>44832.106666666667</c:v>
                      </c:pt>
                      <c:pt idx="12219">
                        <c:v>44832.106678240743</c:v>
                      </c:pt>
                      <c:pt idx="12220">
                        <c:v>44832.106689814813</c:v>
                      </c:pt>
                      <c:pt idx="12221">
                        <c:v>44832.10670138889</c:v>
                      </c:pt>
                      <c:pt idx="12222">
                        <c:v>44832.106712962966</c:v>
                      </c:pt>
                      <c:pt idx="12223">
                        <c:v>44832.106736111113</c:v>
                      </c:pt>
                      <c:pt idx="12224">
                        <c:v>44832.106747685182</c:v>
                      </c:pt>
                      <c:pt idx="12225">
                        <c:v>44832.106759259259</c:v>
                      </c:pt>
                      <c:pt idx="12226">
                        <c:v>44832.106770833336</c:v>
                      </c:pt>
                      <c:pt idx="12227">
                        <c:v>44832.106782407405</c:v>
                      </c:pt>
                      <c:pt idx="12228">
                        <c:v>44832.106793981482</c:v>
                      </c:pt>
                      <c:pt idx="12229">
                        <c:v>44832.106805555559</c:v>
                      </c:pt>
                      <c:pt idx="12230">
                        <c:v>44832.106817129628</c:v>
                      </c:pt>
                      <c:pt idx="12231">
                        <c:v>44832.106828703705</c:v>
                      </c:pt>
                      <c:pt idx="12232">
                        <c:v>44832.106840277775</c:v>
                      </c:pt>
                      <c:pt idx="12233">
                        <c:v>44832.106851851851</c:v>
                      </c:pt>
                      <c:pt idx="12234">
                        <c:v>44832.106863425928</c:v>
                      </c:pt>
                      <c:pt idx="12235">
                        <c:v>44832.106874999998</c:v>
                      </c:pt>
                      <c:pt idx="12236">
                        <c:v>44832.106886574074</c:v>
                      </c:pt>
                      <c:pt idx="12237">
                        <c:v>44832.106898148151</c:v>
                      </c:pt>
                      <c:pt idx="12238">
                        <c:v>44832.106909722221</c:v>
                      </c:pt>
                      <c:pt idx="12239">
                        <c:v>44832.106921296298</c:v>
                      </c:pt>
                      <c:pt idx="12240">
                        <c:v>44832.106932870367</c:v>
                      </c:pt>
                      <c:pt idx="12241">
                        <c:v>44832.106944444444</c:v>
                      </c:pt>
                      <c:pt idx="12242">
                        <c:v>44832.106956018521</c:v>
                      </c:pt>
                      <c:pt idx="12243">
                        <c:v>44832.10696759259</c:v>
                      </c:pt>
                      <c:pt idx="12244">
                        <c:v>44832.106979166667</c:v>
                      </c:pt>
                      <c:pt idx="12245">
                        <c:v>44832.106990740744</c:v>
                      </c:pt>
                      <c:pt idx="12246">
                        <c:v>44832.107002314813</c:v>
                      </c:pt>
                      <c:pt idx="12247">
                        <c:v>44832.10701388889</c:v>
                      </c:pt>
                      <c:pt idx="12248">
                        <c:v>44832.107025462959</c:v>
                      </c:pt>
                      <c:pt idx="12249">
                        <c:v>44832.107037037036</c:v>
                      </c:pt>
                      <c:pt idx="12250">
                        <c:v>44832.107048611113</c:v>
                      </c:pt>
                      <c:pt idx="12251">
                        <c:v>44832.107060185182</c:v>
                      </c:pt>
                      <c:pt idx="12252">
                        <c:v>44832.107071759259</c:v>
                      </c:pt>
                      <c:pt idx="12253">
                        <c:v>44832.107083333336</c:v>
                      </c:pt>
                      <c:pt idx="12254">
                        <c:v>44832.107094907406</c:v>
                      </c:pt>
                      <c:pt idx="12255">
                        <c:v>44832.107106481482</c:v>
                      </c:pt>
                      <c:pt idx="12256">
                        <c:v>44832.107118055559</c:v>
                      </c:pt>
                      <c:pt idx="12257">
                        <c:v>44832.107129629629</c:v>
                      </c:pt>
                      <c:pt idx="12258">
                        <c:v>44832.107141203705</c:v>
                      </c:pt>
                      <c:pt idx="12259">
                        <c:v>44832.107152777775</c:v>
                      </c:pt>
                      <c:pt idx="12260">
                        <c:v>44832.107164351852</c:v>
                      </c:pt>
                      <c:pt idx="12261">
                        <c:v>44832.107175925928</c:v>
                      </c:pt>
                      <c:pt idx="12262">
                        <c:v>44832.107187499998</c:v>
                      </c:pt>
                      <c:pt idx="12263">
                        <c:v>44832.107199074075</c:v>
                      </c:pt>
                      <c:pt idx="12264">
                        <c:v>44832.107210648152</c:v>
                      </c:pt>
                      <c:pt idx="12265">
                        <c:v>44832.107222222221</c:v>
                      </c:pt>
                      <c:pt idx="12266">
                        <c:v>44832.107233796298</c:v>
                      </c:pt>
                      <c:pt idx="12267">
                        <c:v>44832.107245370367</c:v>
                      </c:pt>
                      <c:pt idx="12268">
                        <c:v>44832.107256944444</c:v>
                      </c:pt>
                      <c:pt idx="12269">
                        <c:v>44832.107268518521</c:v>
                      </c:pt>
                      <c:pt idx="12270">
                        <c:v>44832.10728009259</c:v>
                      </c:pt>
                      <c:pt idx="12271">
                        <c:v>44832.107291666667</c:v>
                      </c:pt>
                      <c:pt idx="12272">
                        <c:v>44832.107303240744</c:v>
                      </c:pt>
                      <c:pt idx="12273">
                        <c:v>44832.107314814813</c:v>
                      </c:pt>
                      <c:pt idx="12274">
                        <c:v>44832.10732638889</c:v>
                      </c:pt>
                      <c:pt idx="12275">
                        <c:v>44832.10733796296</c:v>
                      </c:pt>
                      <c:pt idx="12276">
                        <c:v>44832.107349537036</c:v>
                      </c:pt>
                      <c:pt idx="12277">
                        <c:v>44832.107361111113</c:v>
                      </c:pt>
                      <c:pt idx="12278">
                        <c:v>44832.107372685183</c:v>
                      </c:pt>
                      <c:pt idx="12279">
                        <c:v>44832.10738425926</c:v>
                      </c:pt>
                      <c:pt idx="12280">
                        <c:v>44832.107395833336</c:v>
                      </c:pt>
                      <c:pt idx="12281">
                        <c:v>44832.107407407406</c:v>
                      </c:pt>
                      <c:pt idx="12282">
                        <c:v>44832.107418981483</c:v>
                      </c:pt>
                      <c:pt idx="12283">
                        <c:v>44832.107430555552</c:v>
                      </c:pt>
                      <c:pt idx="12284">
                        <c:v>44832.107442129629</c:v>
                      </c:pt>
                      <c:pt idx="12285">
                        <c:v>44832.107453703706</c:v>
                      </c:pt>
                      <c:pt idx="12286">
                        <c:v>44832.107465277775</c:v>
                      </c:pt>
                      <c:pt idx="12287">
                        <c:v>44832.107476851852</c:v>
                      </c:pt>
                      <c:pt idx="12288">
                        <c:v>44832.107488425929</c:v>
                      </c:pt>
                      <c:pt idx="12289">
                        <c:v>44832.107499999998</c:v>
                      </c:pt>
                      <c:pt idx="12290">
                        <c:v>44832.107511574075</c:v>
                      </c:pt>
                      <c:pt idx="12291">
                        <c:v>44832.107523148145</c:v>
                      </c:pt>
                      <c:pt idx="12292">
                        <c:v>44832.107534722221</c:v>
                      </c:pt>
                      <c:pt idx="12293">
                        <c:v>44832.107546296298</c:v>
                      </c:pt>
                      <c:pt idx="12294">
                        <c:v>44832.107557870368</c:v>
                      </c:pt>
                      <c:pt idx="12295">
                        <c:v>44832.107569444444</c:v>
                      </c:pt>
                      <c:pt idx="12296">
                        <c:v>44832.107581018521</c:v>
                      </c:pt>
                      <c:pt idx="12297">
                        <c:v>44832.107592592591</c:v>
                      </c:pt>
                      <c:pt idx="12298">
                        <c:v>44832.107604166667</c:v>
                      </c:pt>
                      <c:pt idx="12299">
                        <c:v>44832.107615740744</c:v>
                      </c:pt>
                      <c:pt idx="12300">
                        <c:v>44832.107627314814</c:v>
                      </c:pt>
                      <c:pt idx="12301">
                        <c:v>44832.107638888891</c:v>
                      </c:pt>
                      <c:pt idx="12302">
                        <c:v>44832.10765046296</c:v>
                      </c:pt>
                      <c:pt idx="12303">
                        <c:v>44832.107662037037</c:v>
                      </c:pt>
                      <c:pt idx="12304">
                        <c:v>44832.107673611114</c:v>
                      </c:pt>
                      <c:pt idx="12305">
                        <c:v>44832.107685185183</c:v>
                      </c:pt>
                      <c:pt idx="12306">
                        <c:v>44832.10769675926</c:v>
                      </c:pt>
                      <c:pt idx="12307">
                        <c:v>44832.107708333337</c:v>
                      </c:pt>
                      <c:pt idx="12308">
                        <c:v>44832.107719907406</c:v>
                      </c:pt>
                      <c:pt idx="12309">
                        <c:v>44832.107731481483</c:v>
                      </c:pt>
                      <c:pt idx="12310">
                        <c:v>44832.107743055552</c:v>
                      </c:pt>
                      <c:pt idx="12311">
                        <c:v>44832.107754629629</c:v>
                      </c:pt>
                      <c:pt idx="12312">
                        <c:v>44832.107766203706</c:v>
                      </c:pt>
                      <c:pt idx="12313">
                        <c:v>44832.107777777775</c:v>
                      </c:pt>
                      <c:pt idx="12314">
                        <c:v>44832.107789351852</c:v>
                      </c:pt>
                      <c:pt idx="12315">
                        <c:v>44832.107800925929</c:v>
                      </c:pt>
                      <c:pt idx="12316">
                        <c:v>44832.107812499999</c:v>
                      </c:pt>
                      <c:pt idx="12317">
                        <c:v>44832.107824074075</c:v>
                      </c:pt>
                      <c:pt idx="12318">
                        <c:v>44832.107835648145</c:v>
                      </c:pt>
                      <c:pt idx="12319">
                        <c:v>44832.107847222222</c:v>
                      </c:pt>
                      <c:pt idx="12320">
                        <c:v>44832.107858796298</c:v>
                      </c:pt>
                      <c:pt idx="12321">
                        <c:v>44832.107870370368</c:v>
                      </c:pt>
                      <c:pt idx="12322">
                        <c:v>44832.107881944445</c:v>
                      </c:pt>
                      <c:pt idx="12323">
                        <c:v>44832.107893518521</c:v>
                      </c:pt>
                      <c:pt idx="12324">
                        <c:v>44832.107905092591</c:v>
                      </c:pt>
                      <c:pt idx="12325">
                        <c:v>44832.107916666668</c:v>
                      </c:pt>
                      <c:pt idx="12326">
                        <c:v>44832.107928240737</c:v>
                      </c:pt>
                      <c:pt idx="12327">
                        <c:v>44832.107939814814</c:v>
                      </c:pt>
                      <c:pt idx="12328">
                        <c:v>44832.107951388891</c:v>
                      </c:pt>
                      <c:pt idx="12329">
                        <c:v>44832.10796296296</c:v>
                      </c:pt>
                      <c:pt idx="12330">
                        <c:v>44832.107974537037</c:v>
                      </c:pt>
                      <c:pt idx="12331">
                        <c:v>44832.107986111114</c:v>
                      </c:pt>
                      <c:pt idx="12332">
                        <c:v>44832.107997685183</c:v>
                      </c:pt>
                      <c:pt idx="12333">
                        <c:v>44832.10800925926</c:v>
                      </c:pt>
                      <c:pt idx="12334">
                        <c:v>44832.108020833337</c:v>
                      </c:pt>
                      <c:pt idx="12335">
                        <c:v>44832.108032407406</c:v>
                      </c:pt>
                      <c:pt idx="12336">
                        <c:v>44832.108043981483</c:v>
                      </c:pt>
                      <c:pt idx="12337">
                        <c:v>44832.108055555553</c:v>
                      </c:pt>
                      <c:pt idx="12338">
                        <c:v>44832.108067129629</c:v>
                      </c:pt>
                      <c:pt idx="12339">
                        <c:v>44832.108078703706</c:v>
                      </c:pt>
                      <c:pt idx="12340">
                        <c:v>44832.108090277776</c:v>
                      </c:pt>
                      <c:pt idx="12341">
                        <c:v>44832.108101851853</c:v>
                      </c:pt>
                      <c:pt idx="12342">
                        <c:v>44832.108113425929</c:v>
                      </c:pt>
                      <c:pt idx="12343">
                        <c:v>44832.108124999999</c:v>
                      </c:pt>
                      <c:pt idx="12344">
                        <c:v>44832.108136574076</c:v>
                      </c:pt>
                      <c:pt idx="12345">
                        <c:v>44832.108148148145</c:v>
                      </c:pt>
                      <c:pt idx="12346">
                        <c:v>44832.108159722222</c:v>
                      </c:pt>
                      <c:pt idx="12347">
                        <c:v>44832.108171296299</c:v>
                      </c:pt>
                      <c:pt idx="12348">
                        <c:v>44832.108182870368</c:v>
                      </c:pt>
                      <c:pt idx="12349">
                        <c:v>44832.108194444445</c:v>
                      </c:pt>
                      <c:pt idx="12350">
                        <c:v>44832.108206018522</c:v>
                      </c:pt>
                      <c:pt idx="12351">
                        <c:v>44832.108217592591</c:v>
                      </c:pt>
                      <c:pt idx="12352">
                        <c:v>44832.108229166668</c:v>
                      </c:pt>
                      <c:pt idx="12353">
                        <c:v>44832.108240740738</c:v>
                      </c:pt>
                      <c:pt idx="12354">
                        <c:v>44832.108252314814</c:v>
                      </c:pt>
                      <c:pt idx="12355">
                        <c:v>44832.108263888891</c:v>
                      </c:pt>
                      <c:pt idx="12356">
                        <c:v>44832.108275462961</c:v>
                      </c:pt>
                      <c:pt idx="12357">
                        <c:v>44832.108287037037</c:v>
                      </c:pt>
                      <c:pt idx="12358">
                        <c:v>44832.108298611114</c:v>
                      </c:pt>
                      <c:pt idx="12359">
                        <c:v>44832.108310185184</c:v>
                      </c:pt>
                      <c:pt idx="12360">
                        <c:v>44832.10832175926</c:v>
                      </c:pt>
                      <c:pt idx="12361">
                        <c:v>44832.10833333333</c:v>
                      </c:pt>
                      <c:pt idx="12362">
                        <c:v>44832.108344907407</c:v>
                      </c:pt>
                      <c:pt idx="12363">
                        <c:v>44832.108356481483</c:v>
                      </c:pt>
                      <c:pt idx="12364">
                        <c:v>44832.108368055553</c:v>
                      </c:pt>
                      <c:pt idx="12365">
                        <c:v>44832.10837962963</c:v>
                      </c:pt>
                      <c:pt idx="12366">
                        <c:v>44832.108391203707</c:v>
                      </c:pt>
                      <c:pt idx="12367">
                        <c:v>44832.108402777776</c:v>
                      </c:pt>
                      <c:pt idx="12368">
                        <c:v>44832.108414351853</c:v>
                      </c:pt>
                      <c:pt idx="12369">
                        <c:v>44832.108425925922</c:v>
                      </c:pt>
                      <c:pt idx="12370">
                        <c:v>44832.108437499999</c:v>
                      </c:pt>
                      <c:pt idx="12371">
                        <c:v>44832.108449074076</c:v>
                      </c:pt>
                      <c:pt idx="12372">
                        <c:v>44832.108460648145</c:v>
                      </c:pt>
                      <c:pt idx="12373">
                        <c:v>44832.108472222222</c:v>
                      </c:pt>
                      <c:pt idx="12374">
                        <c:v>44832.108483796299</c:v>
                      </c:pt>
                      <c:pt idx="12375">
                        <c:v>44832.108495370368</c:v>
                      </c:pt>
                      <c:pt idx="12376">
                        <c:v>44832.108506944445</c:v>
                      </c:pt>
                      <c:pt idx="12377">
                        <c:v>44832.108518518522</c:v>
                      </c:pt>
                      <c:pt idx="12378">
                        <c:v>44832.108530092592</c:v>
                      </c:pt>
                      <c:pt idx="12379">
                        <c:v>44832.108541666668</c:v>
                      </c:pt>
                      <c:pt idx="12380">
                        <c:v>44832.108553240738</c:v>
                      </c:pt>
                      <c:pt idx="12381">
                        <c:v>44832.108564814815</c:v>
                      </c:pt>
                      <c:pt idx="12382">
                        <c:v>44832.108576388891</c:v>
                      </c:pt>
                      <c:pt idx="12383">
                        <c:v>44832.108587962961</c:v>
                      </c:pt>
                      <c:pt idx="12384">
                        <c:v>44832.108599537038</c:v>
                      </c:pt>
                      <c:pt idx="12385">
                        <c:v>44832.108611111114</c:v>
                      </c:pt>
                      <c:pt idx="12386">
                        <c:v>44832.108622685184</c:v>
                      </c:pt>
                      <c:pt idx="12387">
                        <c:v>44832.108634259261</c:v>
                      </c:pt>
                      <c:pt idx="12388">
                        <c:v>44832.10864583333</c:v>
                      </c:pt>
                      <c:pt idx="12389">
                        <c:v>44832.108657407407</c:v>
                      </c:pt>
                      <c:pt idx="12390">
                        <c:v>44832.108668981484</c:v>
                      </c:pt>
                      <c:pt idx="12391">
                        <c:v>44832.108680555553</c:v>
                      </c:pt>
                      <c:pt idx="12392">
                        <c:v>44832.10869212963</c:v>
                      </c:pt>
                      <c:pt idx="12393">
                        <c:v>44832.108703703707</c:v>
                      </c:pt>
                      <c:pt idx="12394">
                        <c:v>44832.108715277776</c:v>
                      </c:pt>
                      <c:pt idx="12395">
                        <c:v>44832.108726851853</c:v>
                      </c:pt>
                      <c:pt idx="12396">
                        <c:v>44832.108738425923</c:v>
                      </c:pt>
                      <c:pt idx="12397">
                        <c:v>44832.108749999999</c:v>
                      </c:pt>
                      <c:pt idx="12398">
                        <c:v>44832.108761574076</c:v>
                      </c:pt>
                      <c:pt idx="12399">
                        <c:v>44832.108773148146</c:v>
                      </c:pt>
                      <c:pt idx="12400">
                        <c:v>44832.108784722222</c:v>
                      </c:pt>
                      <c:pt idx="12401">
                        <c:v>44832.108796296299</c:v>
                      </c:pt>
                      <c:pt idx="12402">
                        <c:v>44832.108807870369</c:v>
                      </c:pt>
                      <c:pt idx="12403">
                        <c:v>44832.108819444446</c:v>
                      </c:pt>
                      <c:pt idx="12404">
                        <c:v>44832.108831018515</c:v>
                      </c:pt>
                      <c:pt idx="12405">
                        <c:v>44832.108842592592</c:v>
                      </c:pt>
                      <c:pt idx="12406">
                        <c:v>44832.108854166669</c:v>
                      </c:pt>
                      <c:pt idx="12407">
                        <c:v>44832.108865740738</c:v>
                      </c:pt>
                      <c:pt idx="12408">
                        <c:v>44832.108877314815</c:v>
                      </c:pt>
                      <c:pt idx="12409">
                        <c:v>44832.108888888892</c:v>
                      </c:pt>
                      <c:pt idx="12410">
                        <c:v>44832.108900462961</c:v>
                      </c:pt>
                      <c:pt idx="12411">
                        <c:v>44832.108912037038</c:v>
                      </c:pt>
                      <c:pt idx="12412">
                        <c:v>44832.108923611115</c:v>
                      </c:pt>
                      <c:pt idx="12413">
                        <c:v>44832.108935185184</c:v>
                      </c:pt>
                      <c:pt idx="12414">
                        <c:v>44832.108946759261</c:v>
                      </c:pt>
                      <c:pt idx="12415">
                        <c:v>44832.108958333331</c:v>
                      </c:pt>
                      <c:pt idx="12416">
                        <c:v>44832.108969907407</c:v>
                      </c:pt>
                      <c:pt idx="12417">
                        <c:v>44832.108981481484</c:v>
                      </c:pt>
                      <c:pt idx="12418">
                        <c:v>44832.108993055554</c:v>
                      </c:pt>
                      <c:pt idx="12419">
                        <c:v>44832.10900462963</c:v>
                      </c:pt>
                      <c:pt idx="12420">
                        <c:v>44832.109016203707</c:v>
                      </c:pt>
                      <c:pt idx="12421">
                        <c:v>44832.109027777777</c:v>
                      </c:pt>
                      <c:pt idx="12422">
                        <c:v>44832.109039351853</c:v>
                      </c:pt>
                      <c:pt idx="12423">
                        <c:v>44832.109050925923</c:v>
                      </c:pt>
                      <c:pt idx="12424">
                        <c:v>44832.1090625</c:v>
                      </c:pt>
                      <c:pt idx="12425">
                        <c:v>44832.109074074076</c:v>
                      </c:pt>
                      <c:pt idx="12426">
                        <c:v>44832.109085648146</c:v>
                      </c:pt>
                      <c:pt idx="12427">
                        <c:v>44832.109097222223</c:v>
                      </c:pt>
                      <c:pt idx="12428">
                        <c:v>44832.1091087963</c:v>
                      </c:pt>
                      <c:pt idx="12429">
                        <c:v>44832.109120370369</c:v>
                      </c:pt>
                      <c:pt idx="12430">
                        <c:v>44832.109131944446</c:v>
                      </c:pt>
                      <c:pt idx="12431">
                        <c:v>44832.109143518515</c:v>
                      </c:pt>
                      <c:pt idx="12432">
                        <c:v>44832.109155092592</c:v>
                      </c:pt>
                      <c:pt idx="12433">
                        <c:v>44832.109166666669</c:v>
                      </c:pt>
                      <c:pt idx="12434">
                        <c:v>44832.109178240738</c:v>
                      </c:pt>
                      <c:pt idx="12435">
                        <c:v>44832.109189814815</c:v>
                      </c:pt>
                      <c:pt idx="12436">
                        <c:v>44832.109201388892</c:v>
                      </c:pt>
                      <c:pt idx="12437">
                        <c:v>44832.109212962961</c:v>
                      </c:pt>
                      <c:pt idx="12438">
                        <c:v>44832.109224537038</c:v>
                      </c:pt>
                      <c:pt idx="12439">
                        <c:v>44832.109236111108</c:v>
                      </c:pt>
                      <c:pt idx="12440">
                        <c:v>44832.109247685185</c:v>
                      </c:pt>
                      <c:pt idx="12441">
                        <c:v>44832.109259259261</c:v>
                      </c:pt>
                      <c:pt idx="12442">
                        <c:v>44832.109270833331</c:v>
                      </c:pt>
                      <c:pt idx="12443">
                        <c:v>44832.109282407408</c:v>
                      </c:pt>
                      <c:pt idx="12444">
                        <c:v>44832.109293981484</c:v>
                      </c:pt>
                      <c:pt idx="12445">
                        <c:v>44832.109305555554</c:v>
                      </c:pt>
                      <c:pt idx="12446">
                        <c:v>44832.109317129631</c:v>
                      </c:pt>
                      <c:pt idx="12447">
                        <c:v>44832.1093287037</c:v>
                      </c:pt>
                      <c:pt idx="12448">
                        <c:v>44832.109340277777</c:v>
                      </c:pt>
                      <c:pt idx="12449">
                        <c:v>44832.109351851854</c:v>
                      </c:pt>
                      <c:pt idx="12450">
                        <c:v>44832.109363425923</c:v>
                      </c:pt>
                      <c:pt idx="12451">
                        <c:v>44832.109375</c:v>
                      </c:pt>
                      <c:pt idx="12452">
                        <c:v>44832.109386574077</c:v>
                      </c:pt>
                      <c:pt idx="12453">
                        <c:v>44832.109398148146</c:v>
                      </c:pt>
                      <c:pt idx="12454">
                        <c:v>44832.109409722223</c:v>
                      </c:pt>
                      <c:pt idx="12455">
                        <c:v>44832.1094212963</c:v>
                      </c:pt>
                      <c:pt idx="12456">
                        <c:v>44832.109432870369</c:v>
                      </c:pt>
                      <c:pt idx="12457">
                        <c:v>44832.109444444446</c:v>
                      </c:pt>
                      <c:pt idx="12458">
                        <c:v>44832.109456018516</c:v>
                      </c:pt>
                      <c:pt idx="12459">
                        <c:v>44832.109467592592</c:v>
                      </c:pt>
                      <c:pt idx="12460">
                        <c:v>44832.109479166669</c:v>
                      </c:pt>
                      <c:pt idx="12461">
                        <c:v>44832.109490740739</c:v>
                      </c:pt>
                      <c:pt idx="12462">
                        <c:v>44832.109502314815</c:v>
                      </c:pt>
                      <c:pt idx="12463">
                        <c:v>44832.109513888892</c:v>
                      </c:pt>
                      <c:pt idx="12464">
                        <c:v>44832.109525462962</c:v>
                      </c:pt>
                      <c:pt idx="12465">
                        <c:v>44832.109537037039</c:v>
                      </c:pt>
                      <c:pt idx="12466">
                        <c:v>44832.109548611108</c:v>
                      </c:pt>
                      <c:pt idx="12467">
                        <c:v>44832.109560185185</c:v>
                      </c:pt>
                      <c:pt idx="12468">
                        <c:v>44832.109571759262</c:v>
                      </c:pt>
                      <c:pt idx="12469">
                        <c:v>44832.109583333331</c:v>
                      </c:pt>
                      <c:pt idx="12470">
                        <c:v>44832.109594907408</c:v>
                      </c:pt>
                      <c:pt idx="12471">
                        <c:v>44832.109606481485</c:v>
                      </c:pt>
                      <c:pt idx="12472">
                        <c:v>44832.109618055554</c:v>
                      </c:pt>
                      <c:pt idx="12473">
                        <c:v>44832.109629629631</c:v>
                      </c:pt>
                      <c:pt idx="12474">
                        <c:v>44832.1096412037</c:v>
                      </c:pt>
                      <c:pt idx="12475">
                        <c:v>44832.109652777777</c:v>
                      </c:pt>
                      <c:pt idx="12476">
                        <c:v>44832.109664351854</c:v>
                      </c:pt>
                      <c:pt idx="12477">
                        <c:v>44832.109675925924</c:v>
                      </c:pt>
                      <c:pt idx="12478">
                        <c:v>44832.1096875</c:v>
                      </c:pt>
                      <c:pt idx="12479">
                        <c:v>44832.109699074077</c:v>
                      </c:pt>
                      <c:pt idx="12480">
                        <c:v>44832.109710648147</c:v>
                      </c:pt>
                      <c:pt idx="12481">
                        <c:v>44832.109722222223</c:v>
                      </c:pt>
                      <c:pt idx="12482">
                        <c:v>44832.109733796293</c:v>
                      </c:pt>
                      <c:pt idx="12483">
                        <c:v>44832.10974537037</c:v>
                      </c:pt>
                      <c:pt idx="12484">
                        <c:v>44832.109756944446</c:v>
                      </c:pt>
                      <c:pt idx="12485">
                        <c:v>44832.109768518516</c:v>
                      </c:pt>
                      <c:pt idx="12486">
                        <c:v>44832.109780092593</c:v>
                      </c:pt>
                      <c:pt idx="12487">
                        <c:v>44832.109791666669</c:v>
                      </c:pt>
                      <c:pt idx="12488">
                        <c:v>44832.109803240739</c:v>
                      </c:pt>
                      <c:pt idx="12489">
                        <c:v>44832.109814814816</c:v>
                      </c:pt>
                      <c:pt idx="12490">
                        <c:v>44832.109826388885</c:v>
                      </c:pt>
                      <c:pt idx="12491">
                        <c:v>44832.109837962962</c:v>
                      </c:pt>
                      <c:pt idx="12492">
                        <c:v>44832.109849537039</c:v>
                      </c:pt>
                      <c:pt idx="12493">
                        <c:v>44832.109861111108</c:v>
                      </c:pt>
                      <c:pt idx="12494">
                        <c:v>44832.109872685185</c:v>
                      </c:pt>
                      <c:pt idx="12495">
                        <c:v>44832.109884259262</c:v>
                      </c:pt>
                      <c:pt idx="12496">
                        <c:v>44832.109895833331</c:v>
                      </c:pt>
                      <c:pt idx="12497">
                        <c:v>44832.109907407408</c:v>
                      </c:pt>
                      <c:pt idx="12498">
                        <c:v>44832.109918981485</c:v>
                      </c:pt>
                      <c:pt idx="12499">
                        <c:v>44832.109930555554</c:v>
                      </c:pt>
                      <c:pt idx="12500">
                        <c:v>44832.109942129631</c:v>
                      </c:pt>
                      <c:pt idx="12501">
                        <c:v>44832.109953703701</c:v>
                      </c:pt>
                      <c:pt idx="12502">
                        <c:v>44832.109965277778</c:v>
                      </c:pt>
                      <c:pt idx="12503">
                        <c:v>44832.109976851854</c:v>
                      </c:pt>
                      <c:pt idx="12504">
                        <c:v>44832.109988425924</c:v>
                      </c:pt>
                      <c:pt idx="12505">
                        <c:v>44832.11</c:v>
                      </c:pt>
                      <c:pt idx="12506">
                        <c:v>44832.110011574077</c:v>
                      </c:pt>
                      <c:pt idx="12507">
                        <c:v>44832.110023148147</c:v>
                      </c:pt>
                      <c:pt idx="12508">
                        <c:v>44832.110034722224</c:v>
                      </c:pt>
                      <c:pt idx="12509">
                        <c:v>44832.110046296293</c:v>
                      </c:pt>
                      <c:pt idx="12510">
                        <c:v>44832.11005787037</c:v>
                      </c:pt>
                      <c:pt idx="12511">
                        <c:v>44832.110069444447</c:v>
                      </c:pt>
                      <c:pt idx="12512">
                        <c:v>44832.110081018516</c:v>
                      </c:pt>
                      <c:pt idx="12513">
                        <c:v>44832.110092592593</c:v>
                      </c:pt>
                      <c:pt idx="12514">
                        <c:v>44832.11010416667</c:v>
                      </c:pt>
                      <c:pt idx="12515">
                        <c:v>44832.110115740739</c:v>
                      </c:pt>
                      <c:pt idx="12516">
                        <c:v>44832.110127314816</c:v>
                      </c:pt>
                      <c:pt idx="12517">
                        <c:v>44832.110138888886</c:v>
                      </c:pt>
                      <c:pt idx="12518">
                        <c:v>44832.110150462962</c:v>
                      </c:pt>
                      <c:pt idx="12519">
                        <c:v>44832.110162037039</c:v>
                      </c:pt>
                      <c:pt idx="12520">
                        <c:v>44832.110173611109</c:v>
                      </c:pt>
                      <c:pt idx="12521">
                        <c:v>44832.110185185185</c:v>
                      </c:pt>
                      <c:pt idx="12522">
                        <c:v>44832.110196759262</c:v>
                      </c:pt>
                      <c:pt idx="12523">
                        <c:v>44832.110208333332</c:v>
                      </c:pt>
                      <c:pt idx="12524">
                        <c:v>44832.110219907408</c:v>
                      </c:pt>
                      <c:pt idx="12525">
                        <c:v>44832.110231481478</c:v>
                      </c:pt>
                      <c:pt idx="12526">
                        <c:v>44832.110243055555</c:v>
                      </c:pt>
                      <c:pt idx="12527">
                        <c:v>44832.110254629632</c:v>
                      </c:pt>
                      <c:pt idx="12528">
                        <c:v>44832.110266203701</c:v>
                      </c:pt>
                      <c:pt idx="12529">
                        <c:v>44832.110277777778</c:v>
                      </c:pt>
                      <c:pt idx="12530">
                        <c:v>44832.110289351855</c:v>
                      </c:pt>
                      <c:pt idx="12531">
                        <c:v>44832.110300925924</c:v>
                      </c:pt>
                      <c:pt idx="12532">
                        <c:v>44832.110312500001</c:v>
                      </c:pt>
                      <c:pt idx="12533">
                        <c:v>44832.110324074078</c:v>
                      </c:pt>
                      <c:pt idx="12534">
                        <c:v>44832.110335648147</c:v>
                      </c:pt>
                      <c:pt idx="12535">
                        <c:v>44832.110347222224</c:v>
                      </c:pt>
                      <c:pt idx="12536">
                        <c:v>44832.110358796293</c:v>
                      </c:pt>
                      <c:pt idx="12537">
                        <c:v>44832.11037037037</c:v>
                      </c:pt>
                      <c:pt idx="12538">
                        <c:v>44832.110381944447</c:v>
                      </c:pt>
                      <c:pt idx="12539">
                        <c:v>44832.110393518517</c:v>
                      </c:pt>
                      <c:pt idx="12540">
                        <c:v>44832.110405092593</c:v>
                      </c:pt>
                      <c:pt idx="12541">
                        <c:v>44832.11041666667</c:v>
                      </c:pt>
                      <c:pt idx="12542">
                        <c:v>44832.11042824074</c:v>
                      </c:pt>
                      <c:pt idx="12543">
                        <c:v>44832.110439814816</c:v>
                      </c:pt>
                      <c:pt idx="12544">
                        <c:v>44832.110451388886</c:v>
                      </c:pt>
                      <c:pt idx="12545">
                        <c:v>44832.110462962963</c:v>
                      </c:pt>
                      <c:pt idx="12546">
                        <c:v>44832.110474537039</c:v>
                      </c:pt>
                      <c:pt idx="12547">
                        <c:v>44832.110486111109</c:v>
                      </c:pt>
                      <c:pt idx="12548">
                        <c:v>44832.110497685186</c:v>
                      </c:pt>
                      <c:pt idx="12549">
                        <c:v>44832.110509259262</c:v>
                      </c:pt>
                      <c:pt idx="12550">
                        <c:v>44832.110532407409</c:v>
                      </c:pt>
                      <c:pt idx="12551">
                        <c:v>44832.110543981478</c:v>
                      </c:pt>
                      <c:pt idx="12552">
                        <c:v>44832.110555555555</c:v>
                      </c:pt>
                      <c:pt idx="12553">
                        <c:v>44832.110567129632</c:v>
                      </c:pt>
                      <c:pt idx="12554">
                        <c:v>44832.110578703701</c:v>
                      </c:pt>
                      <c:pt idx="12555">
                        <c:v>44832.110590277778</c:v>
                      </c:pt>
                      <c:pt idx="12556">
                        <c:v>44832.110590277778</c:v>
                      </c:pt>
                      <c:pt idx="12557">
                        <c:v>44832.110601851855</c:v>
                      </c:pt>
                      <c:pt idx="12558">
                        <c:v>44832.110613425924</c:v>
                      </c:pt>
                      <c:pt idx="12559">
                        <c:v>44832.110625000001</c:v>
                      </c:pt>
                      <c:pt idx="12560">
                        <c:v>44832.110636574071</c:v>
                      </c:pt>
                      <c:pt idx="12561">
                        <c:v>44832.110648148147</c:v>
                      </c:pt>
                      <c:pt idx="12562">
                        <c:v>44832.110659722224</c:v>
                      </c:pt>
                      <c:pt idx="12563">
                        <c:v>44832.110671296294</c:v>
                      </c:pt>
                      <c:pt idx="12564">
                        <c:v>44832.110682870371</c:v>
                      </c:pt>
                      <c:pt idx="12565">
                        <c:v>44832.110694444447</c:v>
                      </c:pt>
                      <c:pt idx="12566">
                        <c:v>44832.110706018517</c:v>
                      </c:pt>
                      <c:pt idx="12567">
                        <c:v>44832.110729166663</c:v>
                      </c:pt>
                      <c:pt idx="12568">
                        <c:v>44832.11074074074</c:v>
                      </c:pt>
                      <c:pt idx="12569">
                        <c:v>44832.110752314817</c:v>
                      </c:pt>
                      <c:pt idx="12570">
                        <c:v>44832.110763888886</c:v>
                      </c:pt>
                      <c:pt idx="12571">
                        <c:v>44832.110775462963</c:v>
                      </c:pt>
                      <c:pt idx="12572">
                        <c:v>44832.11078703704</c:v>
                      </c:pt>
                      <c:pt idx="12573">
                        <c:v>44832.110798611109</c:v>
                      </c:pt>
                      <c:pt idx="12574">
                        <c:v>44832.110810185186</c:v>
                      </c:pt>
                      <c:pt idx="12575">
                        <c:v>44832.110821759263</c:v>
                      </c:pt>
                      <c:pt idx="12576">
                        <c:v>44832.110833333332</c:v>
                      </c:pt>
                      <c:pt idx="12577">
                        <c:v>44832.110844907409</c:v>
                      </c:pt>
                      <c:pt idx="12578">
                        <c:v>44832.110856481479</c:v>
                      </c:pt>
                      <c:pt idx="12579">
                        <c:v>44832.110868055555</c:v>
                      </c:pt>
                      <c:pt idx="12580">
                        <c:v>44832.110879629632</c:v>
                      </c:pt>
                      <c:pt idx="12581">
                        <c:v>44832.110891203702</c:v>
                      </c:pt>
                      <c:pt idx="12582">
                        <c:v>44832.110902777778</c:v>
                      </c:pt>
                      <c:pt idx="12583">
                        <c:v>44832.110914351855</c:v>
                      </c:pt>
                      <c:pt idx="12584">
                        <c:v>44832.110925925925</c:v>
                      </c:pt>
                      <c:pt idx="12585">
                        <c:v>44832.110937500001</c:v>
                      </c:pt>
                      <c:pt idx="12586">
                        <c:v>44832.110949074071</c:v>
                      </c:pt>
                      <c:pt idx="12587">
                        <c:v>44832.110960648148</c:v>
                      </c:pt>
                      <c:pt idx="12588">
                        <c:v>44832.110972222225</c:v>
                      </c:pt>
                      <c:pt idx="12589">
                        <c:v>44832.110983796294</c:v>
                      </c:pt>
                      <c:pt idx="12590">
                        <c:v>44832.110995370371</c:v>
                      </c:pt>
                      <c:pt idx="12591">
                        <c:v>44832.111006944448</c:v>
                      </c:pt>
                      <c:pt idx="12592">
                        <c:v>44832.111018518517</c:v>
                      </c:pt>
                      <c:pt idx="12593">
                        <c:v>44832.111030092594</c:v>
                      </c:pt>
                      <c:pt idx="12594">
                        <c:v>44832.111041666663</c:v>
                      </c:pt>
                      <c:pt idx="12595">
                        <c:v>44832.11105324074</c:v>
                      </c:pt>
                      <c:pt idx="12596">
                        <c:v>44832.111064814817</c:v>
                      </c:pt>
                      <c:pt idx="12597">
                        <c:v>44832.111076388886</c:v>
                      </c:pt>
                      <c:pt idx="12598">
                        <c:v>44832.111087962963</c:v>
                      </c:pt>
                      <c:pt idx="12599">
                        <c:v>44832.11109953704</c:v>
                      </c:pt>
                      <c:pt idx="12600">
                        <c:v>44832.111111111109</c:v>
                      </c:pt>
                      <c:pt idx="12601">
                        <c:v>44832.111122685186</c:v>
                      </c:pt>
                      <c:pt idx="12602">
                        <c:v>44832.111134259256</c:v>
                      </c:pt>
                      <c:pt idx="12603">
                        <c:v>44832.111145833333</c:v>
                      </c:pt>
                      <c:pt idx="12604">
                        <c:v>44832.111157407409</c:v>
                      </c:pt>
                      <c:pt idx="12605">
                        <c:v>44832.111168981479</c:v>
                      </c:pt>
                      <c:pt idx="12606">
                        <c:v>44832.111180555556</c:v>
                      </c:pt>
                      <c:pt idx="12607">
                        <c:v>44832.111192129632</c:v>
                      </c:pt>
                      <c:pt idx="12608">
                        <c:v>44832.111203703702</c:v>
                      </c:pt>
                      <c:pt idx="12609">
                        <c:v>44832.111215277779</c:v>
                      </c:pt>
                      <c:pt idx="12610">
                        <c:v>44832.111226851855</c:v>
                      </c:pt>
                      <c:pt idx="12611">
                        <c:v>44832.111238425925</c:v>
                      </c:pt>
                      <c:pt idx="12612">
                        <c:v>44832.111250000002</c:v>
                      </c:pt>
                      <c:pt idx="12613">
                        <c:v>44832.111261574071</c:v>
                      </c:pt>
                      <c:pt idx="12614">
                        <c:v>44832.111273148148</c:v>
                      </c:pt>
                      <c:pt idx="12615">
                        <c:v>44832.111284722225</c:v>
                      </c:pt>
                      <c:pt idx="12616">
                        <c:v>44832.111296296294</c:v>
                      </c:pt>
                      <c:pt idx="12617">
                        <c:v>44832.111307870371</c:v>
                      </c:pt>
                      <c:pt idx="12618">
                        <c:v>44832.111319444448</c:v>
                      </c:pt>
                      <c:pt idx="12619">
                        <c:v>44832.111331018517</c:v>
                      </c:pt>
                      <c:pt idx="12620">
                        <c:v>44832.111342592594</c:v>
                      </c:pt>
                      <c:pt idx="12621">
                        <c:v>44832.111354166664</c:v>
                      </c:pt>
                      <c:pt idx="12622">
                        <c:v>44832.11136574074</c:v>
                      </c:pt>
                      <c:pt idx="12623">
                        <c:v>44832.111377314817</c:v>
                      </c:pt>
                      <c:pt idx="12624">
                        <c:v>44832.111388888887</c:v>
                      </c:pt>
                      <c:pt idx="12625">
                        <c:v>44832.111400462964</c:v>
                      </c:pt>
                      <c:pt idx="12626">
                        <c:v>44832.11141203704</c:v>
                      </c:pt>
                      <c:pt idx="12627">
                        <c:v>44832.11142361111</c:v>
                      </c:pt>
                      <c:pt idx="12628">
                        <c:v>44832.111435185187</c:v>
                      </c:pt>
                      <c:pt idx="12629">
                        <c:v>44832.111446759256</c:v>
                      </c:pt>
                      <c:pt idx="12630">
                        <c:v>44832.111458333333</c:v>
                      </c:pt>
                      <c:pt idx="12631">
                        <c:v>44832.11146990741</c:v>
                      </c:pt>
                      <c:pt idx="12632">
                        <c:v>44832.111481481479</c:v>
                      </c:pt>
                      <c:pt idx="12633">
                        <c:v>44832.111493055556</c:v>
                      </c:pt>
                      <c:pt idx="12634">
                        <c:v>44832.111504629633</c:v>
                      </c:pt>
                      <c:pt idx="12635">
                        <c:v>44832.111516203702</c:v>
                      </c:pt>
                      <c:pt idx="12636">
                        <c:v>44832.111527777779</c:v>
                      </c:pt>
                      <c:pt idx="12637">
                        <c:v>44832.111539351848</c:v>
                      </c:pt>
                      <c:pt idx="12638">
                        <c:v>44832.111550925925</c:v>
                      </c:pt>
                      <c:pt idx="12639">
                        <c:v>44832.111562500002</c:v>
                      </c:pt>
                      <c:pt idx="12640">
                        <c:v>44832.111574074072</c:v>
                      </c:pt>
                      <c:pt idx="12641">
                        <c:v>44832.111585648148</c:v>
                      </c:pt>
                      <c:pt idx="12642">
                        <c:v>44832.111597222225</c:v>
                      </c:pt>
                      <c:pt idx="12643">
                        <c:v>44832.111608796295</c:v>
                      </c:pt>
                      <c:pt idx="12644">
                        <c:v>44832.111620370371</c:v>
                      </c:pt>
                      <c:pt idx="12645">
                        <c:v>44832.111631944441</c:v>
                      </c:pt>
                      <c:pt idx="12646">
                        <c:v>44832.111643518518</c:v>
                      </c:pt>
                      <c:pt idx="12647">
                        <c:v>44832.111655092594</c:v>
                      </c:pt>
                      <c:pt idx="12648">
                        <c:v>44832.111666666664</c:v>
                      </c:pt>
                      <c:pt idx="12649">
                        <c:v>44832.111678240741</c:v>
                      </c:pt>
                      <c:pt idx="12650">
                        <c:v>44832.111689814818</c:v>
                      </c:pt>
                      <c:pt idx="12651">
                        <c:v>44832.111701388887</c:v>
                      </c:pt>
                      <c:pt idx="12652">
                        <c:v>44832.111712962964</c:v>
                      </c:pt>
                      <c:pt idx="12653">
                        <c:v>44832.111724537041</c:v>
                      </c:pt>
                      <c:pt idx="12654">
                        <c:v>44832.11173611111</c:v>
                      </c:pt>
                      <c:pt idx="12655">
                        <c:v>44832.111747685187</c:v>
                      </c:pt>
                      <c:pt idx="12656">
                        <c:v>44832.111759259256</c:v>
                      </c:pt>
                      <c:pt idx="12657">
                        <c:v>44832.111770833333</c:v>
                      </c:pt>
                      <c:pt idx="12658">
                        <c:v>44832.11178240741</c:v>
                      </c:pt>
                      <c:pt idx="12659">
                        <c:v>44832.111793981479</c:v>
                      </c:pt>
                      <c:pt idx="12660">
                        <c:v>44832.111805555556</c:v>
                      </c:pt>
                      <c:pt idx="12661">
                        <c:v>44832.111817129633</c:v>
                      </c:pt>
                      <c:pt idx="12662">
                        <c:v>44832.111828703702</c:v>
                      </c:pt>
                      <c:pt idx="12663">
                        <c:v>44832.111840277779</c:v>
                      </c:pt>
                      <c:pt idx="12664">
                        <c:v>44832.111851851849</c:v>
                      </c:pt>
                      <c:pt idx="12665">
                        <c:v>44832.111863425926</c:v>
                      </c:pt>
                      <c:pt idx="12666">
                        <c:v>44832.111875000002</c:v>
                      </c:pt>
                      <c:pt idx="12667">
                        <c:v>44832.111886574072</c:v>
                      </c:pt>
                      <c:pt idx="12668">
                        <c:v>44832.111898148149</c:v>
                      </c:pt>
                      <c:pt idx="12669">
                        <c:v>44832.111909722225</c:v>
                      </c:pt>
                      <c:pt idx="12670">
                        <c:v>44832.111921296295</c:v>
                      </c:pt>
                      <c:pt idx="12671">
                        <c:v>44832.111932870372</c:v>
                      </c:pt>
                      <c:pt idx="12672">
                        <c:v>44832.111944444441</c:v>
                      </c:pt>
                      <c:pt idx="12673">
                        <c:v>44832.111956018518</c:v>
                      </c:pt>
                      <c:pt idx="12674">
                        <c:v>44832.111967592595</c:v>
                      </c:pt>
                      <c:pt idx="12675">
                        <c:v>44832.111979166664</c:v>
                      </c:pt>
                      <c:pt idx="12676">
                        <c:v>44832.111990740741</c:v>
                      </c:pt>
                      <c:pt idx="12677">
                        <c:v>44832.112002314818</c:v>
                      </c:pt>
                      <c:pt idx="12678">
                        <c:v>44832.112013888887</c:v>
                      </c:pt>
                      <c:pt idx="12679">
                        <c:v>44832.112025462964</c:v>
                      </c:pt>
                      <c:pt idx="12680">
                        <c:v>44832.112037037034</c:v>
                      </c:pt>
                      <c:pt idx="12681">
                        <c:v>44832.11204861111</c:v>
                      </c:pt>
                      <c:pt idx="12682">
                        <c:v>44832.112060185187</c:v>
                      </c:pt>
                      <c:pt idx="12683">
                        <c:v>44832.112071759257</c:v>
                      </c:pt>
                      <c:pt idx="12684">
                        <c:v>44832.112083333333</c:v>
                      </c:pt>
                      <c:pt idx="12685">
                        <c:v>44832.11209490741</c:v>
                      </c:pt>
                      <c:pt idx="12686">
                        <c:v>44832.11210648148</c:v>
                      </c:pt>
                      <c:pt idx="12687">
                        <c:v>44832.112118055556</c:v>
                      </c:pt>
                      <c:pt idx="12688">
                        <c:v>44832.112129629626</c:v>
                      </c:pt>
                      <c:pt idx="12689">
                        <c:v>44832.112141203703</c:v>
                      </c:pt>
                      <c:pt idx="12690">
                        <c:v>44832.11215277778</c:v>
                      </c:pt>
                      <c:pt idx="12691">
                        <c:v>44832.112164351849</c:v>
                      </c:pt>
                      <c:pt idx="12692">
                        <c:v>44832.112175925926</c:v>
                      </c:pt>
                      <c:pt idx="12693">
                        <c:v>44832.112187500003</c:v>
                      </c:pt>
                      <c:pt idx="12694">
                        <c:v>44832.112199074072</c:v>
                      </c:pt>
                      <c:pt idx="12695">
                        <c:v>44832.112210648149</c:v>
                      </c:pt>
                      <c:pt idx="12696">
                        <c:v>44832.112222222226</c:v>
                      </c:pt>
                      <c:pt idx="12697">
                        <c:v>44832.112233796295</c:v>
                      </c:pt>
                      <c:pt idx="12698">
                        <c:v>44832.112245370372</c:v>
                      </c:pt>
                      <c:pt idx="12699">
                        <c:v>44832.112256944441</c:v>
                      </c:pt>
                      <c:pt idx="12700">
                        <c:v>44832.112268518518</c:v>
                      </c:pt>
                      <c:pt idx="12701">
                        <c:v>44832.112280092595</c:v>
                      </c:pt>
                      <c:pt idx="12702">
                        <c:v>44832.112291666665</c:v>
                      </c:pt>
                      <c:pt idx="12703">
                        <c:v>44832.112303240741</c:v>
                      </c:pt>
                      <c:pt idx="12704">
                        <c:v>44832.112314814818</c:v>
                      </c:pt>
                      <c:pt idx="12705">
                        <c:v>44832.112326388888</c:v>
                      </c:pt>
                      <c:pt idx="12706">
                        <c:v>44832.112337962964</c:v>
                      </c:pt>
                      <c:pt idx="12707">
                        <c:v>44832.112349537034</c:v>
                      </c:pt>
                      <c:pt idx="12708">
                        <c:v>44832.112361111111</c:v>
                      </c:pt>
                      <c:pt idx="12709">
                        <c:v>44832.112372685187</c:v>
                      </c:pt>
                      <c:pt idx="12710">
                        <c:v>44832.112384259257</c:v>
                      </c:pt>
                      <c:pt idx="12711">
                        <c:v>44832.112395833334</c:v>
                      </c:pt>
                      <c:pt idx="12712">
                        <c:v>44832.112407407411</c:v>
                      </c:pt>
                      <c:pt idx="12713">
                        <c:v>44832.11241898148</c:v>
                      </c:pt>
                      <c:pt idx="12714">
                        <c:v>44832.112430555557</c:v>
                      </c:pt>
                      <c:pt idx="12715">
                        <c:v>44832.112442129626</c:v>
                      </c:pt>
                      <c:pt idx="12716">
                        <c:v>44832.112453703703</c:v>
                      </c:pt>
                      <c:pt idx="12717">
                        <c:v>44832.11246527778</c:v>
                      </c:pt>
                      <c:pt idx="12718">
                        <c:v>44832.112476851849</c:v>
                      </c:pt>
                      <c:pt idx="12719">
                        <c:v>44832.112488425926</c:v>
                      </c:pt>
                      <c:pt idx="12720">
                        <c:v>44832.112500000003</c:v>
                      </c:pt>
                      <c:pt idx="12721">
                        <c:v>44832.112511574072</c:v>
                      </c:pt>
                      <c:pt idx="12722">
                        <c:v>44832.112523148149</c:v>
                      </c:pt>
                      <c:pt idx="12723">
                        <c:v>44832.112534722219</c:v>
                      </c:pt>
                      <c:pt idx="12724">
                        <c:v>44832.112546296295</c:v>
                      </c:pt>
                      <c:pt idx="12725">
                        <c:v>44832.112557870372</c:v>
                      </c:pt>
                      <c:pt idx="12726">
                        <c:v>44832.112569444442</c:v>
                      </c:pt>
                      <c:pt idx="12727">
                        <c:v>44832.112581018519</c:v>
                      </c:pt>
                      <c:pt idx="12728">
                        <c:v>44832.112592592595</c:v>
                      </c:pt>
                      <c:pt idx="12729">
                        <c:v>44832.112604166665</c:v>
                      </c:pt>
                      <c:pt idx="12730">
                        <c:v>44832.112615740742</c:v>
                      </c:pt>
                      <c:pt idx="12731">
                        <c:v>44832.112627314818</c:v>
                      </c:pt>
                      <c:pt idx="12732">
                        <c:v>44832.112638888888</c:v>
                      </c:pt>
                      <c:pt idx="12733">
                        <c:v>44832.112650462965</c:v>
                      </c:pt>
                      <c:pt idx="12734">
                        <c:v>44832.112662037034</c:v>
                      </c:pt>
                      <c:pt idx="12735">
                        <c:v>44832.112673611111</c:v>
                      </c:pt>
                      <c:pt idx="12736">
                        <c:v>44832.112685185188</c:v>
                      </c:pt>
                      <c:pt idx="12737">
                        <c:v>44832.112696759257</c:v>
                      </c:pt>
                      <c:pt idx="12738">
                        <c:v>44832.112708333334</c:v>
                      </c:pt>
                      <c:pt idx="12739">
                        <c:v>44832.112719907411</c:v>
                      </c:pt>
                      <c:pt idx="12740">
                        <c:v>44832.11273148148</c:v>
                      </c:pt>
                      <c:pt idx="12741">
                        <c:v>44832.112743055557</c:v>
                      </c:pt>
                      <c:pt idx="12742">
                        <c:v>44832.112754629627</c:v>
                      </c:pt>
                      <c:pt idx="12743">
                        <c:v>44832.112766203703</c:v>
                      </c:pt>
                      <c:pt idx="12744">
                        <c:v>44832.11277777778</c:v>
                      </c:pt>
                      <c:pt idx="12745">
                        <c:v>44832.11278935185</c:v>
                      </c:pt>
                      <c:pt idx="12746">
                        <c:v>44832.112800925926</c:v>
                      </c:pt>
                      <c:pt idx="12747">
                        <c:v>44832.112812500003</c:v>
                      </c:pt>
                      <c:pt idx="12748">
                        <c:v>44832.112824074073</c:v>
                      </c:pt>
                      <c:pt idx="12749">
                        <c:v>44832.112835648149</c:v>
                      </c:pt>
                      <c:pt idx="12750">
                        <c:v>44832.112847222219</c:v>
                      </c:pt>
                      <c:pt idx="12751">
                        <c:v>44832.112858796296</c:v>
                      </c:pt>
                      <c:pt idx="12752">
                        <c:v>44832.112870370373</c:v>
                      </c:pt>
                      <c:pt idx="12753">
                        <c:v>44832.112881944442</c:v>
                      </c:pt>
                      <c:pt idx="12754">
                        <c:v>44832.112893518519</c:v>
                      </c:pt>
                      <c:pt idx="12755">
                        <c:v>44832.112905092596</c:v>
                      </c:pt>
                      <c:pt idx="12756">
                        <c:v>44832.112916666665</c:v>
                      </c:pt>
                      <c:pt idx="12757">
                        <c:v>44832.112928240742</c:v>
                      </c:pt>
                      <c:pt idx="12758">
                        <c:v>44832.112939814811</c:v>
                      </c:pt>
                      <c:pt idx="12759">
                        <c:v>44832.112951388888</c:v>
                      </c:pt>
                      <c:pt idx="12760">
                        <c:v>44832.112962962965</c:v>
                      </c:pt>
                      <c:pt idx="12761">
                        <c:v>44832.112974537034</c:v>
                      </c:pt>
                      <c:pt idx="12762">
                        <c:v>44832.112986111111</c:v>
                      </c:pt>
                      <c:pt idx="12763">
                        <c:v>44832.112997685188</c:v>
                      </c:pt>
                      <c:pt idx="12764">
                        <c:v>44832.113009259258</c:v>
                      </c:pt>
                      <c:pt idx="12765">
                        <c:v>44832.113020833334</c:v>
                      </c:pt>
                      <c:pt idx="12766">
                        <c:v>44832.113032407404</c:v>
                      </c:pt>
                      <c:pt idx="12767">
                        <c:v>44832.113043981481</c:v>
                      </c:pt>
                      <c:pt idx="12768">
                        <c:v>44832.113055555557</c:v>
                      </c:pt>
                      <c:pt idx="12769">
                        <c:v>44832.113067129627</c:v>
                      </c:pt>
                      <c:pt idx="12770">
                        <c:v>44832.113078703704</c:v>
                      </c:pt>
                      <c:pt idx="12771">
                        <c:v>44832.11309027778</c:v>
                      </c:pt>
                      <c:pt idx="12772">
                        <c:v>44832.11310185185</c:v>
                      </c:pt>
                      <c:pt idx="12773">
                        <c:v>44832.113113425927</c:v>
                      </c:pt>
                      <c:pt idx="12774">
                        <c:v>44832.113125000003</c:v>
                      </c:pt>
                      <c:pt idx="12775">
                        <c:v>44832.113136574073</c:v>
                      </c:pt>
                      <c:pt idx="12776">
                        <c:v>44832.11314814815</c:v>
                      </c:pt>
                      <c:pt idx="12777">
                        <c:v>44832.113159722219</c:v>
                      </c:pt>
                      <c:pt idx="12778">
                        <c:v>44832.113171296296</c:v>
                      </c:pt>
                      <c:pt idx="12779">
                        <c:v>44832.113182870373</c:v>
                      </c:pt>
                      <c:pt idx="12780">
                        <c:v>44832.113194444442</c:v>
                      </c:pt>
                      <c:pt idx="12781">
                        <c:v>44832.113206018519</c:v>
                      </c:pt>
                      <c:pt idx="12782">
                        <c:v>44832.113217592596</c:v>
                      </c:pt>
                      <c:pt idx="12783">
                        <c:v>44832.113229166665</c:v>
                      </c:pt>
                      <c:pt idx="12784">
                        <c:v>44832.113240740742</c:v>
                      </c:pt>
                      <c:pt idx="12785">
                        <c:v>44832.113252314812</c:v>
                      </c:pt>
                      <c:pt idx="12786">
                        <c:v>44832.113263888888</c:v>
                      </c:pt>
                      <c:pt idx="12787">
                        <c:v>44832.113275462965</c:v>
                      </c:pt>
                      <c:pt idx="12788">
                        <c:v>44832.113287037035</c:v>
                      </c:pt>
                      <c:pt idx="12789">
                        <c:v>44832.113298611112</c:v>
                      </c:pt>
                      <c:pt idx="12790">
                        <c:v>44832.113310185188</c:v>
                      </c:pt>
                      <c:pt idx="12791">
                        <c:v>44832.113321759258</c:v>
                      </c:pt>
                      <c:pt idx="12792">
                        <c:v>44832.113333333335</c:v>
                      </c:pt>
                      <c:pt idx="12793">
                        <c:v>44832.113344907404</c:v>
                      </c:pt>
                      <c:pt idx="12794">
                        <c:v>44832.113356481481</c:v>
                      </c:pt>
                      <c:pt idx="12795">
                        <c:v>44832.113368055558</c:v>
                      </c:pt>
                      <c:pt idx="12796">
                        <c:v>44832.113379629627</c:v>
                      </c:pt>
                      <c:pt idx="12797">
                        <c:v>44832.113391203704</c:v>
                      </c:pt>
                      <c:pt idx="12798">
                        <c:v>44832.113402777781</c:v>
                      </c:pt>
                      <c:pt idx="12799">
                        <c:v>44832.11341435185</c:v>
                      </c:pt>
                      <c:pt idx="12800">
                        <c:v>44832.113425925927</c:v>
                      </c:pt>
                      <c:pt idx="12801">
                        <c:v>44832.113437499997</c:v>
                      </c:pt>
                      <c:pt idx="12802">
                        <c:v>44832.113449074073</c:v>
                      </c:pt>
                      <c:pt idx="12803">
                        <c:v>44832.11346064815</c:v>
                      </c:pt>
                      <c:pt idx="12804">
                        <c:v>44832.11347222222</c:v>
                      </c:pt>
                      <c:pt idx="12805">
                        <c:v>44832.113483796296</c:v>
                      </c:pt>
                      <c:pt idx="12806">
                        <c:v>44832.113495370373</c:v>
                      </c:pt>
                      <c:pt idx="12807">
                        <c:v>44832.113506944443</c:v>
                      </c:pt>
                      <c:pt idx="12808">
                        <c:v>44832.113518518519</c:v>
                      </c:pt>
                      <c:pt idx="12809">
                        <c:v>44832.113530092596</c:v>
                      </c:pt>
                      <c:pt idx="12810">
                        <c:v>44832.113541666666</c:v>
                      </c:pt>
                      <c:pt idx="12811">
                        <c:v>44832.113553240742</c:v>
                      </c:pt>
                      <c:pt idx="12812">
                        <c:v>44832.113564814812</c:v>
                      </c:pt>
                      <c:pt idx="12813">
                        <c:v>44832.113576388889</c:v>
                      </c:pt>
                      <c:pt idx="12814">
                        <c:v>44832.113587962966</c:v>
                      </c:pt>
                      <c:pt idx="12815">
                        <c:v>44832.113599537035</c:v>
                      </c:pt>
                      <c:pt idx="12816">
                        <c:v>44832.113611111112</c:v>
                      </c:pt>
                      <c:pt idx="12817">
                        <c:v>44832.113622685189</c:v>
                      </c:pt>
                      <c:pt idx="12818">
                        <c:v>44832.113634259258</c:v>
                      </c:pt>
                      <c:pt idx="12819">
                        <c:v>44832.113645833335</c:v>
                      </c:pt>
                      <c:pt idx="12820">
                        <c:v>44832.113657407404</c:v>
                      </c:pt>
                      <c:pt idx="12821">
                        <c:v>44832.113668981481</c:v>
                      </c:pt>
                      <c:pt idx="12822">
                        <c:v>44832.113680555558</c:v>
                      </c:pt>
                      <c:pt idx="12823">
                        <c:v>44832.113692129627</c:v>
                      </c:pt>
                      <c:pt idx="12824">
                        <c:v>44832.113703703704</c:v>
                      </c:pt>
                      <c:pt idx="12825">
                        <c:v>44832.113715277781</c:v>
                      </c:pt>
                      <c:pt idx="12826">
                        <c:v>44832.113726851851</c:v>
                      </c:pt>
                      <c:pt idx="12827">
                        <c:v>44832.113738425927</c:v>
                      </c:pt>
                      <c:pt idx="12828">
                        <c:v>44832.113749999997</c:v>
                      </c:pt>
                      <c:pt idx="12829">
                        <c:v>44832.113761574074</c:v>
                      </c:pt>
                      <c:pt idx="12830">
                        <c:v>44832.11377314815</c:v>
                      </c:pt>
                      <c:pt idx="12831">
                        <c:v>44832.11378472222</c:v>
                      </c:pt>
                      <c:pt idx="12832">
                        <c:v>44832.113796296297</c:v>
                      </c:pt>
                      <c:pt idx="12833">
                        <c:v>44832.113807870373</c:v>
                      </c:pt>
                      <c:pt idx="12834">
                        <c:v>44832.113819444443</c:v>
                      </c:pt>
                      <c:pt idx="12835">
                        <c:v>44832.11383101852</c:v>
                      </c:pt>
                      <c:pt idx="12836">
                        <c:v>44832.113842592589</c:v>
                      </c:pt>
                      <c:pt idx="12837">
                        <c:v>44832.113854166666</c:v>
                      </c:pt>
                      <c:pt idx="12838">
                        <c:v>44832.113865740743</c:v>
                      </c:pt>
                      <c:pt idx="12839">
                        <c:v>44832.113877314812</c:v>
                      </c:pt>
                      <c:pt idx="12840">
                        <c:v>44832.113888888889</c:v>
                      </c:pt>
                      <c:pt idx="12841">
                        <c:v>44832.113900462966</c:v>
                      </c:pt>
                      <c:pt idx="12842">
                        <c:v>44832.113912037035</c:v>
                      </c:pt>
                      <c:pt idx="12843">
                        <c:v>44832.113923611112</c:v>
                      </c:pt>
                      <c:pt idx="12844">
                        <c:v>44832.113935185182</c:v>
                      </c:pt>
                      <c:pt idx="12845">
                        <c:v>44832.113946759258</c:v>
                      </c:pt>
                      <c:pt idx="12846">
                        <c:v>44832.113958333335</c:v>
                      </c:pt>
                      <c:pt idx="12847">
                        <c:v>44832.113969907405</c:v>
                      </c:pt>
                      <c:pt idx="12848">
                        <c:v>44832.113981481481</c:v>
                      </c:pt>
                      <c:pt idx="12849">
                        <c:v>44832.113993055558</c:v>
                      </c:pt>
                      <c:pt idx="12850">
                        <c:v>44832.114004629628</c:v>
                      </c:pt>
                      <c:pt idx="12851">
                        <c:v>44832.114016203705</c:v>
                      </c:pt>
                      <c:pt idx="12852">
                        <c:v>44832.114027777781</c:v>
                      </c:pt>
                      <c:pt idx="12853">
                        <c:v>44832.114039351851</c:v>
                      </c:pt>
                      <c:pt idx="12854">
                        <c:v>44832.114050925928</c:v>
                      </c:pt>
                      <c:pt idx="12855">
                        <c:v>44832.114062499997</c:v>
                      </c:pt>
                      <c:pt idx="12856">
                        <c:v>44832.114074074074</c:v>
                      </c:pt>
                      <c:pt idx="12857">
                        <c:v>44832.114085648151</c:v>
                      </c:pt>
                      <c:pt idx="12858">
                        <c:v>44832.11409722222</c:v>
                      </c:pt>
                      <c:pt idx="12859">
                        <c:v>44832.114108796297</c:v>
                      </c:pt>
                      <c:pt idx="12860">
                        <c:v>44832.114120370374</c:v>
                      </c:pt>
                      <c:pt idx="12861">
                        <c:v>44832.114131944443</c:v>
                      </c:pt>
                      <c:pt idx="12862">
                        <c:v>44832.11414351852</c:v>
                      </c:pt>
                      <c:pt idx="12863">
                        <c:v>44832.114155092589</c:v>
                      </c:pt>
                      <c:pt idx="12864">
                        <c:v>44832.114166666666</c:v>
                      </c:pt>
                      <c:pt idx="12865">
                        <c:v>44832.114178240743</c:v>
                      </c:pt>
                      <c:pt idx="12866">
                        <c:v>44832.114189814813</c:v>
                      </c:pt>
                      <c:pt idx="12867">
                        <c:v>44832.114201388889</c:v>
                      </c:pt>
                      <c:pt idx="12868">
                        <c:v>44832.114212962966</c:v>
                      </c:pt>
                      <c:pt idx="12869">
                        <c:v>44832.114224537036</c:v>
                      </c:pt>
                      <c:pt idx="12870">
                        <c:v>44832.114236111112</c:v>
                      </c:pt>
                      <c:pt idx="12871">
                        <c:v>44832.114247685182</c:v>
                      </c:pt>
                      <c:pt idx="12872">
                        <c:v>44832.114259259259</c:v>
                      </c:pt>
                      <c:pt idx="12873">
                        <c:v>44832.114270833335</c:v>
                      </c:pt>
                      <c:pt idx="12874">
                        <c:v>44832.114282407405</c:v>
                      </c:pt>
                      <c:pt idx="12875">
                        <c:v>44832.114293981482</c:v>
                      </c:pt>
                      <c:pt idx="12876">
                        <c:v>44832.114317129628</c:v>
                      </c:pt>
                      <c:pt idx="12877">
                        <c:v>44832.114317129628</c:v>
                      </c:pt>
                      <c:pt idx="12878">
                        <c:v>44832.114328703705</c:v>
                      </c:pt>
                      <c:pt idx="12879">
                        <c:v>44832.114340277774</c:v>
                      </c:pt>
                      <c:pt idx="12880">
                        <c:v>44832.114351851851</c:v>
                      </c:pt>
                      <c:pt idx="12881">
                        <c:v>44832.114363425928</c:v>
                      </c:pt>
                      <c:pt idx="12882">
                        <c:v>44832.114374999997</c:v>
                      </c:pt>
                      <c:pt idx="12883">
                        <c:v>44832.114386574074</c:v>
                      </c:pt>
                      <c:pt idx="12884">
                        <c:v>44832.114398148151</c:v>
                      </c:pt>
                      <c:pt idx="12885">
                        <c:v>44832.11440972222</c:v>
                      </c:pt>
                      <c:pt idx="12886">
                        <c:v>44832.114421296297</c:v>
                      </c:pt>
                      <c:pt idx="12887">
                        <c:v>44832.114432870374</c:v>
                      </c:pt>
                      <c:pt idx="12888">
                        <c:v>44832.114444444444</c:v>
                      </c:pt>
                      <c:pt idx="12889">
                        <c:v>44832.11445601852</c:v>
                      </c:pt>
                      <c:pt idx="12890">
                        <c:v>44832.11446759259</c:v>
                      </c:pt>
                      <c:pt idx="12891">
                        <c:v>44832.114479166667</c:v>
                      </c:pt>
                      <c:pt idx="12892">
                        <c:v>44832.114490740743</c:v>
                      </c:pt>
                      <c:pt idx="12893">
                        <c:v>44832.114502314813</c:v>
                      </c:pt>
                      <c:pt idx="12894">
                        <c:v>44832.114525462966</c:v>
                      </c:pt>
                      <c:pt idx="12895">
                        <c:v>44832.114537037036</c:v>
                      </c:pt>
                      <c:pt idx="12896">
                        <c:v>44832.114548611113</c:v>
                      </c:pt>
                      <c:pt idx="12897">
                        <c:v>44832.114560185182</c:v>
                      </c:pt>
                      <c:pt idx="12898">
                        <c:v>44832.114571759259</c:v>
                      </c:pt>
                      <c:pt idx="12899">
                        <c:v>44832.114583333336</c:v>
                      </c:pt>
                      <c:pt idx="12900">
                        <c:v>44832.114594907405</c:v>
                      </c:pt>
                      <c:pt idx="12901">
                        <c:v>44832.114606481482</c:v>
                      </c:pt>
                      <c:pt idx="12902">
                        <c:v>44832.114618055559</c:v>
                      </c:pt>
                      <c:pt idx="12903">
                        <c:v>44832.114629629628</c:v>
                      </c:pt>
                      <c:pt idx="12904">
                        <c:v>44832.114641203705</c:v>
                      </c:pt>
                      <c:pt idx="12905">
                        <c:v>44832.114652777775</c:v>
                      </c:pt>
                      <c:pt idx="12906">
                        <c:v>44832.114664351851</c:v>
                      </c:pt>
                      <c:pt idx="12907">
                        <c:v>44832.114675925928</c:v>
                      </c:pt>
                      <c:pt idx="12908">
                        <c:v>44832.114687499998</c:v>
                      </c:pt>
                      <c:pt idx="12909">
                        <c:v>44832.114699074074</c:v>
                      </c:pt>
                      <c:pt idx="12910">
                        <c:v>44832.114710648151</c:v>
                      </c:pt>
                      <c:pt idx="12911">
                        <c:v>44832.114722222221</c:v>
                      </c:pt>
                      <c:pt idx="12912">
                        <c:v>44832.114733796298</c:v>
                      </c:pt>
                      <c:pt idx="12913">
                        <c:v>44832.114745370367</c:v>
                      </c:pt>
                      <c:pt idx="12914">
                        <c:v>44832.114756944444</c:v>
                      </c:pt>
                      <c:pt idx="12915">
                        <c:v>44832.114768518521</c:v>
                      </c:pt>
                      <c:pt idx="12916">
                        <c:v>44832.11478009259</c:v>
                      </c:pt>
                      <c:pt idx="12917">
                        <c:v>44832.114791666667</c:v>
                      </c:pt>
                      <c:pt idx="12918">
                        <c:v>44832.114803240744</c:v>
                      </c:pt>
                      <c:pt idx="12919">
                        <c:v>44832.114814814813</c:v>
                      </c:pt>
                      <c:pt idx="12920">
                        <c:v>44832.11482638889</c:v>
                      </c:pt>
                      <c:pt idx="12921">
                        <c:v>44832.114837962959</c:v>
                      </c:pt>
                      <c:pt idx="12922">
                        <c:v>44832.114849537036</c:v>
                      </c:pt>
                      <c:pt idx="12923">
                        <c:v>44832.114861111113</c:v>
                      </c:pt>
                      <c:pt idx="12924">
                        <c:v>44832.114872685182</c:v>
                      </c:pt>
                      <c:pt idx="12925">
                        <c:v>44832.114884259259</c:v>
                      </c:pt>
                      <c:pt idx="12926">
                        <c:v>44832.114895833336</c:v>
                      </c:pt>
                      <c:pt idx="12927">
                        <c:v>44832.114907407406</c:v>
                      </c:pt>
                      <c:pt idx="12928">
                        <c:v>44832.114918981482</c:v>
                      </c:pt>
                      <c:pt idx="12929">
                        <c:v>44832.114930555559</c:v>
                      </c:pt>
                      <c:pt idx="12930">
                        <c:v>44832.114942129629</c:v>
                      </c:pt>
                      <c:pt idx="12931">
                        <c:v>44832.114953703705</c:v>
                      </c:pt>
                      <c:pt idx="12932">
                        <c:v>44832.114965277775</c:v>
                      </c:pt>
                      <c:pt idx="12933">
                        <c:v>44832.114976851852</c:v>
                      </c:pt>
                      <c:pt idx="12934">
                        <c:v>44832.114988425928</c:v>
                      </c:pt>
                      <c:pt idx="12935">
                        <c:v>44832.114999999998</c:v>
                      </c:pt>
                      <c:pt idx="12936">
                        <c:v>44832.115011574075</c:v>
                      </c:pt>
                      <c:pt idx="12937">
                        <c:v>44832.115023148152</c:v>
                      </c:pt>
                      <c:pt idx="12938">
                        <c:v>44832.115034722221</c:v>
                      </c:pt>
                      <c:pt idx="12939">
                        <c:v>44832.115046296298</c:v>
                      </c:pt>
                      <c:pt idx="12940">
                        <c:v>44832.115057870367</c:v>
                      </c:pt>
                      <c:pt idx="12941">
                        <c:v>44832.115069444444</c:v>
                      </c:pt>
                      <c:pt idx="12942">
                        <c:v>44832.115081018521</c:v>
                      </c:pt>
                      <c:pt idx="12943">
                        <c:v>44832.11509259259</c:v>
                      </c:pt>
                      <c:pt idx="12944">
                        <c:v>44832.115104166667</c:v>
                      </c:pt>
                      <c:pt idx="12945">
                        <c:v>44832.115115740744</c:v>
                      </c:pt>
                      <c:pt idx="12946">
                        <c:v>44832.115127314813</c:v>
                      </c:pt>
                      <c:pt idx="12947">
                        <c:v>44832.11513888889</c:v>
                      </c:pt>
                      <c:pt idx="12948">
                        <c:v>44832.11515046296</c:v>
                      </c:pt>
                      <c:pt idx="12949">
                        <c:v>44832.115162037036</c:v>
                      </c:pt>
                      <c:pt idx="12950">
                        <c:v>44832.115173611113</c:v>
                      </c:pt>
                      <c:pt idx="12951">
                        <c:v>44832.115185185183</c:v>
                      </c:pt>
                      <c:pt idx="12952">
                        <c:v>44832.11519675926</c:v>
                      </c:pt>
                      <c:pt idx="12953">
                        <c:v>44832.115208333336</c:v>
                      </c:pt>
                      <c:pt idx="12954">
                        <c:v>44832.115219907406</c:v>
                      </c:pt>
                      <c:pt idx="12955">
                        <c:v>44832.115231481483</c:v>
                      </c:pt>
                      <c:pt idx="12956">
                        <c:v>44832.115243055552</c:v>
                      </c:pt>
                      <c:pt idx="12957">
                        <c:v>44832.115254629629</c:v>
                      </c:pt>
                      <c:pt idx="12958">
                        <c:v>44832.115266203706</c:v>
                      </c:pt>
                      <c:pt idx="12959">
                        <c:v>44832.115277777775</c:v>
                      </c:pt>
                      <c:pt idx="12960">
                        <c:v>44832.115289351852</c:v>
                      </c:pt>
                      <c:pt idx="12961">
                        <c:v>44832.115300925929</c:v>
                      </c:pt>
                      <c:pt idx="12962">
                        <c:v>44832.115312499998</c:v>
                      </c:pt>
                      <c:pt idx="12963">
                        <c:v>44832.115324074075</c:v>
                      </c:pt>
                      <c:pt idx="12964">
                        <c:v>44832.115335648145</c:v>
                      </c:pt>
                      <c:pt idx="12965">
                        <c:v>44832.115347222221</c:v>
                      </c:pt>
                      <c:pt idx="12966">
                        <c:v>44832.115358796298</c:v>
                      </c:pt>
                      <c:pt idx="12967">
                        <c:v>44832.115370370368</c:v>
                      </c:pt>
                      <c:pt idx="12968">
                        <c:v>44832.115381944444</c:v>
                      </c:pt>
                      <c:pt idx="12969">
                        <c:v>44832.115393518521</c:v>
                      </c:pt>
                      <c:pt idx="12970">
                        <c:v>44832.115405092591</c:v>
                      </c:pt>
                      <c:pt idx="12971">
                        <c:v>44832.115416666667</c:v>
                      </c:pt>
                      <c:pt idx="12972">
                        <c:v>44832.115428240744</c:v>
                      </c:pt>
                      <c:pt idx="12973">
                        <c:v>44832.115439814814</c:v>
                      </c:pt>
                      <c:pt idx="12974">
                        <c:v>44832.115451388891</c:v>
                      </c:pt>
                      <c:pt idx="12975">
                        <c:v>44832.11546296296</c:v>
                      </c:pt>
                      <c:pt idx="12976">
                        <c:v>44832.115474537037</c:v>
                      </c:pt>
                      <c:pt idx="12977">
                        <c:v>44832.115486111114</c:v>
                      </c:pt>
                      <c:pt idx="12978">
                        <c:v>44832.115497685183</c:v>
                      </c:pt>
                      <c:pt idx="12979">
                        <c:v>44832.11550925926</c:v>
                      </c:pt>
                      <c:pt idx="12980">
                        <c:v>44832.115520833337</c:v>
                      </c:pt>
                      <c:pt idx="12981">
                        <c:v>44832.115532407406</c:v>
                      </c:pt>
                      <c:pt idx="12982">
                        <c:v>44832.115543981483</c:v>
                      </c:pt>
                      <c:pt idx="12983">
                        <c:v>44832.115555555552</c:v>
                      </c:pt>
                      <c:pt idx="12984">
                        <c:v>44832.115567129629</c:v>
                      </c:pt>
                      <c:pt idx="12985">
                        <c:v>44832.115578703706</c:v>
                      </c:pt>
                      <c:pt idx="12986">
                        <c:v>44832.115590277775</c:v>
                      </c:pt>
                      <c:pt idx="12987">
                        <c:v>44832.115601851852</c:v>
                      </c:pt>
                      <c:pt idx="12988">
                        <c:v>44832.115613425929</c:v>
                      </c:pt>
                      <c:pt idx="12989">
                        <c:v>44832.115624999999</c:v>
                      </c:pt>
                      <c:pt idx="12990">
                        <c:v>44832.115636574075</c:v>
                      </c:pt>
                      <c:pt idx="12991">
                        <c:v>44832.115648148145</c:v>
                      </c:pt>
                      <c:pt idx="12992">
                        <c:v>44832.115659722222</c:v>
                      </c:pt>
                      <c:pt idx="12993">
                        <c:v>44832.115671296298</c:v>
                      </c:pt>
                      <c:pt idx="12994">
                        <c:v>44832.115682870368</c:v>
                      </c:pt>
                      <c:pt idx="12995">
                        <c:v>44832.115694444445</c:v>
                      </c:pt>
                      <c:pt idx="12996">
                        <c:v>44832.115706018521</c:v>
                      </c:pt>
                      <c:pt idx="12997">
                        <c:v>44832.115717592591</c:v>
                      </c:pt>
                      <c:pt idx="12998">
                        <c:v>44832.115729166668</c:v>
                      </c:pt>
                      <c:pt idx="12999">
                        <c:v>44832.115740740737</c:v>
                      </c:pt>
                      <c:pt idx="13000">
                        <c:v>44832.115752314814</c:v>
                      </c:pt>
                      <c:pt idx="13001">
                        <c:v>44832.115763888891</c:v>
                      </c:pt>
                      <c:pt idx="13002">
                        <c:v>44832.11577546296</c:v>
                      </c:pt>
                      <c:pt idx="13003">
                        <c:v>44832.115787037037</c:v>
                      </c:pt>
                      <c:pt idx="13004">
                        <c:v>44832.115798611114</c:v>
                      </c:pt>
                      <c:pt idx="13005">
                        <c:v>44832.115810185183</c:v>
                      </c:pt>
                      <c:pt idx="13006">
                        <c:v>44832.11582175926</c:v>
                      </c:pt>
                      <c:pt idx="13007">
                        <c:v>44832.115833333337</c:v>
                      </c:pt>
                      <c:pt idx="13008">
                        <c:v>44832.115844907406</c:v>
                      </c:pt>
                      <c:pt idx="13009">
                        <c:v>44832.115856481483</c:v>
                      </c:pt>
                      <c:pt idx="13010">
                        <c:v>44832.115868055553</c:v>
                      </c:pt>
                      <c:pt idx="13011">
                        <c:v>44832.115879629629</c:v>
                      </c:pt>
                      <c:pt idx="13012">
                        <c:v>44832.115891203706</c:v>
                      </c:pt>
                      <c:pt idx="13013">
                        <c:v>44832.115902777776</c:v>
                      </c:pt>
                      <c:pt idx="13014">
                        <c:v>44832.115914351853</c:v>
                      </c:pt>
                      <c:pt idx="13015">
                        <c:v>44832.115925925929</c:v>
                      </c:pt>
                      <c:pt idx="13016">
                        <c:v>44832.115937499999</c:v>
                      </c:pt>
                      <c:pt idx="13017">
                        <c:v>44832.115949074076</c:v>
                      </c:pt>
                      <c:pt idx="13018">
                        <c:v>44832.115960648145</c:v>
                      </c:pt>
                      <c:pt idx="13019">
                        <c:v>44832.115972222222</c:v>
                      </c:pt>
                      <c:pt idx="13020">
                        <c:v>44832.115983796299</c:v>
                      </c:pt>
                      <c:pt idx="13021">
                        <c:v>44832.115995370368</c:v>
                      </c:pt>
                      <c:pt idx="13022">
                        <c:v>44832.116006944445</c:v>
                      </c:pt>
                      <c:pt idx="13023">
                        <c:v>44832.116018518522</c:v>
                      </c:pt>
                      <c:pt idx="13024">
                        <c:v>44832.116030092591</c:v>
                      </c:pt>
                      <c:pt idx="13025">
                        <c:v>44832.116041666668</c:v>
                      </c:pt>
                      <c:pt idx="13026">
                        <c:v>44832.116053240738</c:v>
                      </c:pt>
                      <c:pt idx="13027">
                        <c:v>44832.116064814814</c:v>
                      </c:pt>
                      <c:pt idx="13028">
                        <c:v>44832.116076388891</c:v>
                      </c:pt>
                      <c:pt idx="13029">
                        <c:v>44832.116087962961</c:v>
                      </c:pt>
                      <c:pt idx="13030">
                        <c:v>44832.116099537037</c:v>
                      </c:pt>
                      <c:pt idx="13031">
                        <c:v>44832.116111111114</c:v>
                      </c:pt>
                      <c:pt idx="13032">
                        <c:v>44832.116122685184</c:v>
                      </c:pt>
                      <c:pt idx="13033">
                        <c:v>44832.11613425926</c:v>
                      </c:pt>
                      <c:pt idx="13034">
                        <c:v>44832.11614583333</c:v>
                      </c:pt>
                      <c:pt idx="13035">
                        <c:v>44832.116157407407</c:v>
                      </c:pt>
                      <c:pt idx="13036">
                        <c:v>44832.116168981483</c:v>
                      </c:pt>
                      <c:pt idx="13037">
                        <c:v>44832.116180555553</c:v>
                      </c:pt>
                      <c:pt idx="13038">
                        <c:v>44832.11619212963</c:v>
                      </c:pt>
                      <c:pt idx="13039">
                        <c:v>44832.116203703707</c:v>
                      </c:pt>
                      <c:pt idx="13040">
                        <c:v>44832.116215277776</c:v>
                      </c:pt>
                      <c:pt idx="13041">
                        <c:v>44832.116226851853</c:v>
                      </c:pt>
                      <c:pt idx="13042">
                        <c:v>44832.116238425922</c:v>
                      </c:pt>
                      <c:pt idx="13043">
                        <c:v>44832.116249999999</c:v>
                      </c:pt>
                      <c:pt idx="13044">
                        <c:v>44832.116261574076</c:v>
                      </c:pt>
                      <c:pt idx="13045">
                        <c:v>44832.116273148145</c:v>
                      </c:pt>
                      <c:pt idx="13046">
                        <c:v>44832.116284722222</c:v>
                      </c:pt>
                      <c:pt idx="13047">
                        <c:v>44832.116296296299</c:v>
                      </c:pt>
                      <c:pt idx="13048">
                        <c:v>44832.116307870368</c:v>
                      </c:pt>
                      <c:pt idx="13049">
                        <c:v>44832.116319444445</c:v>
                      </c:pt>
                      <c:pt idx="13050">
                        <c:v>44832.116331018522</c:v>
                      </c:pt>
                      <c:pt idx="13051">
                        <c:v>44832.116342592592</c:v>
                      </c:pt>
                      <c:pt idx="13052">
                        <c:v>44832.116354166668</c:v>
                      </c:pt>
                      <c:pt idx="13053">
                        <c:v>44832.116365740738</c:v>
                      </c:pt>
                      <c:pt idx="13054">
                        <c:v>44832.116377314815</c:v>
                      </c:pt>
                      <c:pt idx="13055">
                        <c:v>44832.116388888891</c:v>
                      </c:pt>
                      <c:pt idx="13056">
                        <c:v>44832.116400462961</c:v>
                      </c:pt>
                      <c:pt idx="13057">
                        <c:v>44832.116412037038</c:v>
                      </c:pt>
                      <c:pt idx="13058">
                        <c:v>44832.116423611114</c:v>
                      </c:pt>
                      <c:pt idx="13059">
                        <c:v>44832.116435185184</c:v>
                      </c:pt>
                      <c:pt idx="13060">
                        <c:v>44832.116446759261</c:v>
                      </c:pt>
                      <c:pt idx="13061">
                        <c:v>44832.11645833333</c:v>
                      </c:pt>
                      <c:pt idx="13062">
                        <c:v>44832.116469907407</c:v>
                      </c:pt>
                      <c:pt idx="13063">
                        <c:v>44832.116481481484</c:v>
                      </c:pt>
                      <c:pt idx="13064">
                        <c:v>44832.116493055553</c:v>
                      </c:pt>
                      <c:pt idx="13065">
                        <c:v>44832.11650462963</c:v>
                      </c:pt>
                      <c:pt idx="13066">
                        <c:v>44832.116516203707</c:v>
                      </c:pt>
                      <c:pt idx="13067">
                        <c:v>44832.116527777776</c:v>
                      </c:pt>
                      <c:pt idx="13068">
                        <c:v>44832.116539351853</c:v>
                      </c:pt>
                      <c:pt idx="13069">
                        <c:v>44832.116550925923</c:v>
                      </c:pt>
                      <c:pt idx="13070">
                        <c:v>44832.116562499999</c:v>
                      </c:pt>
                      <c:pt idx="13071">
                        <c:v>44832.116574074076</c:v>
                      </c:pt>
                      <c:pt idx="13072">
                        <c:v>44832.116585648146</c:v>
                      </c:pt>
                      <c:pt idx="13073">
                        <c:v>44832.116597222222</c:v>
                      </c:pt>
                      <c:pt idx="13074">
                        <c:v>44832.116608796299</c:v>
                      </c:pt>
                      <c:pt idx="13075">
                        <c:v>44832.116620370369</c:v>
                      </c:pt>
                      <c:pt idx="13076">
                        <c:v>44832.116631944446</c:v>
                      </c:pt>
                      <c:pt idx="13077">
                        <c:v>44832.116643518515</c:v>
                      </c:pt>
                      <c:pt idx="13078">
                        <c:v>44832.116655092592</c:v>
                      </c:pt>
                      <c:pt idx="13079">
                        <c:v>44832.116666666669</c:v>
                      </c:pt>
                      <c:pt idx="13080">
                        <c:v>44832.116678240738</c:v>
                      </c:pt>
                      <c:pt idx="13081">
                        <c:v>44832.116689814815</c:v>
                      </c:pt>
                      <c:pt idx="13082">
                        <c:v>44832.116701388892</c:v>
                      </c:pt>
                      <c:pt idx="13083">
                        <c:v>44832.116712962961</c:v>
                      </c:pt>
                      <c:pt idx="13084">
                        <c:v>44832.116724537038</c:v>
                      </c:pt>
                      <c:pt idx="13085">
                        <c:v>44832.116736111115</c:v>
                      </c:pt>
                      <c:pt idx="13086">
                        <c:v>44832.116747685184</c:v>
                      </c:pt>
                      <c:pt idx="13087">
                        <c:v>44832.116759259261</c:v>
                      </c:pt>
                      <c:pt idx="13088">
                        <c:v>44832.116770833331</c:v>
                      </c:pt>
                      <c:pt idx="13089">
                        <c:v>44832.116782407407</c:v>
                      </c:pt>
                      <c:pt idx="13090">
                        <c:v>44832.116793981484</c:v>
                      </c:pt>
                      <c:pt idx="13091">
                        <c:v>44832.116805555554</c:v>
                      </c:pt>
                      <c:pt idx="13092">
                        <c:v>44832.11681712963</c:v>
                      </c:pt>
                      <c:pt idx="13093">
                        <c:v>44832.116828703707</c:v>
                      </c:pt>
                      <c:pt idx="13094">
                        <c:v>44832.116840277777</c:v>
                      </c:pt>
                      <c:pt idx="13095">
                        <c:v>44832.116851851853</c:v>
                      </c:pt>
                      <c:pt idx="13096">
                        <c:v>44832.116863425923</c:v>
                      </c:pt>
                      <c:pt idx="13097">
                        <c:v>44832.116875</c:v>
                      </c:pt>
                      <c:pt idx="13098">
                        <c:v>44832.116886574076</c:v>
                      </c:pt>
                      <c:pt idx="13099">
                        <c:v>44832.116898148146</c:v>
                      </c:pt>
                      <c:pt idx="13100">
                        <c:v>44832.116909722223</c:v>
                      </c:pt>
                      <c:pt idx="13101">
                        <c:v>44832.1169212963</c:v>
                      </c:pt>
                      <c:pt idx="13102">
                        <c:v>44832.116932870369</c:v>
                      </c:pt>
                      <c:pt idx="13103">
                        <c:v>44832.116944444446</c:v>
                      </c:pt>
                      <c:pt idx="13104">
                        <c:v>44832.116956018515</c:v>
                      </c:pt>
                      <c:pt idx="13105">
                        <c:v>44832.116967592592</c:v>
                      </c:pt>
                      <c:pt idx="13106">
                        <c:v>44832.116979166669</c:v>
                      </c:pt>
                      <c:pt idx="13107">
                        <c:v>44832.116990740738</c:v>
                      </c:pt>
                      <c:pt idx="13108">
                        <c:v>44832.117002314815</c:v>
                      </c:pt>
                      <c:pt idx="13109">
                        <c:v>44832.117013888892</c:v>
                      </c:pt>
                      <c:pt idx="13110">
                        <c:v>44832.117025462961</c:v>
                      </c:pt>
                      <c:pt idx="13111">
                        <c:v>44832.117037037038</c:v>
                      </c:pt>
                      <c:pt idx="13112">
                        <c:v>44832.117048611108</c:v>
                      </c:pt>
                      <c:pt idx="13113">
                        <c:v>44832.117060185185</c:v>
                      </c:pt>
                      <c:pt idx="13114">
                        <c:v>44832.117071759261</c:v>
                      </c:pt>
                      <c:pt idx="13115">
                        <c:v>44832.117083333331</c:v>
                      </c:pt>
                      <c:pt idx="13116">
                        <c:v>44832.117094907408</c:v>
                      </c:pt>
                      <c:pt idx="13117">
                        <c:v>44832.117106481484</c:v>
                      </c:pt>
                      <c:pt idx="13118">
                        <c:v>44832.117118055554</c:v>
                      </c:pt>
                      <c:pt idx="13119">
                        <c:v>44832.117129629631</c:v>
                      </c:pt>
                      <c:pt idx="13120">
                        <c:v>44832.1171412037</c:v>
                      </c:pt>
                      <c:pt idx="13121">
                        <c:v>44832.117152777777</c:v>
                      </c:pt>
                      <c:pt idx="13122">
                        <c:v>44832.117164351854</c:v>
                      </c:pt>
                      <c:pt idx="13123">
                        <c:v>44832.117175925923</c:v>
                      </c:pt>
                      <c:pt idx="13124">
                        <c:v>44832.1171875</c:v>
                      </c:pt>
                      <c:pt idx="13125">
                        <c:v>44832.117199074077</c:v>
                      </c:pt>
                      <c:pt idx="13126">
                        <c:v>44832.117210648146</c:v>
                      </c:pt>
                      <c:pt idx="13127">
                        <c:v>44832.117222222223</c:v>
                      </c:pt>
                      <c:pt idx="13128">
                        <c:v>44832.1172337963</c:v>
                      </c:pt>
                      <c:pt idx="13129">
                        <c:v>44832.117245370369</c:v>
                      </c:pt>
                      <c:pt idx="13130">
                        <c:v>44832.117256944446</c:v>
                      </c:pt>
                      <c:pt idx="13131">
                        <c:v>44832.117268518516</c:v>
                      </c:pt>
                      <c:pt idx="13132">
                        <c:v>44832.117280092592</c:v>
                      </c:pt>
                      <c:pt idx="13133">
                        <c:v>44832.117291666669</c:v>
                      </c:pt>
                      <c:pt idx="13134">
                        <c:v>44832.117303240739</c:v>
                      </c:pt>
                      <c:pt idx="13135">
                        <c:v>44832.117314814815</c:v>
                      </c:pt>
                      <c:pt idx="13136">
                        <c:v>44832.117326388892</c:v>
                      </c:pt>
                      <c:pt idx="13137">
                        <c:v>44832.117337962962</c:v>
                      </c:pt>
                      <c:pt idx="13138">
                        <c:v>44832.117349537039</c:v>
                      </c:pt>
                      <c:pt idx="13139">
                        <c:v>44832.117361111108</c:v>
                      </c:pt>
                      <c:pt idx="13140">
                        <c:v>44832.117372685185</c:v>
                      </c:pt>
                      <c:pt idx="13141">
                        <c:v>44832.117384259262</c:v>
                      </c:pt>
                      <c:pt idx="13142">
                        <c:v>44832.117395833331</c:v>
                      </c:pt>
                      <c:pt idx="13143">
                        <c:v>44832.117407407408</c:v>
                      </c:pt>
                      <c:pt idx="13144">
                        <c:v>44832.117418981485</c:v>
                      </c:pt>
                      <c:pt idx="13145">
                        <c:v>44832.117430555554</c:v>
                      </c:pt>
                      <c:pt idx="13146">
                        <c:v>44832.117442129631</c:v>
                      </c:pt>
                      <c:pt idx="13147">
                        <c:v>44832.1174537037</c:v>
                      </c:pt>
                      <c:pt idx="13148">
                        <c:v>44832.117465277777</c:v>
                      </c:pt>
                      <c:pt idx="13149">
                        <c:v>44832.117476851854</c:v>
                      </c:pt>
                      <c:pt idx="13150">
                        <c:v>44832.117488425924</c:v>
                      </c:pt>
                      <c:pt idx="13151">
                        <c:v>44832.1175</c:v>
                      </c:pt>
                      <c:pt idx="13152">
                        <c:v>44832.117511574077</c:v>
                      </c:pt>
                      <c:pt idx="13153">
                        <c:v>44832.117523148147</c:v>
                      </c:pt>
                      <c:pt idx="13154">
                        <c:v>44832.117534722223</c:v>
                      </c:pt>
                      <c:pt idx="13155">
                        <c:v>44832.117546296293</c:v>
                      </c:pt>
                      <c:pt idx="13156">
                        <c:v>44832.11755787037</c:v>
                      </c:pt>
                      <c:pt idx="13157">
                        <c:v>44832.117569444446</c:v>
                      </c:pt>
                      <c:pt idx="13158">
                        <c:v>44832.117581018516</c:v>
                      </c:pt>
                      <c:pt idx="13159">
                        <c:v>44832.117592592593</c:v>
                      </c:pt>
                      <c:pt idx="13160">
                        <c:v>44832.117604166669</c:v>
                      </c:pt>
                      <c:pt idx="13161">
                        <c:v>44832.117615740739</c:v>
                      </c:pt>
                      <c:pt idx="13162">
                        <c:v>44832.117627314816</c:v>
                      </c:pt>
                      <c:pt idx="13163">
                        <c:v>44832.117638888885</c:v>
                      </c:pt>
                      <c:pt idx="13164">
                        <c:v>44832.117650462962</c:v>
                      </c:pt>
                      <c:pt idx="13165">
                        <c:v>44832.117662037039</c:v>
                      </c:pt>
                      <c:pt idx="13166">
                        <c:v>44832.117673611108</c:v>
                      </c:pt>
                      <c:pt idx="13167">
                        <c:v>44832.117685185185</c:v>
                      </c:pt>
                      <c:pt idx="13168">
                        <c:v>44832.117696759262</c:v>
                      </c:pt>
                      <c:pt idx="13169">
                        <c:v>44832.117708333331</c:v>
                      </c:pt>
                      <c:pt idx="13170">
                        <c:v>44832.117719907408</c:v>
                      </c:pt>
                      <c:pt idx="13171">
                        <c:v>44832.117731481485</c:v>
                      </c:pt>
                      <c:pt idx="13172">
                        <c:v>44832.117743055554</c:v>
                      </c:pt>
                      <c:pt idx="13173">
                        <c:v>44832.117754629631</c:v>
                      </c:pt>
                      <c:pt idx="13174">
                        <c:v>44832.117766203701</c:v>
                      </c:pt>
                      <c:pt idx="13175">
                        <c:v>44832.117777777778</c:v>
                      </c:pt>
                      <c:pt idx="13176">
                        <c:v>44832.117789351854</c:v>
                      </c:pt>
                      <c:pt idx="13177">
                        <c:v>44832.117800925924</c:v>
                      </c:pt>
                      <c:pt idx="13178">
                        <c:v>44832.117812500001</c:v>
                      </c:pt>
                      <c:pt idx="13179">
                        <c:v>44832.117824074077</c:v>
                      </c:pt>
                      <c:pt idx="13180">
                        <c:v>44832.117835648147</c:v>
                      </c:pt>
                      <c:pt idx="13181">
                        <c:v>44832.117847222224</c:v>
                      </c:pt>
                      <c:pt idx="13182">
                        <c:v>44832.117858796293</c:v>
                      </c:pt>
                      <c:pt idx="13183">
                        <c:v>44832.11787037037</c:v>
                      </c:pt>
                      <c:pt idx="13184">
                        <c:v>44832.117881944447</c:v>
                      </c:pt>
                      <c:pt idx="13185">
                        <c:v>44832.117893518516</c:v>
                      </c:pt>
                      <c:pt idx="13186">
                        <c:v>44832.117905092593</c:v>
                      </c:pt>
                      <c:pt idx="13187">
                        <c:v>44832.11791666667</c:v>
                      </c:pt>
                      <c:pt idx="13188">
                        <c:v>44832.117928240739</c:v>
                      </c:pt>
                      <c:pt idx="13189">
                        <c:v>44832.117939814816</c:v>
                      </c:pt>
                      <c:pt idx="13190">
                        <c:v>44832.117951388886</c:v>
                      </c:pt>
                      <c:pt idx="13191">
                        <c:v>44832.117962962962</c:v>
                      </c:pt>
                      <c:pt idx="13192">
                        <c:v>44832.117974537039</c:v>
                      </c:pt>
                      <c:pt idx="13193">
                        <c:v>44832.117986111109</c:v>
                      </c:pt>
                      <c:pt idx="13194">
                        <c:v>44832.117997685185</c:v>
                      </c:pt>
                      <c:pt idx="13195">
                        <c:v>44832.118009259262</c:v>
                      </c:pt>
                      <c:pt idx="13196">
                        <c:v>44832.118020833332</c:v>
                      </c:pt>
                      <c:pt idx="13197">
                        <c:v>44832.118032407408</c:v>
                      </c:pt>
                      <c:pt idx="13198">
                        <c:v>44832.118043981478</c:v>
                      </c:pt>
                      <c:pt idx="13199">
                        <c:v>44832.118055555555</c:v>
                      </c:pt>
                      <c:pt idx="13200">
                        <c:v>44832.118067129632</c:v>
                      </c:pt>
                      <c:pt idx="13201">
                        <c:v>44832.118078703701</c:v>
                      </c:pt>
                      <c:pt idx="13202">
                        <c:v>44832.118090277778</c:v>
                      </c:pt>
                      <c:pt idx="13203">
                        <c:v>44832.118101851855</c:v>
                      </c:pt>
                      <c:pt idx="13204">
                        <c:v>44832.118113425924</c:v>
                      </c:pt>
                      <c:pt idx="13205">
                        <c:v>44832.118125000001</c:v>
                      </c:pt>
                      <c:pt idx="13206">
                        <c:v>44832.118136574078</c:v>
                      </c:pt>
                      <c:pt idx="13207">
                        <c:v>44832.118148148147</c:v>
                      </c:pt>
                      <c:pt idx="13208">
                        <c:v>44832.118159722224</c:v>
                      </c:pt>
                      <c:pt idx="13209">
                        <c:v>44832.118171296293</c:v>
                      </c:pt>
                      <c:pt idx="13210">
                        <c:v>44832.11818287037</c:v>
                      </c:pt>
                      <c:pt idx="13211">
                        <c:v>44832.118194444447</c:v>
                      </c:pt>
                      <c:pt idx="13212">
                        <c:v>44832.118206018517</c:v>
                      </c:pt>
                      <c:pt idx="13213">
                        <c:v>44832.118217592593</c:v>
                      </c:pt>
                      <c:pt idx="13214">
                        <c:v>44832.11822916667</c:v>
                      </c:pt>
                      <c:pt idx="13215">
                        <c:v>44832.11824074074</c:v>
                      </c:pt>
                      <c:pt idx="13216">
                        <c:v>44832.118252314816</c:v>
                      </c:pt>
                      <c:pt idx="13217">
                        <c:v>44832.118263888886</c:v>
                      </c:pt>
                      <c:pt idx="13218">
                        <c:v>44832.118275462963</c:v>
                      </c:pt>
                      <c:pt idx="13219">
                        <c:v>44832.118287037039</c:v>
                      </c:pt>
                      <c:pt idx="13220">
                        <c:v>44832.118310185186</c:v>
                      </c:pt>
                      <c:pt idx="13221">
                        <c:v>44832.118321759262</c:v>
                      </c:pt>
                      <c:pt idx="13222">
                        <c:v>44832.118333333332</c:v>
                      </c:pt>
                      <c:pt idx="13223">
                        <c:v>44832.118344907409</c:v>
                      </c:pt>
                      <c:pt idx="13224">
                        <c:v>44832.118356481478</c:v>
                      </c:pt>
                      <c:pt idx="13225">
                        <c:v>44832.118368055555</c:v>
                      </c:pt>
                      <c:pt idx="13226">
                        <c:v>44832.118379629632</c:v>
                      </c:pt>
                      <c:pt idx="13227">
                        <c:v>44832.118391203701</c:v>
                      </c:pt>
                      <c:pt idx="13228">
                        <c:v>44832.118402777778</c:v>
                      </c:pt>
                      <c:pt idx="13229">
                        <c:v>44832.118414351855</c:v>
                      </c:pt>
                      <c:pt idx="13230">
                        <c:v>44832.118425925924</c:v>
                      </c:pt>
                      <c:pt idx="13231">
                        <c:v>44832.118437500001</c:v>
                      </c:pt>
                      <c:pt idx="13232">
                        <c:v>44832.118449074071</c:v>
                      </c:pt>
                      <c:pt idx="13233">
                        <c:v>44832.118460648147</c:v>
                      </c:pt>
                      <c:pt idx="13234">
                        <c:v>44832.118472222224</c:v>
                      </c:pt>
                      <c:pt idx="13235">
                        <c:v>44832.118483796294</c:v>
                      </c:pt>
                      <c:pt idx="13236">
                        <c:v>44832.118495370371</c:v>
                      </c:pt>
                      <c:pt idx="13237">
                        <c:v>44832.118506944447</c:v>
                      </c:pt>
                      <c:pt idx="13238">
                        <c:v>44832.118518518517</c:v>
                      </c:pt>
                      <c:pt idx="13239">
                        <c:v>44832.118530092594</c:v>
                      </c:pt>
                      <c:pt idx="13240">
                        <c:v>44832.118541666663</c:v>
                      </c:pt>
                      <c:pt idx="13241">
                        <c:v>44832.11855324074</c:v>
                      </c:pt>
                      <c:pt idx="13242">
                        <c:v>44832.118564814817</c:v>
                      </c:pt>
                      <c:pt idx="13243">
                        <c:v>44832.118576388886</c:v>
                      </c:pt>
                      <c:pt idx="13244">
                        <c:v>44832.118587962963</c:v>
                      </c:pt>
                      <c:pt idx="13245">
                        <c:v>44832.11859953704</c:v>
                      </c:pt>
                      <c:pt idx="13246">
                        <c:v>44832.118611111109</c:v>
                      </c:pt>
                      <c:pt idx="13247">
                        <c:v>44832.118622685186</c:v>
                      </c:pt>
                      <c:pt idx="13248">
                        <c:v>44832.118634259263</c:v>
                      </c:pt>
                      <c:pt idx="13249">
                        <c:v>44832.118645833332</c:v>
                      </c:pt>
                      <c:pt idx="13250">
                        <c:v>44832.118657407409</c:v>
                      </c:pt>
                      <c:pt idx="13251">
                        <c:v>44832.118668981479</c:v>
                      </c:pt>
                      <c:pt idx="13252">
                        <c:v>44832.118680555555</c:v>
                      </c:pt>
                      <c:pt idx="13253">
                        <c:v>44832.118692129632</c:v>
                      </c:pt>
                      <c:pt idx="13254">
                        <c:v>44832.118703703702</c:v>
                      </c:pt>
                      <c:pt idx="13255">
                        <c:v>44832.118715277778</c:v>
                      </c:pt>
                      <c:pt idx="13256">
                        <c:v>44832.118726851855</c:v>
                      </c:pt>
                      <c:pt idx="13257">
                        <c:v>44832.118738425925</c:v>
                      </c:pt>
                      <c:pt idx="13258">
                        <c:v>44832.118750000001</c:v>
                      </c:pt>
                      <c:pt idx="13259">
                        <c:v>44832.118761574071</c:v>
                      </c:pt>
                      <c:pt idx="13260">
                        <c:v>44832.118773148148</c:v>
                      </c:pt>
                      <c:pt idx="13261">
                        <c:v>44832.118784722225</c:v>
                      </c:pt>
                      <c:pt idx="13262">
                        <c:v>44832.118796296294</c:v>
                      </c:pt>
                      <c:pt idx="13263">
                        <c:v>44832.118807870371</c:v>
                      </c:pt>
                      <c:pt idx="13264">
                        <c:v>44832.118819444448</c:v>
                      </c:pt>
                      <c:pt idx="13265">
                        <c:v>44832.118831018517</c:v>
                      </c:pt>
                      <c:pt idx="13266">
                        <c:v>44832.118842592594</c:v>
                      </c:pt>
                      <c:pt idx="13267">
                        <c:v>44832.118854166663</c:v>
                      </c:pt>
                      <c:pt idx="13268">
                        <c:v>44832.11886574074</c:v>
                      </c:pt>
                      <c:pt idx="13269">
                        <c:v>44832.118877314817</c:v>
                      </c:pt>
                      <c:pt idx="13270">
                        <c:v>44832.118888888886</c:v>
                      </c:pt>
                      <c:pt idx="13271">
                        <c:v>44832.118900462963</c:v>
                      </c:pt>
                      <c:pt idx="13272">
                        <c:v>44832.11891203704</c:v>
                      </c:pt>
                      <c:pt idx="13273">
                        <c:v>44832.118923611109</c:v>
                      </c:pt>
                      <c:pt idx="13274">
                        <c:v>44832.118935185186</c:v>
                      </c:pt>
                      <c:pt idx="13275">
                        <c:v>44832.118946759256</c:v>
                      </c:pt>
                      <c:pt idx="13276">
                        <c:v>44832.118958333333</c:v>
                      </c:pt>
                      <c:pt idx="13277">
                        <c:v>44832.118969907409</c:v>
                      </c:pt>
                      <c:pt idx="13278">
                        <c:v>44832.118981481479</c:v>
                      </c:pt>
                      <c:pt idx="13279">
                        <c:v>44832.118993055556</c:v>
                      </c:pt>
                      <c:pt idx="13280">
                        <c:v>44832.119004629632</c:v>
                      </c:pt>
                      <c:pt idx="13281">
                        <c:v>44832.119016203702</c:v>
                      </c:pt>
                      <c:pt idx="13282">
                        <c:v>44832.119027777779</c:v>
                      </c:pt>
                      <c:pt idx="13283">
                        <c:v>44832.119039351855</c:v>
                      </c:pt>
                      <c:pt idx="13284">
                        <c:v>44832.119050925925</c:v>
                      </c:pt>
                      <c:pt idx="13285">
                        <c:v>44832.119062500002</c:v>
                      </c:pt>
                      <c:pt idx="13286">
                        <c:v>44832.119074074071</c:v>
                      </c:pt>
                      <c:pt idx="13287">
                        <c:v>44832.119085648148</c:v>
                      </c:pt>
                      <c:pt idx="13288">
                        <c:v>44832.119097222225</c:v>
                      </c:pt>
                      <c:pt idx="13289">
                        <c:v>44832.119108796294</c:v>
                      </c:pt>
                      <c:pt idx="13290">
                        <c:v>44832.119120370371</c:v>
                      </c:pt>
                      <c:pt idx="13291">
                        <c:v>44832.119131944448</c:v>
                      </c:pt>
                      <c:pt idx="13292">
                        <c:v>44832.119143518517</c:v>
                      </c:pt>
                      <c:pt idx="13293">
                        <c:v>44832.119155092594</c:v>
                      </c:pt>
                      <c:pt idx="13294">
                        <c:v>44832.119166666664</c:v>
                      </c:pt>
                      <c:pt idx="13295">
                        <c:v>44832.11917824074</c:v>
                      </c:pt>
                      <c:pt idx="13296">
                        <c:v>44832.119189814817</c:v>
                      </c:pt>
                      <c:pt idx="13297">
                        <c:v>44832.119201388887</c:v>
                      </c:pt>
                      <c:pt idx="13298">
                        <c:v>44832.119212962964</c:v>
                      </c:pt>
                      <c:pt idx="13299">
                        <c:v>44832.11922453704</c:v>
                      </c:pt>
                      <c:pt idx="13300">
                        <c:v>44832.11923611111</c:v>
                      </c:pt>
                      <c:pt idx="13301">
                        <c:v>44832.119247685187</c:v>
                      </c:pt>
                      <c:pt idx="13302">
                        <c:v>44832.119259259256</c:v>
                      </c:pt>
                      <c:pt idx="13303">
                        <c:v>44832.119270833333</c:v>
                      </c:pt>
                      <c:pt idx="13304">
                        <c:v>44832.11928240741</c:v>
                      </c:pt>
                      <c:pt idx="13305">
                        <c:v>44832.119293981479</c:v>
                      </c:pt>
                      <c:pt idx="13306">
                        <c:v>44832.119305555556</c:v>
                      </c:pt>
                      <c:pt idx="13307">
                        <c:v>44832.119317129633</c:v>
                      </c:pt>
                      <c:pt idx="13308">
                        <c:v>44832.119328703702</c:v>
                      </c:pt>
                      <c:pt idx="13309">
                        <c:v>44832.119340277779</c:v>
                      </c:pt>
                      <c:pt idx="13310">
                        <c:v>44832.119351851848</c:v>
                      </c:pt>
                      <c:pt idx="13311">
                        <c:v>44832.119363425925</c:v>
                      </c:pt>
                      <c:pt idx="13312">
                        <c:v>44832.119375000002</c:v>
                      </c:pt>
                      <c:pt idx="13313">
                        <c:v>44832.119386574072</c:v>
                      </c:pt>
                      <c:pt idx="13314">
                        <c:v>44832.119398148148</c:v>
                      </c:pt>
                      <c:pt idx="13315">
                        <c:v>44832.119409722225</c:v>
                      </c:pt>
                      <c:pt idx="13316">
                        <c:v>44832.119421296295</c:v>
                      </c:pt>
                      <c:pt idx="13317">
                        <c:v>44832.119432870371</c:v>
                      </c:pt>
                      <c:pt idx="13318">
                        <c:v>44832.119444444441</c:v>
                      </c:pt>
                      <c:pt idx="13319">
                        <c:v>44832.119456018518</c:v>
                      </c:pt>
                      <c:pt idx="13320">
                        <c:v>44832.119467592594</c:v>
                      </c:pt>
                      <c:pt idx="13321">
                        <c:v>44832.119479166664</c:v>
                      </c:pt>
                      <c:pt idx="13322">
                        <c:v>44832.119490740741</c:v>
                      </c:pt>
                      <c:pt idx="13323">
                        <c:v>44832.119502314818</c:v>
                      </c:pt>
                      <c:pt idx="13324">
                        <c:v>44832.119513888887</c:v>
                      </c:pt>
                      <c:pt idx="13325">
                        <c:v>44832.119525462964</c:v>
                      </c:pt>
                      <c:pt idx="13326">
                        <c:v>44832.119537037041</c:v>
                      </c:pt>
                      <c:pt idx="13327">
                        <c:v>44832.11954861111</c:v>
                      </c:pt>
                      <c:pt idx="13328">
                        <c:v>44832.119560185187</c:v>
                      </c:pt>
                      <c:pt idx="13329">
                        <c:v>44832.119571759256</c:v>
                      </c:pt>
                      <c:pt idx="13330">
                        <c:v>44832.119583333333</c:v>
                      </c:pt>
                      <c:pt idx="13331">
                        <c:v>44832.11959490741</c:v>
                      </c:pt>
                      <c:pt idx="13332">
                        <c:v>44832.119606481479</c:v>
                      </c:pt>
                      <c:pt idx="13333">
                        <c:v>44832.119618055556</c:v>
                      </c:pt>
                      <c:pt idx="13334">
                        <c:v>44832.119629629633</c:v>
                      </c:pt>
                      <c:pt idx="13335">
                        <c:v>44832.119641203702</c:v>
                      </c:pt>
                      <c:pt idx="13336">
                        <c:v>44832.119652777779</c:v>
                      </c:pt>
                      <c:pt idx="13337">
                        <c:v>44832.119664351849</c:v>
                      </c:pt>
                      <c:pt idx="13338">
                        <c:v>44832.119675925926</c:v>
                      </c:pt>
                      <c:pt idx="13339">
                        <c:v>44832.119687500002</c:v>
                      </c:pt>
                      <c:pt idx="13340">
                        <c:v>44832.119699074072</c:v>
                      </c:pt>
                      <c:pt idx="13341">
                        <c:v>44832.119710648149</c:v>
                      </c:pt>
                      <c:pt idx="13342">
                        <c:v>44832.119722222225</c:v>
                      </c:pt>
                      <c:pt idx="13343">
                        <c:v>44832.119733796295</c:v>
                      </c:pt>
                      <c:pt idx="13344">
                        <c:v>44832.119745370372</c:v>
                      </c:pt>
                      <c:pt idx="13345">
                        <c:v>44832.119756944441</c:v>
                      </c:pt>
                      <c:pt idx="13346">
                        <c:v>44832.119768518518</c:v>
                      </c:pt>
                      <c:pt idx="13347">
                        <c:v>44832.119780092595</c:v>
                      </c:pt>
                      <c:pt idx="13348">
                        <c:v>44832.119791666664</c:v>
                      </c:pt>
                      <c:pt idx="13349">
                        <c:v>44832.119803240741</c:v>
                      </c:pt>
                      <c:pt idx="13350">
                        <c:v>44832.119814814818</c:v>
                      </c:pt>
                      <c:pt idx="13351">
                        <c:v>44832.119826388887</c:v>
                      </c:pt>
                      <c:pt idx="13352">
                        <c:v>44832.119837962964</c:v>
                      </c:pt>
                      <c:pt idx="13353">
                        <c:v>44832.119849537034</c:v>
                      </c:pt>
                      <c:pt idx="13354">
                        <c:v>44832.11986111111</c:v>
                      </c:pt>
                      <c:pt idx="13355">
                        <c:v>44832.119872685187</c:v>
                      </c:pt>
                      <c:pt idx="13356">
                        <c:v>44832.119884259257</c:v>
                      </c:pt>
                      <c:pt idx="13357">
                        <c:v>44832.119895833333</c:v>
                      </c:pt>
                      <c:pt idx="13358">
                        <c:v>44832.11990740741</c:v>
                      </c:pt>
                      <c:pt idx="13359">
                        <c:v>44832.11991898148</c:v>
                      </c:pt>
                      <c:pt idx="13360">
                        <c:v>44832.119930555556</c:v>
                      </c:pt>
                      <c:pt idx="13361">
                        <c:v>44832.119942129626</c:v>
                      </c:pt>
                      <c:pt idx="13362">
                        <c:v>44832.119953703703</c:v>
                      </c:pt>
                      <c:pt idx="13363">
                        <c:v>44832.11996527778</c:v>
                      </c:pt>
                      <c:pt idx="13364">
                        <c:v>44832.119976851849</c:v>
                      </c:pt>
                      <c:pt idx="13365">
                        <c:v>44832.119988425926</c:v>
                      </c:pt>
                      <c:pt idx="13366">
                        <c:v>44832.12</c:v>
                      </c:pt>
                      <c:pt idx="13367">
                        <c:v>44832.120011574072</c:v>
                      </c:pt>
                      <c:pt idx="13368">
                        <c:v>44832.120023148149</c:v>
                      </c:pt>
                      <c:pt idx="13369">
                        <c:v>44832.120034722226</c:v>
                      </c:pt>
                      <c:pt idx="13370">
                        <c:v>44832.120046296295</c:v>
                      </c:pt>
                      <c:pt idx="13371">
                        <c:v>44832.120057870372</c:v>
                      </c:pt>
                      <c:pt idx="13372">
                        <c:v>44832.120069444441</c:v>
                      </c:pt>
                      <c:pt idx="13373">
                        <c:v>44832.120081018518</c:v>
                      </c:pt>
                      <c:pt idx="13374">
                        <c:v>44832.120092592595</c:v>
                      </c:pt>
                      <c:pt idx="13375">
                        <c:v>44832.120104166665</c:v>
                      </c:pt>
                      <c:pt idx="13376">
                        <c:v>44832.120115740741</c:v>
                      </c:pt>
                      <c:pt idx="13377">
                        <c:v>44832.120127314818</c:v>
                      </c:pt>
                      <c:pt idx="13378">
                        <c:v>44832.120138888888</c:v>
                      </c:pt>
                      <c:pt idx="13379">
                        <c:v>44832.120150462964</c:v>
                      </c:pt>
                      <c:pt idx="13380">
                        <c:v>44832.120162037034</c:v>
                      </c:pt>
                      <c:pt idx="13381">
                        <c:v>44832.120173611111</c:v>
                      </c:pt>
                      <c:pt idx="13382">
                        <c:v>44832.120185185187</c:v>
                      </c:pt>
                      <c:pt idx="13383">
                        <c:v>44832.120196759257</c:v>
                      </c:pt>
                      <c:pt idx="13384">
                        <c:v>44832.120208333334</c:v>
                      </c:pt>
                      <c:pt idx="13385">
                        <c:v>44832.120219907411</c:v>
                      </c:pt>
                      <c:pt idx="13386">
                        <c:v>44832.12023148148</c:v>
                      </c:pt>
                      <c:pt idx="13387">
                        <c:v>44832.120243055557</c:v>
                      </c:pt>
                      <c:pt idx="13388">
                        <c:v>44832.120254629626</c:v>
                      </c:pt>
                      <c:pt idx="13389">
                        <c:v>44832.120266203703</c:v>
                      </c:pt>
                      <c:pt idx="13390">
                        <c:v>44832.12027777778</c:v>
                      </c:pt>
                      <c:pt idx="13391">
                        <c:v>44832.120289351849</c:v>
                      </c:pt>
                      <c:pt idx="13392">
                        <c:v>44832.120300925926</c:v>
                      </c:pt>
                      <c:pt idx="13393">
                        <c:v>44832.120312500003</c:v>
                      </c:pt>
                      <c:pt idx="13394">
                        <c:v>44832.120324074072</c:v>
                      </c:pt>
                      <c:pt idx="13395">
                        <c:v>44832.120335648149</c:v>
                      </c:pt>
                      <c:pt idx="13396">
                        <c:v>44832.120347222219</c:v>
                      </c:pt>
                      <c:pt idx="13397">
                        <c:v>44832.120358796295</c:v>
                      </c:pt>
                      <c:pt idx="13398">
                        <c:v>44832.120370370372</c:v>
                      </c:pt>
                      <c:pt idx="13399">
                        <c:v>44832.120381944442</c:v>
                      </c:pt>
                      <c:pt idx="13400">
                        <c:v>44832.120393518519</c:v>
                      </c:pt>
                      <c:pt idx="13401">
                        <c:v>44832.120405092595</c:v>
                      </c:pt>
                      <c:pt idx="13402">
                        <c:v>44832.120416666665</c:v>
                      </c:pt>
                      <c:pt idx="13403">
                        <c:v>44832.120428240742</c:v>
                      </c:pt>
                      <c:pt idx="13404">
                        <c:v>44832.120439814818</c:v>
                      </c:pt>
                      <c:pt idx="13405">
                        <c:v>44832.120451388888</c:v>
                      </c:pt>
                      <c:pt idx="13406">
                        <c:v>44832.120462962965</c:v>
                      </c:pt>
                      <c:pt idx="13407">
                        <c:v>44832.120474537034</c:v>
                      </c:pt>
                      <c:pt idx="13408">
                        <c:v>44832.120486111111</c:v>
                      </c:pt>
                      <c:pt idx="13409">
                        <c:v>44832.120497685188</c:v>
                      </c:pt>
                      <c:pt idx="13410">
                        <c:v>44832.120509259257</c:v>
                      </c:pt>
                      <c:pt idx="13411">
                        <c:v>44832.120520833334</c:v>
                      </c:pt>
                      <c:pt idx="13412">
                        <c:v>44832.120532407411</c:v>
                      </c:pt>
                      <c:pt idx="13413">
                        <c:v>44832.12054398148</c:v>
                      </c:pt>
                      <c:pt idx="13414">
                        <c:v>44832.120555555557</c:v>
                      </c:pt>
                      <c:pt idx="13415">
                        <c:v>44832.120567129627</c:v>
                      </c:pt>
                      <c:pt idx="13416">
                        <c:v>44832.120578703703</c:v>
                      </c:pt>
                      <c:pt idx="13417">
                        <c:v>44832.12059027778</c:v>
                      </c:pt>
                      <c:pt idx="13418">
                        <c:v>44832.12060185185</c:v>
                      </c:pt>
                      <c:pt idx="13419">
                        <c:v>44832.120613425926</c:v>
                      </c:pt>
                      <c:pt idx="13420">
                        <c:v>44832.120625000003</c:v>
                      </c:pt>
                      <c:pt idx="13421">
                        <c:v>44832.120636574073</c:v>
                      </c:pt>
                      <c:pt idx="13422">
                        <c:v>44832.120648148149</c:v>
                      </c:pt>
                      <c:pt idx="13423">
                        <c:v>44832.120659722219</c:v>
                      </c:pt>
                      <c:pt idx="13424">
                        <c:v>44832.120671296296</c:v>
                      </c:pt>
                      <c:pt idx="13425">
                        <c:v>44832.120682870373</c:v>
                      </c:pt>
                      <c:pt idx="13426">
                        <c:v>44832.120694444442</c:v>
                      </c:pt>
                      <c:pt idx="13427">
                        <c:v>44832.120706018519</c:v>
                      </c:pt>
                      <c:pt idx="13428">
                        <c:v>44832.120717592596</c:v>
                      </c:pt>
                      <c:pt idx="13429">
                        <c:v>44832.120729166665</c:v>
                      </c:pt>
                      <c:pt idx="13430">
                        <c:v>44832.120740740742</c:v>
                      </c:pt>
                      <c:pt idx="13431">
                        <c:v>44832.120752314811</c:v>
                      </c:pt>
                      <c:pt idx="13432">
                        <c:v>44832.120763888888</c:v>
                      </c:pt>
                      <c:pt idx="13433">
                        <c:v>44832.120775462965</c:v>
                      </c:pt>
                      <c:pt idx="13434">
                        <c:v>44832.120787037034</c:v>
                      </c:pt>
                      <c:pt idx="13435">
                        <c:v>44832.120798611111</c:v>
                      </c:pt>
                      <c:pt idx="13436">
                        <c:v>44832.120810185188</c:v>
                      </c:pt>
                      <c:pt idx="13437">
                        <c:v>44832.120821759258</c:v>
                      </c:pt>
                      <c:pt idx="13438">
                        <c:v>44832.120833333334</c:v>
                      </c:pt>
                      <c:pt idx="13439">
                        <c:v>44832.120844907404</c:v>
                      </c:pt>
                      <c:pt idx="13440">
                        <c:v>44832.120856481481</c:v>
                      </c:pt>
                      <c:pt idx="13441">
                        <c:v>44832.120868055557</c:v>
                      </c:pt>
                      <c:pt idx="13442">
                        <c:v>44832.120879629627</c:v>
                      </c:pt>
                      <c:pt idx="13443">
                        <c:v>44832.120891203704</c:v>
                      </c:pt>
                      <c:pt idx="13444">
                        <c:v>44832.12090277778</c:v>
                      </c:pt>
                      <c:pt idx="13445">
                        <c:v>44832.12091435185</c:v>
                      </c:pt>
                      <c:pt idx="13446">
                        <c:v>44832.120925925927</c:v>
                      </c:pt>
                      <c:pt idx="13447">
                        <c:v>44832.120937500003</c:v>
                      </c:pt>
                      <c:pt idx="13448">
                        <c:v>44832.120949074073</c:v>
                      </c:pt>
                      <c:pt idx="13449">
                        <c:v>44832.12096064815</c:v>
                      </c:pt>
                      <c:pt idx="13450">
                        <c:v>44832.120972222219</c:v>
                      </c:pt>
                      <c:pt idx="13451">
                        <c:v>44832.120983796296</c:v>
                      </c:pt>
                      <c:pt idx="13452">
                        <c:v>44832.120995370373</c:v>
                      </c:pt>
                      <c:pt idx="13453">
                        <c:v>44832.121006944442</c:v>
                      </c:pt>
                      <c:pt idx="13454">
                        <c:v>44832.121018518519</c:v>
                      </c:pt>
                      <c:pt idx="13455">
                        <c:v>44832.121030092596</c:v>
                      </c:pt>
                      <c:pt idx="13456">
                        <c:v>44832.121041666665</c:v>
                      </c:pt>
                      <c:pt idx="13457">
                        <c:v>44832.121053240742</c:v>
                      </c:pt>
                      <c:pt idx="13458">
                        <c:v>44832.121064814812</c:v>
                      </c:pt>
                      <c:pt idx="13459">
                        <c:v>44832.121076388888</c:v>
                      </c:pt>
                      <c:pt idx="13460">
                        <c:v>44832.121087962965</c:v>
                      </c:pt>
                      <c:pt idx="13461">
                        <c:v>44832.121099537035</c:v>
                      </c:pt>
                      <c:pt idx="13462">
                        <c:v>44832.121111111112</c:v>
                      </c:pt>
                      <c:pt idx="13463">
                        <c:v>44832.121122685188</c:v>
                      </c:pt>
                      <c:pt idx="13464">
                        <c:v>44832.121134259258</c:v>
                      </c:pt>
                      <c:pt idx="13465">
                        <c:v>44832.121145833335</c:v>
                      </c:pt>
                      <c:pt idx="13466">
                        <c:v>44832.121157407404</c:v>
                      </c:pt>
                      <c:pt idx="13467">
                        <c:v>44832.121168981481</c:v>
                      </c:pt>
                      <c:pt idx="13468">
                        <c:v>44832.121180555558</c:v>
                      </c:pt>
                      <c:pt idx="13469">
                        <c:v>44832.121192129627</c:v>
                      </c:pt>
                      <c:pt idx="13470">
                        <c:v>44832.121203703704</c:v>
                      </c:pt>
                      <c:pt idx="13471">
                        <c:v>44832.121215277781</c:v>
                      </c:pt>
                      <c:pt idx="13472">
                        <c:v>44832.12122685185</c:v>
                      </c:pt>
                      <c:pt idx="13473">
                        <c:v>44832.121238425927</c:v>
                      </c:pt>
                      <c:pt idx="13474">
                        <c:v>44832.121249999997</c:v>
                      </c:pt>
                      <c:pt idx="13475">
                        <c:v>44832.121261574073</c:v>
                      </c:pt>
                      <c:pt idx="13476">
                        <c:v>44832.12127314815</c:v>
                      </c:pt>
                      <c:pt idx="13477">
                        <c:v>44832.12128472222</c:v>
                      </c:pt>
                      <c:pt idx="13478">
                        <c:v>44832.121296296296</c:v>
                      </c:pt>
                      <c:pt idx="13479">
                        <c:v>44832.121307870373</c:v>
                      </c:pt>
                      <c:pt idx="13480">
                        <c:v>44832.121319444443</c:v>
                      </c:pt>
                      <c:pt idx="13481">
                        <c:v>44832.121331018519</c:v>
                      </c:pt>
                      <c:pt idx="13482">
                        <c:v>44832.121342592596</c:v>
                      </c:pt>
                      <c:pt idx="13483">
                        <c:v>44832.121354166666</c:v>
                      </c:pt>
                      <c:pt idx="13484">
                        <c:v>44832.121365740742</c:v>
                      </c:pt>
                      <c:pt idx="13485">
                        <c:v>44832.121377314812</c:v>
                      </c:pt>
                      <c:pt idx="13486">
                        <c:v>44832.121388888889</c:v>
                      </c:pt>
                      <c:pt idx="13487">
                        <c:v>44832.121400462966</c:v>
                      </c:pt>
                      <c:pt idx="13488">
                        <c:v>44832.121412037035</c:v>
                      </c:pt>
                      <c:pt idx="13489">
                        <c:v>44832.121423611112</c:v>
                      </c:pt>
                      <c:pt idx="13490">
                        <c:v>44832.121435185189</c:v>
                      </c:pt>
                      <c:pt idx="13491">
                        <c:v>44832.121446759258</c:v>
                      </c:pt>
                      <c:pt idx="13492">
                        <c:v>44832.121458333335</c:v>
                      </c:pt>
                      <c:pt idx="13493">
                        <c:v>44832.121469907404</c:v>
                      </c:pt>
                      <c:pt idx="13494">
                        <c:v>44832.121481481481</c:v>
                      </c:pt>
                      <c:pt idx="13495">
                        <c:v>44832.121493055558</c:v>
                      </c:pt>
                      <c:pt idx="13496">
                        <c:v>44832.121504629627</c:v>
                      </c:pt>
                      <c:pt idx="13497">
                        <c:v>44832.121516203704</c:v>
                      </c:pt>
                      <c:pt idx="13498">
                        <c:v>44832.121527777781</c:v>
                      </c:pt>
                      <c:pt idx="13499">
                        <c:v>44832.121539351851</c:v>
                      </c:pt>
                      <c:pt idx="13500">
                        <c:v>44832.121550925927</c:v>
                      </c:pt>
                      <c:pt idx="13501">
                        <c:v>44832.121562499997</c:v>
                      </c:pt>
                      <c:pt idx="13502">
                        <c:v>44832.121574074074</c:v>
                      </c:pt>
                      <c:pt idx="13503">
                        <c:v>44832.12158564815</c:v>
                      </c:pt>
                      <c:pt idx="13504">
                        <c:v>44832.12159722222</c:v>
                      </c:pt>
                      <c:pt idx="13505">
                        <c:v>44832.121608796297</c:v>
                      </c:pt>
                      <c:pt idx="13506">
                        <c:v>44832.121620370373</c:v>
                      </c:pt>
                      <c:pt idx="13507">
                        <c:v>44832.121631944443</c:v>
                      </c:pt>
                      <c:pt idx="13508">
                        <c:v>44832.12164351852</c:v>
                      </c:pt>
                      <c:pt idx="13509">
                        <c:v>44832.121655092589</c:v>
                      </c:pt>
                      <c:pt idx="13510">
                        <c:v>44832.121666666666</c:v>
                      </c:pt>
                      <c:pt idx="13511">
                        <c:v>44832.121678240743</c:v>
                      </c:pt>
                      <c:pt idx="13512">
                        <c:v>44832.121689814812</c:v>
                      </c:pt>
                      <c:pt idx="13513">
                        <c:v>44832.121712962966</c:v>
                      </c:pt>
                      <c:pt idx="13514">
                        <c:v>44832.121712962966</c:v>
                      </c:pt>
                      <c:pt idx="13515">
                        <c:v>44832.121724537035</c:v>
                      </c:pt>
                      <c:pt idx="13516">
                        <c:v>44832.121736111112</c:v>
                      </c:pt>
                      <c:pt idx="13517">
                        <c:v>44832.121747685182</c:v>
                      </c:pt>
                      <c:pt idx="13518">
                        <c:v>44832.121759259258</c:v>
                      </c:pt>
                      <c:pt idx="13519">
                        <c:v>44832.121770833335</c:v>
                      </c:pt>
                      <c:pt idx="13520">
                        <c:v>44832.121782407405</c:v>
                      </c:pt>
                      <c:pt idx="13521">
                        <c:v>44832.121793981481</c:v>
                      </c:pt>
                      <c:pt idx="13522">
                        <c:v>44832.121805555558</c:v>
                      </c:pt>
                      <c:pt idx="13523">
                        <c:v>44832.121817129628</c:v>
                      </c:pt>
                      <c:pt idx="13524">
                        <c:v>44832.121828703705</c:v>
                      </c:pt>
                      <c:pt idx="13525">
                        <c:v>44832.121840277781</c:v>
                      </c:pt>
                      <c:pt idx="13526">
                        <c:v>44832.121851851851</c:v>
                      </c:pt>
                      <c:pt idx="13527">
                        <c:v>44832.121863425928</c:v>
                      </c:pt>
                      <c:pt idx="13528">
                        <c:v>44832.121874999997</c:v>
                      </c:pt>
                      <c:pt idx="13529">
                        <c:v>44832.121886574074</c:v>
                      </c:pt>
                      <c:pt idx="13530">
                        <c:v>44832.12190972222</c:v>
                      </c:pt>
                      <c:pt idx="13531">
                        <c:v>44832.121921296297</c:v>
                      </c:pt>
                      <c:pt idx="13532">
                        <c:v>44832.121932870374</c:v>
                      </c:pt>
                      <c:pt idx="13533">
                        <c:v>44832.121944444443</c:v>
                      </c:pt>
                      <c:pt idx="13534">
                        <c:v>44832.12195601852</c:v>
                      </c:pt>
                      <c:pt idx="13535">
                        <c:v>44832.121967592589</c:v>
                      </c:pt>
                      <c:pt idx="13536">
                        <c:v>44832.121979166666</c:v>
                      </c:pt>
                      <c:pt idx="13537">
                        <c:v>44832.121990740743</c:v>
                      </c:pt>
                      <c:pt idx="13538">
                        <c:v>44832.122002314813</c:v>
                      </c:pt>
                      <c:pt idx="13539">
                        <c:v>44832.122013888889</c:v>
                      </c:pt>
                      <c:pt idx="13540">
                        <c:v>44832.122025462966</c:v>
                      </c:pt>
                      <c:pt idx="13541">
                        <c:v>44832.122037037036</c:v>
                      </c:pt>
                      <c:pt idx="13542">
                        <c:v>44832.122048611112</c:v>
                      </c:pt>
                      <c:pt idx="13543">
                        <c:v>44832.122060185182</c:v>
                      </c:pt>
                      <c:pt idx="13544">
                        <c:v>44832.122071759259</c:v>
                      </c:pt>
                      <c:pt idx="13545">
                        <c:v>44832.122083333335</c:v>
                      </c:pt>
                      <c:pt idx="13546">
                        <c:v>44832.122094907405</c:v>
                      </c:pt>
                      <c:pt idx="13547">
                        <c:v>44832.122106481482</c:v>
                      </c:pt>
                      <c:pt idx="13548">
                        <c:v>44832.122118055559</c:v>
                      </c:pt>
                      <c:pt idx="13549">
                        <c:v>44832.122129629628</c:v>
                      </c:pt>
                      <c:pt idx="13550">
                        <c:v>44832.122141203705</c:v>
                      </c:pt>
                      <c:pt idx="13551">
                        <c:v>44832.122152777774</c:v>
                      </c:pt>
                      <c:pt idx="13552">
                        <c:v>44832.122164351851</c:v>
                      </c:pt>
                      <c:pt idx="13553">
                        <c:v>44832.122175925928</c:v>
                      </c:pt>
                      <c:pt idx="13554">
                        <c:v>44832.122187499997</c:v>
                      </c:pt>
                      <c:pt idx="13555">
                        <c:v>44832.122199074074</c:v>
                      </c:pt>
                      <c:pt idx="13556">
                        <c:v>44832.122210648151</c:v>
                      </c:pt>
                      <c:pt idx="13557">
                        <c:v>44832.12222222222</c:v>
                      </c:pt>
                      <c:pt idx="13558">
                        <c:v>44832.122233796297</c:v>
                      </c:pt>
                      <c:pt idx="13559">
                        <c:v>44832.122245370374</c:v>
                      </c:pt>
                      <c:pt idx="13560">
                        <c:v>44832.122256944444</c:v>
                      </c:pt>
                      <c:pt idx="13561">
                        <c:v>44832.12226851852</c:v>
                      </c:pt>
                      <c:pt idx="13562">
                        <c:v>44832.12228009259</c:v>
                      </c:pt>
                      <c:pt idx="13563">
                        <c:v>44832.122291666667</c:v>
                      </c:pt>
                      <c:pt idx="13564">
                        <c:v>44832.122303240743</c:v>
                      </c:pt>
                      <c:pt idx="13565">
                        <c:v>44832.122314814813</c:v>
                      </c:pt>
                      <c:pt idx="13566">
                        <c:v>44832.12232638889</c:v>
                      </c:pt>
                      <c:pt idx="13567">
                        <c:v>44832.122337962966</c:v>
                      </c:pt>
                      <c:pt idx="13568">
                        <c:v>44832.122349537036</c:v>
                      </c:pt>
                      <c:pt idx="13569">
                        <c:v>44832.122361111113</c:v>
                      </c:pt>
                      <c:pt idx="13570">
                        <c:v>44832.122372685182</c:v>
                      </c:pt>
                      <c:pt idx="13571">
                        <c:v>44832.122384259259</c:v>
                      </c:pt>
                      <c:pt idx="13572">
                        <c:v>44832.122395833336</c:v>
                      </c:pt>
                      <c:pt idx="13573">
                        <c:v>44832.122407407405</c:v>
                      </c:pt>
                      <c:pt idx="13574">
                        <c:v>44832.122418981482</c:v>
                      </c:pt>
                      <c:pt idx="13575">
                        <c:v>44832.122430555559</c:v>
                      </c:pt>
                      <c:pt idx="13576">
                        <c:v>44832.122442129628</c:v>
                      </c:pt>
                      <c:pt idx="13577">
                        <c:v>44832.122453703705</c:v>
                      </c:pt>
                      <c:pt idx="13578">
                        <c:v>44832.122465277775</c:v>
                      </c:pt>
                      <c:pt idx="13579">
                        <c:v>44832.122476851851</c:v>
                      </c:pt>
                      <c:pt idx="13580">
                        <c:v>44832.122488425928</c:v>
                      </c:pt>
                      <c:pt idx="13581">
                        <c:v>44832.122499999998</c:v>
                      </c:pt>
                      <c:pt idx="13582">
                        <c:v>44832.122511574074</c:v>
                      </c:pt>
                      <c:pt idx="13583">
                        <c:v>44832.122523148151</c:v>
                      </c:pt>
                      <c:pt idx="13584">
                        <c:v>44832.122534722221</c:v>
                      </c:pt>
                      <c:pt idx="13585">
                        <c:v>44832.122546296298</c:v>
                      </c:pt>
                      <c:pt idx="13586">
                        <c:v>44832.122557870367</c:v>
                      </c:pt>
                      <c:pt idx="13587">
                        <c:v>44832.122569444444</c:v>
                      </c:pt>
                      <c:pt idx="13588">
                        <c:v>44832.122581018521</c:v>
                      </c:pt>
                      <c:pt idx="13589">
                        <c:v>44832.12259259259</c:v>
                      </c:pt>
                      <c:pt idx="13590">
                        <c:v>44832.122604166667</c:v>
                      </c:pt>
                      <c:pt idx="13591">
                        <c:v>44832.122615740744</c:v>
                      </c:pt>
                      <c:pt idx="13592">
                        <c:v>44832.122627314813</c:v>
                      </c:pt>
                      <c:pt idx="13593">
                        <c:v>44832.12263888889</c:v>
                      </c:pt>
                      <c:pt idx="13594">
                        <c:v>44832.122650462959</c:v>
                      </c:pt>
                      <c:pt idx="13595">
                        <c:v>44832.122662037036</c:v>
                      </c:pt>
                      <c:pt idx="13596">
                        <c:v>44832.122673611113</c:v>
                      </c:pt>
                      <c:pt idx="13597">
                        <c:v>44832.122685185182</c:v>
                      </c:pt>
                      <c:pt idx="13598">
                        <c:v>44832.122696759259</c:v>
                      </c:pt>
                      <c:pt idx="13599">
                        <c:v>44832.122708333336</c:v>
                      </c:pt>
                      <c:pt idx="13600">
                        <c:v>44832.122719907406</c:v>
                      </c:pt>
                      <c:pt idx="13601">
                        <c:v>44832.122731481482</c:v>
                      </c:pt>
                      <c:pt idx="13602">
                        <c:v>44832.122743055559</c:v>
                      </c:pt>
                      <c:pt idx="13603">
                        <c:v>44832.122754629629</c:v>
                      </c:pt>
                      <c:pt idx="13604">
                        <c:v>44832.122766203705</c:v>
                      </c:pt>
                      <c:pt idx="13605">
                        <c:v>44832.122777777775</c:v>
                      </c:pt>
                      <c:pt idx="13606">
                        <c:v>44832.122789351852</c:v>
                      </c:pt>
                      <c:pt idx="13607">
                        <c:v>44832.122800925928</c:v>
                      </c:pt>
                      <c:pt idx="13608">
                        <c:v>44832.122812499998</c:v>
                      </c:pt>
                      <c:pt idx="13609">
                        <c:v>44832.122824074075</c:v>
                      </c:pt>
                      <c:pt idx="13610">
                        <c:v>44832.122835648152</c:v>
                      </c:pt>
                      <c:pt idx="13611">
                        <c:v>44832.122847222221</c:v>
                      </c:pt>
                      <c:pt idx="13612">
                        <c:v>44832.122858796298</c:v>
                      </c:pt>
                      <c:pt idx="13613">
                        <c:v>44832.122870370367</c:v>
                      </c:pt>
                      <c:pt idx="13614">
                        <c:v>44832.122881944444</c:v>
                      </c:pt>
                      <c:pt idx="13615">
                        <c:v>44832.122893518521</c:v>
                      </c:pt>
                      <c:pt idx="13616">
                        <c:v>44832.12290509259</c:v>
                      </c:pt>
                      <c:pt idx="13617">
                        <c:v>44832.122916666667</c:v>
                      </c:pt>
                      <c:pt idx="13618">
                        <c:v>44832.122928240744</c:v>
                      </c:pt>
                      <c:pt idx="13619">
                        <c:v>44832.122939814813</c:v>
                      </c:pt>
                      <c:pt idx="13620">
                        <c:v>44832.12295138889</c:v>
                      </c:pt>
                      <c:pt idx="13621">
                        <c:v>44832.12296296296</c:v>
                      </c:pt>
                      <c:pt idx="13622">
                        <c:v>44832.122974537036</c:v>
                      </c:pt>
                      <c:pt idx="13623">
                        <c:v>44832.122986111113</c:v>
                      </c:pt>
                      <c:pt idx="13624">
                        <c:v>44832.122997685183</c:v>
                      </c:pt>
                      <c:pt idx="13625">
                        <c:v>44832.12300925926</c:v>
                      </c:pt>
                      <c:pt idx="13626">
                        <c:v>44832.123020833336</c:v>
                      </c:pt>
                      <c:pt idx="13627">
                        <c:v>44832.123032407406</c:v>
                      </c:pt>
                      <c:pt idx="13628">
                        <c:v>44832.123043981483</c:v>
                      </c:pt>
                      <c:pt idx="13629">
                        <c:v>44832.123055555552</c:v>
                      </c:pt>
                      <c:pt idx="13630">
                        <c:v>44832.123067129629</c:v>
                      </c:pt>
                      <c:pt idx="13631">
                        <c:v>44832.123078703706</c:v>
                      </c:pt>
                      <c:pt idx="13632">
                        <c:v>44832.123090277775</c:v>
                      </c:pt>
                      <c:pt idx="13633">
                        <c:v>44832.123101851852</c:v>
                      </c:pt>
                      <c:pt idx="13634">
                        <c:v>44832.123113425929</c:v>
                      </c:pt>
                      <c:pt idx="13635">
                        <c:v>44832.123124999998</c:v>
                      </c:pt>
                      <c:pt idx="13636">
                        <c:v>44832.123136574075</c:v>
                      </c:pt>
                      <c:pt idx="13637">
                        <c:v>44832.123148148145</c:v>
                      </c:pt>
                      <c:pt idx="13638">
                        <c:v>44832.123159722221</c:v>
                      </c:pt>
                      <c:pt idx="13639">
                        <c:v>44832.123171296298</c:v>
                      </c:pt>
                      <c:pt idx="13640">
                        <c:v>44832.123182870368</c:v>
                      </c:pt>
                      <c:pt idx="13641">
                        <c:v>44832.123194444444</c:v>
                      </c:pt>
                      <c:pt idx="13642">
                        <c:v>44832.123206018521</c:v>
                      </c:pt>
                      <c:pt idx="13643">
                        <c:v>44832.123217592591</c:v>
                      </c:pt>
                      <c:pt idx="13644">
                        <c:v>44832.123229166667</c:v>
                      </c:pt>
                      <c:pt idx="13645">
                        <c:v>44832.123240740744</c:v>
                      </c:pt>
                      <c:pt idx="13646">
                        <c:v>44832.123252314814</c:v>
                      </c:pt>
                      <c:pt idx="13647">
                        <c:v>44832.123263888891</c:v>
                      </c:pt>
                      <c:pt idx="13648">
                        <c:v>44832.12327546296</c:v>
                      </c:pt>
                      <c:pt idx="13649">
                        <c:v>44832.123287037037</c:v>
                      </c:pt>
                      <c:pt idx="13650">
                        <c:v>44832.123298611114</c:v>
                      </c:pt>
                      <c:pt idx="13651">
                        <c:v>44832.123310185183</c:v>
                      </c:pt>
                      <c:pt idx="13652">
                        <c:v>44832.12332175926</c:v>
                      </c:pt>
                      <c:pt idx="13653">
                        <c:v>44832.123333333337</c:v>
                      </c:pt>
                      <c:pt idx="13654">
                        <c:v>44832.123344907406</c:v>
                      </c:pt>
                      <c:pt idx="13655">
                        <c:v>44832.123356481483</c:v>
                      </c:pt>
                      <c:pt idx="13656">
                        <c:v>44832.123368055552</c:v>
                      </c:pt>
                      <c:pt idx="13657">
                        <c:v>44832.123379629629</c:v>
                      </c:pt>
                      <c:pt idx="13658">
                        <c:v>44832.123391203706</c:v>
                      </c:pt>
                      <c:pt idx="13659">
                        <c:v>44832.123402777775</c:v>
                      </c:pt>
                      <c:pt idx="13660">
                        <c:v>44832.123414351852</c:v>
                      </c:pt>
                      <c:pt idx="13661">
                        <c:v>44832.123425925929</c:v>
                      </c:pt>
                      <c:pt idx="13662">
                        <c:v>44832.123437499999</c:v>
                      </c:pt>
                      <c:pt idx="13663">
                        <c:v>44832.123449074075</c:v>
                      </c:pt>
                      <c:pt idx="13664">
                        <c:v>44832.123460648145</c:v>
                      </c:pt>
                      <c:pt idx="13665">
                        <c:v>44832.123472222222</c:v>
                      </c:pt>
                      <c:pt idx="13666">
                        <c:v>44832.123483796298</c:v>
                      </c:pt>
                      <c:pt idx="13667">
                        <c:v>44832.123495370368</c:v>
                      </c:pt>
                      <c:pt idx="13668">
                        <c:v>44832.123506944445</c:v>
                      </c:pt>
                      <c:pt idx="13669">
                        <c:v>44832.123518518521</c:v>
                      </c:pt>
                      <c:pt idx="13670">
                        <c:v>44832.123530092591</c:v>
                      </c:pt>
                      <c:pt idx="13671">
                        <c:v>44832.123541666668</c:v>
                      </c:pt>
                      <c:pt idx="13672">
                        <c:v>44832.123553240737</c:v>
                      </c:pt>
                      <c:pt idx="13673">
                        <c:v>44832.123564814814</c:v>
                      </c:pt>
                      <c:pt idx="13674">
                        <c:v>44832.123576388891</c:v>
                      </c:pt>
                      <c:pt idx="13675">
                        <c:v>44832.12358796296</c:v>
                      </c:pt>
                      <c:pt idx="13676">
                        <c:v>44832.123599537037</c:v>
                      </c:pt>
                      <c:pt idx="13677">
                        <c:v>44832.123611111114</c:v>
                      </c:pt>
                      <c:pt idx="13678">
                        <c:v>44832.123622685183</c:v>
                      </c:pt>
                      <c:pt idx="13679">
                        <c:v>44832.12363425926</c:v>
                      </c:pt>
                      <c:pt idx="13680">
                        <c:v>44832.123645833337</c:v>
                      </c:pt>
                      <c:pt idx="13681">
                        <c:v>44832.123657407406</c:v>
                      </c:pt>
                      <c:pt idx="13682">
                        <c:v>44832.123668981483</c:v>
                      </c:pt>
                      <c:pt idx="13683">
                        <c:v>44832.123680555553</c:v>
                      </c:pt>
                      <c:pt idx="13684">
                        <c:v>44832.123692129629</c:v>
                      </c:pt>
                      <c:pt idx="13685">
                        <c:v>44832.123703703706</c:v>
                      </c:pt>
                      <c:pt idx="13686">
                        <c:v>44832.123715277776</c:v>
                      </c:pt>
                      <c:pt idx="13687">
                        <c:v>44832.123726851853</c:v>
                      </c:pt>
                      <c:pt idx="13688">
                        <c:v>44832.123738425929</c:v>
                      </c:pt>
                      <c:pt idx="13689">
                        <c:v>44832.123749999999</c:v>
                      </c:pt>
                      <c:pt idx="13690">
                        <c:v>44832.123761574076</c:v>
                      </c:pt>
                      <c:pt idx="13691">
                        <c:v>44832.123773148145</c:v>
                      </c:pt>
                      <c:pt idx="13692">
                        <c:v>44832.123784722222</c:v>
                      </c:pt>
                      <c:pt idx="13693">
                        <c:v>44832.123796296299</c:v>
                      </c:pt>
                      <c:pt idx="13694">
                        <c:v>44832.123807870368</c:v>
                      </c:pt>
                      <c:pt idx="13695">
                        <c:v>44832.123819444445</c:v>
                      </c:pt>
                      <c:pt idx="13696">
                        <c:v>44832.123831018522</c:v>
                      </c:pt>
                      <c:pt idx="13697">
                        <c:v>44832.123842592591</c:v>
                      </c:pt>
                      <c:pt idx="13698">
                        <c:v>44832.123854166668</c:v>
                      </c:pt>
                      <c:pt idx="13699">
                        <c:v>44832.123865740738</c:v>
                      </c:pt>
                      <c:pt idx="13700">
                        <c:v>44832.123877314814</c:v>
                      </c:pt>
                      <c:pt idx="13701">
                        <c:v>44832.123888888891</c:v>
                      </c:pt>
                      <c:pt idx="13702">
                        <c:v>44832.123900462961</c:v>
                      </c:pt>
                      <c:pt idx="13703">
                        <c:v>44832.123912037037</c:v>
                      </c:pt>
                      <c:pt idx="13704">
                        <c:v>44832.123923611114</c:v>
                      </c:pt>
                      <c:pt idx="13705">
                        <c:v>44832.123935185184</c:v>
                      </c:pt>
                      <c:pt idx="13706">
                        <c:v>44832.12394675926</c:v>
                      </c:pt>
                      <c:pt idx="13707">
                        <c:v>44832.12395833333</c:v>
                      </c:pt>
                      <c:pt idx="13708">
                        <c:v>44832.123969907407</c:v>
                      </c:pt>
                      <c:pt idx="13709">
                        <c:v>44832.123981481483</c:v>
                      </c:pt>
                      <c:pt idx="13710">
                        <c:v>44832.123993055553</c:v>
                      </c:pt>
                      <c:pt idx="13711">
                        <c:v>44832.12400462963</c:v>
                      </c:pt>
                      <c:pt idx="13712">
                        <c:v>44832.124016203707</c:v>
                      </c:pt>
                      <c:pt idx="13713">
                        <c:v>44832.124027777776</c:v>
                      </c:pt>
                      <c:pt idx="13714">
                        <c:v>44832.124039351853</c:v>
                      </c:pt>
                      <c:pt idx="13715">
                        <c:v>44832.124050925922</c:v>
                      </c:pt>
                      <c:pt idx="13716">
                        <c:v>44832.124062499999</c:v>
                      </c:pt>
                      <c:pt idx="13717">
                        <c:v>44832.124074074076</c:v>
                      </c:pt>
                      <c:pt idx="13718">
                        <c:v>44832.124085648145</c:v>
                      </c:pt>
                      <c:pt idx="13719">
                        <c:v>44832.124097222222</c:v>
                      </c:pt>
                      <c:pt idx="13720">
                        <c:v>44832.124108796299</c:v>
                      </c:pt>
                      <c:pt idx="13721">
                        <c:v>44832.124120370368</c:v>
                      </c:pt>
                      <c:pt idx="13722">
                        <c:v>44832.124131944445</c:v>
                      </c:pt>
                      <c:pt idx="13723">
                        <c:v>44832.124143518522</c:v>
                      </c:pt>
                      <c:pt idx="13724">
                        <c:v>44832.124155092592</c:v>
                      </c:pt>
                      <c:pt idx="13725">
                        <c:v>44832.124166666668</c:v>
                      </c:pt>
                      <c:pt idx="13726">
                        <c:v>44832.124178240738</c:v>
                      </c:pt>
                      <c:pt idx="13727">
                        <c:v>44832.124189814815</c:v>
                      </c:pt>
                      <c:pt idx="13728">
                        <c:v>44832.124201388891</c:v>
                      </c:pt>
                      <c:pt idx="13729">
                        <c:v>44832.124212962961</c:v>
                      </c:pt>
                      <c:pt idx="13730">
                        <c:v>44832.124224537038</c:v>
                      </c:pt>
                      <c:pt idx="13731">
                        <c:v>44832.124236111114</c:v>
                      </c:pt>
                      <c:pt idx="13732">
                        <c:v>44832.124247685184</c:v>
                      </c:pt>
                      <c:pt idx="13733">
                        <c:v>44832.124259259261</c:v>
                      </c:pt>
                      <c:pt idx="13734">
                        <c:v>44832.12427083333</c:v>
                      </c:pt>
                      <c:pt idx="13735">
                        <c:v>44832.124282407407</c:v>
                      </c:pt>
                      <c:pt idx="13736">
                        <c:v>44832.124293981484</c:v>
                      </c:pt>
                      <c:pt idx="13737">
                        <c:v>44832.124305555553</c:v>
                      </c:pt>
                      <c:pt idx="13738">
                        <c:v>44832.12431712963</c:v>
                      </c:pt>
                      <c:pt idx="13739">
                        <c:v>44832.124328703707</c:v>
                      </c:pt>
                      <c:pt idx="13740">
                        <c:v>44832.124340277776</c:v>
                      </c:pt>
                      <c:pt idx="13741">
                        <c:v>44832.124351851853</c:v>
                      </c:pt>
                      <c:pt idx="13742">
                        <c:v>44832.124363425923</c:v>
                      </c:pt>
                      <c:pt idx="13743">
                        <c:v>44832.124374999999</c:v>
                      </c:pt>
                      <c:pt idx="13744">
                        <c:v>44832.124386574076</c:v>
                      </c:pt>
                      <c:pt idx="13745">
                        <c:v>44832.124398148146</c:v>
                      </c:pt>
                      <c:pt idx="13746">
                        <c:v>44832.124409722222</c:v>
                      </c:pt>
                      <c:pt idx="13747">
                        <c:v>44832.124421296299</c:v>
                      </c:pt>
                      <c:pt idx="13748">
                        <c:v>44832.124432870369</c:v>
                      </c:pt>
                      <c:pt idx="13749">
                        <c:v>44832.124444444446</c:v>
                      </c:pt>
                      <c:pt idx="13750">
                        <c:v>44832.124456018515</c:v>
                      </c:pt>
                      <c:pt idx="13751">
                        <c:v>44832.124467592592</c:v>
                      </c:pt>
                      <c:pt idx="13752">
                        <c:v>44832.124479166669</c:v>
                      </c:pt>
                      <c:pt idx="13753">
                        <c:v>44832.124490740738</c:v>
                      </c:pt>
                      <c:pt idx="13754">
                        <c:v>44832.124502314815</c:v>
                      </c:pt>
                      <c:pt idx="13755">
                        <c:v>44832.124513888892</c:v>
                      </c:pt>
                      <c:pt idx="13756">
                        <c:v>44832.124525462961</c:v>
                      </c:pt>
                      <c:pt idx="13757">
                        <c:v>44832.124537037038</c:v>
                      </c:pt>
                      <c:pt idx="13758">
                        <c:v>44832.124548611115</c:v>
                      </c:pt>
                      <c:pt idx="13759">
                        <c:v>44832.124560185184</c:v>
                      </c:pt>
                      <c:pt idx="13760">
                        <c:v>44832.124571759261</c:v>
                      </c:pt>
                      <c:pt idx="13761">
                        <c:v>44832.124583333331</c:v>
                      </c:pt>
                      <c:pt idx="13762">
                        <c:v>44832.124594907407</c:v>
                      </c:pt>
                      <c:pt idx="13763">
                        <c:v>44832.124606481484</c:v>
                      </c:pt>
                      <c:pt idx="13764">
                        <c:v>44832.124618055554</c:v>
                      </c:pt>
                      <c:pt idx="13765">
                        <c:v>44832.12462962963</c:v>
                      </c:pt>
                      <c:pt idx="13766">
                        <c:v>44832.124641203707</c:v>
                      </c:pt>
                      <c:pt idx="13767">
                        <c:v>44832.124652777777</c:v>
                      </c:pt>
                      <c:pt idx="13768">
                        <c:v>44832.124664351853</c:v>
                      </c:pt>
                      <c:pt idx="13769">
                        <c:v>44832.124675925923</c:v>
                      </c:pt>
                      <c:pt idx="13770">
                        <c:v>44832.1246875</c:v>
                      </c:pt>
                      <c:pt idx="13771">
                        <c:v>44832.124699074076</c:v>
                      </c:pt>
                      <c:pt idx="13772">
                        <c:v>44832.124710648146</c:v>
                      </c:pt>
                      <c:pt idx="13773">
                        <c:v>44832.124722222223</c:v>
                      </c:pt>
                      <c:pt idx="13774">
                        <c:v>44832.1247337963</c:v>
                      </c:pt>
                      <c:pt idx="13775">
                        <c:v>44832.124745370369</c:v>
                      </c:pt>
                      <c:pt idx="13776">
                        <c:v>44832.124756944446</c:v>
                      </c:pt>
                      <c:pt idx="13777">
                        <c:v>44832.124768518515</c:v>
                      </c:pt>
                      <c:pt idx="13778">
                        <c:v>44832.124780092592</c:v>
                      </c:pt>
                      <c:pt idx="13779">
                        <c:v>44832.124791666669</c:v>
                      </c:pt>
                      <c:pt idx="13780">
                        <c:v>44832.124803240738</c:v>
                      </c:pt>
                      <c:pt idx="13781">
                        <c:v>44832.124814814815</c:v>
                      </c:pt>
                      <c:pt idx="13782">
                        <c:v>44832.124826388892</c:v>
                      </c:pt>
                      <c:pt idx="13783">
                        <c:v>44832.124837962961</c:v>
                      </c:pt>
                      <c:pt idx="13784">
                        <c:v>44832.124849537038</c:v>
                      </c:pt>
                      <c:pt idx="13785">
                        <c:v>44832.124861111108</c:v>
                      </c:pt>
                      <c:pt idx="13786">
                        <c:v>44832.124872685185</c:v>
                      </c:pt>
                      <c:pt idx="13787">
                        <c:v>44832.124884259261</c:v>
                      </c:pt>
                      <c:pt idx="13788">
                        <c:v>44832.124895833331</c:v>
                      </c:pt>
                      <c:pt idx="13789">
                        <c:v>44832.124907407408</c:v>
                      </c:pt>
                      <c:pt idx="13790">
                        <c:v>44832.124918981484</c:v>
                      </c:pt>
                      <c:pt idx="13791">
                        <c:v>44832.124930555554</c:v>
                      </c:pt>
                      <c:pt idx="13792">
                        <c:v>44832.124942129631</c:v>
                      </c:pt>
                      <c:pt idx="13793">
                        <c:v>44832.1249537037</c:v>
                      </c:pt>
                      <c:pt idx="13794">
                        <c:v>44832.124965277777</c:v>
                      </c:pt>
                      <c:pt idx="13795">
                        <c:v>44832.124976851854</c:v>
                      </c:pt>
                      <c:pt idx="13796">
                        <c:v>44832.124988425923</c:v>
                      </c:pt>
                      <c:pt idx="13797">
                        <c:v>44832.125</c:v>
                      </c:pt>
                      <c:pt idx="13798">
                        <c:v>44832.125011574077</c:v>
                      </c:pt>
                      <c:pt idx="13799">
                        <c:v>44832.125023148146</c:v>
                      </c:pt>
                      <c:pt idx="13800">
                        <c:v>44832.125034722223</c:v>
                      </c:pt>
                      <c:pt idx="13801">
                        <c:v>44832.1250462963</c:v>
                      </c:pt>
                      <c:pt idx="13802">
                        <c:v>44832.125057870369</c:v>
                      </c:pt>
                      <c:pt idx="13803">
                        <c:v>44832.125069444446</c:v>
                      </c:pt>
                      <c:pt idx="13804">
                        <c:v>44832.125081018516</c:v>
                      </c:pt>
                      <c:pt idx="13805">
                        <c:v>44832.125104166669</c:v>
                      </c:pt>
                      <c:pt idx="13806">
                        <c:v>44832.125115740739</c:v>
                      </c:pt>
                      <c:pt idx="13807">
                        <c:v>44832.125127314815</c:v>
                      </c:pt>
                      <c:pt idx="13808">
                        <c:v>44832.125138888892</c:v>
                      </c:pt>
                      <c:pt idx="13809">
                        <c:v>44832.125150462962</c:v>
                      </c:pt>
                      <c:pt idx="13810">
                        <c:v>44832.125162037039</c:v>
                      </c:pt>
                      <c:pt idx="13811">
                        <c:v>44832.125173611108</c:v>
                      </c:pt>
                      <c:pt idx="13812">
                        <c:v>44832.125185185185</c:v>
                      </c:pt>
                      <c:pt idx="13813">
                        <c:v>44832.125196759262</c:v>
                      </c:pt>
                      <c:pt idx="13814">
                        <c:v>44832.125208333331</c:v>
                      </c:pt>
                      <c:pt idx="13815">
                        <c:v>44832.125219907408</c:v>
                      </c:pt>
                      <c:pt idx="13816">
                        <c:v>44832.125231481485</c:v>
                      </c:pt>
                      <c:pt idx="13817">
                        <c:v>44832.125243055554</c:v>
                      </c:pt>
                      <c:pt idx="13818">
                        <c:v>44832.125254629631</c:v>
                      </c:pt>
                      <c:pt idx="13819">
                        <c:v>44832.1252662037</c:v>
                      </c:pt>
                      <c:pt idx="13820">
                        <c:v>44832.125277777777</c:v>
                      </c:pt>
                      <c:pt idx="13821">
                        <c:v>44832.125289351854</c:v>
                      </c:pt>
                      <c:pt idx="13822">
                        <c:v>44832.125300925924</c:v>
                      </c:pt>
                      <c:pt idx="13823">
                        <c:v>44832.1253125</c:v>
                      </c:pt>
                      <c:pt idx="13824">
                        <c:v>44832.125324074077</c:v>
                      </c:pt>
                      <c:pt idx="13825">
                        <c:v>44832.125335648147</c:v>
                      </c:pt>
                      <c:pt idx="13826">
                        <c:v>44832.125347222223</c:v>
                      </c:pt>
                      <c:pt idx="13827">
                        <c:v>44832.125358796293</c:v>
                      </c:pt>
                      <c:pt idx="13828">
                        <c:v>44832.12537037037</c:v>
                      </c:pt>
                      <c:pt idx="13829">
                        <c:v>44832.125381944446</c:v>
                      </c:pt>
                      <c:pt idx="13830">
                        <c:v>44832.125393518516</c:v>
                      </c:pt>
                      <c:pt idx="13831">
                        <c:v>44832.125405092593</c:v>
                      </c:pt>
                      <c:pt idx="13832">
                        <c:v>44832.125416666669</c:v>
                      </c:pt>
                      <c:pt idx="13833">
                        <c:v>44832.125428240739</c:v>
                      </c:pt>
                      <c:pt idx="13834">
                        <c:v>44832.125439814816</c:v>
                      </c:pt>
                      <c:pt idx="13835">
                        <c:v>44832.125451388885</c:v>
                      </c:pt>
                      <c:pt idx="13836">
                        <c:v>44832.125462962962</c:v>
                      </c:pt>
                      <c:pt idx="13837">
                        <c:v>44832.125474537039</c:v>
                      </c:pt>
                      <c:pt idx="13838">
                        <c:v>44832.125486111108</c:v>
                      </c:pt>
                      <c:pt idx="13839">
                        <c:v>44832.125497685185</c:v>
                      </c:pt>
                      <c:pt idx="13840">
                        <c:v>44832.125509259262</c:v>
                      </c:pt>
                      <c:pt idx="13841">
                        <c:v>44832.125520833331</c:v>
                      </c:pt>
                      <c:pt idx="13842">
                        <c:v>44832.125532407408</c:v>
                      </c:pt>
                      <c:pt idx="13843">
                        <c:v>44832.125543981485</c:v>
                      </c:pt>
                      <c:pt idx="13844">
                        <c:v>44832.125555555554</c:v>
                      </c:pt>
                      <c:pt idx="13845">
                        <c:v>44832.125567129631</c:v>
                      </c:pt>
                      <c:pt idx="13846">
                        <c:v>44832.125578703701</c:v>
                      </c:pt>
                      <c:pt idx="13847">
                        <c:v>44832.125590277778</c:v>
                      </c:pt>
                      <c:pt idx="13848">
                        <c:v>44832.125601851854</c:v>
                      </c:pt>
                      <c:pt idx="13849">
                        <c:v>44832.125613425924</c:v>
                      </c:pt>
                      <c:pt idx="13850">
                        <c:v>44832.125625000001</c:v>
                      </c:pt>
                      <c:pt idx="13851">
                        <c:v>44832.125636574077</c:v>
                      </c:pt>
                      <c:pt idx="13852">
                        <c:v>44832.125648148147</c:v>
                      </c:pt>
                      <c:pt idx="13853">
                        <c:v>44832.125659722224</c:v>
                      </c:pt>
                      <c:pt idx="13854">
                        <c:v>44832.125671296293</c:v>
                      </c:pt>
                      <c:pt idx="13855">
                        <c:v>44832.12568287037</c:v>
                      </c:pt>
                      <c:pt idx="13856">
                        <c:v>44832.125694444447</c:v>
                      </c:pt>
                      <c:pt idx="13857">
                        <c:v>44832.125706018516</c:v>
                      </c:pt>
                      <c:pt idx="13858">
                        <c:v>44832.125717592593</c:v>
                      </c:pt>
                      <c:pt idx="13859">
                        <c:v>44832.12572916667</c:v>
                      </c:pt>
                      <c:pt idx="13860">
                        <c:v>44832.125740740739</c:v>
                      </c:pt>
                      <c:pt idx="13861">
                        <c:v>44832.125752314816</c:v>
                      </c:pt>
                      <c:pt idx="13862">
                        <c:v>44832.125763888886</c:v>
                      </c:pt>
                      <c:pt idx="13863">
                        <c:v>44832.125775462962</c:v>
                      </c:pt>
                      <c:pt idx="13864">
                        <c:v>44832.125787037039</c:v>
                      </c:pt>
                      <c:pt idx="13865">
                        <c:v>44832.125798611109</c:v>
                      </c:pt>
                      <c:pt idx="13866">
                        <c:v>44832.125810185185</c:v>
                      </c:pt>
                      <c:pt idx="13867">
                        <c:v>44832.125821759262</c:v>
                      </c:pt>
                      <c:pt idx="13868">
                        <c:v>44832.125833333332</c:v>
                      </c:pt>
                      <c:pt idx="13869">
                        <c:v>44832.125844907408</c:v>
                      </c:pt>
                      <c:pt idx="13870">
                        <c:v>44832.125856481478</c:v>
                      </c:pt>
                      <c:pt idx="13871">
                        <c:v>44832.125868055555</c:v>
                      </c:pt>
                      <c:pt idx="13872">
                        <c:v>44832.125879629632</c:v>
                      </c:pt>
                      <c:pt idx="13873">
                        <c:v>44832.125891203701</c:v>
                      </c:pt>
                      <c:pt idx="13874">
                        <c:v>44832.125902777778</c:v>
                      </c:pt>
                      <c:pt idx="13875">
                        <c:v>44832.125914351855</c:v>
                      </c:pt>
                      <c:pt idx="13876">
                        <c:v>44832.125925925924</c:v>
                      </c:pt>
                      <c:pt idx="13877">
                        <c:v>44832.125937500001</c:v>
                      </c:pt>
                      <c:pt idx="13878">
                        <c:v>44832.125949074078</c:v>
                      </c:pt>
                      <c:pt idx="13879">
                        <c:v>44832.125960648147</c:v>
                      </c:pt>
                      <c:pt idx="13880">
                        <c:v>44832.125972222224</c:v>
                      </c:pt>
                      <c:pt idx="13881">
                        <c:v>44832.125983796293</c:v>
                      </c:pt>
                      <c:pt idx="13882">
                        <c:v>44832.12599537037</c:v>
                      </c:pt>
                      <c:pt idx="13883">
                        <c:v>44832.126006944447</c:v>
                      </c:pt>
                      <c:pt idx="13884">
                        <c:v>44832.126018518517</c:v>
                      </c:pt>
                      <c:pt idx="13885">
                        <c:v>44832.126030092593</c:v>
                      </c:pt>
                      <c:pt idx="13886">
                        <c:v>44832.12604166667</c:v>
                      </c:pt>
                      <c:pt idx="13887">
                        <c:v>44832.12605324074</c:v>
                      </c:pt>
                      <c:pt idx="13888">
                        <c:v>44832.126064814816</c:v>
                      </c:pt>
                      <c:pt idx="13889">
                        <c:v>44832.126076388886</c:v>
                      </c:pt>
                      <c:pt idx="13890">
                        <c:v>44832.126087962963</c:v>
                      </c:pt>
                      <c:pt idx="13891">
                        <c:v>44832.126099537039</c:v>
                      </c:pt>
                      <c:pt idx="13892">
                        <c:v>44832.126111111109</c:v>
                      </c:pt>
                      <c:pt idx="13893">
                        <c:v>44832.126122685186</c:v>
                      </c:pt>
                      <c:pt idx="13894">
                        <c:v>44832.126134259262</c:v>
                      </c:pt>
                      <c:pt idx="13895">
                        <c:v>44832.126145833332</c:v>
                      </c:pt>
                      <c:pt idx="13896">
                        <c:v>44832.126157407409</c:v>
                      </c:pt>
                      <c:pt idx="13897">
                        <c:v>44832.126168981478</c:v>
                      </c:pt>
                      <c:pt idx="13898">
                        <c:v>44832.126180555555</c:v>
                      </c:pt>
                      <c:pt idx="13899">
                        <c:v>44832.126192129632</c:v>
                      </c:pt>
                      <c:pt idx="13900">
                        <c:v>44832.126203703701</c:v>
                      </c:pt>
                      <c:pt idx="13901">
                        <c:v>44832.126215277778</c:v>
                      </c:pt>
                      <c:pt idx="13902">
                        <c:v>44832.126226851855</c:v>
                      </c:pt>
                      <c:pt idx="13903">
                        <c:v>44832.126238425924</c:v>
                      </c:pt>
                      <c:pt idx="13904">
                        <c:v>44832.126250000001</c:v>
                      </c:pt>
                      <c:pt idx="13905">
                        <c:v>44832.126261574071</c:v>
                      </c:pt>
                      <c:pt idx="13906">
                        <c:v>44832.126273148147</c:v>
                      </c:pt>
                      <c:pt idx="13907">
                        <c:v>44832.126284722224</c:v>
                      </c:pt>
                      <c:pt idx="13908">
                        <c:v>44832.126296296294</c:v>
                      </c:pt>
                      <c:pt idx="13909">
                        <c:v>44832.126307870371</c:v>
                      </c:pt>
                      <c:pt idx="13910">
                        <c:v>44832.126319444447</c:v>
                      </c:pt>
                      <c:pt idx="13911">
                        <c:v>44832.126331018517</c:v>
                      </c:pt>
                      <c:pt idx="13912">
                        <c:v>44832.126342592594</c:v>
                      </c:pt>
                      <c:pt idx="13913">
                        <c:v>44832.126354166663</c:v>
                      </c:pt>
                      <c:pt idx="13914">
                        <c:v>44832.12636574074</c:v>
                      </c:pt>
                      <c:pt idx="13915">
                        <c:v>44832.126377314817</c:v>
                      </c:pt>
                      <c:pt idx="13916">
                        <c:v>44832.126388888886</c:v>
                      </c:pt>
                      <c:pt idx="13917">
                        <c:v>44832.126400462963</c:v>
                      </c:pt>
                      <c:pt idx="13918">
                        <c:v>44832.12641203704</c:v>
                      </c:pt>
                      <c:pt idx="13919">
                        <c:v>44832.126423611109</c:v>
                      </c:pt>
                      <c:pt idx="13920">
                        <c:v>44832.126435185186</c:v>
                      </c:pt>
                      <c:pt idx="13921">
                        <c:v>44832.126446759263</c:v>
                      </c:pt>
                      <c:pt idx="13922">
                        <c:v>44832.126458333332</c:v>
                      </c:pt>
                      <c:pt idx="13923">
                        <c:v>44832.126469907409</c:v>
                      </c:pt>
                      <c:pt idx="13924">
                        <c:v>44832.126481481479</c:v>
                      </c:pt>
                      <c:pt idx="13925">
                        <c:v>44832.126493055555</c:v>
                      </c:pt>
                      <c:pt idx="13926">
                        <c:v>44832.126504629632</c:v>
                      </c:pt>
                      <c:pt idx="13927">
                        <c:v>44832.126516203702</c:v>
                      </c:pt>
                      <c:pt idx="13928">
                        <c:v>44832.126527777778</c:v>
                      </c:pt>
                      <c:pt idx="13929">
                        <c:v>44832.126539351855</c:v>
                      </c:pt>
                      <c:pt idx="13930">
                        <c:v>44832.126550925925</c:v>
                      </c:pt>
                      <c:pt idx="13931">
                        <c:v>44832.126562500001</c:v>
                      </c:pt>
                      <c:pt idx="13932">
                        <c:v>44832.126574074071</c:v>
                      </c:pt>
                      <c:pt idx="13933">
                        <c:v>44832.126585648148</c:v>
                      </c:pt>
                      <c:pt idx="13934">
                        <c:v>44832.126597222225</c:v>
                      </c:pt>
                      <c:pt idx="13935">
                        <c:v>44832.126608796294</c:v>
                      </c:pt>
                      <c:pt idx="13936">
                        <c:v>44832.126620370371</c:v>
                      </c:pt>
                      <c:pt idx="13937">
                        <c:v>44832.126631944448</c:v>
                      </c:pt>
                      <c:pt idx="13938">
                        <c:v>44832.126643518517</c:v>
                      </c:pt>
                      <c:pt idx="13939">
                        <c:v>44832.126655092594</c:v>
                      </c:pt>
                      <c:pt idx="13940">
                        <c:v>44832.126666666663</c:v>
                      </c:pt>
                      <c:pt idx="13941">
                        <c:v>44832.12667824074</c:v>
                      </c:pt>
                      <c:pt idx="13942">
                        <c:v>44832.126689814817</c:v>
                      </c:pt>
                      <c:pt idx="13943">
                        <c:v>44832.126701388886</c:v>
                      </c:pt>
                      <c:pt idx="13944">
                        <c:v>44832.126712962963</c:v>
                      </c:pt>
                      <c:pt idx="13945">
                        <c:v>44832.12672453704</c:v>
                      </c:pt>
                      <c:pt idx="13946">
                        <c:v>44832.126736111109</c:v>
                      </c:pt>
                      <c:pt idx="13947">
                        <c:v>44832.126747685186</c:v>
                      </c:pt>
                      <c:pt idx="13948">
                        <c:v>44832.126759259256</c:v>
                      </c:pt>
                      <c:pt idx="13949">
                        <c:v>44832.126770833333</c:v>
                      </c:pt>
                      <c:pt idx="13950">
                        <c:v>44832.126782407409</c:v>
                      </c:pt>
                      <c:pt idx="13951">
                        <c:v>44832.126793981479</c:v>
                      </c:pt>
                      <c:pt idx="13952">
                        <c:v>44832.126805555556</c:v>
                      </c:pt>
                      <c:pt idx="13953">
                        <c:v>44832.126817129632</c:v>
                      </c:pt>
                      <c:pt idx="13954">
                        <c:v>44832.126828703702</c:v>
                      </c:pt>
                      <c:pt idx="13955">
                        <c:v>44832.126840277779</c:v>
                      </c:pt>
                      <c:pt idx="13956">
                        <c:v>44832.126851851855</c:v>
                      </c:pt>
                      <c:pt idx="13957">
                        <c:v>44832.126863425925</c:v>
                      </c:pt>
                      <c:pt idx="13958">
                        <c:v>44832.126875000002</c:v>
                      </c:pt>
                      <c:pt idx="13959">
                        <c:v>44832.126886574071</c:v>
                      </c:pt>
                      <c:pt idx="13960">
                        <c:v>44832.126898148148</c:v>
                      </c:pt>
                      <c:pt idx="13961">
                        <c:v>44832.126909722225</c:v>
                      </c:pt>
                      <c:pt idx="13962">
                        <c:v>44832.126921296294</c:v>
                      </c:pt>
                      <c:pt idx="13963">
                        <c:v>44832.126932870371</c:v>
                      </c:pt>
                      <c:pt idx="13964">
                        <c:v>44832.126944444448</c:v>
                      </c:pt>
                      <c:pt idx="13965">
                        <c:v>44832.126956018517</c:v>
                      </c:pt>
                      <c:pt idx="13966">
                        <c:v>44832.126967592594</c:v>
                      </c:pt>
                      <c:pt idx="13967">
                        <c:v>44832.126979166664</c:v>
                      </c:pt>
                      <c:pt idx="13968">
                        <c:v>44832.12699074074</c:v>
                      </c:pt>
                      <c:pt idx="13969">
                        <c:v>44832.127002314817</c:v>
                      </c:pt>
                      <c:pt idx="13970">
                        <c:v>44832.127013888887</c:v>
                      </c:pt>
                      <c:pt idx="13971">
                        <c:v>44832.127025462964</c:v>
                      </c:pt>
                      <c:pt idx="13972">
                        <c:v>44832.12703703704</c:v>
                      </c:pt>
                      <c:pt idx="13973">
                        <c:v>44832.12704861111</c:v>
                      </c:pt>
                      <c:pt idx="13974">
                        <c:v>44832.127060185187</c:v>
                      </c:pt>
                      <c:pt idx="13975">
                        <c:v>44832.127071759256</c:v>
                      </c:pt>
                      <c:pt idx="13976">
                        <c:v>44832.127083333333</c:v>
                      </c:pt>
                      <c:pt idx="13977">
                        <c:v>44832.12709490741</c:v>
                      </c:pt>
                      <c:pt idx="13978">
                        <c:v>44832.127106481479</c:v>
                      </c:pt>
                      <c:pt idx="13979">
                        <c:v>44832.127118055556</c:v>
                      </c:pt>
                      <c:pt idx="13980">
                        <c:v>44832.127129629633</c:v>
                      </c:pt>
                      <c:pt idx="13981">
                        <c:v>44832.127141203702</c:v>
                      </c:pt>
                      <c:pt idx="13982">
                        <c:v>44832.127152777779</c:v>
                      </c:pt>
                      <c:pt idx="13983">
                        <c:v>44832.127164351848</c:v>
                      </c:pt>
                      <c:pt idx="13984">
                        <c:v>44832.127175925925</c:v>
                      </c:pt>
                      <c:pt idx="13985">
                        <c:v>44832.127187500002</c:v>
                      </c:pt>
                      <c:pt idx="13986">
                        <c:v>44832.127199074072</c:v>
                      </c:pt>
                      <c:pt idx="13987">
                        <c:v>44832.127210648148</c:v>
                      </c:pt>
                      <c:pt idx="13988">
                        <c:v>44832.127222222225</c:v>
                      </c:pt>
                      <c:pt idx="13989">
                        <c:v>44832.127233796295</c:v>
                      </c:pt>
                      <c:pt idx="13990">
                        <c:v>44832.127245370371</c:v>
                      </c:pt>
                      <c:pt idx="13991">
                        <c:v>44832.127256944441</c:v>
                      </c:pt>
                      <c:pt idx="13992">
                        <c:v>44832.127268518518</c:v>
                      </c:pt>
                      <c:pt idx="13993">
                        <c:v>44832.127280092594</c:v>
                      </c:pt>
                      <c:pt idx="13994">
                        <c:v>44832.127291666664</c:v>
                      </c:pt>
                      <c:pt idx="13995">
                        <c:v>44832.127303240741</c:v>
                      </c:pt>
                      <c:pt idx="13996">
                        <c:v>44832.127314814818</c:v>
                      </c:pt>
                      <c:pt idx="13997">
                        <c:v>44832.127326388887</c:v>
                      </c:pt>
                      <c:pt idx="13998">
                        <c:v>44832.127337962964</c:v>
                      </c:pt>
                      <c:pt idx="13999">
                        <c:v>44832.127349537041</c:v>
                      </c:pt>
                      <c:pt idx="14000">
                        <c:v>44832.12736111111</c:v>
                      </c:pt>
                      <c:pt idx="14001">
                        <c:v>44832.127372685187</c:v>
                      </c:pt>
                      <c:pt idx="14002">
                        <c:v>44832.127384259256</c:v>
                      </c:pt>
                      <c:pt idx="14003">
                        <c:v>44832.127395833333</c:v>
                      </c:pt>
                      <c:pt idx="14004">
                        <c:v>44832.12740740741</c:v>
                      </c:pt>
                      <c:pt idx="14005">
                        <c:v>44832.127418981479</c:v>
                      </c:pt>
                      <c:pt idx="14006">
                        <c:v>44832.127430555556</c:v>
                      </c:pt>
                      <c:pt idx="14007">
                        <c:v>44832.127442129633</c:v>
                      </c:pt>
                      <c:pt idx="14008">
                        <c:v>44832.127453703702</c:v>
                      </c:pt>
                      <c:pt idx="14009">
                        <c:v>44832.127465277779</c:v>
                      </c:pt>
                      <c:pt idx="14010">
                        <c:v>44832.127476851849</c:v>
                      </c:pt>
                      <c:pt idx="14011">
                        <c:v>44832.127488425926</c:v>
                      </c:pt>
                      <c:pt idx="14012">
                        <c:v>44832.127500000002</c:v>
                      </c:pt>
                      <c:pt idx="14013">
                        <c:v>44832.127511574072</c:v>
                      </c:pt>
                      <c:pt idx="14014">
                        <c:v>44832.127523148149</c:v>
                      </c:pt>
                      <c:pt idx="14015">
                        <c:v>44832.127534722225</c:v>
                      </c:pt>
                      <c:pt idx="14016">
                        <c:v>44832.127546296295</c:v>
                      </c:pt>
                      <c:pt idx="14017">
                        <c:v>44832.127557870372</c:v>
                      </c:pt>
                      <c:pt idx="14018">
                        <c:v>44832.127569444441</c:v>
                      </c:pt>
                      <c:pt idx="14019">
                        <c:v>44832.127581018518</c:v>
                      </c:pt>
                      <c:pt idx="14020">
                        <c:v>44832.127592592595</c:v>
                      </c:pt>
                      <c:pt idx="14021">
                        <c:v>44832.127604166664</c:v>
                      </c:pt>
                      <c:pt idx="14022">
                        <c:v>44832.127615740741</c:v>
                      </c:pt>
                      <c:pt idx="14023">
                        <c:v>44832.127627314818</c:v>
                      </c:pt>
                      <c:pt idx="14024">
                        <c:v>44832.127638888887</c:v>
                      </c:pt>
                      <c:pt idx="14025">
                        <c:v>44832.127650462964</c:v>
                      </c:pt>
                      <c:pt idx="14026">
                        <c:v>44832.127662037034</c:v>
                      </c:pt>
                      <c:pt idx="14027">
                        <c:v>44832.12767361111</c:v>
                      </c:pt>
                      <c:pt idx="14028">
                        <c:v>44832.127685185187</c:v>
                      </c:pt>
                      <c:pt idx="14029">
                        <c:v>44832.127696759257</c:v>
                      </c:pt>
                      <c:pt idx="14030">
                        <c:v>44832.127708333333</c:v>
                      </c:pt>
                      <c:pt idx="14031">
                        <c:v>44832.12771990741</c:v>
                      </c:pt>
                      <c:pt idx="14032">
                        <c:v>44832.12773148148</c:v>
                      </c:pt>
                      <c:pt idx="14033">
                        <c:v>44832.127743055556</c:v>
                      </c:pt>
                      <c:pt idx="14034">
                        <c:v>44832.127754629626</c:v>
                      </c:pt>
                      <c:pt idx="14035">
                        <c:v>44832.127766203703</c:v>
                      </c:pt>
                      <c:pt idx="14036">
                        <c:v>44832.12777777778</c:v>
                      </c:pt>
                      <c:pt idx="14037">
                        <c:v>44832.127789351849</c:v>
                      </c:pt>
                      <c:pt idx="14038">
                        <c:v>44832.127800925926</c:v>
                      </c:pt>
                      <c:pt idx="14039">
                        <c:v>44832.127812500003</c:v>
                      </c:pt>
                      <c:pt idx="14040">
                        <c:v>44832.127824074072</c:v>
                      </c:pt>
                      <c:pt idx="14041">
                        <c:v>44832.127835648149</c:v>
                      </c:pt>
                      <c:pt idx="14042">
                        <c:v>44832.127847222226</c:v>
                      </c:pt>
                      <c:pt idx="14043">
                        <c:v>44832.127858796295</c:v>
                      </c:pt>
                      <c:pt idx="14044">
                        <c:v>44832.127870370372</c:v>
                      </c:pt>
                      <c:pt idx="14045">
                        <c:v>44832.127881944441</c:v>
                      </c:pt>
                      <c:pt idx="14046">
                        <c:v>44832.127893518518</c:v>
                      </c:pt>
                      <c:pt idx="14047">
                        <c:v>44832.127905092595</c:v>
                      </c:pt>
                      <c:pt idx="14048">
                        <c:v>44832.127916666665</c:v>
                      </c:pt>
                      <c:pt idx="14049">
                        <c:v>44832.127928240741</c:v>
                      </c:pt>
                      <c:pt idx="14050">
                        <c:v>44832.127939814818</c:v>
                      </c:pt>
                      <c:pt idx="14051">
                        <c:v>44832.127951388888</c:v>
                      </c:pt>
                      <c:pt idx="14052">
                        <c:v>44832.127962962964</c:v>
                      </c:pt>
                      <c:pt idx="14053">
                        <c:v>44832.127974537034</c:v>
                      </c:pt>
                      <c:pt idx="14054">
                        <c:v>44832.127986111111</c:v>
                      </c:pt>
                      <c:pt idx="14055">
                        <c:v>44832.127997685187</c:v>
                      </c:pt>
                      <c:pt idx="14056">
                        <c:v>44832.128009259257</c:v>
                      </c:pt>
                      <c:pt idx="14057">
                        <c:v>44832.128020833334</c:v>
                      </c:pt>
                      <c:pt idx="14058">
                        <c:v>44832.128032407411</c:v>
                      </c:pt>
                      <c:pt idx="14059">
                        <c:v>44832.12804398148</c:v>
                      </c:pt>
                      <c:pt idx="14060">
                        <c:v>44832.128055555557</c:v>
                      </c:pt>
                      <c:pt idx="14061">
                        <c:v>44832.128067129626</c:v>
                      </c:pt>
                      <c:pt idx="14062">
                        <c:v>44832.128078703703</c:v>
                      </c:pt>
                      <c:pt idx="14063">
                        <c:v>44832.128101851849</c:v>
                      </c:pt>
                      <c:pt idx="14064">
                        <c:v>44832.128113425926</c:v>
                      </c:pt>
                      <c:pt idx="14065">
                        <c:v>44832.128125000003</c:v>
                      </c:pt>
                      <c:pt idx="14066">
                        <c:v>44832.128136574072</c:v>
                      </c:pt>
                      <c:pt idx="14067">
                        <c:v>44832.128148148149</c:v>
                      </c:pt>
                      <c:pt idx="14068">
                        <c:v>44832.128159722219</c:v>
                      </c:pt>
                      <c:pt idx="14069">
                        <c:v>44832.128171296295</c:v>
                      </c:pt>
                      <c:pt idx="14070">
                        <c:v>44832.128182870372</c:v>
                      </c:pt>
                      <c:pt idx="14071">
                        <c:v>44832.128194444442</c:v>
                      </c:pt>
                      <c:pt idx="14072">
                        <c:v>44832.128206018519</c:v>
                      </c:pt>
                      <c:pt idx="14073">
                        <c:v>44832.128217592595</c:v>
                      </c:pt>
                      <c:pt idx="14074">
                        <c:v>44832.128229166665</c:v>
                      </c:pt>
                      <c:pt idx="14075">
                        <c:v>44832.128240740742</c:v>
                      </c:pt>
                      <c:pt idx="14076">
                        <c:v>44832.128252314818</c:v>
                      </c:pt>
                      <c:pt idx="14077">
                        <c:v>44832.128263888888</c:v>
                      </c:pt>
                      <c:pt idx="14078">
                        <c:v>44832.128275462965</c:v>
                      </c:pt>
                      <c:pt idx="14079">
                        <c:v>44832.128287037034</c:v>
                      </c:pt>
                      <c:pt idx="14080">
                        <c:v>44832.128298611111</c:v>
                      </c:pt>
                      <c:pt idx="14081">
                        <c:v>44832.128310185188</c:v>
                      </c:pt>
                      <c:pt idx="14082">
                        <c:v>44832.128321759257</c:v>
                      </c:pt>
                      <c:pt idx="14083">
                        <c:v>44832.128333333334</c:v>
                      </c:pt>
                      <c:pt idx="14084">
                        <c:v>44832.128344907411</c:v>
                      </c:pt>
                      <c:pt idx="14085">
                        <c:v>44832.12835648148</c:v>
                      </c:pt>
                      <c:pt idx="14086">
                        <c:v>44832.128368055557</c:v>
                      </c:pt>
                      <c:pt idx="14087">
                        <c:v>44832.128379629627</c:v>
                      </c:pt>
                      <c:pt idx="14088">
                        <c:v>44832.128391203703</c:v>
                      </c:pt>
                      <c:pt idx="14089">
                        <c:v>44832.12840277778</c:v>
                      </c:pt>
                      <c:pt idx="14090">
                        <c:v>44832.12841435185</c:v>
                      </c:pt>
                      <c:pt idx="14091">
                        <c:v>44832.128425925926</c:v>
                      </c:pt>
                      <c:pt idx="14092">
                        <c:v>44832.128437500003</c:v>
                      </c:pt>
                      <c:pt idx="14093">
                        <c:v>44832.128449074073</c:v>
                      </c:pt>
                      <c:pt idx="14094">
                        <c:v>44832.128460648149</c:v>
                      </c:pt>
                      <c:pt idx="14095">
                        <c:v>44832.128472222219</c:v>
                      </c:pt>
                      <c:pt idx="14096">
                        <c:v>44832.128483796296</c:v>
                      </c:pt>
                      <c:pt idx="14097">
                        <c:v>44832.128495370373</c:v>
                      </c:pt>
                      <c:pt idx="14098">
                        <c:v>44832.128506944442</c:v>
                      </c:pt>
                      <c:pt idx="14099">
                        <c:v>44832.128518518519</c:v>
                      </c:pt>
                      <c:pt idx="14100">
                        <c:v>44832.128530092596</c:v>
                      </c:pt>
                      <c:pt idx="14101">
                        <c:v>44832.128541666665</c:v>
                      </c:pt>
                      <c:pt idx="14102">
                        <c:v>44832.128553240742</c:v>
                      </c:pt>
                      <c:pt idx="14103">
                        <c:v>44832.128564814811</c:v>
                      </c:pt>
                      <c:pt idx="14104">
                        <c:v>44832.128576388888</c:v>
                      </c:pt>
                      <c:pt idx="14105">
                        <c:v>44832.128587962965</c:v>
                      </c:pt>
                      <c:pt idx="14106">
                        <c:v>44832.128599537034</c:v>
                      </c:pt>
                      <c:pt idx="14107">
                        <c:v>44832.128611111111</c:v>
                      </c:pt>
                      <c:pt idx="14108">
                        <c:v>44832.128622685188</c:v>
                      </c:pt>
                      <c:pt idx="14109">
                        <c:v>44832.128634259258</c:v>
                      </c:pt>
                      <c:pt idx="14110">
                        <c:v>44832.128645833334</c:v>
                      </c:pt>
                      <c:pt idx="14111">
                        <c:v>44832.128657407404</c:v>
                      </c:pt>
                      <c:pt idx="14112">
                        <c:v>44832.128668981481</c:v>
                      </c:pt>
                      <c:pt idx="14113">
                        <c:v>44832.128680555557</c:v>
                      </c:pt>
                      <c:pt idx="14114">
                        <c:v>44832.128692129627</c:v>
                      </c:pt>
                      <c:pt idx="14115">
                        <c:v>44832.128703703704</c:v>
                      </c:pt>
                      <c:pt idx="14116">
                        <c:v>44832.12871527778</c:v>
                      </c:pt>
                      <c:pt idx="14117">
                        <c:v>44832.12872685185</c:v>
                      </c:pt>
                      <c:pt idx="14118">
                        <c:v>44832.128738425927</c:v>
                      </c:pt>
                      <c:pt idx="14119">
                        <c:v>44832.128750000003</c:v>
                      </c:pt>
                      <c:pt idx="14120">
                        <c:v>44832.128761574073</c:v>
                      </c:pt>
                      <c:pt idx="14121">
                        <c:v>44832.12877314815</c:v>
                      </c:pt>
                      <c:pt idx="14122">
                        <c:v>44832.128784722219</c:v>
                      </c:pt>
                      <c:pt idx="14123">
                        <c:v>44832.128796296296</c:v>
                      </c:pt>
                      <c:pt idx="14124">
                        <c:v>44832.128807870373</c:v>
                      </c:pt>
                      <c:pt idx="14125">
                        <c:v>44832.128819444442</c:v>
                      </c:pt>
                      <c:pt idx="14126">
                        <c:v>44832.128831018519</c:v>
                      </c:pt>
                      <c:pt idx="14127">
                        <c:v>44832.128842592596</c:v>
                      </c:pt>
                      <c:pt idx="14128">
                        <c:v>44832.128854166665</c:v>
                      </c:pt>
                      <c:pt idx="14129">
                        <c:v>44832.128865740742</c:v>
                      </c:pt>
                      <c:pt idx="14130">
                        <c:v>44832.128877314812</c:v>
                      </c:pt>
                      <c:pt idx="14131">
                        <c:v>44832.128888888888</c:v>
                      </c:pt>
                      <c:pt idx="14132">
                        <c:v>44832.128900462965</c:v>
                      </c:pt>
                      <c:pt idx="14133">
                        <c:v>44832.128912037035</c:v>
                      </c:pt>
                      <c:pt idx="14134">
                        <c:v>44832.128923611112</c:v>
                      </c:pt>
                      <c:pt idx="14135">
                        <c:v>44832.128935185188</c:v>
                      </c:pt>
                      <c:pt idx="14136">
                        <c:v>44832.128946759258</c:v>
                      </c:pt>
                      <c:pt idx="14137">
                        <c:v>44832.128958333335</c:v>
                      </c:pt>
                      <c:pt idx="14138">
                        <c:v>44832.128969907404</c:v>
                      </c:pt>
                      <c:pt idx="14139">
                        <c:v>44832.128981481481</c:v>
                      </c:pt>
                      <c:pt idx="14140">
                        <c:v>44832.128993055558</c:v>
                      </c:pt>
                      <c:pt idx="14141">
                        <c:v>44832.129004629627</c:v>
                      </c:pt>
                      <c:pt idx="14142">
                        <c:v>44832.129016203704</c:v>
                      </c:pt>
                      <c:pt idx="14143">
                        <c:v>44832.129027777781</c:v>
                      </c:pt>
                      <c:pt idx="14144">
                        <c:v>44832.12903935185</c:v>
                      </c:pt>
                      <c:pt idx="14145">
                        <c:v>44832.129050925927</c:v>
                      </c:pt>
                      <c:pt idx="14146">
                        <c:v>44832.129062499997</c:v>
                      </c:pt>
                      <c:pt idx="14147">
                        <c:v>44832.129074074073</c:v>
                      </c:pt>
                      <c:pt idx="14148">
                        <c:v>44832.12908564815</c:v>
                      </c:pt>
                      <c:pt idx="14149">
                        <c:v>44832.12909722222</c:v>
                      </c:pt>
                      <c:pt idx="14150">
                        <c:v>44832.129108796296</c:v>
                      </c:pt>
                      <c:pt idx="14151">
                        <c:v>44832.129120370373</c:v>
                      </c:pt>
                      <c:pt idx="14152">
                        <c:v>44832.129131944443</c:v>
                      </c:pt>
                      <c:pt idx="14153">
                        <c:v>44832.129143518519</c:v>
                      </c:pt>
                      <c:pt idx="14154">
                        <c:v>44832.129155092596</c:v>
                      </c:pt>
                      <c:pt idx="14155">
                        <c:v>44832.129166666666</c:v>
                      </c:pt>
                      <c:pt idx="14156">
                        <c:v>44832.129178240742</c:v>
                      </c:pt>
                      <c:pt idx="14157">
                        <c:v>44832.129189814812</c:v>
                      </c:pt>
                      <c:pt idx="14158">
                        <c:v>44832.129201388889</c:v>
                      </c:pt>
                      <c:pt idx="14159">
                        <c:v>44832.129212962966</c:v>
                      </c:pt>
                      <c:pt idx="14160">
                        <c:v>44832.129224537035</c:v>
                      </c:pt>
                      <c:pt idx="14161">
                        <c:v>44832.129236111112</c:v>
                      </c:pt>
                      <c:pt idx="14162">
                        <c:v>44832.129247685189</c:v>
                      </c:pt>
                      <c:pt idx="14163">
                        <c:v>44832.129259259258</c:v>
                      </c:pt>
                      <c:pt idx="14164">
                        <c:v>44832.129270833335</c:v>
                      </c:pt>
                      <c:pt idx="14165">
                        <c:v>44832.129282407404</c:v>
                      </c:pt>
                      <c:pt idx="14166">
                        <c:v>44832.129293981481</c:v>
                      </c:pt>
                      <c:pt idx="14167">
                        <c:v>44832.129305555558</c:v>
                      </c:pt>
                      <c:pt idx="14168">
                        <c:v>44832.129317129627</c:v>
                      </c:pt>
                      <c:pt idx="14169">
                        <c:v>44832.129328703704</c:v>
                      </c:pt>
                      <c:pt idx="14170">
                        <c:v>44832.129340277781</c:v>
                      </c:pt>
                      <c:pt idx="14171">
                        <c:v>44832.129351851851</c:v>
                      </c:pt>
                      <c:pt idx="14172">
                        <c:v>44832.129363425927</c:v>
                      </c:pt>
                      <c:pt idx="14173">
                        <c:v>44832.129374999997</c:v>
                      </c:pt>
                      <c:pt idx="14174">
                        <c:v>44832.129386574074</c:v>
                      </c:pt>
                      <c:pt idx="14175">
                        <c:v>44832.12939814815</c:v>
                      </c:pt>
                      <c:pt idx="14176">
                        <c:v>44832.12940972222</c:v>
                      </c:pt>
                      <c:pt idx="14177">
                        <c:v>44832.129421296297</c:v>
                      </c:pt>
                      <c:pt idx="14178">
                        <c:v>44832.129432870373</c:v>
                      </c:pt>
                      <c:pt idx="14179">
                        <c:v>44832.129444444443</c:v>
                      </c:pt>
                      <c:pt idx="14180">
                        <c:v>44832.12945601852</c:v>
                      </c:pt>
                      <c:pt idx="14181">
                        <c:v>44832.129467592589</c:v>
                      </c:pt>
                      <c:pt idx="14182">
                        <c:v>44832.129479166666</c:v>
                      </c:pt>
                      <c:pt idx="14183">
                        <c:v>44832.129490740743</c:v>
                      </c:pt>
                      <c:pt idx="14184">
                        <c:v>44832.129502314812</c:v>
                      </c:pt>
                      <c:pt idx="14185">
                        <c:v>44832.129513888889</c:v>
                      </c:pt>
                      <c:pt idx="14186">
                        <c:v>44832.129525462966</c:v>
                      </c:pt>
                      <c:pt idx="14187">
                        <c:v>44832.129537037035</c:v>
                      </c:pt>
                      <c:pt idx="14188">
                        <c:v>44832.129548611112</c:v>
                      </c:pt>
                      <c:pt idx="14189">
                        <c:v>44832.129560185182</c:v>
                      </c:pt>
                      <c:pt idx="14190">
                        <c:v>44832.129571759258</c:v>
                      </c:pt>
                      <c:pt idx="14191">
                        <c:v>44832.129583333335</c:v>
                      </c:pt>
                      <c:pt idx="14192">
                        <c:v>44832.129594907405</c:v>
                      </c:pt>
                      <c:pt idx="14193">
                        <c:v>44832.129606481481</c:v>
                      </c:pt>
                      <c:pt idx="14194">
                        <c:v>44832.129618055558</c:v>
                      </c:pt>
                      <c:pt idx="14195">
                        <c:v>44832.129629629628</c:v>
                      </c:pt>
                      <c:pt idx="14196">
                        <c:v>44832.129641203705</c:v>
                      </c:pt>
                      <c:pt idx="14197">
                        <c:v>44832.129652777781</c:v>
                      </c:pt>
                      <c:pt idx="14198">
                        <c:v>44832.129664351851</c:v>
                      </c:pt>
                      <c:pt idx="14199">
                        <c:v>44832.129675925928</c:v>
                      </c:pt>
                      <c:pt idx="14200">
                        <c:v>44832.129687499997</c:v>
                      </c:pt>
                      <c:pt idx="14201">
                        <c:v>44832.129699074074</c:v>
                      </c:pt>
                      <c:pt idx="14202">
                        <c:v>44832.129710648151</c:v>
                      </c:pt>
                      <c:pt idx="14203">
                        <c:v>44832.12972222222</c:v>
                      </c:pt>
                      <c:pt idx="14204">
                        <c:v>44832.129733796297</c:v>
                      </c:pt>
                      <c:pt idx="14205">
                        <c:v>44832.129745370374</c:v>
                      </c:pt>
                      <c:pt idx="14206">
                        <c:v>44832.129756944443</c:v>
                      </c:pt>
                      <c:pt idx="14207">
                        <c:v>44832.12976851852</c:v>
                      </c:pt>
                      <c:pt idx="14208">
                        <c:v>44832.129780092589</c:v>
                      </c:pt>
                      <c:pt idx="14209">
                        <c:v>44832.129791666666</c:v>
                      </c:pt>
                      <c:pt idx="14210">
                        <c:v>44832.129803240743</c:v>
                      </c:pt>
                      <c:pt idx="14211">
                        <c:v>44832.129814814813</c:v>
                      </c:pt>
                      <c:pt idx="14212">
                        <c:v>44832.129826388889</c:v>
                      </c:pt>
                      <c:pt idx="14213">
                        <c:v>44832.129837962966</c:v>
                      </c:pt>
                      <c:pt idx="14214">
                        <c:v>44832.129849537036</c:v>
                      </c:pt>
                      <c:pt idx="14215">
                        <c:v>44832.129861111112</c:v>
                      </c:pt>
                      <c:pt idx="14216">
                        <c:v>44832.129872685182</c:v>
                      </c:pt>
                      <c:pt idx="14217">
                        <c:v>44832.129884259259</c:v>
                      </c:pt>
                      <c:pt idx="14218">
                        <c:v>44832.129895833335</c:v>
                      </c:pt>
                      <c:pt idx="14219">
                        <c:v>44832.129907407405</c:v>
                      </c:pt>
                      <c:pt idx="14220">
                        <c:v>44832.129918981482</c:v>
                      </c:pt>
                      <c:pt idx="14221">
                        <c:v>44832.129930555559</c:v>
                      </c:pt>
                      <c:pt idx="14222">
                        <c:v>44832.129942129628</c:v>
                      </c:pt>
                      <c:pt idx="14223">
                        <c:v>44832.129953703705</c:v>
                      </c:pt>
                      <c:pt idx="14224">
                        <c:v>44832.129965277774</c:v>
                      </c:pt>
                      <c:pt idx="14225">
                        <c:v>44832.129976851851</c:v>
                      </c:pt>
                      <c:pt idx="14226">
                        <c:v>44832.129988425928</c:v>
                      </c:pt>
                      <c:pt idx="14227">
                        <c:v>44832.13</c:v>
                      </c:pt>
                      <c:pt idx="14228">
                        <c:v>44832.130011574074</c:v>
                      </c:pt>
                      <c:pt idx="14229">
                        <c:v>44832.130023148151</c:v>
                      </c:pt>
                      <c:pt idx="14230">
                        <c:v>44832.13003472222</c:v>
                      </c:pt>
                      <c:pt idx="14231">
                        <c:v>44832.130046296297</c:v>
                      </c:pt>
                      <c:pt idx="14232">
                        <c:v>44832.130057870374</c:v>
                      </c:pt>
                      <c:pt idx="14233">
                        <c:v>44832.130069444444</c:v>
                      </c:pt>
                      <c:pt idx="14234">
                        <c:v>44832.13008101852</c:v>
                      </c:pt>
                      <c:pt idx="14235">
                        <c:v>44832.13009259259</c:v>
                      </c:pt>
                      <c:pt idx="14236">
                        <c:v>44832.130104166667</c:v>
                      </c:pt>
                      <c:pt idx="14237">
                        <c:v>44832.130115740743</c:v>
                      </c:pt>
                      <c:pt idx="14238">
                        <c:v>44832.130127314813</c:v>
                      </c:pt>
                      <c:pt idx="14239">
                        <c:v>44832.13013888889</c:v>
                      </c:pt>
                      <c:pt idx="14240">
                        <c:v>44832.130150462966</c:v>
                      </c:pt>
                      <c:pt idx="14241">
                        <c:v>44832.130162037036</c:v>
                      </c:pt>
                      <c:pt idx="14242">
                        <c:v>44832.130173611113</c:v>
                      </c:pt>
                      <c:pt idx="14243">
                        <c:v>44832.130185185182</c:v>
                      </c:pt>
                      <c:pt idx="14244">
                        <c:v>44832.130196759259</c:v>
                      </c:pt>
                      <c:pt idx="14245">
                        <c:v>44832.130208333336</c:v>
                      </c:pt>
                      <c:pt idx="14246">
                        <c:v>44832.130219907405</c:v>
                      </c:pt>
                      <c:pt idx="14247">
                        <c:v>44832.130231481482</c:v>
                      </c:pt>
                      <c:pt idx="14248">
                        <c:v>44832.130243055559</c:v>
                      </c:pt>
                      <c:pt idx="14249">
                        <c:v>44832.130254629628</c:v>
                      </c:pt>
                      <c:pt idx="14250">
                        <c:v>44832.130266203705</c:v>
                      </c:pt>
                      <c:pt idx="14251">
                        <c:v>44832.130277777775</c:v>
                      </c:pt>
                      <c:pt idx="14252">
                        <c:v>44832.130289351851</c:v>
                      </c:pt>
                      <c:pt idx="14253">
                        <c:v>44832.130300925928</c:v>
                      </c:pt>
                      <c:pt idx="14254">
                        <c:v>44832.130312499998</c:v>
                      </c:pt>
                      <c:pt idx="14255">
                        <c:v>44832.130324074074</c:v>
                      </c:pt>
                      <c:pt idx="14256">
                        <c:v>44832.130335648151</c:v>
                      </c:pt>
                      <c:pt idx="14257">
                        <c:v>44832.130347222221</c:v>
                      </c:pt>
                      <c:pt idx="14258">
                        <c:v>44832.130358796298</c:v>
                      </c:pt>
                      <c:pt idx="14259">
                        <c:v>44832.130370370367</c:v>
                      </c:pt>
                      <c:pt idx="14260">
                        <c:v>44832.130381944444</c:v>
                      </c:pt>
                      <c:pt idx="14261">
                        <c:v>44832.130393518521</c:v>
                      </c:pt>
                      <c:pt idx="14262">
                        <c:v>44832.13040509259</c:v>
                      </c:pt>
                      <c:pt idx="14263">
                        <c:v>44832.130416666667</c:v>
                      </c:pt>
                      <c:pt idx="14264">
                        <c:v>44832.130428240744</c:v>
                      </c:pt>
                      <c:pt idx="14265">
                        <c:v>44832.130439814813</c:v>
                      </c:pt>
                      <c:pt idx="14266">
                        <c:v>44832.13045138889</c:v>
                      </c:pt>
                      <c:pt idx="14267">
                        <c:v>44832.130462962959</c:v>
                      </c:pt>
                      <c:pt idx="14268">
                        <c:v>44832.130474537036</c:v>
                      </c:pt>
                      <c:pt idx="14269">
                        <c:v>44832.130486111113</c:v>
                      </c:pt>
                      <c:pt idx="14270">
                        <c:v>44832.130497685182</c:v>
                      </c:pt>
                      <c:pt idx="14271">
                        <c:v>44832.130509259259</c:v>
                      </c:pt>
                      <c:pt idx="14272">
                        <c:v>44832.130520833336</c:v>
                      </c:pt>
                      <c:pt idx="14273">
                        <c:v>44832.130532407406</c:v>
                      </c:pt>
                      <c:pt idx="14274">
                        <c:v>44832.130543981482</c:v>
                      </c:pt>
                      <c:pt idx="14275">
                        <c:v>44832.130555555559</c:v>
                      </c:pt>
                      <c:pt idx="14276">
                        <c:v>44832.130567129629</c:v>
                      </c:pt>
                      <c:pt idx="14277">
                        <c:v>44832.130578703705</c:v>
                      </c:pt>
                      <c:pt idx="14278">
                        <c:v>44832.130590277775</c:v>
                      </c:pt>
                      <c:pt idx="14279">
                        <c:v>44832.130601851852</c:v>
                      </c:pt>
                      <c:pt idx="14280">
                        <c:v>44832.130613425928</c:v>
                      </c:pt>
                      <c:pt idx="14281">
                        <c:v>44832.130624999998</c:v>
                      </c:pt>
                      <c:pt idx="14282">
                        <c:v>44832.130636574075</c:v>
                      </c:pt>
                      <c:pt idx="14283">
                        <c:v>44832.130648148152</c:v>
                      </c:pt>
                      <c:pt idx="14284">
                        <c:v>44832.130659722221</c:v>
                      </c:pt>
                      <c:pt idx="14285">
                        <c:v>44832.130671296298</c:v>
                      </c:pt>
                      <c:pt idx="14286">
                        <c:v>44832.130682870367</c:v>
                      </c:pt>
                      <c:pt idx="14287">
                        <c:v>44832.130694444444</c:v>
                      </c:pt>
                      <c:pt idx="14288">
                        <c:v>44832.130706018521</c:v>
                      </c:pt>
                      <c:pt idx="14289">
                        <c:v>44832.13071759259</c:v>
                      </c:pt>
                      <c:pt idx="14290">
                        <c:v>44832.130729166667</c:v>
                      </c:pt>
                      <c:pt idx="14291">
                        <c:v>44832.130740740744</c:v>
                      </c:pt>
                      <c:pt idx="14292">
                        <c:v>44832.130752314813</c:v>
                      </c:pt>
                      <c:pt idx="14293">
                        <c:v>44832.13076388889</c:v>
                      </c:pt>
                      <c:pt idx="14294">
                        <c:v>44832.13077546296</c:v>
                      </c:pt>
                      <c:pt idx="14295">
                        <c:v>44832.130787037036</c:v>
                      </c:pt>
                      <c:pt idx="14296">
                        <c:v>44832.130798611113</c:v>
                      </c:pt>
                      <c:pt idx="14297">
                        <c:v>44832.130810185183</c:v>
                      </c:pt>
                      <c:pt idx="14298">
                        <c:v>44832.13082175926</c:v>
                      </c:pt>
                      <c:pt idx="14299">
                        <c:v>44832.130833333336</c:v>
                      </c:pt>
                      <c:pt idx="14300">
                        <c:v>44832.130844907406</c:v>
                      </c:pt>
                      <c:pt idx="14301">
                        <c:v>44832.130856481483</c:v>
                      </c:pt>
                      <c:pt idx="14302">
                        <c:v>44832.130868055552</c:v>
                      </c:pt>
                      <c:pt idx="14303">
                        <c:v>44832.130879629629</c:v>
                      </c:pt>
                      <c:pt idx="14304">
                        <c:v>44832.130891203706</c:v>
                      </c:pt>
                      <c:pt idx="14305">
                        <c:v>44832.130902777775</c:v>
                      </c:pt>
                      <c:pt idx="14306">
                        <c:v>44832.130914351852</c:v>
                      </c:pt>
                      <c:pt idx="14307">
                        <c:v>44832.130925925929</c:v>
                      </c:pt>
                      <c:pt idx="14308">
                        <c:v>44832.130937499998</c:v>
                      </c:pt>
                      <c:pt idx="14309">
                        <c:v>44832.130949074075</c:v>
                      </c:pt>
                      <c:pt idx="14310">
                        <c:v>44832.130960648145</c:v>
                      </c:pt>
                      <c:pt idx="14311">
                        <c:v>44832.130972222221</c:v>
                      </c:pt>
                      <c:pt idx="14312">
                        <c:v>44832.130983796298</c:v>
                      </c:pt>
                      <c:pt idx="14313">
                        <c:v>44832.130995370368</c:v>
                      </c:pt>
                      <c:pt idx="14314">
                        <c:v>44832.131006944444</c:v>
                      </c:pt>
                      <c:pt idx="14315">
                        <c:v>44832.131018518521</c:v>
                      </c:pt>
                      <c:pt idx="14316">
                        <c:v>44832.131030092591</c:v>
                      </c:pt>
                      <c:pt idx="14317">
                        <c:v>44832.131041666667</c:v>
                      </c:pt>
                      <c:pt idx="14318">
                        <c:v>44832.131053240744</c:v>
                      </c:pt>
                      <c:pt idx="14319">
                        <c:v>44832.131064814814</c:v>
                      </c:pt>
                      <c:pt idx="14320">
                        <c:v>44832.131076388891</c:v>
                      </c:pt>
                      <c:pt idx="14321">
                        <c:v>44832.131099537037</c:v>
                      </c:pt>
                      <c:pt idx="14322">
                        <c:v>44832.131111111114</c:v>
                      </c:pt>
                      <c:pt idx="14323">
                        <c:v>44832.131122685183</c:v>
                      </c:pt>
                      <c:pt idx="14324">
                        <c:v>44832.13113425926</c:v>
                      </c:pt>
                      <c:pt idx="14325">
                        <c:v>44832.131145833337</c:v>
                      </c:pt>
                      <c:pt idx="14326">
                        <c:v>44832.131157407406</c:v>
                      </c:pt>
                      <c:pt idx="14327">
                        <c:v>44832.131168981483</c:v>
                      </c:pt>
                      <c:pt idx="14328">
                        <c:v>44832.131180555552</c:v>
                      </c:pt>
                      <c:pt idx="14329">
                        <c:v>44832.131192129629</c:v>
                      </c:pt>
                      <c:pt idx="14330">
                        <c:v>44832.131203703706</c:v>
                      </c:pt>
                      <c:pt idx="14331">
                        <c:v>44832.131215277775</c:v>
                      </c:pt>
                      <c:pt idx="14332">
                        <c:v>44832.131226851852</c:v>
                      </c:pt>
                      <c:pt idx="14333">
                        <c:v>44832.131238425929</c:v>
                      </c:pt>
                      <c:pt idx="14334">
                        <c:v>44832.131249999999</c:v>
                      </c:pt>
                      <c:pt idx="14335">
                        <c:v>44832.131261574075</c:v>
                      </c:pt>
                      <c:pt idx="14336">
                        <c:v>44832.131273148145</c:v>
                      </c:pt>
                      <c:pt idx="14337">
                        <c:v>44832.131284722222</c:v>
                      </c:pt>
                      <c:pt idx="14338">
                        <c:v>44832.131296296298</c:v>
                      </c:pt>
                      <c:pt idx="14339">
                        <c:v>44832.131307870368</c:v>
                      </c:pt>
                      <c:pt idx="14340">
                        <c:v>44832.131319444445</c:v>
                      </c:pt>
                      <c:pt idx="14341">
                        <c:v>44832.131331018521</c:v>
                      </c:pt>
                      <c:pt idx="14342">
                        <c:v>44832.131342592591</c:v>
                      </c:pt>
                      <c:pt idx="14343">
                        <c:v>44832.131354166668</c:v>
                      </c:pt>
                      <c:pt idx="14344">
                        <c:v>44832.131365740737</c:v>
                      </c:pt>
                      <c:pt idx="14345">
                        <c:v>44832.131377314814</c:v>
                      </c:pt>
                      <c:pt idx="14346">
                        <c:v>44832.131388888891</c:v>
                      </c:pt>
                      <c:pt idx="14347">
                        <c:v>44832.13140046296</c:v>
                      </c:pt>
                      <c:pt idx="14348">
                        <c:v>44832.131412037037</c:v>
                      </c:pt>
                      <c:pt idx="14349">
                        <c:v>44832.131423611114</c:v>
                      </c:pt>
                      <c:pt idx="14350">
                        <c:v>44832.131435185183</c:v>
                      </c:pt>
                      <c:pt idx="14351">
                        <c:v>44832.13144675926</c:v>
                      </c:pt>
                      <c:pt idx="14352">
                        <c:v>44832.131458333337</c:v>
                      </c:pt>
                      <c:pt idx="14353">
                        <c:v>44832.131469907406</c:v>
                      </c:pt>
                      <c:pt idx="14354">
                        <c:v>44832.131481481483</c:v>
                      </c:pt>
                      <c:pt idx="14355">
                        <c:v>44832.131493055553</c:v>
                      </c:pt>
                      <c:pt idx="14356">
                        <c:v>44832.131504629629</c:v>
                      </c:pt>
                      <c:pt idx="14357">
                        <c:v>44832.131516203706</c:v>
                      </c:pt>
                      <c:pt idx="14358">
                        <c:v>44832.131527777776</c:v>
                      </c:pt>
                      <c:pt idx="14359">
                        <c:v>44832.131539351853</c:v>
                      </c:pt>
                      <c:pt idx="14360">
                        <c:v>44832.131550925929</c:v>
                      </c:pt>
                      <c:pt idx="14361">
                        <c:v>44832.131562499999</c:v>
                      </c:pt>
                      <c:pt idx="14362">
                        <c:v>44832.131574074076</c:v>
                      </c:pt>
                      <c:pt idx="14363">
                        <c:v>44832.131585648145</c:v>
                      </c:pt>
                      <c:pt idx="14364">
                        <c:v>44832.131597222222</c:v>
                      </c:pt>
                      <c:pt idx="14365">
                        <c:v>44832.131608796299</c:v>
                      </c:pt>
                      <c:pt idx="14366">
                        <c:v>44832.131620370368</c:v>
                      </c:pt>
                      <c:pt idx="14367">
                        <c:v>44832.131631944445</c:v>
                      </c:pt>
                      <c:pt idx="14368">
                        <c:v>44832.131643518522</c:v>
                      </c:pt>
                      <c:pt idx="14369">
                        <c:v>44832.131655092591</c:v>
                      </c:pt>
                      <c:pt idx="14370">
                        <c:v>44832.131666666668</c:v>
                      </c:pt>
                      <c:pt idx="14371">
                        <c:v>44832.131678240738</c:v>
                      </c:pt>
                      <c:pt idx="14372">
                        <c:v>44832.131689814814</c:v>
                      </c:pt>
                      <c:pt idx="14373">
                        <c:v>44832.131701388891</c:v>
                      </c:pt>
                      <c:pt idx="14374">
                        <c:v>44832.131712962961</c:v>
                      </c:pt>
                      <c:pt idx="14375">
                        <c:v>44832.131724537037</c:v>
                      </c:pt>
                      <c:pt idx="14376">
                        <c:v>44832.131736111114</c:v>
                      </c:pt>
                      <c:pt idx="14377">
                        <c:v>44832.131747685184</c:v>
                      </c:pt>
                      <c:pt idx="14378">
                        <c:v>44832.13175925926</c:v>
                      </c:pt>
                      <c:pt idx="14379">
                        <c:v>44832.13177083333</c:v>
                      </c:pt>
                      <c:pt idx="14380">
                        <c:v>44832.131782407407</c:v>
                      </c:pt>
                      <c:pt idx="14381">
                        <c:v>44832.131793981483</c:v>
                      </c:pt>
                      <c:pt idx="14382">
                        <c:v>44832.131805555553</c:v>
                      </c:pt>
                      <c:pt idx="14383">
                        <c:v>44832.13181712963</c:v>
                      </c:pt>
                      <c:pt idx="14384">
                        <c:v>44832.131828703707</c:v>
                      </c:pt>
                      <c:pt idx="14385">
                        <c:v>44832.131840277776</c:v>
                      </c:pt>
                      <c:pt idx="14386">
                        <c:v>44832.131851851853</c:v>
                      </c:pt>
                      <c:pt idx="14387">
                        <c:v>44832.131863425922</c:v>
                      </c:pt>
                      <c:pt idx="14388">
                        <c:v>44832.131874999999</c:v>
                      </c:pt>
                      <c:pt idx="14389">
                        <c:v>44832.131886574076</c:v>
                      </c:pt>
                      <c:pt idx="14390">
                        <c:v>44832.131898148145</c:v>
                      </c:pt>
                      <c:pt idx="14391">
                        <c:v>44832.131909722222</c:v>
                      </c:pt>
                      <c:pt idx="14392">
                        <c:v>44832.131921296299</c:v>
                      </c:pt>
                      <c:pt idx="14393">
                        <c:v>44832.131932870368</c:v>
                      </c:pt>
                      <c:pt idx="14394">
                        <c:v>44832.131944444445</c:v>
                      </c:pt>
                      <c:pt idx="14395">
                        <c:v>44832.131956018522</c:v>
                      </c:pt>
                      <c:pt idx="14396">
                        <c:v>44832.131967592592</c:v>
                      </c:pt>
                      <c:pt idx="14397">
                        <c:v>44832.131979166668</c:v>
                      </c:pt>
                      <c:pt idx="14398">
                        <c:v>44832.131990740738</c:v>
                      </c:pt>
                      <c:pt idx="14399">
                        <c:v>44832.132002314815</c:v>
                      </c:pt>
                      <c:pt idx="14400">
                        <c:v>44832.132013888891</c:v>
                      </c:pt>
                      <c:pt idx="14401">
                        <c:v>44832.132025462961</c:v>
                      </c:pt>
                      <c:pt idx="14402">
                        <c:v>44832.132037037038</c:v>
                      </c:pt>
                      <c:pt idx="14403">
                        <c:v>44832.132048611114</c:v>
                      </c:pt>
                      <c:pt idx="14404">
                        <c:v>44832.132060185184</c:v>
                      </c:pt>
                      <c:pt idx="14405">
                        <c:v>44832.132071759261</c:v>
                      </c:pt>
                      <c:pt idx="14406">
                        <c:v>44832.13208333333</c:v>
                      </c:pt>
                      <c:pt idx="14407">
                        <c:v>44832.132094907407</c:v>
                      </c:pt>
                      <c:pt idx="14408">
                        <c:v>44832.132106481484</c:v>
                      </c:pt>
                      <c:pt idx="14409">
                        <c:v>44832.132118055553</c:v>
                      </c:pt>
                      <c:pt idx="14410">
                        <c:v>44832.13212962963</c:v>
                      </c:pt>
                      <c:pt idx="14411">
                        <c:v>44832.132141203707</c:v>
                      </c:pt>
                      <c:pt idx="14412">
                        <c:v>44832.132152777776</c:v>
                      </c:pt>
                      <c:pt idx="14413">
                        <c:v>44832.132164351853</c:v>
                      </c:pt>
                      <c:pt idx="14414">
                        <c:v>44832.132175925923</c:v>
                      </c:pt>
                      <c:pt idx="14415">
                        <c:v>44832.132187499999</c:v>
                      </c:pt>
                      <c:pt idx="14416">
                        <c:v>44832.132199074076</c:v>
                      </c:pt>
                      <c:pt idx="14417">
                        <c:v>44832.132210648146</c:v>
                      </c:pt>
                      <c:pt idx="14418">
                        <c:v>44832.132222222222</c:v>
                      </c:pt>
                      <c:pt idx="14419">
                        <c:v>44832.132233796299</c:v>
                      </c:pt>
                      <c:pt idx="14420">
                        <c:v>44832.132245370369</c:v>
                      </c:pt>
                      <c:pt idx="14421">
                        <c:v>44832.132256944446</c:v>
                      </c:pt>
                      <c:pt idx="14422">
                        <c:v>44832.132268518515</c:v>
                      </c:pt>
                      <c:pt idx="14423">
                        <c:v>44832.132280092592</c:v>
                      </c:pt>
                      <c:pt idx="14424">
                        <c:v>44832.132291666669</c:v>
                      </c:pt>
                      <c:pt idx="14425">
                        <c:v>44832.132303240738</c:v>
                      </c:pt>
                      <c:pt idx="14426">
                        <c:v>44832.132314814815</c:v>
                      </c:pt>
                      <c:pt idx="14427">
                        <c:v>44832.132326388892</c:v>
                      </c:pt>
                      <c:pt idx="14428">
                        <c:v>44832.132337962961</c:v>
                      </c:pt>
                      <c:pt idx="14429">
                        <c:v>44832.132349537038</c:v>
                      </c:pt>
                      <c:pt idx="14430">
                        <c:v>44832.132361111115</c:v>
                      </c:pt>
                      <c:pt idx="14431">
                        <c:v>44832.132372685184</c:v>
                      </c:pt>
                      <c:pt idx="14432">
                        <c:v>44832.132384259261</c:v>
                      </c:pt>
                      <c:pt idx="14433">
                        <c:v>44832.132395833331</c:v>
                      </c:pt>
                      <c:pt idx="14434">
                        <c:v>44832.132407407407</c:v>
                      </c:pt>
                      <c:pt idx="14435">
                        <c:v>44832.132418981484</c:v>
                      </c:pt>
                      <c:pt idx="14436">
                        <c:v>44832.132430555554</c:v>
                      </c:pt>
                      <c:pt idx="14437">
                        <c:v>44832.13244212963</c:v>
                      </c:pt>
                      <c:pt idx="14438">
                        <c:v>44832.132453703707</c:v>
                      </c:pt>
                      <c:pt idx="14439">
                        <c:v>44832.132465277777</c:v>
                      </c:pt>
                      <c:pt idx="14440">
                        <c:v>44832.132476851853</c:v>
                      </c:pt>
                      <c:pt idx="14441">
                        <c:v>44832.132488425923</c:v>
                      </c:pt>
                      <c:pt idx="14442">
                        <c:v>44832.1325</c:v>
                      </c:pt>
                      <c:pt idx="14443">
                        <c:v>44832.132511574076</c:v>
                      </c:pt>
                      <c:pt idx="14444">
                        <c:v>44832.132523148146</c:v>
                      </c:pt>
                      <c:pt idx="14445">
                        <c:v>44832.132534722223</c:v>
                      </c:pt>
                      <c:pt idx="14446">
                        <c:v>44832.1325462963</c:v>
                      </c:pt>
                      <c:pt idx="14447">
                        <c:v>44832.132557870369</c:v>
                      </c:pt>
                      <c:pt idx="14448">
                        <c:v>44832.132569444446</c:v>
                      </c:pt>
                      <c:pt idx="14449">
                        <c:v>44832.132581018515</c:v>
                      </c:pt>
                      <c:pt idx="14450">
                        <c:v>44832.132592592592</c:v>
                      </c:pt>
                      <c:pt idx="14451">
                        <c:v>44832.132604166669</c:v>
                      </c:pt>
                      <c:pt idx="14452">
                        <c:v>44832.132615740738</c:v>
                      </c:pt>
                      <c:pt idx="14453">
                        <c:v>44832.132627314815</c:v>
                      </c:pt>
                      <c:pt idx="14454">
                        <c:v>44832.132638888892</c:v>
                      </c:pt>
                      <c:pt idx="14455">
                        <c:v>44832.132650462961</c:v>
                      </c:pt>
                      <c:pt idx="14456">
                        <c:v>44832.132662037038</c:v>
                      </c:pt>
                      <c:pt idx="14457">
                        <c:v>44832.132673611108</c:v>
                      </c:pt>
                      <c:pt idx="14458">
                        <c:v>44832.132685185185</c:v>
                      </c:pt>
                      <c:pt idx="14459">
                        <c:v>44832.132696759261</c:v>
                      </c:pt>
                      <c:pt idx="14460">
                        <c:v>44832.132708333331</c:v>
                      </c:pt>
                      <c:pt idx="14461">
                        <c:v>44832.132719907408</c:v>
                      </c:pt>
                      <c:pt idx="14462">
                        <c:v>44832.132731481484</c:v>
                      </c:pt>
                      <c:pt idx="14463">
                        <c:v>44832.132743055554</c:v>
                      </c:pt>
                      <c:pt idx="14464">
                        <c:v>44832.132754629631</c:v>
                      </c:pt>
                      <c:pt idx="14465">
                        <c:v>44832.1327662037</c:v>
                      </c:pt>
                      <c:pt idx="14466">
                        <c:v>44832.132777777777</c:v>
                      </c:pt>
                      <c:pt idx="14467">
                        <c:v>44832.132789351854</c:v>
                      </c:pt>
                      <c:pt idx="14468">
                        <c:v>44832.132800925923</c:v>
                      </c:pt>
                      <c:pt idx="14469">
                        <c:v>44832.1328125</c:v>
                      </c:pt>
                      <c:pt idx="14470">
                        <c:v>44832.132824074077</c:v>
                      </c:pt>
                      <c:pt idx="14471">
                        <c:v>44832.132835648146</c:v>
                      </c:pt>
                      <c:pt idx="14472">
                        <c:v>44832.132847222223</c:v>
                      </c:pt>
                      <c:pt idx="14473">
                        <c:v>44832.1328587963</c:v>
                      </c:pt>
                      <c:pt idx="14474">
                        <c:v>44832.132870370369</c:v>
                      </c:pt>
                      <c:pt idx="14475">
                        <c:v>44832.132881944446</c:v>
                      </c:pt>
                      <c:pt idx="14476">
                        <c:v>44832.132893518516</c:v>
                      </c:pt>
                      <c:pt idx="14477">
                        <c:v>44832.132905092592</c:v>
                      </c:pt>
                      <c:pt idx="14478">
                        <c:v>44832.132916666669</c:v>
                      </c:pt>
                      <c:pt idx="14479">
                        <c:v>44832.132928240739</c:v>
                      </c:pt>
                      <c:pt idx="14480">
                        <c:v>44832.132939814815</c:v>
                      </c:pt>
                      <c:pt idx="14481">
                        <c:v>44832.132951388892</c:v>
                      </c:pt>
                      <c:pt idx="14482">
                        <c:v>44832.132962962962</c:v>
                      </c:pt>
                      <c:pt idx="14483">
                        <c:v>44832.132974537039</c:v>
                      </c:pt>
                      <c:pt idx="14484">
                        <c:v>44832.132986111108</c:v>
                      </c:pt>
                      <c:pt idx="14485">
                        <c:v>44832.132997685185</c:v>
                      </c:pt>
                      <c:pt idx="14486">
                        <c:v>44832.133009259262</c:v>
                      </c:pt>
                      <c:pt idx="14487">
                        <c:v>44832.133020833331</c:v>
                      </c:pt>
                      <c:pt idx="14488">
                        <c:v>44832.133032407408</c:v>
                      </c:pt>
                      <c:pt idx="14489">
                        <c:v>44832.133043981485</c:v>
                      </c:pt>
                      <c:pt idx="14490">
                        <c:v>44832.133055555554</c:v>
                      </c:pt>
                      <c:pt idx="14491">
                        <c:v>44832.133067129631</c:v>
                      </c:pt>
                      <c:pt idx="14492">
                        <c:v>44832.1330787037</c:v>
                      </c:pt>
                      <c:pt idx="14493">
                        <c:v>44832.133090277777</c:v>
                      </c:pt>
                      <c:pt idx="14494">
                        <c:v>44832.133101851854</c:v>
                      </c:pt>
                      <c:pt idx="14495">
                        <c:v>44832.133113425924</c:v>
                      </c:pt>
                      <c:pt idx="14496">
                        <c:v>44832.133125</c:v>
                      </c:pt>
                      <c:pt idx="14497">
                        <c:v>44832.133136574077</c:v>
                      </c:pt>
                      <c:pt idx="14498">
                        <c:v>44832.133148148147</c:v>
                      </c:pt>
                      <c:pt idx="14499">
                        <c:v>44832.133159722223</c:v>
                      </c:pt>
                      <c:pt idx="14500">
                        <c:v>44832.133171296293</c:v>
                      </c:pt>
                      <c:pt idx="14501">
                        <c:v>44832.13318287037</c:v>
                      </c:pt>
                      <c:pt idx="14502">
                        <c:v>44832.133194444446</c:v>
                      </c:pt>
                      <c:pt idx="14503">
                        <c:v>44832.133206018516</c:v>
                      </c:pt>
                      <c:pt idx="14504">
                        <c:v>44832.133217592593</c:v>
                      </c:pt>
                      <c:pt idx="14505">
                        <c:v>44832.133229166669</c:v>
                      </c:pt>
                      <c:pt idx="14506">
                        <c:v>44832.133240740739</c:v>
                      </c:pt>
                      <c:pt idx="14507">
                        <c:v>44832.133252314816</c:v>
                      </c:pt>
                      <c:pt idx="14508">
                        <c:v>44832.133263888885</c:v>
                      </c:pt>
                      <c:pt idx="14509">
                        <c:v>44832.133275462962</c:v>
                      </c:pt>
                      <c:pt idx="14510">
                        <c:v>44832.133287037039</c:v>
                      </c:pt>
                      <c:pt idx="14511">
                        <c:v>44832.133298611108</c:v>
                      </c:pt>
                      <c:pt idx="14512">
                        <c:v>44832.133310185185</c:v>
                      </c:pt>
                      <c:pt idx="14513">
                        <c:v>44832.133321759262</c:v>
                      </c:pt>
                      <c:pt idx="14514">
                        <c:v>44832.133333333331</c:v>
                      </c:pt>
                      <c:pt idx="14515">
                        <c:v>44832.133344907408</c:v>
                      </c:pt>
                      <c:pt idx="14516">
                        <c:v>44832.133356481485</c:v>
                      </c:pt>
                      <c:pt idx="14517">
                        <c:v>44832.133368055554</c:v>
                      </c:pt>
                      <c:pt idx="14518">
                        <c:v>44832.133379629631</c:v>
                      </c:pt>
                      <c:pt idx="14519">
                        <c:v>44832.133391203701</c:v>
                      </c:pt>
                      <c:pt idx="14520">
                        <c:v>44832.133402777778</c:v>
                      </c:pt>
                      <c:pt idx="14521">
                        <c:v>44832.133414351854</c:v>
                      </c:pt>
                      <c:pt idx="14522">
                        <c:v>44832.133425925924</c:v>
                      </c:pt>
                      <c:pt idx="14523">
                        <c:v>44832.133437500001</c:v>
                      </c:pt>
                      <c:pt idx="14524">
                        <c:v>44832.133449074077</c:v>
                      </c:pt>
                      <c:pt idx="14525">
                        <c:v>44832.133460648147</c:v>
                      </c:pt>
                      <c:pt idx="14526">
                        <c:v>44832.133472222224</c:v>
                      </c:pt>
                      <c:pt idx="14527">
                        <c:v>44832.133483796293</c:v>
                      </c:pt>
                      <c:pt idx="14528">
                        <c:v>44832.13349537037</c:v>
                      </c:pt>
                      <c:pt idx="14529">
                        <c:v>44832.133506944447</c:v>
                      </c:pt>
                      <c:pt idx="14530">
                        <c:v>44832.133518518516</c:v>
                      </c:pt>
                      <c:pt idx="14531">
                        <c:v>44832.133530092593</c:v>
                      </c:pt>
                      <c:pt idx="14532">
                        <c:v>44832.13354166667</c:v>
                      </c:pt>
                      <c:pt idx="14533">
                        <c:v>44832.133553240739</c:v>
                      </c:pt>
                      <c:pt idx="14534">
                        <c:v>44832.133564814816</c:v>
                      </c:pt>
                      <c:pt idx="14535">
                        <c:v>44832.133576388886</c:v>
                      </c:pt>
                      <c:pt idx="14536">
                        <c:v>44832.133587962962</c:v>
                      </c:pt>
                      <c:pt idx="14537">
                        <c:v>44832.133599537039</c:v>
                      </c:pt>
                      <c:pt idx="14538">
                        <c:v>44832.133611111109</c:v>
                      </c:pt>
                      <c:pt idx="14539">
                        <c:v>44832.133622685185</c:v>
                      </c:pt>
                      <c:pt idx="14540">
                        <c:v>44832.133634259262</c:v>
                      </c:pt>
                      <c:pt idx="14541">
                        <c:v>44832.133645833332</c:v>
                      </c:pt>
                      <c:pt idx="14542">
                        <c:v>44832.133657407408</c:v>
                      </c:pt>
                      <c:pt idx="14543">
                        <c:v>44832.133668981478</c:v>
                      </c:pt>
                      <c:pt idx="14544">
                        <c:v>44832.133680555555</c:v>
                      </c:pt>
                      <c:pt idx="14545">
                        <c:v>44832.133692129632</c:v>
                      </c:pt>
                      <c:pt idx="14546">
                        <c:v>44832.133703703701</c:v>
                      </c:pt>
                      <c:pt idx="14547">
                        <c:v>44832.133715277778</c:v>
                      </c:pt>
                      <c:pt idx="14548">
                        <c:v>44832.133726851855</c:v>
                      </c:pt>
                      <c:pt idx="14549">
                        <c:v>44832.133738425924</c:v>
                      </c:pt>
                      <c:pt idx="14550">
                        <c:v>44832.133750000001</c:v>
                      </c:pt>
                      <c:pt idx="14551">
                        <c:v>44832.133761574078</c:v>
                      </c:pt>
                      <c:pt idx="14552">
                        <c:v>44832.133773148147</c:v>
                      </c:pt>
                      <c:pt idx="14553">
                        <c:v>44832.133784722224</c:v>
                      </c:pt>
                      <c:pt idx="14554">
                        <c:v>44832.133796296293</c:v>
                      </c:pt>
                      <c:pt idx="14555">
                        <c:v>44832.13380787037</c:v>
                      </c:pt>
                      <c:pt idx="14556">
                        <c:v>44832.133819444447</c:v>
                      </c:pt>
                      <c:pt idx="14557">
                        <c:v>44832.133831018517</c:v>
                      </c:pt>
                      <c:pt idx="14558">
                        <c:v>44832.133842592593</c:v>
                      </c:pt>
                      <c:pt idx="14559">
                        <c:v>44832.13385416667</c:v>
                      </c:pt>
                      <c:pt idx="14560">
                        <c:v>44832.13386574074</c:v>
                      </c:pt>
                      <c:pt idx="14561">
                        <c:v>44832.133877314816</c:v>
                      </c:pt>
                      <c:pt idx="14562">
                        <c:v>44832.133888888886</c:v>
                      </c:pt>
                      <c:pt idx="14563">
                        <c:v>44832.133900462963</c:v>
                      </c:pt>
                      <c:pt idx="14564">
                        <c:v>44832.133912037039</c:v>
                      </c:pt>
                      <c:pt idx="14565">
                        <c:v>44832.133923611109</c:v>
                      </c:pt>
                      <c:pt idx="14566">
                        <c:v>44832.133935185186</c:v>
                      </c:pt>
                      <c:pt idx="14567">
                        <c:v>44832.133946759262</c:v>
                      </c:pt>
                      <c:pt idx="14568">
                        <c:v>44832.133958333332</c:v>
                      </c:pt>
                      <c:pt idx="14569">
                        <c:v>44832.133969907409</c:v>
                      </c:pt>
                      <c:pt idx="14570">
                        <c:v>44832.133981481478</c:v>
                      </c:pt>
                      <c:pt idx="14571">
                        <c:v>44832.133993055555</c:v>
                      </c:pt>
                      <c:pt idx="14572">
                        <c:v>44832.134004629632</c:v>
                      </c:pt>
                      <c:pt idx="14573">
                        <c:v>44832.134016203701</c:v>
                      </c:pt>
                      <c:pt idx="14574">
                        <c:v>44832.134027777778</c:v>
                      </c:pt>
                      <c:pt idx="14575">
                        <c:v>44832.134039351855</c:v>
                      </c:pt>
                      <c:pt idx="14576">
                        <c:v>44832.134050925924</c:v>
                      </c:pt>
                      <c:pt idx="14577">
                        <c:v>44832.134062500001</c:v>
                      </c:pt>
                      <c:pt idx="14578">
                        <c:v>44832.134074074071</c:v>
                      </c:pt>
                      <c:pt idx="14579">
                        <c:v>44832.134097222224</c:v>
                      </c:pt>
                      <c:pt idx="14580">
                        <c:v>44832.134108796294</c:v>
                      </c:pt>
                      <c:pt idx="14581">
                        <c:v>44832.134120370371</c:v>
                      </c:pt>
                      <c:pt idx="14582">
                        <c:v>44832.134131944447</c:v>
                      </c:pt>
                      <c:pt idx="14583">
                        <c:v>44832.134143518517</c:v>
                      </c:pt>
                      <c:pt idx="14584">
                        <c:v>44832.134155092594</c:v>
                      </c:pt>
                      <c:pt idx="14585">
                        <c:v>44832.134166666663</c:v>
                      </c:pt>
                      <c:pt idx="14586">
                        <c:v>44832.13417824074</c:v>
                      </c:pt>
                      <c:pt idx="14587">
                        <c:v>44832.134189814817</c:v>
                      </c:pt>
                      <c:pt idx="14588">
                        <c:v>44832.134201388886</c:v>
                      </c:pt>
                      <c:pt idx="14589">
                        <c:v>44832.134212962963</c:v>
                      </c:pt>
                      <c:pt idx="14590">
                        <c:v>44832.13422453704</c:v>
                      </c:pt>
                      <c:pt idx="14591">
                        <c:v>44832.134236111109</c:v>
                      </c:pt>
                      <c:pt idx="14592">
                        <c:v>44832.134247685186</c:v>
                      </c:pt>
                      <c:pt idx="14593">
                        <c:v>44832.134259259263</c:v>
                      </c:pt>
                      <c:pt idx="14594">
                        <c:v>44832.134270833332</c:v>
                      </c:pt>
                      <c:pt idx="14595">
                        <c:v>44832.134282407409</c:v>
                      </c:pt>
                      <c:pt idx="14596">
                        <c:v>44832.134293981479</c:v>
                      </c:pt>
                      <c:pt idx="14597">
                        <c:v>44832.134305555555</c:v>
                      </c:pt>
                      <c:pt idx="14598">
                        <c:v>44832.134317129632</c:v>
                      </c:pt>
                      <c:pt idx="14599">
                        <c:v>44832.134328703702</c:v>
                      </c:pt>
                      <c:pt idx="14600">
                        <c:v>44832.134340277778</c:v>
                      </c:pt>
                      <c:pt idx="14601">
                        <c:v>44832.134351851855</c:v>
                      </c:pt>
                      <c:pt idx="14602">
                        <c:v>44832.134363425925</c:v>
                      </c:pt>
                      <c:pt idx="14603">
                        <c:v>44832.134375000001</c:v>
                      </c:pt>
                      <c:pt idx="14604">
                        <c:v>44832.134386574071</c:v>
                      </c:pt>
                      <c:pt idx="14605">
                        <c:v>44832.134398148148</c:v>
                      </c:pt>
                      <c:pt idx="14606">
                        <c:v>44832.134409722225</c:v>
                      </c:pt>
                      <c:pt idx="14607">
                        <c:v>44832.134421296294</c:v>
                      </c:pt>
                      <c:pt idx="14608">
                        <c:v>44832.134432870371</c:v>
                      </c:pt>
                      <c:pt idx="14609">
                        <c:v>44832.134444444448</c:v>
                      </c:pt>
                      <c:pt idx="14610">
                        <c:v>44832.134456018517</c:v>
                      </c:pt>
                      <c:pt idx="14611">
                        <c:v>44832.134467592594</c:v>
                      </c:pt>
                      <c:pt idx="14612">
                        <c:v>44832.134479166663</c:v>
                      </c:pt>
                      <c:pt idx="14613">
                        <c:v>44832.13449074074</c:v>
                      </c:pt>
                      <c:pt idx="14614">
                        <c:v>44832.134502314817</c:v>
                      </c:pt>
                      <c:pt idx="14615">
                        <c:v>44832.134513888886</c:v>
                      </c:pt>
                      <c:pt idx="14616">
                        <c:v>44832.134525462963</c:v>
                      </c:pt>
                      <c:pt idx="14617">
                        <c:v>44832.13453703704</c:v>
                      </c:pt>
                      <c:pt idx="14618">
                        <c:v>44832.134548611109</c:v>
                      </c:pt>
                      <c:pt idx="14619">
                        <c:v>44832.134560185186</c:v>
                      </c:pt>
                      <c:pt idx="14620">
                        <c:v>44832.134571759256</c:v>
                      </c:pt>
                      <c:pt idx="14621">
                        <c:v>44832.134583333333</c:v>
                      </c:pt>
                      <c:pt idx="14622">
                        <c:v>44832.134594907409</c:v>
                      </c:pt>
                      <c:pt idx="14623">
                        <c:v>44832.134606481479</c:v>
                      </c:pt>
                      <c:pt idx="14624">
                        <c:v>44832.134618055556</c:v>
                      </c:pt>
                      <c:pt idx="14625">
                        <c:v>44832.134629629632</c:v>
                      </c:pt>
                      <c:pt idx="14626">
                        <c:v>44832.134641203702</c:v>
                      </c:pt>
                      <c:pt idx="14627">
                        <c:v>44832.134652777779</c:v>
                      </c:pt>
                      <c:pt idx="14628">
                        <c:v>44832.134664351855</c:v>
                      </c:pt>
                      <c:pt idx="14629">
                        <c:v>44832.134675925925</c:v>
                      </c:pt>
                      <c:pt idx="14630">
                        <c:v>44832.134687500002</c:v>
                      </c:pt>
                      <c:pt idx="14631">
                        <c:v>44832.134699074071</c:v>
                      </c:pt>
                      <c:pt idx="14632">
                        <c:v>44832.134710648148</c:v>
                      </c:pt>
                      <c:pt idx="14633">
                        <c:v>44832.134722222225</c:v>
                      </c:pt>
                      <c:pt idx="14634">
                        <c:v>44832.134733796294</c:v>
                      </c:pt>
                      <c:pt idx="14635">
                        <c:v>44832.134745370371</c:v>
                      </c:pt>
                      <c:pt idx="14636">
                        <c:v>44832.134756944448</c:v>
                      </c:pt>
                      <c:pt idx="14637">
                        <c:v>44832.134768518517</c:v>
                      </c:pt>
                      <c:pt idx="14638">
                        <c:v>44832.134780092594</c:v>
                      </c:pt>
                      <c:pt idx="14639">
                        <c:v>44832.134791666664</c:v>
                      </c:pt>
                      <c:pt idx="14640">
                        <c:v>44832.13480324074</c:v>
                      </c:pt>
                      <c:pt idx="14641">
                        <c:v>44832.134814814817</c:v>
                      </c:pt>
                      <c:pt idx="14642">
                        <c:v>44832.134826388887</c:v>
                      </c:pt>
                      <c:pt idx="14643">
                        <c:v>44832.134837962964</c:v>
                      </c:pt>
                      <c:pt idx="14644">
                        <c:v>44832.13484953704</c:v>
                      </c:pt>
                      <c:pt idx="14645">
                        <c:v>44832.13486111111</c:v>
                      </c:pt>
                      <c:pt idx="14646">
                        <c:v>44832.134872685187</c:v>
                      </c:pt>
                      <c:pt idx="14647">
                        <c:v>44832.134884259256</c:v>
                      </c:pt>
                      <c:pt idx="14648">
                        <c:v>44832.134895833333</c:v>
                      </c:pt>
                      <c:pt idx="14649">
                        <c:v>44832.13490740741</c:v>
                      </c:pt>
                      <c:pt idx="14650">
                        <c:v>44832.134918981479</c:v>
                      </c:pt>
                      <c:pt idx="14651">
                        <c:v>44832.134930555556</c:v>
                      </c:pt>
                      <c:pt idx="14652">
                        <c:v>44832.134942129633</c:v>
                      </c:pt>
                      <c:pt idx="14653">
                        <c:v>44832.134953703702</c:v>
                      </c:pt>
                      <c:pt idx="14654">
                        <c:v>44832.134965277779</c:v>
                      </c:pt>
                      <c:pt idx="14655">
                        <c:v>44832.134976851848</c:v>
                      </c:pt>
                      <c:pt idx="14656">
                        <c:v>44832.134988425925</c:v>
                      </c:pt>
                      <c:pt idx="14657">
                        <c:v>44832.135000000002</c:v>
                      </c:pt>
                      <c:pt idx="14658">
                        <c:v>44832.135011574072</c:v>
                      </c:pt>
                      <c:pt idx="14659">
                        <c:v>44832.135023148148</c:v>
                      </c:pt>
                      <c:pt idx="14660">
                        <c:v>44832.135034722225</c:v>
                      </c:pt>
                      <c:pt idx="14661">
                        <c:v>44832.135046296295</c:v>
                      </c:pt>
                      <c:pt idx="14662">
                        <c:v>44832.135057870371</c:v>
                      </c:pt>
                      <c:pt idx="14663">
                        <c:v>44832.135069444441</c:v>
                      </c:pt>
                      <c:pt idx="14664">
                        <c:v>44832.135081018518</c:v>
                      </c:pt>
                      <c:pt idx="14665">
                        <c:v>44832.135092592594</c:v>
                      </c:pt>
                      <c:pt idx="14666">
                        <c:v>44832.135104166664</c:v>
                      </c:pt>
                      <c:pt idx="14667">
                        <c:v>44832.135115740741</c:v>
                      </c:pt>
                      <c:pt idx="14668">
                        <c:v>44832.135127314818</c:v>
                      </c:pt>
                      <c:pt idx="14669">
                        <c:v>44832.135138888887</c:v>
                      </c:pt>
                      <c:pt idx="14670">
                        <c:v>44832.135150462964</c:v>
                      </c:pt>
                      <c:pt idx="14671">
                        <c:v>44832.135162037041</c:v>
                      </c:pt>
                      <c:pt idx="14672">
                        <c:v>44832.13517361111</c:v>
                      </c:pt>
                      <c:pt idx="14673">
                        <c:v>44832.135185185187</c:v>
                      </c:pt>
                      <c:pt idx="14674">
                        <c:v>44832.135196759256</c:v>
                      </c:pt>
                      <c:pt idx="14675">
                        <c:v>44832.135208333333</c:v>
                      </c:pt>
                      <c:pt idx="14676">
                        <c:v>44832.13521990741</c:v>
                      </c:pt>
                      <c:pt idx="14677">
                        <c:v>44832.135231481479</c:v>
                      </c:pt>
                      <c:pt idx="14678">
                        <c:v>44832.135243055556</c:v>
                      </c:pt>
                      <c:pt idx="14679">
                        <c:v>44832.135254629633</c:v>
                      </c:pt>
                      <c:pt idx="14680">
                        <c:v>44832.135266203702</c:v>
                      </c:pt>
                      <c:pt idx="14681">
                        <c:v>44832.135277777779</c:v>
                      </c:pt>
                      <c:pt idx="14682">
                        <c:v>44832.135289351849</c:v>
                      </c:pt>
                      <c:pt idx="14683">
                        <c:v>44832.135300925926</c:v>
                      </c:pt>
                      <c:pt idx="14684">
                        <c:v>44832.135312500002</c:v>
                      </c:pt>
                      <c:pt idx="14685">
                        <c:v>44832.135324074072</c:v>
                      </c:pt>
                      <c:pt idx="14686">
                        <c:v>44832.135335648149</c:v>
                      </c:pt>
                      <c:pt idx="14687">
                        <c:v>44832.135347222225</c:v>
                      </c:pt>
                      <c:pt idx="14688">
                        <c:v>44832.135358796295</c:v>
                      </c:pt>
                      <c:pt idx="14689">
                        <c:v>44832.135370370372</c:v>
                      </c:pt>
                      <c:pt idx="14690">
                        <c:v>44832.135381944441</c:v>
                      </c:pt>
                      <c:pt idx="14691">
                        <c:v>44832.135393518518</c:v>
                      </c:pt>
                      <c:pt idx="14692">
                        <c:v>44832.135405092595</c:v>
                      </c:pt>
                      <c:pt idx="14693">
                        <c:v>44832.135416666664</c:v>
                      </c:pt>
                      <c:pt idx="14694">
                        <c:v>44832.135428240741</c:v>
                      </c:pt>
                      <c:pt idx="14695">
                        <c:v>44832.135439814818</c:v>
                      </c:pt>
                      <c:pt idx="14696">
                        <c:v>44832.135451388887</c:v>
                      </c:pt>
                      <c:pt idx="14697">
                        <c:v>44832.135462962964</c:v>
                      </c:pt>
                      <c:pt idx="14698">
                        <c:v>44832.135474537034</c:v>
                      </c:pt>
                      <c:pt idx="14699">
                        <c:v>44832.13548611111</c:v>
                      </c:pt>
                      <c:pt idx="14700">
                        <c:v>44832.135497685187</c:v>
                      </c:pt>
                      <c:pt idx="14701">
                        <c:v>44832.135509259257</c:v>
                      </c:pt>
                      <c:pt idx="14702">
                        <c:v>44832.135520833333</c:v>
                      </c:pt>
                      <c:pt idx="14703">
                        <c:v>44832.13553240741</c:v>
                      </c:pt>
                      <c:pt idx="14704">
                        <c:v>44832.13554398148</c:v>
                      </c:pt>
                      <c:pt idx="14705">
                        <c:v>44832.135555555556</c:v>
                      </c:pt>
                      <c:pt idx="14706">
                        <c:v>44832.135567129626</c:v>
                      </c:pt>
                      <c:pt idx="14707">
                        <c:v>44832.135578703703</c:v>
                      </c:pt>
                      <c:pt idx="14708">
                        <c:v>44832.13559027778</c:v>
                      </c:pt>
                      <c:pt idx="14709">
                        <c:v>44832.135601851849</c:v>
                      </c:pt>
                      <c:pt idx="14710">
                        <c:v>44832.135613425926</c:v>
                      </c:pt>
                      <c:pt idx="14711">
                        <c:v>44832.135625000003</c:v>
                      </c:pt>
                      <c:pt idx="14712">
                        <c:v>44832.135636574072</c:v>
                      </c:pt>
                      <c:pt idx="14713">
                        <c:v>44832.135648148149</c:v>
                      </c:pt>
                      <c:pt idx="14714">
                        <c:v>44832.135659722226</c:v>
                      </c:pt>
                      <c:pt idx="14715">
                        <c:v>44832.135671296295</c:v>
                      </c:pt>
                      <c:pt idx="14716">
                        <c:v>44832.135682870372</c:v>
                      </c:pt>
                      <c:pt idx="14717">
                        <c:v>44832.135694444441</c:v>
                      </c:pt>
                      <c:pt idx="14718">
                        <c:v>44832.135706018518</c:v>
                      </c:pt>
                      <c:pt idx="14719">
                        <c:v>44832.135717592595</c:v>
                      </c:pt>
                      <c:pt idx="14720">
                        <c:v>44832.135729166665</c:v>
                      </c:pt>
                      <c:pt idx="14721">
                        <c:v>44832.135740740741</c:v>
                      </c:pt>
                      <c:pt idx="14722">
                        <c:v>44832.135752314818</c:v>
                      </c:pt>
                      <c:pt idx="14723">
                        <c:v>44832.135763888888</c:v>
                      </c:pt>
                      <c:pt idx="14724">
                        <c:v>44832.135775462964</c:v>
                      </c:pt>
                      <c:pt idx="14725">
                        <c:v>44832.135787037034</c:v>
                      </c:pt>
                      <c:pt idx="14726">
                        <c:v>44832.135798611111</c:v>
                      </c:pt>
                      <c:pt idx="14727">
                        <c:v>44832.135810185187</c:v>
                      </c:pt>
                      <c:pt idx="14728">
                        <c:v>44832.135821759257</c:v>
                      </c:pt>
                      <c:pt idx="14729">
                        <c:v>44832.135833333334</c:v>
                      </c:pt>
                      <c:pt idx="14730">
                        <c:v>44832.135844907411</c:v>
                      </c:pt>
                      <c:pt idx="14731">
                        <c:v>44832.13585648148</c:v>
                      </c:pt>
                      <c:pt idx="14732">
                        <c:v>44832.135868055557</c:v>
                      </c:pt>
                      <c:pt idx="14733">
                        <c:v>44832.135879629626</c:v>
                      </c:pt>
                      <c:pt idx="14734">
                        <c:v>44832.135891203703</c:v>
                      </c:pt>
                      <c:pt idx="14735">
                        <c:v>44832.13590277778</c:v>
                      </c:pt>
                      <c:pt idx="14736">
                        <c:v>44832.135914351849</c:v>
                      </c:pt>
                      <c:pt idx="14737">
                        <c:v>44832.135925925926</c:v>
                      </c:pt>
                      <c:pt idx="14738">
                        <c:v>44832.135937500003</c:v>
                      </c:pt>
                      <c:pt idx="14739">
                        <c:v>44832.135949074072</c:v>
                      </c:pt>
                      <c:pt idx="14740">
                        <c:v>44832.135960648149</c:v>
                      </c:pt>
                      <c:pt idx="14741">
                        <c:v>44832.135972222219</c:v>
                      </c:pt>
                      <c:pt idx="14742">
                        <c:v>44832.135983796295</c:v>
                      </c:pt>
                      <c:pt idx="14743">
                        <c:v>44832.135995370372</c:v>
                      </c:pt>
                      <c:pt idx="14744">
                        <c:v>44832.136006944442</c:v>
                      </c:pt>
                      <c:pt idx="14745">
                        <c:v>44832.136018518519</c:v>
                      </c:pt>
                      <c:pt idx="14746">
                        <c:v>44832.136030092595</c:v>
                      </c:pt>
                      <c:pt idx="14747">
                        <c:v>44832.136041666665</c:v>
                      </c:pt>
                      <c:pt idx="14748">
                        <c:v>44832.136053240742</c:v>
                      </c:pt>
                      <c:pt idx="14749">
                        <c:v>44832.136064814818</c:v>
                      </c:pt>
                      <c:pt idx="14750">
                        <c:v>44832.136076388888</c:v>
                      </c:pt>
                      <c:pt idx="14751">
                        <c:v>44832.136087962965</c:v>
                      </c:pt>
                      <c:pt idx="14752">
                        <c:v>44832.136099537034</c:v>
                      </c:pt>
                      <c:pt idx="14753">
                        <c:v>44832.136111111111</c:v>
                      </c:pt>
                      <c:pt idx="14754">
                        <c:v>44832.136122685188</c:v>
                      </c:pt>
                      <c:pt idx="14755">
                        <c:v>44832.136134259257</c:v>
                      </c:pt>
                      <c:pt idx="14756">
                        <c:v>44832.136145833334</c:v>
                      </c:pt>
                      <c:pt idx="14757">
                        <c:v>44832.136157407411</c:v>
                      </c:pt>
                      <c:pt idx="14758">
                        <c:v>44832.13616898148</c:v>
                      </c:pt>
                      <c:pt idx="14759">
                        <c:v>44832.136180555557</c:v>
                      </c:pt>
                      <c:pt idx="14760">
                        <c:v>44832.136192129627</c:v>
                      </c:pt>
                      <c:pt idx="14761">
                        <c:v>44832.136203703703</c:v>
                      </c:pt>
                      <c:pt idx="14762">
                        <c:v>44832.13621527778</c:v>
                      </c:pt>
                      <c:pt idx="14763">
                        <c:v>44832.13622685185</c:v>
                      </c:pt>
                      <c:pt idx="14764">
                        <c:v>44832.136238425926</c:v>
                      </c:pt>
                      <c:pt idx="14765">
                        <c:v>44832.136250000003</c:v>
                      </c:pt>
                      <c:pt idx="14766">
                        <c:v>44832.136261574073</c:v>
                      </c:pt>
                      <c:pt idx="14767">
                        <c:v>44832.136273148149</c:v>
                      </c:pt>
                      <c:pt idx="14768">
                        <c:v>44832.136284722219</c:v>
                      </c:pt>
                      <c:pt idx="14769">
                        <c:v>44832.136296296296</c:v>
                      </c:pt>
                      <c:pt idx="14770">
                        <c:v>44832.136307870373</c:v>
                      </c:pt>
                      <c:pt idx="14771">
                        <c:v>44832.136319444442</c:v>
                      </c:pt>
                      <c:pt idx="14772">
                        <c:v>44832.136331018519</c:v>
                      </c:pt>
                      <c:pt idx="14773">
                        <c:v>44832.136342592596</c:v>
                      </c:pt>
                      <c:pt idx="14774">
                        <c:v>44832.136354166665</c:v>
                      </c:pt>
                      <c:pt idx="14775">
                        <c:v>44832.136365740742</c:v>
                      </c:pt>
                      <c:pt idx="14776">
                        <c:v>44832.136377314811</c:v>
                      </c:pt>
                      <c:pt idx="14777">
                        <c:v>44832.136388888888</c:v>
                      </c:pt>
                      <c:pt idx="14778">
                        <c:v>44832.136400462965</c:v>
                      </c:pt>
                      <c:pt idx="14779">
                        <c:v>44832.136412037034</c:v>
                      </c:pt>
                      <c:pt idx="14780">
                        <c:v>44832.136423611111</c:v>
                      </c:pt>
                      <c:pt idx="14781">
                        <c:v>44832.136435185188</c:v>
                      </c:pt>
                      <c:pt idx="14782">
                        <c:v>44832.136446759258</c:v>
                      </c:pt>
                      <c:pt idx="14783">
                        <c:v>44832.136458333334</c:v>
                      </c:pt>
                      <c:pt idx="14784">
                        <c:v>44832.136469907404</c:v>
                      </c:pt>
                      <c:pt idx="14785">
                        <c:v>44832.136481481481</c:v>
                      </c:pt>
                      <c:pt idx="14786">
                        <c:v>44832.136493055557</c:v>
                      </c:pt>
                      <c:pt idx="14787">
                        <c:v>44832.136504629627</c:v>
                      </c:pt>
                      <c:pt idx="14788">
                        <c:v>44832.136516203704</c:v>
                      </c:pt>
                      <c:pt idx="14789">
                        <c:v>44832.13652777778</c:v>
                      </c:pt>
                      <c:pt idx="14790">
                        <c:v>44832.13653935185</c:v>
                      </c:pt>
                      <c:pt idx="14791">
                        <c:v>44832.136550925927</c:v>
                      </c:pt>
                      <c:pt idx="14792">
                        <c:v>44832.136562500003</c:v>
                      </c:pt>
                      <c:pt idx="14793">
                        <c:v>44832.136574074073</c:v>
                      </c:pt>
                      <c:pt idx="14794">
                        <c:v>44832.13658564815</c:v>
                      </c:pt>
                      <c:pt idx="14795">
                        <c:v>44832.136597222219</c:v>
                      </c:pt>
                      <c:pt idx="14796">
                        <c:v>44832.136608796296</c:v>
                      </c:pt>
                      <c:pt idx="14797">
                        <c:v>44832.136620370373</c:v>
                      </c:pt>
                      <c:pt idx="14798">
                        <c:v>44832.136631944442</c:v>
                      </c:pt>
                      <c:pt idx="14799">
                        <c:v>44832.136643518519</c:v>
                      </c:pt>
                      <c:pt idx="14800">
                        <c:v>44832.136655092596</c:v>
                      </c:pt>
                      <c:pt idx="14801">
                        <c:v>44832.136666666665</c:v>
                      </c:pt>
                      <c:pt idx="14802">
                        <c:v>44832.136678240742</c:v>
                      </c:pt>
                      <c:pt idx="14803">
                        <c:v>44832.136689814812</c:v>
                      </c:pt>
                      <c:pt idx="14804">
                        <c:v>44832.136701388888</c:v>
                      </c:pt>
                      <c:pt idx="14805">
                        <c:v>44832.136712962965</c:v>
                      </c:pt>
                      <c:pt idx="14806">
                        <c:v>44832.136724537035</c:v>
                      </c:pt>
                      <c:pt idx="14807">
                        <c:v>44832.136736111112</c:v>
                      </c:pt>
                      <c:pt idx="14808">
                        <c:v>44832.136747685188</c:v>
                      </c:pt>
                      <c:pt idx="14809">
                        <c:v>44832.136759259258</c:v>
                      </c:pt>
                      <c:pt idx="14810">
                        <c:v>44832.136770833335</c:v>
                      </c:pt>
                      <c:pt idx="14811">
                        <c:v>44832.136782407404</c:v>
                      </c:pt>
                      <c:pt idx="14812">
                        <c:v>44832.136793981481</c:v>
                      </c:pt>
                      <c:pt idx="14813">
                        <c:v>44832.136805555558</c:v>
                      </c:pt>
                      <c:pt idx="14814">
                        <c:v>44832.136817129627</c:v>
                      </c:pt>
                      <c:pt idx="14815">
                        <c:v>44832.136828703704</c:v>
                      </c:pt>
                      <c:pt idx="14816">
                        <c:v>44832.136840277781</c:v>
                      </c:pt>
                      <c:pt idx="14817">
                        <c:v>44832.13685185185</c:v>
                      </c:pt>
                      <c:pt idx="14818">
                        <c:v>44832.136863425927</c:v>
                      </c:pt>
                      <c:pt idx="14819">
                        <c:v>44832.136874999997</c:v>
                      </c:pt>
                      <c:pt idx="14820">
                        <c:v>44832.136886574073</c:v>
                      </c:pt>
                      <c:pt idx="14821">
                        <c:v>44832.13689814815</c:v>
                      </c:pt>
                      <c:pt idx="14822">
                        <c:v>44832.13690972222</c:v>
                      </c:pt>
                      <c:pt idx="14823">
                        <c:v>44832.136921296296</c:v>
                      </c:pt>
                      <c:pt idx="14824">
                        <c:v>44832.136932870373</c:v>
                      </c:pt>
                      <c:pt idx="14825">
                        <c:v>44832.136944444443</c:v>
                      </c:pt>
                      <c:pt idx="14826">
                        <c:v>44832.136956018519</c:v>
                      </c:pt>
                      <c:pt idx="14827">
                        <c:v>44832.136967592596</c:v>
                      </c:pt>
                      <c:pt idx="14828">
                        <c:v>44832.136979166666</c:v>
                      </c:pt>
                      <c:pt idx="14829">
                        <c:v>44832.136990740742</c:v>
                      </c:pt>
                      <c:pt idx="14830">
                        <c:v>44832.137002314812</c:v>
                      </c:pt>
                      <c:pt idx="14831">
                        <c:v>44832.137013888889</c:v>
                      </c:pt>
                      <c:pt idx="14832">
                        <c:v>44832.137025462966</c:v>
                      </c:pt>
                      <c:pt idx="14833">
                        <c:v>44832.137037037035</c:v>
                      </c:pt>
                      <c:pt idx="14834">
                        <c:v>44832.137048611112</c:v>
                      </c:pt>
                      <c:pt idx="14835">
                        <c:v>44832.137060185189</c:v>
                      </c:pt>
                      <c:pt idx="14836">
                        <c:v>44832.137083333335</c:v>
                      </c:pt>
                      <c:pt idx="14837">
                        <c:v>44832.137094907404</c:v>
                      </c:pt>
                      <c:pt idx="14838">
                        <c:v>44832.137106481481</c:v>
                      </c:pt>
                      <c:pt idx="14839">
                        <c:v>44832.137118055558</c:v>
                      </c:pt>
                      <c:pt idx="14840">
                        <c:v>44832.137129629627</c:v>
                      </c:pt>
                      <c:pt idx="14841">
                        <c:v>44832.137141203704</c:v>
                      </c:pt>
                      <c:pt idx="14842">
                        <c:v>44832.137152777781</c:v>
                      </c:pt>
                      <c:pt idx="14843">
                        <c:v>44832.137164351851</c:v>
                      </c:pt>
                      <c:pt idx="14844">
                        <c:v>44832.137175925927</c:v>
                      </c:pt>
                      <c:pt idx="14845">
                        <c:v>44832.137187499997</c:v>
                      </c:pt>
                      <c:pt idx="14846">
                        <c:v>44832.137199074074</c:v>
                      </c:pt>
                      <c:pt idx="14847">
                        <c:v>44832.13721064815</c:v>
                      </c:pt>
                      <c:pt idx="14848">
                        <c:v>44832.13722222222</c:v>
                      </c:pt>
                      <c:pt idx="14849">
                        <c:v>44832.137233796297</c:v>
                      </c:pt>
                      <c:pt idx="14850">
                        <c:v>44832.137245370373</c:v>
                      </c:pt>
                      <c:pt idx="14851">
                        <c:v>44832.137256944443</c:v>
                      </c:pt>
                      <c:pt idx="14852">
                        <c:v>44832.13726851852</c:v>
                      </c:pt>
                      <c:pt idx="14853">
                        <c:v>44832.137280092589</c:v>
                      </c:pt>
                      <c:pt idx="14854">
                        <c:v>44832.137291666666</c:v>
                      </c:pt>
                      <c:pt idx="14855">
                        <c:v>44832.137303240743</c:v>
                      </c:pt>
                      <c:pt idx="14856">
                        <c:v>44832.137314814812</c:v>
                      </c:pt>
                      <c:pt idx="14857">
                        <c:v>44832.137326388889</c:v>
                      </c:pt>
                      <c:pt idx="14858">
                        <c:v>44832.137337962966</c:v>
                      </c:pt>
                      <c:pt idx="14859">
                        <c:v>44832.137349537035</c:v>
                      </c:pt>
                      <c:pt idx="14860">
                        <c:v>44832.137361111112</c:v>
                      </c:pt>
                      <c:pt idx="14861">
                        <c:v>44832.137372685182</c:v>
                      </c:pt>
                      <c:pt idx="14862">
                        <c:v>44832.137384259258</c:v>
                      </c:pt>
                      <c:pt idx="14863">
                        <c:v>44832.137395833335</c:v>
                      </c:pt>
                      <c:pt idx="14864">
                        <c:v>44832.137407407405</c:v>
                      </c:pt>
                      <c:pt idx="14865">
                        <c:v>44832.137418981481</c:v>
                      </c:pt>
                      <c:pt idx="14866">
                        <c:v>44832.137430555558</c:v>
                      </c:pt>
                      <c:pt idx="14867">
                        <c:v>44832.137442129628</c:v>
                      </c:pt>
                      <c:pt idx="14868">
                        <c:v>44832.137453703705</c:v>
                      </c:pt>
                      <c:pt idx="14869">
                        <c:v>44832.137465277781</c:v>
                      </c:pt>
                      <c:pt idx="14870">
                        <c:v>44832.137476851851</c:v>
                      </c:pt>
                      <c:pt idx="14871">
                        <c:v>44832.137488425928</c:v>
                      </c:pt>
                      <c:pt idx="14872">
                        <c:v>44832.137499999997</c:v>
                      </c:pt>
                      <c:pt idx="14873">
                        <c:v>44832.137511574074</c:v>
                      </c:pt>
                      <c:pt idx="14874">
                        <c:v>44832.137523148151</c:v>
                      </c:pt>
                      <c:pt idx="14875">
                        <c:v>44832.13753472222</c:v>
                      </c:pt>
                      <c:pt idx="14876">
                        <c:v>44832.137546296297</c:v>
                      </c:pt>
                      <c:pt idx="14877">
                        <c:v>44832.137557870374</c:v>
                      </c:pt>
                      <c:pt idx="14878">
                        <c:v>44832.137569444443</c:v>
                      </c:pt>
                      <c:pt idx="14879">
                        <c:v>44832.13758101852</c:v>
                      </c:pt>
                      <c:pt idx="14880">
                        <c:v>44832.137592592589</c:v>
                      </c:pt>
                      <c:pt idx="14881">
                        <c:v>44832.137604166666</c:v>
                      </c:pt>
                      <c:pt idx="14882">
                        <c:v>44832.137615740743</c:v>
                      </c:pt>
                      <c:pt idx="14883">
                        <c:v>44832.137627314813</c:v>
                      </c:pt>
                      <c:pt idx="14884">
                        <c:v>44832.137638888889</c:v>
                      </c:pt>
                      <c:pt idx="14885">
                        <c:v>44832.137650462966</c:v>
                      </c:pt>
                      <c:pt idx="14886">
                        <c:v>44832.137662037036</c:v>
                      </c:pt>
                      <c:pt idx="14887">
                        <c:v>44832.137673611112</c:v>
                      </c:pt>
                      <c:pt idx="14888">
                        <c:v>44832.137685185182</c:v>
                      </c:pt>
                      <c:pt idx="14889">
                        <c:v>44832.137696759259</c:v>
                      </c:pt>
                      <c:pt idx="14890">
                        <c:v>44832.137708333335</c:v>
                      </c:pt>
                      <c:pt idx="14891">
                        <c:v>44832.137719907405</c:v>
                      </c:pt>
                      <c:pt idx="14892">
                        <c:v>44832.137731481482</c:v>
                      </c:pt>
                      <c:pt idx="14893">
                        <c:v>44832.137743055559</c:v>
                      </c:pt>
                      <c:pt idx="14894">
                        <c:v>44832.137754629628</c:v>
                      </c:pt>
                      <c:pt idx="14895">
                        <c:v>44832.137766203705</c:v>
                      </c:pt>
                      <c:pt idx="14896">
                        <c:v>44832.137777777774</c:v>
                      </c:pt>
                      <c:pt idx="14897">
                        <c:v>44832.137789351851</c:v>
                      </c:pt>
                      <c:pt idx="14898">
                        <c:v>44832.137800925928</c:v>
                      </c:pt>
                      <c:pt idx="14899">
                        <c:v>44832.137812499997</c:v>
                      </c:pt>
                      <c:pt idx="14900">
                        <c:v>44832.137824074074</c:v>
                      </c:pt>
                      <c:pt idx="14901">
                        <c:v>44832.137835648151</c:v>
                      </c:pt>
                      <c:pt idx="14902">
                        <c:v>44832.13784722222</c:v>
                      </c:pt>
                      <c:pt idx="14903">
                        <c:v>44832.137858796297</c:v>
                      </c:pt>
                      <c:pt idx="14904">
                        <c:v>44832.137870370374</c:v>
                      </c:pt>
                      <c:pt idx="14905">
                        <c:v>44832.137881944444</c:v>
                      </c:pt>
                      <c:pt idx="14906">
                        <c:v>44832.13789351852</c:v>
                      </c:pt>
                      <c:pt idx="14907">
                        <c:v>44832.13790509259</c:v>
                      </c:pt>
                      <c:pt idx="14908">
                        <c:v>44832.137916666667</c:v>
                      </c:pt>
                      <c:pt idx="14909">
                        <c:v>44832.137928240743</c:v>
                      </c:pt>
                      <c:pt idx="14910">
                        <c:v>44832.137939814813</c:v>
                      </c:pt>
                      <c:pt idx="14911">
                        <c:v>44832.13795138889</c:v>
                      </c:pt>
                      <c:pt idx="14912">
                        <c:v>44832.137962962966</c:v>
                      </c:pt>
                      <c:pt idx="14913">
                        <c:v>44832.137974537036</c:v>
                      </c:pt>
                      <c:pt idx="14914">
                        <c:v>44832.137986111113</c:v>
                      </c:pt>
                      <c:pt idx="14915">
                        <c:v>44832.137997685182</c:v>
                      </c:pt>
                      <c:pt idx="14916">
                        <c:v>44832.138009259259</c:v>
                      </c:pt>
                      <c:pt idx="14917">
                        <c:v>44832.138020833336</c:v>
                      </c:pt>
                      <c:pt idx="14918">
                        <c:v>44832.138032407405</c:v>
                      </c:pt>
                      <c:pt idx="14919">
                        <c:v>44832.138043981482</c:v>
                      </c:pt>
                      <c:pt idx="14920">
                        <c:v>44832.138055555559</c:v>
                      </c:pt>
                      <c:pt idx="14921">
                        <c:v>44832.138067129628</c:v>
                      </c:pt>
                      <c:pt idx="14922">
                        <c:v>44832.138078703705</c:v>
                      </c:pt>
                      <c:pt idx="14923">
                        <c:v>44832.138090277775</c:v>
                      </c:pt>
                      <c:pt idx="14924">
                        <c:v>44832.138101851851</c:v>
                      </c:pt>
                      <c:pt idx="14925">
                        <c:v>44832.138113425928</c:v>
                      </c:pt>
                      <c:pt idx="14926">
                        <c:v>44832.138124999998</c:v>
                      </c:pt>
                      <c:pt idx="14927">
                        <c:v>44832.138136574074</c:v>
                      </c:pt>
                      <c:pt idx="14928">
                        <c:v>44832.138148148151</c:v>
                      </c:pt>
                      <c:pt idx="14929">
                        <c:v>44832.138159722221</c:v>
                      </c:pt>
                      <c:pt idx="14930">
                        <c:v>44832.138171296298</c:v>
                      </c:pt>
                      <c:pt idx="14931">
                        <c:v>44832.138182870367</c:v>
                      </c:pt>
                      <c:pt idx="14932">
                        <c:v>44832.138194444444</c:v>
                      </c:pt>
                      <c:pt idx="14933">
                        <c:v>44832.138206018521</c:v>
                      </c:pt>
                      <c:pt idx="14934">
                        <c:v>44832.13821759259</c:v>
                      </c:pt>
                      <c:pt idx="14935">
                        <c:v>44832.138229166667</c:v>
                      </c:pt>
                      <c:pt idx="14936">
                        <c:v>44832.138240740744</c:v>
                      </c:pt>
                      <c:pt idx="14937">
                        <c:v>44832.138252314813</c:v>
                      </c:pt>
                      <c:pt idx="14938">
                        <c:v>44832.13826388889</c:v>
                      </c:pt>
                      <c:pt idx="14939">
                        <c:v>44832.138275462959</c:v>
                      </c:pt>
                      <c:pt idx="14940">
                        <c:v>44832.138287037036</c:v>
                      </c:pt>
                      <c:pt idx="14941">
                        <c:v>44832.138298611113</c:v>
                      </c:pt>
                      <c:pt idx="14942">
                        <c:v>44832.138310185182</c:v>
                      </c:pt>
                      <c:pt idx="14943">
                        <c:v>44832.138321759259</c:v>
                      </c:pt>
                      <c:pt idx="14944">
                        <c:v>44832.138333333336</c:v>
                      </c:pt>
                      <c:pt idx="14945">
                        <c:v>44832.138344907406</c:v>
                      </c:pt>
                      <c:pt idx="14946">
                        <c:v>44832.138356481482</c:v>
                      </c:pt>
                      <c:pt idx="14947">
                        <c:v>44832.138368055559</c:v>
                      </c:pt>
                      <c:pt idx="14948">
                        <c:v>44832.138379629629</c:v>
                      </c:pt>
                      <c:pt idx="14949">
                        <c:v>44832.138391203705</c:v>
                      </c:pt>
                      <c:pt idx="14950">
                        <c:v>44832.138402777775</c:v>
                      </c:pt>
                      <c:pt idx="14951">
                        <c:v>44832.138414351852</c:v>
                      </c:pt>
                      <c:pt idx="14952">
                        <c:v>44832.138425925928</c:v>
                      </c:pt>
                      <c:pt idx="14953">
                        <c:v>44832.138437499998</c:v>
                      </c:pt>
                      <c:pt idx="14954">
                        <c:v>44832.138449074075</c:v>
                      </c:pt>
                      <c:pt idx="14955">
                        <c:v>44832.138460648152</c:v>
                      </c:pt>
                      <c:pt idx="14956">
                        <c:v>44832.138472222221</c:v>
                      </c:pt>
                      <c:pt idx="14957">
                        <c:v>44832.138483796298</c:v>
                      </c:pt>
                      <c:pt idx="14958">
                        <c:v>44832.138495370367</c:v>
                      </c:pt>
                      <c:pt idx="14959">
                        <c:v>44832.138506944444</c:v>
                      </c:pt>
                      <c:pt idx="14960">
                        <c:v>44832.138518518521</c:v>
                      </c:pt>
                      <c:pt idx="14961">
                        <c:v>44832.13853009259</c:v>
                      </c:pt>
                      <c:pt idx="14962">
                        <c:v>44832.138541666667</c:v>
                      </c:pt>
                      <c:pt idx="14963">
                        <c:v>44832.138553240744</c:v>
                      </c:pt>
                      <c:pt idx="14964">
                        <c:v>44832.138564814813</c:v>
                      </c:pt>
                      <c:pt idx="14965">
                        <c:v>44832.13857638889</c:v>
                      </c:pt>
                      <c:pt idx="14966">
                        <c:v>44832.13858796296</c:v>
                      </c:pt>
                      <c:pt idx="14967">
                        <c:v>44832.138599537036</c:v>
                      </c:pt>
                      <c:pt idx="14968">
                        <c:v>44832.138611111113</c:v>
                      </c:pt>
                      <c:pt idx="14969">
                        <c:v>44832.138622685183</c:v>
                      </c:pt>
                      <c:pt idx="14970">
                        <c:v>44832.13863425926</c:v>
                      </c:pt>
                      <c:pt idx="14971">
                        <c:v>44832.138645833336</c:v>
                      </c:pt>
                      <c:pt idx="14972">
                        <c:v>44832.138657407406</c:v>
                      </c:pt>
                      <c:pt idx="14973">
                        <c:v>44832.138668981483</c:v>
                      </c:pt>
                      <c:pt idx="14974">
                        <c:v>44832.138680555552</c:v>
                      </c:pt>
                      <c:pt idx="14975">
                        <c:v>44832.138692129629</c:v>
                      </c:pt>
                      <c:pt idx="14976">
                        <c:v>44832.138703703706</c:v>
                      </c:pt>
                      <c:pt idx="14977">
                        <c:v>44832.138715277775</c:v>
                      </c:pt>
                      <c:pt idx="14978">
                        <c:v>44832.138726851852</c:v>
                      </c:pt>
                      <c:pt idx="14979">
                        <c:v>44832.138738425929</c:v>
                      </c:pt>
                      <c:pt idx="14980">
                        <c:v>44832.138749999998</c:v>
                      </c:pt>
                      <c:pt idx="14981">
                        <c:v>44832.138761574075</c:v>
                      </c:pt>
                      <c:pt idx="14982">
                        <c:v>44832.138773148145</c:v>
                      </c:pt>
                      <c:pt idx="14983">
                        <c:v>44832.138784722221</c:v>
                      </c:pt>
                      <c:pt idx="14984">
                        <c:v>44832.138796296298</c:v>
                      </c:pt>
                      <c:pt idx="14985">
                        <c:v>44832.138807870368</c:v>
                      </c:pt>
                      <c:pt idx="14986">
                        <c:v>44832.138819444444</c:v>
                      </c:pt>
                      <c:pt idx="14987">
                        <c:v>44832.138831018521</c:v>
                      </c:pt>
                      <c:pt idx="14988">
                        <c:v>44832.138842592591</c:v>
                      </c:pt>
                      <c:pt idx="14989">
                        <c:v>44832.138854166667</c:v>
                      </c:pt>
                      <c:pt idx="14990">
                        <c:v>44832.138865740744</c:v>
                      </c:pt>
                      <c:pt idx="14991">
                        <c:v>44832.138877314814</c:v>
                      </c:pt>
                      <c:pt idx="14992">
                        <c:v>44832.138888888891</c:v>
                      </c:pt>
                      <c:pt idx="14993">
                        <c:v>44832.13890046296</c:v>
                      </c:pt>
                      <c:pt idx="14994">
                        <c:v>44832.138912037037</c:v>
                      </c:pt>
                      <c:pt idx="14995">
                        <c:v>44832.138923611114</c:v>
                      </c:pt>
                      <c:pt idx="14996">
                        <c:v>44832.138935185183</c:v>
                      </c:pt>
                      <c:pt idx="14997">
                        <c:v>44832.13894675926</c:v>
                      </c:pt>
                      <c:pt idx="14998">
                        <c:v>44832.138958333337</c:v>
                      </c:pt>
                      <c:pt idx="14999">
                        <c:v>44832.138969907406</c:v>
                      </c:pt>
                      <c:pt idx="15000">
                        <c:v>44832.138981481483</c:v>
                      </c:pt>
                      <c:pt idx="15001">
                        <c:v>44832.138993055552</c:v>
                      </c:pt>
                      <c:pt idx="15002">
                        <c:v>44832.139004629629</c:v>
                      </c:pt>
                      <c:pt idx="15003">
                        <c:v>44832.139016203706</c:v>
                      </c:pt>
                      <c:pt idx="15004">
                        <c:v>44832.139027777775</c:v>
                      </c:pt>
                      <c:pt idx="15005">
                        <c:v>44832.139039351852</c:v>
                      </c:pt>
                      <c:pt idx="15006">
                        <c:v>44832.139050925929</c:v>
                      </c:pt>
                      <c:pt idx="15007">
                        <c:v>44832.139062499999</c:v>
                      </c:pt>
                      <c:pt idx="15008">
                        <c:v>44832.139074074075</c:v>
                      </c:pt>
                      <c:pt idx="15009">
                        <c:v>44832.139085648145</c:v>
                      </c:pt>
                      <c:pt idx="15010">
                        <c:v>44832.139097222222</c:v>
                      </c:pt>
                      <c:pt idx="15011">
                        <c:v>44832.139108796298</c:v>
                      </c:pt>
                      <c:pt idx="15012">
                        <c:v>44832.139120370368</c:v>
                      </c:pt>
                      <c:pt idx="15013">
                        <c:v>44832.139131944445</c:v>
                      </c:pt>
                      <c:pt idx="15014">
                        <c:v>44832.139143518521</c:v>
                      </c:pt>
                      <c:pt idx="15015">
                        <c:v>44832.139155092591</c:v>
                      </c:pt>
                      <c:pt idx="15016">
                        <c:v>44832.139166666668</c:v>
                      </c:pt>
                      <c:pt idx="15017">
                        <c:v>44832.139178240737</c:v>
                      </c:pt>
                      <c:pt idx="15018">
                        <c:v>44832.139189814814</c:v>
                      </c:pt>
                      <c:pt idx="15019">
                        <c:v>44832.139201388891</c:v>
                      </c:pt>
                      <c:pt idx="15020">
                        <c:v>44832.13921296296</c:v>
                      </c:pt>
                      <c:pt idx="15021">
                        <c:v>44832.139224537037</c:v>
                      </c:pt>
                      <c:pt idx="15022">
                        <c:v>44832.139236111114</c:v>
                      </c:pt>
                      <c:pt idx="15023">
                        <c:v>44832.139247685183</c:v>
                      </c:pt>
                      <c:pt idx="15024">
                        <c:v>44832.13925925926</c:v>
                      </c:pt>
                      <c:pt idx="15025">
                        <c:v>44832.139270833337</c:v>
                      </c:pt>
                      <c:pt idx="15026">
                        <c:v>44832.139282407406</c:v>
                      </c:pt>
                      <c:pt idx="15027">
                        <c:v>44832.139293981483</c:v>
                      </c:pt>
                      <c:pt idx="15028">
                        <c:v>44832.139305555553</c:v>
                      </c:pt>
                      <c:pt idx="15029">
                        <c:v>44832.139317129629</c:v>
                      </c:pt>
                      <c:pt idx="15030">
                        <c:v>44832.139328703706</c:v>
                      </c:pt>
                      <c:pt idx="15031">
                        <c:v>44832.139340277776</c:v>
                      </c:pt>
                      <c:pt idx="15032">
                        <c:v>44832.139351851853</c:v>
                      </c:pt>
                      <c:pt idx="15033">
                        <c:v>44832.139363425929</c:v>
                      </c:pt>
                      <c:pt idx="15034">
                        <c:v>44832.139374999999</c:v>
                      </c:pt>
                      <c:pt idx="15035">
                        <c:v>44832.139386574076</c:v>
                      </c:pt>
                      <c:pt idx="15036">
                        <c:v>44832.139398148145</c:v>
                      </c:pt>
                      <c:pt idx="15037">
                        <c:v>44832.139409722222</c:v>
                      </c:pt>
                      <c:pt idx="15038">
                        <c:v>44832.139421296299</c:v>
                      </c:pt>
                      <c:pt idx="15039">
                        <c:v>44832.139432870368</c:v>
                      </c:pt>
                      <c:pt idx="15040">
                        <c:v>44832.139444444445</c:v>
                      </c:pt>
                      <c:pt idx="15041">
                        <c:v>44832.139456018522</c:v>
                      </c:pt>
                      <c:pt idx="15042">
                        <c:v>44832.139467592591</c:v>
                      </c:pt>
                      <c:pt idx="15043">
                        <c:v>44832.139479166668</c:v>
                      </c:pt>
                      <c:pt idx="15044">
                        <c:v>44832.139490740738</c:v>
                      </c:pt>
                      <c:pt idx="15045">
                        <c:v>44832.139502314814</c:v>
                      </c:pt>
                      <c:pt idx="15046">
                        <c:v>44832.139513888891</c:v>
                      </c:pt>
                      <c:pt idx="15047">
                        <c:v>44832.139525462961</c:v>
                      </c:pt>
                      <c:pt idx="15048">
                        <c:v>44832.139537037037</c:v>
                      </c:pt>
                      <c:pt idx="15049">
                        <c:v>44832.139548611114</c:v>
                      </c:pt>
                      <c:pt idx="15050">
                        <c:v>44832.139560185184</c:v>
                      </c:pt>
                      <c:pt idx="15051">
                        <c:v>44832.13957175926</c:v>
                      </c:pt>
                      <c:pt idx="15052">
                        <c:v>44832.13958333333</c:v>
                      </c:pt>
                      <c:pt idx="15053">
                        <c:v>44832.139594907407</c:v>
                      </c:pt>
                      <c:pt idx="15054">
                        <c:v>44832.139606481483</c:v>
                      </c:pt>
                      <c:pt idx="15055">
                        <c:v>44832.139618055553</c:v>
                      </c:pt>
                      <c:pt idx="15056">
                        <c:v>44832.13962962963</c:v>
                      </c:pt>
                      <c:pt idx="15057">
                        <c:v>44832.139641203707</c:v>
                      </c:pt>
                      <c:pt idx="15058">
                        <c:v>44832.139652777776</c:v>
                      </c:pt>
                      <c:pt idx="15059">
                        <c:v>44832.139664351853</c:v>
                      </c:pt>
                      <c:pt idx="15060">
                        <c:v>44832.139675925922</c:v>
                      </c:pt>
                      <c:pt idx="15061">
                        <c:v>44832.139687499999</c:v>
                      </c:pt>
                      <c:pt idx="15062">
                        <c:v>44832.139699074076</c:v>
                      </c:pt>
                      <c:pt idx="15063">
                        <c:v>44832.139710648145</c:v>
                      </c:pt>
                      <c:pt idx="15064">
                        <c:v>44832.139722222222</c:v>
                      </c:pt>
                      <c:pt idx="15065">
                        <c:v>44832.139733796299</c:v>
                      </c:pt>
                      <c:pt idx="15066">
                        <c:v>44832.139745370368</c:v>
                      </c:pt>
                      <c:pt idx="15067">
                        <c:v>44832.139756944445</c:v>
                      </c:pt>
                      <c:pt idx="15068">
                        <c:v>44832.139768518522</c:v>
                      </c:pt>
                      <c:pt idx="15069">
                        <c:v>44832.139780092592</c:v>
                      </c:pt>
                      <c:pt idx="15070">
                        <c:v>44832.139791666668</c:v>
                      </c:pt>
                      <c:pt idx="15071">
                        <c:v>44832.139803240738</c:v>
                      </c:pt>
                      <c:pt idx="15072">
                        <c:v>44832.139814814815</c:v>
                      </c:pt>
                      <c:pt idx="15073">
                        <c:v>44832.139826388891</c:v>
                      </c:pt>
                      <c:pt idx="15074">
                        <c:v>44832.139837962961</c:v>
                      </c:pt>
                      <c:pt idx="15075">
                        <c:v>44832.139849537038</c:v>
                      </c:pt>
                      <c:pt idx="15076">
                        <c:v>44832.139861111114</c:v>
                      </c:pt>
                      <c:pt idx="15077">
                        <c:v>44832.139872685184</c:v>
                      </c:pt>
                      <c:pt idx="15078">
                        <c:v>44832.139884259261</c:v>
                      </c:pt>
                      <c:pt idx="15079">
                        <c:v>44832.13989583333</c:v>
                      </c:pt>
                      <c:pt idx="15080">
                        <c:v>44832.139907407407</c:v>
                      </c:pt>
                      <c:pt idx="15081">
                        <c:v>44832.139918981484</c:v>
                      </c:pt>
                      <c:pt idx="15082">
                        <c:v>44832.139930555553</c:v>
                      </c:pt>
                      <c:pt idx="15083">
                        <c:v>44832.13994212963</c:v>
                      </c:pt>
                      <c:pt idx="15084">
                        <c:v>44832.139953703707</c:v>
                      </c:pt>
                      <c:pt idx="15085">
                        <c:v>44832.139965277776</c:v>
                      </c:pt>
                      <c:pt idx="15086">
                        <c:v>44832.139976851853</c:v>
                      </c:pt>
                      <c:pt idx="15087">
                        <c:v>44832.139988425923</c:v>
                      </c:pt>
                      <c:pt idx="15088">
                        <c:v>44832.14</c:v>
                      </c:pt>
                      <c:pt idx="15089">
                        <c:v>44832.140011574076</c:v>
                      </c:pt>
                      <c:pt idx="15090">
                        <c:v>44832.140023148146</c:v>
                      </c:pt>
                      <c:pt idx="15091">
                        <c:v>44832.140034722222</c:v>
                      </c:pt>
                      <c:pt idx="15092">
                        <c:v>44832.140046296299</c:v>
                      </c:pt>
                      <c:pt idx="15093">
                        <c:v>44832.140057870369</c:v>
                      </c:pt>
                      <c:pt idx="15094">
                        <c:v>44832.140081018515</c:v>
                      </c:pt>
                      <c:pt idx="15095">
                        <c:v>44832.140092592592</c:v>
                      </c:pt>
                      <c:pt idx="15096">
                        <c:v>44832.140104166669</c:v>
                      </c:pt>
                      <c:pt idx="15097">
                        <c:v>44832.140115740738</c:v>
                      </c:pt>
                      <c:pt idx="15098">
                        <c:v>44832.140127314815</c:v>
                      </c:pt>
                      <c:pt idx="15099">
                        <c:v>44832.140138888892</c:v>
                      </c:pt>
                      <c:pt idx="15100">
                        <c:v>44832.140150462961</c:v>
                      </c:pt>
                      <c:pt idx="15101">
                        <c:v>44832.140162037038</c:v>
                      </c:pt>
                      <c:pt idx="15102">
                        <c:v>44832.140173611115</c:v>
                      </c:pt>
                      <c:pt idx="15103">
                        <c:v>44832.140185185184</c:v>
                      </c:pt>
                      <c:pt idx="15104">
                        <c:v>44832.140196759261</c:v>
                      </c:pt>
                      <c:pt idx="15105">
                        <c:v>44832.140208333331</c:v>
                      </c:pt>
                      <c:pt idx="15106">
                        <c:v>44832.140219907407</c:v>
                      </c:pt>
                      <c:pt idx="15107">
                        <c:v>44832.140231481484</c:v>
                      </c:pt>
                      <c:pt idx="15108">
                        <c:v>44832.140243055554</c:v>
                      </c:pt>
                      <c:pt idx="15109">
                        <c:v>44832.14025462963</c:v>
                      </c:pt>
                      <c:pt idx="15110">
                        <c:v>44832.140266203707</c:v>
                      </c:pt>
                      <c:pt idx="15111">
                        <c:v>44832.140277777777</c:v>
                      </c:pt>
                      <c:pt idx="15112">
                        <c:v>44832.140289351853</c:v>
                      </c:pt>
                      <c:pt idx="15113">
                        <c:v>44832.140300925923</c:v>
                      </c:pt>
                      <c:pt idx="15114">
                        <c:v>44832.1403125</c:v>
                      </c:pt>
                      <c:pt idx="15115">
                        <c:v>44832.140324074076</c:v>
                      </c:pt>
                      <c:pt idx="15116">
                        <c:v>44832.140335648146</c:v>
                      </c:pt>
                      <c:pt idx="15117">
                        <c:v>44832.140347222223</c:v>
                      </c:pt>
                      <c:pt idx="15118">
                        <c:v>44832.1403587963</c:v>
                      </c:pt>
                      <c:pt idx="15119">
                        <c:v>44832.140370370369</c:v>
                      </c:pt>
                      <c:pt idx="15120">
                        <c:v>44832.140381944446</c:v>
                      </c:pt>
                      <c:pt idx="15121">
                        <c:v>44832.140393518515</c:v>
                      </c:pt>
                      <c:pt idx="15122">
                        <c:v>44832.140405092592</c:v>
                      </c:pt>
                      <c:pt idx="15123">
                        <c:v>44832.140416666669</c:v>
                      </c:pt>
                      <c:pt idx="15124">
                        <c:v>44832.140428240738</c:v>
                      </c:pt>
                      <c:pt idx="15125">
                        <c:v>44832.140439814815</c:v>
                      </c:pt>
                      <c:pt idx="15126">
                        <c:v>44832.140451388892</c:v>
                      </c:pt>
                      <c:pt idx="15127">
                        <c:v>44832.140462962961</c:v>
                      </c:pt>
                      <c:pt idx="15128">
                        <c:v>44832.140474537038</c:v>
                      </c:pt>
                      <c:pt idx="15129">
                        <c:v>44832.140486111108</c:v>
                      </c:pt>
                      <c:pt idx="15130">
                        <c:v>44832.140497685185</c:v>
                      </c:pt>
                      <c:pt idx="15131">
                        <c:v>44832.140509259261</c:v>
                      </c:pt>
                      <c:pt idx="15132">
                        <c:v>44832.140520833331</c:v>
                      </c:pt>
                      <c:pt idx="15133">
                        <c:v>44832.140532407408</c:v>
                      </c:pt>
                      <c:pt idx="15134">
                        <c:v>44832.140543981484</c:v>
                      </c:pt>
                      <c:pt idx="15135">
                        <c:v>44832.140555555554</c:v>
                      </c:pt>
                      <c:pt idx="15136">
                        <c:v>44832.140567129631</c:v>
                      </c:pt>
                      <c:pt idx="15137">
                        <c:v>44832.1405787037</c:v>
                      </c:pt>
                      <c:pt idx="15138">
                        <c:v>44832.140590277777</c:v>
                      </c:pt>
                      <c:pt idx="15139">
                        <c:v>44832.140601851854</c:v>
                      </c:pt>
                      <c:pt idx="15140">
                        <c:v>44832.140613425923</c:v>
                      </c:pt>
                      <c:pt idx="15141">
                        <c:v>44832.140625</c:v>
                      </c:pt>
                      <c:pt idx="15142">
                        <c:v>44832.140636574077</c:v>
                      </c:pt>
                      <c:pt idx="15143">
                        <c:v>44832.140648148146</c:v>
                      </c:pt>
                      <c:pt idx="15144">
                        <c:v>44832.140659722223</c:v>
                      </c:pt>
                      <c:pt idx="15145">
                        <c:v>44832.1406712963</c:v>
                      </c:pt>
                      <c:pt idx="15146">
                        <c:v>44832.140682870369</c:v>
                      </c:pt>
                      <c:pt idx="15147">
                        <c:v>44832.140694444446</c:v>
                      </c:pt>
                      <c:pt idx="15148">
                        <c:v>44832.140706018516</c:v>
                      </c:pt>
                      <c:pt idx="15149">
                        <c:v>44832.140717592592</c:v>
                      </c:pt>
                      <c:pt idx="15150">
                        <c:v>44832.140729166669</c:v>
                      </c:pt>
                      <c:pt idx="15151">
                        <c:v>44832.140740740739</c:v>
                      </c:pt>
                      <c:pt idx="15152">
                        <c:v>44832.140752314815</c:v>
                      </c:pt>
                      <c:pt idx="15153">
                        <c:v>44832.140763888892</c:v>
                      </c:pt>
                      <c:pt idx="15154">
                        <c:v>44832.140775462962</c:v>
                      </c:pt>
                      <c:pt idx="15155">
                        <c:v>44832.140787037039</c:v>
                      </c:pt>
                      <c:pt idx="15156">
                        <c:v>44832.140798611108</c:v>
                      </c:pt>
                      <c:pt idx="15157">
                        <c:v>44832.140810185185</c:v>
                      </c:pt>
                      <c:pt idx="15158">
                        <c:v>44832.140821759262</c:v>
                      </c:pt>
                      <c:pt idx="15159">
                        <c:v>44832.140833333331</c:v>
                      </c:pt>
                      <c:pt idx="15160">
                        <c:v>44832.140844907408</c:v>
                      </c:pt>
                      <c:pt idx="15161">
                        <c:v>44832.140856481485</c:v>
                      </c:pt>
                      <c:pt idx="15162">
                        <c:v>44832.140868055554</c:v>
                      </c:pt>
                      <c:pt idx="15163">
                        <c:v>44832.140879629631</c:v>
                      </c:pt>
                      <c:pt idx="15164">
                        <c:v>44832.1408912037</c:v>
                      </c:pt>
                      <c:pt idx="15165">
                        <c:v>44832.140902777777</c:v>
                      </c:pt>
                      <c:pt idx="15166">
                        <c:v>44832.140914351854</c:v>
                      </c:pt>
                      <c:pt idx="15167">
                        <c:v>44832.140925925924</c:v>
                      </c:pt>
                      <c:pt idx="15168">
                        <c:v>44832.1409375</c:v>
                      </c:pt>
                      <c:pt idx="15169">
                        <c:v>44832.140949074077</c:v>
                      </c:pt>
                      <c:pt idx="15170">
                        <c:v>44832.140960648147</c:v>
                      </c:pt>
                      <c:pt idx="15171">
                        <c:v>44832.140972222223</c:v>
                      </c:pt>
                      <c:pt idx="15172">
                        <c:v>44832.140983796293</c:v>
                      </c:pt>
                      <c:pt idx="15173">
                        <c:v>44832.14099537037</c:v>
                      </c:pt>
                      <c:pt idx="15174">
                        <c:v>44832.141006944446</c:v>
                      </c:pt>
                      <c:pt idx="15175">
                        <c:v>44832.141018518516</c:v>
                      </c:pt>
                      <c:pt idx="15176">
                        <c:v>44832.141030092593</c:v>
                      </c:pt>
                      <c:pt idx="15177">
                        <c:v>44832.141041666669</c:v>
                      </c:pt>
                      <c:pt idx="15178">
                        <c:v>44832.141053240739</c:v>
                      </c:pt>
                      <c:pt idx="15179">
                        <c:v>44832.141064814816</c:v>
                      </c:pt>
                      <c:pt idx="15180">
                        <c:v>44832.141076388885</c:v>
                      </c:pt>
                      <c:pt idx="15181">
                        <c:v>44832.141087962962</c:v>
                      </c:pt>
                      <c:pt idx="15182">
                        <c:v>44832.141099537039</c:v>
                      </c:pt>
                      <c:pt idx="15183">
                        <c:v>44832.141111111108</c:v>
                      </c:pt>
                      <c:pt idx="15184">
                        <c:v>44832.141122685185</c:v>
                      </c:pt>
                      <c:pt idx="15185">
                        <c:v>44832.141134259262</c:v>
                      </c:pt>
                      <c:pt idx="15186">
                        <c:v>44832.141145833331</c:v>
                      </c:pt>
                      <c:pt idx="15187">
                        <c:v>44832.141157407408</c:v>
                      </c:pt>
                      <c:pt idx="15188">
                        <c:v>44832.141168981485</c:v>
                      </c:pt>
                      <c:pt idx="15189">
                        <c:v>44832.141180555554</c:v>
                      </c:pt>
                      <c:pt idx="15190">
                        <c:v>44832.141192129631</c:v>
                      </c:pt>
                      <c:pt idx="15191">
                        <c:v>44832.141203703701</c:v>
                      </c:pt>
                      <c:pt idx="15192">
                        <c:v>44832.141215277778</c:v>
                      </c:pt>
                      <c:pt idx="15193">
                        <c:v>44832.141226851854</c:v>
                      </c:pt>
                      <c:pt idx="15194">
                        <c:v>44832.141238425924</c:v>
                      </c:pt>
                      <c:pt idx="15195">
                        <c:v>44832.141250000001</c:v>
                      </c:pt>
                      <c:pt idx="15196">
                        <c:v>44832.141261574077</c:v>
                      </c:pt>
                      <c:pt idx="15197">
                        <c:v>44832.141273148147</c:v>
                      </c:pt>
                      <c:pt idx="15198">
                        <c:v>44832.141284722224</c:v>
                      </c:pt>
                      <c:pt idx="15199">
                        <c:v>44832.141296296293</c:v>
                      </c:pt>
                      <c:pt idx="15200">
                        <c:v>44832.14130787037</c:v>
                      </c:pt>
                      <c:pt idx="15201">
                        <c:v>44832.141319444447</c:v>
                      </c:pt>
                      <c:pt idx="15202">
                        <c:v>44832.141331018516</c:v>
                      </c:pt>
                      <c:pt idx="15203">
                        <c:v>44832.141342592593</c:v>
                      </c:pt>
                      <c:pt idx="15204">
                        <c:v>44832.14135416667</c:v>
                      </c:pt>
                      <c:pt idx="15205">
                        <c:v>44832.141365740739</c:v>
                      </c:pt>
                      <c:pt idx="15206">
                        <c:v>44832.141377314816</c:v>
                      </c:pt>
                      <c:pt idx="15207">
                        <c:v>44832.141388888886</c:v>
                      </c:pt>
                      <c:pt idx="15208">
                        <c:v>44832.141400462962</c:v>
                      </c:pt>
                      <c:pt idx="15209">
                        <c:v>44832.141412037039</c:v>
                      </c:pt>
                      <c:pt idx="15210">
                        <c:v>44832.141423611109</c:v>
                      </c:pt>
                      <c:pt idx="15211">
                        <c:v>44832.141435185185</c:v>
                      </c:pt>
                      <c:pt idx="15212">
                        <c:v>44832.141446759262</c:v>
                      </c:pt>
                      <c:pt idx="15213">
                        <c:v>44832.141458333332</c:v>
                      </c:pt>
                      <c:pt idx="15214">
                        <c:v>44832.141469907408</c:v>
                      </c:pt>
                      <c:pt idx="15215">
                        <c:v>44832.141481481478</c:v>
                      </c:pt>
                      <c:pt idx="15216">
                        <c:v>44832.141493055555</c:v>
                      </c:pt>
                      <c:pt idx="15217">
                        <c:v>44832.141504629632</c:v>
                      </c:pt>
                      <c:pt idx="15218">
                        <c:v>44832.141516203701</c:v>
                      </c:pt>
                      <c:pt idx="15219">
                        <c:v>44832.141527777778</c:v>
                      </c:pt>
                      <c:pt idx="15220">
                        <c:v>44832.141539351855</c:v>
                      </c:pt>
                      <c:pt idx="15221">
                        <c:v>44832.141550925924</c:v>
                      </c:pt>
                      <c:pt idx="15222">
                        <c:v>44832.141562500001</c:v>
                      </c:pt>
                      <c:pt idx="15223">
                        <c:v>44832.141574074078</c:v>
                      </c:pt>
                      <c:pt idx="15224">
                        <c:v>44832.141585648147</c:v>
                      </c:pt>
                      <c:pt idx="15225">
                        <c:v>44832.141597222224</c:v>
                      </c:pt>
                      <c:pt idx="15226">
                        <c:v>44832.141608796293</c:v>
                      </c:pt>
                      <c:pt idx="15227">
                        <c:v>44832.14162037037</c:v>
                      </c:pt>
                      <c:pt idx="15228">
                        <c:v>44832.141631944447</c:v>
                      </c:pt>
                      <c:pt idx="15229">
                        <c:v>44832.141643518517</c:v>
                      </c:pt>
                      <c:pt idx="15230">
                        <c:v>44832.141655092593</c:v>
                      </c:pt>
                      <c:pt idx="15231">
                        <c:v>44832.14166666667</c:v>
                      </c:pt>
                      <c:pt idx="15232">
                        <c:v>44832.14167824074</c:v>
                      </c:pt>
                      <c:pt idx="15233">
                        <c:v>44832.141689814816</c:v>
                      </c:pt>
                      <c:pt idx="15234">
                        <c:v>44832.141701388886</c:v>
                      </c:pt>
                      <c:pt idx="15235">
                        <c:v>44832.141712962963</c:v>
                      </c:pt>
                      <c:pt idx="15236">
                        <c:v>44832.141724537039</c:v>
                      </c:pt>
                      <c:pt idx="15237">
                        <c:v>44832.141736111109</c:v>
                      </c:pt>
                      <c:pt idx="15238">
                        <c:v>44832.141747685186</c:v>
                      </c:pt>
                      <c:pt idx="15239">
                        <c:v>44832.141759259262</c:v>
                      </c:pt>
                      <c:pt idx="15240">
                        <c:v>44832.141770833332</c:v>
                      </c:pt>
                      <c:pt idx="15241">
                        <c:v>44832.141782407409</c:v>
                      </c:pt>
                      <c:pt idx="15242">
                        <c:v>44832.141793981478</c:v>
                      </c:pt>
                      <c:pt idx="15243">
                        <c:v>44832.141805555555</c:v>
                      </c:pt>
                      <c:pt idx="15244">
                        <c:v>44832.141817129632</c:v>
                      </c:pt>
                      <c:pt idx="15245">
                        <c:v>44832.141828703701</c:v>
                      </c:pt>
                      <c:pt idx="15246">
                        <c:v>44832.141840277778</c:v>
                      </c:pt>
                      <c:pt idx="15247">
                        <c:v>44832.141851851855</c:v>
                      </c:pt>
                      <c:pt idx="15248">
                        <c:v>44832.141863425924</c:v>
                      </c:pt>
                      <c:pt idx="15249">
                        <c:v>44832.141875000001</c:v>
                      </c:pt>
                      <c:pt idx="15250">
                        <c:v>44832.141886574071</c:v>
                      </c:pt>
                      <c:pt idx="15251">
                        <c:v>44832.141898148147</c:v>
                      </c:pt>
                      <c:pt idx="15252">
                        <c:v>44832.141909722224</c:v>
                      </c:pt>
                      <c:pt idx="15253">
                        <c:v>44832.141921296294</c:v>
                      </c:pt>
                      <c:pt idx="15254">
                        <c:v>44832.141932870371</c:v>
                      </c:pt>
                      <c:pt idx="15255">
                        <c:v>44832.141944444447</c:v>
                      </c:pt>
                      <c:pt idx="15256">
                        <c:v>44832.141956018517</c:v>
                      </c:pt>
                      <c:pt idx="15257">
                        <c:v>44832.141967592594</c:v>
                      </c:pt>
                      <c:pt idx="15258">
                        <c:v>44832.141979166663</c:v>
                      </c:pt>
                      <c:pt idx="15259">
                        <c:v>44832.14199074074</c:v>
                      </c:pt>
                      <c:pt idx="15260">
                        <c:v>44832.142002314817</c:v>
                      </c:pt>
                      <c:pt idx="15261">
                        <c:v>44832.142013888886</c:v>
                      </c:pt>
                      <c:pt idx="15262">
                        <c:v>44832.142025462963</c:v>
                      </c:pt>
                      <c:pt idx="15263">
                        <c:v>44832.14203703704</c:v>
                      </c:pt>
                      <c:pt idx="15264">
                        <c:v>44832.142048611109</c:v>
                      </c:pt>
                      <c:pt idx="15265">
                        <c:v>44832.142060185186</c:v>
                      </c:pt>
                      <c:pt idx="15266">
                        <c:v>44832.142071759263</c:v>
                      </c:pt>
                      <c:pt idx="15267">
                        <c:v>44832.142083333332</c:v>
                      </c:pt>
                      <c:pt idx="15268">
                        <c:v>44832.142094907409</c:v>
                      </c:pt>
                      <c:pt idx="15269">
                        <c:v>44832.142106481479</c:v>
                      </c:pt>
                      <c:pt idx="15270">
                        <c:v>44832.142118055555</c:v>
                      </c:pt>
                      <c:pt idx="15271">
                        <c:v>44832.142129629632</c:v>
                      </c:pt>
                      <c:pt idx="15272">
                        <c:v>44832.142141203702</c:v>
                      </c:pt>
                      <c:pt idx="15273">
                        <c:v>44832.142152777778</c:v>
                      </c:pt>
                      <c:pt idx="15274">
                        <c:v>44832.142164351855</c:v>
                      </c:pt>
                      <c:pt idx="15275">
                        <c:v>44832.142175925925</c:v>
                      </c:pt>
                      <c:pt idx="15276">
                        <c:v>44832.142187500001</c:v>
                      </c:pt>
                      <c:pt idx="15277">
                        <c:v>44832.142199074071</c:v>
                      </c:pt>
                      <c:pt idx="15278">
                        <c:v>44832.142210648148</c:v>
                      </c:pt>
                      <c:pt idx="15279">
                        <c:v>44832.142222222225</c:v>
                      </c:pt>
                      <c:pt idx="15280">
                        <c:v>44832.142233796294</c:v>
                      </c:pt>
                      <c:pt idx="15281">
                        <c:v>44832.142245370371</c:v>
                      </c:pt>
                      <c:pt idx="15282">
                        <c:v>44832.142256944448</c:v>
                      </c:pt>
                      <c:pt idx="15283">
                        <c:v>44832.142268518517</c:v>
                      </c:pt>
                      <c:pt idx="15284">
                        <c:v>44832.142280092594</c:v>
                      </c:pt>
                      <c:pt idx="15285">
                        <c:v>44832.142291666663</c:v>
                      </c:pt>
                      <c:pt idx="15286">
                        <c:v>44832.14230324074</c:v>
                      </c:pt>
                      <c:pt idx="15287">
                        <c:v>44832.142314814817</c:v>
                      </c:pt>
                      <c:pt idx="15288">
                        <c:v>44832.142326388886</c:v>
                      </c:pt>
                      <c:pt idx="15289">
                        <c:v>44832.142337962963</c:v>
                      </c:pt>
                      <c:pt idx="15290">
                        <c:v>44832.14234953704</c:v>
                      </c:pt>
                      <c:pt idx="15291">
                        <c:v>44832.142361111109</c:v>
                      </c:pt>
                      <c:pt idx="15292">
                        <c:v>44832.142372685186</c:v>
                      </c:pt>
                      <c:pt idx="15293">
                        <c:v>44832.142384259256</c:v>
                      </c:pt>
                      <c:pt idx="15294">
                        <c:v>44832.142395833333</c:v>
                      </c:pt>
                      <c:pt idx="15295">
                        <c:v>44832.142407407409</c:v>
                      </c:pt>
                      <c:pt idx="15296">
                        <c:v>44832.142418981479</c:v>
                      </c:pt>
                      <c:pt idx="15297">
                        <c:v>44832.142430555556</c:v>
                      </c:pt>
                      <c:pt idx="15298">
                        <c:v>44832.142442129632</c:v>
                      </c:pt>
                      <c:pt idx="15299">
                        <c:v>44832.142453703702</c:v>
                      </c:pt>
                      <c:pt idx="15300">
                        <c:v>44832.142465277779</c:v>
                      </c:pt>
                      <c:pt idx="15301">
                        <c:v>44832.142476851855</c:v>
                      </c:pt>
                      <c:pt idx="15302">
                        <c:v>44832.142488425925</c:v>
                      </c:pt>
                      <c:pt idx="15303">
                        <c:v>44832.142500000002</c:v>
                      </c:pt>
                      <c:pt idx="15304">
                        <c:v>44832.142511574071</c:v>
                      </c:pt>
                      <c:pt idx="15305">
                        <c:v>44832.142523148148</c:v>
                      </c:pt>
                      <c:pt idx="15306">
                        <c:v>44832.142534722225</c:v>
                      </c:pt>
                      <c:pt idx="15307">
                        <c:v>44832.142546296294</c:v>
                      </c:pt>
                      <c:pt idx="15308">
                        <c:v>44832.142557870371</c:v>
                      </c:pt>
                      <c:pt idx="15309">
                        <c:v>44832.142569444448</c:v>
                      </c:pt>
                      <c:pt idx="15310">
                        <c:v>44832.142581018517</c:v>
                      </c:pt>
                      <c:pt idx="15311">
                        <c:v>44832.142592592594</c:v>
                      </c:pt>
                      <c:pt idx="15312">
                        <c:v>44832.142604166664</c:v>
                      </c:pt>
                      <c:pt idx="15313">
                        <c:v>44832.14261574074</c:v>
                      </c:pt>
                      <c:pt idx="15314">
                        <c:v>44832.142627314817</c:v>
                      </c:pt>
                      <c:pt idx="15315">
                        <c:v>44832.142638888887</c:v>
                      </c:pt>
                      <c:pt idx="15316">
                        <c:v>44832.142650462964</c:v>
                      </c:pt>
                      <c:pt idx="15317">
                        <c:v>44832.14266203704</c:v>
                      </c:pt>
                      <c:pt idx="15318">
                        <c:v>44832.14267361111</c:v>
                      </c:pt>
                      <c:pt idx="15319">
                        <c:v>44832.142685185187</c:v>
                      </c:pt>
                      <c:pt idx="15320">
                        <c:v>44832.142696759256</c:v>
                      </c:pt>
                      <c:pt idx="15321">
                        <c:v>44832.142708333333</c:v>
                      </c:pt>
                      <c:pt idx="15322">
                        <c:v>44832.14271990741</c:v>
                      </c:pt>
                      <c:pt idx="15323">
                        <c:v>44832.142731481479</c:v>
                      </c:pt>
                      <c:pt idx="15324">
                        <c:v>44832.142743055556</c:v>
                      </c:pt>
                      <c:pt idx="15325">
                        <c:v>44832.142754629633</c:v>
                      </c:pt>
                      <c:pt idx="15326">
                        <c:v>44832.142766203702</c:v>
                      </c:pt>
                      <c:pt idx="15327">
                        <c:v>44832.142777777779</c:v>
                      </c:pt>
                      <c:pt idx="15328">
                        <c:v>44832.142789351848</c:v>
                      </c:pt>
                      <c:pt idx="15329">
                        <c:v>44832.142800925925</c:v>
                      </c:pt>
                      <c:pt idx="15330">
                        <c:v>44832.142812500002</c:v>
                      </c:pt>
                      <c:pt idx="15331">
                        <c:v>44832.142824074072</c:v>
                      </c:pt>
                      <c:pt idx="15332">
                        <c:v>44832.142835648148</c:v>
                      </c:pt>
                      <c:pt idx="15333">
                        <c:v>44832.142847222225</c:v>
                      </c:pt>
                      <c:pt idx="15334">
                        <c:v>44832.142858796295</c:v>
                      </c:pt>
                      <c:pt idx="15335">
                        <c:v>44832.142870370371</c:v>
                      </c:pt>
                      <c:pt idx="15336">
                        <c:v>44832.142881944441</c:v>
                      </c:pt>
                      <c:pt idx="15337">
                        <c:v>44832.142893518518</c:v>
                      </c:pt>
                      <c:pt idx="15338">
                        <c:v>44832.142905092594</c:v>
                      </c:pt>
                      <c:pt idx="15339">
                        <c:v>44832.142916666664</c:v>
                      </c:pt>
                      <c:pt idx="15340">
                        <c:v>44832.142928240741</c:v>
                      </c:pt>
                      <c:pt idx="15341">
                        <c:v>44832.142939814818</c:v>
                      </c:pt>
                      <c:pt idx="15342">
                        <c:v>44832.142951388887</c:v>
                      </c:pt>
                      <c:pt idx="15343">
                        <c:v>44832.142962962964</c:v>
                      </c:pt>
                      <c:pt idx="15344">
                        <c:v>44832.142974537041</c:v>
                      </c:pt>
                      <c:pt idx="15345">
                        <c:v>44832.14298611111</c:v>
                      </c:pt>
                      <c:pt idx="15346">
                        <c:v>44832.142997685187</c:v>
                      </c:pt>
                      <c:pt idx="15347">
                        <c:v>44832.143009259256</c:v>
                      </c:pt>
                      <c:pt idx="15348">
                        <c:v>44832.143020833333</c:v>
                      </c:pt>
                      <c:pt idx="15349">
                        <c:v>44832.14303240741</c:v>
                      </c:pt>
                      <c:pt idx="15350">
                        <c:v>44832.143043981479</c:v>
                      </c:pt>
                      <c:pt idx="15351">
                        <c:v>44832.143055555556</c:v>
                      </c:pt>
                      <c:pt idx="15352">
                        <c:v>44832.143078703702</c:v>
                      </c:pt>
                      <c:pt idx="15353">
                        <c:v>44832.143090277779</c:v>
                      </c:pt>
                      <c:pt idx="15354">
                        <c:v>44832.143101851849</c:v>
                      </c:pt>
                      <c:pt idx="15355">
                        <c:v>44832.143113425926</c:v>
                      </c:pt>
                      <c:pt idx="15356">
                        <c:v>44832.143125000002</c:v>
                      </c:pt>
                      <c:pt idx="15357">
                        <c:v>44832.143136574072</c:v>
                      </c:pt>
                      <c:pt idx="15358">
                        <c:v>44832.143148148149</c:v>
                      </c:pt>
                      <c:pt idx="15359">
                        <c:v>44832.143159722225</c:v>
                      </c:pt>
                      <c:pt idx="15360">
                        <c:v>44832.143171296295</c:v>
                      </c:pt>
                      <c:pt idx="15361">
                        <c:v>44832.143182870372</c:v>
                      </c:pt>
                      <c:pt idx="15362">
                        <c:v>44832.143194444441</c:v>
                      </c:pt>
                      <c:pt idx="15363">
                        <c:v>44832.143206018518</c:v>
                      </c:pt>
                      <c:pt idx="15364">
                        <c:v>44832.143217592595</c:v>
                      </c:pt>
                      <c:pt idx="15365">
                        <c:v>44832.143229166664</c:v>
                      </c:pt>
                      <c:pt idx="15366">
                        <c:v>44832.143240740741</c:v>
                      </c:pt>
                      <c:pt idx="15367">
                        <c:v>44832.143252314818</c:v>
                      </c:pt>
                      <c:pt idx="15368">
                        <c:v>44832.143263888887</c:v>
                      </c:pt>
                      <c:pt idx="15369">
                        <c:v>44832.143275462964</c:v>
                      </c:pt>
                      <c:pt idx="15370">
                        <c:v>44832.143287037034</c:v>
                      </c:pt>
                      <c:pt idx="15371">
                        <c:v>44832.14329861111</c:v>
                      </c:pt>
                      <c:pt idx="15372">
                        <c:v>44832.143310185187</c:v>
                      </c:pt>
                      <c:pt idx="15373">
                        <c:v>44832.143321759257</c:v>
                      </c:pt>
                      <c:pt idx="15374">
                        <c:v>44832.143333333333</c:v>
                      </c:pt>
                      <c:pt idx="15375">
                        <c:v>44832.14334490741</c:v>
                      </c:pt>
                      <c:pt idx="15376">
                        <c:v>44832.14335648148</c:v>
                      </c:pt>
                      <c:pt idx="15377">
                        <c:v>44832.143368055556</c:v>
                      </c:pt>
                      <c:pt idx="15378">
                        <c:v>44832.143379629626</c:v>
                      </c:pt>
                      <c:pt idx="15379">
                        <c:v>44832.143391203703</c:v>
                      </c:pt>
                      <c:pt idx="15380">
                        <c:v>44832.14340277778</c:v>
                      </c:pt>
                      <c:pt idx="15381">
                        <c:v>44832.143414351849</c:v>
                      </c:pt>
                      <c:pt idx="15382">
                        <c:v>44832.143425925926</c:v>
                      </c:pt>
                      <c:pt idx="15383">
                        <c:v>44832.143437500003</c:v>
                      </c:pt>
                      <c:pt idx="15384">
                        <c:v>44832.143449074072</c:v>
                      </c:pt>
                      <c:pt idx="15385">
                        <c:v>44832.143460648149</c:v>
                      </c:pt>
                      <c:pt idx="15386">
                        <c:v>44832.143472222226</c:v>
                      </c:pt>
                      <c:pt idx="15387">
                        <c:v>44832.143483796295</c:v>
                      </c:pt>
                      <c:pt idx="15388">
                        <c:v>44832.143495370372</c:v>
                      </c:pt>
                      <c:pt idx="15389">
                        <c:v>44832.143506944441</c:v>
                      </c:pt>
                      <c:pt idx="15390">
                        <c:v>44832.143518518518</c:v>
                      </c:pt>
                      <c:pt idx="15391">
                        <c:v>44832.143530092595</c:v>
                      </c:pt>
                      <c:pt idx="15392">
                        <c:v>44832.143541666665</c:v>
                      </c:pt>
                      <c:pt idx="15393">
                        <c:v>44832.143553240741</c:v>
                      </c:pt>
                      <c:pt idx="15394">
                        <c:v>44832.143564814818</c:v>
                      </c:pt>
                      <c:pt idx="15395">
                        <c:v>44832.143576388888</c:v>
                      </c:pt>
                      <c:pt idx="15396">
                        <c:v>44832.143587962964</c:v>
                      </c:pt>
                      <c:pt idx="15397">
                        <c:v>44832.143599537034</c:v>
                      </c:pt>
                      <c:pt idx="15398">
                        <c:v>44832.143611111111</c:v>
                      </c:pt>
                      <c:pt idx="15399">
                        <c:v>44832.143622685187</c:v>
                      </c:pt>
                      <c:pt idx="15400">
                        <c:v>44832.143634259257</c:v>
                      </c:pt>
                      <c:pt idx="15401">
                        <c:v>44832.143645833334</c:v>
                      </c:pt>
                      <c:pt idx="15402">
                        <c:v>44832.143657407411</c:v>
                      </c:pt>
                      <c:pt idx="15403">
                        <c:v>44832.14366898148</c:v>
                      </c:pt>
                      <c:pt idx="15404">
                        <c:v>44832.143680555557</c:v>
                      </c:pt>
                      <c:pt idx="15405">
                        <c:v>44832.143692129626</c:v>
                      </c:pt>
                      <c:pt idx="15406">
                        <c:v>44832.143703703703</c:v>
                      </c:pt>
                      <c:pt idx="15407">
                        <c:v>44832.14371527778</c:v>
                      </c:pt>
                      <c:pt idx="15408">
                        <c:v>44832.143726851849</c:v>
                      </c:pt>
                      <c:pt idx="15409">
                        <c:v>44832.143738425926</c:v>
                      </c:pt>
                      <c:pt idx="15410">
                        <c:v>44832.143750000003</c:v>
                      </c:pt>
                      <c:pt idx="15411">
                        <c:v>44832.143761574072</c:v>
                      </c:pt>
                      <c:pt idx="15412">
                        <c:v>44832.143773148149</c:v>
                      </c:pt>
                      <c:pt idx="15413">
                        <c:v>44832.143784722219</c:v>
                      </c:pt>
                      <c:pt idx="15414">
                        <c:v>44832.143796296295</c:v>
                      </c:pt>
                      <c:pt idx="15415">
                        <c:v>44832.143807870372</c:v>
                      </c:pt>
                      <c:pt idx="15416">
                        <c:v>44832.143819444442</c:v>
                      </c:pt>
                      <c:pt idx="15417">
                        <c:v>44832.143831018519</c:v>
                      </c:pt>
                      <c:pt idx="15418">
                        <c:v>44832.143842592595</c:v>
                      </c:pt>
                      <c:pt idx="15419">
                        <c:v>44832.143854166665</c:v>
                      </c:pt>
                      <c:pt idx="15420">
                        <c:v>44832.143865740742</c:v>
                      </c:pt>
                      <c:pt idx="15421">
                        <c:v>44832.143877314818</c:v>
                      </c:pt>
                      <c:pt idx="15422">
                        <c:v>44832.143888888888</c:v>
                      </c:pt>
                      <c:pt idx="15423">
                        <c:v>44832.143900462965</c:v>
                      </c:pt>
                      <c:pt idx="15424">
                        <c:v>44832.143912037034</c:v>
                      </c:pt>
                      <c:pt idx="15425">
                        <c:v>44832.143923611111</c:v>
                      </c:pt>
                      <c:pt idx="15426">
                        <c:v>44832.143935185188</c:v>
                      </c:pt>
                      <c:pt idx="15427">
                        <c:v>44832.143946759257</c:v>
                      </c:pt>
                      <c:pt idx="15428">
                        <c:v>44832.143958333334</c:v>
                      </c:pt>
                      <c:pt idx="15429">
                        <c:v>44832.143969907411</c:v>
                      </c:pt>
                      <c:pt idx="15430">
                        <c:v>44832.14398148148</c:v>
                      </c:pt>
                      <c:pt idx="15431">
                        <c:v>44832.143993055557</c:v>
                      </c:pt>
                      <c:pt idx="15432">
                        <c:v>44832.144004629627</c:v>
                      </c:pt>
                      <c:pt idx="15433">
                        <c:v>44832.144016203703</c:v>
                      </c:pt>
                      <c:pt idx="15434">
                        <c:v>44832.14402777778</c:v>
                      </c:pt>
                      <c:pt idx="15435">
                        <c:v>44832.14403935185</c:v>
                      </c:pt>
                      <c:pt idx="15436">
                        <c:v>44832.144050925926</c:v>
                      </c:pt>
                      <c:pt idx="15437">
                        <c:v>44832.144062500003</c:v>
                      </c:pt>
                      <c:pt idx="15438">
                        <c:v>44832.144074074073</c:v>
                      </c:pt>
                      <c:pt idx="15439">
                        <c:v>44832.144085648149</c:v>
                      </c:pt>
                      <c:pt idx="15440">
                        <c:v>44832.144097222219</c:v>
                      </c:pt>
                      <c:pt idx="15441">
                        <c:v>44832.144108796296</c:v>
                      </c:pt>
                      <c:pt idx="15442">
                        <c:v>44832.144120370373</c:v>
                      </c:pt>
                      <c:pt idx="15443">
                        <c:v>44832.144131944442</c:v>
                      </c:pt>
                      <c:pt idx="15444">
                        <c:v>44832.144143518519</c:v>
                      </c:pt>
                      <c:pt idx="15445">
                        <c:v>44832.144155092596</c:v>
                      </c:pt>
                      <c:pt idx="15446">
                        <c:v>44832.144166666665</c:v>
                      </c:pt>
                      <c:pt idx="15447">
                        <c:v>44832.144178240742</c:v>
                      </c:pt>
                      <c:pt idx="15448">
                        <c:v>44832.144189814811</c:v>
                      </c:pt>
                      <c:pt idx="15449">
                        <c:v>44832.144201388888</c:v>
                      </c:pt>
                      <c:pt idx="15450">
                        <c:v>44832.144212962965</c:v>
                      </c:pt>
                      <c:pt idx="15451">
                        <c:v>44832.144224537034</c:v>
                      </c:pt>
                      <c:pt idx="15452">
                        <c:v>44832.144236111111</c:v>
                      </c:pt>
                      <c:pt idx="15453">
                        <c:v>44832.144247685188</c:v>
                      </c:pt>
                      <c:pt idx="15454">
                        <c:v>44832.144259259258</c:v>
                      </c:pt>
                      <c:pt idx="15455">
                        <c:v>44832.144270833334</c:v>
                      </c:pt>
                      <c:pt idx="15456">
                        <c:v>44832.144282407404</c:v>
                      </c:pt>
                      <c:pt idx="15457">
                        <c:v>44832.144293981481</c:v>
                      </c:pt>
                      <c:pt idx="15458">
                        <c:v>44832.144305555557</c:v>
                      </c:pt>
                      <c:pt idx="15459">
                        <c:v>44832.144317129627</c:v>
                      </c:pt>
                      <c:pt idx="15460">
                        <c:v>44832.144328703704</c:v>
                      </c:pt>
                      <c:pt idx="15461">
                        <c:v>44832.14434027778</c:v>
                      </c:pt>
                      <c:pt idx="15462">
                        <c:v>44832.14435185185</c:v>
                      </c:pt>
                      <c:pt idx="15463">
                        <c:v>44832.144363425927</c:v>
                      </c:pt>
                      <c:pt idx="15464">
                        <c:v>44832.144375000003</c:v>
                      </c:pt>
                      <c:pt idx="15465">
                        <c:v>44832.144386574073</c:v>
                      </c:pt>
                      <c:pt idx="15466">
                        <c:v>44832.14439814815</c:v>
                      </c:pt>
                      <c:pt idx="15467">
                        <c:v>44832.144409722219</c:v>
                      </c:pt>
                      <c:pt idx="15468">
                        <c:v>44832.144421296296</c:v>
                      </c:pt>
                      <c:pt idx="15469">
                        <c:v>44832.144432870373</c:v>
                      </c:pt>
                      <c:pt idx="15470">
                        <c:v>44832.144444444442</c:v>
                      </c:pt>
                      <c:pt idx="15471">
                        <c:v>44832.144456018519</c:v>
                      </c:pt>
                      <c:pt idx="15472">
                        <c:v>44832.144467592596</c:v>
                      </c:pt>
                      <c:pt idx="15473">
                        <c:v>44832.144479166665</c:v>
                      </c:pt>
                      <c:pt idx="15474">
                        <c:v>44832.144490740742</c:v>
                      </c:pt>
                      <c:pt idx="15475">
                        <c:v>44832.144502314812</c:v>
                      </c:pt>
                      <c:pt idx="15476">
                        <c:v>44832.144513888888</c:v>
                      </c:pt>
                      <c:pt idx="15477">
                        <c:v>44832.144525462965</c:v>
                      </c:pt>
                      <c:pt idx="15478">
                        <c:v>44832.144537037035</c:v>
                      </c:pt>
                      <c:pt idx="15479">
                        <c:v>44832.144548611112</c:v>
                      </c:pt>
                      <c:pt idx="15480">
                        <c:v>44832.144560185188</c:v>
                      </c:pt>
                      <c:pt idx="15481">
                        <c:v>44832.144571759258</c:v>
                      </c:pt>
                      <c:pt idx="15482">
                        <c:v>44832.144583333335</c:v>
                      </c:pt>
                      <c:pt idx="15483">
                        <c:v>44832.144594907404</c:v>
                      </c:pt>
                      <c:pt idx="15484">
                        <c:v>44832.144606481481</c:v>
                      </c:pt>
                      <c:pt idx="15485">
                        <c:v>44832.144618055558</c:v>
                      </c:pt>
                      <c:pt idx="15486">
                        <c:v>44832.144629629627</c:v>
                      </c:pt>
                      <c:pt idx="15487">
                        <c:v>44832.144641203704</c:v>
                      </c:pt>
                      <c:pt idx="15488">
                        <c:v>44832.144652777781</c:v>
                      </c:pt>
                      <c:pt idx="15489">
                        <c:v>44832.14466435185</c:v>
                      </c:pt>
                      <c:pt idx="15490">
                        <c:v>44832.144675925927</c:v>
                      </c:pt>
                      <c:pt idx="15491">
                        <c:v>44832.144687499997</c:v>
                      </c:pt>
                      <c:pt idx="15492">
                        <c:v>44832.144699074073</c:v>
                      </c:pt>
                      <c:pt idx="15493">
                        <c:v>44832.14471064815</c:v>
                      </c:pt>
                      <c:pt idx="15494">
                        <c:v>44832.14472222222</c:v>
                      </c:pt>
                      <c:pt idx="15495">
                        <c:v>44832.144733796296</c:v>
                      </c:pt>
                      <c:pt idx="15496">
                        <c:v>44832.144745370373</c:v>
                      </c:pt>
                      <c:pt idx="15497">
                        <c:v>44832.144756944443</c:v>
                      </c:pt>
                      <c:pt idx="15498">
                        <c:v>44832.144768518519</c:v>
                      </c:pt>
                      <c:pt idx="15499">
                        <c:v>44832.144780092596</c:v>
                      </c:pt>
                      <c:pt idx="15500">
                        <c:v>44832.144791666666</c:v>
                      </c:pt>
                      <c:pt idx="15501">
                        <c:v>44832.144803240742</c:v>
                      </c:pt>
                      <c:pt idx="15502">
                        <c:v>44832.144814814812</c:v>
                      </c:pt>
                      <c:pt idx="15503">
                        <c:v>44832.144826388889</c:v>
                      </c:pt>
                      <c:pt idx="15504">
                        <c:v>44832.144837962966</c:v>
                      </c:pt>
                      <c:pt idx="15505">
                        <c:v>44832.144849537035</c:v>
                      </c:pt>
                      <c:pt idx="15506">
                        <c:v>44832.144861111112</c:v>
                      </c:pt>
                      <c:pt idx="15507">
                        <c:v>44832.144872685189</c:v>
                      </c:pt>
                      <c:pt idx="15508">
                        <c:v>44832.144884259258</c:v>
                      </c:pt>
                      <c:pt idx="15509">
                        <c:v>44832.144895833335</c:v>
                      </c:pt>
                      <c:pt idx="15510">
                        <c:v>44832.144907407404</c:v>
                      </c:pt>
                      <c:pt idx="15511">
                        <c:v>44832.144918981481</c:v>
                      </c:pt>
                      <c:pt idx="15512">
                        <c:v>44832.144930555558</c:v>
                      </c:pt>
                      <c:pt idx="15513">
                        <c:v>44832.144942129627</c:v>
                      </c:pt>
                      <c:pt idx="15514">
                        <c:v>44832.144953703704</c:v>
                      </c:pt>
                      <c:pt idx="15515">
                        <c:v>44832.144965277781</c:v>
                      </c:pt>
                      <c:pt idx="15516">
                        <c:v>44832.144976851851</c:v>
                      </c:pt>
                      <c:pt idx="15517">
                        <c:v>44832.144988425927</c:v>
                      </c:pt>
                      <c:pt idx="15518">
                        <c:v>44832.144999999997</c:v>
                      </c:pt>
                      <c:pt idx="15519">
                        <c:v>44832.145011574074</c:v>
                      </c:pt>
                      <c:pt idx="15520">
                        <c:v>44832.14502314815</c:v>
                      </c:pt>
                      <c:pt idx="15521">
                        <c:v>44832.14503472222</c:v>
                      </c:pt>
                      <c:pt idx="15522">
                        <c:v>44832.145046296297</c:v>
                      </c:pt>
                      <c:pt idx="15523">
                        <c:v>44832.145057870373</c:v>
                      </c:pt>
                      <c:pt idx="15524">
                        <c:v>44832.145069444443</c:v>
                      </c:pt>
                      <c:pt idx="15525">
                        <c:v>44832.14508101852</c:v>
                      </c:pt>
                      <c:pt idx="15526">
                        <c:v>44832.145092592589</c:v>
                      </c:pt>
                      <c:pt idx="15527">
                        <c:v>44832.145104166666</c:v>
                      </c:pt>
                      <c:pt idx="15528">
                        <c:v>44832.145115740743</c:v>
                      </c:pt>
                      <c:pt idx="15529">
                        <c:v>44832.145127314812</c:v>
                      </c:pt>
                      <c:pt idx="15530">
                        <c:v>44832.145138888889</c:v>
                      </c:pt>
                      <c:pt idx="15531">
                        <c:v>44832.145150462966</c:v>
                      </c:pt>
                      <c:pt idx="15532">
                        <c:v>44832.145162037035</c:v>
                      </c:pt>
                      <c:pt idx="15533">
                        <c:v>44832.145173611112</c:v>
                      </c:pt>
                      <c:pt idx="15534">
                        <c:v>44832.145185185182</c:v>
                      </c:pt>
                      <c:pt idx="15535">
                        <c:v>44832.145196759258</c:v>
                      </c:pt>
                      <c:pt idx="15536">
                        <c:v>44832.145208333335</c:v>
                      </c:pt>
                      <c:pt idx="15537">
                        <c:v>44832.145219907405</c:v>
                      </c:pt>
                      <c:pt idx="15538">
                        <c:v>44832.145231481481</c:v>
                      </c:pt>
                      <c:pt idx="15539">
                        <c:v>44832.145243055558</c:v>
                      </c:pt>
                      <c:pt idx="15540">
                        <c:v>44832.145254629628</c:v>
                      </c:pt>
                      <c:pt idx="15541">
                        <c:v>44832.145266203705</c:v>
                      </c:pt>
                      <c:pt idx="15542">
                        <c:v>44832.145277777781</c:v>
                      </c:pt>
                      <c:pt idx="15543">
                        <c:v>44832.145289351851</c:v>
                      </c:pt>
                      <c:pt idx="15544">
                        <c:v>44832.145300925928</c:v>
                      </c:pt>
                      <c:pt idx="15545">
                        <c:v>44832.145312499997</c:v>
                      </c:pt>
                      <c:pt idx="15546">
                        <c:v>44832.145324074074</c:v>
                      </c:pt>
                      <c:pt idx="15547">
                        <c:v>44832.145335648151</c:v>
                      </c:pt>
                      <c:pt idx="15548">
                        <c:v>44832.14534722222</c:v>
                      </c:pt>
                      <c:pt idx="15549">
                        <c:v>44832.145358796297</c:v>
                      </c:pt>
                      <c:pt idx="15550">
                        <c:v>44832.145370370374</c:v>
                      </c:pt>
                      <c:pt idx="15551">
                        <c:v>44832.145381944443</c:v>
                      </c:pt>
                      <c:pt idx="15552">
                        <c:v>44832.14539351852</c:v>
                      </c:pt>
                      <c:pt idx="15553">
                        <c:v>44832.145405092589</c:v>
                      </c:pt>
                      <c:pt idx="15554">
                        <c:v>44832.145416666666</c:v>
                      </c:pt>
                      <c:pt idx="15555">
                        <c:v>44832.145428240743</c:v>
                      </c:pt>
                      <c:pt idx="15556">
                        <c:v>44832.145439814813</c:v>
                      </c:pt>
                      <c:pt idx="15557">
                        <c:v>44832.145451388889</c:v>
                      </c:pt>
                      <c:pt idx="15558">
                        <c:v>44832.145462962966</c:v>
                      </c:pt>
                      <c:pt idx="15559">
                        <c:v>44832.145474537036</c:v>
                      </c:pt>
                      <c:pt idx="15560">
                        <c:v>44832.145486111112</c:v>
                      </c:pt>
                      <c:pt idx="15561">
                        <c:v>44832.145497685182</c:v>
                      </c:pt>
                      <c:pt idx="15562">
                        <c:v>44832.145509259259</c:v>
                      </c:pt>
                      <c:pt idx="15563">
                        <c:v>44832.145520833335</c:v>
                      </c:pt>
                      <c:pt idx="15564">
                        <c:v>44832.145532407405</c:v>
                      </c:pt>
                      <c:pt idx="15565">
                        <c:v>44832.145543981482</c:v>
                      </c:pt>
                      <c:pt idx="15566">
                        <c:v>44832.145555555559</c:v>
                      </c:pt>
                      <c:pt idx="15567">
                        <c:v>44832.145567129628</c:v>
                      </c:pt>
                      <c:pt idx="15568">
                        <c:v>44832.145578703705</c:v>
                      </c:pt>
                      <c:pt idx="15569">
                        <c:v>44832.145590277774</c:v>
                      </c:pt>
                      <c:pt idx="15570">
                        <c:v>44832.145601851851</c:v>
                      </c:pt>
                      <c:pt idx="15571">
                        <c:v>44832.145613425928</c:v>
                      </c:pt>
                      <c:pt idx="15572">
                        <c:v>44832.145624999997</c:v>
                      </c:pt>
                      <c:pt idx="15573">
                        <c:v>44832.145636574074</c:v>
                      </c:pt>
                      <c:pt idx="15574">
                        <c:v>44832.145648148151</c:v>
                      </c:pt>
                      <c:pt idx="15575">
                        <c:v>44832.14565972222</c:v>
                      </c:pt>
                      <c:pt idx="15576">
                        <c:v>44832.145671296297</c:v>
                      </c:pt>
                      <c:pt idx="15577">
                        <c:v>44832.145682870374</c:v>
                      </c:pt>
                      <c:pt idx="15578">
                        <c:v>44832.145694444444</c:v>
                      </c:pt>
                      <c:pt idx="15579">
                        <c:v>44832.14570601852</c:v>
                      </c:pt>
                      <c:pt idx="15580">
                        <c:v>44832.14571759259</c:v>
                      </c:pt>
                      <c:pt idx="15581">
                        <c:v>44832.145729166667</c:v>
                      </c:pt>
                      <c:pt idx="15582">
                        <c:v>44832.145740740743</c:v>
                      </c:pt>
                      <c:pt idx="15583">
                        <c:v>44832.145752314813</c:v>
                      </c:pt>
                      <c:pt idx="15584">
                        <c:v>44832.14576388889</c:v>
                      </c:pt>
                      <c:pt idx="15585">
                        <c:v>44832.145775462966</c:v>
                      </c:pt>
                      <c:pt idx="15586">
                        <c:v>44832.145787037036</c:v>
                      </c:pt>
                      <c:pt idx="15587">
                        <c:v>44832.145798611113</c:v>
                      </c:pt>
                      <c:pt idx="15588">
                        <c:v>44832.145810185182</c:v>
                      </c:pt>
                      <c:pt idx="15589">
                        <c:v>44832.145821759259</c:v>
                      </c:pt>
                      <c:pt idx="15590">
                        <c:v>44832.145833333336</c:v>
                      </c:pt>
                      <c:pt idx="15591">
                        <c:v>44832.145844907405</c:v>
                      </c:pt>
                      <c:pt idx="15592">
                        <c:v>44832.145856481482</c:v>
                      </c:pt>
                      <c:pt idx="15593">
                        <c:v>44832.145868055559</c:v>
                      </c:pt>
                      <c:pt idx="15594">
                        <c:v>44832.145879629628</c:v>
                      </c:pt>
                      <c:pt idx="15595">
                        <c:v>44832.145891203705</c:v>
                      </c:pt>
                      <c:pt idx="15596">
                        <c:v>44832.145902777775</c:v>
                      </c:pt>
                      <c:pt idx="15597">
                        <c:v>44832.145914351851</c:v>
                      </c:pt>
                      <c:pt idx="15598">
                        <c:v>44832.145925925928</c:v>
                      </c:pt>
                      <c:pt idx="15599">
                        <c:v>44832.145937499998</c:v>
                      </c:pt>
                      <c:pt idx="15600">
                        <c:v>44832.145949074074</c:v>
                      </c:pt>
                      <c:pt idx="15601">
                        <c:v>44832.145960648151</c:v>
                      </c:pt>
                      <c:pt idx="15602">
                        <c:v>44832.145972222221</c:v>
                      </c:pt>
                      <c:pt idx="15603">
                        <c:v>44832.145983796298</c:v>
                      </c:pt>
                      <c:pt idx="15604">
                        <c:v>44832.145995370367</c:v>
                      </c:pt>
                      <c:pt idx="15605">
                        <c:v>44832.146006944444</c:v>
                      </c:pt>
                      <c:pt idx="15606">
                        <c:v>44832.146018518521</c:v>
                      </c:pt>
                      <c:pt idx="15607">
                        <c:v>44832.14603009259</c:v>
                      </c:pt>
                      <c:pt idx="15608">
                        <c:v>44832.146041666667</c:v>
                      </c:pt>
                      <c:pt idx="15609">
                        <c:v>44832.146053240744</c:v>
                      </c:pt>
                      <c:pt idx="15610">
                        <c:v>44832.14607638889</c:v>
                      </c:pt>
                      <c:pt idx="15611">
                        <c:v>44832.146087962959</c:v>
                      </c:pt>
                      <c:pt idx="15612">
                        <c:v>44832.146099537036</c:v>
                      </c:pt>
                      <c:pt idx="15613">
                        <c:v>44832.146111111113</c:v>
                      </c:pt>
                      <c:pt idx="15614">
                        <c:v>44832.146122685182</c:v>
                      </c:pt>
                      <c:pt idx="15615">
                        <c:v>44832.146134259259</c:v>
                      </c:pt>
                      <c:pt idx="15616">
                        <c:v>44832.146145833336</c:v>
                      </c:pt>
                      <c:pt idx="15617">
                        <c:v>44832.146157407406</c:v>
                      </c:pt>
                      <c:pt idx="15618">
                        <c:v>44832.146168981482</c:v>
                      </c:pt>
                      <c:pt idx="15619">
                        <c:v>44832.146180555559</c:v>
                      </c:pt>
                      <c:pt idx="15620">
                        <c:v>44832.146192129629</c:v>
                      </c:pt>
                      <c:pt idx="15621">
                        <c:v>44832.146203703705</c:v>
                      </c:pt>
                      <c:pt idx="15622">
                        <c:v>44832.146215277775</c:v>
                      </c:pt>
                      <c:pt idx="15623">
                        <c:v>44832.146226851852</c:v>
                      </c:pt>
                      <c:pt idx="15624">
                        <c:v>44832.146238425928</c:v>
                      </c:pt>
                      <c:pt idx="15625">
                        <c:v>44832.146249999998</c:v>
                      </c:pt>
                      <c:pt idx="15626">
                        <c:v>44832.146261574075</c:v>
                      </c:pt>
                      <c:pt idx="15627">
                        <c:v>44832.146273148152</c:v>
                      </c:pt>
                      <c:pt idx="15628">
                        <c:v>44832.146284722221</c:v>
                      </c:pt>
                      <c:pt idx="15629">
                        <c:v>44832.146296296298</c:v>
                      </c:pt>
                      <c:pt idx="15630">
                        <c:v>44832.146307870367</c:v>
                      </c:pt>
                      <c:pt idx="15631">
                        <c:v>44832.146319444444</c:v>
                      </c:pt>
                      <c:pt idx="15632">
                        <c:v>44832.146331018521</c:v>
                      </c:pt>
                      <c:pt idx="15633">
                        <c:v>44832.14634259259</c:v>
                      </c:pt>
                      <c:pt idx="15634">
                        <c:v>44832.146354166667</c:v>
                      </c:pt>
                      <c:pt idx="15635">
                        <c:v>44832.146365740744</c:v>
                      </c:pt>
                      <c:pt idx="15636">
                        <c:v>44832.146377314813</c:v>
                      </c:pt>
                      <c:pt idx="15637">
                        <c:v>44832.14638888889</c:v>
                      </c:pt>
                      <c:pt idx="15638">
                        <c:v>44832.14640046296</c:v>
                      </c:pt>
                      <c:pt idx="15639">
                        <c:v>44832.146412037036</c:v>
                      </c:pt>
                      <c:pt idx="15640">
                        <c:v>44832.146423611113</c:v>
                      </c:pt>
                      <c:pt idx="15641">
                        <c:v>44832.146435185183</c:v>
                      </c:pt>
                      <c:pt idx="15642">
                        <c:v>44832.14644675926</c:v>
                      </c:pt>
                      <c:pt idx="15643">
                        <c:v>44832.146458333336</c:v>
                      </c:pt>
                      <c:pt idx="15644">
                        <c:v>44832.146469907406</c:v>
                      </c:pt>
                      <c:pt idx="15645">
                        <c:v>44832.146481481483</c:v>
                      </c:pt>
                      <c:pt idx="15646">
                        <c:v>44832.146493055552</c:v>
                      </c:pt>
                      <c:pt idx="15647">
                        <c:v>44832.146504629629</c:v>
                      </c:pt>
                      <c:pt idx="15648">
                        <c:v>44832.146516203706</c:v>
                      </c:pt>
                      <c:pt idx="15649">
                        <c:v>44832.146527777775</c:v>
                      </c:pt>
                      <c:pt idx="15650">
                        <c:v>44832.146539351852</c:v>
                      </c:pt>
                      <c:pt idx="15651">
                        <c:v>44832.146550925929</c:v>
                      </c:pt>
                      <c:pt idx="15652">
                        <c:v>44832.146562499998</c:v>
                      </c:pt>
                      <c:pt idx="15653">
                        <c:v>44832.146574074075</c:v>
                      </c:pt>
                      <c:pt idx="15654">
                        <c:v>44832.146585648145</c:v>
                      </c:pt>
                      <c:pt idx="15655">
                        <c:v>44832.146597222221</c:v>
                      </c:pt>
                      <c:pt idx="15656">
                        <c:v>44832.146608796298</c:v>
                      </c:pt>
                      <c:pt idx="15657">
                        <c:v>44832.146620370368</c:v>
                      </c:pt>
                      <c:pt idx="15658">
                        <c:v>44832.146631944444</c:v>
                      </c:pt>
                      <c:pt idx="15659">
                        <c:v>44832.146643518521</c:v>
                      </c:pt>
                      <c:pt idx="15660">
                        <c:v>44832.146655092591</c:v>
                      </c:pt>
                      <c:pt idx="15661">
                        <c:v>44832.146666666667</c:v>
                      </c:pt>
                      <c:pt idx="15662">
                        <c:v>44832.146678240744</c:v>
                      </c:pt>
                      <c:pt idx="15663">
                        <c:v>44832.146689814814</c:v>
                      </c:pt>
                      <c:pt idx="15664">
                        <c:v>44832.146701388891</c:v>
                      </c:pt>
                      <c:pt idx="15665">
                        <c:v>44832.14671296296</c:v>
                      </c:pt>
                      <c:pt idx="15666">
                        <c:v>44832.146724537037</c:v>
                      </c:pt>
                      <c:pt idx="15667">
                        <c:v>44832.146736111114</c:v>
                      </c:pt>
                      <c:pt idx="15668">
                        <c:v>44832.146747685183</c:v>
                      </c:pt>
                      <c:pt idx="15669">
                        <c:v>44832.14675925926</c:v>
                      </c:pt>
                      <c:pt idx="15670">
                        <c:v>44832.146770833337</c:v>
                      </c:pt>
                      <c:pt idx="15671">
                        <c:v>44832.146782407406</c:v>
                      </c:pt>
                      <c:pt idx="15672">
                        <c:v>44832.146793981483</c:v>
                      </c:pt>
                      <c:pt idx="15673">
                        <c:v>44832.146805555552</c:v>
                      </c:pt>
                      <c:pt idx="15674">
                        <c:v>44832.146817129629</c:v>
                      </c:pt>
                      <c:pt idx="15675">
                        <c:v>44832.146828703706</c:v>
                      </c:pt>
                      <c:pt idx="15676">
                        <c:v>44832.146840277775</c:v>
                      </c:pt>
                      <c:pt idx="15677">
                        <c:v>44832.146851851852</c:v>
                      </c:pt>
                      <c:pt idx="15678">
                        <c:v>44832.146863425929</c:v>
                      </c:pt>
                      <c:pt idx="15679">
                        <c:v>44832.146874999999</c:v>
                      </c:pt>
                      <c:pt idx="15680">
                        <c:v>44832.146886574075</c:v>
                      </c:pt>
                      <c:pt idx="15681">
                        <c:v>44832.146898148145</c:v>
                      </c:pt>
                      <c:pt idx="15682">
                        <c:v>44832.146909722222</c:v>
                      </c:pt>
                      <c:pt idx="15683">
                        <c:v>44832.146921296298</c:v>
                      </c:pt>
                      <c:pt idx="15684">
                        <c:v>44832.146932870368</c:v>
                      </c:pt>
                      <c:pt idx="15685">
                        <c:v>44832.146944444445</c:v>
                      </c:pt>
                      <c:pt idx="15686">
                        <c:v>44832.146956018521</c:v>
                      </c:pt>
                      <c:pt idx="15687">
                        <c:v>44832.146967592591</c:v>
                      </c:pt>
                      <c:pt idx="15688">
                        <c:v>44832.146979166668</c:v>
                      </c:pt>
                      <c:pt idx="15689">
                        <c:v>44832.146990740737</c:v>
                      </c:pt>
                      <c:pt idx="15690">
                        <c:v>44832.147002314814</c:v>
                      </c:pt>
                      <c:pt idx="15691">
                        <c:v>44832.147013888891</c:v>
                      </c:pt>
                      <c:pt idx="15692">
                        <c:v>44832.14702546296</c:v>
                      </c:pt>
                      <c:pt idx="15693">
                        <c:v>44832.147037037037</c:v>
                      </c:pt>
                      <c:pt idx="15694">
                        <c:v>44832.147048611114</c:v>
                      </c:pt>
                      <c:pt idx="15695">
                        <c:v>44832.147060185183</c:v>
                      </c:pt>
                      <c:pt idx="15696">
                        <c:v>44832.14707175926</c:v>
                      </c:pt>
                      <c:pt idx="15697">
                        <c:v>44832.147083333337</c:v>
                      </c:pt>
                      <c:pt idx="15698">
                        <c:v>44832.147094907406</c:v>
                      </c:pt>
                      <c:pt idx="15699">
                        <c:v>44832.147106481483</c:v>
                      </c:pt>
                      <c:pt idx="15700">
                        <c:v>44832.147118055553</c:v>
                      </c:pt>
                      <c:pt idx="15701">
                        <c:v>44832.147129629629</c:v>
                      </c:pt>
                      <c:pt idx="15702">
                        <c:v>44832.147141203706</c:v>
                      </c:pt>
                      <c:pt idx="15703">
                        <c:v>44832.147152777776</c:v>
                      </c:pt>
                      <c:pt idx="15704">
                        <c:v>44832.147164351853</c:v>
                      </c:pt>
                      <c:pt idx="15705">
                        <c:v>44832.147175925929</c:v>
                      </c:pt>
                      <c:pt idx="15706">
                        <c:v>44832.147187499999</c:v>
                      </c:pt>
                      <c:pt idx="15707">
                        <c:v>44832.147199074076</c:v>
                      </c:pt>
                      <c:pt idx="15708">
                        <c:v>44832.147210648145</c:v>
                      </c:pt>
                      <c:pt idx="15709">
                        <c:v>44832.147222222222</c:v>
                      </c:pt>
                      <c:pt idx="15710">
                        <c:v>44832.147233796299</c:v>
                      </c:pt>
                      <c:pt idx="15711">
                        <c:v>44832.147245370368</c:v>
                      </c:pt>
                      <c:pt idx="15712">
                        <c:v>44832.147256944445</c:v>
                      </c:pt>
                      <c:pt idx="15713">
                        <c:v>44832.147268518522</c:v>
                      </c:pt>
                      <c:pt idx="15714">
                        <c:v>44832.147280092591</c:v>
                      </c:pt>
                      <c:pt idx="15715">
                        <c:v>44832.147291666668</c:v>
                      </c:pt>
                      <c:pt idx="15716">
                        <c:v>44832.147303240738</c:v>
                      </c:pt>
                      <c:pt idx="15717">
                        <c:v>44832.147314814814</c:v>
                      </c:pt>
                      <c:pt idx="15718">
                        <c:v>44832.147326388891</c:v>
                      </c:pt>
                      <c:pt idx="15719">
                        <c:v>44832.147337962961</c:v>
                      </c:pt>
                      <c:pt idx="15720">
                        <c:v>44832.147349537037</c:v>
                      </c:pt>
                      <c:pt idx="15721">
                        <c:v>44832.147361111114</c:v>
                      </c:pt>
                      <c:pt idx="15722">
                        <c:v>44832.147372685184</c:v>
                      </c:pt>
                      <c:pt idx="15723">
                        <c:v>44832.14738425926</c:v>
                      </c:pt>
                      <c:pt idx="15724">
                        <c:v>44832.14739583333</c:v>
                      </c:pt>
                      <c:pt idx="15725">
                        <c:v>44832.147407407407</c:v>
                      </c:pt>
                      <c:pt idx="15726">
                        <c:v>44832.147418981483</c:v>
                      </c:pt>
                      <c:pt idx="15727">
                        <c:v>44832.147430555553</c:v>
                      </c:pt>
                      <c:pt idx="15728">
                        <c:v>44832.14744212963</c:v>
                      </c:pt>
                      <c:pt idx="15729">
                        <c:v>44832.147453703707</c:v>
                      </c:pt>
                      <c:pt idx="15730">
                        <c:v>44832.147465277776</c:v>
                      </c:pt>
                      <c:pt idx="15731">
                        <c:v>44832.147476851853</c:v>
                      </c:pt>
                      <c:pt idx="15732">
                        <c:v>44832.147488425922</c:v>
                      </c:pt>
                      <c:pt idx="15733">
                        <c:v>44832.147499999999</c:v>
                      </c:pt>
                      <c:pt idx="15734">
                        <c:v>44832.147511574076</c:v>
                      </c:pt>
                      <c:pt idx="15735">
                        <c:v>44832.147523148145</c:v>
                      </c:pt>
                      <c:pt idx="15736">
                        <c:v>44832.147534722222</c:v>
                      </c:pt>
                      <c:pt idx="15737">
                        <c:v>44832.147546296299</c:v>
                      </c:pt>
                      <c:pt idx="15738">
                        <c:v>44832.147557870368</c:v>
                      </c:pt>
                      <c:pt idx="15739">
                        <c:v>44832.147569444445</c:v>
                      </c:pt>
                      <c:pt idx="15740">
                        <c:v>44832.147581018522</c:v>
                      </c:pt>
                      <c:pt idx="15741">
                        <c:v>44832.147592592592</c:v>
                      </c:pt>
                      <c:pt idx="15742">
                        <c:v>44832.147604166668</c:v>
                      </c:pt>
                      <c:pt idx="15743">
                        <c:v>44832.147615740738</c:v>
                      </c:pt>
                      <c:pt idx="15744">
                        <c:v>44832.147627314815</c:v>
                      </c:pt>
                      <c:pt idx="15745">
                        <c:v>44832.147638888891</c:v>
                      </c:pt>
                      <c:pt idx="15746">
                        <c:v>44832.147650462961</c:v>
                      </c:pt>
                      <c:pt idx="15747">
                        <c:v>44832.147662037038</c:v>
                      </c:pt>
                      <c:pt idx="15748">
                        <c:v>44832.147673611114</c:v>
                      </c:pt>
                      <c:pt idx="15749">
                        <c:v>44832.147685185184</c:v>
                      </c:pt>
                      <c:pt idx="15750">
                        <c:v>44832.147696759261</c:v>
                      </c:pt>
                      <c:pt idx="15751">
                        <c:v>44832.14770833333</c:v>
                      </c:pt>
                      <c:pt idx="15752">
                        <c:v>44832.147719907407</c:v>
                      </c:pt>
                      <c:pt idx="15753">
                        <c:v>44832.147731481484</c:v>
                      </c:pt>
                      <c:pt idx="15754">
                        <c:v>44832.147743055553</c:v>
                      </c:pt>
                      <c:pt idx="15755">
                        <c:v>44832.14775462963</c:v>
                      </c:pt>
                      <c:pt idx="15756">
                        <c:v>44832.147766203707</c:v>
                      </c:pt>
                      <c:pt idx="15757">
                        <c:v>44832.147777777776</c:v>
                      </c:pt>
                      <c:pt idx="15758">
                        <c:v>44832.147789351853</c:v>
                      </c:pt>
                      <c:pt idx="15759">
                        <c:v>44832.147800925923</c:v>
                      </c:pt>
                      <c:pt idx="15760">
                        <c:v>44832.147812499999</c:v>
                      </c:pt>
                      <c:pt idx="15761">
                        <c:v>44832.147824074076</c:v>
                      </c:pt>
                      <c:pt idx="15762">
                        <c:v>44832.147835648146</c:v>
                      </c:pt>
                      <c:pt idx="15763">
                        <c:v>44832.147847222222</c:v>
                      </c:pt>
                      <c:pt idx="15764">
                        <c:v>44832.147858796299</c:v>
                      </c:pt>
                      <c:pt idx="15765">
                        <c:v>44832.147870370369</c:v>
                      </c:pt>
                      <c:pt idx="15766">
                        <c:v>44832.147881944446</c:v>
                      </c:pt>
                      <c:pt idx="15767">
                        <c:v>44832.147893518515</c:v>
                      </c:pt>
                      <c:pt idx="15768">
                        <c:v>44832.147905092592</c:v>
                      </c:pt>
                      <c:pt idx="15769">
                        <c:v>44832.147916666669</c:v>
                      </c:pt>
                      <c:pt idx="15770">
                        <c:v>44832.147928240738</c:v>
                      </c:pt>
                      <c:pt idx="15771">
                        <c:v>44832.147939814815</c:v>
                      </c:pt>
                      <c:pt idx="15772">
                        <c:v>44832.147951388892</c:v>
                      </c:pt>
                      <c:pt idx="15773">
                        <c:v>44832.147962962961</c:v>
                      </c:pt>
                      <c:pt idx="15774">
                        <c:v>44832.147974537038</c:v>
                      </c:pt>
                      <c:pt idx="15775">
                        <c:v>44832.147986111115</c:v>
                      </c:pt>
                      <c:pt idx="15776">
                        <c:v>44832.147997685184</c:v>
                      </c:pt>
                      <c:pt idx="15777">
                        <c:v>44832.148009259261</c:v>
                      </c:pt>
                      <c:pt idx="15778">
                        <c:v>44832.148020833331</c:v>
                      </c:pt>
                      <c:pt idx="15779">
                        <c:v>44832.148032407407</c:v>
                      </c:pt>
                      <c:pt idx="15780">
                        <c:v>44832.148043981484</c:v>
                      </c:pt>
                      <c:pt idx="15781">
                        <c:v>44832.148055555554</c:v>
                      </c:pt>
                      <c:pt idx="15782">
                        <c:v>44832.14806712963</c:v>
                      </c:pt>
                      <c:pt idx="15783">
                        <c:v>44832.148078703707</c:v>
                      </c:pt>
                      <c:pt idx="15784">
                        <c:v>44832.148090277777</c:v>
                      </c:pt>
                      <c:pt idx="15785">
                        <c:v>44832.148101851853</c:v>
                      </c:pt>
                      <c:pt idx="15786">
                        <c:v>44832.148113425923</c:v>
                      </c:pt>
                      <c:pt idx="15787">
                        <c:v>44832.148125</c:v>
                      </c:pt>
                      <c:pt idx="15788">
                        <c:v>44832.148136574076</c:v>
                      </c:pt>
                      <c:pt idx="15789">
                        <c:v>44832.148148148146</c:v>
                      </c:pt>
                      <c:pt idx="15790">
                        <c:v>44832.148159722223</c:v>
                      </c:pt>
                      <c:pt idx="15791">
                        <c:v>44832.1481712963</c:v>
                      </c:pt>
                      <c:pt idx="15792">
                        <c:v>44832.148182870369</c:v>
                      </c:pt>
                      <c:pt idx="15793">
                        <c:v>44832.148194444446</c:v>
                      </c:pt>
                      <c:pt idx="15794">
                        <c:v>44832.148206018515</c:v>
                      </c:pt>
                      <c:pt idx="15795">
                        <c:v>44832.148217592592</c:v>
                      </c:pt>
                      <c:pt idx="15796">
                        <c:v>44832.148229166669</c:v>
                      </c:pt>
                      <c:pt idx="15797">
                        <c:v>44832.148240740738</c:v>
                      </c:pt>
                      <c:pt idx="15798">
                        <c:v>44832.148252314815</c:v>
                      </c:pt>
                      <c:pt idx="15799">
                        <c:v>44832.148263888892</c:v>
                      </c:pt>
                      <c:pt idx="15800">
                        <c:v>44832.148275462961</c:v>
                      </c:pt>
                      <c:pt idx="15801">
                        <c:v>44832.148287037038</c:v>
                      </c:pt>
                      <c:pt idx="15802">
                        <c:v>44832.148298611108</c:v>
                      </c:pt>
                      <c:pt idx="15803">
                        <c:v>44832.148310185185</c:v>
                      </c:pt>
                      <c:pt idx="15804">
                        <c:v>44832.148321759261</c:v>
                      </c:pt>
                      <c:pt idx="15805">
                        <c:v>44832.148333333331</c:v>
                      </c:pt>
                      <c:pt idx="15806">
                        <c:v>44832.148344907408</c:v>
                      </c:pt>
                      <c:pt idx="15807">
                        <c:v>44832.148356481484</c:v>
                      </c:pt>
                      <c:pt idx="15808">
                        <c:v>44832.148368055554</c:v>
                      </c:pt>
                      <c:pt idx="15809">
                        <c:v>44832.148379629631</c:v>
                      </c:pt>
                      <c:pt idx="15810">
                        <c:v>44832.1483912037</c:v>
                      </c:pt>
                      <c:pt idx="15811">
                        <c:v>44832.148402777777</c:v>
                      </c:pt>
                      <c:pt idx="15812">
                        <c:v>44832.148414351854</c:v>
                      </c:pt>
                      <c:pt idx="15813">
                        <c:v>44832.148425925923</c:v>
                      </c:pt>
                      <c:pt idx="15814">
                        <c:v>44832.1484375</c:v>
                      </c:pt>
                      <c:pt idx="15815">
                        <c:v>44832.148449074077</c:v>
                      </c:pt>
                      <c:pt idx="15816">
                        <c:v>44832.148460648146</c:v>
                      </c:pt>
                      <c:pt idx="15817">
                        <c:v>44832.148472222223</c:v>
                      </c:pt>
                      <c:pt idx="15818">
                        <c:v>44832.1484837963</c:v>
                      </c:pt>
                      <c:pt idx="15819">
                        <c:v>44832.148495370369</c:v>
                      </c:pt>
                      <c:pt idx="15820">
                        <c:v>44832.148506944446</c:v>
                      </c:pt>
                      <c:pt idx="15821">
                        <c:v>44832.148518518516</c:v>
                      </c:pt>
                      <c:pt idx="15822">
                        <c:v>44832.148530092592</c:v>
                      </c:pt>
                      <c:pt idx="15823">
                        <c:v>44832.148541666669</c:v>
                      </c:pt>
                      <c:pt idx="15824">
                        <c:v>44832.148553240739</c:v>
                      </c:pt>
                      <c:pt idx="15825">
                        <c:v>44832.148564814815</c:v>
                      </c:pt>
                      <c:pt idx="15826">
                        <c:v>44832.148576388892</c:v>
                      </c:pt>
                      <c:pt idx="15827">
                        <c:v>44832.148587962962</c:v>
                      </c:pt>
                      <c:pt idx="15828">
                        <c:v>44832.148599537039</c:v>
                      </c:pt>
                      <c:pt idx="15829">
                        <c:v>44832.148611111108</c:v>
                      </c:pt>
                      <c:pt idx="15830">
                        <c:v>44832.148622685185</c:v>
                      </c:pt>
                      <c:pt idx="15831">
                        <c:v>44832.148634259262</c:v>
                      </c:pt>
                      <c:pt idx="15832">
                        <c:v>44832.148645833331</c:v>
                      </c:pt>
                      <c:pt idx="15833">
                        <c:v>44832.148657407408</c:v>
                      </c:pt>
                      <c:pt idx="15834">
                        <c:v>44832.148668981485</c:v>
                      </c:pt>
                      <c:pt idx="15835">
                        <c:v>44832.148680555554</c:v>
                      </c:pt>
                      <c:pt idx="15836">
                        <c:v>44832.148692129631</c:v>
                      </c:pt>
                      <c:pt idx="15837">
                        <c:v>44832.1487037037</c:v>
                      </c:pt>
                      <c:pt idx="15838">
                        <c:v>44832.148715277777</c:v>
                      </c:pt>
                      <c:pt idx="15839">
                        <c:v>44832.148726851854</c:v>
                      </c:pt>
                      <c:pt idx="15840">
                        <c:v>44832.148738425924</c:v>
                      </c:pt>
                      <c:pt idx="15841">
                        <c:v>44832.14875</c:v>
                      </c:pt>
                      <c:pt idx="15842">
                        <c:v>44832.148761574077</c:v>
                      </c:pt>
                      <c:pt idx="15843">
                        <c:v>44832.148773148147</c:v>
                      </c:pt>
                      <c:pt idx="15844">
                        <c:v>44832.148784722223</c:v>
                      </c:pt>
                      <c:pt idx="15845">
                        <c:v>44832.148796296293</c:v>
                      </c:pt>
                      <c:pt idx="15846">
                        <c:v>44832.14880787037</c:v>
                      </c:pt>
                      <c:pt idx="15847">
                        <c:v>44832.148819444446</c:v>
                      </c:pt>
                      <c:pt idx="15848">
                        <c:v>44832.148831018516</c:v>
                      </c:pt>
                      <c:pt idx="15849">
                        <c:v>44832.148842592593</c:v>
                      </c:pt>
                      <c:pt idx="15850">
                        <c:v>44832.148854166669</c:v>
                      </c:pt>
                      <c:pt idx="15851">
                        <c:v>44832.148865740739</c:v>
                      </c:pt>
                      <c:pt idx="15852">
                        <c:v>44832.148877314816</c:v>
                      </c:pt>
                      <c:pt idx="15853">
                        <c:v>44832.148888888885</c:v>
                      </c:pt>
                      <c:pt idx="15854">
                        <c:v>44832.148900462962</c:v>
                      </c:pt>
                      <c:pt idx="15855">
                        <c:v>44832.148912037039</c:v>
                      </c:pt>
                      <c:pt idx="15856">
                        <c:v>44832.148923611108</c:v>
                      </c:pt>
                      <c:pt idx="15857">
                        <c:v>44832.148935185185</c:v>
                      </c:pt>
                      <c:pt idx="15858">
                        <c:v>44832.148946759262</c:v>
                      </c:pt>
                      <c:pt idx="15859">
                        <c:v>44832.148958333331</c:v>
                      </c:pt>
                      <c:pt idx="15860">
                        <c:v>44832.148969907408</c:v>
                      </c:pt>
                      <c:pt idx="15861">
                        <c:v>44832.148981481485</c:v>
                      </c:pt>
                      <c:pt idx="15862">
                        <c:v>44832.148993055554</c:v>
                      </c:pt>
                      <c:pt idx="15863">
                        <c:v>44832.149004629631</c:v>
                      </c:pt>
                      <c:pt idx="15864">
                        <c:v>44832.149016203701</c:v>
                      </c:pt>
                      <c:pt idx="15865">
                        <c:v>44832.149027777778</c:v>
                      </c:pt>
                      <c:pt idx="15866">
                        <c:v>44832.149039351854</c:v>
                      </c:pt>
                      <c:pt idx="15867">
                        <c:v>44832.149050925924</c:v>
                      </c:pt>
                      <c:pt idx="15868">
                        <c:v>44832.149074074077</c:v>
                      </c:pt>
                      <c:pt idx="15869">
                        <c:v>44832.149085648147</c:v>
                      </c:pt>
                      <c:pt idx="15870">
                        <c:v>44832.149097222224</c:v>
                      </c:pt>
                      <c:pt idx="15871">
                        <c:v>44832.149108796293</c:v>
                      </c:pt>
                      <c:pt idx="15872">
                        <c:v>44832.14912037037</c:v>
                      </c:pt>
                      <c:pt idx="15873">
                        <c:v>44832.149131944447</c:v>
                      </c:pt>
                      <c:pt idx="15874">
                        <c:v>44832.149143518516</c:v>
                      </c:pt>
                      <c:pt idx="15875">
                        <c:v>44832.149155092593</c:v>
                      </c:pt>
                      <c:pt idx="15876">
                        <c:v>44832.14916666667</c:v>
                      </c:pt>
                      <c:pt idx="15877">
                        <c:v>44832.149178240739</c:v>
                      </c:pt>
                      <c:pt idx="15878">
                        <c:v>44832.149189814816</c:v>
                      </c:pt>
                      <c:pt idx="15879">
                        <c:v>44832.149201388886</c:v>
                      </c:pt>
                      <c:pt idx="15880">
                        <c:v>44832.149212962962</c:v>
                      </c:pt>
                      <c:pt idx="15881">
                        <c:v>44832.149224537039</c:v>
                      </c:pt>
                      <c:pt idx="15882">
                        <c:v>44832.149236111109</c:v>
                      </c:pt>
                      <c:pt idx="15883">
                        <c:v>44832.149247685185</c:v>
                      </c:pt>
                      <c:pt idx="15884">
                        <c:v>44832.149259259262</c:v>
                      </c:pt>
                      <c:pt idx="15885">
                        <c:v>44832.149270833332</c:v>
                      </c:pt>
                      <c:pt idx="15886">
                        <c:v>44832.149282407408</c:v>
                      </c:pt>
                      <c:pt idx="15887">
                        <c:v>44832.149293981478</c:v>
                      </c:pt>
                      <c:pt idx="15888">
                        <c:v>44832.149305555555</c:v>
                      </c:pt>
                      <c:pt idx="15889">
                        <c:v>44832.149317129632</c:v>
                      </c:pt>
                      <c:pt idx="15890">
                        <c:v>44832.149328703701</c:v>
                      </c:pt>
                      <c:pt idx="15891">
                        <c:v>44832.149340277778</c:v>
                      </c:pt>
                      <c:pt idx="15892">
                        <c:v>44832.149351851855</c:v>
                      </c:pt>
                      <c:pt idx="15893">
                        <c:v>44832.149363425924</c:v>
                      </c:pt>
                      <c:pt idx="15894">
                        <c:v>44832.149375000001</c:v>
                      </c:pt>
                      <c:pt idx="15895">
                        <c:v>44832.149386574078</c:v>
                      </c:pt>
                      <c:pt idx="15896">
                        <c:v>44832.149398148147</c:v>
                      </c:pt>
                      <c:pt idx="15897">
                        <c:v>44832.149409722224</c:v>
                      </c:pt>
                      <c:pt idx="15898">
                        <c:v>44832.149421296293</c:v>
                      </c:pt>
                      <c:pt idx="15899">
                        <c:v>44832.14943287037</c:v>
                      </c:pt>
                      <c:pt idx="15900">
                        <c:v>44832.149444444447</c:v>
                      </c:pt>
                      <c:pt idx="15901">
                        <c:v>44832.149456018517</c:v>
                      </c:pt>
                      <c:pt idx="15902">
                        <c:v>44832.149467592593</c:v>
                      </c:pt>
                      <c:pt idx="15903">
                        <c:v>44832.14947916667</c:v>
                      </c:pt>
                      <c:pt idx="15904">
                        <c:v>44832.14949074074</c:v>
                      </c:pt>
                      <c:pt idx="15905">
                        <c:v>44832.149502314816</c:v>
                      </c:pt>
                      <c:pt idx="15906">
                        <c:v>44832.149513888886</c:v>
                      </c:pt>
                      <c:pt idx="15907">
                        <c:v>44832.149525462963</c:v>
                      </c:pt>
                      <c:pt idx="15908">
                        <c:v>44832.149537037039</c:v>
                      </c:pt>
                      <c:pt idx="15909">
                        <c:v>44832.149548611109</c:v>
                      </c:pt>
                      <c:pt idx="15910">
                        <c:v>44832.149560185186</c:v>
                      </c:pt>
                      <c:pt idx="15911">
                        <c:v>44832.149571759262</c:v>
                      </c:pt>
                      <c:pt idx="15912">
                        <c:v>44832.149583333332</c:v>
                      </c:pt>
                      <c:pt idx="15913">
                        <c:v>44832.149594907409</c:v>
                      </c:pt>
                      <c:pt idx="15914">
                        <c:v>44832.149606481478</c:v>
                      </c:pt>
                      <c:pt idx="15915">
                        <c:v>44832.149618055555</c:v>
                      </c:pt>
                      <c:pt idx="15916">
                        <c:v>44832.149629629632</c:v>
                      </c:pt>
                      <c:pt idx="15917">
                        <c:v>44832.149641203701</c:v>
                      </c:pt>
                      <c:pt idx="15918">
                        <c:v>44832.149652777778</c:v>
                      </c:pt>
                      <c:pt idx="15919">
                        <c:v>44832.149664351855</c:v>
                      </c:pt>
                      <c:pt idx="15920">
                        <c:v>44832.149675925924</c:v>
                      </c:pt>
                      <c:pt idx="15921">
                        <c:v>44832.149687500001</c:v>
                      </c:pt>
                      <c:pt idx="15922">
                        <c:v>44832.149699074071</c:v>
                      </c:pt>
                      <c:pt idx="15923">
                        <c:v>44832.149710648147</c:v>
                      </c:pt>
                      <c:pt idx="15924">
                        <c:v>44832.149722222224</c:v>
                      </c:pt>
                      <c:pt idx="15925">
                        <c:v>44832.149733796294</c:v>
                      </c:pt>
                      <c:pt idx="15926">
                        <c:v>44832.149745370371</c:v>
                      </c:pt>
                      <c:pt idx="15927">
                        <c:v>44832.149756944447</c:v>
                      </c:pt>
                      <c:pt idx="15928">
                        <c:v>44832.149768518517</c:v>
                      </c:pt>
                      <c:pt idx="15929">
                        <c:v>44832.149780092594</c:v>
                      </c:pt>
                      <c:pt idx="15930">
                        <c:v>44832.149791666663</c:v>
                      </c:pt>
                      <c:pt idx="15931">
                        <c:v>44832.14980324074</c:v>
                      </c:pt>
                      <c:pt idx="15932">
                        <c:v>44832.149814814817</c:v>
                      </c:pt>
                      <c:pt idx="15933">
                        <c:v>44832.149826388886</c:v>
                      </c:pt>
                      <c:pt idx="15934">
                        <c:v>44832.149837962963</c:v>
                      </c:pt>
                      <c:pt idx="15935">
                        <c:v>44832.14984953704</c:v>
                      </c:pt>
                      <c:pt idx="15936">
                        <c:v>44832.149861111109</c:v>
                      </c:pt>
                      <c:pt idx="15937">
                        <c:v>44832.149872685186</c:v>
                      </c:pt>
                      <c:pt idx="15938">
                        <c:v>44832.149884259263</c:v>
                      </c:pt>
                      <c:pt idx="15939">
                        <c:v>44832.149895833332</c:v>
                      </c:pt>
                      <c:pt idx="15940">
                        <c:v>44832.149907407409</c:v>
                      </c:pt>
                      <c:pt idx="15941">
                        <c:v>44832.149918981479</c:v>
                      </c:pt>
                      <c:pt idx="15942">
                        <c:v>44832.149930555555</c:v>
                      </c:pt>
                      <c:pt idx="15943">
                        <c:v>44832.149942129632</c:v>
                      </c:pt>
                      <c:pt idx="15944">
                        <c:v>44832.149953703702</c:v>
                      </c:pt>
                      <c:pt idx="15945">
                        <c:v>44832.149965277778</c:v>
                      </c:pt>
                      <c:pt idx="15946">
                        <c:v>44832.149976851855</c:v>
                      </c:pt>
                      <c:pt idx="15947">
                        <c:v>44832.149988425925</c:v>
                      </c:pt>
                      <c:pt idx="15948">
                        <c:v>44832.15</c:v>
                      </c:pt>
                      <c:pt idx="15949">
                        <c:v>44832.150011574071</c:v>
                      </c:pt>
                      <c:pt idx="15950">
                        <c:v>44832.150023148148</c:v>
                      </c:pt>
                      <c:pt idx="15951">
                        <c:v>44832.150034722225</c:v>
                      </c:pt>
                      <c:pt idx="15952">
                        <c:v>44832.150046296294</c:v>
                      </c:pt>
                      <c:pt idx="15953">
                        <c:v>44832.150057870371</c:v>
                      </c:pt>
                      <c:pt idx="15954">
                        <c:v>44832.150069444448</c:v>
                      </c:pt>
                      <c:pt idx="15955">
                        <c:v>44832.150081018517</c:v>
                      </c:pt>
                      <c:pt idx="15956">
                        <c:v>44832.150092592594</c:v>
                      </c:pt>
                      <c:pt idx="15957">
                        <c:v>44832.150104166663</c:v>
                      </c:pt>
                      <c:pt idx="15958">
                        <c:v>44832.15011574074</c:v>
                      </c:pt>
                      <c:pt idx="15959">
                        <c:v>44832.150127314817</c:v>
                      </c:pt>
                      <c:pt idx="15960">
                        <c:v>44832.150138888886</c:v>
                      </c:pt>
                      <c:pt idx="15961">
                        <c:v>44832.150150462963</c:v>
                      </c:pt>
                      <c:pt idx="15962">
                        <c:v>44832.15016203704</c:v>
                      </c:pt>
                      <c:pt idx="15963">
                        <c:v>44832.150173611109</c:v>
                      </c:pt>
                      <c:pt idx="15964">
                        <c:v>44832.150185185186</c:v>
                      </c:pt>
                      <c:pt idx="15965">
                        <c:v>44832.150196759256</c:v>
                      </c:pt>
                      <c:pt idx="15966">
                        <c:v>44832.150208333333</c:v>
                      </c:pt>
                      <c:pt idx="15967">
                        <c:v>44832.150219907409</c:v>
                      </c:pt>
                      <c:pt idx="15968">
                        <c:v>44832.150231481479</c:v>
                      </c:pt>
                      <c:pt idx="15969">
                        <c:v>44832.150243055556</c:v>
                      </c:pt>
                      <c:pt idx="15970">
                        <c:v>44832.150254629632</c:v>
                      </c:pt>
                      <c:pt idx="15971">
                        <c:v>44832.150266203702</c:v>
                      </c:pt>
                      <c:pt idx="15972">
                        <c:v>44832.150277777779</c:v>
                      </c:pt>
                      <c:pt idx="15973">
                        <c:v>44832.150289351855</c:v>
                      </c:pt>
                      <c:pt idx="15974">
                        <c:v>44832.150300925925</c:v>
                      </c:pt>
                      <c:pt idx="15975">
                        <c:v>44832.150312500002</c:v>
                      </c:pt>
                      <c:pt idx="15976">
                        <c:v>44832.150324074071</c:v>
                      </c:pt>
                      <c:pt idx="15977">
                        <c:v>44832.150335648148</c:v>
                      </c:pt>
                      <c:pt idx="15978">
                        <c:v>44832.150347222225</c:v>
                      </c:pt>
                      <c:pt idx="15979">
                        <c:v>44832.150358796294</c:v>
                      </c:pt>
                      <c:pt idx="15980">
                        <c:v>44832.150370370371</c:v>
                      </c:pt>
                      <c:pt idx="15981">
                        <c:v>44832.150381944448</c:v>
                      </c:pt>
                      <c:pt idx="15982">
                        <c:v>44832.150393518517</c:v>
                      </c:pt>
                      <c:pt idx="15983">
                        <c:v>44832.150405092594</c:v>
                      </c:pt>
                      <c:pt idx="15984">
                        <c:v>44832.150416666664</c:v>
                      </c:pt>
                      <c:pt idx="15985">
                        <c:v>44832.15042824074</c:v>
                      </c:pt>
                      <c:pt idx="15986">
                        <c:v>44832.150439814817</c:v>
                      </c:pt>
                      <c:pt idx="15987">
                        <c:v>44832.150451388887</c:v>
                      </c:pt>
                      <c:pt idx="15988">
                        <c:v>44832.150462962964</c:v>
                      </c:pt>
                      <c:pt idx="15989">
                        <c:v>44832.15047453704</c:v>
                      </c:pt>
                      <c:pt idx="15990">
                        <c:v>44832.15048611111</c:v>
                      </c:pt>
                      <c:pt idx="15991">
                        <c:v>44832.150497685187</c:v>
                      </c:pt>
                      <c:pt idx="15992">
                        <c:v>44832.150509259256</c:v>
                      </c:pt>
                      <c:pt idx="15993">
                        <c:v>44832.150520833333</c:v>
                      </c:pt>
                      <c:pt idx="15994">
                        <c:v>44832.15053240741</c:v>
                      </c:pt>
                      <c:pt idx="15995">
                        <c:v>44832.150543981479</c:v>
                      </c:pt>
                      <c:pt idx="15996">
                        <c:v>44832.150555555556</c:v>
                      </c:pt>
                      <c:pt idx="15997">
                        <c:v>44832.150567129633</c:v>
                      </c:pt>
                      <c:pt idx="15998">
                        <c:v>44832.150578703702</c:v>
                      </c:pt>
                      <c:pt idx="15999">
                        <c:v>44832.150590277779</c:v>
                      </c:pt>
                      <c:pt idx="16000">
                        <c:v>44832.150601851848</c:v>
                      </c:pt>
                      <c:pt idx="16001">
                        <c:v>44832.150613425925</c:v>
                      </c:pt>
                      <c:pt idx="16002">
                        <c:v>44832.150625000002</c:v>
                      </c:pt>
                      <c:pt idx="16003">
                        <c:v>44832.150636574072</c:v>
                      </c:pt>
                      <c:pt idx="16004">
                        <c:v>44832.150648148148</c:v>
                      </c:pt>
                      <c:pt idx="16005">
                        <c:v>44832.150659722225</c:v>
                      </c:pt>
                      <c:pt idx="16006">
                        <c:v>44832.150671296295</c:v>
                      </c:pt>
                      <c:pt idx="16007">
                        <c:v>44832.150682870371</c:v>
                      </c:pt>
                      <c:pt idx="16008">
                        <c:v>44832.150694444441</c:v>
                      </c:pt>
                      <c:pt idx="16009">
                        <c:v>44832.150706018518</c:v>
                      </c:pt>
                      <c:pt idx="16010">
                        <c:v>44832.150717592594</c:v>
                      </c:pt>
                      <c:pt idx="16011">
                        <c:v>44832.150729166664</c:v>
                      </c:pt>
                      <c:pt idx="16012">
                        <c:v>44832.150740740741</c:v>
                      </c:pt>
                      <c:pt idx="16013">
                        <c:v>44832.150752314818</c:v>
                      </c:pt>
                      <c:pt idx="16014">
                        <c:v>44832.150763888887</c:v>
                      </c:pt>
                      <c:pt idx="16015">
                        <c:v>44832.150775462964</c:v>
                      </c:pt>
                      <c:pt idx="16016">
                        <c:v>44832.150787037041</c:v>
                      </c:pt>
                      <c:pt idx="16017">
                        <c:v>44832.15079861111</c:v>
                      </c:pt>
                      <c:pt idx="16018">
                        <c:v>44832.150810185187</c:v>
                      </c:pt>
                      <c:pt idx="16019">
                        <c:v>44832.150821759256</c:v>
                      </c:pt>
                      <c:pt idx="16020">
                        <c:v>44832.150833333333</c:v>
                      </c:pt>
                      <c:pt idx="16021">
                        <c:v>44832.15084490741</c:v>
                      </c:pt>
                      <c:pt idx="16022">
                        <c:v>44832.150856481479</c:v>
                      </c:pt>
                      <c:pt idx="16023">
                        <c:v>44832.150868055556</c:v>
                      </c:pt>
                      <c:pt idx="16024">
                        <c:v>44832.150879629633</c:v>
                      </c:pt>
                      <c:pt idx="16025">
                        <c:v>44832.150891203702</c:v>
                      </c:pt>
                      <c:pt idx="16026">
                        <c:v>44832.150902777779</c:v>
                      </c:pt>
                      <c:pt idx="16027">
                        <c:v>44832.150914351849</c:v>
                      </c:pt>
                      <c:pt idx="16028">
                        <c:v>44832.150925925926</c:v>
                      </c:pt>
                      <c:pt idx="16029">
                        <c:v>44832.150937500002</c:v>
                      </c:pt>
                      <c:pt idx="16030">
                        <c:v>44832.150949074072</c:v>
                      </c:pt>
                      <c:pt idx="16031">
                        <c:v>44832.150960648149</c:v>
                      </c:pt>
                      <c:pt idx="16032">
                        <c:v>44832.150972222225</c:v>
                      </c:pt>
                      <c:pt idx="16033">
                        <c:v>44832.150983796295</c:v>
                      </c:pt>
                      <c:pt idx="16034">
                        <c:v>44832.150995370372</c:v>
                      </c:pt>
                      <c:pt idx="16035">
                        <c:v>44832.151006944441</c:v>
                      </c:pt>
                      <c:pt idx="16036">
                        <c:v>44832.151018518518</c:v>
                      </c:pt>
                      <c:pt idx="16037">
                        <c:v>44832.151030092595</c:v>
                      </c:pt>
                      <c:pt idx="16038">
                        <c:v>44832.151041666664</c:v>
                      </c:pt>
                      <c:pt idx="16039">
                        <c:v>44832.151053240741</c:v>
                      </c:pt>
                      <c:pt idx="16040">
                        <c:v>44832.151064814818</c:v>
                      </c:pt>
                      <c:pt idx="16041">
                        <c:v>44832.151076388887</c:v>
                      </c:pt>
                      <c:pt idx="16042">
                        <c:v>44832.151087962964</c:v>
                      </c:pt>
                      <c:pt idx="16043">
                        <c:v>44832.151099537034</c:v>
                      </c:pt>
                      <c:pt idx="16044">
                        <c:v>44832.15111111111</c:v>
                      </c:pt>
                      <c:pt idx="16045">
                        <c:v>44832.151122685187</c:v>
                      </c:pt>
                      <c:pt idx="16046">
                        <c:v>44832.151134259257</c:v>
                      </c:pt>
                      <c:pt idx="16047">
                        <c:v>44832.151145833333</c:v>
                      </c:pt>
                      <c:pt idx="16048">
                        <c:v>44832.15115740741</c:v>
                      </c:pt>
                      <c:pt idx="16049">
                        <c:v>44832.15116898148</c:v>
                      </c:pt>
                      <c:pt idx="16050">
                        <c:v>44832.151180555556</c:v>
                      </c:pt>
                      <c:pt idx="16051">
                        <c:v>44832.151192129626</c:v>
                      </c:pt>
                      <c:pt idx="16052">
                        <c:v>44832.151203703703</c:v>
                      </c:pt>
                      <c:pt idx="16053">
                        <c:v>44832.15121527778</c:v>
                      </c:pt>
                      <c:pt idx="16054">
                        <c:v>44832.151226851849</c:v>
                      </c:pt>
                      <c:pt idx="16055">
                        <c:v>44832.151238425926</c:v>
                      </c:pt>
                      <c:pt idx="16056">
                        <c:v>44832.151250000003</c:v>
                      </c:pt>
                      <c:pt idx="16057">
                        <c:v>44832.151261574072</c:v>
                      </c:pt>
                      <c:pt idx="16058">
                        <c:v>44832.151273148149</c:v>
                      </c:pt>
                      <c:pt idx="16059">
                        <c:v>44832.151284722226</c:v>
                      </c:pt>
                      <c:pt idx="16060">
                        <c:v>44832.151296296295</c:v>
                      </c:pt>
                      <c:pt idx="16061">
                        <c:v>44832.151307870372</c:v>
                      </c:pt>
                      <c:pt idx="16062">
                        <c:v>44832.151319444441</c:v>
                      </c:pt>
                      <c:pt idx="16063">
                        <c:v>44832.151331018518</c:v>
                      </c:pt>
                      <c:pt idx="16064">
                        <c:v>44832.151342592595</c:v>
                      </c:pt>
                      <c:pt idx="16065">
                        <c:v>44832.151354166665</c:v>
                      </c:pt>
                      <c:pt idx="16066">
                        <c:v>44832.151365740741</c:v>
                      </c:pt>
                      <c:pt idx="16067">
                        <c:v>44832.151377314818</c:v>
                      </c:pt>
                      <c:pt idx="16068">
                        <c:v>44832.151388888888</c:v>
                      </c:pt>
                      <c:pt idx="16069">
                        <c:v>44832.151400462964</c:v>
                      </c:pt>
                      <c:pt idx="16070">
                        <c:v>44832.151412037034</c:v>
                      </c:pt>
                      <c:pt idx="16071">
                        <c:v>44832.151423611111</c:v>
                      </c:pt>
                      <c:pt idx="16072">
                        <c:v>44832.151435185187</c:v>
                      </c:pt>
                      <c:pt idx="16073">
                        <c:v>44832.151446759257</c:v>
                      </c:pt>
                      <c:pt idx="16074">
                        <c:v>44832.151458333334</c:v>
                      </c:pt>
                      <c:pt idx="16075">
                        <c:v>44832.151469907411</c:v>
                      </c:pt>
                      <c:pt idx="16076">
                        <c:v>44832.15148148148</c:v>
                      </c:pt>
                      <c:pt idx="16077">
                        <c:v>44832.151493055557</c:v>
                      </c:pt>
                      <c:pt idx="16078">
                        <c:v>44832.151504629626</c:v>
                      </c:pt>
                      <c:pt idx="16079">
                        <c:v>44832.151516203703</c:v>
                      </c:pt>
                      <c:pt idx="16080">
                        <c:v>44832.15152777778</c:v>
                      </c:pt>
                      <c:pt idx="16081">
                        <c:v>44832.151539351849</c:v>
                      </c:pt>
                      <c:pt idx="16082">
                        <c:v>44832.151550925926</c:v>
                      </c:pt>
                      <c:pt idx="16083">
                        <c:v>44832.151562500003</c:v>
                      </c:pt>
                      <c:pt idx="16084">
                        <c:v>44832.151574074072</c:v>
                      </c:pt>
                      <c:pt idx="16085">
                        <c:v>44832.151585648149</c:v>
                      </c:pt>
                      <c:pt idx="16086">
                        <c:v>44832.151597222219</c:v>
                      </c:pt>
                      <c:pt idx="16087">
                        <c:v>44832.151608796295</c:v>
                      </c:pt>
                      <c:pt idx="16088">
                        <c:v>44832.151620370372</c:v>
                      </c:pt>
                      <c:pt idx="16089">
                        <c:v>44832.151631944442</c:v>
                      </c:pt>
                      <c:pt idx="16090">
                        <c:v>44832.151643518519</c:v>
                      </c:pt>
                      <c:pt idx="16091">
                        <c:v>44832.151655092595</c:v>
                      </c:pt>
                      <c:pt idx="16092">
                        <c:v>44832.151666666665</c:v>
                      </c:pt>
                      <c:pt idx="16093">
                        <c:v>44832.151678240742</c:v>
                      </c:pt>
                      <c:pt idx="16094">
                        <c:v>44832.151689814818</c:v>
                      </c:pt>
                      <c:pt idx="16095">
                        <c:v>44832.151701388888</c:v>
                      </c:pt>
                      <c:pt idx="16096">
                        <c:v>44832.151712962965</c:v>
                      </c:pt>
                      <c:pt idx="16097">
                        <c:v>44832.151724537034</c:v>
                      </c:pt>
                      <c:pt idx="16098">
                        <c:v>44832.151736111111</c:v>
                      </c:pt>
                      <c:pt idx="16099">
                        <c:v>44832.151747685188</c:v>
                      </c:pt>
                      <c:pt idx="16100">
                        <c:v>44832.151759259257</c:v>
                      </c:pt>
                      <c:pt idx="16101">
                        <c:v>44832.151770833334</c:v>
                      </c:pt>
                      <c:pt idx="16102">
                        <c:v>44832.151782407411</c:v>
                      </c:pt>
                      <c:pt idx="16103">
                        <c:v>44832.15179398148</c:v>
                      </c:pt>
                      <c:pt idx="16104">
                        <c:v>44832.151805555557</c:v>
                      </c:pt>
                      <c:pt idx="16105">
                        <c:v>44832.151817129627</c:v>
                      </c:pt>
                      <c:pt idx="16106">
                        <c:v>44832.151828703703</c:v>
                      </c:pt>
                      <c:pt idx="16107">
                        <c:v>44832.15184027778</c:v>
                      </c:pt>
                      <c:pt idx="16108">
                        <c:v>44832.151863425926</c:v>
                      </c:pt>
                      <c:pt idx="16109">
                        <c:v>44832.151875000003</c:v>
                      </c:pt>
                      <c:pt idx="16110">
                        <c:v>44832.151875000003</c:v>
                      </c:pt>
                      <c:pt idx="16111">
                        <c:v>44832.151886574073</c:v>
                      </c:pt>
                      <c:pt idx="16112">
                        <c:v>44832.151898148149</c:v>
                      </c:pt>
                      <c:pt idx="16113">
                        <c:v>44832.151909722219</c:v>
                      </c:pt>
                      <c:pt idx="16114">
                        <c:v>44832.151921296296</c:v>
                      </c:pt>
                      <c:pt idx="16115">
                        <c:v>44832.151932870373</c:v>
                      </c:pt>
                      <c:pt idx="16116">
                        <c:v>44832.151944444442</c:v>
                      </c:pt>
                      <c:pt idx="16117">
                        <c:v>44832.151956018519</c:v>
                      </c:pt>
                      <c:pt idx="16118">
                        <c:v>44832.151967592596</c:v>
                      </c:pt>
                      <c:pt idx="16119">
                        <c:v>44832.151979166665</c:v>
                      </c:pt>
                      <c:pt idx="16120">
                        <c:v>44832.151990740742</c:v>
                      </c:pt>
                      <c:pt idx="16121">
                        <c:v>44832.152002314811</c:v>
                      </c:pt>
                      <c:pt idx="16122">
                        <c:v>44832.152013888888</c:v>
                      </c:pt>
                      <c:pt idx="16123">
                        <c:v>44832.152025462965</c:v>
                      </c:pt>
                      <c:pt idx="16124">
                        <c:v>44832.152037037034</c:v>
                      </c:pt>
                      <c:pt idx="16125">
                        <c:v>44832.152048611111</c:v>
                      </c:pt>
                      <c:pt idx="16126">
                        <c:v>44832.152071759258</c:v>
                      </c:pt>
                      <c:pt idx="16127">
                        <c:v>44832.152083333334</c:v>
                      </c:pt>
                      <c:pt idx="16128">
                        <c:v>44832.152094907404</c:v>
                      </c:pt>
                      <c:pt idx="16129">
                        <c:v>44832.152106481481</c:v>
                      </c:pt>
                      <c:pt idx="16130">
                        <c:v>44832.152118055557</c:v>
                      </c:pt>
                      <c:pt idx="16131">
                        <c:v>44832.152129629627</c:v>
                      </c:pt>
                      <c:pt idx="16132">
                        <c:v>44832.152141203704</c:v>
                      </c:pt>
                      <c:pt idx="16133">
                        <c:v>44832.15215277778</c:v>
                      </c:pt>
                      <c:pt idx="16134">
                        <c:v>44832.15216435185</c:v>
                      </c:pt>
                      <c:pt idx="16135">
                        <c:v>44832.152175925927</c:v>
                      </c:pt>
                      <c:pt idx="16136">
                        <c:v>44832.152187500003</c:v>
                      </c:pt>
                      <c:pt idx="16137">
                        <c:v>44832.152199074073</c:v>
                      </c:pt>
                      <c:pt idx="16138">
                        <c:v>44832.15221064815</c:v>
                      </c:pt>
                      <c:pt idx="16139">
                        <c:v>44832.152222222219</c:v>
                      </c:pt>
                      <c:pt idx="16140">
                        <c:v>44832.152233796296</c:v>
                      </c:pt>
                      <c:pt idx="16141">
                        <c:v>44832.152245370373</c:v>
                      </c:pt>
                      <c:pt idx="16142">
                        <c:v>44832.152256944442</c:v>
                      </c:pt>
                      <c:pt idx="16143">
                        <c:v>44832.152268518519</c:v>
                      </c:pt>
                      <c:pt idx="16144">
                        <c:v>44832.152280092596</c:v>
                      </c:pt>
                      <c:pt idx="16145">
                        <c:v>44832.152291666665</c:v>
                      </c:pt>
                      <c:pt idx="16146">
                        <c:v>44832.152303240742</c:v>
                      </c:pt>
                      <c:pt idx="16147">
                        <c:v>44832.152314814812</c:v>
                      </c:pt>
                      <c:pt idx="16148">
                        <c:v>44832.152326388888</c:v>
                      </c:pt>
                      <c:pt idx="16149">
                        <c:v>44832.152337962965</c:v>
                      </c:pt>
                      <c:pt idx="16150">
                        <c:v>44832.152349537035</c:v>
                      </c:pt>
                      <c:pt idx="16151">
                        <c:v>44832.152361111112</c:v>
                      </c:pt>
                      <c:pt idx="16152">
                        <c:v>44832.152372685188</c:v>
                      </c:pt>
                      <c:pt idx="16153">
                        <c:v>44832.152384259258</c:v>
                      </c:pt>
                      <c:pt idx="16154">
                        <c:v>44832.152395833335</c:v>
                      </c:pt>
                      <c:pt idx="16155">
                        <c:v>44832.152407407404</c:v>
                      </c:pt>
                      <c:pt idx="16156">
                        <c:v>44832.152418981481</c:v>
                      </c:pt>
                      <c:pt idx="16157">
                        <c:v>44832.152430555558</c:v>
                      </c:pt>
                      <c:pt idx="16158">
                        <c:v>44832.152442129627</c:v>
                      </c:pt>
                      <c:pt idx="16159">
                        <c:v>44832.152453703704</c:v>
                      </c:pt>
                      <c:pt idx="16160">
                        <c:v>44832.152465277781</c:v>
                      </c:pt>
                      <c:pt idx="16161">
                        <c:v>44832.15247685185</c:v>
                      </c:pt>
                      <c:pt idx="16162">
                        <c:v>44832.152488425927</c:v>
                      </c:pt>
                      <c:pt idx="16163">
                        <c:v>44832.152499999997</c:v>
                      </c:pt>
                      <c:pt idx="16164">
                        <c:v>44832.152511574073</c:v>
                      </c:pt>
                      <c:pt idx="16165">
                        <c:v>44832.15252314815</c:v>
                      </c:pt>
                      <c:pt idx="16166">
                        <c:v>44832.15253472222</c:v>
                      </c:pt>
                      <c:pt idx="16167">
                        <c:v>44832.152546296296</c:v>
                      </c:pt>
                      <c:pt idx="16168">
                        <c:v>44832.152557870373</c:v>
                      </c:pt>
                      <c:pt idx="16169">
                        <c:v>44832.152569444443</c:v>
                      </c:pt>
                      <c:pt idx="16170">
                        <c:v>44832.152581018519</c:v>
                      </c:pt>
                      <c:pt idx="16171">
                        <c:v>44832.152592592596</c:v>
                      </c:pt>
                      <c:pt idx="16172">
                        <c:v>44832.152604166666</c:v>
                      </c:pt>
                      <c:pt idx="16173">
                        <c:v>44832.152615740742</c:v>
                      </c:pt>
                      <c:pt idx="16174">
                        <c:v>44832.152627314812</c:v>
                      </c:pt>
                      <c:pt idx="16175">
                        <c:v>44832.152638888889</c:v>
                      </c:pt>
                      <c:pt idx="16176">
                        <c:v>44832.152650462966</c:v>
                      </c:pt>
                      <c:pt idx="16177">
                        <c:v>44832.152662037035</c:v>
                      </c:pt>
                      <c:pt idx="16178">
                        <c:v>44832.152673611112</c:v>
                      </c:pt>
                      <c:pt idx="16179">
                        <c:v>44832.152685185189</c:v>
                      </c:pt>
                      <c:pt idx="16180">
                        <c:v>44832.152696759258</c:v>
                      </c:pt>
                      <c:pt idx="16181">
                        <c:v>44832.152708333335</c:v>
                      </c:pt>
                      <c:pt idx="16182">
                        <c:v>44832.152719907404</c:v>
                      </c:pt>
                      <c:pt idx="16183">
                        <c:v>44832.152731481481</c:v>
                      </c:pt>
                      <c:pt idx="16184">
                        <c:v>44832.152743055558</c:v>
                      </c:pt>
                      <c:pt idx="16185">
                        <c:v>44832.152754629627</c:v>
                      </c:pt>
                      <c:pt idx="16186">
                        <c:v>44832.152766203704</c:v>
                      </c:pt>
                      <c:pt idx="16187">
                        <c:v>44832.152777777781</c:v>
                      </c:pt>
                      <c:pt idx="16188">
                        <c:v>44832.152789351851</c:v>
                      </c:pt>
                      <c:pt idx="16189">
                        <c:v>44832.152800925927</c:v>
                      </c:pt>
                      <c:pt idx="16190">
                        <c:v>44832.152812499997</c:v>
                      </c:pt>
                      <c:pt idx="16191">
                        <c:v>44832.152824074074</c:v>
                      </c:pt>
                      <c:pt idx="16192">
                        <c:v>44832.15283564815</c:v>
                      </c:pt>
                      <c:pt idx="16193">
                        <c:v>44832.15284722222</c:v>
                      </c:pt>
                      <c:pt idx="16194">
                        <c:v>44832.152858796297</c:v>
                      </c:pt>
                      <c:pt idx="16195">
                        <c:v>44832.152870370373</c:v>
                      </c:pt>
                      <c:pt idx="16196">
                        <c:v>44832.152881944443</c:v>
                      </c:pt>
                      <c:pt idx="16197">
                        <c:v>44832.15289351852</c:v>
                      </c:pt>
                      <c:pt idx="16198">
                        <c:v>44832.152905092589</c:v>
                      </c:pt>
                      <c:pt idx="16199">
                        <c:v>44832.152916666666</c:v>
                      </c:pt>
                      <c:pt idx="16200">
                        <c:v>44832.152928240743</c:v>
                      </c:pt>
                      <c:pt idx="16201">
                        <c:v>44832.152939814812</c:v>
                      </c:pt>
                      <c:pt idx="16202">
                        <c:v>44832.152951388889</c:v>
                      </c:pt>
                      <c:pt idx="16203">
                        <c:v>44832.152962962966</c:v>
                      </c:pt>
                      <c:pt idx="16204">
                        <c:v>44832.152974537035</c:v>
                      </c:pt>
                      <c:pt idx="16205">
                        <c:v>44832.152986111112</c:v>
                      </c:pt>
                      <c:pt idx="16206">
                        <c:v>44832.152997685182</c:v>
                      </c:pt>
                      <c:pt idx="16207">
                        <c:v>44832.153009259258</c:v>
                      </c:pt>
                      <c:pt idx="16208">
                        <c:v>44832.153020833335</c:v>
                      </c:pt>
                      <c:pt idx="16209">
                        <c:v>44832.153032407405</c:v>
                      </c:pt>
                      <c:pt idx="16210">
                        <c:v>44832.153043981481</c:v>
                      </c:pt>
                      <c:pt idx="16211">
                        <c:v>44832.153055555558</c:v>
                      </c:pt>
                      <c:pt idx="16212">
                        <c:v>44832.153067129628</c:v>
                      </c:pt>
                      <c:pt idx="16213">
                        <c:v>44832.153078703705</c:v>
                      </c:pt>
                      <c:pt idx="16214">
                        <c:v>44832.153090277781</c:v>
                      </c:pt>
                      <c:pt idx="16215">
                        <c:v>44832.153101851851</c:v>
                      </c:pt>
                      <c:pt idx="16216">
                        <c:v>44832.153113425928</c:v>
                      </c:pt>
                      <c:pt idx="16217">
                        <c:v>44832.153124999997</c:v>
                      </c:pt>
                      <c:pt idx="16218">
                        <c:v>44832.153136574074</c:v>
                      </c:pt>
                      <c:pt idx="16219">
                        <c:v>44832.153148148151</c:v>
                      </c:pt>
                      <c:pt idx="16220">
                        <c:v>44832.15315972222</c:v>
                      </c:pt>
                      <c:pt idx="16221">
                        <c:v>44832.153171296297</c:v>
                      </c:pt>
                      <c:pt idx="16222">
                        <c:v>44832.153182870374</c:v>
                      </c:pt>
                      <c:pt idx="16223">
                        <c:v>44832.153194444443</c:v>
                      </c:pt>
                      <c:pt idx="16224">
                        <c:v>44832.15320601852</c:v>
                      </c:pt>
                      <c:pt idx="16225">
                        <c:v>44832.153217592589</c:v>
                      </c:pt>
                      <c:pt idx="16226">
                        <c:v>44832.153229166666</c:v>
                      </c:pt>
                      <c:pt idx="16227">
                        <c:v>44832.153240740743</c:v>
                      </c:pt>
                      <c:pt idx="16228">
                        <c:v>44832.153252314813</c:v>
                      </c:pt>
                      <c:pt idx="16229">
                        <c:v>44832.153263888889</c:v>
                      </c:pt>
                      <c:pt idx="16230">
                        <c:v>44832.153275462966</c:v>
                      </c:pt>
                      <c:pt idx="16231">
                        <c:v>44832.153287037036</c:v>
                      </c:pt>
                      <c:pt idx="16232">
                        <c:v>44832.153298611112</c:v>
                      </c:pt>
                      <c:pt idx="16233">
                        <c:v>44832.153310185182</c:v>
                      </c:pt>
                      <c:pt idx="16234">
                        <c:v>44832.153321759259</c:v>
                      </c:pt>
                      <c:pt idx="16235">
                        <c:v>44832.153333333335</c:v>
                      </c:pt>
                      <c:pt idx="16236">
                        <c:v>44832.153344907405</c:v>
                      </c:pt>
                      <c:pt idx="16237">
                        <c:v>44832.153356481482</c:v>
                      </c:pt>
                      <c:pt idx="16238">
                        <c:v>44832.153368055559</c:v>
                      </c:pt>
                      <c:pt idx="16239">
                        <c:v>44832.153379629628</c:v>
                      </c:pt>
                      <c:pt idx="16240">
                        <c:v>44832.153391203705</c:v>
                      </c:pt>
                      <c:pt idx="16241">
                        <c:v>44832.153402777774</c:v>
                      </c:pt>
                      <c:pt idx="16242">
                        <c:v>44832.153414351851</c:v>
                      </c:pt>
                      <c:pt idx="16243">
                        <c:v>44832.153425925928</c:v>
                      </c:pt>
                      <c:pt idx="16244">
                        <c:v>44832.153437499997</c:v>
                      </c:pt>
                      <c:pt idx="16245">
                        <c:v>44832.153449074074</c:v>
                      </c:pt>
                      <c:pt idx="16246">
                        <c:v>44832.153460648151</c:v>
                      </c:pt>
                      <c:pt idx="16247">
                        <c:v>44832.15347222222</c:v>
                      </c:pt>
                      <c:pt idx="16248">
                        <c:v>44832.153483796297</c:v>
                      </c:pt>
                      <c:pt idx="16249">
                        <c:v>44832.153495370374</c:v>
                      </c:pt>
                      <c:pt idx="16250">
                        <c:v>44832.153506944444</c:v>
                      </c:pt>
                      <c:pt idx="16251">
                        <c:v>44832.15351851852</c:v>
                      </c:pt>
                      <c:pt idx="16252">
                        <c:v>44832.15353009259</c:v>
                      </c:pt>
                      <c:pt idx="16253">
                        <c:v>44832.153541666667</c:v>
                      </c:pt>
                      <c:pt idx="16254">
                        <c:v>44832.153553240743</c:v>
                      </c:pt>
                      <c:pt idx="16255">
                        <c:v>44832.153564814813</c:v>
                      </c:pt>
                      <c:pt idx="16256">
                        <c:v>44832.15357638889</c:v>
                      </c:pt>
                      <c:pt idx="16257">
                        <c:v>44832.153587962966</c:v>
                      </c:pt>
                      <c:pt idx="16258">
                        <c:v>44832.153599537036</c:v>
                      </c:pt>
                      <c:pt idx="16259">
                        <c:v>44832.153611111113</c:v>
                      </c:pt>
                      <c:pt idx="16260">
                        <c:v>44832.153622685182</c:v>
                      </c:pt>
                      <c:pt idx="16261">
                        <c:v>44832.153634259259</c:v>
                      </c:pt>
                      <c:pt idx="16262">
                        <c:v>44832.153645833336</c:v>
                      </c:pt>
                      <c:pt idx="16263">
                        <c:v>44832.153657407405</c:v>
                      </c:pt>
                      <c:pt idx="16264">
                        <c:v>44832.153668981482</c:v>
                      </c:pt>
                      <c:pt idx="16265">
                        <c:v>44832.153680555559</c:v>
                      </c:pt>
                      <c:pt idx="16266">
                        <c:v>44832.153692129628</c:v>
                      </c:pt>
                      <c:pt idx="16267">
                        <c:v>44832.153703703705</c:v>
                      </c:pt>
                      <c:pt idx="16268">
                        <c:v>44832.153715277775</c:v>
                      </c:pt>
                      <c:pt idx="16269">
                        <c:v>44832.153726851851</c:v>
                      </c:pt>
                      <c:pt idx="16270">
                        <c:v>44832.153738425928</c:v>
                      </c:pt>
                      <c:pt idx="16271">
                        <c:v>44832.153749999998</c:v>
                      </c:pt>
                      <c:pt idx="16272">
                        <c:v>44832.153761574074</c:v>
                      </c:pt>
                      <c:pt idx="16273">
                        <c:v>44832.153773148151</c:v>
                      </c:pt>
                      <c:pt idx="16274">
                        <c:v>44832.153784722221</c:v>
                      </c:pt>
                      <c:pt idx="16275">
                        <c:v>44832.153796296298</c:v>
                      </c:pt>
                      <c:pt idx="16276">
                        <c:v>44832.153807870367</c:v>
                      </c:pt>
                      <c:pt idx="16277">
                        <c:v>44832.153819444444</c:v>
                      </c:pt>
                      <c:pt idx="16278">
                        <c:v>44832.153831018521</c:v>
                      </c:pt>
                      <c:pt idx="16279">
                        <c:v>44832.15384259259</c:v>
                      </c:pt>
                      <c:pt idx="16280">
                        <c:v>44832.153854166667</c:v>
                      </c:pt>
                      <c:pt idx="16281">
                        <c:v>44832.153865740744</c:v>
                      </c:pt>
                      <c:pt idx="16282">
                        <c:v>44832.153877314813</c:v>
                      </c:pt>
                      <c:pt idx="16283">
                        <c:v>44832.15388888889</c:v>
                      </c:pt>
                      <c:pt idx="16284">
                        <c:v>44832.153900462959</c:v>
                      </c:pt>
                      <c:pt idx="16285">
                        <c:v>44832.153912037036</c:v>
                      </c:pt>
                      <c:pt idx="16286">
                        <c:v>44832.153923611113</c:v>
                      </c:pt>
                      <c:pt idx="16287">
                        <c:v>44832.153935185182</c:v>
                      </c:pt>
                      <c:pt idx="16288">
                        <c:v>44832.153946759259</c:v>
                      </c:pt>
                      <c:pt idx="16289">
                        <c:v>44832.153958333336</c:v>
                      </c:pt>
                      <c:pt idx="16290">
                        <c:v>44832.153969907406</c:v>
                      </c:pt>
                      <c:pt idx="16291">
                        <c:v>44832.153981481482</c:v>
                      </c:pt>
                      <c:pt idx="16292">
                        <c:v>44832.153993055559</c:v>
                      </c:pt>
                      <c:pt idx="16293">
                        <c:v>44832.154004629629</c:v>
                      </c:pt>
                      <c:pt idx="16294">
                        <c:v>44832.154016203705</c:v>
                      </c:pt>
                      <c:pt idx="16295">
                        <c:v>44832.154027777775</c:v>
                      </c:pt>
                      <c:pt idx="16296">
                        <c:v>44832.154039351852</c:v>
                      </c:pt>
                      <c:pt idx="16297">
                        <c:v>44832.154050925928</c:v>
                      </c:pt>
                      <c:pt idx="16298">
                        <c:v>44832.154062499998</c:v>
                      </c:pt>
                      <c:pt idx="16299">
                        <c:v>44832.154074074075</c:v>
                      </c:pt>
                      <c:pt idx="16300">
                        <c:v>44832.154085648152</c:v>
                      </c:pt>
                      <c:pt idx="16301">
                        <c:v>44832.154097222221</c:v>
                      </c:pt>
                      <c:pt idx="16302">
                        <c:v>44832.154108796298</c:v>
                      </c:pt>
                      <c:pt idx="16303">
                        <c:v>44832.154120370367</c:v>
                      </c:pt>
                      <c:pt idx="16304">
                        <c:v>44832.154131944444</c:v>
                      </c:pt>
                      <c:pt idx="16305">
                        <c:v>44832.154143518521</c:v>
                      </c:pt>
                      <c:pt idx="16306">
                        <c:v>44832.15415509259</c:v>
                      </c:pt>
                      <c:pt idx="16307">
                        <c:v>44832.154166666667</c:v>
                      </c:pt>
                      <c:pt idx="16308">
                        <c:v>44832.154178240744</c:v>
                      </c:pt>
                      <c:pt idx="16309">
                        <c:v>44832.154189814813</c:v>
                      </c:pt>
                      <c:pt idx="16310">
                        <c:v>44832.15420138889</c:v>
                      </c:pt>
                      <c:pt idx="16311">
                        <c:v>44832.15421296296</c:v>
                      </c:pt>
                      <c:pt idx="16312">
                        <c:v>44832.154224537036</c:v>
                      </c:pt>
                      <c:pt idx="16313">
                        <c:v>44832.154236111113</c:v>
                      </c:pt>
                      <c:pt idx="16314">
                        <c:v>44832.154247685183</c:v>
                      </c:pt>
                      <c:pt idx="16315">
                        <c:v>44832.15425925926</c:v>
                      </c:pt>
                      <c:pt idx="16316">
                        <c:v>44832.154270833336</c:v>
                      </c:pt>
                      <c:pt idx="16317">
                        <c:v>44832.154282407406</c:v>
                      </c:pt>
                      <c:pt idx="16318">
                        <c:v>44832.154293981483</c:v>
                      </c:pt>
                      <c:pt idx="16319">
                        <c:v>44832.154305555552</c:v>
                      </c:pt>
                      <c:pt idx="16320">
                        <c:v>44832.154317129629</c:v>
                      </c:pt>
                      <c:pt idx="16321">
                        <c:v>44832.154328703706</c:v>
                      </c:pt>
                      <c:pt idx="16322">
                        <c:v>44832.154340277775</c:v>
                      </c:pt>
                      <c:pt idx="16323">
                        <c:v>44832.154351851852</c:v>
                      </c:pt>
                      <c:pt idx="16324">
                        <c:v>44832.154363425929</c:v>
                      </c:pt>
                      <c:pt idx="16325">
                        <c:v>44832.154374999998</c:v>
                      </c:pt>
                      <c:pt idx="16326">
                        <c:v>44832.154386574075</c:v>
                      </c:pt>
                      <c:pt idx="16327">
                        <c:v>44832.154398148145</c:v>
                      </c:pt>
                      <c:pt idx="16328">
                        <c:v>44832.154409722221</c:v>
                      </c:pt>
                      <c:pt idx="16329">
                        <c:v>44832.154421296298</c:v>
                      </c:pt>
                      <c:pt idx="16330">
                        <c:v>44832.154432870368</c:v>
                      </c:pt>
                      <c:pt idx="16331">
                        <c:v>44832.154444444444</c:v>
                      </c:pt>
                      <c:pt idx="16332">
                        <c:v>44832.154456018521</c:v>
                      </c:pt>
                      <c:pt idx="16333">
                        <c:v>44832.154467592591</c:v>
                      </c:pt>
                      <c:pt idx="16334">
                        <c:v>44832.154479166667</c:v>
                      </c:pt>
                      <c:pt idx="16335">
                        <c:v>44832.154490740744</c:v>
                      </c:pt>
                      <c:pt idx="16336">
                        <c:v>44832.154502314814</c:v>
                      </c:pt>
                      <c:pt idx="16337">
                        <c:v>44832.154513888891</c:v>
                      </c:pt>
                      <c:pt idx="16338">
                        <c:v>44832.15452546296</c:v>
                      </c:pt>
                      <c:pt idx="16339">
                        <c:v>44832.154537037037</c:v>
                      </c:pt>
                      <c:pt idx="16340">
                        <c:v>44832.154548611114</c:v>
                      </c:pt>
                      <c:pt idx="16341">
                        <c:v>44832.154560185183</c:v>
                      </c:pt>
                      <c:pt idx="16342">
                        <c:v>44832.15457175926</c:v>
                      </c:pt>
                      <c:pt idx="16343">
                        <c:v>44832.154583333337</c:v>
                      </c:pt>
                      <c:pt idx="16344">
                        <c:v>44832.154594907406</c:v>
                      </c:pt>
                      <c:pt idx="16345">
                        <c:v>44832.154606481483</c:v>
                      </c:pt>
                      <c:pt idx="16346">
                        <c:v>44832.154618055552</c:v>
                      </c:pt>
                      <c:pt idx="16347">
                        <c:v>44832.154629629629</c:v>
                      </c:pt>
                      <c:pt idx="16348">
                        <c:v>44832.154641203706</c:v>
                      </c:pt>
                      <c:pt idx="16349">
                        <c:v>44832.154652777775</c:v>
                      </c:pt>
                      <c:pt idx="16350">
                        <c:v>44832.154664351852</c:v>
                      </c:pt>
                      <c:pt idx="16351">
                        <c:v>44832.154675925929</c:v>
                      </c:pt>
                      <c:pt idx="16352">
                        <c:v>44832.154687499999</c:v>
                      </c:pt>
                      <c:pt idx="16353">
                        <c:v>44832.154699074075</c:v>
                      </c:pt>
                      <c:pt idx="16354">
                        <c:v>44832.154710648145</c:v>
                      </c:pt>
                      <c:pt idx="16355">
                        <c:v>44832.154722222222</c:v>
                      </c:pt>
                      <c:pt idx="16356">
                        <c:v>44832.154733796298</c:v>
                      </c:pt>
                      <c:pt idx="16357">
                        <c:v>44832.154745370368</c:v>
                      </c:pt>
                      <c:pt idx="16358">
                        <c:v>44832.154756944445</c:v>
                      </c:pt>
                      <c:pt idx="16359">
                        <c:v>44832.154768518521</c:v>
                      </c:pt>
                      <c:pt idx="16360">
                        <c:v>44832.154780092591</c:v>
                      </c:pt>
                      <c:pt idx="16361">
                        <c:v>44832.154791666668</c:v>
                      </c:pt>
                      <c:pt idx="16362">
                        <c:v>44832.154803240737</c:v>
                      </c:pt>
                      <c:pt idx="16363">
                        <c:v>44832.154814814814</c:v>
                      </c:pt>
                      <c:pt idx="16364">
                        <c:v>44832.154826388891</c:v>
                      </c:pt>
                      <c:pt idx="16365">
                        <c:v>44832.15483796296</c:v>
                      </c:pt>
                      <c:pt idx="16366">
                        <c:v>44832.154861111114</c:v>
                      </c:pt>
                      <c:pt idx="16367">
                        <c:v>44832.154872685183</c:v>
                      </c:pt>
                      <c:pt idx="16368">
                        <c:v>44832.15488425926</c:v>
                      </c:pt>
                      <c:pt idx="16369">
                        <c:v>44832.154895833337</c:v>
                      </c:pt>
                      <c:pt idx="16370">
                        <c:v>44832.154895833337</c:v>
                      </c:pt>
                      <c:pt idx="16371">
                        <c:v>44832.154907407406</c:v>
                      </c:pt>
                      <c:pt idx="16372">
                        <c:v>44832.154918981483</c:v>
                      </c:pt>
                      <c:pt idx="16373">
                        <c:v>44832.154930555553</c:v>
                      </c:pt>
                      <c:pt idx="16374">
                        <c:v>44832.154942129629</c:v>
                      </c:pt>
                      <c:pt idx="16375">
                        <c:v>44832.154953703706</c:v>
                      </c:pt>
                      <c:pt idx="16376">
                        <c:v>44832.154965277776</c:v>
                      </c:pt>
                      <c:pt idx="16377">
                        <c:v>44832.154976851853</c:v>
                      </c:pt>
                      <c:pt idx="16378">
                        <c:v>44832.154988425929</c:v>
                      </c:pt>
                      <c:pt idx="16379">
                        <c:v>44832.154999999999</c:v>
                      </c:pt>
                      <c:pt idx="16380">
                        <c:v>44832.155011574076</c:v>
                      </c:pt>
                      <c:pt idx="16381">
                        <c:v>44832.155023148145</c:v>
                      </c:pt>
                      <c:pt idx="16382">
                        <c:v>44832.155034722222</c:v>
                      </c:pt>
                      <c:pt idx="16383">
                        <c:v>44832.155057870368</c:v>
                      </c:pt>
                      <c:pt idx="16384">
                        <c:v>44832.155069444445</c:v>
                      </c:pt>
                      <c:pt idx="16385">
                        <c:v>44832.155081018522</c:v>
                      </c:pt>
                      <c:pt idx="16386">
                        <c:v>44832.155092592591</c:v>
                      </c:pt>
                      <c:pt idx="16387">
                        <c:v>44832.155104166668</c:v>
                      </c:pt>
                      <c:pt idx="16388">
                        <c:v>44832.155115740738</c:v>
                      </c:pt>
                      <c:pt idx="16389">
                        <c:v>44832.155127314814</c:v>
                      </c:pt>
                      <c:pt idx="16390">
                        <c:v>44832.155138888891</c:v>
                      </c:pt>
                      <c:pt idx="16391">
                        <c:v>44832.155150462961</c:v>
                      </c:pt>
                      <c:pt idx="16392">
                        <c:v>44832.155162037037</c:v>
                      </c:pt>
                      <c:pt idx="16393">
                        <c:v>44832.155173611114</c:v>
                      </c:pt>
                      <c:pt idx="16394">
                        <c:v>44832.155185185184</c:v>
                      </c:pt>
                      <c:pt idx="16395">
                        <c:v>44832.15519675926</c:v>
                      </c:pt>
                      <c:pt idx="16396">
                        <c:v>44832.15520833333</c:v>
                      </c:pt>
                      <c:pt idx="16397">
                        <c:v>44832.155219907407</c:v>
                      </c:pt>
                      <c:pt idx="16398">
                        <c:v>44832.155231481483</c:v>
                      </c:pt>
                      <c:pt idx="16399">
                        <c:v>44832.155243055553</c:v>
                      </c:pt>
                      <c:pt idx="16400">
                        <c:v>44832.15525462963</c:v>
                      </c:pt>
                      <c:pt idx="16401">
                        <c:v>44832.155266203707</c:v>
                      </c:pt>
                      <c:pt idx="16402">
                        <c:v>44832.155277777776</c:v>
                      </c:pt>
                      <c:pt idx="16403">
                        <c:v>44832.155289351853</c:v>
                      </c:pt>
                      <c:pt idx="16404">
                        <c:v>44832.155300925922</c:v>
                      </c:pt>
                      <c:pt idx="16405">
                        <c:v>44832.155312499999</c:v>
                      </c:pt>
                      <c:pt idx="16406">
                        <c:v>44832.155324074076</c:v>
                      </c:pt>
                      <c:pt idx="16407">
                        <c:v>44832.155335648145</c:v>
                      </c:pt>
                      <c:pt idx="16408">
                        <c:v>44832.155347222222</c:v>
                      </c:pt>
                      <c:pt idx="16409">
                        <c:v>44832.155358796299</c:v>
                      </c:pt>
                      <c:pt idx="16410">
                        <c:v>44832.155370370368</c:v>
                      </c:pt>
                      <c:pt idx="16411">
                        <c:v>44832.155381944445</c:v>
                      </c:pt>
                      <c:pt idx="16412">
                        <c:v>44832.155393518522</c:v>
                      </c:pt>
                      <c:pt idx="16413">
                        <c:v>44832.155405092592</c:v>
                      </c:pt>
                      <c:pt idx="16414">
                        <c:v>44832.155416666668</c:v>
                      </c:pt>
                      <c:pt idx="16415">
                        <c:v>44832.155428240738</c:v>
                      </c:pt>
                      <c:pt idx="16416">
                        <c:v>44832.155439814815</c:v>
                      </c:pt>
                      <c:pt idx="16417">
                        <c:v>44832.155451388891</c:v>
                      </c:pt>
                      <c:pt idx="16418">
                        <c:v>44832.155462962961</c:v>
                      </c:pt>
                      <c:pt idx="16419">
                        <c:v>44832.155474537038</c:v>
                      </c:pt>
                      <c:pt idx="16420">
                        <c:v>44832.155486111114</c:v>
                      </c:pt>
                      <c:pt idx="16421">
                        <c:v>44832.155497685184</c:v>
                      </c:pt>
                      <c:pt idx="16422">
                        <c:v>44832.155509259261</c:v>
                      </c:pt>
                      <c:pt idx="16423">
                        <c:v>44832.15552083333</c:v>
                      </c:pt>
                      <c:pt idx="16424">
                        <c:v>44832.155532407407</c:v>
                      </c:pt>
                      <c:pt idx="16425">
                        <c:v>44832.155543981484</c:v>
                      </c:pt>
                      <c:pt idx="16426">
                        <c:v>44832.155555555553</c:v>
                      </c:pt>
                      <c:pt idx="16427">
                        <c:v>44832.15556712963</c:v>
                      </c:pt>
                      <c:pt idx="16428">
                        <c:v>44832.155578703707</c:v>
                      </c:pt>
                      <c:pt idx="16429">
                        <c:v>44832.155590277776</c:v>
                      </c:pt>
                      <c:pt idx="16430">
                        <c:v>44832.155601851853</c:v>
                      </c:pt>
                      <c:pt idx="16431">
                        <c:v>44832.155613425923</c:v>
                      </c:pt>
                      <c:pt idx="16432">
                        <c:v>44832.155624999999</c:v>
                      </c:pt>
                      <c:pt idx="16433">
                        <c:v>44832.155636574076</c:v>
                      </c:pt>
                      <c:pt idx="16434">
                        <c:v>44832.155648148146</c:v>
                      </c:pt>
                      <c:pt idx="16435">
                        <c:v>44832.155659722222</c:v>
                      </c:pt>
                      <c:pt idx="16436">
                        <c:v>44832.155671296299</c:v>
                      </c:pt>
                      <c:pt idx="16437">
                        <c:v>44832.155682870369</c:v>
                      </c:pt>
                      <c:pt idx="16438">
                        <c:v>44832.155694444446</c:v>
                      </c:pt>
                      <c:pt idx="16439">
                        <c:v>44832.155706018515</c:v>
                      </c:pt>
                      <c:pt idx="16440">
                        <c:v>44832.155717592592</c:v>
                      </c:pt>
                      <c:pt idx="16441">
                        <c:v>44832.155729166669</c:v>
                      </c:pt>
                      <c:pt idx="16442">
                        <c:v>44832.155740740738</c:v>
                      </c:pt>
                      <c:pt idx="16443">
                        <c:v>44832.155752314815</c:v>
                      </c:pt>
                      <c:pt idx="16444">
                        <c:v>44832.155763888892</c:v>
                      </c:pt>
                      <c:pt idx="16445">
                        <c:v>44832.155775462961</c:v>
                      </c:pt>
                      <c:pt idx="16446">
                        <c:v>44832.155787037038</c:v>
                      </c:pt>
                      <c:pt idx="16447">
                        <c:v>44832.155798611115</c:v>
                      </c:pt>
                      <c:pt idx="16448">
                        <c:v>44832.155810185184</c:v>
                      </c:pt>
                      <c:pt idx="16449">
                        <c:v>44832.155821759261</c:v>
                      </c:pt>
                      <c:pt idx="16450">
                        <c:v>44832.155833333331</c:v>
                      </c:pt>
                      <c:pt idx="16451">
                        <c:v>44832.155844907407</c:v>
                      </c:pt>
                      <c:pt idx="16452">
                        <c:v>44832.155856481484</c:v>
                      </c:pt>
                      <c:pt idx="16453">
                        <c:v>44832.155868055554</c:v>
                      </c:pt>
                      <c:pt idx="16454">
                        <c:v>44832.15587962963</c:v>
                      </c:pt>
                      <c:pt idx="16455">
                        <c:v>44832.155891203707</c:v>
                      </c:pt>
                      <c:pt idx="16456">
                        <c:v>44832.155902777777</c:v>
                      </c:pt>
                      <c:pt idx="16457">
                        <c:v>44832.155914351853</c:v>
                      </c:pt>
                      <c:pt idx="16458">
                        <c:v>44832.155925925923</c:v>
                      </c:pt>
                      <c:pt idx="16459">
                        <c:v>44832.1559375</c:v>
                      </c:pt>
                      <c:pt idx="16460">
                        <c:v>44832.155949074076</c:v>
                      </c:pt>
                      <c:pt idx="16461">
                        <c:v>44832.155960648146</c:v>
                      </c:pt>
                      <c:pt idx="16462">
                        <c:v>44832.155972222223</c:v>
                      </c:pt>
                      <c:pt idx="16463">
                        <c:v>44832.1559837963</c:v>
                      </c:pt>
                      <c:pt idx="16464">
                        <c:v>44832.155995370369</c:v>
                      </c:pt>
                      <c:pt idx="16465">
                        <c:v>44832.156006944446</c:v>
                      </c:pt>
                      <c:pt idx="16466">
                        <c:v>44832.156018518515</c:v>
                      </c:pt>
                      <c:pt idx="16467">
                        <c:v>44832.156030092592</c:v>
                      </c:pt>
                      <c:pt idx="16468">
                        <c:v>44832.156041666669</c:v>
                      </c:pt>
                      <c:pt idx="16469">
                        <c:v>44832.156053240738</c:v>
                      </c:pt>
                      <c:pt idx="16470">
                        <c:v>44832.156064814815</c:v>
                      </c:pt>
                      <c:pt idx="16471">
                        <c:v>44832.156076388892</c:v>
                      </c:pt>
                      <c:pt idx="16472">
                        <c:v>44832.156087962961</c:v>
                      </c:pt>
                      <c:pt idx="16473">
                        <c:v>44832.156099537038</c:v>
                      </c:pt>
                      <c:pt idx="16474">
                        <c:v>44832.156111111108</c:v>
                      </c:pt>
                      <c:pt idx="16475">
                        <c:v>44832.156122685185</c:v>
                      </c:pt>
                      <c:pt idx="16476">
                        <c:v>44832.156134259261</c:v>
                      </c:pt>
                      <c:pt idx="16477">
                        <c:v>44832.156145833331</c:v>
                      </c:pt>
                      <c:pt idx="16478">
                        <c:v>44832.156157407408</c:v>
                      </c:pt>
                      <c:pt idx="16479">
                        <c:v>44832.156168981484</c:v>
                      </c:pt>
                      <c:pt idx="16480">
                        <c:v>44832.156180555554</c:v>
                      </c:pt>
                      <c:pt idx="16481">
                        <c:v>44832.156192129631</c:v>
                      </c:pt>
                      <c:pt idx="16482">
                        <c:v>44832.1562037037</c:v>
                      </c:pt>
                      <c:pt idx="16483">
                        <c:v>44832.156215277777</c:v>
                      </c:pt>
                      <c:pt idx="16484">
                        <c:v>44832.156226851854</c:v>
                      </c:pt>
                      <c:pt idx="16485">
                        <c:v>44832.156238425923</c:v>
                      </c:pt>
                      <c:pt idx="16486">
                        <c:v>44832.15625</c:v>
                      </c:pt>
                      <c:pt idx="16487">
                        <c:v>44832.156261574077</c:v>
                      </c:pt>
                      <c:pt idx="16488">
                        <c:v>44832.156273148146</c:v>
                      </c:pt>
                      <c:pt idx="16489">
                        <c:v>44832.156284722223</c:v>
                      </c:pt>
                      <c:pt idx="16490">
                        <c:v>44832.1562962963</c:v>
                      </c:pt>
                      <c:pt idx="16491">
                        <c:v>44832.156307870369</c:v>
                      </c:pt>
                      <c:pt idx="16492">
                        <c:v>44832.156319444446</c:v>
                      </c:pt>
                      <c:pt idx="16493">
                        <c:v>44832.156331018516</c:v>
                      </c:pt>
                      <c:pt idx="16494">
                        <c:v>44832.156342592592</c:v>
                      </c:pt>
                      <c:pt idx="16495">
                        <c:v>44832.156354166669</c:v>
                      </c:pt>
                      <c:pt idx="16496">
                        <c:v>44832.156365740739</c:v>
                      </c:pt>
                      <c:pt idx="16497">
                        <c:v>44832.156377314815</c:v>
                      </c:pt>
                      <c:pt idx="16498">
                        <c:v>44832.156388888892</c:v>
                      </c:pt>
                      <c:pt idx="16499">
                        <c:v>44832.156400462962</c:v>
                      </c:pt>
                      <c:pt idx="16500">
                        <c:v>44832.156412037039</c:v>
                      </c:pt>
                      <c:pt idx="16501">
                        <c:v>44832.156423611108</c:v>
                      </c:pt>
                      <c:pt idx="16502">
                        <c:v>44832.156435185185</c:v>
                      </c:pt>
                      <c:pt idx="16503">
                        <c:v>44832.156446759262</c:v>
                      </c:pt>
                      <c:pt idx="16504">
                        <c:v>44832.156458333331</c:v>
                      </c:pt>
                      <c:pt idx="16505">
                        <c:v>44832.156469907408</c:v>
                      </c:pt>
                      <c:pt idx="16506">
                        <c:v>44832.156481481485</c:v>
                      </c:pt>
                      <c:pt idx="16507">
                        <c:v>44832.156493055554</c:v>
                      </c:pt>
                      <c:pt idx="16508">
                        <c:v>44832.156504629631</c:v>
                      </c:pt>
                      <c:pt idx="16509">
                        <c:v>44832.1565162037</c:v>
                      </c:pt>
                      <c:pt idx="16510">
                        <c:v>44832.156527777777</c:v>
                      </c:pt>
                      <c:pt idx="16511">
                        <c:v>44832.156539351854</c:v>
                      </c:pt>
                      <c:pt idx="16512">
                        <c:v>44832.156550925924</c:v>
                      </c:pt>
                      <c:pt idx="16513">
                        <c:v>44832.1565625</c:v>
                      </c:pt>
                      <c:pt idx="16514">
                        <c:v>44832.156574074077</c:v>
                      </c:pt>
                      <c:pt idx="16515">
                        <c:v>44832.156585648147</c:v>
                      </c:pt>
                      <c:pt idx="16516">
                        <c:v>44832.156597222223</c:v>
                      </c:pt>
                      <c:pt idx="16517">
                        <c:v>44832.156608796293</c:v>
                      </c:pt>
                      <c:pt idx="16518">
                        <c:v>44832.15662037037</c:v>
                      </c:pt>
                      <c:pt idx="16519">
                        <c:v>44832.156631944446</c:v>
                      </c:pt>
                      <c:pt idx="16520">
                        <c:v>44832.156643518516</c:v>
                      </c:pt>
                      <c:pt idx="16521">
                        <c:v>44832.156655092593</c:v>
                      </c:pt>
                      <c:pt idx="16522">
                        <c:v>44832.156666666669</c:v>
                      </c:pt>
                      <c:pt idx="16523">
                        <c:v>44832.156678240739</c:v>
                      </c:pt>
                      <c:pt idx="16524">
                        <c:v>44832.156689814816</c:v>
                      </c:pt>
                      <c:pt idx="16525">
                        <c:v>44832.156701388885</c:v>
                      </c:pt>
                      <c:pt idx="16526">
                        <c:v>44832.156712962962</c:v>
                      </c:pt>
                      <c:pt idx="16527">
                        <c:v>44832.156724537039</c:v>
                      </c:pt>
                      <c:pt idx="16528">
                        <c:v>44832.156736111108</c:v>
                      </c:pt>
                      <c:pt idx="16529">
                        <c:v>44832.156747685185</c:v>
                      </c:pt>
                      <c:pt idx="16530">
                        <c:v>44832.156759259262</c:v>
                      </c:pt>
                      <c:pt idx="16531">
                        <c:v>44832.156770833331</c:v>
                      </c:pt>
                      <c:pt idx="16532">
                        <c:v>44832.156782407408</c:v>
                      </c:pt>
                      <c:pt idx="16533">
                        <c:v>44832.156793981485</c:v>
                      </c:pt>
                      <c:pt idx="16534">
                        <c:v>44832.156805555554</c:v>
                      </c:pt>
                      <c:pt idx="16535">
                        <c:v>44832.156817129631</c:v>
                      </c:pt>
                      <c:pt idx="16536">
                        <c:v>44832.156828703701</c:v>
                      </c:pt>
                      <c:pt idx="16537">
                        <c:v>44832.156840277778</c:v>
                      </c:pt>
                      <c:pt idx="16538">
                        <c:v>44832.156851851854</c:v>
                      </c:pt>
                      <c:pt idx="16539">
                        <c:v>44832.156863425924</c:v>
                      </c:pt>
                      <c:pt idx="16540">
                        <c:v>44832.156875000001</c:v>
                      </c:pt>
                      <c:pt idx="16541">
                        <c:v>44832.156886574077</c:v>
                      </c:pt>
                      <c:pt idx="16542">
                        <c:v>44832.156898148147</c:v>
                      </c:pt>
                      <c:pt idx="16543">
                        <c:v>44832.156909722224</c:v>
                      </c:pt>
                      <c:pt idx="16544">
                        <c:v>44832.156921296293</c:v>
                      </c:pt>
                      <c:pt idx="16545">
                        <c:v>44832.15693287037</c:v>
                      </c:pt>
                      <c:pt idx="16546">
                        <c:v>44832.156944444447</c:v>
                      </c:pt>
                      <c:pt idx="16547">
                        <c:v>44832.156956018516</c:v>
                      </c:pt>
                      <c:pt idx="16548">
                        <c:v>44832.156967592593</c:v>
                      </c:pt>
                      <c:pt idx="16549">
                        <c:v>44832.15697916667</c:v>
                      </c:pt>
                      <c:pt idx="16550">
                        <c:v>44832.156990740739</c:v>
                      </c:pt>
                      <c:pt idx="16551">
                        <c:v>44832.157002314816</c:v>
                      </c:pt>
                      <c:pt idx="16552">
                        <c:v>44832.157013888886</c:v>
                      </c:pt>
                      <c:pt idx="16553">
                        <c:v>44832.157025462962</c:v>
                      </c:pt>
                      <c:pt idx="16554">
                        <c:v>44832.157037037039</c:v>
                      </c:pt>
                      <c:pt idx="16555">
                        <c:v>44832.157048611109</c:v>
                      </c:pt>
                      <c:pt idx="16556">
                        <c:v>44832.157060185185</c:v>
                      </c:pt>
                      <c:pt idx="16557">
                        <c:v>44832.157071759262</c:v>
                      </c:pt>
                      <c:pt idx="16558">
                        <c:v>44832.157083333332</c:v>
                      </c:pt>
                      <c:pt idx="16559">
                        <c:v>44832.157094907408</c:v>
                      </c:pt>
                      <c:pt idx="16560">
                        <c:v>44832.157106481478</c:v>
                      </c:pt>
                      <c:pt idx="16561">
                        <c:v>44832.157118055555</c:v>
                      </c:pt>
                      <c:pt idx="16562">
                        <c:v>44832.157129629632</c:v>
                      </c:pt>
                      <c:pt idx="16563">
                        <c:v>44832.157141203701</c:v>
                      </c:pt>
                      <c:pt idx="16564">
                        <c:v>44832.157152777778</c:v>
                      </c:pt>
                      <c:pt idx="16565">
                        <c:v>44832.157164351855</c:v>
                      </c:pt>
                      <c:pt idx="16566">
                        <c:v>44832.157175925924</c:v>
                      </c:pt>
                      <c:pt idx="16567">
                        <c:v>44832.157187500001</c:v>
                      </c:pt>
                      <c:pt idx="16568">
                        <c:v>44832.157199074078</c:v>
                      </c:pt>
                      <c:pt idx="16569">
                        <c:v>44832.157210648147</c:v>
                      </c:pt>
                      <c:pt idx="16570">
                        <c:v>44832.157222222224</c:v>
                      </c:pt>
                      <c:pt idx="16571">
                        <c:v>44832.157233796293</c:v>
                      </c:pt>
                      <c:pt idx="16572">
                        <c:v>44832.15724537037</c:v>
                      </c:pt>
                      <c:pt idx="16573">
                        <c:v>44832.157256944447</c:v>
                      </c:pt>
                      <c:pt idx="16574">
                        <c:v>44832.157268518517</c:v>
                      </c:pt>
                      <c:pt idx="16575">
                        <c:v>44832.157280092593</c:v>
                      </c:pt>
                      <c:pt idx="16576">
                        <c:v>44832.15729166667</c:v>
                      </c:pt>
                      <c:pt idx="16577">
                        <c:v>44832.15730324074</c:v>
                      </c:pt>
                      <c:pt idx="16578">
                        <c:v>44832.157314814816</c:v>
                      </c:pt>
                      <c:pt idx="16579">
                        <c:v>44832.157326388886</c:v>
                      </c:pt>
                      <c:pt idx="16580">
                        <c:v>44832.157337962963</c:v>
                      </c:pt>
                      <c:pt idx="16581">
                        <c:v>44832.157349537039</c:v>
                      </c:pt>
                      <c:pt idx="16582">
                        <c:v>44832.157361111109</c:v>
                      </c:pt>
                      <c:pt idx="16583">
                        <c:v>44832.157372685186</c:v>
                      </c:pt>
                      <c:pt idx="16584">
                        <c:v>44832.157384259262</c:v>
                      </c:pt>
                      <c:pt idx="16585">
                        <c:v>44832.157395833332</c:v>
                      </c:pt>
                      <c:pt idx="16586">
                        <c:v>44832.157407407409</c:v>
                      </c:pt>
                      <c:pt idx="16587">
                        <c:v>44832.157418981478</c:v>
                      </c:pt>
                      <c:pt idx="16588">
                        <c:v>44832.157430555555</c:v>
                      </c:pt>
                      <c:pt idx="16589">
                        <c:v>44832.157442129632</c:v>
                      </c:pt>
                      <c:pt idx="16590">
                        <c:v>44832.157453703701</c:v>
                      </c:pt>
                      <c:pt idx="16591">
                        <c:v>44832.157465277778</c:v>
                      </c:pt>
                      <c:pt idx="16592">
                        <c:v>44832.157476851855</c:v>
                      </c:pt>
                      <c:pt idx="16593">
                        <c:v>44832.157488425924</c:v>
                      </c:pt>
                      <c:pt idx="16594">
                        <c:v>44832.157500000001</c:v>
                      </c:pt>
                      <c:pt idx="16595">
                        <c:v>44832.157511574071</c:v>
                      </c:pt>
                      <c:pt idx="16596">
                        <c:v>44832.157523148147</c:v>
                      </c:pt>
                      <c:pt idx="16597">
                        <c:v>44832.157534722224</c:v>
                      </c:pt>
                      <c:pt idx="16598">
                        <c:v>44832.157546296294</c:v>
                      </c:pt>
                      <c:pt idx="16599">
                        <c:v>44832.157557870371</c:v>
                      </c:pt>
                      <c:pt idx="16600">
                        <c:v>44832.157569444447</c:v>
                      </c:pt>
                      <c:pt idx="16601">
                        <c:v>44832.157581018517</c:v>
                      </c:pt>
                      <c:pt idx="16602">
                        <c:v>44832.157592592594</c:v>
                      </c:pt>
                      <c:pt idx="16603">
                        <c:v>44832.157604166663</c:v>
                      </c:pt>
                      <c:pt idx="16604">
                        <c:v>44832.15761574074</c:v>
                      </c:pt>
                      <c:pt idx="16605">
                        <c:v>44832.157627314817</c:v>
                      </c:pt>
                      <c:pt idx="16606">
                        <c:v>44832.157638888886</c:v>
                      </c:pt>
                      <c:pt idx="16607">
                        <c:v>44832.157650462963</c:v>
                      </c:pt>
                      <c:pt idx="16608">
                        <c:v>44832.15766203704</c:v>
                      </c:pt>
                      <c:pt idx="16609">
                        <c:v>44832.157673611109</c:v>
                      </c:pt>
                      <c:pt idx="16610">
                        <c:v>44832.157685185186</c:v>
                      </c:pt>
                      <c:pt idx="16611">
                        <c:v>44832.157696759263</c:v>
                      </c:pt>
                      <c:pt idx="16612">
                        <c:v>44832.157708333332</c:v>
                      </c:pt>
                      <c:pt idx="16613">
                        <c:v>44832.157719907409</c:v>
                      </c:pt>
                      <c:pt idx="16614">
                        <c:v>44832.157731481479</c:v>
                      </c:pt>
                      <c:pt idx="16615">
                        <c:v>44832.157743055555</c:v>
                      </c:pt>
                      <c:pt idx="16616">
                        <c:v>44832.157754629632</c:v>
                      </c:pt>
                      <c:pt idx="16617">
                        <c:v>44832.157766203702</c:v>
                      </c:pt>
                      <c:pt idx="16618">
                        <c:v>44832.157777777778</c:v>
                      </c:pt>
                      <c:pt idx="16619">
                        <c:v>44832.157789351855</c:v>
                      </c:pt>
                      <c:pt idx="16620">
                        <c:v>44832.157800925925</c:v>
                      </c:pt>
                      <c:pt idx="16621">
                        <c:v>44832.157812500001</c:v>
                      </c:pt>
                      <c:pt idx="16622">
                        <c:v>44832.157824074071</c:v>
                      </c:pt>
                      <c:pt idx="16623">
                        <c:v>44832.157835648148</c:v>
                      </c:pt>
                      <c:pt idx="16624">
                        <c:v>44832.157858796294</c:v>
                      </c:pt>
                      <c:pt idx="16625">
                        <c:v>44832.157870370371</c:v>
                      </c:pt>
                      <c:pt idx="16626">
                        <c:v>44832.157881944448</c:v>
                      </c:pt>
                      <c:pt idx="16627">
                        <c:v>44832.157893518517</c:v>
                      </c:pt>
                      <c:pt idx="16628">
                        <c:v>44832.157905092594</c:v>
                      </c:pt>
                      <c:pt idx="16629">
                        <c:v>44832.157916666663</c:v>
                      </c:pt>
                      <c:pt idx="16630">
                        <c:v>44832.157916666663</c:v>
                      </c:pt>
                      <c:pt idx="16631">
                        <c:v>44832.15792824074</c:v>
                      </c:pt>
                      <c:pt idx="16632">
                        <c:v>44832.157939814817</c:v>
                      </c:pt>
                      <c:pt idx="16633">
                        <c:v>44832.157951388886</c:v>
                      </c:pt>
                      <c:pt idx="16634">
                        <c:v>44832.157962962963</c:v>
                      </c:pt>
                      <c:pt idx="16635">
                        <c:v>44832.15797453704</c:v>
                      </c:pt>
                      <c:pt idx="16636">
                        <c:v>44832.157986111109</c:v>
                      </c:pt>
                      <c:pt idx="16637">
                        <c:v>44832.157997685186</c:v>
                      </c:pt>
                      <c:pt idx="16638">
                        <c:v>44832.158009259256</c:v>
                      </c:pt>
                      <c:pt idx="16639">
                        <c:v>44832.158020833333</c:v>
                      </c:pt>
                      <c:pt idx="16640">
                        <c:v>44832.158032407409</c:v>
                      </c:pt>
                      <c:pt idx="16641">
                        <c:v>44832.158055555556</c:v>
                      </c:pt>
                      <c:pt idx="16642">
                        <c:v>44832.158067129632</c:v>
                      </c:pt>
                      <c:pt idx="16643">
                        <c:v>44832.158078703702</c:v>
                      </c:pt>
                      <c:pt idx="16644">
                        <c:v>44832.158090277779</c:v>
                      </c:pt>
                      <c:pt idx="16645">
                        <c:v>44832.158101851855</c:v>
                      </c:pt>
                      <c:pt idx="16646">
                        <c:v>44832.158113425925</c:v>
                      </c:pt>
                      <c:pt idx="16647">
                        <c:v>44832.158125000002</c:v>
                      </c:pt>
                      <c:pt idx="16648">
                        <c:v>44832.158136574071</c:v>
                      </c:pt>
                      <c:pt idx="16649">
                        <c:v>44832.158148148148</c:v>
                      </c:pt>
                      <c:pt idx="16650">
                        <c:v>44832.158159722225</c:v>
                      </c:pt>
                      <c:pt idx="16651">
                        <c:v>44832.158171296294</c:v>
                      </c:pt>
                      <c:pt idx="16652">
                        <c:v>44832.158182870371</c:v>
                      </c:pt>
                      <c:pt idx="16653">
                        <c:v>44832.158194444448</c:v>
                      </c:pt>
                      <c:pt idx="16654">
                        <c:v>44832.158206018517</c:v>
                      </c:pt>
                      <c:pt idx="16655">
                        <c:v>44832.158217592594</c:v>
                      </c:pt>
                      <c:pt idx="16656">
                        <c:v>44832.158229166664</c:v>
                      </c:pt>
                      <c:pt idx="16657">
                        <c:v>44832.15824074074</c:v>
                      </c:pt>
                      <c:pt idx="16658">
                        <c:v>44832.158252314817</c:v>
                      </c:pt>
                      <c:pt idx="16659">
                        <c:v>44832.158263888887</c:v>
                      </c:pt>
                      <c:pt idx="16660">
                        <c:v>44832.158275462964</c:v>
                      </c:pt>
                      <c:pt idx="16661">
                        <c:v>44832.15828703704</c:v>
                      </c:pt>
                      <c:pt idx="16662">
                        <c:v>44832.15829861111</c:v>
                      </c:pt>
                      <c:pt idx="16663">
                        <c:v>44832.158310185187</c:v>
                      </c:pt>
                      <c:pt idx="16664">
                        <c:v>44832.158321759256</c:v>
                      </c:pt>
                      <c:pt idx="16665">
                        <c:v>44832.158333333333</c:v>
                      </c:pt>
                      <c:pt idx="16666">
                        <c:v>44832.15834490741</c:v>
                      </c:pt>
                      <c:pt idx="16667">
                        <c:v>44832.158356481479</c:v>
                      </c:pt>
                      <c:pt idx="16668">
                        <c:v>44832.158368055556</c:v>
                      </c:pt>
                      <c:pt idx="16669">
                        <c:v>44832.158379629633</c:v>
                      </c:pt>
                      <c:pt idx="16670">
                        <c:v>44832.158391203702</c:v>
                      </c:pt>
                      <c:pt idx="16671">
                        <c:v>44832.158402777779</c:v>
                      </c:pt>
                      <c:pt idx="16672">
                        <c:v>44832.158414351848</c:v>
                      </c:pt>
                      <c:pt idx="16673">
                        <c:v>44832.158425925925</c:v>
                      </c:pt>
                      <c:pt idx="16674">
                        <c:v>44832.158437500002</c:v>
                      </c:pt>
                      <c:pt idx="16675">
                        <c:v>44832.158449074072</c:v>
                      </c:pt>
                      <c:pt idx="16676">
                        <c:v>44832.158460648148</c:v>
                      </c:pt>
                      <c:pt idx="16677">
                        <c:v>44832.158472222225</c:v>
                      </c:pt>
                      <c:pt idx="16678">
                        <c:v>44832.158483796295</c:v>
                      </c:pt>
                      <c:pt idx="16679">
                        <c:v>44832.158495370371</c:v>
                      </c:pt>
                      <c:pt idx="16680">
                        <c:v>44832.158506944441</c:v>
                      </c:pt>
                      <c:pt idx="16681">
                        <c:v>44832.158518518518</c:v>
                      </c:pt>
                      <c:pt idx="16682">
                        <c:v>44832.158530092594</c:v>
                      </c:pt>
                      <c:pt idx="16683">
                        <c:v>44832.158541666664</c:v>
                      </c:pt>
                      <c:pt idx="16684">
                        <c:v>44832.158553240741</c:v>
                      </c:pt>
                      <c:pt idx="16685">
                        <c:v>44832.158564814818</c:v>
                      </c:pt>
                      <c:pt idx="16686">
                        <c:v>44832.158576388887</c:v>
                      </c:pt>
                      <c:pt idx="16687">
                        <c:v>44832.158587962964</c:v>
                      </c:pt>
                      <c:pt idx="16688">
                        <c:v>44832.158599537041</c:v>
                      </c:pt>
                      <c:pt idx="16689">
                        <c:v>44832.15861111111</c:v>
                      </c:pt>
                      <c:pt idx="16690">
                        <c:v>44832.158622685187</c:v>
                      </c:pt>
                      <c:pt idx="16691">
                        <c:v>44832.158634259256</c:v>
                      </c:pt>
                      <c:pt idx="16692">
                        <c:v>44832.158645833333</c:v>
                      </c:pt>
                      <c:pt idx="16693">
                        <c:v>44832.15865740741</c:v>
                      </c:pt>
                      <c:pt idx="16694">
                        <c:v>44832.158668981479</c:v>
                      </c:pt>
                      <c:pt idx="16695">
                        <c:v>44832.158680555556</c:v>
                      </c:pt>
                      <c:pt idx="16696">
                        <c:v>44832.158692129633</c:v>
                      </c:pt>
                      <c:pt idx="16697">
                        <c:v>44832.158703703702</c:v>
                      </c:pt>
                      <c:pt idx="16698">
                        <c:v>44832.158715277779</c:v>
                      </c:pt>
                      <c:pt idx="16699">
                        <c:v>44832.158726851849</c:v>
                      </c:pt>
                      <c:pt idx="16700">
                        <c:v>44832.158738425926</c:v>
                      </c:pt>
                      <c:pt idx="16701">
                        <c:v>44832.158750000002</c:v>
                      </c:pt>
                      <c:pt idx="16702">
                        <c:v>44832.158761574072</c:v>
                      </c:pt>
                      <c:pt idx="16703">
                        <c:v>44832.158773148149</c:v>
                      </c:pt>
                      <c:pt idx="16704">
                        <c:v>44832.158784722225</c:v>
                      </c:pt>
                      <c:pt idx="16705">
                        <c:v>44832.158796296295</c:v>
                      </c:pt>
                      <c:pt idx="16706">
                        <c:v>44832.158807870372</c:v>
                      </c:pt>
                      <c:pt idx="16707">
                        <c:v>44832.158819444441</c:v>
                      </c:pt>
                      <c:pt idx="16708">
                        <c:v>44832.158831018518</c:v>
                      </c:pt>
                      <c:pt idx="16709">
                        <c:v>44832.158842592595</c:v>
                      </c:pt>
                      <c:pt idx="16710">
                        <c:v>44832.158854166664</c:v>
                      </c:pt>
                      <c:pt idx="16711">
                        <c:v>44832.158865740741</c:v>
                      </c:pt>
                      <c:pt idx="16712">
                        <c:v>44832.158877314818</c:v>
                      </c:pt>
                      <c:pt idx="16713">
                        <c:v>44832.158888888887</c:v>
                      </c:pt>
                      <c:pt idx="16714">
                        <c:v>44832.158900462964</c:v>
                      </c:pt>
                      <c:pt idx="16715">
                        <c:v>44832.158912037034</c:v>
                      </c:pt>
                      <c:pt idx="16716">
                        <c:v>44832.15892361111</c:v>
                      </c:pt>
                      <c:pt idx="16717">
                        <c:v>44832.158935185187</c:v>
                      </c:pt>
                      <c:pt idx="16718">
                        <c:v>44832.158946759257</c:v>
                      </c:pt>
                      <c:pt idx="16719">
                        <c:v>44832.158958333333</c:v>
                      </c:pt>
                      <c:pt idx="16720">
                        <c:v>44832.15896990741</c:v>
                      </c:pt>
                      <c:pt idx="16721">
                        <c:v>44832.15898148148</c:v>
                      </c:pt>
                      <c:pt idx="16722">
                        <c:v>44832.158993055556</c:v>
                      </c:pt>
                      <c:pt idx="16723">
                        <c:v>44832.159004629626</c:v>
                      </c:pt>
                      <c:pt idx="16724">
                        <c:v>44832.159016203703</c:v>
                      </c:pt>
                      <c:pt idx="16725">
                        <c:v>44832.15902777778</c:v>
                      </c:pt>
                      <c:pt idx="16726">
                        <c:v>44832.159039351849</c:v>
                      </c:pt>
                      <c:pt idx="16727">
                        <c:v>44832.159050925926</c:v>
                      </c:pt>
                      <c:pt idx="16728">
                        <c:v>44832.159062500003</c:v>
                      </c:pt>
                      <c:pt idx="16729">
                        <c:v>44832.159074074072</c:v>
                      </c:pt>
                      <c:pt idx="16730">
                        <c:v>44832.159085648149</c:v>
                      </c:pt>
                      <c:pt idx="16731">
                        <c:v>44832.159097222226</c:v>
                      </c:pt>
                      <c:pt idx="16732">
                        <c:v>44832.159108796295</c:v>
                      </c:pt>
                      <c:pt idx="16733">
                        <c:v>44832.159120370372</c:v>
                      </c:pt>
                      <c:pt idx="16734">
                        <c:v>44832.159131944441</c:v>
                      </c:pt>
                      <c:pt idx="16735">
                        <c:v>44832.159143518518</c:v>
                      </c:pt>
                      <c:pt idx="16736">
                        <c:v>44832.159155092595</c:v>
                      </c:pt>
                      <c:pt idx="16737">
                        <c:v>44832.159166666665</c:v>
                      </c:pt>
                      <c:pt idx="16738">
                        <c:v>44832.159178240741</c:v>
                      </c:pt>
                      <c:pt idx="16739">
                        <c:v>44832.159189814818</c:v>
                      </c:pt>
                      <c:pt idx="16740">
                        <c:v>44832.159201388888</c:v>
                      </c:pt>
                      <c:pt idx="16741">
                        <c:v>44832.159212962964</c:v>
                      </c:pt>
                      <c:pt idx="16742">
                        <c:v>44832.159224537034</c:v>
                      </c:pt>
                      <c:pt idx="16743">
                        <c:v>44832.159236111111</c:v>
                      </c:pt>
                      <c:pt idx="16744">
                        <c:v>44832.159247685187</c:v>
                      </c:pt>
                      <c:pt idx="16745">
                        <c:v>44832.159259259257</c:v>
                      </c:pt>
                      <c:pt idx="16746">
                        <c:v>44832.159270833334</c:v>
                      </c:pt>
                      <c:pt idx="16747">
                        <c:v>44832.159282407411</c:v>
                      </c:pt>
                      <c:pt idx="16748">
                        <c:v>44832.15929398148</c:v>
                      </c:pt>
                      <c:pt idx="16749">
                        <c:v>44832.159305555557</c:v>
                      </c:pt>
                      <c:pt idx="16750">
                        <c:v>44832.159317129626</c:v>
                      </c:pt>
                      <c:pt idx="16751">
                        <c:v>44832.159328703703</c:v>
                      </c:pt>
                      <c:pt idx="16752">
                        <c:v>44832.15934027778</c:v>
                      </c:pt>
                      <c:pt idx="16753">
                        <c:v>44832.159351851849</c:v>
                      </c:pt>
                      <c:pt idx="16754">
                        <c:v>44832.159363425926</c:v>
                      </c:pt>
                      <c:pt idx="16755">
                        <c:v>44832.159375000003</c:v>
                      </c:pt>
                      <c:pt idx="16756">
                        <c:v>44832.159386574072</c:v>
                      </c:pt>
                      <c:pt idx="16757">
                        <c:v>44832.159398148149</c:v>
                      </c:pt>
                      <c:pt idx="16758">
                        <c:v>44832.159409722219</c:v>
                      </c:pt>
                      <c:pt idx="16759">
                        <c:v>44832.159421296295</c:v>
                      </c:pt>
                      <c:pt idx="16760">
                        <c:v>44832.159432870372</c:v>
                      </c:pt>
                      <c:pt idx="16761">
                        <c:v>44832.159444444442</c:v>
                      </c:pt>
                      <c:pt idx="16762">
                        <c:v>44832.159456018519</c:v>
                      </c:pt>
                      <c:pt idx="16763">
                        <c:v>44832.159467592595</c:v>
                      </c:pt>
                      <c:pt idx="16764">
                        <c:v>44832.159479166665</c:v>
                      </c:pt>
                      <c:pt idx="16765">
                        <c:v>44832.159490740742</c:v>
                      </c:pt>
                      <c:pt idx="16766">
                        <c:v>44832.159502314818</c:v>
                      </c:pt>
                      <c:pt idx="16767">
                        <c:v>44832.159513888888</c:v>
                      </c:pt>
                      <c:pt idx="16768">
                        <c:v>44832.159525462965</c:v>
                      </c:pt>
                      <c:pt idx="16769">
                        <c:v>44832.159537037034</c:v>
                      </c:pt>
                      <c:pt idx="16770">
                        <c:v>44832.159548611111</c:v>
                      </c:pt>
                      <c:pt idx="16771">
                        <c:v>44832.159560185188</c:v>
                      </c:pt>
                      <c:pt idx="16772">
                        <c:v>44832.159571759257</c:v>
                      </c:pt>
                      <c:pt idx="16773">
                        <c:v>44832.159583333334</c:v>
                      </c:pt>
                      <c:pt idx="16774">
                        <c:v>44832.159594907411</c:v>
                      </c:pt>
                      <c:pt idx="16775">
                        <c:v>44832.15960648148</c:v>
                      </c:pt>
                      <c:pt idx="16776">
                        <c:v>44832.159618055557</c:v>
                      </c:pt>
                      <c:pt idx="16777">
                        <c:v>44832.159629629627</c:v>
                      </c:pt>
                      <c:pt idx="16778">
                        <c:v>44832.159641203703</c:v>
                      </c:pt>
                      <c:pt idx="16779">
                        <c:v>44832.15965277778</c:v>
                      </c:pt>
                      <c:pt idx="16780">
                        <c:v>44832.15966435185</c:v>
                      </c:pt>
                      <c:pt idx="16781">
                        <c:v>44832.159675925926</c:v>
                      </c:pt>
                      <c:pt idx="16782">
                        <c:v>44832.159687500003</c:v>
                      </c:pt>
                      <c:pt idx="16783">
                        <c:v>44832.159699074073</c:v>
                      </c:pt>
                      <c:pt idx="16784">
                        <c:v>44832.159710648149</c:v>
                      </c:pt>
                      <c:pt idx="16785">
                        <c:v>44832.159722222219</c:v>
                      </c:pt>
                      <c:pt idx="16786">
                        <c:v>44832.159733796296</c:v>
                      </c:pt>
                      <c:pt idx="16787">
                        <c:v>44832.159745370373</c:v>
                      </c:pt>
                      <c:pt idx="16788">
                        <c:v>44832.159756944442</c:v>
                      </c:pt>
                      <c:pt idx="16789">
                        <c:v>44832.159768518519</c:v>
                      </c:pt>
                      <c:pt idx="16790">
                        <c:v>44832.159780092596</c:v>
                      </c:pt>
                      <c:pt idx="16791">
                        <c:v>44832.159791666665</c:v>
                      </c:pt>
                      <c:pt idx="16792">
                        <c:v>44832.159803240742</c:v>
                      </c:pt>
                      <c:pt idx="16793">
                        <c:v>44832.159814814811</c:v>
                      </c:pt>
                      <c:pt idx="16794">
                        <c:v>44832.159826388888</c:v>
                      </c:pt>
                      <c:pt idx="16795">
                        <c:v>44832.159837962965</c:v>
                      </c:pt>
                      <c:pt idx="16796">
                        <c:v>44832.159849537034</c:v>
                      </c:pt>
                      <c:pt idx="16797">
                        <c:v>44832.159861111111</c:v>
                      </c:pt>
                      <c:pt idx="16798">
                        <c:v>44832.159872685188</c:v>
                      </c:pt>
                      <c:pt idx="16799">
                        <c:v>44832.159884259258</c:v>
                      </c:pt>
                      <c:pt idx="16800">
                        <c:v>44832.159895833334</c:v>
                      </c:pt>
                      <c:pt idx="16801">
                        <c:v>44832.159907407404</c:v>
                      </c:pt>
                      <c:pt idx="16802">
                        <c:v>44832.159918981481</c:v>
                      </c:pt>
                      <c:pt idx="16803">
                        <c:v>44832.159930555557</c:v>
                      </c:pt>
                      <c:pt idx="16804">
                        <c:v>44832.159942129627</c:v>
                      </c:pt>
                      <c:pt idx="16805">
                        <c:v>44832.159953703704</c:v>
                      </c:pt>
                      <c:pt idx="16806">
                        <c:v>44832.15996527778</c:v>
                      </c:pt>
                      <c:pt idx="16807">
                        <c:v>44832.15997685185</c:v>
                      </c:pt>
                      <c:pt idx="16808">
                        <c:v>44832.159988425927</c:v>
                      </c:pt>
                      <c:pt idx="16809">
                        <c:v>44832.160000000003</c:v>
                      </c:pt>
                      <c:pt idx="16810">
                        <c:v>44832.160011574073</c:v>
                      </c:pt>
                      <c:pt idx="16811">
                        <c:v>44832.16002314815</c:v>
                      </c:pt>
                      <c:pt idx="16812">
                        <c:v>44832.160034722219</c:v>
                      </c:pt>
                      <c:pt idx="16813">
                        <c:v>44832.160046296296</c:v>
                      </c:pt>
                      <c:pt idx="16814">
                        <c:v>44832.160057870373</c:v>
                      </c:pt>
                      <c:pt idx="16815">
                        <c:v>44832.160069444442</c:v>
                      </c:pt>
                      <c:pt idx="16816">
                        <c:v>44832.160081018519</c:v>
                      </c:pt>
                      <c:pt idx="16817">
                        <c:v>44832.160092592596</c:v>
                      </c:pt>
                      <c:pt idx="16818">
                        <c:v>44832.160104166665</c:v>
                      </c:pt>
                      <c:pt idx="16819">
                        <c:v>44832.160115740742</c:v>
                      </c:pt>
                      <c:pt idx="16820">
                        <c:v>44832.160127314812</c:v>
                      </c:pt>
                      <c:pt idx="16821">
                        <c:v>44832.160138888888</c:v>
                      </c:pt>
                      <c:pt idx="16822">
                        <c:v>44832.160150462965</c:v>
                      </c:pt>
                      <c:pt idx="16823">
                        <c:v>44832.160162037035</c:v>
                      </c:pt>
                      <c:pt idx="16824">
                        <c:v>44832.160173611112</c:v>
                      </c:pt>
                      <c:pt idx="16825">
                        <c:v>44832.160185185188</c:v>
                      </c:pt>
                      <c:pt idx="16826">
                        <c:v>44832.160196759258</c:v>
                      </c:pt>
                      <c:pt idx="16827">
                        <c:v>44832.160208333335</c:v>
                      </c:pt>
                      <c:pt idx="16828">
                        <c:v>44832.160219907404</c:v>
                      </c:pt>
                      <c:pt idx="16829">
                        <c:v>44832.160231481481</c:v>
                      </c:pt>
                      <c:pt idx="16830">
                        <c:v>44832.160243055558</c:v>
                      </c:pt>
                      <c:pt idx="16831">
                        <c:v>44832.160254629627</c:v>
                      </c:pt>
                      <c:pt idx="16832">
                        <c:v>44832.160266203704</c:v>
                      </c:pt>
                      <c:pt idx="16833">
                        <c:v>44832.160277777781</c:v>
                      </c:pt>
                      <c:pt idx="16834">
                        <c:v>44832.16028935185</c:v>
                      </c:pt>
                      <c:pt idx="16835">
                        <c:v>44832.160300925927</c:v>
                      </c:pt>
                      <c:pt idx="16836">
                        <c:v>44832.160312499997</c:v>
                      </c:pt>
                      <c:pt idx="16837">
                        <c:v>44832.160324074073</c:v>
                      </c:pt>
                      <c:pt idx="16838">
                        <c:v>44832.16033564815</c:v>
                      </c:pt>
                      <c:pt idx="16839">
                        <c:v>44832.16034722222</c:v>
                      </c:pt>
                      <c:pt idx="16840">
                        <c:v>44832.160358796296</c:v>
                      </c:pt>
                      <c:pt idx="16841">
                        <c:v>44832.160370370373</c:v>
                      </c:pt>
                      <c:pt idx="16842">
                        <c:v>44832.160381944443</c:v>
                      </c:pt>
                      <c:pt idx="16843">
                        <c:v>44832.160393518519</c:v>
                      </c:pt>
                      <c:pt idx="16844">
                        <c:v>44832.160405092596</c:v>
                      </c:pt>
                      <c:pt idx="16845">
                        <c:v>44832.160416666666</c:v>
                      </c:pt>
                      <c:pt idx="16846">
                        <c:v>44832.160428240742</c:v>
                      </c:pt>
                      <c:pt idx="16847">
                        <c:v>44832.160439814812</c:v>
                      </c:pt>
                      <c:pt idx="16848">
                        <c:v>44832.160451388889</c:v>
                      </c:pt>
                      <c:pt idx="16849">
                        <c:v>44832.160462962966</c:v>
                      </c:pt>
                      <c:pt idx="16850">
                        <c:v>44832.160474537035</c:v>
                      </c:pt>
                      <c:pt idx="16851">
                        <c:v>44832.160486111112</c:v>
                      </c:pt>
                      <c:pt idx="16852">
                        <c:v>44832.160497685189</c:v>
                      </c:pt>
                      <c:pt idx="16853">
                        <c:v>44832.160509259258</c:v>
                      </c:pt>
                      <c:pt idx="16854">
                        <c:v>44832.160520833335</c:v>
                      </c:pt>
                      <c:pt idx="16855">
                        <c:v>44832.160532407404</c:v>
                      </c:pt>
                      <c:pt idx="16856">
                        <c:v>44832.160543981481</c:v>
                      </c:pt>
                      <c:pt idx="16857">
                        <c:v>44832.160555555558</c:v>
                      </c:pt>
                      <c:pt idx="16858">
                        <c:v>44832.160567129627</c:v>
                      </c:pt>
                      <c:pt idx="16859">
                        <c:v>44832.160578703704</c:v>
                      </c:pt>
                      <c:pt idx="16860">
                        <c:v>44832.160590277781</c:v>
                      </c:pt>
                      <c:pt idx="16861">
                        <c:v>44832.160601851851</c:v>
                      </c:pt>
                      <c:pt idx="16862">
                        <c:v>44832.160613425927</c:v>
                      </c:pt>
                      <c:pt idx="16863">
                        <c:v>44832.160624999997</c:v>
                      </c:pt>
                      <c:pt idx="16864">
                        <c:v>44832.160636574074</c:v>
                      </c:pt>
                      <c:pt idx="16865">
                        <c:v>44832.16064814815</c:v>
                      </c:pt>
                      <c:pt idx="16866">
                        <c:v>44832.16065972222</c:v>
                      </c:pt>
                      <c:pt idx="16867">
                        <c:v>44832.160671296297</c:v>
                      </c:pt>
                      <c:pt idx="16868">
                        <c:v>44832.160682870373</c:v>
                      </c:pt>
                      <c:pt idx="16869">
                        <c:v>44832.160694444443</c:v>
                      </c:pt>
                      <c:pt idx="16870">
                        <c:v>44832.16070601852</c:v>
                      </c:pt>
                      <c:pt idx="16871">
                        <c:v>44832.160717592589</c:v>
                      </c:pt>
                      <c:pt idx="16872">
                        <c:v>44832.160729166666</c:v>
                      </c:pt>
                      <c:pt idx="16873">
                        <c:v>44832.160740740743</c:v>
                      </c:pt>
                      <c:pt idx="16874">
                        <c:v>44832.160752314812</c:v>
                      </c:pt>
                      <c:pt idx="16875">
                        <c:v>44832.160763888889</c:v>
                      </c:pt>
                      <c:pt idx="16876">
                        <c:v>44832.160775462966</c:v>
                      </c:pt>
                      <c:pt idx="16877">
                        <c:v>44832.160787037035</c:v>
                      </c:pt>
                      <c:pt idx="16878">
                        <c:v>44832.160798611112</c:v>
                      </c:pt>
                      <c:pt idx="16879">
                        <c:v>44832.160810185182</c:v>
                      </c:pt>
                      <c:pt idx="16880">
                        <c:v>44832.160821759258</c:v>
                      </c:pt>
                      <c:pt idx="16881">
                        <c:v>44832.160844907405</c:v>
                      </c:pt>
                      <c:pt idx="16882">
                        <c:v>44832.160856481481</c:v>
                      </c:pt>
                      <c:pt idx="16883">
                        <c:v>44832.160868055558</c:v>
                      </c:pt>
                      <c:pt idx="16884">
                        <c:v>44832.160879629628</c:v>
                      </c:pt>
                      <c:pt idx="16885">
                        <c:v>44832.160891203705</c:v>
                      </c:pt>
                      <c:pt idx="16886">
                        <c:v>44832.160902777781</c:v>
                      </c:pt>
                      <c:pt idx="16887">
                        <c:v>44832.160914351851</c:v>
                      </c:pt>
                      <c:pt idx="16888">
                        <c:v>44832.160914351851</c:v>
                      </c:pt>
                      <c:pt idx="16889">
                        <c:v>44832.160925925928</c:v>
                      </c:pt>
                      <c:pt idx="16890">
                        <c:v>44832.160937499997</c:v>
                      </c:pt>
                      <c:pt idx="16891">
                        <c:v>44832.160949074074</c:v>
                      </c:pt>
                      <c:pt idx="16892">
                        <c:v>44832.160960648151</c:v>
                      </c:pt>
                      <c:pt idx="16893">
                        <c:v>44832.16097222222</c:v>
                      </c:pt>
                      <c:pt idx="16894">
                        <c:v>44832.160983796297</c:v>
                      </c:pt>
                      <c:pt idx="16895">
                        <c:v>44832.160995370374</c:v>
                      </c:pt>
                      <c:pt idx="16896">
                        <c:v>44832.161006944443</c:v>
                      </c:pt>
                      <c:pt idx="16897">
                        <c:v>44832.16101851852</c:v>
                      </c:pt>
                      <c:pt idx="16898">
                        <c:v>44832.161041666666</c:v>
                      </c:pt>
                      <c:pt idx="16899">
                        <c:v>44832.161053240743</c:v>
                      </c:pt>
                      <c:pt idx="16900">
                        <c:v>44832.161064814813</c:v>
                      </c:pt>
                      <c:pt idx="16901">
                        <c:v>44832.161076388889</c:v>
                      </c:pt>
                      <c:pt idx="16902">
                        <c:v>44832.161087962966</c:v>
                      </c:pt>
                      <c:pt idx="16903">
                        <c:v>44832.161099537036</c:v>
                      </c:pt>
                      <c:pt idx="16904">
                        <c:v>44832.161111111112</c:v>
                      </c:pt>
                      <c:pt idx="16905">
                        <c:v>44832.161122685182</c:v>
                      </c:pt>
                      <c:pt idx="16906">
                        <c:v>44832.161134259259</c:v>
                      </c:pt>
                      <c:pt idx="16907">
                        <c:v>44832.161145833335</c:v>
                      </c:pt>
                      <c:pt idx="16908">
                        <c:v>44832.161157407405</c:v>
                      </c:pt>
                      <c:pt idx="16909">
                        <c:v>44832.161168981482</c:v>
                      </c:pt>
                      <c:pt idx="16910">
                        <c:v>44832.161180555559</c:v>
                      </c:pt>
                      <c:pt idx="16911">
                        <c:v>44832.161192129628</c:v>
                      </c:pt>
                      <c:pt idx="16912">
                        <c:v>44832.161203703705</c:v>
                      </c:pt>
                      <c:pt idx="16913">
                        <c:v>44832.161215277774</c:v>
                      </c:pt>
                      <c:pt idx="16914">
                        <c:v>44832.161226851851</c:v>
                      </c:pt>
                      <c:pt idx="16915">
                        <c:v>44832.161238425928</c:v>
                      </c:pt>
                      <c:pt idx="16916">
                        <c:v>44832.161249999997</c:v>
                      </c:pt>
                      <c:pt idx="16917">
                        <c:v>44832.161261574074</c:v>
                      </c:pt>
                      <c:pt idx="16918">
                        <c:v>44832.161273148151</c:v>
                      </c:pt>
                      <c:pt idx="16919">
                        <c:v>44832.16128472222</c:v>
                      </c:pt>
                      <c:pt idx="16920">
                        <c:v>44832.161296296297</c:v>
                      </c:pt>
                      <c:pt idx="16921">
                        <c:v>44832.161307870374</c:v>
                      </c:pt>
                      <c:pt idx="16922">
                        <c:v>44832.161319444444</c:v>
                      </c:pt>
                      <c:pt idx="16923">
                        <c:v>44832.16133101852</c:v>
                      </c:pt>
                      <c:pt idx="16924">
                        <c:v>44832.16134259259</c:v>
                      </c:pt>
                      <c:pt idx="16925">
                        <c:v>44832.161354166667</c:v>
                      </c:pt>
                      <c:pt idx="16926">
                        <c:v>44832.161365740743</c:v>
                      </c:pt>
                      <c:pt idx="16927">
                        <c:v>44832.161377314813</c:v>
                      </c:pt>
                      <c:pt idx="16928">
                        <c:v>44832.16138888889</c:v>
                      </c:pt>
                      <c:pt idx="16929">
                        <c:v>44832.161400462966</c:v>
                      </c:pt>
                      <c:pt idx="16930">
                        <c:v>44832.161412037036</c:v>
                      </c:pt>
                      <c:pt idx="16931">
                        <c:v>44832.161423611113</c:v>
                      </c:pt>
                      <c:pt idx="16932">
                        <c:v>44832.161435185182</c:v>
                      </c:pt>
                      <c:pt idx="16933">
                        <c:v>44832.161446759259</c:v>
                      </c:pt>
                      <c:pt idx="16934">
                        <c:v>44832.161458333336</c:v>
                      </c:pt>
                      <c:pt idx="16935">
                        <c:v>44832.161469907405</c:v>
                      </c:pt>
                      <c:pt idx="16936">
                        <c:v>44832.161481481482</c:v>
                      </c:pt>
                      <c:pt idx="16937">
                        <c:v>44832.161493055559</c:v>
                      </c:pt>
                      <c:pt idx="16938">
                        <c:v>44832.161504629628</c:v>
                      </c:pt>
                      <c:pt idx="16939">
                        <c:v>44832.161516203705</c:v>
                      </c:pt>
                      <c:pt idx="16940">
                        <c:v>44832.161527777775</c:v>
                      </c:pt>
                      <c:pt idx="16941">
                        <c:v>44832.161539351851</c:v>
                      </c:pt>
                      <c:pt idx="16942">
                        <c:v>44832.161550925928</c:v>
                      </c:pt>
                      <c:pt idx="16943">
                        <c:v>44832.161562499998</c:v>
                      </c:pt>
                      <c:pt idx="16944">
                        <c:v>44832.161574074074</c:v>
                      </c:pt>
                      <c:pt idx="16945">
                        <c:v>44832.161585648151</c:v>
                      </c:pt>
                      <c:pt idx="16946">
                        <c:v>44832.161597222221</c:v>
                      </c:pt>
                      <c:pt idx="16947">
                        <c:v>44832.161608796298</c:v>
                      </c:pt>
                      <c:pt idx="16948">
                        <c:v>44832.161620370367</c:v>
                      </c:pt>
                      <c:pt idx="16949">
                        <c:v>44832.161631944444</c:v>
                      </c:pt>
                      <c:pt idx="16950">
                        <c:v>44832.161643518521</c:v>
                      </c:pt>
                      <c:pt idx="16951">
                        <c:v>44832.16165509259</c:v>
                      </c:pt>
                      <c:pt idx="16952">
                        <c:v>44832.161666666667</c:v>
                      </c:pt>
                      <c:pt idx="16953">
                        <c:v>44832.161678240744</c:v>
                      </c:pt>
                      <c:pt idx="16954">
                        <c:v>44832.161689814813</c:v>
                      </c:pt>
                      <c:pt idx="16955">
                        <c:v>44832.16170138889</c:v>
                      </c:pt>
                      <c:pt idx="16956">
                        <c:v>44832.161712962959</c:v>
                      </c:pt>
                      <c:pt idx="16957">
                        <c:v>44832.161724537036</c:v>
                      </c:pt>
                      <c:pt idx="16958">
                        <c:v>44832.161736111113</c:v>
                      </c:pt>
                      <c:pt idx="16959">
                        <c:v>44832.161747685182</c:v>
                      </c:pt>
                      <c:pt idx="16960">
                        <c:v>44832.161759259259</c:v>
                      </c:pt>
                      <c:pt idx="16961">
                        <c:v>44832.161770833336</c:v>
                      </c:pt>
                      <c:pt idx="16962">
                        <c:v>44832.161782407406</c:v>
                      </c:pt>
                      <c:pt idx="16963">
                        <c:v>44832.161793981482</c:v>
                      </c:pt>
                      <c:pt idx="16964">
                        <c:v>44832.161805555559</c:v>
                      </c:pt>
                      <c:pt idx="16965">
                        <c:v>44832.161817129629</c:v>
                      </c:pt>
                      <c:pt idx="16966">
                        <c:v>44832.161828703705</c:v>
                      </c:pt>
                      <c:pt idx="16967">
                        <c:v>44832.161840277775</c:v>
                      </c:pt>
                      <c:pt idx="16968">
                        <c:v>44832.161851851852</c:v>
                      </c:pt>
                      <c:pt idx="16969">
                        <c:v>44832.161863425928</c:v>
                      </c:pt>
                      <c:pt idx="16970">
                        <c:v>44832.161874999998</c:v>
                      </c:pt>
                      <c:pt idx="16971">
                        <c:v>44832.161886574075</c:v>
                      </c:pt>
                      <c:pt idx="16972">
                        <c:v>44832.161898148152</c:v>
                      </c:pt>
                      <c:pt idx="16973">
                        <c:v>44832.161909722221</c:v>
                      </c:pt>
                      <c:pt idx="16974">
                        <c:v>44832.161921296298</c:v>
                      </c:pt>
                      <c:pt idx="16975">
                        <c:v>44832.161932870367</c:v>
                      </c:pt>
                      <c:pt idx="16976">
                        <c:v>44832.161944444444</c:v>
                      </c:pt>
                      <c:pt idx="16977">
                        <c:v>44832.161956018521</c:v>
                      </c:pt>
                      <c:pt idx="16978">
                        <c:v>44832.16196759259</c:v>
                      </c:pt>
                      <c:pt idx="16979">
                        <c:v>44832.161979166667</c:v>
                      </c:pt>
                      <c:pt idx="16980">
                        <c:v>44832.161990740744</c:v>
                      </c:pt>
                      <c:pt idx="16981">
                        <c:v>44832.162002314813</c:v>
                      </c:pt>
                      <c:pt idx="16982">
                        <c:v>44832.16201388889</c:v>
                      </c:pt>
                      <c:pt idx="16983">
                        <c:v>44832.16202546296</c:v>
                      </c:pt>
                      <c:pt idx="16984">
                        <c:v>44832.162037037036</c:v>
                      </c:pt>
                      <c:pt idx="16985">
                        <c:v>44832.162048611113</c:v>
                      </c:pt>
                      <c:pt idx="16986">
                        <c:v>44832.162060185183</c:v>
                      </c:pt>
                      <c:pt idx="16987">
                        <c:v>44832.16207175926</c:v>
                      </c:pt>
                      <c:pt idx="16988">
                        <c:v>44832.162083333336</c:v>
                      </c:pt>
                      <c:pt idx="16989">
                        <c:v>44832.162094907406</c:v>
                      </c:pt>
                      <c:pt idx="16990">
                        <c:v>44832.162106481483</c:v>
                      </c:pt>
                      <c:pt idx="16991">
                        <c:v>44832.162118055552</c:v>
                      </c:pt>
                      <c:pt idx="16992">
                        <c:v>44832.162129629629</c:v>
                      </c:pt>
                      <c:pt idx="16993">
                        <c:v>44832.162141203706</c:v>
                      </c:pt>
                      <c:pt idx="16994">
                        <c:v>44832.162152777775</c:v>
                      </c:pt>
                      <c:pt idx="16995">
                        <c:v>44832.162164351852</c:v>
                      </c:pt>
                      <c:pt idx="16996">
                        <c:v>44832.162175925929</c:v>
                      </c:pt>
                      <c:pt idx="16997">
                        <c:v>44832.162187499998</c:v>
                      </c:pt>
                      <c:pt idx="16998">
                        <c:v>44832.162199074075</c:v>
                      </c:pt>
                      <c:pt idx="16999">
                        <c:v>44832.162210648145</c:v>
                      </c:pt>
                      <c:pt idx="17000">
                        <c:v>44832.162222222221</c:v>
                      </c:pt>
                      <c:pt idx="17001">
                        <c:v>44832.162233796298</c:v>
                      </c:pt>
                      <c:pt idx="17002">
                        <c:v>44832.162245370368</c:v>
                      </c:pt>
                      <c:pt idx="17003">
                        <c:v>44832.162256944444</c:v>
                      </c:pt>
                      <c:pt idx="17004">
                        <c:v>44832.162268518521</c:v>
                      </c:pt>
                      <c:pt idx="17005">
                        <c:v>44832.162280092591</c:v>
                      </c:pt>
                      <c:pt idx="17006">
                        <c:v>44832.162291666667</c:v>
                      </c:pt>
                      <c:pt idx="17007">
                        <c:v>44832.162303240744</c:v>
                      </c:pt>
                      <c:pt idx="17008">
                        <c:v>44832.162314814814</c:v>
                      </c:pt>
                      <c:pt idx="17009">
                        <c:v>44832.162326388891</c:v>
                      </c:pt>
                      <c:pt idx="17010">
                        <c:v>44832.16233796296</c:v>
                      </c:pt>
                      <c:pt idx="17011">
                        <c:v>44832.162349537037</c:v>
                      </c:pt>
                      <c:pt idx="17012">
                        <c:v>44832.162361111114</c:v>
                      </c:pt>
                      <c:pt idx="17013">
                        <c:v>44832.162372685183</c:v>
                      </c:pt>
                      <c:pt idx="17014">
                        <c:v>44832.16238425926</c:v>
                      </c:pt>
                      <c:pt idx="17015">
                        <c:v>44832.162395833337</c:v>
                      </c:pt>
                      <c:pt idx="17016">
                        <c:v>44832.162407407406</c:v>
                      </c:pt>
                      <c:pt idx="17017">
                        <c:v>44832.162418981483</c:v>
                      </c:pt>
                      <c:pt idx="17018">
                        <c:v>44832.162430555552</c:v>
                      </c:pt>
                      <c:pt idx="17019">
                        <c:v>44832.162442129629</c:v>
                      </c:pt>
                      <c:pt idx="17020">
                        <c:v>44832.162453703706</c:v>
                      </c:pt>
                      <c:pt idx="17021">
                        <c:v>44832.162465277775</c:v>
                      </c:pt>
                      <c:pt idx="17022">
                        <c:v>44832.162476851852</c:v>
                      </c:pt>
                      <c:pt idx="17023">
                        <c:v>44832.162488425929</c:v>
                      </c:pt>
                      <c:pt idx="17024">
                        <c:v>44832.162499999999</c:v>
                      </c:pt>
                      <c:pt idx="17025">
                        <c:v>44832.162511574075</c:v>
                      </c:pt>
                      <c:pt idx="17026">
                        <c:v>44832.162523148145</c:v>
                      </c:pt>
                      <c:pt idx="17027">
                        <c:v>44832.162534722222</c:v>
                      </c:pt>
                      <c:pt idx="17028">
                        <c:v>44832.162546296298</c:v>
                      </c:pt>
                      <c:pt idx="17029">
                        <c:v>44832.162557870368</c:v>
                      </c:pt>
                      <c:pt idx="17030">
                        <c:v>44832.162569444445</c:v>
                      </c:pt>
                      <c:pt idx="17031">
                        <c:v>44832.162581018521</c:v>
                      </c:pt>
                      <c:pt idx="17032">
                        <c:v>44832.162592592591</c:v>
                      </c:pt>
                      <c:pt idx="17033">
                        <c:v>44832.162604166668</c:v>
                      </c:pt>
                      <c:pt idx="17034">
                        <c:v>44832.162615740737</c:v>
                      </c:pt>
                      <c:pt idx="17035">
                        <c:v>44832.162627314814</c:v>
                      </c:pt>
                      <c:pt idx="17036">
                        <c:v>44832.162638888891</c:v>
                      </c:pt>
                      <c:pt idx="17037">
                        <c:v>44832.16265046296</c:v>
                      </c:pt>
                      <c:pt idx="17038">
                        <c:v>44832.162662037037</c:v>
                      </c:pt>
                      <c:pt idx="17039">
                        <c:v>44832.162673611114</c:v>
                      </c:pt>
                      <c:pt idx="17040">
                        <c:v>44832.162685185183</c:v>
                      </c:pt>
                      <c:pt idx="17041">
                        <c:v>44832.16269675926</c:v>
                      </c:pt>
                      <c:pt idx="17042">
                        <c:v>44832.162708333337</c:v>
                      </c:pt>
                      <c:pt idx="17043">
                        <c:v>44832.162719907406</c:v>
                      </c:pt>
                      <c:pt idx="17044">
                        <c:v>44832.162731481483</c:v>
                      </c:pt>
                      <c:pt idx="17045">
                        <c:v>44832.162743055553</c:v>
                      </c:pt>
                      <c:pt idx="17046">
                        <c:v>44832.162754629629</c:v>
                      </c:pt>
                      <c:pt idx="17047">
                        <c:v>44832.162766203706</c:v>
                      </c:pt>
                      <c:pt idx="17048">
                        <c:v>44832.162777777776</c:v>
                      </c:pt>
                      <c:pt idx="17049">
                        <c:v>44832.162789351853</c:v>
                      </c:pt>
                      <c:pt idx="17050">
                        <c:v>44832.162800925929</c:v>
                      </c:pt>
                      <c:pt idx="17051">
                        <c:v>44832.162812499999</c:v>
                      </c:pt>
                      <c:pt idx="17052">
                        <c:v>44832.162824074076</c:v>
                      </c:pt>
                      <c:pt idx="17053">
                        <c:v>44832.162835648145</c:v>
                      </c:pt>
                      <c:pt idx="17054">
                        <c:v>44832.162847222222</c:v>
                      </c:pt>
                      <c:pt idx="17055">
                        <c:v>44832.162858796299</c:v>
                      </c:pt>
                      <c:pt idx="17056">
                        <c:v>44832.162870370368</c:v>
                      </c:pt>
                      <c:pt idx="17057">
                        <c:v>44832.162881944445</c:v>
                      </c:pt>
                      <c:pt idx="17058">
                        <c:v>44832.162893518522</c:v>
                      </c:pt>
                      <c:pt idx="17059">
                        <c:v>44832.162905092591</c:v>
                      </c:pt>
                      <c:pt idx="17060">
                        <c:v>44832.162916666668</c:v>
                      </c:pt>
                      <c:pt idx="17061">
                        <c:v>44832.162928240738</c:v>
                      </c:pt>
                      <c:pt idx="17062">
                        <c:v>44832.162939814814</c:v>
                      </c:pt>
                      <c:pt idx="17063">
                        <c:v>44832.162951388891</c:v>
                      </c:pt>
                      <c:pt idx="17064">
                        <c:v>44832.162962962961</c:v>
                      </c:pt>
                      <c:pt idx="17065">
                        <c:v>44832.162974537037</c:v>
                      </c:pt>
                      <c:pt idx="17066">
                        <c:v>44832.162986111114</c:v>
                      </c:pt>
                      <c:pt idx="17067">
                        <c:v>44832.162997685184</c:v>
                      </c:pt>
                      <c:pt idx="17068">
                        <c:v>44832.16300925926</c:v>
                      </c:pt>
                      <c:pt idx="17069">
                        <c:v>44832.16302083333</c:v>
                      </c:pt>
                      <c:pt idx="17070">
                        <c:v>44832.163032407407</c:v>
                      </c:pt>
                      <c:pt idx="17071">
                        <c:v>44832.163043981483</c:v>
                      </c:pt>
                      <c:pt idx="17072">
                        <c:v>44832.163055555553</c:v>
                      </c:pt>
                      <c:pt idx="17073">
                        <c:v>44832.16306712963</c:v>
                      </c:pt>
                      <c:pt idx="17074">
                        <c:v>44832.163078703707</c:v>
                      </c:pt>
                      <c:pt idx="17075">
                        <c:v>44832.163090277776</c:v>
                      </c:pt>
                      <c:pt idx="17076">
                        <c:v>44832.163101851853</c:v>
                      </c:pt>
                      <c:pt idx="17077">
                        <c:v>44832.163113425922</c:v>
                      </c:pt>
                      <c:pt idx="17078">
                        <c:v>44832.163124999999</c:v>
                      </c:pt>
                      <c:pt idx="17079">
                        <c:v>44832.163136574076</c:v>
                      </c:pt>
                      <c:pt idx="17080">
                        <c:v>44832.163148148145</c:v>
                      </c:pt>
                      <c:pt idx="17081">
                        <c:v>44832.163159722222</c:v>
                      </c:pt>
                      <c:pt idx="17082">
                        <c:v>44832.163171296299</c:v>
                      </c:pt>
                      <c:pt idx="17083">
                        <c:v>44832.163182870368</c:v>
                      </c:pt>
                      <c:pt idx="17084">
                        <c:v>44832.163194444445</c:v>
                      </c:pt>
                      <c:pt idx="17085">
                        <c:v>44832.163206018522</c:v>
                      </c:pt>
                      <c:pt idx="17086">
                        <c:v>44832.163217592592</c:v>
                      </c:pt>
                      <c:pt idx="17087">
                        <c:v>44832.163229166668</c:v>
                      </c:pt>
                      <c:pt idx="17088">
                        <c:v>44832.163240740738</c:v>
                      </c:pt>
                      <c:pt idx="17089">
                        <c:v>44832.163252314815</c:v>
                      </c:pt>
                      <c:pt idx="17090">
                        <c:v>44832.163263888891</c:v>
                      </c:pt>
                      <c:pt idx="17091">
                        <c:v>44832.163275462961</c:v>
                      </c:pt>
                      <c:pt idx="17092">
                        <c:v>44832.163287037038</c:v>
                      </c:pt>
                      <c:pt idx="17093">
                        <c:v>44832.163298611114</c:v>
                      </c:pt>
                      <c:pt idx="17094">
                        <c:v>44832.163310185184</c:v>
                      </c:pt>
                      <c:pt idx="17095">
                        <c:v>44832.163321759261</c:v>
                      </c:pt>
                      <c:pt idx="17096">
                        <c:v>44832.16333333333</c:v>
                      </c:pt>
                      <c:pt idx="17097">
                        <c:v>44832.163344907407</c:v>
                      </c:pt>
                      <c:pt idx="17098">
                        <c:v>44832.163356481484</c:v>
                      </c:pt>
                      <c:pt idx="17099">
                        <c:v>44832.163368055553</c:v>
                      </c:pt>
                      <c:pt idx="17100">
                        <c:v>44832.16337962963</c:v>
                      </c:pt>
                      <c:pt idx="17101">
                        <c:v>44832.163391203707</c:v>
                      </c:pt>
                      <c:pt idx="17102">
                        <c:v>44832.163402777776</c:v>
                      </c:pt>
                      <c:pt idx="17103">
                        <c:v>44832.163414351853</c:v>
                      </c:pt>
                      <c:pt idx="17104">
                        <c:v>44832.163425925923</c:v>
                      </c:pt>
                      <c:pt idx="17105">
                        <c:v>44832.163437499999</c:v>
                      </c:pt>
                      <c:pt idx="17106">
                        <c:v>44832.163449074076</c:v>
                      </c:pt>
                      <c:pt idx="17107">
                        <c:v>44832.163460648146</c:v>
                      </c:pt>
                      <c:pt idx="17108">
                        <c:v>44832.163472222222</c:v>
                      </c:pt>
                      <c:pt idx="17109">
                        <c:v>44832.163483796299</c:v>
                      </c:pt>
                      <c:pt idx="17110">
                        <c:v>44832.163495370369</c:v>
                      </c:pt>
                      <c:pt idx="17111">
                        <c:v>44832.163506944446</c:v>
                      </c:pt>
                      <c:pt idx="17112">
                        <c:v>44832.163518518515</c:v>
                      </c:pt>
                      <c:pt idx="17113">
                        <c:v>44832.163530092592</c:v>
                      </c:pt>
                      <c:pt idx="17114">
                        <c:v>44832.163541666669</c:v>
                      </c:pt>
                      <c:pt idx="17115">
                        <c:v>44832.163553240738</c:v>
                      </c:pt>
                      <c:pt idx="17116">
                        <c:v>44832.163564814815</c:v>
                      </c:pt>
                      <c:pt idx="17117">
                        <c:v>44832.163576388892</c:v>
                      </c:pt>
                      <c:pt idx="17118">
                        <c:v>44832.163587962961</c:v>
                      </c:pt>
                      <c:pt idx="17119">
                        <c:v>44832.163599537038</c:v>
                      </c:pt>
                      <c:pt idx="17120">
                        <c:v>44832.163611111115</c:v>
                      </c:pt>
                      <c:pt idx="17121">
                        <c:v>44832.163622685184</c:v>
                      </c:pt>
                      <c:pt idx="17122">
                        <c:v>44832.163634259261</c:v>
                      </c:pt>
                      <c:pt idx="17123">
                        <c:v>44832.163645833331</c:v>
                      </c:pt>
                      <c:pt idx="17124">
                        <c:v>44832.163657407407</c:v>
                      </c:pt>
                      <c:pt idx="17125">
                        <c:v>44832.163668981484</c:v>
                      </c:pt>
                      <c:pt idx="17126">
                        <c:v>44832.163680555554</c:v>
                      </c:pt>
                      <c:pt idx="17127">
                        <c:v>44832.16369212963</c:v>
                      </c:pt>
                      <c:pt idx="17128">
                        <c:v>44832.163703703707</c:v>
                      </c:pt>
                      <c:pt idx="17129">
                        <c:v>44832.163715277777</c:v>
                      </c:pt>
                      <c:pt idx="17130">
                        <c:v>44832.163726851853</c:v>
                      </c:pt>
                      <c:pt idx="17131">
                        <c:v>44832.163738425923</c:v>
                      </c:pt>
                      <c:pt idx="17132">
                        <c:v>44832.16375</c:v>
                      </c:pt>
                      <c:pt idx="17133">
                        <c:v>44832.163761574076</c:v>
                      </c:pt>
                      <c:pt idx="17134">
                        <c:v>44832.163773148146</c:v>
                      </c:pt>
                      <c:pt idx="17135">
                        <c:v>44832.163784722223</c:v>
                      </c:pt>
                      <c:pt idx="17136">
                        <c:v>44832.1637962963</c:v>
                      </c:pt>
                      <c:pt idx="17137">
                        <c:v>44832.163807870369</c:v>
                      </c:pt>
                      <c:pt idx="17138">
                        <c:v>44832.163819444446</c:v>
                      </c:pt>
                      <c:pt idx="17139">
                        <c:v>44832.163842592592</c:v>
                      </c:pt>
                      <c:pt idx="17140">
                        <c:v>44832.163854166669</c:v>
                      </c:pt>
                      <c:pt idx="17141">
                        <c:v>44832.163865740738</c:v>
                      </c:pt>
                      <c:pt idx="17142">
                        <c:v>44832.163877314815</c:v>
                      </c:pt>
                      <c:pt idx="17143">
                        <c:v>44832.163888888892</c:v>
                      </c:pt>
                      <c:pt idx="17144">
                        <c:v>44832.163900462961</c:v>
                      </c:pt>
                      <c:pt idx="17145">
                        <c:v>44832.163912037038</c:v>
                      </c:pt>
                      <c:pt idx="17146">
                        <c:v>44832.163923611108</c:v>
                      </c:pt>
                      <c:pt idx="17147">
                        <c:v>44832.163935185185</c:v>
                      </c:pt>
                      <c:pt idx="17148">
                        <c:v>44832.163946759261</c:v>
                      </c:pt>
                      <c:pt idx="17149">
                        <c:v>44832.163958333331</c:v>
                      </c:pt>
                      <c:pt idx="17150">
                        <c:v>44832.163969907408</c:v>
                      </c:pt>
                      <c:pt idx="17151">
                        <c:v>44832.163981481484</c:v>
                      </c:pt>
                      <c:pt idx="17152">
                        <c:v>44832.163993055554</c:v>
                      </c:pt>
                      <c:pt idx="17153">
                        <c:v>44832.164004629631</c:v>
                      </c:pt>
                      <c:pt idx="17154">
                        <c:v>44832.1640162037</c:v>
                      </c:pt>
                      <c:pt idx="17155">
                        <c:v>44832.164027777777</c:v>
                      </c:pt>
                      <c:pt idx="17156">
                        <c:v>44832.164039351854</c:v>
                      </c:pt>
                      <c:pt idx="17157">
                        <c:v>44832.164050925923</c:v>
                      </c:pt>
                      <c:pt idx="17158">
                        <c:v>44832.1640625</c:v>
                      </c:pt>
                      <c:pt idx="17159">
                        <c:v>44832.164074074077</c:v>
                      </c:pt>
                      <c:pt idx="17160">
                        <c:v>44832.164085648146</c:v>
                      </c:pt>
                      <c:pt idx="17161">
                        <c:v>44832.164097222223</c:v>
                      </c:pt>
                      <c:pt idx="17162">
                        <c:v>44832.1641087963</c:v>
                      </c:pt>
                      <c:pt idx="17163">
                        <c:v>44832.164120370369</c:v>
                      </c:pt>
                      <c:pt idx="17164">
                        <c:v>44832.164131944446</c:v>
                      </c:pt>
                      <c:pt idx="17165">
                        <c:v>44832.164143518516</c:v>
                      </c:pt>
                      <c:pt idx="17166">
                        <c:v>44832.164155092592</c:v>
                      </c:pt>
                      <c:pt idx="17167">
                        <c:v>44832.164166666669</c:v>
                      </c:pt>
                      <c:pt idx="17168">
                        <c:v>44832.164178240739</c:v>
                      </c:pt>
                      <c:pt idx="17169">
                        <c:v>44832.164189814815</c:v>
                      </c:pt>
                      <c:pt idx="17170">
                        <c:v>44832.164201388892</c:v>
                      </c:pt>
                      <c:pt idx="17171">
                        <c:v>44832.164212962962</c:v>
                      </c:pt>
                      <c:pt idx="17172">
                        <c:v>44832.164224537039</c:v>
                      </c:pt>
                      <c:pt idx="17173">
                        <c:v>44832.164236111108</c:v>
                      </c:pt>
                      <c:pt idx="17174">
                        <c:v>44832.164247685185</c:v>
                      </c:pt>
                      <c:pt idx="17175">
                        <c:v>44832.164259259262</c:v>
                      </c:pt>
                      <c:pt idx="17176">
                        <c:v>44832.164270833331</c:v>
                      </c:pt>
                      <c:pt idx="17177">
                        <c:v>44832.164282407408</c:v>
                      </c:pt>
                      <c:pt idx="17178">
                        <c:v>44832.164293981485</c:v>
                      </c:pt>
                      <c:pt idx="17179">
                        <c:v>44832.164305555554</c:v>
                      </c:pt>
                      <c:pt idx="17180">
                        <c:v>44832.164317129631</c:v>
                      </c:pt>
                      <c:pt idx="17181">
                        <c:v>44832.1643287037</c:v>
                      </c:pt>
                      <c:pt idx="17182">
                        <c:v>44832.164340277777</c:v>
                      </c:pt>
                      <c:pt idx="17183">
                        <c:v>44832.164351851854</c:v>
                      </c:pt>
                      <c:pt idx="17184">
                        <c:v>44832.164363425924</c:v>
                      </c:pt>
                      <c:pt idx="17185">
                        <c:v>44832.164375</c:v>
                      </c:pt>
                      <c:pt idx="17186">
                        <c:v>44832.164386574077</c:v>
                      </c:pt>
                      <c:pt idx="17187">
                        <c:v>44832.164398148147</c:v>
                      </c:pt>
                      <c:pt idx="17188">
                        <c:v>44832.164409722223</c:v>
                      </c:pt>
                      <c:pt idx="17189">
                        <c:v>44832.164421296293</c:v>
                      </c:pt>
                      <c:pt idx="17190">
                        <c:v>44832.16443287037</c:v>
                      </c:pt>
                      <c:pt idx="17191">
                        <c:v>44832.164444444446</c:v>
                      </c:pt>
                      <c:pt idx="17192">
                        <c:v>44832.164456018516</c:v>
                      </c:pt>
                      <c:pt idx="17193">
                        <c:v>44832.164467592593</c:v>
                      </c:pt>
                      <c:pt idx="17194">
                        <c:v>44832.164479166669</c:v>
                      </c:pt>
                      <c:pt idx="17195">
                        <c:v>44832.164490740739</c:v>
                      </c:pt>
                      <c:pt idx="17196">
                        <c:v>44832.164502314816</c:v>
                      </c:pt>
                      <c:pt idx="17197">
                        <c:v>44832.164513888885</c:v>
                      </c:pt>
                      <c:pt idx="17198">
                        <c:v>44832.164525462962</c:v>
                      </c:pt>
                      <c:pt idx="17199">
                        <c:v>44832.164537037039</c:v>
                      </c:pt>
                      <c:pt idx="17200">
                        <c:v>44832.164548611108</c:v>
                      </c:pt>
                      <c:pt idx="17201">
                        <c:v>44832.164560185185</c:v>
                      </c:pt>
                      <c:pt idx="17202">
                        <c:v>44832.164571759262</c:v>
                      </c:pt>
                      <c:pt idx="17203">
                        <c:v>44832.164583333331</c:v>
                      </c:pt>
                      <c:pt idx="17204">
                        <c:v>44832.164594907408</c:v>
                      </c:pt>
                      <c:pt idx="17205">
                        <c:v>44832.164606481485</c:v>
                      </c:pt>
                      <c:pt idx="17206">
                        <c:v>44832.164618055554</c:v>
                      </c:pt>
                      <c:pt idx="17207">
                        <c:v>44832.164629629631</c:v>
                      </c:pt>
                      <c:pt idx="17208">
                        <c:v>44832.164641203701</c:v>
                      </c:pt>
                      <c:pt idx="17209">
                        <c:v>44832.164652777778</c:v>
                      </c:pt>
                      <c:pt idx="17210">
                        <c:v>44832.164664351854</c:v>
                      </c:pt>
                      <c:pt idx="17211">
                        <c:v>44832.164675925924</c:v>
                      </c:pt>
                      <c:pt idx="17212">
                        <c:v>44832.164687500001</c:v>
                      </c:pt>
                      <c:pt idx="17213">
                        <c:v>44832.164699074077</c:v>
                      </c:pt>
                      <c:pt idx="17214">
                        <c:v>44832.164710648147</c:v>
                      </c:pt>
                      <c:pt idx="17215">
                        <c:v>44832.164722222224</c:v>
                      </c:pt>
                      <c:pt idx="17216">
                        <c:v>44832.164733796293</c:v>
                      </c:pt>
                      <c:pt idx="17217">
                        <c:v>44832.16474537037</c:v>
                      </c:pt>
                      <c:pt idx="17218">
                        <c:v>44832.164756944447</c:v>
                      </c:pt>
                      <c:pt idx="17219">
                        <c:v>44832.164768518516</c:v>
                      </c:pt>
                      <c:pt idx="17220">
                        <c:v>44832.164780092593</c:v>
                      </c:pt>
                      <c:pt idx="17221">
                        <c:v>44832.16479166667</c:v>
                      </c:pt>
                      <c:pt idx="17222">
                        <c:v>44832.164803240739</c:v>
                      </c:pt>
                      <c:pt idx="17223">
                        <c:v>44832.164814814816</c:v>
                      </c:pt>
                      <c:pt idx="17224">
                        <c:v>44832.164826388886</c:v>
                      </c:pt>
                      <c:pt idx="17225">
                        <c:v>44832.164837962962</c:v>
                      </c:pt>
                      <c:pt idx="17226">
                        <c:v>44832.164849537039</c:v>
                      </c:pt>
                      <c:pt idx="17227">
                        <c:v>44832.164861111109</c:v>
                      </c:pt>
                      <c:pt idx="17228">
                        <c:v>44832.164872685185</c:v>
                      </c:pt>
                      <c:pt idx="17229">
                        <c:v>44832.164884259262</c:v>
                      </c:pt>
                      <c:pt idx="17230">
                        <c:v>44832.164895833332</c:v>
                      </c:pt>
                      <c:pt idx="17231">
                        <c:v>44832.164907407408</c:v>
                      </c:pt>
                      <c:pt idx="17232">
                        <c:v>44832.164918981478</c:v>
                      </c:pt>
                      <c:pt idx="17233">
                        <c:v>44832.164930555555</c:v>
                      </c:pt>
                      <c:pt idx="17234">
                        <c:v>44832.164942129632</c:v>
                      </c:pt>
                      <c:pt idx="17235">
                        <c:v>44832.164953703701</c:v>
                      </c:pt>
                      <c:pt idx="17236">
                        <c:v>44832.164965277778</c:v>
                      </c:pt>
                      <c:pt idx="17237">
                        <c:v>44832.164976851855</c:v>
                      </c:pt>
                      <c:pt idx="17238">
                        <c:v>44832.164988425924</c:v>
                      </c:pt>
                      <c:pt idx="17239">
                        <c:v>44832.165000000001</c:v>
                      </c:pt>
                      <c:pt idx="17240">
                        <c:v>44832.165011574078</c:v>
                      </c:pt>
                      <c:pt idx="17241">
                        <c:v>44832.165023148147</c:v>
                      </c:pt>
                      <c:pt idx="17242">
                        <c:v>44832.165034722224</c:v>
                      </c:pt>
                      <c:pt idx="17243">
                        <c:v>44832.165046296293</c:v>
                      </c:pt>
                      <c:pt idx="17244">
                        <c:v>44832.16505787037</c:v>
                      </c:pt>
                      <c:pt idx="17245">
                        <c:v>44832.165069444447</c:v>
                      </c:pt>
                      <c:pt idx="17246">
                        <c:v>44832.165081018517</c:v>
                      </c:pt>
                      <c:pt idx="17247">
                        <c:v>44832.165092592593</c:v>
                      </c:pt>
                      <c:pt idx="17248">
                        <c:v>44832.16510416667</c:v>
                      </c:pt>
                      <c:pt idx="17249">
                        <c:v>44832.16511574074</c:v>
                      </c:pt>
                      <c:pt idx="17250">
                        <c:v>44832.165127314816</c:v>
                      </c:pt>
                      <c:pt idx="17251">
                        <c:v>44832.165138888886</c:v>
                      </c:pt>
                      <c:pt idx="17252">
                        <c:v>44832.165150462963</c:v>
                      </c:pt>
                      <c:pt idx="17253">
                        <c:v>44832.165162037039</c:v>
                      </c:pt>
                      <c:pt idx="17254">
                        <c:v>44832.165173611109</c:v>
                      </c:pt>
                      <c:pt idx="17255">
                        <c:v>44832.165185185186</c:v>
                      </c:pt>
                      <c:pt idx="17256">
                        <c:v>44832.165196759262</c:v>
                      </c:pt>
                      <c:pt idx="17257">
                        <c:v>44832.165208333332</c:v>
                      </c:pt>
                      <c:pt idx="17258">
                        <c:v>44832.165219907409</c:v>
                      </c:pt>
                      <c:pt idx="17259">
                        <c:v>44832.165231481478</c:v>
                      </c:pt>
                      <c:pt idx="17260">
                        <c:v>44832.165243055555</c:v>
                      </c:pt>
                      <c:pt idx="17261">
                        <c:v>44832.165254629632</c:v>
                      </c:pt>
                      <c:pt idx="17262">
                        <c:v>44832.165266203701</c:v>
                      </c:pt>
                      <c:pt idx="17263">
                        <c:v>44832.165277777778</c:v>
                      </c:pt>
                      <c:pt idx="17264">
                        <c:v>44832.165289351855</c:v>
                      </c:pt>
                      <c:pt idx="17265">
                        <c:v>44832.165300925924</c:v>
                      </c:pt>
                      <c:pt idx="17266">
                        <c:v>44832.165312500001</c:v>
                      </c:pt>
                      <c:pt idx="17267">
                        <c:v>44832.165324074071</c:v>
                      </c:pt>
                      <c:pt idx="17268">
                        <c:v>44832.165335648147</c:v>
                      </c:pt>
                      <c:pt idx="17269">
                        <c:v>44832.165347222224</c:v>
                      </c:pt>
                      <c:pt idx="17270">
                        <c:v>44832.165358796294</c:v>
                      </c:pt>
                      <c:pt idx="17271">
                        <c:v>44832.165370370371</c:v>
                      </c:pt>
                      <c:pt idx="17272">
                        <c:v>44832.165381944447</c:v>
                      </c:pt>
                      <c:pt idx="17273">
                        <c:v>44832.165393518517</c:v>
                      </c:pt>
                      <c:pt idx="17274">
                        <c:v>44832.165405092594</c:v>
                      </c:pt>
                      <c:pt idx="17275">
                        <c:v>44832.165416666663</c:v>
                      </c:pt>
                      <c:pt idx="17276">
                        <c:v>44832.16542824074</c:v>
                      </c:pt>
                      <c:pt idx="17277">
                        <c:v>44832.165439814817</c:v>
                      </c:pt>
                      <c:pt idx="17278">
                        <c:v>44832.165451388886</c:v>
                      </c:pt>
                      <c:pt idx="17279">
                        <c:v>44832.165462962963</c:v>
                      </c:pt>
                      <c:pt idx="17280">
                        <c:v>44832.16547453704</c:v>
                      </c:pt>
                      <c:pt idx="17281">
                        <c:v>44832.165486111109</c:v>
                      </c:pt>
                      <c:pt idx="17282">
                        <c:v>44832.165497685186</c:v>
                      </c:pt>
                      <c:pt idx="17283">
                        <c:v>44832.165509259263</c:v>
                      </c:pt>
                      <c:pt idx="17284">
                        <c:v>44832.165520833332</c:v>
                      </c:pt>
                      <c:pt idx="17285">
                        <c:v>44832.165532407409</c:v>
                      </c:pt>
                      <c:pt idx="17286">
                        <c:v>44832.165543981479</c:v>
                      </c:pt>
                      <c:pt idx="17287">
                        <c:v>44832.165555555555</c:v>
                      </c:pt>
                      <c:pt idx="17288">
                        <c:v>44832.165567129632</c:v>
                      </c:pt>
                      <c:pt idx="17289">
                        <c:v>44832.165578703702</c:v>
                      </c:pt>
                      <c:pt idx="17290">
                        <c:v>44832.165590277778</c:v>
                      </c:pt>
                      <c:pt idx="17291">
                        <c:v>44832.165601851855</c:v>
                      </c:pt>
                      <c:pt idx="17292">
                        <c:v>44832.165613425925</c:v>
                      </c:pt>
                      <c:pt idx="17293">
                        <c:v>44832.165625000001</c:v>
                      </c:pt>
                      <c:pt idx="17294">
                        <c:v>44832.165636574071</c:v>
                      </c:pt>
                      <c:pt idx="17295">
                        <c:v>44832.165648148148</c:v>
                      </c:pt>
                      <c:pt idx="17296">
                        <c:v>44832.165659722225</c:v>
                      </c:pt>
                      <c:pt idx="17297">
                        <c:v>44832.165671296294</c:v>
                      </c:pt>
                      <c:pt idx="17298">
                        <c:v>44832.165682870371</c:v>
                      </c:pt>
                      <c:pt idx="17299">
                        <c:v>44832.165694444448</c:v>
                      </c:pt>
                      <c:pt idx="17300">
                        <c:v>44832.165706018517</c:v>
                      </c:pt>
                      <c:pt idx="17301">
                        <c:v>44832.165717592594</c:v>
                      </c:pt>
                      <c:pt idx="17302">
                        <c:v>44832.165729166663</c:v>
                      </c:pt>
                      <c:pt idx="17303">
                        <c:v>44832.16574074074</c:v>
                      </c:pt>
                      <c:pt idx="17304">
                        <c:v>44832.165752314817</c:v>
                      </c:pt>
                      <c:pt idx="17305">
                        <c:v>44832.165763888886</c:v>
                      </c:pt>
                      <c:pt idx="17306">
                        <c:v>44832.165775462963</c:v>
                      </c:pt>
                      <c:pt idx="17307">
                        <c:v>44832.16578703704</c:v>
                      </c:pt>
                      <c:pt idx="17308">
                        <c:v>44832.165798611109</c:v>
                      </c:pt>
                      <c:pt idx="17309">
                        <c:v>44832.165810185186</c:v>
                      </c:pt>
                      <c:pt idx="17310">
                        <c:v>44832.165821759256</c:v>
                      </c:pt>
                      <c:pt idx="17311">
                        <c:v>44832.165833333333</c:v>
                      </c:pt>
                      <c:pt idx="17312">
                        <c:v>44832.165844907409</c:v>
                      </c:pt>
                      <c:pt idx="17313">
                        <c:v>44832.165856481479</c:v>
                      </c:pt>
                      <c:pt idx="17314">
                        <c:v>44832.165868055556</c:v>
                      </c:pt>
                      <c:pt idx="17315">
                        <c:v>44832.165879629632</c:v>
                      </c:pt>
                      <c:pt idx="17316">
                        <c:v>44832.165891203702</c:v>
                      </c:pt>
                      <c:pt idx="17317">
                        <c:v>44832.165902777779</c:v>
                      </c:pt>
                      <c:pt idx="17318">
                        <c:v>44832.165914351855</c:v>
                      </c:pt>
                      <c:pt idx="17319">
                        <c:v>44832.165925925925</c:v>
                      </c:pt>
                      <c:pt idx="17320">
                        <c:v>44832.165937500002</c:v>
                      </c:pt>
                      <c:pt idx="17321">
                        <c:v>44832.165949074071</c:v>
                      </c:pt>
                      <c:pt idx="17322">
                        <c:v>44832.165960648148</c:v>
                      </c:pt>
                      <c:pt idx="17323">
                        <c:v>44832.165972222225</c:v>
                      </c:pt>
                      <c:pt idx="17324">
                        <c:v>44832.165983796294</c:v>
                      </c:pt>
                      <c:pt idx="17325">
                        <c:v>44832.165995370371</c:v>
                      </c:pt>
                      <c:pt idx="17326">
                        <c:v>44832.166006944448</c:v>
                      </c:pt>
                      <c:pt idx="17327">
                        <c:v>44832.166018518517</c:v>
                      </c:pt>
                      <c:pt idx="17328">
                        <c:v>44832.166030092594</c:v>
                      </c:pt>
                      <c:pt idx="17329">
                        <c:v>44832.166041666664</c:v>
                      </c:pt>
                      <c:pt idx="17330">
                        <c:v>44832.16605324074</c:v>
                      </c:pt>
                      <c:pt idx="17331">
                        <c:v>44832.166064814817</c:v>
                      </c:pt>
                      <c:pt idx="17332">
                        <c:v>44832.166076388887</c:v>
                      </c:pt>
                      <c:pt idx="17333">
                        <c:v>44832.166087962964</c:v>
                      </c:pt>
                      <c:pt idx="17334">
                        <c:v>44832.16609953704</c:v>
                      </c:pt>
                      <c:pt idx="17335">
                        <c:v>44832.16611111111</c:v>
                      </c:pt>
                      <c:pt idx="17336">
                        <c:v>44832.166122685187</c:v>
                      </c:pt>
                      <c:pt idx="17337">
                        <c:v>44832.166134259256</c:v>
                      </c:pt>
                      <c:pt idx="17338">
                        <c:v>44832.166145833333</c:v>
                      </c:pt>
                      <c:pt idx="17339">
                        <c:v>44832.16615740741</c:v>
                      </c:pt>
                      <c:pt idx="17340">
                        <c:v>44832.166168981479</c:v>
                      </c:pt>
                      <c:pt idx="17341">
                        <c:v>44832.166180555556</c:v>
                      </c:pt>
                      <c:pt idx="17342">
                        <c:v>44832.166192129633</c:v>
                      </c:pt>
                      <c:pt idx="17343">
                        <c:v>44832.166203703702</c:v>
                      </c:pt>
                      <c:pt idx="17344">
                        <c:v>44832.166215277779</c:v>
                      </c:pt>
                      <c:pt idx="17345">
                        <c:v>44832.166226851848</c:v>
                      </c:pt>
                      <c:pt idx="17346">
                        <c:v>44832.166238425925</c:v>
                      </c:pt>
                      <c:pt idx="17347">
                        <c:v>44832.166250000002</c:v>
                      </c:pt>
                      <c:pt idx="17348">
                        <c:v>44832.166261574072</c:v>
                      </c:pt>
                      <c:pt idx="17349">
                        <c:v>44832.166273148148</c:v>
                      </c:pt>
                      <c:pt idx="17350">
                        <c:v>44832.166284722225</c:v>
                      </c:pt>
                      <c:pt idx="17351">
                        <c:v>44832.166296296295</c:v>
                      </c:pt>
                      <c:pt idx="17352">
                        <c:v>44832.166307870371</c:v>
                      </c:pt>
                      <c:pt idx="17353">
                        <c:v>44832.166319444441</c:v>
                      </c:pt>
                      <c:pt idx="17354">
                        <c:v>44832.166331018518</c:v>
                      </c:pt>
                      <c:pt idx="17355">
                        <c:v>44832.166342592594</c:v>
                      </c:pt>
                      <c:pt idx="17356">
                        <c:v>44832.166354166664</c:v>
                      </c:pt>
                      <c:pt idx="17357">
                        <c:v>44832.166365740741</c:v>
                      </c:pt>
                      <c:pt idx="17358">
                        <c:v>44832.166377314818</c:v>
                      </c:pt>
                      <c:pt idx="17359">
                        <c:v>44832.166388888887</c:v>
                      </c:pt>
                      <c:pt idx="17360">
                        <c:v>44832.166400462964</c:v>
                      </c:pt>
                      <c:pt idx="17361">
                        <c:v>44832.166412037041</c:v>
                      </c:pt>
                      <c:pt idx="17362">
                        <c:v>44832.16642361111</c:v>
                      </c:pt>
                      <c:pt idx="17363">
                        <c:v>44832.166435185187</c:v>
                      </c:pt>
                      <c:pt idx="17364">
                        <c:v>44832.166446759256</c:v>
                      </c:pt>
                      <c:pt idx="17365">
                        <c:v>44832.166458333333</c:v>
                      </c:pt>
                      <c:pt idx="17366">
                        <c:v>44832.16646990741</c:v>
                      </c:pt>
                      <c:pt idx="17367">
                        <c:v>44832.166481481479</c:v>
                      </c:pt>
                      <c:pt idx="17368">
                        <c:v>44832.166493055556</c:v>
                      </c:pt>
                      <c:pt idx="17369">
                        <c:v>44832.166504629633</c:v>
                      </c:pt>
                      <c:pt idx="17370">
                        <c:v>44832.166516203702</c:v>
                      </c:pt>
                      <c:pt idx="17371">
                        <c:v>44832.166527777779</c:v>
                      </c:pt>
                      <c:pt idx="17372">
                        <c:v>44832.166539351849</c:v>
                      </c:pt>
                      <c:pt idx="17373">
                        <c:v>44832.166550925926</c:v>
                      </c:pt>
                      <c:pt idx="17374">
                        <c:v>44832.166562500002</c:v>
                      </c:pt>
                      <c:pt idx="17375">
                        <c:v>44832.166574074072</c:v>
                      </c:pt>
                      <c:pt idx="17376">
                        <c:v>44832.166585648149</c:v>
                      </c:pt>
                      <c:pt idx="17377">
                        <c:v>44832.166597222225</c:v>
                      </c:pt>
                      <c:pt idx="17378">
                        <c:v>44832.166608796295</c:v>
                      </c:pt>
                      <c:pt idx="17379">
                        <c:v>44832.166620370372</c:v>
                      </c:pt>
                      <c:pt idx="17380">
                        <c:v>44832.166631944441</c:v>
                      </c:pt>
                      <c:pt idx="17381">
                        <c:v>44832.166643518518</c:v>
                      </c:pt>
                      <c:pt idx="17382">
                        <c:v>44832.166655092595</c:v>
                      </c:pt>
                      <c:pt idx="17383">
                        <c:v>44832.166666666664</c:v>
                      </c:pt>
                      <c:pt idx="17384">
                        <c:v>44832.166678240741</c:v>
                      </c:pt>
                      <c:pt idx="17385">
                        <c:v>44832.166689814818</c:v>
                      </c:pt>
                      <c:pt idx="17386">
                        <c:v>44832.166701388887</c:v>
                      </c:pt>
                      <c:pt idx="17387">
                        <c:v>44832.166712962964</c:v>
                      </c:pt>
                      <c:pt idx="17388">
                        <c:v>44832.166724537034</c:v>
                      </c:pt>
                      <c:pt idx="17389">
                        <c:v>44832.16673611111</c:v>
                      </c:pt>
                      <c:pt idx="17390">
                        <c:v>44832.166747685187</c:v>
                      </c:pt>
                      <c:pt idx="17391">
                        <c:v>44832.166759259257</c:v>
                      </c:pt>
                      <c:pt idx="17392">
                        <c:v>44832.166770833333</c:v>
                      </c:pt>
                      <c:pt idx="17393">
                        <c:v>44832.16678240741</c:v>
                      </c:pt>
                      <c:pt idx="17394">
                        <c:v>44832.16679398148</c:v>
                      </c:pt>
                      <c:pt idx="17395">
                        <c:v>44832.166805555556</c:v>
                      </c:pt>
                      <c:pt idx="17396">
                        <c:v>44832.166817129626</c:v>
                      </c:pt>
                      <c:pt idx="17397">
                        <c:v>44832.16684027778</c:v>
                      </c:pt>
                      <c:pt idx="17398">
                        <c:v>44832.166851851849</c:v>
                      </c:pt>
                      <c:pt idx="17399">
                        <c:v>44832.166863425926</c:v>
                      </c:pt>
                      <c:pt idx="17400">
                        <c:v>44832.166875000003</c:v>
                      </c:pt>
                      <c:pt idx="17401">
                        <c:v>44832.166886574072</c:v>
                      </c:pt>
                      <c:pt idx="17402">
                        <c:v>44832.166898148149</c:v>
                      </c:pt>
                      <c:pt idx="17403">
                        <c:v>44832.166909722226</c:v>
                      </c:pt>
                      <c:pt idx="17404">
                        <c:v>44832.166921296295</c:v>
                      </c:pt>
                      <c:pt idx="17405">
                        <c:v>44832.166932870372</c:v>
                      </c:pt>
                      <c:pt idx="17406">
                        <c:v>44832.166944444441</c:v>
                      </c:pt>
                      <c:pt idx="17407">
                        <c:v>44832.166956018518</c:v>
                      </c:pt>
                      <c:pt idx="17408">
                        <c:v>44832.166967592595</c:v>
                      </c:pt>
                      <c:pt idx="17409">
                        <c:v>44832.166979166665</c:v>
                      </c:pt>
                      <c:pt idx="17410">
                        <c:v>44832.166990740741</c:v>
                      </c:pt>
                      <c:pt idx="17411">
                        <c:v>44832.167002314818</c:v>
                      </c:pt>
                      <c:pt idx="17412">
                        <c:v>44832.167013888888</c:v>
                      </c:pt>
                      <c:pt idx="17413">
                        <c:v>44832.167025462964</c:v>
                      </c:pt>
                      <c:pt idx="17414">
                        <c:v>44832.167037037034</c:v>
                      </c:pt>
                      <c:pt idx="17415">
                        <c:v>44832.167048611111</c:v>
                      </c:pt>
                      <c:pt idx="17416">
                        <c:v>44832.167060185187</c:v>
                      </c:pt>
                      <c:pt idx="17417">
                        <c:v>44832.167071759257</c:v>
                      </c:pt>
                      <c:pt idx="17418">
                        <c:v>44832.167083333334</c:v>
                      </c:pt>
                      <c:pt idx="17419">
                        <c:v>44832.167094907411</c:v>
                      </c:pt>
                      <c:pt idx="17420">
                        <c:v>44832.16710648148</c:v>
                      </c:pt>
                      <c:pt idx="17421">
                        <c:v>44832.167118055557</c:v>
                      </c:pt>
                      <c:pt idx="17422">
                        <c:v>44832.167129629626</c:v>
                      </c:pt>
                      <c:pt idx="17423">
                        <c:v>44832.167141203703</c:v>
                      </c:pt>
                      <c:pt idx="17424">
                        <c:v>44832.16715277778</c:v>
                      </c:pt>
                      <c:pt idx="17425">
                        <c:v>44832.167164351849</c:v>
                      </c:pt>
                      <c:pt idx="17426">
                        <c:v>44832.167175925926</c:v>
                      </c:pt>
                      <c:pt idx="17427">
                        <c:v>44832.167187500003</c:v>
                      </c:pt>
                      <c:pt idx="17428">
                        <c:v>44832.167199074072</c:v>
                      </c:pt>
                      <c:pt idx="17429">
                        <c:v>44832.167210648149</c:v>
                      </c:pt>
                      <c:pt idx="17430">
                        <c:v>44832.167222222219</c:v>
                      </c:pt>
                      <c:pt idx="17431">
                        <c:v>44832.167233796295</c:v>
                      </c:pt>
                      <c:pt idx="17432">
                        <c:v>44832.167245370372</c:v>
                      </c:pt>
                      <c:pt idx="17433">
                        <c:v>44832.167256944442</c:v>
                      </c:pt>
                      <c:pt idx="17434">
                        <c:v>44832.167268518519</c:v>
                      </c:pt>
                      <c:pt idx="17435">
                        <c:v>44832.167280092595</c:v>
                      </c:pt>
                      <c:pt idx="17436">
                        <c:v>44832.167291666665</c:v>
                      </c:pt>
                      <c:pt idx="17437">
                        <c:v>44832.167303240742</c:v>
                      </c:pt>
                      <c:pt idx="17438">
                        <c:v>44832.167314814818</c:v>
                      </c:pt>
                      <c:pt idx="17439">
                        <c:v>44832.167326388888</c:v>
                      </c:pt>
                      <c:pt idx="17440">
                        <c:v>44832.167337962965</c:v>
                      </c:pt>
                      <c:pt idx="17441">
                        <c:v>44832.167349537034</c:v>
                      </c:pt>
                      <c:pt idx="17442">
                        <c:v>44832.167361111111</c:v>
                      </c:pt>
                      <c:pt idx="17443">
                        <c:v>44832.167372685188</c:v>
                      </c:pt>
                      <c:pt idx="17444">
                        <c:v>44832.167384259257</c:v>
                      </c:pt>
                      <c:pt idx="17445">
                        <c:v>44832.167395833334</c:v>
                      </c:pt>
                      <c:pt idx="17446">
                        <c:v>44832.167407407411</c:v>
                      </c:pt>
                      <c:pt idx="17447">
                        <c:v>44832.16741898148</c:v>
                      </c:pt>
                      <c:pt idx="17448">
                        <c:v>44832.167430555557</c:v>
                      </c:pt>
                      <c:pt idx="17449">
                        <c:v>44832.167442129627</c:v>
                      </c:pt>
                      <c:pt idx="17450">
                        <c:v>44832.167453703703</c:v>
                      </c:pt>
                      <c:pt idx="17451">
                        <c:v>44832.16746527778</c:v>
                      </c:pt>
                      <c:pt idx="17452">
                        <c:v>44832.16747685185</c:v>
                      </c:pt>
                      <c:pt idx="17453">
                        <c:v>44832.167488425926</c:v>
                      </c:pt>
                      <c:pt idx="17454">
                        <c:v>44832.167500000003</c:v>
                      </c:pt>
                      <c:pt idx="17455">
                        <c:v>44832.167511574073</c:v>
                      </c:pt>
                      <c:pt idx="17456">
                        <c:v>44832.167523148149</c:v>
                      </c:pt>
                      <c:pt idx="17457">
                        <c:v>44832.167534722219</c:v>
                      </c:pt>
                      <c:pt idx="17458">
                        <c:v>44832.167546296296</c:v>
                      </c:pt>
                      <c:pt idx="17459">
                        <c:v>44832.167557870373</c:v>
                      </c:pt>
                      <c:pt idx="17460">
                        <c:v>44832.167569444442</c:v>
                      </c:pt>
                      <c:pt idx="17461">
                        <c:v>44832.167581018519</c:v>
                      </c:pt>
                      <c:pt idx="17462">
                        <c:v>44832.167592592596</c:v>
                      </c:pt>
                      <c:pt idx="17463">
                        <c:v>44832.167604166665</c:v>
                      </c:pt>
                      <c:pt idx="17464">
                        <c:v>44832.167615740742</c:v>
                      </c:pt>
                      <c:pt idx="17465">
                        <c:v>44832.167627314811</c:v>
                      </c:pt>
                      <c:pt idx="17466">
                        <c:v>44832.167638888888</c:v>
                      </c:pt>
                      <c:pt idx="17467">
                        <c:v>44832.167650462965</c:v>
                      </c:pt>
                      <c:pt idx="17468">
                        <c:v>44832.167662037034</c:v>
                      </c:pt>
                      <c:pt idx="17469">
                        <c:v>44832.167673611111</c:v>
                      </c:pt>
                      <c:pt idx="17470">
                        <c:v>44832.167685185188</c:v>
                      </c:pt>
                      <c:pt idx="17471">
                        <c:v>44832.167696759258</c:v>
                      </c:pt>
                      <c:pt idx="17472">
                        <c:v>44832.167708333334</c:v>
                      </c:pt>
                      <c:pt idx="17473">
                        <c:v>44832.167719907404</c:v>
                      </c:pt>
                      <c:pt idx="17474">
                        <c:v>44832.167731481481</c:v>
                      </c:pt>
                      <c:pt idx="17475">
                        <c:v>44832.167743055557</c:v>
                      </c:pt>
                      <c:pt idx="17476">
                        <c:v>44832.167754629627</c:v>
                      </c:pt>
                      <c:pt idx="17477">
                        <c:v>44832.167766203704</c:v>
                      </c:pt>
                      <c:pt idx="17478">
                        <c:v>44832.16777777778</c:v>
                      </c:pt>
                      <c:pt idx="17479">
                        <c:v>44832.16778935185</c:v>
                      </c:pt>
                      <c:pt idx="17480">
                        <c:v>44832.167800925927</c:v>
                      </c:pt>
                      <c:pt idx="17481">
                        <c:v>44832.167812500003</c:v>
                      </c:pt>
                      <c:pt idx="17482">
                        <c:v>44832.167824074073</c:v>
                      </c:pt>
                      <c:pt idx="17483">
                        <c:v>44832.16783564815</c:v>
                      </c:pt>
                      <c:pt idx="17484">
                        <c:v>44832.167847222219</c:v>
                      </c:pt>
                      <c:pt idx="17485">
                        <c:v>44832.167858796296</c:v>
                      </c:pt>
                      <c:pt idx="17486">
                        <c:v>44832.167870370373</c:v>
                      </c:pt>
                      <c:pt idx="17487">
                        <c:v>44832.167881944442</c:v>
                      </c:pt>
                      <c:pt idx="17488">
                        <c:v>44832.167893518519</c:v>
                      </c:pt>
                      <c:pt idx="17489">
                        <c:v>44832.167905092596</c:v>
                      </c:pt>
                      <c:pt idx="17490">
                        <c:v>44832.167916666665</c:v>
                      </c:pt>
                      <c:pt idx="17491">
                        <c:v>44832.167928240742</c:v>
                      </c:pt>
                      <c:pt idx="17492">
                        <c:v>44832.167939814812</c:v>
                      </c:pt>
                      <c:pt idx="17493">
                        <c:v>44832.167951388888</c:v>
                      </c:pt>
                      <c:pt idx="17494">
                        <c:v>44832.167962962965</c:v>
                      </c:pt>
                      <c:pt idx="17495">
                        <c:v>44832.167974537035</c:v>
                      </c:pt>
                      <c:pt idx="17496">
                        <c:v>44832.167986111112</c:v>
                      </c:pt>
                      <c:pt idx="17497">
                        <c:v>44832.167997685188</c:v>
                      </c:pt>
                      <c:pt idx="17498">
                        <c:v>44832.168009259258</c:v>
                      </c:pt>
                      <c:pt idx="17499">
                        <c:v>44832.168020833335</c:v>
                      </c:pt>
                      <c:pt idx="17500">
                        <c:v>44832.168032407404</c:v>
                      </c:pt>
                      <c:pt idx="17501">
                        <c:v>44832.168043981481</c:v>
                      </c:pt>
                      <c:pt idx="17502">
                        <c:v>44832.168055555558</c:v>
                      </c:pt>
                      <c:pt idx="17503">
                        <c:v>44832.168067129627</c:v>
                      </c:pt>
                      <c:pt idx="17504">
                        <c:v>44832.168078703704</c:v>
                      </c:pt>
                      <c:pt idx="17505">
                        <c:v>44832.168090277781</c:v>
                      </c:pt>
                      <c:pt idx="17506">
                        <c:v>44832.16810185185</c:v>
                      </c:pt>
                      <c:pt idx="17507">
                        <c:v>44832.168113425927</c:v>
                      </c:pt>
                      <c:pt idx="17508">
                        <c:v>44832.168124999997</c:v>
                      </c:pt>
                      <c:pt idx="17509">
                        <c:v>44832.168136574073</c:v>
                      </c:pt>
                      <c:pt idx="17510">
                        <c:v>44832.16814814815</c:v>
                      </c:pt>
                      <c:pt idx="17511">
                        <c:v>44832.16815972222</c:v>
                      </c:pt>
                      <c:pt idx="17512">
                        <c:v>44832.168171296296</c:v>
                      </c:pt>
                      <c:pt idx="17513">
                        <c:v>44832.168182870373</c:v>
                      </c:pt>
                      <c:pt idx="17514">
                        <c:v>44832.168194444443</c:v>
                      </c:pt>
                      <c:pt idx="17515">
                        <c:v>44832.168206018519</c:v>
                      </c:pt>
                      <c:pt idx="17516">
                        <c:v>44832.168217592596</c:v>
                      </c:pt>
                      <c:pt idx="17517">
                        <c:v>44832.168229166666</c:v>
                      </c:pt>
                      <c:pt idx="17518">
                        <c:v>44832.168240740742</c:v>
                      </c:pt>
                      <c:pt idx="17519">
                        <c:v>44832.168252314812</c:v>
                      </c:pt>
                      <c:pt idx="17520">
                        <c:v>44832.168263888889</c:v>
                      </c:pt>
                      <c:pt idx="17521">
                        <c:v>44832.168275462966</c:v>
                      </c:pt>
                      <c:pt idx="17522">
                        <c:v>44832.168287037035</c:v>
                      </c:pt>
                      <c:pt idx="17523">
                        <c:v>44832.168298611112</c:v>
                      </c:pt>
                      <c:pt idx="17524">
                        <c:v>44832.168310185189</c:v>
                      </c:pt>
                      <c:pt idx="17525">
                        <c:v>44832.168321759258</c:v>
                      </c:pt>
                      <c:pt idx="17526">
                        <c:v>44832.168333333335</c:v>
                      </c:pt>
                      <c:pt idx="17527">
                        <c:v>44832.168344907404</c:v>
                      </c:pt>
                      <c:pt idx="17528">
                        <c:v>44832.168356481481</c:v>
                      </c:pt>
                      <c:pt idx="17529">
                        <c:v>44832.168368055558</c:v>
                      </c:pt>
                      <c:pt idx="17530">
                        <c:v>44832.168379629627</c:v>
                      </c:pt>
                      <c:pt idx="17531">
                        <c:v>44832.168391203704</c:v>
                      </c:pt>
                      <c:pt idx="17532">
                        <c:v>44832.168402777781</c:v>
                      </c:pt>
                      <c:pt idx="17533">
                        <c:v>44832.168414351851</c:v>
                      </c:pt>
                      <c:pt idx="17534">
                        <c:v>44832.168425925927</c:v>
                      </c:pt>
                      <c:pt idx="17535">
                        <c:v>44832.168437499997</c:v>
                      </c:pt>
                      <c:pt idx="17536">
                        <c:v>44832.168449074074</c:v>
                      </c:pt>
                      <c:pt idx="17537">
                        <c:v>44832.16846064815</c:v>
                      </c:pt>
                      <c:pt idx="17538">
                        <c:v>44832.16847222222</c:v>
                      </c:pt>
                      <c:pt idx="17539">
                        <c:v>44832.168483796297</c:v>
                      </c:pt>
                      <c:pt idx="17540">
                        <c:v>44832.168495370373</c:v>
                      </c:pt>
                      <c:pt idx="17541">
                        <c:v>44832.168506944443</c:v>
                      </c:pt>
                      <c:pt idx="17542">
                        <c:v>44832.16851851852</c:v>
                      </c:pt>
                      <c:pt idx="17543">
                        <c:v>44832.168530092589</c:v>
                      </c:pt>
                      <c:pt idx="17544">
                        <c:v>44832.168541666666</c:v>
                      </c:pt>
                      <c:pt idx="17545">
                        <c:v>44832.168553240743</c:v>
                      </c:pt>
                      <c:pt idx="17546">
                        <c:v>44832.168564814812</c:v>
                      </c:pt>
                      <c:pt idx="17547">
                        <c:v>44832.168576388889</c:v>
                      </c:pt>
                      <c:pt idx="17548">
                        <c:v>44832.168587962966</c:v>
                      </c:pt>
                      <c:pt idx="17549">
                        <c:v>44832.168599537035</c:v>
                      </c:pt>
                      <c:pt idx="17550">
                        <c:v>44832.168611111112</c:v>
                      </c:pt>
                      <c:pt idx="17551">
                        <c:v>44832.168622685182</c:v>
                      </c:pt>
                      <c:pt idx="17552">
                        <c:v>44832.168634259258</c:v>
                      </c:pt>
                      <c:pt idx="17553">
                        <c:v>44832.168645833335</c:v>
                      </c:pt>
                      <c:pt idx="17554">
                        <c:v>44832.168657407405</c:v>
                      </c:pt>
                      <c:pt idx="17555">
                        <c:v>44832.168668981481</c:v>
                      </c:pt>
                      <c:pt idx="17556">
                        <c:v>44832.168680555558</c:v>
                      </c:pt>
                      <c:pt idx="17557">
                        <c:v>44832.168692129628</c:v>
                      </c:pt>
                      <c:pt idx="17558">
                        <c:v>44832.168703703705</c:v>
                      </c:pt>
                      <c:pt idx="17559">
                        <c:v>44832.168715277781</c:v>
                      </c:pt>
                      <c:pt idx="17560">
                        <c:v>44832.168726851851</c:v>
                      </c:pt>
                      <c:pt idx="17561">
                        <c:v>44832.168738425928</c:v>
                      </c:pt>
                      <c:pt idx="17562">
                        <c:v>44832.168749999997</c:v>
                      </c:pt>
                      <c:pt idx="17563">
                        <c:v>44832.168761574074</c:v>
                      </c:pt>
                      <c:pt idx="17564">
                        <c:v>44832.168773148151</c:v>
                      </c:pt>
                      <c:pt idx="17565">
                        <c:v>44832.16878472222</c:v>
                      </c:pt>
                      <c:pt idx="17566">
                        <c:v>44832.168796296297</c:v>
                      </c:pt>
                      <c:pt idx="17567">
                        <c:v>44832.168807870374</c:v>
                      </c:pt>
                      <c:pt idx="17568">
                        <c:v>44832.168819444443</c:v>
                      </c:pt>
                      <c:pt idx="17569">
                        <c:v>44832.16883101852</c:v>
                      </c:pt>
                      <c:pt idx="17570">
                        <c:v>44832.168842592589</c:v>
                      </c:pt>
                      <c:pt idx="17571">
                        <c:v>44832.168854166666</c:v>
                      </c:pt>
                      <c:pt idx="17572">
                        <c:v>44832.168865740743</c:v>
                      </c:pt>
                      <c:pt idx="17573">
                        <c:v>44832.168877314813</c:v>
                      </c:pt>
                      <c:pt idx="17574">
                        <c:v>44832.168888888889</c:v>
                      </c:pt>
                      <c:pt idx="17575">
                        <c:v>44832.168900462966</c:v>
                      </c:pt>
                      <c:pt idx="17576">
                        <c:v>44832.168912037036</c:v>
                      </c:pt>
                      <c:pt idx="17577">
                        <c:v>44832.168923611112</c:v>
                      </c:pt>
                      <c:pt idx="17578">
                        <c:v>44832.168935185182</c:v>
                      </c:pt>
                      <c:pt idx="17579">
                        <c:v>44832.168946759259</c:v>
                      </c:pt>
                      <c:pt idx="17580">
                        <c:v>44832.168958333335</c:v>
                      </c:pt>
                      <c:pt idx="17581">
                        <c:v>44832.168969907405</c:v>
                      </c:pt>
                      <c:pt idx="17582">
                        <c:v>44832.168981481482</c:v>
                      </c:pt>
                      <c:pt idx="17583">
                        <c:v>44832.168993055559</c:v>
                      </c:pt>
                      <c:pt idx="17584">
                        <c:v>44832.169004629628</c:v>
                      </c:pt>
                      <c:pt idx="17585">
                        <c:v>44832.169016203705</c:v>
                      </c:pt>
                      <c:pt idx="17586">
                        <c:v>44832.169027777774</c:v>
                      </c:pt>
                      <c:pt idx="17587">
                        <c:v>44832.169039351851</c:v>
                      </c:pt>
                      <c:pt idx="17588">
                        <c:v>44832.169050925928</c:v>
                      </c:pt>
                      <c:pt idx="17589">
                        <c:v>44832.169062499997</c:v>
                      </c:pt>
                      <c:pt idx="17590">
                        <c:v>44832.169074074074</c:v>
                      </c:pt>
                      <c:pt idx="17591">
                        <c:v>44832.169085648151</c:v>
                      </c:pt>
                      <c:pt idx="17592">
                        <c:v>44832.16909722222</c:v>
                      </c:pt>
                      <c:pt idx="17593">
                        <c:v>44832.169108796297</c:v>
                      </c:pt>
                      <c:pt idx="17594">
                        <c:v>44832.169120370374</c:v>
                      </c:pt>
                      <c:pt idx="17595">
                        <c:v>44832.169131944444</c:v>
                      </c:pt>
                      <c:pt idx="17596">
                        <c:v>44832.16914351852</c:v>
                      </c:pt>
                      <c:pt idx="17597">
                        <c:v>44832.16915509259</c:v>
                      </c:pt>
                      <c:pt idx="17598">
                        <c:v>44832.169166666667</c:v>
                      </c:pt>
                      <c:pt idx="17599">
                        <c:v>44832.169178240743</c:v>
                      </c:pt>
                      <c:pt idx="17600">
                        <c:v>44832.169189814813</c:v>
                      </c:pt>
                      <c:pt idx="17601">
                        <c:v>44832.16920138889</c:v>
                      </c:pt>
                      <c:pt idx="17602">
                        <c:v>44832.169212962966</c:v>
                      </c:pt>
                      <c:pt idx="17603">
                        <c:v>44832.169224537036</c:v>
                      </c:pt>
                      <c:pt idx="17604">
                        <c:v>44832.169236111113</c:v>
                      </c:pt>
                      <c:pt idx="17605">
                        <c:v>44832.169247685182</c:v>
                      </c:pt>
                      <c:pt idx="17606">
                        <c:v>44832.169259259259</c:v>
                      </c:pt>
                      <c:pt idx="17607">
                        <c:v>44832.169270833336</c:v>
                      </c:pt>
                      <c:pt idx="17608">
                        <c:v>44832.169282407405</c:v>
                      </c:pt>
                      <c:pt idx="17609">
                        <c:v>44832.169293981482</c:v>
                      </c:pt>
                      <c:pt idx="17610">
                        <c:v>44832.169305555559</c:v>
                      </c:pt>
                      <c:pt idx="17611">
                        <c:v>44832.169317129628</c:v>
                      </c:pt>
                      <c:pt idx="17612">
                        <c:v>44832.169328703705</c:v>
                      </c:pt>
                      <c:pt idx="17613">
                        <c:v>44832.169340277775</c:v>
                      </c:pt>
                      <c:pt idx="17614">
                        <c:v>44832.169351851851</c:v>
                      </c:pt>
                      <c:pt idx="17615">
                        <c:v>44832.169363425928</c:v>
                      </c:pt>
                      <c:pt idx="17616">
                        <c:v>44832.169374999998</c:v>
                      </c:pt>
                      <c:pt idx="17617">
                        <c:v>44832.169386574074</c:v>
                      </c:pt>
                      <c:pt idx="17618">
                        <c:v>44832.169398148151</c:v>
                      </c:pt>
                      <c:pt idx="17619">
                        <c:v>44832.169409722221</c:v>
                      </c:pt>
                      <c:pt idx="17620">
                        <c:v>44832.169421296298</c:v>
                      </c:pt>
                      <c:pt idx="17621">
                        <c:v>44832.169432870367</c:v>
                      </c:pt>
                      <c:pt idx="17622">
                        <c:v>44832.169444444444</c:v>
                      </c:pt>
                      <c:pt idx="17623">
                        <c:v>44832.169456018521</c:v>
                      </c:pt>
                      <c:pt idx="17624">
                        <c:v>44832.16946759259</c:v>
                      </c:pt>
                      <c:pt idx="17625">
                        <c:v>44832.169479166667</c:v>
                      </c:pt>
                      <c:pt idx="17626">
                        <c:v>44832.169490740744</c:v>
                      </c:pt>
                      <c:pt idx="17627">
                        <c:v>44832.169502314813</c:v>
                      </c:pt>
                      <c:pt idx="17628">
                        <c:v>44832.16951388889</c:v>
                      </c:pt>
                      <c:pt idx="17629">
                        <c:v>44832.169525462959</c:v>
                      </c:pt>
                      <c:pt idx="17630">
                        <c:v>44832.169537037036</c:v>
                      </c:pt>
                      <c:pt idx="17631">
                        <c:v>44832.169548611113</c:v>
                      </c:pt>
                      <c:pt idx="17632">
                        <c:v>44832.169560185182</c:v>
                      </c:pt>
                      <c:pt idx="17633">
                        <c:v>44832.169571759259</c:v>
                      </c:pt>
                      <c:pt idx="17634">
                        <c:v>44832.169583333336</c:v>
                      </c:pt>
                      <c:pt idx="17635">
                        <c:v>44832.169594907406</c:v>
                      </c:pt>
                      <c:pt idx="17636">
                        <c:v>44832.169606481482</c:v>
                      </c:pt>
                      <c:pt idx="17637">
                        <c:v>44832.169618055559</c:v>
                      </c:pt>
                      <c:pt idx="17638">
                        <c:v>44832.169629629629</c:v>
                      </c:pt>
                      <c:pt idx="17639">
                        <c:v>44832.169641203705</c:v>
                      </c:pt>
                      <c:pt idx="17640">
                        <c:v>44832.169652777775</c:v>
                      </c:pt>
                      <c:pt idx="17641">
                        <c:v>44832.169664351852</c:v>
                      </c:pt>
                      <c:pt idx="17642">
                        <c:v>44832.169675925928</c:v>
                      </c:pt>
                      <c:pt idx="17643">
                        <c:v>44832.169687499998</c:v>
                      </c:pt>
                      <c:pt idx="17644">
                        <c:v>44832.169699074075</c:v>
                      </c:pt>
                      <c:pt idx="17645">
                        <c:v>44832.169710648152</c:v>
                      </c:pt>
                      <c:pt idx="17646">
                        <c:v>44832.169722222221</c:v>
                      </c:pt>
                      <c:pt idx="17647">
                        <c:v>44832.169733796298</c:v>
                      </c:pt>
                      <c:pt idx="17648">
                        <c:v>44832.169745370367</c:v>
                      </c:pt>
                      <c:pt idx="17649">
                        <c:v>44832.169756944444</c:v>
                      </c:pt>
                      <c:pt idx="17650">
                        <c:v>44832.169768518521</c:v>
                      </c:pt>
                      <c:pt idx="17651">
                        <c:v>44832.16978009259</c:v>
                      </c:pt>
                      <c:pt idx="17652">
                        <c:v>44832.169791666667</c:v>
                      </c:pt>
                      <c:pt idx="17653">
                        <c:v>44832.169803240744</c:v>
                      </c:pt>
                      <c:pt idx="17654">
                        <c:v>44832.16982638889</c:v>
                      </c:pt>
                      <c:pt idx="17655">
                        <c:v>44832.16983796296</c:v>
                      </c:pt>
                      <c:pt idx="17656">
                        <c:v>44832.169849537036</c:v>
                      </c:pt>
                      <c:pt idx="17657">
                        <c:v>44832.169861111113</c:v>
                      </c:pt>
                      <c:pt idx="17658">
                        <c:v>44832.169872685183</c:v>
                      </c:pt>
                      <c:pt idx="17659">
                        <c:v>44832.16988425926</c:v>
                      </c:pt>
                      <c:pt idx="17660">
                        <c:v>44832.169895833336</c:v>
                      </c:pt>
                      <c:pt idx="17661">
                        <c:v>44832.169907407406</c:v>
                      </c:pt>
                      <c:pt idx="17662">
                        <c:v>44832.169918981483</c:v>
                      </c:pt>
                      <c:pt idx="17663">
                        <c:v>44832.169930555552</c:v>
                      </c:pt>
                      <c:pt idx="17664">
                        <c:v>44832.169942129629</c:v>
                      </c:pt>
                      <c:pt idx="17665">
                        <c:v>44832.169953703706</c:v>
                      </c:pt>
                      <c:pt idx="17666">
                        <c:v>44832.169965277775</c:v>
                      </c:pt>
                      <c:pt idx="17667">
                        <c:v>44832.169976851852</c:v>
                      </c:pt>
                      <c:pt idx="17668">
                        <c:v>44832.169988425929</c:v>
                      </c:pt>
                      <c:pt idx="17669">
                        <c:v>44832.17</c:v>
                      </c:pt>
                      <c:pt idx="17670">
                        <c:v>44832.170011574075</c:v>
                      </c:pt>
                      <c:pt idx="17671">
                        <c:v>44832.170023148145</c:v>
                      </c:pt>
                      <c:pt idx="17672">
                        <c:v>44832.170034722221</c:v>
                      </c:pt>
                      <c:pt idx="17673">
                        <c:v>44832.170046296298</c:v>
                      </c:pt>
                      <c:pt idx="17674">
                        <c:v>44832.170057870368</c:v>
                      </c:pt>
                      <c:pt idx="17675">
                        <c:v>44832.170069444444</c:v>
                      </c:pt>
                      <c:pt idx="17676">
                        <c:v>44832.170081018521</c:v>
                      </c:pt>
                      <c:pt idx="17677">
                        <c:v>44832.170092592591</c:v>
                      </c:pt>
                      <c:pt idx="17678">
                        <c:v>44832.170104166667</c:v>
                      </c:pt>
                      <c:pt idx="17679">
                        <c:v>44832.170115740744</c:v>
                      </c:pt>
                      <c:pt idx="17680">
                        <c:v>44832.170127314814</c:v>
                      </c:pt>
                      <c:pt idx="17681">
                        <c:v>44832.170138888891</c:v>
                      </c:pt>
                      <c:pt idx="17682">
                        <c:v>44832.17015046296</c:v>
                      </c:pt>
                      <c:pt idx="17683">
                        <c:v>44832.170162037037</c:v>
                      </c:pt>
                      <c:pt idx="17684">
                        <c:v>44832.170173611114</c:v>
                      </c:pt>
                      <c:pt idx="17685">
                        <c:v>44832.170185185183</c:v>
                      </c:pt>
                      <c:pt idx="17686">
                        <c:v>44832.17019675926</c:v>
                      </c:pt>
                      <c:pt idx="17687">
                        <c:v>44832.170208333337</c:v>
                      </c:pt>
                      <c:pt idx="17688">
                        <c:v>44832.170219907406</c:v>
                      </c:pt>
                      <c:pt idx="17689">
                        <c:v>44832.170231481483</c:v>
                      </c:pt>
                      <c:pt idx="17690">
                        <c:v>44832.170243055552</c:v>
                      </c:pt>
                      <c:pt idx="17691">
                        <c:v>44832.170254629629</c:v>
                      </c:pt>
                      <c:pt idx="17692">
                        <c:v>44832.170266203706</c:v>
                      </c:pt>
                      <c:pt idx="17693">
                        <c:v>44832.170277777775</c:v>
                      </c:pt>
                      <c:pt idx="17694">
                        <c:v>44832.170289351852</c:v>
                      </c:pt>
                      <c:pt idx="17695">
                        <c:v>44832.170300925929</c:v>
                      </c:pt>
                      <c:pt idx="17696">
                        <c:v>44832.170312499999</c:v>
                      </c:pt>
                      <c:pt idx="17697">
                        <c:v>44832.170324074075</c:v>
                      </c:pt>
                      <c:pt idx="17698">
                        <c:v>44832.170335648145</c:v>
                      </c:pt>
                      <c:pt idx="17699">
                        <c:v>44832.170347222222</c:v>
                      </c:pt>
                      <c:pt idx="17700">
                        <c:v>44832.170358796298</c:v>
                      </c:pt>
                      <c:pt idx="17701">
                        <c:v>44832.170370370368</c:v>
                      </c:pt>
                      <c:pt idx="17702">
                        <c:v>44832.170381944445</c:v>
                      </c:pt>
                      <c:pt idx="17703">
                        <c:v>44832.170393518521</c:v>
                      </c:pt>
                      <c:pt idx="17704">
                        <c:v>44832.170405092591</c:v>
                      </c:pt>
                      <c:pt idx="17705">
                        <c:v>44832.170416666668</c:v>
                      </c:pt>
                      <c:pt idx="17706">
                        <c:v>44832.170428240737</c:v>
                      </c:pt>
                      <c:pt idx="17707">
                        <c:v>44832.170439814814</c:v>
                      </c:pt>
                      <c:pt idx="17708">
                        <c:v>44832.170451388891</c:v>
                      </c:pt>
                      <c:pt idx="17709">
                        <c:v>44832.17046296296</c:v>
                      </c:pt>
                      <c:pt idx="17710">
                        <c:v>44832.170474537037</c:v>
                      </c:pt>
                      <c:pt idx="17711">
                        <c:v>44832.170486111114</c:v>
                      </c:pt>
                      <c:pt idx="17712">
                        <c:v>44832.170497685183</c:v>
                      </c:pt>
                      <c:pt idx="17713">
                        <c:v>44832.17050925926</c:v>
                      </c:pt>
                      <c:pt idx="17714">
                        <c:v>44832.170520833337</c:v>
                      </c:pt>
                      <c:pt idx="17715">
                        <c:v>44832.170532407406</c:v>
                      </c:pt>
                      <c:pt idx="17716">
                        <c:v>44832.170543981483</c:v>
                      </c:pt>
                      <c:pt idx="17717">
                        <c:v>44832.170555555553</c:v>
                      </c:pt>
                      <c:pt idx="17718">
                        <c:v>44832.170567129629</c:v>
                      </c:pt>
                      <c:pt idx="17719">
                        <c:v>44832.170578703706</c:v>
                      </c:pt>
                      <c:pt idx="17720">
                        <c:v>44832.170590277776</c:v>
                      </c:pt>
                      <c:pt idx="17721">
                        <c:v>44832.170601851853</c:v>
                      </c:pt>
                      <c:pt idx="17722">
                        <c:v>44832.170613425929</c:v>
                      </c:pt>
                      <c:pt idx="17723">
                        <c:v>44832.170624999999</c:v>
                      </c:pt>
                      <c:pt idx="17724">
                        <c:v>44832.170636574076</c:v>
                      </c:pt>
                      <c:pt idx="17725">
                        <c:v>44832.170648148145</c:v>
                      </c:pt>
                      <c:pt idx="17726">
                        <c:v>44832.170659722222</c:v>
                      </c:pt>
                      <c:pt idx="17727">
                        <c:v>44832.170671296299</c:v>
                      </c:pt>
                      <c:pt idx="17728">
                        <c:v>44832.170682870368</c:v>
                      </c:pt>
                      <c:pt idx="17729">
                        <c:v>44832.170694444445</c:v>
                      </c:pt>
                      <c:pt idx="17730">
                        <c:v>44832.170706018522</c:v>
                      </c:pt>
                      <c:pt idx="17731">
                        <c:v>44832.170717592591</c:v>
                      </c:pt>
                      <c:pt idx="17732">
                        <c:v>44832.170729166668</c:v>
                      </c:pt>
                      <c:pt idx="17733">
                        <c:v>44832.170740740738</c:v>
                      </c:pt>
                      <c:pt idx="17734">
                        <c:v>44832.170752314814</c:v>
                      </c:pt>
                      <c:pt idx="17735">
                        <c:v>44832.170763888891</c:v>
                      </c:pt>
                      <c:pt idx="17736">
                        <c:v>44832.170775462961</c:v>
                      </c:pt>
                      <c:pt idx="17737">
                        <c:v>44832.170787037037</c:v>
                      </c:pt>
                      <c:pt idx="17738">
                        <c:v>44832.170798611114</c:v>
                      </c:pt>
                      <c:pt idx="17739">
                        <c:v>44832.170810185184</c:v>
                      </c:pt>
                      <c:pt idx="17740">
                        <c:v>44832.17082175926</c:v>
                      </c:pt>
                      <c:pt idx="17741">
                        <c:v>44832.17083333333</c:v>
                      </c:pt>
                      <c:pt idx="17742">
                        <c:v>44832.170844907407</c:v>
                      </c:pt>
                      <c:pt idx="17743">
                        <c:v>44832.170856481483</c:v>
                      </c:pt>
                      <c:pt idx="17744">
                        <c:v>44832.170868055553</c:v>
                      </c:pt>
                      <c:pt idx="17745">
                        <c:v>44832.17087962963</c:v>
                      </c:pt>
                      <c:pt idx="17746">
                        <c:v>44832.170891203707</c:v>
                      </c:pt>
                      <c:pt idx="17747">
                        <c:v>44832.170902777776</c:v>
                      </c:pt>
                      <c:pt idx="17748">
                        <c:v>44832.170914351853</c:v>
                      </c:pt>
                      <c:pt idx="17749">
                        <c:v>44832.170925925922</c:v>
                      </c:pt>
                      <c:pt idx="17750">
                        <c:v>44832.170937499999</c:v>
                      </c:pt>
                      <c:pt idx="17751">
                        <c:v>44832.170949074076</c:v>
                      </c:pt>
                      <c:pt idx="17752">
                        <c:v>44832.170960648145</c:v>
                      </c:pt>
                      <c:pt idx="17753">
                        <c:v>44832.170972222222</c:v>
                      </c:pt>
                      <c:pt idx="17754">
                        <c:v>44832.170983796299</c:v>
                      </c:pt>
                      <c:pt idx="17755">
                        <c:v>44832.170995370368</c:v>
                      </c:pt>
                      <c:pt idx="17756">
                        <c:v>44832.171006944445</c:v>
                      </c:pt>
                      <c:pt idx="17757">
                        <c:v>44832.171018518522</c:v>
                      </c:pt>
                      <c:pt idx="17758">
                        <c:v>44832.171030092592</c:v>
                      </c:pt>
                      <c:pt idx="17759">
                        <c:v>44832.171041666668</c:v>
                      </c:pt>
                      <c:pt idx="17760">
                        <c:v>44832.171053240738</c:v>
                      </c:pt>
                      <c:pt idx="17761">
                        <c:v>44832.171064814815</c:v>
                      </c:pt>
                      <c:pt idx="17762">
                        <c:v>44832.171076388891</c:v>
                      </c:pt>
                      <c:pt idx="17763">
                        <c:v>44832.171087962961</c:v>
                      </c:pt>
                      <c:pt idx="17764">
                        <c:v>44832.171099537038</c:v>
                      </c:pt>
                      <c:pt idx="17765">
                        <c:v>44832.171111111114</c:v>
                      </c:pt>
                      <c:pt idx="17766">
                        <c:v>44832.171122685184</c:v>
                      </c:pt>
                      <c:pt idx="17767">
                        <c:v>44832.171134259261</c:v>
                      </c:pt>
                      <c:pt idx="17768">
                        <c:v>44832.17114583333</c:v>
                      </c:pt>
                      <c:pt idx="17769">
                        <c:v>44832.171157407407</c:v>
                      </c:pt>
                      <c:pt idx="17770">
                        <c:v>44832.171168981484</c:v>
                      </c:pt>
                      <c:pt idx="17771">
                        <c:v>44832.171180555553</c:v>
                      </c:pt>
                      <c:pt idx="17772">
                        <c:v>44832.17119212963</c:v>
                      </c:pt>
                      <c:pt idx="17773">
                        <c:v>44832.171203703707</c:v>
                      </c:pt>
                      <c:pt idx="17774">
                        <c:v>44832.171215277776</c:v>
                      </c:pt>
                      <c:pt idx="17775">
                        <c:v>44832.171226851853</c:v>
                      </c:pt>
                      <c:pt idx="17776">
                        <c:v>44832.171238425923</c:v>
                      </c:pt>
                      <c:pt idx="17777">
                        <c:v>44832.171249999999</c:v>
                      </c:pt>
                      <c:pt idx="17778">
                        <c:v>44832.171261574076</c:v>
                      </c:pt>
                      <c:pt idx="17779">
                        <c:v>44832.171273148146</c:v>
                      </c:pt>
                      <c:pt idx="17780">
                        <c:v>44832.171284722222</c:v>
                      </c:pt>
                      <c:pt idx="17781">
                        <c:v>44832.171296296299</c:v>
                      </c:pt>
                      <c:pt idx="17782">
                        <c:v>44832.171307870369</c:v>
                      </c:pt>
                      <c:pt idx="17783">
                        <c:v>44832.171319444446</c:v>
                      </c:pt>
                      <c:pt idx="17784">
                        <c:v>44832.171331018515</c:v>
                      </c:pt>
                      <c:pt idx="17785">
                        <c:v>44832.171342592592</c:v>
                      </c:pt>
                      <c:pt idx="17786">
                        <c:v>44832.171354166669</c:v>
                      </c:pt>
                      <c:pt idx="17787">
                        <c:v>44832.171365740738</c:v>
                      </c:pt>
                      <c:pt idx="17788">
                        <c:v>44832.171377314815</c:v>
                      </c:pt>
                      <c:pt idx="17789">
                        <c:v>44832.171388888892</c:v>
                      </c:pt>
                      <c:pt idx="17790">
                        <c:v>44832.171400462961</c:v>
                      </c:pt>
                      <c:pt idx="17791">
                        <c:v>44832.171412037038</c:v>
                      </c:pt>
                      <c:pt idx="17792">
                        <c:v>44832.171423611115</c:v>
                      </c:pt>
                      <c:pt idx="17793">
                        <c:v>44832.171435185184</c:v>
                      </c:pt>
                      <c:pt idx="17794">
                        <c:v>44832.171446759261</c:v>
                      </c:pt>
                      <c:pt idx="17795">
                        <c:v>44832.171458333331</c:v>
                      </c:pt>
                      <c:pt idx="17796">
                        <c:v>44832.171469907407</c:v>
                      </c:pt>
                      <c:pt idx="17797">
                        <c:v>44832.171481481484</c:v>
                      </c:pt>
                      <c:pt idx="17798">
                        <c:v>44832.171493055554</c:v>
                      </c:pt>
                      <c:pt idx="17799">
                        <c:v>44832.17150462963</c:v>
                      </c:pt>
                      <c:pt idx="17800">
                        <c:v>44832.171516203707</c:v>
                      </c:pt>
                      <c:pt idx="17801">
                        <c:v>44832.171527777777</c:v>
                      </c:pt>
                      <c:pt idx="17802">
                        <c:v>44832.171539351853</c:v>
                      </c:pt>
                      <c:pt idx="17803">
                        <c:v>44832.171550925923</c:v>
                      </c:pt>
                      <c:pt idx="17804">
                        <c:v>44832.1715625</c:v>
                      </c:pt>
                      <c:pt idx="17805">
                        <c:v>44832.171574074076</c:v>
                      </c:pt>
                      <c:pt idx="17806">
                        <c:v>44832.171585648146</c:v>
                      </c:pt>
                      <c:pt idx="17807">
                        <c:v>44832.171597222223</c:v>
                      </c:pt>
                      <c:pt idx="17808">
                        <c:v>44832.1716087963</c:v>
                      </c:pt>
                      <c:pt idx="17809">
                        <c:v>44832.171620370369</c:v>
                      </c:pt>
                      <c:pt idx="17810">
                        <c:v>44832.171631944446</c:v>
                      </c:pt>
                      <c:pt idx="17811">
                        <c:v>44832.171643518515</c:v>
                      </c:pt>
                      <c:pt idx="17812">
                        <c:v>44832.171655092592</c:v>
                      </c:pt>
                      <c:pt idx="17813">
                        <c:v>44832.171666666669</c:v>
                      </c:pt>
                      <c:pt idx="17814">
                        <c:v>44832.171678240738</c:v>
                      </c:pt>
                      <c:pt idx="17815">
                        <c:v>44832.171689814815</c:v>
                      </c:pt>
                      <c:pt idx="17816">
                        <c:v>44832.171701388892</c:v>
                      </c:pt>
                      <c:pt idx="17817">
                        <c:v>44832.171712962961</c:v>
                      </c:pt>
                      <c:pt idx="17818">
                        <c:v>44832.171724537038</c:v>
                      </c:pt>
                      <c:pt idx="17819">
                        <c:v>44832.171736111108</c:v>
                      </c:pt>
                      <c:pt idx="17820">
                        <c:v>44832.171747685185</c:v>
                      </c:pt>
                      <c:pt idx="17821">
                        <c:v>44832.171759259261</c:v>
                      </c:pt>
                      <c:pt idx="17822">
                        <c:v>44832.171770833331</c:v>
                      </c:pt>
                      <c:pt idx="17823">
                        <c:v>44832.171782407408</c:v>
                      </c:pt>
                      <c:pt idx="17824">
                        <c:v>44832.171793981484</c:v>
                      </c:pt>
                      <c:pt idx="17825">
                        <c:v>44832.171805555554</c:v>
                      </c:pt>
                      <c:pt idx="17826">
                        <c:v>44832.171817129631</c:v>
                      </c:pt>
                      <c:pt idx="17827">
                        <c:v>44832.1718287037</c:v>
                      </c:pt>
                      <c:pt idx="17828">
                        <c:v>44832.171840277777</c:v>
                      </c:pt>
                      <c:pt idx="17829">
                        <c:v>44832.171851851854</c:v>
                      </c:pt>
                      <c:pt idx="17830">
                        <c:v>44832.171863425923</c:v>
                      </c:pt>
                      <c:pt idx="17831">
                        <c:v>44832.171875</c:v>
                      </c:pt>
                      <c:pt idx="17832">
                        <c:v>44832.171886574077</c:v>
                      </c:pt>
                      <c:pt idx="17833">
                        <c:v>44832.171898148146</c:v>
                      </c:pt>
                      <c:pt idx="17834">
                        <c:v>44832.171909722223</c:v>
                      </c:pt>
                      <c:pt idx="17835">
                        <c:v>44832.1719212963</c:v>
                      </c:pt>
                      <c:pt idx="17836">
                        <c:v>44832.171932870369</c:v>
                      </c:pt>
                      <c:pt idx="17837">
                        <c:v>44832.171944444446</c:v>
                      </c:pt>
                      <c:pt idx="17838">
                        <c:v>44832.171956018516</c:v>
                      </c:pt>
                      <c:pt idx="17839">
                        <c:v>44832.171967592592</c:v>
                      </c:pt>
                      <c:pt idx="17840">
                        <c:v>44832.171979166669</c:v>
                      </c:pt>
                      <c:pt idx="17841">
                        <c:v>44832.171990740739</c:v>
                      </c:pt>
                      <c:pt idx="17842">
                        <c:v>44832.172002314815</c:v>
                      </c:pt>
                      <c:pt idx="17843">
                        <c:v>44832.172013888892</c:v>
                      </c:pt>
                      <c:pt idx="17844">
                        <c:v>44832.172025462962</c:v>
                      </c:pt>
                      <c:pt idx="17845">
                        <c:v>44832.172037037039</c:v>
                      </c:pt>
                      <c:pt idx="17846">
                        <c:v>44832.172048611108</c:v>
                      </c:pt>
                      <c:pt idx="17847">
                        <c:v>44832.172060185185</c:v>
                      </c:pt>
                      <c:pt idx="17848">
                        <c:v>44832.172071759262</c:v>
                      </c:pt>
                      <c:pt idx="17849">
                        <c:v>44832.172083333331</c:v>
                      </c:pt>
                      <c:pt idx="17850">
                        <c:v>44832.172094907408</c:v>
                      </c:pt>
                      <c:pt idx="17851">
                        <c:v>44832.172106481485</c:v>
                      </c:pt>
                      <c:pt idx="17852">
                        <c:v>44832.172118055554</c:v>
                      </c:pt>
                      <c:pt idx="17853">
                        <c:v>44832.172129629631</c:v>
                      </c:pt>
                      <c:pt idx="17854">
                        <c:v>44832.1721412037</c:v>
                      </c:pt>
                      <c:pt idx="17855">
                        <c:v>44832.172152777777</c:v>
                      </c:pt>
                      <c:pt idx="17856">
                        <c:v>44832.172164351854</c:v>
                      </c:pt>
                      <c:pt idx="17857">
                        <c:v>44832.172175925924</c:v>
                      </c:pt>
                      <c:pt idx="17858">
                        <c:v>44832.1721875</c:v>
                      </c:pt>
                      <c:pt idx="17859">
                        <c:v>44832.172199074077</c:v>
                      </c:pt>
                      <c:pt idx="17860">
                        <c:v>44832.172210648147</c:v>
                      </c:pt>
                      <c:pt idx="17861">
                        <c:v>44832.172222222223</c:v>
                      </c:pt>
                      <c:pt idx="17862">
                        <c:v>44832.172233796293</c:v>
                      </c:pt>
                      <c:pt idx="17863">
                        <c:v>44832.17224537037</c:v>
                      </c:pt>
                      <c:pt idx="17864">
                        <c:v>44832.172256944446</c:v>
                      </c:pt>
                      <c:pt idx="17865">
                        <c:v>44832.172268518516</c:v>
                      </c:pt>
                      <c:pt idx="17866">
                        <c:v>44832.172280092593</c:v>
                      </c:pt>
                      <c:pt idx="17867">
                        <c:v>44832.172291666669</c:v>
                      </c:pt>
                      <c:pt idx="17868">
                        <c:v>44832.172303240739</c:v>
                      </c:pt>
                      <c:pt idx="17869">
                        <c:v>44832.172314814816</c:v>
                      </c:pt>
                      <c:pt idx="17870">
                        <c:v>44832.172326388885</c:v>
                      </c:pt>
                      <c:pt idx="17871">
                        <c:v>44832.172337962962</c:v>
                      </c:pt>
                      <c:pt idx="17872">
                        <c:v>44832.172349537039</c:v>
                      </c:pt>
                      <c:pt idx="17873">
                        <c:v>44832.172361111108</c:v>
                      </c:pt>
                      <c:pt idx="17874">
                        <c:v>44832.172372685185</c:v>
                      </c:pt>
                      <c:pt idx="17875">
                        <c:v>44832.172384259262</c:v>
                      </c:pt>
                      <c:pt idx="17876">
                        <c:v>44832.172395833331</c:v>
                      </c:pt>
                      <c:pt idx="17877">
                        <c:v>44832.172407407408</c:v>
                      </c:pt>
                      <c:pt idx="17878">
                        <c:v>44832.172418981485</c:v>
                      </c:pt>
                      <c:pt idx="17879">
                        <c:v>44832.172430555554</c:v>
                      </c:pt>
                      <c:pt idx="17880">
                        <c:v>44832.172442129631</c:v>
                      </c:pt>
                      <c:pt idx="17881">
                        <c:v>44832.172453703701</c:v>
                      </c:pt>
                      <c:pt idx="17882">
                        <c:v>44832.172465277778</c:v>
                      </c:pt>
                      <c:pt idx="17883">
                        <c:v>44832.172476851854</c:v>
                      </c:pt>
                      <c:pt idx="17884">
                        <c:v>44832.172488425924</c:v>
                      </c:pt>
                      <c:pt idx="17885">
                        <c:v>44832.172500000001</c:v>
                      </c:pt>
                      <c:pt idx="17886">
                        <c:v>44832.172511574077</c:v>
                      </c:pt>
                      <c:pt idx="17887">
                        <c:v>44832.172523148147</c:v>
                      </c:pt>
                      <c:pt idx="17888">
                        <c:v>44832.172534722224</c:v>
                      </c:pt>
                      <c:pt idx="17889">
                        <c:v>44832.172546296293</c:v>
                      </c:pt>
                      <c:pt idx="17890">
                        <c:v>44832.17255787037</c:v>
                      </c:pt>
                      <c:pt idx="17891">
                        <c:v>44832.172569444447</c:v>
                      </c:pt>
                      <c:pt idx="17892">
                        <c:v>44832.172581018516</c:v>
                      </c:pt>
                      <c:pt idx="17893">
                        <c:v>44832.172592592593</c:v>
                      </c:pt>
                      <c:pt idx="17894">
                        <c:v>44832.17260416667</c:v>
                      </c:pt>
                      <c:pt idx="17895">
                        <c:v>44832.172615740739</c:v>
                      </c:pt>
                      <c:pt idx="17896">
                        <c:v>44832.172627314816</c:v>
                      </c:pt>
                      <c:pt idx="17897">
                        <c:v>44832.172638888886</c:v>
                      </c:pt>
                      <c:pt idx="17898">
                        <c:v>44832.172650462962</c:v>
                      </c:pt>
                      <c:pt idx="17899">
                        <c:v>44832.172662037039</c:v>
                      </c:pt>
                      <c:pt idx="17900">
                        <c:v>44832.172673611109</c:v>
                      </c:pt>
                      <c:pt idx="17901">
                        <c:v>44832.172685185185</c:v>
                      </c:pt>
                      <c:pt idx="17902">
                        <c:v>44832.172696759262</c:v>
                      </c:pt>
                      <c:pt idx="17903">
                        <c:v>44832.172708333332</c:v>
                      </c:pt>
                      <c:pt idx="17904">
                        <c:v>44832.172719907408</c:v>
                      </c:pt>
                      <c:pt idx="17905">
                        <c:v>44832.172731481478</c:v>
                      </c:pt>
                      <c:pt idx="17906">
                        <c:v>44832.172743055555</c:v>
                      </c:pt>
                      <c:pt idx="17907">
                        <c:v>44832.172754629632</c:v>
                      </c:pt>
                      <c:pt idx="17908">
                        <c:v>44832.172766203701</c:v>
                      </c:pt>
                      <c:pt idx="17909">
                        <c:v>44832.172777777778</c:v>
                      </c:pt>
                      <c:pt idx="17910">
                        <c:v>44832.172789351855</c:v>
                      </c:pt>
                      <c:pt idx="17911">
                        <c:v>44832.172800925924</c:v>
                      </c:pt>
                      <c:pt idx="17912">
                        <c:v>44832.172824074078</c:v>
                      </c:pt>
                      <c:pt idx="17913">
                        <c:v>44832.172835648147</c:v>
                      </c:pt>
                      <c:pt idx="17914">
                        <c:v>44832.172847222224</c:v>
                      </c:pt>
                      <c:pt idx="17915">
                        <c:v>44832.172858796293</c:v>
                      </c:pt>
                      <c:pt idx="17916">
                        <c:v>44832.17287037037</c:v>
                      </c:pt>
                      <c:pt idx="17917">
                        <c:v>44832.172881944447</c:v>
                      </c:pt>
                      <c:pt idx="17918">
                        <c:v>44832.172893518517</c:v>
                      </c:pt>
                      <c:pt idx="17919">
                        <c:v>44832.172905092593</c:v>
                      </c:pt>
                      <c:pt idx="17920">
                        <c:v>44832.17291666667</c:v>
                      </c:pt>
                      <c:pt idx="17921">
                        <c:v>44832.17292824074</c:v>
                      </c:pt>
                      <c:pt idx="17922">
                        <c:v>44832.172939814816</c:v>
                      </c:pt>
                      <c:pt idx="17923">
                        <c:v>44832.172951388886</c:v>
                      </c:pt>
                      <c:pt idx="17924">
                        <c:v>44832.172962962963</c:v>
                      </c:pt>
                      <c:pt idx="17925">
                        <c:v>44832.172974537039</c:v>
                      </c:pt>
                      <c:pt idx="17926">
                        <c:v>44832.172986111109</c:v>
                      </c:pt>
                      <c:pt idx="17927">
                        <c:v>44832.172997685186</c:v>
                      </c:pt>
                      <c:pt idx="17928">
                        <c:v>44832.173009259262</c:v>
                      </c:pt>
                      <c:pt idx="17929">
                        <c:v>44832.173020833332</c:v>
                      </c:pt>
                      <c:pt idx="17930">
                        <c:v>44832.173032407409</c:v>
                      </c:pt>
                      <c:pt idx="17931">
                        <c:v>44832.173043981478</c:v>
                      </c:pt>
                      <c:pt idx="17932">
                        <c:v>44832.173055555555</c:v>
                      </c:pt>
                      <c:pt idx="17933">
                        <c:v>44832.173067129632</c:v>
                      </c:pt>
                      <c:pt idx="17934">
                        <c:v>44832.173078703701</c:v>
                      </c:pt>
                      <c:pt idx="17935">
                        <c:v>44832.173090277778</c:v>
                      </c:pt>
                      <c:pt idx="17936">
                        <c:v>44832.173101851855</c:v>
                      </c:pt>
                      <c:pt idx="17937">
                        <c:v>44832.173113425924</c:v>
                      </c:pt>
                      <c:pt idx="17938">
                        <c:v>44832.173125000001</c:v>
                      </c:pt>
                      <c:pt idx="17939">
                        <c:v>44832.173136574071</c:v>
                      </c:pt>
                      <c:pt idx="17940">
                        <c:v>44832.173148148147</c:v>
                      </c:pt>
                      <c:pt idx="17941">
                        <c:v>44832.173159722224</c:v>
                      </c:pt>
                      <c:pt idx="17942">
                        <c:v>44832.173171296294</c:v>
                      </c:pt>
                      <c:pt idx="17943">
                        <c:v>44832.173182870371</c:v>
                      </c:pt>
                      <c:pt idx="17944">
                        <c:v>44832.173194444447</c:v>
                      </c:pt>
                      <c:pt idx="17945">
                        <c:v>44832.173206018517</c:v>
                      </c:pt>
                      <c:pt idx="17946">
                        <c:v>44832.173217592594</c:v>
                      </c:pt>
                      <c:pt idx="17947">
                        <c:v>44832.173229166663</c:v>
                      </c:pt>
                      <c:pt idx="17948">
                        <c:v>44832.17324074074</c:v>
                      </c:pt>
                      <c:pt idx="17949">
                        <c:v>44832.173252314817</c:v>
                      </c:pt>
                      <c:pt idx="17950">
                        <c:v>44832.173263888886</c:v>
                      </c:pt>
                      <c:pt idx="17951">
                        <c:v>44832.173275462963</c:v>
                      </c:pt>
                      <c:pt idx="17952">
                        <c:v>44832.17328703704</c:v>
                      </c:pt>
                      <c:pt idx="17953">
                        <c:v>44832.173298611109</c:v>
                      </c:pt>
                      <c:pt idx="17954">
                        <c:v>44832.173310185186</c:v>
                      </c:pt>
                      <c:pt idx="17955">
                        <c:v>44832.173321759263</c:v>
                      </c:pt>
                      <c:pt idx="17956">
                        <c:v>44832.173333333332</c:v>
                      </c:pt>
                      <c:pt idx="17957">
                        <c:v>44832.173344907409</c:v>
                      </c:pt>
                      <c:pt idx="17958">
                        <c:v>44832.173356481479</c:v>
                      </c:pt>
                      <c:pt idx="17959">
                        <c:v>44832.173368055555</c:v>
                      </c:pt>
                      <c:pt idx="17960">
                        <c:v>44832.173379629632</c:v>
                      </c:pt>
                      <c:pt idx="17961">
                        <c:v>44832.173391203702</c:v>
                      </c:pt>
                      <c:pt idx="17962">
                        <c:v>44832.173402777778</c:v>
                      </c:pt>
                      <c:pt idx="17963">
                        <c:v>44832.173414351855</c:v>
                      </c:pt>
                      <c:pt idx="17964">
                        <c:v>44832.173425925925</c:v>
                      </c:pt>
                      <c:pt idx="17965">
                        <c:v>44832.173437500001</c:v>
                      </c:pt>
                      <c:pt idx="17966">
                        <c:v>44832.173449074071</c:v>
                      </c:pt>
                      <c:pt idx="17967">
                        <c:v>44832.173460648148</c:v>
                      </c:pt>
                      <c:pt idx="17968">
                        <c:v>44832.173472222225</c:v>
                      </c:pt>
                      <c:pt idx="17969">
                        <c:v>44832.173483796294</c:v>
                      </c:pt>
                      <c:pt idx="17970">
                        <c:v>44832.173495370371</c:v>
                      </c:pt>
                      <c:pt idx="17971">
                        <c:v>44832.173506944448</c:v>
                      </c:pt>
                      <c:pt idx="17972">
                        <c:v>44832.173518518517</c:v>
                      </c:pt>
                      <c:pt idx="17973">
                        <c:v>44832.173530092594</c:v>
                      </c:pt>
                      <c:pt idx="17974">
                        <c:v>44832.173541666663</c:v>
                      </c:pt>
                      <c:pt idx="17975">
                        <c:v>44832.17355324074</c:v>
                      </c:pt>
                      <c:pt idx="17976">
                        <c:v>44832.173564814817</c:v>
                      </c:pt>
                      <c:pt idx="17977">
                        <c:v>44832.173576388886</c:v>
                      </c:pt>
                      <c:pt idx="17978">
                        <c:v>44832.173587962963</c:v>
                      </c:pt>
                      <c:pt idx="17979">
                        <c:v>44832.17359953704</c:v>
                      </c:pt>
                      <c:pt idx="17980">
                        <c:v>44832.173611111109</c:v>
                      </c:pt>
                      <c:pt idx="17981">
                        <c:v>44832.173622685186</c:v>
                      </c:pt>
                      <c:pt idx="17982">
                        <c:v>44832.173634259256</c:v>
                      </c:pt>
                      <c:pt idx="17983">
                        <c:v>44832.173645833333</c:v>
                      </c:pt>
                      <c:pt idx="17984">
                        <c:v>44832.173657407409</c:v>
                      </c:pt>
                      <c:pt idx="17985">
                        <c:v>44832.173668981479</c:v>
                      </c:pt>
                      <c:pt idx="17986">
                        <c:v>44832.173680555556</c:v>
                      </c:pt>
                      <c:pt idx="17987">
                        <c:v>44832.173692129632</c:v>
                      </c:pt>
                      <c:pt idx="17988">
                        <c:v>44832.173703703702</c:v>
                      </c:pt>
                      <c:pt idx="17989">
                        <c:v>44832.173715277779</c:v>
                      </c:pt>
                      <c:pt idx="17990">
                        <c:v>44832.173726851855</c:v>
                      </c:pt>
                      <c:pt idx="17991">
                        <c:v>44832.173738425925</c:v>
                      </c:pt>
                      <c:pt idx="17992">
                        <c:v>44832.173750000002</c:v>
                      </c:pt>
                      <c:pt idx="17993">
                        <c:v>44832.173761574071</c:v>
                      </c:pt>
                      <c:pt idx="17994">
                        <c:v>44832.173773148148</c:v>
                      </c:pt>
                      <c:pt idx="17995">
                        <c:v>44832.173784722225</c:v>
                      </c:pt>
                      <c:pt idx="17996">
                        <c:v>44832.173796296294</c:v>
                      </c:pt>
                      <c:pt idx="17997">
                        <c:v>44832.173807870371</c:v>
                      </c:pt>
                      <c:pt idx="17998">
                        <c:v>44832.173819444448</c:v>
                      </c:pt>
                      <c:pt idx="17999">
                        <c:v>44832.173831018517</c:v>
                      </c:pt>
                      <c:pt idx="18000">
                        <c:v>44832.173842592594</c:v>
                      </c:pt>
                      <c:pt idx="18001">
                        <c:v>44832.173854166664</c:v>
                      </c:pt>
                      <c:pt idx="18002">
                        <c:v>44832.17386574074</c:v>
                      </c:pt>
                      <c:pt idx="18003">
                        <c:v>44832.173877314817</c:v>
                      </c:pt>
                      <c:pt idx="18004">
                        <c:v>44832.173888888887</c:v>
                      </c:pt>
                      <c:pt idx="18005">
                        <c:v>44832.173900462964</c:v>
                      </c:pt>
                      <c:pt idx="18006">
                        <c:v>44832.17391203704</c:v>
                      </c:pt>
                      <c:pt idx="18007">
                        <c:v>44832.17392361111</c:v>
                      </c:pt>
                      <c:pt idx="18008">
                        <c:v>44832.173935185187</c:v>
                      </c:pt>
                      <c:pt idx="18009">
                        <c:v>44832.173946759256</c:v>
                      </c:pt>
                      <c:pt idx="18010">
                        <c:v>44832.173958333333</c:v>
                      </c:pt>
                      <c:pt idx="18011">
                        <c:v>44832.17396990741</c:v>
                      </c:pt>
                      <c:pt idx="18012">
                        <c:v>44832.173981481479</c:v>
                      </c:pt>
                      <c:pt idx="18013">
                        <c:v>44832.173993055556</c:v>
                      </c:pt>
                      <c:pt idx="18014">
                        <c:v>44832.174004629633</c:v>
                      </c:pt>
                      <c:pt idx="18015">
                        <c:v>44832.174016203702</c:v>
                      </c:pt>
                      <c:pt idx="18016">
                        <c:v>44832.174027777779</c:v>
                      </c:pt>
                      <c:pt idx="18017">
                        <c:v>44832.174039351848</c:v>
                      </c:pt>
                      <c:pt idx="18018">
                        <c:v>44832.174050925925</c:v>
                      </c:pt>
                      <c:pt idx="18019">
                        <c:v>44832.174062500002</c:v>
                      </c:pt>
                      <c:pt idx="18020">
                        <c:v>44832.174074074072</c:v>
                      </c:pt>
                      <c:pt idx="18021">
                        <c:v>44832.174085648148</c:v>
                      </c:pt>
                      <c:pt idx="18022">
                        <c:v>44832.174097222225</c:v>
                      </c:pt>
                      <c:pt idx="18023">
                        <c:v>44832.174108796295</c:v>
                      </c:pt>
                      <c:pt idx="18024">
                        <c:v>44832.174120370371</c:v>
                      </c:pt>
                      <c:pt idx="18025">
                        <c:v>44832.174131944441</c:v>
                      </c:pt>
                      <c:pt idx="18026">
                        <c:v>44832.174143518518</c:v>
                      </c:pt>
                      <c:pt idx="18027">
                        <c:v>44832.174155092594</c:v>
                      </c:pt>
                      <c:pt idx="18028">
                        <c:v>44832.174166666664</c:v>
                      </c:pt>
                      <c:pt idx="18029">
                        <c:v>44832.174178240741</c:v>
                      </c:pt>
                      <c:pt idx="18030">
                        <c:v>44832.174189814818</c:v>
                      </c:pt>
                      <c:pt idx="18031">
                        <c:v>44832.174201388887</c:v>
                      </c:pt>
                      <c:pt idx="18032">
                        <c:v>44832.174212962964</c:v>
                      </c:pt>
                      <c:pt idx="18033">
                        <c:v>44832.174224537041</c:v>
                      </c:pt>
                      <c:pt idx="18034">
                        <c:v>44832.17423611111</c:v>
                      </c:pt>
                      <c:pt idx="18035">
                        <c:v>44832.174247685187</c:v>
                      </c:pt>
                      <c:pt idx="18036">
                        <c:v>44832.174259259256</c:v>
                      </c:pt>
                      <c:pt idx="18037">
                        <c:v>44832.174270833333</c:v>
                      </c:pt>
                      <c:pt idx="18038">
                        <c:v>44832.17428240741</c:v>
                      </c:pt>
                      <c:pt idx="18039">
                        <c:v>44832.174293981479</c:v>
                      </c:pt>
                      <c:pt idx="18040">
                        <c:v>44832.174305555556</c:v>
                      </c:pt>
                      <c:pt idx="18041">
                        <c:v>44832.174317129633</c:v>
                      </c:pt>
                      <c:pt idx="18042">
                        <c:v>44832.174328703702</c:v>
                      </c:pt>
                      <c:pt idx="18043">
                        <c:v>44832.174340277779</c:v>
                      </c:pt>
                      <c:pt idx="18044">
                        <c:v>44832.174351851849</c:v>
                      </c:pt>
                      <c:pt idx="18045">
                        <c:v>44832.174363425926</c:v>
                      </c:pt>
                      <c:pt idx="18046">
                        <c:v>44832.174375000002</c:v>
                      </c:pt>
                      <c:pt idx="18047">
                        <c:v>44832.174386574072</c:v>
                      </c:pt>
                      <c:pt idx="18048">
                        <c:v>44832.174398148149</c:v>
                      </c:pt>
                      <c:pt idx="18049">
                        <c:v>44832.174409722225</c:v>
                      </c:pt>
                      <c:pt idx="18050">
                        <c:v>44832.174421296295</c:v>
                      </c:pt>
                      <c:pt idx="18051">
                        <c:v>44832.174432870372</c:v>
                      </c:pt>
                      <c:pt idx="18052">
                        <c:v>44832.174444444441</c:v>
                      </c:pt>
                      <c:pt idx="18053">
                        <c:v>44832.174456018518</c:v>
                      </c:pt>
                      <c:pt idx="18054">
                        <c:v>44832.174467592595</c:v>
                      </c:pt>
                      <c:pt idx="18055">
                        <c:v>44832.174479166664</c:v>
                      </c:pt>
                      <c:pt idx="18056">
                        <c:v>44832.174490740741</c:v>
                      </c:pt>
                      <c:pt idx="18057">
                        <c:v>44832.174502314818</c:v>
                      </c:pt>
                      <c:pt idx="18058">
                        <c:v>44832.174513888887</c:v>
                      </c:pt>
                      <c:pt idx="18059">
                        <c:v>44832.174525462964</c:v>
                      </c:pt>
                      <c:pt idx="18060">
                        <c:v>44832.174537037034</c:v>
                      </c:pt>
                      <c:pt idx="18061">
                        <c:v>44832.17454861111</c:v>
                      </c:pt>
                      <c:pt idx="18062">
                        <c:v>44832.174560185187</c:v>
                      </c:pt>
                      <c:pt idx="18063">
                        <c:v>44832.174571759257</c:v>
                      </c:pt>
                      <c:pt idx="18064">
                        <c:v>44832.174583333333</c:v>
                      </c:pt>
                      <c:pt idx="18065">
                        <c:v>44832.17459490741</c:v>
                      </c:pt>
                      <c:pt idx="18066">
                        <c:v>44832.17460648148</c:v>
                      </c:pt>
                      <c:pt idx="18067">
                        <c:v>44832.174618055556</c:v>
                      </c:pt>
                      <c:pt idx="18068">
                        <c:v>44832.174629629626</c:v>
                      </c:pt>
                      <c:pt idx="18069">
                        <c:v>44832.174641203703</c:v>
                      </c:pt>
                      <c:pt idx="18070">
                        <c:v>44832.17465277778</c:v>
                      </c:pt>
                      <c:pt idx="18071">
                        <c:v>44832.174664351849</c:v>
                      </c:pt>
                      <c:pt idx="18072">
                        <c:v>44832.174675925926</c:v>
                      </c:pt>
                      <c:pt idx="18073">
                        <c:v>44832.174687500003</c:v>
                      </c:pt>
                      <c:pt idx="18074">
                        <c:v>44832.174699074072</c:v>
                      </c:pt>
                      <c:pt idx="18075">
                        <c:v>44832.174710648149</c:v>
                      </c:pt>
                      <c:pt idx="18076">
                        <c:v>44832.174722222226</c:v>
                      </c:pt>
                      <c:pt idx="18077">
                        <c:v>44832.174733796295</c:v>
                      </c:pt>
                      <c:pt idx="18078">
                        <c:v>44832.174745370372</c:v>
                      </c:pt>
                      <c:pt idx="18079">
                        <c:v>44832.174756944441</c:v>
                      </c:pt>
                      <c:pt idx="18080">
                        <c:v>44832.174768518518</c:v>
                      </c:pt>
                      <c:pt idx="18081">
                        <c:v>44832.174780092595</c:v>
                      </c:pt>
                      <c:pt idx="18082">
                        <c:v>44832.174791666665</c:v>
                      </c:pt>
                      <c:pt idx="18083">
                        <c:v>44832.174803240741</c:v>
                      </c:pt>
                      <c:pt idx="18084">
                        <c:v>44832.174814814818</c:v>
                      </c:pt>
                      <c:pt idx="18085">
                        <c:v>44832.174826388888</c:v>
                      </c:pt>
                      <c:pt idx="18086">
                        <c:v>44832.174837962964</c:v>
                      </c:pt>
                      <c:pt idx="18087">
                        <c:v>44832.174849537034</c:v>
                      </c:pt>
                      <c:pt idx="18088">
                        <c:v>44832.174861111111</c:v>
                      </c:pt>
                      <c:pt idx="18089">
                        <c:v>44832.174872685187</c:v>
                      </c:pt>
                      <c:pt idx="18090">
                        <c:v>44832.174884259257</c:v>
                      </c:pt>
                      <c:pt idx="18091">
                        <c:v>44832.174895833334</c:v>
                      </c:pt>
                      <c:pt idx="18092">
                        <c:v>44832.174907407411</c:v>
                      </c:pt>
                      <c:pt idx="18093">
                        <c:v>44832.17491898148</c:v>
                      </c:pt>
                      <c:pt idx="18094">
                        <c:v>44832.174930555557</c:v>
                      </c:pt>
                      <c:pt idx="18095">
                        <c:v>44832.174942129626</c:v>
                      </c:pt>
                      <c:pt idx="18096">
                        <c:v>44832.174953703703</c:v>
                      </c:pt>
                      <c:pt idx="18097">
                        <c:v>44832.17496527778</c:v>
                      </c:pt>
                      <c:pt idx="18098">
                        <c:v>44832.174976851849</c:v>
                      </c:pt>
                      <c:pt idx="18099">
                        <c:v>44832.174988425926</c:v>
                      </c:pt>
                      <c:pt idx="18100">
                        <c:v>44832.175000000003</c:v>
                      </c:pt>
                      <c:pt idx="18101">
                        <c:v>44832.175011574072</c:v>
                      </c:pt>
                      <c:pt idx="18102">
                        <c:v>44832.175023148149</c:v>
                      </c:pt>
                      <c:pt idx="18103">
                        <c:v>44832.175034722219</c:v>
                      </c:pt>
                      <c:pt idx="18104">
                        <c:v>44832.175046296295</c:v>
                      </c:pt>
                      <c:pt idx="18105">
                        <c:v>44832.175057870372</c:v>
                      </c:pt>
                      <c:pt idx="18106">
                        <c:v>44832.175069444442</c:v>
                      </c:pt>
                      <c:pt idx="18107">
                        <c:v>44832.175081018519</c:v>
                      </c:pt>
                      <c:pt idx="18108">
                        <c:v>44832.175092592595</c:v>
                      </c:pt>
                      <c:pt idx="18109">
                        <c:v>44832.175104166665</c:v>
                      </c:pt>
                      <c:pt idx="18110">
                        <c:v>44832.175115740742</c:v>
                      </c:pt>
                      <c:pt idx="18111">
                        <c:v>44832.175127314818</c:v>
                      </c:pt>
                      <c:pt idx="18112">
                        <c:v>44832.175138888888</c:v>
                      </c:pt>
                      <c:pt idx="18113">
                        <c:v>44832.175150462965</c:v>
                      </c:pt>
                      <c:pt idx="18114">
                        <c:v>44832.175162037034</c:v>
                      </c:pt>
                      <c:pt idx="18115">
                        <c:v>44832.175173611111</c:v>
                      </c:pt>
                      <c:pt idx="18116">
                        <c:v>44832.175185185188</c:v>
                      </c:pt>
                      <c:pt idx="18117">
                        <c:v>44832.175196759257</c:v>
                      </c:pt>
                      <c:pt idx="18118">
                        <c:v>44832.175208333334</c:v>
                      </c:pt>
                      <c:pt idx="18119">
                        <c:v>44832.175219907411</c:v>
                      </c:pt>
                      <c:pt idx="18120">
                        <c:v>44832.17523148148</c:v>
                      </c:pt>
                      <c:pt idx="18121">
                        <c:v>44832.175243055557</c:v>
                      </c:pt>
                      <c:pt idx="18122">
                        <c:v>44832.175254629627</c:v>
                      </c:pt>
                      <c:pt idx="18123">
                        <c:v>44832.175266203703</c:v>
                      </c:pt>
                      <c:pt idx="18124">
                        <c:v>44832.17527777778</c:v>
                      </c:pt>
                      <c:pt idx="18125">
                        <c:v>44832.17528935185</c:v>
                      </c:pt>
                      <c:pt idx="18126">
                        <c:v>44832.175300925926</c:v>
                      </c:pt>
                      <c:pt idx="18127">
                        <c:v>44832.175312500003</c:v>
                      </c:pt>
                      <c:pt idx="18128">
                        <c:v>44832.175324074073</c:v>
                      </c:pt>
                      <c:pt idx="18129">
                        <c:v>44832.175335648149</c:v>
                      </c:pt>
                      <c:pt idx="18130">
                        <c:v>44832.175347222219</c:v>
                      </c:pt>
                      <c:pt idx="18131">
                        <c:v>44832.175358796296</c:v>
                      </c:pt>
                      <c:pt idx="18132">
                        <c:v>44832.175370370373</c:v>
                      </c:pt>
                      <c:pt idx="18133">
                        <c:v>44832.175381944442</c:v>
                      </c:pt>
                      <c:pt idx="18134">
                        <c:v>44832.175393518519</c:v>
                      </c:pt>
                      <c:pt idx="18135">
                        <c:v>44832.175405092596</c:v>
                      </c:pt>
                      <c:pt idx="18136">
                        <c:v>44832.175416666665</c:v>
                      </c:pt>
                      <c:pt idx="18137">
                        <c:v>44832.175428240742</c:v>
                      </c:pt>
                      <c:pt idx="18138">
                        <c:v>44832.175439814811</c:v>
                      </c:pt>
                      <c:pt idx="18139">
                        <c:v>44832.175451388888</c:v>
                      </c:pt>
                      <c:pt idx="18140">
                        <c:v>44832.175462962965</c:v>
                      </c:pt>
                      <c:pt idx="18141">
                        <c:v>44832.175474537034</c:v>
                      </c:pt>
                      <c:pt idx="18142">
                        <c:v>44832.175486111111</c:v>
                      </c:pt>
                      <c:pt idx="18143">
                        <c:v>44832.175497685188</c:v>
                      </c:pt>
                      <c:pt idx="18144">
                        <c:v>44832.175509259258</c:v>
                      </c:pt>
                      <c:pt idx="18145">
                        <c:v>44832.175520833334</c:v>
                      </c:pt>
                      <c:pt idx="18146">
                        <c:v>44832.175532407404</c:v>
                      </c:pt>
                      <c:pt idx="18147">
                        <c:v>44832.175543981481</c:v>
                      </c:pt>
                      <c:pt idx="18148">
                        <c:v>44832.175555555557</c:v>
                      </c:pt>
                      <c:pt idx="18149">
                        <c:v>44832.175567129627</c:v>
                      </c:pt>
                      <c:pt idx="18150">
                        <c:v>44832.175578703704</c:v>
                      </c:pt>
                      <c:pt idx="18151">
                        <c:v>44832.17559027778</c:v>
                      </c:pt>
                      <c:pt idx="18152">
                        <c:v>44832.17560185185</c:v>
                      </c:pt>
                      <c:pt idx="18153">
                        <c:v>44832.175625000003</c:v>
                      </c:pt>
                      <c:pt idx="18154">
                        <c:v>44832.175625000003</c:v>
                      </c:pt>
                      <c:pt idx="18155">
                        <c:v>44832.175636574073</c:v>
                      </c:pt>
                      <c:pt idx="18156">
                        <c:v>44832.17564814815</c:v>
                      </c:pt>
                      <c:pt idx="18157">
                        <c:v>44832.175659722219</c:v>
                      </c:pt>
                      <c:pt idx="18158">
                        <c:v>44832.175671296296</c:v>
                      </c:pt>
                      <c:pt idx="18159">
                        <c:v>44832.175682870373</c:v>
                      </c:pt>
                      <c:pt idx="18160">
                        <c:v>44832.175694444442</c:v>
                      </c:pt>
                      <c:pt idx="18161">
                        <c:v>44832.175706018519</c:v>
                      </c:pt>
                      <c:pt idx="18162">
                        <c:v>44832.175717592596</c:v>
                      </c:pt>
                      <c:pt idx="18163">
                        <c:v>44832.175729166665</c:v>
                      </c:pt>
                      <c:pt idx="18164">
                        <c:v>44832.175740740742</c:v>
                      </c:pt>
                      <c:pt idx="18165">
                        <c:v>44832.175752314812</c:v>
                      </c:pt>
                      <c:pt idx="18166">
                        <c:v>44832.175763888888</c:v>
                      </c:pt>
                      <c:pt idx="18167">
                        <c:v>44832.175775462965</c:v>
                      </c:pt>
                      <c:pt idx="18168">
                        <c:v>44832.175787037035</c:v>
                      </c:pt>
                      <c:pt idx="18169">
                        <c:v>44832.175798611112</c:v>
                      </c:pt>
                      <c:pt idx="18170">
                        <c:v>44832.175821759258</c:v>
                      </c:pt>
                      <c:pt idx="18171">
                        <c:v>44832.175833333335</c:v>
                      </c:pt>
                      <c:pt idx="18172">
                        <c:v>44832.175844907404</c:v>
                      </c:pt>
                      <c:pt idx="18173">
                        <c:v>44832.175856481481</c:v>
                      </c:pt>
                      <c:pt idx="18174">
                        <c:v>44832.175868055558</c:v>
                      </c:pt>
                      <c:pt idx="18175">
                        <c:v>44832.175879629627</c:v>
                      </c:pt>
                      <c:pt idx="18176">
                        <c:v>44832.175891203704</c:v>
                      </c:pt>
                      <c:pt idx="18177">
                        <c:v>44832.175902777781</c:v>
                      </c:pt>
                      <c:pt idx="18178">
                        <c:v>44832.17591435185</c:v>
                      </c:pt>
                      <c:pt idx="18179">
                        <c:v>44832.175925925927</c:v>
                      </c:pt>
                      <c:pt idx="18180">
                        <c:v>44832.175937499997</c:v>
                      </c:pt>
                      <c:pt idx="18181">
                        <c:v>44832.175949074073</c:v>
                      </c:pt>
                      <c:pt idx="18182">
                        <c:v>44832.17596064815</c:v>
                      </c:pt>
                      <c:pt idx="18183">
                        <c:v>44832.17597222222</c:v>
                      </c:pt>
                      <c:pt idx="18184">
                        <c:v>44832.175983796296</c:v>
                      </c:pt>
                      <c:pt idx="18185">
                        <c:v>44832.175995370373</c:v>
                      </c:pt>
                      <c:pt idx="18186">
                        <c:v>44832.176006944443</c:v>
                      </c:pt>
                      <c:pt idx="18187">
                        <c:v>44832.176018518519</c:v>
                      </c:pt>
                      <c:pt idx="18188">
                        <c:v>44832.176030092596</c:v>
                      </c:pt>
                      <c:pt idx="18189">
                        <c:v>44832.176041666666</c:v>
                      </c:pt>
                      <c:pt idx="18190">
                        <c:v>44832.176053240742</c:v>
                      </c:pt>
                      <c:pt idx="18191">
                        <c:v>44832.176064814812</c:v>
                      </c:pt>
                      <c:pt idx="18192">
                        <c:v>44832.176076388889</c:v>
                      </c:pt>
                      <c:pt idx="18193">
                        <c:v>44832.176087962966</c:v>
                      </c:pt>
                      <c:pt idx="18194">
                        <c:v>44832.176099537035</c:v>
                      </c:pt>
                      <c:pt idx="18195">
                        <c:v>44832.176111111112</c:v>
                      </c:pt>
                      <c:pt idx="18196">
                        <c:v>44832.176122685189</c:v>
                      </c:pt>
                      <c:pt idx="18197">
                        <c:v>44832.176134259258</c:v>
                      </c:pt>
                      <c:pt idx="18198">
                        <c:v>44832.176145833335</c:v>
                      </c:pt>
                      <c:pt idx="18199">
                        <c:v>44832.176157407404</c:v>
                      </c:pt>
                      <c:pt idx="18200">
                        <c:v>44832.176168981481</c:v>
                      </c:pt>
                      <c:pt idx="18201">
                        <c:v>44832.176180555558</c:v>
                      </c:pt>
                      <c:pt idx="18202">
                        <c:v>44832.176192129627</c:v>
                      </c:pt>
                      <c:pt idx="18203">
                        <c:v>44832.176203703704</c:v>
                      </c:pt>
                      <c:pt idx="18204">
                        <c:v>44832.176215277781</c:v>
                      </c:pt>
                      <c:pt idx="18205">
                        <c:v>44832.176226851851</c:v>
                      </c:pt>
                      <c:pt idx="18206">
                        <c:v>44832.176238425927</c:v>
                      </c:pt>
                      <c:pt idx="18207">
                        <c:v>44832.176249999997</c:v>
                      </c:pt>
                      <c:pt idx="18208">
                        <c:v>44832.176261574074</c:v>
                      </c:pt>
                      <c:pt idx="18209">
                        <c:v>44832.17627314815</c:v>
                      </c:pt>
                      <c:pt idx="18210">
                        <c:v>44832.17628472222</c:v>
                      </c:pt>
                      <c:pt idx="18211">
                        <c:v>44832.176296296297</c:v>
                      </c:pt>
                      <c:pt idx="18212">
                        <c:v>44832.176307870373</c:v>
                      </c:pt>
                      <c:pt idx="18213">
                        <c:v>44832.176319444443</c:v>
                      </c:pt>
                      <c:pt idx="18214">
                        <c:v>44832.17633101852</c:v>
                      </c:pt>
                      <c:pt idx="18215">
                        <c:v>44832.176342592589</c:v>
                      </c:pt>
                      <c:pt idx="18216">
                        <c:v>44832.176354166666</c:v>
                      </c:pt>
                      <c:pt idx="18217">
                        <c:v>44832.176365740743</c:v>
                      </c:pt>
                      <c:pt idx="18218">
                        <c:v>44832.176377314812</c:v>
                      </c:pt>
                      <c:pt idx="18219">
                        <c:v>44832.176388888889</c:v>
                      </c:pt>
                      <c:pt idx="18220">
                        <c:v>44832.176400462966</c:v>
                      </c:pt>
                      <c:pt idx="18221">
                        <c:v>44832.176412037035</c:v>
                      </c:pt>
                      <c:pt idx="18222">
                        <c:v>44832.176423611112</c:v>
                      </c:pt>
                      <c:pt idx="18223">
                        <c:v>44832.176435185182</c:v>
                      </c:pt>
                      <c:pt idx="18224">
                        <c:v>44832.176446759258</c:v>
                      </c:pt>
                      <c:pt idx="18225">
                        <c:v>44832.176458333335</c:v>
                      </c:pt>
                      <c:pt idx="18226">
                        <c:v>44832.176469907405</c:v>
                      </c:pt>
                      <c:pt idx="18227">
                        <c:v>44832.176481481481</c:v>
                      </c:pt>
                      <c:pt idx="18228">
                        <c:v>44832.176493055558</c:v>
                      </c:pt>
                      <c:pt idx="18229">
                        <c:v>44832.176504629628</c:v>
                      </c:pt>
                      <c:pt idx="18230">
                        <c:v>44832.176516203705</c:v>
                      </c:pt>
                      <c:pt idx="18231">
                        <c:v>44832.176527777781</c:v>
                      </c:pt>
                      <c:pt idx="18232">
                        <c:v>44832.176539351851</c:v>
                      </c:pt>
                      <c:pt idx="18233">
                        <c:v>44832.176550925928</c:v>
                      </c:pt>
                      <c:pt idx="18234">
                        <c:v>44832.176562499997</c:v>
                      </c:pt>
                      <c:pt idx="18235">
                        <c:v>44832.176574074074</c:v>
                      </c:pt>
                      <c:pt idx="18236">
                        <c:v>44832.176585648151</c:v>
                      </c:pt>
                      <c:pt idx="18237">
                        <c:v>44832.17659722222</c:v>
                      </c:pt>
                      <c:pt idx="18238">
                        <c:v>44832.176608796297</c:v>
                      </c:pt>
                      <c:pt idx="18239">
                        <c:v>44832.176620370374</c:v>
                      </c:pt>
                      <c:pt idx="18240">
                        <c:v>44832.176631944443</c:v>
                      </c:pt>
                      <c:pt idx="18241">
                        <c:v>44832.17664351852</c:v>
                      </c:pt>
                      <c:pt idx="18242">
                        <c:v>44832.176655092589</c:v>
                      </c:pt>
                      <c:pt idx="18243">
                        <c:v>44832.176666666666</c:v>
                      </c:pt>
                      <c:pt idx="18244">
                        <c:v>44832.176678240743</c:v>
                      </c:pt>
                      <c:pt idx="18245">
                        <c:v>44832.176689814813</c:v>
                      </c:pt>
                      <c:pt idx="18246">
                        <c:v>44832.176701388889</c:v>
                      </c:pt>
                      <c:pt idx="18247">
                        <c:v>44832.176712962966</c:v>
                      </c:pt>
                      <c:pt idx="18248">
                        <c:v>44832.176724537036</c:v>
                      </c:pt>
                      <c:pt idx="18249">
                        <c:v>44832.176736111112</c:v>
                      </c:pt>
                      <c:pt idx="18250">
                        <c:v>44832.176747685182</c:v>
                      </c:pt>
                      <c:pt idx="18251">
                        <c:v>44832.176759259259</c:v>
                      </c:pt>
                      <c:pt idx="18252">
                        <c:v>44832.176770833335</c:v>
                      </c:pt>
                      <c:pt idx="18253">
                        <c:v>44832.176782407405</c:v>
                      </c:pt>
                      <c:pt idx="18254">
                        <c:v>44832.176793981482</c:v>
                      </c:pt>
                      <c:pt idx="18255">
                        <c:v>44832.176805555559</c:v>
                      </c:pt>
                      <c:pt idx="18256">
                        <c:v>44832.176817129628</c:v>
                      </c:pt>
                      <c:pt idx="18257">
                        <c:v>44832.176828703705</c:v>
                      </c:pt>
                      <c:pt idx="18258">
                        <c:v>44832.176840277774</c:v>
                      </c:pt>
                      <c:pt idx="18259">
                        <c:v>44832.176851851851</c:v>
                      </c:pt>
                      <c:pt idx="18260">
                        <c:v>44832.176863425928</c:v>
                      </c:pt>
                      <c:pt idx="18261">
                        <c:v>44832.176874999997</c:v>
                      </c:pt>
                      <c:pt idx="18262">
                        <c:v>44832.176886574074</c:v>
                      </c:pt>
                      <c:pt idx="18263">
                        <c:v>44832.176898148151</c:v>
                      </c:pt>
                      <c:pt idx="18264">
                        <c:v>44832.17690972222</c:v>
                      </c:pt>
                      <c:pt idx="18265">
                        <c:v>44832.176921296297</c:v>
                      </c:pt>
                      <c:pt idx="18266">
                        <c:v>44832.176932870374</c:v>
                      </c:pt>
                      <c:pt idx="18267">
                        <c:v>44832.176944444444</c:v>
                      </c:pt>
                      <c:pt idx="18268">
                        <c:v>44832.17695601852</c:v>
                      </c:pt>
                      <c:pt idx="18269">
                        <c:v>44832.17696759259</c:v>
                      </c:pt>
                      <c:pt idx="18270">
                        <c:v>44832.176979166667</c:v>
                      </c:pt>
                      <c:pt idx="18271">
                        <c:v>44832.176990740743</c:v>
                      </c:pt>
                      <c:pt idx="18272">
                        <c:v>44832.177002314813</c:v>
                      </c:pt>
                      <c:pt idx="18273">
                        <c:v>44832.17701388889</c:v>
                      </c:pt>
                      <c:pt idx="18274">
                        <c:v>44832.177025462966</c:v>
                      </c:pt>
                      <c:pt idx="18275">
                        <c:v>44832.177037037036</c:v>
                      </c:pt>
                      <c:pt idx="18276">
                        <c:v>44832.177048611113</c:v>
                      </c:pt>
                      <c:pt idx="18277">
                        <c:v>44832.177060185182</c:v>
                      </c:pt>
                      <c:pt idx="18278">
                        <c:v>44832.177071759259</c:v>
                      </c:pt>
                      <c:pt idx="18279">
                        <c:v>44832.177083333336</c:v>
                      </c:pt>
                      <c:pt idx="18280">
                        <c:v>44832.177094907405</c:v>
                      </c:pt>
                      <c:pt idx="18281">
                        <c:v>44832.177106481482</c:v>
                      </c:pt>
                      <c:pt idx="18282">
                        <c:v>44832.177118055559</c:v>
                      </c:pt>
                      <c:pt idx="18283">
                        <c:v>44832.177129629628</c:v>
                      </c:pt>
                      <c:pt idx="18284">
                        <c:v>44832.177141203705</c:v>
                      </c:pt>
                      <c:pt idx="18285">
                        <c:v>44832.177152777775</c:v>
                      </c:pt>
                      <c:pt idx="18286">
                        <c:v>44832.177164351851</c:v>
                      </c:pt>
                      <c:pt idx="18287">
                        <c:v>44832.177175925928</c:v>
                      </c:pt>
                      <c:pt idx="18288">
                        <c:v>44832.177187499998</c:v>
                      </c:pt>
                      <c:pt idx="18289">
                        <c:v>44832.177199074074</c:v>
                      </c:pt>
                      <c:pt idx="18290">
                        <c:v>44832.177210648151</c:v>
                      </c:pt>
                      <c:pt idx="18291">
                        <c:v>44832.177222222221</c:v>
                      </c:pt>
                      <c:pt idx="18292">
                        <c:v>44832.177233796298</c:v>
                      </c:pt>
                      <c:pt idx="18293">
                        <c:v>44832.177245370367</c:v>
                      </c:pt>
                      <c:pt idx="18294">
                        <c:v>44832.177256944444</c:v>
                      </c:pt>
                      <c:pt idx="18295">
                        <c:v>44832.177268518521</c:v>
                      </c:pt>
                      <c:pt idx="18296">
                        <c:v>44832.17728009259</c:v>
                      </c:pt>
                      <c:pt idx="18297">
                        <c:v>44832.177291666667</c:v>
                      </c:pt>
                      <c:pt idx="18298">
                        <c:v>44832.177303240744</c:v>
                      </c:pt>
                      <c:pt idx="18299">
                        <c:v>44832.177314814813</c:v>
                      </c:pt>
                      <c:pt idx="18300">
                        <c:v>44832.17732638889</c:v>
                      </c:pt>
                      <c:pt idx="18301">
                        <c:v>44832.177337962959</c:v>
                      </c:pt>
                      <c:pt idx="18302">
                        <c:v>44832.177349537036</c:v>
                      </c:pt>
                      <c:pt idx="18303">
                        <c:v>44832.177361111113</c:v>
                      </c:pt>
                      <c:pt idx="18304">
                        <c:v>44832.177372685182</c:v>
                      </c:pt>
                      <c:pt idx="18305">
                        <c:v>44832.177384259259</c:v>
                      </c:pt>
                      <c:pt idx="18306">
                        <c:v>44832.177395833336</c:v>
                      </c:pt>
                      <c:pt idx="18307">
                        <c:v>44832.177407407406</c:v>
                      </c:pt>
                      <c:pt idx="18308">
                        <c:v>44832.177418981482</c:v>
                      </c:pt>
                      <c:pt idx="18309">
                        <c:v>44832.177430555559</c:v>
                      </c:pt>
                      <c:pt idx="18310">
                        <c:v>44832.177442129629</c:v>
                      </c:pt>
                      <c:pt idx="18311">
                        <c:v>44832.177453703705</c:v>
                      </c:pt>
                      <c:pt idx="18312">
                        <c:v>44832.177465277775</c:v>
                      </c:pt>
                      <c:pt idx="18313">
                        <c:v>44832.177476851852</c:v>
                      </c:pt>
                      <c:pt idx="18314">
                        <c:v>44832.177488425928</c:v>
                      </c:pt>
                      <c:pt idx="18315">
                        <c:v>44832.177499999998</c:v>
                      </c:pt>
                      <c:pt idx="18316">
                        <c:v>44832.177511574075</c:v>
                      </c:pt>
                      <c:pt idx="18317">
                        <c:v>44832.177523148152</c:v>
                      </c:pt>
                      <c:pt idx="18318">
                        <c:v>44832.177534722221</c:v>
                      </c:pt>
                      <c:pt idx="18319">
                        <c:v>44832.177546296298</c:v>
                      </c:pt>
                      <c:pt idx="18320">
                        <c:v>44832.177557870367</c:v>
                      </c:pt>
                      <c:pt idx="18321">
                        <c:v>44832.177569444444</c:v>
                      </c:pt>
                      <c:pt idx="18322">
                        <c:v>44832.177581018521</c:v>
                      </c:pt>
                      <c:pt idx="18323">
                        <c:v>44832.17759259259</c:v>
                      </c:pt>
                      <c:pt idx="18324">
                        <c:v>44832.177604166667</c:v>
                      </c:pt>
                      <c:pt idx="18325">
                        <c:v>44832.177615740744</c:v>
                      </c:pt>
                      <c:pt idx="18326">
                        <c:v>44832.177627314813</c:v>
                      </c:pt>
                      <c:pt idx="18327">
                        <c:v>44832.17763888889</c:v>
                      </c:pt>
                      <c:pt idx="18328">
                        <c:v>44832.17765046296</c:v>
                      </c:pt>
                      <c:pt idx="18329">
                        <c:v>44832.177662037036</c:v>
                      </c:pt>
                      <c:pt idx="18330">
                        <c:v>44832.177673611113</c:v>
                      </c:pt>
                      <c:pt idx="18331">
                        <c:v>44832.177685185183</c:v>
                      </c:pt>
                      <c:pt idx="18332">
                        <c:v>44832.17769675926</c:v>
                      </c:pt>
                      <c:pt idx="18333">
                        <c:v>44832.177708333336</c:v>
                      </c:pt>
                      <c:pt idx="18334">
                        <c:v>44832.177719907406</c:v>
                      </c:pt>
                      <c:pt idx="18335">
                        <c:v>44832.177731481483</c:v>
                      </c:pt>
                      <c:pt idx="18336">
                        <c:v>44832.177743055552</c:v>
                      </c:pt>
                      <c:pt idx="18337">
                        <c:v>44832.177754629629</c:v>
                      </c:pt>
                      <c:pt idx="18338">
                        <c:v>44832.177766203706</c:v>
                      </c:pt>
                      <c:pt idx="18339">
                        <c:v>44832.177777777775</c:v>
                      </c:pt>
                      <c:pt idx="18340">
                        <c:v>44832.177789351852</c:v>
                      </c:pt>
                      <c:pt idx="18341">
                        <c:v>44832.177800925929</c:v>
                      </c:pt>
                      <c:pt idx="18342">
                        <c:v>44832.177812499998</c:v>
                      </c:pt>
                      <c:pt idx="18343">
                        <c:v>44832.177824074075</c:v>
                      </c:pt>
                      <c:pt idx="18344">
                        <c:v>44832.177835648145</c:v>
                      </c:pt>
                      <c:pt idx="18345">
                        <c:v>44832.177847222221</c:v>
                      </c:pt>
                      <c:pt idx="18346">
                        <c:v>44832.177858796298</c:v>
                      </c:pt>
                      <c:pt idx="18347">
                        <c:v>44832.177870370368</c:v>
                      </c:pt>
                      <c:pt idx="18348">
                        <c:v>44832.177881944444</c:v>
                      </c:pt>
                      <c:pt idx="18349">
                        <c:v>44832.177893518521</c:v>
                      </c:pt>
                      <c:pt idx="18350">
                        <c:v>44832.177905092591</c:v>
                      </c:pt>
                      <c:pt idx="18351">
                        <c:v>44832.177916666667</c:v>
                      </c:pt>
                      <c:pt idx="18352">
                        <c:v>44832.177928240744</c:v>
                      </c:pt>
                      <c:pt idx="18353">
                        <c:v>44832.177939814814</c:v>
                      </c:pt>
                      <c:pt idx="18354">
                        <c:v>44832.177951388891</c:v>
                      </c:pt>
                      <c:pt idx="18355">
                        <c:v>44832.17796296296</c:v>
                      </c:pt>
                      <c:pt idx="18356">
                        <c:v>44832.177974537037</c:v>
                      </c:pt>
                      <c:pt idx="18357">
                        <c:v>44832.177986111114</c:v>
                      </c:pt>
                      <c:pt idx="18358">
                        <c:v>44832.177997685183</c:v>
                      </c:pt>
                      <c:pt idx="18359">
                        <c:v>44832.17800925926</c:v>
                      </c:pt>
                      <c:pt idx="18360">
                        <c:v>44832.178020833337</c:v>
                      </c:pt>
                      <c:pt idx="18361">
                        <c:v>44832.178032407406</c:v>
                      </c:pt>
                      <c:pt idx="18362">
                        <c:v>44832.178043981483</c:v>
                      </c:pt>
                      <c:pt idx="18363">
                        <c:v>44832.178055555552</c:v>
                      </c:pt>
                      <c:pt idx="18364">
                        <c:v>44832.178067129629</c:v>
                      </c:pt>
                      <c:pt idx="18365">
                        <c:v>44832.178078703706</c:v>
                      </c:pt>
                      <c:pt idx="18366">
                        <c:v>44832.178090277775</c:v>
                      </c:pt>
                      <c:pt idx="18367">
                        <c:v>44832.178101851852</c:v>
                      </c:pt>
                      <c:pt idx="18368">
                        <c:v>44832.178113425929</c:v>
                      </c:pt>
                      <c:pt idx="18369">
                        <c:v>44832.178124999999</c:v>
                      </c:pt>
                      <c:pt idx="18370">
                        <c:v>44832.178136574075</c:v>
                      </c:pt>
                      <c:pt idx="18371">
                        <c:v>44832.178148148145</c:v>
                      </c:pt>
                      <c:pt idx="18372">
                        <c:v>44832.178159722222</c:v>
                      </c:pt>
                      <c:pt idx="18373">
                        <c:v>44832.178171296298</c:v>
                      </c:pt>
                      <c:pt idx="18374">
                        <c:v>44832.178182870368</c:v>
                      </c:pt>
                      <c:pt idx="18375">
                        <c:v>44832.178194444445</c:v>
                      </c:pt>
                      <c:pt idx="18376">
                        <c:v>44832.178206018521</c:v>
                      </c:pt>
                      <c:pt idx="18377">
                        <c:v>44832.178217592591</c:v>
                      </c:pt>
                      <c:pt idx="18378">
                        <c:v>44832.178229166668</c:v>
                      </c:pt>
                      <c:pt idx="18379">
                        <c:v>44832.178240740737</c:v>
                      </c:pt>
                      <c:pt idx="18380">
                        <c:v>44832.178252314814</c:v>
                      </c:pt>
                      <c:pt idx="18381">
                        <c:v>44832.178263888891</c:v>
                      </c:pt>
                      <c:pt idx="18382">
                        <c:v>44832.17827546296</c:v>
                      </c:pt>
                      <c:pt idx="18383">
                        <c:v>44832.178287037037</c:v>
                      </c:pt>
                      <c:pt idx="18384">
                        <c:v>44832.178298611114</c:v>
                      </c:pt>
                      <c:pt idx="18385">
                        <c:v>44832.178310185183</c:v>
                      </c:pt>
                      <c:pt idx="18386">
                        <c:v>44832.17832175926</c:v>
                      </c:pt>
                      <c:pt idx="18387">
                        <c:v>44832.178333333337</c:v>
                      </c:pt>
                      <c:pt idx="18388">
                        <c:v>44832.178344907406</c:v>
                      </c:pt>
                      <c:pt idx="18389">
                        <c:v>44832.178356481483</c:v>
                      </c:pt>
                      <c:pt idx="18390">
                        <c:v>44832.178368055553</c:v>
                      </c:pt>
                      <c:pt idx="18391">
                        <c:v>44832.178379629629</c:v>
                      </c:pt>
                      <c:pt idx="18392">
                        <c:v>44832.178391203706</c:v>
                      </c:pt>
                      <c:pt idx="18393">
                        <c:v>44832.178402777776</c:v>
                      </c:pt>
                      <c:pt idx="18394">
                        <c:v>44832.178414351853</c:v>
                      </c:pt>
                      <c:pt idx="18395">
                        <c:v>44832.178425925929</c:v>
                      </c:pt>
                      <c:pt idx="18396">
                        <c:v>44832.178437499999</c:v>
                      </c:pt>
                      <c:pt idx="18397">
                        <c:v>44832.178449074076</c:v>
                      </c:pt>
                      <c:pt idx="18398">
                        <c:v>44832.178460648145</c:v>
                      </c:pt>
                      <c:pt idx="18399">
                        <c:v>44832.178472222222</c:v>
                      </c:pt>
                      <c:pt idx="18400">
                        <c:v>44832.178483796299</c:v>
                      </c:pt>
                      <c:pt idx="18401">
                        <c:v>44832.178495370368</c:v>
                      </c:pt>
                      <c:pt idx="18402">
                        <c:v>44832.178506944445</c:v>
                      </c:pt>
                      <c:pt idx="18403">
                        <c:v>44832.178518518522</c:v>
                      </c:pt>
                      <c:pt idx="18404">
                        <c:v>44832.178530092591</c:v>
                      </c:pt>
                      <c:pt idx="18405">
                        <c:v>44832.178541666668</c:v>
                      </c:pt>
                      <c:pt idx="18406">
                        <c:v>44832.178553240738</c:v>
                      </c:pt>
                      <c:pt idx="18407">
                        <c:v>44832.178564814814</c:v>
                      </c:pt>
                      <c:pt idx="18408">
                        <c:v>44832.178576388891</c:v>
                      </c:pt>
                      <c:pt idx="18409">
                        <c:v>44832.178587962961</c:v>
                      </c:pt>
                      <c:pt idx="18410">
                        <c:v>44832.178599537037</c:v>
                      </c:pt>
                      <c:pt idx="18411">
                        <c:v>44832.178622685184</c:v>
                      </c:pt>
                      <c:pt idx="18412">
                        <c:v>44832.17863425926</c:v>
                      </c:pt>
                      <c:pt idx="18413">
                        <c:v>44832.17864583333</c:v>
                      </c:pt>
                      <c:pt idx="18414">
                        <c:v>44832.178657407407</c:v>
                      </c:pt>
                      <c:pt idx="18415">
                        <c:v>44832.178668981483</c:v>
                      </c:pt>
                      <c:pt idx="18416">
                        <c:v>44832.178680555553</c:v>
                      </c:pt>
                      <c:pt idx="18417">
                        <c:v>44832.178680555553</c:v>
                      </c:pt>
                      <c:pt idx="18418">
                        <c:v>44832.17869212963</c:v>
                      </c:pt>
                      <c:pt idx="18419">
                        <c:v>44832.178703703707</c:v>
                      </c:pt>
                      <c:pt idx="18420">
                        <c:v>44832.178715277776</c:v>
                      </c:pt>
                      <c:pt idx="18421">
                        <c:v>44832.178726851853</c:v>
                      </c:pt>
                      <c:pt idx="18422">
                        <c:v>44832.178738425922</c:v>
                      </c:pt>
                      <c:pt idx="18423">
                        <c:v>44832.178749999999</c:v>
                      </c:pt>
                      <c:pt idx="18424">
                        <c:v>44832.178761574076</c:v>
                      </c:pt>
                      <c:pt idx="18425">
                        <c:v>44832.178773148145</c:v>
                      </c:pt>
                      <c:pt idx="18426">
                        <c:v>44832.178784722222</c:v>
                      </c:pt>
                      <c:pt idx="18427">
                        <c:v>44832.178796296299</c:v>
                      </c:pt>
                      <c:pt idx="18428">
                        <c:v>44832.178819444445</c:v>
                      </c:pt>
                      <c:pt idx="18429">
                        <c:v>44832.178831018522</c:v>
                      </c:pt>
                      <c:pt idx="18430">
                        <c:v>44832.178842592592</c:v>
                      </c:pt>
                      <c:pt idx="18431">
                        <c:v>44832.178854166668</c:v>
                      </c:pt>
                      <c:pt idx="18432">
                        <c:v>44832.178865740738</c:v>
                      </c:pt>
                      <c:pt idx="18433">
                        <c:v>44832.178877314815</c:v>
                      </c:pt>
                      <c:pt idx="18434">
                        <c:v>44832.178888888891</c:v>
                      </c:pt>
                      <c:pt idx="18435">
                        <c:v>44832.178900462961</c:v>
                      </c:pt>
                      <c:pt idx="18436">
                        <c:v>44832.178912037038</c:v>
                      </c:pt>
                      <c:pt idx="18437">
                        <c:v>44832.178923611114</c:v>
                      </c:pt>
                      <c:pt idx="18438">
                        <c:v>44832.178935185184</c:v>
                      </c:pt>
                      <c:pt idx="18439">
                        <c:v>44832.178946759261</c:v>
                      </c:pt>
                      <c:pt idx="18440">
                        <c:v>44832.17895833333</c:v>
                      </c:pt>
                      <c:pt idx="18441">
                        <c:v>44832.178969907407</c:v>
                      </c:pt>
                      <c:pt idx="18442">
                        <c:v>44832.178981481484</c:v>
                      </c:pt>
                      <c:pt idx="18443">
                        <c:v>44832.178993055553</c:v>
                      </c:pt>
                      <c:pt idx="18444">
                        <c:v>44832.17900462963</c:v>
                      </c:pt>
                      <c:pt idx="18445">
                        <c:v>44832.179016203707</c:v>
                      </c:pt>
                      <c:pt idx="18446">
                        <c:v>44832.179027777776</c:v>
                      </c:pt>
                      <c:pt idx="18447">
                        <c:v>44832.179039351853</c:v>
                      </c:pt>
                      <c:pt idx="18448">
                        <c:v>44832.179050925923</c:v>
                      </c:pt>
                      <c:pt idx="18449">
                        <c:v>44832.179062499999</c:v>
                      </c:pt>
                      <c:pt idx="18450">
                        <c:v>44832.179074074076</c:v>
                      </c:pt>
                      <c:pt idx="18451">
                        <c:v>44832.179085648146</c:v>
                      </c:pt>
                      <c:pt idx="18452">
                        <c:v>44832.179097222222</c:v>
                      </c:pt>
                      <c:pt idx="18453">
                        <c:v>44832.179108796299</c:v>
                      </c:pt>
                      <c:pt idx="18454">
                        <c:v>44832.179120370369</c:v>
                      </c:pt>
                      <c:pt idx="18455">
                        <c:v>44832.179131944446</c:v>
                      </c:pt>
                      <c:pt idx="18456">
                        <c:v>44832.179143518515</c:v>
                      </c:pt>
                      <c:pt idx="18457">
                        <c:v>44832.179155092592</c:v>
                      </c:pt>
                      <c:pt idx="18458">
                        <c:v>44832.179166666669</c:v>
                      </c:pt>
                      <c:pt idx="18459">
                        <c:v>44832.179178240738</c:v>
                      </c:pt>
                      <c:pt idx="18460">
                        <c:v>44832.179189814815</c:v>
                      </c:pt>
                      <c:pt idx="18461">
                        <c:v>44832.179201388892</c:v>
                      </c:pt>
                      <c:pt idx="18462">
                        <c:v>44832.179212962961</c:v>
                      </c:pt>
                      <c:pt idx="18463">
                        <c:v>44832.179224537038</c:v>
                      </c:pt>
                      <c:pt idx="18464">
                        <c:v>44832.179236111115</c:v>
                      </c:pt>
                      <c:pt idx="18465">
                        <c:v>44832.179247685184</c:v>
                      </c:pt>
                      <c:pt idx="18466">
                        <c:v>44832.179259259261</c:v>
                      </c:pt>
                      <c:pt idx="18467">
                        <c:v>44832.179270833331</c:v>
                      </c:pt>
                      <c:pt idx="18468">
                        <c:v>44832.179282407407</c:v>
                      </c:pt>
                      <c:pt idx="18469">
                        <c:v>44832.179293981484</c:v>
                      </c:pt>
                      <c:pt idx="18470">
                        <c:v>44832.179305555554</c:v>
                      </c:pt>
                      <c:pt idx="18471">
                        <c:v>44832.17931712963</c:v>
                      </c:pt>
                      <c:pt idx="18472">
                        <c:v>44832.179328703707</c:v>
                      </c:pt>
                      <c:pt idx="18473">
                        <c:v>44832.179340277777</c:v>
                      </c:pt>
                      <c:pt idx="18474">
                        <c:v>44832.179351851853</c:v>
                      </c:pt>
                      <c:pt idx="18475">
                        <c:v>44832.179363425923</c:v>
                      </c:pt>
                      <c:pt idx="18476">
                        <c:v>44832.179375</c:v>
                      </c:pt>
                      <c:pt idx="18477">
                        <c:v>44832.179386574076</c:v>
                      </c:pt>
                      <c:pt idx="18478">
                        <c:v>44832.179398148146</c:v>
                      </c:pt>
                      <c:pt idx="18479">
                        <c:v>44832.179409722223</c:v>
                      </c:pt>
                      <c:pt idx="18480">
                        <c:v>44832.1794212963</c:v>
                      </c:pt>
                      <c:pt idx="18481">
                        <c:v>44832.179432870369</c:v>
                      </c:pt>
                      <c:pt idx="18482">
                        <c:v>44832.179444444446</c:v>
                      </c:pt>
                      <c:pt idx="18483">
                        <c:v>44832.179456018515</c:v>
                      </c:pt>
                      <c:pt idx="18484">
                        <c:v>44832.179467592592</c:v>
                      </c:pt>
                      <c:pt idx="18485">
                        <c:v>44832.179479166669</c:v>
                      </c:pt>
                      <c:pt idx="18486">
                        <c:v>44832.179490740738</c:v>
                      </c:pt>
                      <c:pt idx="18487">
                        <c:v>44832.179502314815</c:v>
                      </c:pt>
                      <c:pt idx="18488">
                        <c:v>44832.179513888892</c:v>
                      </c:pt>
                      <c:pt idx="18489">
                        <c:v>44832.179525462961</c:v>
                      </c:pt>
                      <c:pt idx="18490">
                        <c:v>44832.179537037038</c:v>
                      </c:pt>
                      <c:pt idx="18491">
                        <c:v>44832.179548611108</c:v>
                      </c:pt>
                      <c:pt idx="18492">
                        <c:v>44832.179560185185</c:v>
                      </c:pt>
                      <c:pt idx="18493">
                        <c:v>44832.179571759261</c:v>
                      </c:pt>
                      <c:pt idx="18494">
                        <c:v>44832.179583333331</c:v>
                      </c:pt>
                      <c:pt idx="18495">
                        <c:v>44832.179594907408</c:v>
                      </c:pt>
                      <c:pt idx="18496">
                        <c:v>44832.179606481484</c:v>
                      </c:pt>
                      <c:pt idx="18497">
                        <c:v>44832.179618055554</c:v>
                      </c:pt>
                      <c:pt idx="18498">
                        <c:v>44832.179629629631</c:v>
                      </c:pt>
                      <c:pt idx="18499">
                        <c:v>44832.1796412037</c:v>
                      </c:pt>
                      <c:pt idx="18500">
                        <c:v>44832.179652777777</c:v>
                      </c:pt>
                      <c:pt idx="18501">
                        <c:v>44832.179664351854</c:v>
                      </c:pt>
                      <c:pt idx="18502">
                        <c:v>44832.179675925923</c:v>
                      </c:pt>
                      <c:pt idx="18503">
                        <c:v>44832.1796875</c:v>
                      </c:pt>
                      <c:pt idx="18504">
                        <c:v>44832.179699074077</c:v>
                      </c:pt>
                      <c:pt idx="18505">
                        <c:v>44832.179710648146</c:v>
                      </c:pt>
                      <c:pt idx="18506">
                        <c:v>44832.179722222223</c:v>
                      </c:pt>
                      <c:pt idx="18507">
                        <c:v>44832.1797337963</c:v>
                      </c:pt>
                      <c:pt idx="18508">
                        <c:v>44832.179745370369</c:v>
                      </c:pt>
                      <c:pt idx="18509">
                        <c:v>44832.179756944446</c:v>
                      </c:pt>
                      <c:pt idx="18510">
                        <c:v>44832.179768518516</c:v>
                      </c:pt>
                      <c:pt idx="18511">
                        <c:v>44832.179780092592</c:v>
                      </c:pt>
                      <c:pt idx="18512">
                        <c:v>44832.179791666669</c:v>
                      </c:pt>
                      <c:pt idx="18513">
                        <c:v>44832.179803240739</c:v>
                      </c:pt>
                      <c:pt idx="18514">
                        <c:v>44832.179814814815</c:v>
                      </c:pt>
                      <c:pt idx="18515">
                        <c:v>44832.179826388892</c:v>
                      </c:pt>
                      <c:pt idx="18516">
                        <c:v>44832.179837962962</c:v>
                      </c:pt>
                      <c:pt idx="18517">
                        <c:v>44832.179849537039</c:v>
                      </c:pt>
                      <c:pt idx="18518">
                        <c:v>44832.179861111108</c:v>
                      </c:pt>
                      <c:pt idx="18519">
                        <c:v>44832.179872685185</c:v>
                      </c:pt>
                      <c:pt idx="18520">
                        <c:v>44832.179884259262</c:v>
                      </c:pt>
                      <c:pt idx="18521">
                        <c:v>44832.179895833331</c:v>
                      </c:pt>
                      <c:pt idx="18522">
                        <c:v>44832.179907407408</c:v>
                      </c:pt>
                      <c:pt idx="18523">
                        <c:v>44832.179918981485</c:v>
                      </c:pt>
                      <c:pt idx="18524">
                        <c:v>44832.179930555554</c:v>
                      </c:pt>
                      <c:pt idx="18525">
                        <c:v>44832.179942129631</c:v>
                      </c:pt>
                      <c:pt idx="18526">
                        <c:v>44832.1799537037</c:v>
                      </c:pt>
                      <c:pt idx="18527">
                        <c:v>44832.179965277777</c:v>
                      </c:pt>
                      <c:pt idx="18528">
                        <c:v>44832.179976851854</c:v>
                      </c:pt>
                      <c:pt idx="18529">
                        <c:v>44832.179988425924</c:v>
                      </c:pt>
                      <c:pt idx="18530">
                        <c:v>44832.18</c:v>
                      </c:pt>
                      <c:pt idx="18531">
                        <c:v>44832.180011574077</c:v>
                      </c:pt>
                      <c:pt idx="18532">
                        <c:v>44832.180023148147</c:v>
                      </c:pt>
                      <c:pt idx="18533">
                        <c:v>44832.180034722223</c:v>
                      </c:pt>
                      <c:pt idx="18534">
                        <c:v>44832.180046296293</c:v>
                      </c:pt>
                      <c:pt idx="18535">
                        <c:v>44832.18005787037</c:v>
                      </c:pt>
                      <c:pt idx="18536">
                        <c:v>44832.180069444446</c:v>
                      </c:pt>
                      <c:pt idx="18537">
                        <c:v>44832.180081018516</c:v>
                      </c:pt>
                      <c:pt idx="18538">
                        <c:v>44832.180092592593</c:v>
                      </c:pt>
                      <c:pt idx="18539">
                        <c:v>44832.180104166669</c:v>
                      </c:pt>
                      <c:pt idx="18540">
                        <c:v>44832.180115740739</c:v>
                      </c:pt>
                      <c:pt idx="18541">
                        <c:v>44832.180127314816</c:v>
                      </c:pt>
                      <c:pt idx="18542">
                        <c:v>44832.180138888885</c:v>
                      </c:pt>
                      <c:pt idx="18543">
                        <c:v>44832.180150462962</c:v>
                      </c:pt>
                      <c:pt idx="18544">
                        <c:v>44832.180162037039</c:v>
                      </c:pt>
                      <c:pt idx="18545">
                        <c:v>44832.180173611108</c:v>
                      </c:pt>
                      <c:pt idx="18546">
                        <c:v>44832.180185185185</c:v>
                      </c:pt>
                      <c:pt idx="18547">
                        <c:v>44832.180196759262</c:v>
                      </c:pt>
                      <c:pt idx="18548">
                        <c:v>44832.180208333331</c:v>
                      </c:pt>
                      <c:pt idx="18549">
                        <c:v>44832.180219907408</c:v>
                      </c:pt>
                      <c:pt idx="18550">
                        <c:v>44832.180231481485</c:v>
                      </c:pt>
                      <c:pt idx="18551">
                        <c:v>44832.180243055554</c:v>
                      </c:pt>
                      <c:pt idx="18552">
                        <c:v>44832.180254629631</c:v>
                      </c:pt>
                      <c:pt idx="18553">
                        <c:v>44832.180266203701</c:v>
                      </c:pt>
                      <c:pt idx="18554">
                        <c:v>44832.180277777778</c:v>
                      </c:pt>
                      <c:pt idx="18555">
                        <c:v>44832.180289351854</c:v>
                      </c:pt>
                      <c:pt idx="18556">
                        <c:v>44832.180300925924</c:v>
                      </c:pt>
                      <c:pt idx="18557">
                        <c:v>44832.180312500001</c:v>
                      </c:pt>
                      <c:pt idx="18558">
                        <c:v>44832.180324074077</c:v>
                      </c:pt>
                      <c:pt idx="18559">
                        <c:v>44832.180335648147</c:v>
                      </c:pt>
                      <c:pt idx="18560">
                        <c:v>44832.180347222224</c:v>
                      </c:pt>
                      <c:pt idx="18561">
                        <c:v>44832.180358796293</c:v>
                      </c:pt>
                      <c:pt idx="18562">
                        <c:v>44832.18037037037</c:v>
                      </c:pt>
                      <c:pt idx="18563">
                        <c:v>44832.180381944447</c:v>
                      </c:pt>
                      <c:pt idx="18564">
                        <c:v>44832.180393518516</c:v>
                      </c:pt>
                      <c:pt idx="18565">
                        <c:v>44832.180405092593</c:v>
                      </c:pt>
                      <c:pt idx="18566">
                        <c:v>44832.18041666667</c:v>
                      </c:pt>
                      <c:pt idx="18567">
                        <c:v>44832.180428240739</c:v>
                      </c:pt>
                      <c:pt idx="18568">
                        <c:v>44832.180439814816</c:v>
                      </c:pt>
                      <c:pt idx="18569">
                        <c:v>44832.180451388886</c:v>
                      </c:pt>
                      <c:pt idx="18570">
                        <c:v>44832.180462962962</c:v>
                      </c:pt>
                      <c:pt idx="18571">
                        <c:v>44832.180474537039</c:v>
                      </c:pt>
                      <c:pt idx="18572">
                        <c:v>44832.180486111109</c:v>
                      </c:pt>
                      <c:pt idx="18573">
                        <c:v>44832.180497685185</c:v>
                      </c:pt>
                      <c:pt idx="18574">
                        <c:v>44832.180509259262</c:v>
                      </c:pt>
                      <c:pt idx="18575">
                        <c:v>44832.180520833332</c:v>
                      </c:pt>
                      <c:pt idx="18576">
                        <c:v>44832.180532407408</c:v>
                      </c:pt>
                      <c:pt idx="18577">
                        <c:v>44832.180543981478</c:v>
                      </c:pt>
                      <c:pt idx="18578">
                        <c:v>44832.180555555555</c:v>
                      </c:pt>
                      <c:pt idx="18579">
                        <c:v>44832.180567129632</c:v>
                      </c:pt>
                      <c:pt idx="18580">
                        <c:v>44832.180578703701</c:v>
                      </c:pt>
                      <c:pt idx="18581">
                        <c:v>44832.180590277778</c:v>
                      </c:pt>
                      <c:pt idx="18582">
                        <c:v>44832.180601851855</c:v>
                      </c:pt>
                      <c:pt idx="18583">
                        <c:v>44832.180613425924</c:v>
                      </c:pt>
                      <c:pt idx="18584">
                        <c:v>44832.180625000001</c:v>
                      </c:pt>
                      <c:pt idx="18585">
                        <c:v>44832.180636574078</c:v>
                      </c:pt>
                      <c:pt idx="18586">
                        <c:v>44832.180648148147</c:v>
                      </c:pt>
                      <c:pt idx="18587">
                        <c:v>44832.180659722224</c:v>
                      </c:pt>
                      <c:pt idx="18588">
                        <c:v>44832.180671296293</c:v>
                      </c:pt>
                      <c:pt idx="18589">
                        <c:v>44832.18068287037</c:v>
                      </c:pt>
                      <c:pt idx="18590">
                        <c:v>44832.180694444447</c:v>
                      </c:pt>
                      <c:pt idx="18591">
                        <c:v>44832.180706018517</c:v>
                      </c:pt>
                      <c:pt idx="18592">
                        <c:v>44832.180717592593</c:v>
                      </c:pt>
                      <c:pt idx="18593">
                        <c:v>44832.18072916667</c:v>
                      </c:pt>
                      <c:pt idx="18594">
                        <c:v>44832.18074074074</c:v>
                      </c:pt>
                      <c:pt idx="18595">
                        <c:v>44832.180752314816</c:v>
                      </c:pt>
                      <c:pt idx="18596">
                        <c:v>44832.180763888886</c:v>
                      </c:pt>
                      <c:pt idx="18597">
                        <c:v>44832.180775462963</c:v>
                      </c:pt>
                      <c:pt idx="18598">
                        <c:v>44832.180787037039</c:v>
                      </c:pt>
                      <c:pt idx="18599">
                        <c:v>44832.180798611109</c:v>
                      </c:pt>
                      <c:pt idx="18600">
                        <c:v>44832.180810185186</c:v>
                      </c:pt>
                      <c:pt idx="18601">
                        <c:v>44832.180821759262</c:v>
                      </c:pt>
                      <c:pt idx="18602">
                        <c:v>44832.180833333332</c:v>
                      </c:pt>
                      <c:pt idx="18603">
                        <c:v>44832.180844907409</c:v>
                      </c:pt>
                      <c:pt idx="18604">
                        <c:v>44832.180856481478</c:v>
                      </c:pt>
                      <c:pt idx="18605">
                        <c:v>44832.180868055555</c:v>
                      </c:pt>
                      <c:pt idx="18606">
                        <c:v>44832.180879629632</c:v>
                      </c:pt>
                      <c:pt idx="18607">
                        <c:v>44832.180891203701</c:v>
                      </c:pt>
                      <c:pt idx="18608">
                        <c:v>44832.180902777778</c:v>
                      </c:pt>
                      <c:pt idx="18609">
                        <c:v>44832.180914351855</c:v>
                      </c:pt>
                      <c:pt idx="18610">
                        <c:v>44832.180925925924</c:v>
                      </c:pt>
                      <c:pt idx="18611">
                        <c:v>44832.180937500001</c:v>
                      </c:pt>
                      <c:pt idx="18612">
                        <c:v>44832.180949074071</c:v>
                      </c:pt>
                      <c:pt idx="18613">
                        <c:v>44832.180960648147</c:v>
                      </c:pt>
                      <c:pt idx="18614">
                        <c:v>44832.180972222224</c:v>
                      </c:pt>
                      <c:pt idx="18615">
                        <c:v>44832.180983796294</c:v>
                      </c:pt>
                      <c:pt idx="18616">
                        <c:v>44832.180995370371</c:v>
                      </c:pt>
                      <c:pt idx="18617">
                        <c:v>44832.181006944447</c:v>
                      </c:pt>
                      <c:pt idx="18618">
                        <c:v>44832.181018518517</c:v>
                      </c:pt>
                      <c:pt idx="18619">
                        <c:v>44832.181030092594</c:v>
                      </c:pt>
                      <c:pt idx="18620">
                        <c:v>44832.181041666663</c:v>
                      </c:pt>
                      <c:pt idx="18621">
                        <c:v>44832.18105324074</c:v>
                      </c:pt>
                      <c:pt idx="18622">
                        <c:v>44832.181064814817</c:v>
                      </c:pt>
                      <c:pt idx="18623">
                        <c:v>44832.181076388886</c:v>
                      </c:pt>
                      <c:pt idx="18624">
                        <c:v>44832.181087962963</c:v>
                      </c:pt>
                      <c:pt idx="18625">
                        <c:v>44832.18109953704</c:v>
                      </c:pt>
                      <c:pt idx="18626">
                        <c:v>44832.181111111109</c:v>
                      </c:pt>
                      <c:pt idx="18627">
                        <c:v>44832.181122685186</c:v>
                      </c:pt>
                      <c:pt idx="18628">
                        <c:v>44832.181134259263</c:v>
                      </c:pt>
                      <c:pt idx="18629">
                        <c:v>44832.181145833332</c:v>
                      </c:pt>
                      <c:pt idx="18630">
                        <c:v>44832.181157407409</c:v>
                      </c:pt>
                      <c:pt idx="18631">
                        <c:v>44832.181168981479</c:v>
                      </c:pt>
                      <c:pt idx="18632">
                        <c:v>44832.181180555555</c:v>
                      </c:pt>
                      <c:pt idx="18633">
                        <c:v>44832.181192129632</c:v>
                      </c:pt>
                      <c:pt idx="18634">
                        <c:v>44832.181203703702</c:v>
                      </c:pt>
                      <c:pt idx="18635">
                        <c:v>44832.181215277778</c:v>
                      </c:pt>
                      <c:pt idx="18636">
                        <c:v>44832.181226851855</c:v>
                      </c:pt>
                      <c:pt idx="18637">
                        <c:v>44832.181238425925</c:v>
                      </c:pt>
                      <c:pt idx="18638">
                        <c:v>44832.181250000001</c:v>
                      </c:pt>
                      <c:pt idx="18639">
                        <c:v>44832.181261574071</c:v>
                      </c:pt>
                      <c:pt idx="18640">
                        <c:v>44832.181273148148</c:v>
                      </c:pt>
                      <c:pt idx="18641">
                        <c:v>44832.181284722225</c:v>
                      </c:pt>
                      <c:pt idx="18642">
                        <c:v>44832.181296296294</c:v>
                      </c:pt>
                      <c:pt idx="18643">
                        <c:v>44832.181307870371</c:v>
                      </c:pt>
                      <c:pt idx="18644">
                        <c:v>44832.181319444448</c:v>
                      </c:pt>
                      <c:pt idx="18645">
                        <c:v>44832.181331018517</c:v>
                      </c:pt>
                      <c:pt idx="18646">
                        <c:v>44832.181342592594</c:v>
                      </c:pt>
                      <c:pt idx="18647">
                        <c:v>44832.181354166663</c:v>
                      </c:pt>
                      <c:pt idx="18648">
                        <c:v>44832.18136574074</c:v>
                      </c:pt>
                      <c:pt idx="18649">
                        <c:v>44832.181377314817</c:v>
                      </c:pt>
                      <c:pt idx="18650">
                        <c:v>44832.181388888886</c:v>
                      </c:pt>
                      <c:pt idx="18651">
                        <c:v>44832.181400462963</c:v>
                      </c:pt>
                      <c:pt idx="18652">
                        <c:v>44832.18141203704</c:v>
                      </c:pt>
                      <c:pt idx="18653">
                        <c:v>44832.181423611109</c:v>
                      </c:pt>
                      <c:pt idx="18654">
                        <c:v>44832.181435185186</c:v>
                      </c:pt>
                      <c:pt idx="18655">
                        <c:v>44832.181446759256</c:v>
                      </c:pt>
                      <c:pt idx="18656">
                        <c:v>44832.181458333333</c:v>
                      </c:pt>
                      <c:pt idx="18657">
                        <c:v>44832.181469907409</c:v>
                      </c:pt>
                      <c:pt idx="18658">
                        <c:v>44832.181481481479</c:v>
                      </c:pt>
                      <c:pt idx="18659">
                        <c:v>44832.181493055556</c:v>
                      </c:pt>
                      <c:pt idx="18660">
                        <c:v>44832.181504629632</c:v>
                      </c:pt>
                      <c:pt idx="18661">
                        <c:v>44832.181516203702</c:v>
                      </c:pt>
                      <c:pt idx="18662">
                        <c:v>44832.181527777779</c:v>
                      </c:pt>
                      <c:pt idx="18663">
                        <c:v>44832.181539351855</c:v>
                      </c:pt>
                      <c:pt idx="18664">
                        <c:v>44832.181550925925</c:v>
                      </c:pt>
                      <c:pt idx="18665">
                        <c:v>44832.181562500002</c:v>
                      </c:pt>
                      <c:pt idx="18666">
                        <c:v>44832.181574074071</c:v>
                      </c:pt>
                      <c:pt idx="18667">
                        <c:v>44832.181585648148</c:v>
                      </c:pt>
                      <c:pt idx="18668">
                        <c:v>44832.181597222225</c:v>
                      </c:pt>
                      <c:pt idx="18669">
                        <c:v>44832.181620370371</c:v>
                      </c:pt>
                      <c:pt idx="18670">
                        <c:v>44832.181631944448</c:v>
                      </c:pt>
                      <c:pt idx="18671">
                        <c:v>44832.181643518517</c:v>
                      </c:pt>
                      <c:pt idx="18672">
                        <c:v>44832.181655092594</c:v>
                      </c:pt>
                      <c:pt idx="18673">
                        <c:v>44832.181666666664</c:v>
                      </c:pt>
                      <c:pt idx="18674">
                        <c:v>44832.18167824074</c:v>
                      </c:pt>
                      <c:pt idx="18675">
                        <c:v>44832.181689814817</c:v>
                      </c:pt>
                      <c:pt idx="18676">
                        <c:v>44832.181701388887</c:v>
                      </c:pt>
                      <c:pt idx="18677">
                        <c:v>44832.181701388887</c:v>
                      </c:pt>
                      <c:pt idx="18678">
                        <c:v>44832.181712962964</c:v>
                      </c:pt>
                      <c:pt idx="18679">
                        <c:v>44832.18172453704</c:v>
                      </c:pt>
                      <c:pt idx="18680">
                        <c:v>44832.18173611111</c:v>
                      </c:pt>
                      <c:pt idx="18681">
                        <c:v>44832.181747685187</c:v>
                      </c:pt>
                      <c:pt idx="18682">
                        <c:v>44832.181759259256</c:v>
                      </c:pt>
                      <c:pt idx="18683">
                        <c:v>44832.181770833333</c:v>
                      </c:pt>
                      <c:pt idx="18684">
                        <c:v>44832.18178240741</c:v>
                      </c:pt>
                      <c:pt idx="18685">
                        <c:v>44832.181793981479</c:v>
                      </c:pt>
                      <c:pt idx="18686">
                        <c:v>44832.181817129633</c:v>
                      </c:pt>
                      <c:pt idx="18687">
                        <c:v>44832.181828703702</c:v>
                      </c:pt>
                      <c:pt idx="18688">
                        <c:v>44832.181840277779</c:v>
                      </c:pt>
                      <c:pt idx="18689">
                        <c:v>44832.181851851848</c:v>
                      </c:pt>
                      <c:pt idx="18690">
                        <c:v>44832.181863425925</c:v>
                      </c:pt>
                      <c:pt idx="18691">
                        <c:v>44832.181875000002</c:v>
                      </c:pt>
                      <c:pt idx="18692">
                        <c:v>44832.181886574072</c:v>
                      </c:pt>
                      <c:pt idx="18693">
                        <c:v>44832.181898148148</c:v>
                      </c:pt>
                      <c:pt idx="18694">
                        <c:v>44832.181909722225</c:v>
                      </c:pt>
                      <c:pt idx="18695">
                        <c:v>44832.181921296295</c:v>
                      </c:pt>
                      <c:pt idx="18696">
                        <c:v>44832.181932870371</c:v>
                      </c:pt>
                      <c:pt idx="18697">
                        <c:v>44832.181944444441</c:v>
                      </c:pt>
                      <c:pt idx="18698">
                        <c:v>44832.181956018518</c:v>
                      </c:pt>
                      <c:pt idx="18699">
                        <c:v>44832.181967592594</c:v>
                      </c:pt>
                      <c:pt idx="18700">
                        <c:v>44832.181979166664</c:v>
                      </c:pt>
                      <c:pt idx="18701">
                        <c:v>44832.181990740741</c:v>
                      </c:pt>
                      <c:pt idx="18702">
                        <c:v>44832.182002314818</c:v>
                      </c:pt>
                      <c:pt idx="18703">
                        <c:v>44832.182013888887</c:v>
                      </c:pt>
                      <c:pt idx="18704">
                        <c:v>44832.182025462964</c:v>
                      </c:pt>
                      <c:pt idx="18705">
                        <c:v>44832.182037037041</c:v>
                      </c:pt>
                      <c:pt idx="18706">
                        <c:v>44832.18204861111</c:v>
                      </c:pt>
                      <c:pt idx="18707">
                        <c:v>44832.182060185187</c:v>
                      </c:pt>
                      <c:pt idx="18708">
                        <c:v>44832.182071759256</c:v>
                      </c:pt>
                      <c:pt idx="18709">
                        <c:v>44832.182083333333</c:v>
                      </c:pt>
                      <c:pt idx="18710">
                        <c:v>44832.18209490741</c:v>
                      </c:pt>
                      <c:pt idx="18711">
                        <c:v>44832.182106481479</c:v>
                      </c:pt>
                      <c:pt idx="18712">
                        <c:v>44832.182118055556</c:v>
                      </c:pt>
                      <c:pt idx="18713">
                        <c:v>44832.182129629633</c:v>
                      </c:pt>
                      <c:pt idx="18714">
                        <c:v>44832.182141203702</c:v>
                      </c:pt>
                      <c:pt idx="18715">
                        <c:v>44832.182152777779</c:v>
                      </c:pt>
                      <c:pt idx="18716">
                        <c:v>44832.182164351849</c:v>
                      </c:pt>
                      <c:pt idx="18717">
                        <c:v>44832.182175925926</c:v>
                      </c:pt>
                      <c:pt idx="18718">
                        <c:v>44832.182187500002</c:v>
                      </c:pt>
                      <c:pt idx="18719">
                        <c:v>44832.182199074072</c:v>
                      </c:pt>
                      <c:pt idx="18720">
                        <c:v>44832.182210648149</c:v>
                      </c:pt>
                      <c:pt idx="18721">
                        <c:v>44832.182222222225</c:v>
                      </c:pt>
                      <c:pt idx="18722">
                        <c:v>44832.182233796295</c:v>
                      </c:pt>
                      <c:pt idx="18723">
                        <c:v>44832.182245370372</c:v>
                      </c:pt>
                      <c:pt idx="18724">
                        <c:v>44832.182256944441</c:v>
                      </c:pt>
                      <c:pt idx="18725">
                        <c:v>44832.182268518518</c:v>
                      </c:pt>
                      <c:pt idx="18726">
                        <c:v>44832.182280092595</c:v>
                      </c:pt>
                      <c:pt idx="18727">
                        <c:v>44832.182291666664</c:v>
                      </c:pt>
                      <c:pt idx="18728">
                        <c:v>44832.182303240741</c:v>
                      </c:pt>
                      <c:pt idx="18729">
                        <c:v>44832.182314814818</c:v>
                      </c:pt>
                      <c:pt idx="18730">
                        <c:v>44832.182326388887</c:v>
                      </c:pt>
                      <c:pt idx="18731">
                        <c:v>44832.182337962964</c:v>
                      </c:pt>
                      <c:pt idx="18732">
                        <c:v>44832.182349537034</c:v>
                      </c:pt>
                      <c:pt idx="18733">
                        <c:v>44832.18236111111</c:v>
                      </c:pt>
                      <c:pt idx="18734">
                        <c:v>44832.182372685187</c:v>
                      </c:pt>
                      <c:pt idx="18735">
                        <c:v>44832.182384259257</c:v>
                      </c:pt>
                      <c:pt idx="18736">
                        <c:v>44832.182395833333</c:v>
                      </c:pt>
                      <c:pt idx="18737">
                        <c:v>44832.18240740741</c:v>
                      </c:pt>
                      <c:pt idx="18738">
                        <c:v>44832.18241898148</c:v>
                      </c:pt>
                      <c:pt idx="18739">
                        <c:v>44832.182430555556</c:v>
                      </c:pt>
                      <c:pt idx="18740">
                        <c:v>44832.182442129626</c:v>
                      </c:pt>
                      <c:pt idx="18741">
                        <c:v>44832.182453703703</c:v>
                      </c:pt>
                      <c:pt idx="18742">
                        <c:v>44832.18246527778</c:v>
                      </c:pt>
                      <c:pt idx="18743">
                        <c:v>44832.182476851849</c:v>
                      </c:pt>
                      <c:pt idx="18744">
                        <c:v>44832.182488425926</c:v>
                      </c:pt>
                      <c:pt idx="18745">
                        <c:v>44832.182500000003</c:v>
                      </c:pt>
                      <c:pt idx="18746">
                        <c:v>44832.182511574072</c:v>
                      </c:pt>
                      <c:pt idx="18747">
                        <c:v>44832.182523148149</c:v>
                      </c:pt>
                      <c:pt idx="18748">
                        <c:v>44832.182534722226</c:v>
                      </c:pt>
                      <c:pt idx="18749">
                        <c:v>44832.182546296295</c:v>
                      </c:pt>
                      <c:pt idx="18750">
                        <c:v>44832.182557870372</c:v>
                      </c:pt>
                      <c:pt idx="18751">
                        <c:v>44832.182569444441</c:v>
                      </c:pt>
                      <c:pt idx="18752">
                        <c:v>44832.182581018518</c:v>
                      </c:pt>
                      <c:pt idx="18753">
                        <c:v>44832.182592592595</c:v>
                      </c:pt>
                      <c:pt idx="18754">
                        <c:v>44832.182604166665</c:v>
                      </c:pt>
                      <c:pt idx="18755">
                        <c:v>44832.182615740741</c:v>
                      </c:pt>
                      <c:pt idx="18756">
                        <c:v>44832.182627314818</c:v>
                      </c:pt>
                      <c:pt idx="18757">
                        <c:v>44832.182638888888</c:v>
                      </c:pt>
                      <c:pt idx="18758">
                        <c:v>44832.182650462964</c:v>
                      </c:pt>
                      <c:pt idx="18759">
                        <c:v>44832.182662037034</c:v>
                      </c:pt>
                      <c:pt idx="18760">
                        <c:v>44832.182673611111</c:v>
                      </c:pt>
                      <c:pt idx="18761">
                        <c:v>44832.182685185187</c:v>
                      </c:pt>
                      <c:pt idx="18762">
                        <c:v>44832.182696759257</c:v>
                      </c:pt>
                      <c:pt idx="18763">
                        <c:v>44832.182708333334</c:v>
                      </c:pt>
                      <c:pt idx="18764">
                        <c:v>44832.182719907411</c:v>
                      </c:pt>
                      <c:pt idx="18765">
                        <c:v>44832.18273148148</c:v>
                      </c:pt>
                      <c:pt idx="18766">
                        <c:v>44832.182743055557</c:v>
                      </c:pt>
                      <c:pt idx="18767">
                        <c:v>44832.182754629626</c:v>
                      </c:pt>
                      <c:pt idx="18768">
                        <c:v>44832.182766203703</c:v>
                      </c:pt>
                      <c:pt idx="18769">
                        <c:v>44832.18277777778</c:v>
                      </c:pt>
                      <c:pt idx="18770">
                        <c:v>44832.182789351849</c:v>
                      </c:pt>
                      <c:pt idx="18771">
                        <c:v>44832.182800925926</c:v>
                      </c:pt>
                      <c:pt idx="18772">
                        <c:v>44832.182812500003</c:v>
                      </c:pt>
                      <c:pt idx="18773">
                        <c:v>44832.182824074072</c:v>
                      </c:pt>
                      <c:pt idx="18774">
                        <c:v>44832.182835648149</c:v>
                      </c:pt>
                      <c:pt idx="18775">
                        <c:v>44832.182847222219</c:v>
                      </c:pt>
                      <c:pt idx="18776">
                        <c:v>44832.182858796295</c:v>
                      </c:pt>
                      <c:pt idx="18777">
                        <c:v>44832.182870370372</c:v>
                      </c:pt>
                      <c:pt idx="18778">
                        <c:v>44832.182881944442</c:v>
                      </c:pt>
                      <c:pt idx="18779">
                        <c:v>44832.182893518519</c:v>
                      </c:pt>
                      <c:pt idx="18780">
                        <c:v>44832.182905092595</c:v>
                      </c:pt>
                      <c:pt idx="18781">
                        <c:v>44832.182916666665</c:v>
                      </c:pt>
                      <c:pt idx="18782">
                        <c:v>44832.182928240742</c:v>
                      </c:pt>
                      <c:pt idx="18783">
                        <c:v>44832.182939814818</c:v>
                      </c:pt>
                      <c:pt idx="18784">
                        <c:v>44832.182951388888</c:v>
                      </c:pt>
                      <c:pt idx="18785">
                        <c:v>44832.182962962965</c:v>
                      </c:pt>
                      <c:pt idx="18786">
                        <c:v>44832.182974537034</c:v>
                      </c:pt>
                      <c:pt idx="18787">
                        <c:v>44832.182986111111</c:v>
                      </c:pt>
                      <c:pt idx="18788">
                        <c:v>44832.182997685188</c:v>
                      </c:pt>
                      <c:pt idx="18789">
                        <c:v>44832.183009259257</c:v>
                      </c:pt>
                      <c:pt idx="18790">
                        <c:v>44832.183020833334</c:v>
                      </c:pt>
                      <c:pt idx="18791">
                        <c:v>44832.183032407411</c:v>
                      </c:pt>
                      <c:pt idx="18792">
                        <c:v>44832.18304398148</c:v>
                      </c:pt>
                      <c:pt idx="18793">
                        <c:v>44832.183055555557</c:v>
                      </c:pt>
                      <c:pt idx="18794">
                        <c:v>44832.183067129627</c:v>
                      </c:pt>
                      <c:pt idx="18795">
                        <c:v>44832.183078703703</c:v>
                      </c:pt>
                      <c:pt idx="18796">
                        <c:v>44832.18309027778</c:v>
                      </c:pt>
                      <c:pt idx="18797">
                        <c:v>44832.18310185185</c:v>
                      </c:pt>
                      <c:pt idx="18798">
                        <c:v>44832.183113425926</c:v>
                      </c:pt>
                      <c:pt idx="18799">
                        <c:v>44832.183125000003</c:v>
                      </c:pt>
                      <c:pt idx="18800">
                        <c:v>44832.183136574073</c:v>
                      </c:pt>
                      <c:pt idx="18801">
                        <c:v>44832.183148148149</c:v>
                      </c:pt>
                      <c:pt idx="18802">
                        <c:v>44832.183159722219</c:v>
                      </c:pt>
                      <c:pt idx="18803">
                        <c:v>44832.183171296296</c:v>
                      </c:pt>
                      <c:pt idx="18804">
                        <c:v>44832.183182870373</c:v>
                      </c:pt>
                      <c:pt idx="18805">
                        <c:v>44832.183194444442</c:v>
                      </c:pt>
                      <c:pt idx="18806">
                        <c:v>44832.183206018519</c:v>
                      </c:pt>
                      <c:pt idx="18807">
                        <c:v>44832.183217592596</c:v>
                      </c:pt>
                      <c:pt idx="18808">
                        <c:v>44832.183229166665</c:v>
                      </c:pt>
                      <c:pt idx="18809">
                        <c:v>44832.183240740742</c:v>
                      </c:pt>
                      <c:pt idx="18810">
                        <c:v>44832.183252314811</c:v>
                      </c:pt>
                      <c:pt idx="18811">
                        <c:v>44832.183263888888</c:v>
                      </c:pt>
                      <c:pt idx="18812">
                        <c:v>44832.183275462965</c:v>
                      </c:pt>
                      <c:pt idx="18813">
                        <c:v>44832.183287037034</c:v>
                      </c:pt>
                      <c:pt idx="18814">
                        <c:v>44832.183298611111</c:v>
                      </c:pt>
                      <c:pt idx="18815">
                        <c:v>44832.183310185188</c:v>
                      </c:pt>
                      <c:pt idx="18816">
                        <c:v>44832.183321759258</c:v>
                      </c:pt>
                      <c:pt idx="18817">
                        <c:v>44832.183333333334</c:v>
                      </c:pt>
                      <c:pt idx="18818">
                        <c:v>44832.183344907404</c:v>
                      </c:pt>
                      <c:pt idx="18819">
                        <c:v>44832.183356481481</c:v>
                      </c:pt>
                      <c:pt idx="18820">
                        <c:v>44832.183368055557</c:v>
                      </c:pt>
                      <c:pt idx="18821">
                        <c:v>44832.183379629627</c:v>
                      </c:pt>
                      <c:pt idx="18822">
                        <c:v>44832.183391203704</c:v>
                      </c:pt>
                      <c:pt idx="18823">
                        <c:v>44832.18340277778</c:v>
                      </c:pt>
                      <c:pt idx="18824">
                        <c:v>44832.18341435185</c:v>
                      </c:pt>
                      <c:pt idx="18825">
                        <c:v>44832.183425925927</c:v>
                      </c:pt>
                      <c:pt idx="18826">
                        <c:v>44832.183437500003</c:v>
                      </c:pt>
                      <c:pt idx="18827">
                        <c:v>44832.183449074073</c:v>
                      </c:pt>
                      <c:pt idx="18828">
                        <c:v>44832.18346064815</c:v>
                      </c:pt>
                      <c:pt idx="18829">
                        <c:v>44832.183472222219</c:v>
                      </c:pt>
                      <c:pt idx="18830">
                        <c:v>44832.183483796296</c:v>
                      </c:pt>
                      <c:pt idx="18831">
                        <c:v>44832.183495370373</c:v>
                      </c:pt>
                      <c:pt idx="18832">
                        <c:v>44832.183506944442</c:v>
                      </c:pt>
                      <c:pt idx="18833">
                        <c:v>44832.183518518519</c:v>
                      </c:pt>
                      <c:pt idx="18834">
                        <c:v>44832.183530092596</c:v>
                      </c:pt>
                      <c:pt idx="18835">
                        <c:v>44832.183541666665</c:v>
                      </c:pt>
                      <c:pt idx="18836">
                        <c:v>44832.183553240742</c:v>
                      </c:pt>
                      <c:pt idx="18837">
                        <c:v>44832.183564814812</c:v>
                      </c:pt>
                      <c:pt idx="18838">
                        <c:v>44832.183576388888</c:v>
                      </c:pt>
                      <c:pt idx="18839">
                        <c:v>44832.183587962965</c:v>
                      </c:pt>
                      <c:pt idx="18840">
                        <c:v>44832.183599537035</c:v>
                      </c:pt>
                      <c:pt idx="18841">
                        <c:v>44832.183611111112</c:v>
                      </c:pt>
                      <c:pt idx="18842">
                        <c:v>44832.183622685188</c:v>
                      </c:pt>
                      <c:pt idx="18843">
                        <c:v>44832.183634259258</c:v>
                      </c:pt>
                      <c:pt idx="18844">
                        <c:v>44832.183645833335</c:v>
                      </c:pt>
                      <c:pt idx="18845">
                        <c:v>44832.183657407404</c:v>
                      </c:pt>
                      <c:pt idx="18846">
                        <c:v>44832.183668981481</c:v>
                      </c:pt>
                      <c:pt idx="18847">
                        <c:v>44832.183680555558</c:v>
                      </c:pt>
                      <c:pt idx="18848">
                        <c:v>44832.183692129627</c:v>
                      </c:pt>
                      <c:pt idx="18849">
                        <c:v>44832.183703703704</c:v>
                      </c:pt>
                      <c:pt idx="18850">
                        <c:v>44832.183715277781</c:v>
                      </c:pt>
                      <c:pt idx="18851">
                        <c:v>44832.18372685185</c:v>
                      </c:pt>
                      <c:pt idx="18852">
                        <c:v>44832.183738425927</c:v>
                      </c:pt>
                      <c:pt idx="18853">
                        <c:v>44832.183749999997</c:v>
                      </c:pt>
                      <c:pt idx="18854">
                        <c:v>44832.183761574073</c:v>
                      </c:pt>
                      <c:pt idx="18855">
                        <c:v>44832.18377314815</c:v>
                      </c:pt>
                      <c:pt idx="18856">
                        <c:v>44832.18378472222</c:v>
                      </c:pt>
                      <c:pt idx="18857">
                        <c:v>44832.183796296296</c:v>
                      </c:pt>
                      <c:pt idx="18858">
                        <c:v>44832.183807870373</c:v>
                      </c:pt>
                      <c:pt idx="18859">
                        <c:v>44832.183819444443</c:v>
                      </c:pt>
                      <c:pt idx="18860">
                        <c:v>44832.183831018519</c:v>
                      </c:pt>
                      <c:pt idx="18861">
                        <c:v>44832.183842592596</c:v>
                      </c:pt>
                      <c:pt idx="18862">
                        <c:v>44832.183854166666</c:v>
                      </c:pt>
                      <c:pt idx="18863">
                        <c:v>44832.183865740742</c:v>
                      </c:pt>
                      <c:pt idx="18864">
                        <c:v>44832.183877314812</c:v>
                      </c:pt>
                      <c:pt idx="18865">
                        <c:v>44832.183888888889</c:v>
                      </c:pt>
                      <c:pt idx="18866">
                        <c:v>44832.183900462966</c:v>
                      </c:pt>
                      <c:pt idx="18867">
                        <c:v>44832.183912037035</c:v>
                      </c:pt>
                      <c:pt idx="18868">
                        <c:v>44832.183923611112</c:v>
                      </c:pt>
                      <c:pt idx="18869">
                        <c:v>44832.183935185189</c:v>
                      </c:pt>
                      <c:pt idx="18870">
                        <c:v>44832.183946759258</c:v>
                      </c:pt>
                      <c:pt idx="18871">
                        <c:v>44832.183958333335</c:v>
                      </c:pt>
                      <c:pt idx="18872">
                        <c:v>44832.183969907404</c:v>
                      </c:pt>
                      <c:pt idx="18873">
                        <c:v>44832.183981481481</c:v>
                      </c:pt>
                      <c:pt idx="18874">
                        <c:v>44832.183993055558</c:v>
                      </c:pt>
                      <c:pt idx="18875">
                        <c:v>44832.184004629627</c:v>
                      </c:pt>
                      <c:pt idx="18876">
                        <c:v>44832.184016203704</c:v>
                      </c:pt>
                      <c:pt idx="18877">
                        <c:v>44832.184027777781</c:v>
                      </c:pt>
                      <c:pt idx="18878">
                        <c:v>44832.184039351851</c:v>
                      </c:pt>
                      <c:pt idx="18879">
                        <c:v>44832.184050925927</c:v>
                      </c:pt>
                      <c:pt idx="18880">
                        <c:v>44832.184062499997</c:v>
                      </c:pt>
                      <c:pt idx="18881">
                        <c:v>44832.184074074074</c:v>
                      </c:pt>
                      <c:pt idx="18882">
                        <c:v>44832.18408564815</c:v>
                      </c:pt>
                      <c:pt idx="18883">
                        <c:v>44832.18409722222</c:v>
                      </c:pt>
                      <c:pt idx="18884">
                        <c:v>44832.184108796297</c:v>
                      </c:pt>
                      <c:pt idx="18885">
                        <c:v>44832.184120370373</c:v>
                      </c:pt>
                      <c:pt idx="18886">
                        <c:v>44832.184131944443</c:v>
                      </c:pt>
                      <c:pt idx="18887">
                        <c:v>44832.18414351852</c:v>
                      </c:pt>
                      <c:pt idx="18888">
                        <c:v>44832.184155092589</c:v>
                      </c:pt>
                      <c:pt idx="18889">
                        <c:v>44832.184166666666</c:v>
                      </c:pt>
                      <c:pt idx="18890">
                        <c:v>44832.184178240743</c:v>
                      </c:pt>
                      <c:pt idx="18891">
                        <c:v>44832.184189814812</c:v>
                      </c:pt>
                      <c:pt idx="18892">
                        <c:v>44832.184201388889</c:v>
                      </c:pt>
                      <c:pt idx="18893">
                        <c:v>44832.184212962966</c:v>
                      </c:pt>
                      <c:pt idx="18894">
                        <c:v>44832.184224537035</c:v>
                      </c:pt>
                      <c:pt idx="18895">
                        <c:v>44832.184236111112</c:v>
                      </c:pt>
                      <c:pt idx="18896">
                        <c:v>44832.184247685182</c:v>
                      </c:pt>
                      <c:pt idx="18897">
                        <c:v>44832.184259259258</c:v>
                      </c:pt>
                      <c:pt idx="18898">
                        <c:v>44832.184270833335</c:v>
                      </c:pt>
                      <c:pt idx="18899">
                        <c:v>44832.184282407405</c:v>
                      </c:pt>
                      <c:pt idx="18900">
                        <c:v>44832.184293981481</c:v>
                      </c:pt>
                      <c:pt idx="18901">
                        <c:v>44832.184305555558</c:v>
                      </c:pt>
                      <c:pt idx="18902">
                        <c:v>44832.184317129628</c:v>
                      </c:pt>
                      <c:pt idx="18903">
                        <c:v>44832.184328703705</c:v>
                      </c:pt>
                      <c:pt idx="18904">
                        <c:v>44832.184340277781</c:v>
                      </c:pt>
                      <c:pt idx="18905">
                        <c:v>44832.184351851851</c:v>
                      </c:pt>
                      <c:pt idx="18906">
                        <c:v>44832.184363425928</c:v>
                      </c:pt>
                      <c:pt idx="18907">
                        <c:v>44832.184374999997</c:v>
                      </c:pt>
                      <c:pt idx="18908">
                        <c:v>44832.184386574074</c:v>
                      </c:pt>
                      <c:pt idx="18909">
                        <c:v>44832.184398148151</c:v>
                      </c:pt>
                      <c:pt idx="18910">
                        <c:v>44832.18440972222</c:v>
                      </c:pt>
                      <c:pt idx="18911">
                        <c:v>44832.184421296297</c:v>
                      </c:pt>
                      <c:pt idx="18912">
                        <c:v>44832.184432870374</c:v>
                      </c:pt>
                      <c:pt idx="18913">
                        <c:v>44832.184444444443</c:v>
                      </c:pt>
                      <c:pt idx="18914">
                        <c:v>44832.18445601852</c:v>
                      </c:pt>
                      <c:pt idx="18915">
                        <c:v>44832.184467592589</c:v>
                      </c:pt>
                      <c:pt idx="18916">
                        <c:v>44832.184479166666</c:v>
                      </c:pt>
                      <c:pt idx="18917">
                        <c:v>44832.184490740743</c:v>
                      </c:pt>
                      <c:pt idx="18918">
                        <c:v>44832.184502314813</c:v>
                      </c:pt>
                      <c:pt idx="18919">
                        <c:v>44832.184513888889</c:v>
                      </c:pt>
                      <c:pt idx="18920">
                        <c:v>44832.184525462966</c:v>
                      </c:pt>
                      <c:pt idx="18921">
                        <c:v>44832.184537037036</c:v>
                      </c:pt>
                      <c:pt idx="18922">
                        <c:v>44832.184548611112</c:v>
                      </c:pt>
                      <c:pt idx="18923">
                        <c:v>44832.184560185182</c:v>
                      </c:pt>
                      <c:pt idx="18924">
                        <c:v>44832.184571759259</c:v>
                      </c:pt>
                      <c:pt idx="18925">
                        <c:v>44832.184583333335</c:v>
                      </c:pt>
                      <c:pt idx="18926">
                        <c:v>44832.184606481482</c:v>
                      </c:pt>
                      <c:pt idx="18927">
                        <c:v>44832.184618055559</c:v>
                      </c:pt>
                      <c:pt idx="18928">
                        <c:v>44832.184629629628</c:v>
                      </c:pt>
                      <c:pt idx="18929">
                        <c:v>44832.184641203705</c:v>
                      </c:pt>
                      <c:pt idx="18930">
                        <c:v>44832.184652777774</c:v>
                      </c:pt>
                      <c:pt idx="18931">
                        <c:v>44832.184664351851</c:v>
                      </c:pt>
                      <c:pt idx="18932">
                        <c:v>44832.184675925928</c:v>
                      </c:pt>
                      <c:pt idx="18933">
                        <c:v>44832.184687499997</c:v>
                      </c:pt>
                      <c:pt idx="18934">
                        <c:v>44832.184699074074</c:v>
                      </c:pt>
                      <c:pt idx="18935">
                        <c:v>44832.184710648151</c:v>
                      </c:pt>
                      <c:pt idx="18936">
                        <c:v>44832.18472222222</c:v>
                      </c:pt>
                      <c:pt idx="18937">
                        <c:v>44832.184733796297</c:v>
                      </c:pt>
                      <c:pt idx="18938">
                        <c:v>44832.184745370374</c:v>
                      </c:pt>
                      <c:pt idx="18939">
                        <c:v>44832.184756944444</c:v>
                      </c:pt>
                      <c:pt idx="18940">
                        <c:v>44832.18476851852</c:v>
                      </c:pt>
                      <c:pt idx="18941">
                        <c:v>44832.18478009259</c:v>
                      </c:pt>
                      <c:pt idx="18942">
                        <c:v>44832.184791666667</c:v>
                      </c:pt>
                      <c:pt idx="18943">
                        <c:v>44832.184803240743</c:v>
                      </c:pt>
                      <c:pt idx="18944">
                        <c:v>44832.184814814813</c:v>
                      </c:pt>
                      <c:pt idx="18945">
                        <c:v>44832.18482638889</c:v>
                      </c:pt>
                      <c:pt idx="18946">
                        <c:v>44832.184837962966</c:v>
                      </c:pt>
                      <c:pt idx="18947">
                        <c:v>44832.184849537036</c:v>
                      </c:pt>
                      <c:pt idx="18948">
                        <c:v>44832.184861111113</c:v>
                      </c:pt>
                      <c:pt idx="18949">
                        <c:v>44832.184872685182</c:v>
                      </c:pt>
                      <c:pt idx="18950">
                        <c:v>44832.184884259259</c:v>
                      </c:pt>
                      <c:pt idx="18951">
                        <c:v>44832.184895833336</c:v>
                      </c:pt>
                      <c:pt idx="18952">
                        <c:v>44832.184907407405</c:v>
                      </c:pt>
                      <c:pt idx="18953">
                        <c:v>44832.184918981482</c:v>
                      </c:pt>
                      <c:pt idx="18954">
                        <c:v>44832.184930555559</c:v>
                      </c:pt>
                      <c:pt idx="18955">
                        <c:v>44832.184942129628</c:v>
                      </c:pt>
                      <c:pt idx="18956">
                        <c:v>44832.184953703705</c:v>
                      </c:pt>
                      <c:pt idx="18957">
                        <c:v>44832.184965277775</c:v>
                      </c:pt>
                      <c:pt idx="18958">
                        <c:v>44832.184976851851</c:v>
                      </c:pt>
                      <c:pt idx="18959">
                        <c:v>44832.184988425928</c:v>
                      </c:pt>
                      <c:pt idx="18960">
                        <c:v>44832.184999999998</c:v>
                      </c:pt>
                      <c:pt idx="18961">
                        <c:v>44832.185011574074</c:v>
                      </c:pt>
                      <c:pt idx="18962">
                        <c:v>44832.185023148151</c:v>
                      </c:pt>
                      <c:pt idx="18963">
                        <c:v>44832.185034722221</c:v>
                      </c:pt>
                      <c:pt idx="18964">
                        <c:v>44832.185046296298</c:v>
                      </c:pt>
                      <c:pt idx="18965">
                        <c:v>44832.185057870367</c:v>
                      </c:pt>
                      <c:pt idx="18966">
                        <c:v>44832.185069444444</c:v>
                      </c:pt>
                      <c:pt idx="18967">
                        <c:v>44832.185081018521</c:v>
                      </c:pt>
                      <c:pt idx="18968">
                        <c:v>44832.18509259259</c:v>
                      </c:pt>
                      <c:pt idx="18969">
                        <c:v>44832.185104166667</c:v>
                      </c:pt>
                      <c:pt idx="18970">
                        <c:v>44832.185115740744</c:v>
                      </c:pt>
                      <c:pt idx="18971">
                        <c:v>44832.185127314813</c:v>
                      </c:pt>
                      <c:pt idx="18972">
                        <c:v>44832.18513888889</c:v>
                      </c:pt>
                      <c:pt idx="18973">
                        <c:v>44832.185150462959</c:v>
                      </c:pt>
                      <c:pt idx="18974">
                        <c:v>44832.185162037036</c:v>
                      </c:pt>
                      <c:pt idx="18975">
                        <c:v>44832.185173611113</c:v>
                      </c:pt>
                      <c:pt idx="18976">
                        <c:v>44832.185185185182</c:v>
                      </c:pt>
                      <c:pt idx="18977">
                        <c:v>44832.185196759259</c:v>
                      </c:pt>
                      <c:pt idx="18978">
                        <c:v>44832.185208333336</c:v>
                      </c:pt>
                      <c:pt idx="18979">
                        <c:v>44832.185219907406</c:v>
                      </c:pt>
                      <c:pt idx="18980">
                        <c:v>44832.185231481482</c:v>
                      </c:pt>
                      <c:pt idx="18981">
                        <c:v>44832.185243055559</c:v>
                      </c:pt>
                      <c:pt idx="18982">
                        <c:v>44832.185254629629</c:v>
                      </c:pt>
                      <c:pt idx="18983">
                        <c:v>44832.185266203705</c:v>
                      </c:pt>
                      <c:pt idx="18984">
                        <c:v>44832.185277777775</c:v>
                      </c:pt>
                      <c:pt idx="18985">
                        <c:v>44832.185289351852</c:v>
                      </c:pt>
                      <c:pt idx="18986">
                        <c:v>44832.185300925928</c:v>
                      </c:pt>
                      <c:pt idx="18987">
                        <c:v>44832.185312499998</c:v>
                      </c:pt>
                      <c:pt idx="18988">
                        <c:v>44832.185324074075</c:v>
                      </c:pt>
                      <c:pt idx="18989">
                        <c:v>44832.185335648152</c:v>
                      </c:pt>
                      <c:pt idx="18990">
                        <c:v>44832.185347222221</c:v>
                      </c:pt>
                      <c:pt idx="18991">
                        <c:v>44832.185358796298</c:v>
                      </c:pt>
                      <c:pt idx="18992">
                        <c:v>44832.185370370367</c:v>
                      </c:pt>
                      <c:pt idx="18993">
                        <c:v>44832.185381944444</c:v>
                      </c:pt>
                      <c:pt idx="18994">
                        <c:v>44832.185393518521</c:v>
                      </c:pt>
                      <c:pt idx="18995">
                        <c:v>44832.18540509259</c:v>
                      </c:pt>
                      <c:pt idx="18996">
                        <c:v>44832.185416666667</c:v>
                      </c:pt>
                      <c:pt idx="18997">
                        <c:v>44832.185428240744</c:v>
                      </c:pt>
                      <c:pt idx="18998">
                        <c:v>44832.185439814813</c:v>
                      </c:pt>
                      <c:pt idx="18999">
                        <c:v>44832.18545138889</c:v>
                      </c:pt>
                      <c:pt idx="19000">
                        <c:v>44832.18546296296</c:v>
                      </c:pt>
                      <c:pt idx="19001">
                        <c:v>44832.185474537036</c:v>
                      </c:pt>
                      <c:pt idx="19002">
                        <c:v>44832.185486111113</c:v>
                      </c:pt>
                      <c:pt idx="19003">
                        <c:v>44832.185497685183</c:v>
                      </c:pt>
                      <c:pt idx="19004">
                        <c:v>44832.18550925926</c:v>
                      </c:pt>
                      <c:pt idx="19005">
                        <c:v>44832.185520833336</c:v>
                      </c:pt>
                      <c:pt idx="19006">
                        <c:v>44832.185532407406</c:v>
                      </c:pt>
                      <c:pt idx="19007">
                        <c:v>44832.185543981483</c:v>
                      </c:pt>
                      <c:pt idx="19008">
                        <c:v>44832.185555555552</c:v>
                      </c:pt>
                      <c:pt idx="19009">
                        <c:v>44832.185567129629</c:v>
                      </c:pt>
                      <c:pt idx="19010">
                        <c:v>44832.185578703706</c:v>
                      </c:pt>
                      <c:pt idx="19011">
                        <c:v>44832.185590277775</c:v>
                      </c:pt>
                      <c:pt idx="19012">
                        <c:v>44832.185601851852</c:v>
                      </c:pt>
                      <c:pt idx="19013">
                        <c:v>44832.185613425929</c:v>
                      </c:pt>
                      <c:pt idx="19014">
                        <c:v>44832.185624999998</c:v>
                      </c:pt>
                      <c:pt idx="19015">
                        <c:v>44832.185636574075</c:v>
                      </c:pt>
                      <c:pt idx="19016">
                        <c:v>44832.185648148145</c:v>
                      </c:pt>
                      <c:pt idx="19017">
                        <c:v>44832.185659722221</c:v>
                      </c:pt>
                      <c:pt idx="19018">
                        <c:v>44832.185671296298</c:v>
                      </c:pt>
                      <c:pt idx="19019">
                        <c:v>44832.185682870368</c:v>
                      </c:pt>
                      <c:pt idx="19020">
                        <c:v>44832.185694444444</c:v>
                      </c:pt>
                      <c:pt idx="19021">
                        <c:v>44832.185706018521</c:v>
                      </c:pt>
                      <c:pt idx="19022">
                        <c:v>44832.185717592591</c:v>
                      </c:pt>
                      <c:pt idx="19023">
                        <c:v>44832.185729166667</c:v>
                      </c:pt>
                      <c:pt idx="19024">
                        <c:v>44832.185740740744</c:v>
                      </c:pt>
                      <c:pt idx="19025">
                        <c:v>44832.185752314814</c:v>
                      </c:pt>
                      <c:pt idx="19026">
                        <c:v>44832.185763888891</c:v>
                      </c:pt>
                      <c:pt idx="19027">
                        <c:v>44832.18577546296</c:v>
                      </c:pt>
                      <c:pt idx="19028">
                        <c:v>44832.185787037037</c:v>
                      </c:pt>
                      <c:pt idx="19029">
                        <c:v>44832.185798611114</c:v>
                      </c:pt>
                      <c:pt idx="19030">
                        <c:v>44832.185810185183</c:v>
                      </c:pt>
                      <c:pt idx="19031">
                        <c:v>44832.18582175926</c:v>
                      </c:pt>
                      <c:pt idx="19032">
                        <c:v>44832.185833333337</c:v>
                      </c:pt>
                      <c:pt idx="19033">
                        <c:v>44832.185844907406</c:v>
                      </c:pt>
                      <c:pt idx="19034">
                        <c:v>44832.185856481483</c:v>
                      </c:pt>
                      <c:pt idx="19035">
                        <c:v>44832.185868055552</c:v>
                      </c:pt>
                      <c:pt idx="19036">
                        <c:v>44832.185879629629</c:v>
                      </c:pt>
                      <c:pt idx="19037">
                        <c:v>44832.185891203706</c:v>
                      </c:pt>
                      <c:pt idx="19038">
                        <c:v>44832.185902777775</c:v>
                      </c:pt>
                      <c:pt idx="19039">
                        <c:v>44832.185914351852</c:v>
                      </c:pt>
                      <c:pt idx="19040">
                        <c:v>44832.185925925929</c:v>
                      </c:pt>
                      <c:pt idx="19041">
                        <c:v>44832.185937499999</c:v>
                      </c:pt>
                      <c:pt idx="19042">
                        <c:v>44832.185949074075</c:v>
                      </c:pt>
                      <c:pt idx="19043">
                        <c:v>44832.185960648145</c:v>
                      </c:pt>
                      <c:pt idx="19044">
                        <c:v>44832.185972222222</c:v>
                      </c:pt>
                      <c:pt idx="19045">
                        <c:v>44832.185983796298</c:v>
                      </c:pt>
                      <c:pt idx="19046">
                        <c:v>44832.185995370368</c:v>
                      </c:pt>
                      <c:pt idx="19047">
                        <c:v>44832.186006944445</c:v>
                      </c:pt>
                      <c:pt idx="19048">
                        <c:v>44832.186018518521</c:v>
                      </c:pt>
                      <c:pt idx="19049">
                        <c:v>44832.186030092591</c:v>
                      </c:pt>
                      <c:pt idx="19050">
                        <c:v>44832.186041666668</c:v>
                      </c:pt>
                      <c:pt idx="19051">
                        <c:v>44832.186053240737</c:v>
                      </c:pt>
                      <c:pt idx="19052">
                        <c:v>44832.186064814814</c:v>
                      </c:pt>
                      <c:pt idx="19053">
                        <c:v>44832.186076388891</c:v>
                      </c:pt>
                      <c:pt idx="19054">
                        <c:v>44832.18608796296</c:v>
                      </c:pt>
                      <c:pt idx="19055">
                        <c:v>44832.186099537037</c:v>
                      </c:pt>
                      <c:pt idx="19056">
                        <c:v>44832.186111111114</c:v>
                      </c:pt>
                      <c:pt idx="19057">
                        <c:v>44832.186122685183</c:v>
                      </c:pt>
                      <c:pt idx="19058">
                        <c:v>44832.18613425926</c:v>
                      </c:pt>
                      <c:pt idx="19059">
                        <c:v>44832.186145833337</c:v>
                      </c:pt>
                      <c:pt idx="19060">
                        <c:v>44832.186157407406</c:v>
                      </c:pt>
                      <c:pt idx="19061">
                        <c:v>44832.186168981483</c:v>
                      </c:pt>
                      <c:pt idx="19062">
                        <c:v>44832.186180555553</c:v>
                      </c:pt>
                      <c:pt idx="19063">
                        <c:v>44832.186192129629</c:v>
                      </c:pt>
                      <c:pt idx="19064">
                        <c:v>44832.186203703706</c:v>
                      </c:pt>
                      <c:pt idx="19065">
                        <c:v>44832.186215277776</c:v>
                      </c:pt>
                      <c:pt idx="19066">
                        <c:v>44832.186226851853</c:v>
                      </c:pt>
                      <c:pt idx="19067">
                        <c:v>44832.186238425929</c:v>
                      </c:pt>
                      <c:pt idx="19068">
                        <c:v>44832.186249999999</c:v>
                      </c:pt>
                      <c:pt idx="19069">
                        <c:v>44832.186261574076</c:v>
                      </c:pt>
                      <c:pt idx="19070">
                        <c:v>44832.186273148145</c:v>
                      </c:pt>
                      <c:pt idx="19071">
                        <c:v>44832.186284722222</c:v>
                      </c:pt>
                      <c:pt idx="19072">
                        <c:v>44832.186296296299</c:v>
                      </c:pt>
                      <c:pt idx="19073">
                        <c:v>44832.186307870368</c:v>
                      </c:pt>
                      <c:pt idx="19074">
                        <c:v>44832.186319444445</c:v>
                      </c:pt>
                      <c:pt idx="19075">
                        <c:v>44832.186331018522</c:v>
                      </c:pt>
                      <c:pt idx="19076">
                        <c:v>44832.186342592591</c:v>
                      </c:pt>
                      <c:pt idx="19077">
                        <c:v>44832.186354166668</c:v>
                      </c:pt>
                      <c:pt idx="19078">
                        <c:v>44832.186365740738</c:v>
                      </c:pt>
                      <c:pt idx="19079">
                        <c:v>44832.186377314814</c:v>
                      </c:pt>
                      <c:pt idx="19080">
                        <c:v>44832.186388888891</c:v>
                      </c:pt>
                      <c:pt idx="19081">
                        <c:v>44832.186400462961</c:v>
                      </c:pt>
                      <c:pt idx="19082">
                        <c:v>44832.186412037037</c:v>
                      </c:pt>
                      <c:pt idx="19083">
                        <c:v>44832.186423611114</c:v>
                      </c:pt>
                      <c:pt idx="19084">
                        <c:v>44832.186435185184</c:v>
                      </c:pt>
                      <c:pt idx="19085">
                        <c:v>44832.18644675926</c:v>
                      </c:pt>
                      <c:pt idx="19086">
                        <c:v>44832.18645833333</c:v>
                      </c:pt>
                      <c:pt idx="19087">
                        <c:v>44832.186469907407</c:v>
                      </c:pt>
                      <c:pt idx="19088">
                        <c:v>44832.186481481483</c:v>
                      </c:pt>
                      <c:pt idx="19089">
                        <c:v>44832.186493055553</c:v>
                      </c:pt>
                      <c:pt idx="19090">
                        <c:v>44832.18650462963</c:v>
                      </c:pt>
                      <c:pt idx="19091">
                        <c:v>44832.186516203707</c:v>
                      </c:pt>
                      <c:pt idx="19092">
                        <c:v>44832.186527777776</c:v>
                      </c:pt>
                      <c:pt idx="19093">
                        <c:v>44832.186539351853</c:v>
                      </c:pt>
                      <c:pt idx="19094">
                        <c:v>44832.186550925922</c:v>
                      </c:pt>
                      <c:pt idx="19095">
                        <c:v>44832.186562499999</c:v>
                      </c:pt>
                      <c:pt idx="19096">
                        <c:v>44832.186574074076</c:v>
                      </c:pt>
                      <c:pt idx="19097">
                        <c:v>44832.186585648145</c:v>
                      </c:pt>
                      <c:pt idx="19098">
                        <c:v>44832.186597222222</c:v>
                      </c:pt>
                      <c:pt idx="19099">
                        <c:v>44832.186608796299</c:v>
                      </c:pt>
                      <c:pt idx="19100">
                        <c:v>44832.186620370368</c:v>
                      </c:pt>
                      <c:pt idx="19101">
                        <c:v>44832.186631944445</c:v>
                      </c:pt>
                      <c:pt idx="19102">
                        <c:v>44832.186643518522</c:v>
                      </c:pt>
                      <c:pt idx="19103">
                        <c:v>44832.186655092592</c:v>
                      </c:pt>
                      <c:pt idx="19104">
                        <c:v>44832.186666666668</c:v>
                      </c:pt>
                      <c:pt idx="19105">
                        <c:v>44832.186678240738</c:v>
                      </c:pt>
                      <c:pt idx="19106">
                        <c:v>44832.186689814815</c:v>
                      </c:pt>
                      <c:pt idx="19107">
                        <c:v>44832.186701388891</c:v>
                      </c:pt>
                      <c:pt idx="19108">
                        <c:v>44832.186712962961</c:v>
                      </c:pt>
                      <c:pt idx="19109">
                        <c:v>44832.186724537038</c:v>
                      </c:pt>
                      <c:pt idx="19110">
                        <c:v>44832.186736111114</c:v>
                      </c:pt>
                      <c:pt idx="19111">
                        <c:v>44832.186747685184</c:v>
                      </c:pt>
                      <c:pt idx="19112">
                        <c:v>44832.186759259261</c:v>
                      </c:pt>
                      <c:pt idx="19113">
                        <c:v>44832.18677083333</c:v>
                      </c:pt>
                      <c:pt idx="19114">
                        <c:v>44832.186782407407</c:v>
                      </c:pt>
                      <c:pt idx="19115">
                        <c:v>44832.186793981484</c:v>
                      </c:pt>
                      <c:pt idx="19116">
                        <c:v>44832.186805555553</c:v>
                      </c:pt>
                      <c:pt idx="19117">
                        <c:v>44832.18681712963</c:v>
                      </c:pt>
                      <c:pt idx="19118">
                        <c:v>44832.186828703707</c:v>
                      </c:pt>
                      <c:pt idx="19119">
                        <c:v>44832.186840277776</c:v>
                      </c:pt>
                      <c:pt idx="19120">
                        <c:v>44832.186851851853</c:v>
                      </c:pt>
                      <c:pt idx="19121">
                        <c:v>44832.186863425923</c:v>
                      </c:pt>
                      <c:pt idx="19122">
                        <c:v>44832.186874999999</c:v>
                      </c:pt>
                      <c:pt idx="19123">
                        <c:v>44832.186886574076</c:v>
                      </c:pt>
                      <c:pt idx="19124">
                        <c:v>44832.186898148146</c:v>
                      </c:pt>
                      <c:pt idx="19125">
                        <c:v>44832.186909722222</c:v>
                      </c:pt>
                      <c:pt idx="19126">
                        <c:v>44832.186921296299</c:v>
                      </c:pt>
                      <c:pt idx="19127">
                        <c:v>44832.186932870369</c:v>
                      </c:pt>
                      <c:pt idx="19128">
                        <c:v>44832.186944444446</c:v>
                      </c:pt>
                      <c:pt idx="19129">
                        <c:v>44832.186956018515</c:v>
                      </c:pt>
                      <c:pt idx="19130">
                        <c:v>44832.186967592592</c:v>
                      </c:pt>
                      <c:pt idx="19131">
                        <c:v>44832.186979166669</c:v>
                      </c:pt>
                      <c:pt idx="19132">
                        <c:v>44832.186990740738</c:v>
                      </c:pt>
                      <c:pt idx="19133">
                        <c:v>44832.187002314815</c:v>
                      </c:pt>
                      <c:pt idx="19134">
                        <c:v>44832.187013888892</c:v>
                      </c:pt>
                      <c:pt idx="19135">
                        <c:v>44832.187025462961</c:v>
                      </c:pt>
                      <c:pt idx="19136">
                        <c:v>44832.187037037038</c:v>
                      </c:pt>
                      <c:pt idx="19137">
                        <c:v>44832.187048611115</c:v>
                      </c:pt>
                      <c:pt idx="19138">
                        <c:v>44832.187060185184</c:v>
                      </c:pt>
                      <c:pt idx="19139">
                        <c:v>44832.187071759261</c:v>
                      </c:pt>
                      <c:pt idx="19140">
                        <c:v>44832.187083333331</c:v>
                      </c:pt>
                      <c:pt idx="19141">
                        <c:v>44832.187094907407</c:v>
                      </c:pt>
                      <c:pt idx="19142">
                        <c:v>44832.187106481484</c:v>
                      </c:pt>
                      <c:pt idx="19143">
                        <c:v>44832.187118055554</c:v>
                      </c:pt>
                      <c:pt idx="19144">
                        <c:v>44832.18712962963</c:v>
                      </c:pt>
                      <c:pt idx="19145">
                        <c:v>44832.187141203707</c:v>
                      </c:pt>
                      <c:pt idx="19146">
                        <c:v>44832.187152777777</c:v>
                      </c:pt>
                      <c:pt idx="19147">
                        <c:v>44832.187164351853</c:v>
                      </c:pt>
                      <c:pt idx="19148">
                        <c:v>44832.187175925923</c:v>
                      </c:pt>
                      <c:pt idx="19149">
                        <c:v>44832.1871875</c:v>
                      </c:pt>
                      <c:pt idx="19150">
                        <c:v>44832.187199074076</c:v>
                      </c:pt>
                      <c:pt idx="19151">
                        <c:v>44832.187210648146</c:v>
                      </c:pt>
                      <c:pt idx="19152">
                        <c:v>44832.187222222223</c:v>
                      </c:pt>
                      <c:pt idx="19153">
                        <c:v>44832.1872337963</c:v>
                      </c:pt>
                      <c:pt idx="19154">
                        <c:v>44832.187245370369</c:v>
                      </c:pt>
                      <c:pt idx="19155">
                        <c:v>44832.187256944446</c:v>
                      </c:pt>
                      <c:pt idx="19156">
                        <c:v>44832.187268518515</c:v>
                      </c:pt>
                      <c:pt idx="19157">
                        <c:v>44832.187280092592</c:v>
                      </c:pt>
                      <c:pt idx="19158">
                        <c:v>44832.187291666669</c:v>
                      </c:pt>
                      <c:pt idx="19159">
                        <c:v>44832.187303240738</c:v>
                      </c:pt>
                      <c:pt idx="19160">
                        <c:v>44832.187314814815</c:v>
                      </c:pt>
                      <c:pt idx="19161">
                        <c:v>44832.187326388892</c:v>
                      </c:pt>
                      <c:pt idx="19162">
                        <c:v>44832.187337962961</c:v>
                      </c:pt>
                      <c:pt idx="19163">
                        <c:v>44832.187349537038</c:v>
                      </c:pt>
                      <c:pt idx="19164">
                        <c:v>44832.187361111108</c:v>
                      </c:pt>
                      <c:pt idx="19165">
                        <c:v>44832.187372685185</c:v>
                      </c:pt>
                      <c:pt idx="19166">
                        <c:v>44832.187384259261</c:v>
                      </c:pt>
                      <c:pt idx="19167">
                        <c:v>44832.187395833331</c:v>
                      </c:pt>
                      <c:pt idx="19168">
                        <c:v>44832.187407407408</c:v>
                      </c:pt>
                      <c:pt idx="19169">
                        <c:v>44832.187418981484</c:v>
                      </c:pt>
                      <c:pt idx="19170">
                        <c:v>44832.187430555554</c:v>
                      </c:pt>
                      <c:pt idx="19171">
                        <c:v>44832.187442129631</c:v>
                      </c:pt>
                      <c:pt idx="19172">
                        <c:v>44832.1874537037</c:v>
                      </c:pt>
                      <c:pt idx="19173">
                        <c:v>44832.187465277777</c:v>
                      </c:pt>
                      <c:pt idx="19174">
                        <c:v>44832.187476851854</c:v>
                      </c:pt>
                      <c:pt idx="19175">
                        <c:v>44832.187488425923</c:v>
                      </c:pt>
                      <c:pt idx="19176">
                        <c:v>44832.1875</c:v>
                      </c:pt>
                      <c:pt idx="19177">
                        <c:v>44832.187511574077</c:v>
                      </c:pt>
                      <c:pt idx="19178">
                        <c:v>44832.187523148146</c:v>
                      </c:pt>
                      <c:pt idx="19179">
                        <c:v>44832.187534722223</c:v>
                      </c:pt>
                      <c:pt idx="19180">
                        <c:v>44832.1875462963</c:v>
                      </c:pt>
                      <c:pt idx="19181">
                        <c:v>44832.187557870369</c:v>
                      </c:pt>
                      <c:pt idx="19182">
                        <c:v>44832.187569444446</c:v>
                      </c:pt>
                      <c:pt idx="19183">
                        <c:v>44832.187581018516</c:v>
                      </c:pt>
                      <c:pt idx="19184">
                        <c:v>44832.187604166669</c:v>
                      </c:pt>
                      <c:pt idx="19185">
                        <c:v>44832.187615740739</c:v>
                      </c:pt>
                      <c:pt idx="19186">
                        <c:v>44832.187627314815</c:v>
                      </c:pt>
                      <c:pt idx="19187">
                        <c:v>44832.187638888892</c:v>
                      </c:pt>
                      <c:pt idx="19188">
                        <c:v>44832.187650462962</c:v>
                      </c:pt>
                      <c:pt idx="19189">
                        <c:v>44832.187662037039</c:v>
                      </c:pt>
                      <c:pt idx="19190">
                        <c:v>44832.187673611108</c:v>
                      </c:pt>
                      <c:pt idx="19191">
                        <c:v>44832.187685185185</c:v>
                      </c:pt>
                      <c:pt idx="19192">
                        <c:v>44832.187696759262</c:v>
                      </c:pt>
                      <c:pt idx="19193">
                        <c:v>44832.187708333331</c:v>
                      </c:pt>
                      <c:pt idx="19194">
                        <c:v>44832.187719907408</c:v>
                      </c:pt>
                      <c:pt idx="19195">
                        <c:v>44832.187731481485</c:v>
                      </c:pt>
                      <c:pt idx="19196">
                        <c:v>44832.187743055554</c:v>
                      </c:pt>
                      <c:pt idx="19197">
                        <c:v>44832.187754629631</c:v>
                      </c:pt>
                      <c:pt idx="19198">
                        <c:v>44832.1877662037</c:v>
                      </c:pt>
                      <c:pt idx="19199">
                        <c:v>44832.187777777777</c:v>
                      </c:pt>
                      <c:pt idx="19200">
                        <c:v>44832.187789351854</c:v>
                      </c:pt>
                      <c:pt idx="19201">
                        <c:v>44832.187800925924</c:v>
                      </c:pt>
                      <c:pt idx="19202">
                        <c:v>44832.1878125</c:v>
                      </c:pt>
                      <c:pt idx="19203">
                        <c:v>44832.187824074077</c:v>
                      </c:pt>
                      <c:pt idx="19204">
                        <c:v>44832.187835648147</c:v>
                      </c:pt>
                      <c:pt idx="19205">
                        <c:v>44832.187847222223</c:v>
                      </c:pt>
                      <c:pt idx="19206">
                        <c:v>44832.187858796293</c:v>
                      </c:pt>
                      <c:pt idx="19207">
                        <c:v>44832.18787037037</c:v>
                      </c:pt>
                      <c:pt idx="19208">
                        <c:v>44832.187881944446</c:v>
                      </c:pt>
                      <c:pt idx="19209">
                        <c:v>44832.187893518516</c:v>
                      </c:pt>
                      <c:pt idx="19210">
                        <c:v>44832.187905092593</c:v>
                      </c:pt>
                      <c:pt idx="19211">
                        <c:v>44832.187916666669</c:v>
                      </c:pt>
                      <c:pt idx="19212">
                        <c:v>44832.187928240739</c:v>
                      </c:pt>
                      <c:pt idx="19213">
                        <c:v>44832.187939814816</c:v>
                      </c:pt>
                      <c:pt idx="19214">
                        <c:v>44832.187951388885</c:v>
                      </c:pt>
                      <c:pt idx="19215">
                        <c:v>44832.187962962962</c:v>
                      </c:pt>
                      <c:pt idx="19216">
                        <c:v>44832.187974537039</c:v>
                      </c:pt>
                      <c:pt idx="19217">
                        <c:v>44832.187986111108</c:v>
                      </c:pt>
                      <c:pt idx="19218">
                        <c:v>44832.187997685185</c:v>
                      </c:pt>
                      <c:pt idx="19219">
                        <c:v>44832.188009259262</c:v>
                      </c:pt>
                      <c:pt idx="19220">
                        <c:v>44832.188020833331</c:v>
                      </c:pt>
                      <c:pt idx="19221">
                        <c:v>44832.188032407408</c:v>
                      </c:pt>
                      <c:pt idx="19222">
                        <c:v>44832.188043981485</c:v>
                      </c:pt>
                      <c:pt idx="19223">
                        <c:v>44832.188055555554</c:v>
                      </c:pt>
                      <c:pt idx="19224">
                        <c:v>44832.188067129631</c:v>
                      </c:pt>
                      <c:pt idx="19225">
                        <c:v>44832.188078703701</c:v>
                      </c:pt>
                      <c:pt idx="19226">
                        <c:v>44832.188090277778</c:v>
                      </c:pt>
                      <c:pt idx="19227">
                        <c:v>44832.188101851854</c:v>
                      </c:pt>
                      <c:pt idx="19228">
                        <c:v>44832.188113425924</c:v>
                      </c:pt>
                      <c:pt idx="19229">
                        <c:v>44832.188125000001</c:v>
                      </c:pt>
                      <c:pt idx="19230">
                        <c:v>44832.188136574077</c:v>
                      </c:pt>
                      <c:pt idx="19231">
                        <c:v>44832.188148148147</c:v>
                      </c:pt>
                      <c:pt idx="19232">
                        <c:v>44832.188159722224</c:v>
                      </c:pt>
                      <c:pt idx="19233">
                        <c:v>44832.188171296293</c:v>
                      </c:pt>
                      <c:pt idx="19234">
                        <c:v>44832.18818287037</c:v>
                      </c:pt>
                      <c:pt idx="19235">
                        <c:v>44832.188194444447</c:v>
                      </c:pt>
                      <c:pt idx="19236">
                        <c:v>44832.188206018516</c:v>
                      </c:pt>
                      <c:pt idx="19237">
                        <c:v>44832.188217592593</c:v>
                      </c:pt>
                      <c:pt idx="19238">
                        <c:v>44832.18822916667</c:v>
                      </c:pt>
                      <c:pt idx="19239">
                        <c:v>44832.188240740739</c:v>
                      </c:pt>
                      <c:pt idx="19240">
                        <c:v>44832.188252314816</c:v>
                      </c:pt>
                      <c:pt idx="19241">
                        <c:v>44832.188263888886</c:v>
                      </c:pt>
                      <c:pt idx="19242">
                        <c:v>44832.188275462962</c:v>
                      </c:pt>
                      <c:pt idx="19243">
                        <c:v>44832.188287037039</c:v>
                      </c:pt>
                      <c:pt idx="19244">
                        <c:v>44832.188298611109</c:v>
                      </c:pt>
                      <c:pt idx="19245">
                        <c:v>44832.188310185185</c:v>
                      </c:pt>
                      <c:pt idx="19246">
                        <c:v>44832.188321759262</c:v>
                      </c:pt>
                      <c:pt idx="19247">
                        <c:v>44832.188333333332</c:v>
                      </c:pt>
                      <c:pt idx="19248">
                        <c:v>44832.188344907408</c:v>
                      </c:pt>
                      <c:pt idx="19249">
                        <c:v>44832.188356481478</c:v>
                      </c:pt>
                      <c:pt idx="19250">
                        <c:v>44832.188368055555</c:v>
                      </c:pt>
                      <c:pt idx="19251">
                        <c:v>44832.188379629632</c:v>
                      </c:pt>
                      <c:pt idx="19252">
                        <c:v>44832.188391203701</c:v>
                      </c:pt>
                      <c:pt idx="19253">
                        <c:v>44832.188402777778</c:v>
                      </c:pt>
                      <c:pt idx="19254">
                        <c:v>44832.188414351855</c:v>
                      </c:pt>
                      <c:pt idx="19255">
                        <c:v>44832.188425925924</c:v>
                      </c:pt>
                      <c:pt idx="19256">
                        <c:v>44832.188437500001</c:v>
                      </c:pt>
                      <c:pt idx="19257">
                        <c:v>44832.188449074078</c:v>
                      </c:pt>
                      <c:pt idx="19258">
                        <c:v>44832.188460648147</c:v>
                      </c:pt>
                      <c:pt idx="19259">
                        <c:v>44832.188472222224</c:v>
                      </c:pt>
                      <c:pt idx="19260">
                        <c:v>44832.188483796293</c:v>
                      </c:pt>
                      <c:pt idx="19261">
                        <c:v>44832.18849537037</c:v>
                      </c:pt>
                      <c:pt idx="19262">
                        <c:v>44832.188506944447</c:v>
                      </c:pt>
                      <c:pt idx="19263">
                        <c:v>44832.188518518517</c:v>
                      </c:pt>
                      <c:pt idx="19264">
                        <c:v>44832.188530092593</c:v>
                      </c:pt>
                      <c:pt idx="19265">
                        <c:v>44832.18854166667</c:v>
                      </c:pt>
                      <c:pt idx="19266">
                        <c:v>44832.18855324074</c:v>
                      </c:pt>
                      <c:pt idx="19267">
                        <c:v>44832.188564814816</c:v>
                      </c:pt>
                      <c:pt idx="19268">
                        <c:v>44832.188576388886</c:v>
                      </c:pt>
                      <c:pt idx="19269">
                        <c:v>44832.188587962963</c:v>
                      </c:pt>
                      <c:pt idx="19270">
                        <c:v>44832.188599537039</c:v>
                      </c:pt>
                      <c:pt idx="19271">
                        <c:v>44832.188611111109</c:v>
                      </c:pt>
                      <c:pt idx="19272">
                        <c:v>44832.188622685186</c:v>
                      </c:pt>
                      <c:pt idx="19273">
                        <c:v>44832.188634259262</c:v>
                      </c:pt>
                      <c:pt idx="19274">
                        <c:v>44832.188645833332</c:v>
                      </c:pt>
                      <c:pt idx="19275">
                        <c:v>44832.188657407409</c:v>
                      </c:pt>
                      <c:pt idx="19276">
                        <c:v>44832.188668981478</c:v>
                      </c:pt>
                      <c:pt idx="19277">
                        <c:v>44832.188680555555</c:v>
                      </c:pt>
                      <c:pt idx="19278">
                        <c:v>44832.188692129632</c:v>
                      </c:pt>
                      <c:pt idx="19279">
                        <c:v>44832.188703703701</c:v>
                      </c:pt>
                      <c:pt idx="19280">
                        <c:v>44832.188715277778</c:v>
                      </c:pt>
                      <c:pt idx="19281">
                        <c:v>44832.188726851855</c:v>
                      </c:pt>
                      <c:pt idx="19282">
                        <c:v>44832.188738425924</c:v>
                      </c:pt>
                      <c:pt idx="19283">
                        <c:v>44832.188750000001</c:v>
                      </c:pt>
                      <c:pt idx="19284">
                        <c:v>44832.188761574071</c:v>
                      </c:pt>
                      <c:pt idx="19285">
                        <c:v>44832.188773148147</c:v>
                      </c:pt>
                      <c:pt idx="19286">
                        <c:v>44832.188784722224</c:v>
                      </c:pt>
                      <c:pt idx="19287">
                        <c:v>44832.188796296294</c:v>
                      </c:pt>
                      <c:pt idx="19288">
                        <c:v>44832.188807870371</c:v>
                      </c:pt>
                      <c:pt idx="19289">
                        <c:v>44832.188819444447</c:v>
                      </c:pt>
                      <c:pt idx="19290">
                        <c:v>44832.188831018517</c:v>
                      </c:pt>
                      <c:pt idx="19291">
                        <c:v>44832.188842592594</c:v>
                      </c:pt>
                      <c:pt idx="19292">
                        <c:v>44832.188854166663</c:v>
                      </c:pt>
                      <c:pt idx="19293">
                        <c:v>44832.18886574074</c:v>
                      </c:pt>
                      <c:pt idx="19294">
                        <c:v>44832.188877314817</c:v>
                      </c:pt>
                      <c:pt idx="19295">
                        <c:v>44832.188888888886</c:v>
                      </c:pt>
                      <c:pt idx="19296">
                        <c:v>44832.188900462963</c:v>
                      </c:pt>
                      <c:pt idx="19297">
                        <c:v>44832.18891203704</c:v>
                      </c:pt>
                      <c:pt idx="19298">
                        <c:v>44832.188923611109</c:v>
                      </c:pt>
                      <c:pt idx="19299">
                        <c:v>44832.188935185186</c:v>
                      </c:pt>
                      <c:pt idx="19300">
                        <c:v>44832.188946759263</c:v>
                      </c:pt>
                      <c:pt idx="19301">
                        <c:v>44832.188958333332</c:v>
                      </c:pt>
                      <c:pt idx="19302">
                        <c:v>44832.188969907409</c:v>
                      </c:pt>
                      <c:pt idx="19303">
                        <c:v>44832.188981481479</c:v>
                      </c:pt>
                      <c:pt idx="19304">
                        <c:v>44832.188993055555</c:v>
                      </c:pt>
                      <c:pt idx="19305">
                        <c:v>44832.189004629632</c:v>
                      </c:pt>
                      <c:pt idx="19306">
                        <c:v>44832.189016203702</c:v>
                      </c:pt>
                      <c:pt idx="19307">
                        <c:v>44832.189027777778</c:v>
                      </c:pt>
                      <c:pt idx="19308">
                        <c:v>44832.189039351855</c:v>
                      </c:pt>
                      <c:pt idx="19309">
                        <c:v>44832.189050925925</c:v>
                      </c:pt>
                      <c:pt idx="19310">
                        <c:v>44832.189062500001</c:v>
                      </c:pt>
                      <c:pt idx="19311">
                        <c:v>44832.189074074071</c:v>
                      </c:pt>
                      <c:pt idx="19312">
                        <c:v>44832.189085648148</c:v>
                      </c:pt>
                      <c:pt idx="19313">
                        <c:v>44832.189097222225</c:v>
                      </c:pt>
                      <c:pt idx="19314">
                        <c:v>44832.189108796294</c:v>
                      </c:pt>
                      <c:pt idx="19315">
                        <c:v>44832.189120370371</c:v>
                      </c:pt>
                      <c:pt idx="19316">
                        <c:v>44832.189131944448</c:v>
                      </c:pt>
                      <c:pt idx="19317">
                        <c:v>44832.189143518517</c:v>
                      </c:pt>
                      <c:pt idx="19318">
                        <c:v>44832.189155092594</c:v>
                      </c:pt>
                      <c:pt idx="19319">
                        <c:v>44832.189166666663</c:v>
                      </c:pt>
                      <c:pt idx="19320">
                        <c:v>44832.18917824074</c:v>
                      </c:pt>
                      <c:pt idx="19321">
                        <c:v>44832.189189814817</c:v>
                      </c:pt>
                      <c:pt idx="19322">
                        <c:v>44832.189201388886</c:v>
                      </c:pt>
                      <c:pt idx="19323">
                        <c:v>44832.189212962963</c:v>
                      </c:pt>
                      <c:pt idx="19324">
                        <c:v>44832.18922453704</c:v>
                      </c:pt>
                      <c:pt idx="19325">
                        <c:v>44832.189236111109</c:v>
                      </c:pt>
                      <c:pt idx="19326">
                        <c:v>44832.189247685186</c:v>
                      </c:pt>
                      <c:pt idx="19327">
                        <c:v>44832.189259259256</c:v>
                      </c:pt>
                      <c:pt idx="19328">
                        <c:v>44832.189270833333</c:v>
                      </c:pt>
                      <c:pt idx="19329">
                        <c:v>44832.189282407409</c:v>
                      </c:pt>
                      <c:pt idx="19330">
                        <c:v>44832.189293981479</c:v>
                      </c:pt>
                      <c:pt idx="19331">
                        <c:v>44832.189305555556</c:v>
                      </c:pt>
                      <c:pt idx="19332">
                        <c:v>44832.189317129632</c:v>
                      </c:pt>
                      <c:pt idx="19333">
                        <c:v>44832.189328703702</c:v>
                      </c:pt>
                      <c:pt idx="19334">
                        <c:v>44832.189340277779</c:v>
                      </c:pt>
                      <c:pt idx="19335">
                        <c:v>44832.189351851855</c:v>
                      </c:pt>
                      <c:pt idx="19336">
                        <c:v>44832.189363425925</c:v>
                      </c:pt>
                      <c:pt idx="19337">
                        <c:v>44832.189375000002</c:v>
                      </c:pt>
                      <c:pt idx="19338">
                        <c:v>44832.189386574071</c:v>
                      </c:pt>
                      <c:pt idx="19339">
                        <c:v>44832.189398148148</c:v>
                      </c:pt>
                      <c:pt idx="19340">
                        <c:v>44832.189409722225</c:v>
                      </c:pt>
                      <c:pt idx="19341">
                        <c:v>44832.189421296294</c:v>
                      </c:pt>
                      <c:pt idx="19342">
                        <c:v>44832.189432870371</c:v>
                      </c:pt>
                      <c:pt idx="19343">
                        <c:v>44832.189444444448</c:v>
                      </c:pt>
                      <c:pt idx="19344">
                        <c:v>44832.189456018517</c:v>
                      </c:pt>
                      <c:pt idx="19345">
                        <c:v>44832.189467592594</c:v>
                      </c:pt>
                      <c:pt idx="19346">
                        <c:v>44832.189479166664</c:v>
                      </c:pt>
                      <c:pt idx="19347">
                        <c:v>44832.18949074074</c:v>
                      </c:pt>
                      <c:pt idx="19348">
                        <c:v>44832.189502314817</c:v>
                      </c:pt>
                      <c:pt idx="19349">
                        <c:v>44832.189513888887</c:v>
                      </c:pt>
                      <c:pt idx="19350">
                        <c:v>44832.189525462964</c:v>
                      </c:pt>
                      <c:pt idx="19351">
                        <c:v>44832.18953703704</c:v>
                      </c:pt>
                      <c:pt idx="19352">
                        <c:v>44832.18954861111</c:v>
                      </c:pt>
                      <c:pt idx="19353">
                        <c:v>44832.189560185187</c:v>
                      </c:pt>
                      <c:pt idx="19354">
                        <c:v>44832.189571759256</c:v>
                      </c:pt>
                      <c:pt idx="19355">
                        <c:v>44832.189583333333</c:v>
                      </c:pt>
                      <c:pt idx="19356">
                        <c:v>44832.18959490741</c:v>
                      </c:pt>
                      <c:pt idx="19357">
                        <c:v>44832.189606481479</c:v>
                      </c:pt>
                      <c:pt idx="19358">
                        <c:v>44832.189618055556</c:v>
                      </c:pt>
                      <c:pt idx="19359">
                        <c:v>44832.189629629633</c:v>
                      </c:pt>
                      <c:pt idx="19360">
                        <c:v>44832.189641203702</c:v>
                      </c:pt>
                      <c:pt idx="19361">
                        <c:v>44832.189652777779</c:v>
                      </c:pt>
                      <c:pt idx="19362">
                        <c:v>44832.189664351848</c:v>
                      </c:pt>
                      <c:pt idx="19363">
                        <c:v>44832.189675925925</c:v>
                      </c:pt>
                      <c:pt idx="19364">
                        <c:v>44832.189687500002</c:v>
                      </c:pt>
                      <c:pt idx="19365">
                        <c:v>44832.189699074072</c:v>
                      </c:pt>
                      <c:pt idx="19366">
                        <c:v>44832.189710648148</c:v>
                      </c:pt>
                      <c:pt idx="19367">
                        <c:v>44832.189722222225</c:v>
                      </c:pt>
                      <c:pt idx="19368">
                        <c:v>44832.189733796295</c:v>
                      </c:pt>
                      <c:pt idx="19369">
                        <c:v>44832.189745370371</c:v>
                      </c:pt>
                      <c:pt idx="19370">
                        <c:v>44832.189756944441</c:v>
                      </c:pt>
                      <c:pt idx="19371">
                        <c:v>44832.189768518518</c:v>
                      </c:pt>
                      <c:pt idx="19372">
                        <c:v>44832.189780092594</c:v>
                      </c:pt>
                      <c:pt idx="19373">
                        <c:v>44832.189791666664</c:v>
                      </c:pt>
                      <c:pt idx="19374">
                        <c:v>44832.189803240741</c:v>
                      </c:pt>
                      <c:pt idx="19375">
                        <c:v>44832.189814814818</c:v>
                      </c:pt>
                      <c:pt idx="19376">
                        <c:v>44832.189826388887</c:v>
                      </c:pt>
                      <c:pt idx="19377">
                        <c:v>44832.189837962964</c:v>
                      </c:pt>
                      <c:pt idx="19378">
                        <c:v>44832.189849537041</c:v>
                      </c:pt>
                      <c:pt idx="19379">
                        <c:v>44832.18986111111</c:v>
                      </c:pt>
                      <c:pt idx="19380">
                        <c:v>44832.189872685187</c:v>
                      </c:pt>
                      <c:pt idx="19381">
                        <c:v>44832.189884259256</c:v>
                      </c:pt>
                      <c:pt idx="19382">
                        <c:v>44832.189895833333</c:v>
                      </c:pt>
                      <c:pt idx="19383">
                        <c:v>44832.18990740741</c:v>
                      </c:pt>
                      <c:pt idx="19384">
                        <c:v>44832.189918981479</c:v>
                      </c:pt>
                      <c:pt idx="19385">
                        <c:v>44832.189930555556</c:v>
                      </c:pt>
                      <c:pt idx="19386">
                        <c:v>44832.189942129633</c:v>
                      </c:pt>
                      <c:pt idx="19387">
                        <c:v>44832.189953703702</c:v>
                      </c:pt>
                      <c:pt idx="19388">
                        <c:v>44832.189965277779</c:v>
                      </c:pt>
                      <c:pt idx="19389">
                        <c:v>44832.189976851849</c:v>
                      </c:pt>
                      <c:pt idx="19390">
                        <c:v>44832.189988425926</c:v>
                      </c:pt>
                      <c:pt idx="19391">
                        <c:v>44832.19</c:v>
                      </c:pt>
                      <c:pt idx="19392">
                        <c:v>44832.190011574072</c:v>
                      </c:pt>
                      <c:pt idx="19393">
                        <c:v>44832.190023148149</c:v>
                      </c:pt>
                      <c:pt idx="19394">
                        <c:v>44832.190034722225</c:v>
                      </c:pt>
                      <c:pt idx="19395">
                        <c:v>44832.190046296295</c:v>
                      </c:pt>
                      <c:pt idx="19396">
                        <c:v>44832.190057870372</c:v>
                      </c:pt>
                      <c:pt idx="19397">
                        <c:v>44832.190069444441</c:v>
                      </c:pt>
                      <c:pt idx="19398">
                        <c:v>44832.190081018518</c:v>
                      </c:pt>
                      <c:pt idx="19399">
                        <c:v>44832.190092592595</c:v>
                      </c:pt>
                      <c:pt idx="19400">
                        <c:v>44832.190104166664</c:v>
                      </c:pt>
                      <c:pt idx="19401">
                        <c:v>44832.190115740741</c:v>
                      </c:pt>
                      <c:pt idx="19402">
                        <c:v>44832.190127314818</c:v>
                      </c:pt>
                      <c:pt idx="19403">
                        <c:v>44832.190138888887</c:v>
                      </c:pt>
                      <c:pt idx="19404">
                        <c:v>44832.190150462964</c:v>
                      </c:pt>
                      <c:pt idx="19405">
                        <c:v>44832.190162037034</c:v>
                      </c:pt>
                      <c:pt idx="19406">
                        <c:v>44832.19017361111</c:v>
                      </c:pt>
                      <c:pt idx="19407">
                        <c:v>44832.190185185187</c:v>
                      </c:pt>
                      <c:pt idx="19408">
                        <c:v>44832.190196759257</c:v>
                      </c:pt>
                      <c:pt idx="19409">
                        <c:v>44832.190208333333</c:v>
                      </c:pt>
                      <c:pt idx="19410">
                        <c:v>44832.19021990741</c:v>
                      </c:pt>
                      <c:pt idx="19411">
                        <c:v>44832.19023148148</c:v>
                      </c:pt>
                      <c:pt idx="19412">
                        <c:v>44832.190243055556</c:v>
                      </c:pt>
                      <c:pt idx="19413">
                        <c:v>44832.190254629626</c:v>
                      </c:pt>
                      <c:pt idx="19414">
                        <c:v>44832.190266203703</c:v>
                      </c:pt>
                      <c:pt idx="19415">
                        <c:v>44832.19027777778</c:v>
                      </c:pt>
                      <c:pt idx="19416">
                        <c:v>44832.190289351849</c:v>
                      </c:pt>
                      <c:pt idx="19417">
                        <c:v>44832.190300925926</c:v>
                      </c:pt>
                      <c:pt idx="19418">
                        <c:v>44832.190312500003</c:v>
                      </c:pt>
                      <c:pt idx="19419">
                        <c:v>44832.190324074072</c:v>
                      </c:pt>
                      <c:pt idx="19420">
                        <c:v>44832.190335648149</c:v>
                      </c:pt>
                      <c:pt idx="19421">
                        <c:v>44832.190347222226</c:v>
                      </c:pt>
                      <c:pt idx="19422">
                        <c:v>44832.190358796295</c:v>
                      </c:pt>
                      <c:pt idx="19423">
                        <c:v>44832.190370370372</c:v>
                      </c:pt>
                      <c:pt idx="19424">
                        <c:v>44832.190381944441</c:v>
                      </c:pt>
                      <c:pt idx="19425">
                        <c:v>44832.190393518518</c:v>
                      </c:pt>
                      <c:pt idx="19426">
                        <c:v>44832.190405092595</c:v>
                      </c:pt>
                      <c:pt idx="19427">
                        <c:v>44832.190416666665</c:v>
                      </c:pt>
                      <c:pt idx="19428">
                        <c:v>44832.190428240741</c:v>
                      </c:pt>
                      <c:pt idx="19429">
                        <c:v>44832.190439814818</c:v>
                      </c:pt>
                      <c:pt idx="19430">
                        <c:v>44832.190451388888</c:v>
                      </c:pt>
                      <c:pt idx="19431">
                        <c:v>44832.190462962964</c:v>
                      </c:pt>
                      <c:pt idx="19432">
                        <c:v>44832.190474537034</c:v>
                      </c:pt>
                      <c:pt idx="19433">
                        <c:v>44832.190486111111</c:v>
                      </c:pt>
                      <c:pt idx="19434">
                        <c:v>44832.190497685187</c:v>
                      </c:pt>
                      <c:pt idx="19435">
                        <c:v>44832.190509259257</c:v>
                      </c:pt>
                      <c:pt idx="19436">
                        <c:v>44832.190520833334</c:v>
                      </c:pt>
                      <c:pt idx="19437">
                        <c:v>44832.190532407411</c:v>
                      </c:pt>
                      <c:pt idx="19438">
                        <c:v>44832.19054398148</c:v>
                      </c:pt>
                      <c:pt idx="19439">
                        <c:v>44832.190555555557</c:v>
                      </c:pt>
                      <c:pt idx="19440">
                        <c:v>44832.190567129626</c:v>
                      </c:pt>
                      <c:pt idx="19441">
                        <c:v>44832.190578703703</c:v>
                      </c:pt>
                      <c:pt idx="19442">
                        <c:v>44832.190601851849</c:v>
                      </c:pt>
                      <c:pt idx="19443">
                        <c:v>44832.190613425926</c:v>
                      </c:pt>
                      <c:pt idx="19444">
                        <c:v>44832.190625000003</c:v>
                      </c:pt>
                      <c:pt idx="19445">
                        <c:v>44832.190636574072</c:v>
                      </c:pt>
                      <c:pt idx="19446">
                        <c:v>44832.190648148149</c:v>
                      </c:pt>
                      <c:pt idx="19447">
                        <c:v>44832.190659722219</c:v>
                      </c:pt>
                      <c:pt idx="19448">
                        <c:v>44832.190671296295</c:v>
                      </c:pt>
                      <c:pt idx="19449">
                        <c:v>44832.190682870372</c:v>
                      </c:pt>
                      <c:pt idx="19450">
                        <c:v>44832.190694444442</c:v>
                      </c:pt>
                      <c:pt idx="19451">
                        <c:v>44832.190706018519</c:v>
                      </c:pt>
                      <c:pt idx="19452">
                        <c:v>44832.190717592595</c:v>
                      </c:pt>
                      <c:pt idx="19453">
                        <c:v>44832.190729166665</c:v>
                      </c:pt>
                      <c:pt idx="19454">
                        <c:v>44832.190740740742</c:v>
                      </c:pt>
                      <c:pt idx="19455">
                        <c:v>44832.190752314818</c:v>
                      </c:pt>
                      <c:pt idx="19456">
                        <c:v>44832.190763888888</c:v>
                      </c:pt>
                      <c:pt idx="19457">
                        <c:v>44832.190775462965</c:v>
                      </c:pt>
                      <c:pt idx="19458">
                        <c:v>44832.190787037034</c:v>
                      </c:pt>
                      <c:pt idx="19459">
                        <c:v>44832.190798611111</c:v>
                      </c:pt>
                      <c:pt idx="19460">
                        <c:v>44832.190810185188</c:v>
                      </c:pt>
                      <c:pt idx="19461">
                        <c:v>44832.190821759257</c:v>
                      </c:pt>
                      <c:pt idx="19462">
                        <c:v>44832.190833333334</c:v>
                      </c:pt>
                      <c:pt idx="19463">
                        <c:v>44832.190844907411</c:v>
                      </c:pt>
                      <c:pt idx="19464">
                        <c:v>44832.19085648148</c:v>
                      </c:pt>
                      <c:pt idx="19465">
                        <c:v>44832.190868055557</c:v>
                      </c:pt>
                      <c:pt idx="19466">
                        <c:v>44832.190879629627</c:v>
                      </c:pt>
                      <c:pt idx="19467">
                        <c:v>44832.190891203703</c:v>
                      </c:pt>
                      <c:pt idx="19468">
                        <c:v>44832.19090277778</c:v>
                      </c:pt>
                      <c:pt idx="19469">
                        <c:v>44832.19091435185</c:v>
                      </c:pt>
                      <c:pt idx="19470">
                        <c:v>44832.190925925926</c:v>
                      </c:pt>
                      <c:pt idx="19471">
                        <c:v>44832.190937500003</c:v>
                      </c:pt>
                      <c:pt idx="19472">
                        <c:v>44832.190949074073</c:v>
                      </c:pt>
                      <c:pt idx="19473">
                        <c:v>44832.190960648149</c:v>
                      </c:pt>
                      <c:pt idx="19474">
                        <c:v>44832.190972222219</c:v>
                      </c:pt>
                      <c:pt idx="19475">
                        <c:v>44832.190983796296</c:v>
                      </c:pt>
                      <c:pt idx="19476">
                        <c:v>44832.190995370373</c:v>
                      </c:pt>
                      <c:pt idx="19477">
                        <c:v>44832.191006944442</c:v>
                      </c:pt>
                      <c:pt idx="19478">
                        <c:v>44832.191018518519</c:v>
                      </c:pt>
                      <c:pt idx="19479">
                        <c:v>44832.191030092596</c:v>
                      </c:pt>
                      <c:pt idx="19480">
                        <c:v>44832.191041666665</c:v>
                      </c:pt>
                      <c:pt idx="19481">
                        <c:v>44832.191053240742</c:v>
                      </c:pt>
                      <c:pt idx="19482">
                        <c:v>44832.191064814811</c:v>
                      </c:pt>
                      <c:pt idx="19483">
                        <c:v>44832.191076388888</c:v>
                      </c:pt>
                      <c:pt idx="19484">
                        <c:v>44832.191087962965</c:v>
                      </c:pt>
                      <c:pt idx="19485">
                        <c:v>44832.191099537034</c:v>
                      </c:pt>
                      <c:pt idx="19486">
                        <c:v>44832.191111111111</c:v>
                      </c:pt>
                      <c:pt idx="19487">
                        <c:v>44832.191122685188</c:v>
                      </c:pt>
                      <c:pt idx="19488">
                        <c:v>44832.191134259258</c:v>
                      </c:pt>
                      <c:pt idx="19489">
                        <c:v>44832.191145833334</c:v>
                      </c:pt>
                      <c:pt idx="19490">
                        <c:v>44832.191157407404</c:v>
                      </c:pt>
                      <c:pt idx="19491">
                        <c:v>44832.191168981481</c:v>
                      </c:pt>
                      <c:pt idx="19492">
                        <c:v>44832.191180555557</c:v>
                      </c:pt>
                      <c:pt idx="19493">
                        <c:v>44832.191192129627</c:v>
                      </c:pt>
                      <c:pt idx="19494">
                        <c:v>44832.191203703704</c:v>
                      </c:pt>
                      <c:pt idx="19495">
                        <c:v>44832.19121527778</c:v>
                      </c:pt>
                      <c:pt idx="19496">
                        <c:v>44832.19122685185</c:v>
                      </c:pt>
                      <c:pt idx="19497">
                        <c:v>44832.191238425927</c:v>
                      </c:pt>
                      <c:pt idx="19498">
                        <c:v>44832.191250000003</c:v>
                      </c:pt>
                      <c:pt idx="19499">
                        <c:v>44832.191261574073</c:v>
                      </c:pt>
                      <c:pt idx="19500">
                        <c:v>44832.19127314815</c:v>
                      </c:pt>
                      <c:pt idx="19501">
                        <c:v>44832.191284722219</c:v>
                      </c:pt>
                      <c:pt idx="19502">
                        <c:v>44832.191296296296</c:v>
                      </c:pt>
                      <c:pt idx="19503">
                        <c:v>44832.191307870373</c:v>
                      </c:pt>
                      <c:pt idx="19504">
                        <c:v>44832.191319444442</c:v>
                      </c:pt>
                      <c:pt idx="19505">
                        <c:v>44832.191331018519</c:v>
                      </c:pt>
                      <c:pt idx="19506">
                        <c:v>44832.191342592596</c:v>
                      </c:pt>
                      <c:pt idx="19507">
                        <c:v>44832.191354166665</c:v>
                      </c:pt>
                      <c:pt idx="19508">
                        <c:v>44832.191365740742</c:v>
                      </c:pt>
                      <c:pt idx="19509">
                        <c:v>44832.191377314812</c:v>
                      </c:pt>
                      <c:pt idx="19510">
                        <c:v>44832.191388888888</c:v>
                      </c:pt>
                      <c:pt idx="19511">
                        <c:v>44832.191400462965</c:v>
                      </c:pt>
                      <c:pt idx="19512">
                        <c:v>44832.191412037035</c:v>
                      </c:pt>
                      <c:pt idx="19513">
                        <c:v>44832.191423611112</c:v>
                      </c:pt>
                      <c:pt idx="19514">
                        <c:v>44832.191435185188</c:v>
                      </c:pt>
                      <c:pt idx="19515">
                        <c:v>44832.191446759258</c:v>
                      </c:pt>
                      <c:pt idx="19516">
                        <c:v>44832.191458333335</c:v>
                      </c:pt>
                      <c:pt idx="19517">
                        <c:v>44832.191469907404</c:v>
                      </c:pt>
                      <c:pt idx="19518">
                        <c:v>44832.191481481481</c:v>
                      </c:pt>
                      <c:pt idx="19519">
                        <c:v>44832.191493055558</c:v>
                      </c:pt>
                      <c:pt idx="19520">
                        <c:v>44832.191504629627</c:v>
                      </c:pt>
                      <c:pt idx="19521">
                        <c:v>44832.191516203704</c:v>
                      </c:pt>
                      <c:pt idx="19522">
                        <c:v>44832.191527777781</c:v>
                      </c:pt>
                      <c:pt idx="19523">
                        <c:v>44832.19153935185</c:v>
                      </c:pt>
                      <c:pt idx="19524">
                        <c:v>44832.191550925927</c:v>
                      </c:pt>
                      <c:pt idx="19525">
                        <c:v>44832.191562499997</c:v>
                      </c:pt>
                      <c:pt idx="19526">
                        <c:v>44832.191574074073</c:v>
                      </c:pt>
                      <c:pt idx="19527">
                        <c:v>44832.19158564815</c:v>
                      </c:pt>
                      <c:pt idx="19528">
                        <c:v>44832.19159722222</c:v>
                      </c:pt>
                      <c:pt idx="19529">
                        <c:v>44832.191608796296</c:v>
                      </c:pt>
                      <c:pt idx="19530">
                        <c:v>44832.191620370373</c:v>
                      </c:pt>
                      <c:pt idx="19531">
                        <c:v>44832.191631944443</c:v>
                      </c:pt>
                      <c:pt idx="19532">
                        <c:v>44832.191643518519</c:v>
                      </c:pt>
                      <c:pt idx="19533">
                        <c:v>44832.191655092596</c:v>
                      </c:pt>
                      <c:pt idx="19534">
                        <c:v>44832.191666666666</c:v>
                      </c:pt>
                      <c:pt idx="19535">
                        <c:v>44832.191678240742</c:v>
                      </c:pt>
                      <c:pt idx="19536">
                        <c:v>44832.191689814812</c:v>
                      </c:pt>
                      <c:pt idx="19537">
                        <c:v>44832.191701388889</c:v>
                      </c:pt>
                      <c:pt idx="19538">
                        <c:v>44832.191712962966</c:v>
                      </c:pt>
                      <c:pt idx="19539">
                        <c:v>44832.191724537035</c:v>
                      </c:pt>
                      <c:pt idx="19540">
                        <c:v>44832.191736111112</c:v>
                      </c:pt>
                      <c:pt idx="19541">
                        <c:v>44832.191747685189</c:v>
                      </c:pt>
                      <c:pt idx="19542">
                        <c:v>44832.191759259258</c:v>
                      </c:pt>
                      <c:pt idx="19543">
                        <c:v>44832.191770833335</c:v>
                      </c:pt>
                      <c:pt idx="19544">
                        <c:v>44832.191782407404</c:v>
                      </c:pt>
                      <c:pt idx="19545">
                        <c:v>44832.191793981481</c:v>
                      </c:pt>
                      <c:pt idx="19546">
                        <c:v>44832.191805555558</c:v>
                      </c:pt>
                      <c:pt idx="19547">
                        <c:v>44832.191817129627</c:v>
                      </c:pt>
                      <c:pt idx="19548">
                        <c:v>44832.191828703704</c:v>
                      </c:pt>
                      <c:pt idx="19549">
                        <c:v>44832.191840277781</c:v>
                      </c:pt>
                      <c:pt idx="19550">
                        <c:v>44832.191851851851</c:v>
                      </c:pt>
                      <c:pt idx="19551">
                        <c:v>44832.191863425927</c:v>
                      </c:pt>
                      <c:pt idx="19552">
                        <c:v>44832.191874999997</c:v>
                      </c:pt>
                      <c:pt idx="19553">
                        <c:v>44832.191886574074</c:v>
                      </c:pt>
                      <c:pt idx="19554">
                        <c:v>44832.19189814815</c:v>
                      </c:pt>
                      <c:pt idx="19555">
                        <c:v>44832.19190972222</c:v>
                      </c:pt>
                      <c:pt idx="19556">
                        <c:v>44832.191921296297</c:v>
                      </c:pt>
                      <c:pt idx="19557">
                        <c:v>44832.191932870373</c:v>
                      </c:pt>
                      <c:pt idx="19558">
                        <c:v>44832.191944444443</c:v>
                      </c:pt>
                      <c:pt idx="19559">
                        <c:v>44832.19195601852</c:v>
                      </c:pt>
                      <c:pt idx="19560">
                        <c:v>44832.191967592589</c:v>
                      </c:pt>
                      <c:pt idx="19561">
                        <c:v>44832.191979166666</c:v>
                      </c:pt>
                      <c:pt idx="19562">
                        <c:v>44832.191990740743</c:v>
                      </c:pt>
                      <c:pt idx="19563">
                        <c:v>44832.192002314812</c:v>
                      </c:pt>
                      <c:pt idx="19564">
                        <c:v>44832.192013888889</c:v>
                      </c:pt>
                      <c:pt idx="19565">
                        <c:v>44832.192025462966</c:v>
                      </c:pt>
                      <c:pt idx="19566">
                        <c:v>44832.192037037035</c:v>
                      </c:pt>
                      <c:pt idx="19567">
                        <c:v>44832.192048611112</c:v>
                      </c:pt>
                      <c:pt idx="19568">
                        <c:v>44832.192060185182</c:v>
                      </c:pt>
                      <c:pt idx="19569">
                        <c:v>44832.192071759258</c:v>
                      </c:pt>
                      <c:pt idx="19570">
                        <c:v>44832.192083333335</c:v>
                      </c:pt>
                      <c:pt idx="19571">
                        <c:v>44832.192094907405</c:v>
                      </c:pt>
                      <c:pt idx="19572">
                        <c:v>44832.192106481481</c:v>
                      </c:pt>
                      <c:pt idx="19573">
                        <c:v>44832.192118055558</c:v>
                      </c:pt>
                      <c:pt idx="19574">
                        <c:v>44832.192129629628</c:v>
                      </c:pt>
                      <c:pt idx="19575">
                        <c:v>44832.192141203705</c:v>
                      </c:pt>
                      <c:pt idx="19576">
                        <c:v>44832.192152777781</c:v>
                      </c:pt>
                      <c:pt idx="19577">
                        <c:v>44832.192164351851</c:v>
                      </c:pt>
                      <c:pt idx="19578">
                        <c:v>44832.192175925928</c:v>
                      </c:pt>
                      <c:pt idx="19579">
                        <c:v>44832.192187499997</c:v>
                      </c:pt>
                      <c:pt idx="19580">
                        <c:v>44832.192199074074</c:v>
                      </c:pt>
                      <c:pt idx="19581">
                        <c:v>44832.192210648151</c:v>
                      </c:pt>
                      <c:pt idx="19582">
                        <c:v>44832.19222222222</c:v>
                      </c:pt>
                      <c:pt idx="19583">
                        <c:v>44832.192233796297</c:v>
                      </c:pt>
                      <c:pt idx="19584">
                        <c:v>44832.192245370374</c:v>
                      </c:pt>
                      <c:pt idx="19585">
                        <c:v>44832.192256944443</c:v>
                      </c:pt>
                      <c:pt idx="19586">
                        <c:v>44832.19226851852</c:v>
                      </c:pt>
                      <c:pt idx="19587">
                        <c:v>44832.192280092589</c:v>
                      </c:pt>
                      <c:pt idx="19588">
                        <c:v>44832.192291666666</c:v>
                      </c:pt>
                      <c:pt idx="19589">
                        <c:v>44832.192303240743</c:v>
                      </c:pt>
                      <c:pt idx="19590">
                        <c:v>44832.192314814813</c:v>
                      </c:pt>
                      <c:pt idx="19591">
                        <c:v>44832.192326388889</c:v>
                      </c:pt>
                      <c:pt idx="19592">
                        <c:v>44832.192337962966</c:v>
                      </c:pt>
                      <c:pt idx="19593">
                        <c:v>44832.192349537036</c:v>
                      </c:pt>
                      <c:pt idx="19594">
                        <c:v>44832.192361111112</c:v>
                      </c:pt>
                      <c:pt idx="19595">
                        <c:v>44832.192372685182</c:v>
                      </c:pt>
                      <c:pt idx="19596">
                        <c:v>44832.192384259259</c:v>
                      </c:pt>
                      <c:pt idx="19597">
                        <c:v>44832.192395833335</c:v>
                      </c:pt>
                      <c:pt idx="19598">
                        <c:v>44832.192407407405</c:v>
                      </c:pt>
                      <c:pt idx="19599">
                        <c:v>44832.192418981482</c:v>
                      </c:pt>
                      <c:pt idx="19600">
                        <c:v>44832.192430555559</c:v>
                      </c:pt>
                      <c:pt idx="19601">
                        <c:v>44832.192442129628</c:v>
                      </c:pt>
                      <c:pt idx="19602">
                        <c:v>44832.192453703705</c:v>
                      </c:pt>
                      <c:pt idx="19603">
                        <c:v>44832.192465277774</c:v>
                      </c:pt>
                      <c:pt idx="19604">
                        <c:v>44832.192476851851</c:v>
                      </c:pt>
                      <c:pt idx="19605">
                        <c:v>44832.192488425928</c:v>
                      </c:pt>
                      <c:pt idx="19606">
                        <c:v>44832.192499999997</c:v>
                      </c:pt>
                      <c:pt idx="19607">
                        <c:v>44832.192511574074</c:v>
                      </c:pt>
                      <c:pt idx="19608">
                        <c:v>44832.192523148151</c:v>
                      </c:pt>
                      <c:pt idx="19609">
                        <c:v>44832.19253472222</c:v>
                      </c:pt>
                      <c:pt idx="19610">
                        <c:v>44832.192546296297</c:v>
                      </c:pt>
                      <c:pt idx="19611">
                        <c:v>44832.192557870374</c:v>
                      </c:pt>
                      <c:pt idx="19612">
                        <c:v>44832.192569444444</c:v>
                      </c:pt>
                      <c:pt idx="19613">
                        <c:v>44832.19258101852</c:v>
                      </c:pt>
                      <c:pt idx="19614">
                        <c:v>44832.19259259259</c:v>
                      </c:pt>
                      <c:pt idx="19615">
                        <c:v>44832.192604166667</c:v>
                      </c:pt>
                      <c:pt idx="19616">
                        <c:v>44832.192615740743</c:v>
                      </c:pt>
                      <c:pt idx="19617">
                        <c:v>44832.192627314813</c:v>
                      </c:pt>
                      <c:pt idx="19618">
                        <c:v>44832.19263888889</c:v>
                      </c:pt>
                      <c:pt idx="19619">
                        <c:v>44832.192650462966</c:v>
                      </c:pt>
                      <c:pt idx="19620">
                        <c:v>44832.192662037036</c:v>
                      </c:pt>
                      <c:pt idx="19621">
                        <c:v>44832.192673611113</c:v>
                      </c:pt>
                      <c:pt idx="19622">
                        <c:v>44832.192685185182</c:v>
                      </c:pt>
                      <c:pt idx="19623">
                        <c:v>44832.192696759259</c:v>
                      </c:pt>
                      <c:pt idx="19624">
                        <c:v>44832.192708333336</c:v>
                      </c:pt>
                      <c:pt idx="19625">
                        <c:v>44832.192719907405</c:v>
                      </c:pt>
                      <c:pt idx="19626">
                        <c:v>44832.192731481482</c:v>
                      </c:pt>
                      <c:pt idx="19627">
                        <c:v>44832.192743055559</c:v>
                      </c:pt>
                      <c:pt idx="19628">
                        <c:v>44832.192754629628</c:v>
                      </c:pt>
                      <c:pt idx="19629">
                        <c:v>44832.192766203705</c:v>
                      </c:pt>
                      <c:pt idx="19630">
                        <c:v>44832.192777777775</c:v>
                      </c:pt>
                      <c:pt idx="19631">
                        <c:v>44832.192789351851</c:v>
                      </c:pt>
                      <c:pt idx="19632">
                        <c:v>44832.192800925928</c:v>
                      </c:pt>
                      <c:pt idx="19633">
                        <c:v>44832.192812499998</c:v>
                      </c:pt>
                      <c:pt idx="19634">
                        <c:v>44832.192824074074</c:v>
                      </c:pt>
                      <c:pt idx="19635">
                        <c:v>44832.192835648151</c:v>
                      </c:pt>
                      <c:pt idx="19636">
                        <c:v>44832.192847222221</c:v>
                      </c:pt>
                      <c:pt idx="19637">
                        <c:v>44832.192858796298</c:v>
                      </c:pt>
                      <c:pt idx="19638">
                        <c:v>44832.192870370367</c:v>
                      </c:pt>
                      <c:pt idx="19639">
                        <c:v>44832.192881944444</c:v>
                      </c:pt>
                      <c:pt idx="19640">
                        <c:v>44832.192893518521</c:v>
                      </c:pt>
                      <c:pt idx="19641">
                        <c:v>44832.19290509259</c:v>
                      </c:pt>
                      <c:pt idx="19642">
                        <c:v>44832.192916666667</c:v>
                      </c:pt>
                      <c:pt idx="19643">
                        <c:v>44832.192928240744</c:v>
                      </c:pt>
                      <c:pt idx="19644">
                        <c:v>44832.192939814813</c:v>
                      </c:pt>
                      <c:pt idx="19645">
                        <c:v>44832.19295138889</c:v>
                      </c:pt>
                      <c:pt idx="19646">
                        <c:v>44832.192962962959</c:v>
                      </c:pt>
                      <c:pt idx="19647">
                        <c:v>44832.192974537036</c:v>
                      </c:pt>
                      <c:pt idx="19648">
                        <c:v>44832.192986111113</c:v>
                      </c:pt>
                      <c:pt idx="19649">
                        <c:v>44832.192997685182</c:v>
                      </c:pt>
                      <c:pt idx="19650">
                        <c:v>44832.193009259259</c:v>
                      </c:pt>
                      <c:pt idx="19651">
                        <c:v>44832.193020833336</c:v>
                      </c:pt>
                      <c:pt idx="19652">
                        <c:v>44832.193032407406</c:v>
                      </c:pt>
                      <c:pt idx="19653">
                        <c:v>44832.193043981482</c:v>
                      </c:pt>
                      <c:pt idx="19654">
                        <c:v>44832.193055555559</c:v>
                      </c:pt>
                      <c:pt idx="19655">
                        <c:v>44832.193067129629</c:v>
                      </c:pt>
                      <c:pt idx="19656">
                        <c:v>44832.193078703705</c:v>
                      </c:pt>
                      <c:pt idx="19657">
                        <c:v>44832.193090277775</c:v>
                      </c:pt>
                      <c:pt idx="19658">
                        <c:v>44832.193101851852</c:v>
                      </c:pt>
                      <c:pt idx="19659">
                        <c:v>44832.193113425928</c:v>
                      </c:pt>
                      <c:pt idx="19660">
                        <c:v>44832.193124999998</c:v>
                      </c:pt>
                      <c:pt idx="19661">
                        <c:v>44832.193136574075</c:v>
                      </c:pt>
                      <c:pt idx="19662">
                        <c:v>44832.193148148152</c:v>
                      </c:pt>
                      <c:pt idx="19663">
                        <c:v>44832.193159722221</c:v>
                      </c:pt>
                      <c:pt idx="19664">
                        <c:v>44832.193171296298</c:v>
                      </c:pt>
                      <c:pt idx="19665">
                        <c:v>44832.193182870367</c:v>
                      </c:pt>
                      <c:pt idx="19666">
                        <c:v>44832.193194444444</c:v>
                      </c:pt>
                      <c:pt idx="19667">
                        <c:v>44832.193206018521</c:v>
                      </c:pt>
                      <c:pt idx="19668">
                        <c:v>44832.19321759259</c:v>
                      </c:pt>
                      <c:pt idx="19669">
                        <c:v>44832.193229166667</c:v>
                      </c:pt>
                      <c:pt idx="19670">
                        <c:v>44832.193240740744</c:v>
                      </c:pt>
                      <c:pt idx="19671">
                        <c:v>44832.193252314813</c:v>
                      </c:pt>
                      <c:pt idx="19672">
                        <c:v>44832.19326388889</c:v>
                      </c:pt>
                      <c:pt idx="19673">
                        <c:v>44832.19327546296</c:v>
                      </c:pt>
                      <c:pt idx="19674">
                        <c:v>44832.193287037036</c:v>
                      </c:pt>
                      <c:pt idx="19675">
                        <c:v>44832.193298611113</c:v>
                      </c:pt>
                      <c:pt idx="19676">
                        <c:v>44832.193310185183</c:v>
                      </c:pt>
                      <c:pt idx="19677">
                        <c:v>44832.19332175926</c:v>
                      </c:pt>
                      <c:pt idx="19678">
                        <c:v>44832.193333333336</c:v>
                      </c:pt>
                      <c:pt idx="19679">
                        <c:v>44832.193344907406</c:v>
                      </c:pt>
                      <c:pt idx="19680">
                        <c:v>44832.193356481483</c:v>
                      </c:pt>
                      <c:pt idx="19681">
                        <c:v>44832.193368055552</c:v>
                      </c:pt>
                      <c:pt idx="19682">
                        <c:v>44832.193379629629</c:v>
                      </c:pt>
                      <c:pt idx="19683">
                        <c:v>44832.193402777775</c:v>
                      </c:pt>
                      <c:pt idx="19684">
                        <c:v>44832.193414351852</c:v>
                      </c:pt>
                      <c:pt idx="19685">
                        <c:v>44832.193425925929</c:v>
                      </c:pt>
                      <c:pt idx="19686">
                        <c:v>44832.193437499998</c:v>
                      </c:pt>
                      <c:pt idx="19687">
                        <c:v>44832.193449074075</c:v>
                      </c:pt>
                      <c:pt idx="19688">
                        <c:v>44832.193449074075</c:v>
                      </c:pt>
                      <c:pt idx="19689">
                        <c:v>44832.193460648145</c:v>
                      </c:pt>
                      <c:pt idx="19690">
                        <c:v>44832.193472222221</c:v>
                      </c:pt>
                      <c:pt idx="19691">
                        <c:v>44832.193483796298</c:v>
                      </c:pt>
                      <c:pt idx="19692">
                        <c:v>44832.193495370368</c:v>
                      </c:pt>
                      <c:pt idx="19693">
                        <c:v>44832.193506944444</c:v>
                      </c:pt>
                      <c:pt idx="19694">
                        <c:v>44832.193518518521</c:v>
                      </c:pt>
                      <c:pt idx="19695">
                        <c:v>44832.193530092591</c:v>
                      </c:pt>
                      <c:pt idx="19696">
                        <c:v>44832.193541666667</c:v>
                      </c:pt>
                      <c:pt idx="19697">
                        <c:v>44832.193553240744</c:v>
                      </c:pt>
                      <c:pt idx="19698">
                        <c:v>44832.193564814814</c:v>
                      </c:pt>
                      <c:pt idx="19699">
                        <c:v>44832.193576388891</c:v>
                      </c:pt>
                      <c:pt idx="19700">
                        <c:v>44832.193599537037</c:v>
                      </c:pt>
                      <c:pt idx="19701">
                        <c:v>44832.193611111114</c:v>
                      </c:pt>
                      <c:pt idx="19702">
                        <c:v>44832.193622685183</c:v>
                      </c:pt>
                      <c:pt idx="19703">
                        <c:v>44832.19363425926</c:v>
                      </c:pt>
                      <c:pt idx="19704">
                        <c:v>44832.193645833337</c:v>
                      </c:pt>
                      <c:pt idx="19705">
                        <c:v>44832.193657407406</c:v>
                      </c:pt>
                      <c:pt idx="19706">
                        <c:v>44832.193668981483</c:v>
                      </c:pt>
                      <c:pt idx="19707">
                        <c:v>44832.193680555552</c:v>
                      </c:pt>
                      <c:pt idx="19708">
                        <c:v>44832.193692129629</c:v>
                      </c:pt>
                      <c:pt idx="19709">
                        <c:v>44832.193703703706</c:v>
                      </c:pt>
                      <c:pt idx="19710">
                        <c:v>44832.193715277775</c:v>
                      </c:pt>
                      <c:pt idx="19711">
                        <c:v>44832.193726851852</c:v>
                      </c:pt>
                      <c:pt idx="19712">
                        <c:v>44832.193738425929</c:v>
                      </c:pt>
                      <c:pt idx="19713">
                        <c:v>44832.193749999999</c:v>
                      </c:pt>
                      <c:pt idx="19714">
                        <c:v>44832.193761574075</c:v>
                      </c:pt>
                      <c:pt idx="19715">
                        <c:v>44832.193773148145</c:v>
                      </c:pt>
                      <c:pt idx="19716">
                        <c:v>44832.193784722222</c:v>
                      </c:pt>
                      <c:pt idx="19717">
                        <c:v>44832.193796296298</c:v>
                      </c:pt>
                      <c:pt idx="19718">
                        <c:v>44832.193807870368</c:v>
                      </c:pt>
                      <c:pt idx="19719">
                        <c:v>44832.193819444445</c:v>
                      </c:pt>
                      <c:pt idx="19720">
                        <c:v>44832.193831018521</c:v>
                      </c:pt>
                      <c:pt idx="19721">
                        <c:v>44832.193842592591</c:v>
                      </c:pt>
                      <c:pt idx="19722">
                        <c:v>44832.193854166668</c:v>
                      </c:pt>
                      <c:pt idx="19723">
                        <c:v>44832.193865740737</c:v>
                      </c:pt>
                      <c:pt idx="19724">
                        <c:v>44832.193877314814</c:v>
                      </c:pt>
                      <c:pt idx="19725">
                        <c:v>44832.193888888891</c:v>
                      </c:pt>
                      <c:pt idx="19726">
                        <c:v>44832.19390046296</c:v>
                      </c:pt>
                      <c:pt idx="19727">
                        <c:v>44832.193912037037</c:v>
                      </c:pt>
                      <c:pt idx="19728">
                        <c:v>44832.193923611114</c:v>
                      </c:pt>
                      <c:pt idx="19729">
                        <c:v>44832.193935185183</c:v>
                      </c:pt>
                      <c:pt idx="19730">
                        <c:v>44832.19394675926</c:v>
                      </c:pt>
                      <c:pt idx="19731">
                        <c:v>44832.193958333337</c:v>
                      </c:pt>
                      <c:pt idx="19732">
                        <c:v>44832.193969907406</c:v>
                      </c:pt>
                      <c:pt idx="19733">
                        <c:v>44832.193981481483</c:v>
                      </c:pt>
                      <c:pt idx="19734">
                        <c:v>44832.193993055553</c:v>
                      </c:pt>
                      <c:pt idx="19735">
                        <c:v>44832.194004629629</c:v>
                      </c:pt>
                      <c:pt idx="19736">
                        <c:v>44832.194016203706</c:v>
                      </c:pt>
                      <c:pt idx="19737">
                        <c:v>44832.194027777776</c:v>
                      </c:pt>
                      <c:pt idx="19738">
                        <c:v>44832.194039351853</c:v>
                      </c:pt>
                      <c:pt idx="19739">
                        <c:v>44832.194050925929</c:v>
                      </c:pt>
                      <c:pt idx="19740">
                        <c:v>44832.194062499999</c:v>
                      </c:pt>
                      <c:pt idx="19741">
                        <c:v>44832.194074074076</c:v>
                      </c:pt>
                      <c:pt idx="19742">
                        <c:v>44832.194085648145</c:v>
                      </c:pt>
                      <c:pt idx="19743">
                        <c:v>44832.194097222222</c:v>
                      </c:pt>
                      <c:pt idx="19744">
                        <c:v>44832.194108796299</c:v>
                      </c:pt>
                      <c:pt idx="19745">
                        <c:v>44832.194120370368</c:v>
                      </c:pt>
                      <c:pt idx="19746">
                        <c:v>44832.194131944445</c:v>
                      </c:pt>
                      <c:pt idx="19747">
                        <c:v>44832.194143518522</c:v>
                      </c:pt>
                      <c:pt idx="19748">
                        <c:v>44832.194155092591</c:v>
                      </c:pt>
                      <c:pt idx="19749">
                        <c:v>44832.194166666668</c:v>
                      </c:pt>
                      <c:pt idx="19750">
                        <c:v>44832.194178240738</c:v>
                      </c:pt>
                      <c:pt idx="19751">
                        <c:v>44832.194189814814</c:v>
                      </c:pt>
                      <c:pt idx="19752">
                        <c:v>44832.194201388891</c:v>
                      </c:pt>
                      <c:pt idx="19753">
                        <c:v>44832.194212962961</c:v>
                      </c:pt>
                      <c:pt idx="19754">
                        <c:v>44832.194224537037</c:v>
                      </c:pt>
                      <c:pt idx="19755">
                        <c:v>44832.194236111114</c:v>
                      </c:pt>
                      <c:pt idx="19756">
                        <c:v>44832.194247685184</c:v>
                      </c:pt>
                      <c:pt idx="19757">
                        <c:v>44832.19425925926</c:v>
                      </c:pt>
                      <c:pt idx="19758">
                        <c:v>44832.19427083333</c:v>
                      </c:pt>
                      <c:pt idx="19759">
                        <c:v>44832.194282407407</c:v>
                      </c:pt>
                      <c:pt idx="19760">
                        <c:v>44832.194293981483</c:v>
                      </c:pt>
                      <c:pt idx="19761">
                        <c:v>44832.194305555553</c:v>
                      </c:pt>
                      <c:pt idx="19762">
                        <c:v>44832.19431712963</c:v>
                      </c:pt>
                      <c:pt idx="19763">
                        <c:v>44832.194328703707</c:v>
                      </c:pt>
                      <c:pt idx="19764">
                        <c:v>44832.194340277776</c:v>
                      </c:pt>
                      <c:pt idx="19765">
                        <c:v>44832.194351851853</c:v>
                      </c:pt>
                      <c:pt idx="19766">
                        <c:v>44832.194363425922</c:v>
                      </c:pt>
                      <c:pt idx="19767">
                        <c:v>44832.194374999999</c:v>
                      </c:pt>
                      <c:pt idx="19768">
                        <c:v>44832.194386574076</c:v>
                      </c:pt>
                      <c:pt idx="19769">
                        <c:v>44832.194398148145</c:v>
                      </c:pt>
                      <c:pt idx="19770">
                        <c:v>44832.194409722222</c:v>
                      </c:pt>
                      <c:pt idx="19771">
                        <c:v>44832.194421296299</c:v>
                      </c:pt>
                      <c:pt idx="19772">
                        <c:v>44832.194432870368</c:v>
                      </c:pt>
                      <c:pt idx="19773">
                        <c:v>44832.194444444445</c:v>
                      </c:pt>
                      <c:pt idx="19774">
                        <c:v>44832.194456018522</c:v>
                      </c:pt>
                      <c:pt idx="19775">
                        <c:v>44832.194467592592</c:v>
                      </c:pt>
                      <c:pt idx="19776">
                        <c:v>44832.194479166668</c:v>
                      </c:pt>
                      <c:pt idx="19777">
                        <c:v>44832.194490740738</c:v>
                      </c:pt>
                      <c:pt idx="19778">
                        <c:v>44832.194502314815</c:v>
                      </c:pt>
                      <c:pt idx="19779">
                        <c:v>44832.194513888891</c:v>
                      </c:pt>
                      <c:pt idx="19780">
                        <c:v>44832.194525462961</c:v>
                      </c:pt>
                      <c:pt idx="19781">
                        <c:v>44832.194537037038</c:v>
                      </c:pt>
                      <c:pt idx="19782">
                        <c:v>44832.194548611114</c:v>
                      </c:pt>
                      <c:pt idx="19783">
                        <c:v>44832.194560185184</c:v>
                      </c:pt>
                      <c:pt idx="19784">
                        <c:v>44832.194571759261</c:v>
                      </c:pt>
                      <c:pt idx="19785">
                        <c:v>44832.19458333333</c:v>
                      </c:pt>
                      <c:pt idx="19786">
                        <c:v>44832.194594907407</c:v>
                      </c:pt>
                      <c:pt idx="19787">
                        <c:v>44832.194606481484</c:v>
                      </c:pt>
                      <c:pt idx="19788">
                        <c:v>44832.194618055553</c:v>
                      </c:pt>
                      <c:pt idx="19789">
                        <c:v>44832.19462962963</c:v>
                      </c:pt>
                      <c:pt idx="19790">
                        <c:v>44832.194641203707</c:v>
                      </c:pt>
                      <c:pt idx="19791">
                        <c:v>44832.194652777776</c:v>
                      </c:pt>
                      <c:pt idx="19792">
                        <c:v>44832.194664351853</c:v>
                      </c:pt>
                      <c:pt idx="19793">
                        <c:v>44832.194675925923</c:v>
                      </c:pt>
                      <c:pt idx="19794">
                        <c:v>44832.194687499999</c:v>
                      </c:pt>
                      <c:pt idx="19795">
                        <c:v>44832.194699074076</c:v>
                      </c:pt>
                      <c:pt idx="19796">
                        <c:v>44832.194710648146</c:v>
                      </c:pt>
                      <c:pt idx="19797">
                        <c:v>44832.194722222222</c:v>
                      </c:pt>
                      <c:pt idx="19798">
                        <c:v>44832.194733796299</c:v>
                      </c:pt>
                      <c:pt idx="19799">
                        <c:v>44832.194745370369</c:v>
                      </c:pt>
                      <c:pt idx="19800">
                        <c:v>44832.194756944446</c:v>
                      </c:pt>
                      <c:pt idx="19801">
                        <c:v>44832.194768518515</c:v>
                      </c:pt>
                      <c:pt idx="19802">
                        <c:v>44832.194780092592</c:v>
                      </c:pt>
                      <c:pt idx="19803">
                        <c:v>44832.194791666669</c:v>
                      </c:pt>
                      <c:pt idx="19804">
                        <c:v>44832.194803240738</c:v>
                      </c:pt>
                      <c:pt idx="19805">
                        <c:v>44832.194814814815</c:v>
                      </c:pt>
                      <c:pt idx="19806">
                        <c:v>44832.194826388892</c:v>
                      </c:pt>
                      <c:pt idx="19807">
                        <c:v>44832.194837962961</c:v>
                      </c:pt>
                      <c:pt idx="19808">
                        <c:v>44832.194849537038</c:v>
                      </c:pt>
                      <c:pt idx="19809">
                        <c:v>44832.194861111115</c:v>
                      </c:pt>
                      <c:pt idx="19810">
                        <c:v>44832.194872685184</c:v>
                      </c:pt>
                      <c:pt idx="19811">
                        <c:v>44832.194884259261</c:v>
                      </c:pt>
                      <c:pt idx="19812">
                        <c:v>44832.194895833331</c:v>
                      </c:pt>
                      <c:pt idx="19813">
                        <c:v>44832.194907407407</c:v>
                      </c:pt>
                      <c:pt idx="19814">
                        <c:v>44832.194918981484</c:v>
                      </c:pt>
                      <c:pt idx="19815">
                        <c:v>44832.194930555554</c:v>
                      </c:pt>
                      <c:pt idx="19816">
                        <c:v>44832.19494212963</c:v>
                      </c:pt>
                      <c:pt idx="19817">
                        <c:v>44832.194953703707</c:v>
                      </c:pt>
                      <c:pt idx="19818">
                        <c:v>44832.194965277777</c:v>
                      </c:pt>
                      <c:pt idx="19819">
                        <c:v>44832.194976851853</c:v>
                      </c:pt>
                      <c:pt idx="19820">
                        <c:v>44832.194988425923</c:v>
                      </c:pt>
                      <c:pt idx="19821">
                        <c:v>44832.195</c:v>
                      </c:pt>
                      <c:pt idx="19822">
                        <c:v>44832.195011574076</c:v>
                      </c:pt>
                      <c:pt idx="19823">
                        <c:v>44832.195023148146</c:v>
                      </c:pt>
                      <c:pt idx="19824">
                        <c:v>44832.195034722223</c:v>
                      </c:pt>
                      <c:pt idx="19825">
                        <c:v>44832.1950462963</c:v>
                      </c:pt>
                      <c:pt idx="19826">
                        <c:v>44832.195057870369</c:v>
                      </c:pt>
                      <c:pt idx="19827">
                        <c:v>44832.195069444446</c:v>
                      </c:pt>
                      <c:pt idx="19828">
                        <c:v>44832.195081018515</c:v>
                      </c:pt>
                      <c:pt idx="19829">
                        <c:v>44832.195092592592</c:v>
                      </c:pt>
                      <c:pt idx="19830">
                        <c:v>44832.195104166669</c:v>
                      </c:pt>
                      <c:pt idx="19831">
                        <c:v>44832.195115740738</c:v>
                      </c:pt>
                      <c:pt idx="19832">
                        <c:v>44832.195127314815</c:v>
                      </c:pt>
                      <c:pt idx="19833">
                        <c:v>44832.195138888892</c:v>
                      </c:pt>
                      <c:pt idx="19834">
                        <c:v>44832.195150462961</c:v>
                      </c:pt>
                      <c:pt idx="19835">
                        <c:v>44832.195162037038</c:v>
                      </c:pt>
                      <c:pt idx="19836">
                        <c:v>44832.195173611108</c:v>
                      </c:pt>
                      <c:pt idx="19837">
                        <c:v>44832.195185185185</c:v>
                      </c:pt>
                      <c:pt idx="19838">
                        <c:v>44832.195196759261</c:v>
                      </c:pt>
                      <c:pt idx="19839">
                        <c:v>44832.195208333331</c:v>
                      </c:pt>
                      <c:pt idx="19840">
                        <c:v>44832.195219907408</c:v>
                      </c:pt>
                      <c:pt idx="19841">
                        <c:v>44832.195231481484</c:v>
                      </c:pt>
                      <c:pt idx="19842">
                        <c:v>44832.195243055554</c:v>
                      </c:pt>
                      <c:pt idx="19843">
                        <c:v>44832.195254629631</c:v>
                      </c:pt>
                      <c:pt idx="19844">
                        <c:v>44832.1952662037</c:v>
                      </c:pt>
                      <c:pt idx="19845">
                        <c:v>44832.195277777777</c:v>
                      </c:pt>
                      <c:pt idx="19846">
                        <c:v>44832.195289351854</c:v>
                      </c:pt>
                      <c:pt idx="19847">
                        <c:v>44832.195300925923</c:v>
                      </c:pt>
                      <c:pt idx="19848">
                        <c:v>44832.1953125</c:v>
                      </c:pt>
                      <c:pt idx="19849">
                        <c:v>44832.195324074077</c:v>
                      </c:pt>
                      <c:pt idx="19850">
                        <c:v>44832.195335648146</c:v>
                      </c:pt>
                      <c:pt idx="19851">
                        <c:v>44832.195347222223</c:v>
                      </c:pt>
                      <c:pt idx="19852">
                        <c:v>44832.1953587963</c:v>
                      </c:pt>
                      <c:pt idx="19853">
                        <c:v>44832.195370370369</c:v>
                      </c:pt>
                      <c:pt idx="19854">
                        <c:v>44832.195381944446</c:v>
                      </c:pt>
                      <c:pt idx="19855">
                        <c:v>44832.195393518516</c:v>
                      </c:pt>
                      <c:pt idx="19856">
                        <c:v>44832.195405092592</c:v>
                      </c:pt>
                      <c:pt idx="19857">
                        <c:v>44832.195416666669</c:v>
                      </c:pt>
                      <c:pt idx="19858">
                        <c:v>44832.195428240739</c:v>
                      </c:pt>
                      <c:pt idx="19859">
                        <c:v>44832.195439814815</c:v>
                      </c:pt>
                      <c:pt idx="19860">
                        <c:v>44832.195451388892</c:v>
                      </c:pt>
                      <c:pt idx="19861">
                        <c:v>44832.195462962962</c:v>
                      </c:pt>
                      <c:pt idx="19862">
                        <c:v>44832.195474537039</c:v>
                      </c:pt>
                      <c:pt idx="19863">
                        <c:v>44832.195486111108</c:v>
                      </c:pt>
                      <c:pt idx="19864">
                        <c:v>44832.195497685185</c:v>
                      </c:pt>
                      <c:pt idx="19865">
                        <c:v>44832.195509259262</c:v>
                      </c:pt>
                      <c:pt idx="19866">
                        <c:v>44832.195520833331</c:v>
                      </c:pt>
                      <c:pt idx="19867">
                        <c:v>44832.195532407408</c:v>
                      </c:pt>
                      <c:pt idx="19868">
                        <c:v>44832.195543981485</c:v>
                      </c:pt>
                      <c:pt idx="19869">
                        <c:v>44832.195555555554</c:v>
                      </c:pt>
                      <c:pt idx="19870">
                        <c:v>44832.195567129631</c:v>
                      </c:pt>
                      <c:pt idx="19871">
                        <c:v>44832.1955787037</c:v>
                      </c:pt>
                      <c:pt idx="19872">
                        <c:v>44832.195590277777</c:v>
                      </c:pt>
                      <c:pt idx="19873">
                        <c:v>44832.195601851854</c:v>
                      </c:pt>
                      <c:pt idx="19874">
                        <c:v>44832.195613425924</c:v>
                      </c:pt>
                      <c:pt idx="19875">
                        <c:v>44832.195625</c:v>
                      </c:pt>
                      <c:pt idx="19876">
                        <c:v>44832.195636574077</c:v>
                      </c:pt>
                      <c:pt idx="19877">
                        <c:v>44832.195648148147</c:v>
                      </c:pt>
                      <c:pt idx="19878">
                        <c:v>44832.195659722223</c:v>
                      </c:pt>
                      <c:pt idx="19879">
                        <c:v>44832.195671296293</c:v>
                      </c:pt>
                      <c:pt idx="19880">
                        <c:v>44832.19568287037</c:v>
                      </c:pt>
                      <c:pt idx="19881">
                        <c:v>44832.195694444446</c:v>
                      </c:pt>
                      <c:pt idx="19882">
                        <c:v>44832.195706018516</c:v>
                      </c:pt>
                      <c:pt idx="19883">
                        <c:v>44832.195717592593</c:v>
                      </c:pt>
                      <c:pt idx="19884">
                        <c:v>44832.195729166669</c:v>
                      </c:pt>
                      <c:pt idx="19885">
                        <c:v>44832.195740740739</c:v>
                      </c:pt>
                      <c:pt idx="19886">
                        <c:v>44832.195752314816</c:v>
                      </c:pt>
                      <c:pt idx="19887">
                        <c:v>44832.195763888885</c:v>
                      </c:pt>
                      <c:pt idx="19888">
                        <c:v>44832.195775462962</c:v>
                      </c:pt>
                      <c:pt idx="19889">
                        <c:v>44832.195787037039</c:v>
                      </c:pt>
                      <c:pt idx="19890">
                        <c:v>44832.195798611108</c:v>
                      </c:pt>
                      <c:pt idx="19891">
                        <c:v>44832.195810185185</c:v>
                      </c:pt>
                      <c:pt idx="19892">
                        <c:v>44832.195821759262</c:v>
                      </c:pt>
                      <c:pt idx="19893">
                        <c:v>44832.195833333331</c:v>
                      </c:pt>
                      <c:pt idx="19894">
                        <c:v>44832.195844907408</c:v>
                      </c:pt>
                      <c:pt idx="19895">
                        <c:v>44832.195856481485</c:v>
                      </c:pt>
                      <c:pt idx="19896">
                        <c:v>44832.195868055554</c:v>
                      </c:pt>
                      <c:pt idx="19897">
                        <c:v>44832.195879629631</c:v>
                      </c:pt>
                      <c:pt idx="19898">
                        <c:v>44832.195891203701</c:v>
                      </c:pt>
                      <c:pt idx="19899">
                        <c:v>44832.195902777778</c:v>
                      </c:pt>
                      <c:pt idx="19900">
                        <c:v>44832.195914351854</c:v>
                      </c:pt>
                      <c:pt idx="19901">
                        <c:v>44832.195925925924</c:v>
                      </c:pt>
                      <c:pt idx="19902">
                        <c:v>44832.195937500001</c:v>
                      </c:pt>
                      <c:pt idx="19903">
                        <c:v>44832.195949074077</c:v>
                      </c:pt>
                      <c:pt idx="19904">
                        <c:v>44832.195960648147</c:v>
                      </c:pt>
                      <c:pt idx="19905">
                        <c:v>44832.195972222224</c:v>
                      </c:pt>
                      <c:pt idx="19906">
                        <c:v>44832.195983796293</c:v>
                      </c:pt>
                      <c:pt idx="19907">
                        <c:v>44832.19599537037</c:v>
                      </c:pt>
                      <c:pt idx="19908">
                        <c:v>44832.196006944447</c:v>
                      </c:pt>
                      <c:pt idx="19909">
                        <c:v>44832.196018518516</c:v>
                      </c:pt>
                      <c:pt idx="19910">
                        <c:v>44832.196030092593</c:v>
                      </c:pt>
                      <c:pt idx="19911">
                        <c:v>44832.19604166667</c:v>
                      </c:pt>
                      <c:pt idx="19912">
                        <c:v>44832.196053240739</c:v>
                      </c:pt>
                      <c:pt idx="19913">
                        <c:v>44832.196064814816</c:v>
                      </c:pt>
                      <c:pt idx="19914">
                        <c:v>44832.196076388886</c:v>
                      </c:pt>
                      <c:pt idx="19915">
                        <c:v>44832.196087962962</c:v>
                      </c:pt>
                      <c:pt idx="19916">
                        <c:v>44832.196099537039</c:v>
                      </c:pt>
                      <c:pt idx="19917">
                        <c:v>44832.196111111109</c:v>
                      </c:pt>
                      <c:pt idx="19918">
                        <c:v>44832.196122685185</c:v>
                      </c:pt>
                      <c:pt idx="19919">
                        <c:v>44832.196134259262</c:v>
                      </c:pt>
                      <c:pt idx="19920">
                        <c:v>44832.196145833332</c:v>
                      </c:pt>
                      <c:pt idx="19921">
                        <c:v>44832.196157407408</c:v>
                      </c:pt>
                      <c:pt idx="19922">
                        <c:v>44832.196168981478</c:v>
                      </c:pt>
                      <c:pt idx="19923">
                        <c:v>44832.196180555555</c:v>
                      </c:pt>
                      <c:pt idx="19924">
                        <c:v>44832.196192129632</c:v>
                      </c:pt>
                      <c:pt idx="19925">
                        <c:v>44832.196203703701</c:v>
                      </c:pt>
                      <c:pt idx="19926">
                        <c:v>44832.196215277778</c:v>
                      </c:pt>
                      <c:pt idx="19927">
                        <c:v>44832.196226851855</c:v>
                      </c:pt>
                      <c:pt idx="19928">
                        <c:v>44832.196238425924</c:v>
                      </c:pt>
                      <c:pt idx="19929">
                        <c:v>44832.196250000001</c:v>
                      </c:pt>
                      <c:pt idx="19930">
                        <c:v>44832.196261574078</c:v>
                      </c:pt>
                      <c:pt idx="19931">
                        <c:v>44832.196273148147</c:v>
                      </c:pt>
                      <c:pt idx="19932">
                        <c:v>44832.196284722224</c:v>
                      </c:pt>
                      <c:pt idx="19933">
                        <c:v>44832.196296296293</c:v>
                      </c:pt>
                      <c:pt idx="19934">
                        <c:v>44832.19630787037</c:v>
                      </c:pt>
                      <c:pt idx="19935">
                        <c:v>44832.196319444447</c:v>
                      </c:pt>
                      <c:pt idx="19936">
                        <c:v>44832.196331018517</c:v>
                      </c:pt>
                      <c:pt idx="19937">
                        <c:v>44832.196342592593</c:v>
                      </c:pt>
                      <c:pt idx="19938">
                        <c:v>44832.19635416667</c:v>
                      </c:pt>
                      <c:pt idx="19939">
                        <c:v>44832.19636574074</c:v>
                      </c:pt>
                      <c:pt idx="19940">
                        <c:v>44832.196388888886</c:v>
                      </c:pt>
                      <c:pt idx="19941">
                        <c:v>44832.196400462963</c:v>
                      </c:pt>
                      <c:pt idx="19942">
                        <c:v>44832.196412037039</c:v>
                      </c:pt>
                      <c:pt idx="19943">
                        <c:v>44832.196423611109</c:v>
                      </c:pt>
                      <c:pt idx="19944">
                        <c:v>44832.196435185186</c:v>
                      </c:pt>
                      <c:pt idx="19945">
                        <c:v>44832.196446759262</c:v>
                      </c:pt>
                      <c:pt idx="19946">
                        <c:v>44832.196458333332</c:v>
                      </c:pt>
                      <c:pt idx="19947">
                        <c:v>44832.196469907409</c:v>
                      </c:pt>
                      <c:pt idx="19948">
                        <c:v>44832.196481481478</c:v>
                      </c:pt>
                      <c:pt idx="19949">
                        <c:v>44832.196493055555</c:v>
                      </c:pt>
                      <c:pt idx="19950">
                        <c:v>44832.196504629632</c:v>
                      </c:pt>
                      <c:pt idx="19951">
                        <c:v>44832.196516203701</c:v>
                      </c:pt>
                      <c:pt idx="19952">
                        <c:v>44832.196527777778</c:v>
                      </c:pt>
                      <c:pt idx="19953">
                        <c:v>44832.196539351855</c:v>
                      </c:pt>
                      <c:pt idx="19954">
                        <c:v>44832.196550925924</c:v>
                      </c:pt>
                      <c:pt idx="19955">
                        <c:v>44832.196562500001</c:v>
                      </c:pt>
                      <c:pt idx="19956">
                        <c:v>44832.196574074071</c:v>
                      </c:pt>
                      <c:pt idx="19957">
                        <c:v>44832.196585648147</c:v>
                      </c:pt>
                      <c:pt idx="19958">
                        <c:v>44832.196597222224</c:v>
                      </c:pt>
                      <c:pt idx="19959">
                        <c:v>44832.196608796294</c:v>
                      </c:pt>
                      <c:pt idx="19960">
                        <c:v>44832.196620370371</c:v>
                      </c:pt>
                      <c:pt idx="19961">
                        <c:v>44832.196631944447</c:v>
                      </c:pt>
                      <c:pt idx="19962">
                        <c:v>44832.196643518517</c:v>
                      </c:pt>
                      <c:pt idx="19963">
                        <c:v>44832.196655092594</c:v>
                      </c:pt>
                      <c:pt idx="19964">
                        <c:v>44832.196666666663</c:v>
                      </c:pt>
                      <c:pt idx="19965">
                        <c:v>44832.19667824074</c:v>
                      </c:pt>
                      <c:pt idx="19966">
                        <c:v>44832.196689814817</c:v>
                      </c:pt>
                      <c:pt idx="19967">
                        <c:v>44832.196701388886</c:v>
                      </c:pt>
                      <c:pt idx="19968">
                        <c:v>44832.196712962963</c:v>
                      </c:pt>
                      <c:pt idx="19969">
                        <c:v>44832.19672453704</c:v>
                      </c:pt>
                      <c:pt idx="19970">
                        <c:v>44832.196736111109</c:v>
                      </c:pt>
                      <c:pt idx="19971">
                        <c:v>44832.196747685186</c:v>
                      </c:pt>
                      <c:pt idx="19972">
                        <c:v>44832.196759259263</c:v>
                      </c:pt>
                      <c:pt idx="19973">
                        <c:v>44832.196770833332</c:v>
                      </c:pt>
                      <c:pt idx="19974">
                        <c:v>44832.196782407409</c:v>
                      </c:pt>
                      <c:pt idx="19975">
                        <c:v>44832.196793981479</c:v>
                      </c:pt>
                      <c:pt idx="19976">
                        <c:v>44832.196805555555</c:v>
                      </c:pt>
                      <c:pt idx="19977">
                        <c:v>44832.196817129632</c:v>
                      </c:pt>
                      <c:pt idx="19978">
                        <c:v>44832.196828703702</c:v>
                      </c:pt>
                      <c:pt idx="19979">
                        <c:v>44832.196840277778</c:v>
                      </c:pt>
                      <c:pt idx="19980">
                        <c:v>44832.196851851855</c:v>
                      </c:pt>
                      <c:pt idx="19981">
                        <c:v>44832.196863425925</c:v>
                      </c:pt>
                      <c:pt idx="19982">
                        <c:v>44832.196875000001</c:v>
                      </c:pt>
                      <c:pt idx="19983">
                        <c:v>44832.196886574071</c:v>
                      </c:pt>
                      <c:pt idx="19984">
                        <c:v>44832.196898148148</c:v>
                      </c:pt>
                      <c:pt idx="19985">
                        <c:v>44832.196909722225</c:v>
                      </c:pt>
                      <c:pt idx="19986">
                        <c:v>44832.196921296294</c:v>
                      </c:pt>
                      <c:pt idx="19987">
                        <c:v>44832.196932870371</c:v>
                      </c:pt>
                      <c:pt idx="19988">
                        <c:v>44832.196944444448</c:v>
                      </c:pt>
                      <c:pt idx="19989">
                        <c:v>44832.196956018517</c:v>
                      </c:pt>
                      <c:pt idx="19990">
                        <c:v>44832.196967592594</c:v>
                      </c:pt>
                      <c:pt idx="19991">
                        <c:v>44832.196979166663</c:v>
                      </c:pt>
                      <c:pt idx="19992">
                        <c:v>44832.19699074074</c:v>
                      </c:pt>
                      <c:pt idx="19993">
                        <c:v>44832.197002314817</c:v>
                      </c:pt>
                      <c:pt idx="19994">
                        <c:v>44832.197013888886</c:v>
                      </c:pt>
                      <c:pt idx="19995">
                        <c:v>44832.197025462963</c:v>
                      </c:pt>
                      <c:pt idx="19996">
                        <c:v>44832.19703703704</c:v>
                      </c:pt>
                      <c:pt idx="19997">
                        <c:v>44832.197048611109</c:v>
                      </c:pt>
                      <c:pt idx="19998">
                        <c:v>44832.197060185186</c:v>
                      </c:pt>
                      <c:pt idx="19999">
                        <c:v>44832.197071759256</c:v>
                      </c:pt>
                      <c:pt idx="20000">
                        <c:v>44832.197083333333</c:v>
                      </c:pt>
                      <c:pt idx="20001">
                        <c:v>44832.197094907409</c:v>
                      </c:pt>
                      <c:pt idx="20002">
                        <c:v>44832.197106481479</c:v>
                      </c:pt>
                      <c:pt idx="20003">
                        <c:v>44832.197118055556</c:v>
                      </c:pt>
                      <c:pt idx="20004">
                        <c:v>44832.197129629632</c:v>
                      </c:pt>
                      <c:pt idx="20005">
                        <c:v>44832.197141203702</c:v>
                      </c:pt>
                      <c:pt idx="20006">
                        <c:v>44832.197152777779</c:v>
                      </c:pt>
                      <c:pt idx="20007">
                        <c:v>44832.197164351855</c:v>
                      </c:pt>
                      <c:pt idx="20008">
                        <c:v>44832.197175925925</c:v>
                      </c:pt>
                      <c:pt idx="20009">
                        <c:v>44832.197187500002</c:v>
                      </c:pt>
                      <c:pt idx="20010">
                        <c:v>44832.197199074071</c:v>
                      </c:pt>
                      <c:pt idx="20011">
                        <c:v>44832.197210648148</c:v>
                      </c:pt>
                      <c:pt idx="20012">
                        <c:v>44832.197222222225</c:v>
                      </c:pt>
                      <c:pt idx="20013">
                        <c:v>44832.197233796294</c:v>
                      </c:pt>
                      <c:pt idx="20014">
                        <c:v>44832.197245370371</c:v>
                      </c:pt>
                      <c:pt idx="20015">
                        <c:v>44832.197256944448</c:v>
                      </c:pt>
                      <c:pt idx="20016">
                        <c:v>44832.197268518517</c:v>
                      </c:pt>
                      <c:pt idx="20017">
                        <c:v>44832.197280092594</c:v>
                      </c:pt>
                      <c:pt idx="20018">
                        <c:v>44832.197291666664</c:v>
                      </c:pt>
                      <c:pt idx="20019">
                        <c:v>44832.19730324074</c:v>
                      </c:pt>
                      <c:pt idx="20020">
                        <c:v>44832.197314814817</c:v>
                      </c:pt>
                      <c:pt idx="20021">
                        <c:v>44832.197326388887</c:v>
                      </c:pt>
                      <c:pt idx="20022">
                        <c:v>44832.197337962964</c:v>
                      </c:pt>
                      <c:pt idx="20023">
                        <c:v>44832.19734953704</c:v>
                      </c:pt>
                      <c:pt idx="20024">
                        <c:v>44832.19736111111</c:v>
                      </c:pt>
                      <c:pt idx="20025">
                        <c:v>44832.197372685187</c:v>
                      </c:pt>
                      <c:pt idx="20026">
                        <c:v>44832.197384259256</c:v>
                      </c:pt>
                      <c:pt idx="20027">
                        <c:v>44832.197395833333</c:v>
                      </c:pt>
                      <c:pt idx="20028">
                        <c:v>44832.19740740741</c:v>
                      </c:pt>
                      <c:pt idx="20029">
                        <c:v>44832.197418981479</c:v>
                      </c:pt>
                      <c:pt idx="20030">
                        <c:v>44832.197430555556</c:v>
                      </c:pt>
                      <c:pt idx="20031">
                        <c:v>44832.197442129633</c:v>
                      </c:pt>
                      <c:pt idx="20032">
                        <c:v>44832.197453703702</c:v>
                      </c:pt>
                      <c:pt idx="20033">
                        <c:v>44832.197465277779</c:v>
                      </c:pt>
                      <c:pt idx="20034">
                        <c:v>44832.197476851848</c:v>
                      </c:pt>
                      <c:pt idx="20035">
                        <c:v>44832.197488425925</c:v>
                      </c:pt>
                      <c:pt idx="20036">
                        <c:v>44832.197500000002</c:v>
                      </c:pt>
                      <c:pt idx="20037">
                        <c:v>44832.197511574072</c:v>
                      </c:pt>
                      <c:pt idx="20038">
                        <c:v>44832.197523148148</c:v>
                      </c:pt>
                      <c:pt idx="20039">
                        <c:v>44832.197534722225</c:v>
                      </c:pt>
                      <c:pt idx="20040">
                        <c:v>44832.197546296295</c:v>
                      </c:pt>
                      <c:pt idx="20041">
                        <c:v>44832.197557870371</c:v>
                      </c:pt>
                      <c:pt idx="20042">
                        <c:v>44832.197569444441</c:v>
                      </c:pt>
                      <c:pt idx="20043">
                        <c:v>44832.197581018518</c:v>
                      </c:pt>
                      <c:pt idx="20044">
                        <c:v>44832.197592592594</c:v>
                      </c:pt>
                      <c:pt idx="20045">
                        <c:v>44832.197604166664</c:v>
                      </c:pt>
                      <c:pt idx="20046">
                        <c:v>44832.197615740741</c:v>
                      </c:pt>
                      <c:pt idx="20047">
                        <c:v>44832.197627314818</c:v>
                      </c:pt>
                      <c:pt idx="20048">
                        <c:v>44832.197638888887</c:v>
                      </c:pt>
                      <c:pt idx="20049">
                        <c:v>44832.197650462964</c:v>
                      </c:pt>
                      <c:pt idx="20050">
                        <c:v>44832.197662037041</c:v>
                      </c:pt>
                      <c:pt idx="20051">
                        <c:v>44832.19767361111</c:v>
                      </c:pt>
                      <c:pt idx="20052">
                        <c:v>44832.197685185187</c:v>
                      </c:pt>
                      <c:pt idx="20053">
                        <c:v>44832.197696759256</c:v>
                      </c:pt>
                      <c:pt idx="20054">
                        <c:v>44832.197708333333</c:v>
                      </c:pt>
                      <c:pt idx="20055">
                        <c:v>44832.19771990741</c:v>
                      </c:pt>
                      <c:pt idx="20056">
                        <c:v>44832.197731481479</c:v>
                      </c:pt>
                      <c:pt idx="20057">
                        <c:v>44832.197743055556</c:v>
                      </c:pt>
                      <c:pt idx="20058">
                        <c:v>44832.197754629633</c:v>
                      </c:pt>
                      <c:pt idx="20059">
                        <c:v>44832.197766203702</c:v>
                      </c:pt>
                      <c:pt idx="20060">
                        <c:v>44832.197777777779</c:v>
                      </c:pt>
                      <c:pt idx="20061">
                        <c:v>44832.197789351849</c:v>
                      </c:pt>
                      <c:pt idx="20062">
                        <c:v>44832.197800925926</c:v>
                      </c:pt>
                      <c:pt idx="20063">
                        <c:v>44832.197812500002</c:v>
                      </c:pt>
                      <c:pt idx="20064">
                        <c:v>44832.197824074072</c:v>
                      </c:pt>
                      <c:pt idx="20065">
                        <c:v>44832.197835648149</c:v>
                      </c:pt>
                      <c:pt idx="20066">
                        <c:v>44832.197847222225</c:v>
                      </c:pt>
                      <c:pt idx="20067">
                        <c:v>44832.197858796295</c:v>
                      </c:pt>
                      <c:pt idx="20068">
                        <c:v>44832.197870370372</c:v>
                      </c:pt>
                      <c:pt idx="20069">
                        <c:v>44832.197881944441</c:v>
                      </c:pt>
                      <c:pt idx="20070">
                        <c:v>44832.197893518518</c:v>
                      </c:pt>
                      <c:pt idx="20071">
                        <c:v>44832.197905092595</c:v>
                      </c:pt>
                      <c:pt idx="20072">
                        <c:v>44832.197916666664</c:v>
                      </c:pt>
                      <c:pt idx="20073">
                        <c:v>44832.197928240741</c:v>
                      </c:pt>
                      <c:pt idx="20074">
                        <c:v>44832.197939814818</c:v>
                      </c:pt>
                      <c:pt idx="20075">
                        <c:v>44832.197951388887</c:v>
                      </c:pt>
                      <c:pt idx="20076">
                        <c:v>44832.197962962964</c:v>
                      </c:pt>
                      <c:pt idx="20077">
                        <c:v>44832.197974537034</c:v>
                      </c:pt>
                      <c:pt idx="20078">
                        <c:v>44832.19798611111</c:v>
                      </c:pt>
                      <c:pt idx="20079">
                        <c:v>44832.197997685187</c:v>
                      </c:pt>
                      <c:pt idx="20080">
                        <c:v>44832.198009259257</c:v>
                      </c:pt>
                      <c:pt idx="20081">
                        <c:v>44832.198020833333</c:v>
                      </c:pt>
                      <c:pt idx="20082">
                        <c:v>44832.19803240741</c:v>
                      </c:pt>
                      <c:pt idx="20083">
                        <c:v>44832.19804398148</c:v>
                      </c:pt>
                      <c:pt idx="20084">
                        <c:v>44832.198055555556</c:v>
                      </c:pt>
                      <c:pt idx="20085">
                        <c:v>44832.198067129626</c:v>
                      </c:pt>
                      <c:pt idx="20086">
                        <c:v>44832.198078703703</c:v>
                      </c:pt>
                      <c:pt idx="20087">
                        <c:v>44832.19809027778</c:v>
                      </c:pt>
                      <c:pt idx="20088">
                        <c:v>44832.198101851849</c:v>
                      </c:pt>
                      <c:pt idx="20089">
                        <c:v>44832.198113425926</c:v>
                      </c:pt>
                      <c:pt idx="20090">
                        <c:v>44832.198125000003</c:v>
                      </c:pt>
                      <c:pt idx="20091">
                        <c:v>44832.198136574072</c:v>
                      </c:pt>
                      <c:pt idx="20092">
                        <c:v>44832.198148148149</c:v>
                      </c:pt>
                      <c:pt idx="20093">
                        <c:v>44832.198159722226</c:v>
                      </c:pt>
                      <c:pt idx="20094">
                        <c:v>44832.198171296295</c:v>
                      </c:pt>
                      <c:pt idx="20095">
                        <c:v>44832.198182870372</c:v>
                      </c:pt>
                      <c:pt idx="20096">
                        <c:v>44832.198194444441</c:v>
                      </c:pt>
                      <c:pt idx="20097">
                        <c:v>44832.198206018518</c:v>
                      </c:pt>
                      <c:pt idx="20098">
                        <c:v>44832.198217592595</c:v>
                      </c:pt>
                      <c:pt idx="20099">
                        <c:v>44832.198229166665</c:v>
                      </c:pt>
                      <c:pt idx="20100">
                        <c:v>44832.198240740741</c:v>
                      </c:pt>
                      <c:pt idx="20101">
                        <c:v>44832.198252314818</c:v>
                      </c:pt>
                      <c:pt idx="20102">
                        <c:v>44832.198263888888</c:v>
                      </c:pt>
                      <c:pt idx="20103">
                        <c:v>44832.198275462964</c:v>
                      </c:pt>
                      <c:pt idx="20104">
                        <c:v>44832.198287037034</c:v>
                      </c:pt>
                      <c:pt idx="20105">
                        <c:v>44832.198298611111</c:v>
                      </c:pt>
                      <c:pt idx="20106">
                        <c:v>44832.198310185187</c:v>
                      </c:pt>
                      <c:pt idx="20107">
                        <c:v>44832.198321759257</c:v>
                      </c:pt>
                      <c:pt idx="20108">
                        <c:v>44832.198333333334</c:v>
                      </c:pt>
                      <c:pt idx="20109">
                        <c:v>44832.198344907411</c:v>
                      </c:pt>
                      <c:pt idx="20110">
                        <c:v>44832.19835648148</c:v>
                      </c:pt>
                      <c:pt idx="20111">
                        <c:v>44832.198368055557</c:v>
                      </c:pt>
                      <c:pt idx="20112">
                        <c:v>44832.198379629626</c:v>
                      </c:pt>
                      <c:pt idx="20113">
                        <c:v>44832.198391203703</c:v>
                      </c:pt>
                      <c:pt idx="20114">
                        <c:v>44832.19840277778</c:v>
                      </c:pt>
                      <c:pt idx="20115">
                        <c:v>44832.198414351849</c:v>
                      </c:pt>
                      <c:pt idx="20116">
                        <c:v>44832.198425925926</c:v>
                      </c:pt>
                      <c:pt idx="20117">
                        <c:v>44832.198437500003</c:v>
                      </c:pt>
                      <c:pt idx="20118">
                        <c:v>44832.198449074072</c:v>
                      </c:pt>
                      <c:pt idx="20119">
                        <c:v>44832.198460648149</c:v>
                      </c:pt>
                      <c:pt idx="20120">
                        <c:v>44832.198472222219</c:v>
                      </c:pt>
                      <c:pt idx="20121">
                        <c:v>44832.198483796295</c:v>
                      </c:pt>
                      <c:pt idx="20122">
                        <c:v>44832.198495370372</c:v>
                      </c:pt>
                      <c:pt idx="20123">
                        <c:v>44832.198506944442</c:v>
                      </c:pt>
                      <c:pt idx="20124">
                        <c:v>44832.198518518519</c:v>
                      </c:pt>
                      <c:pt idx="20125">
                        <c:v>44832.198530092595</c:v>
                      </c:pt>
                      <c:pt idx="20126">
                        <c:v>44832.198541666665</c:v>
                      </c:pt>
                      <c:pt idx="20127">
                        <c:v>44832.198553240742</c:v>
                      </c:pt>
                      <c:pt idx="20128">
                        <c:v>44832.198564814818</c:v>
                      </c:pt>
                      <c:pt idx="20129">
                        <c:v>44832.198576388888</c:v>
                      </c:pt>
                      <c:pt idx="20130">
                        <c:v>44832.198587962965</c:v>
                      </c:pt>
                      <c:pt idx="20131">
                        <c:v>44832.198599537034</c:v>
                      </c:pt>
                      <c:pt idx="20132">
                        <c:v>44832.198611111111</c:v>
                      </c:pt>
                      <c:pt idx="20133">
                        <c:v>44832.198622685188</c:v>
                      </c:pt>
                      <c:pt idx="20134">
                        <c:v>44832.198634259257</c:v>
                      </c:pt>
                      <c:pt idx="20135">
                        <c:v>44832.198645833334</c:v>
                      </c:pt>
                      <c:pt idx="20136">
                        <c:v>44832.198657407411</c:v>
                      </c:pt>
                      <c:pt idx="20137">
                        <c:v>44832.19866898148</c:v>
                      </c:pt>
                      <c:pt idx="20138">
                        <c:v>44832.198680555557</c:v>
                      </c:pt>
                      <c:pt idx="20139">
                        <c:v>44832.198692129627</c:v>
                      </c:pt>
                      <c:pt idx="20140">
                        <c:v>44832.198703703703</c:v>
                      </c:pt>
                      <c:pt idx="20141">
                        <c:v>44832.19871527778</c:v>
                      </c:pt>
                      <c:pt idx="20142">
                        <c:v>44832.19872685185</c:v>
                      </c:pt>
                      <c:pt idx="20143">
                        <c:v>44832.198738425926</c:v>
                      </c:pt>
                      <c:pt idx="20144">
                        <c:v>44832.198750000003</c:v>
                      </c:pt>
                      <c:pt idx="20145">
                        <c:v>44832.198761574073</c:v>
                      </c:pt>
                      <c:pt idx="20146">
                        <c:v>44832.198773148149</c:v>
                      </c:pt>
                      <c:pt idx="20147">
                        <c:v>44832.198784722219</c:v>
                      </c:pt>
                      <c:pt idx="20148">
                        <c:v>44832.198796296296</c:v>
                      </c:pt>
                      <c:pt idx="20149">
                        <c:v>44832.198807870373</c:v>
                      </c:pt>
                      <c:pt idx="20150">
                        <c:v>44832.198819444442</c:v>
                      </c:pt>
                      <c:pt idx="20151">
                        <c:v>44832.198831018519</c:v>
                      </c:pt>
                      <c:pt idx="20152">
                        <c:v>44832.198842592596</c:v>
                      </c:pt>
                      <c:pt idx="20153">
                        <c:v>44832.198854166665</c:v>
                      </c:pt>
                      <c:pt idx="20154">
                        <c:v>44832.198865740742</c:v>
                      </c:pt>
                      <c:pt idx="20155">
                        <c:v>44832.198877314811</c:v>
                      </c:pt>
                      <c:pt idx="20156">
                        <c:v>44832.198888888888</c:v>
                      </c:pt>
                      <c:pt idx="20157">
                        <c:v>44832.198900462965</c:v>
                      </c:pt>
                      <c:pt idx="20158">
                        <c:v>44832.198912037034</c:v>
                      </c:pt>
                      <c:pt idx="20159">
                        <c:v>44832.198923611111</c:v>
                      </c:pt>
                      <c:pt idx="20160">
                        <c:v>44832.198935185188</c:v>
                      </c:pt>
                      <c:pt idx="20161">
                        <c:v>44832.198946759258</c:v>
                      </c:pt>
                      <c:pt idx="20162">
                        <c:v>44832.198958333334</c:v>
                      </c:pt>
                      <c:pt idx="20163">
                        <c:v>44832.198969907404</c:v>
                      </c:pt>
                      <c:pt idx="20164">
                        <c:v>44832.198981481481</c:v>
                      </c:pt>
                      <c:pt idx="20165">
                        <c:v>44832.198993055557</c:v>
                      </c:pt>
                      <c:pt idx="20166">
                        <c:v>44832.199004629627</c:v>
                      </c:pt>
                      <c:pt idx="20167">
                        <c:v>44832.199016203704</c:v>
                      </c:pt>
                      <c:pt idx="20168">
                        <c:v>44832.19902777778</c:v>
                      </c:pt>
                      <c:pt idx="20169">
                        <c:v>44832.19903935185</c:v>
                      </c:pt>
                      <c:pt idx="20170">
                        <c:v>44832.199050925927</c:v>
                      </c:pt>
                      <c:pt idx="20171">
                        <c:v>44832.199062500003</c:v>
                      </c:pt>
                      <c:pt idx="20172">
                        <c:v>44832.199074074073</c:v>
                      </c:pt>
                      <c:pt idx="20173">
                        <c:v>44832.19908564815</c:v>
                      </c:pt>
                      <c:pt idx="20174">
                        <c:v>44832.199097222219</c:v>
                      </c:pt>
                      <c:pt idx="20175">
                        <c:v>44832.199108796296</c:v>
                      </c:pt>
                      <c:pt idx="20176">
                        <c:v>44832.199120370373</c:v>
                      </c:pt>
                      <c:pt idx="20177">
                        <c:v>44832.199131944442</c:v>
                      </c:pt>
                      <c:pt idx="20178">
                        <c:v>44832.199143518519</c:v>
                      </c:pt>
                      <c:pt idx="20179">
                        <c:v>44832.199155092596</c:v>
                      </c:pt>
                      <c:pt idx="20180">
                        <c:v>44832.199166666665</c:v>
                      </c:pt>
                      <c:pt idx="20181">
                        <c:v>44832.199189814812</c:v>
                      </c:pt>
                      <c:pt idx="20182">
                        <c:v>44832.199201388888</c:v>
                      </c:pt>
                      <c:pt idx="20183">
                        <c:v>44832.199212962965</c:v>
                      </c:pt>
                      <c:pt idx="20184">
                        <c:v>44832.199224537035</c:v>
                      </c:pt>
                      <c:pt idx="20185">
                        <c:v>44832.199236111112</c:v>
                      </c:pt>
                      <c:pt idx="20186">
                        <c:v>44832.199247685188</c:v>
                      </c:pt>
                      <c:pt idx="20187">
                        <c:v>44832.199259259258</c:v>
                      </c:pt>
                      <c:pt idx="20188">
                        <c:v>44832.199270833335</c:v>
                      </c:pt>
                      <c:pt idx="20189">
                        <c:v>44832.199282407404</c:v>
                      </c:pt>
                      <c:pt idx="20190">
                        <c:v>44832.199293981481</c:v>
                      </c:pt>
                      <c:pt idx="20191">
                        <c:v>44832.199293981481</c:v>
                      </c:pt>
                      <c:pt idx="20192">
                        <c:v>44832.199305555558</c:v>
                      </c:pt>
                      <c:pt idx="20193">
                        <c:v>44832.199317129627</c:v>
                      </c:pt>
                      <c:pt idx="20194">
                        <c:v>44832.199328703704</c:v>
                      </c:pt>
                      <c:pt idx="20195">
                        <c:v>44832.199340277781</c:v>
                      </c:pt>
                      <c:pt idx="20196">
                        <c:v>44832.19935185185</c:v>
                      </c:pt>
                      <c:pt idx="20197">
                        <c:v>44832.199363425927</c:v>
                      </c:pt>
                      <c:pt idx="20198">
                        <c:v>44832.199386574073</c:v>
                      </c:pt>
                      <c:pt idx="20199">
                        <c:v>44832.19939814815</c:v>
                      </c:pt>
                      <c:pt idx="20200">
                        <c:v>44832.19940972222</c:v>
                      </c:pt>
                      <c:pt idx="20201">
                        <c:v>44832.199421296296</c:v>
                      </c:pt>
                      <c:pt idx="20202">
                        <c:v>44832.199432870373</c:v>
                      </c:pt>
                      <c:pt idx="20203">
                        <c:v>44832.199444444443</c:v>
                      </c:pt>
                      <c:pt idx="20204">
                        <c:v>44832.199456018519</c:v>
                      </c:pt>
                      <c:pt idx="20205">
                        <c:v>44832.199467592596</c:v>
                      </c:pt>
                      <c:pt idx="20206">
                        <c:v>44832.199479166666</c:v>
                      </c:pt>
                      <c:pt idx="20207">
                        <c:v>44832.199490740742</c:v>
                      </c:pt>
                      <c:pt idx="20208">
                        <c:v>44832.199502314812</c:v>
                      </c:pt>
                      <c:pt idx="20209">
                        <c:v>44832.199513888889</c:v>
                      </c:pt>
                      <c:pt idx="20210">
                        <c:v>44832.199525462966</c:v>
                      </c:pt>
                      <c:pt idx="20211">
                        <c:v>44832.199537037035</c:v>
                      </c:pt>
                      <c:pt idx="20212">
                        <c:v>44832.199548611112</c:v>
                      </c:pt>
                      <c:pt idx="20213">
                        <c:v>44832.199560185189</c:v>
                      </c:pt>
                      <c:pt idx="20214">
                        <c:v>44832.199571759258</c:v>
                      </c:pt>
                      <c:pt idx="20215">
                        <c:v>44832.199583333335</c:v>
                      </c:pt>
                      <c:pt idx="20216">
                        <c:v>44832.199594907404</c:v>
                      </c:pt>
                      <c:pt idx="20217">
                        <c:v>44832.199606481481</c:v>
                      </c:pt>
                      <c:pt idx="20218">
                        <c:v>44832.199618055558</c:v>
                      </c:pt>
                      <c:pt idx="20219">
                        <c:v>44832.199629629627</c:v>
                      </c:pt>
                      <c:pt idx="20220">
                        <c:v>44832.199641203704</c:v>
                      </c:pt>
                      <c:pt idx="20221">
                        <c:v>44832.199652777781</c:v>
                      </c:pt>
                      <c:pt idx="20222">
                        <c:v>44832.199664351851</c:v>
                      </c:pt>
                      <c:pt idx="20223">
                        <c:v>44832.199675925927</c:v>
                      </c:pt>
                      <c:pt idx="20224">
                        <c:v>44832.199687499997</c:v>
                      </c:pt>
                      <c:pt idx="20225">
                        <c:v>44832.199699074074</c:v>
                      </c:pt>
                      <c:pt idx="20226">
                        <c:v>44832.19971064815</c:v>
                      </c:pt>
                      <c:pt idx="20227">
                        <c:v>44832.19972222222</c:v>
                      </c:pt>
                      <c:pt idx="20228">
                        <c:v>44832.199733796297</c:v>
                      </c:pt>
                      <c:pt idx="20229">
                        <c:v>44832.199745370373</c:v>
                      </c:pt>
                      <c:pt idx="20230">
                        <c:v>44832.199756944443</c:v>
                      </c:pt>
                      <c:pt idx="20231">
                        <c:v>44832.19976851852</c:v>
                      </c:pt>
                      <c:pt idx="20232">
                        <c:v>44832.199780092589</c:v>
                      </c:pt>
                      <c:pt idx="20233">
                        <c:v>44832.199791666666</c:v>
                      </c:pt>
                      <c:pt idx="20234">
                        <c:v>44832.199803240743</c:v>
                      </c:pt>
                      <c:pt idx="20235">
                        <c:v>44832.199814814812</c:v>
                      </c:pt>
                      <c:pt idx="20236">
                        <c:v>44832.199826388889</c:v>
                      </c:pt>
                      <c:pt idx="20237">
                        <c:v>44832.199837962966</c:v>
                      </c:pt>
                      <c:pt idx="20238">
                        <c:v>44832.199849537035</c:v>
                      </c:pt>
                      <c:pt idx="20239">
                        <c:v>44832.199861111112</c:v>
                      </c:pt>
                      <c:pt idx="20240">
                        <c:v>44832.199872685182</c:v>
                      </c:pt>
                      <c:pt idx="20241">
                        <c:v>44832.199884259258</c:v>
                      </c:pt>
                      <c:pt idx="20242">
                        <c:v>44832.199895833335</c:v>
                      </c:pt>
                      <c:pt idx="20243">
                        <c:v>44832.199907407405</c:v>
                      </c:pt>
                      <c:pt idx="20244">
                        <c:v>44832.199918981481</c:v>
                      </c:pt>
                      <c:pt idx="20245">
                        <c:v>44832.199930555558</c:v>
                      </c:pt>
                      <c:pt idx="20246">
                        <c:v>44832.199942129628</c:v>
                      </c:pt>
                      <c:pt idx="20247">
                        <c:v>44832.199953703705</c:v>
                      </c:pt>
                      <c:pt idx="20248">
                        <c:v>44832.199965277781</c:v>
                      </c:pt>
                      <c:pt idx="20249">
                        <c:v>44832.199976851851</c:v>
                      </c:pt>
                      <c:pt idx="20250">
                        <c:v>44832.199988425928</c:v>
                      </c:pt>
                      <c:pt idx="20251">
                        <c:v>44832.2</c:v>
                      </c:pt>
                      <c:pt idx="20252">
                        <c:v>44832.200011574074</c:v>
                      </c:pt>
                      <c:pt idx="20253">
                        <c:v>44832.200023148151</c:v>
                      </c:pt>
                      <c:pt idx="20254">
                        <c:v>44832.20003472222</c:v>
                      </c:pt>
                      <c:pt idx="20255">
                        <c:v>44832.200046296297</c:v>
                      </c:pt>
                      <c:pt idx="20256">
                        <c:v>44832.200057870374</c:v>
                      </c:pt>
                      <c:pt idx="20257">
                        <c:v>44832.200069444443</c:v>
                      </c:pt>
                      <c:pt idx="20258">
                        <c:v>44832.20008101852</c:v>
                      </c:pt>
                      <c:pt idx="20259">
                        <c:v>44832.200092592589</c:v>
                      </c:pt>
                      <c:pt idx="20260">
                        <c:v>44832.200104166666</c:v>
                      </c:pt>
                      <c:pt idx="20261">
                        <c:v>44832.200115740743</c:v>
                      </c:pt>
                      <c:pt idx="20262">
                        <c:v>44832.200127314813</c:v>
                      </c:pt>
                      <c:pt idx="20263">
                        <c:v>44832.200138888889</c:v>
                      </c:pt>
                      <c:pt idx="20264">
                        <c:v>44832.200150462966</c:v>
                      </c:pt>
                      <c:pt idx="20265">
                        <c:v>44832.200162037036</c:v>
                      </c:pt>
                      <c:pt idx="20266">
                        <c:v>44832.200173611112</c:v>
                      </c:pt>
                      <c:pt idx="20267">
                        <c:v>44832.200185185182</c:v>
                      </c:pt>
                      <c:pt idx="20268">
                        <c:v>44832.200196759259</c:v>
                      </c:pt>
                      <c:pt idx="20269">
                        <c:v>44832.200208333335</c:v>
                      </c:pt>
                      <c:pt idx="20270">
                        <c:v>44832.200219907405</c:v>
                      </c:pt>
                      <c:pt idx="20271">
                        <c:v>44832.200231481482</c:v>
                      </c:pt>
                      <c:pt idx="20272">
                        <c:v>44832.200243055559</c:v>
                      </c:pt>
                      <c:pt idx="20273">
                        <c:v>44832.200254629628</c:v>
                      </c:pt>
                      <c:pt idx="20274">
                        <c:v>44832.200266203705</c:v>
                      </c:pt>
                      <c:pt idx="20275">
                        <c:v>44832.200277777774</c:v>
                      </c:pt>
                      <c:pt idx="20276">
                        <c:v>44832.200289351851</c:v>
                      </c:pt>
                      <c:pt idx="20277">
                        <c:v>44832.200300925928</c:v>
                      </c:pt>
                      <c:pt idx="20278">
                        <c:v>44832.200312499997</c:v>
                      </c:pt>
                      <c:pt idx="20279">
                        <c:v>44832.200324074074</c:v>
                      </c:pt>
                      <c:pt idx="20280">
                        <c:v>44832.200335648151</c:v>
                      </c:pt>
                      <c:pt idx="20281">
                        <c:v>44832.20034722222</c:v>
                      </c:pt>
                      <c:pt idx="20282">
                        <c:v>44832.200358796297</c:v>
                      </c:pt>
                      <c:pt idx="20283">
                        <c:v>44832.200370370374</c:v>
                      </c:pt>
                      <c:pt idx="20284">
                        <c:v>44832.200381944444</c:v>
                      </c:pt>
                      <c:pt idx="20285">
                        <c:v>44832.20039351852</c:v>
                      </c:pt>
                      <c:pt idx="20286">
                        <c:v>44832.20040509259</c:v>
                      </c:pt>
                      <c:pt idx="20287">
                        <c:v>44832.200416666667</c:v>
                      </c:pt>
                      <c:pt idx="20288">
                        <c:v>44832.200428240743</c:v>
                      </c:pt>
                      <c:pt idx="20289">
                        <c:v>44832.200439814813</c:v>
                      </c:pt>
                      <c:pt idx="20290">
                        <c:v>44832.20045138889</c:v>
                      </c:pt>
                      <c:pt idx="20291">
                        <c:v>44832.200462962966</c:v>
                      </c:pt>
                      <c:pt idx="20292">
                        <c:v>44832.200474537036</c:v>
                      </c:pt>
                      <c:pt idx="20293">
                        <c:v>44832.200486111113</c:v>
                      </c:pt>
                      <c:pt idx="20294">
                        <c:v>44832.200497685182</c:v>
                      </c:pt>
                      <c:pt idx="20295">
                        <c:v>44832.200509259259</c:v>
                      </c:pt>
                      <c:pt idx="20296">
                        <c:v>44832.200520833336</c:v>
                      </c:pt>
                      <c:pt idx="20297">
                        <c:v>44832.200532407405</c:v>
                      </c:pt>
                      <c:pt idx="20298">
                        <c:v>44832.200543981482</c:v>
                      </c:pt>
                      <c:pt idx="20299">
                        <c:v>44832.200555555559</c:v>
                      </c:pt>
                      <c:pt idx="20300">
                        <c:v>44832.200567129628</c:v>
                      </c:pt>
                      <c:pt idx="20301">
                        <c:v>44832.200578703705</c:v>
                      </c:pt>
                      <c:pt idx="20302">
                        <c:v>44832.200590277775</c:v>
                      </c:pt>
                      <c:pt idx="20303">
                        <c:v>44832.200601851851</c:v>
                      </c:pt>
                      <c:pt idx="20304">
                        <c:v>44832.200613425928</c:v>
                      </c:pt>
                      <c:pt idx="20305">
                        <c:v>44832.200624999998</c:v>
                      </c:pt>
                      <c:pt idx="20306">
                        <c:v>44832.200636574074</c:v>
                      </c:pt>
                      <c:pt idx="20307">
                        <c:v>44832.200648148151</c:v>
                      </c:pt>
                      <c:pt idx="20308">
                        <c:v>44832.200659722221</c:v>
                      </c:pt>
                      <c:pt idx="20309">
                        <c:v>44832.200671296298</c:v>
                      </c:pt>
                      <c:pt idx="20310">
                        <c:v>44832.200682870367</c:v>
                      </c:pt>
                      <c:pt idx="20311">
                        <c:v>44832.200694444444</c:v>
                      </c:pt>
                      <c:pt idx="20312">
                        <c:v>44832.200706018521</c:v>
                      </c:pt>
                      <c:pt idx="20313">
                        <c:v>44832.20071759259</c:v>
                      </c:pt>
                      <c:pt idx="20314">
                        <c:v>44832.200729166667</c:v>
                      </c:pt>
                      <c:pt idx="20315">
                        <c:v>44832.200740740744</c:v>
                      </c:pt>
                      <c:pt idx="20316">
                        <c:v>44832.200752314813</c:v>
                      </c:pt>
                      <c:pt idx="20317">
                        <c:v>44832.20076388889</c:v>
                      </c:pt>
                      <c:pt idx="20318">
                        <c:v>44832.200775462959</c:v>
                      </c:pt>
                      <c:pt idx="20319">
                        <c:v>44832.200787037036</c:v>
                      </c:pt>
                      <c:pt idx="20320">
                        <c:v>44832.200798611113</c:v>
                      </c:pt>
                      <c:pt idx="20321">
                        <c:v>44832.200810185182</c:v>
                      </c:pt>
                      <c:pt idx="20322">
                        <c:v>44832.200821759259</c:v>
                      </c:pt>
                      <c:pt idx="20323">
                        <c:v>44832.200833333336</c:v>
                      </c:pt>
                      <c:pt idx="20324">
                        <c:v>44832.200844907406</c:v>
                      </c:pt>
                      <c:pt idx="20325">
                        <c:v>44832.200856481482</c:v>
                      </c:pt>
                      <c:pt idx="20326">
                        <c:v>44832.200868055559</c:v>
                      </c:pt>
                      <c:pt idx="20327">
                        <c:v>44832.200879629629</c:v>
                      </c:pt>
                      <c:pt idx="20328">
                        <c:v>44832.200891203705</c:v>
                      </c:pt>
                      <c:pt idx="20329">
                        <c:v>44832.200902777775</c:v>
                      </c:pt>
                      <c:pt idx="20330">
                        <c:v>44832.200914351852</c:v>
                      </c:pt>
                      <c:pt idx="20331">
                        <c:v>44832.200925925928</c:v>
                      </c:pt>
                      <c:pt idx="20332">
                        <c:v>44832.200937499998</c:v>
                      </c:pt>
                      <c:pt idx="20333">
                        <c:v>44832.200949074075</c:v>
                      </c:pt>
                      <c:pt idx="20334">
                        <c:v>44832.200960648152</c:v>
                      </c:pt>
                      <c:pt idx="20335">
                        <c:v>44832.200972222221</c:v>
                      </c:pt>
                      <c:pt idx="20336">
                        <c:v>44832.200983796298</c:v>
                      </c:pt>
                      <c:pt idx="20337">
                        <c:v>44832.200995370367</c:v>
                      </c:pt>
                      <c:pt idx="20338">
                        <c:v>44832.201006944444</c:v>
                      </c:pt>
                      <c:pt idx="20339">
                        <c:v>44832.201018518521</c:v>
                      </c:pt>
                      <c:pt idx="20340">
                        <c:v>44832.20103009259</c:v>
                      </c:pt>
                      <c:pt idx="20341">
                        <c:v>44832.201041666667</c:v>
                      </c:pt>
                      <c:pt idx="20342">
                        <c:v>44832.201053240744</c:v>
                      </c:pt>
                      <c:pt idx="20343">
                        <c:v>44832.201064814813</c:v>
                      </c:pt>
                      <c:pt idx="20344">
                        <c:v>44832.20107638889</c:v>
                      </c:pt>
                      <c:pt idx="20345">
                        <c:v>44832.20108796296</c:v>
                      </c:pt>
                      <c:pt idx="20346">
                        <c:v>44832.201099537036</c:v>
                      </c:pt>
                      <c:pt idx="20347">
                        <c:v>44832.201111111113</c:v>
                      </c:pt>
                      <c:pt idx="20348">
                        <c:v>44832.201122685183</c:v>
                      </c:pt>
                      <c:pt idx="20349">
                        <c:v>44832.20113425926</c:v>
                      </c:pt>
                      <c:pt idx="20350">
                        <c:v>44832.201145833336</c:v>
                      </c:pt>
                      <c:pt idx="20351">
                        <c:v>44832.201157407406</c:v>
                      </c:pt>
                      <c:pt idx="20352">
                        <c:v>44832.201168981483</c:v>
                      </c:pt>
                      <c:pt idx="20353">
                        <c:v>44832.201180555552</c:v>
                      </c:pt>
                      <c:pt idx="20354">
                        <c:v>44832.201192129629</c:v>
                      </c:pt>
                      <c:pt idx="20355">
                        <c:v>44832.201203703706</c:v>
                      </c:pt>
                      <c:pt idx="20356">
                        <c:v>44832.201215277775</c:v>
                      </c:pt>
                      <c:pt idx="20357">
                        <c:v>44832.201226851852</c:v>
                      </c:pt>
                      <c:pt idx="20358">
                        <c:v>44832.201238425929</c:v>
                      </c:pt>
                      <c:pt idx="20359">
                        <c:v>44832.201249999998</c:v>
                      </c:pt>
                      <c:pt idx="20360">
                        <c:v>44832.201261574075</c:v>
                      </c:pt>
                      <c:pt idx="20361">
                        <c:v>44832.201273148145</c:v>
                      </c:pt>
                      <c:pt idx="20362">
                        <c:v>44832.201284722221</c:v>
                      </c:pt>
                      <c:pt idx="20363">
                        <c:v>44832.201296296298</c:v>
                      </c:pt>
                      <c:pt idx="20364">
                        <c:v>44832.201307870368</c:v>
                      </c:pt>
                      <c:pt idx="20365">
                        <c:v>44832.201319444444</c:v>
                      </c:pt>
                      <c:pt idx="20366">
                        <c:v>44832.201331018521</c:v>
                      </c:pt>
                      <c:pt idx="20367">
                        <c:v>44832.201342592591</c:v>
                      </c:pt>
                      <c:pt idx="20368">
                        <c:v>44832.201354166667</c:v>
                      </c:pt>
                      <c:pt idx="20369">
                        <c:v>44832.201365740744</c:v>
                      </c:pt>
                      <c:pt idx="20370">
                        <c:v>44832.201377314814</c:v>
                      </c:pt>
                      <c:pt idx="20371">
                        <c:v>44832.201388888891</c:v>
                      </c:pt>
                      <c:pt idx="20372">
                        <c:v>44832.20140046296</c:v>
                      </c:pt>
                      <c:pt idx="20373">
                        <c:v>44832.201412037037</c:v>
                      </c:pt>
                      <c:pt idx="20374">
                        <c:v>44832.201423611114</c:v>
                      </c:pt>
                      <c:pt idx="20375">
                        <c:v>44832.201435185183</c:v>
                      </c:pt>
                      <c:pt idx="20376">
                        <c:v>44832.20144675926</c:v>
                      </c:pt>
                      <c:pt idx="20377">
                        <c:v>44832.201458333337</c:v>
                      </c:pt>
                      <c:pt idx="20378">
                        <c:v>44832.201469907406</c:v>
                      </c:pt>
                      <c:pt idx="20379">
                        <c:v>44832.201481481483</c:v>
                      </c:pt>
                      <c:pt idx="20380">
                        <c:v>44832.201493055552</c:v>
                      </c:pt>
                      <c:pt idx="20381">
                        <c:v>44832.201504629629</c:v>
                      </c:pt>
                      <c:pt idx="20382">
                        <c:v>44832.201516203706</c:v>
                      </c:pt>
                      <c:pt idx="20383">
                        <c:v>44832.201527777775</c:v>
                      </c:pt>
                      <c:pt idx="20384">
                        <c:v>44832.201539351852</c:v>
                      </c:pt>
                      <c:pt idx="20385">
                        <c:v>44832.201550925929</c:v>
                      </c:pt>
                      <c:pt idx="20386">
                        <c:v>44832.201562499999</c:v>
                      </c:pt>
                      <c:pt idx="20387">
                        <c:v>44832.201574074075</c:v>
                      </c:pt>
                      <c:pt idx="20388">
                        <c:v>44832.201585648145</c:v>
                      </c:pt>
                      <c:pt idx="20389">
                        <c:v>44832.201597222222</c:v>
                      </c:pt>
                      <c:pt idx="20390">
                        <c:v>44832.201608796298</c:v>
                      </c:pt>
                      <c:pt idx="20391">
                        <c:v>44832.201620370368</c:v>
                      </c:pt>
                      <c:pt idx="20392">
                        <c:v>44832.201631944445</c:v>
                      </c:pt>
                      <c:pt idx="20393">
                        <c:v>44832.201643518521</c:v>
                      </c:pt>
                      <c:pt idx="20394">
                        <c:v>44832.201655092591</c:v>
                      </c:pt>
                      <c:pt idx="20395">
                        <c:v>44832.201666666668</c:v>
                      </c:pt>
                      <c:pt idx="20396">
                        <c:v>44832.201678240737</c:v>
                      </c:pt>
                      <c:pt idx="20397">
                        <c:v>44832.201689814814</c:v>
                      </c:pt>
                      <c:pt idx="20398">
                        <c:v>44832.201701388891</c:v>
                      </c:pt>
                      <c:pt idx="20399">
                        <c:v>44832.20171296296</c:v>
                      </c:pt>
                      <c:pt idx="20400">
                        <c:v>44832.201724537037</c:v>
                      </c:pt>
                      <c:pt idx="20401">
                        <c:v>44832.201736111114</c:v>
                      </c:pt>
                      <c:pt idx="20402">
                        <c:v>44832.201747685183</c:v>
                      </c:pt>
                      <c:pt idx="20403">
                        <c:v>44832.20175925926</c:v>
                      </c:pt>
                      <c:pt idx="20404">
                        <c:v>44832.201770833337</c:v>
                      </c:pt>
                      <c:pt idx="20405">
                        <c:v>44832.201782407406</c:v>
                      </c:pt>
                      <c:pt idx="20406">
                        <c:v>44832.201793981483</c:v>
                      </c:pt>
                      <c:pt idx="20407">
                        <c:v>44832.201805555553</c:v>
                      </c:pt>
                      <c:pt idx="20408">
                        <c:v>44832.201817129629</c:v>
                      </c:pt>
                      <c:pt idx="20409">
                        <c:v>44832.201828703706</c:v>
                      </c:pt>
                      <c:pt idx="20410">
                        <c:v>44832.201840277776</c:v>
                      </c:pt>
                      <c:pt idx="20411">
                        <c:v>44832.201851851853</c:v>
                      </c:pt>
                      <c:pt idx="20412">
                        <c:v>44832.201863425929</c:v>
                      </c:pt>
                      <c:pt idx="20413">
                        <c:v>44832.201874999999</c:v>
                      </c:pt>
                      <c:pt idx="20414">
                        <c:v>44832.201886574076</c:v>
                      </c:pt>
                      <c:pt idx="20415">
                        <c:v>44832.201898148145</c:v>
                      </c:pt>
                      <c:pt idx="20416">
                        <c:v>44832.201909722222</c:v>
                      </c:pt>
                      <c:pt idx="20417">
                        <c:v>44832.201921296299</c:v>
                      </c:pt>
                      <c:pt idx="20418">
                        <c:v>44832.201932870368</c:v>
                      </c:pt>
                      <c:pt idx="20419">
                        <c:v>44832.201944444445</c:v>
                      </c:pt>
                      <c:pt idx="20420">
                        <c:v>44832.201956018522</c:v>
                      </c:pt>
                      <c:pt idx="20421">
                        <c:v>44832.201967592591</c:v>
                      </c:pt>
                      <c:pt idx="20422">
                        <c:v>44832.201979166668</c:v>
                      </c:pt>
                      <c:pt idx="20423">
                        <c:v>44832.201990740738</c:v>
                      </c:pt>
                      <c:pt idx="20424">
                        <c:v>44832.202002314814</c:v>
                      </c:pt>
                      <c:pt idx="20425">
                        <c:v>44832.202013888891</c:v>
                      </c:pt>
                      <c:pt idx="20426">
                        <c:v>44832.202025462961</c:v>
                      </c:pt>
                      <c:pt idx="20427">
                        <c:v>44832.202037037037</c:v>
                      </c:pt>
                      <c:pt idx="20428">
                        <c:v>44832.202048611114</c:v>
                      </c:pt>
                      <c:pt idx="20429">
                        <c:v>44832.202060185184</c:v>
                      </c:pt>
                      <c:pt idx="20430">
                        <c:v>44832.20207175926</c:v>
                      </c:pt>
                      <c:pt idx="20431">
                        <c:v>44832.20208333333</c:v>
                      </c:pt>
                      <c:pt idx="20432">
                        <c:v>44832.202094907407</c:v>
                      </c:pt>
                      <c:pt idx="20433">
                        <c:v>44832.202106481483</c:v>
                      </c:pt>
                      <c:pt idx="20434">
                        <c:v>44832.202118055553</c:v>
                      </c:pt>
                      <c:pt idx="20435">
                        <c:v>44832.20212962963</c:v>
                      </c:pt>
                      <c:pt idx="20436">
                        <c:v>44832.202141203707</c:v>
                      </c:pt>
                      <c:pt idx="20437">
                        <c:v>44832.202152777776</c:v>
                      </c:pt>
                      <c:pt idx="20438">
                        <c:v>44832.202164351853</c:v>
                      </c:pt>
                      <c:pt idx="20439">
                        <c:v>44832.202187499999</c:v>
                      </c:pt>
                      <c:pt idx="20440">
                        <c:v>44832.202199074076</c:v>
                      </c:pt>
                      <c:pt idx="20441">
                        <c:v>44832.202210648145</c:v>
                      </c:pt>
                      <c:pt idx="20442">
                        <c:v>44832.202222222222</c:v>
                      </c:pt>
                      <c:pt idx="20443">
                        <c:v>44832.202233796299</c:v>
                      </c:pt>
                      <c:pt idx="20444">
                        <c:v>44832.202245370368</c:v>
                      </c:pt>
                      <c:pt idx="20445">
                        <c:v>44832.202256944445</c:v>
                      </c:pt>
                      <c:pt idx="20446">
                        <c:v>44832.202268518522</c:v>
                      </c:pt>
                      <c:pt idx="20447">
                        <c:v>44832.202280092592</c:v>
                      </c:pt>
                      <c:pt idx="20448">
                        <c:v>44832.202291666668</c:v>
                      </c:pt>
                      <c:pt idx="20449">
                        <c:v>44832.202303240738</c:v>
                      </c:pt>
                      <c:pt idx="20450">
                        <c:v>44832.202314814815</c:v>
                      </c:pt>
                      <c:pt idx="20451">
                        <c:v>44832.202326388891</c:v>
                      </c:pt>
                      <c:pt idx="20452">
                        <c:v>44832.202337962961</c:v>
                      </c:pt>
                      <c:pt idx="20453">
                        <c:v>44832.202349537038</c:v>
                      </c:pt>
                      <c:pt idx="20454">
                        <c:v>44832.202361111114</c:v>
                      </c:pt>
                      <c:pt idx="20455">
                        <c:v>44832.202372685184</c:v>
                      </c:pt>
                      <c:pt idx="20456">
                        <c:v>44832.202384259261</c:v>
                      </c:pt>
                      <c:pt idx="20457">
                        <c:v>44832.20239583333</c:v>
                      </c:pt>
                      <c:pt idx="20458">
                        <c:v>44832.202407407407</c:v>
                      </c:pt>
                      <c:pt idx="20459">
                        <c:v>44832.202418981484</c:v>
                      </c:pt>
                      <c:pt idx="20460">
                        <c:v>44832.202430555553</c:v>
                      </c:pt>
                      <c:pt idx="20461">
                        <c:v>44832.20244212963</c:v>
                      </c:pt>
                      <c:pt idx="20462">
                        <c:v>44832.202453703707</c:v>
                      </c:pt>
                      <c:pt idx="20463">
                        <c:v>44832.202465277776</c:v>
                      </c:pt>
                      <c:pt idx="20464">
                        <c:v>44832.202476851853</c:v>
                      </c:pt>
                      <c:pt idx="20465">
                        <c:v>44832.202488425923</c:v>
                      </c:pt>
                      <c:pt idx="20466">
                        <c:v>44832.202499999999</c:v>
                      </c:pt>
                      <c:pt idx="20467">
                        <c:v>44832.202511574076</c:v>
                      </c:pt>
                      <c:pt idx="20468">
                        <c:v>44832.202523148146</c:v>
                      </c:pt>
                      <c:pt idx="20469">
                        <c:v>44832.202534722222</c:v>
                      </c:pt>
                      <c:pt idx="20470">
                        <c:v>44832.202546296299</c:v>
                      </c:pt>
                      <c:pt idx="20471">
                        <c:v>44832.202557870369</c:v>
                      </c:pt>
                      <c:pt idx="20472">
                        <c:v>44832.202569444446</c:v>
                      </c:pt>
                      <c:pt idx="20473">
                        <c:v>44832.202581018515</c:v>
                      </c:pt>
                      <c:pt idx="20474">
                        <c:v>44832.202592592592</c:v>
                      </c:pt>
                      <c:pt idx="20475">
                        <c:v>44832.202604166669</c:v>
                      </c:pt>
                      <c:pt idx="20476">
                        <c:v>44832.202615740738</c:v>
                      </c:pt>
                      <c:pt idx="20477">
                        <c:v>44832.202627314815</c:v>
                      </c:pt>
                      <c:pt idx="20478">
                        <c:v>44832.202638888892</c:v>
                      </c:pt>
                      <c:pt idx="20479">
                        <c:v>44832.202650462961</c:v>
                      </c:pt>
                      <c:pt idx="20480">
                        <c:v>44832.202662037038</c:v>
                      </c:pt>
                      <c:pt idx="20481">
                        <c:v>44832.202673611115</c:v>
                      </c:pt>
                      <c:pt idx="20482">
                        <c:v>44832.202685185184</c:v>
                      </c:pt>
                      <c:pt idx="20483">
                        <c:v>44832.202696759261</c:v>
                      </c:pt>
                      <c:pt idx="20484">
                        <c:v>44832.202708333331</c:v>
                      </c:pt>
                      <c:pt idx="20485">
                        <c:v>44832.202719907407</c:v>
                      </c:pt>
                      <c:pt idx="20486">
                        <c:v>44832.202731481484</c:v>
                      </c:pt>
                      <c:pt idx="20487">
                        <c:v>44832.202743055554</c:v>
                      </c:pt>
                      <c:pt idx="20488">
                        <c:v>44832.20275462963</c:v>
                      </c:pt>
                      <c:pt idx="20489">
                        <c:v>44832.202766203707</c:v>
                      </c:pt>
                      <c:pt idx="20490">
                        <c:v>44832.202777777777</c:v>
                      </c:pt>
                      <c:pt idx="20491">
                        <c:v>44832.202789351853</c:v>
                      </c:pt>
                      <c:pt idx="20492">
                        <c:v>44832.202800925923</c:v>
                      </c:pt>
                      <c:pt idx="20493">
                        <c:v>44832.2028125</c:v>
                      </c:pt>
                      <c:pt idx="20494">
                        <c:v>44832.202824074076</c:v>
                      </c:pt>
                      <c:pt idx="20495">
                        <c:v>44832.202835648146</c:v>
                      </c:pt>
                      <c:pt idx="20496">
                        <c:v>44832.202847222223</c:v>
                      </c:pt>
                      <c:pt idx="20497">
                        <c:v>44832.2028587963</c:v>
                      </c:pt>
                      <c:pt idx="20498">
                        <c:v>44832.202870370369</c:v>
                      </c:pt>
                      <c:pt idx="20499">
                        <c:v>44832.202881944446</c:v>
                      </c:pt>
                      <c:pt idx="20500">
                        <c:v>44832.202893518515</c:v>
                      </c:pt>
                      <c:pt idx="20501">
                        <c:v>44832.202905092592</c:v>
                      </c:pt>
                      <c:pt idx="20502">
                        <c:v>44832.202916666669</c:v>
                      </c:pt>
                      <c:pt idx="20503">
                        <c:v>44832.202928240738</c:v>
                      </c:pt>
                      <c:pt idx="20504">
                        <c:v>44832.202939814815</c:v>
                      </c:pt>
                      <c:pt idx="20505">
                        <c:v>44832.202951388892</c:v>
                      </c:pt>
                      <c:pt idx="20506">
                        <c:v>44832.202962962961</c:v>
                      </c:pt>
                      <c:pt idx="20507">
                        <c:v>44832.202974537038</c:v>
                      </c:pt>
                      <c:pt idx="20508">
                        <c:v>44832.202986111108</c:v>
                      </c:pt>
                      <c:pt idx="20509">
                        <c:v>44832.202997685185</c:v>
                      </c:pt>
                      <c:pt idx="20510">
                        <c:v>44832.203009259261</c:v>
                      </c:pt>
                      <c:pt idx="20511">
                        <c:v>44832.203020833331</c:v>
                      </c:pt>
                      <c:pt idx="20512">
                        <c:v>44832.203032407408</c:v>
                      </c:pt>
                      <c:pt idx="20513">
                        <c:v>44832.203043981484</c:v>
                      </c:pt>
                      <c:pt idx="20514">
                        <c:v>44832.203055555554</c:v>
                      </c:pt>
                      <c:pt idx="20515">
                        <c:v>44832.203067129631</c:v>
                      </c:pt>
                      <c:pt idx="20516">
                        <c:v>44832.2030787037</c:v>
                      </c:pt>
                      <c:pt idx="20517">
                        <c:v>44832.203090277777</c:v>
                      </c:pt>
                      <c:pt idx="20518">
                        <c:v>44832.203101851854</c:v>
                      </c:pt>
                      <c:pt idx="20519">
                        <c:v>44832.203113425923</c:v>
                      </c:pt>
                      <c:pt idx="20520">
                        <c:v>44832.203125</c:v>
                      </c:pt>
                      <c:pt idx="20521">
                        <c:v>44832.203136574077</c:v>
                      </c:pt>
                      <c:pt idx="20522">
                        <c:v>44832.203148148146</c:v>
                      </c:pt>
                      <c:pt idx="20523">
                        <c:v>44832.203159722223</c:v>
                      </c:pt>
                      <c:pt idx="20524">
                        <c:v>44832.2031712963</c:v>
                      </c:pt>
                      <c:pt idx="20525">
                        <c:v>44832.203182870369</c:v>
                      </c:pt>
                      <c:pt idx="20526">
                        <c:v>44832.203194444446</c:v>
                      </c:pt>
                      <c:pt idx="20527">
                        <c:v>44832.203206018516</c:v>
                      </c:pt>
                      <c:pt idx="20528">
                        <c:v>44832.203217592592</c:v>
                      </c:pt>
                      <c:pt idx="20529">
                        <c:v>44832.203229166669</c:v>
                      </c:pt>
                      <c:pt idx="20530">
                        <c:v>44832.203240740739</c:v>
                      </c:pt>
                      <c:pt idx="20531">
                        <c:v>44832.203252314815</c:v>
                      </c:pt>
                      <c:pt idx="20532">
                        <c:v>44832.203263888892</c:v>
                      </c:pt>
                      <c:pt idx="20533">
                        <c:v>44832.203275462962</c:v>
                      </c:pt>
                      <c:pt idx="20534">
                        <c:v>44832.203287037039</c:v>
                      </c:pt>
                      <c:pt idx="20535">
                        <c:v>44832.203298611108</c:v>
                      </c:pt>
                      <c:pt idx="20536">
                        <c:v>44832.203310185185</c:v>
                      </c:pt>
                      <c:pt idx="20537">
                        <c:v>44832.203321759262</c:v>
                      </c:pt>
                      <c:pt idx="20538">
                        <c:v>44832.203333333331</c:v>
                      </c:pt>
                      <c:pt idx="20539">
                        <c:v>44832.203344907408</c:v>
                      </c:pt>
                      <c:pt idx="20540">
                        <c:v>44832.203356481485</c:v>
                      </c:pt>
                      <c:pt idx="20541">
                        <c:v>44832.203368055554</c:v>
                      </c:pt>
                      <c:pt idx="20542">
                        <c:v>44832.203379629631</c:v>
                      </c:pt>
                      <c:pt idx="20543">
                        <c:v>44832.2033912037</c:v>
                      </c:pt>
                      <c:pt idx="20544">
                        <c:v>44832.203402777777</c:v>
                      </c:pt>
                      <c:pt idx="20545">
                        <c:v>44832.203414351854</c:v>
                      </c:pt>
                      <c:pt idx="20546">
                        <c:v>44832.203425925924</c:v>
                      </c:pt>
                      <c:pt idx="20547">
                        <c:v>44832.2034375</c:v>
                      </c:pt>
                      <c:pt idx="20548">
                        <c:v>44832.203449074077</c:v>
                      </c:pt>
                      <c:pt idx="20549">
                        <c:v>44832.203460648147</c:v>
                      </c:pt>
                      <c:pt idx="20550">
                        <c:v>44832.203472222223</c:v>
                      </c:pt>
                      <c:pt idx="20551">
                        <c:v>44832.203483796293</c:v>
                      </c:pt>
                      <c:pt idx="20552">
                        <c:v>44832.20349537037</c:v>
                      </c:pt>
                      <c:pt idx="20553">
                        <c:v>44832.203506944446</c:v>
                      </c:pt>
                      <c:pt idx="20554">
                        <c:v>44832.203518518516</c:v>
                      </c:pt>
                      <c:pt idx="20555">
                        <c:v>44832.203530092593</c:v>
                      </c:pt>
                      <c:pt idx="20556">
                        <c:v>44832.203541666669</c:v>
                      </c:pt>
                      <c:pt idx="20557">
                        <c:v>44832.203553240739</c:v>
                      </c:pt>
                      <c:pt idx="20558">
                        <c:v>44832.203564814816</c:v>
                      </c:pt>
                      <c:pt idx="20559">
                        <c:v>44832.203576388885</c:v>
                      </c:pt>
                      <c:pt idx="20560">
                        <c:v>44832.203587962962</c:v>
                      </c:pt>
                      <c:pt idx="20561">
                        <c:v>44832.203599537039</c:v>
                      </c:pt>
                      <c:pt idx="20562">
                        <c:v>44832.203611111108</c:v>
                      </c:pt>
                      <c:pt idx="20563">
                        <c:v>44832.203622685185</c:v>
                      </c:pt>
                      <c:pt idx="20564">
                        <c:v>44832.203634259262</c:v>
                      </c:pt>
                      <c:pt idx="20565">
                        <c:v>44832.203645833331</c:v>
                      </c:pt>
                      <c:pt idx="20566">
                        <c:v>44832.203657407408</c:v>
                      </c:pt>
                      <c:pt idx="20567">
                        <c:v>44832.203668981485</c:v>
                      </c:pt>
                      <c:pt idx="20568">
                        <c:v>44832.203680555554</c:v>
                      </c:pt>
                      <c:pt idx="20569">
                        <c:v>44832.203692129631</c:v>
                      </c:pt>
                      <c:pt idx="20570">
                        <c:v>44832.203703703701</c:v>
                      </c:pt>
                      <c:pt idx="20571">
                        <c:v>44832.203715277778</c:v>
                      </c:pt>
                      <c:pt idx="20572">
                        <c:v>44832.203726851854</c:v>
                      </c:pt>
                      <c:pt idx="20573">
                        <c:v>44832.203738425924</c:v>
                      </c:pt>
                      <c:pt idx="20574">
                        <c:v>44832.203750000001</c:v>
                      </c:pt>
                      <c:pt idx="20575">
                        <c:v>44832.203761574077</c:v>
                      </c:pt>
                      <c:pt idx="20576">
                        <c:v>44832.203773148147</c:v>
                      </c:pt>
                      <c:pt idx="20577">
                        <c:v>44832.203784722224</c:v>
                      </c:pt>
                      <c:pt idx="20578">
                        <c:v>44832.203796296293</c:v>
                      </c:pt>
                      <c:pt idx="20579">
                        <c:v>44832.20380787037</c:v>
                      </c:pt>
                      <c:pt idx="20580">
                        <c:v>44832.203819444447</c:v>
                      </c:pt>
                      <c:pt idx="20581">
                        <c:v>44832.203831018516</c:v>
                      </c:pt>
                      <c:pt idx="20582">
                        <c:v>44832.203842592593</c:v>
                      </c:pt>
                      <c:pt idx="20583">
                        <c:v>44832.20385416667</c:v>
                      </c:pt>
                      <c:pt idx="20584">
                        <c:v>44832.203865740739</c:v>
                      </c:pt>
                      <c:pt idx="20585">
                        <c:v>44832.203877314816</c:v>
                      </c:pt>
                      <c:pt idx="20586">
                        <c:v>44832.203888888886</c:v>
                      </c:pt>
                      <c:pt idx="20587">
                        <c:v>44832.203900462962</c:v>
                      </c:pt>
                      <c:pt idx="20588">
                        <c:v>44832.203912037039</c:v>
                      </c:pt>
                      <c:pt idx="20589">
                        <c:v>44832.203923611109</c:v>
                      </c:pt>
                      <c:pt idx="20590">
                        <c:v>44832.203935185185</c:v>
                      </c:pt>
                      <c:pt idx="20591">
                        <c:v>44832.203946759262</c:v>
                      </c:pt>
                      <c:pt idx="20592">
                        <c:v>44832.203958333332</c:v>
                      </c:pt>
                      <c:pt idx="20593">
                        <c:v>44832.203969907408</c:v>
                      </c:pt>
                      <c:pt idx="20594">
                        <c:v>44832.203981481478</c:v>
                      </c:pt>
                      <c:pt idx="20595">
                        <c:v>44832.203993055555</c:v>
                      </c:pt>
                      <c:pt idx="20596">
                        <c:v>44832.204004629632</c:v>
                      </c:pt>
                      <c:pt idx="20597">
                        <c:v>44832.204016203701</c:v>
                      </c:pt>
                      <c:pt idx="20598">
                        <c:v>44832.204027777778</c:v>
                      </c:pt>
                      <c:pt idx="20599">
                        <c:v>44832.204039351855</c:v>
                      </c:pt>
                      <c:pt idx="20600">
                        <c:v>44832.204050925924</c:v>
                      </c:pt>
                      <c:pt idx="20601">
                        <c:v>44832.204062500001</c:v>
                      </c:pt>
                      <c:pt idx="20602">
                        <c:v>44832.204074074078</c:v>
                      </c:pt>
                      <c:pt idx="20603">
                        <c:v>44832.204085648147</c:v>
                      </c:pt>
                      <c:pt idx="20604">
                        <c:v>44832.204097222224</c:v>
                      </c:pt>
                      <c:pt idx="20605">
                        <c:v>44832.204108796293</c:v>
                      </c:pt>
                      <c:pt idx="20606">
                        <c:v>44832.20412037037</c:v>
                      </c:pt>
                      <c:pt idx="20607">
                        <c:v>44832.204131944447</c:v>
                      </c:pt>
                      <c:pt idx="20608">
                        <c:v>44832.204143518517</c:v>
                      </c:pt>
                      <c:pt idx="20609">
                        <c:v>44832.204155092593</c:v>
                      </c:pt>
                      <c:pt idx="20610">
                        <c:v>44832.20416666667</c:v>
                      </c:pt>
                      <c:pt idx="20611">
                        <c:v>44832.20417824074</c:v>
                      </c:pt>
                      <c:pt idx="20612">
                        <c:v>44832.204189814816</c:v>
                      </c:pt>
                      <c:pt idx="20613">
                        <c:v>44832.204201388886</c:v>
                      </c:pt>
                      <c:pt idx="20614">
                        <c:v>44832.204212962963</c:v>
                      </c:pt>
                      <c:pt idx="20615">
                        <c:v>44832.204224537039</c:v>
                      </c:pt>
                      <c:pt idx="20616">
                        <c:v>44832.204236111109</c:v>
                      </c:pt>
                      <c:pt idx="20617">
                        <c:v>44832.204247685186</c:v>
                      </c:pt>
                      <c:pt idx="20618">
                        <c:v>44832.204259259262</c:v>
                      </c:pt>
                      <c:pt idx="20619">
                        <c:v>44832.204270833332</c:v>
                      </c:pt>
                      <c:pt idx="20620">
                        <c:v>44832.204282407409</c:v>
                      </c:pt>
                      <c:pt idx="20621">
                        <c:v>44832.204293981478</c:v>
                      </c:pt>
                      <c:pt idx="20622">
                        <c:v>44832.204305555555</c:v>
                      </c:pt>
                      <c:pt idx="20623">
                        <c:v>44832.204317129632</c:v>
                      </c:pt>
                      <c:pt idx="20624">
                        <c:v>44832.204328703701</c:v>
                      </c:pt>
                      <c:pt idx="20625">
                        <c:v>44832.204340277778</c:v>
                      </c:pt>
                      <c:pt idx="20626">
                        <c:v>44832.204351851855</c:v>
                      </c:pt>
                      <c:pt idx="20627">
                        <c:v>44832.204363425924</c:v>
                      </c:pt>
                      <c:pt idx="20628">
                        <c:v>44832.204375000001</c:v>
                      </c:pt>
                      <c:pt idx="20629">
                        <c:v>44832.204386574071</c:v>
                      </c:pt>
                      <c:pt idx="20630">
                        <c:v>44832.204398148147</c:v>
                      </c:pt>
                      <c:pt idx="20631">
                        <c:v>44832.204409722224</c:v>
                      </c:pt>
                      <c:pt idx="20632">
                        <c:v>44832.204421296294</c:v>
                      </c:pt>
                      <c:pt idx="20633">
                        <c:v>44832.204432870371</c:v>
                      </c:pt>
                      <c:pt idx="20634">
                        <c:v>44832.204444444447</c:v>
                      </c:pt>
                      <c:pt idx="20635">
                        <c:v>44832.204456018517</c:v>
                      </c:pt>
                      <c:pt idx="20636">
                        <c:v>44832.204467592594</c:v>
                      </c:pt>
                      <c:pt idx="20637">
                        <c:v>44832.204479166663</c:v>
                      </c:pt>
                      <c:pt idx="20638">
                        <c:v>44832.20449074074</c:v>
                      </c:pt>
                      <c:pt idx="20639">
                        <c:v>44832.204502314817</c:v>
                      </c:pt>
                      <c:pt idx="20640">
                        <c:v>44832.204513888886</c:v>
                      </c:pt>
                      <c:pt idx="20641">
                        <c:v>44832.204525462963</c:v>
                      </c:pt>
                      <c:pt idx="20642">
                        <c:v>44832.20453703704</c:v>
                      </c:pt>
                      <c:pt idx="20643">
                        <c:v>44832.204548611109</c:v>
                      </c:pt>
                      <c:pt idx="20644">
                        <c:v>44832.204560185186</c:v>
                      </c:pt>
                      <c:pt idx="20645">
                        <c:v>44832.204571759263</c:v>
                      </c:pt>
                      <c:pt idx="20646">
                        <c:v>44832.204583333332</c:v>
                      </c:pt>
                      <c:pt idx="20647">
                        <c:v>44832.204594907409</c:v>
                      </c:pt>
                      <c:pt idx="20648">
                        <c:v>44832.204606481479</c:v>
                      </c:pt>
                      <c:pt idx="20649">
                        <c:v>44832.204618055555</c:v>
                      </c:pt>
                      <c:pt idx="20650">
                        <c:v>44832.204629629632</c:v>
                      </c:pt>
                      <c:pt idx="20651">
                        <c:v>44832.204641203702</c:v>
                      </c:pt>
                      <c:pt idx="20652">
                        <c:v>44832.204652777778</c:v>
                      </c:pt>
                      <c:pt idx="20653">
                        <c:v>44832.204664351855</c:v>
                      </c:pt>
                      <c:pt idx="20654">
                        <c:v>44832.204675925925</c:v>
                      </c:pt>
                      <c:pt idx="20655">
                        <c:v>44832.204687500001</c:v>
                      </c:pt>
                      <c:pt idx="20656">
                        <c:v>44832.204699074071</c:v>
                      </c:pt>
                      <c:pt idx="20657">
                        <c:v>44832.204710648148</c:v>
                      </c:pt>
                      <c:pt idx="20658">
                        <c:v>44832.204722222225</c:v>
                      </c:pt>
                      <c:pt idx="20659">
                        <c:v>44832.204733796294</c:v>
                      </c:pt>
                      <c:pt idx="20660">
                        <c:v>44832.204745370371</c:v>
                      </c:pt>
                      <c:pt idx="20661">
                        <c:v>44832.204756944448</c:v>
                      </c:pt>
                      <c:pt idx="20662">
                        <c:v>44832.204768518517</c:v>
                      </c:pt>
                      <c:pt idx="20663">
                        <c:v>44832.204780092594</c:v>
                      </c:pt>
                      <c:pt idx="20664">
                        <c:v>44832.204791666663</c:v>
                      </c:pt>
                      <c:pt idx="20665">
                        <c:v>44832.20480324074</c:v>
                      </c:pt>
                      <c:pt idx="20666">
                        <c:v>44832.204814814817</c:v>
                      </c:pt>
                      <c:pt idx="20667">
                        <c:v>44832.204826388886</c:v>
                      </c:pt>
                      <c:pt idx="20668">
                        <c:v>44832.204837962963</c:v>
                      </c:pt>
                      <c:pt idx="20669">
                        <c:v>44832.20484953704</c:v>
                      </c:pt>
                      <c:pt idx="20670">
                        <c:v>44832.204861111109</c:v>
                      </c:pt>
                      <c:pt idx="20671">
                        <c:v>44832.204872685186</c:v>
                      </c:pt>
                      <c:pt idx="20672">
                        <c:v>44832.204884259256</c:v>
                      </c:pt>
                      <c:pt idx="20673">
                        <c:v>44832.204895833333</c:v>
                      </c:pt>
                      <c:pt idx="20674">
                        <c:v>44832.204907407409</c:v>
                      </c:pt>
                      <c:pt idx="20675">
                        <c:v>44832.204918981479</c:v>
                      </c:pt>
                      <c:pt idx="20676">
                        <c:v>44832.204930555556</c:v>
                      </c:pt>
                      <c:pt idx="20677">
                        <c:v>44832.204942129632</c:v>
                      </c:pt>
                      <c:pt idx="20678">
                        <c:v>44832.204953703702</c:v>
                      </c:pt>
                      <c:pt idx="20679">
                        <c:v>44832.204965277779</c:v>
                      </c:pt>
                      <c:pt idx="20680">
                        <c:v>44832.204988425925</c:v>
                      </c:pt>
                      <c:pt idx="20681">
                        <c:v>44832.205000000002</c:v>
                      </c:pt>
                      <c:pt idx="20682">
                        <c:v>44832.205011574071</c:v>
                      </c:pt>
                      <c:pt idx="20683">
                        <c:v>44832.205023148148</c:v>
                      </c:pt>
                      <c:pt idx="20684">
                        <c:v>44832.205034722225</c:v>
                      </c:pt>
                      <c:pt idx="20685">
                        <c:v>44832.205046296294</c:v>
                      </c:pt>
                      <c:pt idx="20686">
                        <c:v>44832.205057870371</c:v>
                      </c:pt>
                      <c:pt idx="20687">
                        <c:v>44832.205069444448</c:v>
                      </c:pt>
                      <c:pt idx="20688">
                        <c:v>44832.205081018517</c:v>
                      </c:pt>
                      <c:pt idx="20689">
                        <c:v>44832.205092592594</c:v>
                      </c:pt>
                      <c:pt idx="20690">
                        <c:v>44832.205104166664</c:v>
                      </c:pt>
                      <c:pt idx="20691">
                        <c:v>44832.20511574074</c:v>
                      </c:pt>
                      <c:pt idx="20692">
                        <c:v>44832.205127314817</c:v>
                      </c:pt>
                      <c:pt idx="20693">
                        <c:v>44832.205138888887</c:v>
                      </c:pt>
                      <c:pt idx="20694">
                        <c:v>44832.205150462964</c:v>
                      </c:pt>
                      <c:pt idx="20695">
                        <c:v>44832.20516203704</c:v>
                      </c:pt>
                      <c:pt idx="20696">
                        <c:v>44832.20517361111</c:v>
                      </c:pt>
                      <c:pt idx="20697">
                        <c:v>44832.205185185187</c:v>
                      </c:pt>
                      <c:pt idx="20698">
                        <c:v>44832.205196759256</c:v>
                      </c:pt>
                      <c:pt idx="20699">
                        <c:v>44832.205208333333</c:v>
                      </c:pt>
                      <c:pt idx="20700">
                        <c:v>44832.20521990741</c:v>
                      </c:pt>
                      <c:pt idx="20701">
                        <c:v>44832.205231481479</c:v>
                      </c:pt>
                      <c:pt idx="20702">
                        <c:v>44832.205243055556</c:v>
                      </c:pt>
                      <c:pt idx="20703">
                        <c:v>44832.205254629633</c:v>
                      </c:pt>
                      <c:pt idx="20704">
                        <c:v>44832.205266203702</c:v>
                      </c:pt>
                      <c:pt idx="20705">
                        <c:v>44832.205277777779</c:v>
                      </c:pt>
                      <c:pt idx="20706">
                        <c:v>44832.205289351848</c:v>
                      </c:pt>
                      <c:pt idx="20707">
                        <c:v>44832.205300925925</c:v>
                      </c:pt>
                      <c:pt idx="20708">
                        <c:v>44832.205312500002</c:v>
                      </c:pt>
                      <c:pt idx="20709">
                        <c:v>44832.205324074072</c:v>
                      </c:pt>
                      <c:pt idx="20710">
                        <c:v>44832.205335648148</c:v>
                      </c:pt>
                      <c:pt idx="20711">
                        <c:v>44832.205347222225</c:v>
                      </c:pt>
                      <c:pt idx="20712">
                        <c:v>44832.205358796295</c:v>
                      </c:pt>
                      <c:pt idx="20713">
                        <c:v>44832.205370370371</c:v>
                      </c:pt>
                      <c:pt idx="20714">
                        <c:v>44832.205381944441</c:v>
                      </c:pt>
                      <c:pt idx="20715">
                        <c:v>44832.205393518518</c:v>
                      </c:pt>
                      <c:pt idx="20716">
                        <c:v>44832.205405092594</c:v>
                      </c:pt>
                      <c:pt idx="20717">
                        <c:v>44832.205416666664</c:v>
                      </c:pt>
                      <c:pt idx="20718">
                        <c:v>44832.205428240741</c:v>
                      </c:pt>
                      <c:pt idx="20719">
                        <c:v>44832.205439814818</c:v>
                      </c:pt>
                      <c:pt idx="20720">
                        <c:v>44832.205451388887</c:v>
                      </c:pt>
                      <c:pt idx="20721">
                        <c:v>44832.205462962964</c:v>
                      </c:pt>
                      <c:pt idx="20722">
                        <c:v>44832.205474537041</c:v>
                      </c:pt>
                      <c:pt idx="20723">
                        <c:v>44832.20548611111</c:v>
                      </c:pt>
                      <c:pt idx="20724">
                        <c:v>44832.205497685187</c:v>
                      </c:pt>
                      <c:pt idx="20725">
                        <c:v>44832.205509259256</c:v>
                      </c:pt>
                      <c:pt idx="20726">
                        <c:v>44832.205520833333</c:v>
                      </c:pt>
                      <c:pt idx="20727">
                        <c:v>44832.20553240741</c:v>
                      </c:pt>
                      <c:pt idx="20728">
                        <c:v>44832.205543981479</c:v>
                      </c:pt>
                      <c:pt idx="20729">
                        <c:v>44832.205555555556</c:v>
                      </c:pt>
                      <c:pt idx="20730">
                        <c:v>44832.205567129633</c:v>
                      </c:pt>
                      <c:pt idx="20731">
                        <c:v>44832.205578703702</c:v>
                      </c:pt>
                      <c:pt idx="20732">
                        <c:v>44832.205590277779</c:v>
                      </c:pt>
                      <c:pt idx="20733">
                        <c:v>44832.205601851849</c:v>
                      </c:pt>
                      <c:pt idx="20734">
                        <c:v>44832.205613425926</c:v>
                      </c:pt>
                      <c:pt idx="20735">
                        <c:v>44832.205625000002</c:v>
                      </c:pt>
                      <c:pt idx="20736">
                        <c:v>44832.205636574072</c:v>
                      </c:pt>
                      <c:pt idx="20737">
                        <c:v>44832.205648148149</c:v>
                      </c:pt>
                      <c:pt idx="20738">
                        <c:v>44832.205659722225</c:v>
                      </c:pt>
                      <c:pt idx="20739">
                        <c:v>44832.205671296295</c:v>
                      </c:pt>
                      <c:pt idx="20740">
                        <c:v>44832.205682870372</c:v>
                      </c:pt>
                      <c:pt idx="20741">
                        <c:v>44832.205694444441</c:v>
                      </c:pt>
                      <c:pt idx="20742">
                        <c:v>44832.205706018518</c:v>
                      </c:pt>
                      <c:pt idx="20743">
                        <c:v>44832.205717592595</c:v>
                      </c:pt>
                      <c:pt idx="20744">
                        <c:v>44832.205729166664</c:v>
                      </c:pt>
                      <c:pt idx="20745">
                        <c:v>44832.205740740741</c:v>
                      </c:pt>
                      <c:pt idx="20746">
                        <c:v>44832.205752314818</c:v>
                      </c:pt>
                      <c:pt idx="20747">
                        <c:v>44832.205763888887</c:v>
                      </c:pt>
                      <c:pt idx="20748">
                        <c:v>44832.205775462964</c:v>
                      </c:pt>
                      <c:pt idx="20749">
                        <c:v>44832.205787037034</c:v>
                      </c:pt>
                      <c:pt idx="20750">
                        <c:v>44832.20579861111</c:v>
                      </c:pt>
                      <c:pt idx="20751">
                        <c:v>44832.205810185187</c:v>
                      </c:pt>
                      <c:pt idx="20752">
                        <c:v>44832.205821759257</c:v>
                      </c:pt>
                      <c:pt idx="20753">
                        <c:v>44832.205833333333</c:v>
                      </c:pt>
                      <c:pt idx="20754">
                        <c:v>44832.20584490741</c:v>
                      </c:pt>
                      <c:pt idx="20755">
                        <c:v>44832.20585648148</c:v>
                      </c:pt>
                      <c:pt idx="20756">
                        <c:v>44832.205868055556</c:v>
                      </c:pt>
                      <c:pt idx="20757">
                        <c:v>44832.205879629626</c:v>
                      </c:pt>
                      <c:pt idx="20758">
                        <c:v>44832.205891203703</c:v>
                      </c:pt>
                      <c:pt idx="20759">
                        <c:v>44832.20590277778</c:v>
                      </c:pt>
                      <c:pt idx="20760">
                        <c:v>44832.205914351849</c:v>
                      </c:pt>
                      <c:pt idx="20761">
                        <c:v>44832.205925925926</c:v>
                      </c:pt>
                      <c:pt idx="20762">
                        <c:v>44832.205937500003</c:v>
                      </c:pt>
                      <c:pt idx="20763">
                        <c:v>44832.205949074072</c:v>
                      </c:pt>
                      <c:pt idx="20764">
                        <c:v>44832.205960648149</c:v>
                      </c:pt>
                      <c:pt idx="20765">
                        <c:v>44832.205972222226</c:v>
                      </c:pt>
                      <c:pt idx="20766">
                        <c:v>44832.205983796295</c:v>
                      </c:pt>
                      <c:pt idx="20767">
                        <c:v>44832.205995370372</c:v>
                      </c:pt>
                      <c:pt idx="20768">
                        <c:v>44832.206006944441</c:v>
                      </c:pt>
                      <c:pt idx="20769">
                        <c:v>44832.206018518518</c:v>
                      </c:pt>
                      <c:pt idx="20770">
                        <c:v>44832.206030092595</c:v>
                      </c:pt>
                      <c:pt idx="20771">
                        <c:v>44832.206041666665</c:v>
                      </c:pt>
                      <c:pt idx="20772">
                        <c:v>44832.206053240741</c:v>
                      </c:pt>
                      <c:pt idx="20773">
                        <c:v>44832.206064814818</c:v>
                      </c:pt>
                      <c:pt idx="20774">
                        <c:v>44832.206076388888</c:v>
                      </c:pt>
                      <c:pt idx="20775">
                        <c:v>44832.206087962964</c:v>
                      </c:pt>
                      <c:pt idx="20776">
                        <c:v>44832.206099537034</c:v>
                      </c:pt>
                      <c:pt idx="20777">
                        <c:v>44832.206111111111</c:v>
                      </c:pt>
                      <c:pt idx="20778">
                        <c:v>44832.206122685187</c:v>
                      </c:pt>
                      <c:pt idx="20779">
                        <c:v>44832.206134259257</c:v>
                      </c:pt>
                      <c:pt idx="20780">
                        <c:v>44832.206145833334</c:v>
                      </c:pt>
                      <c:pt idx="20781">
                        <c:v>44832.206157407411</c:v>
                      </c:pt>
                      <c:pt idx="20782">
                        <c:v>44832.20616898148</c:v>
                      </c:pt>
                      <c:pt idx="20783">
                        <c:v>44832.206180555557</c:v>
                      </c:pt>
                      <c:pt idx="20784">
                        <c:v>44832.206192129626</c:v>
                      </c:pt>
                      <c:pt idx="20785">
                        <c:v>44832.206203703703</c:v>
                      </c:pt>
                      <c:pt idx="20786">
                        <c:v>44832.20621527778</c:v>
                      </c:pt>
                      <c:pt idx="20787">
                        <c:v>44832.206226851849</c:v>
                      </c:pt>
                      <c:pt idx="20788">
                        <c:v>44832.206238425926</c:v>
                      </c:pt>
                      <c:pt idx="20789">
                        <c:v>44832.206250000003</c:v>
                      </c:pt>
                      <c:pt idx="20790">
                        <c:v>44832.206261574072</c:v>
                      </c:pt>
                      <c:pt idx="20791">
                        <c:v>44832.206273148149</c:v>
                      </c:pt>
                      <c:pt idx="20792">
                        <c:v>44832.206284722219</c:v>
                      </c:pt>
                      <c:pt idx="20793">
                        <c:v>44832.206296296295</c:v>
                      </c:pt>
                      <c:pt idx="20794">
                        <c:v>44832.206307870372</c:v>
                      </c:pt>
                      <c:pt idx="20795">
                        <c:v>44832.206319444442</c:v>
                      </c:pt>
                      <c:pt idx="20796">
                        <c:v>44832.206331018519</c:v>
                      </c:pt>
                      <c:pt idx="20797">
                        <c:v>44832.206342592595</c:v>
                      </c:pt>
                      <c:pt idx="20798">
                        <c:v>44832.206354166665</c:v>
                      </c:pt>
                      <c:pt idx="20799">
                        <c:v>44832.206365740742</c:v>
                      </c:pt>
                      <c:pt idx="20800">
                        <c:v>44832.206377314818</c:v>
                      </c:pt>
                      <c:pt idx="20801">
                        <c:v>44832.206388888888</c:v>
                      </c:pt>
                      <c:pt idx="20802">
                        <c:v>44832.206400462965</c:v>
                      </c:pt>
                      <c:pt idx="20803">
                        <c:v>44832.206412037034</c:v>
                      </c:pt>
                      <c:pt idx="20804">
                        <c:v>44832.206423611111</c:v>
                      </c:pt>
                      <c:pt idx="20805">
                        <c:v>44832.206435185188</c:v>
                      </c:pt>
                      <c:pt idx="20806">
                        <c:v>44832.206446759257</c:v>
                      </c:pt>
                      <c:pt idx="20807">
                        <c:v>44832.206458333334</c:v>
                      </c:pt>
                      <c:pt idx="20808">
                        <c:v>44832.206469907411</c:v>
                      </c:pt>
                      <c:pt idx="20809">
                        <c:v>44832.20648148148</c:v>
                      </c:pt>
                      <c:pt idx="20810">
                        <c:v>44832.206493055557</c:v>
                      </c:pt>
                      <c:pt idx="20811">
                        <c:v>44832.206504629627</c:v>
                      </c:pt>
                      <c:pt idx="20812">
                        <c:v>44832.206516203703</c:v>
                      </c:pt>
                      <c:pt idx="20813">
                        <c:v>44832.20652777778</c:v>
                      </c:pt>
                      <c:pt idx="20814">
                        <c:v>44832.20653935185</c:v>
                      </c:pt>
                      <c:pt idx="20815">
                        <c:v>44832.206550925926</c:v>
                      </c:pt>
                      <c:pt idx="20816">
                        <c:v>44832.206562500003</c:v>
                      </c:pt>
                      <c:pt idx="20817">
                        <c:v>44832.206574074073</c:v>
                      </c:pt>
                      <c:pt idx="20818">
                        <c:v>44832.206585648149</c:v>
                      </c:pt>
                      <c:pt idx="20819">
                        <c:v>44832.206597222219</c:v>
                      </c:pt>
                      <c:pt idx="20820">
                        <c:v>44832.206608796296</c:v>
                      </c:pt>
                      <c:pt idx="20821">
                        <c:v>44832.206620370373</c:v>
                      </c:pt>
                      <c:pt idx="20822">
                        <c:v>44832.206631944442</c:v>
                      </c:pt>
                      <c:pt idx="20823">
                        <c:v>44832.206643518519</c:v>
                      </c:pt>
                      <c:pt idx="20824">
                        <c:v>44832.206655092596</c:v>
                      </c:pt>
                      <c:pt idx="20825">
                        <c:v>44832.206666666665</c:v>
                      </c:pt>
                      <c:pt idx="20826">
                        <c:v>44832.206678240742</c:v>
                      </c:pt>
                      <c:pt idx="20827">
                        <c:v>44832.206689814811</c:v>
                      </c:pt>
                      <c:pt idx="20828">
                        <c:v>44832.206701388888</c:v>
                      </c:pt>
                      <c:pt idx="20829">
                        <c:v>44832.206712962965</c:v>
                      </c:pt>
                      <c:pt idx="20830">
                        <c:v>44832.206724537034</c:v>
                      </c:pt>
                      <c:pt idx="20831">
                        <c:v>44832.206736111111</c:v>
                      </c:pt>
                      <c:pt idx="20832">
                        <c:v>44832.206747685188</c:v>
                      </c:pt>
                      <c:pt idx="20833">
                        <c:v>44832.206759259258</c:v>
                      </c:pt>
                      <c:pt idx="20834">
                        <c:v>44832.206770833334</c:v>
                      </c:pt>
                      <c:pt idx="20835">
                        <c:v>44832.206782407404</c:v>
                      </c:pt>
                      <c:pt idx="20836">
                        <c:v>44832.206793981481</c:v>
                      </c:pt>
                      <c:pt idx="20837">
                        <c:v>44832.206805555557</c:v>
                      </c:pt>
                      <c:pt idx="20838">
                        <c:v>44832.206817129627</c:v>
                      </c:pt>
                      <c:pt idx="20839">
                        <c:v>44832.206828703704</c:v>
                      </c:pt>
                      <c:pt idx="20840">
                        <c:v>44832.20684027778</c:v>
                      </c:pt>
                      <c:pt idx="20841">
                        <c:v>44832.20685185185</c:v>
                      </c:pt>
                      <c:pt idx="20842">
                        <c:v>44832.206863425927</c:v>
                      </c:pt>
                      <c:pt idx="20843">
                        <c:v>44832.206875000003</c:v>
                      </c:pt>
                      <c:pt idx="20844">
                        <c:v>44832.206886574073</c:v>
                      </c:pt>
                      <c:pt idx="20845">
                        <c:v>44832.20689814815</c:v>
                      </c:pt>
                      <c:pt idx="20846">
                        <c:v>44832.206909722219</c:v>
                      </c:pt>
                      <c:pt idx="20847">
                        <c:v>44832.206921296296</c:v>
                      </c:pt>
                      <c:pt idx="20848">
                        <c:v>44832.206932870373</c:v>
                      </c:pt>
                      <c:pt idx="20849">
                        <c:v>44832.206944444442</c:v>
                      </c:pt>
                      <c:pt idx="20850">
                        <c:v>44832.206956018519</c:v>
                      </c:pt>
                      <c:pt idx="20851">
                        <c:v>44832.206967592596</c:v>
                      </c:pt>
                      <c:pt idx="20852">
                        <c:v>44832.206979166665</c:v>
                      </c:pt>
                      <c:pt idx="20853">
                        <c:v>44832.206990740742</c:v>
                      </c:pt>
                      <c:pt idx="20854">
                        <c:v>44832.207002314812</c:v>
                      </c:pt>
                      <c:pt idx="20855">
                        <c:v>44832.207013888888</c:v>
                      </c:pt>
                      <c:pt idx="20856">
                        <c:v>44832.207025462965</c:v>
                      </c:pt>
                      <c:pt idx="20857">
                        <c:v>44832.207037037035</c:v>
                      </c:pt>
                      <c:pt idx="20858">
                        <c:v>44832.207048611112</c:v>
                      </c:pt>
                      <c:pt idx="20859">
                        <c:v>44832.207060185188</c:v>
                      </c:pt>
                      <c:pt idx="20860">
                        <c:v>44832.207071759258</c:v>
                      </c:pt>
                      <c:pt idx="20861">
                        <c:v>44832.207083333335</c:v>
                      </c:pt>
                      <c:pt idx="20862">
                        <c:v>44832.207094907404</c:v>
                      </c:pt>
                      <c:pt idx="20863">
                        <c:v>44832.207106481481</c:v>
                      </c:pt>
                      <c:pt idx="20864">
                        <c:v>44832.207118055558</c:v>
                      </c:pt>
                      <c:pt idx="20865">
                        <c:v>44832.207129629627</c:v>
                      </c:pt>
                      <c:pt idx="20866">
                        <c:v>44832.207141203704</c:v>
                      </c:pt>
                      <c:pt idx="20867">
                        <c:v>44832.207152777781</c:v>
                      </c:pt>
                      <c:pt idx="20868">
                        <c:v>44832.20716435185</c:v>
                      </c:pt>
                      <c:pt idx="20869">
                        <c:v>44832.207175925927</c:v>
                      </c:pt>
                      <c:pt idx="20870">
                        <c:v>44832.207187499997</c:v>
                      </c:pt>
                      <c:pt idx="20871">
                        <c:v>44832.207199074073</c:v>
                      </c:pt>
                      <c:pt idx="20872">
                        <c:v>44832.20721064815</c:v>
                      </c:pt>
                      <c:pt idx="20873">
                        <c:v>44832.20722222222</c:v>
                      </c:pt>
                      <c:pt idx="20874">
                        <c:v>44832.207233796296</c:v>
                      </c:pt>
                      <c:pt idx="20875">
                        <c:v>44832.207245370373</c:v>
                      </c:pt>
                      <c:pt idx="20876">
                        <c:v>44832.207256944443</c:v>
                      </c:pt>
                      <c:pt idx="20877">
                        <c:v>44832.207268518519</c:v>
                      </c:pt>
                      <c:pt idx="20878">
                        <c:v>44832.207280092596</c:v>
                      </c:pt>
                      <c:pt idx="20879">
                        <c:v>44832.207291666666</c:v>
                      </c:pt>
                      <c:pt idx="20880">
                        <c:v>44832.207303240742</c:v>
                      </c:pt>
                      <c:pt idx="20881">
                        <c:v>44832.207314814812</c:v>
                      </c:pt>
                      <c:pt idx="20882">
                        <c:v>44832.207326388889</c:v>
                      </c:pt>
                      <c:pt idx="20883">
                        <c:v>44832.207337962966</c:v>
                      </c:pt>
                      <c:pt idx="20884">
                        <c:v>44832.207349537035</c:v>
                      </c:pt>
                      <c:pt idx="20885">
                        <c:v>44832.207361111112</c:v>
                      </c:pt>
                      <c:pt idx="20886">
                        <c:v>44832.207372685189</c:v>
                      </c:pt>
                      <c:pt idx="20887">
                        <c:v>44832.207384259258</c:v>
                      </c:pt>
                      <c:pt idx="20888">
                        <c:v>44832.207395833335</c:v>
                      </c:pt>
                      <c:pt idx="20889">
                        <c:v>44832.207407407404</c:v>
                      </c:pt>
                      <c:pt idx="20890">
                        <c:v>44832.207418981481</c:v>
                      </c:pt>
                      <c:pt idx="20891">
                        <c:v>44832.207430555558</c:v>
                      </c:pt>
                      <c:pt idx="20892">
                        <c:v>44832.207442129627</c:v>
                      </c:pt>
                      <c:pt idx="20893">
                        <c:v>44832.207453703704</c:v>
                      </c:pt>
                      <c:pt idx="20894">
                        <c:v>44832.207465277781</c:v>
                      </c:pt>
                      <c:pt idx="20895">
                        <c:v>44832.207476851851</c:v>
                      </c:pt>
                      <c:pt idx="20896">
                        <c:v>44832.207488425927</c:v>
                      </c:pt>
                      <c:pt idx="20897">
                        <c:v>44832.207499999997</c:v>
                      </c:pt>
                      <c:pt idx="20898">
                        <c:v>44832.207511574074</c:v>
                      </c:pt>
                      <c:pt idx="20899">
                        <c:v>44832.20752314815</c:v>
                      </c:pt>
                      <c:pt idx="20900">
                        <c:v>44832.20753472222</c:v>
                      </c:pt>
                      <c:pt idx="20901">
                        <c:v>44832.207546296297</c:v>
                      </c:pt>
                      <c:pt idx="20902">
                        <c:v>44832.207557870373</c:v>
                      </c:pt>
                      <c:pt idx="20903">
                        <c:v>44832.207569444443</c:v>
                      </c:pt>
                      <c:pt idx="20904">
                        <c:v>44832.20758101852</c:v>
                      </c:pt>
                      <c:pt idx="20905">
                        <c:v>44832.207592592589</c:v>
                      </c:pt>
                      <c:pt idx="20906">
                        <c:v>44832.207604166666</c:v>
                      </c:pt>
                      <c:pt idx="20907">
                        <c:v>44832.207615740743</c:v>
                      </c:pt>
                      <c:pt idx="20908">
                        <c:v>44832.207627314812</c:v>
                      </c:pt>
                      <c:pt idx="20909">
                        <c:v>44832.207638888889</c:v>
                      </c:pt>
                      <c:pt idx="20910">
                        <c:v>44832.207650462966</c:v>
                      </c:pt>
                      <c:pt idx="20911">
                        <c:v>44832.207662037035</c:v>
                      </c:pt>
                      <c:pt idx="20912">
                        <c:v>44832.207673611112</c:v>
                      </c:pt>
                      <c:pt idx="20913">
                        <c:v>44832.207685185182</c:v>
                      </c:pt>
                      <c:pt idx="20914">
                        <c:v>44832.207696759258</c:v>
                      </c:pt>
                      <c:pt idx="20915">
                        <c:v>44832.207708333335</c:v>
                      </c:pt>
                      <c:pt idx="20916">
                        <c:v>44832.207719907405</c:v>
                      </c:pt>
                      <c:pt idx="20917">
                        <c:v>44832.207731481481</c:v>
                      </c:pt>
                      <c:pt idx="20918">
                        <c:v>44832.207743055558</c:v>
                      </c:pt>
                      <c:pt idx="20919">
                        <c:v>44832.207754629628</c:v>
                      </c:pt>
                      <c:pt idx="20920">
                        <c:v>44832.207777777781</c:v>
                      </c:pt>
                      <c:pt idx="20921">
                        <c:v>44832.207789351851</c:v>
                      </c:pt>
                      <c:pt idx="20922">
                        <c:v>44832.207800925928</c:v>
                      </c:pt>
                      <c:pt idx="20923">
                        <c:v>44832.207812499997</c:v>
                      </c:pt>
                      <c:pt idx="20924">
                        <c:v>44832.207824074074</c:v>
                      </c:pt>
                      <c:pt idx="20925">
                        <c:v>44832.207835648151</c:v>
                      </c:pt>
                      <c:pt idx="20926">
                        <c:v>44832.20784722222</c:v>
                      </c:pt>
                      <c:pt idx="20927">
                        <c:v>44832.207858796297</c:v>
                      </c:pt>
                      <c:pt idx="20928">
                        <c:v>44832.207870370374</c:v>
                      </c:pt>
                      <c:pt idx="20929">
                        <c:v>44832.207881944443</c:v>
                      </c:pt>
                      <c:pt idx="20930">
                        <c:v>44832.20789351852</c:v>
                      </c:pt>
                      <c:pt idx="20931">
                        <c:v>44832.207905092589</c:v>
                      </c:pt>
                      <c:pt idx="20932">
                        <c:v>44832.207916666666</c:v>
                      </c:pt>
                      <c:pt idx="20933">
                        <c:v>44832.207928240743</c:v>
                      </c:pt>
                      <c:pt idx="20934">
                        <c:v>44832.207939814813</c:v>
                      </c:pt>
                      <c:pt idx="20935">
                        <c:v>44832.207951388889</c:v>
                      </c:pt>
                      <c:pt idx="20936">
                        <c:v>44832.207962962966</c:v>
                      </c:pt>
                      <c:pt idx="20937">
                        <c:v>44832.207974537036</c:v>
                      </c:pt>
                      <c:pt idx="20938">
                        <c:v>44832.207986111112</c:v>
                      </c:pt>
                      <c:pt idx="20939">
                        <c:v>44832.207997685182</c:v>
                      </c:pt>
                      <c:pt idx="20940">
                        <c:v>44832.208009259259</c:v>
                      </c:pt>
                      <c:pt idx="20941">
                        <c:v>44832.208020833335</c:v>
                      </c:pt>
                      <c:pt idx="20942">
                        <c:v>44832.208032407405</c:v>
                      </c:pt>
                      <c:pt idx="20943">
                        <c:v>44832.208043981482</c:v>
                      </c:pt>
                      <c:pt idx="20944">
                        <c:v>44832.208055555559</c:v>
                      </c:pt>
                      <c:pt idx="20945">
                        <c:v>44832.208067129628</c:v>
                      </c:pt>
                      <c:pt idx="20946">
                        <c:v>44832.208078703705</c:v>
                      </c:pt>
                      <c:pt idx="20947">
                        <c:v>44832.208090277774</c:v>
                      </c:pt>
                      <c:pt idx="20948">
                        <c:v>44832.208101851851</c:v>
                      </c:pt>
                      <c:pt idx="20949">
                        <c:v>44832.208113425928</c:v>
                      </c:pt>
                      <c:pt idx="20950">
                        <c:v>44832.208124999997</c:v>
                      </c:pt>
                      <c:pt idx="20951">
                        <c:v>44832.208136574074</c:v>
                      </c:pt>
                      <c:pt idx="20952">
                        <c:v>44832.208148148151</c:v>
                      </c:pt>
                      <c:pt idx="20953">
                        <c:v>44832.20815972222</c:v>
                      </c:pt>
                      <c:pt idx="20954">
                        <c:v>44832.208171296297</c:v>
                      </c:pt>
                      <c:pt idx="20955">
                        <c:v>44832.208182870374</c:v>
                      </c:pt>
                      <c:pt idx="20956">
                        <c:v>44832.208194444444</c:v>
                      </c:pt>
                      <c:pt idx="20957">
                        <c:v>44832.20820601852</c:v>
                      </c:pt>
                      <c:pt idx="20958">
                        <c:v>44832.20821759259</c:v>
                      </c:pt>
                      <c:pt idx="20959">
                        <c:v>44832.208229166667</c:v>
                      </c:pt>
                      <c:pt idx="20960">
                        <c:v>44832.208240740743</c:v>
                      </c:pt>
                      <c:pt idx="20961">
                        <c:v>44832.208252314813</c:v>
                      </c:pt>
                      <c:pt idx="20962">
                        <c:v>44832.20826388889</c:v>
                      </c:pt>
                      <c:pt idx="20963">
                        <c:v>44832.208275462966</c:v>
                      </c:pt>
                      <c:pt idx="20964">
                        <c:v>44832.208287037036</c:v>
                      </c:pt>
                      <c:pt idx="20965">
                        <c:v>44832.208298611113</c:v>
                      </c:pt>
                      <c:pt idx="20966">
                        <c:v>44832.208310185182</c:v>
                      </c:pt>
                      <c:pt idx="20967">
                        <c:v>44832.208321759259</c:v>
                      </c:pt>
                      <c:pt idx="20968">
                        <c:v>44832.208333333336</c:v>
                      </c:pt>
                      <c:pt idx="20969">
                        <c:v>44832.208344907405</c:v>
                      </c:pt>
                      <c:pt idx="20970">
                        <c:v>44832.208356481482</c:v>
                      </c:pt>
                      <c:pt idx="20971">
                        <c:v>44832.208368055559</c:v>
                      </c:pt>
                      <c:pt idx="20972">
                        <c:v>44832.208379629628</c:v>
                      </c:pt>
                      <c:pt idx="20973">
                        <c:v>44832.208391203705</c:v>
                      </c:pt>
                      <c:pt idx="20974">
                        <c:v>44832.208402777775</c:v>
                      </c:pt>
                      <c:pt idx="20975">
                        <c:v>44832.208414351851</c:v>
                      </c:pt>
                      <c:pt idx="20976">
                        <c:v>44832.208425925928</c:v>
                      </c:pt>
                      <c:pt idx="20977">
                        <c:v>44832.208437499998</c:v>
                      </c:pt>
                      <c:pt idx="20978">
                        <c:v>44832.208449074074</c:v>
                      </c:pt>
                      <c:pt idx="20979">
                        <c:v>44832.208460648151</c:v>
                      </c:pt>
                      <c:pt idx="20980">
                        <c:v>44832.208472222221</c:v>
                      </c:pt>
                      <c:pt idx="20981">
                        <c:v>44832.208483796298</c:v>
                      </c:pt>
                      <c:pt idx="20982">
                        <c:v>44832.208495370367</c:v>
                      </c:pt>
                      <c:pt idx="20983">
                        <c:v>44832.208506944444</c:v>
                      </c:pt>
                      <c:pt idx="20984">
                        <c:v>44832.208518518521</c:v>
                      </c:pt>
                      <c:pt idx="20985">
                        <c:v>44832.20853009259</c:v>
                      </c:pt>
                      <c:pt idx="20986">
                        <c:v>44832.208541666667</c:v>
                      </c:pt>
                      <c:pt idx="20987">
                        <c:v>44832.208553240744</c:v>
                      </c:pt>
                      <c:pt idx="20988">
                        <c:v>44832.208564814813</c:v>
                      </c:pt>
                      <c:pt idx="20989">
                        <c:v>44832.20857638889</c:v>
                      </c:pt>
                      <c:pt idx="20990">
                        <c:v>44832.208587962959</c:v>
                      </c:pt>
                      <c:pt idx="20991">
                        <c:v>44832.208599537036</c:v>
                      </c:pt>
                      <c:pt idx="20992">
                        <c:v>44832.208611111113</c:v>
                      </c:pt>
                      <c:pt idx="20993">
                        <c:v>44832.208622685182</c:v>
                      </c:pt>
                      <c:pt idx="20994">
                        <c:v>44832.208634259259</c:v>
                      </c:pt>
                      <c:pt idx="20995">
                        <c:v>44832.208645833336</c:v>
                      </c:pt>
                      <c:pt idx="20996">
                        <c:v>44832.208657407406</c:v>
                      </c:pt>
                      <c:pt idx="20997">
                        <c:v>44832.208668981482</c:v>
                      </c:pt>
                      <c:pt idx="20998">
                        <c:v>44832.208680555559</c:v>
                      </c:pt>
                      <c:pt idx="20999">
                        <c:v>44832.208692129629</c:v>
                      </c:pt>
                      <c:pt idx="21000">
                        <c:v>44832.208703703705</c:v>
                      </c:pt>
                      <c:pt idx="21001">
                        <c:v>44832.208715277775</c:v>
                      </c:pt>
                      <c:pt idx="21002">
                        <c:v>44832.208726851852</c:v>
                      </c:pt>
                      <c:pt idx="21003">
                        <c:v>44832.208738425928</c:v>
                      </c:pt>
                      <c:pt idx="21004">
                        <c:v>44832.208749999998</c:v>
                      </c:pt>
                      <c:pt idx="21005">
                        <c:v>44832.208761574075</c:v>
                      </c:pt>
                      <c:pt idx="21006">
                        <c:v>44832.208773148152</c:v>
                      </c:pt>
                      <c:pt idx="21007">
                        <c:v>44832.208784722221</c:v>
                      </c:pt>
                      <c:pt idx="21008">
                        <c:v>44832.208796296298</c:v>
                      </c:pt>
                      <c:pt idx="21009">
                        <c:v>44832.208807870367</c:v>
                      </c:pt>
                      <c:pt idx="21010">
                        <c:v>44832.208819444444</c:v>
                      </c:pt>
                      <c:pt idx="21011">
                        <c:v>44832.208831018521</c:v>
                      </c:pt>
                      <c:pt idx="21012">
                        <c:v>44832.20884259259</c:v>
                      </c:pt>
                      <c:pt idx="21013">
                        <c:v>44832.208854166667</c:v>
                      </c:pt>
                      <c:pt idx="21014">
                        <c:v>44832.208865740744</c:v>
                      </c:pt>
                      <c:pt idx="21015">
                        <c:v>44832.208877314813</c:v>
                      </c:pt>
                      <c:pt idx="21016">
                        <c:v>44832.20888888889</c:v>
                      </c:pt>
                      <c:pt idx="21017">
                        <c:v>44832.20890046296</c:v>
                      </c:pt>
                      <c:pt idx="21018">
                        <c:v>44832.208912037036</c:v>
                      </c:pt>
                      <c:pt idx="21019">
                        <c:v>44832.208923611113</c:v>
                      </c:pt>
                      <c:pt idx="21020">
                        <c:v>44832.208935185183</c:v>
                      </c:pt>
                      <c:pt idx="21021">
                        <c:v>44832.20894675926</c:v>
                      </c:pt>
                      <c:pt idx="21022">
                        <c:v>44832.208958333336</c:v>
                      </c:pt>
                      <c:pt idx="21023">
                        <c:v>44832.208969907406</c:v>
                      </c:pt>
                      <c:pt idx="21024">
                        <c:v>44832.208981481483</c:v>
                      </c:pt>
                      <c:pt idx="21025">
                        <c:v>44832.208993055552</c:v>
                      </c:pt>
                      <c:pt idx="21026">
                        <c:v>44832.209004629629</c:v>
                      </c:pt>
                      <c:pt idx="21027">
                        <c:v>44832.209016203706</c:v>
                      </c:pt>
                      <c:pt idx="21028">
                        <c:v>44832.209027777775</c:v>
                      </c:pt>
                      <c:pt idx="21029">
                        <c:v>44832.209039351852</c:v>
                      </c:pt>
                      <c:pt idx="21030">
                        <c:v>44832.209050925929</c:v>
                      </c:pt>
                      <c:pt idx="21031">
                        <c:v>44832.209062499998</c:v>
                      </c:pt>
                      <c:pt idx="21032">
                        <c:v>44832.209074074075</c:v>
                      </c:pt>
                      <c:pt idx="21033">
                        <c:v>44832.209085648145</c:v>
                      </c:pt>
                      <c:pt idx="21034">
                        <c:v>44832.209097222221</c:v>
                      </c:pt>
                      <c:pt idx="21035">
                        <c:v>44832.209108796298</c:v>
                      </c:pt>
                      <c:pt idx="21036">
                        <c:v>44832.209120370368</c:v>
                      </c:pt>
                      <c:pt idx="21037">
                        <c:v>44832.209131944444</c:v>
                      </c:pt>
                      <c:pt idx="21038">
                        <c:v>44832.209143518521</c:v>
                      </c:pt>
                      <c:pt idx="21039">
                        <c:v>44832.209155092591</c:v>
                      </c:pt>
                      <c:pt idx="21040">
                        <c:v>44832.209166666667</c:v>
                      </c:pt>
                      <c:pt idx="21041">
                        <c:v>44832.209178240744</c:v>
                      </c:pt>
                      <c:pt idx="21042">
                        <c:v>44832.209189814814</c:v>
                      </c:pt>
                      <c:pt idx="21043">
                        <c:v>44832.209201388891</c:v>
                      </c:pt>
                      <c:pt idx="21044">
                        <c:v>44832.20921296296</c:v>
                      </c:pt>
                      <c:pt idx="21045">
                        <c:v>44832.209224537037</c:v>
                      </c:pt>
                      <c:pt idx="21046">
                        <c:v>44832.209236111114</c:v>
                      </c:pt>
                      <c:pt idx="21047">
                        <c:v>44832.209247685183</c:v>
                      </c:pt>
                      <c:pt idx="21048">
                        <c:v>44832.20925925926</c:v>
                      </c:pt>
                      <c:pt idx="21049">
                        <c:v>44832.209270833337</c:v>
                      </c:pt>
                      <c:pt idx="21050">
                        <c:v>44832.209282407406</c:v>
                      </c:pt>
                      <c:pt idx="21051">
                        <c:v>44832.209293981483</c:v>
                      </c:pt>
                      <c:pt idx="21052">
                        <c:v>44832.209305555552</c:v>
                      </c:pt>
                      <c:pt idx="21053">
                        <c:v>44832.209317129629</c:v>
                      </c:pt>
                      <c:pt idx="21054">
                        <c:v>44832.209328703706</c:v>
                      </c:pt>
                      <c:pt idx="21055">
                        <c:v>44832.209340277775</c:v>
                      </c:pt>
                      <c:pt idx="21056">
                        <c:v>44832.209351851852</c:v>
                      </c:pt>
                      <c:pt idx="21057">
                        <c:v>44832.209363425929</c:v>
                      </c:pt>
                      <c:pt idx="21058">
                        <c:v>44832.209374999999</c:v>
                      </c:pt>
                      <c:pt idx="21059">
                        <c:v>44832.209386574075</c:v>
                      </c:pt>
                      <c:pt idx="21060">
                        <c:v>44832.209398148145</c:v>
                      </c:pt>
                      <c:pt idx="21061">
                        <c:v>44832.209409722222</c:v>
                      </c:pt>
                      <c:pt idx="21062">
                        <c:v>44832.209421296298</c:v>
                      </c:pt>
                      <c:pt idx="21063">
                        <c:v>44832.209432870368</c:v>
                      </c:pt>
                      <c:pt idx="21064">
                        <c:v>44832.209444444445</c:v>
                      </c:pt>
                      <c:pt idx="21065">
                        <c:v>44832.209456018521</c:v>
                      </c:pt>
                      <c:pt idx="21066">
                        <c:v>44832.209467592591</c:v>
                      </c:pt>
                      <c:pt idx="21067">
                        <c:v>44832.209479166668</c:v>
                      </c:pt>
                      <c:pt idx="21068">
                        <c:v>44832.209490740737</c:v>
                      </c:pt>
                      <c:pt idx="21069">
                        <c:v>44832.209502314814</c:v>
                      </c:pt>
                      <c:pt idx="21070">
                        <c:v>44832.209513888891</c:v>
                      </c:pt>
                      <c:pt idx="21071">
                        <c:v>44832.20952546296</c:v>
                      </c:pt>
                      <c:pt idx="21072">
                        <c:v>44832.209537037037</c:v>
                      </c:pt>
                      <c:pt idx="21073">
                        <c:v>44832.209548611114</c:v>
                      </c:pt>
                      <c:pt idx="21074">
                        <c:v>44832.209560185183</c:v>
                      </c:pt>
                      <c:pt idx="21075">
                        <c:v>44832.20957175926</c:v>
                      </c:pt>
                      <c:pt idx="21076">
                        <c:v>44832.209583333337</c:v>
                      </c:pt>
                      <c:pt idx="21077">
                        <c:v>44832.209594907406</c:v>
                      </c:pt>
                      <c:pt idx="21078">
                        <c:v>44832.209606481483</c:v>
                      </c:pt>
                      <c:pt idx="21079">
                        <c:v>44832.209618055553</c:v>
                      </c:pt>
                      <c:pt idx="21080">
                        <c:v>44832.209629629629</c:v>
                      </c:pt>
                      <c:pt idx="21081">
                        <c:v>44832.209641203706</c:v>
                      </c:pt>
                      <c:pt idx="21082">
                        <c:v>44832.209652777776</c:v>
                      </c:pt>
                      <c:pt idx="21083">
                        <c:v>44832.209664351853</c:v>
                      </c:pt>
                      <c:pt idx="21084">
                        <c:v>44832.209675925929</c:v>
                      </c:pt>
                      <c:pt idx="21085">
                        <c:v>44832.209687499999</c:v>
                      </c:pt>
                      <c:pt idx="21086">
                        <c:v>44832.209699074076</c:v>
                      </c:pt>
                      <c:pt idx="21087">
                        <c:v>44832.209710648145</c:v>
                      </c:pt>
                      <c:pt idx="21088">
                        <c:v>44832.209722222222</c:v>
                      </c:pt>
                      <c:pt idx="21089">
                        <c:v>44832.209733796299</c:v>
                      </c:pt>
                      <c:pt idx="21090">
                        <c:v>44832.209745370368</c:v>
                      </c:pt>
                      <c:pt idx="21091">
                        <c:v>44832.209756944445</c:v>
                      </c:pt>
                      <c:pt idx="21092">
                        <c:v>44832.209768518522</c:v>
                      </c:pt>
                      <c:pt idx="21093">
                        <c:v>44832.209780092591</c:v>
                      </c:pt>
                      <c:pt idx="21094">
                        <c:v>44832.209791666668</c:v>
                      </c:pt>
                      <c:pt idx="21095">
                        <c:v>44832.209803240738</c:v>
                      </c:pt>
                      <c:pt idx="21096">
                        <c:v>44832.209814814814</c:v>
                      </c:pt>
                      <c:pt idx="21097">
                        <c:v>44832.209826388891</c:v>
                      </c:pt>
                      <c:pt idx="21098">
                        <c:v>44832.209837962961</c:v>
                      </c:pt>
                      <c:pt idx="21099">
                        <c:v>44832.209849537037</c:v>
                      </c:pt>
                      <c:pt idx="21100">
                        <c:v>44832.209861111114</c:v>
                      </c:pt>
                      <c:pt idx="21101">
                        <c:v>44832.209872685184</c:v>
                      </c:pt>
                      <c:pt idx="21102">
                        <c:v>44832.20988425926</c:v>
                      </c:pt>
                      <c:pt idx="21103">
                        <c:v>44832.20989583333</c:v>
                      </c:pt>
                      <c:pt idx="21104">
                        <c:v>44832.209907407407</c:v>
                      </c:pt>
                      <c:pt idx="21105">
                        <c:v>44832.209918981483</c:v>
                      </c:pt>
                      <c:pt idx="21106">
                        <c:v>44832.209930555553</c:v>
                      </c:pt>
                      <c:pt idx="21107">
                        <c:v>44832.20994212963</c:v>
                      </c:pt>
                      <c:pt idx="21108">
                        <c:v>44832.209953703707</c:v>
                      </c:pt>
                      <c:pt idx="21109">
                        <c:v>44832.209965277776</c:v>
                      </c:pt>
                      <c:pt idx="21110">
                        <c:v>44832.209976851853</c:v>
                      </c:pt>
                      <c:pt idx="21111">
                        <c:v>44832.209988425922</c:v>
                      </c:pt>
                      <c:pt idx="21112">
                        <c:v>44832.21</c:v>
                      </c:pt>
                      <c:pt idx="21113">
                        <c:v>44832.210011574076</c:v>
                      </c:pt>
                      <c:pt idx="21114">
                        <c:v>44832.210023148145</c:v>
                      </c:pt>
                      <c:pt idx="21115">
                        <c:v>44832.210034722222</c:v>
                      </c:pt>
                      <c:pt idx="21116">
                        <c:v>44832.210046296299</c:v>
                      </c:pt>
                      <c:pt idx="21117">
                        <c:v>44832.210057870368</c:v>
                      </c:pt>
                      <c:pt idx="21118">
                        <c:v>44832.210069444445</c:v>
                      </c:pt>
                      <c:pt idx="21119">
                        <c:v>44832.210081018522</c:v>
                      </c:pt>
                      <c:pt idx="21120">
                        <c:v>44832.210092592592</c:v>
                      </c:pt>
                      <c:pt idx="21121">
                        <c:v>44832.210104166668</c:v>
                      </c:pt>
                      <c:pt idx="21122">
                        <c:v>44832.210115740738</c:v>
                      </c:pt>
                      <c:pt idx="21123">
                        <c:v>44832.210127314815</c:v>
                      </c:pt>
                      <c:pt idx="21124">
                        <c:v>44832.210138888891</c:v>
                      </c:pt>
                      <c:pt idx="21125">
                        <c:v>44832.210150462961</c:v>
                      </c:pt>
                      <c:pt idx="21126">
                        <c:v>44832.210173611114</c:v>
                      </c:pt>
                      <c:pt idx="21127">
                        <c:v>44832.210185185184</c:v>
                      </c:pt>
                      <c:pt idx="21128">
                        <c:v>44832.210196759261</c:v>
                      </c:pt>
                      <c:pt idx="21129">
                        <c:v>44832.21020833333</c:v>
                      </c:pt>
                      <c:pt idx="21130">
                        <c:v>44832.210219907407</c:v>
                      </c:pt>
                      <c:pt idx="21131">
                        <c:v>44832.210219907407</c:v>
                      </c:pt>
                      <c:pt idx="21132">
                        <c:v>44832.210231481484</c:v>
                      </c:pt>
                      <c:pt idx="21133">
                        <c:v>44832.210243055553</c:v>
                      </c:pt>
                      <c:pt idx="21134">
                        <c:v>44832.21025462963</c:v>
                      </c:pt>
                      <c:pt idx="21135">
                        <c:v>44832.210266203707</c:v>
                      </c:pt>
                      <c:pt idx="21136">
                        <c:v>44832.210277777776</c:v>
                      </c:pt>
                      <c:pt idx="21137">
                        <c:v>44832.210289351853</c:v>
                      </c:pt>
                      <c:pt idx="21138">
                        <c:v>44832.210300925923</c:v>
                      </c:pt>
                      <c:pt idx="21139">
                        <c:v>44832.210312499999</c:v>
                      </c:pt>
                      <c:pt idx="21140">
                        <c:v>44832.210324074076</c:v>
                      </c:pt>
                      <c:pt idx="21141">
                        <c:v>44832.210335648146</c:v>
                      </c:pt>
                      <c:pt idx="21142">
                        <c:v>44832.210347222222</c:v>
                      </c:pt>
                      <c:pt idx="21143">
                        <c:v>44832.210370370369</c:v>
                      </c:pt>
                      <c:pt idx="21144">
                        <c:v>44832.210381944446</c:v>
                      </c:pt>
                      <c:pt idx="21145">
                        <c:v>44832.210393518515</c:v>
                      </c:pt>
                      <c:pt idx="21146">
                        <c:v>44832.210405092592</c:v>
                      </c:pt>
                      <c:pt idx="21147">
                        <c:v>44832.210416666669</c:v>
                      </c:pt>
                      <c:pt idx="21148">
                        <c:v>44832.210428240738</c:v>
                      </c:pt>
                      <c:pt idx="21149">
                        <c:v>44832.210439814815</c:v>
                      </c:pt>
                      <c:pt idx="21150">
                        <c:v>44832.210451388892</c:v>
                      </c:pt>
                      <c:pt idx="21151">
                        <c:v>44832.210462962961</c:v>
                      </c:pt>
                      <c:pt idx="21152">
                        <c:v>44832.210474537038</c:v>
                      </c:pt>
                      <c:pt idx="21153">
                        <c:v>44832.210486111115</c:v>
                      </c:pt>
                      <c:pt idx="21154">
                        <c:v>44832.210497685184</c:v>
                      </c:pt>
                      <c:pt idx="21155">
                        <c:v>44832.210509259261</c:v>
                      </c:pt>
                      <c:pt idx="21156">
                        <c:v>44832.210520833331</c:v>
                      </c:pt>
                      <c:pt idx="21157">
                        <c:v>44832.210532407407</c:v>
                      </c:pt>
                      <c:pt idx="21158">
                        <c:v>44832.210543981484</c:v>
                      </c:pt>
                      <c:pt idx="21159">
                        <c:v>44832.210555555554</c:v>
                      </c:pt>
                      <c:pt idx="21160">
                        <c:v>44832.21056712963</c:v>
                      </c:pt>
                      <c:pt idx="21161">
                        <c:v>44832.210578703707</c:v>
                      </c:pt>
                      <c:pt idx="21162">
                        <c:v>44832.210590277777</c:v>
                      </c:pt>
                      <c:pt idx="21163">
                        <c:v>44832.210601851853</c:v>
                      </c:pt>
                      <c:pt idx="21164">
                        <c:v>44832.210613425923</c:v>
                      </c:pt>
                      <c:pt idx="21165">
                        <c:v>44832.210625</c:v>
                      </c:pt>
                      <c:pt idx="21166">
                        <c:v>44832.210636574076</c:v>
                      </c:pt>
                      <c:pt idx="21167">
                        <c:v>44832.210648148146</c:v>
                      </c:pt>
                      <c:pt idx="21168">
                        <c:v>44832.210659722223</c:v>
                      </c:pt>
                      <c:pt idx="21169">
                        <c:v>44832.2106712963</c:v>
                      </c:pt>
                      <c:pt idx="21170">
                        <c:v>44832.210682870369</c:v>
                      </c:pt>
                      <c:pt idx="21171">
                        <c:v>44832.210694444446</c:v>
                      </c:pt>
                      <c:pt idx="21172">
                        <c:v>44832.210706018515</c:v>
                      </c:pt>
                      <c:pt idx="21173">
                        <c:v>44832.210717592592</c:v>
                      </c:pt>
                      <c:pt idx="21174">
                        <c:v>44832.210729166669</c:v>
                      </c:pt>
                      <c:pt idx="21175">
                        <c:v>44832.210740740738</c:v>
                      </c:pt>
                      <c:pt idx="21176">
                        <c:v>44832.210752314815</c:v>
                      </c:pt>
                      <c:pt idx="21177">
                        <c:v>44832.210763888892</c:v>
                      </c:pt>
                      <c:pt idx="21178">
                        <c:v>44832.210775462961</c:v>
                      </c:pt>
                      <c:pt idx="21179">
                        <c:v>44832.210787037038</c:v>
                      </c:pt>
                      <c:pt idx="21180">
                        <c:v>44832.210798611108</c:v>
                      </c:pt>
                      <c:pt idx="21181">
                        <c:v>44832.210810185185</c:v>
                      </c:pt>
                      <c:pt idx="21182">
                        <c:v>44832.210821759261</c:v>
                      </c:pt>
                      <c:pt idx="21183">
                        <c:v>44832.210833333331</c:v>
                      </c:pt>
                      <c:pt idx="21184">
                        <c:v>44832.210844907408</c:v>
                      </c:pt>
                      <c:pt idx="21185">
                        <c:v>44832.210856481484</c:v>
                      </c:pt>
                      <c:pt idx="21186">
                        <c:v>44832.210868055554</c:v>
                      </c:pt>
                      <c:pt idx="21187">
                        <c:v>44832.210879629631</c:v>
                      </c:pt>
                      <c:pt idx="21188">
                        <c:v>44832.2108912037</c:v>
                      </c:pt>
                      <c:pt idx="21189">
                        <c:v>44832.210902777777</c:v>
                      </c:pt>
                      <c:pt idx="21190">
                        <c:v>44832.210914351854</c:v>
                      </c:pt>
                      <c:pt idx="21191">
                        <c:v>44832.210925925923</c:v>
                      </c:pt>
                      <c:pt idx="21192">
                        <c:v>44832.2109375</c:v>
                      </c:pt>
                      <c:pt idx="21193">
                        <c:v>44832.210949074077</c:v>
                      </c:pt>
                      <c:pt idx="21194">
                        <c:v>44832.210960648146</c:v>
                      </c:pt>
                      <c:pt idx="21195">
                        <c:v>44832.210972222223</c:v>
                      </c:pt>
                      <c:pt idx="21196">
                        <c:v>44832.2109837963</c:v>
                      </c:pt>
                      <c:pt idx="21197">
                        <c:v>44832.210995370369</c:v>
                      </c:pt>
                      <c:pt idx="21198">
                        <c:v>44832.211006944446</c:v>
                      </c:pt>
                      <c:pt idx="21199">
                        <c:v>44832.211018518516</c:v>
                      </c:pt>
                      <c:pt idx="21200">
                        <c:v>44832.211030092592</c:v>
                      </c:pt>
                      <c:pt idx="21201">
                        <c:v>44832.211041666669</c:v>
                      </c:pt>
                      <c:pt idx="21202">
                        <c:v>44832.211053240739</c:v>
                      </c:pt>
                      <c:pt idx="21203">
                        <c:v>44832.211064814815</c:v>
                      </c:pt>
                      <c:pt idx="21204">
                        <c:v>44832.211076388892</c:v>
                      </c:pt>
                      <c:pt idx="21205">
                        <c:v>44832.211087962962</c:v>
                      </c:pt>
                      <c:pt idx="21206">
                        <c:v>44832.211099537039</c:v>
                      </c:pt>
                      <c:pt idx="21207">
                        <c:v>44832.211111111108</c:v>
                      </c:pt>
                      <c:pt idx="21208">
                        <c:v>44832.211122685185</c:v>
                      </c:pt>
                      <c:pt idx="21209">
                        <c:v>44832.211134259262</c:v>
                      </c:pt>
                      <c:pt idx="21210">
                        <c:v>44832.211145833331</c:v>
                      </c:pt>
                      <c:pt idx="21211">
                        <c:v>44832.211157407408</c:v>
                      </c:pt>
                      <c:pt idx="21212">
                        <c:v>44832.211168981485</c:v>
                      </c:pt>
                      <c:pt idx="21213">
                        <c:v>44832.211180555554</c:v>
                      </c:pt>
                      <c:pt idx="21214">
                        <c:v>44832.211192129631</c:v>
                      </c:pt>
                      <c:pt idx="21215">
                        <c:v>44832.2112037037</c:v>
                      </c:pt>
                      <c:pt idx="21216">
                        <c:v>44832.211215277777</c:v>
                      </c:pt>
                      <c:pt idx="21217">
                        <c:v>44832.211226851854</c:v>
                      </c:pt>
                      <c:pt idx="21218">
                        <c:v>44832.211238425924</c:v>
                      </c:pt>
                      <c:pt idx="21219">
                        <c:v>44832.21125</c:v>
                      </c:pt>
                      <c:pt idx="21220">
                        <c:v>44832.211261574077</c:v>
                      </c:pt>
                      <c:pt idx="21221">
                        <c:v>44832.211273148147</c:v>
                      </c:pt>
                      <c:pt idx="21222">
                        <c:v>44832.211284722223</c:v>
                      </c:pt>
                      <c:pt idx="21223">
                        <c:v>44832.211296296293</c:v>
                      </c:pt>
                      <c:pt idx="21224">
                        <c:v>44832.21130787037</c:v>
                      </c:pt>
                      <c:pt idx="21225">
                        <c:v>44832.211319444446</c:v>
                      </c:pt>
                      <c:pt idx="21226">
                        <c:v>44832.211331018516</c:v>
                      </c:pt>
                      <c:pt idx="21227">
                        <c:v>44832.211342592593</c:v>
                      </c:pt>
                      <c:pt idx="21228">
                        <c:v>44832.211354166669</c:v>
                      </c:pt>
                      <c:pt idx="21229">
                        <c:v>44832.211365740739</c:v>
                      </c:pt>
                      <c:pt idx="21230">
                        <c:v>44832.211377314816</c:v>
                      </c:pt>
                      <c:pt idx="21231">
                        <c:v>44832.211388888885</c:v>
                      </c:pt>
                      <c:pt idx="21232">
                        <c:v>44832.211400462962</c:v>
                      </c:pt>
                      <c:pt idx="21233">
                        <c:v>44832.211412037039</c:v>
                      </c:pt>
                      <c:pt idx="21234">
                        <c:v>44832.211423611108</c:v>
                      </c:pt>
                      <c:pt idx="21235">
                        <c:v>44832.211435185185</c:v>
                      </c:pt>
                      <c:pt idx="21236">
                        <c:v>44832.211446759262</c:v>
                      </c:pt>
                      <c:pt idx="21237">
                        <c:v>44832.211458333331</c:v>
                      </c:pt>
                      <c:pt idx="21238">
                        <c:v>44832.211469907408</c:v>
                      </c:pt>
                      <c:pt idx="21239">
                        <c:v>44832.211481481485</c:v>
                      </c:pt>
                      <c:pt idx="21240">
                        <c:v>44832.211493055554</c:v>
                      </c:pt>
                      <c:pt idx="21241">
                        <c:v>44832.211504629631</c:v>
                      </c:pt>
                      <c:pt idx="21242">
                        <c:v>44832.211516203701</c:v>
                      </c:pt>
                      <c:pt idx="21243">
                        <c:v>44832.211527777778</c:v>
                      </c:pt>
                      <c:pt idx="21244">
                        <c:v>44832.211539351854</c:v>
                      </c:pt>
                      <c:pt idx="21245">
                        <c:v>44832.211550925924</c:v>
                      </c:pt>
                      <c:pt idx="21246">
                        <c:v>44832.211562500001</c:v>
                      </c:pt>
                      <c:pt idx="21247">
                        <c:v>44832.211574074077</c:v>
                      </c:pt>
                      <c:pt idx="21248">
                        <c:v>44832.211585648147</c:v>
                      </c:pt>
                      <c:pt idx="21249">
                        <c:v>44832.211597222224</c:v>
                      </c:pt>
                      <c:pt idx="21250">
                        <c:v>44832.211608796293</c:v>
                      </c:pt>
                      <c:pt idx="21251">
                        <c:v>44832.21162037037</c:v>
                      </c:pt>
                      <c:pt idx="21252">
                        <c:v>44832.211631944447</c:v>
                      </c:pt>
                      <c:pt idx="21253">
                        <c:v>44832.211643518516</c:v>
                      </c:pt>
                      <c:pt idx="21254">
                        <c:v>44832.211655092593</c:v>
                      </c:pt>
                      <c:pt idx="21255">
                        <c:v>44832.21166666667</c:v>
                      </c:pt>
                      <c:pt idx="21256">
                        <c:v>44832.211678240739</c:v>
                      </c:pt>
                      <c:pt idx="21257">
                        <c:v>44832.211689814816</c:v>
                      </c:pt>
                      <c:pt idx="21258">
                        <c:v>44832.211701388886</c:v>
                      </c:pt>
                      <c:pt idx="21259">
                        <c:v>44832.211712962962</c:v>
                      </c:pt>
                      <c:pt idx="21260">
                        <c:v>44832.211724537039</c:v>
                      </c:pt>
                      <c:pt idx="21261">
                        <c:v>44832.211736111109</c:v>
                      </c:pt>
                      <c:pt idx="21262">
                        <c:v>44832.211747685185</c:v>
                      </c:pt>
                      <c:pt idx="21263">
                        <c:v>44832.211759259262</c:v>
                      </c:pt>
                      <c:pt idx="21264">
                        <c:v>44832.211770833332</c:v>
                      </c:pt>
                      <c:pt idx="21265">
                        <c:v>44832.211782407408</c:v>
                      </c:pt>
                      <c:pt idx="21266">
                        <c:v>44832.211793981478</c:v>
                      </c:pt>
                      <c:pt idx="21267">
                        <c:v>44832.211805555555</c:v>
                      </c:pt>
                      <c:pt idx="21268">
                        <c:v>44832.211817129632</c:v>
                      </c:pt>
                      <c:pt idx="21269">
                        <c:v>44832.211828703701</c:v>
                      </c:pt>
                      <c:pt idx="21270">
                        <c:v>44832.211840277778</c:v>
                      </c:pt>
                      <c:pt idx="21271">
                        <c:v>44832.211851851855</c:v>
                      </c:pt>
                      <c:pt idx="21272">
                        <c:v>44832.211863425924</c:v>
                      </c:pt>
                      <c:pt idx="21273">
                        <c:v>44832.211875000001</c:v>
                      </c:pt>
                      <c:pt idx="21274">
                        <c:v>44832.211886574078</c:v>
                      </c:pt>
                      <c:pt idx="21275">
                        <c:v>44832.211898148147</c:v>
                      </c:pt>
                      <c:pt idx="21276">
                        <c:v>44832.211909722224</c:v>
                      </c:pt>
                      <c:pt idx="21277">
                        <c:v>44832.211921296293</c:v>
                      </c:pt>
                      <c:pt idx="21278">
                        <c:v>44832.21193287037</c:v>
                      </c:pt>
                      <c:pt idx="21279">
                        <c:v>44832.211944444447</c:v>
                      </c:pt>
                      <c:pt idx="21280">
                        <c:v>44832.211956018517</c:v>
                      </c:pt>
                      <c:pt idx="21281">
                        <c:v>44832.211967592593</c:v>
                      </c:pt>
                      <c:pt idx="21282">
                        <c:v>44832.21197916667</c:v>
                      </c:pt>
                      <c:pt idx="21283">
                        <c:v>44832.21199074074</c:v>
                      </c:pt>
                      <c:pt idx="21284">
                        <c:v>44832.212002314816</c:v>
                      </c:pt>
                      <c:pt idx="21285">
                        <c:v>44832.212013888886</c:v>
                      </c:pt>
                      <c:pt idx="21286">
                        <c:v>44832.212025462963</c:v>
                      </c:pt>
                      <c:pt idx="21287">
                        <c:v>44832.212037037039</c:v>
                      </c:pt>
                      <c:pt idx="21288">
                        <c:v>44832.212048611109</c:v>
                      </c:pt>
                      <c:pt idx="21289">
                        <c:v>44832.212060185186</c:v>
                      </c:pt>
                      <c:pt idx="21290">
                        <c:v>44832.212071759262</c:v>
                      </c:pt>
                      <c:pt idx="21291">
                        <c:v>44832.212083333332</c:v>
                      </c:pt>
                      <c:pt idx="21292">
                        <c:v>44832.212094907409</c:v>
                      </c:pt>
                      <c:pt idx="21293">
                        <c:v>44832.212106481478</c:v>
                      </c:pt>
                      <c:pt idx="21294">
                        <c:v>44832.212118055555</c:v>
                      </c:pt>
                      <c:pt idx="21295">
                        <c:v>44832.212129629632</c:v>
                      </c:pt>
                      <c:pt idx="21296">
                        <c:v>44832.212141203701</c:v>
                      </c:pt>
                      <c:pt idx="21297">
                        <c:v>44832.212152777778</c:v>
                      </c:pt>
                      <c:pt idx="21298">
                        <c:v>44832.212164351855</c:v>
                      </c:pt>
                      <c:pt idx="21299">
                        <c:v>44832.212175925924</c:v>
                      </c:pt>
                      <c:pt idx="21300">
                        <c:v>44832.212187500001</c:v>
                      </c:pt>
                      <c:pt idx="21301">
                        <c:v>44832.212199074071</c:v>
                      </c:pt>
                      <c:pt idx="21302">
                        <c:v>44832.212210648147</c:v>
                      </c:pt>
                      <c:pt idx="21303">
                        <c:v>44832.212222222224</c:v>
                      </c:pt>
                      <c:pt idx="21304">
                        <c:v>44832.212233796294</c:v>
                      </c:pt>
                      <c:pt idx="21305">
                        <c:v>44832.212245370371</c:v>
                      </c:pt>
                      <c:pt idx="21306">
                        <c:v>44832.212256944447</c:v>
                      </c:pt>
                      <c:pt idx="21307">
                        <c:v>44832.212268518517</c:v>
                      </c:pt>
                      <c:pt idx="21308">
                        <c:v>44832.212280092594</c:v>
                      </c:pt>
                      <c:pt idx="21309">
                        <c:v>44832.212291666663</c:v>
                      </c:pt>
                      <c:pt idx="21310">
                        <c:v>44832.21230324074</c:v>
                      </c:pt>
                      <c:pt idx="21311">
                        <c:v>44832.212314814817</c:v>
                      </c:pt>
                      <c:pt idx="21312">
                        <c:v>44832.212326388886</c:v>
                      </c:pt>
                      <c:pt idx="21313">
                        <c:v>44832.212337962963</c:v>
                      </c:pt>
                      <c:pt idx="21314">
                        <c:v>44832.21234953704</c:v>
                      </c:pt>
                      <c:pt idx="21315">
                        <c:v>44832.212361111109</c:v>
                      </c:pt>
                      <c:pt idx="21316">
                        <c:v>44832.212372685186</c:v>
                      </c:pt>
                      <c:pt idx="21317">
                        <c:v>44832.212384259263</c:v>
                      </c:pt>
                      <c:pt idx="21318">
                        <c:v>44832.212395833332</c:v>
                      </c:pt>
                      <c:pt idx="21319">
                        <c:v>44832.212407407409</c:v>
                      </c:pt>
                      <c:pt idx="21320">
                        <c:v>44832.212418981479</c:v>
                      </c:pt>
                      <c:pt idx="21321">
                        <c:v>44832.212430555555</c:v>
                      </c:pt>
                      <c:pt idx="21322">
                        <c:v>44832.212442129632</c:v>
                      </c:pt>
                      <c:pt idx="21323">
                        <c:v>44832.212453703702</c:v>
                      </c:pt>
                      <c:pt idx="21324">
                        <c:v>44832.212465277778</c:v>
                      </c:pt>
                      <c:pt idx="21325">
                        <c:v>44832.212476851855</c:v>
                      </c:pt>
                      <c:pt idx="21326">
                        <c:v>44832.212488425925</c:v>
                      </c:pt>
                      <c:pt idx="21327">
                        <c:v>44832.212500000001</c:v>
                      </c:pt>
                      <c:pt idx="21328">
                        <c:v>44832.212511574071</c:v>
                      </c:pt>
                      <c:pt idx="21329">
                        <c:v>44832.212523148148</c:v>
                      </c:pt>
                      <c:pt idx="21330">
                        <c:v>44832.212534722225</c:v>
                      </c:pt>
                      <c:pt idx="21331">
                        <c:v>44832.212546296294</c:v>
                      </c:pt>
                      <c:pt idx="21332">
                        <c:v>44832.212569444448</c:v>
                      </c:pt>
                      <c:pt idx="21333">
                        <c:v>44832.212581018517</c:v>
                      </c:pt>
                      <c:pt idx="21334">
                        <c:v>44832.212592592594</c:v>
                      </c:pt>
                      <c:pt idx="21335">
                        <c:v>44832.212604166663</c:v>
                      </c:pt>
                      <c:pt idx="21336">
                        <c:v>44832.21261574074</c:v>
                      </c:pt>
                      <c:pt idx="21337">
                        <c:v>44832.21261574074</c:v>
                      </c:pt>
                      <c:pt idx="21338">
                        <c:v>44832.212627314817</c:v>
                      </c:pt>
                      <c:pt idx="21339">
                        <c:v>44832.212638888886</c:v>
                      </c:pt>
                      <c:pt idx="21340">
                        <c:v>44832.212650462963</c:v>
                      </c:pt>
                      <c:pt idx="21341">
                        <c:v>44832.21266203704</c:v>
                      </c:pt>
                      <c:pt idx="21342">
                        <c:v>44832.212673611109</c:v>
                      </c:pt>
                      <c:pt idx="21343">
                        <c:v>44832.212685185186</c:v>
                      </c:pt>
                      <c:pt idx="21344">
                        <c:v>44832.212696759256</c:v>
                      </c:pt>
                      <c:pt idx="21345">
                        <c:v>44832.212708333333</c:v>
                      </c:pt>
                      <c:pt idx="21346">
                        <c:v>44832.212719907409</c:v>
                      </c:pt>
                      <c:pt idx="21347">
                        <c:v>44832.212731481479</c:v>
                      </c:pt>
                      <c:pt idx="21348">
                        <c:v>44832.212743055556</c:v>
                      </c:pt>
                      <c:pt idx="21349">
                        <c:v>44832.212766203702</c:v>
                      </c:pt>
                      <c:pt idx="21350">
                        <c:v>44832.212777777779</c:v>
                      </c:pt>
                      <c:pt idx="21351">
                        <c:v>44832.212789351855</c:v>
                      </c:pt>
                      <c:pt idx="21352">
                        <c:v>44832.212800925925</c:v>
                      </c:pt>
                      <c:pt idx="21353">
                        <c:v>44832.212812500002</c:v>
                      </c:pt>
                      <c:pt idx="21354">
                        <c:v>44832.212824074071</c:v>
                      </c:pt>
                      <c:pt idx="21355">
                        <c:v>44832.212835648148</c:v>
                      </c:pt>
                      <c:pt idx="21356">
                        <c:v>44832.212847222225</c:v>
                      </c:pt>
                      <c:pt idx="21357">
                        <c:v>44832.212858796294</c:v>
                      </c:pt>
                      <c:pt idx="21358">
                        <c:v>44832.212870370371</c:v>
                      </c:pt>
                      <c:pt idx="21359">
                        <c:v>44832.212881944448</c:v>
                      </c:pt>
                      <c:pt idx="21360">
                        <c:v>44832.212893518517</c:v>
                      </c:pt>
                      <c:pt idx="21361">
                        <c:v>44832.212905092594</c:v>
                      </c:pt>
                      <c:pt idx="21362">
                        <c:v>44832.212916666664</c:v>
                      </c:pt>
                      <c:pt idx="21363">
                        <c:v>44832.21292824074</c:v>
                      </c:pt>
                      <c:pt idx="21364">
                        <c:v>44832.212939814817</c:v>
                      </c:pt>
                      <c:pt idx="21365">
                        <c:v>44832.212951388887</c:v>
                      </c:pt>
                      <c:pt idx="21366">
                        <c:v>44832.212962962964</c:v>
                      </c:pt>
                      <c:pt idx="21367">
                        <c:v>44832.21297453704</c:v>
                      </c:pt>
                      <c:pt idx="21368">
                        <c:v>44832.21298611111</c:v>
                      </c:pt>
                      <c:pt idx="21369">
                        <c:v>44832.212997685187</c:v>
                      </c:pt>
                      <c:pt idx="21370">
                        <c:v>44832.213009259256</c:v>
                      </c:pt>
                      <c:pt idx="21371">
                        <c:v>44832.213020833333</c:v>
                      </c:pt>
                      <c:pt idx="21372">
                        <c:v>44832.21303240741</c:v>
                      </c:pt>
                      <c:pt idx="21373">
                        <c:v>44832.213043981479</c:v>
                      </c:pt>
                      <c:pt idx="21374">
                        <c:v>44832.213055555556</c:v>
                      </c:pt>
                      <c:pt idx="21375">
                        <c:v>44832.213067129633</c:v>
                      </c:pt>
                      <c:pt idx="21376">
                        <c:v>44832.213078703702</c:v>
                      </c:pt>
                      <c:pt idx="21377">
                        <c:v>44832.213090277779</c:v>
                      </c:pt>
                      <c:pt idx="21378">
                        <c:v>44832.213101851848</c:v>
                      </c:pt>
                      <c:pt idx="21379">
                        <c:v>44832.213113425925</c:v>
                      </c:pt>
                      <c:pt idx="21380">
                        <c:v>44832.213125000002</c:v>
                      </c:pt>
                      <c:pt idx="21381">
                        <c:v>44832.213136574072</c:v>
                      </c:pt>
                      <c:pt idx="21382">
                        <c:v>44832.213148148148</c:v>
                      </c:pt>
                      <c:pt idx="21383">
                        <c:v>44832.213159722225</c:v>
                      </c:pt>
                      <c:pt idx="21384">
                        <c:v>44832.213171296295</c:v>
                      </c:pt>
                      <c:pt idx="21385">
                        <c:v>44832.213182870371</c:v>
                      </c:pt>
                      <c:pt idx="21386">
                        <c:v>44832.213194444441</c:v>
                      </c:pt>
                      <c:pt idx="21387">
                        <c:v>44832.213206018518</c:v>
                      </c:pt>
                      <c:pt idx="21388">
                        <c:v>44832.213217592594</c:v>
                      </c:pt>
                      <c:pt idx="21389">
                        <c:v>44832.213229166664</c:v>
                      </c:pt>
                      <c:pt idx="21390">
                        <c:v>44832.213240740741</c:v>
                      </c:pt>
                      <c:pt idx="21391">
                        <c:v>44832.213252314818</c:v>
                      </c:pt>
                      <c:pt idx="21392">
                        <c:v>44832.213263888887</c:v>
                      </c:pt>
                      <c:pt idx="21393">
                        <c:v>44832.213275462964</c:v>
                      </c:pt>
                      <c:pt idx="21394">
                        <c:v>44832.213287037041</c:v>
                      </c:pt>
                      <c:pt idx="21395">
                        <c:v>44832.21329861111</c:v>
                      </c:pt>
                      <c:pt idx="21396">
                        <c:v>44832.213310185187</c:v>
                      </c:pt>
                      <c:pt idx="21397">
                        <c:v>44832.213321759256</c:v>
                      </c:pt>
                      <c:pt idx="21398">
                        <c:v>44832.213333333333</c:v>
                      </c:pt>
                      <c:pt idx="21399">
                        <c:v>44832.21334490741</c:v>
                      </c:pt>
                      <c:pt idx="21400">
                        <c:v>44832.213356481479</c:v>
                      </c:pt>
                      <c:pt idx="21401">
                        <c:v>44832.213368055556</c:v>
                      </c:pt>
                      <c:pt idx="21402">
                        <c:v>44832.213379629633</c:v>
                      </c:pt>
                      <c:pt idx="21403">
                        <c:v>44832.213391203702</c:v>
                      </c:pt>
                      <c:pt idx="21404">
                        <c:v>44832.213402777779</c:v>
                      </c:pt>
                      <c:pt idx="21405">
                        <c:v>44832.213414351849</c:v>
                      </c:pt>
                      <c:pt idx="21406">
                        <c:v>44832.213425925926</c:v>
                      </c:pt>
                      <c:pt idx="21407">
                        <c:v>44832.213437500002</c:v>
                      </c:pt>
                      <c:pt idx="21408">
                        <c:v>44832.213449074072</c:v>
                      </c:pt>
                      <c:pt idx="21409">
                        <c:v>44832.213460648149</c:v>
                      </c:pt>
                      <c:pt idx="21410">
                        <c:v>44832.213472222225</c:v>
                      </c:pt>
                      <c:pt idx="21411">
                        <c:v>44832.213483796295</c:v>
                      </c:pt>
                      <c:pt idx="21412">
                        <c:v>44832.213495370372</c:v>
                      </c:pt>
                      <c:pt idx="21413">
                        <c:v>44832.213506944441</c:v>
                      </c:pt>
                      <c:pt idx="21414">
                        <c:v>44832.213518518518</c:v>
                      </c:pt>
                      <c:pt idx="21415">
                        <c:v>44832.213530092595</c:v>
                      </c:pt>
                      <c:pt idx="21416">
                        <c:v>44832.213541666664</c:v>
                      </c:pt>
                      <c:pt idx="21417">
                        <c:v>44832.213553240741</c:v>
                      </c:pt>
                      <c:pt idx="21418">
                        <c:v>44832.213564814818</c:v>
                      </c:pt>
                      <c:pt idx="21419">
                        <c:v>44832.213576388887</c:v>
                      </c:pt>
                      <c:pt idx="21420">
                        <c:v>44832.213587962964</c:v>
                      </c:pt>
                      <c:pt idx="21421">
                        <c:v>44832.213599537034</c:v>
                      </c:pt>
                      <c:pt idx="21422">
                        <c:v>44832.21361111111</c:v>
                      </c:pt>
                      <c:pt idx="21423">
                        <c:v>44832.213622685187</c:v>
                      </c:pt>
                      <c:pt idx="21424">
                        <c:v>44832.213634259257</c:v>
                      </c:pt>
                      <c:pt idx="21425">
                        <c:v>44832.213645833333</c:v>
                      </c:pt>
                      <c:pt idx="21426">
                        <c:v>44832.21365740741</c:v>
                      </c:pt>
                      <c:pt idx="21427">
                        <c:v>44832.21366898148</c:v>
                      </c:pt>
                      <c:pt idx="21428">
                        <c:v>44832.213680555556</c:v>
                      </c:pt>
                      <c:pt idx="21429">
                        <c:v>44832.213692129626</c:v>
                      </c:pt>
                      <c:pt idx="21430">
                        <c:v>44832.213703703703</c:v>
                      </c:pt>
                      <c:pt idx="21431">
                        <c:v>44832.21371527778</c:v>
                      </c:pt>
                      <c:pt idx="21432">
                        <c:v>44832.213726851849</c:v>
                      </c:pt>
                      <c:pt idx="21433">
                        <c:v>44832.213738425926</c:v>
                      </c:pt>
                      <c:pt idx="21434">
                        <c:v>44832.213750000003</c:v>
                      </c:pt>
                      <c:pt idx="21435">
                        <c:v>44832.213761574072</c:v>
                      </c:pt>
                      <c:pt idx="21436">
                        <c:v>44832.213773148149</c:v>
                      </c:pt>
                      <c:pt idx="21437">
                        <c:v>44832.213784722226</c:v>
                      </c:pt>
                      <c:pt idx="21438">
                        <c:v>44832.213796296295</c:v>
                      </c:pt>
                      <c:pt idx="21439">
                        <c:v>44832.213807870372</c:v>
                      </c:pt>
                      <c:pt idx="21440">
                        <c:v>44832.213819444441</c:v>
                      </c:pt>
                      <c:pt idx="21441">
                        <c:v>44832.213831018518</c:v>
                      </c:pt>
                      <c:pt idx="21442">
                        <c:v>44832.213842592595</c:v>
                      </c:pt>
                      <c:pt idx="21443">
                        <c:v>44832.213854166665</c:v>
                      </c:pt>
                      <c:pt idx="21444">
                        <c:v>44832.213865740741</c:v>
                      </c:pt>
                      <c:pt idx="21445">
                        <c:v>44832.213877314818</c:v>
                      </c:pt>
                      <c:pt idx="21446">
                        <c:v>44832.213888888888</c:v>
                      </c:pt>
                      <c:pt idx="21447">
                        <c:v>44832.213900462964</c:v>
                      </c:pt>
                      <c:pt idx="21448">
                        <c:v>44832.213912037034</c:v>
                      </c:pt>
                      <c:pt idx="21449">
                        <c:v>44832.213923611111</c:v>
                      </c:pt>
                      <c:pt idx="21450">
                        <c:v>44832.213935185187</c:v>
                      </c:pt>
                      <c:pt idx="21451">
                        <c:v>44832.213946759257</c:v>
                      </c:pt>
                      <c:pt idx="21452">
                        <c:v>44832.213958333334</c:v>
                      </c:pt>
                      <c:pt idx="21453">
                        <c:v>44832.213969907411</c:v>
                      </c:pt>
                      <c:pt idx="21454">
                        <c:v>44832.21398148148</c:v>
                      </c:pt>
                      <c:pt idx="21455">
                        <c:v>44832.213993055557</c:v>
                      </c:pt>
                      <c:pt idx="21456">
                        <c:v>44832.214004629626</c:v>
                      </c:pt>
                      <c:pt idx="21457">
                        <c:v>44832.214016203703</c:v>
                      </c:pt>
                      <c:pt idx="21458">
                        <c:v>44832.21402777778</c:v>
                      </c:pt>
                      <c:pt idx="21459">
                        <c:v>44832.214039351849</c:v>
                      </c:pt>
                      <c:pt idx="21460">
                        <c:v>44832.214050925926</c:v>
                      </c:pt>
                      <c:pt idx="21461">
                        <c:v>44832.214062500003</c:v>
                      </c:pt>
                      <c:pt idx="21462">
                        <c:v>44832.214074074072</c:v>
                      </c:pt>
                      <c:pt idx="21463">
                        <c:v>44832.214085648149</c:v>
                      </c:pt>
                      <c:pt idx="21464">
                        <c:v>44832.214097222219</c:v>
                      </c:pt>
                      <c:pt idx="21465">
                        <c:v>44832.214108796295</c:v>
                      </c:pt>
                      <c:pt idx="21466">
                        <c:v>44832.214120370372</c:v>
                      </c:pt>
                      <c:pt idx="21467">
                        <c:v>44832.214131944442</c:v>
                      </c:pt>
                      <c:pt idx="21468">
                        <c:v>44832.214143518519</c:v>
                      </c:pt>
                      <c:pt idx="21469">
                        <c:v>44832.214155092595</c:v>
                      </c:pt>
                      <c:pt idx="21470">
                        <c:v>44832.214166666665</c:v>
                      </c:pt>
                      <c:pt idx="21471">
                        <c:v>44832.214178240742</c:v>
                      </c:pt>
                      <c:pt idx="21472">
                        <c:v>44832.214189814818</c:v>
                      </c:pt>
                      <c:pt idx="21473">
                        <c:v>44832.214201388888</c:v>
                      </c:pt>
                      <c:pt idx="21474">
                        <c:v>44832.214212962965</c:v>
                      </c:pt>
                      <c:pt idx="21475">
                        <c:v>44832.214224537034</c:v>
                      </c:pt>
                      <c:pt idx="21476">
                        <c:v>44832.214236111111</c:v>
                      </c:pt>
                      <c:pt idx="21477">
                        <c:v>44832.214247685188</c:v>
                      </c:pt>
                      <c:pt idx="21478">
                        <c:v>44832.214259259257</c:v>
                      </c:pt>
                      <c:pt idx="21479">
                        <c:v>44832.214270833334</c:v>
                      </c:pt>
                      <c:pt idx="21480">
                        <c:v>44832.214282407411</c:v>
                      </c:pt>
                      <c:pt idx="21481">
                        <c:v>44832.21429398148</c:v>
                      </c:pt>
                      <c:pt idx="21482">
                        <c:v>44832.214305555557</c:v>
                      </c:pt>
                      <c:pt idx="21483">
                        <c:v>44832.214317129627</c:v>
                      </c:pt>
                      <c:pt idx="21484">
                        <c:v>44832.214328703703</c:v>
                      </c:pt>
                      <c:pt idx="21485">
                        <c:v>44832.21434027778</c:v>
                      </c:pt>
                      <c:pt idx="21486">
                        <c:v>44832.21435185185</c:v>
                      </c:pt>
                      <c:pt idx="21487">
                        <c:v>44832.214363425926</c:v>
                      </c:pt>
                      <c:pt idx="21488">
                        <c:v>44832.214375000003</c:v>
                      </c:pt>
                      <c:pt idx="21489">
                        <c:v>44832.214386574073</c:v>
                      </c:pt>
                      <c:pt idx="21490">
                        <c:v>44832.214398148149</c:v>
                      </c:pt>
                      <c:pt idx="21491">
                        <c:v>44832.214409722219</c:v>
                      </c:pt>
                      <c:pt idx="21492">
                        <c:v>44832.214421296296</c:v>
                      </c:pt>
                      <c:pt idx="21493">
                        <c:v>44832.214432870373</c:v>
                      </c:pt>
                      <c:pt idx="21494">
                        <c:v>44832.214444444442</c:v>
                      </c:pt>
                      <c:pt idx="21495">
                        <c:v>44832.214456018519</c:v>
                      </c:pt>
                      <c:pt idx="21496">
                        <c:v>44832.214467592596</c:v>
                      </c:pt>
                      <c:pt idx="21497">
                        <c:v>44832.214479166665</c:v>
                      </c:pt>
                      <c:pt idx="21498">
                        <c:v>44832.214490740742</c:v>
                      </c:pt>
                      <c:pt idx="21499">
                        <c:v>44832.214502314811</c:v>
                      </c:pt>
                      <c:pt idx="21500">
                        <c:v>44832.214513888888</c:v>
                      </c:pt>
                      <c:pt idx="21501">
                        <c:v>44832.214525462965</c:v>
                      </c:pt>
                      <c:pt idx="21502">
                        <c:v>44832.214537037034</c:v>
                      </c:pt>
                      <c:pt idx="21503">
                        <c:v>44832.214548611111</c:v>
                      </c:pt>
                      <c:pt idx="21504">
                        <c:v>44832.214560185188</c:v>
                      </c:pt>
                      <c:pt idx="21505">
                        <c:v>44832.214571759258</c:v>
                      </c:pt>
                      <c:pt idx="21506">
                        <c:v>44832.214583333334</c:v>
                      </c:pt>
                      <c:pt idx="21507">
                        <c:v>44832.214594907404</c:v>
                      </c:pt>
                      <c:pt idx="21508">
                        <c:v>44832.214606481481</c:v>
                      </c:pt>
                      <c:pt idx="21509">
                        <c:v>44832.214618055557</c:v>
                      </c:pt>
                      <c:pt idx="21510">
                        <c:v>44832.214629629627</c:v>
                      </c:pt>
                      <c:pt idx="21511">
                        <c:v>44832.214641203704</c:v>
                      </c:pt>
                      <c:pt idx="21512">
                        <c:v>44832.21465277778</c:v>
                      </c:pt>
                      <c:pt idx="21513">
                        <c:v>44832.21466435185</c:v>
                      </c:pt>
                      <c:pt idx="21514">
                        <c:v>44832.214675925927</c:v>
                      </c:pt>
                      <c:pt idx="21515">
                        <c:v>44832.214687500003</c:v>
                      </c:pt>
                      <c:pt idx="21516">
                        <c:v>44832.214699074073</c:v>
                      </c:pt>
                      <c:pt idx="21517">
                        <c:v>44832.21471064815</c:v>
                      </c:pt>
                      <c:pt idx="21518">
                        <c:v>44832.214722222219</c:v>
                      </c:pt>
                      <c:pt idx="21519">
                        <c:v>44832.214733796296</c:v>
                      </c:pt>
                      <c:pt idx="21520">
                        <c:v>44832.214745370373</c:v>
                      </c:pt>
                      <c:pt idx="21521">
                        <c:v>44832.214756944442</c:v>
                      </c:pt>
                      <c:pt idx="21522">
                        <c:v>44832.214768518519</c:v>
                      </c:pt>
                      <c:pt idx="21523">
                        <c:v>44832.214780092596</c:v>
                      </c:pt>
                      <c:pt idx="21524">
                        <c:v>44832.214791666665</c:v>
                      </c:pt>
                      <c:pt idx="21525">
                        <c:v>44832.214803240742</c:v>
                      </c:pt>
                      <c:pt idx="21526">
                        <c:v>44832.214814814812</c:v>
                      </c:pt>
                      <c:pt idx="21527">
                        <c:v>44832.214826388888</c:v>
                      </c:pt>
                      <c:pt idx="21528">
                        <c:v>44832.214837962965</c:v>
                      </c:pt>
                      <c:pt idx="21529">
                        <c:v>44832.214849537035</c:v>
                      </c:pt>
                      <c:pt idx="21530">
                        <c:v>44832.214861111112</c:v>
                      </c:pt>
                      <c:pt idx="21531">
                        <c:v>44832.214872685188</c:v>
                      </c:pt>
                      <c:pt idx="21532">
                        <c:v>44832.214884259258</c:v>
                      </c:pt>
                      <c:pt idx="21533">
                        <c:v>44832.214895833335</c:v>
                      </c:pt>
                      <c:pt idx="21534">
                        <c:v>44832.214907407404</c:v>
                      </c:pt>
                      <c:pt idx="21535">
                        <c:v>44832.214918981481</c:v>
                      </c:pt>
                      <c:pt idx="21536">
                        <c:v>44832.214930555558</c:v>
                      </c:pt>
                      <c:pt idx="21537">
                        <c:v>44832.214942129627</c:v>
                      </c:pt>
                      <c:pt idx="21538">
                        <c:v>44832.214965277781</c:v>
                      </c:pt>
                      <c:pt idx="21539">
                        <c:v>44832.21497685185</c:v>
                      </c:pt>
                      <c:pt idx="21540">
                        <c:v>44832.214988425927</c:v>
                      </c:pt>
                      <c:pt idx="21541">
                        <c:v>44832.214999999997</c:v>
                      </c:pt>
                      <c:pt idx="21542">
                        <c:v>44832.215011574073</c:v>
                      </c:pt>
                      <c:pt idx="21543">
                        <c:v>44832.21502314815</c:v>
                      </c:pt>
                      <c:pt idx="21544">
                        <c:v>44832.21503472222</c:v>
                      </c:pt>
                      <c:pt idx="21545">
                        <c:v>44832.215046296296</c:v>
                      </c:pt>
                      <c:pt idx="21546">
                        <c:v>44832.215057870373</c:v>
                      </c:pt>
                      <c:pt idx="21547">
                        <c:v>44832.215069444443</c:v>
                      </c:pt>
                      <c:pt idx="21548">
                        <c:v>44832.215069444443</c:v>
                      </c:pt>
                      <c:pt idx="21549">
                        <c:v>44832.215081018519</c:v>
                      </c:pt>
                      <c:pt idx="21550">
                        <c:v>44832.215092592596</c:v>
                      </c:pt>
                      <c:pt idx="21551">
                        <c:v>44832.215104166666</c:v>
                      </c:pt>
                      <c:pt idx="21552">
                        <c:v>44832.215115740742</c:v>
                      </c:pt>
                      <c:pt idx="21553">
                        <c:v>44832.215127314812</c:v>
                      </c:pt>
                      <c:pt idx="21554">
                        <c:v>44832.215138888889</c:v>
                      </c:pt>
                      <c:pt idx="21555">
                        <c:v>44832.215150462966</c:v>
                      </c:pt>
                      <c:pt idx="21556">
                        <c:v>44832.215173611112</c:v>
                      </c:pt>
                      <c:pt idx="21557">
                        <c:v>44832.215185185189</c:v>
                      </c:pt>
                      <c:pt idx="21558">
                        <c:v>44832.215196759258</c:v>
                      </c:pt>
                      <c:pt idx="21559">
                        <c:v>44832.215208333335</c:v>
                      </c:pt>
                      <c:pt idx="21560">
                        <c:v>44832.215219907404</c:v>
                      </c:pt>
                      <c:pt idx="21561">
                        <c:v>44832.215231481481</c:v>
                      </c:pt>
                      <c:pt idx="21562">
                        <c:v>44832.215243055558</c:v>
                      </c:pt>
                      <c:pt idx="21563">
                        <c:v>44832.215254629627</c:v>
                      </c:pt>
                      <c:pt idx="21564">
                        <c:v>44832.215266203704</c:v>
                      </c:pt>
                      <c:pt idx="21565">
                        <c:v>44832.215277777781</c:v>
                      </c:pt>
                      <c:pt idx="21566">
                        <c:v>44832.215289351851</c:v>
                      </c:pt>
                      <c:pt idx="21567">
                        <c:v>44832.215300925927</c:v>
                      </c:pt>
                      <c:pt idx="21568">
                        <c:v>44832.215312499997</c:v>
                      </c:pt>
                      <c:pt idx="21569">
                        <c:v>44832.215324074074</c:v>
                      </c:pt>
                      <c:pt idx="21570">
                        <c:v>44832.21533564815</c:v>
                      </c:pt>
                      <c:pt idx="21571">
                        <c:v>44832.21534722222</c:v>
                      </c:pt>
                      <c:pt idx="21572">
                        <c:v>44832.215358796297</c:v>
                      </c:pt>
                      <c:pt idx="21573">
                        <c:v>44832.215370370373</c:v>
                      </c:pt>
                      <c:pt idx="21574">
                        <c:v>44832.215381944443</c:v>
                      </c:pt>
                      <c:pt idx="21575">
                        <c:v>44832.21539351852</c:v>
                      </c:pt>
                      <c:pt idx="21576">
                        <c:v>44832.215405092589</c:v>
                      </c:pt>
                      <c:pt idx="21577">
                        <c:v>44832.215416666666</c:v>
                      </c:pt>
                      <c:pt idx="21578">
                        <c:v>44832.215428240743</c:v>
                      </c:pt>
                      <c:pt idx="21579">
                        <c:v>44832.215439814812</c:v>
                      </c:pt>
                      <c:pt idx="21580">
                        <c:v>44832.215451388889</c:v>
                      </c:pt>
                      <c:pt idx="21581">
                        <c:v>44832.215462962966</c:v>
                      </c:pt>
                      <c:pt idx="21582">
                        <c:v>44832.215474537035</c:v>
                      </c:pt>
                      <c:pt idx="21583">
                        <c:v>44832.215486111112</c:v>
                      </c:pt>
                      <c:pt idx="21584">
                        <c:v>44832.215497685182</c:v>
                      </c:pt>
                      <c:pt idx="21585">
                        <c:v>44832.215509259258</c:v>
                      </c:pt>
                      <c:pt idx="21586">
                        <c:v>44832.215520833335</c:v>
                      </c:pt>
                      <c:pt idx="21587">
                        <c:v>44832.215532407405</c:v>
                      </c:pt>
                      <c:pt idx="21588">
                        <c:v>44832.215543981481</c:v>
                      </c:pt>
                      <c:pt idx="21589">
                        <c:v>44832.215555555558</c:v>
                      </c:pt>
                      <c:pt idx="21590">
                        <c:v>44832.215567129628</c:v>
                      </c:pt>
                      <c:pt idx="21591">
                        <c:v>44832.215578703705</c:v>
                      </c:pt>
                      <c:pt idx="21592">
                        <c:v>44832.215590277781</c:v>
                      </c:pt>
                      <c:pt idx="21593">
                        <c:v>44832.215601851851</c:v>
                      </c:pt>
                      <c:pt idx="21594">
                        <c:v>44832.215613425928</c:v>
                      </c:pt>
                      <c:pt idx="21595">
                        <c:v>44832.215624999997</c:v>
                      </c:pt>
                      <c:pt idx="21596">
                        <c:v>44832.215636574074</c:v>
                      </c:pt>
                      <c:pt idx="21597">
                        <c:v>44832.215648148151</c:v>
                      </c:pt>
                      <c:pt idx="21598">
                        <c:v>44832.21565972222</c:v>
                      </c:pt>
                      <c:pt idx="21599">
                        <c:v>44832.215671296297</c:v>
                      </c:pt>
                      <c:pt idx="21600">
                        <c:v>44832.215682870374</c:v>
                      </c:pt>
                      <c:pt idx="21601">
                        <c:v>44832.215694444443</c:v>
                      </c:pt>
                      <c:pt idx="21602">
                        <c:v>44832.21570601852</c:v>
                      </c:pt>
                      <c:pt idx="21603">
                        <c:v>44832.215717592589</c:v>
                      </c:pt>
                      <c:pt idx="21604">
                        <c:v>44832.215729166666</c:v>
                      </c:pt>
                      <c:pt idx="21605">
                        <c:v>44832.215740740743</c:v>
                      </c:pt>
                      <c:pt idx="21606">
                        <c:v>44832.215752314813</c:v>
                      </c:pt>
                      <c:pt idx="21607">
                        <c:v>44832.215763888889</c:v>
                      </c:pt>
                      <c:pt idx="21608">
                        <c:v>44832.215775462966</c:v>
                      </c:pt>
                      <c:pt idx="21609">
                        <c:v>44832.215787037036</c:v>
                      </c:pt>
                      <c:pt idx="21610">
                        <c:v>44832.215798611112</c:v>
                      </c:pt>
                      <c:pt idx="21611">
                        <c:v>44832.215810185182</c:v>
                      </c:pt>
                      <c:pt idx="21612">
                        <c:v>44832.215821759259</c:v>
                      </c:pt>
                      <c:pt idx="21613">
                        <c:v>44832.215833333335</c:v>
                      </c:pt>
                      <c:pt idx="21614">
                        <c:v>44832.215844907405</c:v>
                      </c:pt>
                      <c:pt idx="21615">
                        <c:v>44832.215856481482</c:v>
                      </c:pt>
                      <c:pt idx="21616">
                        <c:v>44832.215868055559</c:v>
                      </c:pt>
                      <c:pt idx="21617">
                        <c:v>44832.215879629628</c:v>
                      </c:pt>
                      <c:pt idx="21618">
                        <c:v>44832.215891203705</c:v>
                      </c:pt>
                      <c:pt idx="21619">
                        <c:v>44832.215902777774</c:v>
                      </c:pt>
                      <c:pt idx="21620">
                        <c:v>44832.215914351851</c:v>
                      </c:pt>
                      <c:pt idx="21621">
                        <c:v>44832.215925925928</c:v>
                      </c:pt>
                      <c:pt idx="21622">
                        <c:v>44832.215937499997</c:v>
                      </c:pt>
                      <c:pt idx="21623">
                        <c:v>44832.215949074074</c:v>
                      </c:pt>
                      <c:pt idx="21624">
                        <c:v>44832.215960648151</c:v>
                      </c:pt>
                      <c:pt idx="21625">
                        <c:v>44832.21597222222</c:v>
                      </c:pt>
                      <c:pt idx="21626">
                        <c:v>44832.215983796297</c:v>
                      </c:pt>
                      <c:pt idx="21627">
                        <c:v>44832.215995370374</c:v>
                      </c:pt>
                      <c:pt idx="21628">
                        <c:v>44832.216006944444</c:v>
                      </c:pt>
                      <c:pt idx="21629">
                        <c:v>44832.21601851852</c:v>
                      </c:pt>
                      <c:pt idx="21630">
                        <c:v>44832.21603009259</c:v>
                      </c:pt>
                      <c:pt idx="21631">
                        <c:v>44832.216041666667</c:v>
                      </c:pt>
                      <c:pt idx="21632">
                        <c:v>44832.216053240743</c:v>
                      </c:pt>
                      <c:pt idx="21633">
                        <c:v>44832.216064814813</c:v>
                      </c:pt>
                      <c:pt idx="21634">
                        <c:v>44832.21607638889</c:v>
                      </c:pt>
                      <c:pt idx="21635">
                        <c:v>44832.216087962966</c:v>
                      </c:pt>
                      <c:pt idx="21636">
                        <c:v>44832.216099537036</c:v>
                      </c:pt>
                      <c:pt idx="21637">
                        <c:v>44832.216111111113</c:v>
                      </c:pt>
                      <c:pt idx="21638">
                        <c:v>44832.216122685182</c:v>
                      </c:pt>
                      <c:pt idx="21639">
                        <c:v>44832.216134259259</c:v>
                      </c:pt>
                      <c:pt idx="21640">
                        <c:v>44832.216145833336</c:v>
                      </c:pt>
                      <c:pt idx="21641">
                        <c:v>44832.216157407405</c:v>
                      </c:pt>
                      <c:pt idx="21642">
                        <c:v>44832.216168981482</c:v>
                      </c:pt>
                      <c:pt idx="21643">
                        <c:v>44832.216180555559</c:v>
                      </c:pt>
                      <c:pt idx="21644">
                        <c:v>44832.216192129628</c:v>
                      </c:pt>
                      <c:pt idx="21645">
                        <c:v>44832.216203703705</c:v>
                      </c:pt>
                      <c:pt idx="21646">
                        <c:v>44832.216215277775</c:v>
                      </c:pt>
                      <c:pt idx="21647">
                        <c:v>44832.216226851851</c:v>
                      </c:pt>
                      <c:pt idx="21648">
                        <c:v>44832.216238425928</c:v>
                      </c:pt>
                      <c:pt idx="21649">
                        <c:v>44832.216249999998</c:v>
                      </c:pt>
                      <c:pt idx="21650">
                        <c:v>44832.216261574074</c:v>
                      </c:pt>
                      <c:pt idx="21651">
                        <c:v>44832.216273148151</c:v>
                      </c:pt>
                      <c:pt idx="21652">
                        <c:v>44832.216284722221</c:v>
                      </c:pt>
                      <c:pt idx="21653">
                        <c:v>44832.216296296298</c:v>
                      </c:pt>
                      <c:pt idx="21654">
                        <c:v>44832.216307870367</c:v>
                      </c:pt>
                      <c:pt idx="21655">
                        <c:v>44832.216319444444</c:v>
                      </c:pt>
                      <c:pt idx="21656">
                        <c:v>44832.216331018521</c:v>
                      </c:pt>
                      <c:pt idx="21657">
                        <c:v>44832.21634259259</c:v>
                      </c:pt>
                      <c:pt idx="21658">
                        <c:v>44832.216354166667</c:v>
                      </c:pt>
                      <c:pt idx="21659">
                        <c:v>44832.216365740744</c:v>
                      </c:pt>
                      <c:pt idx="21660">
                        <c:v>44832.216377314813</c:v>
                      </c:pt>
                      <c:pt idx="21661">
                        <c:v>44832.21638888889</c:v>
                      </c:pt>
                      <c:pt idx="21662">
                        <c:v>44832.216400462959</c:v>
                      </c:pt>
                      <c:pt idx="21663">
                        <c:v>44832.216412037036</c:v>
                      </c:pt>
                      <c:pt idx="21664">
                        <c:v>44832.216423611113</c:v>
                      </c:pt>
                      <c:pt idx="21665">
                        <c:v>44832.216435185182</c:v>
                      </c:pt>
                      <c:pt idx="21666">
                        <c:v>44832.216446759259</c:v>
                      </c:pt>
                      <c:pt idx="21667">
                        <c:v>44832.216458333336</c:v>
                      </c:pt>
                      <c:pt idx="21668">
                        <c:v>44832.216469907406</c:v>
                      </c:pt>
                      <c:pt idx="21669">
                        <c:v>44832.216481481482</c:v>
                      </c:pt>
                      <c:pt idx="21670">
                        <c:v>44832.216493055559</c:v>
                      </c:pt>
                      <c:pt idx="21671">
                        <c:v>44832.216504629629</c:v>
                      </c:pt>
                      <c:pt idx="21672">
                        <c:v>44832.216516203705</c:v>
                      </c:pt>
                      <c:pt idx="21673">
                        <c:v>44832.216527777775</c:v>
                      </c:pt>
                      <c:pt idx="21674">
                        <c:v>44832.216539351852</c:v>
                      </c:pt>
                      <c:pt idx="21675">
                        <c:v>44832.216550925928</c:v>
                      </c:pt>
                      <c:pt idx="21676">
                        <c:v>44832.216562499998</c:v>
                      </c:pt>
                      <c:pt idx="21677">
                        <c:v>44832.216574074075</c:v>
                      </c:pt>
                      <c:pt idx="21678">
                        <c:v>44832.216585648152</c:v>
                      </c:pt>
                      <c:pt idx="21679">
                        <c:v>44832.216597222221</c:v>
                      </c:pt>
                      <c:pt idx="21680">
                        <c:v>44832.216608796298</c:v>
                      </c:pt>
                      <c:pt idx="21681">
                        <c:v>44832.216620370367</c:v>
                      </c:pt>
                      <c:pt idx="21682">
                        <c:v>44832.216631944444</c:v>
                      </c:pt>
                      <c:pt idx="21683">
                        <c:v>44832.216643518521</c:v>
                      </c:pt>
                      <c:pt idx="21684">
                        <c:v>44832.21665509259</c:v>
                      </c:pt>
                      <c:pt idx="21685">
                        <c:v>44832.216666666667</c:v>
                      </c:pt>
                      <c:pt idx="21686">
                        <c:v>44832.216678240744</c:v>
                      </c:pt>
                      <c:pt idx="21687">
                        <c:v>44832.216689814813</c:v>
                      </c:pt>
                      <c:pt idx="21688">
                        <c:v>44832.21670138889</c:v>
                      </c:pt>
                      <c:pt idx="21689">
                        <c:v>44832.21671296296</c:v>
                      </c:pt>
                      <c:pt idx="21690">
                        <c:v>44832.216724537036</c:v>
                      </c:pt>
                      <c:pt idx="21691">
                        <c:v>44832.216736111113</c:v>
                      </c:pt>
                      <c:pt idx="21692">
                        <c:v>44832.216747685183</c:v>
                      </c:pt>
                      <c:pt idx="21693">
                        <c:v>44832.21675925926</c:v>
                      </c:pt>
                      <c:pt idx="21694">
                        <c:v>44832.216770833336</c:v>
                      </c:pt>
                      <c:pt idx="21695">
                        <c:v>44832.216782407406</c:v>
                      </c:pt>
                      <c:pt idx="21696">
                        <c:v>44832.216793981483</c:v>
                      </c:pt>
                      <c:pt idx="21697">
                        <c:v>44832.216805555552</c:v>
                      </c:pt>
                      <c:pt idx="21698">
                        <c:v>44832.216817129629</c:v>
                      </c:pt>
                      <c:pt idx="21699">
                        <c:v>44832.216828703706</c:v>
                      </c:pt>
                      <c:pt idx="21700">
                        <c:v>44832.216840277775</c:v>
                      </c:pt>
                      <c:pt idx="21701">
                        <c:v>44832.216851851852</c:v>
                      </c:pt>
                      <c:pt idx="21702">
                        <c:v>44832.216863425929</c:v>
                      </c:pt>
                      <c:pt idx="21703">
                        <c:v>44832.216874999998</c:v>
                      </c:pt>
                      <c:pt idx="21704">
                        <c:v>44832.216886574075</c:v>
                      </c:pt>
                      <c:pt idx="21705">
                        <c:v>44832.216898148145</c:v>
                      </c:pt>
                      <c:pt idx="21706">
                        <c:v>44832.216909722221</c:v>
                      </c:pt>
                      <c:pt idx="21707">
                        <c:v>44832.216921296298</c:v>
                      </c:pt>
                      <c:pt idx="21708">
                        <c:v>44832.216932870368</c:v>
                      </c:pt>
                      <c:pt idx="21709">
                        <c:v>44832.216944444444</c:v>
                      </c:pt>
                      <c:pt idx="21710">
                        <c:v>44832.216956018521</c:v>
                      </c:pt>
                      <c:pt idx="21711">
                        <c:v>44832.216967592591</c:v>
                      </c:pt>
                      <c:pt idx="21712">
                        <c:v>44832.216979166667</c:v>
                      </c:pt>
                      <c:pt idx="21713">
                        <c:v>44832.216990740744</c:v>
                      </c:pt>
                      <c:pt idx="21714">
                        <c:v>44832.217002314814</c:v>
                      </c:pt>
                      <c:pt idx="21715">
                        <c:v>44832.217013888891</c:v>
                      </c:pt>
                      <c:pt idx="21716">
                        <c:v>44832.21702546296</c:v>
                      </c:pt>
                      <c:pt idx="21717">
                        <c:v>44832.217037037037</c:v>
                      </c:pt>
                      <c:pt idx="21718">
                        <c:v>44832.217048611114</c:v>
                      </c:pt>
                      <c:pt idx="21719">
                        <c:v>44832.217060185183</c:v>
                      </c:pt>
                      <c:pt idx="21720">
                        <c:v>44832.21707175926</c:v>
                      </c:pt>
                      <c:pt idx="21721">
                        <c:v>44832.217083333337</c:v>
                      </c:pt>
                      <c:pt idx="21722">
                        <c:v>44832.217094907406</c:v>
                      </c:pt>
                      <c:pt idx="21723">
                        <c:v>44832.217106481483</c:v>
                      </c:pt>
                      <c:pt idx="21724">
                        <c:v>44832.217118055552</c:v>
                      </c:pt>
                      <c:pt idx="21725">
                        <c:v>44832.217129629629</c:v>
                      </c:pt>
                      <c:pt idx="21726">
                        <c:v>44832.217141203706</c:v>
                      </c:pt>
                      <c:pt idx="21727">
                        <c:v>44832.217152777775</c:v>
                      </c:pt>
                      <c:pt idx="21728">
                        <c:v>44832.217164351852</c:v>
                      </c:pt>
                      <c:pt idx="21729">
                        <c:v>44832.217175925929</c:v>
                      </c:pt>
                      <c:pt idx="21730">
                        <c:v>44832.217187499999</c:v>
                      </c:pt>
                      <c:pt idx="21731">
                        <c:v>44832.217199074075</c:v>
                      </c:pt>
                      <c:pt idx="21732">
                        <c:v>44832.217210648145</c:v>
                      </c:pt>
                      <c:pt idx="21733">
                        <c:v>44832.217222222222</c:v>
                      </c:pt>
                      <c:pt idx="21734">
                        <c:v>44832.217233796298</c:v>
                      </c:pt>
                      <c:pt idx="21735">
                        <c:v>44832.217245370368</c:v>
                      </c:pt>
                      <c:pt idx="21736">
                        <c:v>44832.217256944445</c:v>
                      </c:pt>
                      <c:pt idx="21737">
                        <c:v>44832.217268518521</c:v>
                      </c:pt>
                      <c:pt idx="21738">
                        <c:v>44832.217280092591</c:v>
                      </c:pt>
                      <c:pt idx="21739">
                        <c:v>44832.217291666668</c:v>
                      </c:pt>
                      <c:pt idx="21740">
                        <c:v>44832.217303240737</c:v>
                      </c:pt>
                      <c:pt idx="21741">
                        <c:v>44832.217314814814</c:v>
                      </c:pt>
                      <c:pt idx="21742">
                        <c:v>44832.217326388891</c:v>
                      </c:pt>
                      <c:pt idx="21743">
                        <c:v>44832.21733796296</c:v>
                      </c:pt>
                      <c:pt idx="21744">
                        <c:v>44832.217361111114</c:v>
                      </c:pt>
                      <c:pt idx="21745">
                        <c:v>44832.217372685183</c:v>
                      </c:pt>
                      <c:pt idx="21746">
                        <c:v>44832.21738425926</c:v>
                      </c:pt>
                      <c:pt idx="21747">
                        <c:v>44832.217395833337</c:v>
                      </c:pt>
                      <c:pt idx="21748">
                        <c:v>44832.217407407406</c:v>
                      </c:pt>
                      <c:pt idx="21749">
                        <c:v>44832.217418981483</c:v>
                      </c:pt>
                      <c:pt idx="21750">
                        <c:v>44832.217430555553</c:v>
                      </c:pt>
                      <c:pt idx="21751">
                        <c:v>44832.217442129629</c:v>
                      </c:pt>
                      <c:pt idx="21752">
                        <c:v>44832.217453703706</c:v>
                      </c:pt>
                      <c:pt idx="21753">
                        <c:v>44832.217465277776</c:v>
                      </c:pt>
                      <c:pt idx="21754">
                        <c:v>44832.217476851853</c:v>
                      </c:pt>
                      <c:pt idx="21755">
                        <c:v>44832.217488425929</c:v>
                      </c:pt>
                      <c:pt idx="21756">
                        <c:v>44832.217499999999</c:v>
                      </c:pt>
                      <c:pt idx="21757">
                        <c:v>44832.217499999999</c:v>
                      </c:pt>
                      <c:pt idx="21758">
                        <c:v>44832.217511574076</c:v>
                      </c:pt>
                      <c:pt idx="21759">
                        <c:v>44832.217523148145</c:v>
                      </c:pt>
                      <c:pt idx="21760">
                        <c:v>44832.217534722222</c:v>
                      </c:pt>
                      <c:pt idx="21761">
                        <c:v>44832.217546296299</c:v>
                      </c:pt>
                      <c:pt idx="21762">
                        <c:v>44832.217569444445</c:v>
                      </c:pt>
                      <c:pt idx="21763">
                        <c:v>44832.217581018522</c:v>
                      </c:pt>
                      <c:pt idx="21764">
                        <c:v>44832.217592592591</c:v>
                      </c:pt>
                      <c:pt idx="21765">
                        <c:v>44832.217604166668</c:v>
                      </c:pt>
                      <c:pt idx="21766">
                        <c:v>44832.217615740738</c:v>
                      </c:pt>
                      <c:pt idx="21767">
                        <c:v>44832.217627314814</c:v>
                      </c:pt>
                      <c:pt idx="21768">
                        <c:v>44832.217638888891</c:v>
                      </c:pt>
                      <c:pt idx="21769">
                        <c:v>44832.217650462961</c:v>
                      </c:pt>
                      <c:pt idx="21770">
                        <c:v>44832.217662037037</c:v>
                      </c:pt>
                      <c:pt idx="21771">
                        <c:v>44832.217673611114</c:v>
                      </c:pt>
                      <c:pt idx="21772">
                        <c:v>44832.217685185184</c:v>
                      </c:pt>
                      <c:pt idx="21773">
                        <c:v>44832.21769675926</c:v>
                      </c:pt>
                      <c:pt idx="21774">
                        <c:v>44832.21770833333</c:v>
                      </c:pt>
                      <c:pt idx="21775">
                        <c:v>44832.217719907407</c:v>
                      </c:pt>
                      <c:pt idx="21776">
                        <c:v>44832.217731481483</c:v>
                      </c:pt>
                      <c:pt idx="21777">
                        <c:v>44832.217743055553</c:v>
                      </c:pt>
                      <c:pt idx="21778">
                        <c:v>44832.21775462963</c:v>
                      </c:pt>
                      <c:pt idx="21779">
                        <c:v>44832.217766203707</c:v>
                      </c:pt>
                      <c:pt idx="21780">
                        <c:v>44832.217777777776</c:v>
                      </c:pt>
                      <c:pt idx="21781">
                        <c:v>44832.217789351853</c:v>
                      </c:pt>
                      <c:pt idx="21782">
                        <c:v>44832.217800925922</c:v>
                      </c:pt>
                      <c:pt idx="21783">
                        <c:v>44832.217812499999</c:v>
                      </c:pt>
                      <c:pt idx="21784">
                        <c:v>44832.217824074076</c:v>
                      </c:pt>
                      <c:pt idx="21785">
                        <c:v>44832.217835648145</c:v>
                      </c:pt>
                      <c:pt idx="21786">
                        <c:v>44832.217847222222</c:v>
                      </c:pt>
                      <c:pt idx="21787">
                        <c:v>44832.217858796299</c:v>
                      </c:pt>
                      <c:pt idx="21788">
                        <c:v>44832.217870370368</c:v>
                      </c:pt>
                      <c:pt idx="21789">
                        <c:v>44832.217881944445</c:v>
                      </c:pt>
                      <c:pt idx="21790">
                        <c:v>44832.217893518522</c:v>
                      </c:pt>
                      <c:pt idx="21791">
                        <c:v>44832.217905092592</c:v>
                      </c:pt>
                      <c:pt idx="21792">
                        <c:v>44832.217916666668</c:v>
                      </c:pt>
                      <c:pt idx="21793">
                        <c:v>44832.217928240738</c:v>
                      </c:pt>
                      <c:pt idx="21794">
                        <c:v>44832.217939814815</c:v>
                      </c:pt>
                      <c:pt idx="21795">
                        <c:v>44832.217951388891</c:v>
                      </c:pt>
                      <c:pt idx="21796">
                        <c:v>44832.217962962961</c:v>
                      </c:pt>
                      <c:pt idx="21797">
                        <c:v>44832.217974537038</c:v>
                      </c:pt>
                      <c:pt idx="21798">
                        <c:v>44832.217986111114</c:v>
                      </c:pt>
                      <c:pt idx="21799">
                        <c:v>44832.217997685184</c:v>
                      </c:pt>
                      <c:pt idx="21800">
                        <c:v>44832.218009259261</c:v>
                      </c:pt>
                      <c:pt idx="21801">
                        <c:v>44832.21802083333</c:v>
                      </c:pt>
                      <c:pt idx="21802">
                        <c:v>44832.218032407407</c:v>
                      </c:pt>
                      <c:pt idx="21803">
                        <c:v>44832.218043981484</c:v>
                      </c:pt>
                      <c:pt idx="21804">
                        <c:v>44832.218055555553</c:v>
                      </c:pt>
                      <c:pt idx="21805">
                        <c:v>44832.21806712963</c:v>
                      </c:pt>
                      <c:pt idx="21806">
                        <c:v>44832.218078703707</c:v>
                      </c:pt>
                      <c:pt idx="21807">
                        <c:v>44832.218090277776</c:v>
                      </c:pt>
                      <c:pt idx="21808">
                        <c:v>44832.218101851853</c:v>
                      </c:pt>
                      <c:pt idx="21809">
                        <c:v>44832.218113425923</c:v>
                      </c:pt>
                      <c:pt idx="21810">
                        <c:v>44832.218124999999</c:v>
                      </c:pt>
                      <c:pt idx="21811">
                        <c:v>44832.218136574076</c:v>
                      </c:pt>
                      <c:pt idx="21812">
                        <c:v>44832.218148148146</c:v>
                      </c:pt>
                      <c:pt idx="21813">
                        <c:v>44832.218159722222</c:v>
                      </c:pt>
                      <c:pt idx="21814">
                        <c:v>44832.218171296299</c:v>
                      </c:pt>
                      <c:pt idx="21815">
                        <c:v>44832.218182870369</c:v>
                      </c:pt>
                      <c:pt idx="21816">
                        <c:v>44832.218194444446</c:v>
                      </c:pt>
                      <c:pt idx="21817">
                        <c:v>44832.218206018515</c:v>
                      </c:pt>
                      <c:pt idx="21818">
                        <c:v>44832.218217592592</c:v>
                      </c:pt>
                      <c:pt idx="21819">
                        <c:v>44832.218229166669</c:v>
                      </c:pt>
                      <c:pt idx="21820">
                        <c:v>44832.218240740738</c:v>
                      </c:pt>
                      <c:pt idx="21821">
                        <c:v>44832.218252314815</c:v>
                      </c:pt>
                      <c:pt idx="21822">
                        <c:v>44832.218263888892</c:v>
                      </c:pt>
                      <c:pt idx="21823">
                        <c:v>44832.218275462961</c:v>
                      </c:pt>
                      <c:pt idx="21824">
                        <c:v>44832.218287037038</c:v>
                      </c:pt>
                      <c:pt idx="21825">
                        <c:v>44832.218298611115</c:v>
                      </c:pt>
                      <c:pt idx="21826">
                        <c:v>44832.218310185184</c:v>
                      </c:pt>
                      <c:pt idx="21827">
                        <c:v>44832.218321759261</c:v>
                      </c:pt>
                      <c:pt idx="21828">
                        <c:v>44832.218333333331</c:v>
                      </c:pt>
                      <c:pt idx="21829">
                        <c:v>44832.218344907407</c:v>
                      </c:pt>
                      <c:pt idx="21830">
                        <c:v>44832.218356481484</c:v>
                      </c:pt>
                      <c:pt idx="21831">
                        <c:v>44832.218368055554</c:v>
                      </c:pt>
                      <c:pt idx="21832">
                        <c:v>44832.21837962963</c:v>
                      </c:pt>
                      <c:pt idx="21833">
                        <c:v>44832.218391203707</c:v>
                      </c:pt>
                      <c:pt idx="21834">
                        <c:v>44832.218402777777</c:v>
                      </c:pt>
                      <c:pt idx="21835">
                        <c:v>44832.218414351853</c:v>
                      </c:pt>
                      <c:pt idx="21836">
                        <c:v>44832.218425925923</c:v>
                      </c:pt>
                      <c:pt idx="21837">
                        <c:v>44832.2184375</c:v>
                      </c:pt>
                      <c:pt idx="21838">
                        <c:v>44832.218449074076</c:v>
                      </c:pt>
                      <c:pt idx="21839">
                        <c:v>44832.218460648146</c:v>
                      </c:pt>
                      <c:pt idx="21840">
                        <c:v>44832.218472222223</c:v>
                      </c:pt>
                      <c:pt idx="21841">
                        <c:v>44832.2184837963</c:v>
                      </c:pt>
                      <c:pt idx="21842">
                        <c:v>44832.218495370369</c:v>
                      </c:pt>
                      <c:pt idx="21843">
                        <c:v>44832.218506944446</c:v>
                      </c:pt>
                      <c:pt idx="21844">
                        <c:v>44832.218518518515</c:v>
                      </c:pt>
                      <c:pt idx="21845">
                        <c:v>44832.218530092592</c:v>
                      </c:pt>
                      <c:pt idx="21846">
                        <c:v>44832.218541666669</c:v>
                      </c:pt>
                      <c:pt idx="21847">
                        <c:v>44832.218553240738</c:v>
                      </c:pt>
                      <c:pt idx="21848">
                        <c:v>44832.218564814815</c:v>
                      </c:pt>
                      <c:pt idx="21849">
                        <c:v>44832.218576388892</c:v>
                      </c:pt>
                      <c:pt idx="21850">
                        <c:v>44832.218587962961</c:v>
                      </c:pt>
                      <c:pt idx="21851">
                        <c:v>44832.218599537038</c:v>
                      </c:pt>
                      <c:pt idx="21852">
                        <c:v>44832.218611111108</c:v>
                      </c:pt>
                      <c:pt idx="21853">
                        <c:v>44832.218622685185</c:v>
                      </c:pt>
                      <c:pt idx="21854">
                        <c:v>44832.218634259261</c:v>
                      </c:pt>
                      <c:pt idx="21855">
                        <c:v>44832.218645833331</c:v>
                      </c:pt>
                      <c:pt idx="21856">
                        <c:v>44832.218657407408</c:v>
                      </c:pt>
                      <c:pt idx="21857">
                        <c:v>44832.218668981484</c:v>
                      </c:pt>
                      <c:pt idx="21858">
                        <c:v>44832.218680555554</c:v>
                      </c:pt>
                      <c:pt idx="21859">
                        <c:v>44832.218692129631</c:v>
                      </c:pt>
                      <c:pt idx="21860">
                        <c:v>44832.2187037037</c:v>
                      </c:pt>
                      <c:pt idx="21861">
                        <c:v>44832.218715277777</c:v>
                      </c:pt>
                      <c:pt idx="21862">
                        <c:v>44832.218726851854</c:v>
                      </c:pt>
                      <c:pt idx="21863">
                        <c:v>44832.218738425923</c:v>
                      </c:pt>
                      <c:pt idx="21864">
                        <c:v>44832.21875</c:v>
                      </c:pt>
                      <c:pt idx="21865">
                        <c:v>44832.218761574077</c:v>
                      </c:pt>
                      <c:pt idx="21866">
                        <c:v>44832.218773148146</c:v>
                      </c:pt>
                      <c:pt idx="21867">
                        <c:v>44832.218784722223</c:v>
                      </c:pt>
                      <c:pt idx="21868">
                        <c:v>44832.2187962963</c:v>
                      </c:pt>
                      <c:pt idx="21869">
                        <c:v>44832.218807870369</c:v>
                      </c:pt>
                      <c:pt idx="21870">
                        <c:v>44832.218819444446</c:v>
                      </c:pt>
                      <c:pt idx="21871">
                        <c:v>44832.218831018516</c:v>
                      </c:pt>
                      <c:pt idx="21872">
                        <c:v>44832.218842592592</c:v>
                      </c:pt>
                      <c:pt idx="21873">
                        <c:v>44832.218854166669</c:v>
                      </c:pt>
                      <c:pt idx="21874">
                        <c:v>44832.218865740739</c:v>
                      </c:pt>
                      <c:pt idx="21875">
                        <c:v>44832.218877314815</c:v>
                      </c:pt>
                      <c:pt idx="21876">
                        <c:v>44832.218888888892</c:v>
                      </c:pt>
                      <c:pt idx="21877">
                        <c:v>44832.218900462962</c:v>
                      </c:pt>
                      <c:pt idx="21878">
                        <c:v>44832.218912037039</c:v>
                      </c:pt>
                      <c:pt idx="21879">
                        <c:v>44832.218923611108</c:v>
                      </c:pt>
                      <c:pt idx="21880">
                        <c:v>44832.218935185185</c:v>
                      </c:pt>
                      <c:pt idx="21881">
                        <c:v>44832.218946759262</c:v>
                      </c:pt>
                      <c:pt idx="21882">
                        <c:v>44832.218958333331</c:v>
                      </c:pt>
                      <c:pt idx="21883">
                        <c:v>44832.218969907408</c:v>
                      </c:pt>
                      <c:pt idx="21884">
                        <c:v>44832.218981481485</c:v>
                      </c:pt>
                      <c:pt idx="21885">
                        <c:v>44832.218993055554</c:v>
                      </c:pt>
                      <c:pt idx="21886">
                        <c:v>44832.219004629631</c:v>
                      </c:pt>
                      <c:pt idx="21887">
                        <c:v>44832.2190162037</c:v>
                      </c:pt>
                      <c:pt idx="21888">
                        <c:v>44832.219027777777</c:v>
                      </c:pt>
                      <c:pt idx="21889">
                        <c:v>44832.219039351854</c:v>
                      </c:pt>
                      <c:pt idx="21890">
                        <c:v>44832.219050925924</c:v>
                      </c:pt>
                      <c:pt idx="21891">
                        <c:v>44832.2190625</c:v>
                      </c:pt>
                      <c:pt idx="21892">
                        <c:v>44832.219074074077</c:v>
                      </c:pt>
                      <c:pt idx="21893">
                        <c:v>44832.219085648147</c:v>
                      </c:pt>
                      <c:pt idx="21894">
                        <c:v>44832.219097222223</c:v>
                      </c:pt>
                      <c:pt idx="21895">
                        <c:v>44832.219108796293</c:v>
                      </c:pt>
                      <c:pt idx="21896">
                        <c:v>44832.21912037037</c:v>
                      </c:pt>
                      <c:pt idx="21897">
                        <c:v>44832.219131944446</c:v>
                      </c:pt>
                      <c:pt idx="21898">
                        <c:v>44832.219143518516</c:v>
                      </c:pt>
                      <c:pt idx="21899">
                        <c:v>44832.219155092593</c:v>
                      </c:pt>
                      <c:pt idx="21900">
                        <c:v>44832.219166666669</c:v>
                      </c:pt>
                      <c:pt idx="21901">
                        <c:v>44832.219178240739</c:v>
                      </c:pt>
                      <c:pt idx="21902">
                        <c:v>44832.219189814816</c:v>
                      </c:pt>
                      <c:pt idx="21903">
                        <c:v>44832.219201388885</c:v>
                      </c:pt>
                      <c:pt idx="21904">
                        <c:v>44832.219212962962</c:v>
                      </c:pt>
                      <c:pt idx="21905">
                        <c:v>44832.219224537039</c:v>
                      </c:pt>
                      <c:pt idx="21906">
                        <c:v>44832.219236111108</c:v>
                      </c:pt>
                      <c:pt idx="21907">
                        <c:v>44832.219247685185</c:v>
                      </c:pt>
                      <c:pt idx="21908">
                        <c:v>44832.219259259262</c:v>
                      </c:pt>
                      <c:pt idx="21909">
                        <c:v>44832.219270833331</c:v>
                      </c:pt>
                      <c:pt idx="21910">
                        <c:v>44832.219282407408</c:v>
                      </c:pt>
                      <c:pt idx="21911">
                        <c:v>44832.219293981485</c:v>
                      </c:pt>
                      <c:pt idx="21912">
                        <c:v>44832.219305555554</c:v>
                      </c:pt>
                      <c:pt idx="21913">
                        <c:v>44832.219317129631</c:v>
                      </c:pt>
                      <c:pt idx="21914">
                        <c:v>44832.219328703701</c:v>
                      </c:pt>
                      <c:pt idx="21915">
                        <c:v>44832.219340277778</c:v>
                      </c:pt>
                      <c:pt idx="21916">
                        <c:v>44832.219351851854</c:v>
                      </c:pt>
                      <c:pt idx="21917">
                        <c:v>44832.219363425924</c:v>
                      </c:pt>
                      <c:pt idx="21918">
                        <c:v>44832.219375000001</c:v>
                      </c:pt>
                      <c:pt idx="21919">
                        <c:v>44832.219386574077</c:v>
                      </c:pt>
                      <c:pt idx="21920">
                        <c:v>44832.219398148147</c:v>
                      </c:pt>
                      <c:pt idx="21921">
                        <c:v>44832.219409722224</c:v>
                      </c:pt>
                      <c:pt idx="21922">
                        <c:v>44832.219421296293</c:v>
                      </c:pt>
                      <c:pt idx="21923">
                        <c:v>44832.21943287037</c:v>
                      </c:pt>
                      <c:pt idx="21924">
                        <c:v>44832.219444444447</c:v>
                      </c:pt>
                      <c:pt idx="21925">
                        <c:v>44832.219456018516</c:v>
                      </c:pt>
                      <c:pt idx="21926">
                        <c:v>44832.219467592593</c:v>
                      </c:pt>
                      <c:pt idx="21927">
                        <c:v>44832.21947916667</c:v>
                      </c:pt>
                      <c:pt idx="21928">
                        <c:v>44832.219490740739</c:v>
                      </c:pt>
                      <c:pt idx="21929">
                        <c:v>44832.219502314816</c:v>
                      </c:pt>
                      <c:pt idx="21930">
                        <c:v>44832.219513888886</c:v>
                      </c:pt>
                      <c:pt idx="21931">
                        <c:v>44832.219525462962</c:v>
                      </c:pt>
                      <c:pt idx="21932">
                        <c:v>44832.219537037039</c:v>
                      </c:pt>
                      <c:pt idx="21933">
                        <c:v>44832.219548611109</c:v>
                      </c:pt>
                      <c:pt idx="21934">
                        <c:v>44832.219560185185</c:v>
                      </c:pt>
                      <c:pt idx="21935">
                        <c:v>44832.219571759262</c:v>
                      </c:pt>
                      <c:pt idx="21936">
                        <c:v>44832.219583333332</c:v>
                      </c:pt>
                      <c:pt idx="21937">
                        <c:v>44832.219594907408</c:v>
                      </c:pt>
                      <c:pt idx="21938">
                        <c:v>44832.219606481478</c:v>
                      </c:pt>
                      <c:pt idx="21939">
                        <c:v>44832.219618055555</c:v>
                      </c:pt>
                      <c:pt idx="21940">
                        <c:v>44832.219629629632</c:v>
                      </c:pt>
                      <c:pt idx="21941">
                        <c:v>44832.219641203701</c:v>
                      </c:pt>
                      <c:pt idx="21942">
                        <c:v>44832.219652777778</c:v>
                      </c:pt>
                      <c:pt idx="21943">
                        <c:v>44832.219664351855</c:v>
                      </c:pt>
                      <c:pt idx="21944">
                        <c:v>44832.219675925924</c:v>
                      </c:pt>
                      <c:pt idx="21945">
                        <c:v>44832.219687500001</c:v>
                      </c:pt>
                      <c:pt idx="21946">
                        <c:v>44832.219699074078</c:v>
                      </c:pt>
                      <c:pt idx="21947">
                        <c:v>44832.219710648147</c:v>
                      </c:pt>
                      <c:pt idx="21948">
                        <c:v>44832.219722222224</c:v>
                      </c:pt>
                      <c:pt idx="21949">
                        <c:v>44832.219733796293</c:v>
                      </c:pt>
                      <c:pt idx="21950">
                        <c:v>44832.219756944447</c:v>
                      </c:pt>
                      <c:pt idx="21951">
                        <c:v>44832.219768518517</c:v>
                      </c:pt>
                      <c:pt idx="21952">
                        <c:v>44832.219780092593</c:v>
                      </c:pt>
                      <c:pt idx="21953">
                        <c:v>44832.21979166667</c:v>
                      </c:pt>
                      <c:pt idx="21954">
                        <c:v>44832.21980324074</c:v>
                      </c:pt>
                      <c:pt idx="21955">
                        <c:v>44832.219814814816</c:v>
                      </c:pt>
                      <c:pt idx="21956">
                        <c:v>44832.219826388886</c:v>
                      </c:pt>
                      <c:pt idx="21957">
                        <c:v>44832.219837962963</c:v>
                      </c:pt>
                      <c:pt idx="21958">
                        <c:v>44832.219849537039</c:v>
                      </c:pt>
                      <c:pt idx="21959">
                        <c:v>44832.219861111109</c:v>
                      </c:pt>
                      <c:pt idx="21960">
                        <c:v>44832.219872685186</c:v>
                      </c:pt>
                      <c:pt idx="21961">
                        <c:v>44832.219884259262</c:v>
                      </c:pt>
                      <c:pt idx="21962">
                        <c:v>44832.219895833332</c:v>
                      </c:pt>
                      <c:pt idx="21963">
                        <c:v>44832.219907407409</c:v>
                      </c:pt>
                      <c:pt idx="21964">
                        <c:v>44832.219918981478</c:v>
                      </c:pt>
                      <c:pt idx="21965">
                        <c:v>44832.219930555555</c:v>
                      </c:pt>
                      <c:pt idx="21966">
                        <c:v>44832.219930555555</c:v>
                      </c:pt>
                      <c:pt idx="21967">
                        <c:v>44832.219942129632</c:v>
                      </c:pt>
                      <c:pt idx="21968">
                        <c:v>44832.219965277778</c:v>
                      </c:pt>
                      <c:pt idx="21969">
                        <c:v>44832.219976851855</c:v>
                      </c:pt>
                      <c:pt idx="21970">
                        <c:v>44832.219988425924</c:v>
                      </c:pt>
                      <c:pt idx="21971">
                        <c:v>44832.22</c:v>
                      </c:pt>
                      <c:pt idx="21972">
                        <c:v>44832.220011574071</c:v>
                      </c:pt>
                      <c:pt idx="21973">
                        <c:v>44832.220023148147</c:v>
                      </c:pt>
                      <c:pt idx="21974">
                        <c:v>44832.220034722224</c:v>
                      </c:pt>
                      <c:pt idx="21975">
                        <c:v>44832.220046296294</c:v>
                      </c:pt>
                      <c:pt idx="21976">
                        <c:v>44832.220057870371</c:v>
                      </c:pt>
                      <c:pt idx="21977">
                        <c:v>44832.220069444447</c:v>
                      </c:pt>
                      <c:pt idx="21978">
                        <c:v>44832.220081018517</c:v>
                      </c:pt>
                      <c:pt idx="21979">
                        <c:v>44832.220092592594</c:v>
                      </c:pt>
                      <c:pt idx="21980">
                        <c:v>44832.220104166663</c:v>
                      </c:pt>
                      <c:pt idx="21981">
                        <c:v>44832.22011574074</c:v>
                      </c:pt>
                      <c:pt idx="21982">
                        <c:v>44832.220127314817</c:v>
                      </c:pt>
                      <c:pt idx="21983">
                        <c:v>44832.220138888886</c:v>
                      </c:pt>
                      <c:pt idx="21984">
                        <c:v>44832.220150462963</c:v>
                      </c:pt>
                      <c:pt idx="21985">
                        <c:v>44832.22016203704</c:v>
                      </c:pt>
                      <c:pt idx="21986">
                        <c:v>44832.220173611109</c:v>
                      </c:pt>
                      <c:pt idx="21987">
                        <c:v>44832.220185185186</c:v>
                      </c:pt>
                      <c:pt idx="21988">
                        <c:v>44832.220196759263</c:v>
                      </c:pt>
                      <c:pt idx="21989">
                        <c:v>44832.220208333332</c:v>
                      </c:pt>
                      <c:pt idx="21990">
                        <c:v>44832.220219907409</c:v>
                      </c:pt>
                      <c:pt idx="21991">
                        <c:v>44832.220231481479</c:v>
                      </c:pt>
                      <c:pt idx="21992">
                        <c:v>44832.220243055555</c:v>
                      </c:pt>
                      <c:pt idx="21993">
                        <c:v>44832.220254629632</c:v>
                      </c:pt>
                      <c:pt idx="21994">
                        <c:v>44832.220266203702</c:v>
                      </c:pt>
                      <c:pt idx="21995">
                        <c:v>44832.220277777778</c:v>
                      </c:pt>
                      <c:pt idx="21996">
                        <c:v>44832.220289351855</c:v>
                      </c:pt>
                      <c:pt idx="21997">
                        <c:v>44832.220300925925</c:v>
                      </c:pt>
                      <c:pt idx="21998">
                        <c:v>44832.220312500001</c:v>
                      </c:pt>
                      <c:pt idx="21999">
                        <c:v>44832.220324074071</c:v>
                      </c:pt>
                      <c:pt idx="22000">
                        <c:v>44832.220335648148</c:v>
                      </c:pt>
                      <c:pt idx="22001">
                        <c:v>44832.220347222225</c:v>
                      </c:pt>
                      <c:pt idx="22002">
                        <c:v>44832.220358796294</c:v>
                      </c:pt>
                      <c:pt idx="22003">
                        <c:v>44832.220370370371</c:v>
                      </c:pt>
                      <c:pt idx="22004">
                        <c:v>44832.220381944448</c:v>
                      </c:pt>
                      <c:pt idx="22005">
                        <c:v>44832.220393518517</c:v>
                      </c:pt>
                      <c:pt idx="22006">
                        <c:v>44832.220405092594</c:v>
                      </c:pt>
                      <c:pt idx="22007">
                        <c:v>44832.220416666663</c:v>
                      </c:pt>
                      <c:pt idx="22008">
                        <c:v>44832.22042824074</c:v>
                      </c:pt>
                      <c:pt idx="22009">
                        <c:v>44832.220439814817</c:v>
                      </c:pt>
                      <c:pt idx="22010">
                        <c:v>44832.220451388886</c:v>
                      </c:pt>
                      <c:pt idx="22011">
                        <c:v>44832.220462962963</c:v>
                      </c:pt>
                      <c:pt idx="22012">
                        <c:v>44832.22047453704</c:v>
                      </c:pt>
                      <c:pt idx="22013">
                        <c:v>44832.220486111109</c:v>
                      </c:pt>
                      <c:pt idx="22014">
                        <c:v>44832.220497685186</c:v>
                      </c:pt>
                      <c:pt idx="22015">
                        <c:v>44832.220509259256</c:v>
                      </c:pt>
                      <c:pt idx="22016">
                        <c:v>44832.220520833333</c:v>
                      </c:pt>
                      <c:pt idx="22017">
                        <c:v>44832.220532407409</c:v>
                      </c:pt>
                      <c:pt idx="22018">
                        <c:v>44832.220543981479</c:v>
                      </c:pt>
                      <c:pt idx="22019">
                        <c:v>44832.220555555556</c:v>
                      </c:pt>
                      <c:pt idx="22020">
                        <c:v>44832.220567129632</c:v>
                      </c:pt>
                      <c:pt idx="22021">
                        <c:v>44832.220578703702</c:v>
                      </c:pt>
                      <c:pt idx="22022">
                        <c:v>44832.220590277779</c:v>
                      </c:pt>
                      <c:pt idx="22023">
                        <c:v>44832.220601851855</c:v>
                      </c:pt>
                      <c:pt idx="22024">
                        <c:v>44832.220613425925</c:v>
                      </c:pt>
                      <c:pt idx="22025">
                        <c:v>44832.220625000002</c:v>
                      </c:pt>
                      <c:pt idx="22026">
                        <c:v>44832.220636574071</c:v>
                      </c:pt>
                      <c:pt idx="22027">
                        <c:v>44832.220648148148</c:v>
                      </c:pt>
                      <c:pt idx="22028">
                        <c:v>44832.220659722225</c:v>
                      </c:pt>
                      <c:pt idx="22029">
                        <c:v>44832.220671296294</c:v>
                      </c:pt>
                      <c:pt idx="22030">
                        <c:v>44832.220682870371</c:v>
                      </c:pt>
                      <c:pt idx="22031">
                        <c:v>44832.220694444448</c:v>
                      </c:pt>
                      <c:pt idx="22032">
                        <c:v>44832.220706018517</c:v>
                      </c:pt>
                      <c:pt idx="22033">
                        <c:v>44832.220717592594</c:v>
                      </c:pt>
                      <c:pt idx="22034">
                        <c:v>44832.220729166664</c:v>
                      </c:pt>
                      <c:pt idx="22035">
                        <c:v>44832.22074074074</c:v>
                      </c:pt>
                      <c:pt idx="22036">
                        <c:v>44832.220752314817</c:v>
                      </c:pt>
                      <c:pt idx="22037">
                        <c:v>44832.220763888887</c:v>
                      </c:pt>
                      <c:pt idx="22038">
                        <c:v>44832.220775462964</c:v>
                      </c:pt>
                      <c:pt idx="22039">
                        <c:v>44832.22078703704</c:v>
                      </c:pt>
                      <c:pt idx="22040">
                        <c:v>44832.22079861111</c:v>
                      </c:pt>
                      <c:pt idx="22041">
                        <c:v>44832.220810185187</c:v>
                      </c:pt>
                      <c:pt idx="22042">
                        <c:v>44832.220821759256</c:v>
                      </c:pt>
                      <c:pt idx="22043">
                        <c:v>44832.220833333333</c:v>
                      </c:pt>
                      <c:pt idx="22044">
                        <c:v>44832.22084490741</c:v>
                      </c:pt>
                      <c:pt idx="22045">
                        <c:v>44832.220856481479</c:v>
                      </c:pt>
                      <c:pt idx="22046">
                        <c:v>44832.220868055556</c:v>
                      </c:pt>
                      <c:pt idx="22047">
                        <c:v>44832.220879629633</c:v>
                      </c:pt>
                      <c:pt idx="22048">
                        <c:v>44832.220891203702</c:v>
                      </c:pt>
                      <c:pt idx="22049">
                        <c:v>44832.220902777779</c:v>
                      </c:pt>
                      <c:pt idx="22050">
                        <c:v>44832.220914351848</c:v>
                      </c:pt>
                      <c:pt idx="22051">
                        <c:v>44832.220925925925</c:v>
                      </c:pt>
                      <c:pt idx="22052">
                        <c:v>44832.220937500002</c:v>
                      </c:pt>
                      <c:pt idx="22053">
                        <c:v>44832.220949074072</c:v>
                      </c:pt>
                      <c:pt idx="22054">
                        <c:v>44832.220960648148</c:v>
                      </c:pt>
                      <c:pt idx="22055">
                        <c:v>44832.220972222225</c:v>
                      </c:pt>
                      <c:pt idx="22056">
                        <c:v>44832.220983796295</c:v>
                      </c:pt>
                      <c:pt idx="22057">
                        <c:v>44832.220995370371</c:v>
                      </c:pt>
                      <c:pt idx="22058">
                        <c:v>44832.221006944441</c:v>
                      </c:pt>
                      <c:pt idx="22059">
                        <c:v>44832.221018518518</c:v>
                      </c:pt>
                      <c:pt idx="22060">
                        <c:v>44832.221030092594</c:v>
                      </c:pt>
                      <c:pt idx="22061">
                        <c:v>44832.221041666664</c:v>
                      </c:pt>
                      <c:pt idx="22062">
                        <c:v>44832.221053240741</c:v>
                      </c:pt>
                      <c:pt idx="22063">
                        <c:v>44832.221064814818</c:v>
                      </c:pt>
                      <c:pt idx="22064">
                        <c:v>44832.221076388887</c:v>
                      </c:pt>
                      <c:pt idx="22065">
                        <c:v>44832.221087962964</c:v>
                      </c:pt>
                      <c:pt idx="22066">
                        <c:v>44832.221099537041</c:v>
                      </c:pt>
                      <c:pt idx="22067">
                        <c:v>44832.22111111111</c:v>
                      </c:pt>
                      <c:pt idx="22068">
                        <c:v>44832.221122685187</c:v>
                      </c:pt>
                      <c:pt idx="22069">
                        <c:v>44832.221134259256</c:v>
                      </c:pt>
                      <c:pt idx="22070">
                        <c:v>44832.221145833333</c:v>
                      </c:pt>
                      <c:pt idx="22071">
                        <c:v>44832.22115740741</c:v>
                      </c:pt>
                      <c:pt idx="22072">
                        <c:v>44832.221168981479</c:v>
                      </c:pt>
                      <c:pt idx="22073">
                        <c:v>44832.221180555556</c:v>
                      </c:pt>
                      <c:pt idx="22074">
                        <c:v>44832.221192129633</c:v>
                      </c:pt>
                      <c:pt idx="22075">
                        <c:v>44832.221203703702</c:v>
                      </c:pt>
                      <c:pt idx="22076">
                        <c:v>44832.221215277779</c:v>
                      </c:pt>
                      <c:pt idx="22077">
                        <c:v>44832.221226851849</c:v>
                      </c:pt>
                      <c:pt idx="22078">
                        <c:v>44832.221238425926</c:v>
                      </c:pt>
                      <c:pt idx="22079">
                        <c:v>44832.221250000002</c:v>
                      </c:pt>
                      <c:pt idx="22080">
                        <c:v>44832.221261574072</c:v>
                      </c:pt>
                      <c:pt idx="22081">
                        <c:v>44832.221273148149</c:v>
                      </c:pt>
                      <c:pt idx="22082">
                        <c:v>44832.221284722225</c:v>
                      </c:pt>
                      <c:pt idx="22083">
                        <c:v>44832.221296296295</c:v>
                      </c:pt>
                      <c:pt idx="22084">
                        <c:v>44832.221307870372</c:v>
                      </c:pt>
                      <c:pt idx="22085">
                        <c:v>44832.221319444441</c:v>
                      </c:pt>
                      <c:pt idx="22086">
                        <c:v>44832.221331018518</c:v>
                      </c:pt>
                      <c:pt idx="22087">
                        <c:v>44832.221342592595</c:v>
                      </c:pt>
                      <c:pt idx="22088">
                        <c:v>44832.221354166664</c:v>
                      </c:pt>
                      <c:pt idx="22089">
                        <c:v>44832.221365740741</c:v>
                      </c:pt>
                      <c:pt idx="22090">
                        <c:v>44832.221377314818</c:v>
                      </c:pt>
                      <c:pt idx="22091">
                        <c:v>44832.221388888887</c:v>
                      </c:pt>
                      <c:pt idx="22092">
                        <c:v>44832.221400462964</c:v>
                      </c:pt>
                      <c:pt idx="22093">
                        <c:v>44832.221412037034</c:v>
                      </c:pt>
                      <c:pt idx="22094">
                        <c:v>44832.22142361111</c:v>
                      </c:pt>
                      <c:pt idx="22095">
                        <c:v>44832.221435185187</c:v>
                      </c:pt>
                      <c:pt idx="22096">
                        <c:v>44832.221446759257</c:v>
                      </c:pt>
                      <c:pt idx="22097">
                        <c:v>44832.221458333333</c:v>
                      </c:pt>
                      <c:pt idx="22098">
                        <c:v>44832.22146990741</c:v>
                      </c:pt>
                      <c:pt idx="22099">
                        <c:v>44832.22148148148</c:v>
                      </c:pt>
                      <c:pt idx="22100">
                        <c:v>44832.221493055556</c:v>
                      </c:pt>
                      <c:pt idx="22101">
                        <c:v>44832.221504629626</c:v>
                      </c:pt>
                      <c:pt idx="22102">
                        <c:v>44832.221516203703</c:v>
                      </c:pt>
                      <c:pt idx="22103">
                        <c:v>44832.22152777778</c:v>
                      </c:pt>
                      <c:pt idx="22104">
                        <c:v>44832.221539351849</c:v>
                      </c:pt>
                      <c:pt idx="22105">
                        <c:v>44832.221550925926</c:v>
                      </c:pt>
                      <c:pt idx="22106">
                        <c:v>44832.221562500003</c:v>
                      </c:pt>
                      <c:pt idx="22107">
                        <c:v>44832.221574074072</c:v>
                      </c:pt>
                      <c:pt idx="22108">
                        <c:v>44832.221585648149</c:v>
                      </c:pt>
                      <c:pt idx="22109">
                        <c:v>44832.221597222226</c:v>
                      </c:pt>
                      <c:pt idx="22110">
                        <c:v>44832.221608796295</c:v>
                      </c:pt>
                      <c:pt idx="22111">
                        <c:v>44832.221620370372</c:v>
                      </c:pt>
                      <c:pt idx="22112">
                        <c:v>44832.221631944441</c:v>
                      </c:pt>
                      <c:pt idx="22113">
                        <c:v>44832.221643518518</c:v>
                      </c:pt>
                      <c:pt idx="22114">
                        <c:v>44832.221655092595</c:v>
                      </c:pt>
                      <c:pt idx="22115">
                        <c:v>44832.221666666665</c:v>
                      </c:pt>
                      <c:pt idx="22116">
                        <c:v>44832.221678240741</c:v>
                      </c:pt>
                      <c:pt idx="22117">
                        <c:v>44832.221689814818</c:v>
                      </c:pt>
                      <c:pt idx="22118">
                        <c:v>44832.221701388888</c:v>
                      </c:pt>
                      <c:pt idx="22119">
                        <c:v>44832.221712962964</c:v>
                      </c:pt>
                      <c:pt idx="22120">
                        <c:v>44832.221724537034</c:v>
                      </c:pt>
                      <c:pt idx="22121">
                        <c:v>44832.221736111111</c:v>
                      </c:pt>
                      <c:pt idx="22122">
                        <c:v>44832.221747685187</c:v>
                      </c:pt>
                      <c:pt idx="22123">
                        <c:v>44832.221759259257</c:v>
                      </c:pt>
                      <c:pt idx="22124">
                        <c:v>44832.221770833334</c:v>
                      </c:pt>
                      <c:pt idx="22125">
                        <c:v>44832.221782407411</c:v>
                      </c:pt>
                      <c:pt idx="22126">
                        <c:v>44832.22179398148</c:v>
                      </c:pt>
                      <c:pt idx="22127">
                        <c:v>44832.221805555557</c:v>
                      </c:pt>
                      <c:pt idx="22128">
                        <c:v>44832.221817129626</c:v>
                      </c:pt>
                      <c:pt idx="22129">
                        <c:v>44832.221828703703</c:v>
                      </c:pt>
                      <c:pt idx="22130">
                        <c:v>44832.22184027778</c:v>
                      </c:pt>
                      <c:pt idx="22131">
                        <c:v>44832.221851851849</c:v>
                      </c:pt>
                      <c:pt idx="22132">
                        <c:v>44832.221863425926</c:v>
                      </c:pt>
                      <c:pt idx="22133">
                        <c:v>44832.221875000003</c:v>
                      </c:pt>
                      <c:pt idx="22134">
                        <c:v>44832.221886574072</c:v>
                      </c:pt>
                      <c:pt idx="22135">
                        <c:v>44832.221898148149</c:v>
                      </c:pt>
                      <c:pt idx="22136">
                        <c:v>44832.221909722219</c:v>
                      </c:pt>
                      <c:pt idx="22137">
                        <c:v>44832.221921296295</c:v>
                      </c:pt>
                      <c:pt idx="22138">
                        <c:v>44832.221932870372</c:v>
                      </c:pt>
                      <c:pt idx="22139">
                        <c:v>44832.221944444442</c:v>
                      </c:pt>
                      <c:pt idx="22140">
                        <c:v>44832.221956018519</c:v>
                      </c:pt>
                      <c:pt idx="22141">
                        <c:v>44832.221967592595</c:v>
                      </c:pt>
                      <c:pt idx="22142">
                        <c:v>44832.221979166665</c:v>
                      </c:pt>
                      <c:pt idx="22143">
                        <c:v>44832.221990740742</c:v>
                      </c:pt>
                      <c:pt idx="22144">
                        <c:v>44832.222002314818</c:v>
                      </c:pt>
                      <c:pt idx="22145">
                        <c:v>44832.222013888888</c:v>
                      </c:pt>
                      <c:pt idx="22146">
                        <c:v>44832.222025462965</c:v>
                      </c:pt>
                      <c:pt idx="22147">
                        <c:v>44832.222037037034</c:v>
                      </c:pt>
                      <c:pt idx="22148">
                        <c:v>44832.222048611111</c:v>
                      </c:pt>
                      <c:pt idx="22149">
                        <c:v>44832.222060185188</c:v>
                      </c:pt>
                      <c:pt idx="22150">
                        <c:v>44832.222071759257</c:v>
                      </c:pt>
                      <c:pt idx="22151">
                        <c:v>44832.222083333334</c:v>
                      </c:pt>
                      <c:pt idx="22152">
                        <c:v>44832.222094907411</c:v>
                      </c:pt>
                      <c:pt idx="22153">
                        <c:v>44832.22210648148</c:v>
                      </c:pt>
                      <c:pt idx="22154">
                        <c:v>44832.222118055557</c:v>
                      </c:pt>
                      <c:pt idx="22155">
                        <c:v>44832.222129629627</c:v>
                      </c:pt>
                      <c:pt idx="22156">
                        <c:v>44832.222141203703</c:v>
                      </c:pt>
                      <c:pt idx="22157">
                        <c:v>44832.22216435185</c:v>
                      </c:pt>
                      <c:pt idx="22158">
                        <c:v>44832.222175925926</c:v>
                      </c:pt>
                      <c:pt idx="22159">
                        <c:v>44832.222187500003</c:v>
                      </c:pt>
                      <c:pt idx="22160">
                        <c:v>44832.222199074073</c:v>
                      </c:pt>
                      <c:pt idx="22161">
                        <c:v>44832.222210648149</c:v>
                      </c:pt>
                      <c:pt idx="22162">
                        <c:v>44832.222222222219</c:v>
                      </c:pt>
                      <c:pt idx="22163">
                        <c:v>44832.222233796296</c:v>
                      </c:pt>
                      <c:pt idx="22164">
                        <c:v>44832.222245370373</c:v>
                      </c:pt>
                      <c:pt idx="22165">
                        <c:v>44832.222256944442</c:v>
                      </c:pt>
                      <c:pt idx="22166">
                        <c:v>44832.222268518519</c:v>
                      </c:pt>
                      <c:pt idx="22167">
                        <c:v>44832.222280092596</c:v>
                      </c:pt>
                      <c:pt idx="22168">
                        <c:v>44832.222291666665</c:v>
                      </c:pt>
                      <c:pt idx="22169">
                        <c:v>44832.222303240742</c:v>
                      </c:pt>
                      <c:pt idx="22170">
                        <c:v>44832.222314814811</c:v>
                      </c:pt>
                      <c:pt idx="22171">
                        <c:v>44832.222326388888</c:v>
                      </c:pt>
                      <c:pt idx="22172">
                        <c:v>44832.222337962965</c:v>
                      </c:pt>
                      <c:pt idx="22173">
                        <c:v>44832.222349537034</c:v>
                      </c:pt>
                      <c:pt idx="22174">
                        <c:v>44832.222361111111</c:v>
                      </c:pt>
                      <c:pt idx="22175">
                        <c:v>44832.222372685188</c:v>
                      </c:pt>
                      <c:pt idx="22176">
                        <c:v>44832.222384259258</c:v>
                      </c:pt>
                      <c:pt idx="22177">
                        <c:v>44832.222395833334</c:v>
                      </c:pt>
                      <c:pt idx="22178">
                        <c:v>44832.222407407404</c:v>
                      </c:pt>
                      <c:pt idx="22179">
                        <c:v>44832.222418981481</c:v>
                      </c:pt>
                      <c:pt idx="22180">
                        <c:v>44832.222430555557</c:v>
                      </c:pt>
                      <c:pt idx="22181">
                        <c:v>44832.222442129627</c:v>
                      </c:pt>
                      <c:pt idx="22182">
                        <c:v>44832.222453703704</c:v>
                      </c:pt>
                      <c:pt idx="22183">
                        <c:v>44832.22246527778</c:v>
                      </c:pt>
                      <c:pt idx="22184">
                        <c:v>44832.22247685185</c:v>
                      </c:pt>
                      <c:pt idx="22185">
                        <c:v>44832.222488425927</c:v>
                      </c:pt>
                      <c:pt idx="22186">
                        <c:v>44832.222500000003</c:v>
                      </c:pt>
                      <c:pt idx="22187">
                        <c:v>44832.222511574073</c:v>
                      </c:pt>
                      <c:pt idx="22188">
                        <c:v>44832.22252314815</c:v>
                      </c:pt>
                      <c:pt idx="22189">
                        <c:v>44832.222534722219</c:v>
                      </c:pt>
                      <c:pt idx="22190">
                        <c:v>44832.222546296296</c:v>
                      </c:pt>
                      <c:pt idx="22191">
                        <c:v>44832.222557870373</c:v>
                      </c:pt>
                      <c:pt idx="22192">
                        <c:v>44832.222569444442</c:v>
                      </c:pt>
                      <c:pt idx="22193">
                        <c:v>44832.222581018519</c:v>
                      </c:pt>
                      <c:pt idx="22194">
                        <c:v>44832.222592592596</c:v>
                      </c:pt>
                      <c:pt idx="22195">
                        <c:v>44832.222604166665</c:v>
                      </c:pt>
                      <c:pt idx="22196">
                        <c:v>44832.222615740742</c:v>
                      </c:pt>
                      <c:pt idx="22197">
                        <c:v>44832.222627314812</c:v>
                      </c:pt>
                      <c:pt idx="22198">
                        <c:v>44832.222638888888</c:v>
                      </c:pt>
                      <c:pt idx="22199">
                        <c:v>44832.222650462965</c:v>
                      </c:pt>
                      <c:pt idx="22200">
                        <c:v>44832.222662037035</c:v>
                      </c:pt>
                      <c:pt idx="22201">
                        <c:v>44832.222673611112</c:v>
                      </c:pt>
                      <c:pt idx="22202">
                        <c:v>44832.222685185188</c:v>
                      </c:pt>
                      <c:pt idx="22203">
                        <c:v>44832.222696759258</c:v>
                      </c:pt>
                      <c:pt idx="22204">
                        <c:v>44832.222708333335</c:v>
                      </c:pt>
                      <c:pt idx="22205">
                        <c:v>44832.222719907404</c:v>
                      </c:pt>
                      <c:pt idx="22206">
                        <c:v>44832.222731481481</c:v>
                      </c:pt>
                      <c:pt idx="22207">
                        <c:v>44832.222743055558</c:v>
                      </c:pt>
                      <c:pt idx="22208">
                        <c:v>44832.222754629627</c:v>
                      </c:pt>
                      <c:pt idx="22209">
                        <c:v>44832.222766203704</c:v>
                      </c:pt>
                      <c:pt idx="22210">
                        <c:v>44832.222777777781</c:v>
                      </c:pt>
                      <c:pt idx="22211">
                        <c:v>44832.22278935185</c:v>
                      </c:pt>
                      <c:pt idx="22212">
                        <c:v>44832.222800925927</c:v>
                      </c:pt>
                      <c:pt idx="22213">
                        <c:v>44832.222812499997</c:v>
                      </c:pt>
                      <c:pt idx="22214">
                        <c:v>44832.222824074073</c:v>
                      </c:pt>
                      <c:pt idx="22215">
                        <c:v>44832.22283564815</c:v>
                      </c:pt>
                      <c:pt idx="22216">
                        <c:v>44832.22284722222</c:v>
                      </c:pt>
                      <c:pt idx="22217">
                        <c:v>44832.222858796296</c:v>
                      </c:pt>
                      <c:pt idx="22218">
                        <c:v>44832.222870370373</c:v>
                      </c:pt>
                      <c:pt idx="22219">
                        <c:v>44832.222881944443</c:v>
                      </c:pt>
                      <c:pt idx="22220">
                        <c:v>44832.222893518519</c:v>
                      </c:pt>
                      <c:pt idx="22221">
                        <c:v>44832.222905092596</c:v>
                      </c:pt>
                      <c:pt idx="22222">
                        <c:v>44832.222916666666</c:v>
                      </c:pt>
                      <c:pt idx="22223">
                        <c:v>44832.222928240742</c:v>
                      </c:pt>
                      <c:pt idx="22224">
                        <c:v>44832.222939814812</c:v>
                      </c:pt>
                      <c:pt idx="22225">
                        <c:v>44832.222951388889</c:v>
                      </c:pt>
                      <c:pt idx="22226">
                        <c:v>44832.222962962966</c:v>
                      </c:pt>
                      <c:pt idx="22227">
                        <c:v>44832.222974537035</c:v>
                      </c:pt>
                      <c:pt idx="22228">
                        <c:v>44832.222986111112</c:v>
                      </c:pt>
                      <c:pt idx="22229">
                        <c:v>44832.222997685189</c:v>
                      </c:pt>
                      <c:pt idx="22230">
                        <c:v>44832.223009259258</c:v>
                      </c:pt>
                      <c:pt idx="22231">
                        <c:v>44832.223020833335</c:v>
                      </c:pt>
                      <c:pt idx="22232">
                        <c:v>44832.223032407404</c:v>
                      </c:pt>
                      <c:pt idx="22233">
                        <c:v>44832.223043981481</c:v>
                      </c:pt>
                      <c:pt idx="22234">
                        <c:v>44832.223055555558</c:v>
                      </c:pt>
                      <c:pt idx="22235">
                        <c:v>44832.223067129627</c:v>
                      </c:pt>
                      <c:pt idx="22236">
                        <c:v>44832.223078703704</c:v>
                      </c:pt>
                      <c:pt idx="22237">
                        <c:v>44832.223090277781</c:v>
                      </c:pt>
                      <c:pt idx="22238">
                        <c:v>44832.223101851851</c:v>
                      </c:pt>
                      <c:pt idx="22239">
                        <c:v>44832.223113425927</c:v>
                      </c:pt>
                      <c:pt idx="22240">
                        <c:v>44832.223124999997</c:v>
                      </c:pt>
                      <c:pt idx="22241">
                        <c:v>44832.223136574074</c:v>
                      </c:pt>
                      <c:pt idx="22242">
                        <c:v>44832.22314814815</c:v>
                      </c:pt>
                      <c:pt idx="22243">
                        <c:v>44832.22315972222</c:v>
                      </c:pt>
                      <c:pt idx="22244">
                        <c:v>44832.223171296297</c:v>
                      </c:pt>
                      <c:pt idx="22245">
                        <c:v>44832.223182870373</c:v>
                      </c:pt>
                      <c:pt idx="22246">
                        <c:v>44832.223194444443</c:v>
                      </c:pt>
                      <c:pt idx="22247">
                        <c:v>44832.22320601852</c:v>
                      </c:pt>
                      <c:pt idx="22248">
                        <c:v>44832.223217592589</c:v>
                      </c:pt>
                      <c:pt idx="22249">
                        <c:v>44832.223229166666</c:v>
                      </c:pt>
                      <c:pt idx="22250">
                        <c:v>44832.223240740743</c:v>
                      </c:pt>
                      <c:pt idx="22251">
                        <c:v>44832.223252314812</c:v>
                      </c:pt>
                      <c:pt idx="22252">
                        <c:v>44832.223263888889</c:v>
                      </c:pt>
                      <c:pt idx="22253">
                        <c:v>44832.223275462966</c:v>
                      </c:pt>
                      <c:pt idx="22254">
                        <c:v>44832.223287037035</c:v>
                      </c:pt>
                      <c:pt idx="22255">
                        <c:v>44832.223298611112</c:v>
                      </c:pt>
                      <c:pt idx="22256">
                        <c:v>44832.223310185182</c:v>
                      </c:pt>
                      <c:pt idx="22257">
                        <c:v>44832.223321759258</c:v>
                      </c:pt>
                      <c:pt idx="22258">
                        <c:v>44832.223333333335</c:v>
                      </c:pt>
                      <c:pt idx="22259">
                        <c:v>44832.223344907405</c:v>
                      </c:pt>
                      <c:pt idx="22260">
                        <c:v>44832.223356481481</c:v>
                      </c:pt>
                      <c:pt idx="22261">
                        <c:v>44832.223368055558</c:v>
                      </c:pt>
                      <c:pt idx="22262">
                        <c:v>44832.223379629628</c:v>
                      </c:pt>
                      <c:pt idx="22263">
                        <c:v>44832.223391203705</c:v>
                      </c:pt>
                      <c:pt idx="22264">
                        <c:v>44832.223402777781</c:v>
                      </c:pt>
                      <c:pt idx="22265">
                        <c:v>44832.223414351851</c:v>
                      </c:pt>
                      <c:pt idx="22266">
                        <c:v>44832.223425925928</c:v>
                      </c:pt>
                      <c:pt idx="22267">
                        <c:v>44832.223437499997</c:v>
                      </c:pt>
                      <c:pt idx="22268">
                        <c:v>44832.223449074074</c:v>
                      </c:pt>
                      <c:pt idx="22269">
                        <c:v>44832.223460648151</c:v>
                      </c:pt>
                      <c:pt idx="22270">
                        <c:v>44832.22347222222</c:v>
                      </c:pt>
                      <c:pt idx="22271">
                        <c:v>44832.223483796297</c:v>
                      </c:pt>
                      <c:pt idx="22272">
                        <c:v>44832.223495370374</c:v>
                      </c:pt>
                      <c:pt idx="22273">
                        <c:v>44832.223506944443</c:v>
                      </c:pt>
                      <c:pt idx="22274">
                        <c:v>44832.22351851852</c:v>
                      </c:pt>
                      <c:pt idx="22275">
                        <c:v>44832.223530092589</c:v>
                      </c:pt>
                      <c:pt idx="22276">
                        <c:v>44832.223541666666</c:v>
                      </c:pt>
                      <c:pt idx="22277">
                        <c:v>44832.223553240743</c:v>
                      </c:pt>
                      <c:pt idx="22278">
                        <c:v>44832.223564814813</c:v>
                      </c:pt>
                      <c:pt idx="22279">
                        <c:v>44832.223576388889</c:v>
                      </c:pt>
                      <c:pt idx="22280">
                        <c:v>44832.223587962966</c:v>
                      </c:pt>
                      <c:pt idx="22281">
                        <c:v>44832.223599537036</c:v>
                      </c:pt>
                      <c:pt idx="22282">
                        <c:v>44832.223611111112</c:v>
                      </c:pt>
                      <c:pt idx="22283">
                        <c:v>44832.223622685182</c:v>
                      </c:pt>
                      <c:pt idx="22284">
                        <c:v>44832.223634259259</c:v>
                      </c:pt>
                      <c:pt idx="22285">
                        <c:v>44832.223645833335</c:v>
                      </c:pt>
                      <c:pt idx="22286">
                        <c:v>44832.223657407405</c:v>
                      </c:pt>
                      <c:pt idx="22287">
                        <c:v>44832.223668981482</c:v>
                      </c:pt>
                      <c:pt idx="22288">
                        <c:v>44832.223680555559</c:v>
                      </c:pt>
                      <c:pt idx="22289">
                        <c:v>44832.223692129628</c:v>
                      </c:pt>
                      <c:pt idx="22290">
                        <c:v>44832.223703703705</c:v>
                      </c:pt>
                      <c:pt idx="22291">
                        <c:v>44832.223715277774</c:v>
                      </c:pt>
                      <c:pt idx="22292">
                        <c:v>44832.223726851851</c:v>
                      </c:pt>
                      <c:pt idx="22293">
                        <c:v>44832.223738425928</c:v>
                      </c:pt>
                      <c:pt idx="22294">
                        <c:v>44832.223749999997</c:v>
                      </c:pt>
                      <c:pt idx="22295">
                        <c:v>44832.223761574074</c:v>
                      </c:pt>
                      <c:pt idx="22296">
                        <c:v>44832.223773148151</c:v>
                      </c:pt>
                      <c:pt idx="22297">
                        <c:v>44832.22378472222</c:v>
                      </c:pt>
                      <c:pt idx="22298">
                        <c:v>44832.223796296297</c:v>
                      </c:pt>
                      <c:pt idx="22299">
                        <c:v>44832.223807870374</c:v>
                      </c:pt>
                      <c:pt idx="22300">
                        <c:v>44832.223819444444</c:v>
                      </c:pt>
                      <c:pt idx="22301">
                        <c:v>44832.22383101852</c:v>
                      </c:pt>
                      <c:pt idx="22302">
                        <c:v>44832.22384259259</c:v>
                      </c:pt>
                      <c:pt idx="22303">
                        <c:v>44832.223854166667</c:v>
                      </c:pt>
                      <c:pt idx="22304">
                        <c:v>44832.223865740743</c:v>
                      </c:pt>
                      <c:pt idx="22305">
                        <c:v>44832.223877314813</c:v>
                      </c:pt>
                      <c:pt idx="22306">
                        <c:v>44832.22388888889</c:v>
                      </c:pt>
                      <c:pt idx="22307">
                        <c:v>44832.223900462966</c:v>
                      </c:pt>
                      <c:pt idx="22308">
                        <c:v>44832.223912037036</c:v>
                      </c:pt>
                      <c:pt idx="22309">
                        <c:v>44832.223923611113</c:v>
                      </c:pt>
                      <c:pt idx="22310">
                        <c:v>44832.223935185182</c:v>
                      </c:pt>
                      <c:pt idx="22311">
                        <c:v>44832.223946759259</c:v>
                      </c:pt>
                      <c:pt idx="22312">
                        <c:v>44832.223958333336</c:v>
                      </c:pt>
                      <c:pt idx="22313">
                        <c:v>44832.223969907405</c:v>
                      </c:pt>
                      <c:pt idx="22314">
                        <c:v>44832.223981481482</c:v>
                      </c:pt>
                      <c:pt idx="22315">
                        <c:v>44832.223993055559</c:v>
                      </c:pt>
                      <c:pt idx="22316">
                        <c:v>44832.224004629628</c:v>
                      </c:pt>
                      <c:pt idx="22317">
                        <c:v>44832.224016203705</c:v>
                      </c:pt>
                      <c:pt idx="22318">
                        <c:v>44832.224027777775</c:v>
                      </c:pt>
                      <c:pt idx="22319">
                        <c:v>44832.224039351851</c:v>
                      </c:pt>
                      <c:pt idx="22320">
                        <c:v>44832.224050925928</c:v>
                      </c:pt>
                      <c:pt idx="22321">
                        <c:v>44832.224062499998</c:v>
                      </c:pt>
                      <c:pt idx="22322">
                        <c:v>44832.224074074074</c:v>
                      </c:pt>
                      <c:pt idx="22323">
                        <c:v>44832.224085648151</c:v>
                      </c:pt>
                      <c:pt idx="22324">
                        <c:v>44832.224097222221</c:v>
                      </c:pt>
                      <c:pt idx="22325">
                        <c:v>44832.224108796298</c:v>
                      </c:pt>
                      <c:pt idx="22326">
                        <c:v>44832.224120370367</c:v>
                      </c:pt>
                      <c:pt idx="22327">
                        <c:v>44832.224131944444</c:v>
                      </c:pt>
                      <c:pt idx="22328">
                        <c:v>44832.224143518521</c:v>
                      </c:pt>
                      <c:pt idx="22329">
                        <c:v>44832.22415509259</c:v>
                      </c:pt>
                      <c:pt idx="22330">
                        <c:v>44832.224166666667</c:v>
                      </c:pt>
                      <c:pt idx="22331">
                        <c:v>44832.224178240744</c:v>
                      </c:pt>
                      <c:pt idx="22332">
                        <c:v>44832.224189814813</c:v>
                      </c:pt>
                      <c:pt idx="22333">
                        <c:v>44832.22420138889</c:v>
                      </c:pt>
                      <c:pt idx="22334">
                        <c:v>44832.224212962959</c:v>
                      </c:pt>
                      <c:pt idx="22335">
                        <c:v>44832.224224537036</c:v>
                      </c:pt>
                      <c:pt idx="22336">
                        <c:v>44832.224236111113</c:v>
                      </c:pt>
                      <c:pt idx="22337">
                        <c:v>44832.224247685182</c:v>
                      </c:pt>
                      <c:pt idx="22338">
                        <c:v>44832.224259259259</c:v>
                      </c:pt>
                      <c:pt idx="22339">
                        <c:v>44832.224270833336</c:v>
                      </c:pt>
                      <c:pt idx="22340">
                        <c:v>44832.224282407406</c:v>
                      </c:pt>
                      <c:pt idx="22341">
                        <c:v>44832.224293981482</c:v>
                      </c:pt>
                      <c:pt idx="22342">
                        <c:v>44832.224305555559</c:v>
                      </c:pt>
                      <c:pt idx="22343">
                        <c:v>44832.224317129629</c:v>
                      </c:pt>
                      <c:pt idx="22344">
                        <c:v>44832.224328703705</c:v>
                      </c:pt>
                      <c:pt idx="22345">
                        <c:v>44832.224340277775</c:v>
                      </c:pt>
                      <c:pt idx="22346">
                        <c:v>44832.224351851852</c:v>
                      </c:pt>
                      <c:pt idx="22347">
                        <c:v>44832.224363425928</c:v>
                      </c:pt>
                      <c:pt idx="22348">
                        <c:v>44832.224374999998</c:v>
                      </c:pt>
                      <c:pt idx="22349">
                        <c:v>44832.224386574075</c:v>
                      </c:pt>
                      <c:pt idx="22350">
                        <c:v>44832.224398148152</c:v>
                      </c:pt>
                      <c:pt idx="22351">
                        <c:v>44832.224409722221</c:v>
                      </c:pt>
                      <c:pt idx="22352">
                        <c:v>44832.224421296298</c:v>
                      </c:pt>
                      <c:pt idx="22353">
                        <c:v>44832.224432870367</c:v>
                      </c:pt>
                      <c:pt idx="22354">
                        <c:v>44832.224444444444</c:v>
                      </c:pt>
                      <c:pt idx="22355">
                        <c:v>44832.224456018521</c:v>
                      </c:pt>
                      <c:pt idx="22356">
                        <c:v>44832.22446759259</c:v>
                      </c:pt>
                      <c:pt idx="22357">
                        <c:v>44832.224479166667</c:v>
                      </c:pt>
                      <c:pt idx="22358">
                        <c:v>44832.224490740744</c:v>
                      </c:pt>
                      <c:pt idx="22359">
                        <c:v>44832.224502314813</c:v>
                      </c:pt>
                      <c:pt idx="22360">
                        <c:v>44832.22451388889</c:v>
                      </c:pt>
                      <c:pt idx="22361">
                        <c:v>44832.22452546296</c:v>
                      </c:pt>
                      <c:pt idx="22362">
                        <c:v>44832.224537037036</c:v>
                      </c:pt>
                      <c:pt idx="22363">
                        <c:v>44832.224560185183</c:v>
                      </c:pt>
                      <c:pt idx="22364">
                        <c:v>44832.22457175926</c:v>
                      </c:pt>
                      <c:pt idx="22365">
                        <c:v>44832.224583333336</c:v>
                      </c:pt>
                      <c:pt idx="22366">
                        <c:v>44832.224594907406</c:v>
                      </c:pt>
                      <c:pt idx="22367">
                        <c:v>44832.224606481483</c:v>
                      </c:pt>
                      <c:pt idx="22368">
                        <c:v>44832.224618055552</c:v>
                      </c:pt>
                      <c:pt idx="22369">
                        <c:v>44832.224629629629</c:v>
                      </c:pt>
                      <c:pt idx="22370">
                        <c:v>44832.224641203706</c:v>
                      </c:pt>
                      <c:pt idx="22371">
                        <c:v>44832.224652777775</c:v>
                      </c:pt>
                      <c:pt idx="22372">
                        <c:v>44832.224664351852</c:v>
                      </c:pt>
                      <c:pt idx="22373">
                        <c:v>44832.224675925929</c:v>
                      </c:pt>
                      <c:pt idx="22374">
                        <c:v>44832.224687499998</c:v>
                      </c:pt>
                      <c:pt idx="22375">
                        <c:v>44832.224699074075</c:v>
                      </c:pt>
                      <c:pt idx="22376">
                        <c:v>44832.224710648145</c:v>
                      </c:pt>
                      <c:pt idx="22377">
                        <c:v>44832.224722222221</c:v>
                      </c:pt>
                      <c:pt idx="22378">
                        <c:v>44832.224733796298</c:v>
                      </c:pt>
                      <c:pt idx="22379">
                        <c:v>44832.224745370368</c:v>
                      </c:pt>
                      <c:pt idx="22380">
                        <c:v>44832.224756944444</c:v>
                      </c:pt>
                      <c:pt idx="22381">
                        <c:v>44832.224768518521</c:v>
                      </c:pt>
                      <c:pt idx="22382">
                        <c:v>44832.224780092591</c:v>
                      </c:pt>
                      <c:pt idx="22383">
                        <c:v>44832.224791666667</c:v>
                      </c:pt>
                      <c:pt idx="22384">
                        <c:v>44832.224803240744</c:v>
                      </c:pt>
                      <c:pt idx="22385">
                        <c:v>44832.224814814814</c:v>
                      </c:pt>
                      <c:pt idx="22386">
                        <c:v>44832.224826388891</c:v>
                      </c:pt>
                      <c:pt idx="22387">
                        <c:v>44832.22483796296</c:v>
                      </c:pt>
                      <c:pt idx="22388">
                        <c:v>44832.224849537037</c:v>
                      </c:pt>
                      <c:pt idx="22389">
                        <c:v>44832.224861111114</c:v>
                      </c:pt>
                      <c:pt idx="22390">
                        <c:v>44832.224872685183</c:v>
                      </c:pt>
                      <c:pt idx="22391">
                        <c:v>44832.22488425926</c:v>
                      </c:pt>
                      <c:pt idx="22392">
                        <c:v>44832.224895833337</c:v>
                      </c:pt>
                      <c:pt idx="22393">
                        <c:v>44832.224907407406</c:v>
                      </c:pt>
                      <c:pt idx="22394">
                        <c:v>44832.224918981483</c:v>
                      </c:pt>
                      <c:pt idx="22395">
                        <c:v>44832.224930555552</c:v>
                      </c:pt>
                      <c:pt idx="22396">
                        <c:v>44832.224942129629</c:v>
                      </c:pt>
                      <c:pt idx="22397">
                        <c:v>44832.224953703706</c:v>
                      </c:pt>
                      <c:pt idx="22398">
                        <c:v>44832.224965277775</c:v>
                      </c:pt>
                      <c:pt idx="22399">
                        <c:v>44832.224976851852</c:v>
                      </c:pt>
                      <c:pt idx="22400">
                        <c:v>44832.224988425929</c:v>
                      </c:pt>
                      <c:pt idx="22401">
                        <c:v>44832.224999999999</c:v>
                      </c:pt>
                      <c:pt idx="22402">
                        <c:v>44832.225011574075</c:v>
                      </c:pt>
                      <c:pt idx="22403">
                        <c:v>44832.225023148145</c:v>
                      </c:pt>
                      <c:pt idx="22404">
                        <c:v>44832.225034722222</c:v>
                      </c:pt>
                      <c:pt idx="22405">
                        <c:v>44832.225046296298</c:v>
                      </c:pt>
                      <c:pt idx="22406">
                        <c:v>44832.225057870368</c:v>
                      </c:pt>
                      <c:pt idx="22407">
                        <c:v>44832.225069444445</c:v>
                      </c:pt>
                      <c:pt idx="22408">
                        <c:v>44832.225081018521</c:v>
                      </c:pt>
                      <c:pt idx="22409">
                        <c:v>44832.225092592591</c:v>
                      </c:pt>
                      <c:pt idx="22410">
                        <c:v>44832.225104166668</c:v>
                      </c:pt>
                      <c:pt idx="22411">
                        <c:v>44832.225115740737</c:v>
                      </c:pt>
                      <c:pt idx="22412">
                        <c:v>44832.225127314814</c:v>
                      </c:pt>
                      <c:pt idx="22413">
                        <c:v>44832.225138888891</c:v>
                      </c:pt>
                      <c:pt idx="22414">
                        <c:v>44832.22515046296</c:v>
                      </c:pt>
                      <c:pt idx="22415">
                        <c:v>44832.225162037037</c:v>
                      </c:pt>
                      <c:pt idx="22416">
                        <c:v>44832.225173611114</c:v>
                      </c:pt>
                      <c:pt idx="22417">
                        <c:v>44832.225185185183</c:v>
                      </c:pt>
                      <c:pt idx="22418">
                        <c:v>44832.22519675926</c:v>
                      </c:pt>
                      <c:pt idx="22419">
                        <c:v>44832.225208333337</c:v>
                      </c:pt>
                      <c:pt idx="22420">
                        <c:v>44832.225219907406</c:v>
                      </c:pt>
                      <c:pt idx="22421">
                        <c:v>44832.225231481483</c:v>
                      </c:pt>
                      <c:pt idx="22422">
                        <c:v>44832.225243055553</c:v>
                      </c:pt>
                      <c:pt idx="22423">
                        <c:v>44832.225254629629</c:v>
                      </c:pt>
                      <c:pt idx="22424">
                        <c:v>44832.225266203706</c:v>
                      </c:pt>
                      <c:pt idx="22425">
                        <c:v>44832.225277777776</c:v>
                      </c:pt>
                      <c:pt idx="22426">
                        <c:v>44832.225289351853</c:v>
                      </c:pt>
                      <c:pt idx="22427">
                        <c:v>44832.225300925929</c:v>
                      </c:pt>
                      <c:pt idx="22428">
                        <c:v>44832.225312499999</c:v>
                      </c:pt>
                      <c:pt idx="22429">
                        <c:v>44832.225324074076</c:v>
                      </c:pt>
                      <c:pt idx="22430">
                        <c:v>44832.225335648145</c:v>
                      </c:pt>
                      <c:pt idx="22431">
                        <c:v>44832.225347222222</c:v>
                      </c:pt>
                      <c:pt idx="22432">
                        <c:v>44832.225358796299</c:v>
                      </c:pt>
                      <c:pt idx="22433">
                        <c:v>44832.225370370368</c:v>
                      </c:pt>
                      <c:pt idx="22434">
                        <c:v>44832.225381944445</c:v>
                      </c:pt>
                      <c:pt idx="22435">
                        <c:v>44832.225393518522</c:v>
                      </c:pt>
                      <c:pt idx="22436">
                        <c:v>44832.225405092591</c:v>
                      </c:pt>
                      <c:pt idx="22437">
                        <c:v>44832.225416666668</c:v>
                      </c:pt>
                      <c:pt idx="22438">
                        <c:v>44832.225428240738</c:v>
                      </c:pt>
                      <c:pt idx="22439">
                        <c:v>44832.225439814814</c:v>
                      </c:pt>
                      <c:pt idx="22440">
                        <c:v>44832.225451388891</c:v>
                      </c:pt>
                      <c:pt idx="22441">
                        <c:v>44832.225462962961</c:v>
                      </c:pt>
                      <c:pt idx="22442">
                        <c:v>44832.225474537037</c:v>
                      </c:pt>
                      <c:pt idx="22443">
                        <c:v>44832.225486111114</c:v>
                      </c:pt>
                      <c:pt idx="22444">
                        <c:v>44832.225497685184</c:v>
                      </c:pt>
                      <c:pt idx="22445">
                        <c:v>44832.22550925926</c:v>
                      </c:pt>
                      <c:pt idx="22446">
                        <c:v>44832.22552083333</c:v>
                      </c:pt>
                      <c:pt idx="22447">
                        <c:v>44832.225532407407</c:v>
                      </c:pt>
                      <c:pt idx="22448">
                        <c:v>44832.225543981483</c:v>
                      </c:pt>
                      <c:pt idx="22449">
                        <c:v>44832.225555555553</c:v>
                      </c:pt>
                      <c:pt idx="22450">
                        <c:v>44832.22556712963</c:v>
                      </c:pt>
                      <c:pt idx="22451">
                        <c:v>44832.225578703707</c:v>
                      </c:pt>
                      <c:pt idx="22452">
                        <c:v>44832.225590277776</c:v>
                      </c:pt>
                      <c:pt idx="22453">
                        <c:v>44832.225601851853</c:v>
                      </c:pt>
                      <c:pt idx="22454">
                        <c:v>44832.225613425922</c:v>
                      </c:pt>
                      <c:pt idx="22455">
                        <c:v>44832.225624999999</c:v>
                      </c:pt>
                      <c:pt idx="22456">
                        <c:v>44832.225636574076</c:v>
                      </c:pt>
                      <c:pt idx="22457">
                        <c:v>44832.225648148145</c:v>
                      </c:pt>
                      <c:pt idx="22458">
                        <c:v>44832.225659722222</c:v>
                      </c:pt>
                      <c:pt idx="22459">
                        <c:v>44832.225671296299</c:v>
                      </c:pt>
                      <c:pt idx="22460">
                        <c:v>44832.225682870368</c:v>
                      </c:pt>
                      <c:pt idx="22461">
                        <c:v>44832.225694444445</c:v>
                      </c:pt>
                      <c:pt idx="22462">
                        <c:v>44832.225706018522</c:v>
                      </c:pt>
                      <c:pt idx="22463">
                        <c:v>44832.225717592592</c:v>
                      </c:pt>
                      <c:pt idx="22464">
                        <c:v>44832.225729166668</c:v>
                      </c:pt>
                      <c:pt idx="22465">
                        <c:v>44832.225740740738</c:v>
                      </c:pt>
                      <c:pt idx="22466">
                        <c:v>44832.225752314815</c:v>
                      </c:pt>
                      <c:pt idx="22467">
                        <c:v>44832.225763888891</c:v>
                      </c:pt>
                      <c:pt idx="22468">
                        <c:v>44832.225775462961</c:v>
                      </c:pt>
                      <c:pt idx="22469">
                        <c:v>44832.225787037038</c:v>
                      </c:pt>
                      <c:pt idx="22470">
                        <c:v>44832.225798611114</c:v>
                      </c:pt>
                      <c:pt idx="22471">
                        <c:v>44832.225810185184</c:v>
                      </c:pt>
                      <c:pt idx="22472">
                        <c:v>44832.225821759261</c:v>
                      </c:pt>
                      <c:pt idx="22473">
                        <c:v>44832.22583333333</c:v>
                      </c:pt>
                      <c:pt idx="22474">
                        <c:v>44832.225844907407</c:v>
                      </c:pt>
                      <c:pt idx="22475">
                        <c:v>44832.225856481484</c:v>
                      </c:pt>
                      <c:pt idx="22476">
                        <c:v>44832.225868055553</c:v>
                      </c:pt>
                      <c:pt idx="22477">
                        <c:v>44832.22587962963</c:v>
                      </c:pt>
                      <c:pt idx="22478">
                        <c:v>44832.225891203707</c:v>
                      </c:pt>
                      <c:pt idx="22479">
                        <c:v>44832.225902777776</c:v>
                      </c:pt>
                      <c:pt idx="22480">
                        <c:v>44832.225914351853</c:v>
                      </c:pt>
                      <c:pt idx="22481">
                        <c:v>44832.225925925923</c:v>
                      </c:pt>
                      <c:pt idx="22482">
                        <c:v>44832.225937499999</c:v>
                      </c:pt>
                      <c:pt idx="22483">
                        <c:v>44832.225949074076</c:v>
                      </c:pt>
                      <c:pt idx="22484">
                        <c:v>44832.225960648146</c:v>
                      </c:pt>
                      <c:pt idx="22485">
                        <c:v>44832.225972222222</c:v>
                      </c:pt>
                      <c:pt idx="22486">
                        <c:v>44832.225983796299</c:v>
                      </c:pt>
                      <c:pt idx="22487">
                        <c:v>44832.225995370369</c:v>
                      </c:pt>
                      <c:pt idx="22488">
                        <c:v>44832.226006944446</c:v>
                      </c:pt>
                      <c:pt idx="22489">
                        <c:v>44832.226018518515</c:v>
                      </c:pt>
                      <c:pt idx="22490">
                        <c:v>44832.226030092592</c:v>
                      </c:pt>
                      <c:pt idx="22491">
                        <c:v>44832.226041666669</c:v>
                      </c:pt>
                      <c:pt idx="22492">
                        <c:v>44832.226053240738</c:v>
                      </c:pt>
                      <c:pt idx="22493">
                        <c:v>44832.226064814815</c:v>
                      </c:pt>
                      <c:pt idx="22494">
                        <c:v>44832.226076388892</c:v>
                      </c:pt>
                      <c:pt idx="22495">
                        <c:v>44832.226087962961</c:v>
                      </c:pt>
                      <c:pt idx="22496">
                        <c:v>44832.226099537038</c:v>
                      </c:pt>
                      <c:pt idx="22497">
                        <c:v>44832.226111111115</c:v>
                      </c:pt>
                      <c:pt idx="22498">
                        <c:v>44832.226122685184</c:v>
                      </c:pt>
                      <c:pt idx="22499">
                        <c:v>44832.226134259261</c:v>
                      </c:pt>
                      <c:pt idx="22500">
                        <c:v>44832.226145833331</c:v>
                      </c:pt>
                      <c:pt idx="22501">
                        <c:v>44832.226157407407</c:v>
                      </c:pt>
                      <c:pt idx="22502">
                        <c:v>44832.226168981484</c:v>
                      </c:pt>
                      <c:pt idx="22503">
                        <c:v>44832.226180555554</c:v>
                      </c:pt>
                      <c:pt idx="22504">
                        <c:v>44832.22619212963</c:v>
                      </c:pt>
                      <c:pt idx="22505">
                        <c:v>44832.226203703707</c:v>
                      </c:pt>
                      <c:pt idx="22506">
                        <c:v>44832.226215277777</c:v>
                      </c:pt>
                      <c:pt idx="22507">
                        <c:v>44832.226226851853</c:v>
                      </c:pt>
                      <c:pt idx="22508">
                        <c:v>44832.226238425923</c:v>
                      </c:pt>
                      <c:pt idx="22509">
                        <c:v>44832.22625</c:v>
                      </c:pt>
                      <c:pt idx="22510">
                        <c:v>44832.226261574076</c:v>
                      </c:pt>
                      <c:pt idx="22511">
                        <c:v>44832.226273148146</c:v>
                      </c:pt>
                      <c:pt idx="22512">
                        <c:v>44832.226284722223</c:v>
                      </c:pt>
                      <c:pt idx="22513">
                        <c:v>44832.2262962963</c:v>
                      </c:pt>
                      <c:pt idx="22514">
                        <c:v>44832.226307870369</c:v>
                      </c:pt>
                      <c:pt idx="22515">
                        <c:v>44832.226319444446</c:v>
                      </c:pt>
                      <c:pt idx="22516">
                        <c:v>44832.226331018515</c:v>
                      </c:pt>
                      <c:pt idx="22517">
                        <c:v>44832.226342592592</c:v>
                      </c:pt>
                      <c:pt idx="22518">
                        <c:v>44832.226354166669</c:v>
                      </c:pt>
                      <c:pt idx="22519">
                        <c:v>44832.226365740738</c:v>
                      </c:pt>
                      <c:pt idx="22520">
                        <c:v>44832.226377314815</c:v>
                      </c:pt>
                      <c:pt idx="22521">
                        <c:v>44832.226388888892</c:v>
                      </c:pt>
                      <c:pt idx="22522">
                        <c:v>44832.226400462961</c:v>
                      </c:pt>
                      <c:pt idx="22523">
                        <c:v>44832.226412037038</c:v>
                      </c:pt>
                      <c:pt idx="22524">
                        <c:v>44832.226423611108</c:v>
                      </c:pt>
                      <c:pt idx="22525">
                        <c:v>44832.226435185185</c:v>
                      </c:pt>
                      <c:pt idx="22526">
                        <c:v>44832.226446759261</c:v>
                      </c:pt>
                      <c:pt idx="22527">
                        <c:v>44832.226458333331</c:v>
                      </c:pt>
                      <c:pt idx="22528">
                        <c:v>44832.226469907408</c:v>
                      </c:pt>
                      <c:pt idx="22529">
                        <c:v>44832.226481481484</c:v>
                      </c:pt>
                      <c:pt idx="22530">
                        <c:v>44832.226493055554</c:v>
                      </c:pt>
                      <c:pt idx="22531">
                        <c:v>44832.226504629631</c:v>
                      </c:pt>
                      <c:pt idx="22532">
                        <c:v>44832.2265162037</c:v>
                      </c:pt>
                      <c:pt idx="22533">
                        <c:v>44832.226527777777</c:v>
                      </c:pt>
                      <c:pt idx="22534">
                        <c:v>44832.226539351854</c:v>
                      </c:pt>
                      <c:pt idx="22535">
                        <c:v>44832.226550925923</c:v>
                      </c:pt>
                      <c:pt idx="22536">
                        <c:v>44832.2265625</c:v>
                      </c:pt>
                      <c:pt idx="22537">
                        <c:v>44832.226574074077</c:v>
                      </c:pt>
                      <c:pt idx="22538">
                        <c:v>44832.226585648146</c:v>
                      </c:pt>
                      <c:pt idx="22539">
                        <c:v>44832.226597222223</c:v>
                      </c:pt>
                      <c:pt idx="22540">
                        <c:v>44832.2266087963</c:v>
                      </c:pt>
                      <c:pt idx="22541">
                        <c:v>44832.226620370369</c:v>
                      </c:pt>
                      <c:pt idx="22542">
                        <c:v>44832.226631944446</c:v>
                      </c:pt>
                      <c:pt idx="22543">
                        <c:v>44832.226643518516</c:v>
                      </c:pt>
                      <c:pt idx="22544">
                        <c:v>44832.226655092592</c:v>
                      </c:pt>
                      <c:pt idx="22545">
                        <c:v>44832.226666666669</c:v>
                      </c:pt>
                      <c:pt idx="22546">
                        <c:v>44832.226678240739</c:v>
                      </c:pt>
                      <c:pt idx="22547">
                        <c:v>44832.226689814815</c:v>
                      </c:pt>
                      <c:pt idx="22548">
                        <c:v>44832.226701388892</c:v>
                      </c:pt>
                      <c:pt idx="22549">
                        <c:v>44832.226712962962</c:v>
                      </c:pt>
                      <c:pt idx="22550">
                        <c:v>44832.226724537039</c:v>
                      </c:pt>
                      <c:pt idx="22551">
                        <c:v>44832.226736111108</c:v>
                      </c:pt>
                      <c:pt idx="22552">
                        <c:v>44832.226747685185</c:v>
                      </c:pt>
                      <c:pt idx="22553">
                        <c:v>44832.226759259262</c:v>
                      </c:pt>
                      <c:pt idx="22554">
                        <c:v>44832.226770833331</c:v>
                      </c:pt>
                      <c:pt idx="22555">
                        <c:v>44832.226782407408</c:v>
                      </c:pt>
                      <c:pt idx="22556">
                        <c:v>44832.226793981485</c:v>
                      </c:pt>
                      <c:pt idx="22557">
                        <c:v>44832.226805555554</c:v>
                      </c:pt>
                      <c:pt idx="22558">
                        <c:v>44832.226817129631</c:v>
                      </c:pt>
                      <c:pt idx="22559">
                        <c:v>44832.2268287037</c:v>
                      </c:pt>
                      <c:pt idx="22560">
                        <c:v>44832.226840277777</c:v>
                      </c:pt>
                      <c:pt idx="22561">
                        <c:v>44832.226851851854</c:v>
                      </c:pt>
                      <c:pt idx="22562">
                        <c:v>44832.226863425924</c:v>
                      </c:pt>
                      <c:pt idx="22563">
                        <c:v>44832.226875</c:v>
                      </c:pt>
                      <c:pt idx="22564">
                        <c:v>44832.226886574077</c:v>
                      </c:pt>
                      <c:pt idx="22565">
                        <c:v>44832.226898148147</c:v>
                      </c:pt>
                      <c:pt idx="22566">
                        <c:v>44832.226909722223</c:v>
                      </c:pt>
                      <c:pt idx="22567">
                        <c:v>44832.226921296293</c:v>
                      </c:pt>
                      <c:pt idx="22568">
                        <c:v>44832.22693287037</c:v>
                      </c:pt>
                      <c:pt idx="22569">
                        <c:v>44832.226944444446</c:v>
                      </c:pt>
                      <c:pt idx="22570">
                        <c:v>44832.226956018516</c:v>
                      </c:pt>
                      <c:pt idx="22571">
                        <c:v>44832.226967592593</c:v>
                      </c:pt>
                      <c:pt idx="22572">
                        <c:v>44832.226979166669</c:v>
                      </c:pt>
                      <c:pt idx="22573">
                        <c:v>44832.226990740739</c:v>
                      </c:pt>
                      <c:pt idx="22574">
                        <c:v>44832.227002314816</c:v>
                      </c:pt>
                      <c:pt idx="22575">
                        <c:v>44832.227013888885</c:v>
                      </c:pt>
                      <c:pt idx="22576">
                        <c:v>44832.227025462962</c:v>
                      </c:pt>
                      <c:pt idx="22577">
                        <c:v>44832.227037037039</c:v>
                      </c:pt>
                      <c:pt idx="22578">
                        <c:v>44832.227048611108</c:v>
                      </c:pt>
                      <c:pt idx="22579">
                        <c:v>44832.227060185185</c:v>
                      </c:pt>
                      <c:pt idx="22580">
                        <c:v>44832.227071759262</c:v>
                      </c:pt>
                      <c:pt idx="22581">
                        <c:v>44832.227083333331</c:v>
                      </c:pt>
                      <c:pt idx="22582">
                        <c:v>44832.227094907408</c:v>
                      </c:pt>
                      <c:pt idx="22583">
                        <c:v>44832.227106481485</c:v>
                      </c:pt>
                      <c:pt idx="22584">
                        <c:v>44832.227118055554</c:v>
                      </c:pt>
                      <c:pt idx="22585">
                        <c:v>44832.227129629631</c:v>
                      </c:pt>
                      <c:pt idx="22586">
                        <c:v>44832.227152777778</c:v>
                      </c:pt>
                      <c:pt idx="22587">
                        <c:v>44832.227164351854</c:v>
                      </c:pt>
                      <c:pt idx="22588">
                        <c:v>44832.227175925924</c:v>
                      </c:pt>
                      <c:pt idx="22589">
                        <c:v>44832.227187500001</c:v>
                      </c:pt>
                      <c:pt idx="22590">
                        <c:v>44832.227199074077</c:v>
                      </c:pt>
                      <c:pt idx="22591">
                        <c:v>44832.227210648147</c:v>
                      </c:pt>
                      <c:pt idx="22592">
                        <c:v>44832.227222222224</c:v>
                      </c:pt>
                      <c:pt idx="22593">
                        <c:v>44832.227233796293</c:v>
                      </c:pt>
                      <c:pt idx="22594">
                        <c:v>44832.22724537037</c:v>
                      </c:pt>
                      <c:pt idx="22595">
                        <c:v>44832.227256944447</c:v>
                      </c:pt>
                      <c:pt idx="22596">
                        <c:v>44832.227268518516</c:v>
                      </c:pt>
                      <c:pt idx="22597">
                        <c:v>44832.227280092593</c:v>
                      </c:pt>
                      <c:pt idx="22598">
                        <c:v>44832.22729166667</c:v>
                      </c:pt>
                      <c:pt idx="22599">
                        <c:v>44832.227303240739</c:v>
                      </c:pt>
                      <c:pt idx="22600">
                        <c:v>44832.227314814816</c:v>
                      </c:pt>
                      <c:pt idx="22601">
                        <c:v>44832.227326388886</c:v>
                      </c:pt>
                      <c:pt idx="22602">
                        <c:v>44832.227337962962</c:v>
                      </c:pt>
                      <c:pt idx="22603">
                        <c:v>44832.227349537039</c:v>
                      </c:pt>
                      <c:pt idx="22604">
                        <c:v>44832.227361111109</c:v>
                      </c:pt>
                      <c:pt idx="22605">
                        <c:v>44832.227372685185</c:v>
                      </c:pt>
                      <c:pt idx="22606">
                        <c:v>44832.227384259262</c:v>
                      </c:pt>
                      <c:pt idx="22607">
                        <c:v>44832.227395833332</c:v>
                      </c:pt>
                      <c:pt idx="22608">
                        <c:v>44832.227407407408</c:v>
                      </c:pt>
                      <c:pt idx="22609">
                        <c:v>44832.227418981478</c:v>
                      </c:pt>
                      <c:pt idx="22610">
                        <c:v>44832.227430555555</c:v>
                      </c:pt>
                      <c:pt idx="22611">
                        <c:v>44832.227442129632</c:v>
                      </c:pt>
                      <c:pt idx="22612">
                        <c:v>44832.227453703701</c:v>
                      </c:pt>
                      <c:pt idx="22613">
                        <c:v>44832.227465277778</c:v>
                      </c:pt>
                      <c:pt idx="22614">
                        <c:v>44832.227476851855</c:v>
                      </c:pt>
                      <c:pt idx="22615">
                        <c:v>44832.227488425924</c:v>
                      </c:pt>
                      <c:pt idx="22616">
                        <c:v>44832.227500000001</c:v>
                      </c:pt>
                      <c:pt idx="22617">
                        <c:v>44832.227511574078</c:v>
                      </c:pt>
                      <c:pt idx="22618">
                        <c:v>44832.227523148147</c:v>
                      </c:pt>
                      <c:pt idx="22619">
                        <c:v>44832.227534722224</c:v>
                      </c:pt>
                      <c:pt idx="22620">
                        <c:v>44832.227546296293</c:v>
                      </c:pt>
                      <c:pt idx="22621">
                        <c:v>44832.22755787037</c:v>
                      </c:pt>
                      <c:pt idx="22622">
                        <c:v>44832.227569444447</c:v>
                      </c:pt>
                      <c:pt idx="22623">
                        <c:v>44832.227581018517</c:v>
                      </c:pt>
                      <c:pt idx="22624">
                        <c:v>44832.227592592593</c:v>
                      </c:pt>
                      <c:pt idx="22625">
                        <c:v>44832.22760416667</c:v>
                      </c:pt>
                      <c:pt idx="22626">
                        <c:v>44832.22761574074</c:v>
                      </c:pt>
                      <c:pt idx="22627">
                        <c:v>44832.227627314816</c:v>
                      </c:pt>
                      <c:pt idx="22628">
                        <c:v>44832.227638888886</c:v>
                      </c:pt>
                      <c:pt idx="22629">
                        <c:v>44832.227650462963</c:v>
                      </c:pt>
                      <c:pt idx="22630">
                        <c:v>44832.227662037039</c:v>
                      </c:pt>
                      <c:pt idx="22631">
                        <c:v>44832.227673611109</c:v>
                      </c:pt>
                      <c:pt idx="22632">
                        <c:v>44832.227685185186</c:v>
                      </c:pt>
                      <c:pt idx="22633">
                        <c:v>44832.227696759262</c:v>
                      </c:pt>
                      <c:pt idx="22634">
                        <c:v>44832.227708333332</c:v>
                      </c:pt>
                      <c:pt idx="22635">
                        <c:v>44832.227719907409</c:v>
                      </c:pt>
                      <c:pt idx="22636">
                        <c:v>44832.227731481478</c:v>
                      </c:pt>
                      <c:pt idx="22637">
                        <c:v>44832.227743055555</c:v>
                      </c:pt>
                      <c:pt idx="22638">
                        <c:v>44832.227754629632</c:v>
                      </c:pt>
                      <c:pt idx="22639">
                        <c:v>44832.227766203701</c:v>
                      </c:pt>
                      <c:pt idx="22640">
                        <c:v>44832.227777777778</c:v>
                      </c:pt>
                      <c:pt idx="22641">
                        <c:v>44832.227789351855</c:v>
                      </c:pt>
                      <c:pt idx="22642">
                        <c:v>44832.227800925924</c:v>
                      </c:pt>
                      <c:pt idx="22643">
                        <c:v>44832.227812500001</c:v>
                      </c:pt>
                      <c:pt idx="22644">
                        <c:v>44832.227824074071</c:v>
                      </c:pt>
                      <c:pt idx="22645">
                        <c:v>44832.227835648147</c:v>
                      </c:pt>
                      <c:pt idx="22646">
                        <c:v>44832.227847222224</c:v>
                      </c:pt>
                      <c:pt idx="22647">
                        <c:v>44832.227858796294</c:v>
                      </c:pt>
                      <c:pt idx="22648">
                        <c:v>44832.227870370371</c:v>
                      </c:pt>
                      <c:pt idx="22649">
                        <c:v>44832.227881944447</c:v>
                      </c:pt>
                      <c:pt idx="22650">
                        <c:v>44832.227893518517</c:v>
                      </c:pt>
                      <c:pt idx="22651">
                        <c:v>44832.227905092594</c:v>
                      </c:pt>
                      <c:pt idx="22652">
                        <c:v>44832.227916666663</c:v>
                      </c:pt>
                      <c:pt idx="22653">
                        <c:v>44832.22792824074</c:v>
                      </c:pt>
                      <c:pt idx="22654">
                        <c:v>44832.227939814817</c:v>
                      </c:pt>
                      <c:pt idx="22655">
                        <c:v>44832.227951388886</c:v>
                      </c:pt>
                      <c:pt idx="22656">
                        <c:v>44832.227962962963</c:v>
                      </c:pt>
                      <c:pt idx="22657">
                        <c:v>44832.22797453704</c:v>
                      </c:pt>
                      <c:pt idx="22658">
                        <c:v>44832.227986111109</c:v>
                      </c:pt>
                      <c:pt idx="22659">
                        <c:v>44832.227997685186</c:v>
                      </c:pt>
                      <c:pt idx="22660">
                        <c:v>44832.228009259263</c:v>
                      </c:pt>
                      <c:pt idx="22661">
                        <c:v>44832.228020833332</c:v>
                      </c:pt>
                      <c:pt idx="22662">
                        <c:v>44832.228032407409</c:v>
                      </c:pt>
                      <c:pt idx="22663">
                        <c:v>44832.228043981479</c:v>
                      </c:pt>
                      <c:pt idx="22664">
                        <c:v>44832.228055555555</c:v>
                      </c:pt>
                      <c:pt idx="22665">
                        <c:v>44832.228067129632</c:v>
                      </c:pt>
                      <c:pt idx="22666">
                        <c:v>44832.228078703702</c:v>
                      </c:pt>
                      <c:pt idx="22667">
                        <c:v>44832.228090277778</c:v>
                      </c:pt>
                      <c:pt idx="22668">
                        <c:v>44832.228101851855</c:v>
                      </c:pt>
                      <c:pt idx="22669">
                        <c:v>44832.228113425925</c:v>
                      </c:pt>
                      <c:pt idx="22670">
                        <c:v>44832.228125000001</c:v>
                      </c:pt>
                      <c:pt idx="22671">
                        <c:v>44832.228136574071</c:v>
                      </c:pt>
                      <c:pt idx="22672">
                        <c:v>44832.228148148148</c:v>
                      </c:pt>
                      <c:pt idx="22673">
                        <c:v>44832.228159722225</c:v>
                      </c:pt>
                      <c:pt idx="22674">
                        <c:v>44832.228171296294</c:v>
                      </c:pt>
                      <c:pt idx="22675">
                        <c:v>44832.228182870371</c:v>
                      </c:pt>
                      <c:pt idx="22676">
                        <c:v>44832.228194444448</c:v>
                      </c:pt>
                      <c:pt idx="22677">
                        <c:v>44832.228206018517</c:v>
                      </c:pt>
                      <c:pt idx="22678">
                        <c:v>44832.228217592594</c:v>
                      </c:pt>
                      <c:pt idx="22679">
                        <c:v>44832.228229166663</c:v>
                      </c:pt>
                      <c:pt idx="22680">
                        <c:v>44832.22824074074</c:v>
                      </c:pt>
                      <c:pt idx="22681">
                        <c:v>44832.228252314817</c:v>
                      </c:pt>
                      <c:pt idx="22682">
                        <c:v>44832.228263888886</c:v>
                      </c:pt>
                      <c:pt idx="22683">
                        <c:v>44832.228275462963</c:v>
                      </c:pt>
                      <c:pt idx="22684">
                        <c:v>44832.22828703704</c:v>
                      </c:pt>
                      <c:pt idx="22685">
                        <c:v>44832.228298611109</c:v>
                      </c:pt>
                      <c:pt idx="22686">
                        <c:v>44832.228310185186</c:v>
                      </c:pt>
                      <c:pt idx="22687">
                        <c:v>44832.228321759256</c:v>
                      </c:pt>
                      <c:pt idx="22688">
                        <c:v>44832.228333333333</c:v>
                      </c:pt>
                      <c:pt idx="22689">
                        <c:v>44832.228344907409</c:v>
                      </c:pt>
                      <c:pt idx="22690">
                        <c:v>44832.228356481479</c:v>
                      </c:pt>
                      <c:pt idx="22691">
                        <c:v>44832.228368055556</c:v>
                      </c:pt>
                      <c:pt idx="22692">
                        <c:v>44832.228379629632</c:v>
                      </c:pt>
                      <c:pt idx="22693">
                        <c:v>44832.228391203702</c:v>
                      </c:pt>
                      <c:pt idx="22694">
                        <c:v>44832.228402777779</c:v>
                      </c:pt>
                      <c:pt idx="22695">
                        <c:v>44832.228414351855</c:v>
                      </c:pt>
                      <c:pt idx="22696">
                        <c:v>44832.228425925925</c:v>
                      </c:pt>
                      <c:pt idx="22697">
                        <c:v>44832.228437500002</c:v>
                      </c:pt>
                      <c:pt idx="22698">
                        <c:v>44832.228449074071</c:v>
                      </c:pt>
                      <c:pt idx="22699">
                        <c:v>44832.228460648148</c:v>
                      </c:pt>
                      <c:pt idx="22700">
                        <c:v>44832.228472222225</c:v>
                      </c:pt>
                      <c:pt idx="22701">
                        <c:v>44832.228483796294</c:v>
                      </c:pt>
                      <c:pt idx="22702">
                        <c:v>44832.228495370371</c:v>
                      </c:pt>
                      <c:pt idx="22703">
                        <c:v>44832.228506944448</c:v>
                      </c:pt>
                      <c:pt idx="22704">
                        <c:v>44832.228518518517</c:v>
                      </c:pt>
                      <c:pt idx="22705">
                        <c:v>44832.228530092594</c:v>
                      </c:pt>
                      <c:pt idx="22706">
                        <c:v>44832.228541666664</c:v>
                      </c:pt>
                      <c:pt idx="22707">
                        <c:v>44832.22855324074</c:v>
                      </c:pt>
                      <c:pt idx="22708">
                        <c:v>44832.228564814817</c:v>
                      </c:pt>
                      <c:pt idx="22709">
                        <c:v>44832.228576388887</c:v>
                      </c:pt>
                      <c:pt idx="22710">
                        <c:v>44832.228587962964</c:v>
                      </c:pt>
                      <c:pt idx="22711">
                        <c:v>44832.22859953704</c:v>
                      </c:pt>
                      <c:pt idx="22712">
                        <c:v>44832.22861111111</c:v>
                      </c:pt>
                      <c:pt idx="22713">
                        <c:v>44832.228622685187</c:v>
                      </c:pt>
                      <c:pt idx="22714">
                        <c:v>44832.228634259256</c:v>
                      </c:pt>
                      <c:pt idx="22715">
                        <c:v>44832.228645833333</c:v>
                      </c:pt>
                      <c:pt idx="22716">
                        <c:v>44832.22865740741</c:v>
                      </c:pt>
                      <c:pt idx="22717">
                        <c:v>44832.228668981479</c:v>
                      </c:pt>
                      <c:pt idx="22718">
                        <c:v>44832.228680555556</c:v>
                      </c:pt>
                      <c:pt idx="22719">
                        <c:v>44832.228692129633</c:v>
                      </c:pt>
                      <c:pt idx="22720">
                        <c:v>44832.228703703702</c:v>
                      </c:pt>
                      <c:pt idx="22721">
                        <c:v>44832.228715277779</c:v>
                      </c:pt>
                      <c:pt idx="22722">
                        <c:v>44832.228726851848</c:v>
                      </c:pt>
                      <c:pt idx="22723">
                        <c:v>44832.228738425925</c:v>
                      </c:pt>
                      <c:pt idx="22724">
                        <c:v>44832.228750000002</c:v>
                      </c:pt>
                      <c:pt idx="22725">
                        <c:v>44832.228761574072</c:v>
                      </c:pt>
                      <c:pt idx="22726">
                        <c:v>44832.228773148148</c:v>
                      </c:pt>
                      <c:pt idx="22727">
                        <c:v>44832.228784722225</c:v>
                      </c:pt>
                      <c:pt idx="22728">
                        <c:v>44832.228796296295</c:v>
                      </c:pt>
                      <c:pt idx="22729">
                        <c:v>44832.228807870371</c:v>
                      </c:pt>
                      <c:pt idx="22730">
                        <c:v>44832.228819444441</c:v>
                      </c:pt>
                      <c:pt idx="22731">
                        <c:v>44832.228831018518</c:v>
                      </c:pt>
                      <c:pt idx="22732">
                        <c:v>44832.228842592594</c:v>
                      </c:pt>
                      <c:pt idx="22733">
                        <c:v>44832.228854166664</c:v>
                      </c:pt>
                      <c:pt idx="22734">
                        <c:v>44832.228865740741</c:v>
                      </c:pt>
                      <c:pt idx="22735">
                        <c:v>44832.228877314818</c:v>
                      </c:pt>
                      <c:pt idx="22736">
                        <c:v>44832.228888888887</c:v>
                      </c:pt>
                      <c:pt idx="22737">
                        <c:v>44832.228900462964</c:v>
                      </c:pt>
                      <c:pt idx="22738">
                        <c:v>44832.228912037041</c:v>
                      </c:pt>
                      <c:pt idx="22739">
                        <c:v>44832.22892361111</c:v>
                      </c:pt>
                      <c:pt idx="22740">
                        <c:v>44832.228935185187</c:v>
                      </c:pt>
                      <c:pt idx="22741">
                        <c:v>44832.228946759256</c:v>
                      </c:pt>
                      <c:pt idx="22742">
                        <c:v>44832.228958333333</c:v>
                      </c:pt>
                      <c:pt idx="22743">
                        <c:v>44832.22896990741</c:v>
                      </c:pt>
                      <c:pt idx="22744">
                        <c:v>44832.228981481479</c:v>
                      </c:pt>
                      <c:pt idx="22745">
                        <c:v>44832.228993055556</c:v>
                      </c:pt>
                      <c:pt idx="22746">
                        <c:v>44832.229004629633</c:v>
                      </c:pt>
                      <c:pt idx="22747">
                        <c:v>44832.229016203702</c:v>
                      </c:pt>
                      <c:pt idx="22748">
                        <c:v>44832.229027777779</c:v>
                      </c:pt>
                      <c:pt idx="22749">
                        <c:v>44832.229039351849</c:v>
                      </c:pt>
                      <c:pt idx="22750">
                        <c:v>44832.229050925926</c:v>
                      </c:pt>
                      <c:pt idx="22751">
                        <c:v>44832.229062500002</c:v>
                      </c:pt>
                      <c:pt idx="22752">
                        <c:v>44832.229074074072</c:v>
                      </c:pt>
                      <c:pt idx="22753">
                        <c:v>44832.229085648149</c:v>
                      </c:pt>
                      <c:pt idx="22754">
                        <c:v>44832.229097222225</c:v>
                      </c:pt>
                      <c:pt idx="22755">
                        <c:v>44832.229108796295</c:v>
                      </c:pt>
                      <c:pt idx="22756">
                        <c:v>44832.229120370372</c:v>
                      </c:pt>
                      <c:pt idx="22757">
                        <c:v>44832.229131944441</c:v>
                      </c:pt>
                      <c:pt idx="22758">
                        <c:v>44832.229143518518</c:v>
                      </c:pt>
                      <c:pt idx="22759">
                        <c:v>44832.229155092595</c:v>
                      </c:pt>
                      <c:pt idx="22760">
                        <c:v>44832.229166666664</c:v>
                      </c:pt>
                      <c:pt idx="22761">
                        <c:v>44832.229178240741</c:v>
                      </c:pt>
                      <c:pt idx="22762">
                        <c:v>44832.229189814818</c:v>
                      </c:pt>
                      <c:pt idx="22763">
                        <c:v>44832.229201388887</c:v>
                      </c:pt>
                      <c:pt idx="22764">
                        <c:v>44832.229212962964</c:v>
                      </c:pt>
                      <c:pt idx="22765">
                        <c:v>44832.229224537034</c:v>
                      </c:pt>
                      <c:pt idx="22766">
                        <c:v>44832.22923611111</c:v>
                      </c:pt>
                      <c:pt idx="22767">
                        <c:v>44832.229247685187</c:v>
                      </c:pt>
                      <c:pt idx="22768">
                        <c:v>44832.229259259257</c:v>
                      </c:pt>
                      <c:pt idx="22769">
                        <c:v>44832.229270833333</c:v>
                      </c:pt>
                      <c:pt idx="22770">
                        <c:v>44832.22928240741</c:v>
                      </c:pt>
                      <c:pt idx="22771">
                        <c:v>44832.22929398148</c:v>
                      </c:pt>
                      <c:pt idx="22772">
                        <c:v>44832.229305555556</c:v>
                      </c:pt>
                      <c:pt idx="22773">
                        <c:v>44832.229317129626</c:v>
                      </c:pt>
                      <c:pt idx="22774">
                        <c:v>44832.229328703703</c:v>
                      </c:pt>
                      <c:pt idx="22775">
                        <c:v>44832.229351851849</c:v>
                      </c:pt>
                      <c:pt idx="22776">
                        <c:v>44832.229351851849</c:v>
                      </c:pt>
                      <c:pt idx="22777">
                        <c:v>44832.229363425926</c:v>
                      </c:pt>
                      <c:pt idx="22778">
                        <c:v>44832.229375000003</c:v>
                      </c:pt>
                      <c:pt idx="22779">
                        <c:v>44832.229386574072</c:v>
                      </c:pt>
                      <c:pt idx="22780">
                        <c:v>44832.229398148149</c:v>
                      </c:pt>
                      <c:pt idx="22781">
                        <c:v>44832.229409722226</c:v>
                      </c:pt>
                      <c:pt idx="22782">
                        <c:v>44832.229421296295</c:v>
                      </c:pt>
                      <c:pt idx="22783">
                        <c:v>44832.229432870372</c:v>
                      </c:pt>
                      <c:pt idx="22784">
                        <c:v>44832.229444444441</c:v>
                      </c:pt>
                      <c:pt idx="22785">
                        <c:v>44832.229456018518</c:v>
                      </c:pt>
                      <c:pt idx="22786">
                        <c:v>44832.229467592595</c:v>
                      </c:pt>
                      <c:pt idx="22787">
                        <c:v>44832.229479166665</c:v>
                      </c:pt>
                      <c:pt idx="22788">
                        <c:v>44832.229490740741</c:v>
                      </c:pt>
                      <c:pt idx="22789">
                        <c:v>44832.229502314818</c:v>
                      </c:pt>
                      <c:pt idx="22790">
                        <c:v>44832.229513888888</c:v>
                      </c:pt>
                      <c:pt idx="22791">
                        <c:v>44832.229525462964</c:v>
                      </c:pt>
                      <c:pt idx="22792">
                        <c:v>44832.229548611111</c:v>
                      </c:pt>
                      <c:pt idx="22793">
                        <c:v>44832.229560185187</c:v>
                      </c:pt>
                      <c:pt idx="22794">
                        <c:v>44832.229571759257</c:v>
                      </c:pt>
                      <c:pt idx="22795">
                        <c:v>44832.229583333334</c:v>
                      </c:pt>
                      <c:pt idx="22796">
                        <c:v>44832.229594907411</c:v>
                      </c:pt>
                      <c:pt idx="22797">
                        <c:v>44832.22960648148</c:v>
                      </c:pt>
                      <c:pt idx="22798">
                        <c:v>44832.229618055557</c:v>
                      </c:pt>
                      <c:pt idx="22799">
                        <c:v>44832.229629629626</c:v>
                      </c:pt>
                      <c:pt idx="22800">
                        <c:v>44832.229641203703</c:v>
                      </c:pt>
                      <c:pt idx="22801">
                        <c:v>44832.22965277778</c:v>
                      </c:pt>
                      <c:pt idx="22802">
                        <c:v>44832.229664351849</c:v>
                      </c:pt>
                      <c:pt idx="22803">
                        <c:v>44832.229675925926</c:v>
                      </c:pt>
                      <c:pt idx="22804">
                        <c:v>44832.229687500003</c:v>
                      </c:pt>
                      <c:pt idx="22805">
                        <c:v>44832.229699074072</c:v>
                      </c:pt>
                      <c:pt idx="22806">
                        <c:v>44832.229710648149</c:v>
                      </c:pt>
                      <c:pt idx="22807">
                        <c:v>44832.229722222219</c:v>
                      </c:pt>
                      <c:pt idx="22808">
                        <c:v>44832.229733796295</c:v>
                      </c:pt>
                      <c:pt idx="22809">
                        <c:v>44832.229745370372</c:v>
                      </c:pt>
                      <c:pt idx="22810">
                        <c:v>44832.229756944442</c:v>
                      </c:pt>
                      <c:pt idx="22811">
                        <c:v>44832.229768518519</c:v>
                      </c:pt>
                      <c:pt idx="22812">
                        <c:v>44832.229780092595</c:v>
                      </c:pt>
                      <c:pt idx="22813">
                        <c:v>44832.229791666665</c:v>
                      </c:pt>
                      <c:pt idx="22814">
                        <c:v>44832.229803240742</c:v>
                      </c:pt>
                      <c:pt idx="22815">
                        <c:v>44832.229814814818</c:v>
                      </c:pt>
                      <c:pt idx="22816">
                        <c:v>44832.229826388888</c:v>
                      </c:pt>
                      <c:pt idx="22817">
                        <c:v>44832.229837962965</c:v>
                      </c:pt>
                      <c:pt idx="22818">
                        <c:v>44832.229849537034</c:v>
                      </c:pt>
                      <c:pt idx="22819">
                        <c:v>44832.229861111111</c:v>
                      </c:pt>
                      <c:pt idx="22820">
                        <c:v>44832.229872685188</c:v>
                      </c:pt>
                      <c:pt idx="22821">
                        <c:v>44832.229884259257</c:v>
                      </c:pt>
                      <c:pt idx="22822">
                        <c:v>44832.229895833334</c:v>
                      </c:pt>
                      <c:pt idx="22823">
                        <c:v>44832.229907407411</c:v>
                      </c:pt>
                      <c:pt idx="22824">
                        <c:v>44832.22991898148</c:v>
                      </c:pt>
                      <c:pt idx="22825">
                        <c:v>44832.229930555557</c:v>
                      </c:pt>
                      <c:pt idx="22826">
                        <c:v>44832.229942129627</c:v>
                      </c:pt>
                      <c:pt idx="22827">
                        <c:v>44832.229953703703</c:v>
                      </c:pt>
                      <c:pt idx="22828">
                        <c:v>44832.22996527778</c:v>
                      </c:pt>
                      <c:pt idx="22829">
                        <c:v>44832.22997685185</c:v>
                      </c:pt>
                      <c:pt idx="22830">
                        <c:v>44832.229988425926</c:v>
                      </c:pt>
                      <c:pt idx="22831">
                        <c:v>44832.23</c:v>
                      </c:pt>
                      <c:pt idx="22832">
                        <c:v>44832.230011574073</c:v>
                      </c:pt>
                      <c:pt idx="22833">
                        <c:v>44832.230023148149</c:v>
                      </c:pt>
                      <c:pt idx="22834">
                        <c:v>44832.230034722219</c:v>
                      </c:pt>
                      <c:pt idx="22835">
                        <c:v>44832.230046296296</c:v>
                      </c:pt>
                      <c:pt idx="22836">
                        <c:v>44832.230057870373</c:v>
                      </c:pt>
                      <c:pt idx="22837">
                        <c:v>44832.230069444442</c:v>
                      </c:pt>
                      <c:pt idx="22838">
                        <c:v>44832.230081018519</c:v>
                      </c:pt>
                      <c:pt idx="22839">
                        <c:v>44832.230092592596</c:v>
                      </c:pt>
                      <c:pt idx="22840">
                        <c:v>44832.230104166665</c:v>
                      </c:pt>
                      <c:pt idx="22841">
                        <c:v>44832.230115740742</c:v>
                      </c:pt>
                      <c:pt idx="22842">
                        <c:v>44832.230127314811</c:v>
                      </c:pt>
                      <c:pt idx="22843">
                        <c:v>44832.230138888888</c:v>
                      </c:pt>
                      <c:pt idx="22844">
                        <c:v>44832.230150462965</c:v>
                      </c:pt>
                      <c:pt idx="22845">
                        <c:v>44832.230162037034</c:v>
                      </c:pt>
                      <c:pt idx="22846">
                        <c:v>44832.230173611111</c:v>
                      </c:pt>
                      <c:pt idx="22847">
                        <c:v>44832.230185185188</c:v>
                      </c:pt>
                      <c:pt idx="22848">
                        <c:v>44832.230196759258</c:v>
                      </c:pt>
                      <c:pt idx="22849">
                        <c:v>44832.230208333334</c:v>
                      </c:pt>
                      <c:pt idx="22850">
                        <c:v>44832.230219907404</c:v>
                      </c:pt>
                      <c:pt idx="22851">
                        <c:v>44832.230231481481</c:v>
                      </c:pt>
                      <c:pt idx="22852">
                        <c:v>44832.230243055557</c:v>
                      </c:pt>
                      <c:pt idx="22853">
                        <c:v>44832.230254629627</c:v>
                      </c:pt>
                      <c:pt idx="22854">
                        <c:v>44832.230266203704</c:v>
                      </c:pt>
                      <c:pt idx="22855">
                        <c:v>44832.23027777778</c:v>
                      </c:pt>
                      <c:pt idx="22856">
                        <c:v>44832.23028935185</c:v>
                      </c:pt>
                      <c:pt idx="22857">
                        <c:v>44832.230300925927</c:v>
                      </c:pt>
                      <c:pt idx="22858">
                        <c:v>44832.230312500003</c:v>
                      </c:pt>
                      <c:pt idx="22859">
                        <c:v>44832.230324074073</c:v>
                      </c:pt>
                      <c:pt idx="22860">
                        <c:v>44832.23033564815</c:v>
                      </c:pt>
                      <c:pt idx="22861">
                        <c:v>44832.230347222219</c:v>
                      </c:pt>
                      <c:pt idx="22862">
                        <c:v>44832.230358796296</c:v>
                      </c:pt>
                      <c:pt idx="22863">
                        <c:v>44832.230370370373</c:v>
                      </c:pt>
                      <c:pt idx="22864">
                        <c:v>44832.230381944442</c:v>
                      </c:pt>
                      <c:pt idx="22865">
                        <c:v>44832.230393518519</c:v>
                      </c:pt>
                      <c:pt idx="22866">
                        <c:v>44832.230405092596</c:v>
                      </c:pt>
                      <c:pt idx="22867">
                        <c:v>44832.230416666665</c:v>
                      </c:pt>
                      <c:pt idx="22868">
                        <c:v>44832.230428240742</c:v>
                      </c:pt>
                      <c:pt idx="22869">
                        <c:v>44832.230439814812</c:v>
                      </c:pt>
                      <c:pt idx="22870">
                        <c:v>44832.230451388888</c:v>
                      </c:pt>
                      <c:pt idx="22871">
                        <c:v>44832.230462962965</c:v>
                      </c:pt>
                      <c:pt idx="22872">
                        <c:v>44832.230474537035</c:v>
                      </c:pt>
                      <c:pt idx="22873">
                        <c:v>44832.230486111112</c:v>
                      </c:pt>
                      <c:pt idx="22874">
                        <c:v>44832.230497685188</c:v>
                      </c:pt>
                      <c:pt idx="22875">
                        <c:v>44832.230509259258</c:v>
                      </c:pt>
                      <c:pt idx="22876">
                        <c:v>44832.230520833335</c:v>
                      </c:pt>
                      <c:pt idx="22877">
                        <c:v>44832.230532407404</c:v>
                      </c:pt>
                      <c:pt idx="22878">
                        <c:v>44832.230543981481</c:v>
                      </c:pt>
                      <c:pt idx="22879">
                        <c:v>44832.230555555558</c:v>
                      </c:pt>
                      <c:pt idx="22880">
                        <c:v>44832.230567129627</c:v>
                      </c:pt>
                      <c:pt idx="22881">
                        <c:v>44832.230578703704</c:v>
                      </c:pt>
                      <c:pt idx="22882">
                        <c:v>44832.230590277781</c:v>
                      </c:pt>
                      <c:pt idx="22883">
                        <c:v>44832.23060185185</c:v>
                      </c:pt>
                      <c:pt idx="22884">
                        <c:v>44832.230613425927</c:v>
                      </c:pt>
                      <c:pt idx="22885">
                        <c:v>44832.230624999997</c:v>
                      </c:pt>
                      <c:pt idx="22886">
                        <c:v>44832.230636574073</c:v>
                      </c:pt>
                      <c:pt idx="22887">
                        <c:v>44832.23064814815</c:v>
                      </c:pt>
                      <c:pt idx="22888">
                        <c:v>44832.23065972222</c:v>
                      </c:pt>
                      <c:pt idx="22889">
                        <c:v>44832.230671296296</c:v>
                      </c:pt>
                      <c:pt idx="22890">
                        <c:v>44832.230682870373</c:v>
                      </c:pt>
                      <c:pt idx="22891">
                        <c:v>44832.230694444443</c:v>
                      </c:pt>
                      <c:pt idx="22892">
                        <c:v>44832.230706018519</c:v>
                      </c:pt>
                      <c:pt idx="22893">
                        <c:v>44832.230717592596</c:v>
                      </c:pt>
                      <c:pt idx="22894">
                        <c:v>44832.230729166666</c:v>
                      </c:pt>
                      <c:pt idx="22895">
                        <c:v>44832.230740740742</c:v>
                      </c:pt>
                      <c:pt idx="22896">
                        <c:v>44832.230752314812</c:v>
                      </c:pt>
                      <c:pt idx="22897">
                        <c:v>44832.230763888889</c:v>
                      </c:pt>
                      <c:pt idx="22898">
                        <c:v>44832.230775462966</c:v>
                      </c:pt>
                      <c:pt idx="22899">
                        <c:v>44832.230787037035</c:v>
                      </c:pt>
                      <c:pt idx="22900">
                        <c:v>44832.230798611112</c:v>
                      </c:pt>
                      <c:pt idx="22901">
                        <c:v>44832.230810185189</c:v>
                      </c:pt>
                      <c:pt idx="22902">
                        <c:v>44832.230821759258</c:v>
                      </c:pt>
                      <c:pt idx="22903">
                        <c:v>44832.230833333335</c:v>
                      </c:pt>
                      <c:pt idx="22904">
                        <c:v>44832.230844907404</c:v>
                      </c:pt>
                      <c:pt idx="22905">
                        <c:v>44832.230856481481</c:v>
                      </c:pt>
                      <c:pt idx="22906">
                        <c:v>44832.230868055558</c:v>
                      </c:pt>
                      <c:pt idx="22907">
                        <c:v>44832.230879629627</c:v>
                      </c:pt>
                      <c:pt idx="22908">
                        <c:v>44832.230891203704</c:v>
                      </c:pt>
                      <c:pt idx="22909">
                        <c:v>44832.230902777781</c:v>
                      </c:pt>
                      <c:pt idx="22910">
                        <c:v>44832.230914351851</c:v>
                      </c:pt>
                      <c:pt idx="22911">
                        <c:v>44832.230925925927</c:v>
                      </c:pt>
                      <c:pt idx="22912">
                        <c:v>44832.230937499997</c:v>
                      </c:pt>
                      <c:pt idx="22913">
                        <c:v>44832.230949074074</c:v>
                      </c:pt>
                      <c:pt idx="22914">
                        <c:v>44832.23096064815</c:v>
                      </c:pt>
                      <c:pt idx="22915">
                        <c:v>44832.23097222222</c:v>
                      </c:pt>
                      <c:pt idx="22916">
                        <c:v>44832.230983796297</c:v>
                      </c:pt>
                      <c:pt idx="22917">
                        <c:v>44832.230995370373</c:v>
                      </c:pt>
                      <c:pt idx="22918">
                        <c:v>44832.231006944443</c:v>
                      </c:pt>
                      <c:pt idx="22919">
                        <c:v>44832.23101851852</c:v>
                      </c:pt>
                      <c:pt idx="22920">
                        <c:v>44832.231030092589</c:v>
                      </c:pt>
                      <c:pt idx="22921">
                        <c:v>44832.231041666666</c:v>
                      </c:pt>
                      <c:pt idx="22922">
                        <c:v>44832.231053240743</c:v>
                      </c:pt>
                      <c:pt idx="22923">
                        <c:v>44832.231064814812</c:v>
                      </c:pt>
                      <c:pt idx="22924">
                        <c:v>44832.231076388889</c:v>
                      </c:pt>
                      <c:pt idx="22925">
                        <c:v>44832.231087962966</c:v>
                      </c:pt>
                      <c:pt idx="22926">
                        <c:v>44832.231099537035</c:v>
                      </c:pt>
                      <c:pt idx="22927">
                        <c:v>44832.231111111112</c:v>
                      </c:pt>
                      <c:pt idx="22928">
                        <c:v>44832.231122685182</c:v>
                      </c:pt>
                      <c:pt idx="22929">
                        <c:v>44832.231134259258</c:v>
                      </c:pt>
                      <c:pt idx="22930">
                        <c:v>44832.231145833335</c:v>
                      </c:pt>
                      <c:pt idx="22931">
                        <c:v>44832.231157407405</c:v>
                      </c:pt>
                      <c:pt idx="22932">
                        <c:v>44832.231168981481</c:v>
                      </c:pt>
                      <c:pt idx="22933">
                        <c:v>44832.231180555558</c:v>
                      </c:pt>
                      <c:pt idx="22934">
                        <c:v>44832.231192129628</c:v>
                      </c:pt>
                      <c:pt idx="22935">
                        <c:v>44832.231203703705</c:v>
                      </c:pt>
                      <c:pt idx="22936">
                        <c:v>44832.231215277781</c:v>
                      </c:pt>
                      <c:pt idx="22937">
                        <c:v>44832.231226851851</c:v>
                      </c:pt>
                      <c:pt idx="22938">
                        <c:v>44832.231238425928</c:v>
                      </c:pt>
                      <c:pt idx="22939">
                        <c:v>44832.231249999997</c:v>
                      </c:pt>
                      <c:pt idx="22940">
                        <c:v>44832.231261574074</c:v>
                      </c:pt>
                      <c:pt idx="22941">
                        <c:v>44832.231273148151</c:v>
                      </c:pt>
                      <c:pt idx="22942">
                        <c:v>44832.23128472222</c:v>
                      </c:pt>
                      <c:pt idx="22943">
                        <c:v>44832.231296296297</c:v>
                      </c:pt>
                      <c:pt idx="22944">
                        <c:v>44832.231307870374</c:v>
                      </c:pt>
                      <c:pt idx="22945">
                        <c:v>44832.231319444443</c:v>
                      </c:pt>
                      <c:pt idx="22946">
                        <c:v>44832.23133101852</c:v>
                      </c:pt>
                      <c:pt idx="22947">
                        <c:v>44832.231342592589</c:v>
                      </c:pt>
                      <c:pt idx="22948">
                        <c:v>44832.231354166666</c:v>
                      </c:pt>
                      <c:pt idx="22949">
                        <c:v>44832.231365740743</c:v>
                      </c:pt>
                      <c:pt idx="22950">
                        <c:v>44832.231377314813</c:v>
                      </c:pt>
                      <c:pt idx="22951">
                        <c:v>44832.231388888889</c:v>
                      </c:pt>
                      <c:pt idx="22952">
                        <c:v>44832.231400462966</c:v>
                      </c:pt>
                      <c:pt idx="22953">
                        <c:v>44832.231412037036</c:v>
                      </c:pt>
                      <c:pt idx="22954">
                        <c:v>44832.231423611112</c:v>
                      </c:pt>
                      <c:pt idx="22955">
                        <c:v>44832.231435185182</c:v>
                      </c:pt>
                      <c:pt idx="22956">
                        <c:v>44832.231446759259</c:v>
                      </c:pt>
                      <c:pt idx="22957">
                        <c:v>44832.231458333335</c:v>
                      </c:pt>
                      <c:pt idx="22958">
                        <c:v>44832.231469907405</c:v>
                      </c:pt>
                      <c:pt idx="22959">
                        <c:v>44832.231481481482</c:v>
                      </c:pt>
                      <c:pt idx="22960">
                        <c:v>44832.231493055559</c:v>
                      </c:pt>
                      <c:pt idx="22961">
                        <c:v>44832.231504629628</c:v>
                      </c:pt>
                      <c:pt idx="22962">
                        <c:v>44832.231516203705</c:v>
                      </c:pt>
                      <c:pt idx="22963">
                        <c:v>44832.231527777774</c:v>
                      </c:pt>
                      <c:pt idx="22964">
                        <c:v>44832.231539351851</c:v>
                      </c:pt>
                      <c:pt idx="22965">
                        <c:v>44832.231550925928</c:v>
                      </c:pt>
                      <c:pt idx="22966">
                        <c:v>44832.231562499997</c:v>
                      </c:pt>
                      <c:pt idx="22967">
                        <c:v>44832.231574074074</c:v>
                      </c:pt>
                      <c:pt idx="22968">
                        <c:v>44832.231585648151</c:v>
                      </c:pt>
                      <c:pt idx="22969">
                        <c:v>44832.23159722222</c:v>
                      </c:pt>
                      <c:pt idx="22970">
                        <c:v>44832.231608796297</c:v>
                      </c:pt>
                      <c:pt idx="22971">
                        <c:v>44832.231620370374</c:v>
                      </c:pt>
                      <c:pt idx="22972">
                        <c:v>44832.231631944444</c:v>
                      </c:pt>
                      <c:pt idx="22973">
                        <c:v>44832.23164351852</c:v>
                      </c:pt>
                      <c:pt idx="22974">
                        <c:v>44832.23165509259</c:v>
                      </c:pt>
                      <c:pt idx="22975">
                        <c:v>44832.231666666667</c:v>
                      </c:pt>
                      <c:pt idx="22976">
                        <c:v>44832.231678240743</c:v>
                      </c:pt>
                      <c:pt idx="22977">
                        <c:v>44832.231689814813</c:v>
                      </c:pt>
                      <c:pt idx="22978">
                        <c:v>44832.23170138889</c:v>
                      </c:pt>
                      <c:pt idx="22979">
                        <c:v>44832.231712962966</c:v>
                      </c:pt>
                      <c:pt idx="22980">
                        <c:v>44832.231724537036</c:v>
                      </c:pt>
                      <c:pt idx="22981">
                        <c:v>44832.231747685182</c:v>
                      </c:pt>
                      <c:pt idx="22982">
                        <c:v>44832.231759259259</c:v>
                      </c:pt>
                      <c:pt idx="22983">
                        <c:v>44832.231759259259</c:v>
                      </c:pt>
                      <c:pt idx="22984">
                        <c:v>44832.231770833336</c:v>
                      </c:pt>
                      <c:pt idx="22985">
                        <c:v>44832.231782407405</c:v>
                      </c:pt>
                      <c:pt idx="22986">
                        <c:v>44832.231793981482</c:v>
                      </c:pt>
                      <c:pt idx="22987">
                        <c:v>44832.231805555559</c:v>
                      </c:pt>
                      <c:pt idx="22988">
                        <c:v>44832.231817129628</c:v>
                      </c:pt>
                      <c:pt idx="22989">
                        <c:v>44832.231828703705</c:v>
                      </c:pt>
                      <c:pt idx="22990">
                        <c:v>44832.231840277775</c:v>
                      </c:pt>
                      <c:pt idx="22991">
                        <c:v>44832.231851851851</c:v>
                      </c:pt>
                      <c:pt idx="22992">
                        <c:v>44832.231863425928</c:v>
                      </c:pt>
                      <c:pt idx="22993">
                        <c:v>44832.231874999998</c:v>
                      </c:pt>
                      <c:pt idx="22994">
                        <c:v>44832.231886574074</c:v>
                      </c:pt>
                      <c:pt idx="22995">
                        <c:v>44832.231898148151</c:v>
                      </c:pt>
                      <c:pt idx="22996">
                        <c:v>44832.231909722221</c:v>
                      </c:pt>
                      <c:pt idx="22997">
                        <c:v>44832.231921296298</c:v>
                      </c:pt>
                      <c:pt idx="22998">
                        <c:v>44832.231944444444</c:v>
                      </c:pt>
                      <c:pt idx="22999">
                        <c:v>44832.231956018521</c:v>
                      </c:pt>
                      <c:pt idx="23000">
                        <c:v>44832.23196759259</c:v>
                      </c:pt>
                      <c:pt idx="23001">
                        <c:v>44832.231979166667</c:v>
                      </c:pt>
                      <c:pt idx="23002">
                        <c:v>44832.231990740744</c:v>
                      </c:pt>
                      <c:pt idx="23003">
                        <c:v>44832.232002314813</c:v>
                      </c:pt>
                      <c:pt idx="23004">
                        <c:v>44832.23201388889</c:v>
                      </c:pt>
                      <c:pt idx="23005">
                        <c:v>44832.232025462959</c:v>
                      </c:pt>
                      <c:pt idx="23006">
                        <c:v>44832.232037037036</c:v>
                      </c:pt>
                      <c:pt idx="23007">
                        <c:v>44832.232048611113</c:v>
                      </c:pt>
                      <c:pt idx="23008">
                        <c:v>44832.232060185182</c:v>
                      </c:pt>
                      <c:pt idx="23009">
                        <c:v>44832.232071759259</c:v>
                      </c:pt>
                      <c:pt idx="23010">
                        <c:v>44832.232083333336</c:v>
                      </c:pt>
                      <c:pt idx="23011">
                        <c:v>44832.232094907406</c:v>
                      </c:pt>
                      <c:pt idx="23012">
                        <c:v>44832.232106481482</c:v>
                      </c:pt>
                      <c:pt idx="23013">
                        <c:v>44832.232118055559</c:v>
                      </c:pt>
                      <c:pt idx="23014">
                        <c:v>44832.232129629629</c:v>
                      </c:pt>
                      <c:pt idx="23015">
                        <c:v>44832.232141203705</c:v>
                      </c:pt>
                      <c:pt idx="23016">
                        <c:v>44832.232152777775</c:v>
                      </c:pt>
                      <c:pt idx="23017">
                        <c:v>44832.232164351852</c:v>
                      </c:pt>
                      <c:pt idx="23018">
                        <c:v>44832.232175925928</c:v>
                      </c:pt>
                      <c:pt idx="23019">
                        <c:v>44832.232187499998</c:v>
                      </c:pt>
                      <c:pt idx="23020">
                        <c:v>44832.232199074075</c:v>
                      </c:pt>
                      <c:pt idx="23021">
                        <c:v>44832.232210648152</c:v>
                      </c:pt>
                      <c:pt idx="23022">
                        <c:v>44832.232222222221</c:v>
                      </c:pt>
                      <c:pt idx="23023">
                        <c:v>44832.232233796298</c:v>
                      </c:pt>
                      <c:pt idx="23024">
                        <c:v>44832.232245370367</c:v>
                      </c:pt>
                      <c:pt idx="23025">
                        <c:v>44832.232256944444</c:v>
                      </c:pt>
                      <c:pt idx="23026">
                        <c:v>44832.232268518521</c:v>
                      </c:pt>
                      <c:pt idx="23027">
                        <c:v>44832.23228009259</c:v>
                      </c:pt>
                      <c:pt idx="23028">
                        <c:v>44832.232291666667</c:v>
                      </c:pt>
                      <c:pt idx="23029">
                        <c:v>44832.232303240744</c:v>
                      </c:pt>
                      <c:pt idx="23030">
                        <c:v>44832.232314814813</c:v>
                      </c:pt>
                      <c:pt idx="23031">
                        <c:v>44832.23232638889</c:v>
                      </c:pt>
                      <c:pt idx="23032">
                        <c:v>44832.23233796296</c:v>
                      </c:pt>
                      <c:pt idx="23033">
                        <c:v>44832.232349537036</c:v>
                      </c:pt>
                      <c:pt idx="23034">
                        <c:v>44832.232361111113</c:v>
                      </c:pt>
                      <c:pt idx="23035">
                        <c:v>44832.232372685183</c:v>
                      </c:pt>
                      <c:pt idx="23036">
                        <c:v>44832.23238425926</c:v>
                      </c:pt>
                      <c:pt idx="23037">
                        <c:v>44832.232395833336</c:v>
                      </c:pt>
                      <c:pt idx="23038">
                        <c:v>44832.232407407406</c:v>
                      </c:pt>
                      <c:pt idx="23039">
                        <c:v>44832.232418981483</c:v>
                      </c:pt>
                      <c:pt idx="23040">
                        <c:v>44832.232430555552</c:v>
                      </c:pt>
                      <c:pt idx="23041">
                        <c:v>44832.232442129629</c:v>
                      </c:pt>
                      <c:pt idx="23042">
                        <c:v>44832.232453703706</c:v>
                      </c:pt>
                      <c:pt idx="23043">
                        <c:v>44832.232465277775</c:v>
                      </c:pt>
                      <c:pt idx="23044">
                        <c:v>44832.232476851852</c:v>
                      </c:pt>
                      <c:pt idx="23045">
                        <c:v>44832.232488425929</c:v>
                      </c:pt>
                      <c:pt idx="23046">
                        <c:v>44832.232499999998</c:v>
                      </c:pt>
                      <c:pt idx="23047">
                        <c:v>44832.232511574075</c:v>
                      </c:pt>
                      <c:pt idx="23048">
                        <c:v>44832.232523148145</c:v>
                      </c:pt>
                      <c:pt idx="23049">
                        <c:v>44832.232534722221</c:v>
                      </c:pt>
                      <c:pt idx="23050">
                        <c:v>44832.232546296298</c:v>
                      </c:pt>
                      <c:pt idx="23051">
                        <c:v>44832.232557870368</c:v>
                      </c:pt>
                      <c:pt idx="23052">
                        <c:v>44832.232569444444</c:v>
                      </c:pt>
                      <c:pt idx="23053">
                        <c:v>44832.232581018521</c:v>
                      </c:pt>
                      <c:pt idx="23054">
                        <c:v>44832.232592592591</c:v>
                      </c:pt>
                      <c:pt idx="23055">
                        <c:v>44832.232604166667</c:v>
                      </c:pt>
                      <c:pt idx="23056">
                        <c:v>44832.232615740744</c:v>
                      </c:pt>
                      <c:pt idx="23057">
                        <c:v>44832.232627314814</c:v>
                      </c:pt>
                      <c:pt idx="23058">
                        <c:v>44832.232638888891</c:v>
                      </c:pt>
                      <c:pt idx="23059">
                        <c:v>44832.23265046296</c:v>
                      </c:pt>
                      <c:pt idx="23060">
                        <c:v>44832.232662037037</c:v>
                      </c:pt>
                      <c:pt idx="23061">
                        <c:v>44832.232673611114</c:v>
                      </c:pt>
                      <c:pt idx="23062">
                        <c:v>44832.232685185183</c:v>
                      </c:pt>
                      <c:pt idx="23063">
                        <c:v>44832.23269675926</c:v>
                      </c:pt>
                      <c:pt idx="23064">
                        <c:v>44832.232708333337</c:v>
                      </c:pt>
                      <c:pt idx="23065">
                        <c:v>44832.232719907406</c:v>
                      </c:pt>
                      <c:pt idx="23066">
                        <c:v>44832.232731481483</c:v>
                      </c:pt>
                      <c:pt idx="23067">
                        <c:v>44832.232743055552</c:v>
                      </c:pt>
                      <c:pt idx="23068">
                        <c:v>44832.232754629629</c:v>
                      </c:pt>
                      <c:pt idx="23069">
                        <c:v>44832.232766203706</c:v>
                      </c:pt>
                      <c:pt idx="23070">
                        <c:v>44832.232777777775</c:v>
                      </c:pt>
                      <c:pt idx="23071">
                        <c:v>44832.232789351852</c:v>
                      </c:pt>
                      <c:pt idx="23072">
                        <c:v>44832.232800925929</c:v>
                      </c:pt>
                      <c:pt idx="23073">
                        <c:v>44832.232812499999</c:v>
                      </c:pt>
                      <c:pt idx="23074">
                        <c:v>44832.232824074075</c:v>
                      </c:pt>
                      <c:pt idx="23075">
                        <c:v>44832.232835648145</c:v>
                      </c:pt>
                      <c:pt idx="23076">
                        <c:v>44832.232847222222</c:v>
                      </c:pt>
                      <c:pt idx="23077">
                        <c:v>44832.232858796298</c:v>
                      </c:pt>
                      <c:pt idx="23078">
                        <c:v>44832.232870370368</c:v>
                      </c:pt>
                      <c:pt idx="23079">
                        <c:v>44832.232881944445</c:v>
                      </c:pt>
                      <c:pt idx="23080">
                        <c:v>44832.232893518521</c:v>
                      </c:pt>
                      <c:pt idx="23081">
                        <c:v>44832.232905092591</c:v>
                      </c:pt>
                      <c:pt idx="23082">
                        <c:v>44832.232916666668</c:v>
                      </c:pt>
                      <c:pt idx="23083">
                        <c:v>44832.232928240737</c:v>
                      </c:pt>
                      <c:pt idx="23084">
                        <c:v>44832.232939814814</c:v>
                      </c:pt>
                      <c:pt idx="23085">
                        <c:v>44832.232951388891</c:v>
                      </c:pt>
                      <c:pt idx="23086">
                        <c:v>44832.23296296296</c:v>
                      </c:pt>
                      <c:pt idx="23087">
                        <c:v>44832.232974537037</c:v>
                      </c:pt>
                      <c:pt idx="23088">
                        <c:v>44832.232986111114</c:v>
                      </c:pt>
                      <c:pt idx="23089">
                        <c:v>44832.232997685183</c:v>
                      </c:pt>
                      <c:pt idx="23090">
                        <c:v>44832.23300925926</c:v>
                      </c:pt>
                      <c:pt idx="23091">
                        <c:v>44832.233020833337</c:v>
                      </c:pt>
                      <c:pt idx="23092">
                        <c:v>44832.233032407406</c:v>
                      </c:pt>
                      <c:pt idx="23093">
                        <c:v>44832.233043981483</c:v>
                      </c:pt>
                      <c:pt idx="23094">
                        <c:v>44832.233055555553</c:v>
                      </c:pt>
                      <c:pt idx="23095">
                        <c:v>44832.233067129629</c:v>
                      </c:pt>
                      <c:pt idx="23096">
                        <c:v>44832.233078703706</c:v>
                      </c:pt>
                      <c:pt idx="23097">
                        <c:v>44832.233090277776</c:v>
                      </c:pt>
                      <c:pt idx="23098">
                        <c:v>44832.233101851853</c:v>
                      </c:pt>
                      <c:pt idx="23099">
                        <c:v>44832.233113425929</c:v>
                      </c:pt>
                      <c:pt idx="23100">
                        <c:v>44832.233124999999</c:v>
                      </c:pt>
                      <c:pt idx="23101">
                        <c:v>44832.233136574076</c:v>
                      </c:pt>
                      <c:pt idx="23102">
                        <c:v>44832.233148148145</c:v>
                      </c:pt>
                      <c:pt idx="23103">
                        <c:v>44832.233159722222</c:v>
                      </c:pt>
                      <c:pt idx="23104">
                        <c:v>44832.233171296299</c:v>
                      </c:pt>
                      <c:pt idx="23105">
                        <c:v>44832.233182870368</c:v>
                      </c:pt>
                      <c:pt idx="23106">
                        <c:v>44832.233194444445</c:v>
                      </c:pt>
                      <c:pt idx="23107">
                        <c:v>44832.233206018522</c:v>
                      </c:pt>
                      <c:pt idx="23108">
                        <c:v>44832.233217592591</c:v>
                      </c:pt>
                      <c:pt idx="23109">
                        <c:v>44832.233229166668</c:v>
                      </c:pt>
                      <c:pt idx="23110">
                        <c:v>44832.233240740738</c:v>
                      </c:pt>
                      <c:pt idx="23111">
                        <c:v>44832.233252314814</c:v>
                      </c:pt>
                      <c:pt idx="23112">
                        <c:v>44832.233263888891</c:v>
                      </c:pt>
                      <c:pt idx="23113">
                        <c:v>44832.233275462961</c:v>
                      </c:pt>
                      <c:pt idx="23114">
                        <c:v>44832.233287037037</c:v>
                      </c:pt>
                      <c:pt idx="23115">
                        <c:v>44832.233298611114</c:v>
                      </c:pt>
                      <c:pt idx="23116">
                        <c:v>44832.233310185184</c:v>
                      </c:pt>
                      <c:pt idx="23117">
                        <c:v>44832.23332175926</c:v>
                      </c:pt>
                      <c:pt idx="23118">
                        <c:v>44832.23333333333</c:v>
                      </c:pt>
                      <c:pt idx="23119">
                        <c:v>44832.233344907407</c:v>
                      </c:pt>
                      <c:pt idx="23120">
                        <c:v>44832.233356481483</c:v>
                      </c:pt>
                      <c:pt idx="23121">
                        <c:v>44832.233368055553</c:v>
                      </c:pt>
                      <c:pt idx="23122">
                        <c:v>44832.23337962963</c:v>
                      </c:pt>
                      <c:pt idx="23123">
                        <c:v>44832.233391203707</c:v>
                      </c:pt>
                      <c:pt idx="23124">
                        <c:v>44832.233402777776</c:v>
                      </c:pt>
                      <c:pt idx="23125">
                        <c:v>44832.233414351853</c:v>
                      </c:pt>
                      <c:pt idx="23126">
                        <c:v>44832.233425925922</c:v>
                      </c:pt>
                      <c:pt idx="23127">
                        <c:v>44832.233437499999</c:v>
                      </c:pt>
                      <c:pt idx="23128">
                        <c:v>44832.233449074076</c:v>
                      </c:pt>
                      <c:pt idx="23129">
                        <c:v>44832.233460648145</c:v>
                      </c:pt>
                      <c:pt idx="23130">
                        <c:v>44832.233472222222</c:v>
                      </c:pt>
                      <c:pt idx="23131">
                        <c:v>44832.233483796299</c:v>
                      </c:pt>
                      <c:pt idx="23132">
                        <c:v>44832.233495370368</c:v>
                      </c:pt>
                      <c:pt idx="23133">
                        <c:v>44832.233506944445</c:v>
                      </c:pt>
                      <c:pt idx="23134">
                        <c:v>44832.233518518522</c:v>
                      </c:pt>
                      <c:pt idx="23135">
                        <c:v>44832.233530092592</c:v>
                      </c:pt>
                      <c:pt idx="23136">
                        <c:v>44832.233541666668</c:v>
                      </c:pt>
                      <c:pt idx="23137">
                        <c:v>44832.233553240738</c:v>
                      </c:pt>
                      <c:pt idx="23138">
                        <c:v>44832.233564814815</c:v>
                      </c:pt>
                      <c:pt idx="23139">
                        <c:v>44832.233576388891</c:v>
                      </c:pt>
                      <c:pt idx="23140">
                        <c:v>44832.233587962961</c:v>
                      </c:pt>
                      <c:pt idx="23141">
                        <c:v>44832.233599537038</c:v>
                      </c:pt>
                      <c:pt idx="23142">
                        <c:v>44832.233611111114</c:v>
                      </c:pt>
                      <c:pt idx="23143">
                        <c:v>44832.233622685184</c:v>
                      </c:pt>
                      <c:pt idx="23144">
                        <c:v>44832.233634259261</c:v>
                      </c:pt>
                      <c:pt idx="23145">
                        <c:v>44832.23364583333</c:v>
                      </c:pt>
                      <c:pt idx="23146">
                        <c:v>44832.233657407407</c:v>
                      </c:pt>
                      <c:pt idx="23147">
                        <c:v>44832.233668981484</c:v>
                      </c:pt>
                      <c:pt idx="23148">
                        <c:v>44832.233680555553</c:v>
                      </c:pt>
                      <c:pt idx="23149">
                        <c:v>44832.23369212963</c:v>
                      </c:pt>
                      <c:pt idx="23150">
                        <c:v>44832.233703703707</c:v>
                      </c:pt>
                      <c:pt idx="23151">
                        <c:v>44832.233715277776</c:v>
                      </c:pt>
                      <c:pt idx="23152">
                        <c:v>44832.233726851853</c:v>
                      </c:pt>
                      <c:pt idx="23153">
                        <c:v>44832.233738425923</c:v>
                      </c:pt>
                      <c:pt idx="23154">
                        <c:v>44832.233749999999</c:v>
                      </c:pt>
                      <c:pt idx="23155">
                        <c:v>44832.233761574076</c:v>
                      </c:pt>
                      <c:pt idx="23156">
                        <c:v>44832.233773148146</c:v>
                      </c:pt>
                      <c:pt idx="23157">
                        <c:v>44832.233784722222</c:v>
                      </c:pt>
                      <c:pt idx="23158">
                        <c:v>44832.233796296299</c:v>
                      </c:pt>
                      <c:pt idx="23159">
                        <c:v>44832.233807870369</c:v>
                      </c:pt>
                      <c:pt idx="23160">
                        <c:v>44832.233819444446</c:v>
                      </c:pt>
                      <c:pt idx="23161">
                        <c:v>44832.233831018515</c:v>
                      </c:pt>
                      <c:pt idx="23162">
                        <c:v>44832.233842592592</c:v>
                      </c:pt>
                      <c:pt idx="23163">
                        <c:v>44832.233854166669</c:v>
                      </c:pt>
                      <c:pt idx="23164">
                        <c:v>44832.233865740738</c:v>
                      </c:pt>
                      <c:pt idx="23165">
                        <c:v>44832.233877314815</c:v>
                      </c:pt>
                      <c:pt idx="23166">
                        <c:v>44832.233888888892</c:v>
                      </c:pt>
                      <c:pt idx="23167">
                        <c:v>44832.233900462961</c:v>
                      </c:pt>
                      <c:pt idx="23168">
                        <c:v>44832.233912037038</c:v>
                      </c:pt>
                      <c:pt idx="23169">
                        <c:v>44832.233923611115</c:v>
                      </c:pt>
                      <c:pt idx="23170">
                        <c:v>44832.233935185184</c:v>
                      </c:pt>
                      <c:pt idx="23171">
                        <c:v>44832.233946759261</c:v>
                      </c:pt>
                      <c:pt idx="23172">
                        <c:v>44832.233958333331</c:v>
                      </c:pt>
                      <c:pt idx="23173">
                        <c:v>44832.233969907407</c:v>
                      </c:pt>
                      <c:pt idx="23174">
                        <c:v>44832.233981481484</c:v>
                      </c:pt>
                      <c:pt idx="23175">
                        <c:v>44832.233993055554</c:v>
                      </c:pt>
                      <c:pt idx="23176">
                        <c:v>44832.23400462963</c:v>
                      </c:pt>
                      <c:pt idx="23177">
                        <c:v>44832.234016203707</c:v>
                      </c:pt>
                      <c:pt idx="23178">
                        <c:v>44832.234027777777</c:v>
                      </c:pt>
                      <c:pt idx="23179">
                        <c:v>44832.234039351853</c:v>
                      </c:pt>
                      <c:pt idx="23180">
                        <c:v>44832.234050925923</c:v>
                      </c:pt>
                      <c:pt idx="23181">
                        <c:v>44832.2340625</c:v>
                      </c:pt>
                      <c:pt idx="23182">
                        <c:v>44832.234074074076</c:v>
                      </c:pt>
                      <c:pt idx="23183">
                        <c:v>44832.234085648146</c:v>
                      </c:pt>
                      <c:pt idx="23184">
                        <c:v>44832.234097222223</c:v>
                      </c:pt>
                      <c:pt idx="23185">
                        <c:v>44832.2341087963</c:v>
                      </c:pt>
                      <c:pt idx="23186">
                        <c:v>44832.234120370369</c:v>
                      </c:pt>
                      <c:pt idx="23187">
                        <c:v>44832.234143518515</c:v>
                      </c:pt>
                      <c:pt idx="23188">
                        <c:v>44832.234155092592</c:v>
                      </c:pt>
                      <c:pt idx="23189">
                        <c:v>44832.234166666669</c:v>
                      </c:pt>
                      <c:pt idx="23190">
                        <c:v>44832.234178240738</c:v>
                      </c:pt>
                      <c:pt idx="23191">
                        <c:v>44832.234189814815</c:v>
                      </c:pt>
                      <c:pt idx="23192">
                        <c:v>44832.234201388892</c:v>
                      </c:pt>
                      <c:pt idx="23193">
                        <c:v>44832.234212962961</c:v>
                      </c:pt>
                      <c:pt idx="23194">
                        <c:v>44832.234224537038</c:v>
                      </c:pt>
                      <c:pt idx="23195">
                        <c:v>44832.234236111108</c:v>
                      </c:pt>
                      <c:pt idx="23196">
                        <c:v>44832.234247685185</c:v>
                      </c:pt>
                      <c:pt idx="23197">
                        <c:v>44832.234247685185</c:v>
                      </c:pt>
                      <c:pt idx="23198">
                        <c:v>44832.234259259261</c:v>
                      </c:pt>
                      <c:pt idx="23199">
                        <c:v>44832.234270833331</c:v>
                      </c:pt>
                      <c:pt idx="23200">
                        <c:v>44832.234282407408</c:v>
                      </c:pt>
                      <c:pt idx="23201">
                        <c:v>44832.234293981484</c:v>
                      </c:pt>
                      <c:pt idx="23202">
                        <c:v>44832.234305555554</c:v>
                      </c:pt>
                      <c:pt idx="23203">
                        <c:v>44832.234317129631</c:v>
                      </c:pt>
                      <c:pt idx="23204">
                        <c:v>44832.234340277777</c:v>
                      </c:pt>
                      <c:pt idx="23205">
                        <c:v>44832.234351851854</c:v>
                      </c:pt>
                      <c:pt idx="23206">
                        <c:v>44832.234363425923</c:v>
                      </c:pt>
                      <c:pt idx="23207">
                        <c:v>44832.234375</c:v>
                      </c:pt>
                      <c:pt idx="23208">
                        <c:v>44832.234386574077</c:v>
                      </c:pt>
                      <c:pt idx="23209">
                        <c:v>44832.234398148146</c:v>
                      </c:pt>
                      <c:pt idx="23210">
                        <c:v>44832.234409722223</c:v>
                      </c:pt>
                      <c:pt idx="23211">
                        <c:v>44832.2344212963</c:v>
                      </c:pt>
                      <c:pt idx="23212">
                        <c:v>44832.234432870369</c:v>
                      </c:pt>
                      <c:pt idx="23213">
                        <c:v>44832.234444444446</c:v>
                      </c:pt>
                      <c:pt idx="23214">
                        <c:v>44832.234456018516</c:v>
                      </c:pt>
                      <c:pt idx="23215">
                        <c:v>44832.234467592592</c:v>
                      </c:pt>
                      <c:pt idx="23216">
                        <c:v>44832.234479166669</c:v>
                      </c:pt>
                      <c:pt idx="23217">
                        <c:v>44832.234490740739</c:v>
                      </c:pt>
                      <c:pt idx="23218">
                        <c:v>44832.234502314815</c:v>
                      </c:pt>
                      <c:pt idx="23219">
                        <c:v>44832.234513888892</c:v>
                      </c:pt>
                      <c:pt idx="23220">
                        <c:v>44832.234525462962</c:v>
                      </c:pt>
                      <c:pt idx="23221">
                        <c:v>44832.234537037039</c:v>
                      </c:pt>
                      <c:pt idx="23222">
                        <c:v>44832.234548611108</c:v>
                      </c:pt>
                      <c:pt idx="23223">
                        <c:v>44832.234560185185</c:v>
                      </c:pt>
                      <c:pt idx="23224">
                        <c:v>44832.234571759262</c:v>
                      </c:pt>
                      <c:pt idx="23225">
                        <c:v>44832.234583333331</c:v>
                      </c:pt>
                      <c:pt idx="23226">
                        <c:v>44832.234594907408</c:v>
                      </c:pt>
                      <c:pt idx="23227">
                        <c:v>44832.234606481485</c:v>
                      </c:pt>
                      <c:pt idx="23228">
                        <c:v>44832.234618055554</c:v>
                      </c:pt>
                      <c:pt idx="23229">
                        <c:v>44832.234629629631</c:v>
                      </c:pt>
                      <c:pt idx="23230">
                        <c:v>44832.2346412037</c:v>
                      </c:pt>
                      <c:pt idx="23231">
                        <c:v>44832.234652777777</c:v>
                      </c:pt>
                      <c:pt idx="23232">
                        <c:v>44832.234664351854</c:v>
                      </c:pt>
                      <c:pt idx="23233">
                        <c:v>44832.234675925924</c:v>
                      </c:pt>
                      <c:pt idx="23234">
                        <c:v>44832.2346875</c:v>
                      </c:pt>
                      <c:pt idx="23235">
                        <c:v>44832.234699074077</c:v>
                      </c:pt>
                      <c:pt idx="23236">
                        <c:v>44832.234710648147</c:v>
                      </c:pt>
                      <c:pt idx="23237">
                        <c:v>44832.234722222223</c:v>
                      </c:pt>
                      <c:pt idx="23238">
                        <c:v>44832.234733796293</c:v>
                      </c:pt>
                      <c:pt idx="23239">
                        <c:v>44832.23474537037</c:v>
                      </c:pt>
                      <c:pt idx="23240">
                        <c:v>44832.234756944446</c:v>
                      </c:pt>
                      <c:pt idx="23241">
                        <c:v>44832.234768518516</c:v>
                      </c:pt>
                      <c:pt idx="23242">
                        <c:v>44832.234780092593</c:v>
                      </c:pt>
                      <c:pt idx="23243">
                        <c:v>44832.234791666669</c:v>
                      </c:pt>
                      <c:pt idx="23244">
                        <c:v>44832.234803240739</c:v>
                      </c:pt>
                      <c:pt idx="23245">
                        <c:v>44832.234814814816</c:v>
                      </c:pt>
                      <c:pt idx="23246">
                        <c:v>44832.234826388885</c:v>
                      </c:pt>
                      <c:pt idx="23247">
                        <c:v>44832.234837962962</c:v>
                      </c:pt>
                      <c:pt idx="23248">
                        <c:v>44832.234849537039</c:v>
                      </c:pt>
                      <c:pt idx="23249">
                        <c:v>44832.234861111108</c:v>
                      </c:pt>
                      <c:pt idx="23250">
                        <c:v>44832.234872685185</c:v>
                      </c:pt>
                      <c:pt idx="23251">
                        <c:v>44832.234884259262</c:v>
                      </c:pt>
                      <c:pt idx="23252">
                        <c:v>44832.234895833331</c:v>
                      </c:pt>
                      <c:pt idx="23253">
                        <c:v>44832.234907407408</c:v>
                      </c:pt>
                      <c:pt idx="23254">
                        <c:v>44832.234918981485</c:v>
                      </c:pt>
                      <c:pt idx="23255">
                        <c:v>44832.234930555554</c:v>
                      </c:pt>
                      <c:pt idx="23256">
                        <c:v>44832.234942129631</c:v>
                      </c:pt>
                      <c:pt idx="23257">
                        <c:v>44832.234953703701</c:v>
                      </c:pt>
                      <c:pt idx="23258">
                        <c:v>44832.234965277778</c:v>
                      </c:pt>
                      <c:pt idx="23259">
                        <c:v>44832.234976851854</c:v>
                      </c:pt>
                      <c:pt idx="23260">
                        <c:v>44832.234988425924</c:v>
                      </c:pt>
                      <c:pt idx="23261">
                        <c:v>44832.235000000001</c:v>
                      </c:pt>
                      <c:pt idx="23262">
                        <c:v>44832.235011574077</c:v>
                      </c:pt>
                      <c:pt idx="23263">
                        <c:v>44832.235023148147</c:v>
                      </c:pt>
                      <c:pt idx="23264">
                        <c:v>44832.235034722224</c:v>
                      </c:pt>
                      <c:pt idx="23265">
                        <c:v>44832.235046296293</c:v>
                      </c:pt>
                      <c:pt idx="23266">
                        <c:v>44832.23505787037</c:v>
                      </c:pt>
                      <c:pt idx="23267">
                        <c:v>44832.235069444447</c:v>
                      </c:pt>
                      <c:pt idx="23268">
                        <c:v>44832.235081018516</c:v>
                      </c:pt>
                      <c:pt idx="23269">
                        <c:v>44832.235092592593</c:v>
                      </c:pt>
                      <c:pt idx="23270">
                        <c:v>44832.23510416667</c:v>
                      </c:pt>
                      <c:pt idx="23271">
                        <c:v>44832.235115740739</c:v>
                      </c:pt>
                      <c:pt idx="23272">
                        <c:v>44832.235127314816</c:v>
                      </c:pt>
                      <c:pt idx="23273">
                        <c:v>44832.235138888886</c:v>
                      </c:pt>
                      <c:pt idx="23274">
                        <c:v>44832.235150462962</c:v>
                      </c:pt>
                      <c:pt idx="23275">
                        <c:v>44832.235162037039</c:v>
                      </c:pt>
                      <c:pt idx="23276">
                        <c:v>44832.235173611109</c:v>
                      </c:pt>
                      <c:pt idx="23277">
                        <c:v>44832.235185185185</c:v>
                      </c:pt>
                      <c:pt idx="23278">
                        <c:v>44832.235196759262</c:v>
                      </c:pt>
                      <c:pt idx="23279">
                        <c:v>44832.235208333332</c:v>
                      </c:pt>
                      <c:pt idx="23280">
                        <c:v>44832.235219907408</c:v>
                      </c:pt>
                      <c:pt idx="23281">
                        <c:v>44832.235231481478</c:v>
                      </c:pt>
                      <c:pt idx="23282">
                        <c:v>44832.235243055555</c:v>
                      </c:pt>
                      <c:pt idx="23283">
                        <c:v>44832.235254629632</c:v>
                      </c:pt>
                      <c:pt idx="23284">
                        <c:v>44832.235266203701</c:v>
                      </c:pt>
                      <c:pt idx="23285">
                        <c:v>44832.235277777778</c:v>
                      </c:pt>
                      <c:pt idx="23286">
                        <c:v>44832.235289351855</c:v>
                      </c:pt>
                      <c:pt idx="23287">
                        <c:v>44832.235300925924</c:v>
                      </c:pt>
                      <c:pt idx="23288">
                        <c:v>44832.235312500001</c:v>
                      </c:pt>
                      <c:pt idx="23289">
                        <c:v>44832.235324074078</c:v>
                      </c:pt>
                      <c:pt idx="23290">
                        <c:v>44832.235335648147</c:v>
                      </c:pt>
                      <c:pt idx="23291">
                        <c:v>44832.235347222224</c:v>
                      </c:pt>
                      <c:pt idx="23292">
                        <c:v>44832.235358796293</c:v>
                      </c:pt>
                      <c:pt idx="23293">
                        <c:v>44832.23537037037</c:v>
                      </c:pt>
                      <c:pt idx="23294">
                        <c:v>44832.235381944447</c:v>
                      </c:pt>
                      <c:pt idx="23295">
                        <c:v>44832.235393518517</c:v>
                      </c:pt>
                      <c:pt idx="23296">
                        <c:v>44832.235405092593</c:v>
                      </c:pt>
                      <c:pt idx="23297">
                        <c:v>44832.23541666667</c:v>
                      </c:pt>
                      <c:pt idx="23298">
                        <c:v>44832.23542824074</c:v>
                      </c:pt>
                      <c:pt idx="23299">
                        <c:v>44832.235439814816</c:v>
                      </c:pt>
                      <c:pt idx="23300">
                        <c:v>44832.235451388886</c:v>
                      </c:pt>
                      <c:pt idx="23301">
                        <c:v>44832.235462962963</c:v>
                      </c:pt>
                      <c:pt idx="23302">
                        <c:v>44832.235474537039</c:v>
                      </c:pt>
                      <c:pt idx="23303">
                        <c:v>44832.235486111109</c:v>
                      </c:pt>
                      <c:pt idx="23304">
                        <c:v>44832.235497685186</c:v>
                      </c:pt>
                      <c:pt idx="23305">
                        <c:v>44832.235509259262</c:v>
                      </c:pt>
                      <c:pt idx="23306">
                        <c:v>44832.235520833332</c:v>
                      </c:pt>
                      <c:pt idx="23307">
                        <c:v>44832.235532407409</c:v>
                      </c:pt>
                      <c:pt idx="23308">
                        <c:v>44832.235543981478</c:v>
                      </c:pt>
                      <c:pt idx="23309">
                        <c:v>44832.235555555555</c:v>
                      </c:pt>
                      <c:pt idx="23310">
                        <c:v>44832.235567129632</c:v>
                      </c:pt>
                      <c:pt idx="23311">
                        <c:v>44832.235578703701</c:v>
                      </c:pt>
                      <c:pt idx="23312">
                        <c:v>44832.235590277778</c:v>
                      </c:pt>
                      <c:pt idx="23313">
                        <c:v>44832.235601851855</c:v>
                      </c:pt>
                      <c:pt idx="23314">
                        <c:v>44832.235613425924</c:v>
                      </c:pt>
                      <c:pt idx="23315">
                        <c:v>44832.235625000001</c:v>
                      </c:pt>
                      <c:pt idx="23316">
                        <c:v>44832.235636574071</c:v>
                      </c:pt>
                      <c:pt idx="23317">
                        <c:v>44832.235648148147</c:v>
                      </c:pt>
                      <c:pt idx="23318">
                        <c:v>44832.235659722224</c:v>
                      </c:pt>
                      <c:pt idx="23319">
                        <c:v>44832.235671296294</c:v>
                      </c:pt>
                      <c:pt idx="23320">
                        <c:v>44832.235682870371</c:v>
                      </c:pt>
                      <c:pt idx="23321">
                        <c:v>44832.235694444447</c:v>
                      </c:pt>
                      <c:pt idx="23322">
                        <c:v>44832.235706018517</c:v>
                      </c:pt>
                      <c:pt idx="23323">
                        <c:v>44832.235717592594</c:v>
                      </c:pt>
                      <c:pt idx="23324">
                        <c:v>44832.235729166663</c:v>
                      </c:pt>
                      <c:pt idx="23325">
                        <c:v>44832.23574074074</c:v>
                      </c:pt>
                      <c:pt idx="23326">
                        <c:v>44832.235752314817</c:v>
                      </c:pt>
                      <c:pt idx="23327">
                        <c:v>44832.235763888886</c:v>
                      </c:pt>
                      <c:pt idx="23328">
                        <c:v>44832.235775462963</c:v>
                      </c:pt>
                      <c:pt idx="23329">
                        <c:v>44832.23578703704</c:v>
                      </c:pt>
                      <c:pt idx="23330">
                        <c:v>44832.235798611109</c:v>
                      </c:pt>
                      <c:pt idx="23331">
                        <c:v>44832.235810185186</c:v>
                      </c:pt>
                      <c:pt idx="23332">
                        <c:v>44832.235821759263</c:v>
                      </c:pt>
                      <c:pt idx="23333">
                        <c:v>44832.235833333332</c:v>
                      </c:pt>
                      <c:pt idx="23334">
                        <c:v>44832.235844907409</c:v>
                      </c:pt>
                      <c:pt idx="23335">
                        <c:v>44832.235856481479</c:v>
                      </c:pt>
                      <c:pt idx="23336">
                        <c:v>44832.235868055555</c:v>
                      </c:pt>
                      <c:pt idx="23337">
                        <c:v>44832.235879629632</c:v>
                      </c:pt>
                      <c:pt idx="23338">
                        <c:v>44832.235891203702</c:v>
                      </c:pt>
                      <c:pt idx="23339">
                        <c:v>44832.235902777778</c:v>
                      </c:pt>
                      <c:pt idx="23340">
                        <c:v>44832.235914351855</c:v>
                      </c:pt>
                      <c:pt idx="23341">
                        <c:v>44832.235925925925</c:v>
                      </c:pt>
                      <c:pt idx="23342">
                        <c:v>44832.235937500001</c:v>
                      </c:pt>
                      <c:pt idx="23343">
                        <c:v>44832.235949074071</c:v>
                      </c:pt>
                      <c:pt idx="23344">
                        <c:v>44832.235960648148</c:v>
                      </c:pt>
                      <c:pt idx="23345">
                        <c:v>44832.235972222225</c:v>
                      </c:pt>
                      <c:pt idx="23346">
                        <c:v>44832.235983796294</c:v>
                      </c:pt>
                      <c:pt idx="23347">
                        <c:v>44832.235995370371</c:v>
                      </c:pt>
                      <c:pt idx="23348">
                        <c:v>44832.236006944448</c:v>
                      </c:pt>
                      <c:pt idx="23349">
                        <c:v>44832.236018518517</c:v>
                      </c:pt>
                      <c:pt idx="23350">
                        <c:v>44832.236030092594</c:v>
                      </c:pt>
                      <c:pt idx="23351">
                        <c:v>44832.236041666663</c:v>
                      </c:pt>
                      <c:pt idx="23352">
                        <c:v>44832.23605324074</c:v>
                      </c:pt>
                      <c:pt idx="23353">
                        <c:v>44832.236064814817</c:v>
                      </c:pt>
                      <c:pt idx="23354">
                        <c:v>44832.236076388886</c:v>
                      </c:pt>
                      <c:pt idx="23355">
                        <c:v>44832.236087962963</c:v>
                      </c:pt>
                      <c:pt idx="23356">
                        <c:v>44832.23609953704</c:v>
                      </c:pt>
                      <c:pt idx="23357">
                        <c:v>44832.236111111109</c:v>
                      </c:pt>
                      <c:pt idx="23358">
                        <c:v>44832.236122685186</c:v>
                      </c:pt>
                      <c:pt idx="23359">
                        <c:v>44832.236134259256</c:v>
                      </c:pt>
                      <c:pt idx="23360">
                        <c:v>44832.236145833333</c:v>
                      </c:pt>
                      <c:pt idx="23361">
                        <c:v>44832.236157407409</c:v>
                      </c:pt>
                      <c:pt idx="23362">
                        <c:v>44832.236168981479</c:v>
                      </c:pt>
                      <c:pt idx="23363">
                        <c:v>44832.236180555556</c:v>
                      </c:pt>
                      <c:pt idx="23364">
                        <c:v>44832.236192129632</c:v>
                      </c:pt>
                      <c:pt idx="23365">
                        <c:v>44832.236203703702</c:v>
                      </c:pt>
                      <c:pt idx="23366">
                        <c:v>44832.236215277779</c:v>
                      </c:pt>
                      <c:pt idx="23367">
                        <c:v>44832.236226851855</c:v>
                      </c:pt>
                      <c:pt idx="23368">
                        <c:v>44832.236238425925</c:v>
                      </c:pt>
                      <c:pt idx="23369">
                        <c:v>44832.236250000002</c:v>
                      </c:pt>
                      <c:pt idx="23370">
                        <c:v>44832.236261574071</c:v>
                      </c:pt>
                      <c:pt idx="23371">
                        <c:v>44832.236273148148</c:v>
                      </c:pt>
                      <c:pt idx="23372">
                        <c:v>44832.236284722225</c:v>
                      </c:pt>
                      <c:pt idx="23373">
                        <c:v>44832.236296296294</c:v>
                      </c:pt>
                      <c:pt idx="23374">
                        <c:v>44832.236307870371</c:v>
                      </c:pt>
                      <c:pt idx="23375">
                        <c:v>44832.236319444448</c:v>
                      </c:pt>
                      <c:pt idx="23376">
                        <c:v>44832.236331018517</c:v>
                      </c:pt>
                      <c:pt idx="23377">
                        <c:v>44832.236342592594</c:v>
                      </c:pt>
                      <c:pt idx="23378">
                        <c:v>44832.236354166664</c:v>
                      </c:pt>
                      <c:pt idx="23379">
                        <c:v>44832.23636574074</c:v>
                      </c:pt>
                      <c:pt idx="23380">
                        <c:v>44832.236377314817</c:v>
                      </c:pt>
                      <c:pt idx="23381">
                        <c:v>44832.236388888887</c:v>
                      </c:pt>
                      <c:pt idx="23382">
                        <c:v>44832.236400462964</c:v>
                      </c:pt>
                      <c:pt idx="23383">
                        <c:v>44832.23641203704</c:v>
                      </c:pt>
                      <c:pt idx="23384">
                        <c:v>44832.23642361111</c:v>
                      </c:pt>
                      <c:pt idx="23385">
                        <c:v>44832.236435185187</c:v>
                      </c:pt>
                      <c:pt idx="23386">
                        <c:v>44832.236446759256</c:v>
                      </c:pt>
                      <c:pt idx="23387">
                        <c:v>44832.236458333333</c:v>
                      </c:pt>
                      <c:pt idx="23388">
                        <c:v>44832.23646990741</c:v>
                      </c:pt>
                      <c:pt idx="23389">
                        <c:v>44832.236481481479</c:v>
                      </c:pt>
                      <c:pt idx="23390">
                        <c:v>44832.236493055556</c:v>
                      </c:pt>
                      <c:pt idx="23391">
                        <c:v>44832.236504629633</c:v>
                      </c:pt>
                      <c:pt idx="23392">
                        <c:v>44832.236516203702</c:v>
                      </c:pt>
                      <c:pt idx="23393">
                        <c:v>44832.236539351848</c:v>
                      </c:pt>
                      <c:pt idx="23394">
                        <c:v>44832.236550925925</c:v>
                      </c:pt>
                      <c:pt idx="23395">
                        <c:v>44832.236562500002</c:v>
                      </c:pt>
                      <c:pt idx="23396">
                        <c:v>44832.236574074072</c:v>
                      </c:pt>
                      <c:pt idx="23397">
                        <c:v>44832.236585648148</c:v>
                      </c:pt>
                      <c:pt idx="23398">
                        <c:v>44832.236597222225</c:v>
                      </c:pt>
                      <c:pt idx="23399">
                        <c:v>44832.236608796295</c:v>
                      </c:pt>
                      <c:pt idx="23400">
                        <c:v>44832.236620370371</c:v>
                      </c:pt>
                      <c:pt idx="23401">
                        <c:v>44832.236631944441</c:v>
                      </c:pt>
                      <c:pt idx="23402">
                        <c:v>44832.236643518518</c:v>
                      </c:pt>
                      <c:pt idx="23403">
                        <c:v>44832.236643518518</c:v>
                      </c:pt>
                      <c:pt idx="23404">
                        <c:v>44832.236655092594</c:v>
                      </c:pt>
                      <c:pt idx="23405">
                        <c:v>44832.236666666664</c:v>
                      </c:pt>
                      <c:pt idx="23406">
                        <c:v>44832.236678240741</c:v>
                      </c:pt>
                      <c:pt idx="23407">
                        <c:v>44832.236689814818</c:v>
                      </c:pt>
                      <c:pt idx="23408">
                        <c:v>44832.236701388887</c:v>
                      </c:pt>
                      <c:pt idx="23409">
                        <c:v>44832.236712962964</c:v>
                      </c:pt>
                      <c:pt idx="23410">
                        <c:v>44832.23673611111</c:v>
                      </c:pt>
                      <c:pt idx="23411">
                        <c:v>44832.236747685187</c:v>
                      </c:pt>
                      <c:pt idx="23412">
                        <c:v>44832.236759259256</c:v>
                      </c:pt>
                      <c:pt idx="23413">
                        <c:v>44832.236770833333</c:v>
                      </c:pt>
                      <c:pt idx="23414">
                        <c:v>44832.23678240741</c:v>
                      </c:pt>
                      <c:pt idx="23415">
                        <c:v>44832.236793981479</c:v>
                      </c:pt>
                      <c:pt idx="23416">
                        <c:v>44832.236805555556</c:v>
                      </c:pt>
                      <c:pt idx="23417">
                        <c:v>44832.236817129633</c:v>
                      </c:pt>
                      <c:pt idx="23418">
                        <c:v>44832.236828703702</c:v>
                      </c:pt>
                      <c:pt idx="23419">
                        <c:v>44832.236840277779</c:v>
                      </c:pt>
                      <c:pt idx="23420">
                        <c:v>44832.236851851849</c:v>
                      </c:pt>
                      <c:pt idx="23421">
                        <c:v>44832.236863425926</c:v>
                      </c:pt>
                      <c:pt idx="23422">
                        <c:v>44832.236875000002</c:v>
                      </c:pt>
                      <c:pt idx="23423">
                        <c:v>44832.236886574072</c:v>
                      </c:pt>
                      <c:pt idx="23424">
                        <c:v>44832.236898148149</c:v>
                      </c:pt>
                      <c:pt idx="23425">
                        <c:v>44832.236909722225</c:v>
                      </c:pt>
                      <c:pt idx="23426">
                        <c:v>44832.236921296295</c:v>
                      </c:pt>
                      <c:pt idx="23427">
                        <c:v>44832.236932870372</c:v>
                      </c:pt>
                      <c:pt idx="23428">
                        <c:v>44832.236944444441</c:v>
                      </c:pt>
                      <c:pt idx="23429">
                        <c:v>44832.236956018518</c:v>
                      </c:pt>
                      <c:pt idx="23430">
                        <c:v>44832.236967592595</c:v>
                      </c:pt>
                      <c:pt idx="23431">
                        <c:v>44832.236979166664</c:v>
                      </c:pt>
                      <c:pt idx="23432">
                        <c:v>44832.236990740741</c:v>
                      </c:pt>
                      <c:pt idx="23433">
                        <c:v>44832.237002314818</c:v>
                      </c:pt>
                      <c:pt idx="23434">
                        <c:v>44832.237013888887</c:v>
                      </c:pt>
                      <c:pt idx="23435">
                        <c:v>44832.237025462964</c:v>
                      </c:pt>
                      <c:pt idx="23436">
                        <c:v>44832.237037037034</c:v>
                      </c:pt>
                      <c:pt idx="23437">
                        <c:v>44832.23704861111</c:v>
                      </c:pt>
                      <c:pt idx="23438">
                        <c:v>44832.237060185187</c:v>
                      </c:pt>
                      <c:pt idx="23439">
                        <c:v>44832.237071759257</c:v>
                      </c:pt>
                      <c:pt idx="23440">
                        <c:v>44832.237083333333</c:v>
                      </c:pt>
                      <c:pt idx="23441">
                        <c:v>44832.23709490741</c:v>
                      </c:pt>
                      <c:pt idx="23442">
                        <c:v>44832.23710648148</c:v>
                      </c:pt>
                      <c:pt idx="23443">
                        <c:v>44832.237118055556</c:v>
                      </c:pt>
                      <c:pt idx="23444">
                        <c:v>44832.237129629626</c:v>
                      </c:pt>
                      <c:pt idx="23445">
                        <c:v>44832.237141203703</c:v>
                      </c:pt>
                      <c:pt idx="23446">
                        <c:v>44832.23715277778</c:v>
                      </c:pt>
                      <c:pt idx="23447">
                        <c:v>44832.237164351849</c:v>
                      </c:pt>
                      <c:pt idx="23448">
                        <c:v>44832.237175925926</c:v>
                      </c:pt>
                      <c:pt idx="23449">
                        <c:v>44832.237187500003</c:v>
                      </c:pt>
                      <c:pt idx="23450">
                        <c:v>44832.237199074072</c:v>
                      </c:pt>
                      <c:pt idx="23451">
                        <c:v>44832.237210648149</c:v>
                      </c:pt>
                      <c:pt idx="23452">
                        <c:v>44832.237222222226</c:v>
                      </c:pt>
                      <c:pt idx="23453">
                        <c:v>44832.237233796295</c:v>
                      </c:pt>
                      <c:pt idx="23454">
                        <c:v>44832.237245370372</c:v>
                      </c:pt>
                      <c:pt idx="23455">
                        <c:v>44832.237256944441</c:v>
                      </c:pt>
                      <c:pt idx="23456">
                        <c:v>44832.237268518518</c:v>
                      </c:pt>
                      <c:pt idx="23457">
                        <c:v>44832.237280092595</c:v>
                      </c:pt>
                      <c:pt idx="23458">
                        <c:v>44832.237291666665</c:v>
                      </c:pt>
                      <c:pt idx="23459">
                        <c:v>44832.237303240741</c:v>
                      </c:pt>
                      <c:pt idx="23460">
                        <c:v>44832.237314814818</c:v>
                      </c:pt>
                      <c:pt idx="23461">
                        <c:v>44832.237326388888</c:v>
                      </c:pt>
                      <c:pt idx="23462">
                        <c:v>44832.237337962964</c:v>
                      </c:pt>
                      <c:pt idx="23463">
                        <c:v>44832.237349537034</c:v>
                      </c:pt>
                      <c:pt idx="23464">
                        <c:v>44832.237361111111</c:v>
                      </c:pt>
                      <c:pt idx="23465">
                        <c:v>44832.237372685187</c:v>
                      </c:pt>
                      <c:pt idx="23466">
                        <c:v>44832.237384259257</c:v>
                      </c:pt>
                      <c:pt idx="23467">
                        <c:v>44832.237395833334</c:v>
                      </c:pt>
                      <c:pt idx="23468">
                        <c:v>44832.237407407411</c:v>
                      </c:pt>
                      <c:pt idx="23469">
                        <c:v>44832.23741898148</c:v>
                      </c:pt>
                      <c:pt idx="23470">
                        <c:v>44832.237430555557</c:v>
                      </c:pt>
                      <c:pt idx="23471">
                        <c:v>44832.237442129626</c:v>
                      </c:pt>
                      <c:pt idx="23472">
                        <c:v>44832.237453703703</c:v>
                      </c:pt>
                      <c:pt idx="23473">
                        <c:v>44832.23746527778</c:v>
                      </c:pt>
                      <c:pt idx="23474">
                        <c:v>44832.237476851849</c:v>
                      </c:pt>
                      <c:pt idx="23475">
                        <c:v>44832.237488425926</c:v>
                      </c:pt>
                      <c:pt idx="23476">
                        <c:v>44832.237500000003</c:v>
                      </c:pt>
                      <c:pt idx="23477">
                        <c:v>44832.237511574072</c:v>
                      </c:pt>
                      <c:pt idx="23478">
                        <c:v>44832.237523148149</c:v>
                      </c:pt>
                      <c:pt idx="23479">
                        <c:v>44832.237534722219</c:v>
                      </c:pt>
                      <c:pt idx="23480">
                        <c:v>44832.237546296295</c:v>
                      </c:pt>
                      <c:pt idx="23481">
                        <c:v>44832.237557870372</c:v>
                      </c:pt>
                      <c:pt idx="23482">
                        <c:v>44832.237569444442</c:v>
                      </c:pt>
                      <c:pt idx="23483">
                        <c:v>44832.237581018519</c:v>
                      </c:pt>
                      <c:pt idx="23484">
                        <c:v>44832.237592592595</c:v>
                      </c:pt>
                      <c:pt idx="23485">
                        <c:v>44832.237604166665</c:v>
                      </c:pt>
                      <c:pt idx="23486">
                        <c:v>44832.237615740742</c:v>
                      </c:pt>
                      <c:pt idx="23487">
                        <c:v>44832.237627314818</c:v>
                      </c:pt>
                      <c:pt idx="23488">
                        <c:v>44832.237638888888</c:v>
                      </c:pt>
                      <c:pt idx="23489">
                        <c:v>44832.237650462965</c:v>
                      </c:pt>
                      <c:pt idx="23490">
                        <c:v>44832.237662037034</c:v>
                      </c:pt>
                      <c:pt idx="23491">
                        <c:v>44832.237673611111</c:v>
                      </c:pt>
                      <c:pt idx="23492">
                        <c:v>44832.237685185188</c:v>
                      </c:pt>
                      <c:pt idx="23493">
                        <c:v>44832.237696759257</c:v>
                      </c:pt>
                      <c:pt idx="23494">
                        <c:v>44832.237708333334</c:v>
                      </c:pt>
                      <c:pt idx="23495">
                        <c:v>44832.237719907411</c:v>
                      </c:pt>
                      <c:pt idx="23496">
                        <c:v>44832.23773148148</c:v>
                      </c:pt>
                      <c:pt idx="23497">
                        <c:v>44832.237743055557</c:v>
                      </c:pt>
                      <c:pt idx="23498">
                        <c:v>44832.237754629627</c:v>
                      </c:pt>
                      <c:pt idx="23499">
                        <c:v>44832.237766203703</c:v>
                      </c:pt>
                      <c:pt idx="23500">
                        <c:v>44832.23777777778</c:v>
                      </c:pt>
                      <c:pt idx="23501">
                        <c:v>44832.23778935185</c:v>
                      </c:pt>
                      <c:pt idx="23502">
                        <c:v>44832.237800925926</c:v>
                      </c:pt>
                      <c:pt idx="23503">
                        <c:v>44832.237812500003</c:v>
                      </c:pt>
                      <c:pt idx="23504">
                        <c:v>44832.237824074073</c:v>
                      </c:pt>
                      <c:pt idx="23505">
                        <c:v>44832.237835648149</c:v>
                      </c:pt>
                      <c:pt idx="23506">
                        <c:v>44832.237847222219</c:v>
                      </c:pt>
                      <c:pt idx="23507">
                        <c:v>44832.237858796296</c:v>
                      </c:pt>
                      <c:pt idx="23508">
                        <c:v>44832.237870370373</c:v>
                      </c:pt>
                      <c:pt idx="23509">
                        <c:v>44832.237881944442</c:v>
                      </c:pt>
                      <c:pt idx="23510">
                        <c:v>44832.237893518519</c:v>
                      </c:pt>
                      <c:pt idx="23511">
                        <c:v>44832.237905092596</c:v>
                      </c:pt>
                      <c:pt idx="23512">
                        <c:v>44832.237916666665</c:v>
                      </c:pt>
                      <c:pt idx="23513">
                        <c:v>44832.237928240742</c:v>
                      </c:pt>
                      <c:pt idx="23514">
                        <c:v>44832.237939814811</c:v>
                      </c:pt>
                      <c:pt idx="23515">
                        <c:v>44832.237951388888</c:v>
                      </c:pt>
                      <c:pt idx="23516">
                        <c:v>44832.237962962965</c:v>
                      </c:pt>
                      <c:pt idx="23517">
                        <c:v>44832.237974537034</c:v>
                      </c:pt>
                      <c:pt idx="23518">
                        <c:v>44832.237986111111</c:v>
                      </c:pt>
                      <c:pt idx="23519">
                        <c:v>44832.237997685188</c:v>
                      </c:pt>
                      <c:pt idx="23520">
                        <c:v>44832.238009259258</c:v>
                      </c:pt>
                      <c:pt idx="23521">
                        <c:v>44832.238020833334</c:v>
                      </c:pt>
                      <c:pt idx="23522">
                        <c:v>44832.238032407404</c:v>
                      </c:pt>
                      <c:pt idx="23523">
                        <c:v>44832.238043981481</c:v>
                      </c:pt>
                      <c:pt idx="23524">
                        <c:v>44832.238055555557</c:v>
                      </c:pt>
                      <c:pt idx="23525">
                        <c:v>44832.238067129627</c:v>
                      </c:pt>
                      <c:pt idx="23526">
                        <c:v>44832.238078703704</c:v>
                      </c:pt>
                      <c:pt idx="23527">
                        <c:v>44832.23809027778</c:v>
                      </c:pt>
                      <c:pt idx="23528">
                        <c:v>44832.23810185185</c:v>
                      </c:pt>
                      <c:pt idx="23529">
                        <c:v>44832.238113425927</c:v>
                      </c:pt>
                      <c:pt idx="23530">
                        <c:v>44832.238125000003</c:v>
                      </c:pt>
                      <c:pt idx="23531">
                        <c:v>44832.238136574073</c:v>
                      </c:pt>
                      <c:pt idx="23532">
                        <c:v>44832.23814814815</c:v>
                      </c:pt>
                      <c:pt idx="23533">
                        <c:v>44832.238159722219</c:v>
                      </c:pt>
                      <c:pt idx="23534">
                        <c:v>44832.238171296296</c:v>
                      </c:pt>
                      <c:pt idx="23535">
                        <c:v>44832.238182870373</c:v>
                      </c:pt>
                      <c:pt idx="23536">
                        <c:v>44832.238194444442</c:v>
                      </c:pt>
                      <c:pt idx="23537">
                        <c:v>44832.238206018519</c:v>
                      </c:pt>
                      <c:pt idx="23538">
                        <c:v>44832.238217592596</c:v>
                      </c:pt>
                      <c:pt idx="23539">
                        <c:v>44832.238229166665</c:v>
                      </c:pt>
                      <c:pt idx="23540">
                        <c:v>44832.238240740742</c:v>
                      </c:pt>
                      <c:pt idx="23541">
                        <c:v>44832.238252314812</c:v>
                      </c:pt>
                      <c:pt idx="23542">
                        <c:v>44832.238263888888</c:v>
                      </c:pt>
                      <c:pt idx="23543">
                        <c:v>44832.238275462965</c:v>
                      </c:pt>
                      <c:pt idx="23544">
                        <c:v>44832.238287037035</c:v>
                      </c:pt>
                      <c:pt idx="23545">
                        <c:v>44832.238298611112</c:v>
                      </c:pt>
                      <c:pt idx="23546">
                        <c:v>44832.238310185188</c:v>
                      </c:pt>
                      <c:pt idx="23547">
                        <c:v>44832.238321759258</c:v>
                      </c:pt>
                      <c:pt idx="23548">
                        <c:v>44832.238333333335</c:v>
                      </c:pt>
                      <c:pt idx="23549">
                        <c:v>44832.238344907404</c:v>
                      </c:pt>
                      <c:pt idx="23550">
                        <c:v>44832.238356481481</c:v>
                      </c:pt>
                      <c:pt idx="23551">
                        <c:v>44832.238368055558</c:v>
                      </c:pt>
                      <c:pt idx="23552">
                        <c:v>44832.238379629627</c:v>
                      </c:pt>
                      <c:pt idx="23553">
                        <c:v>44832.238391203704</c:v>
                      </c:pt>
                      <c:pt idx="23554">
                        <c:v>44832.238402777781</c:v>
                      </c:pt>
                      <c:pt idx="23555">
                        <c:v>44832.23841435185</c:v>
                      </c:pt>
                      <c:pt idx="23556">
                        <c:v>44832.238425925927</c:v>
                      </c:pt>
                      <c:pt idx="23557">
                        <c:v>44832.238437499997</c:v>
                      </c:pt>
                      <c:pt idx="23558">
                        <c:v>44832.238449074073</c:v>
                      </c:pt>
                      <c:pt idx="23559">
                        <c:v>44832.23846064815</c:v>
                      </c:pt>
                      <c:pt idx="23560">
                        <c:v>44832.23847222222</c:v>
                      </c:pt>
                      <c:pt idx="23561">
                        <c:v>44832.238483796296</c:v>
                      </c:pt>
                      <c:pt idx="23562">
                        <c:v>44832.238495370373</c:v>
                      </c:pt>
                      <c:pt idx="23563">
                        <c:v>44832.238506944443</c:v>
                      </c:pt>
                      <c:pt idx="23564">
                        <c:v>44832.238518518519</c:v>
                      </c:pt>
                      <c:pt idx="23565">
                        <c:v>44832.238530092596</c:v>
                      </c:pt>
                      <c:pt idx="23566">
                        <c:v>44832.238541666666</c:v>
                      </c:pt>
                      <c:pt idx="23567">
                        <c:v>44832.238553240742</c:v>
                      </c:pt>
                      <c:pt idx="23568">
                        <c:v>44832.238564814812</c:v>
                      </c:pt>
                      <c:pt idx="23569">
                        <c:v>44832.238576388889</c:v>
                      </c:pt>
                      <c:pt idx="23570">
                        <c:v>44832.238587962966</c:v>
                      </c:pt>
                      <c:pt idx="23571">
                        <c:v>44832.238599537035</c:v>
                      </c:pt>
                      <c:pt idx="23572">
                        <c:v>44832.238611111112</c:v>
                      </c:pt>
                      <c:pt idx="23573">
                        <c:v>44832.238622685189</c:v>
                      </c:pt>
                      <c:pt idx="23574">
                        <c:v>44832.238634259258</c:v>
                      </c:pt>
                      <c:pt idx="23575">
                        <c:v>44832.238645833335</c:v>
                      </c:pt>
                      <c:pt idx="23576">
                        <c:v>44832.238657407404</c:v>
                      </c:pt>
                      <c:pt idx="23577">
                        <c:v>44832.238668981481</c:v>
                      </c:pt>
                      <c:pt idx="23578">
                        <c:v>44832.238680555558</c:v>
                      </c:pt>
                      <c:pt idx="23579">
                        <c:v>44832.238692129627</c:v>
                      </c:pt>
                      <c:pt idx="23580">
                        <c:v>44832.238703703704</c:v>
                      </c:pt>
                      <c:pt idx="23581">
                        <c:v>44832.238715277781</c:v>
                      </c:pt>
                      <c:pt idx="23582">
                        <c:v>44832.238726851851</c:v>
                      </c:pt>
                      <c:pt idx="23583">
                        <c:v>44832.238738425927</c:v>
                      </c:pt>
                      <c:pt idx="23584">
                        <c:v>44832.238749999997</c:v>
                      </c:pt>
                      <c:pt idx="23585">
                        <c:v>44832.238761574074</c:v>
                      </c:pt>
                      <c:pt idx="23586">
                        <c:v>44832.23877314815</c:v>
                      </c:pt>
                      <c:pt idx="23587">
                        <c:v>44832.23878472222</c:v>
                      </c:pt>
                      <c:pt idx="23588">
                        <c:v>44832.238796296297</c:v>
                      </c:pt>
                      <c:pt idx="23589">
                        <c:v>44832.238807870373</c:v>
                      </c:pt>
                      <c:pt idx="23590">
                        <c:v>44832.238819444443</c:v>
                      </c:pt>
                      <c:pt idx="23591">
                        <c:v>44832.23883101852</c:v>
                      </c:pt>
                      <c:pt idx="23592">
                        <c:v>44832.238842592589</c:v>
                      </c:pt>
                      <c:pt idx="23593">
                        <c:v>44832.238854166666</c:v>
                      </c:pt>
                      <c:pt idx="23594">
                        <c:v>44832.238865740743</c:v>
                      </c:pt>
                      <c:pt idx="23595">
                        <c:v>44832.238877314812</c:v>
                      </c:pt>
                      <c:pt idx="23596">
                        <c:v>44832.238888888889</c:v>
                      </c:pt>
                      <c:pt idx="23597">
                        <c:v>44832.238900462966</c:v>
                      </c:pt>
                      <c:pt idx="23598">
                        <c:v>44832.238912037035</c:v>
                      </c:pt>
                      <c:pt idx="23599">
                        <c:v>44832.238935185182</c:v>
                      </c:pt>
                      <c:pt idx="23600">
                        <c:v>44832.238946759258</c:v>
                      </c:pt>
                      <c:pt idx="23601">
                        <c:v>44832.238958333335</c:v>
                      </c:pt>
                      <c:pt idx="23602">
                        <c:v>44832.238969907405</c:v>
                      </c:pt>
                      <c:pt idx="23603">
                        <c:v>44832.238981481481</c:v>
                      </c:pt>
                      <c:pt idx="23604">
                        <c:v>44832.238993055558</c:v>
                      </c:pt>
                      <c:pt idx="23605">
                        <c:v>44832.239004629628</c:v>
                      </c:pt>
                      <c:pt idx="23606">
                        <c:v>44832.239016203705</c:v>
                      </c:pt>
                      <c:pt idx="23607">
                        <c:v>44832.239027777781</c:v>
                      </c:pt>
                      <c:pt idx="23608">
                        <c:v>44832.239039351851</c:v>
                      </c:pt>
                      <c:pt idx="23609">
                        <c:v>44832.239050925928</c:v>
                      </c:pt>
                      <c:pt idx="23610">
                        <c:v>44832.239062499997</c:v>
                      </c:pt>
                      <c:pt idx="23611">
                        <c:v>44832.239074074074</c:v>
                      </c:pt>
                      <c:pt idx="23612">
                        <c:v>44832.239085648151</c:v>
                      </c:pt>
                      <c:pt idx="23613">
                        <c:v>44832.23909722222</c:v>
                      </c:pt>
                      <c:pt idx="23614">
                        <c:v>44832.239108796297</c:v>
                      </c:pt>
                      <c:pt idx="23615">
                        <c:v>44832.239108796297</c:v>
                      </c:pt>
                      <c:pt idx="23616">
                        <c:v>44832.239131944443</c:v>
                      </c:pt>
                      <c:pt idx="23617">
                        <c:v>44832.23914351852</c:v>
                      </c:pt>
                      <c:pt idx="23618">
                        <c:v>44832.239155092589</c:v>
                      </c:pt>
                      <c:pt idx="23619">
                        <c:v>44832.239166666666</c:v>
                      </c:pt>
                      <c:pt idx="23620">
                        <c:v>44832.239178240743</c:v>
                      </c:pt>
                      <c:pt idx="23621">
                        <c:v>44832.239189814813</c:v>
                      </c:pt>
                      <c:pt idx="23622">
                        <c:v>44832.239201388889</c:v>
                      </c:pt>
                      <c:pt idx="23623">
                        <c:v>44832.239212962966</c:v>
                      </c:pt>
                      <c:pt idx="23624">
                        <c:v>44832.239224537036</c:v>
                      </c:pt>
                      <c:pt idx="23625">
                        <c:v>44832.239236111112</c:v>
                      </c:pt>
                      <c:pt idx="23626">
                        <c:v>44832.239247685182</c:v>
                      </c:pt>
                      <c:pt idx="23627">
                        <c:v>44832.239259259259</c:v>
                      </c:pt>
                      <c:pt idx="23628">
                        <c:v>44832.239270833335</c:v>
                      </c:pt>
                      <c:pt idx="23629">
                        <c:v>44832.239282407405</c:v>
                      </c:pt>
                      <c:pt idx="23630">
                        <c:v>44832.239293981482</c:v>
                      </c:pt>
                      <c:pt idx="23631">
                        <c:v>44832.239305555559</c:v>
                      </c:pt>
                      <c:pt idx="23632">
                        <c:v>44832.239317129628</c:v>
                      </c:pt>
                      <c:pt idx="23633">
                        <c:v>44832.239328703705</c:v>
                      </c:pt>
                      <c:pt idx="23634">
                        <c:v>44832.239340277774</c:v>
                      </c:pt>
                      <c:pt idx="23635">
                        <c:v>44832.239351851851</c:v>
                      </c:pt>
                      <c:pt idx="23636">
                        <c:v>44832.239363425928</c:v>
                      </c:pt>
                      <c:pt idx="23637">
                        <c:v>44832.239374999997</c:v>
                      </c:pt>
                      <c:pt idx="23638">
                        <c:v>44832.239386574074</c:v>
                      </c:pt>
                      <c:pt idx="23639">
                        <c:v>44832.239398148151</c:v>
                      </c:pt>
                      <c:pt idx="23640">
                        <c:v>44832.23940972222</c:v>
                      </c:pt>
                      <c:pt idx="23641">
                        <c:v>44832.239421296297</c:v>
                      </c:pt>
                      <c:pt idx="23642">
                        <c:v>44832.239432870374</c:v>
                      </c:pt>
                      <c:pt idx="23643">
                        <c:v>44832.239444444444</c:v>
                      </c:pt>
                      <c:pt idx="23644">
                        <c:v>44832.23945601852</c:v>
                      </c:pt>
                      <c:pt idx="23645">
                        <c:v>44832.23946759259</c:v>
                      </c:pt>
                      <c:pt idx="23646">
                        <c:v>44832.239479166667</c:v>
                      </c:pt>
                      <c:pt idx="23647">
                        <c:v>44832.239490740743</c:v>
                      </c:pt>
                      <c:pt idx="23648">
                        <c:v>44832.239502314813</c:v>
                      </c:pt>
                      <c:pt idx="23649">
                        <c:v>44832.23951388889</c:v>
                      </c:pt>
                      <c:pt idx="23650">
                        <c:v>44832.239525462966</c:v>
                      </c:pt>
                      <c:pt idx="23651">
                        <c:v>44832.239537037036</c:v>
                      </c:pt>
                      <c:pt idx="23652">
                        <c:v>44832.239548611113</c:v>
                      </c:pt>
                      <c:pt idx="23653">
                        <c:v>44832.239560185182</c:v>
                      </c:pt>
                      <c:pt idx="23654">
                        <c:v>44832.239571759259</c:v>
                      </c:pt>
                      <c:pt idx="23655">
                        <c:v>44832.239583333336</c:v>
                      </c:pt>
                      <c:pt idx="23656">
                        <c:v>44832.239594907405</c:v>
                      </c:pt>
                      <c:pt idx="23657">
                        <c:v>44832.239606481482</c:v>
                      </c:pt>
                      <c:pt idx="23658">
                        <c:v>44832.239618055559</c:v>
                      </c:pt>
                      <c:pt idx="23659">
                        <c:v>44832.239629629628</c:v>
                      </c:pt>
                      <c:pt idx="23660">
                        <c:v>44832.239641203705</c:v>
                      </c:pt>
                      <c:pt idx="23661">
                        <c:v>44832.239652777775</c:v>
                      </c:pt>
                      <c:pt idx="23662">
                        <c:v>44832.239664351851</c:v>
                      </c:pt>
                      <c:pt idx="23663">
                        <c:v>44832.239675925928</c:v>
                      </c:pt>
                      <c:pt idx="23664">
                        <c:v>44832.239687499998</c:v>
                      </c:pt>
                      <c:pt idx="23665">
                        <c:v>44832.239699074074</c:v>
                      </c:pt>
                      <c:pt idx="23666">
                        <c:v>44832.239710648151</c:v>
                      </c:pt>
                      <c:pt idx="23667">
                        <c:v>44832.239722222221</c:v>
                      </c:pt>
                      <c:pt idx="23668">
                        <c:v>44832.239733796298</c:v>
                      </c:pt>
                      <c:pt idx="23669">
                        <c:v>44832.239745370367</c:v>
                      </c:pt>
                      <c:pt idx="23670">
                        <c:v>44832.239756944444</c:v>
                      </c:pt>
                      <c:pt idx="23671">
                        <c:v>44832.239768518521</c:v>
                      </c:pt>
                      <c:pt idx="23672">
                        <c:v>44832.23978009259</c:v>
                      </c:pt>
                      <c:pt idx="23673">
                        <c:v>44832.239791666667</c:v>
                      </c:pt>
                      <c:pt idx="23674">
                        <c:v>44832.239803240744</c:v>
                      </c:pt>
                      <c:pt idx="23675">
                        <c:v>44832.239814814813</c:v>
                      </c:pt>
                      <c:pt idx="23676">
                        <c:v>44832.23982638889</c:v>
                      </c:pt>
                      <c:pt idx="23677">
                        <c:v>44832.239837962959</c:v>
                      </c:pt>
                      <c:pt idx="23678">
                        <c:v>44832.239849537036</c:v>
                      </c:pt>
                      <c:pt idx="23679">
                        <c:v>44832.239861111113</c:v>
                      </c:pt>
                      <c:pt idx="23680">
                        <c:v>44832.239872685182</c:v>
                      </c:pt>
                      <c:pt idx="23681">
                        <c:v>44832.239884259259</c:v>
                      </c:pt>
                      <c:pt idx="23682">
                        <c:v>44832.239895833336</c:v>
                      </c:pt>
                      <c:pt idx="23683">
                        <c:v>44832.239907407406</c:v>
                      </c:pt>
                      <c:pt idx="23684">
                        <c:v>44832.239918981482</c:v>
                      </c:pt>
                      <c:pt idx="23685">
                        <c:v>44832.239930555559</c:v>
                      </c:pt>
                      <c:pt idx="23686">
                        <c:v>44832.239942129629</c:v>
                      </c:pt>
                      <c:pt idx="23687">
                        <c:v>44832.239953703705</c:v>
                      </c:pt>
                      <c:pt idx="23688">
                        <c:v>44832.239965277775</c:v>
                      </c:pt>
                      <c:pt idx="23689">
                        <c:v>44832.239976851852</c:v>
                      </c:pt>
                      <c:pt idx="23690">
                        <c:v>44832.239988425928</c:v>
                      </c:pt>
                      <c:pt idx="23691">
                        <c:v>44832.24</c:v>
                      </c:pt>
                      <c:pt idx="23692">
                        <c:v>44832.240011574075</c:v>
                      </c:pt>
                      <c:pt idx="23693">
                        <c:v>44832.240023148152</c:v>
                      </c:pt>
                      <c:pt idx="23694">
                        <c:v>44832.240034722221</c:v>
                      </c:pt>
                      <c:pt idx="23695">
                        <c:v>44832.240046296298</c:v>
                      </c:pt>
                      <c:pt idx="23696">
                        <c:v>44832.240057870367</c:v>
                      </c:pt>
                      <c:pt idx="23697">
                        <c:v>44832.240069444444</c:v>
                      </c:pt>
                      <c:pt idx="23698">
                        <c:v>44832.240081018521</c:v>
                      </c:pt>
                      <c:pt idx="23699">
                        <c:v>44832.24009259259</c:v>
                      </c:pt>
                      <c:pt idx="23700">
                        <c:v>44832.240104166667</c:v>
                      </c:pt>
                      <c:pt idx="23701">
                        <c:v>44832.240115740744</c:v>
                      </c:pt>
                      <c:pt idx="23702">
                        <c:v>44832.240127314813</c:v>
                      </c:pt>
                      <c:pt idx="23703">
                        <c:v>44832.24013888889</c:v>
                      </c:pt>
                      <c:pt idx="23704">
                        <c:v>44832.24015046296</c:v>
                      </c:pt>
                      <c:pt idx="23705">
                        <c:v>44832.240162037036</c:v>
                      </c:pt>
                      <c:pt idx="23706">
                        <c:v>44832.240173611113</c:v>
                      </c:pt>
                      <c:pt idx="23707">
                        <c:v>44832.240185185183</c:v>
                      </c:pt>
                      <c:pt idx="23708">
                        <c:v>44832.24019675926</c:v>
                      </c:pt>
                      <c:pt idx="23709">
                        <c:v>44832.240208333336</c:v>
                      </c:pt>
                      <c:pt idx="23710">
                        <c:v>44832.240219907406</c:v>
                      </c:pt>
                      <c:pt idx="23711">
                        <c:v>44832.240231481483</c:v>
                      </c:pt>
                      <c:pt idx="23712">
                        <c:v>44832.240243055552</c:v>
                      </c:pt>
                      <c:pt idx="23713">
                        <c:v>44832.240254629629</c:v>
                      </c:pt>
                      <c:pt idx="23714">
                        <c:v>44832.240266203706</c:v>
                      </c:pt>
                      <c:pt idx="23715">
                        <c:v>44832.240277777775</c:v>
                      </c:pt>
                      <c:pt idx="23716">
                        <c:v>44832.240289351852</c:v>
                      </c:pt>
                      <c:pt idx="23717">
                        <c:v>44832.240300925929</c:v>
                      </c:pt>
                      <c:pt idx="23718">
                        <c:v>44832.240312499998</c:v>
                      </c:pt>
                      <c:pt idx="23719">
                        <c:v>44832.240324074075</c:v>
                      </c:pt>
                      <c:pt idx="23720">
                        <c:v>44832.240335648145</c:v>
                      </c:pt>
                      <c:pt idx="23721">
                        <c:v>44832.240347222221</c:v>
                      </c:pt>
                      <c:pt idx="23722">
                        <c:v>44832.240358796298</c:v>
                      </c:pt>
                      <c:pt idx="23723">
                        <c:v>44832.240370370368</c:v>
                      </c:pt>
                      <c:pt idx="23724">
                        <c:v>44832.240381944444</c:v>
                      </c:pt>
                      <c:pt idx="23725">
                        <c:v>44832.240393518521</c:v>
                      </c:pt>
                      <c:pt idx="23726">
                        <c:v>44832.240405092591</c:v>
                      </c:pt>
                      <c:pt idx="23727">
                        <c:v>44832.240416666667</c:v>
                      </c:pt>
                      <c:pt idx="23728">
                        <c:v>44832.240428240744</c:v>
                      </c:pt>
                      <c:pt idx="23729">
                        <c:v>44832.240439814814</c:v>
                      </c:pt>
                      <c:pt idx="23730">
                        <c:v>44832.240451388891</c:v>
                      </c:pt>
                      <c:pt idx="23731">
                        <c:v>44832.24046296296</c:v>
                      </c:pt>
                      <c:pt idx="23732">
                        <c:v>44832.240474537037</c:v>
                      </c:pt>
                      <c:pt idx="23733">
                        <c:v>44832.240486111114</c:v>
                      </c:pt>
                      <c:pt idx="23734">
                        <c:v>44832.240497685183</c:v>
                      </c:pt>
                      <c:pt idx="23735">
                        <c:v>44832.24050925926</c:v>
                      </c:pt>
                      <c:pt idx="23736">
                        <c:v>44832.240520833337</c:v>
                      </c:pt>
                      <c:pt idx="23737">
                        <c:v>44832.240532407406</c:v>
                      </c:pt>
                      <c:pt idx="23738">
                        <c:v>44832.240543981483</c:v>
                      </c:pt>
                      <c:pt idx="23739">
                        <c:v>44832.240555555552</c:v>
                      </c:pt>
                      <c:pt idx="23740">
                        <c:v>44832.240567129629</c:v>
                      </c:pt>
                      <c:pt idx="23741">
                        <c:v>44832.240578703706</c:v>
                      </c:pt>
                      <c:pt idx="23742">
                        <c:v>44832.240590277775</c:v>
                      </c:pt>
                      <c:pt idx="23743">
                        <c:v>44832.240601851852</c:v>
                      </c:pt>
                      <c:pt idx="23744">
                        <c:v>44832.240613425929</c:v>
                      </c:pt>
                      <c:pt idx="23745">
                        <c:v>44832.240624999999</c:v>
                      </c:pt>
                      <c:pt idx="23746">
                        <c:v>44832.240636574075</c:v>
                      </c:pt>
                      <c:pt idx="23747">
                        <c:v>44832.240648148145</c:v>
                      </c:pt>
                      <c:pt idx="23748">
                        <c:v>44832.240659722222</c:v>
                      </c:pt>
                      <c:pt idx="23749">
                        <c:v>44832.240671296298</c:v>
                      </c:pt>
                      <c:pt idx="23750">
                        <c:v>44832.240682870368</c:v>
                      </c:pt>
                      <c:pt idx="23751">
                        <c:v>44832.240694444445</c:v>
                      </c:pt>
                      <c:pt idx="23752">
                        <c:v>44832.240706018521</c:v>
                      </c:pt>
                      <c:pt idx="23753">
                        <c:v>44832.240717592591</c:v>
                      </c:pt>
                      <c:pt idx="23754">
                        <c:v>44832.240729166668</c:v>
                      </c:pt>
                      <c:pt idx="23755">
                        <c:v>44832.240740740737</c:v>
                      </c:pt>
                      <c:pt idx="23756">
                        <c:v>44832.240752314814</c:v>
                      </c:pt>
                      <c:pt idx="23757">
                        <c:v>44832.240763888891</c:v>
                      </c:pt>
                      <c:pt idx="23758">
                        <c:v>44832.24077546296</c:v>
                      </c:pt>
                      <c:pt idx="23759">
                        <c:v>44832.240787037037</c:v>
                      </c:pt>
                      <c:pt idx="23760">
                        <c:v>44832.240798611114</c:v>
                      </c:pt>
                      <c:pt idx="23761">
                        <c:v>44832.240810185183</c:v>
                      </c:pt>
                      <c:pt idx="23762">
                        <c:v>44832.24082175926</c:v>
                      </c:pt>
                      <c:pt idx="23763">
                        <c:v>44832.240833333337</c:v>
                      </c:pt>
                      <c:pt idx="23764">
                        <c:v>44832.240844907406</c:v>
                      </c:pt>
                      <c:pt idx="23765">
                        <c:v>44832.240856481483</c:v>
                      </c:pt>
                      <c:pt idx="23766">
                        <c:v>44832.240868055553</c:v>
                      </c:pt>
                      <c:pt idx="23767">
                        <c:v>44832.240879629629</c:v>
                      </c:pt>
                      <c:pt idx="23768">
                        <c:v>44832.240891203706</c:v>
                      </c:pt>
                      <c:pt idx="23769">
                        <c:v>44832.240902777776</c:v>
                      </c:pt>
                      <c:pt idx="23770">
                        <c:v>44832.240914351853</c:v>
                      </c:pt>
                      <c:pt idx="23771">
                        <c:v>44832.240925925929</c:v>
                      </c:pt>
                      <c:pt idx="23772">
                        <c:v>44832.240937499999</c:v>
                      </c:pt>
                      <c:pt idx="23773">
                        <c:v>44832.240949074076</c:v>
                      </c:pt>
                      <c:pt idx="23774">
                        <c:v>44832.240960648145</c:v>
                      </c:pt>
                      <c:pt idx="23775">
                        <c:v>44832.240972222222</c:v>
                      </c:pt>
                      <c:pt idx="23776">
                        <c:v>44832.240983796299</c:v>
                      </c:pt>
                      <c:pt idx="23777">
                        <c:v>44832.240995370368</c:v>
                      </c:pt>
                      <c:pt idx="23778">
                        <c:v>44832.241006944445</c:v>
                      </c:pt>
                      <c:pt idx="23779">
                        <c:v>44832.241018518522</c:v>
                      </c:pt>
                      <c:pt idx="23780">
                        <c:v>44832.241030092591</c:v>
                      </c:pt>
                      <c:pt idx="23781">
                        <c:v>44832.241041666668</c:v>
                      </c:pt>
                      <c:pt idx="23782">
                        <c:v>44832.241053240738</c:v>
                      </c:pt>
                      <c:pt idx="23783">
                        <c:v>44832.241064814814</c:v>
                      </c:pt>
                      <c:pt idx="23784">
                        <c:v>44832.241076388891</c:v>
                      </c:pt>
                      <c:pt idx="23785">
                        <c:v>44832.241087962961</c:v>
                      </c:pt>
                      <c:pt idx="23786">
                        <c:v>44832.241099537037</c:v>
                      </c:pt>
                      <c:pt idx="23787">
                        <c:v>44832.241111111114</c:v>
                      </c:pt>
                      <c:pt idx="23788">
                        <c:v>44832.241122685184</c:v>
                      </c:pt>
                      <c:pt idx="23789">
                        <c:v>44832.24113425926</c:v>
                      </c:pt>
                      <c:pt idx="23790">
                        <c:v>44832.24114583333</c:v>
                      </c:pt>
                      <c:pt idx="23791">
                        <c:v>44832.241157407407</c:v>
                      </c:pt>
                      <c:pt idx="23792">
                        <c:v>44832.241168981483</c:v>
                      </c:pt>
                      <c:pt idx="23793">
                        <c:v>44832.241180555553</c:v>
                      </c:pt>
                      <c:pt idx="23794">
                        <c:v>44832.24119212963</c:v>
                      </c:pt>
                      <c:pt idx="23795">
                        <c:v>44832.241203703707</c:v>
                      </c:pt>
                      <c:pt idx="23796">
                        <c:v>44832.241215277776</c:v>
                      </c:pt>
                      <c:pt idx="23797">
                        <c:v>44832.241226851853</c:v>
                      </c:pt>
                      <c:pt idx="23798">
                        <c:v>44832.241238425922</c:v>
                      </c:pt>
                      <c:pt idx="23799">
                        <c:v>44832.241249999999</c:v>
                      </c:pt>
                      <c:pt idx="23800">
                        <c:v>44832.241261574076</c:v>
                      </c:pt>
                      <c:pt idx="23801">
                        <c:v>44832.241273148145</c:v>
                      </c:pt>
                      <c:pt idx="23802">
                        <c:v>44832.241284722222</c:v>
                      </c:pt>
                      <c:pt idx="23803">
                        <c:v>44832.241296296299</c:v>
                      </c:pt>
                      <c:pt idx="23804">
                        <c:v>44832.241307870368</c:v>
                      </c:pt>
                      <c:pt idx="23805">
                        <c:v>44832.241331018522</c:v>
                      </c:pt>
                      <c:pt idx="23806">
                        <c:v>44832.241342592592</c:v>
                      </c:pt>
                      <c:pt idx="23807">
                        <c:v>44832.241354166668</c:v>
                      </c:pt>
                      <c:pt idx="23808">
                        <c:v>44832.241365740738</c:v>
                      </c:pt>
                      <c:pt idx="23809">
                        <c:v>44832.241377314815</c:v>
                      </c:pt>
                      <c:pt idx="23810">
                        <c:v>44832.241388888891</c:v>
                      </c:pt>
                      <c:pt idx="23811">
                        <c:v>44832.241400462961</c:v>
                      </c:pt>
                      <c:pt idx="23812">
                        <c:v>44832.241412037038</c:v>
                      </c:pt>
                      <c:pt idx="23813">
                        <c:v>44832.241423611114</c:v>
                      </c:pt>
                      <c:pt idx="23814">
                        <c:v>44832.241435185184</c:v>
                      </c:pt>
                      <c:pt idx="23815">
                        <c:v>44832.241446759261</c:v>
                      </c:pt>
                      <c:pt idx="23816">
                        <c:v>44832.24145833333</c:v>
                      </c:pt>
                      <c:pt idx="23817">
                        <c:v>44832.241469907407</c:v>
                      </c:pt>
                      <c:pt idx="23818">
                        <c:v>44832.241481481484</c:v>
                      </c:pt>
                      <c:pt idx="23819">
                        <c:v>44832.241493055553</c:v>
                      </c:pt>
                      <c:pt idx="23820">
                        <c:v>44832.24150462963</c:v>
                      </c:pt>
                      <c:pt idx="23821">
                        <c:v>44832.241516203707</c:v>
                      </c:pt>
                      <c:pt idx="23822">
                        <c:v>44832.241527777776</c:v>
                      </c:pt>
                      <c:pt idx="23823">
                        <c:v>44832.241539351853</c:v>
                      </c:pt>
                      <c:pt idx="23824">
                        <c:v>44832.241550925923</c:v>
                      </c:pt>
                      <c:pt idx="23825">
                        <c:v>44832.241562499999</c:v>
                      </c:pt>
                      <c:pt idx="23826">
                        <c:v>44832.241574074076</c:v>
                      </c:pt>
                      <c:pt idx="23827">
                        <c:v>44832.241585648146</c:v>
                      </c:pt>
                      <c:pt idx="23828">
                        <c:v>44832.241597222222</c:v>
                      </c:pt>
                      <c:pt idx="23829">
                        <c:v>44832.241608796299</c:v>
                      </c:pt>
                      <c:pt idx="23830">
                        <c:v>44832.241620370369</c:v>
                      </c:pt>
                      <c:pt idx="23831">
                        <c:v>44832.241631944446</c:v>
                      </c:pt>
                      <c:pt idx="23832">
                        <c:v>44832.241643518515</c:v>
                      </c:pt>
                      <c:pt idx="23833">
                        <c:v>44832.241655092592</c:v>
                      </c:pt>
                      <c:pt idx="23834">
                        <c:v>44832.241666666669</c:v>
                      </c:pt>
                      <c:pt idx="23835">
                        <c:v>44832.241678240738</c:v>
                      </c:pt>
                      <c:pt idx="23836">
                        <c:v>44832.241689814815</c:v>
                      </c:pt>
                      <c:pt idx="23837">
                        <c:v>44832.241701388892</c:v>
                      </c:pt>
                      <c:pt idx="23838">
                        <c:v>44832.241712962961</c:v>
                      </c:pt>
                      <c:pt idx="23839">
                        <c:v>44832.241724537038</c:v>
                      </c:pt>
                      <c:pt idx="23840">
                        <c:v>44832.241736111115</c:v>
                      </c:pt>
                      <c:pt idx="23841">
                        <c:v>44832.241747685184</c:v>
                      </c:pt>
                      <c:pt idx="23842">
                        <c:v>44832.241759259261</c:v>
                      </c:pt>
                      <c:pt idx="23843">
                        <c:v>44832.241770833331</c:v>
                      </c:pt>
                      <c:pt idx="23844">
                        <c:v>44832.241782407407</c:v>
                      </c:pt>
                      <c:pt idx="23845">
                        <c:v>44832.241793981484</c:v>
                      </c:pt>
                      <c:pt idx="23846">
                        <c:v>44832.241805555554</c:v>
                      </c:pt>
                      <c:pt idx="23847">
                        <c:v>44832.24181712963</c:v>
                      </c:pt>
                      <c:pt idx="23848">
                        <c:v>44832.241828703707</c:v>
                      </c:pt>
                      <c:pt idx="23849">
                        <c:v>44832.241840277777</c:v>
                      </c:pt>
                      <c:pt idx="23850">
                        <c:v>44832.241851851853</c:v>
                      </c:pt>
                      <c:pt idx="23851">
                        <c:v>44832.241863425923</c:v>
                      </c:pt>
                      <c:pt idx="23852">
                        <c:v>44832.241875</c:v>
                      </c:pt>
                      <c:pt idx="23853">
                        <c:v>44832.241886574076</c:v>
                      </c:pt>
                      <c:pt idx="23854">
                        <c:v>44832.241898148146</c:v>
                      </c:pt>
                      <c:pt idx="23855">
                        <c:v>44832.241909722223</c:v>
                      </c:pt>
                      <c:pt idx="23856">
                        <c:v>44832.2419212963</c:v>
                      </c:pt>
                      <c:pt idx="23857">
                        <c:v>44832.241932870369</c:v>
                      </c:pt>
                      <c:pt idx="23858">
                        <c:v>44832.241944444446</c:v>
                      </c:pt>
                      <c:pt idx="23859">
                        <c:v>44832.241956018515</c:v>
                      </c:pt>
                      <c:pt idx="23860">
                        <c:v>44832.241967592592</c:v>
                      </c:pt>
                      <c:pt idx="23861">
                        <c:v>44832.241979166669</c:v>
                      </c:pt>
                      <c:pt idx="23862">
                        <c:v>44832.241990740738</c:v>
                      </c:pt>
                      <c:pt idx="23863">
                        <c:v>44832.242002314815</c:v>
                      </c:pt>
                      <c:pt idx="23864">
                        <c:v>44832.242013888892</c:v>
                      </c:pt>
                      <c:pt idx="23865">
                        <c:v>44832.242025462961</c:v>
                      </c:pt>
                      <c:pt idx="23866">
                        <c:v>44832.242037037038</c:v>
                      </c:pt>
                      <c:pt idx="23867">
                        <c:v>44832.242048611108</c:v>
                      </c:pt>
                      <c:pt idx="23868">
                        <c:v>44832.242060185185</c:v>
                      </c:pt>
                      <c:pt idx="23869">
                        <c:v>44832.242071759261</c:v>
                      </c:pt>
                      <c:pt idx="23870">
                        <c:v>44832.242083333331</c:v>
                      </c:pt>
                      <c:pt idx="23871">
                        <c:v>44832.242094907408</c:v>
                      </c:pt>
                      <c:pt idx="23872">
                        <c:v>44832.242106481484</c:v>
                      </c:pt>
                      <c:pt idx="23873">
                        <c:v>44832.242118055554</c:v>
                      </c:pt>
                      <c:pt idx="23874">
                        <c:v>44832.242129629631</c:v>
                      </c:pt>
                      <c:pt idx="23875">
                        <c:v>44832.2421412037</c:v>
                      </c:pt>
                      <c:pt idx="23876">
                        <c:v>44832.242152777777</c:v>
                      </c:pt>
                      <c:pt idx="23877">
                        <c:v>44832.242164351854</c:v>
                      </c:pt>
                      <c:pt idx="23878">
                        <c:v>44832.242175925923</c:v>
                      </c:pt>
                      <c:pt idx="23879">
                        <c:v>44832.2421875</c:v>
                      </c:pt>
                      <c:pt idx="23880">
                        <c:v>44832.242199074077</c:v>
                      </c:pt>
                      <c:pt idx="23881">
                        <c:v>44832.242210648146</c:v>
                      </c:pt>
                      <c:pt idx="23882">
                        <c:v>44832.242222222223</c:v>
                      </c:pt>
                      <c:pt idx="23883">
                        <c:v>44832.2422337963</c:v>
                      </c:pt>
                      <c:pt idx="23884">
                        <c:v>44832.242245370369</c:v>
                      </c:pt>
                      <c:pt idx="23885">
                        <c:v>44832.242256944446</c:v>
                      </c:pt>
                      <c:pt idx="23886">
                        <c:v>44832.242268518516</c:v>
                      </c:pt>
                      <c:pt idx="23887">
                        <c:v>44832.242280092592</c:v>
                      </c:pt>
                      <c:pt idx="23888">
                        <c:v>44832.242291666669</c:v>
                      </c:pt>
                      <c:pt idx="23889">
                        <c:v>44832.242303240739</c:v>
                      </c:pt>
                      <c:pt idx="23890">
                        <c:v>44832.242314814815</c:v>
                      </c:pt>
                      <c:pt idx="23891">
                        <c:v>44832.242326388892</c:v>
                      </c:pt>
                      <c:pt idx="23892">
                        <c:v>44832.242337962962</c:v>
                      </c:pt>
                      <c:pt idx="23893">
                        <c:v>44832.242349537039</c:v>
                      </c:pt>
                      <c:pt idx="23894">
                        <c:v>44832.242361111108</c:v>
                      </c:pt>
                      <c:pt idx="23895">
                        <c:v>44832.242372685185</c:v>
                      </c:pt>
                      <c:pt idx="23896">
                        <c:v>44832.242384259262</c:v>
                      </c:pt>
                      <c:pt idx="23897">
                        <c:v>44832.242395833331</c:v>
                      </c:pt>
                      <c:pt idx="23898">
                        <c:v>44832.242407407408</c:v>
                      </c:pt>
                      <c:pt idx="23899">
                        <c:v>44832.242418981485</c:v>
                      </c:pt>
                      <c:pt idx="23900">
                        <c:v>44832.242430555554</c:v>
                      </c:pt>
                      <c:pt idx="23901">
                        <c:v>44832.242442129631</c:v>
                      </c:pt>
                      <c:pt idx="23902">
                        <c:v>44832.2424537037</c:v>
                      </c:pt>
                      <c:pt idx="23903">
                        <c:v>44832.242465277777</c:v>
                      </c:pt>
                      <c:pt idx="23904">
                        <c:v>44832.242476851854</c:v>
                      </c:pt>
                      <c:pt idx="23905">
                        <c:v>44832.242488425924</c:v>
                      </c:pt>
                      <c:pt idx="23906">
                        <c:v>44832.2425</c:v>
                      </c:pt>
                      <c:pt idx="23907">
                        <c:v>44832.242511574077</c:v>
                      </c:pt>
                      <c:pt idx="23908">
                        <c:v>44832.242523148147</c:v>
                      </c:pt>
                      <c:pt idx="23909">
                        <c:v>44832.242534722223</c:v>
                      </c:pt>
                      <c:pt idx="23910">
                        <c:v>44832.242546296293</c:v>
                      </c:pt>
                      <c:pt idx="23911">
                        <c:v>44832.24255787037</c:v>
                      </c:pt>
                      <c:pt idx="23912">
                        <c:v>44832.242569444446</c:v>
                      </c:pt>
                      <c:pt idx="23913">
                        <c:v>44832.242581018516</c:v>
                      </c:pt>
                      <c:pt idx="23914">
                        <c:v>44832.242592592593</c:v>
                      </c:pt>
                      <c:pt idx="23915">
                        <c:v>44832.242604166669</c:v>
                      </c:pt>
                      <c:pt idx="23916">
                        <c:v>44832.242615740739</c:v>
                      </c:pt>
                      <c:pt idx="23917">
                        <c:v>44832.242627314816</c:v>
                      </c:pt>
                      <c:pt idx="23918">
                        <c:v>44832.242638888885</c:v>
                      </c:pt>
                      <c:pt idx="23919">
                        <c:v>44832.242650462962</c:v>
                      </c:pt>
                      <c:pt idx="23920">
                        <c:v>44832.242662037039</c:v>
                      </c:pt>
                      <c:pt idx="23921">
                        <c:v>44832.242673611108</c:v>
                      </c:pt>
                      <c:pt idx="23922">
                        <c:v>44832.242685185185</c:v>
                      </c:pt>
                      <c:pt idx="23923">
                        <c:v>44832.242696759262</c:v>
                      </c:pt>
                      <c:pt idx="23924">
                        <c:v>44832.242708333331</c:v>
                      </c:pt>
                      <c:pt idx="23925">
                        <c:v>44832.242719907408</c:v>
                      </c:pt>
                      <c:pt idx="23926">
                        <c:v>44832.242731481485</c:v>
                      </c:pt>
                      <c:pt idx="23927">
                        <c:v>44832.242743055554</c:v>
                      </c:pt>
                      <c:pt idx="23928">
                        <c:v>44832.242754629631</c:v>
                      </c:pt>
                      <c:pt idx="23929">
                        <c:v>44832.242766203701</c:v>
                      </c:pt>
                      <c:pt idx="23930">
                        <c:v>44832.242777777778</c:v>
                      </c:pt>
                      <c:pt idx="23931">
                        <c:v>44832.242789351854</c:v>
                      </c:pt>
                      <c:pt idx="23932">
                        <c:v>44832.242800925924</c:v>
                      </c:pt>
                      <c:pt idx="23933">
                        <c:v>44832.242812500001</c:v>
                      </c:pt>
                      <c:pt idx="23934">
                        <c:v>44832.242824074077</c:v>
                      </c:pt>
                      <c:pt idx="23935">
                        <c:v>44832.242835648147</c:v>
                      </c:pt>
                      <c:pt idx="23936">
                        <c:v>44832.242847222224</c:v>
                      </c:pt>
                      <c:pt idx="23937">
                        <c:v>44832.242858796293</c:v>
                      </c:pt>
                      <c:pt idx="23938">
                        <c:v>44832.24287037037</c:v>
                      </c:pt>
                      <c:pt idx="23939">
                        <c:v>44832.242881944447</c:v>
                      </c:pt>
                      <c:pt idx="23940">
                        <c:v>44832.242893518516</c:v>
                      </c:pt>
                      <c:pt idx="23941">
                        <c:v>44832.242905092593</c:v>
                      </c:pt>
                      <c:pt idx="23942">
                        <c:v>44832.24291666667</c:v>
                      </c:pt>
                      <c:pt idx="23943">
                        <c:v>44832.242928240739</c:v>
                      </c:pt>
                      <c:pt idx="23944">
                        <c:v>44832.242939814816</c:v>
                      </c:pt>
                      <c:pt idx="23945">
                        <c:v>44832.242951388886</c:v>
                      </c:pt>
                      <c:pt idx="23946">
                        <c:v>44832.242962962962</c:v>
                      </c:pt>
                      <c:pt idx="23947">
                        <c:v>44832.242974537039</c:v>
                      </c:pt>
                      <c:pt idx="23948">
                        <c:v>44832.242986111109</c:v>
                      </c:pt>
                      <c:pt idx="23949">
                        <c:v>44832.242997685185</c:v>
                      </c:pt>
                      <c:pt idx="23950">
                        <c:v>44832.243009259262</c:v>
                      </c:pt>
                      <c:pt idx="23951">
                        <c:v>44832.243020833332</c:v>
                      </c:pt>
                      <c:pt idx="23952">
                        <c:v>44832.243032407408</c:v>
                      </c:pt>
                      <c:pt idx="23953">
                        <c:v>44832.243043981478</c:v>
                      </c:pt>
                      <c:pt idx="23954">
                        <c:v>44832.243055555555</c:v>
                      </c:pt>
                      <c:pt idx="23955">
                        <c:v>44832.243067129632</c:v>
                      </c:pt>
                      <c:pt idx="23956">
                        <c:v>44832.243078703701</c:v>
                      </c:pt>
                      <c:pt idx="23957">
                        <c:v>44832.243090277778</c:v>
                      </c:pt>
                      <c:pt idx="23958">
                        <c:v>44832.243101851855</c:v>
                      </c:pt>
                      <c:pt idx="23959">
                        <c:v>44832.243113425924</c:v>
                      </c:pt>
                      <c:pt idx="23960">
                        <c:v>44832.243125000001</c:v>
                      </c:pt>
                      <c:pt idx="23961">
                        <c:v>44832.243136574078</c:v>
                      </c:pt>
                      <c:pt idx="23962">
                        <c:v>44832.243148148147</c:v>
                      </c:pt>
                      <c:pt idx="23963">
                        <c:v>44832.243159722224</c:v>
                      </c:pt>
                      <c:pt idx="23964">
                        <c:v>44832.243171296293</c:v>
                      </c:pt>
                      <c:pt idx="23965">
                        <c:v>44832.24318287037</c:v>
                      </c:pt>
                      <c:pt idx="23966">
                        <c:v>44832.243194444447</c:v>
                      </c:pt>
                      <c:pt idx="23967">
                        <c:v>44832.243206018517</c:v>
                      </c:pt>
                      <c:pt idx="23968">
                        <c:v>44832.243217592593</c:v>
                      </c:pt>
                      <c:pt idx="23969">
                        <c:v>44832.24322916667</c:v>
                      </c:pt>
                      <c:pt idx="23970">
                        <c:v>44832.24324074074</c:v>
                      </c:pt>
                      <c:pt idx="23971">
                        <c:v>44832.243252314816</c:v>
                      </c:pt>
                      <c:pt idx="23972">
                        <c:v>44832.243263888886</c:v>
                      </c:pt>
                      <c:pt idx="23973">
                        <c:v>44832.243275462963</c:v>
                      </c:pt>
                      <c:pt idx="23974">
                        <c:v>44832.243287037039</c:v>
                      </c:pt>
                      <c:pt idx="23975">
                        <c:v>44832.243298611109</c:v>
                      </c:pt>
                      <c:pt idx="23976">
                        <c:v>44832.243310185186</c:v>
                      </c:pt>
                      <c:pt idx="23977">
                        <c:v>44832.243321759262</c:v>
                      </c:pt>
                      <c:pt idx="23978">
                        <c:v>44832.243333333332</c:v>
                      </c:pt>
                      <c:pt idx="23979">
                        <c:v>44832.243344907409</c:v>
                      </c:pt>
                      <c:pt idx="23980">
                        <c:v>44832.243356481478</c:v>
                      </c:pt>
                      <c:pt idx="23981">
                        <c:v>44832.243368055555</c:v>
                      </c:pt>
                      <c:pt idx="23982">
                        <c:v>44832.243379629632</c:v>
                      </c:pt>
                      <c:pt idx="23983">
                        <c:v>44832.243391203701</c:v>
                      </c:pt>
                      <c:pt idx="23984">
                        <c:v>44832.243402777778</c:v>
                      </c:pt>
                      <c:pt idx="23985">
                        <c:v>44832.243414351855</c:v>
                      </c:pt>
                      <c:pt idx="23986">
                        <c:v>44832.243425925924</c:v>
                      </c:pt>
                      <c:pt idx="23987">
                        <c:v>44832.243437500001</c:v>
                      </c:pt>
                      <c:pt idx="23988">
                        <c:v>44832.243449074071</c:v>
                      </c:pt>
                      <c:pt idx="23989">
                        <c:v>44832.243460648147</c:v>
                      </c:pt>
                      <c:pt idx="23990">
                        <c:v>44832.243472222224</c:v>
                      </c:pt>
                      <c:pt idx="23991">
                        <c:v>44832.243483796294</c:v>
                      </c:pt>
                      <c:pt idx="23992">
                        <c:v>44832.243495370371</c:v>
                      </c:pt>
                      <c:pt idx="23993">
                        <c:v>44832.243506944447</c:v>
                      </c:pt>
                      <c:pt idx="23994">
                        <c:v>44832.243518518517</c:v>
                      </c:pt>
                      <c:pt idx="23995">
                        <c:v>44832.243530092594</c:v>
                      </c:pt>
                      <c:pt idx="23996">
                        <c:v>44832.243541666663</c:v>
                      </c:pt>
                      <c:pt idx="23997">
                        <c:v>44832.24355324074</c:v>
                      </c:pt>
                      <c:pt idx="23998">
                        <c:v>44832.243564814817</c:v>
                      </c:pt>
                      <c:pt idx="23999">
                        <c:v>44832.243576388886</c:v>
                      </c:pt>
                      <c:pt idx="24000">
                        <c:v>44832.243587962963</c:v>
                      </c:pt>
                      <c:pt idx="24001">
                        <c:v>44832.24359953704</c:v>
                      </c:pt>
                      <c:pt idx="24002">
                        <c:v>44832.243611111109</c:v>
                      </c:pt>
                      <c:pt idx="24003">
                        <c:v>44832.243622685186</c:v>
                      </c:pt>
                      <c:pt idx="24004">
                        <c:v>44832.243634259263</c:v>
                      </c:pt>
                      <c:pt idx="24005">
                        <c:v>44832.243645833332</c:v>
                      </c:pt>
                      <c:pt idx="24006">
                        <c:v>44832.243657407409</c:v>
                      </c:pt>
                      <c:pt idx="24007">
                        <c:v>44832.243668981479</c:v>
                      </c:pt>
                      <c:pt idx="24008">
                        <c:v>44832.243680555555</c:v>
                      </c:pt>
                      <c:pt idx="24009">
                        <c:v>44832.243692129632</c:v>
                      </c:pt>
                      <c:pt idx="24010">
                        <c:v>44832.243703703702</c:v>
                      </c:pt>
                      <c:pt idx="24011">
                        <c:v>44832.243726851855</c:v>
                      </c:pt>
                      <c:pt idx="24012">
                        <c:v>44832.243738425925</c:v>
                      </c:pt>
                      <c:pt idx="24013">
                        <c:v>44832.243750000001</c:v>
                      </c:pt>
                      <c:pt idx="24014">
                        <c:v>44832.243761574071</c:v>
                      </c:pt>
                      <c:pt idx="24015">
                        <c:v>44832.243773148148</c:v>
                      </c:pt>
                      <c:pt idx="24016">
                        <c:v>44832.243784722225</c:v>
                      </c:pt>
                      <c:pt idx="24017">
                        <c:v>44832.243796296294</c:v>
                      </c:pt>
                      <c:pt idx="24018">
                        <c:v>44832.243807870371</c:v>
                      </c:pt>
                      <c:pt idx="24019">
                        <c:v>44832.243819444448</c:v>
                      </c:pt>
                      <c:pt idx="24020">
                        <c:v>44832.243831018517</c:v>
                      </c:pt>
                      <c:pt idx="24021">
                        <c:v>44832.243842592594</c:v>
                      </c:pt>
                      <c:pt idx="24022">
                        <c:v>44832.243854166663</c:v>
                      </c:pt>
                      <c:pt idx="24023">
                        <c:v>44832.24386574074</c:v>
                      </c:pt>
                      <c:pt idx="24024">
                        <c:v>44832.243877314817</c:v>
                      </c:pt>
                      <c:pt idx="24025">
                        <c:v>44832.243888888886</c:v>
                      </c:pt>
                      <c:pt idx="24026">
                        <c:v>44832.243900462963</c:v>
                      </c:pt>
                      <c:pt idx="24027">
                        <c:v>44832.24391203704</c:v>
                      </c:pt>
                      <c:pt idx="24028">
                        <c:v>44832.243923611109</c:v>
                      </c:pt>
                      <c:pt idx="24029">
                        <c:v>44832.243935185186</c:v>
                      </c:pt>
                      <c:pt idx="24030">
                        <c:v>44832.243946759256</c:v>
                      </c:pt>
                      <c:pt idx="24031">
                        <c:v>44832.243958333333</c:v>
                      </c:pt>
                      <c:pt idx="24032">
                        <c:v>44832.243969907409</c:v>
                      </c:pt>
                      <c:pt idx="24033">
                        <c:v>44832.243981481479</c:v>
                      </c:pt>
                      <c:pt idx="24034">
                        <c:v>44832.243993055556</c:v>
                      </c:pt>
                      <c:pt idx="24035">
                        <c:v>44832.244004629632</c:v>
                      </c:pt>
                      <c:pt idx="24036">
                        <c:v>44832.244016203702</c:v>
                      </c:pt>
                      <c:pt idx="24037">
                        <c:v>44832.244027777779</c:v>
                      </c:pt>
                      <c:pt idx="24038">
                        <c:v>44832.244039351855</c:v>
                      </c:pt>
                      <c:pt idx="24039">
                        <c:v>44832.244050925925</c:v>
                      </c:pt>
                      <c:pt idx="24040">
                        <c:v>44832.244062500002</c:v>
                      </c:pt>
                      <c:pt idx="24041">
                        <c:v>44832.244074074071</c:v>
                      </c:pt>
                      <c:pt idx="24042">
                        <c:v>44832.244085648148</c:v>
                      </c:pt>
                      <c:pt idx="24043">
                        <c:v>44832.244097222225</c:v>
                      </c:pt>
                      <c:pt idx="24044">
                        <c:v>44832.244108796294</c:v>
                      </c:pt>
                      <c:pt idx="24045">
                        <c:v>44832.244120370371</c:v>
                      </c:pt>
                      <c:pt idx="24046">
                        <c:v>44832.244131944448</c:v>
                      </c:pt>
                      <c:pt idx="24047">
                        <c:v>44832.244143518517</c:v>
                      </c:pt>
                      <c:pt idx="24048">
                        <c:v>44832.244155092594</c:v>
                      </c:pt>
                      <c:pt idx="24049">
                        <c:v>44832.244166666664</c:v>
                      </c:pt>
                      <c:pt idx="24050">
                        <c:v>44832.24417824074</c:v>
                      </c:pt>
                      <c:pt idx="24051">
                        <c:v>44832.244189814817</c:v>
                      </c:pt>
                      <c:pt idx="24052">
                        <c:v>44832.244201388887</c:v>
                      </c:pt>
                      <c:pt idx="24053">
                        <c:v>44832.244212962964</c:v>
                      </c:pt>
                      <c:pt idx="24054">
                        <c:v>44832.24422453704</c:v>
                      </c:pt>
                      <c:pt idx="24055">
                        <c:v>44832.24423611111</c:v>
                      </c:pt>
                      <c:pt idx="24056">
                        <c:v>44832.244247685187</c:v>
                      </c:pt>
                      <c:pt idx="24057">
                        <c:v>44832.244259259256</c:v>
                      </c:pt>
                      <c:pt idx="24058">
                        <c:v>44832.244270833333</c:v>
                      </c:pt>
                      <c:pt idx="24059">
                        <c:v>44832.24428240741</c:v>
                      </c:pt>
                      <c:pt idx="24060">
                        <c:v>44832.244293981479</c:v>
                      </c:pt>
                      <c:pt idx="24061">
                        <c:v>44832.244305555556</c:v>
                      </c:pt>
                      <c:pt idx="24062">
                        <c:v>44832.244317129633</c:v>
                      </c:pt>
                      <c:pt idx="24063">
                        <c:v>44832.244328703702</c:v>
                      </c:pt>
                      <c:pt idx="24064">
                        <c:v>44832.244340277779</c:v>
                      </c:pt>
                      <c:pt idx="24065">
                        <c:v>44832.244351851848</c:v>
                      </c:pt>
                      <c:pt idx="24066">
                        <c:v>44832.244363425925</c:v>
                      </c:pt>
                      <c:pt idx="24067">
                        <c:v>44832.244375000002</c:v>
                      </c:pt>
                      <c:pt idx="24068">
                        <c:v>44832.244386574072</c:v>
                      </c:pt>
                      <c:pt idx="24069">
                        <c:v>44832.244398148148</c:v>
                      </c:pt>
                      <c:pt idx="24070">
                        <c:v>44832.244409722225</c:v>
                      </c:pt>
                      <c:pt idx="24071">
                        <c:v>44832.244421296295</c:v>
                      </c:pt>
                      <c:pt idx="24072">
                        <c:v>44832.244432870371</c:v>
                      </c:pt>
                      <c:pt idx="24073">
                        <c:v>44832.244444444441</c:v>
                      </c:pt>
                      <c:pt idx="24074">
                        <c:v>44832.244456018518</c:v>
                      </c:pt>
                      <c:pt idx="24075">
                        <c:v>44832.244467592594</c:v>
                      </c:pt>
                      <c:pt idx="24076">
                        <c:v>44832.244479166664</c:v>
                      </c:pt>
                      <c:pt idx="24077">
                        <c:v>44832.244490740741</c:v>
                      </c:pt>
                      <c:pt idx="24078">
                        <c:v>44832.244502314818</c:v>
                      </c:pt>
                      <c:pt idx="24079">
                        <c:v>44832.244513888887</c:v>
                      </c:pt>
                      <c:pt idx="24080">
                        <c:v>44832.244525462964</c:v>
                      </c:pt>
                      <c:pt idx="24081">
                        <c:v>44832.244537037041</c:v>
                      </c:pt>
                      <c:pt idx="24082">
                        <c:v>44832.24454861111</c:v>
                      </c:pt>
                      <c:pt idx="24083">
                        <c:v>44832.244560185187</c:v>
                      </c:pt>
                      <c:pt idx="24084">
                        <c:v>44832.244571759256</c:v>
                      </c:pt>
                      <c:pt idx="24085">
                        <c:v>44832.244583333333</c:v>
                      </c:pt>
                      <c:pt idx="24086">
                        <c:v>44832.24459490741</c:v>
                      </c:pt>
                      <c:pt idx="24087">
                        <c:v>44832.244606481479</c:v>
                      </c:pt>
                      <c:pt idx="24088">
                        <c:v>44832.244618055556</c:v>
                      </c:pt>
                      <c:pt idx="24089">
                        <c:v>44832.244629629633</c:v>
                      </c:pt>
                      <c:pt idx="24090">
                        <c:v>44832.244641203702</c:v>
                      </c:pt>
                      <c:pt idx="24091">
                        <c:v>44832.244652777779</c:v>
                      </c:pt>
                      <c:pt idx="24092">
                        <c:v>44832.244664351849</c:v>
                      </c:pt>
                      <c:pt idx="24093">
                        <c:v>44832.244675925926</c:v>
                      </c:pt>
                      <c:pt idx="24094">
                        <c:v>44832.244687500002</c:v>
                      </c:pt>
                      <c:pt idx="24095">
                        <c:v>44832.244699074072</c:v>
                      </c:pt>
                      <c:pt idx="24096">
                        <c:v>44832.244710648149</c:v>
                      </c:pt>
                      <c:pt idx="24097">
                        <c:v>44832.244722222225</c:v>
                      </c:pt>
                      <c:pt idx="24098">
                        <c:v>44832.244733796295</c:v>
                      </c:pt>
                      <c:pt idx="24099">
                        <c:v>44832.244745370372</c:v>
                      </c:pt>
                      <c:pt idx="24100">
                        <c:v>44832.244756944441</c:v>
                      </c:pt>
                      <c:pt idx="24101">
                        <c:v>44832.244768518518</c:v>
                      </c:pt>
                      <c:pt idx="24102">
                        <c:v>44832.244780092595</c:v>
                      </c:pt>
                      <c:pt idx="24103">
                        <c:v>44832.244791666664</c:v>
                      </c:pt>
                      <c:pt idx="24104">
                        <c:v>44832.244803240741</c:v>
                      </c:pt>
                      <c:pt idx="24105">
                        <c:v>44832.244814814818</c:v>
                      </c:pt>
                      <c:pt idx="24106">
                        <c:v>44832.244826388887</c:v>
                      </c:pt>
                      <c:pt idx="24107">
                        <c:v>44832.244837962964</c:v>
                      </c:pt>
                      <c:pt idx="24108">
                        <c:v>44832.244849537034</c:v>
                      </c:pt>
                      <c:pt idx="24109">
                        <c:v>44832.24486111111</c:v>
                      </c:pt>
                      <c:pt idx="24110">
                        <c:v>44832.244872685187</c:v>
                      </c:pt>
                      <c:pt idx="24111">
                        <c:v>44832.244884259257</c:v>
                      </c:pt>
                      <c:pt idx="24112">
                        <c:v>44832.244895833333</c:v>
                      </c:pt>
                      <c:pt idx="24113">
                        <c:v>44832.24490740741</c:v>
                      </c:pt>
                      <c:pt idx="24114">
                        <c:v>44832.24491898148</c:v>
                      </c:pt>
                      <c:pt idx="24115">
                        <c:v>44832.244930555556</c:v>
                      </c:pt>
                      <c:pt idx="24116">
                        <c:v>44832.244942129626</c:v>
                      </c:pt>
                      <c:pt idx="24117">
                        <c:v>44832.244953703703</c:v>
                      </c:pt>
                      <c:pt idx="24118">
                        <c:v>44832.24496527778</c:v>
                      </c:pt>
                      <c:pt idx="24119">
                        <c:v>44832.244976851849</c:v>
                      </c:pt>
                      <c:pt idx="24120">
                        <c:v>44832.244988425926</c:v>
                      </c:pt>
                      <c:pt idx="24121">
                        <c:v>44832.245000000003</c:v>
                      </c:pt>
                      <c:pt idx="24122">
                        <c:v>44832.245011574072</c:v>
                      </c:pt>
                      <c:pt idx="24123">
                        <c:v>44832.245023148149</c:v>
                      </c:pt>
                      <c:pt idx="24124">
                        <c:v>44832.245034722226</c:v>
                      </c:pt>
                      <c:pt idx="24125">
                        <c:v>44832.245046296295</c:v>
                      </c:pt>
                      <c:pt idx="24126">
                        <c:v>44832.245057870372</c:v>
                      </c:pt>
                      <c:pt idx="24127">
                        <c:v>44832.245069444441</c:v>
                      </c:pt>
                      <c:pt idx="24128">
                        <c:v>44832.245081018518</c:v>
                      </c:pt>
                      <c:pt idx="24129">
                        <c:v>44832.245092592595</c:v>
                      </c:pt>
                      <c:pt idx="24130">
                        <c:v>44832.245104166665</c:v>
                      </c:pt>
                      <c:pt idx="24131">
                        <c:v>44832.245115740741</c:v>
                      </c:pt>
                      <c:pt idx="24132">
                        <c:v>44832.245127314818</c:v>
                      </c:pt>
                      <c:pt idx="24133">
                        <c:v>44832.245138888888</c:v>
                      </c:pt>
                      <c:pt idx="24134">
                        <c:v>44832.245150462964</c:v>
                      </c:pt>
                      <c:pt idx="24135">
                        <c:v>44832.245162037034</c:v>
                      </c:pt>
                      <c:pt idx="24136">
                        <c:v>44832.245173611111</c:v>
                      </c:pt>
                      <c:pt idx="24137">
                        <c:v>44832.245185185187</c:v>
                      </c:pt>
                      <c:pt idx="24138">
                        <c:v>44832.245196759257</c:v>
                      </c:pt>
                      <c:pt idx="24139">
                        <c:v>44832.245208333334</c:v>
                      </c:pt>
                      <c:pt idx="24140">
                        <c:v>44832.245219907411</c:v>
                      </c:pt>
                      <c:pt idx="24141">
                        <c:v>44832.24523148148</c:v>
                      </c:pt>
                      <c:pt idx="24142">
                        <c:v>44832.245243055557</c:v>
                      </c:pt>
                      <c:pt idx="24143">
                        <c:v>44832.245254629626</c:v>
                      </c:pt>
                      <c:pt idx="24144">
                        <c:v>44832.245266203703</c:v>
                      </c:pt>
                      <c:pt idx="24145">
                        <c:v>44832.24527777778</c:v>
                      </c:pt>
                      <c:pt idx="24146">
                        <c:v>44832.245289351849</c:v>
                      </c:pt>
                      <c:pt idx="24147">
                        <c:v>44832.245300925926</c:v>
                      </c:pt>
                      <c:pt idx="24148">
                        <c:v>44832.245312500003</c:v>
                      </c:pt>
                      <c:pt idx="24149">
                        <c:v>44832.245324074072</c:v>
                      </c:pt>
                      <c:pt idx="24150">
                        <c:v>44832.245335648149</c:v>
                      </c:pt>
                      <c:pt idx="24151">
                        <c:v>44832.245347222219</c:v>
                      </c:pt>
                      <c:pt idx="24152">
                        <c:v>44832.245358796295</c:v>
                      </c:pt>
                      <c:pt idx="24153">
                        <c:v>44832.245370370372</c:v>
                      </c:pt>
                      <c:pt idx="24154">
                        <c:v>44832.245381944442</c:v>
                      </c:pt>
                      <c:pt idx="24155">
                        <c:v>44832.245393518519</c:v>
                      </c:pt>
                      <c:pt idx="24156">
                        <c:v>44832.245405092595</c:v>
                      </c:pt>
                      <c:pt idx="24157">
                        <c:v>44832.245416666665</c:v>
                      </c:pt>
                      <c:pt idx="24158">
                        <c:v>44832.245428240742</c:v>
                      </c:pt>
                      <c:pt idx="24159">
                        <c:v>44832.245439814818</c:v>
                      </c:pt>
                      <c:pt idx="24160">
                        <c:v>44832.245451388888</c:v>
                      </c:pt>
                      <c:pt idx="24161">
                        <c:v>44832.245462962965</c:v>
                      </c:pt>
                      <c:pt idx="24162">
                        <c:v>44832.245474537034</c:v>
                      </c:pt>
                      <c:pt idx="24163">
                        <c:v>44832.245486111111</c:v>
                      </c:pt>
                      <c:pt idx="24164">
                        <c:v>44832.245497685188</c:v>
                      </c:pt>
                      <c:pt idx="24165">
                        <c:v>44832.245509259257</c:v>
                      </c:pt>
                      <c:pt idx="24166">
                        <c:v>44832.245520833334</c:v>
                      </c:pt>
                      <c:pt idx="24167">
                        <c:v>44832.245532407411</c:v>
                      </c:pt>
                      <c:pt idx="24168">
                        <c:v>44832.24554398148</c:v>
                      </c:pt>
                      <c:pt idx="24169">
                        <c:v>44832.245555555557</c:v>
                      </c:pt>
                      <c:pt idx="24170">
                        <c:v>44832.245567129627</c:v>
                      </c:pt>
                      <c:pt idx="24171">
                        <c:v>44832.245578703703</c:v>
                      </c:pt>
                      <c:pt idx="24172">
                        <c:v>44832.24559027778</c:v>
                      </c:pt>
                      <c:pt idx="24173">
                        <c:v>44832.24560185185</c:v>
                      </c:pt>
                      <c:pt idx="24174">
                        <c:v>44832.245613425926</c:v>
                      </c:pt>
                      <c:pt idx="24175">
                        <c:v>44832.245625000003</c:v>
                      </c:pt>
                      <c:pt idx="24176">
                        <c:v>44832.245636574073</c:v>
                      </c:pt>
                      <c:pt idx="24177">
                        <c:v>44832.245648148149</c:v>
                      </c:pt>
                      <c:pt idx="24178">
                        <c:v>44832.245659722219</c:v>
                      </c:pt>
                      <c:pt idx="24179">
                        <c:v>44832.245671296296</c:v>
                      </c:pt>
                      <c:pt idx="24180">
                        <c:v>44832.245682870373</c:v>
                      </c:pt>
                      <c:pt idx="24181">
                        <c:v>44832.245694444442</c:v>
                      </c:pt>
                      <c:pt idx="24182">
                        <c:v>44832.245706018519</c:v>
                      </c:pt>
                      <c:pt idx="24183">
                        <c:v>44832.245717592596</c:v>
                      </c:pt>
                      <c:pt idx="24184">
                        <c:v>44832.245729166665</c:v>
                      </c:pt>
                      <c:pt idx="24185">
                        <c:v>44832.245740740742</c:v>
                      </c:pt>
                      <c:pt idx="24186">
                        <c:v>44832.245752314811</c:v>
                      </c:pt>
                      <c:pt idx="24187">
                        <c:v>44832.245763888888</c:v>
                      </c:pt>
                      <c:pt idx="24188">
                        <c:v>44832.245775462965</c:v>
                      </c:pt>
                      <c:pt idx="24189">
                        <c:v>44832.245787037034</c:v>
                      </c:pt>
                      <c:pt idx="24190">
                        <c:v>44832.245798611111</c:v>
                      </c:pt>
                      <c:pt idx="24191">
                        <c:v>44832.245810185188</c:v>
                      </c:pt>
                      <c:pt idx="24192">
                        <c:v>44832.245821759258</c:v>
                      </c:pt>
                      <c:pt idx="24193">
                        <c:v>44832.245833333334</c:v>
                      </c:pt>
                      <c:pt idx="24194">
                        <c:v>44832.245844907404</c:v>
                      </c:pt>
                      <c:pt idx="24195">
                        <c:v>44832.245856481481</c:v>
                      </c:pt>
                      <c:pt idx="24196">
                        <c:v>44832.245868055557</c:v>
                      </c:pt>
                      <c:pt idx="24197">
                        <c:v>44832.245879629627</c:v>
                      </c:pt>
                      <c:pt idx="24198">
                        <c:v>44832.245891203704</c:v>
                      </c:pt>
                      <c:pt idx="24199">
                        <c:v>44832.24590277778</c:v>
                      </c:pt>
                      <c:pt idx="24200">
                        <c:v>44832.24591435185</c:v>
                      </c:pt>
                      <c:pt idx="24201">
                        <c:v>44832.245925925927</c:v>
                      </c:pt>
                      <c:pt idx="24202">
                        <c:v>44832.245937500003</c:v>
                      </c:pt>
                      <c:pt idx="24203">
                        <c:v>44832.245949074073</c:v>
                      </c:pt>
                      <c:pt idx="24204">
                        <c:v>44832.24596064815</c:v>
                      </c:pt>
                      <c:pt idx="24205">
                        <c:v>44832.245972222219</c:v>
                      </c:pt>
                      <c:pt idx="24206">
                        <c:v>44832.245983796296</c:v>
                      </c:pt>
                      <c:pt idx="24207">
                        <c:v>44832.245995370373</c:v>
                      </c:pt>
                      <c:pt idx="24208">
                        <c:v>44832.246006944442</c:v>
                      </c:pt>
                      <c:pt idx="24209">
                        <c:v>44832.246018518519</c:v>
                      </c:pt>
                      <c:pt idx="24210">
                        <c:v>44832.246030092596</c:v>
                      </c:pt>
                      <c:pt idx="24211">
                        <c:v>44832.246041666665</c:v>
                      </c:pt>
                      <c:pt idx="24212">
                        <c:v>44832.246053240742</c:v>
                      </c:pt>
                      <c:pt idx="24213">
                        <c:v>44832.246064814812</c:v>
                      </c:pt>
                      <c:pt idx="24214">
                        <c:v>44832.246076388888</c:v>
                      </c:pt>
                      <c:pt idx="24215">
                        <c:v>44832.246087962965</c:v>
                      </c:pt>
                      <c:pt idx="24216">
                        <c:v>44832.246099537035</c:v>
                      </c:pt>
                      <c:pt idx="24217">
                        <c:v>44832.246122685188</c:v>
                      </c:pt>
                      <c:pt idx="24218">
                        <c:v>44832.246134259258</c:v>
                      </c:pt>
                      <c:pt idx="24219">
                        <c:v>44832.246145833335</c:v>
                      </c:pt>
                      <c:pt idx="24220">
                        <c:v>44832.246157407404</c:v>
                      </c:pt>
                      <c:pt idx="24221">
                        <c:v>44832.246168981481</c:v>
                      </c:pt>
                      <c:pt idx="24222">
                        <c:v>44832.246180555558</c:v>
                      </c:pt>
                      <c:pt idx="24223">
                        <c:v>44832.246192129627</c:v>
                      </c:pt>
                      <c:pt idx="24224">
                        <c:v>44832.246203703704</c:v>
                      </c:pt>
                      <c:pt idx="24225">
                        <c:v>44832.246215277781</c:v>
                      </c:pt>
                      <c:pt idx="24226">
                        <c:v>44832.24622685185</c:v>
                      </c:pt>
                      <c:pt idx="24227">
                        <c:v>44832.246238425927</c:v>
                      </c:pt>
                      <c:pt idx="24228">
                        <c:v>44832.246249999997</c:v>
                      </c:pt>
                      <c:pt idx="24229">
                        <c:v>44832.246261574073</c:v>
                      </c:pt>
                      <c:pt idx="24230">
                        <c:v>44832.24627314815</c:v>
                      </c:pt>
                      <c:pt idx="24231">
                        <c:v>44832.24628472222</c:v>
                      </c:pt>
                      <c:pt idx="24232">
                        <c:v>44832.246296296296</c:v>
                      </c:pt>
                      <c:pt idx="24233">
                        <c:v>44832.246307870373</c:v>
                      </c:pt>
                      <c:pt idx="24234">
                        <c:v>44832.246319444443</c:v>
                      </c:pt>
                      <c:pt idx="24235">
                        <c:v>44832.246331018519</c:v>
                      </c:pt>
                      <c:pt idx="24236">
                        <c:v>44832.246342592596</c:v>
                      </c:pt>
                      <c:pt idx="24237">
                        <c:v>44832.246354166666</c:v>
                      </c:pt>
                      <c:pt idx="24238">
                        <c:v>44832.246365740742</c:v>
                      </c:pt>
                      <c:pt idx="24239">
                        <c:v>44832.246377314812</c:v>
                      </c:pt>
                      <c:pt idx="24240">
                        <c:v>44832.246388888889</c:v>
                      </c:pt>
                      <c:pt idx="24241">
                        <c:v>44832.246400462966</c:v>
                      </c:pt>
                      <c:pt idx="24242">
                        <c:v>44832.246412037035</c:v>
                      </c:pt>
                      <c:pt idx="24243">
                        <c:v>44832.246423611112</c:v>
                      </c:pt>
                      <c:pt idx="24244">
                        <c:v>44832.246435185189</c:v>
                      </c:pt>
                      <c:pt idx="24245">
                        <c:v>44832.246446759258</c:v>
                      </c:pt>
                      <c:pt idx="24246">
                        <c:v>44832.246458333335</c:v>
                      </c:pt>
                      <c:pt idx="24247">
                        <c:v>44832.246469907404</c:v>
                      </c:pt>
                      <c:pt idx="24248">
                        <c:v>44832.246481481481</c:v>
                      </c:pt>
                      <c:pt idx="24249">
                        <c:v>44832.246493055558</c:v>
                      </c:pt>
                      <c:pt idx="24250">
                        <c:v>44832.246504629627</c:v>
                      </c:pt>
                      <c:pt idx="24251">
                        <c:v>44832.246516203704</c:v>
                      </c:pt>
                      <c:pt idx="24252">
                        <c:v>44832.246527777781</c:v>
                      </c:pt>
                      <c:pt idx="24253">
                        <c:v>44832.246539351851</c:v>
                      </c:pt>
                      <c:pt idx="24254">
                        <c:v>44832.246550925927</c:v>
                      </c:pt>
                      <c:pt idx="24255">
                        <c:v>44832.246562499997</c:v>
                      </c:pt>
                      <c:pt idx="24256">
                        <c:v>44832.246574074074</c:v>
                      </c:pt>
                      <c:pt idx="24257">
                        <c:v>44832.24658564815</c:v>
                      </c:pt>
                      <c:pt idx="24258">
                        <c:v>44832.24659722222</c:v>
                      </c:pt>
                      <c:pt idx="24259">
                        <c:v>44832.246608796297</c:v>
                      </c:pt>
                      <c:pt idx="24260">
                        <c:v>44832.246620370373</c:v>
                      </c:pt>
                      <c:pt idx="24261">
                        <c:v>44832.246631944443</c:v>
                      </c:pt>
                      <c:pt idx="24262">
                        <c:v>44832.24664351852</c:v>
                      </c:pt>
                      <c:pt idx="24263">
                        <c:v>44832.246655092589</c:v>
                      </c:pt>
                      <c:pt idx="24264">
                        <c:v>44832.246666666666</c:v>
                      </c:pt>
                      <c:pt idx="24265">
                        <c:v>44832.246678240743</c:v>
                      </c:pt>
                      <c:pt idx="24266">
                        <c:v>44832.246689814812</c:v>
                      </c:pt>
                      <c:pt idx="24267">
                        <c:v>44832.246701388889</c:v>
                      </c:pt>
                      <c:pt idx="24268">
                        <c:v>44832.246712962966</c:v>
                      </c:pt>
                      <c:pt idx="24269">
                        <c:v>44832.246724537035</c:v>
                      </c:pt>
                      <c:pt idx="24270">
                        <c:v>44832.246736111112</c:v>
                      </c:pt>
                      <c:pt idx="24271">
                        <c:v>44832.246747685182</c:v>
                      </c:pt>
                      <c:pt idx="24272">
                        <c:v>44832.246759259258</c:v>
                      </c:pt>
                      <c:pt idx="24273">
                        <c:v>44832.246770833335</c:v>
                      </c:pt>
                      <c:pt idx="24274">
                        <c:v>44832.246782407405</c:v>
                      </c:pt>
                      <c:pt idx="24275">
                        <c:v>44832.246793981481</c:v>
                      </c:pt>
                      <c:pt idx="24276">
                        <c:v>44832.246805555558</c:v>
                      </c:pt>
                      <c:pt idx="24277">
                        <c:v>44832.246817129628</c:v>
                      </c:pt>
                      <c:pt idx="24278">
                        <c:v>44832.246828703705</c:v>
                      </c:pt>
                      <c:pt idx="24279">
                        <c:v>44832.246840277781</c:v>
                      </c:pt>
                      <c:pt idx="24280">
                        <c:v>44832.246851851851</c:v>
                      </c:pt>
                      <c:pt idx="24281">
                        <c:v>44832.246863425928</c:v>
                      </c:pt>
                      <c:pt idx="24282">
                        <c:v>44832.246874999997</c:v>
                      </c:pt>
                      <c:pt idx="24283">
                        <c:v>44832.246886574074</c:v>
                      </c:pt>
                      <c:pt idx="24284">
                        <c:v>44832.246898148151</c:v>
                      </c:pt>
                      <c:pt idx="24285">
                        <c:v>44832.24690972222</c:v>
                      </c:pt>
                      <c:pt idx="24286">
                        <c:v>44832.246921296297</c:v>
                      </c:pt>
                      <c:pt idx="24287">
                        <c:v>44832.246932870374</c:v>
                      </c:pt>
                      <c:pt idx="24288">
                        <c:v>44832.246944444443</c:v>
                      </c:pt>
                      <c:pt idx="24289">
                        <c:v>44832.24695601852</c:v>
                      </c:pt>
                      <c:pt idx="24290">
                        <c:v>44832.246967592589</c:v>
                      </c:pt>
                      <c:pt idx="24291">
                        <c:v>44832.246979166666</c:v>
                      </c:pt>
                      <c:pt idx="24292">
                        <c:v>44832.246990740743</c:v>
                      </c:pt>
                      <c:pt idx="24293">
                        <c:v>44832.247002314813</c:v>
                      </c:pt>
                      <c:pt idx="24294">
                        <c:v>44832.247013888889</c:v>
                      </c:pt>
                      <c:pt idx="24295">
                        <c:v>44832.247025462966</c:v>
                      </c:pt>
                      <c:pt idx="24296">
                        <c:v>44832.247037037036</c:v>
                      </c:pt>
                      <c:pt idx="24297">
                        <c:v>44832.247048611112</c:v>
                      </c:pt>
                      <c:pt idx="24298">
                        <c:v>44832.247060185182</c:v>
                      </c:pt>
                      <c:pt idx="24299">
                        <c:v>44832.247071759259</c:v>
                      </c:pt>
                      <c:pt idx="24300">
                        <c:v>44832.247083333335</c:v>
                      </c:pt>
                      <c:pt idx="24301">
                        <c:v>44832.247094907405</c:v>
                      </c:pt>
                      <c:pt idx="24302">
                        <c:v>44832.247106481482</c:v>
                      </c:pt>
                      <c:pt idx="24303">
                        <c:v>44832.247118055559</c:v>
                      </c:pt>
                      <c:pt idx="24304">
                        <c:v>44832.247129629628</c:v>
                      </c:pt>
                      <c:pt idx="24305">
                        <c:v>44832.247141203705</c:v>
                      </c:pt>
                      <c:pt idx="24306">
                        <c:v>44832.247152777774</c:v>
                      </c:pt>
                      <c:pt idx="24307">
                        <c:v>44832.247164351851</c:v>
                      </c:pt>
                      <c:pt idx="24308">
                        <c:v>44832.247175925928</c:v>
                      </c:pt>
                      <c:pt idx="24309">
                        <c:v>44832.247187499997</c:v>
                      </c:pt>
                      <c:pt idx="24310">
                        <c:v>44832.247199074074</c:v>
                      </c:pt>
                      <c:pt idx="24311">
                        <c:v>44832.247210648151</c:v>
                      </c:pt>
                      <c:pt idx="24312">
                        <c:v>44832.24722222222</c:v>
                      </c:pt>
                      <c:pt idx="24313">
                        <c:v>44832.247233796297</c:v>
                      </c:pt>
                      <c:pt idx="24314">
                        <c:v>44832.247245370374</c:v>
                      </c:pt>
                      <c:pt idx="24315">
                        <c:v>44832.247256944444</c:v>
                      </c:pt>
                      <c:pt idx="24316">
                        <c:v>44832.24726851852</c:v>
                      </c:pt>
                      <c:pt idx="24317">
                        <c:v>44832.24728009259</c:v>
                      </c:pt>
                      <c:pt idx="24318">
                        <c:v>44832.247291666667</c:v>
                      </c:pt>
                      <c:pt idx="24319">
                        <c:v>44832.247303240743</c:v>
                      </c:pt>
                      <c:pt idx="24320">
                        <c:v>44832.247314814813</c:v>
                      </c:pt>
                      <c:pt idx="24321">
                        <c:v>44832.24732638889</c:v>
                      </c:pt>
                      <c:pt idx="24322">
                        <c:v>44832.247337962966</c:v>
                      </c:pt>
                      <c:pt idx="24323">
                        <c:v>44832.247349537036</c:v>
                      </c:pt>
                      <c:pt idx="24324">
                        <c:v>44832.247361111113</c:v>
                      </c:pt>
                      <c:pt idx="24325">
                        <c:v>44832.247372685182</c:v>
                      </c:pt>
                      <c:pt idx="24326">
                        <c:v>44832.247384259259</c:v>
                      </c:pt>
                      <c:pt idx="24327">
                        <c:v>44832.247395833336</c:v>
                      </c:pt>
                      <c:pt idx="24328">
                        <c:v>44832.247407407405</c:v>
                      </c:pt>
                      <c:pt idx="24329">
                        <c:v>44832.247418981482</c:v>
                      </c:pt>
                      <c:pt idx="24330">
                        <c:v>44832.247430555559</c:v>
                      </c:pt>
                      <c:pt idx="24331">
                        <c:v>44832.247442129628</c:v>
                      </c:pt>
                      <c:pt idx="24332">
                        <c:v>44832.247453703705</c:v>
                      </c:pt>
                      <c:pt idx="24333">
                        <c:v>44832.247465277775</c:v>
                      </c:pt>
                      <c:pt idx="24334">
                        <c:v>44832.247476851851</c:v>
                      </c:pt>
                      <c:pt idx="24335">
                        <c:v>44832.247488425928</c:v>
                      </c:pt>
                      <c:pt idx="24336">
                        <c:v>44832.247499999998</c:v>
                      </c:pt>
                      <c:pt idx="24337">
                        <c:v>44832.247511574074</c:v>
                      </c:pt>
                      <c:pt idx="24338">
                        <c:v>44832.247523148151</c:v>
                      </c:pt>
                      <c:pt idx="24339">
                        <c:v>44832.247534722221</c:v>
                      </c:pt>
                      <c:pt idx="24340">
                        <c:v>44832.247546296298</c:v>
                      </c:pt>
                      <c:pt idx="24341">
                        <c:v>44832.247557870367</c:v>
                      </c:pt>
                      <c:pt idx="24342">
                        <c:v>44832.247569444444</c:v>
                      </c:pt>
                      <c:pt idx="24343">
                        <c:v>44832.247581018521</c:v>
                      </c:pt>
                      <c:pt idx="24344">
                        <c:v>44832.24759259259</c:v>
                      </c:pt>
                      <c:pt idx="24345">
                        <c:v>44832.247604166667</c:v>
                      </c:pt>
                      <c:pt idx="24346">
                        <c:v>44832.247615740744</c:v>
                      </c:pt>
                      <c:pt idx="24347">
                        <c:v>44832.247627314813</c:v>
                      </c:pt>
                      <c:pt idx="24348">
                        <c:v>44832.24763888889</c:v>
                      </c:pt>
                      <c:pt idx="24349">
                        <c:v>44832.247650462959</c:v>
                      </c:pt>
                      <c:pt idx="24350">
                        <c:v>44832.247662037036</c:v>
                      </c:pt>
                      <c:pt idx="24351">
                        <c:v>44832.247673611113</c:v>
                      </c:pt>
                      <c:pt idx="24352">
                        <c:v>44832.247685185182</c:v>
                      </c:pt>
                      <c:pt idx="24353">
                        <c:v>44832.247696759259</c:v>
                      </c:pt>
                      <c:pt idx="24354">
                        <c:v>44832.247708333336</c:v>
                      </c:pt>
                      <c:pt idx="24355">
                        <c:v>44832.247719907406</c:v>
                      </c:pt>
                      <c:pt idx="24356">
                        <c:v>44832.247731481482</c:v>
                      </c:pt>
                      <c:pt idx="24357">
                        <c:v>44832.247743055559</c:v>
                      </c:pt>
                      <c:pt idx="24358">
                        <c:v>44832.247754629629</c:v>
                      </c:pt>
                      <c:pt idx="24359">
                        <c:v>44832.247766203705</c:v>
                      </c:pt>
                      <c:pt idx="24360">
                        <c:v>44832.247777777775</c:v>
                      </c:pt>
                      <c:pt idx="24361">
                        <c:v>44832.247789351852</c:v>
                      </c:pt>
                      <c:pt idx="24362">
                        <c:v>44832.247800925928</c:v>
                      </c:pt>
                      <c:pt idx="24363">
                        <c:v>44832.247812499998</c:v>
                      </c:pt>
                      <c:pt idx="24364">
                        <c:v>44832.247824074075</c:v>
                      </c:pt>
                      <c:pt idx="24365">
                        <c:v>44832.247835648152</c:v>
                      </c:pt>
                      <c:pt idx="24366">
                        <c:v>44832.247847222221</c:v>
                      </c:pt>
                      <c:pt idx="24367">
                        <c:v>44832.247858796298</c:v>
                      </c:pt>
                      <c:pt idx="24368">
                        <c:v>44832.247870370367</c:v>
                      </c:pt>
                      <c:pt idx="24369">
                        <c:v>44832.247881944444</c:v>
                      </c:pt>
                      <c:pt idx="24370">
                        <c:v>44832.247893518521</c:v>
                      </c:pt>
                      <c:pt idx="24371">
                        <c:v>44832.24790509259</c:v>
                      </c:pt>
                      <c:pt idx="24372">
                        <c:v>44832.247916666667</c:v>
                      </c:pt>
                      <c:pt idx="24373">
                        <c:v>44832.247928240744</c:v>
                      </c:pt>
                      <c:pt idx="24374">
                        <c:v>44832.247939814813</c:v>
                      </c:pt>
                      <c:pt idx="24375">
                        <c:v>44832.24795138889</c:v>
                      </c:pt>
                      <c:pt idx="24376">
                        <c:v>44832.24796296296</c:v>
                      </c:pt>
                      <c:pt idx="24377">
                        <c:v>44832.247974537036</c:v>
                      </c:pt>
                      <c:pt idx="24378">
                        <c:v>44832.247986111113</c:v>
                      </c:pt>
                      <c:pt idx="24379">
                        <c:v>44832.247997685183</c:v>
                      </c:pt>
                      <c:pt idx="24380">
                        <c:v>44832.24800925926</c:v>
                      </c:pt>
                      <c:pt idx="24381">
                        <c:v>44832.248020833336</c:v>
                      </c:pt>
                      <c:pt idx="24382">
                        <c:v>44832.248032407406</c:v>
                      </c:pt>
                      <c:pt idx="24383">
                        <c:v>44832.248043981483</c:v>
                      </c:pt>
                      <c:pt idx="24384">
                        <c:v>44832.248055555552</c:v>
                      </c:pt>
                      <c:pt idx="24385">
                        <c:v>44832.248067129629</c:v>
                      </c:pt>
                      <c:pt idx="24386">
                        <c:v>44832.248078703706</c:v>
                      </c:pt>
                      <c:pt idx="24387">
                        <c:v>44832.248090277775</c:v>
                      </c:pt>
                      <c:pt idx="24388">
                        <c:v>44832.248101851852</c:v>
                      </c:pt>
                      <c:pt idx="24389">
                        <c:v>44832.248113425929</c:v>
                      </c:pt>
                      <c:pt idx="24390">
                        <c:v>44832.248124999998</c:v>
                      </c:pt>
                      <c:pt idx="24391">
                        <c:v>44832.248136574075</c:v>
                      </c:pt>
                      <c:pt idx="24392">
                        <c:v>44832.248148148145</c:v>
                      </c:pt>
                      <c:pt idx="24393">
                        <c:v>44832.248159722221</c:v>
                      </c:pt>
                      <c:pt idx="24394">
                        <c:v>44832.248171296298</c:v>
                      </c:pt>
                      <c:pt idx="24395">
                        <c:v>44832.248182870368</c:v>
                      </c:pt>
                      <c:pt idx="24396">
                        <c:v>44832.248194444444</c:v>
                      </c:pt>
                      <c:pt idx="24397">
                        <c:v>44832.248206018521</c:v>
                      </c:pt>
                      <c:pt idx="24398">
                        <c:v>44832.248217592591</c:v>
                      </c:pt>
                      <c:pt idx="24399">
                        <c:v>44832.248229166667</c:v>
                      </c:pt>
                      <c:pt idx="24400">
                        <c:v>44832.248240740744</c:v>
                      </c:pt>
                      <c:pt idx="24401">
                        <c:v>44832.248252314814</c:v>
                      </c:pt>
                      <c:pt idx="24402">
                        <c:v>44832.248263888891</c:v>
                      </c:pt>
                      <c:pt idx="24403">
                        <c:v>44832.24827546296</c:v>
                      </c:pt>
                      <c:pt idx="24404">
                        <c:v>44832.248287037037</c:v>
                      </c:pt>
                      <c:pt idx="24405">
                        <c:v>44832.248298611114</c:v>
                      </c:pt>
                      <c:pt idx="24406">
                        <c:v>44832.248310185183</c:v>
                      </c:pt>
                      <c:pt idx="24407">
                        <c:v>44832.24832175926</c:v>
                      </c:pt>
                      <c:pt idx="24408">
                        <c:v>44832.248333333337</c:v>
                      </c:pt>
                      <c:pt idx="24409">
                        <c:v>44832.248344907406</c:v>
                      </c:pt>
                      <c:pt idx="24410">
                        <c:v>44832.248356481483</c:v>
                      </c:pt>
                      <c:pt idx="24411">
                        <c:v>44832.248368055552</c:v>
                      </c:pt>
                      <c:pt idx="24412">
                        <c:v>44832.248379629629</c:v>
                      </c:pt>
                      <c:pt idx="24413">
                        <c:v>44832.248391203706</c:v>
                      </c:pt>
                      <c:pt idx="24414">
                        <c:v>44832.248402777775</c:v>
                      </c:pt>
                      <c:pt idx="24415">
                        <c:v>44832.248414351852</c:v>
                      </c:pt>
                      <c:pt idx="24416">
                        <c:v>44832.248425925929</c:v>
                      </c:pt>
                      <c:pt idx="24417">
                        <c:v>44832.248437499999</c:v>
                      </c:pt>
                      <c:pt idx="24418">
                        <c:v>44832.248449074075</c:v>
                      </c:pt>
                      <c:pt idx="24419">
                        <c:v>44832.248460648145</c:v>
                      </c:pt>
                      <c:pt idx="24420">
                        <c:v>44832.248472222222</c:v>
                      </c:pt>
                      <c:pt idx="24421">
                        <c:v>44832.248483796298</c:v>
                      </c:pt>
                      <c:pt idx="24422">
                        <c:v>44832.248495370368</c:v>
                      </c:pt>
                      <c:pt idx="24423">
                        <c:v>44832.248518518521</c:v>
                      </c:pt>
                      <c:pt idx="24424">
                        <c:v>44832.248530092591</c:v>
                      </c:pt>
                      <c:pt idx="24425">
                        <c:v>44832.248541666668</c:v>
                      </c:pt>
                      <c:pt idx="24426">
                        <c:v>44832.248553240737</c:v>
                      </c:pt>
                      <c:pt idx="24427">
                        <c:v>44832.248564814814</c:v>
                      </c:pt>
                      <c:pt idx="24428">
                        <c:v>44832.248576388891</c:v>
                      </c:pt>
                      <c:pt idx="24429">
                        <c:v>44832.24858796296</c:v>
                      </c:pt>
                      <c:pt idx="24430">
                        <c:v>44832.248599537037</c:v>
                      </c:pt>
                      <c:pt idx="24431">
                        <c:v>44832.248611111114</c:v>
                      </c:pt>
                      <c:pt idx="24432">
                        <c:v>44832.248622685183</c:v>
                      </c:pt>
                      <c:pt idx="24433">
                        <c:v>44832.24863425926</c:v>
                      </c:pt>
                      <c:pt idx="24434">
                        <c:v>44832.248645833337</c:v>
                      </c:pt>
                      <c:pt idx="24435">
                        <c:v>44832.248657407406</c:v>
                      </c:pt>
                      <c:pt idx="24436">
                        <c:v>44832.248668981483</c:v>
                      </c:pt>
                      <c:pt idx="24437">
                        <c:v>44832.248680555553</c:v>
                      </c:pt>
                      <c:pt idx="24438">
                        <c:v>44832.248692129629</c:v>
                      </c:pt>
                      <c:pt idx="24439">
                        <c:v>44832.248703703706</c:v>
                      </c:pt>
                      <c:pt idx="24440">
                        <c:v>44832.248715277776</c:v>
                      </c:pt>
                      <c:pt idx="24441">
                        <c:v>44832.248726851853</c:v>
                      </c:pt>
                      <c:pt idx="24442">
                        <c:v>44832.248738425929</c:v>
                      </c:pt>
                      <c:pt idx="24443">
                        <c:v>44832.248749999999</c:v>
                      </c:pt>
                      <c:pt idx="24444">
                        <c:v>44832.248761574076</c:v>
                      </c:pt>
                      <c:pt idx="24445">
                        <c:v>44832.248773148145</c:v>
                      </c:pt>
                      <c:pt idx="24446">
                        <c:v>44832.248784722222</c:v>
                      </c:pt>
                      <c:pt idx="24447">
                        <c:v>44832.248796296299</c:v>
                      </c:pt>
                      <c:pt idx="24448">
                        <c:v>44832.248807870368</c:v>
                      </c:pt>
                      <c:pt idx="24449">
                        <c:v>44832.248819444445</c:v>
                      </c:pt>
                      <c:pt idx="24450">
                        <c:v>44832.248831018522</c:v>
                      </c:pt>
                      <c:pt idx="24451">
                        <c:v>44832.248842592591</c:v>
                      </c:pt>
                      <c:pt idx="24452">
                        <c:v>44832.248854166668</c:v>
                      </c:pt>
                      <c:pt idx="24453">
                        <c:v>44832.248865740738</c:v>
                      </c:pt>
                      <c:pt idx="24454">
                        <c:v>44832.248877314814</c:v>
                      </c:pt>
                      <c:pt idx="24455">
                        <c:v>44832.248888888891</c:v>
                      </c:pt>
                      <c:pt idx="24456">
                        <c:v>44832.248900462961</c:v>
                      </c:pt>
                      <c:pt idx="24457">
                        <c:v>44832.248912037037</c:v>
                      </c:pt>
                      <c:pt idx="24458">
                        <c:v>44832.248923611114</c:v>
                      </c:pt>
                      <c:pt idx="24459">
                        <c:v>44832.248935185184</c:v>
                      </c:pt>
                      <c:pt idx="24460">
                        <c:v>44832.24894675926</c:v>
                      </c:pt>
                      <c:pt idx="24461">
                        <c:v>44832.24895833333</c:v>
                      </c:pt>
                      <c:pt idx="24462">
                        <c:v>44832.248969907407</c:v>
                      </c:pt>
                      <c:pt idx="24463">
                        <c:v>44832.248981481483</c:v>
                      </c:pt>
                      <c:pt idx="24464">
                        <c:v>44832.248993055553</c:v>
                      </c:pt>
                      <c:pt idx="24465">
                        <c:v>44832.24900462963</c:v>
                      </c:pt>
                      <c:pt idx="24466">
                        <c:v>44832.249016203707</c:v>
                      </c:pt>
                      <c:pt idx="24467">
                        <c:v>44832.249027777776</c:v>
                      </c:pt>
                      <c:pt idx="24468">
                        <c:v>44832.249039351853</c:v>
                      </c:pt>
                      <c:pt idx="24469">
                        <c:v>44832.249050925922</c:v>
                      </c:pt>
                      <c:pt idx="24470">
                        <c:v>44832.249062499999</c:v>
                      </c:pt>
                      <c:pt idx="24471">
                        <c:v>44832.249074074076</c:v>
                      </c:pt>
                      <c:pt idx="24472">
                        <c:v>44832.249085648145</c:v>
                      </c:pt>
                      <c:pt idx="24473">
                        <c:v>44832.249097222222</c:v>
                      </c:pt>
                      <c:pt idx="24474">
                        <c:v>44832.249108796299</c:v>
                      </c:pt>
                      <c:pt idx="24475">
                        <c:v>44832.249120370368</c:v>
                      </c:pt>
                      <c:pt idx="24476">
                        <c:v>44832.249131944445</c:v>
                      </c:pt>
                      <c:pt idx="24477">
                        <c:v>44832.249143518522</c:v>
                      </c:pt>
                      <c:pt idx="24478">
                        <c:v>44832.249155092592</c:v>
                      </c:pt>
                      <c:pt idx="24479">
                        <c:v>44832.249166666668</c:v>
                      </c:pt>
                      <c:pt idx="24480">
                        <c:v>44832.249178240738</c:v>
                      </c:pt>
                      <c:pt idx="24481">
                        <c:v>44832.249189814815</c:v>
                      </c:pt>
                      <c:pt idx="24482">
                        <c:v>44832.249201388891</c:v>
                      </c:pt>
                      <c:pt idx="24483">
                        <c:v>44832.249212962961</c:v>
                      </c:pt>
                      <c:pt idx="24484">
                        <c:v>44832.249224537038</c:v>
                      </c:pt>
                      <c:pt idx="24485">
                        <c:v>44832.249236111114</c:v>
                      </c:pt>
                      <c:pt idx="24486">
                        <c:v>44832.249247685184</c:v>
                      </c:pt>
                      <c:pt idx="24487">
                        <c:v>44832.249259259261</c:v>
                      </c:pt>
                      <c:pt idx="24488">
                        <c:v>44832.24927083333</c:v>
                      </c:pt>
                      <c:pt idx="24489">
                        <c:v>44832.249282407407</c:v>
                      </c:pt>
                      <c:pt idx="24490">
                        <c:v>44832.249293981484</c:v>
                      </c:pt>
                      <c:pt idx="24491">
                        <c:v>44832.249305555553</c:v>
                      </c:pt>
                      <c:pt idx="24492">
                        <c:v>44832.24931712963</c:v>
                      </c:pt>
                      <c:pt idx="24493">
                        <c:v>44832.249328703707</c:v>
                      </c:pt>
                      <c:pt idx="24494">
                        <c:v>44832.249340277776</c:v>
                      </c:pt>
                      <c:pt idx="24495">
                        <c:v>44832.249351851853</c:v>
                      </c:pt>
                      <c:pt idx="24496">
                        <c:v>44832.249363425923</c:v>
                      </c:pt>
                      <c:pt idx="24497">
                        <c:v>44832.249374999999</c:v>
                      </c:pt>
                      <c:pt idx="24498">
                        <c:v>44832.249386574076</c:v>
                      </c:pt>
                      <c:pt idx="24499">
                        <c:v>44832.249398148146</c:v>
                      </c:pt>
                      <c:pt idx="24500">
                        <c:v>44832.249409722222</c:v>
                      </c:pt>
                      <c:pt idx="24501">
                        <c:v>44832.249421296299</c:v>
                      </c:pt>
                      <c:pt idx="24502">
                        <c:v>44832.249432870369</c:v>
                      </c:pt>
                      <c:pt idx="24503">
                        <c:v>44832.249444444446</c:v>
                      </c:pt>
                      <c:pt idx="24504">
                        <c:v>44832.249456018515</c:v>
                      </c:pt>
                      <c:pt idx="24505">
                        <c:v>44832.249467592592</c:v>
                      </c:pt>
                      <c:pt idx="24506">
                        <c:v>44832.249479166669</c:v>
                      </c:pt>
                      <c:pt idx="24507">
                        <c:v>44832.249490740738</c:v>
                      </c:pt>
                      <c:pt idx="24508">
                        <c:v>44832.249502314815</c:v>
                      </c:pt>
                      <c:pt idx="24509">
                        <c:v>44832.249513888892</c:v>
                      </c:pt>
                      <c:pt idx="24510">
                        <c:v>44832.249525462961</c:v>
                      </c:pt>
                      <c:pt idx="24511">
                        <c:v>44832.249537037038</c:v>
                      </c:pt>
                      <c:pt idx="24512">
                        <c:v>44832.249548611115</c:v>
                      </c:pt>
                      <c:pt idx="24513">
                        <c:v>44832.249560185184</c:v>
                      </c:pt>
                      <c:pt idx="24514">
                        <c:v>44832.249571759261</c:v>
                      </c:pt>
                      <c:pt idx="24515">
                        <c:v>44832.249583333331</c:v>
                      </c:pt>
                      <c:pt idx="24516">
                        <c:v>44832.249594907407</c:v>
                      </c:pt>
                      <c:pt idx="24517">
                        <c:v>44832.249606481484</c:v>
                      </c:pt>
                      <c:pt idx="24518">
                        <c:v>44832.249618055554</c:v>
                      </c:pt>
                      <c:pt idx="24519">
                        <c:v>44832.24962962963</c:v>
                      </c:pt>
                      <c:pt idx="24520">
                        <c:v>44832.249641203707</c:v>
                      </c:pt>
                      <c:pt idx="24521">
                        <c:v>44832.249652777777</c:v>
                      </c:pt>
                      <c:pt idx="24522">
                        <c:v>44832.249664351853</c:v>
                      </c:pt>
                      <c:pt idx="24523">
                        <c:v>44832.249675925923</c:v>
                      </c:pt>
                      <c:pt idx="24524">
                        <c:v>44832.2496875</c:v>
                      </c:pt>
                      <c:pt idx="24525">
                        <c:v>44832.249699074076</c:v>
                      </c:pt>
                      <c:pt idx="24526">
                        <c:v>44832.249710648146</c:v>
                      </c:pt>
                      <c:pt idx="24527">
                        <c:v>44832.249722222223</c:v>
                      </c:pt>
                      <c:pt idx="24528">
                        <c:v>44832.2497337963</c:v>
                      </c:pt>
                      <c:pt idx="24529">
                        <c:v>44832.249745370369</c:v>
                      </c:pt>
                      <c:pt idx="24530">
                        <c:v>44832.249756944446</c:v>
                      </c:pt>
                      <c:pt idx="24531">
                        <c:v>44832.249768518515</c:v>
                      </c:pt>
                      <c:pt idx="24532">
                        <c:v>44832.249780092592</c:v>
                      </c:pt>
                      <c:pt idx="24533">
                        <c:v>44832.249791666669</c:v>
                      </c:pt>
                      <c:pt idx="24534">
                        <c:v>44832.249803240738</c:v>
                      </c:pt>
                      <c:pt idx="24535">
                        <c:v>44832.249814814815</c:v>
                      </c:pt>
                      <c:pt idx="24536">
                        <c:v>44832.249826388892</c:v>
                      </c:pt>
                      <c:pt idx="24537">
                        <c:v>44832.249837962961</c:v>
                      </c:pt>
                      <c:pt idx="24538">
                        <c:v>44832.249849537038</c:v>
                      </c:pt>
                      <c:pt idx="24539">
                        <c:v>44832.249861111108</c:v>
                      </c:pt>
                      <c:pt idx="24540">
                        <c:v>44832.249872685185</c:v>
                      </c:pt>
                      <c:pt idx="24541">
                        <c:v>44832.249884259261</c:v>
                      </c:pt>
                      <c:pt idx="24542">
                        <c:v>44832.249895833331</c:v>
                      </c:pt>
                      <c:pt idx="24543">
                        <c:v>44832.249907407408</c:v>
                      </c:pt>
                      <c:pt idx="24544">
                        <c:v>44832.249918981484</c:v>
                      </c:pt>
                      <c:pt idx="24545">
                        <c:v>44832.249930555554</c:v>
                      </c:pt>
                      <c:pt idx="24546">
                        <c:v>44832.249942129631</c:v>
                      </c:pt>
                      <c:pt idx="24547">
                        <c:v>44832.2499537037</c:v>
                      </c:pt>
                      <c:pt idx="24548">
                        <c:v>44832.249965277777</c:v>
                      </c:pt>
                      <c:pt idx="24549">
                        <c:v>44832.249976851854</c:v>
                      </c:pt>
                      <c:pt idx="24550">
                        <c:v>44832.249988425923</c:v>
                      </c:pt>
                      <c:pt idx="24551">
                        <c:v>44832.25</c:v>
                      </c:pt>
                      <c:pt idx="24552">
                        <c:v>44832.250011574077</c:v>
                      </c:pt>
                      <c:pt idx="24553">
                        <c:v>44832.250023148146</c:v>
                      </c:pt>
                      <c:pt idx="24554">
                        <c:v>44832.250034722223</c:v>
                      </c:pt>
                      <c:pt idx="24555">
                        <c:v>44832.2500462963</c:v>
                      </c:pt>
                      <c:pt idx="24556">
                        <c:v>44832.250057870369</c:v>
                      </c:pt>
                      <c:pt idx="24557">
                        <c:v>44832.250069444446</c:v>
                      </c:pt>
                      <c:pt idx="24558">
                        <c:v>44832.250081018516</c:v>
                      </c:pt>
                      <c:pt idx="24559">
                        <c:v>44832.250092592592</c:v>
                      </c:pt>
                      <c:pt idx="24560">
                        <c:v>44832.250104166669</c:v>
                      </c:pt>
                      <c:pt idx="24561">
                        <c:v>44832.250115740739</c:v>
                      </c:pt>
                      <c:pt idx="24562">
                        <c:v>44832.250127314815</c:v>
                      </c:pt>
                      <c:pt idx="24563">
                        <c:v>44832.250138888892</c:v>
                      </c:pt>
                      <c:pt idx="24564">
                        <c:v>44832.250150462962</c:v>
                      </c:pt>
                      <c:pt idx="24565">
                        <c:v>44832.250162037039</c:v>
                      </c:pt>
                      <c:pt idx="24566">
                        <c:v>44832.250173611108</c:v>
                      </c:pt>
                      <c:pt idx="24567">
                        <c:v>44832.250185185185</c:v>
                      </c:pt>
                      <c:pt idx="24568">
                        <c:v>44832.250196759262</c:v>
                      </c:pt>
                      <c:pt idx="24569">
                        <c:v>44832.250208333331</c:v>
                      </c:pt>
                      <c:pt idx="24570">
                        <c:v>44832.250219907408</c:v>
                      </c:pt>
                      <c:pt idx="24571">
                        <c:v>44832.250231481485</c:v>
                      </c:pt>
                      <c:pt idx="24572">
                        <c:v>44832.250243055554</c:v>
                      </c:pt>
                      <c:pt idx="24573">
                        <c:v>44832.250254629631</c:v>
                      </c:pt>
                      <c:pt idx="24574">
                        <c:v>44832.2502662037</c:v>
                      </c:pt>
                      <c:pt idx="24575">
                        <c:v>44832.250277777777</c:v>
                      </c:pt>
                      <c:pt idx="24576">
                        <c:v>44832.250289351854</c:v>
                      </c:pt>
                      <c:pt idx="24577">
                        <c:v>44832.250300925924</c:v>
                      </c:pt>
                      <c:pt idx="24578">
                        <c:v>44832.2503125</c:v>
                      </c:pt>
                      <c:pt idx="24579">
                        <c:v>44832.250324074077</c:v>
                      </c:pt>
                      <c:pt idx="24580">
                        <c:v>44832.250335648147</c:v>
                      </c:pt>
                      <c:pt idx="24581">
                        <c:v>44832.250347222223</c:v>
                      </c:pt>
                      <c:pt idx="24582">
                        <c:v>44832.250358796293</c:v>
                      </c:pt>
                      <c:pt idx="24583">
                        <c:v>44832.25037037037</c:v>
                      </c:pt>
                      <c:pt idx="24584">
                        <c:v>44832.250381944446</c:v>
                      </c:pt>
                      <c:pt idx="24585">
                        <c:v>44832.250393518516</c:v>
                      </c:pt>
                      <c:pt idx="24586">
                        <c:v>44832.250405092593</c:v>
                      </c:pt>
                      <c:pt idx="24587">
                        <c:v>44832.250416666669</c:v>
                      </c:pt>
                      <c:pt idx="24588">
                        <c:v>44832.250428240739</c:v>
                      </c:pt>
                      <c:pt idx="24589">
                        <c:v>44832.250439814816</c:v>
                      </c:pt>
                      <c:pt idx="24590">
                        <c:v>44832.250451388885</c:v>
                      </c:pt>
                      <c:pt idx="24591">
                        <c:v>44832.250462962962</c:v>
                      </c:pt>
                      <c:pt idx="24592">
                        <c:v>44832.250474537039</c:v>
                      </c:pt>
                      <c:pt idx="24593">
                        <c:v>44832.250486111108</c:v>
                      </c:pt>
                      <c:pt idx="24594">
                        <c:v>44832.250497685185</c:v>
                      </c:pt>
                      <c:pt idx="24595">
                        <c:v>44832.250509259262</c:v>
                      </c:pt>
                      <c:pt idx="24596">
                        <c:v>44832.250520833331</c:v>
                      </c:pt>
                      <c:pt idx="24597">
                        <c:v>44832.250532407408</c:v>
                      </c:pt>
                      <c:pt idx="24598">
                        <c:v>44832.250543981485</c:v>
                      </c:pt>
                      <c:pt idx="24599">
                        <c:v>44832.250555555554</c:v>
                      </c:pt>
                      <c:pt idx="24600">
                        <c:v>44832.250567129631</c:v>
                      </c:pt>
                      <c:pt idx="24601">
                        <c:v>44832.250578703701</c:v>
                      </c:pt>
                      <c:pt idx="24602">
                        <c:v>44832.250590277778</c:v>
                      </c:pt>
                      <c:pt idx="24603">
                        <c:v>44832.250601851854</c:v>
                      </c:pt>
                      <c:pt idx="24604">
                        <c:v>44832.250613425924</c:v>
                      </c:pt>
                      <c:pt idx="24605">
                        <c:v>44832.250625000001</c:v>
                      </c:pt>
                      <c:pt idx="24606">
                        <c:v>44832.250636574077</c:v>
                      </c:pt>
                      <c:pt idx="24607">
                        <c:v>44832.250648148147</c:v>
                      </c:pt>
                      <c:pt idx="24608">
                        <c:v>44832.250659722224</c:v>
                      </c:pt>
                      <c:pt idx="24609">
                        <c:v>44832.250671296293</c:v>
                      </c:pt>
                      <c:pt idx="24610">
                        <c:v>44832.25068287037</c:v>
                      </c:pt>
                      <c:pt idx="24611">
                        <c:v>44832.250694444447</c:v>
                      </c:pt>
                      <c:pt idx="24612">
                        <c:v>44832.250706018516</c:v>
                      </c:pt>
                      <c:pt idx="24613">
                        <c:v>44832.250717592593</c:v>
                      </c:pt>
                      <c:pt idx="24614">
                        <c:v>44832.25072916667</c:v>
                      </c:pt>
                      <c:pt idx="24615">
                        <c:v>44832.250740740739</c:v>
                      </c:pt>
                      <c:pt idx="24616">
                        <c:v>44832.250752314816</c:v>
                      </c:pt>
                      <c:pt idx="24617">
                        <c:v>44832.250763888886</c:v>
                      </c:pt>
                      <c:pt idx="24618">
                        <c:v>44832.250775462962</c:v>
                      </c:pt>
                      <c:pt idx="24619">
                        <c:v>44832.250787037039</c:v>
                      </c:pt>
                      <c:pt idx="24620">
                        <c:v>44832.250798611109</c:v>
                      </c:pt>
                      <c:pt idx="24621">
                        <c:v>44832.250810185185</c:v>
                      </c:pt>
                      <c:pt idx="24622">
                        <c:v>44832.250821759262</c:v>
                      </c:pt>
                      <c:pt idx="24623">
                        <c:v>44832.250833333332</c:v>
                      </c:pt>
                      <c:pt idx="24624">
                        <c:v>44832.250844907408</c:v>
                      </c:pt>
                      <c:pt idx="24625">
                        <c:v>44832.250856481478</c:v>
                      </c:pt>
                      <c:pt idx="24626">
                        <c:v>44832.250868055555</c:v>
                      </c:pt>
                      <c:pt idx="24627">
                        <c:v>44832.250879629632</c:v>
                      </c:pt>
                      <c:pt idx="24628">
                        <c:v>44832.250891203701</c:v>
                      </c:pt>
                      <c:pt idx="24629">
                        <c:v>44832.250914351855</c:v>
                      </c:pt>
                      <c:pt idx="24630">
                        <c:v>44832.250925925924</c:v>
                      </c:pt>
                      <c:pt idx="24631">
                        <c:v>44832.250937500001</c:v>
                      </c:pt>
                      <c:pt idx="24632">
                        <c:v>44832.250949074078</c:v>
                      </c:pt>
                      <c:pt idx="24633">
                        <c:v>44832.250960648147</c:v>
                      </c:pt>
                      <c:pt idx="24634">
                        <c:v>44832.250972222224</c:v>
                      </c:pt>
                      <c:pt idx="24635">
                        <c:v>44832.250983796293</c:v>
                      </c:pt>
                      <c:pt idx="24636">
                        <c:v>44832.25099537037</c:v>
                      </c:pt>
                      <c:pt idx="24637">
                        <c:v>44832.251006944447</c:v>
                      </c:pt>
                      <c:pt idx="24638">
                        <c:v>44832.251018518517</c:v>
                      </c:pt>
                      <c:pt idx="24639">
                        <c:v>44832.251030092593</c:v>
                      </c:pt>
                      <c:pt idx="24640">
                        <c:v>44832.25104166667</c:v>
                      </c:pt>
                      <c:pt idx="24641">
                        <c:v>44832.25105324074</c:v>
                      </c:pt>
                      <c:pt idx="24642">
                        <c:v>44832.251064814816</c:v>
                      </c:pt>
                      <c:pt idx="24643">
                        <c:v>44832.251076388886</c:v>
                      </c:pt>
                      <c:pt idx="24644">
                        <c:v>44832.251087962963</c:v>
                      </c:pt>
                      <c:pt idx="24645">
                        <c:v>44832.251099537039</c:v>
                      </c:pt>
                      <c:pt idx="24646">
                        <c:v>44832.251111111109</c:v>
                      </c:pt>
                      <c:pt idx="24647">
                        <c:v>44832.251122685186</c:v>
                      </c:pt>
                      <c:pt idx="24648">
                        <c:v>44832.251134259262</c:v>
                      </c:pt>
                      <c:pt idx="24649">
                        <c:v>44832.251145833332</c:v>
                      </c:pt>
                      <c:pt idx="24650">
                        <c:v>44832.251157407409</c:v>
                      </c:pt>
                      <c:pt idx="24651">
                        <c:v>44832.251168981478</c:v>
                      </c:pt>
                      <c:pt idx="24652">
                        <c:v>44832.251180555555</c:v>
                      </c:pt>
                      <c:pt idx="24653">
                        <c:v>44832.251192129632</c:v>
                      </c:pt>
                      <c:pt idx="24654">
                        <c:v>44832.251203703701</c:v>
                      </c:pt>
                      <c:pt idx="24655">
                        <c:v>44832.251215277778</c:v>
                      </c:pt>
                      <c:pt idx="24656">
                        <c:v>44832.251226851855</c:v>
                      </c:pt>
                      <c:pt idx="24657">
                        <c:v>44832.251238425924</c:v>
                      </c:pt>
                      <c:pt idx="24658">
                        <c:v>44832.251250000001</c:v>
                      </c:pt>
                      <c:pt idx="24659">
                        <c:v>44832.251261574071</c:v>
                      </c:pt>
                      <c:pt idx="24660">
                        <c:v>44832.251273148147</c:v>
                      </c:pt>
                      <c:pt idx="24661">
                        <c:v>44832.251284722224</c:v>
                      </c:pt>
                      <c:pt idx="24662">
                        <c:v>44832.251296296294</c:v>
                      </c:pt>
                      <c:pt idx="24663">
                        <c:v>44832.251307870371</c:v>
                      </c:pt>
                      <c:pt idx="24664">
                        <c:v>44832.251319444447</c:v>
                      </c:pt>
                      <c:pt idx="24665">
                        <c:v>44832.251331018517</c:v>
                      </c:pt>
                      <c:pt idx="24666">
                        <c:v>44832.251342592594</c:v>
                      </c:pt>
                      <c:pt idx="24667">
                        <c:v>44832.251354166663</c:v>
                      </c:pt>
                      <c:pt idx="24668">
                        <c:v>44832.25136574074</c:v>
                      </c:pt>
                      <c:pt idx="24669">
                        <c:v>44832.251377314817</c:v>
                      </c:pt>
                      <c:pt idx="24670">
                        <c:v>44832.251388888886</c:v>
                      </c:pt>
                      <c:pt idx="24671">
                        <c:v>44832.251400462963</c:v>
                      </c:pt>
                      <c:pt idx="24672">
                        <c:v>44832.25141203704</c:v>
                      </c:pt>
                      <c:pt idx="24673">
                        <c:v>44832.251423611109</c:v>
                      </c:pt>
                      <c:pt idx="24674">
                        <c:v>44832.251435185186</c:v>
                      </c:pt>
                      <c:pt idx="24675">
                        <c:v>44832.251446759263</c:v>
                      </c:pt>
                      <c:pt idx="24676">
                        <c:v>44832.251458333332</c:v>
                      </c:pt>
                      <c:pt idx="24677">
                        <c:v>44832.251469907409</c:v>
                      </c:pt>
                      <c:pt idx="24678">
                        <c:v>44832.251481481479</c:v>
                      </c:pt>
                      <c:pt idx="24679">
                        <c:v>44832.251493055555</c:v>
                      </c:pt>
                      <c:pt idx="24680">
                        <c:v>44832.251504629632</c:v>
                      </c:pt>
                      <c:pt idx="24681">
                        <c:v>44832.251516203702</c:v>
                      </c:pt>
                      <c:pt idx="24682">
                        <c:v>44832.251527777778</c:v>
                      </c:pt>
                      <c:pt idx="24683">
                        <c:v>44832.251539351855</c:v>
                      </c:pt>
                      <c:pt idx="24684">
                        <c:v>44832.251550925925</c:v>
                      </c:pt>
                      <c:pt idx="24685">
                        <c:v>44832.251562500001</c:v>
                      </c:pt>
                      <c:pt idx="24686">
                        <c:v>44832.251574074071</c:v>
                      </c:pt>
                      <c:pt idx="24687">
                        <c:v>44832.251585648148</c:v>
                      </c:pt>
                      <c:pt idx="24688">
                        <c:v>44832.251597222225</c:v>
                      </c:pt>
                      <c:pt idx="24689">
                        <c:v>44832.251608796294</c:v>
                      </c:pt>
                      <c:pt idx="24690">
                        <c:v>44832.251620370371</c:v>
                      </c:pt>
                      <c:pt idx="24691">
                        <c:v>44832.251631944448</c:v>
                      </c:pt>
                      <c:pt idx="24692">
                        <c:v>44832.251643518517</c:v>
                      </c:pt>
                      <c:pt idx="24693">
                        <c:v>44832.251655092594</c:v>
                      </c:pt>
                      <c:pt idx="24694">
                        <c:v>44832.251666666663</c:v>
                      </c:pt>
                      <c:pt idx="24695">
                        <c:v>44832.25167824074</c:v>
                      </c:pt>
                      <c:pt idx="24696">
                        <c:v>44832.251689814817</c:v>
                      </c:pt>
                      <c:pt idx="24697">
                        <c:v>44832.251701388886</c:v>
                      </c:pt>
                      <c:pt idx="24698">
                        <c:v>44832.251712962963</c:v>
                      </c:pt>
                      <c:pt idx="24699">
                        <c:v>44832.25172453704</c:v>
                      </c:pt>
                      <c:pt idx="24700">
                        <c:v>44832.251736111109</c:v>
                      </c:pt>
                      <c:pt idx="24701">
                        <c:v>44832.251747685186</c:v>
                      </c:pt>
                      <c:pt idx="24702">
                        <c:v>44832.251759259256</c:v>
                      </c:pt>
                      <c:pt idx="24703">
                        <c:v>44832.251770833333</c:v>
                      </c:pt>
                      <c:pt idx="24704">
                        <c:v>44832.251782407409</c:v>
                      </c:pt>
                      <c:pt idx="24705">
                        <c:v>44832.251793981479</c:v>
                      </c:pt>
                      <c:pt idx="24706">
                        <c:v>44832.251805555556</c:v>
                      </c:pt>
                      <c:pt idx="24707">
                        <c:v>44832.251817129632</c:v>
                      </c:pt>
                      <c:pt idx="24708">
                        <c:v>44832.251828703702</c:v>
                      </c:pt>
                      <c:pt idx="24709">
                        <c:v>44832.251840277779</c:v>
                      </c:pt>
                      <c:pt idx="24710">
                        <c:v>44832.251851851855</c:v>
                      </c:pt>
                      <c:pt idx="24711">
                        <c:v>44832.251863425925</c:v>
                      </c:pt>
                      <c:pt idx="24712">
                        <c:v>44832.251875000002</c:v>
                      </c:pt>
                      <c:pt idx="24713">
                        <c:v>44832.251886574071</c:v>
                      </c:pt>
                      <c:pt idx="24714">
                        <c:v>44832.251898148148</c:v>
                      </c:pt>
                      <c:pt idx="24715">
                        <c:v>44832.251909722225</c:v>
                      </c:pt>
                      <c:pt idx="24716">
                        <c:v>44832.251921296294</c:v>
                      </c:pt>
                      <c:pt idx="24717">
                        <c:v>44832.251932870371</c:v>
                      </c:pt>
                      <c:pt idx="24718">
                        <c:v>44832.251944444448</c:v>
                      </c:pt>
                      <c:pt idx="24719">
                        <c:v>44832.251956018517</c:v>
                      </c:pt>
                      <c:pt idx="24720">
                        <c:v>44832.251967592594</c:v>
                      </c:pt>
                      <c:pt idx="24721">
                        <c:v>44832.251979166664</c:v>
                      </c:pt>
                      <c:pt idx="24722">
                        <c:v>44832.25199074074</c:v>
                      </c:pt>
                      <c:pt idx="24723">
                        <c:v>44832.252002314817</c:v>
                      </c:pt>
                      <c:pt idx="24724">
                        <c:v>44832.252013888887</c:v>
                      </c:pt>
                      <c:pt idx="24725">
                        <c:v>44832.252025462964</c:v>
                      </c:pt>
                      <c:pt idx="24726">
                        <c:v>44832.25203703704</c:v>
                      </c:pt>
                      <c:pt idx="24727">
                        <c:v>44832.25204861111</c:v>
                      </c:pt>
                      <c:pt idx="24728">
                        <c:v>44832.252060185187</c:v>
                      </c:pt>
                      <c:pt idx="24729">
                        <c:v>44832.252071759256</c:v>
                      </c:pt>
                      <c:pt idx="24730">
                        <c:v>44832.252083333333</c:v>
                      </c:pt>
                      <c:pt idx="24731">
                        <c:v>44832.25209490741</c:v>
                      </c:pt>
                      <c:pt idx="24732">
                        <c:v>44832.252106481479</c:v>
                      </c:pt>
                      <c:pt idx="24733">
                        <c:v>44832.252118055556</c:v>
                      </c:pt>
                      <c:pt idx="24734">
                        <c:v>44832.252129629633</c:v>
                      </c:pt>
                      <c:pt idx="24735">
                        <c:v>44832.252141203702</c:v>
                      </c:pt>
                      <c:pt idx="24736">
                        <c:v>44832.252152777779</c:v>
                      </c:pt>
                      <c:pt idx="24737">
                        <c:v>44832.252164351848</c:v>
                      </c:pt>
                      <c:pt idx="24738">
                        <c:v>44832.252175925925</c:v>
                      </c:pt>
                      <c:pt idx="24739">
                        <c:v>44832.252187500002</c:v>
                      </c:pt>
                      <c:pt idx="24740">
                        <c:v>44832.252199074072</c:v>
                      </c:pt>
                      <c:pt idx="24741">
                        <c:v>44832.252210648148</c:v>
                      </c:pt>
                      <c:pt idx="24742">
                        <c:v>44832.252222222225</c:v>
                      </c:pt>
                      <c:pt idx="24743">
                        <c:v>44832.252233796295</c:v>
                      </c:pt>
                      <c:pt idx="24744">
                        <c:v>44832.252245370371</c:v>
                      </c:pt>
                      <c:pt idx="24745">
                        <c:v>44832.252256944441</c:v>
                      </c:pt>
                      <c:pt idx="24746">
                        <c:v>44832.252268518518</c:v>
                      </c:pt>
                      <c:pt idx="24747">
                        <c:v>44832.252280092594</c:v>
                      </c:pt>
                      <c:pt idx="24748">
                        <c:v>44832.252291666664</c:v>
                      </c:pt>
                      <c:pt idx="24749">
                        <c:v>44832.252303240741</c:v>
                      </c:pt>
                      <c:pt idx="24750">
                        <c:v>44832.252314814818</c:v>
                      </c:pt>
                      <c:pt idx="24751">
                        <c:v>44832.252326388887</c:v>
                      </c:pt>
                      <c:pt idx="24752">
                        <c:v>44832.252337962964</c:v>
                      </c:pt>
                      <c:pt idx="24753">
                        <c:v>44832.252349537041</c:v>
                      </c:pt>
                      <c:pt idx="24754">
                        <c:v>44832.25236111111</c:v>
                      </c:pt>
                      <c:pt idx="24755">
                        <c:v>44832.252372685187</c:v>
                      </c:pt>
                      <c:pt idx="24756">
                        <c:v>44832.252384259256</c:v>
                      </c:pt>
                      <c:pt idx="24757">
                        <c:v>44832.252395833333</c:v>
                      </c:pt>
                      <c:pt idx="24758">
                        <c:v>44832.25240740741</c:v>
                      </c:pt>
                      <c:pt idx="24759">
                        <c:v>44832.252418981479</c:v>
                      </c:pt>
                      <c:pt idx="24760">
                        <c:v>44832.252430555556</c:v>
                      </c:pt>
                      <c:pt idx="24761">
                        <c:v>44832.252442129633</c:v>
                      </c:pt>
                      <c:pt idx="24762">
                        <c:v>44832.252453703702</c:v>
                      </c:pt>
                      <c:pt idx="24763">
                        <c:v>44832.252465277779</c:v>
                      </c:pt>
                      <c:pt idx="24764">
                        <c:v>44832.252476851849</c:v>
                      </c:pt>
                      <c:pt idx="24765">
                        <c:v>44832.252488425926</c:v>
                      </c:pt>
                      <c:pt idx="24766">
                        <c:v>44832.252500000002</c:v>
                      </c:pt>
                      <c:pt idx="24767">
                        <c:v>44832.252511574072</c:v>
                      </c:pt>
                      <c:pt idx="24768">
                        <c:v>44832.252523148149</c:v>
                      </c:pt>
                      <c:pt idx="24769">
                        <c:v>44832.252534722225</c:v>
                      </c:pt>
                      <c:pt idx="24770">
                        <c:v>44832.252546296295</c:v>
                      </c:pt>
                      <c:pt idx="24771">
                        <c:v>44832.252557870372</c:v>
                      </c:pt>
                      <c:pt idx="24772">
                        <c:v>44832.252569444441</c:v>
                      </c:pt>
                      <c:pt idx="24773">
                        <c:v>44832.252581018518</c:v>
                      </c:pt>
                      <c:pt idx="24774">
                        <c:v>44832.252592592595</c:v>
                      </c:pt>
                      <c:pt idx="24775">
                        <c:v>44832.252604166664</c:v>
                      </c:pt>
                      <c:pt idx="24776">
                        <c:v>44832.252615740741</c:v>
                      </c:pt>
                      <c:pt idx="24777">
                        <c:v>44832.252627314818</c:v>
                      </c:pt>
                      <c:pt idx="24778">
                        <c:v>44832.252638888887</c:v>
                      </c:pt>
                      <c:pt idx="24779">
                        <c:v>44832.252650462964</c:v>
                      </c:pt>
                      <c:pt idx="24780">
                        <c:v>44832.252662037034</c:v>
                      </c:pt>
                      <c:pt idx="24781">
                        <c:v>44832.25267361111</c:v>
                      </c:pt>
                      <c:pt idx="24782">
                        <c:v>44832.252685185187</c:v>
                      </c:pt>
                      <c:pt idx="24783">
                        <c:v>44832.252696759257</c:v>
                      </c:pt>
                      <c:pt idx="24784">
                        <c:v>44832.252708333333</c:v>
                      </c:pt>
                      <c:pt idx="24785">
                        <c:v>44832.25271990741</c:v>
                      </c:pt>
                      <c:pt idx="24786">
                        <c:v>44832.25273148148</c:v>
                      </c:pt>
                      <c:pt idx="24787">
                        <c:v>44832.252743055556</c:v>
                      </c:pt>
                      <c:pt idx="24788">
                        <c:v>44832.252754629626</c:v>
                      </c:pt>
                      <c:pt idx="24789">
                        <c:v>44832.252766203703</c:v>
                      </c:pt>
                      <c:pt idx="24790">
                        <c:v>44832.25277777778</c:v>
                      </c:pt>
                      <c:pt idx="24791">
                        <c:v>44832.252789351849</c:v>
                      </c:pt>
                      <c:pt idx="24792">
                        <c:v>44832.252800925926</c:v>
                      </c:pt>
                      <c:pt idx="24793">
                        <c:v>44832.252812500003</c:v>
                      </c:pt>
                      <c:pt idx="24794">
                        <c:v>44832.252824074072</c:v>
                      </c:pt>
                      <c:pt idx="24795">
                        <c:v>44832.252835648149</c:v>
                      </c:pt>
                      <c:pt idx="24796">
                        <c:v>44832.252847222226</c:v>
                      </c:pt>
                      <c:pt idx="24797">
                        <c:v>44832.252858796295</c:v>
                      </c:pt>
                      <c:pt idx="24798">
                        <c:v>44832.252870370372</c:v>
                      </c:pt>
                      <c:pt idx="24799">
                        <c:v>44832.252881944441</c:v>
                      </c:pt>
                      <c:pt idx="24800">
                        <c:v>44832.252893518518</c:v>
                      </c:pt>
                      <c:pt idx="24801">
                        <c:v>44832.252905092595</c:v>
                      </c:pt>
                      <c:pt idx="24802">
                        <c:v>44832.252916666665</c:v>
                      </c:pt>
                      <c:pt idx="24803">
                        <c:v>44832.252928240741</c:v>
                      </c:pt>
                      <c:pt idx="24804">
                        <c:v>44832.252939814818</c:v>
                      </c:pt>
                      <c:pt idx="24805">
                        <c:v>44832.252951388888</c:v>
                      </c:pt>
                      <c:pt idx="24806">
                        <c:v>44832.252962962964</c:v>
                      </c:pt>
                      <c:pt idx="24807">
                        <c:v>44832.252974537034</c:v>
                      </c:pt>
                      <c:pt idx="24808">
                        <c:v>44832.252986111111</c:v>
                      </c:pt>
                      <c:pt idx="24809">
                        <c:v>44832.252997685187</c:v>
                      </c:pt>
                      <c:pt idx="24810">
                        <c:v>44832.253009259257</c:v>
                      </c:pt>
                      <c:pt idx="24811">
                        <c:v>44832.253020833334</c:v>
                      </c:pt>
                      <c:pt idx="24812">
                        <c:v>44832.253032407411</c:v>
                      </c:pt>
                      <c:pt idx="24813">
                        <c:v>44832.25304398148</c:v>
                      </c:pt>
                      <c:pt idx="24814">
                        <c:v>44832.253055555557</c:v>
                      </c:pt>
                      <c:pt idx="24815">
                        <c:v>44832.253067129626</c:v>
                      </c:pt>
                      <c:pt idx="24816">
                        <c:v>44832.253078703703</c:v>
                      </c:pt>
                      <c:pt idx="24817">
                        <c:v>44832.25309027778</c:v>
                      </c:pt>
                      <c:pt idx="24818">
                        <c:v>44832.253101851849</c:v>
                      </c:pt>
                      <c:pt idx="24819">
                        <c:v>44832.253113425926</c:v>
                      </c:pt>
                      <c:pt idx="24820">
                        <c:v>44832.253125000003</c:v>
                      </c:pt>
                      <c:pt idx="24821">
                        <c:v>44832.253136574072</c:v>
                      </c:pt>
                      <c:pt idx="24822">
                        <c:v>44832.253148148149</c:v>
                      </c:pt>
                      <c:pt idx="24823">
                        <c:v>44832.253159722219</c:v>
                      </c:pt>
                      <c:pt idx="24824">
                        <c:v>44832.253171296295</c:v>
                      </c:pt>
                      <c:pt idx="24825">
                        <c:v>44832.253182870372</c:v>
                      </c:pt>
                      <c:pt idx="24826">
                        <c:v>44832.253194444442</c:v>
                      </c:pt>
                      <c:pt idx="24827">
                        <c:v>44832.253206018519</c:v>
                      </c:pt>
                      <c:pt idx="24828">
                        <c:v>44832.253217592595</c:v>
                      </c:pt>
                      <c:pt idx="24829">
                        <c:v>44832.253229166665</c:v>
                      </c:pt>
                      <c:pt idx="24830">
                        <c:v>44832.253240740742</c:v>
                      </c:pt>
                      <c:pt idx="24831">
                        <c:v>44832.253252314818</c:v>
                      </c:pt>
                      <c:pt idx="24832">
                        <c:v>44832.253263888888</c:v>
                      </c:pt>
                      <c:pt idx="24833">
                        <c:v>44832.253275462965</c:v>
                      </c:pt>
                      <c:pt idx="24834">
                        <c:v>44832.253287037034</c:v>
                      </c:pt>
                      <c:pt idx="24835">
                        <c:v>44832.253310185188</c:v>
                      </c:pt>
                      <c:pt idx="24836">
                        <c:v>44832.253321759257</c:v>
                      </c:pt>
                      <c:pt idx="24837">
                        <c:v>44832.253333333334</c:v>
                      </c:pt>
                      <c:pt idx="24838">
                        <c:v>44832.253344907411</c:v>
                      </c:pt>
                      <c:pt idx="24839">
                        <c:v>44832.25335648148</c:v>
                      </c:pt>
                      <c:pt idx="24840">
                        <c:v>44832.253368055557</c:v>
                      </c:pt>
                      <c:pt idx="24841">
                        <c:v>44832.253379629627</c:v>
                      </c:pt>
                      <c:pt idx="24842">
                        <c:v>44832.253391203703</c:v>
                      </c:pt>
                      <c:pt idx="24843">
                        <c:v>44832.25340277778</c:v>
                      </c:pt>
                      <c:pt idx="24844">
                        <c:v>44832.25341435185</c:v>
                      </c:pt>
                      <c:pt idx="24845">
                        <c:v>44832.253425925926</c:v>
                      </c:pt>
                      <c:pt idx="24846">
                        <c:v>44832.253437500003</c:v>
                      </c:pt>
                      <c:pt idx="24847">
                        <c:v>44832.253449074073</c:v>
                      </c:pt>
                      <c:pt idx="24848">
                        <c:v>44832.253460648149</c:v>
                      </c:pt>
                      <c:pt idx="24849">
                        <c:v>44832.253472222219</c:v>
                      </c:pt>
                      <c:pt idx="24850">
                        <c:v>44832.253483796296</c:v>
                      </c:pt>
                      <c:pt idx="24851">
                        <c:v>44832.253495370373</c:v>
                      </c:pt>
                      <c:pt idx="24852">
                        <c:v>44832.253506944442</c:v>
                      </c:pt>
                      <c:pt idx="24853">
                        <c:v>44832.253518518519</c:v>
                      </c:pt>
                      <c:pt idx="24854">
                        <c:v>44832.253530092596</c:v>
                      </c:pt>
                      <c:pt idx="24855">
                        <c:v>44832.253541666665</c:v>
                      </c:pt>
                      <c:pt idx="24856">
                        <c:v>44832.253553240742</c:v>
                      </c:pt>
                      <c:pt idx="24857">
                        <c:v>44832.253564814811</c:v>
                      </c:pt>
                      <c:pt idx="24858">
                        <c:v>44832.253576388888</c:v>
                      </c:pt>
                      <c:pt idx="24859">
                        <c:v>44832.253587962965</c:v>
                      </c:pt>
                      <c:pt idx="24860">
                        <c:v>44832.253599537034</c:v>
                      </c:pt>
                      <c:pt idx="24861">
                        <c:v>44832.253611111111</c:v>
                      </c:pt>
                      <c:pt idx="24862">
                        <c:v>44832.253622685188</c:v>
                      </c:pt>
                      <c:pt idx="24863">
                        <c:v>44832.253634259258</c:v>
                      </c:pt>
                      <c:pt idx="24864">
                        <c:v>44832.253645833334</c:v>
                      </c:pt>
                      <c:pt idx="24865">
                        <c:v>44832.253657407404</c:v>
                      </c:pt>
                      <c:pt idx="24866">
                        <c:v>44832.253668981481</c:v>
                      </c:pt>
                      <c:pt idx="24867">
                        <c:v>44832.253680555557</c:v>
                      </c:pt>
                      <c:pt idx="24868">
                        <c:v>44832.253692129627</c:v>
                      </c:pt>
                      <c:pt idx="24869">
                        <c:v>44832.253703703704</c:v>
                      </c:pt>
                      <c:pt idx="24870">
                        <c:v>44832.25371527778</c:v>
                      </c:pt>
                      <c:pt idx="24871">
                        <c:v>44832.25372685185</c:v>
                      </c:pt>
                      <c:pt idx="24872">
                        <c:v>44832.253738425927</c:v>
                      </c:pt>
                      <c:pt idx="24873">
                        <c:v>44832.253750000003</c:v>
                      </c:pt>
                      <c:pt idx="24874">
                        <c:v>44832.253761574073</c:v>
                      </c:pt>
                      <c:pt idx="24875">
                        <c:v>44832.25377314815</c:v>
                      </c:pt>
                      <c:pt idx="24876">
                        <c:v>44832.253784722219</c:v>
                      </c:pt>
                      <c:pt idx="24877">
                        <c:v>44832.253796296296</c:v>
                      </c:pt>
                      <c:pt idx="24878">
                        <c:v>44832.253807870373</c:v>
                      </c:pt>
                      <c:pt idx="24879">
                        <c:v>44832.253819444442</c:v>
                      </c:pt>
                      <c:pt idx="24880">
                        <c:v>44832.253831018519</c:v>
                      </c:pt>
                      <c:pt idx="24881">
                        <c:v>44832.253842592596</c:v>
                      </c:pt>
                      <c:pt idx="24882">
                        <c:v>44832.253854166665</c:v>
                      </c:pt>
                      <c:pt idx="24883">
                        <c:v>44832.253865740742</c:v>
                      </c:pt>
                      <c:pt idx="24884">
                        <c:v>44832.253877314812</c:v>
                      </c:pt>
                      <c:pt idx="24885">
                        <c:v>44832.253888888888</c:v>
                      </c:pt>
                      <c:pt idx="24886">
                        <c:v>44832.253900462965</c:v>
                      </c:pt>
                      <c:pt idx="24887">
                        <c:v>44832.253912037035</c:v>
                      </c:pt>
                      <c:pt idx="24888">
                        <c:v>44832.253923611112</c:v>
                      </c:pt>
                      <c:pt idx="24889">
                        <c:v>44832.253935185188</c:v>
                      </c:pt>
                      <c:pt idx="24890">
                        <c:v>44832.253946759258</c:v>
                      </c:pt>
                      <c:pt idx="24891">
                        <c:v>44832.253958333335</c:v>
                      </c:pt>
                      <c:pt idx="24892">
                        <c:v>44832.253969907404</c:v>
                      </c:pt>
                      <c:pt idx="24893">
                        <c:v>44832.253981481481</c:v>
                      </c:pt>
                      <c:pt idx="24894">
                        <c:v>44832.253993055558</c:v>
                      </c:pt>
                      <c:pt idx="24895">
                        <c:v>44832.254004629627</c:v>
                      </c:pt>
                      <c:pt idx="24896">
                        <c:v>44832.254016203704</c:v>
                      </c:pt>
                      <c:pt idx="24897">
                        <c:v>44832.254027777781</c:v>
                      </c:pt>
                      <c:pt idx="24898">
                        <c:v>44832.25403935185</c:v>
                      </c:pt>
                      <c:pt idx="24899">
                        <c:v>44832.254050925927</c:v>
                      </c:pt>
                      <c:pt idx="24900">
                        <c:v>44832.254062499997</c:v>
                      </c:pt>
                      <c:pt idx="24901">
                        <c:v>44832.254074074073</c:v>
                      </c:pt>
                      <c:pt idx="24902">
                        <c:v>44832.25408564815</c:v>
                      </c:pt>
                      <c:pt idx="24903">
                        <c:v>44832.25409722222</c:v>
                      </c:pt>
                      <c:pt idx="24904">
                        <c:v>44832.254108796296</c:v>
                      </c:pt>
                      <c:pt idx="24905">
                        <c:v>44832.254120370373</c:v>
                      </c:pt>
                      <c:pt idx="24906">
                        <c:v>44832.254131944443</c:v>
                      </c:pt>
                      <c:pt idx="24907">
                        <c:v>44832.254143518519</c:v>
                      </c:pt>
                      <c:pt idx="24908">
                        <c:v>44832.254155092596</c:v>
                      </c:pt>
                      <c:pt idx="24909">
                        <c:v>44832.254166666666</c:v>
                      </c:pt>
                      <c:pt idx="24910">
                        <c:v>44832.254178240742</c:v>
                      </c:pt>
                      <c:pt idx="24911">
                        <c:v>44832.254189814812</c:v>
                      </c:pt>
                      <c:pt idx="24912">
                        <c:v>44832.254201388889</c:v>
                      </c:pt>
                      <c:pt idx="24913">
                        <c:v>44832.254212962966</c:v>
                      </c:pt>
                      <c:pt idx="24914">
                        <c:v>44832.254224537035</c:v>
                      </c:pt>
                      <c:pt idx="24915">
                        <c:v>44832.254236111112</c:v>
                      </c:pt>
                      <c:pt idx="24916">
                        <c:v>44832.254247685189</c:v>
                      </c:pt>
                      <c:pt idx="24917">
                        <c:v>44832.254259259258</c:v>
                      </c:pt>
                      <c:pt idx="24918">
                        <c:v>44832.254270833335</c:v>
                      </c:pt>
                      <c:pt idx="24919">
                        <c:v>44832.254282407404</c:v>
                      </c:pt>
                      <c:pt idx="24920">
                        <c:v>44832.254293981481</c:v>
                      </c:pt>
                      <c:pt idx="24921">
                        <c:v>44832.254305555558</c:v>
                      </c:pt>
                      <c:pt idx="24922">
                        <c:v>44832.254317129627</c:v>
                      </c:pt>
                      <c:pt idx="24923">
                        <c:v>44832.254328703704</c:v>
                      </c:pt>
                      <c:pt idx="24924">
                        <c:v>44832.254340277781</c:v>
                      </c:pt>
                      <c:pt idx="24925">
                        <c:v>44832.254351851851</c:v>
                      </c:pt>
                      <c:pt idx="24926">
                        <c:v>44832.254363425927</c:v>
                      </c:pt>
                      <c:pt idx="24927">
                        <c:v>44832.254374999997</c:v>
                      </c:pt>
                      <c:pt idx="24928">
                        <c:v>44832.254386574074</c:v>
                      </c:pt>
                      <c:pt idx="24929">
                        <c:v>44832.25439814815</c:v>
                      </c:pt>
                      <c:pt idx="24930">
                        <c:v>44832.25440972222</c:v>
                      </c:pt>
                      <c:pt idx="24931">
                        <c:v>44832.254421296297</c:v>
                      </c:pt>
                      <c:pt idx="24932">
                        <c:v>44832.254432870373</c:v>
                      </c:pt>
                      <c:pt idx="24933">
                        <c:v>44832.254444444443</c:v>
                      </c:pt>
                      <c:pt idx="24934">
                        <c:v>44832.25445601852</c:v>
                      </c:pt>
                      <c:pt idx="24935">
                        <c:v>44832.254467592589</c:v>
                      </c:pt>
                      <c:pt idx="24936">
                        <c:v>44832.254479166666</c:v>
                      </c:pt>
                      <c:pt idx="24937">
                        <c:v>44832.254490740743</c:v>
                      </c:pt>
                      <c:pt idx="24938">
                        <c:v>44832.254502314812</c:v>
                      </c:pt>
                      <c:pt idx="24939">
                        <c:v>44832.254513888889</c:v>
                      </c:pt>
                      <c:pt idx="24940">
                        <c:v>44832.254525462966</c:v>
                      </c:pt>
                      <c:pt idx="24941">
                        <c:v>44832.254537037035</c:v>
                      </c:pt>
                      <c:pt idx="24942">
                        <c:v>44832.254548611112</c:v>
                      </c:pt>
                      <c:pt idx="24943">
                        <c:v>44832.254560185182</c:v>
                      </c:pt>
                      <c:pt idx="24944">
                        <c:v>44832.254571759258</c:v>
                      </c:pt>
                      <c:pt idx="24945">
                        <c:v>44832.254583333335</c:v>
                      </c:pt>
                      <c:pt idx="24946">
                        <c:v>44832.254594907405</c:v>
                      </c:pt>
                      <c:pt idx="24947">
                        <c:v>44832.254606481481</c:v>
                      </c:pt>
                      <c:pt idx="24948">
                        <c:v>44832.254618055558</c:v>
                      </c:pt>
                      <c:pt idx="24949">
                        <c:v>44832.254629629628</c:v>
                      </c:pt>
                      <c:pt idx="24950">
                        <c:v>44832.254641203705</c:v>
                      </c:pt>
                      <c:pt idx="24951">
                        <c:v>44832.254652777781</c:v>
                      </c:pt>
                      <c:pt idx="24952">
                        <c:v>44832.254664351851</c:v>
                      </c:pt>
                      <c:pt idx="24953">
                        <c:v>44832.254675925928</c:v>
                      </c:pt>
                      <c:pt idx="24954">
                        <c:v>44832.254687499997</c:v>
                      </c:pt>
                      <c:pt idx="24955">
                        <c:v>44832.254699074074</c:v>
                      </c:pt>
                      <c:pt idx="24956">
                        <c:v>44832.254710648151</c:v>
                      </c:pt>
                      <c:pt idx="24957">
                        <c:v>44832.25472222222</c:v>
                      </c:pt>
                      <c:pt idx="24958">
                        <c:v>44832.254733796297</c:v>
                      </c:pt>
                      <c:pt idx="24959">
                        <c:v>44832.254745370374</c:v>
                      </c:pt>
                      <c:pt idx="24960">
                        <c:v>44832.254756944443</c:v>
                      </c:pt>
                      <c:pt idx="24961">
                        <c:v>44832.25476851852</c:v>
                      </c:pt>
                      <c:pt idx="24962">
                        <c:v>44832.254780092589</c:v>
                      </c:pt>
                      <c:pt idx="24963">
                        <c:v>44832.254791666666</c:v>
                      </c:pt>
                      <c:pt idx="24964">
                        <c:v>44832.254803240743</c:v>
                      </c:pt>
                      <c:pt idx="24965">
                        <c:v>44832.254814814813</c:v>
                      </c:pt>
                      <c:pt idx="24966">
                        <c:v>44832.254826388889</c:v>
                      </c:pt>
                      <c:pt idx="24967">
                        <c:v>44832.254837962966</c:v>
                      </c:pt>
                      <c:pt idx="24968">
                        <c:v>44832.254849537036</c:v>
                      </c:pt>
                      <c:pt idx="24969">
                        <c:v>44832.254861111112</c:v>
                      </c:pt>
                      <c:pt idx="24970">
                        <c:v>44832.254872685182</c:v>
                      </c:pt>
                      <c:pt idx="24971">
                        <c:v>44832.254884259259</c:v>
                      </c:pt>
                      <c:pt idx="24972">
                        <c:v>44832.254895833335</c:v>
                      </c:pt>
                      <c:pt idx="24973">
                        <c:v>44832.254907407405</c:v>
                      </c:pt>
                      <c:pt idx="24974">
                        <c:v>44832.254918981482</c:v>
                      </c:pt>
                      <c:pt idx="24975">
                        <c:v>44832.254930555559</c:v>
                      </c:pt>
                      <c:pt idx="24976">
                        <c:v>44832.254942129628</c:v>
                      </c:pt>
                      <c:pt idx="24977">
                        <c:v>44832.254953703705</c:v>
                      </c:pt>
                      <c:pt idx="24978">
                        <c:v>44832.254965277774</c:v>
                      </c:pt>
                      <c:pt idx="24979">
                        <c:v>44832.254976851851</c:v>
                      </c:pt>
                      <c:pt idx="24980">
                        <c:v>44832.254988425928</c:v>
                      </c:pt>
                      <c:pt idx="24981">
                        <c:v>44832.254999999997</c:v>
                      </c:pt>
                      <c:pt idx="24982">
                        <c:v>44832.255011574074</c:v>
                      </c:pt>
                      <c:pt idx="24983">
                        <c:v>44832.255023148151</c:v>
                      </c:pt>
                      <c:pt idx="24984">
                        <c:v>44832.25503472222</c:v>
                      </c:pt>
                      <c:pt idx="24985">
                        <c:v>44832.255046296297</c:v>
                      </c:pt>
                      <c:pt idx="24986">
                        <c:v>44832.255057870374</c:v>
                      </c:pt>
                      <c:pt idx="24987">
                        <c:v>44832.255069444444</c:v>
                      </c:pt>
                      <c:pt idx="24988">
                        <c:v>44832.25508101852</c:v>
                      </c:pt>
                      <c:pt idx="24989">
                        <c:v>44832.25509259259</c:v>
                      </c:pt>
                      <c:pt idx="24990">
                        <c:v>44832.255104166667</c:v>
                      </c:pt>
                      <c:pt idx="24991">
                        <c:v>44832.255115740743</c:v>
                      </c:pt>
                      <c:pt idx="24992">
                        <c:v>44832.255127314813</c:v>
                      </c:pt>
                      <c:pt idx="24993">
                        <c:v>44832.25513888889</c:v>
                      </c:pt>
                      <c:pt idx="24994">
                        <c:v>44832.255150462966</c:v>
                      </c:pt>
                      <c:pt idx="24995">
                        <c:v>44832.255162037036</c:v>
                      </c:pt>
                      <c:pt idx="24996">
                        <c:v>44832.255173611113</c:v>
                      </c:pt>
                      <c:pt idx="24997">
                        <c:v>44832.255185185182</c:v>
                      </c:pt>
                      <c:pt idx="24998">
                        <c:v>44832.255196759259</c:v>
                      </c:pt>
                      <c:pt idx="24999">
                        <c:v>44832.255208333336</c:v>
                      </c:pt>
                      <c:pt idx="25000">
                        <c:v>44832.255219907405</c:v>
                      </c:pt>
                      <c:pt idx="25001">
                        <c:v>44832.255231481482</c:v>
                      </c:pt>
                      <c:pt idx="25002">
                        <c:v>44832.255243055559</c:v>
                      </c:pt>
                      <c:pt idx="25003">
                        <c:v>44832.255254629628</c:v>
                      </c:pt>
                      <c:pt idx="25004">
                        <c:v>44832.255266203705</c:v>
                      </c:pt>
                      <c:pt idx="25005">
                        <c:v>44832.255277777775</c:v>
                      </c:pt>
                      <c:pt idx="25006">
                        <c:v>44832.255289351851</c:v>
                      </c:pt>
                      <c:pt idx="25007">
                        <c:v>44832.255300925928</c:v>
                      </c:pt>
                      <c:pt idx="25008">
                        <c:v>44832.255312499998</c:v>
                      </c:pt>
                      <c:pt idx="25009">
                        <c:v>44832.255324074074</c:v>
                      </c:pt>
                      <c:pt idx="25010">
                        <c:v>44832.255335648151</c:v>
                      </c:pt>
                      <c:pt idx="25011">
                        <c:v>44832.255347222221</c:v>
                      </c:pt>
                      <c:pt idx="25012">
                        <c:v>44832.255358796298</c:v>
                      </c:pt>
                      <c:pt idx="25013">
                        <c:v>44832.255370370367</c:v>
                      </c:pt>
                      <c:pt idx="25014">
                        <c:v>44832.255381944444</c:v>
                      </c:pt>
                      <c:pt idx="25015">
                        <c:v>44832.255393518521</c:v>
                      </c:pt>
                      <c:pt idx="25016">
                        <c:v>44832.25540509259</c:v>
                      </c:pt>
                      <c:pt idx="25017">
                        <c:v>44832.255416666667</c:v>
                      </c:pt>
                      <c:pt idx="25018">
                        <c:v>44832.255428240744</c:v>
                      </c:pt>
                      <c:pt idx="25019">
                        <c:v>44832.255439814813</c:v>
                      </c:pt>
                      <c:pt idx="25020">
                        <c:v>44832.25545138889</c:v>
                      </c:pt>
                      <c:pt idx="25021">
                        <c:v>44832.255462962959</c:v>
                      </c:pt>
                      <c:pt idx="25022">
                        <c:v>44832.255474537036</c:v>
                      </c:pt>
                      <c:pt idx="25023">
                        <c:v>44832.255486111113</c:v>
                      </c:pt>
                      <c:pt idx="25024">
                        <c:v>44832.255497685182</c:v>
                      </c:pt>
                      <c:pt idx="25025">
                        <c:v>44832.255509259259</c:v>
                      </c:pt>
                      <c:pt idx="25026">
                        <c:v>44832.255520833336</c:v>
                      </c:pt>
                      <c:pt idx="25027">
                        <c:v>44832.255532407406</c:v>
                      </c:pt>
                      <c:pt idx="25028">
                        <c:v>44832.255543981482</c:v>
                      </c:pt>
                      <c:pt idx="25029">
                        <c:v>44832.255555555559</c:v>
                      </c:pt>
                      <c:pt idx="25030">
                        <c:v>44832.255567129629</c:v>
                      </c:pt>
                      <c:pt idx="25031">
                        <c:v>44832.255578703705</c:v>
                      </c:pt>
                      <c:pt idx="25032">
                        <c:v>44832.255590277775</c:v>
                      </c:pt>
                      <c:pt idx="25033">
                        <c:v>44832.255601851852</c:v>
                      </c:pt>
                      <c:pt idx="25034">
                        <c:v>44832.255613425928</c:v>
                      </c:pt>
                      <c:pt idx="25035">
                        <c:v>44832.255624999998</c:v>
                      </c:pt>
                      <c:pt idx="25036">
                        <c:v>44832.255636574075</c:v>
                      </c:pt>
                      <c:pt idx="25037">
                        <c:v>44832.255648148152</c:v>
                      </c:pt>
                      <c:pt idx="25038">
                        <c:v>44832.255659722221</c:v>
                      </c:pt>
                      <c:pt idx="25039">
                        <c:v>44832.255671296298</c:v>
                      </c:pt>
                      <c:pt idx="25040">
                        <c:v>44832.255682870367</c:v>
                      </c:pt>
                      <c:pt idx="25041">
                        <c:v>44832.255694444444</c:v>
                      </c:pt>
                      <c:pt idx="25042">
                        <c:v>44832.25571759259</c:v>
                      </c:pt>
                      <c:pt idx="25043">
                        <c:v>44832.255729166667</c:v>
                      </c:pt>
                      <c:pt idx="25044">
                        <c:v>44832.255740740744</c:v>
                      </c:pt>
                      <c:pt idx="25045">
                        <c:v>44832.255752314813</c:v>
                      </c:pt>
                      <c:pt idx="25046">
                        <c:v>44832.25576388889</c:v>
                      </c:pt>
                      <c:pt idx="25047">
                        <c:v>44832.25577546296</c:v>
                      </c:pt>
                      <c:pt idx="25048">
                        <c:v>44832.255787037036</c:v>
                      </c:pt>
                      <c:pt idx="25049">
                        <c:v>44832.255798611113</c:v>
                      </c:pt>
                      <c:pt idx="25050">
                        <c:v>44832.255810185183</c:v>
                      </c:pt>
                      <c:pt idx="25051">
                        <c:v>44832.25582175926</c:v>
                      </c:pt>
                      <c:pt idx="25052">
                        <c:v>44832.255833333336</c:v>
                      </c:pt>
                      <c:pt idx="25053">
                        <c:v>44832.255844907406</c:v>
                      </c:pt>
                      <c:pt idx="25054">
                        <c:v>44832.255856481483</c:v>
                      </c:pt>
                      <c:pt idx="25055">
                        <c:v>44832.255868055552</c:v>
                      </c:pt>
                      <c:pt idx="25056">
                        <c:v>44832.255879629629</c:v>
                      </c:pt>
                      <c:pt idx="25057">
                        <c:v>44832.255891203706</c:v>
                      </c:pt>
                      <c:pt idx="25058">
                        <c:v>44832.255902777775</c:v>
                      </c:pt>
                      <c:pt idx="25059">
                        <c:v>44832.255914351852</c:v>
                      </c:pt>
                      <c:pt idx="25060">
                        <c:v>44832.255925925929</c:v>
                      </c:pt>
                      <c:pt idx="25061">
                        <c:v>44832.255937499998</c:v>
                      </c:pt>
                      <c:pt idx="25062">
                        <c:v>44832.255949074075</c:v>
                      </c:pt>
                      <c:pt idx="25063">
                        <c:v>44832.255960648145</c:v>
                      </c:pt>
                      <c:pt idx="25064">
                        <c:v>44832.255972222221</c:v>
                      </c:pt>
                      <c:pt idx="25065">
                        <c:v>44832.255983796298</c:v>
                      </c:pt>
                      <c:pt idx="25066">
                        <c:v>44832.255995370368</c:v>
                      </c:pt>
                      <c:pt idx="25067">
                        <c:v>44832.256006944444</c:v>
                      </c:pt>
                      <c:pt idx="25068">
                        <c:v>44832.256018518521</c:v>
                      </c:pt>
                      <c:pt idx="25069">
                        <c:v>44832.256030092591</c:v>
                      </c:pt>
                      <c:pt idx="25070">
                        <c:v>44832.256041666667</c:v>
                      </c:pt>
                      <c:pt idx="25071">
                        <c:v>44832.256053240744</c:v>
                      </c:pt>
                      <c:pt idx="25072">
                        <c:v>44832.256064814814</c:v>
                      </c:pt>
                      <c:pt idx="25073">
                        <c:v>44832.256076388891</c:v>
                      </c:pt>
                      <c:pt idx="25074">
                        <c:v>44832.25608796296</c:v>
                      </c:pt>
                      <c:pt idx="25075">
                        <c:v>44832.256099537037</c:v>
                      </c:pt>
                      <c:pt idx="25076">
                        <c:v>44832.256111111114</c:v>
                      </c:pt>
                      <c:pt idx="25077">
                        <c:v>44832.256122685183</c:v>
                      </c:pt>
                      <c:pt idx="25078">
                        <c:v>44832.25613425926</c:v>
                      </c:pt>
                      <c:pt idx="25079">
                        <c:v>44832.256145833337</c:v>
                      </c:pt>
                      <c:pt idx="25080">
                        <c:v>44832.256157407406</c:v>
                      </c:pt>
                      <c:pt idx="25081">
                        <c:v>44832.256168981483</c:v>
                      </c:pt>
                      <c:pt idx="25082">
                        <c:v>44832.256180555552</c:v>
                      </c:pt>
                      <c:pt idx="25083">
                        <c:v>44832.256192129629</c:v>
                      </c:pt>
                      <c:pt idx="25084">
                        <c:v>44832.256203703706</c:v>
                      </c:pt>
                      <c:pt idx="25085">
                        <c:v>44832.256215277775</c:v>
                      </c:pt>
                      <c:pt idx="25086">
                        <c:v>44832.256226851852</c:v>
                      </c:pt>
                      <c:pt idx="25087">
                        <c:v>44832.256238425929</c:v>
                      </c:pt>
                      <c:pt idx="25088">
                        <c:v>44832.256249999999</c:v>
                      </c:pt>
                      <c:pt idx="25089">
                        <c:v>44832.256261574075</c:v>
                      </c:pt>
                      <c:pt idx="25090">
                        <c:v>44832.256273148145</c:v>
                      </c:pt>
                      <c:pt idx="25091">
                        <c:v>44832.256284722222</c:v>
                      </c:pt>
                      <c:pt idx="25092">
                        <c:v>44832.256296296298</c:v>
                      </c:pt>
                      <c:pt idx="25093">
                        <c:v>44832.256307870368</c:v>
                      </c:pt>
                      <c:pt idx="25094">
                        <c:v>44832.256319444445</c:v>
                      </c:pt>
                      <c:pt idx="25095">
                        <c:v>44832.256331018521</c:v>
                      </c:pt>
                      <c:pt idx="25096">
                        <c:v>44832.256342592591</c:v>
                      </c:pt>
                      <c:pt idx="25097">
                        <c:v>44832.256354166668</c:v>
                      </c:pt>
                      <c:pt idx="25098">
                        <c:v>44832.256365740737</c:v>
                      </c:pt>
                      <c:pt idx="25099">
                        <c:v>44832.256377314814</c:v>
                      </c:pt>
                      <c:pt idx="25100">
                        <c:v>44832.256388888891</c:v>
                      </c:pt>
                      <c:pt idx="25101">
                        <c:v>44832.25640046296</c:v>
                      </c:pt>
                      <c:pt idx="25102">
                        <c:v>44832.256412037037</c:v>
                      </c:pt>
                      <c:pt idx="25103">
                        <c:v>44832.256423611114</c:v>
                      </c:pt>
                      <c:pt idx="25104">
                        <c:v>44832.256435185183</c:v>
                      </c:pt>
                      <c:pt idx="25105">
                        <c:v>44832.25644675926</c:v>
                      </c:pt>
                      <c:pt idx="25106">
                        <c:v>44832.256458333337</c:v>
                      </c:pt>
                      <c:pt idx="25107">
                        <c:v>44832.256469907406</c:v>
                      </c:pt>
                      <c:pt idx="25108">
                        <c:v>44832.256481481483</c:v>
                      </c:pt>
                      <c:pt idx="25109">
                        <c:v>44832.256493055553</c:v>
                      </c:pt>
                      <c:pt idx="25110">
                        <c:v>44832.256504629629</c:v>
                      </c:pt>
                      <c:pt idx="25111">
                        <c:v>44832.256516203706</c:v>
                      </c:pt>
                      <c:pt idx="25112">
                        <c:v>44832.256527777776</c:v>
                      </c:pt>
                      <c:pt idx="25113">
                        <c:v>44832.256539351853</c:v>
                      </c:pt>
                      <c:pt idx="25114">
                        <c:v>44832.256550925929</c:v>
                      </c:pt>
                      <c:pt idx="25115">
                        <c:v>44832.256562499999</c:v>
                      </c:pt>
                      <c:pt idx="25116">
                        <c:v>44832.256574074076</c:v>
                      </c:pt>
                      <c:pt idx="25117">
                        <c:v>44832.256585648145</c:v>
                      </c:pt>
                      <c:pt idx="25118">
                        <c:v>44832.256597222222</c:v>
                      </c:pt>
                      <c:pt idx="25119">
                        <c:v>44832.256608796299</c:v>
                      </c:pt>
                      <c:pt idx="25120">
                        <c:v>44832.256620370368</c:v>
                      </c:pt>
                      <c:pt idx="25121">
                        <c:v>44832.256631944445</c:v>
                      </c:pt>
                      <c:pt idx="25122">
                        <c:v>44832.256643518522</c:v>
                      </c:pt>
                      <c:pt idx="25123">
                        <c:v>44832.256655092591</c:v>
                      </c:pt>
                      <c:pt idx="25124">
                        <c:v>44832.256666666668</c:v>
                      </c:pt>
                      <c:pt idx="25125">
                        <c:v>44832.256678240738</c:v>
                      </c:pt>
                      <c:pt idx="25126">
                        <c:v>44832.256689814814</c:v>
                      </c:pt>
                      <c:pt idx="25127">
                        <c:v>44832.256701388891</c:v>
                      </c:pt>
                      <c:pt idx="25128">
                        <c:v>44832.256712962961</c:v>
                      </c:pt>
                      <c:pt idx="25129">
                        <c:v>44832.256724537037</c:v>
                      </c:pt>
                      <c:pt idx="25130">
                        <c:v>44832.256736111114</c:v>
                      </c:pt>
                      <c:pt idx="25131">
                        <c:v>44832.256747685184</c:v>
                      </c:pt>
                      <c:pt idx="25132">
                        <c:v>44832.25675925926</c:v>
                      </c:pt>
                      <c:pt idx="25133">
                        <c:v>44832.25677083333</c:v>
                      </c:pt>
                      <c:pt idx="25134">
                        <c:v>44832.256782407407</c:v>
                      </c:pt>
                      <c:pt idx="25135">
                        <c:v>44832.256793981483</c:v>
                      </c:pt>
                      <c:pt idx="25136">
                        <c:v>44832.256805555553</c:v>
                      </c:pt>
                      <c:pt idx="25137">
                        <c:v>44832.25681712963</c:v>
                      </c:pt>
                      <c:pt idx="25138">
                        <c:v>44832.256828703707</c:v>
                      </c:pt>
                      <c:pt idx="25139">
                        <c:v>44832.256840277776</c:v>
                      </c:pt>
                      <c:pt idx="25140">
                        <c:v>44832.256851851853</c:v>
                      </c:pt>
                      <c:pt idx="25141">
                        <c:v>44832.256863425922</c:v>
                      </c:pt>
                      <c:pt idx="25142">
                        <c:v>44832.256874999999</c:v>
                      </c:pt>
                      <c:pt idx="25143">
                        <c:v>44832.256886574076</c:v>
                      </c:pt>
                      <c:pt idx="25144">
                        <c:v>44832.256898148145</c:v>
                      </c:pt>
                      <c:pt idx="25145">
                        <c:v>44832.256909722222</c:v>
                      </c:pt>
                      <c:pt idx="25146">
                        <c:v>44832.256921296299</c:v>
                      </c:pt>
                      <c:pt idx="25147">
                        <c:v>44832.256932870368</c:v>
                      </c:pt>
                      <c:pt idx="25148">
                        <c:v>44832.256944444445</c:v>
                      </c:pt>
                      <c:pt idx="25149">
                        <c:v>44832.256956018522</c:v>
                      </c:pt>
                      <c:pt idx="25150">
                        <c:v>44832.256967592592</c:v>
                      </c:pt>
                      <c:pt idx="25151">
                        <c:v>44832.256979166668</c:v>
                      </c:pt>
                      <c:pt idx="25152">
                        <c:v>44832.256990740738</c:v>
                      </c:pt>
                      <c:pt idx="25153">
                        <c:v>44832.257002314815</c:v>
                      </c:pt>
                      <c:pt idx="25154">
                        <c:v>44832.257013888891</c:v>
                      </c:pt>
                      <c:pt idx="25155">
                        <c:v>44832.257025462961</c:v>
                      </c:pt>
                      <c:pt idx="25156">
                        <c:v>44832.257037037038</c:v>
                      </c:pt>
                      <c:pt idx="25157">
                        <c:v>44832.257048611114</c:v>
                      </c:pt>
                      <c:pt idx="25158">
                        <c:v>44832.257060185184</c:v>
                      </c:pt>
                      <c:pt idx="25159">
                        <c:v>44832.257071759261</c:v>
                      </c:pt>
                      <c:pt idx="25160">
                        <c:v>44832.25708333333</c:v>
                      </c:pt>
                      <c:pt idx="25161">
                        <c:v>44832.257094907407</c:v>
                      </c:pt>
                      <c:pt idx="25162">
                        <c:v>44832.257106481484</c:v>
                      </c:pt>
                      <c:pt idx="25163">
                        <c:v>44832.257118055553</c:v>
                      </c:pt>
                      <c:pt idx="25164">
                        <c:v>44832.25712962963</c:v>
                      </c:pt>
                      <c:pt idx="25165">
                        <c:v>44832.257141203707</c:v>
                      </c:pt>
                      <c:pt idx="25166">
                        <c:v>44832.257152777776</c:v>
                      </c:pt>
                      <c:pt idx="25167">
                        <c:v>44832.257164351853</c:v>
                      </c:pt>
                      <c:pt idx="25168">
                        <c:v>44832.257175925923</c:v>
                      </c:pt>
                      <c:pt idx="25169">
                        <c:v>44832.257187499999</c:v>
                      </c:pt>
                      <c:pt idx="25170">
                        <c:v>44832.257199074076</c:v>
                      </c:pt>
                      <c:pt idx="25171">
                        <c:v>44832.257210648146</c:v>
                      </c:pt>
                      <c:pt idx="25172">
                        <c:v>44832.257222222222</c:v>
                      </c:pt>
                      <c:pt idx="25173">
                        <c:v>44832.257233796299</c:v>
                      </c:pt>
                      <c:pt idx="25174">
                        <c:v>44832.257245370369</c:v>
                      </c:pt>
                      <c:pt idx="25175">
                        <c:v>44832.257256944446</c:v>
                      </c:pt>
                      <c:pt idx="25176">
                        <c:v>44832.257268518515</c:v>
                      </c:pt>
                      <c:pt idx="25177">
                        <c:v>44832.257280092592</c:v>
                      </c:pt>
                      <c:pt idx="25178">
                        <c:v>44832.257291666669</c:v>
                      </c:pt>
                      <c:pt idx="25179">
                        <c:v>44832.257303240738</c:v>
                      </c:pt>
                      <c:pt idx="25180">
                        <c:v>44832.257314814815</c:v>
                      </c:pt>
                      <c:pt idx="25181">
                        <c:v>44832.257326388892</c:v>
                      </c:pt>
                      <c:pt idx="25182">
                        <c:v>44832.257337962961</c:v>
                      </c:pt>
                      <c:pt idx="25183">
                        <c:v>44832.257349537038</c:v>
                      </c:pt>
                      <c:pt idx="25184">
                        <c:v>44832.257361111115</c:v>
                      </c:pt>
                      <c:pt idx="25185">
                        <c:v>44832.257372685184</c:v>
                      </c:pt>
                      <c:pt idx="25186">
                        <c:v>44832.257384259261</c:v>
                      </c:pt>
                      <c:pt idx="25187">
                        <c:v>44832.257395833331</c:v>
                      </c:pt>
                      <c:pt idx="25188">
                        <c:v>44832.257407407407</c:v>
                      </c:pt>
                      <c:pt idx="25189">
                        <c:v>44832.257418981484</c:v>
                      </c:pt>
                      <c:pt idx="25190">
                        <c:v>44832.257430555554</c:v>
                      </c:pt>
                      <c:pt idx="25191">
                        <c:v>44832.25744212963</c:v>
                      </c:pt>
                      <c:pt idx="25192">
                        <c:v>44832.257453703707</c:v>
                      </c:pt>
                      <c:pt idx="25193">
                        <c:v>44832.257465277777</c:v>
                      </c:pt>
                      <c:pt idx="25194">
                        <c:v>44832.257476851853</c:v>
                      </c:pt>
                      <c:pt idx="25195">
                        <c:v>44832.257488425923</c:v>
                      </c:pt>
                      <c:pt idx="25196">
                        <c:v>44832.2575</c:v>
                      </c:pt>
                      <c:pt idx="25197">
                        <c:v>44832.257511574076</c:v>
                      </c:pt>
                      <c:pt idx="25198">
                        <c:v>44832.257523148146</c:v>
                      </c:pt>
                      <c:pt idx="25199">
                        <c:v>44832.257534722223</c:v>
                      </c:pt>
                      <c:pt idx="25200">
                        <c:v>44832.2575462963</c:v>
                      </c:pt>
                      <c:pt idx="25201">
                        <c:v>44832.257557870369</c:v>
                      </c:pt>
                      <c:pt idx="25202">
                        <c:v>44832.257569444446</c:v>
                      </c:pt>
                      <c:pt idx="25203">
                        <c:v>44832.257581018515</c:v>
                      </c:pt>
                      <c:pt idx="25204">
                        <c:v>44832.257592592592</c:v>
                      </c:pt>
                      <c:pt idx="25205">
                        <c:v>44832.257604166669</c:v>
                      </c:pt>
                      <c:pt idx="25206">
                        <c:v>44832.257615740738</c:v>
                      </c:pt>
                      <c:pt idx="25207">
                        <c:v>44832.257627314815</c:v>
                      </c:pt>
                      <c:pt idx="25208">
                        <c:v>44832.257638888892</c:v>
                      </c:pt>
                      <c:pt idx="25209">
                        <c:v>44832.257650462961</c:v>
                      </c:pt>
                      <c:pt idx="25210">
                        <c:v>44832.257662037038</c:v>
                      </c:pt>
                      <c:pt idx="25211">
                        <c:v>44832.257673611108</c:v>
                      </c:pt>
                      <c:pt idx="25212">
                        <c:v>44832.257685185185</c:v>
                      </c:pt>
                      <c:pt idx="25213">
                        <c:v>44832.257696759261</c:v>
                      </c:pt>
                      <c:pt idx="25214">
                        <c:v>44832.257708333331</c:v>
                      </c:pt>
                      <c:pt idx="25215">
                        <c:v>44832.257719907408</c:v>
                      </c:pt>
                      <c:pt idx="25216">
                        <c:v>44832.257731481484</c:v>
                      </c:pt>
                      <c:pt idx="25217">
                        <c:v>44832.257743055554</c:v>
                      </c:pt>
                      <c:pt idx="25218">
                        <c:v>44832.257754629631</c:v>
                      </c:pt>
                      <c:pt idx="25219">
                        <c:v>44832.2577662037</c:v>
                      </c:pt>
                      <c:pt idx="25220">
                        <c:v>44832.257777777777</c:v>
                      </c:pt>
                      <c:pt idx="25221">
                        <c:v>44832.257789351854</c:v>
                      </c:pt>
                      <c:pt idx="25222">
                        <c:v>44832.257800925923</c:v>
                      </c:pt>
                      <c:pt idx="25223">
                        <c:v>44832.2578125</c:v>
                      </c:pt>
                      <c:pt idx="25224">
                        <c:v>44832.257824074077</c:v>
                      </c:pt>
                      <c:pt idx="25225">
                        <c:v>44832.257835648146</c:v>
                      </c:pt>
                      <c:pt idx="25226">
                        <c:v>44832.257847222223</c:v>
                      </c:pt>
                      <c:pt idx="25227">
                        <c:v>44832.2578587963</c:v>
                      </c:pt>
                      <c:pt idx="25228">
                        <c:v>44832.257870370369</c:v>
                      </c:pt>
                      <c:pt idx="25229">
                        <c:v>44832.257881944446</c:v>
                      </c:pt>
                      <c:pt idx="25230">
                        <c:v>44832.257893518516</c:v>
                      </c:pt>
                      <c:pt idx="25231">
                        <c:v>44832.257905092592</c:v>
                      </c:pt>
                      <c:pt idx="25232">
                        <c:v>44832.257916666669</c:v>
                      </c:pt>
                      <c:pt idx="25233">
                        <c:v>44832.257928240739</c:v>
                      </c:pt>
                      <c:pt idx="25234">
                        <c:v>44832.257939814815</c:v>
                      </c:pt>
                      <c:pt idx="25235">
                        <c:v>44832.257951388892</c:v>
                      </c:pt>
                      <c:pt idx="25236">
                        <c:v>44832.257962962962</c:v>
                      </c:pt>
                      <c:pt idx="25237">
                        <c:v>44832.257974537039</c:v>
                      </c:pt>
                      <c:pt idx="25238">
                        <c:v>44832.257986111108</c:v>
                      </c:pt>
                      <c:pt idx="25239">
                        <c:v>44832.257997685185</c:v>
                      </c:pt>
                      <c:pt idx="25240">
                        <c:v>44832.258009259262</c:v>
                      </c:pt>
                      <c:pt idx="25241">
                        <c:v>44832.258020833331</c:v>
                      </c:pt>
                      <c:pt idx="25242">
                        <c:v>44832.258032407408</c:v>
                      </c:pt>
                      <c:pt idx="25243">
                        <c:v>44832.258043981485</c:v>
                      </c:pt>
                      <c:pt idx="25244">
                        <c:v>44832.258055555554</c:v>
                      </c:pt>
                      <c:pt idx="25245">
                        <c:v>44832.258067129631</c:v>
                      </c:pt>
                      <c:pt idx="25246">
                        <c:v>44832.2580787037</c:v>
                      </c:pt>
                      <c:pt idx="25247">
                        <c:v>44832.258090277777</c:v>
                      </c:pt>
                      <c:pt idx="25248">
                        <c:v>44832.258113425924</c:v>
                      </c:pt>
                      <c:pt idx="25249">
                        <c:v>44832.258125</c:v>
                      </c:pt>
                      <c:pt idx="25250">
                        <c:v>44832.258136574077</c:v>
                      </c:pt>
                      <c:pt idx="25251">
                        <c:v>44832.258148148147</c:v>
                      </c:pt>
                      <c:pt idx="25252">
                        <c:v>44832.258159722223</c:v>
                      </c:pt>
                      <c:pt idx="25253">
                        <c:v>44832.258171296293</c:v>
                      </c:pt>
                      <c:pt idx="25254">
                        <c:v>44832.25818287037</c:v>
                      </c:pt>
                      <c:pt idx="25255">
                        <c:v>44832.258194444446</c:v>
                      </c:pt>
                      <c:pt idx="25256">
                        <c:v>44832.258206018516</c:v>
                      </c:pt>
                      <c:pt idx="25257">
                        <c:v>44832.258217592593</c:v>
                      </c:pt>
                      <c:pt idx="25258">
                        <c:v>44832.258229166669</c:v>
                      </c:pt>
                      <c:pt idx="25259">
                        <c:v>44832.258240740739</c:v>
                      </c:pt>
                      <c:pt idx="25260">
                        <c:v>44832.258252314816</c:v>
                      </c:pt>
                      <c:pt idx="25261">
                        <c:v>44832.258263888885</c:v>
                      </c:pt>
                      <c:pt idx="25262">
                        <c:v>44832.258275462962</c:v>
                      </c:pt>
                      <c:pt idx="25263">
                        <c:v>44832.258287037039</c:v>
                      </c:pt>
                      <c:pt idx="25264">
                        <c:v>44832.258298611108</c:v>
                      </c:pt>
                      <c:pt idx="25265">
                        <c:v>44832.258310185185</c:v>
                      </c:pt>
                      <c:pt idx="25266">
                        <c:v>44832.258321759262</c:v>
                      </c:pt>
                      <c:pt idx="25267">
                        <c:v>44832.258333333331</c:v>
                      </c:pt>
                      <c:pt idx="25268">
                        <c:v>44832.258344907408</c:v>
                      </c:pt>
                      <c:pt idx="25269">
                        <c:v>44832.258356481485</c:v>
                      </c:pt>
                      <c:pt idx="25270">
                        <c:v>44832.258368055554</c:v>
                      </c:pt>
                      <c:pt idx="25271">
                        <c:v>44832.258379629631</c:v>
                      </c:pt>
                      <c:pt idx="25272">
                        <c:v>44832.258391203701</c:v>
                      </c:pt>
                      <c:pt idx="25273">
                        <c:v>44832.258402777778</c:v>
                      </c:pt>
                      <c:pt idx="25274">
                        <c:v>44832.258414351854</c:v>
                      </c:pt>
                      <c:pt idx="25275">
                        <c:v>44832.258425925924</c:v>
                      </c:pt>
                      <c:pt idx="25276">
                        <c:v>44832.258437500001</c:v>
                      </c:pt>
                      <c:pt idx="25277">
                        <c:v>44832.258449074077</c:v>
                      </c:pt>
                      <c:pt idx="25278">
                        <c:v>44832.258460648147</c:v>
                      </c:pt>
                      <c:pt idx="25279">
                        <c:v>44832.258472222224</c:v>
                      </c:pt>
                      <c:pt idx="25280">
                        <c:v>44832.258483796293</c:v>
                      </c:pt>
                      <c:pt idx="25281">
                        <c:v>44832.25849537037</c:v>
                      </c:pt>
                      <c:pt idx="25282">
                        <c:v>44832.258506944447</c:v>
                      </c:pt>
                      <c:pt idx="25283">
                        <c:v>44832.258518518516</c:v>
                      </c:pt>
                      <c:pt idx="25284">
                        <c:v>44832.258530092593</c:v>
                      </c:pt>
                      <c:pt idx="25285">
                        <c:v>44832.25854166667</c:v>
                      </c:pt>
                      <c:pt idx="25286">
                        <c:v>44832.258553240739</c:v>
                      </c:pt>
                      <c:pt idx="25287">
                        <c:v>44832.258564814816</c:v>
                      </c:pt>
                      <c:pt idx="25288">
                        <c:v>44832.258576388886</c:v>
                      </c:pt>
                      <c:pt idx="25289">
                        <c:v>44832.258587962962</c:v>
                      </c:pt>
                      <c:pt idx="25290">
                        <c:v>44832.258599537039</c:v>
                      </c:pt>
                      <c:pt idx="25291">
                        <c:v>44832.258611111109</c:v>
                      </c:pt>
                      <c:pt idx="25292">
                        <c:v>44832.258622685185</c:v>
                      </c:pt>
                      <c:pt idx="25293">
                        <c:v>44832.258634259262</c:v>
                      </c:pt>
                      <c:pt idx="25294">
                        <c:v>44832.258645833332</c:v>
                      </c:pt>
                      <c:pt idx="25295">
                        <c:v>44832.258657407408</c:v>
                      </c:pt>
                      <c:pt idx="25296">
                        <c:v>44832.258668981478</c:v>
                      </c:pt>
                      <c:pt idx="25297">
                        <c:v>44832.258680555555</c:v>
                      </c:pt>
                      <c:pt idx="25298">
                        <c:v>44832.258692129632</c:v>
                      </c:pt>
                      <c:pt idx="25299">
                        <c:v>44832.258703703701</c:v>
                      </c:pt>
                      <c:pt idx="25300">
                        <c:v>44832.258715277778</c:v>
                      </c:pt>
                      <c:pt idx="25301">
                        <c:v>44832.258726851855</c:v>
                      </c:pt>
                      <c:pt idx="25302">
                        <c:v>44832.258738425924</c:v>
                      </c:pt>
                      <c:pt idx="25303">
                        <c:v>44832.258750000001</c:v>
                      </c:pt>
                      <c:pt idx="25304">
                        <c:v>44832.258761574078</c:v>
                      </c:pt>
                      <c:pt idx="25305">
                        <c:v>44832.258773148147</c:v>
                      </c:pt>
                      <c:pt idx="25306">
                        <c:v>44832.258784722224</c:v>
                      </c:pt>
                      <c:pt idx="25307">
                        <c:v>44832.258796296293</c:v>
                      </c:pt>
                      <c:pt idx="25308">
                        <c:v>44832.25880787037</c:v>
                      </c:pt>
                      <c:pt idx="25309">
                        <c:v>44832.258819444447</c:v>
                      </c:pt>
                      <c:pt idx="25310">
                        <c:v>44832.258831018517</c:v>
                      </c:pt>
                      <c:pt idx="25311">
                        <c:v>44832.258842592593</c:v>
                      </c:pt>
                      <c:pt idx="25312">
                        <c:v>44832.25885416667</c:v>
                      </c:pt>
                      <c:pt idx="25313">
                        <c:v>44832.25886574074</c:v>
                      </c:pt>
                      <c:pt idx="25314">
                        <c:v>44832.258877314816</c:v>
                      </c:pt>
                      <c:pt idx="25315">
                        <c:v>44832.258888888886</c:v>
                      </c:pt>
                      <c:pt idx="25316">
                        <c:v>44832.258900462963</c:v>
                      </c:pt>
                      <c:pt idx="25317">
                        <c:v>44832.258912037039</c:v>
                      </c:pt>
                      <c:pt idx="25318">
                        <c:v>44832.258923611109</c:v>
                      </c:pt>
                      <c:pt idx="25319">
                        <c:v>44832.258935185186</c:v>
                      </c:pt>
                      <c:pt idx="25320">
                        <c:v>44832.258946759262</c:v>
                      </c:pt>
                      <c:pt idx="25321">
                        <c:v>44832.258958333332</c:v>
                      </c:pt>
                      <c:pt idx="25322">
                        <c:v>44832.258969907409</c:v>
                      </c:pt>
                      <c:pt idx="25323">
                        <c:v>44832.258981481478</c:v>
                      </c:pt>
                      <c:pt idx="25324">
                        <c:v>44832.258993055555</c:v>
                      </c:pt>
                      <c:pt idx="25325">
                        <c:v>44832.259004629632</c:v>
                      </c:pt>
                      <c:pt idx="25326">
                        <c:v>44832.259016203701</c:v>
                      </c:pt>
                      <c:pt idx="25327">
                        <c:v>44832.259027777778</c:v>
                      </c:pt>
                      <c:pt idx="25328">
                        <c:v>44832.259039351855</c:v>
                      </c:pt>
                      <c:pt idx="25329">
                        <c:v>44832.259050925924</c:v>
                      </c:pt>
                      <c:pt idx="25330">
                        <c:v>44832.259062500001</c:v>
                      </c:pt>
                      <c:pt idx="25331">
                        <c:v>44832.259074074071</c:v>
                      </c:pt>
                      <c:pt idx="25332">
                        <c:v>44832.259085648147</c:v>
                      </c:pt>
                      <c:pt idx="25333">
                        <c:v>44832.259097222224</c:v>
                      </c:pt>
                      <c:pt idx="25334">
                        <c:v>44832.259108796294</c:v>
                      </c:pt>
                      <c:pt idx="25335">
                        <c:v>44832.259120370371</c:v>
                      </c:pt>
                      <c:pt idx="25336">
                        <c:v>44832.259131944447</c:v>
                      </c:pt>
                      <c:pt idx="25337">
                        <c:v>44832.259143518517</c:v>
                      </c:pt>
                      <c:pt idx="25338">
                        <c:v>44832.259155092594</c:v>
                      </c:pt>
                      <c:pt idx="25339">
                        <c:v>44832.259166666663</c:v>
                      </c:pt>
                      <c:pt idx="25340">
                        <c:v>44832.25917824074</c:v>
                      </c:pt>
                      <c:pt idx="25341">
                        <c:v>44832.259189814817</c:v>
                      </c:pt>
                      <c:pt idx="25342">
                        <c:v>44832.259201388886</c:v>
                      </c:pt>
                      <c:pt idx="25343">
                        <c:v>44832.259212962963</c:v>
                      </c:pt>
                      <c:pt idx="25344">
                        <c:v>44832.25922453704</c:v>
                      </c:pt>
                      <c:pt idx="25345">
                        <c:v>44832.259236111109</c:v>
                      </c:pt>
                      <c:pt idx="25346">
                        <c:v>44832.259247685186</c:v>
                      </c:pt>
                      <c:pt idx="25347">
                        <c:v>44832.259259259263</c:v>
                      </c:pt>
                      <c:pt idx="25348">
                        <c:v>44832.259270833332</c:v>
                      </c:pt>
                      <c:pt idx="25349">
                        <c:v>44832.259282407409</c:v>
                      </c:pt>
                      <c:pt idx="25350">
                        <c:v>44832.259293981479</c:v>
                      </c:pt>
                      <c:pt idx="25351">
                        <c:v>44832.259305555555</c:v>
                      </c:pt>
                      <c:pt idx="25352">
                        <c:v>44832.259317129632</c:v>
                      </c:pt>
                      <c:pt idx="25353">
                        <c:v>44832.259328703702</c:v>
                      </c:pt>
                      <c:pt idx="25354">
                        <c:v>44832.259340277778</c:v>
                      </c:pt>
                      <c:pt idx="25355">
                        <c:v>44832.259351851855</c:v>
                      </c:pt>
                      <c:pt idx="25356">
                        <c:v>44832.259363425925</c:v>
                      </c:pt>
                      <c:pt idx="25357">
                        <c:v>44832.259375000001</c:v>
                      </c:pt>
                      <c:pt idx="25358">
                        <c:v>44832.259386574071</c:v>
                      </c:pt>
                      <c:pt idx="25359">
                        <c:v>44832.259398148148</c:v>
                      </c:pt>
                      <c:pt idx="25360">
                        <c:v>44832.259409722225</c:v>
                      </c:pt>
                      <c:pt idx="25361">
                        <c:v>44832.259421296294</c:v>
                      </c:pt>
                      <c:pt idx="25362">
                        <c:v>44832.259432870371</c:v>
                      </c:pt>
                      <c:pt idx="25363">
                        <c:v>44832.259444444448</c:v>
                      </c:pt>
                      <c:pt idx="25364">
                        <c:v>44832.259456018517</c:v>
                      </c:pt>
                      <c:pt idx="25365">
                        <c:v>44832.259467592594</c:v>
                      </c:pt>
                      <c:pt idx="25366">
                        <c:v>44832.259479166663</c:v>
                      </c:pt>
                      <c:pt idx="25367">
                        <c:v>44832.25949074074</c:v>
                      </c:pt>
                      <c:pt idx="25368">
                        <c:v>44832.259502314817</c:v>
                      </c:pt>
                      <c:pt idx="25369">
                        <c:v>44832.259513888886</c:v>
                      </c:pt>
                      <c:pt idx="25370">
                        <c:v>44832.259525462963</c:v>
                      </c:pt>
                      <c:pt idx="25371">
                        <c:v>44832.25953703704</c:v>
                      </c:pt>
                      <c:pt idx="25372">
                        <c:v>44832.259548611109</c:v>
                      </c:pt>
                      <c:pt idx="25373">
                        <c:v>44832.259560185186</c:v>
                      </c:pt>
                      <c:pt idx="25374">
                        <c:v>44832.259571759256</c:v>
                      </c:pt>
                      <c:pt idx="25375">
                        <c:v>44832.259583333333</c:v>
                      </c:pt>
                      <c:pt idx="25376">
                        <c:v>44832.259594907409</c:v>
                      </c:pt>
                      <c:pt idx="25377">
                        <c:v>44832.259606481479</c:v>
                      </c:pt>
                      <c:pt idx="25378">
                        <c:v>44832.259618055556</c:v>
                      </c:pt>
                      <c:pt idx="25379">
                        <c:v>44832.259629629632</c:v>
                      </c:pt>
                      <c:pt idx="25380">
                        <c:v>44832.259641203702</c:v>
                      </c:pt>
                      <c:pt idx="25381">
                        <c:v>44832.259652777779</c:v>
                      </c:pt>
                      <c:pt idx="25382">
                        <c:v>44832.259664351855</c:v>
                      </c:pt>
                      <c:pt idx="25383">
                        <c:v>44832.259675925925</c:v>
                      </c:pt>
                      <c:pt idx="25384">
                        <c:v>44832.259687500002</c:v>
                      </c:pt>
                      <c:pt idx="25385">
                        <c:v>44832.259699074071</c:v>
                      </c:pt>
                      <c:pt idx="25386">
                        <c:v>44832.259710648148</c:v>
                      </c:pt>
                      <c:pt idx="25387">
                        <c:v>44832.259722222225</c:v>
                      </c:pt>
                      <c:pt idx="25388">
                        <c:v>44832.259733796294</c:v>
                      </c:pt>
                      <c:pt idx="25389">
                        <c:v>44832.259745370371</c:v>
                      </c:pt>
                      <c:pt idx="25390">
                        <c:v>44832.259756944448</c:v>
                      </c:pt>
                      <c:pt idx="25391">
                        <c:v>44832.259768518517</c:v>
                      </c:pt>
                      <c:pt idx="25392">
                        <c:v>44832.259780092594</c:v>
                      </c:pt>
                      <c:pt idx="25393">
                        <c:v>44832.259791666664</c:v>
                      </c:pt>
                      <c:pt idx="25394">
                        <c:v>44832.25980324074</c:v>
                      </c:pt>
                      <c:pt idx="25395">
                        <c:v>44832.259814814817</c:v>
                      </c:pt>
                      <c:pt idx="25396">
                        <c:v>44832.259826388887</c:v>
                      </c:pt>
                      <c:pt idx="25397">
                        <c:v>44832.259837962964</c:v>
                      </c:pt>
                      <c:pt idx="25398">
                        <c:v>44832.25984953704</c:v>
                      </c:pt>
                      <c:pt idx="25399">
                        <c:v>44832.25986111111</c:v>
                      </c:pt>
                      <c:pt idx="25400">
                        <c:v>44832.259872685187</c:v>
                      </c:pt>
                      <c:pt idx="25401">
                        <c:v>44832.259884259256</c:v>
                      </c:pt>
                      <c:pt idx="25402">
                        <c:v>44832.259895833333</c:v>
                      </c:pt>
                      <c:pt idx="25403">
                        <c:v>44832.25990740741</c:v>
                      </c:pt>
                      <c:pt idx="25404">
                        <c:v>44832.259918981479</c:v>
                      </c:pt>
                      <c:pt idx="25405">
                        <c:v>44832.259930555556</c:v>
                      </c:pt>
                      <c:pt idx="25406">
                        <c:v>44832.259942129633</c:v>
                      </c:pt>
                      <c:pt idx="25407">
                        <c:v>44832.259953703702</c:v>
                      </c:pt>
                      <c:pt idx="25408">
                        <c:v>44832.259965277779</c:v>
                      </c:pt>
                      <c:pt idx="25409">
                        <c:v>44832.259976851848</c:v>
                      </c:pt>
                      <c:pt idx="25410">
                        <c:v>44832.259988425925</c:v>
                      </c:pt>
                      <c:pt idx="25411">
                        <c:v>44832.26</c:v>
                      </c:pt>
                      <c:pt idx="25412">
                        <c:v>44832.260011574072</c:v>
                      </c:pt>
                      <c:pt idx="25413">
                        <c:v>44832.260023148148</c:v>
                      </c:pt>
                      <c:pt idx="25414">
                        <c:v>44832.260034722225</c:v>
                      </c:pt>
                      <c:pt idx="25415">
                        <c:v>44832.260046296295</c:v>
                      </c:pt>
                      <c:pt idx="25416">
                        <c:v>44832.260057870371</c:v>
                      </c:pt>
                      <c:pt idx="25417">
                        <c:v>44832.260069444441</c:v>
                      </c:pt>
                      <c:pt idx="25418">
                        <c:v>44832.260081018518</c:v>
                      </c:pt>
                      <c:pt idx="25419">
                        <c:v>44832.260092592594</c:v>
                      </c:pt>
                      <c:pt idx="25420">
                        <c:v>44832.260104166664</c:v>
                      </c:pt>
                      <c:pt idx="25421">
                        <c:v>44832.260115740741</c:v>
                      </c:pt>
                      <c:pt idx="25422">
                        <c:v>44832.260127314818</c:v>
                      </c:pt>
                      <c:pt idx="25423">
                        <c:v>44832.260138888887</c:v>
                      </c:pt>
                      <c:pt idx="25424">
                        <c:v>44832.260150462964</c:v>
                      </c:pt>
                      <c:pt idx="25425">
                        <c:v>44832.260162037041</c:v>
                      </c:pt>
                      <c:pt idx="25426">
                        <c:v>44832.26017361111</c:v>
                      </c:pt>
                      <c:pt idx="25427">
                        <c:v>44832.260185185187</c:v>
                      </c:pt>
                      <c:pt idx="25428">
                        <c:v>44832.260196759256</c:v>
                      </c:pt>
                      <c:pt idx="25429">
                        <c:v>44832.260208333333</c:v>
                      </c:pt>
                      <c:pt idx="25430">
                        <c:v>44832.26021990741</c:v>
                      </c:pt>
                      <c:pt idx="25431">
                        <c:v>44832.260231481479</c:v>
                      </c:pt>
                      <c:pt idx="25432">
                        <c:v>44832.260243055556</c:v>
                      </c:pt>
                      <c:pt idx="25433">
                        <c:v>44832.260254629633</c:v>
                      </c:pt>
                      <c:pt idx="25434">
                        <c:v>44832.260266203702</c:v>
                      </c:pt>
                      <c:pt idx="25435">
                        <c:v>44832.260277777779</c:v>
                      </c:pt>
                      <c:pt idx="25436">
                        <c:v>44832.260289351849</c:v>
                      </c:pt>
                      <c:pt idx="25437">
                        <c:v>44832.260300925926</c:v>
                      </c:pt>
                      <c:pt idx="25438">
                        <c:v>44832.260312500002</c:v>
                      </c:pt>
                      <c:pt idx="25439">
                        <c:v>44832.260324074072</c:v>
                      </c:pt>
                      <c:pt idx="25440">
                        <c:v>44832.260335648149</c:v>
                      </c:pt>
                      <c:pt idx="25441">
                        <c:v>44832.260347222225</c:v>
                      </c:pt>
                      <c:pt idx="25442">
                        <c:v>44832.260358796295</c:v>
                      </c:pt>
                      <c:pt idx="25443">
                        <c:v>44832.260370370372</c:v>
                      </c:pt>
                      <c:pt idx="25444">
                        <c:v>44832.260381944441</c:v>
                      </c:pt>
                      <c:pt idx="25445">
                        <c:v>44832.260393518518</c:v>
                      </c:pt>
                      <c:pt idx="25446">
                        <c:v>44832.260405092595</c:v>
                      </c:pt>
                      <c:pt idx="25447">
                        <c:v>44832.260416666664</c:v>
                      </c:pt>
                      <c:pt idx="25448">
                        <c:v>44832.260428240741</c:v>
                      </c:pt>
                      <c:pt idx="25449">
                        <c:v>44832.260439814818</c:v>
                      </c:pt>
                      <c:pt idx="25450">
                        <c:v>44832.260451388887</c:v>
                      </c:pt>
                      <c:pt idx="25451">
                        <c:v>44832.260462962964</c:v>
                      </c:pt>
                      <c:pt idx="25452">
                        <c:v>44832.260474537034</c:v>
                      </c:pt>
                      <c:pt idx="25453">
                        <c:v>44832.26048611111</c:v>
                      </c:pt>
                      <c:pt idx="25454">
                        <c:v>44832.260509259257</c:v>
                      </c:pt>
                      <c:pt idx="25455">
                        <c:v>44832.260520833333</c:v>
                      </c:pt>
                      <c:pt idx="25456">
                        <c:v>44832.26053240741</c:v>
                      </c:pt>
                      <c:pt idx="25457">
                        <c:v>44832.26054398148</c:v>
                      </c:pt>
                      <c:pt idx="25458">
                        <c:v>44832.260555555556</c:v>
                      </c:pt>
                      <c:pt idx="25459">
                        <c:v>44832.260567129626</c:v>
                      </c:pt>
                      <c:pt idx="25460">
                        <c:v>44832.260578703703</c:v>
                      </c:pt>
                      <c:pt idx="25461">
                        <c:v>44832.26059027778</c:v>
                      </c:pt>
                      <c:pt idx="25462">
                        <c:v>44832.260601851849</c:v>
                      </c:pt>
                      <c:pt idx="25463">
                        <c:v>44832.260613425926</c:v>
                      </c:pt>
                      <c:pt idx="25464">
                        <c:v>44832.260625000003</c:v>
                      </c:pt>
                      <c:pt idx="25465">
                        <c:v>44832.260636574072</c:v>
                      </c:pt>
                      <c:pt idx="25466">
                        <c:v>44832.260648148149</c:v>
                      </c:pt>
                      <c:pt idx="25467">
                        <c:v>44832.260659722226</c:v>
                      </c:pt>
                      <c:pt idx="25468">
                        <c:v>44832.260671296295</c:v>
                      </c:pt>
                      <c:pt idx="25469">
                        <c:v>44832.260682870372</c:v>
                      </c:pt>
                      <c:pt idx="25470">
                        <c:v>44832.260694444441</c:v>
                      </c:pt>
                      <c:pt idx="25471">
                        <c:v>44832.260706018518</c:v>
                      </c:pt>
                      <c:pt idx="25472">
                        <c:v>44832.260717592595</c:v>
                      </c:pt>
                      <c:pt idx="25473">
                        <c:v>44832.260729166665</c:v>
                      </c:pt>
                      <c:pt idx="25474">
                        <c:v>44832.260740740741</c:v>
                      </c:pt>
                      <c:pt idx="25475">
                        <c:v>44832.260752314818</c:v>
                      </c:pt>
                      <c:pt idx="25476">
                        <c:v>44832.260763888888</c:v>
                      </c:pt>
                      <c:pt idx="25477">
                        <c:v>44832.260775462964</c:v>
                      </c:pt>
                      <c:pt idx="25478">
                        <c:v>44832.260787037034</c:v>
                      </c:pt>
                      <c:pt idx="25479">
                        <c:v>44832.260798611111</c:v>
                      </c:pt>
                      <c:pt idx="25480">
                        <c:v>44832.260810185187</c:v>
                      </c:pt>
                      <c:pt idx="25481">
                        <c:v>44832.260821759257</c:v>
                      </c:pt>
                      <c:pt idx="25482">
                        <c:v>44832.260833333334</c:v>
                      </c:pt>
                      <c:pt idx="25483">
                        <c:v>44832.260844907411</c:v>
                      </c:pt>
                      <c:pt idx="25484">
                        <c:v>44832.26085648148</c:v>
                      </c:pt>
                      <c:pt idx="25485">
                        <c:v>44832.260868055557</c:v>
                      </c:pt>
                      <c:pt idx="25486">
                        <c:v>44832.260879629626</c:v>
                      </c:pt>
                      <c:pt idx="25487">
                        <c:v>44832.260891203703</c:v>
                      </c:pt>
                      <c:pt idx="25488">
                        <c:v>44832.26090277778</c:v>
                      </c:pt>
                      <c:pt idx="25489">
                        <c:v>44832.260914351849</c:v>
                      </c:pt>
                      <c:pt idx="25490">
                        <c:v>44832.260925925926</c:v>
                      </c:pt>
                      <c:pt idx="25491">
                        <c:v>44832.260937500003</c:v>
                      </c:pt>
                      <c:pt idx="25492">
                        <c:v>44832.260949074072</c:v>
                      </c:pt>
                      <c:pt idx="25493">
                        <c:v>44832.260960648149</c:v>
                      </c:pt>
                      <c:pt idx="25494">
                        <c:v>44832.260972222219</c:v>
                      </c:pt>
                      <c:pt idx="25495">
                        <c:v>44832.260983796295</c:v>
                      </c:pt>
                      <c:pt idx="25496">
                        <c:v>44832.260995370372</c:v>
                      </c:pt>
                      <c:pt idx="25497">
                        <c:v>44832.261006944442</c:v>
                      </c:pt>
                      <c:pt idx="25498">
                        <c:v>44832.261018518519</c:v>
                      </c:pt>
                      <c:pt idx="25499">
                        <c:v>44832.261030092595</c:v>
                      </c:pt>
                      <c:pt idx="25500">
                        <c:v>44832.261041666665</c:v>
                      </c:pt>
                      <c:pt idx="25501">
                        <c:v>44832.261053240742</c:v>
                      </c:pt>
                      <c:pt idx="25502">
                        <c:v>44832.261064814818</c:v>
                      </c:pt>
                      <c:pt idx="25503">
                        <c:v>44832.261076388888</c:v>
                      </c:pt>
                      <c:pt idx="25504">
                        <c:v>44832.261087962965</c:v>
                      </c:pt>
                      <c:pt idx="25505">
                        <c:v>44832.261099537034</c:v>
                      </c:pt>
                      <c:pt idx="25506">
                        <c:v>44832.261111111111</c:v>
                      </c:pt>
                      <c:pt idx="25507">
                        <c:v>44832.261122685188</c:v>
                      </c:pt>
                      <c:pt idx="25508">
                        <c:v>44832.261134259257</c:v>
                      </c:pt>
                      <c:pt idx="25509">
                        <c:v>44832.261145833334</c:v>
                      </c:pt>
                      <c:pt idx="25510">
                        <c:v>44832.261157407411</c:v>
                      </c:pt>
                      <c:pt idx="25511">
                        <c:v>44832.26116898148</c:v>
                      </c:pt>
                      <c:pt idx="25512">
                        <c:v>44832.261180555557</c:v>
                      </c:pt>
                      <c:pt idx="25513">
                        <c:v>44832.261192129627</c:v>
                      </c:pt>
                      <c:pt idx="25514">
                        <c:v>44832.261203703703</c:v>
                      </c:pt>
                      <c:pt idx="25515">
                        <c:v>44832.26121527778</c:v>
                      </c:pt>
                      <c:pt idx="25516">
                        <c:v>44832.26122685185</c:v>
                      </c:pt>
                      <c:pt idx="25517">
                        <c:v>44832.261238425926</c:v>
                      </c:pt>
                      <c:pt idx="25518">
                        <c:v>44832.261250000003</c:v>
                      </c:pt>
                      <c:pt idx="25519">
                        <c:v>44832.261261574073</c:v>
                      </c:pt>
                      <c:pt idx="25520">
                        <c:v>44832.261273148149</c:v>
                      </c:pt>
                      <c:pt idx="25521">
                        <c:v>44832.261284722219</c:v>
                      </c:pt>
                      <c:pt idx="25522">
                        <c:v>44832.261296296296</c:v>
                      </c:pt>
                      <c:pt idx="25523">
                        <c:v>44832.261307870373</c:v>
                      </c:pt>
                      <c:pt idx="25524">
                        <c:v>44832.261319444442</c:v>
                      </c:pt>
                      <c:pt idx="25525">
                        <c:v>44832.261331018519</c:v>
                      </c:pt>
                      <c:pt idx="25526">
                        <c:v>44832.261342592596</c:v>
                      </c:pt>
                      <c:pt idx="25527">
                        <c:v>44832.261354166665</c:v>
                      </c:pt>
                      <c:pt idx="25528">
                        <c:v>44832.261365740742</c:v>
                      </c:pt>
                      <c:pt idx="25529">
                        <c:v>44832.261377314811</c:v>
                      </c:pt>
                      <c:pt idx="25530">
                        <c:v>44832.261388888888</c:v>
                      </c:pt>
                      <c:pt idx="25531">
                        <c:v>44832.261400462965</c:v>
                      </c:pt>
                      <c:pt idx="25532">
                        <c:v>44832.261412037034</c:v>
                      </c:pt>
                      <c:pt idx="25533">
                        <c:v>44832.261423611111</c:v>
                      </c:pt>
                      <c:pt idx="25534">
                        <c:v>44832.261435185188</c:v>
                      </c:pt>
                      <c:pt idx="25535">
                        <c:v>44832.261446759258</c:v>
                      </c:pt>
                      <c:pt idx="25536">
                        <c:v>44832.261458333334</c:v>
                      </c:pt>
                      <c:pt idx="25537">
                        <c:v>44832.261469907404</c:v>
                      </c:pt>
                      <c:pt idx="25538">
                        <c:v>44832.261481481481</c:v>
                      </c:pt>
                      <c:pt idx="25539">
                        <c:v>44832.261493055557</c:v>
                      </c:pt>
                      <c:pt idx="25540">
                        <c:v>44832.261504629627</c:v>
                      </c:pt>
                      <c:pt idx="25541">
                        <c:v>44832.261516203704</c:v>
                      </c:pt>
                      <c:pt idx="25542">
                        <c:v>44832.26152777778</c:v>
                      </c:pt>
                      <c:pt idx="25543">
                        <c:v>44832.26153935185</c:v>
                      </c:pt>
                      <c:pt idx="25544">
                        <c:v>44832.261550925927</c:v>
                      </c:pt>
                      <c:pt idx="25545">
                        <c:v>44832.261562500003</c:v>
                      </c:pt>
                      <c:pt idx="25546">
                        <c:v>44832.261574074073</c:v>
                      </c:pt>
                      <c:pt idx="25547">
                        <c:v>44832.26158564815</c:v>
                      </c:pt>
                      <c:pt idx="25548">
                        <c:v>44832.261597222219</c:v>
                      </c:pt>
                      <c:pt idx="25549">
                        <c:v>44832.261608796296</c:v>
                      </c:pt>
                      <c:pt idx="25550">
                        <c:v>44832.261620370373</c:v>
                      </c:pt>
                      <c:pt idx="25551">
                        <c:v>44832.261631944442</c:v>
                      </c:pt>
                      <c:pt idx="25552">
                        <c:v>44832.261643518519</c:v>
                      </c:pt>
                      <c:pt idx="25553">
                        <c:v>44832.261655092596</c:v>
                      </c:pt>
                      <c:pt idx="25554">
                        <c:v>44832.261666666665</c:v>
                      </c:pt>
                      <c:pt idx="25555">
                        <c:v>44832.261678240742</c:v>
                      </c:pt>
                      <c:pt idx="25556">
                        <c:v>44832.261689814812</c:v>
                      </c:pt>
                      <c:pt idx="25557">
                        <c:v>44832.261701388888</c:v>
                      </c:pt>
                      <c:pt idx="25558">
                        <c:v>44832.261712962965</c:v>
                      </c:pt>
                      <c:pt idx="25559">
                        <c:v>44832.261724537035</c:v>
                      </c:pt>
                      <c:pt idx="25560">
                        <c:v>44832.261736111112</c:v>
                      </c:pt>
                      <c:pt idx="25561">
                        <c:v>44832.261747685188</c:v>
                      </c:pt>
                      <c:pt idx="25562">
                        <c:v>44832.261759259258</c:v>
                      </c:pt>
                      <c:pt idx="25563">
                        <c:v>44832.261770833335</c:v>
                      </c:pt>
                      <c:pt idx="25564">
                        <c:v>44832.261782407404</c:v>
                      </c:pt>
                      <c:pt idx="25565">
                        <c:v>44832.261793981481</c:v>
                      </c:pt>
                      <c:pt idx="25566">
                        <c:v>44832.261805555558</c:v>
                      </c:pt>
                      <c:pt idx="25567">
                        <c:v>44832.261817129627</c:v>
                      </c:pt>
                      <c:pt idx="25568">
                        <c:v>44832.261828703704</c:v>
                      </c:pt>
                      <c:pt idx="25569">
                        <c:v>44832.261840277781</c:v>
                      </c:pt>
                      <c:pt idx="25570">
                        <c:v>44832.26185185185</c:v>
                      </c:pt>
                      <c:pt idx="25571">
                        <c:v>44832.261863425927</c:v>
                      </c:pt>
                      <c:pt idx="25572">
                        <c:v>44832.261874999997</c:v>
                      </c:pt>
                      <c:pt idx="25573">
                        <c:v>44832.261886574073</c:v>
                      </c:pt>
                      <c:pt idx="25574">
                        <c:v>44832.26189814815</c:v>
                      </c:pt>
                      <c:pt idx="25575">
                        <c:v>44832.26190972222</c:v>
                      </c:pt>
                      <c:pt idx="25576">
                        <c:v>44832.261921296296</c:v>
                      </c:pt>
                      <c:pt idx="25577">
                        <c:v>44832.261932870373</c:v>
                      </c:pt>
                      <c:pt idx="25578">
                        <c:v>44832.261944444443</c:v>
                      </c:pt>
                      <c:pt idx="25579">
                        <c:v>44832.261956018519</c:v>
                      </c:pt>
                      <c:pt idx="25580">
                        <c:v>44832.261967592596</c:v>
                      </c:pt>
                      <c:pt idx="25581">
                        <c:v>44832.261979166666</c:v>
                      </c:pt>
                      <c:pt idx="25582">
                        <c:v>44832.261990740742</c:v>
                      </c:pt>
                      <c:pt idx="25583">
                        <c:v>44832.262002314812</c:v>
                      </c:pt>
                      <c:pt idx="25584">
                        <c:v>44832.262013888889</c:v>
                      </c:pt>
                      <c:pt idx="25585">
                        <c:v>44832.262025462966</c:v>
                      </c:pt>
                      <c:pt idx="25586">
                        <c:v>44832.262037037035</c:v>
                      </c:pt>
                      <c:pt idx="25587">
                        <c:v>44832.262048611112</c:v>
                      </c:pt>
                      <c:pt idx="25588">
                        <c:v>44832.262060185189</c:v>
                      </c:pt>
                      <c:pt idx="25589">
                        <c:v>44832.262071759258</c:v>
                      </c:pt>
                      <c:pt idx="25590">
                        <c:v>44832.262083333335</c:v>
                      </c:pt>
                      <c:pt idx="25591">
                        <c:v>44832.262094907404</c:v>
                      </c:pt>
                      <c:pt idx="25592">
                        <c:v>44832.262106481481</c:v>
                      </c:pt>
                      <c:pt idx="25593">
                        <c:v>44832.262118055558</c:v>
                      </c:pt>
                      <c:pt idx="25594">
                        <c:v>44832.262129629627</c:v>
                      </c:pt>
                      <c:pt idx="25595">
                        <c:v>44832.262141203704</c:v>
                      </c:pt>
                      <c:pt idx="25596">
                        <c:v>44832.262152777781</c:v>
                      </c:pt>
                      <c:pt idx="25597">
                        <c:v>44832.262164351851</c:v>
                      </c:pt>
                      <c:pt idx="25598">
                        <c:v>44832.262175925927</c:v>
                      </c:pt>
                      <c:pt idx="25599">
                        <c:v>44832.262187499997</c:v>
                      </c:pt>
                      <c:pt idx="25600">
                        <c:v>44832.262199074074</c:v>
                      </c:pt>
                      <c:pt idx="25601">
                        <c:v>44832.26221064815</c:v>
                      </c:pt>
                      <c:pt idx="25602">
                        <c:v>44832.26222222222</c:v>
                      </c:pt>
                      <c:pt idx="25603">
                        <c:v>44832.262233796297</c:v>
                      </c:pt>
                      <c:pt idx="25604">
                        <c:v>44832.262245370373</c:v>
                      </c:pt>
                      <c:pt idx="25605">
                        <c:v>44832.262256944443</c:v>
                      </c:pt>
                      <c:pt idx="25606">
                        <c:v>44832.26226851852</c:v>
                      </c:pt>
                      <c:pt idx="25607">
                        <c:v>44832.262280092589</c:v>
                      </c:pt>
                      <c:pt idx="25608">
                        <c:v>44832.262291666666</c:v>
                      </c:pt>
                      <c:pt idx="25609">
                        <c:v>44832.262303240743</c:v>
                      </c:pt>
                      <c:pt idx="25610">
                        <c:v>44832.262314814812</c:v>
                      </c:pt>
                      <c:pt idx="25611">
                        <c:v>44832.262326388889</c:v>
                      </c:pt>
                      <c:pt idx="25612">
                        <c:v>44832.262337962966</c:v>
                      </c:pt>
                      <c:pt idx="25613">
                        <c:v>44832.262349537035</c:v>
                      </c:pt>
                      <c:pt idx="25614">
                        <c:v>44832.262361111112</c:v>
                      </c:pt>
                      <c:pt idx="25615">
                        <c:v>44832.262372685182</c:v>
                      </c:pt>
                      <c:pt idx="25616">
                        <c:v>44832.262384259258</c:v>
                      </c:pt>
                      <c:pt idx="25617">
                        <c:v>44832.262395833335</c:v>
                      </c:pt>
                      <c:pt idx="25618">
                        <c:v>44832.262407407405</c:v>
                      </c:pt>
                      <c:pt idx="25619">
                        <c:v>44832.262418981481</c:v>
                      </c:pt>
                      <c:pt idx="25620">
                        <c:v>44832.262430555558</c:v>
                      </c:pt>
                      <c:pt idx="25621">
                        <c:v>44832.262442129628</c:v>
                      </c:pt>
                      <c:pt idx="25622">
                        <c:v>44832.262453703705</c:v>
                      </c:pt>
                      <c:pt idx="25623">
                        <c:v>44832.262465277781</c:v>
                      </c:pt>
                      <c:pt idx="25624">
                        <c:v>44832.262476851851</c:v>
                      </c:pt>
                      <c:pt idx="25625">
                        <c:v>44832.262488425928</c:v>
                      </c:pt>
                      <c:pt idx="25626">
                        <c:v>44832.262499999997</c:v>
                      </c:pt>
                      <c:pt idx="25627">
                        <c:v>44832.262511574074</c:v>
                      </c:pt>
                      <c:pt idx="25628">
                        <c:v>44832.262523148151</c:v>
                      </c:pt>
                      <c:pt idx="25629">
                        <c:v>44832.26253472222</c:v>
                      </c:pt>
                      <c:pt idx="25630">
                        <c:v>44832.262546296297</c:v>
                      </c:pt>
                      <c:pt idx="25631">
                        <c:v>44832.262557870374</c:v>
                      </c:pt>
                      <c:pt idx="25632">
                        <c:v>44832.262569444443</c:v>
                      </c:pt>
                      <c:pt idx="25633">
                        <c:v>44832.26258101852</c:v>
                      </c:pt>
                      <c:pt idx="25634">
                        <c:v>44832.262592592589</c:v>
                      </c:pt>
                      <c:pt idx="25635">
                        <c:v>44832.262604166666</c:v>
                      </c:pt>
                      <c:pt idx="25636">
                        <c:v>44832.262615740743</c:v>
                      </c:pt>
                      <c:pt idx="25637">
                        <c:v>44832.262627314813</c:v>
                      </c:pt>
                      <c:pt idx="25638">
                        <c:v>44832.262638888889</c:v>
                      </c:pt>
                      <c:pt idx="25639">
                        <c:v>44832.262650462966</c:v>
                      </c:pt>
                      <c:pt idx="25640">
                        <c:v>44832.262662037036</c:v>
                      </c:pt>
                      <c:pt idx="25641">
                        <c:v>44832.262673611112</c:v>
                      </c:pt>
                      <c:pt idx="25642">
                        <c:v>44832.262685185182</c:v>
                      </c:pt>
                      <c:pt idx="25643">
                        <c:v>44832.262696759259</c:v>
                      </c:pt>
                      <c:pt idx="25644">
                        <c:v>44832.262708333335</c:v>
                      </c:pt>
                      <c:pt idx="25645">
                        <c:v>44832.262719907405</c:v>
                      </c:pt>
                      <c:pt idx="25646">
                        <c:v>44832.262731481482</c:v>
                      </c:pt>
                      <c:pt idx="25647">
                        <c:v>44832.262743055559</c:v>
                      </c:pt>
                      <c:pt idx="25648">
                        <c:v>44832.262754629628</c:v>
                      </c:pt>
                      <c:pt idx="25649">
                        <c:v>44832.262766203705</c:v>
                      </c:pt>
                      <c:pt idx="25650">
                        <c:v>44832.262777777774</c:v>
                      </c:pt>
                      <c:pt idx="25651">
                        <c:v>44832.262789351851</c:v>
                      </c:pt>
                      <c:pt idx="25652">
                        <c:v>44832.262800925928</c:v>
                      </c:pt>
                      <c:pt idx="25653">
                        <c:v>44832.262812499997</c:v>
                      </c:pt>
                      <c:pt idx="25654">
                        <c:v>44832.262824074074</c:v>
                      </c:pt>
                      <c:pt idx="25655">
                        <c:v>44832.262835648151</c:v>
                      </c:pt>
                      <c:pt idx="25656">
                        <c:v>44832.26284722222</c:v>
                      </c:pt>
                      <c:pt idx="25657">
                        <c:v>44832.262858796297</c:v>
                      </c:pt>
                      <c:pt idx="25658">
                        <c:v>44832.262870370374</c:v>
                      </c:pt>
                      <c:pt idx="25659">
                        <c:v>44832.262881944444</c:v>
                      </c:pt>
                      <c:pt idx="25660">
                        <c:v>44832.26290509259</c:v>
                      </c:pt>
                      <c:pt idx="25661">
                        <c:v>44832.262916666667</c:v>
                      </c:pt>
                      <c:pt idx="25662">
                        <c:v>44832.262928240743</c:v>
                      </c:pt>
                      <c:pt idx="25663">
                        <c:v>44832.262939814813</c:v>
                      </c:pt>
                      <c:pt idx="25664">
                        <c:v>44832.26295138889</c:v>
                      </c:pt>
                      <c:pt idx="25665">
                        <c:v>44832.262962962966</c:v>
                      </c:pt>
                      <c:pt idx="25666">
                        <c:v>44832.262974537036</c:v>
                      </c:pt>
                      <c:pt idx="25667">
                        <c:v>44832.262986111113</c:v>
                      </c:pt>
                      <c:pt idx="25668">
                        <c:v>44832.262997685182</c:v>
                      </c:pt>
                      <c:pt idx="25669">
                        <c:v>44832.263009259259</c:v>
                      </c:pt>
                      <c:pt idx="25670">
                        <c:v>44832.263020833336</c:v>
                      </c:pt>
                      <c:pt idx="25671">
                        <c:v>44832.263032407405</c:v>
                      </c:pt>
                      <c:pt idx="25672">
                        <c:v>44832.263043981482</c:v>
                      </c:pt>
                      <c:pt idx="25673">
                        <c:v>44832.263055555559</c:v>
                      </c:pt>
                      <c:pt idx="25674">
                        <c:v>44832.263067129628</c:v>
                      </c:pt>
                      <c:pt idx="25675">
                        <c:v>44832.263078703705</c:v>
                      </c:pt>
                      <c:pt idx="25676">
                        <c:v>44832.263090277775</c:v>
                      </c:pt>
                      <c:pt idx="25677">
                        <c:v>44832.263101851851</c:v>
                      </c:pt>
                      <c:pt idx="25678">
                        <c:v>44832.263113425928</c:v>
                      </c:pt>
                      <c:pt idx="25679">
                        <c:v>44832.263124999998</c:v>
                      </c:pt>
                      <c:pt idx="25680">
                        <c:v>44832.263136574074</c:v>
                      </c:pt>
                      <c:pt idx="25681">
                        <c:v>44832.263148148151</c:v>
                      </c:pt>
                      <c:pt idx="25682">
                        <c:v>44832.263159722221</c:v>
                      </c:pt>
                      <c:pt idx="25683">
                        <c:v>44832.263171296298</c:v>
                      </c:pt>
                      <c:pt idx="25684">
                        <c:v>44832.263182870367</c:v>
                      </c:pt>
                      <c:pt idx="25685">
                        <c:v>44832.263194444444</c:v>
                      </c:pt>
                      <c:pt idx="25686">
                        <c:v>44832.263206018521</c:v>
                      </c:pt>
                      <c:pt idx="25687">
                        <c:v>44832.26321759259</c:v>
                      </c:pt>
                      <c:pt idx="25688">
                        <c:v>44832.263229166667</c:v>
                      </c:pt>
                      <c:pt idx="25689">
                        <c:v>44832.263240740744</c:v>
                      </c:pt>
                      <c:pt idx="25690">
                        <c:v>44832.263252314813</c:v>
                      </c:pt>
                      <c:pt idx="25691">
                        <c:v>44832.26326388889</c:v>
                      </c:pt>
                      <c:pt idx="25692">
                        <c:v>44832.263275462959</c:v>
                      </c:pt>
                      <c:pt idx="25693">
                        <c:v>44832.263287037036</c:v>
                      </c:pt>
                      <c:pt idx="25694">
                        <c:v>44832.263298611113</c:v>
                      </c:pt>
                      <c:pt idx="25695">
                        <c:v>44832.263310185182</c:v>
                      </c:pt>
                      <c:pt idx="25696">
                        <c:v>44832.263321759259</c:v>
                      </c:pt>
                      <c:pt idx="25697">
                        <c:v>44832.263333333336</c:v>
                      </c:pt>
                      <c:pt idx="25698">
                        <c:v>44832.263344907406</c:v>
                      </c:pt>
                      <c:pt idx="25699">
                        <c:v>44832.263356481482</c:v>
                      </c:pt>
                      <c:pt idx="25700">
                        <c:v>44832.263368055559</c:v>
                      </c:pt>
                      <c:pt idx="25701">
                        <c:v>44832.263379629629</c:v>
                      </c:pt>
                      <c:pt idx="25702">
                        <c:v>44832.263391203705</c:v>
                      </c:pt>
                      <c:pt idx="25703">
                        <c:v>44832.263402777775</c:v>
                      </c:pt>
                      <c:pt idx="25704">
                        <c:v>44832.263414351852</c:v>
                      </c:pt>
                      <c:pt idx="25705">
                        <c:v>44832.263425925928</c:v>
                      </c:pt>
                      <c:pt idx="25706">
                        <c:v>44832.263437499998</c:v>
                      </c:pt>
                      <c:pt idx="25707">
                        <c:v>44832.263449074075</c:v>
                      </c:pt>
                      <c:pt idx="25708">
                        <c:v>44832.263460648152</c:v>
                      </c:pt>
                      <c:pt idx="25709">
                        <c:v>44832.263472222221</c:v>
                      </c:pt>
                      <c:pt idx="25710">
                        <c:v>44832.263483796298</c:v>
                      </c:pt>
                      <c:pt idx="25711">
                        <c:v>44832.263495370367</c:v>
                      </c:pt>
                      <c:pt idx="25712">
                        <c:v>44832.263506944444</c:v>
                      </c:pt>
                      <c:pt idx="25713">
                        <c:v>44832.263518518521</c:v>
                      </c:pt>
                      <c:pt idx="25714">
                        <c:v>44832.26353009259</c:v>
                      </c:pt>
                      <c:pt idx="25715">
                        <c:v>44832.263541666667</c:v>
                      </c:pt>
                      <c:pt idx="25716">
                        <c:v>44832.263553240744</c:v>
                      </c:pt>
                      <c:pt idx="25717">
                        <c:v>44832.263564814813</c:v>
                      </c:pt>
                      <c:pt idx="25718">
                        <c:v>44832.26357638889</c:v>
                      </c:pt>
                      <c:pt idx="25719">
                        <c:v>44832.26358796296</c:v>
                      </c:pt>
                      <c:pt idx="25720">
                        <c:v>44832.263599537036</c:v>
                      </c:pt>
                      <c:pt idx="25721">
                        <c:v>44832.263611111113</c:v>
                      </c:pt>
                      <c:pt idx="25722">
                        <c:v>44832.263622685183</c:v>
                      </c:pt>
                      <c:pt idx="25723">
                        <c:v>44832.26363425926</c:v>
                      </c:pt>
                      <c:pt idx="25724">
                        <c:v>44832.263645833336</c:v>
                      </c:pt>
                      <c:pt idx="25725">
                        <c:v>44832.263657407406</c:v>
                      </c:pt>
                      <c:pt idx="25726">
                        <c:v>44832.263668981483</c:v>
                      </c:pt>
                      <c:pt idx="25727">
                        <c:v>44832.263680555552</c:v>
                      </c:pt>
                      <c:pt idx="25728">
                        <c:v>44832.263692129629</c:v>
                      </c:pt>
                      <c:pt idx="25729">
                        <c:v>44832.263703703706</c:v>
                      </c:pt>
                      <c:pt idx="25730">
                        <c:v>44832.263715277775</c:v>
                      </c:pt>
                      <c:pt idx="25731">
                        <c:v>44832.263726851852</c:v>
                      </c:pt>
                      <c:pt idx="25732">
                        <c:v>44832.263738425929</c:v>
                      </c:pt>
                      <c:pt idx="25733">
                        <c:v>44832.263749999998</c:v>
                      </c:pt>
                      <c:pt idx="25734">
                        <c:v>44832.263761574075</c:v>
                      </c:pt>
                      <c:pt idx="25735">
                        <c:v>44832.263773148145</c:v>
                      </c:pt>
                      <c:pt idx="25736">
                        <c:v>44832.263784722221</c:v>
                      </c:pt>
                      <c:pt idx="25737">
                        <c:v>44832.263796296298</c:v>
                      </c:pt>
                      <c:pt idx="25738">
                        <c:v>44832.263807870368</c:v>
                      </c:pt>
                      <c:pt idx="25739">
                        <c:v>44832.263819444444</c:v>
                      </c:pt>
                      <c:pt idx="25740">
                        <c:v>44832.263831018521</c:v>
                      </c:pt>
                      <c:pt idx="25741">
                        <c:v>44832.263842592591</c:v>
                      </c:pt>
                      <c:pt idx="25742">
                        <c:v>44832.263854166667</c:v>
                      </c:pt>
                      <c:pt idx="25743">
                        <c:v>44832.263865740744</c:v>
                      </c:pt>
                      <c:pt idx="25744">
                        <c:v>44832.263877314814</c:v>
                      </c:pt>
                      <c:pt idx="25745">
                        <c:v>44832.263888888891</c:v>
                      </c:pt>
                      <c:pt idx="25746">
                        <c:v>44832.26390046296</c:v>
                      </c:pt>
                      <c:pt idx="25747">
                        <c:v>44832.263912037037</c:v>
                      </c:pt>
                      <c:pt idx="25748">
                        <c:v>44832.263923611114</c:v>
                      </c:pt>
                      <c:pt idx="25749">
                        <c:v>44832.263935185183</c:v>
                      </c:pt>
                      <c:pt idx="25750">
                        <c:v>44832.26394675926</c:v>
                      </c:pt>
                      <c:pt idx="25751">
                        <c:v>44832.263958333337</c:v>
                      </c:pt>
                      <c:pt idx="25752">
                        <c:v>44832.263969907406</c:v>
                      </c:pt>
                      <c:pt idx="25753">
                        <c:v>44832.263981481483</c:v>
                      </c:pt>
                      <c:pt idx="25754">
                        <c:v>44832.263993055552</c:v>
                      </c:pt>
                      <c:pt idx="25755">
                        <c:v>44832.264004629629</c:v>
                      </c:pt>
                      <c:pt idx="25756">
                        <c:v>44832.264016203706</c:v>
                      </c:pt>
                      <c:pt idx="25757">
                        <c:v>44832.264027777775</c:v>
                      </c:pt>
                      <c:pt idx="25758">
                        <c:v>44832.264039351852</c:v>
                      </c:pt>
                      <c:pt idx="25759">
                        <c:v>44832.264050925929</c:v>
                      </c:pt>
                      <c:pt idx="25760">
                        <c:v>44832.264062499999</c:v>
                      </c:pt>
                      <c:pt idx="25761">
                        <c:v>44832.264074074075</c:v>
                      </c:pt>
                      <c:pt idx="25762">
                        <c:v>44832.264085648145</c:v>
                      </c:pt>
                      <c:pt idx="25763">
                        <c:v>44832.264097222222</c:v>
                      </c:pt>
                      <c:pt idx="25764">
                        <c:v>44832.264108796298</c:v>
                      </c:pt>
                      <c:pt idx="25765">
                        <c:v>44832.264120370368</c:v>
                      </c:pt>
                      <c:pt idx="25766">
                        <c:v>44832.264131944445</c:v>
                      </c:pt>
                      <c:pt idx="25767">
                        <c:v>44832.264143518521</c:v>
                      </c:pt>
                      <c:pt idx="25768">
                        <c:v>44832.264155092591</c:v>
                      </c:pt>
                      <c:pt idx="25769">
                        <c:v>44832.264166666668</c:v>
                      </c:pt>
                      <c:pt idx="25770">
                        <c:v>44832.264178240737</c:v>
                      </c:pt>
                      <c:pt idx="25771">
                        <c:v>44832.264189814814</c:v>
                      </c:pt>
                      <c:pt idx="25772">
                        <c:v>44832.264201388891</c:v>
                      </c:pt>
                      <c:pt idx="25773">
                        <c:v>44832.26421296296</c:v>
                      </c:pt>
                      <c:pt idx="25774">
                        <c:v>44832.264224537037</c:v>
                      </c:pt>
                      <c:pt idx="25775">
                        <c:v>44832.264236111114</c:v>
                      </c:pt>
                      <c:pt idx="25776">
                        <c:v>44832.264247685183</c:v>
                      </c:pt>
                      <c:pt idx="25777">
                        <c:v>44832.26425925926</c:v>
                      </c:pt>
                      <c:pt idx="25778">
                        <c:v>44832.264270833337</c:v>
                      </c:pt>
                      <c:pt idx="25779">
                        <c:v>44832.264282407406</c:v>
                      </c:pt>
                      <c:pt idx="25780">
                        <c:v>44832.264293981483</c:v>
                      </c:pt>
                      <c:pt idx="25781">
                        <c:v>44832.264305555553</c:v>
                      </c:pt>
                      <c:pt idx="25782">
                        <c:v>44832.264317129629</c:v>
                      </c:pt>
                      <c:pt idx="25783">
                        <c:v>44832.264328703706</c:v>
                      </c:pt>
                      <c:pt idx="25784">
                        <c:v>44832.264340277776</c:v>
                      </c:pt>
                      <c:pt idx="25785">
                        <c:v>44832.264351851853</c:v>
                      </c:pt>
                      <c:pt idx="25786">
                        <c:v>44832.264363425929</c:v>
                      </c:pt>
                      <c:pt idx="25787">
                        <c:v>44832.264374999999</c:v>
                      </c:pt>
                      <c:pt idx="25788">
                        <c:v>44832.264386574076</c:v>
                      </c:pt>
                      <c:pt idx="25789">
                        <c:v>44832.264398148145</c:v>
                      </c:pt>
                      <c:pt idx="25790">
                        <c:v>44832.264409722222</c:v>
                      </c:pt>
                      <c:pt idx="25791">
                        <c:v>44832.264421296299</c:v>
                      </c:pt>
                      <c:pt idx="25792">
                        <c:v>44832.264432870368</c:v>
                      </c:pt>
                      <c:pt idx="25793">
                        <c:v>44832.264444444445</c:v>
                      </c:pt>
                      <c:pt idx="25794">
                        <c:v>44832.264456018522</c:v>
                      </c:pt>
                      <c:pt idx="25795">
                        <c:v>44832.264467592591</c:v>
                      </c:pt>
                      <c:pt idx="25796">
                        <c:v>44832.264479166668</c:v>
                      </c:pt>
                      <c:pt idx="25797">
                        <c:v>44832.264490740738</c:v>
                      </c:pt>
                      <c:pt idx="25798">
                        <c:v>44832.264502314814</c:v>
                      </c:pt>
                      <c:pt idx="25799">
                        <c:v>44832.264513888891</c:v>
                      </c:pt>
                      <c:pt idx="25800">
                        <c:v>44832.264525462961</c:v>
                      </c:pt>
                      <c:pt idx="25801">
                        <c:v>44832.264537037037</c:v>
                      </c:pt>
                      <c:pt idx="25802">
                        <c:v>44832.264548611114</c:v>
                      </c:pt>
                      <c:pt idx="25803">
                        <c:v>44832.264560185184</c:v>
                      </c:pt>
                      <c:pt idx="25804">
                        <c:v>44832.26457175926</c:v>
                      </c:pt>
                      <c:pt idx="25805">
                        <c:v>44832.26458333333</c:v>
                      </c:pt>
                      <c:pt idx="25806">
                        <c:v>44832.264594907407</c:v>
                      </c:pt>
                      <c:pt idx="25807">
                        <c:v>44832.264606481483</c:v>
                      </c:pt>
                      <c:pt idx="25808">
                        <c:v>44832.264618055553</c:v>
                      </c:pt>
                      <c:pt idx="25809">
                        <c:v>44832.26462962963</c:v>
                      </c:pt>
                      <c:pt idx="25810">
                        <c:v>44832.264641203707</c:v>
                      </c:pt>
                      <c:pt idx="25811">
                        <c:v>44832.264652777776</c:v>
                      </c:pt>
                      <c:pt idx="25812">
                        <c:v>44832.264664351853</c:v>
                      </c:pt>
                      <c:pt idx="25813">
                        <c:v>44832.264675925922</c:v>
                      </c:pt>
                      <c:pt idx="25814">
                        <c:v>44832.264687499999</c:v>
                      </c:pt>
                      <c:pt idx="25815">
                        <c:v>44832.264699074076</c:v>
                      </c:pt>
                      <c:pt idx="25816">
                        <c:v>44832.264710648145</c:v>
                      </c:pt>
                      <c:pt idx="25817">
                        <c:v>44832.264722222222</c:v>
                      </c:pt>
                      <c:pt idx="25818">
                        <c:v>44832.264733796299</c:v>
                      </c:pt>
                      <c:pt idx="25819">
                        <c:v>44832.264745370368</c:v>
                      </c:pt>
                      <c:pt idx="25820">
                        <c:v>44832.264756944445</c:v>
                      </c:pt>
                      <c:pt idx="25821">
                        <c:v>44832.264768518522</c:v>
                      </c:pt>
                      <c:pt idx="25822">
                        <c:v>44832.264780092592</c:v>
                      </c:pt>
                      <c:pt idx="25823">
                        <c:v>44832.264791666668</c:v>
                      </c:pt>
                      <c:pt idx="25824">
                        <c:v>44832.264803240738</c:v>
                      </c:pt>
                      <c:pt idx="25825">
                        <c:v>44832.264814814815</c:v>
                      </c:pt>
                      <c:pt idx="25826">
                        <c:v>44832.264826388891</c:v>
                      </c:pt>
                      <c:pt idx="25827">
                        <c:v>44832.264837962961</c:v>
                      </c:pt>
                      <c:pt idx="25828">
                        <c:v>44832.264849537038</c:v>
                      </c:pt>
                      <c:pt idx="25829">
                        <c:v>44832.264861111114</c:v>
                      </c:pt>
                      <c:pt idx="25830">
                        <c:v>44832.264872685184</c:v>
                      </c:pt>
                      <c:pt idx="25831">
                        <c:v>44832.264884259261</c:v>
                      </c:pt>
                      <c:pt idx="25832">
                        <c:v>44832.26489583333</c:v>
                      </c:pt>
                      <c:pt idx="25833">
                        <c:v>44832.264907407407</c:v>
                      </c:pt>
                      <c:pt idx="25834">
                        <c:v>44832.264918981484</c:v>
                      </c:pt>
                      <c:pt idx="25835">
                        <c:v>44832.264930555553</c:v>
                      </c:pt>
                      <c:pt idx="25836">
                        <c:v>44832.26494212963</c:v>
                      </c:pt>
                      <c:pt idx="25837">
                        <c:v>44832.264953703707</c:v>
                      </c:pt>
                      <c:pt idx="25838">
                        <c:v>44832.264965277776</c:v>
                      </c:pt>
                      <c:pt idx="25839">
                        <c:v>44832.264976851853</c:v>
                      </c:pt>
                      <c:pt idx="25840">
                        <c:v>44832.264988425923</c:v>
                      </c:pt>
                      <c:pt idx="25841">
                        <c:v>44832.264999999999</c:v>
                      </c:pt>
                      <c:pt idx="25842">
                        <c:v>44832.265011574076</c:v>
                      </c:pt>
                      <c:pt idx="25843">
                        <c:v>44832.265023148146</c:v>
                      </c:pt>
                      <c:pt idx="25844">
                        <c:v>44832.265034722222</c:v>
                      </c:pt>
                      <c:pt idx="25845">
                        <c:v>44832.265046296299</c:v>
                      </c:pt>
                      <c:pt idx="25846">
                        <c:v>44832.265057870369</c:v>
                      </c:pt>
                      <c:pt idx="25847">
                        <c:v>44832.265069444446</c:v>
                      </c:pt>
                      <c:pt idx="25848">
                        <c:v>44832.265081018515</c:v>
                      </c:pt>
                      <c:pt idx="25849">
                        <c:v>44832.265104166669</c:v>
                      </c:pt>
                      <c:pt idx="25850">
                        <c:v>44832.265104166669</c:v>
                      </c:pt>
                      <c:pt idx="25851">
                        <c:v>44832.265115740738</c:v>
                      </c:pt>
                      <c:pt idx="25852">
                        <c:v>44832.265127314815</c:v>
                      </c:pt>
                      <c:pt idx="25853">
                        <c:v>44832.265138888892</c:v>
                      </c:pt>
                      <c:pt idx="25854">
                        <c:v>44832.265150462961</c:v>
                      </c:pt>
                      <c:pt idx="25855">
                        <c:v>44832.265162037038</c:v>
                      </c:pt>
                      <c:pt idx="25856">
                        <c:v>44832.265173611115</c:v>
                      </c:pt>
                      <c:pt idx="25857">
                        <c:v>44832.265185185184</c:v>
                      </c:pt>
                      <c:pt idx="25858">
                        <c:v>44832.265196759261</c:v>
                      </c:pt>
                      <c:pt idx="25859">
                        <c:v>44832.265208333331</c:v>
                      </c:pt>
                      <c:pt idx="25860">
                        <c:v>44832.265219907407</c:v>
                      </c:pt>
                      <c:pt idx="25861">
                        <c:v>44832.265231481484</c:v>
                      </c:pt>
                      <c:pt idx="25862">
                        <c:v>44832.265243055554</c:v>
                      </c:pt>
                      <c:pt idx="25863">
                        <c:v>44832.26525462963</c:v>
                      </c:pt>
                      <c:pt idx="25864">
                        <c:v>44832.265266203707</c:v>
                      </c:pt>
                      <c:pt idx="25865">
                        <c:v>44832.265277777777</c:v>
                      </c:pt>
                      <c:pt idx="25866">
                        <c:v>44832.265300925923</c:v>
                      </c:pt>
                      <c:pt idx="25867">
                        <c:v>44832.2653125</c:v>
                      </c:pt>
                      <c:pt idx="25868">
                        <c:v>44832.265324074076</c:v>
                      </c:pt>
                      <c:pt idx="25869">
                        <c:v>44832.265335648146</c:v>
                      </c:pt>
                      <c:pt idx="25870">
                        <c:v>44832.265347222223</c:v>
                      </c:pt>
                      <c:pt idx="25871">
                        <c:v>44832.2653587963</c:v>
                      </c:pt>
                      <c:pt idx="25872">
                        <c:v>44832.265370370369</c:v>
                      </c:pt>
                      <c:pt idx="25873">
                        <c:v>44832.265381944446</c:v>
                      </c:pt>
                      <c:pt idx="25874">
                        <c:v>44832.265393518515</c:v>
                      </c:pt>
                      <c:pt idx="25875">
                        <c:v>44832.265405092592</c:v>
                      </c:pt>
                      <c:pt idx="25876">
                        <c:v>44832.265416666669</c:v>
                      </c:pt>
                      <c:pt idx="25877">
                        <c:v>44832.265428240738</c:v>
                      </c:pt>
                      <c:pt idx="25878">
                        <c:v>44832.265439814815</c:v>
                      </c:pt>
                      <c:pt idx="25879">
                        <c:v>44832.265451388892</c:v>
                      </c:pt>
                      <c:pt idx="25880">
                        <c:v>44832.265462962961</c:v>
                      </c:pt>
                      <c:pt idx="25881">
                        <c:v>44832.265474537038</c:v>
                      </c:pt>
                      <c:pt idx="25882">
                        <c:v>44832.265486111108</c:v>
                      </c:pt>
                      <c:pt idx="25883">
                        <c:v>44832.265497685185</c:v>
                      </c:pt>
                      <c:pt idx="25884">
                        <c:v>44832.265509259261</c:v>
                      </c:pt>
                      <c:pt idx="25885">
                        <c:v>44832.265520833331</c:v>
                      </c:pt>
                      <c:pt idx="25886">
                        <c:v>44832.265532407408</c:v>
                      </c:pt>
                      <c:pt idx="25887">
                        <c:v>44832.265543981484</c:v>
                      </c:pt>
                      <c:pt idx="25888">
                        <c:v>44832.265555555554</c:v>
                      </c:pt>
                      <c:pt idx="25889">
                        <c:v>44832.265567129631</c:v>
                      </c:pt>
                      <c:pt idx="25890">
                        <c:v>44832.2655787037</c:v>
                      </c:pt>
                      <c:pt idx="25891">
                        <c:v>44832.265590277777</c:v>
                      </c:pt>
                      <c:pt idx="25892">
                        <c:v>44832.265601851854</c:v>
                      </c:pt>
                      <c:pt idx="25893">
                        <c:v>44832.265613425923</c:v>
                      </c:pt>
                      <c:pt idx="25894">
                        <c:v>44832.265625</c:v>
                      </c:pt>
                      <c:pt idx="25895">
                        <c:v>44832.265636574077</c:v>
                      </c:pt>
                      <c:pt idx="25896">
                        <c:v>44832.265648148146</c:v>
                      </c:pt>
                      <c:pt idx="25897">
                        <c:v>44832.265659722223</c:v>
                      </c:pt>
                      <c:pt idx="25898">
                        <c:v>44832.2656712963</c:v>
                      </c:pt>
                      <c:pt idx="25899">
                        <c:v>44832.265682870369</c:v>
                      </c:pt>
                      <c:pt idx="25900">
                        <c:v>44832.265694444446</c:v>
                      </c:pt>
                      <c:pt idx="25901">
                        <c:v>44832.265706018516</c:v>
                      </c:pt>
                      <c:pt idx="25902">
                        <c:v>44832.265717592592</c:v>
                      </c:pt>
                      <c:pt idx="25903">
                        <c:v>44832.265729166669</c:v>
                      </c:pt>
                      <c:pt idx="25904">
                        <c:v>44832.265740740739</c:v>
                      </c:pt>
                      <c:pt idx="25905">
                        <c:v>44832.265752314815</c:v>
                      </c:pt>
                      <c:pt idx="25906">
                        <c:v>44832.265763888892</c:v>
                      </c:pt>
                      <c:pt idx="25907">
                        <c:v>44832.265775462962</c:v>
                      </c:pt>
                      <c:pt idx="25908">
                        <c:v>44832.265787037039</c:v>
                      </c:pt>
                      <c:pt idx="25909">
                        <c:v>44832.265798611108</c:v>
                      </c:pt>
                      <c:pt idx="25910">
                        <c:v>44832.265810185185</c:v>
                      </c:pt>
                      <c:pt idx="25911">
                        <c:v>44832.265821759262</c:v>
                      </c:pt>
                      <c:pt idx="25912">
                        <c:v>44832.265833333331</c:v>
                      </c:pt>
                      <c:pt idx="25913">
                        <c:v>44832.265844907408</c:v>
                      </c:pt>
                      <c:pt idx="25914">
                        <c:v>44832.265856481485</c:v>
                      </c:pt>
                      <c:pt idx="25915">
                        <c:v>44832.265868055554</c:v>
                      </c:pt>
                      <c:pt idx="25916">
                        <c:v>44832.265879629631</c:v>
                      </c:pt>
                      <c:pt idx="25917">
                        <c:v>44832.2658912037</c:v>
                      </c:pt>
                      <c:pt idx="25918">
                        <c:v>44832.265902777777</c:v>
                      </c:pt>
                      <c:pt idx="25919">
                        <c:v>44832.265914351854</c:v>
                      </c:pt>
                      <c:pt idx="25920">
                        <c:v>44832.265925925924</c:v>
                      </c:pt>
                      <c:pt idx="25921">
                        <c:v>44832.2659375</c:v>
                      </c:pt>
                      <c:pt idx="25922">
                        <c:v>44832.265949074077</c:v>
                      </c:pt>
                      <c:pt idx="25923">
                        <c:v>44832.265960648147</c:v>
                      </c:pt>
                      <c:pt idx="25924">
                        <c:v>44832.265972222223</c:v>
                      </c:pt>
                      <c:pt idx="25925">
                        <c:v>44832.265983796293</c:v>
                      </c:pt>
                      <c:pt idx="25926">
                        <c:v>44832.26599537037</c:v>
                      </c:pt>
                      <c:pt idx="25927">
                        <c:v>44832.266006944446</c:v>
                      </c:pt>
                      <c:pt idx="25928">
                        <c:v>44832.266018518516</c:v>
                      </c:pt>
                      <c:pt idx="25929">
                        <c:v>44832.266030092593</c:v>
                      </c:pt>
                      <c:pt idx="25930">
                        <c:v>44832.266041666669</c:v>
                      </c:pt>
                      <c:pt idx="25931">
                        <c:v>44832.266053240739</c:v>
                      </c:pt>
                      <c:pt idx="25932">
                        <c:v>44832.266064814816</c:v>
                      </c:pt>
                      <c:pt idx="25933">
                        <c:v>44832.266076388885</c:v>
                      </c:pt>
                      <c:pt idx="25934">
                        <c:v>44832.266087962962</c:v>
                      </c:pt>
                      <c:pt idx="25935">
                        <c:v>44832.266099537039</c:v>
                      </c:pt>
                      <c:pt idx="25936">
                        <c:v>44832.266111111108</c:v>
                      </c:pt>
                      <c:pt idx="25937">
                        <c:v>44832.266122685185</c:v>
                      </c:pt>
                      <c:pt idx="25938">
                        <c:v>44832.266134259262</c:v>
                      </c:pt>
                      <c:pt idx="25939">
                        <c:v>44832.266145833331</c:v>
                      </c:pt>
                      <c:pt idx="25940">
                        <c:v>44832.266157407408</c:v>
                      </c:pt>
                      <c:pt idx="25941">
                        <c:v>44832.266168981485</c:v>
                      </c:pt>
                      <c:pt idx="25942">
                        <c:v>44832.266180555554</c:v>
                      </c:pt>
                      <c:pt idx="25943">
                        <c:v>44832.266192129631</c:v>
                      </c:pt>
                      <c:pt idx="25944">
                        <c:v>44832.266203703701</c:v>
                      </c:pt>
                      <c:pt idx="25945">
                        <c:v>44832.266215277778</c:v>
                      </c:pt>
                      <c:pt idx="25946">
                        <c:v>44832.266226851854</c:v>
                      </c:pt>
                      <c:pt idx="25947">
                        <c:v>44832.266238425924</c:v>
                      </c:pt>
                      <c:pt idx="25948">
                        <c:v>44832.266250000001</c:v>
                      </c:pt>
                      <c:pt idx="25949">
                        <c:v>44832.266261574077</c:v>
                      </c:pt>
                      <c:pt idx="25950">
                        <c:v>44832.266273148147</c:v>
                      </c:pt>
                      <c:pt idx="25951">
                        <c:v>44832.266284722224</c:v>
                      </c:pt>
                      <c:pt idx="25952">
                        <c:v>44832.266296296293</c:v>
                      </c:pt>
                      <c:pt idx="25953">
                        <c:v>44832.26630787037</c:v>
                      </c:pt>
                      <c:pt idx="25954">
                        <c:v>44832.266319444447</c:v>
                      </c:pt>
                      <c:pt idx="25955">
                        <c:v>44832.266331018516</c:v>
                      </c:pt>
                      <c:pt idx="25956">
                        <c:v>44832.266342592593</c:v>
                      </c:pt>
                      <c:pt idx="25957">
                        <c:v>44832.26635416667</c:v>
                      </c:pt>
                      <c:pt idx="25958">
                        <c:v>44832.266365740739</c:v>
                      </c:pt>
                      <c:pt idx="25959">
                        <c:v>44832.266377314816</c:v>
                      </c:pt>
                      <c:pt idx="25960">
                        <c:v>44832.266388888886</c:v>
                      </c:pt>
                      <c:pt idx="25961">
                        <c:v>44832.266400462962</c:v>
                      </c:pt>
                      <c:pt idx="25962">
                        <c:v>44832.266412037039</c:v>
                      </c:pt>
                      <c:pt idx="25963">
                        <c:v>44832.266423611109</c:v>
                      </c:pt>
                      <c:pt idx="25964">
                        <c:v>44832.266435185185</c:v>
                      </c:pt>
                      <c:pt idx="25965">
                        <c:v>44832.266446759262</c:v>
                      </c:pt>
                      <c:pt idx="25966">
                        <c:v>44832.266458333332</c:v>
                      </c:pt>
                      <c:pt idx="25967">
                        <c:v>44832.266469907408</c:v>
                      </c:pt>
                      <c:pt idx="25968">
                        <c:v>44832.266481481478</c:v>
                      </c:pt>
                      <c:pt idx="25969">
                        <c:v>44832.266493055555</c:v>
                      </c:pt>
                      <c:pt idx="25970">
                        <c:v>44832.266504629632</c:v>
                      </c:pt>
                      <c:pt idx="25971">
                        <c:v>44832.266516203701</c:v>
                      </c:pt>
                      <c:pt idx="25972">
                        <c:v>44832.266527777778</c:v>
                      </c:pt>
                      <c:pt idx="25973">
                        <c:v>44832.266539351855</c:v>
                      </c:pt>
                      <c:pt idx="25974">
                        <c:v>44832.266550925924</c:v>
                      </c:pt>
                      <c:pt idx="25975">
                        <c:v>44832.266562500001</c:v>
                      </c:pt>
                      <c:pt idx="25976">
                        <c:v>44832.266574074078</c:v>
                      </c:pt>
                      <c:pt idx="25977">
                        <c:v>44832.266585648147</c:v>
                      </c:pt>
                      <c:pt idx="25978">
                        <c:v>44832.266597222224</c:v>
                      </c:pt>
                      <c:pt idx="25979">
                        <c:v>44832.266608796293</c:v>
                      </c:pt>
                      <c:pt idx="25980">
                        <c:v>44832.26662037037</c:v>
                      </c:pt>
                      <c:pt idx="25981">
                        <c:v>44832.266631944447</c:v>
                      </c:pt>
                      <c:pt idx="25982">
                        <c:v>44832.266643518517</c:v>
                      </c:pt>
                      <c:pt idx="25983">
                        <c:v>44832.266655092593</c:v>
                      </c:pt>
                      <c:pt idx="25984">
                        <c:v>44832.26666666667</c:v>
                      </c:pt>
                      <c:pt idx="25985">
                        <c:v>44832.26667824074</c:v>
                      </c:pt>
                      <c:pt idx="25986">
                        <c:v>44832.266689814816</c:v>
                      </c:pt>
                      <c:pt idx="25987">
                        <c:v>44832.266701388886</c:v>
                      </c:pt>
                      <c:pt idx="25988">
                        <c:v>44832.266712962963</c:v>
                      </c:pt>
                      <c:pt idx="25989">
                        <c:v>44832.266724537039</c:v>
                      </c:pt>
                      <c:pt idx="25990">
                        <c:v>44832.266736111109</c:v>
                      </c:pt>
                      <c:pt idx="25991">
                        <c:v>44832.266747685186</c:v>
                      </c:pt>
                      <c:pt idx="25992">
                        <c:v>44832.266759259262</c:v>
                      </c:pt>
                      <c:pt idx="25993">
                        <c:v>44832.266770833332</c:v>
                      </c:pt>
                      <c:pt idx="25994">
                        <c:v>44832.266782407409</c:v>
                      </c:pt>
                      <c:pt idx="25995">
                        <c:v>44832.266793981478</c:v>
                      </c:pt>
                      <c:pt idx="25996">
                        <c:v>44832.266805555555</c:v>
                      </c:pt>
                      <c:pt idx="25997">
                        <c:v>44832.266817129632</c:v>
                      </c:pt>
                      <c:pt idx="25998">
                        <c:v>44832.266828703701</c:v>
                      </c:pt>
                      <c:pt idx="25999">
                        <c:v>44832.266840277778</c:v>
                      </c:pt>
                      <c:pt idx="26000">
                        <c:v>44832.266851851855</c:v>
                      </c:pt>
                      <c:pt idx="26001">
                        <c:v>44832.266863425924</c:v>
                      </c:pt>
                      <c:pt idx="26002">
                        <c:v>44832.266875000001</c:v>
                      </c:pt>
                      <c:pt idx="26003">
                        <c:v>44832.266886574071</c:v>
                      </c:pt>
                      <c:pt idx="26004">
                        <c:v>44832.266898148147</c:v>
                      </c:pt>
                      <c:pt idx="26005">
                        <c:v>44832.266909722224</c:v>
                      </c:pt>
                      <c:pt idx="26006">
                        <c:v>44832.266921296294</c:v>
                      </c:pt>
                      <c:pt idx="26007">
                        <c:v>44832.266932870371</c:v>
                      </c:pt>
                      <c:pt idx="26008">
                        <c:v>44832.266944444447</c:v>
                      </c:pt>
                      <c:pt idx="26009">
                        <c:v>44832.266956018517</c:v>
                      </c:pt>
                      <c:pt idx="26010">
                        <c:v>44832.266967592594</c:v>
                      </c:pt>
                      <c:pt idx="26011">
                        <c:v>44832.266979166663</c:v>
                      </c:pt>
                      <c:pt idx="26012">
                        <c:v>44832.26699074074</c:v>
                      </c:pt>
                      <c:pt idx="26013">
                        <c:v>44832.267002314817</c:v>
                      </c:pt>
                      <c:pt idx="26014">
                        <c:v>44832.267013888886</c:v>
                      </c:pt>
                      <c:pt idx="26015">
                        <c:v>44832.267025462963</c:v>
                      </c:pt>
                      <c:pt idx="26016">
                        <c:v>44832.26703703704</c:v>
                      </c:pt>
                      <c:pt idx="26017">
                        <c:v>44832.267048611109</c:v>
                      </c:pt>
                      <c:pt idx="26018">
                        <c:v>44832.267060185186</c:v>
                      </c:pt>
                      <c:pt idx="26019">
                        <c:v>44832.267071759263</c:v>
                      </c:pt>
                      <c:pt idx="26020">
                        <c:v>44832.267083333332</c:v>
                      </c:pt>
                      <c:pt idx="26021">
                        <c:v>44832.267094907409</c:v>
                      </c:pt>
                      <c:pt idx="26022">
                        <c:v>44832.267106481479</c:v>
                      </c:pt>
                      <c:pt idx="26023">
                        <c:v>44832.267118055555</c:v>
                      </c:pt>
                      <c:pt idx="26024">
                        <c:v>44832.267129629632</c:v>
                      </c:pt>
                      <c:pt idx="26025">
                        <c:v>44832.267141203702</c:v>
                      </c:pt>
                      <c:pt idx="26026">
                        <c:v>44832.267152777778</c:v>
                      </c:pt>
                      <c:pt idx="26027">
                        <c:v>44832.267164351855</c:v>
                      </c:pt>
                      <c:pt idx="26028">
                        <c:v>44832.267175925925</c:v>
                      </c:pt>
                      <c:pt idx="26029">
                        <c:v>44832.267187500001</c:v>
                      </c:pt>
                      <c:pt idx="26030">
                        <c:v>44832.267199074071</c:v>
                      </c:pt>
                      <c:pt idx="26031">
                        <c:v>44832.267210648148</c:v>
                      </c:pt>
                      <c:pt idx="26032">
                        <c:v>44832.267222222225</c:v>
                      </c:pt>
                      <c:pt idx="26033">
                        <c:v>44832.267233796294</c:v>
                      </c:pt>
                      <c:pt idx="26034">
                        <c:v>44832.267245370371</c:v>
                      </c:pt>
                      <c:pt idx="26035">
                        <c:v>44832.267256944448</c:v>
                      </c:pt>
                      <c:pt idx="26036">
                        <c:v>44832.267268518517</c:v>
                      </c:pt>
                      <c:pt idx="26037">
                        <c:v>44832.267280092594</c:v>
                      </c:pt>
                      <c:pt idx="26038">
                        <c:v>44832.267291666663</c:v>
                      </c:pt>
                      <c:pt idx="26039">
                        <c:v>44832.26730324074</c:v>
                      </c:pt>
                      <c:pt idx="26040">
                        <c:v>44832.267314814817</c:v>
                      </c:pt>
                      <c:pt idx="26041">
                        <c:v>44832.267326388886</c:v>
                      </c:pt>
                      <c:pt idx="26042">
                        <c:v>44832.267337962963</c:v>
                      </c:pt>
                      <c:pt idx="26043">
                        <c:v>44832.26734953704</c:v>
                      </c:pt>
                      <c:pt idx="26044">
                        <c:v>44832.267361111109</c:v>
                      </c:pt>
                      <c:pt idx="26045">
                        <c:v>44832.267372685186</c:v>
                      </c:pt>
                      <c:pt idx="26046">
                        <c:v>44832.267384259256</c:v>
                      </c:pt>
                      <c:pt idx="26047">
                        <c:v>44832.267395833333</c:v>
                      </c:pt>
                      <c:pt idx="26048">
                        <c:v>44832.267407407409</c:v>
                      </c:pt>
                      <c:pt idx="26049">
                        <c:v>44832.267418981479</c:v>
                      </c:pt>
                      <c:pt idx="26050">
                        <c:v>44832.267430555556</c:v>
                      </c:pt>
                      <c:pt idx="26051">
                        <c:v>44832.267442129632</c:v>
                      </c:pt>
                      <c:pt idx="26052">
                        <c:v>44832.267453703702</c:v>
                      </c:pt>
                      <c:pt idx="26053">
                        <c:v>44832.267465277779</c:v>
                      </c:pt>
                      <c:pt idx="26054">
                        <c:v>44832.267476851855</c:v>
                      </c:pt>
                      <c:pt idx="26055">
                        <c:v>44832.267500000002</c:v>
                      </c:pt>
                      <c:pt idx="26056">
                        <c:v>44832.267511574071</c:v>
                      </c:pt>
                      <c:pt idx="26057">
                        <c:v>44832.267523148148</c:v>
                      </c:pt>
                      <c:pt idx="26058">
                        <c:v>44832.267534722225</c:v>
                      </c:pt>
                      <c:pt idx="26059">
                        <c:v>44832.267546296294</c:v>
                      </c:pt>
                      <c:pt idx="26060">
                        <c:v>44832.267557870371</c:v>
                      </c:pt>
                      <c:pt idx="26061">
                        <c:v>44832.267569444448</c:v>
                      </c:pt>
                      <c:pt idx="26062">
                        <c:v>44832.267581018517</c:v>
                      </c:pt>
                      <c:pt idx="26063">
                        <c:v>44832.267592592594</c:v>
                      </c:pt>
                      <c:pt idx="26064">
                        <c:v>44832.267604166664</c:v>
                      </c:pt>
                      <c:pt idx="26065">
                        <c:v>44832.26761574074</c:v>
                      </c:pt>
                      <c:pt idx="26066">
                        <c:v>44832.267627314817</c:v>
                      </c:pt>
                      <c:pt idx="26067">
                        <c:v>44832.267638888887</c:v>
                      </c:pt>
                      <c:pt idx="26068">
                        <c:v>44832.267650462964</c:v>
                      </c:pt>
                      <c:pt idx="26069">
                        <c:v>44832.26766203704</c:v>
                      </c:pt>
                      <c:pt idx="26070">
                        <c:v>44832.26767361111</c:v>
                      </c:pt>
                      <c:pt idx="26071">
                        <c:v>44832.267685185187</c:v>
                      </c:pt>
                      <c:pt idx="26072">
                        <c:v>44832.267696759256</c:v>
                      </c:pt>
                      <c:pt idx="26073">
                        <c:v>44832.267708333333</c:v>
                      </c:pt>
                      <c:pt idx="26074">
                        <c:v>44832.26771990741</c:v>
                      </c:pt>
                      <c:pt idx="26075">
                        <c:v>44832.267731481479</c:v>
                      </c:pt>
                      <c:pt idx="26076">
                        <c:v>44832.267743055556</c:v>
                      </c:pt>
                      <c:pt idx="26077">
                        <c:v>44832.267754629633</c:v>
                      </c:pt>
                      <c:pt idx="26078">
                        <c:v>44832.267766203702</c:v>
                      </c:pt>
                      <c:pt idx="26079">
                        <c:v>44832.267777777779</c:v>
                      </c:pt>
                      <c:pt idx="26080">
                        <c:v>44832.267789351848</c:v>
                      </c:pt>
                      <c:pt idx="26081">
                        <c:v>44832.267800925925</c:v>
                      </c:pt>
                      <c:pt idx="26082">
                        <c:v>44832.267812500002</c:v>
                      </c:pt>
                      <c:pt idx="26083">
                        <c:v>44832.267824074072</c:v>
                      </c:pt>
                      <c:pt idx="26084">
                        <c:v>44832.267835648148</c:v>
                      </c:pt>
                      <c:pt idx="26085">
                        <c:v>44832.267847222225</c:v>
                      </c:pt>
                      <c:pt idx="26086">
                        <c:v>44832.267858796295</c:v>
                      </c:pt>
                      <c:pt idx="26087">
                        <c:v>44832.267870370371</c:v>
                      </c:pt>
                      <c:pt idx="26088">
                        <c:v>44832.267881944441</c:v>
                      </c:pt>
                      <c:pt idx="26089">
                        <c:v>44832.267893518518</c:v>
                      </c:pt>
                      <c:pt idx="26090">
                        <c:v>44832.267905092594</c:v>
                      </c:pt>
                      <c:pt idx="26091">
                        <c:v>44832.267916666664</c:v>
                      </c:pt>
                      <c:pt idx="26092">
                        <c:v>44832.267928240741</c:v>
                      </c:pt>
                      <c:pt idx="26093">
                        <c:v>44832.267939814818</c:v>
                      </c:pt>
                      <c:pt idx="26094">
                        <c:v>44832.267951388887</c:v>
                      </c:pt>
                      <c:pt idx="26095">
                        <c:v>44832.267962962964</c:v>
                      </c:pt>
                      <c:pt idx="26096">
                        <c:v>44832.267974537041</c:v>
                      </c:pt>
                      <c:pt idx="26097">
                        <c:v>44832.26798611111</c:v>
                      </c:pt>
                      <c:pt idx="26098">
                        <c:v>44832.267997685187</c:v>
                      </c:pt>
                      <c:pt idx="26099">
                        <c:v>44832.268009259256</c:v>
                      </c:pt>
                      <c:pt idx="26100">
                        <c:v>44832.268020833333</c:v>
                      </c:pt>
                      <c:pt idx="26101">
                        <c:v>44832.26803240741</c:v>
                      </c:pt>
                      <c:pt idx="26102">
                        <c:v>44832.268043981479</c:v>
                      </c:pt>
                      <c:pt idx="26103">
                        <c:v>44832.268055555556</c:v>
                      </c:pt>
                      <c:pt idx="26104">
                        <c:v>44832.268067129633</c:v>
                      </c:pt>
                      <c:pt idx="26105">
                        <c:v>44832.268078703702</c:v>
                      </c:pt>
                      <c:pt idx="26106">
                        <c:v>44832.268090277779</c:v>
                      </c:pt>
                      <c:pt idx="26107">
                        <c:v>44832.268101851849</c:v>
                      </c:pt>
                      <c:pt idx="26108">
                        <c:v>44832.268113425926</c:v>
                      </c:pt>
                      <c:pt idx="26109">
                        <c:v>44832.268125000002</c:v>
                      </c:pt>
                      <c:pt idx="26110">
                        <c:v>44832.268136574072</c:v>
                      </c:pt>
                      <c:pt idx="26111">
                        <c:v>44832.268148148149</c:v>
                      </c:pt>
                      <c:pt idx="26112">
                        <c:v>44832.268159722225</c:v>
                      </c:pt>
                      <c:pt idx="26113">
                        <c:v>44832.268171296295</c:v>
                      </c:pt>
                      <c:pt idx="26114">
                        <c:v>44832.268182870372</c:v>
                      </c:pt>
                      <c:pt idx="26115">
                        <c:v>44832.268194444441</c:v>
                      </c:pt>
                      <c:pt idx="26116">
                        <c:v>44832.268206018518</c:v>
                      </c:pt>
                      <c:pt idx="26117">
                        <c:v>44832.268217592595</c:v>
                      </c:pt>
                      <c:pt idx="26118">
                        <c:v>44832.268229166664</c:v>
                      </c:pt>
                      <c:pt idx="26119">
                        <c:v>44832.268240740741</c:v>
                      </c:pt>
                      <c:pt idx="26120">
                        <c:v>44832.268252314818</c:v>
                      </c:pt>
                      <c:pt idx="26121">
                        <c:v>44832.268263888887</c:v>
                      </c:pt>
                      <c:pt idx="26122">
                        <c:v>44832.268275462964</c:v>
                      </c:pt>
                      <c:pt idx="26123">
                        <c:v>44832.268287037034</c:v>
                      </c:pt>
                      <c:pt idx="26124">
                        <c:v>44832.26829861111</c:v>
                      </c:pt>
                      <c:pt idx="26125">
                        <c:v>44832.268310185187</c:v>
                      </c:pt>
                      <c:pt idx="26126">
                        <c:v>44832.268321759257</c:v>
                      </c:pt>
                      <c:pt idx="26127">
                        <c:v>44832.268333333333</c:v>
                      </c:pt>
                      <c:pt idx="26128">
                        <c:v>44832.26834490741</c:v>
                      </c:pt>
                      <c:pt idx="26129">
                        <c:v>44832.26835648148</c:v>
                      </c:pt>
                      <c:pt idx="26130">
                        <c:v>44832.268368055556</c:v>
                      </c:pt>
                      <c:pt idx="26131">
                        <c:v>44832.268379629626</c:v>
                      </c:pt>
                      <c:pt idx="26132">
                        <c:v>44832.268391203703</c:v>
                      </c:pt>
                      <c:pt idx="26133">
                        <c:v>44832.26840277778</c:v>
                      </c:pt>
                      <c:pt idx="26134">
                        <c:v>44832.268414351849</c:v>
                      </c:pt>
                      <c:pt idx="26135">
                        <c:v>44832.268425925926</c:v>
                      </c:pt>
                      <c:pt idx="26136">
                        <c:v>44832.268437500003</c:v>
                      </c:pt>
                      <c:pt idx="26137">
                        <c:v>44832.268449074072</c:v>
                      </c:pt>
                      <c:pt idx="26138">
                        <c:v>44832.268460648149</c:v>
                      </c:pt>
                      <c:pt idx="26139">
                        <c:v>44832.268472222226</c:v>
                      </c:pt>
                      <c:pt idx="26140">
                        <c:v>44832.268483796295</c:v>
                      </c:pt>
                      <c:pt idx="26141">
                        <c:v>44832.268495370372</c:v>
                      </c:pt>
                      <c:pt idx="26142">
                        <c:v>44832.268506944441</c:v>
                      </c:pt>
                      <c:pt idx="26143">
                        <c:v>44832.268518518518</c:v>
                      </c:pt>
                      <c:pt idx="26144">
                        <c:v>44832.268530092595</c:v>
                      </c:pt>
                      <c:pt idx="26145">
                        <c:v>44832.268541666665</c:v>
                      </c:pt>
                      <c:pt idx="26146">
                        <c:v>44832.268553240741</c:v>
                      </c:pt>
                      <c:pt idx="26147">
                        <c:v>44832.268564814818</c:v>
                      </c:pt>
                      <c:pt idx="26148">
                        <c:v>44832.268576388888</c:v>
                      </c:pt>
                      <c:pt idx="26149">
                        <c:v>44832.268587962964</c:v>
                      </c:pt>
                      <c:pt idx="26150">
                        <c:v>44832.268599537034</c:v>
                      </c:pt>
                      <c:pt idx="26151">
                        <c:v>44832.268611111111</c:v>
                      </c:pt>
                      <c:pt idx="26152">
                        <c:v>44832.268622685187</c:v>
                      </c:pt>
                      <c:pt idx="26153">
                        <c:v>44832.268634259257</c:v>
                      </c:pt>
                      <c:pt idx="26154">
                        <c:v>44832.268645833334</c:v>
                      </c:pt>
                      <c:pt idx="26155">
                        <c:v>44832.268657407411</c:v>
                      </c:pt>
                      <c:pt idx="26156">
                        <c:v>44832.26866898148</c:v>
                      </c:pt>
                      <c:pt idx="26157">
                        <c:v>44832.268680555557</c:v>
                      </c:pt>
                      <c:pt idx="26158">
                        <c:v>44832.268692129626</c:v>
                      </c:pt>
                      <c:pt idx="26159">
                        <c:v>44832.268703703703</c:v>
                      </c:pt>
                      <c:pt idx="26160">
                        <c:v>44832.26871527778</c:v>
                      </c:pt>
                      <c:pt idx="26161">
                        <c:v>44832.268726851849</c:v>
                      </c:pt>
                      <c:pt idx="26162">
                        <c:v>44832.268738425926</c:v>
                      </c:pt>
                      <c:pt idx="26163">
                        <c:v>44832.268750000003</c:v>
                      </c:pt>
                      <c:pt idx="26164">
                        <c:v>44832.268761574072</c:v>
                      </c:pt>
                      <c:pt idx="26165">
                        <c:v>44832.268773148149</c:v>
                      </c:pt>
                      <c:pt idx="26166">
                        <c:v>44832.268784722219</c:v>
                      </c:pt>
                      <c:pt idx="26167">
                        <c:v>44832.268796296295</c:v>
                      </c:pt>
                      <c:pt idx="26168">
                        <c:v>44832.268807870372</c:v>
                      </c:pt>
                      <c:pt idx="26169">
                        <c:v>44832.268819444442</c:v>
                      </c:pt>
                      <c:pt idx="26170">
                        <c:v>44832.268831018519</c:v>
                      </c:pt>
                      <c:pt idx="26171">
                        <c:v>44832.268842592595</c:v>
                      </c:pt>
                      <c:pt idx="26172">
                        <c:v>44832.268854166665</c:v>
                      </c:pt>
                      <c:pt idx="26173">
                        <c:v>44832.268865740742</c:v>
                      </c:pt>
                      <c:pt idx="26174">
                        <c:v>44832.268877314818</c:v>
                      </c:pt>
                      <c:pt idx="26175">
                        <c:v>44832.268888888888</c:v>
                      </c:pt>
                      <c:pt idx="26176">
                        <c:v>44832.268900462965</c:v>
                      </c:pt>
                      <c:pt idx="26177">
                        <c:v>44832.268912037034</c:v>
                      </c:pt>
                      <c:pt idx="26178">
                        <c:v>44832.268923611111</c:v>
                      </c:pt>
                      <c:pt idx="26179">
                        <c:v>44832.268935185188</c:v>
                      </c:pt>
                      <c:pt idx="26180">
                        <c:v>44832.268946759257</c:v>
                      </c:pt>
                      <c:pt idx="26181">
                        <c:v>44832.268958333334</c:v>
                      </c:pt>
                      <c:pt idx="26182">
                        <c:v>44832.268969907411</c:v>
                      </c:pt>
                      <c:pt idx="26183">
                        <c:v>44832.26898148148</c:v>
                      </c:pt>
                      <c:pt idx="26184">
                        <c:v>44832.268993055557</c:v>
                      </c:pt>
                      <c:pt idx="26185">
                        <c:v>44832.269004629627</c:v>
                      </c:pt>
                      <c:pt idx="26186">
                        <c:v>44832.269016203703</c:v>
                      </c:pt>
                      <c:pt idx="26187">
                        <c:v>44832.26902777778</c:v>
                      </c:pt>
                      <c:pt idx="26188">
                        <c:v>44832.26903935185</c:v>
                      </c:pt>
                      <c:pt idx="26189">
                        <c:v>44832.269050925926</c:v>
                      </c:pt>
                      <c:pt idx="26190">
                        <c:v>44832.269062500003</c:v>
                      </c:pt>
                      <c:pt idx="26191">
                        <c:v>44832.269074074073</c:v>
                      </c:pt>
                      <c:pt idx="26192">
                        <c:v>44832.269085648149</c:v>
                      </c:pt>
                      <c:pt idx="26193">
                        <c:v>44832.269097222219</c:v>
                      </c:pt>
                      <c:pt idx="26194">
                        <c:v>44832.269108796296</c:v>
                      </c:pt>
                      <c:pt idx="26195">
                        <c:v>44832.269120370373</c:v>
                      </c:pt>
                      <c:pt idx="26196">
                        <c:v>44832.269131944442</c:v>
                      </c:pt>
                      <c:pt idx="26197">
                        <c:v>44832.269143518519</c:v>
                      </c:pt>
                      <c:pt idx="26198">
                        <c:v>44832.269155092596</c:v>
                      </c:pt>
                      <c:pt idx="26199">
                        <c:v>44832.269166666665</c:v>
                      </c:pt>
                      <c:pt idx="26200">
                        <c:v>44832.269178240742</c:v>
                      </c:pt>
                      <c:pt idx="26201">
                        <c:v>44832.269189814811</c:v>
                      </c:pt>
                      <c:pt idx="26202">
                        <c:v>44832.269201388888</c:v>
                      </c:pt>
                      <c:pt idx="26203">
                        <c:v>44832.269212962965</c:v>
                      </c:pt>
                      <c:pt idx="26204">
                        <c:v>44832.269224537034</c:v>
                      </c:pt>
                      <c:pt idx="26205">
                        <c:v>44832.269236111111</c:v>
                      </c:pt>
                      <c:pt idx="26206">
                        <c:v>44832.269247685188</c:v>
                      </c:pt>
                      <c:pt idx="26207">
                        <c:v>44832.269259259258</c:v>
                      </c:pt>
                      <c:pt idx="26208">
                        <c:v>44832.269270833334</c:v>
                      </c:pt>
                      <c:pt idx="26209">
                        <c:v>44832.269282407404</c:v>
                      </c:pt>
                      <c:pt idx="26210">
                        <c:v>44832.269293981481</c:v>
                      </c:pt>
                      <c:pt idx="26211">
                        <c:v>44832.269305555557</c:v>
                      </c:pt>
                      <c:pt idx="26212">
                        <c:v>44832.269317129627</c:v>
                      </c:pt>
                      <c:pt idx="26213">
                        <c:v>44832.269328703704</c:v>
                      </c:pt>
                      <c:pt idx="26214">
                        <c:v>44832.26934027778</c:v>
                      </c:pt>
                      <c:pt idx="26215">
                        <c:v>44832.26935185185</c:v>
                      </c:pt>
                      <c:pt idx="26216">
                        <c:v>44832.269363425927</c:v>
                      </c:pt>
                      <c:pt idx="26217">
                        <c:v>44832.269375000003</c:v>
                      </c:pt>
                      <c:pt idx="26218">
                        <c:v>44832.269386574073</c:v>
                      </c:pt>
                      <c:pt idx="26219">
                        <c:v>44832.26939814815</c:v>
                      </c:pt>
                      <c:pt idx="26220">
                        <c:v>44832.269409722219</c:v>
                      </c:pt>
                      <c:pt idx="26221">
                        <c:v>44832.269421296296</c:v>
                      </c:pt>
                      <c:pt idx="26222">
                        <c:v>44832.269432870373</c:v>
                      </c:pt>
                      <c:pt idx="26223">
                        <c:v>44832.269444444442</c:v>
                      </c:pt>
                      <c:pt idx="26224">
                        <c:v>44832.269456018519</c:v>
                      </c:pt>
                      <c:pt idx="26225">
                        <c:v>44832.269467592596</c:v>
                      </c:pt>
                      <c:pt idx="26226">
                        <c:v>44832.269479166665</c:v>
                      </c:pt>
                      <c:pt idx="26227">
                        <c:v>44832.269490740742</c:v>
                      </c:pt>
                      <c:pt idx="26228">
                        <c:v>44832.269502314812</c:v>
                      </c:pt>
                      <c:pt idx="26229">
                        <c:v>44832.269513888888</c:v>
                      </c:pt>
                      <c:pt idx="26230">
                        <c:v>44832.269525462965</c:v>
                      </c:pt>
                      <c:pt idx="26231">
                        <c:v>44832.269537037035</c:v>
                      </c:pt>
                      <c:pt idx="26232">
                        <c:v>44832.269548611112</c:v>
                      </c:pt>
                      <c:pt idx="26233">
                        <c:v>44832.269560185188</c:v>
                      </c:pt>
                      <c:pt idx="26234">
                        <c:v>44832.269571759258</c:v>
                      </c:pt>
                      <c:pt idx="26235">
                        <c:v>44832.269583333335</c:v>
                      </c:pt>
                      <c:pt idx="26236">
                        <c:v>44832.269594907404</c:v>
                      </c:pt>
                      <c:pt idx="26237">
                        <c:v>44832.269606481481</c:v>
                      </c:pt>
                      <c:pt idx="26238">
                        <c:v>44832.269618055558</c:v>
                      </c:pt>
                      <c:pt idx="26239">
                        <c:v>44832.269629629627</c:v>
                      </c:pt>
                      <c:pt idx="26240">
                        <c:v>44832.269641203704</c:v>
                      </c:pt>
                      <c:pt idx="26241">
                        <c:v>44832.269652777781</c:v>
                      </c:pt>
                      <c:pt idx="26242">
                        <c:v>44832.26966435185</c:v>
                      </c:pt>
                      <c:pt idx="26243">
                        <c:v>44832.269675925927</c:v>
                      </c:pt>
                      <c:pt idx="26244">
                        <c:v>44832.269687499997</c:v>
                      </c:pt>
                      <c:pt idx="26245">
                        <c:v>44832.269699074073</c:v>
                      </c:pt>
                      <c:pt idx="26246">
                        <c:v>44832.26971064815</c:v>
                      </c:pt>
                      <c:pt idx="26247">
                        <c:v>44832.26972222222</c:v>
                      </c:pt>
                      <c:pt idx="26248">
                        <c:v>44832.269733796296</c:v>
                      </c:pt>
                      <c:pt idx="26249">
                        <c:v>44832.269745370373</c:v>
                      </c:pt>
                      <c:pt idx="26250">
                        <c:v>44832.269756944443</c:v>
                      </c:pt>
                      <c:pt idx="26251">
                        <c:v>44832.269768518519</c:v>
                      </c:pt>
                      <c:pt idx="26252">
                        <c:v>44832.269780092596</c:v>
                      </c:pt>
                      <c:pt idx="26253">
                        <c:v>44832.269791666666</c:v>
                      </c:pt>
                      <c:pt idx="26254">
                        <c:v>44832.269803240742</c:v>
                      </c:pt>
                      <c:pt idx="26255">
                        <c:v>44832.269814814812</c:v>
                      </c:pt>
                      <c:pt idx="26256">
                        <c:v>44832.269826388889</c:v>
                      </c:pt>
                      <c:pt idx="26257">
                        <c:v>44832.269837962966</c:v>
                      </c:pt>
                      <c:pt idx="26258">
                        <c:v>44832.269849537035</c:v>
                      </c:pt>
                      <c:pt idx="26259">
                        <c:v>44832.269861111112</c:v>
                      </c:pt>
                      <c:pt idx="26260">
                        <c:v>44832.269872685189</c:v>
                      </c:pt>
                      <c:pt idx="26261">
                        <c:v>44832.269895833335</c:v>
                      </c:pt>
                      <c:pt idx="26262">
                        <c:v>44832.269907407404</c:v>
                      </c:pt>
                      <c:pt idx="26263">
                        <c:v>44832.269918981481</c:v>
                      </c:pt>
                      <c:pt idx="26264">
                        <c:v>44832.269930555558</c:v>
                      </c:pt>
                      <c:pt idx="26265">
                        <c:v>44832.269942129627</c:v>
                      </c:pt>
                      <c:pt idx="26266">
                        <c:v>44832.269953703704</c:v>
                      </c:pt>
                      <c:pt idx="26267">
                        <c:v>44832.269965277781</c:v>
                      </c:pt>
                      <c:pt idx="26268">
                        <c:v>44832.269976851851</c:v>
                      </c:pt>
                      <c:pt idx="26269">
                        <c:v>44832.269988425927</c:v>
                      </c:pt>
                      <c:pt idx="26270">
                        <c:v>44832.27</c:v>
                      </c:pt>
                      <c:pt idx="26271">
                        <c:v>44832.270011574074</c:v>
                      </c:pt>
                      <c:pt idx="26272">
                        <c:v>44832.27002314815</c:v>
                      </c:pt>
                      <c:pt idx="26273">
                        <c:v>44832.27003472222</c:v>
                      </c:pt>
                      <c:pt idx="26274">
                        <c:v>44832.270046296297</c:v>
                      </c:pt>
                      <c:pt idx="26275">
                        <c:v>44832.270057870373</c:v>
                      </c:pt>
                      <c:pt idx="26276">
                        <c:v>44832.270069444443</c:v>
                      </c:pt>
                      <c:pt idx="26277">
                        <c:v>44832.27008101852</c:v>
                      </c:pt>
                      <c:pt idx="26278">
                        <c:v>44832.270092592589</c:v>
                      </c:pt>
                      <c:pt idx="26279">
                        <c:v>44832.270104166666</c:v>
                      </c:pt>
                      <c:pt idx="26280">
                        <c:v>44832.270115740743</c:v>
                      </c:pt>
                      <c:pt idx="26281">
                        <c:v>44832.270127314812</c:v>
                      </c:pt>
                      <c:pt idx="26282">
                        <c:v>44832.270138888889</c:v>
                      </c:pt>
                      <c:pt idx="26283">
                        <c:v>44832.270150462966</c:v>
                      </c:pt>
                      <c:pt idx="26284">
                        <c:v>44832.270162037035</c:v>
                      </c:pt>
                      <c:pt idx="26285">
                        <c:v>44832.270173611112</c:v>
                      </c:pt>
                      <c:pt idx="26286">
                        <c:v>44832.270185185182</c:v>
                      </c:pt>
                      <c:pt idx="26287">
                        <c:v>44832.270196759258</c:v>
                      </c:pt>
                      <c:pt idx="26288">
                        <c:v>44832.270208333335</c:v>
                      </c:pt>
                      <c:pt idx="26289">
                        <c:v>44832.270219907405</c:v>
                      </c:pt>
                      <c:pt idx="26290">
                        <c:v>44832.270231481481</c:v>
                      </c:pt>
                      <c:pt idx="26291">
                        <c:v>44832.270243055558</c:v>
                      </c:pt>
                      <c:pt idx="26292">
                        <c:v>44832.270254629628</c:v>
                      </c:pt>
                      <c:pt idx="26293">
                        <c:v>44832.270266203705</c:v>
                      </c:pt>
                      <c:pt idx="26294">
                        <c:v>44832.270277777781</c:v>
                      </c:pt>
                      <c:pt idx="26295">
                        <c:v>44832.270289351851</c:v>
                      </c:pt>
                      <c:pt idx="26296">
                        <c:v>44832.270300925928</c:v>
                      </c:pt>
                      <c:pt idx="26297">
                        <c:v>44832.270312499997</c:v>
                      </c:pt>
                      <c:pt idx="26298">
                        <c:v>44832.270324074074</c:v>
                      </c:pt>
                      <c:pt idx="26299">
                        <c:v>44832.270335648151</c:v>
                      </c:pt>
                      <c:pt idx="26300">
                        <c:v>44832.27034722222</c:v>
                      </c:pt>
                      <c:pt idx="26301">
                        <c:v>44832.270358796297</c:v>
                      </c:pt>
                      <c:pt idx="26302">
                        <c:v>44832.270370370374</c:v>
                      </c:pt>
                      <c:pt idx="26303">
                        <c:v>44832.270381944443</c:v>
                      </c:pt>
                      <c:pt idx="26304">
                        <c:v>44832.27039351852</c:v>
                      </c:pt>
                      <c:pt idx="26305">
                        <c:v>44832.270405092589</c:v>
                      </c:pt>
                      <c:pt idx="26306">
                        <c:v>44832.270416666666</c:v>
                      </c:pt>
                      <c:pt idx="26307">
                        <c:v>44832.270428240743</c:v>
                      </c:pt>
                      <c:pt idx="26308">
                        <c:v>44832.270439814813</c:v>
                      </c:pt>
                      <c:pt idx="26309">
                        <c:v>44832.270451388889</c:v>
                      </c:pt>
                      <c:pt idx="26310">
                        <c:v>44832.270462962966</c:v>
                      </c:pt>
                      <c:pt idx="26311">
                        <c:v>44832.270474537036</c:v>
                      </c:pt>
                      <c:pt idx="26312">
                        <c:v>44832.270486111112</c:v>
                      </c:pt>
                      <c:pt idx="26313">
                        <c:v>44832.270497685182</c:v>
                      </c:pt>
                      <c:pt idx="26314">
                        <c:v>44832.270509259259</c:v>
                      </c:pt>
                      <c:pt idx="26315">
                        <c:v>44832.270520833335</c:v>
                      </c:pt>
                      <c:pt idx="26316">
                        <c:v>44832.270532407405</c:v>
                      </c:pt>
                      <c:pt idx="26317">
                        <c:v>44832.270543981482</c:v>
                      </c:pt>
                      <c:pt idx="26318">
                        <c:v>44832.270555555559</c:v>
                      </c:pt>
                      <c:pt idx="26319">
                        <c:v>44832.270567129628</c:v>
                      </c:pt>
                      <c:pt idx="26320">
                        <c:v>44832.270578703705</c:v>
                      </c:pt>
                      <c:pt idx="26321">
                        <c:v>44832.270590277774</c:v>
                      </c:pt>
                      <c:pt idx="26322">
                        <c:v>44832.270601851851</c:v>
                      </c:pt>
                      <c:pt idx="26323">
                        <c:v>44832.270613425928</c:v>
                      </c:pt>
                      <c:pt idx="26324">
                        <c:v>44832.270624999997</c:v>
                      </c:pt>
                      <c:pt idx="26325">
                        <c:v>44832.270636574074</c:v>
                      </c:pt>
                      <c:pt idx="26326">
                        <c:v>44832.270648148151</c:v>
                      </c:pt>
                      <c:pt idx="26327">
                        <c:v>44832.27065972222</c:v>
                      </c:pt>
                      <c:pt idx="26328">
                        <c:v>44832.270671296297</c:v>
                      </c:pt>
                      <c:pt idx="26329">
                        <c:v>44832.270682870374</c:v>
                      </c:pt>
                      <c:pt idx="26330">
                        <c:v>44832.270694444444</c:v>
                      </c:pt>
                      <c:pt idx="26331">
                        <c:v>44832.27070601852</c:v>
                      </c:pt>
                      <c:pt idx="26332">
                        <c:v>44832.27071759259</c:v>
                      </c:pt>
                      <c:pt idx="26333">
                        <c:v>44832.270729166667</c:v>
                      </c:pt>
                      <c:pt idx="26334">
                        <c:v>44832.270740740743</c:v>
                      </c:pt>
                      <c:pt idx="26335">
                        <c:v>44832.270752314813</c:v>
                      </c:pt>
                      <c:pt idx="26336">
                        <c:v>44832.27076388889</c:v>
                      </c:pt>
                      <c:pt idx="26337">
                        <c:v>44832.270775462966</c:v>
                      </c:pt>
                      <c:pt idx="26338">
                        <c:v>44832.270787037036</c:v>
                      </c:pt>
                      <c:pt idx="26339">
                        <c:v>44832.270798611113</c:v>
                      </c:pt>
                      <c:pt idx="26340">
                        <c:v>44832.270810185182</c:v>
                      </c:pt>
                      <c:pt idx="26341">
                        <c:v>44832.270821759259</c:v>
                      </c:pt>
                      <c:pt idx="26342">
                        <c:v>44832.270833333336</c:v>
                      </c:pt>
                      <c:pt idx="26343">
                        <c:v>44832.270844907405</c:v>
                      </c:pt>
                      <c:pt idx="26344">
                        <c:v>44832.270856481482</c:v>
                      </c:pt>
                      <c:pt idx="26345">
                        <c:v>44832.270868055559</c:v>
                      </c:pt>
                      <c:pt idx="26346">
                        <c:v>44832.270879629628</c:v>
                      </c:pt>
                      <c:pt idx="26347">
                        <c:v>44832.270891203705</c:v>
                      </c:pt>
                      <c:pt idx="26348">
                        <c:v>44832.270902777775</c:v>
                      </c:pt>
                      <c:pt idx="26349">
                        <c:v>44832.270914351851</c:v>
                      </c:pt>
                      <c:pt idx="26350">
                        <c:v>44832.270925925928</c:v>
                      </c:pt>
                      <c:pt idx="26351">
                        <c:v>44832.270937499998</c:v>
                      </c:pt>
                      <c:pt idx="26352">
                        <c:v>44832.270949074074</c:v>
                      </c:pt>
                      <c:pt idx="26353">
                        <c:v>44832.270960648151</c:v>
                      </c:pt>
                      <c:pt idx="26354">
                        <c:v>44832.270972222221</c:v>
                      </c:pt>
                      <c:pt idx="26355">
                        <c:v>44832.270983796298</c:v>
                      </c:pt>
                      <c:pt idx="26356">
                        <c:v>44832.270995370367</c:v>
                      </c:pt>
                      <c:pt idx="26357">
                        <c:v>44832.271006944444</c:v>
                      </c:pt>
                      <c:pt idx="26358">
                        <c:v>44832.271018518521</c:v>
                      </c:pt>
                      <c:pt idx="26359">
                        <c:v>44832.27103009259</c:v>
                      </c:pt>
                      <c:pt idx="26360">
                        <c:v>44832.271041666667</c:v>
                      </c:pt>
                      <c:pt idx="26361">
                        <c:v>44832.271053240744</c:v>
                      </c:pt>
                      <c:pt idx="26362">
                        <c:v>44832.271064814813</c:v>
                      </c:pt>
                      <c:pt idx="26363">
                        <c:v>44832.27107638889</c:v>
                      </c:pt>
                      <c:pt idx="26364">
                        <c:v>44832.271087962959</c:v>
                      </c:pt>
                      <c:pt idx="26365">
                        <c:v>44832.271099537036</c:v>
                      </c:pt>
                      <c:pt idx="26366">
                        <c:v>44832.271111111113</c:v>
                      </c:pt>
                      <c:pt idx="26367">
                        <c:v>44832.271122685182</c:v>
                      </c:pt>
                      <c:pt idx="26368">
                        <c:v>44832.271134259259</c:v>
                      </c:pt>
                      <c:pt idx="26369">
                        <c:v>44832.271145833336</c:v>
                      </c:pt>
                      <c:pt idx="26370">
                        <c:v>44832.271157407406</c:v>
                      </c:pt>
                      <c:pt idx="26371">
                        <c:v>44832.271168981482</c:v>
                      </c:pt>
                      <c:pt idx="26372">
                        <c:v>44832.271180555559</c:v>
                      </c:pt>
                      <c:pt idx="26373">
                        <c:v>44832.271192129629</c:v>
                      </c:pt>
                      <c:pt idx="26374">
                        <c:v>44832.271203703705</c:v>
                      </c:pt>
                      <c:pt idx="26375">
                        <c:v>44832.271215277775</c:v>
                      </c:pt>
                      <c:pt idx="26376">
                        <c:v>44832.271226851852</c:v>
                      </c:pt>
                      <c:pt idx="26377">
                        <c:v>44832.271238425928</c:v>
                      </c:pt>
                      <c:pt idx="26378">
                        <c:v>44832.271249999998</c:v>
                      </c:pt>
                      <c:pt idx="26379">
                        <c:v>44832.271261574075</c:v>
                      </c:pt>
                      <c:pt idx="26380">
                        <c:v>44832.271273148152</c:v>
                      </c:pt>
                      <c:pt idx="26381">
                        <c:v>44832.271284722221</c:v>
                      </c:pt>
                      <c:pt idx="26382">
                        <c:v>44832.271296296298</c:v>
                      </c:pt>
                      <c:pt idx="26383">
                        <c:v>44832.271307870367</c:v>
                      </c:pt>
                      <c:pt idx="26384">
                        <c:v>44832.271319444444</c:v>
                      </c:pt>
                      <c:pt idx="26385">
                        <c:v>44832.271331018521</c:v>
                      </c:pt>
                      <c:pt idx="26386">
                        <c:v>44832.27134259259</c:v>
                      </c:pt>
                      <c:pt idx="26387">
                        <c:v>44832.271354166667</c:v>
                      </c:pt>
                      <c:pt idx="26388">
                        <c:v>44832.271365740744</c:v>
                      </c:pt>
                      <c:pt idx="26389">
                        <c:v>44832.271377314813</c:v>
                      </c:pt>
                      <c:pt idx="26390">
                        <c:v>44832.27138888889</c:v>
                      </c:pt>
                      <c:pt idx="26391">
                        <c:v>44832.27140046296</c:v>
                      </c:pt>
                      <c:pt idx="26392">
                        <c:v>44832.271412037036</c:v>
                      </c:pt>
                      <c:pt idx="26393">
                        <c:v>44832.271423611113</c:v>
                      </c:pt>
                      <c:pt idx="26394">
                        <c:v>44832.271435185183</c:v>
                      </c:pt>
                      <c:pt idx="26395">
                        <c:v>44832.27144675926</c:v>
                      </c:pt>
                      <c:pt idx="26396">
                        <c:v>44832.271458333336</c:v>
                      </c:pt>
                      <c:pt idx="26397">
                        <c:v>44832.271469907406</c:v>
                      </c:pt>
                      <c:pt idx="26398">
                        <c:v>44832.271481481483</c:v>
                      </c:pt>
                      <c:pt idx="26399">
                        <c:v>44832.271493055552</c:v>
                      </c:pt>
                      <c:pt idx="26400">
                        <c:v>44832.271504629629</c:v>
                      </c:pt>
                      <c:pt idx="26401">
                        <c:v>44832.271516203706</c:v>
                      </c:pt>
                      <c:pt idx="26402">
                        <c:v>44832.271527777775</c:v>
                      </c:pt>
                      <c:pt idx="26403">
                        <c:v>44832.271539351852</c:v>
                      </c:pt>
                      <c:pt idx="26404">
                        <c:v>44832.271550925929</c:v>
                      </c:pt>
                      <c:pt idx="26405">
                        <c:v>44832.271562499998</c:v>
                      </c:pt>
                      <c:pt idx="26406">
                        <c:v>44832.271574074075</c:v>
                      </c:pt>
                      <c:pt idx="26407">
                        <c:v>44832.271585648145</c:v>
                      </c:pt>
                      <c:pt idx="26408">
                        <c:v>44832.271597222221</c:v>
                      </c:pt>
                      <c:pt idx="26409">
                        <c:v>44832.271608796298</c:v>
                      </c:pt>
                      <c:pt idx="26410">
                        <c:v>44832.271620370368</c:v>
                      </c:pt>
                      <c:pt idx="26411">
                        <c:v>44832.271631944444</c:v>
                      </c:pt>
                      <c:pt idx="26412">
                        <c:v>44832.271643518521</c:v>
                      </c:pt>
                      <c:pt idx="26413">
                        <c:v>44832.271655092591</c:v>
                      </c:pt>
                      <c:pt idx="26414">
                        <c:v>44832.271666666667</c:v>
                      </c:pt>
                      <c:pt idx="26415">
                        <c:v>44832.271678240744</c:v>
                      </c:pt>
                      <c:pt idx="26416">
                        <c:v>44832.271689814814</c:v>
                      </c:pt>
                      <c:pt idx="26417">
                        <c:v>44832.271701388891</c:v>
                      </c:pt>
                      <c:pt idx="26418">
                        <c:v>44832.27171296296</c:v>
                      </c:pt>
                      <c:pt idx="26419">
                        <c:v>44832.271724537037</c:v>
                      </c:pt>
                      <c:pt idx="26420">
                        <c:v>44832.271736111114</c:v>
                      </c:pt>
                      <c:pt idx="26421">
                        <c:v>44832.271747685183</c:v>
                      </c:pt>
                      <c:pt idx="26422">
                        <c:v>44832.27175925926</c:v>
                      </c:pt>
                      <c:pt idx="26423">
                        <c:v>44832.271770833337</c:v>
                      </c:pt>
                      <c:pt idx="26424">
                        <c:v>44832.271782407406</c:v>
                      </c:pt>
                      <c:pt idx="26425">
                        <c:v>44832.271793981483</c:v>
                      </c:pt>
                      <c:pt idx="26426">
                        <c:v>44832.271805555552</c:v>
                      </c:pt>
                      <c:pt idx="26427">
                        <c:v>44832.271817129629</c:v>
                      </c:pt>
                      <c:pt idx="26428">
                        <c:v>44832.271828703706</c:v>
                      </c:pt>
                      <c:pt idx="26429">
                        <c:v>44832.271840277775</c:v>
                      </c:pt>
                      <c:pt idx="26430">
                        <c:v>44832.271851851852</c:v>
                      </c:pt>
                      <c:pt idx="26431">
                        <c:v>44832.271863425929</c:v>
                      </c:pt>
                      <c:pt idx="26432">
                        <c:v>44832.271874999999</c:v>
                      </c:pt>
                      <c:pt idx="26433">
                        <c:v>44832.271886574075</c:v>
                      </c:pt>
                      <c:pt idx="26434">
                        <c:v>44832.271898148145</c:v>
                      </c:pt>
                      <c:pt idx="26435">
                        <c:v>44832.271909722222</c:v>
                      </c:pt>
                      <c:pt idx="26436">
                        <c:v>44832.271921296298</c:v>
                      </c:pt>
                      <c:pt idx="26437">
                        <c:v>44832.271932870368</c:v>
                      </c:pt>
                      <c:pt idx="26438">
                        <c:v>44832.271944444445</c:v>
                      </c:pt>
                      <c:pt idx="26439">
                        <c:v>44832.271956018521</c:v>
                      </c:pt>
                      <c:pt idx="26440">
                        <c:v>44832.271967592591</c:v>
                      </c:pt>
                      <c:pt idx="26441">
                        <c:v>44832.271979166668</c:v>
                      </c:pt>
                      <c:pt idx="26442">
                        <c:v>44832.271990740737</c:v>
                      </c:pt>
                      <c:pt idx="26443">
                        <c:v>44832.272002314814</c:v>
                      </c:pt>
                      <c:pt idx="26444">
                        <c:v>44832.272013888891</c:v>
                      </c:pt>
                      <c:pt idx="26445">
                        <c:v>44832.27202546296</c:v>
                      </c:pt>
                      <c:pt idx="26446">
                        <c:v>44832.272037037037</c:v>
                      </c:pt>
                      <c:pt idx="26447">
                        <c:v>44832.272048611114</c:v>
                      </c:pt>
                      <c:pt idx="26448">
                        <c:v>44832.272060185183</c:v>
                      </c:pt>
                      <c:pt idx="26449">
                        <c:v>44832.27207175926</c:v>
                      </c:pt>
                      <c:pt idx="26450">
                        <c:v>44832.272094907406</c:v>
                      </c:pt>
                      <c:pt idx="26451">
                        <c:v>44832.272106481483</c:v>
                      </c:pt>
                      <c:pt idx="26452">
                        <c:v>44832.272118055553</c:v>
                      </c:pt>
                      <c:pt idx="26453">
                        <c:v>44832.272129629629</c:v>
                      </c:pt>
                      <c:pt idx="26454">
                        <c:v>44832.272141203706</c:v>
                      </c:pt>
                      <c:pt idx="26455">
                        <c:v>44832.272141203706</c:v>
                      </c:pt>
                      <c:pt idx="26456">
                        <c:v>44832.272152777776</c:v>
                      </c:pt>
                      <c:pt idx="26457">
                        <c:v>44832.272164351853</c:v>
                      </c:pt>
                      <c:pt idx="26458">
                        <c:v>44832.272175925929</c:v>
                      </c:pt>
                      <c:pt idx="26459">
                        <c:v>44832.272187499999</c:v>
                      </c:pt>
                      <c:pt idx="26460">
                        <c:v>44832.272199074076</c:v>
                      </c:pt>
                      <c:pt idx="26461">
                        <c:v>44832.272210648145</c:v>
                      </c:pt>
                      <c:pt idx="26462">
                        <c:v>44832.272222222222</c:v>
                      </c:pt>
                      <c:pt idx="26463">
                        <c:v>44832.272233796299</c:v>
                      </c:pt>
                      <c:pt idx="26464">
                        <c:v>44832.272245370368</c:v>
                      </c:pt>
                      <c:pt idx="26465">
                        <c:v>44832.272256944445</c:v>
                      </c:pt>
                      <c:pt idx="26466">
                        <c:v>44832.272268518522</c:v>
                      </c:pt>
                      <c:pt idx="26467">
                        <c:v>44832.272291666668</c:v>
                      </c:pt>
                      <c:pt idx="26468">
                        <c:v>44832.272303240738</c:v>
                      </c:pt>
                      <c:pt idx="26469">
                        <c:v>44832.272314814814</c:v>
                      </c:pt>
                      <c:pt idx="26470">
                        <c:v>44832.272326388891</c:v>
                      </c:pt>
                      <c:pt idx="26471">
                        <c:v>44832.272337962961</c:v>
                      </c:pt>
                      <c:pt idx="26472">
                        <c:v>44832.272349537037</c:v>
                      </c:pt>
                      <c:pt idx="26473">
                        <c:v>44832.272361111114</c:v>
                      </c:pt>
                      <c:pt idx="26474">
                        <c:v>44832.272372685184</c:v>
                      </c:pt>
                      <c:pt idx="26475">
                        <c:v>44832.27238425926</c:v>
                      </c:pt>
                      <c:pt idx="26476">
                        <c:v>44832.27239583333</c:v>
                      </c:pt>
                      <c:pt idx="26477">
                        <c:v>44832.272407407407</c:v>
                      </c:pt>
                      <c:pt idx="26478">
                        <c:v>44832.272418981483</c:v>
                      </c:pt>
                      <c:pt idx="26479">
                        <c:v>44832.272430555553</c:v>
                      </c:pt>
                      <c:pt idx="26480">
                        <c:v>44832.27244212963</c:v>
                      </c:pt>
                      <c:pt idx="26481">
                        <c:v>44832.272453703707</c:v>
                      </c:pt>
                      <c:pt idx="26482">
                        <c:v>44832.272465277776</c:v>
                      </c:pt>
                      <c:pt idx="26483">
                        <c:v>44832.272476851853</c:v>
                      </c:pt>
                      <c:pt idx="26484">
                        <c:v>44832.272488425922</c:v>
                      </c:pt>
                      <c:pt idx="26485">
                        <c:v>44832.272499999999</c:v>
                      </c:pt>
                      <c:pt idx="26486">
                        <c:v>44832.272511574076</c:v>
                      </c:pt>
                      <c:pt idx="26487">
                        <c:v>44832.272523148145</c:v>
                      </c:pt>
                      <c:pt idx="26488">
                        <c:v>44832.272534722222</c:v>
                      </c:pt>
                      <c:pt idx="26489">
                        <c:v>44832.272546296299</c:v>
                      </c:pt>
                      <c:pt idx="26490">
                        <c:v>44832.272557870368</c:v>
                      </c:pt>
                      <c:pt idx="26491">
                        <c:v>44832.272569444445</c:v>
                      </c:pt>
                      <c:pt idx="26492">
                        <c:v>44832.272581018522</c:v>
                      </c:pt>
                      <c:pt idx="26493">
                        <c:v>44832.272592592592</c:v>
                      </c:pt>
                      <c:pt idx="26494">
                        <c:v>44832.272604166668</c:v>
                      </c:pt>
                      <c:pt idx="26495">
                        <c:v>44832.272615740738</c:v>
                      </c:pt>
                      <c:pt idx="26496">
                        <c:v>44832.272627314815</c:v>
                      </c:pt>
                      <c:pt idx="26497">
                        <c:v>44832.272638888891</c:v>
                      </c:pt>
                      <c:pt idx="26498">
                        <c:v>44832.272650462961</c:v>
                      </c:pt>
                      <c:pt idx="26499">
                        <c:v>44832.272662037038</c:v>
                      </c:pt>
                      <c:pt idx="26500">
                        <c:v>44832.272673611114</c:v>
                      </c:pt>
                      <c:pt idx="26501">
                        <c:v>44832.272685185184</c:v>
                      </c:pt>
                      <c:pt idx="26502">
                        <c:v>44832.272696759261</c:v>
                      </c:pt>
                      <c:pt idx="26503">
                        <c:v>44832.27270833333</c:v>
                      </c:pt>
                      <c:pt idx="26504">
                        <c:v>44832.272719907407</c:v>
                      </c:pt>
                      <c:pt idx="26505">
                        <c:v>44832.272731481484</c:v>
                      </c:pt>
                      <c:pt idx="26506">
                        <c:v>44832.272743055553</c:v>
                      </c:pt>
                      <c:pt idx="26507">
                        <c:v>44832.27275462963</c:v>
                      </c:pt>
                      <c:pt idx="26508">
                        <c:v>44832.272766203707</c:v>
                      </c:pt>
                      <c:pt idx="26509">
                        <c:v>44832.272777777776</c:v>
                      </c:pt>
                      <c:pt idx="26510">
                        <c:v>44832.272789351853</c:v>
                      </c:pt>
                      <c:pt idx="26511">
                        <c:v>44832.272800925923</c:v>
                      </c:pt>
                      <c:pt idx="26512">
                        <c:v>44832.272812499999</c:v>
                      </c:pt>
                      <c:pt idx="26513">
                        <c:v>44832.272824074076</c:v>
                      </c:pt>
                      <c:pt idx="26514">
                        <c:v>44832.272835648146</c:v>
                      </c:pt>
                      <c:pt idx="26515">
                        <c:v>44832.272847222222</c:v>
                      </c:pt>
                      <c:pt idx="26516">
                        <c:v>44832.272858796299</c:v>
                      </c:pt>
                      <c:pt idx="26517">
                        <c:v>44832.272870370369</c:v>
                      </c:pt>
                      <c:pt idx="26518">
                        <c:v>44832.272881944446</c:v>
                      </c:pt>
                      <c:pt idx="26519">
                        <c:v>44832.272893518515</c:v>
                      </c:pt>
                      <c:pt idx="26520">
                        <c:v>44832.272905092592</c:v>
                      </c:pt>
                      <c:pt idx="26521">
                        <c:v>44832.272916666669</c:v>
                      </c:pt>
                      <c:pt idx="26522">
                        <c:v>44832.272928240738</c:v>
                      </c:pt>
                      <c:pt idx="26523">
                        <c:v>44832.272939814815</c:v>
                      </c:pt>
                      <c:pt idx="26524">
                        <c:v>44832.272951388892</c:v>
                      </c:pt>
                      <c:pt idx="26525">
                        <c:v>44832.272962962961</c:v>
                      </c:pt>
                      <c:pt idx="26526">
                        <c:v>44832.272974537038</c:v>
                      </c:pt>
                      <c:pt idx="26527">
                        <c:v>44832.272986111115</c:v>
                      </c:pt>
                      <c:pt idx="26528">
                        <c:v>44832.272997685184</c:v>
                      </c:pt>
                      <c:pt idx="26529">
                        <c:v>44832.273009259261</c:v>
                      </c:pt>
                      <c:pt idx="26530">
                        <c:v>44832.273020833331</c:v>
                      </c:pt>
                      <c:pt idx="26531">
                        <c:v>44832.273032407407</c:v>
                      </c:pt>
                      <c:pt idx="26532">
                        <c:v>44832.273043981484</c:v>
                      </c:pt>
                      <c:pt idx="26533">
                        <c:v>44832.273055555554</c:v>
                      </c:pt>
                      <c:pt idx="26534">
                        <c:v>44832.27306712963</c:v>
                      </c:pt>
                      <c:pt idx="26535">
                        <c:v>44832.273078703707</c:v>
                      </c:pt>
                      <c:pt idx="26536">
                        <c:v>44832.273090277777</c:v>
                      </c:pt>
                      <c:pt idx="26537">
                        <c:v>44832.273101851853</c:v>
                      </c:pt>
                      <c:pt idx="26538">
                        <c:v>44832.273113425923</c:v>
                      </c:pt>
                      <c:pt idx="26539">
                        <c:v>44832.273125</c:v>
                      </c:pt>
                      <c:pt idx="26540">
                        <c:v>44832.273136574076</c:v>
                      </c:pt>
                      <c:pt idx="26541">
                        <c:v>44832.273148148146</c:v>
                      </c:pt>
                      <c:pt idx="26542">
                        <c:v>44832.273159722223</c:v>
                      </c:pt>
                      <c:pt idx="26543">
                        <c:v>44832.2731712963</c:v>
                      </c:pt>
                      <c:pt idx="26544">
                        <c:v>44832.273182870369</c:v>
                      </c:pt>
                      <c:pt idx="26545">
                        <c:v>44832.273194444446</c:v>
                      </c:pt>
                      <c:pt idx="26546">
                        <c:v>44832.273206018515</c:v>
                      </c:pt>
                      <c:pt idx="26547">
                        <c:v>44832.273217592592</c:v>
                      </c:pt>
                      <c:pt idx="26548">
                        <c:v>44832.273229166669</c:v>
                      </c:pt>
                      <c:pt idx="26549">
                        <c:v>44832.273240740738</c:v>
                      </c:pt>
                      <c:pt idx="26550">
                        <c:v>44832.273252314815</c:v>
                      </c:pt>
                      <c:pt idx="26551">
                        <c:v>44832.273263888892</c:v>
                      </c:pt>
                      <c:pt idx="26552">
                        <c:v>44832.273275462961</c:v>
                      </c:pt>
                      <c:pt idx="26553">
                        <c:v>44832.273287037038</c:v>
                      </c:pt>
                      <c:pt idx="26554">
                        <c:v>44832.273298611108</c:v>
                      </c:pt>
                      <c:pt idx="26555">
                        <c:v>44832.273310185185</c:v>
                      </c:pt>
                      <c:pt idx="26556">
                        <c:v>44832.273321759261</c:v>
                      </c:pt>
                      <c:pt idx="26557">
                        <c:v>44832.273333333331</c:v>
                      </c:pt>
                      <c:pt idx="26558">
                        <c:v>44832.273344907408</c:v>
                      </c:pt>
                      <c:pt idx="26559">
                        <c:v>44832.273356481484</c:v>
                      </c:pt>
                      <c:pt idx="26560">
                        <c:v>44832.273368055554</c:v>
                      </c:pt>
                      <c:pt idx="26561">
                        <c:v>44832.273379629631</c:v>
                      </c:pt>
                      <c:pt idx="26562">
                        <c:v>44832.2733912037</c:v>
                      </c:pt>
                      <c:pt idx="26563">
                        <c:v>44832.273402777777</c:v>
                      </c:pt>
                      <c:pt idx="26564">
                        <c:v>44832.273414351854</c:v>
                      </c:pt>
                      <c:pt idx="26565">
                        <c:v>44832.273425925923</c:v>
                      </c:pt>
                      <c:pt idx="26566">
                        <c:v>44832.2734375</c:v>
                      </c:pt>
                      <c:pt idx="26567">
                        <c:v>44832.273449074077</c:v>
                      </c:pt>
                      <c:pt idx="26568">
                        <c:v>44832.273460648146</c:v>
                      </c:pt>
                      <c:pt idx="26569">
                        <c:v>44832.273472222223</c:v>
                      </c:pt>
                      <c:pt idx="26570">
                        <c:v>44832.2734837963</c:v>
                      </c:pt>
                      <c:pt idx="26571">
                        <c:v>44832.273495370369</c:v>
                      </c:pt>
                      <c:pt idx="26572">
                        <c:v>44832.273506944446</c:v>
                      </c:pt>
                      <c:pt idx="26573">
                        <c:v>44832.273518518516</c:v>
                      </c:pt>
                      <c:pt idx="26574">
                        <c:v>44832.273530092592</c:v>
                      </c:pt>
                      <c:pt idx="26575">
                        <c:v>44832.273541666669</c:v>
                      </c:pt>
                      <c:pt idx="26576">
                        <c:v>44832.273553240739</c:v>
                      </c:pt>
                      <c:pt idx="26577">
                        <c:v>44832.273564814815</c:v>
                      </c:pt>
                      <c:pt idx="26578">
                        <c:v>44832.273576388892</c:v>
                      </c:pt>
                      <c:pt idx="26579">
                        <c:v>44832.273587962962</c:v>
                      </c:pt>
                      <c:pt idx="26580">
                        <c:v>44832.273599537039</c:v>
                      </c:pt>
                      <c:pt idx="26581">
                        <c:v>44832.273611111108</c:v>
                      </c:pt>
                      <c:pt idx="26582">
                        <c:v>44832.273622685185</c:v>
                      </c:pt>
                      <c:pt idx="26583">
                        <c:v>44832.273634259262</c:v>
                      </c:pt>
                      <c:pt idx="26584">
                        <c:v>44832.273645833331</c:v>
                      </c:pt>
                      <c:pt idx="26585">
                        <c:v>44832.273657407408</c:v>
                      </c:pt>
                      <c:pt idx="26586">
                        <c:v>44832.273668981485</c:v>
                      </c:pt>
                      <c:pt idx="26587">
                        <c:v>44832.273680555554</c:v>
                      </c:pt>
                      <c:pt idx="26588">
                        <c:v>44832.273692129631</c:v>
                      </c:pt>
                      <c:pt idx="26589">
                        <c:v>44832.2737037037</c:v>
                      </c:pt>
                      <c:pt idx="26590">
                        <c:v>44832.273715277777</c:v>
                      </c:pt>
                      <c:pt idx="26591">
                        <c:v>44832.273726851854</c:v>
                      </c:pt>
                      <c:pt idx="26592">
                        <c:v>44832.273738425924</c:v>
                      </c:pt>
                      <c:pt idx="26593">
                        <c:v>44832.27375</c:v>
                      </c:pt>
                      <c:pt idx="26594">
                        <c:v>44832.273761574077</c:v>
                      </c:pt>
                      <c:pt idx="26595">
                        <c:v>44832.273773148147</c:v>
                      </c:pt>
                      <c:pt idx="26596">
                        <c:v>44832.273784722223</c:v>
                      </c:pt>
                      <c:pt idx="26597">
                        <c:v>44832.273796296293</c:v>
                      </c:pt>
                      <c:pt idx="26598">
                        <c:v>44832.27380787037</c:v>
                      </c:pt>
                      <c:pt idx="26599">
                        <c:v>44832.273819444446</c:v>
                      </c:pt>
                      <c:pt idx="26600">
                        <c:v>44832.273831018516</c:v>
                      </c:pt>
                      <c:pt idx="26601">
                        <c:v>44832.273842592593</c:v>
                      </c:pt>
                      <c:pt idx="26602">
                        <c:v>44832.273854166669</c:v>
                      </c:pt>
                      <c:pt idx="26603">
                        <c:v>44832.273865740739</c:v>
                      </c:pt>
                      <c:pt idx="26604">
                        <c:v>44832.273877314816</c:v>
                      </c:pt>
                      <c:pt idx="26605">
                        <c:v>44832.273888888885</c:v>
                      </c:pt>
                      <c:pt idx="26606">
                        <c:v>44832.273900462962</c:v>
                      </c:pt>
                      <c:pt idx="26607">
                        <c:v>44832.273912037039</c:v>
                      </c:pt>
                      <c:pt idx="26608">
                        <c:v>44832.273923611108</c:v>
                      </c:pt>
                      <c:pt idx="26609">
                        <c:v>44832.273935185185</c:v>
                      </c:pt>
                      <c:pt idx="26610">
                        <c:v>44832.273946759262</c:v>
                      </c:pt>
                      <c:pt idx="26611">
                        <c:v>44832.273958333331</c:v>
                      </c:pt>
                      <c:pt idx="26612">
                        <c:v>44832.273969907408</c:v>
                      </c:pt>
                      <c:pt idx="26613">
                        <c:v>44832.273981481485</c:v>
                      </c:pt>
                      <c:pt idx="26614">
                        <c:v>44832.273993055554</c:v>
                      </c:pt>
                      <c:pt idx="26615">
                        <c:v>44832.274004629631</c:v>
                      </c:pt>
                      <c:pt idx="26616">
                        <c:v>44832.274016203701</c:v>
                      </c:pt>
                      <c:pt idx="26617">
                        <c:v>44832.274027777778</c:v>
                      </c:pt>
                      <c:pt idx="26618">
                        <c:v>44832.274039351854</c:v>
                      </c:pt>
                      <c:pt idx="26619">
                        <c:v>44832.274050925924</c:v>
                      </c:pt>
                      <c:pt idx="26620">
                        <c:v>44832.274062500001</c:v>
                      </c:pt>
                      <c:pt idx="26621">
                        <c:v>44832.274074074077</c:v>
                      </c:pt>
                      <c:pt idx="26622">
                        <c:v>44832.274085648147</c:v>
                      </c:pt>
                      <c:pt idx="26623">
                        <c:v>44832.274097222224</c:v>
                      </c:pt>
                      <c:pt idx="26624">
                        <c:v>44832.274108796293</c:v>
                      </c:pt>
                      <c:pt idx="26625">
                        <c:v>44832.27412037037</c:v>
                      </c:pt>
                      <c:pt idx="26626">
                        <c:v>44832.274131944447</c:v>
                      </c:pt>
                      <c:pt idx="26627">
                        <c:v>44832.274143518516</c:v>
                      </c:pt>
                      <c:pt idx="26628">
                        <c:v>44832.274155092593</c:v>
                      </c:pt>
                      <c:pt idx="26629">
                        <c:v>44832.27416666667</c:v>
                      </c:pt>
                      <c:pt idx="26630">
                        <c:v>44832.274178240739</c:v>
                      </c:pt>
                      <c:pt idx="26631">
                        <c:v>44832.274189814816</c:v>
                      </c:pt>
                      <c:pt idx="26632">
                        <c:v>44832.274201388886</c:v>
                      </c:pt>
                      <c:pt idx="26633">
                        <c:v>44832.274212962962</c:v>
                      </c:pt>
                      <c:pt idx="26634">
                        <c:v>44832.274224537039</c:v>
                      </c:pt>
                      <c:pt idx="26635">
                        <c:v>44832.274236111109</c:v>
                      </c:pt>
                      <c:pt idx="26636">
                        <c:v>44832.274247685185</c:v>
                      </c:pt>
                      <c:pt idx="26637">
                        <c:v>44832.274259259262</c:v>
                      </c:pt>
                      <c:pt idx="26638">
                        <c:v>44832.274270833332</c:v>
                      </c:pt>
                      <c:pt idx="26639">
                        <c:v>44832.274282407408</c:v>
                      </c:pt>
                      <c:pt idx="26640">
                        <c:v>44832.274293981478</c:v>
                      </c:pt>
                      <c:pt idx="26641">
                        <c:v>44832.274305555555</c:v>
                      </c:pt>
                      <c:pt idx="26642">
                        <c:v>44832.274317129632</c:v>
                      </c:pt>
                      <c:pt idx="26643">
                        <c:v>44832.274328703701</c:v>
                      </c:pt>
                      <c:pt idx="26644">
                        <c:v>44832.274340277778</c:v>
                      </c:pt>
                      <c:pt idx="26645">
                        <c:v>44832.274351851855</c:v>
                      </c:pt>
                      <c:pt idx="26646">
                        <c:v>44832.274363425924</c:v>
                      </c:pt>
                      <c:pt idx="26647">
                        <c:v>44832.274375000001</c:v>
                      </c:pt>
                      <c:pt idx="26648">
                        <c:v>44832.274386574078</c:v>
                      </c:pt>
                      <c:pt idx="26649">
                        <c:v>44832.274398148147</c:v>
                      </c:pt>
                      <c:pt idx="26650">
                        <c:v>44832.274409722224</c:v>
                      </c:pt>
                      <c:pt idx="26651">
                        <c:v>44832.274421296293</c:v>
                      </c:pt>
                      <c:pt idx="26652">
                        <c:v>44832.27443287037</c:v>
                      </c:pt>
                      <c:pt idx="26653">
                        <c:v>44832.274444444447</c:v>
                      </c:pt>
                      <c:pt idx="26654">
                        <c:v>44832.274456018517</c:v>
                      </c:pt>
                      <c:pt idx="26655">
                        <c:v>44832.274467592593</c:v>
                      </c:pt>
                      <c:pt idx="26656">
                        <c:v>44832.27449074074</c:v>
                      </c:pt>
                      <c:pt idx="26657">
                        <c:v>44832.274502314816</c:v>
                      </c:pt>
                      <c:pt idx="26658">
                        <c:v>44832.274513888886</c:v>
                      </c:pt>
                      <c:pt idx="26659">
                        <c:v>44832.274525462963</c:v>
                      </c:pt>
                      <c:pt idx="26660">
                        <c:v>44832.274537037039</c:v>
                      </c:pt>
                      <c:pt idx="26661">
                        <c:v>44832.274548611109</c:v>
                      </c:pt>
                      <c:pt idx="26662">
                        <c:v>44832.274560185186</c:v>
                      </c:pt>
                      <c:pt idx="26663">
                        <c:v>44832.274560185186</c:v>
                      </c:pt>
                      <c:pt idx="26664">
                        <c:v>44832.274571759262</c:v>
                      </c:pt>
                      <c:pt idx="26665">
                        <c:v>44832.274583333332</c:v>
                      </c:pt>
                      <c:pt idx="26666">
                        <c:v>44832.274594907409</c:v>
                      </c:pt>
                      <c:pt idx="26667">
                        <c:v>44832.274606481478</c:v>
                      </c:pt>
                      <c:pt idx="26668">
                        <c:v>44832.274618055555</c:v>
                      </c:pt>
                      <c:pt idx="26669">
                        <c:v>44832.274629629632</c:v>
                      </c:pt>
                      <c:pt idx="26670">
                        <c:v>44832.274641203701</c:v>
                      </c:pt>
                      <c:pt idx="26671">
                        <c:v>44832.274652777778</c:v>
                      </c:pt>
                      <c:pt idx="26672">
                        <c:v>44832.274664351855</c:v>
                      </c:pt>
                      <c:pt idx="26673">
                        <c:v>44832.274687500001</c:v>
                      </c:pt>
                      <c:pt idx="26674">
                        <c:v>44832.274699074071</c:v>
                      </c:pt>
                      <c:pt idx="26675">
                        <c:v>44832.274710648147</c:v>
                      </c:pt>
                      <c:pt idx="26676">
                        <c:v>44832.274722222224</c:v>
                      </c:pt>
                      <c:pt idx="26677">
                        <c:v>44832.274733796294</c:v>
                      </c:pt>
                      <c:pt idx="26678">
                        <c:v>44832.274745370371</c:v>
                      </c:pt>
                      <c:pt idx="26679">
                        <c:v>44832.274756944447</c:v>
                      </c:pt>
                      <c:pt idx="26680">
                        <c:v>44832.274768518517</c:v>
                      </c:pt>
                      <c:pt idx="26681">
                        <c:v>44832.274780092594</c:v>
                      </c:pt>
                      <c:pt idx="26682">
                        <c:v>44832.274791666663</c:v>
                      </c:pt>
                      <c:pt idx="26683">
                        <c:v>44832.27480324074</c:v>
                      </c:pt>
                      <c:pt idx="26684">
                        <c:v>44832.274814814817</c:v>
                      </c:pt>
                      <c:pt idx="26685">
                        <c:v>44832.274826388886</c:v>
                      </c:pt>
                      <c:pt idx="26686">
                        <c:v>44832.274837962963</c:v>
                      </c:pt>
                      <c:pt idx="26687">
                        <c:v>44832.27484953704</c:v>
                      </c:pt>
                      <c:pt idx="26688">
                        <c:v>44832.274861111109</c:v>
                      </c:pt>
                      <c:pt idx="26689">
                        <c:v>44832.274872685186</c:v>
                      </c:pt>
                      <c:pt idx="26690">
                        <c:v>44832.274884259263</c:v>
                      </c:pt>
                      <c:pt idx="26691">
                        <c:v>44832.274895833332</c:v>
                      </c:pt>
                      <c:pt idx="26692">
                        <c:v>44832.274907407409</c:v>
                      </c:pt>
                      <c:pt idx="26693">
                        <c:v>44832.274918981479</c:v>
                      </c:pt>
                      <c:pt idx="26694">
                        <c:v>44832.274930555555</c:v>
                      </c:pt>
                      <c:pt idx="26695">
                        <c:v>44832.274942129632</c:v>
                      </c:pt>
                      <c:pt idx="26696">
                        <c:v>44832.274953703702</c:v>
                      </c:pt>
                      <c:pt idx="26697">
                        <c:v>44832.274965277778</c:v>
                      </c:pt>
                      <c:pt idx="26698">
                        <c:v>44832.274976851855</c:v>
                      </c:pt>
                      <c:pt idx="26699">
                        <c:v>44832.274988425925</c:v>
                      </c:pt>
                      <c:pt idx="26700">
                        <c:v>44832.275000000001</c:v>
                      </c:pt>
                      <c:pt idx="26701">
                        <c:v>44832.275011574071</c:v>
                      </c:pt>
                      <c:pt idx="26702">
                        <c:v>44832.275023148148</c:v>
                      </c:pt>
                      <c:pt idx="26703">
                        <c:v>44832.275034722225</c:v>
                      </c:pt>
                      <c:pt idx="26704">
                        <c:v>44832.275046296294</c:v>
                      </c:pt>
                      <c:pt idx="26705">
                        <c:v>44832.275057870371</c:v>
                      </c:pt>
                      <c:pt idx="26706">
                        <c:v>44832.275069444448</c:v>
                      </c:pt>
                      <c:pt idx="26707">
                        <c:v>44832.275081018517</c:v>
                      </c:pt>
                      <c:pt idx="26708">
                        <c:v>44832.275092592594</c:v>
                      </c:pt>
                      <c:pt idx="26709">
                        <c:v>44832.275104166663</c:v>
                      </c:pt>
                      <c:pt idx="26710">
                        <c:v>44832.27511574074</c:v>
                      </c:pt>
                      <c:pt idx="26711">
                        <c:v>44832.275127314817</c:v>
                      </c:pt>
                      <c:pt idx="26712">
                        <c:v>44832.275138888886</c:v>
                      </c:pt>
                      <c:pt idx="26713">
                        <c:v>44832.275150462963</c:v>
                      </c:pt>
                      <c:pt idx="26714">
                        <c:v>44832.27516203704</c:v>
                      </c:pt>
                      <c:pt idx="26715">
                        <c:v>44832.275173611109</c:v>
                      </c:pt>
                      <c:pt idx="26716">
                        <c:v>44832.275185185186</c:v>
                      </c:pt>
                      <c:pt idx="26717">
                        <c:v>44832.275196759256</c:v>
                      </c:pt>
                      <c:pt idx="26718">
                        <c:v>44832.275208333333</c:v>
                      </c:pt>
                      <c:pt idx="26719">
                        <c:v>44832.275219907409</c:v>
                      </c:pt>
                      <c:pt idx="26720">
                        <c:v>44832.275231481479</c:v>
                      </c:pt>
                      <c:pt idx="26721">
                        <c:v>44832.275243055556</c:v>
                      </c:pt>
                      <c:pt idx="26722">
                        <c:v>44832.275254629632</c:v>
                      </c:pt>
                      <c:pt idx="26723">
                        <c:v>44832.275266203702</c:v>
                      </c:pt>
                      <c:pt idx="26724">
                        <c:v>44832.275277777779</c:v>
                      </c:pt>
                      <c:pt idx="26725">
                        <c:v>44832.275289351855</c:v>
                      </c:pt>
                      <c:pt idx="26726">
                        <c:v>44832.275300925925</c:v>
                      </c:pt>
                      <c:pt idx="26727">
                        <c:v>44832.275312500002</c:v>
                      </c:pt>
                      <c:pt idx="26728">
                        <c:v>44832.275324074071</c:v>
                      </c:pt>
                      <c:pt idx="26729">
                        <c:v>44832.275335648148</c:v>
                      </c:pt>
                      <c:pt idx="26730">
                        <c:v>44832.275347222225</c:v>
                      </c:pt>
                      <c:pt idx="26731">
                        <c:v>44832.275358796294</c:v>
                      </c:pt>
                      <c:pt idx="26732">
                        <c:v>44832.275370370371</c:v>
                      </c:pt>
                      <c:pt idx="26733">
                        <c:v>44832.275381944448</c:v>
                      </c:pt>
                      <c:pt idx="26734">
                        <c:v>44832.275393518517</c:v>
                      </c:pt>
                      <c:pt idx="26735">
                        <c:v>44832.275405092594</c:v>
                      </c:pt>
                      <c:pt idx="26736">
                        <c:v>44832.275416666664</c:v>
                      </c:pt>
                      <c:pt idx="26737">
                        <c:v>44832.27542824074</c:v>
                      </c:pt>
                      <c:pt idx="26738">
                        <c:v>44832.275439814817</c:v>
                      </c:pt>
                      <c:pt idx="26739">
                        <c:v>44832.275451388887</c:v>
                      </c:pt>
                      <c:pt idx="26740">
                        <c:v>44832.275462962964</c:v>
                      </c:pt>
                      <c:pt idx="26741">
                        <c:v>44832.27547453704</c:v>
                      </c:pt>
                      <c:pt idx="26742">
                        <c:v>44832.27548611111</c:v>
                      </c:pt>
                      <c:pt idx="26743">
                        <c:v>44832.275497685187</c:v>
                      </c:pt>
                      <c:pt idx="26744">
                        <c:v>44832.275509259256</c:v>
                      </c:pt>
                      <c:pt idx="26745">
                        <c:v>44832.275520833333</c:v>
                      </c:pt>
                      <c:pt idx="26746">
                        <c:v>44832.27553240741</c:v>
                      </c:pt>
                      <c:pt idx="26747">
                        <c:v>44832.275543981479</c:v>
                      </c:pt>
                      <c:pt idx="26748">
                        <c:v>44832.275555555556</c:v>
                      </c:pt>
                      <c:pt idx="26749">
                        <c:v>44832.275567129633</c:v>
                      </c:pt>
                      <c:pt idx="26750">
                        <c:v>44832.275578703702</c:v>
                      </c:pt>
                      <c:pt idx="26751">
                        <c:v>44832.275590277779</c:v>
                      </c:pt>
                      <c:pt idx="26752">
                        <c:v>44832.275601851848</c:v>
                      </c:pt>
                      <c:pt idx="26753">
                        <c:v>44832.275613425925</c:v>
                      </c:pt>
                      <c:pt idx="26754">
                        <c:v>44832.275625000002</c:v>
                      </c:pt>
                      <c:pt idx="26755">
                        <c:v>44832.275636574072</c:v>
                      </c:pt>
                      <c:pt idx="26756">
                        <c:v>44832.275648148148</c:v>
                      </c:pt>
                      <c:pt idx="26757">
                        <c:v>44832.275659722225</c:v>
                      </c:pt>
                      <c:pt idx="26758">
                        <c:v>44832.275671296295</c:v>
                      </c:pt>
                      <c:pt idx="26759">
                        <c:v>44832.275682870371</c:v>
                      </c:pt>
                      <c:pt idx="26760">
                        <c:v>44832.275694444441</c:v>
                      </c:pt>
                      <c:pt idx="26761">
                        <c:v>44832.275706018518</c:v>
                      </c:pt>
                      <c:pt idx="26762">
                        <c:v>44832.275717592594</c:v>
                      </c:pt>
                      <c:pt idx="26763">
                        <c:v>44832.275729166664</c:v>
                      </c:pt>
                      <c:pt idx="26764">
                        <c:v>44832.275740740741</c:v>
                      </c:pt>
                      <c:pt idx="26765">
                        <c:v>44832.275752314818</c:v>
                      </c:pt>
                      <c:pt idx="26766">
                        <c:v>44832.275763888887</c:v>
                      </c:pt>
                      <c:pt idx="26767">
                        <c:v>44832.275775462964</c:v>
                      </c:pt>
                      <c:pt idx="26768">
                        <c:v>44832.275787037041</c:v>
                      </c:pt>
                      <c:pt idx="26769">
                        <c:v>44832.27579861111</c:v>
                      </c:pt>
                      <c:pt idx="26770">
                        <c:v>44832.275810185187</c:v>
                      </c:pt>
                      <c:pt idx="26771">
                        <c:v>44832.275821759256</c:v>
                      </c:pt>
                      <c:pt idx="26772">
                        <c:v>44832.275833333333</c:v>
                      </c:pt>
                      <c:pt idx="26773">
                        <c:v>44832.27584490741</c:v>
                      </c:pt>
                      <c:pt idx="26774">
                        <c:v>44832.275856481479</c:v>
                      </c:pt>
                      <c:pt idx="26775">
                        <c:v>44832.275868055556</c:v>
                      </c:pt>
                      <c:pt idx="26776">
                        <c:v>44832.275879629633</c:v>
                      </c:pt>
                      <c:pt idx="26777">
                        <c:v>44832.275891203702</c:v>
                      </c:pt>
                      <c:pt idx="26778">
                        <c:v>44832.275902777779</c:v>
                      </c:pt>
                      <c:pt idx="26779">
                        <c:v>44832.275914351849</c:v>
                      </c:pt>
                      <c:pt idx="26780">
                        <c:v>44832.275925925926</c:v>
                      </c:pt>
                      <c:pt idx="26781">
                        <c:v>44832.275937500002</c:v>
                      </c:pt>
                      <c:pt idx="26782">
                        <c:v>44832.275949074072</c:v>
                      </c:pt>
                      <c:pt idx="26783">
                        <c:v>44832.275960648149</c:v>
                      </c:pt>
                      <c:pt idx="26784">
                        <c:v>44832.275972222225</c:v>
                      </c:pt>
                      <c:pt idx="26785">
                        <c:v>44832.275983796295</c:v>
                      </c:pt>
                      <c:pt idx="26786">
                        <c:v>44832.275995370372</c:v>
                      </c:pt>
                      <c:pt idx="26787">
                        <c:v>44832.276006944441</c:v>
                      </c:pt>
                      <c:pt idx="26788">
                        <c:v>44832.276018518518</c:v>
                      </c:pt>
                      <c:pt idx="26789">
                        <c:v>44832.276030092595</c:v>
                      </c:pt>
                      <c:pt idx="26790">
                        <c:v>44832.276041666664</c:v>
                      </c:pt>
                      <c:pt idx="26791">
                        <c:v>44832.276053240741</c:v>
                      </c:pt>
                      <c:pt idx="26792">
                        <c:v>44832.276064814818</c:v>
                      </c:pt>
                      <c:pt idx="26793">
                        <c:v>44832.276076388887</c:v>
                      </c:pt>
                      <c:pt idx="26794">
                        <c:v>44832.276087962964</c:v>
                      </c:pt>
                      <c:pt idx="26795">
                        <c:v>44832.276099537034</c:v>
                      </c:pt>
                      <c:pt idx="26796">
                        <c:v>44832.27611111111</c:v>
                      </c:pt>
                      <c:pt idx="26797">
                        <c:v>44832.276122685187</c:v>
                      </c:pt>
                      <c:pt idx="26798">
                        <c:v>44832.276134259257</c:v>
                      </c:pt>
                      <c:pt idx="26799">
                        <c:v>44832.276145833333</c:v>
                      </c:pt>
                      <c:pt idx="26800">
                        <c:v>44832.27615740741</c:v>
                      </c:pt>
                      <c:pt idx="26801">
                        <c:v>44832.27616898148</c:v>
                      </c:pt>
                      <c:pt idx="26802">
                        <c:v>44832.276180555556</c:v>
                      </c:pt>
                      <c:pt idx="26803">
                        <c:v>44832.276192129626</c:v>
                      </c:pt>
                      <c:pt idx="26804">
                        <c:v>44832.276203703703</c:v>
                      </c:pt>
                      <c:pt idx="26805">
                        <c:v>44832.27621527778</c:v>
                      </c:pt>
                      <c:pt idx="26806">
                        <c:v>44832.276226851849</c:v>
                      </c:pt>
                      <c:pt idx="26807">
                        <c:v>44832.276238425926</c:v>
                      </c:pt>
                      <c:pt idx="26808">
                        <c:v>44832.276250000003</c:v>
                      </c:pt>
                      <c:pt idx="26809">
                        <c:v>44832.276261574072</c:v>
                      </c:pt>
                      <c:pt idx="26810">
                        <c:v>44832.276273148149</c:v>
                      </c:pt>
                      <c:pt idx="26811">
                        <c:v>44832.276284722226</c:v>
                      </c:pt>
                      <c:pt idx="26812">
                        <c:v>44832.276296296295</c:v>
                      </c:pt>
                      <c:pt idx="26813">
                        <c:v>44832.276307870372</c:v>
                      </c:pt>
                      <c:pt idx="26814">
                        <c:v>44832.276319444441</c:v>
                      </c:pt>
                      <c:pt idx="26815">
                        <c:v>44832.276331018518</c:v>
                      </c:pt>
                      <c:pt idx="26816">
                        <c:v>44832.276342592595</c:v>
                      </c:pt>
                      <c:pt idx="26817">
                        <c:v>44832.276354166665</c:v>
                      </c:pt>
                      <c:pt idx="26818">
                        <c:v>44832.276365740741</c:v>
                      </c:pt>
                      <c:pt idx="26819">
                        <c:v>44832.276377314818</c:v>
                      </c:pt>
                      <c:pt idx="26820">
                        <c:v>44832.276388888888</c:v>
                      </c:pt>
                      <c:pt idx="26821">
                        <c:v>44832.276400462964</c:v>
                      </c:pt>
                      <c:pt idx="26822">
                        <c:v>44832.276412037034</c:v>
                      </c:pt>
                      <c:pt idx="26823">
                        <c:v>44832.276423611111</c:v>
                      </c:pt>
                      <c:pt idx="26824">
                        <c:v>44832.276435185187</c:v>
                      </c:pt>
                      <c:pt idx="26825">
                        <c:v>44832.276446759257</c:v>
                      </c:pt>
                      <c:pt idx="26826">
                        <c:v>44832.276458333334</c:v>
                      </c:pt>
                      <c:pt idx="26827">
                        <c:v>44832.276469907411</c:v>
                      </c:pt>
                      <c:pt idx="26828">
                        <c:v>44832.27648148148</c:v>
                      </c:pt>
                      <c:pt idx="26829">
                        <c:v>44832.276493055557</c:v>
                      </c:pt>
                      <c:pt idx="26830">
                        <c:v>44832.276504629626</c:v>
                      </c:pt>
                      <c:pt idx="26831">
                        <c:v>44832.276516203703</c:v>
                      </c:pt>
                      <c:pt idx="26832">
                        <c:v>44832.27652777778</c:v>
                      </c:pt>
                      <c:pt idx="26833">
                        <c:v>44832.276539351849</c:v>
                      </c:pt>
                      <c:pt idx="26834">
                        <c:v>44832.276550925926</c:v>
                      </c:pt>
                      <c:pt idx="26835">
                        <c:v>44832.276562500003</c:v>
                      </c:pt>
                      <c:pt idx="26836">
                        <c:v>44832.276574074072</c:v>
                      </c:pt>
                      <c:pt idx="26837">
                        <c:v>44832.276585648149</c:v>
                      </c:pt>
                      <c:pt idx="26838">
                        <c:v>44832.276597222219</c:v>
                      </c:pt>
                      <c:pt idx="26839">
                        <c:v>44832.276608796295</c:v>
                      </c:pt>
                      <c:pt idx="26840">
                        <c:v>44832.276620370372</c:v>
                      </c:pt>
                      <c:pt idx="26841">
                        <c:v>44832.276631944442</c:v>
                      </c:pt>
                      <c:pt idx="26842">
                        <c:v>44832.276643518519</c:v>
                      </c:pt>
                      <c:pt idx="26843">
                        <c:v>44832.276655092595</c:v>
                      </c:pt>
                      <c:pt idx="26844">
                        <c:v>44832.276666666665</c:v>
                      </c:pt>
                      <c:pt idx="26845">
                        <c:v>44832.276678240742</c:v>
                      </c:pt>
                      <c:pt idx="26846">
                        <c:v>44832.276689814818</c:v>
                      </c:pt>
                      <c:pt idx="26847">
                        <c:v>44832.276701388888</c:v>
                      </c:pt>
                      <c:pt idx="26848">
                        <c:v>44832.276712962965</c:v>
                      </c:pt>
                      <c:pt idx="26849">
                        <c:v>44832.276724537034</c:v>
                      </c:pt>
                      <c:pt idx="26850">
                        <c:v>44832.276736111111</c:v>
                      </c:pt>
                      <c:pt idx="26851">
                        <c:v>44832.276747685188</c:v>
                      </c:pt>
                      <c:pt idx="26852">
                        <c:v>44832.276759259257</c:v>
                      </c:pt>
                      <c:pt idx="26853">
                        <c:v>44832.276770833334</c:v>
                      </c:pt>
                      <c:pt idx="26854">
                        <c:v>44832.276782407411</c:v>
                      </c:pt>
                      <c:pt idx="26855">
                        <c:v>44832.27679398148</c:v>
                      </c:pt>
                      <c:pt idx="26856">
                        <c:v>44832.276805555557</c:v>
                      </c:pt>
                      <c:pt idx="26857">
                        <c:v>44832.276817129627</c:v>
                      </c:pt>
                      <c:pt idx="26858">
                        <c:v>44832.276828703703</c:v>
                      </c:pt>
                      <c:pt idx="26859">
                        <c:v>44832.27684027778</c:v>
                      </c:pt>
                      <c:pt idx="26860">
                        <c:v>44832.27685185185</c:v>
                      </c:pt>
                      <c:pt idx="26861">
                        <c:v>44832.276863425926</c:v>
                      </c:pt>
                      <c:pt idx="26862">
                        <c:v>44832.276886574073</c:v>
                      </c:pt>
                      <c:pt idx="26863">
                        <c:v>44832.276898148149</c:v>
                      </c:pt>
                      <c:pt idx="26864">
                        <c:v>44832.276909722219</c:v>
                      </c:pt>
                      <c:pt idx="26865">
                        <c:v>44832.276921296296</c:v>
                      </c:pt>
                      <c:pt idx="26866">
                        <c:v>44832.276932870373</c:v>
                      </c:pt>
                      <c:pt idx="26867">
                        <c:v>44832.276944444442</c:v>
                      </c:pt>
                      <c:pt idx="26868">
                        <c:v>44832.276956018519</c:v>
                      </c:pt>
                      <c:pt idx="26869">
                        <c:v>44832.276967592596</c:v>
                      </c:pt>
                      <c:pt idx="26870">
                        <c:v>44832.276979166665</c:v>
                      </c:pt>
                      <c:pt idx="26871">
                        <c:v>44832.276990740742</c:v>
                      </c:pt>
                      <c:pt idx="26872">
                        <c:v>44832.277002314811</c:v>
                      </c:pt>
                      <c:pt idx="26873">
                        <c:v>44832.277013888888</c:v>
                      </c:pt>
                      <c:pt idx="26874">
                        <c:v>44832.277025462965</c:v>
                      </c:pt>
                      <c:pt idx="26875">
                        <c:v>44832.277037037034</c:v>
                      </c:pt>
                      <c:pt idx="26876">
                        <c:v>44832.277037037034</c:v>
                      </c:pt>
                      <c:pt idx="26877">
                        <c:v>44832.277048611111</c:v>
                      </c:pt>
                      <c:pt idx="26878">
                        <c:v>44832.277060185188</c:v>
                      </c:pt>
                      <c:pt idx="26879">
                        <c:v>44832.277083333334</c:v>
                      </c:pt>
                      <c:pt idx="26880">
                        <c:v>44832.277094907404</c:v>
                      </c:pt>
                      <c:pt idx="26881">
                        <c:v>44832.277106481481</c:v>
                      </c:pt>
                      <c:pt idx="26882">
                        <c:v>44832.277118055557</c:v>
                      </c:pt>
                      <c:pt idx="26883">
                        <c:v>44832.277129629627</c:v>
                      </c:pt>
                      <c:pt idx="26884">
                        <c:v>44832.277141203704</c:v>
                      </c:pt>
                      <c:pt idx="26885">
                        <c:v>44832.27715277778</c:v>
                      </c:pt>
                      <c:pt idx="26886">
                        <c:v>44832.27716435185</c:v>
                      </c:pt>
                      <c:pt idx="26887">
                        <c:v>44832.277175925927</c:v>
                      </c:pt>
                      <c:pt idx="26888">
                        <c:v>44832.277187500003</c:v>
                      </c:pt>
                      <c:pt idx="26889">
                        <c:v>44832.277199074073</c:v>
                      </c:pt>
                      <c:pt idx="26890">
                        <c:v>44832.27721064815</c:v>
                      </c:pt>
                      <c:pt idx="26891">
                        <c:v>44832.277222222219</c:v>
                      </c:pt>
                      <c:pt idx="26892">
                        <c:v>44832.277233796296</c:v>
                      </c:pt>
                      <c:pt idx="26893">
                        <c:v>44832.277245370373</c:v>
                      </c:pt>
                      <c:pt idx="26894">
                        <c:v>44832.277256944442</c:v>
                      </c:pt>
                      <c:pt idx="26895">
                        <c:v>44832.277268518519</c:v>
                      </c:pt>
                      <c:pt idx="26896">
                        <c:v>44832.277280092596</c:v>
                      </c:pt>
                      <c:pt idx="26897">
                        <c:v>44832.277291666665</c:v>
                      </c:pt>
                      <c:pt idx="26898">
                        <c:v>44832.277303240742</c:v>
                      </c:pt>
                      <c:pt idx="26899">
                        <c:v>44832.277314814812</c:v>
                      </c:pt>
                      <c:pt idx="26900">
                        <c:v>44832.277326388888</c:v>
                      </c:pt>
                      <c:pt idx="26901">
                        <c:v>44832.277337962965</c:v>
                      </c:pt>
                      <c:pt idx="26902">
                        <c:v>44832.277349537035</c:v>
                      </c:pt>
                      <c:pt idx="26903">
                        <c:v>44832.277361111112</c:v>
                      </c:pt>
                      <c:pt idx="26904">
                        <c:v>44832.277372685188</c:v>
                      </c:pt>
                      <c:pt idx="26905">
                        <c:v>44832.277384259258</c:v>
                      </c:pt>
                      <c:pt idx="26906">
                        <c:v>44832.277395833335</c:v>
                      </c:pt>
                      <c:pt idx="26907">
                        <c:v>44832.277407407404</c:v>
                      </c:pt>
                      <c:pt idx="26908">
                        <c:v>44832.277418981481</c:v>
                      </c:pt>
                      <c:pt idx="26909">
                        <c:v>44832.277430555558</c:v>
                      </c:pt>
                      <c:pt idx="26910">
                        <c:v>44832.277442129627</c:v>
                      </c:pt>
                      <c:pt idx="26911">
                        <c:v>44832.277453703704</c:v>
                      </c:pt>
                      <c:pt idx="26912">
                        <c:v>44832.277465277781</c:v>
                      </c:pt>
                      <c:pt idx="26913">
                        <c:v>44832.27747685185</c:v>
                      </c:pt>
                      <c:pt idx="26914">
                        <c:v>44832.277488425927</c:v>
                      </c:pt>
                      <c:pt idx="26915">
                        <c:v>44832.277499999997</c:v>
                      </c:pt>
                      <c:pt idx="26916">
                        <c:v>44832.277511574073</c:v>
                      </c:pt>
                      <c:pt idx="26917">
                        <c:v>44832.27752314815</c:v>
                      </c:pt>
                      <c:pt idx="26918">
                        <c:v>44832.27753472222</c:v>
                      </c:pt>
                      <c:pt idx="26919">
                        <c:v>44832.277546296296</c:v>
                      </c:pt>
                      <c:pt idx="26920">
                        <c:v>44832.277557870373</c:v>
                      </c:pt>
                      <c:pt idx="26921">
                        <c:v>44832.277569444443</c:v>
                      </c:pt>
                      <c:pt idx="26922">
                        <c:v>44832.277581018519</c:v>
                      </c:pt>
                      <c:pt idx="26923">
                        <c:v>44832.277592592596</c:v>
                      </c:pt>
                      <c:pt idx="26924">
                        <c:v>44832.277604166666</c:v>
                      </c:pt>
                      <c:pt idx="26925">
                        <c:v>44832.277615740742</c:v>
                      </c:pt>
                      <c:pt idx="26926">
                        <c:v>44832.277627314812</c:v>
                      </c:pt>
                      <c:pt idx="26927">
                        <c:v>44832.277638888889</c:v>
                      </c:pt>
                      <c:pt idx="26928">
                        <c:v>44832.277650462966</c:v>
                      </c:pt>
                      <c:pt idx="26929">
                        <c:v>44832.277662037035</c:v>
                      </c:pt>
                      <c:pt idx="26930">
                        <c:v>44832.277673611112</c:v>
                      </c:pt>
                      <c:pt idx="26931">
                        <c:v>44832.277685185189</c:v>
                      </c:pt>
                      <c:pt idx="26932">
                        <c:v>44832.277696759258</c:v>
                      </c:pt>
                      <c:pt idx="26933">
                        <c:v>44832.277708333335</c:v>
                      </c:pt>
                      <c:pt idx="26934">
                        <c:v>44832.277719907404</c:v>
                      </c:pt>
                      <c:pt idx="26935">
                        <c:v>44832.277731481481</c:v>
                      </c:pt>
                      <c:pt idx="26936">
                        <c:v>44832.277743055558</c:v>
                      </c:pt>
                      <c:pt idx="26937">
                        <c:v>44832.277754629627</c:v>
                      </c:pt>
                      <c:pt idx="26938">
                        <c:v>44832.277766203704</c:v>
                      </c:pt>
                      <c:pt idx="26939">
                        <c:v>44832.277777777781</c:v>
                      </c:pt>
                      <c:pt idx="26940">
                        <c:v>44832.277789351851</c:v>
                      </c:pt>
                      <c:pt idx="26941">
                        <c:v>44832.277800925927</c:v>
                      </c:pt>
                      <c:pt idx="26942">
                        <c:v>44832.277812499997</c:v>
                      </c:pt>
                      <c:pt idx="26943">
                        <c:v>44832.277824074074</c:v>
                      </c:pt>
                      <c:pt idx="26944">
                        <c:v>44832.27783564815</c:v>
                      </c:pt>
                      <c:pt idx="26945">
                        <c:v>44832.27784722222</c:v>
                      </c:pt>
                      <c:pt idx="26946">
                        <c:v>44832.277858796297</c:v>
                      </c:pt>
                      <c:pt idx="26947">
                        <c:v>44832.277870370373</c:v>
                      </c:pt>
                      <c:pt idx="26948">
                        <c:v>44832.277881944443</c:v>
                      </c:pt>
                      <c:pt idx="26949">
                        <c:v>44832.27789351852</c:v>
                      </c:pt>
                      <c:pt idx="26950">
                        <c:v>44832.277905092589</c:v>
                      </c:pt>
                      <c:pt idx="26951">
                        <c:v>44832.277916666666</c:v>
                      </c:pt>
                      <c:pt idx="26952">
                        <c:v>44832.277928240743</c:v>
                      </c:pt>
                      <c:pt idx="26953">
                        <c:v>44832.277939814812</c:v>
                      </c:pt>
                      <c:pt idx="26954">
                        <c:v>44832.277951388889</c:v>
                      </c:pt>
                      <c:pt idx="26955">
                        <c:v>44832.277962962966</c:v>
                      </c:pt>
                      <c:pt idx="26956">
                        <c:v>44832.277974537035</c:v>
                      </c:pt>
                      <c:pt idx="26957">
                        <c:v>44832.277986111112</c:v>
                      </c:pt>
                      <c:pt idx="26958">
                        <c:v>44832.277997685182</c:v>
                      </c:pt>
                      <c:pt idx="26959">
                        <c:v>44832.278009259258</c:v>
                      </c:pt>
                      <c:pt idx="26960">
                        <c:v>44832.278020833335</c:v>
                      </c:pt>
                      <c:pt idx="26961">
                        <c:v>44832.278032407405</c:v>
                      </c:pt>
                      <c:pt idx="26962">
                        <c:v>44832.278043981481</c:v>
                      </c:pt>
                      <c:pt idx="26963">
                        <c:v>44832.278055555558</c:v>
                      </c:pt>
                      <c:pt idx="26964">
                        <c:v>44832.278067129628</c:v>
                      </c:pt>
                      <c:pt idx="26965">
                        <c:v>44832.278078703705</c:v>
                      </c:pt>
                      <c:pt idx="26966">
                        <c:v>44832.278090277781</c:v>
                      </c:pt>
                      <c:pt idx="26967">
                        <c:v>44832.278101851851</c:v>
                      </c:pt>
                      <c:pt idx="26968">
                        <c:v>44832.278113425928</c:v>
                      </c:pt>
                      <c:pt idx="26969">
                        <c:v>44832.278124999997</c:v>
                      </c:pt>
                      <c:pt idx="26970">
                        <c:v>44832.278136574074</c:v>
                      </c:pt>
                      <c:pt idx="26971">
                        <c:v>44832.278148148151</c:v>
                      </c:pt>
                      <c:pt idx="26972">
                        <c:v>44832.27815972222</c:v>
                      </c:pt>
                      <c:pt idx="26973">
                        <c:v>44832.278171296297</c:v>
                      </c:pt>
                      <c:pt idx="26974">
                        <c:v>44832.278182870374</c:v>
                      </c:pt>
                      <c:pt idx="26975">
                        <c:v>44832.278194444443</c:v>
                      </c:pt>
                      <c:pt idx="26976">
                        <c:v>44832.27820601852</c:v>
                      </c:pt>
                      <c:pt idx="26977">
                        <c:v>44832.278217592589</c:v>
                      </c:pt>
                      <c:pt idx="26978">
                        <c:v>44832.278229166666</c:v>
                      </c:pt>
                      <c:pt idx="26979">
                        <c:v>44832.278240740743</c:v>
                      </c:pt>
                      <c:pt idx="26980">
                        <c:v>44832.278252314813</c:v>
                      </c:pt>
                      <c:pt idx="26981">
                        <c:v>44832.278263888889</c:v>
                      </c:pt>
                      <c:pt idx="26982">
                        <c:v>44832.278275462966</c:v>
                      </c:pt>
                      <c:pt idx="26983">
                        <c:v>44832.278287037036</c:v>
                      </c:pt>
                      <c:pt idx="26984">
                        <c:v>44832.278298611112</c:v>
                      </c:pt>
                      <c:pt idx="26985">
                        <c:v>44832.278310185182</c:v>
                      </c:pt>
                      <c:pt idx="26986">
                        <c:v>44832.278321759259</c:v>
                      </c:pt>
                      <c:pt idx="26987">
                        <c:v>44832.278333333335</c:v>
                      </c:pt>
                      <c:pt idx="26988">
                        <c:v>44832.278344907405</c:v>
                      </c:pt>
                      <c:pt idx="26989">
                        <c:v>44832.278356481482</c:v>
                      </c:pt>
                      <c:pt idx="26990">
                        <c:v>44832.278368055559</c:v>
                      </c:pt>
                      <c:pt idx="26991">
                        <c:v>44832.278379629628</c:v>
                      </c:pt>
                      <c:pt idx="26992">
                        <c:v>44832.278391203705</c:v>
                      </c:pt>
                      <c:pt idx="26993">
                        <c:v>44832.278402777774</c:v>
                      </c:pt>
                      <c:pt idx="26994">
                        <c:v>44832.278414351851</c:v>
                      </c:pt>
                      <c:pt idx="26995">
                        <c:v>44832.278425925928</c:v>
                      </c:pt>
                      <c:pt idx="26996">
                        <c:v>44832.278437499997</c:v>
                      </c:pt>
                      <c:pt idx="26997">
                        <c:v>44832.278449074074</c:v>
                      </c:pt>
                      <c:pt idx="26998">
                        <c:v>44832.278460648151</c:v>
                      </c:pt>
                      <c:pt idx="26999">
                        <c:v>44832.27847222222</c:v>
                      </c:pt>
                      <c:pt idx="27000">
                        <c:v>44832.278483796297</c:v>
                      </c:pt>
                      <c:pt idx="27001">
                        <c:v>44832.278495370374</c:v>
                      </c:pt>
                      <c:pt idx="27002">
                        <c:v>44832.278506944444</c:v>
                      </c:pt>
                      <c:pt idx="27003">
                        <c:v>44832.27851851852</c:v>
                      </c:pt>
                      <c:pt idx="27004">
                        <c:v>44832.27853009259</c:v>
                      </c:pt>
                      <c:pt idx="27005">
                        <c:v>44832.278541666667</c:v>
                      </c:pt>
                      <c:pt idx="27006">
                        <c:v>44832.278553240743</c:v>
                      </c:pt>
                      <c:pt idx="27007">
                        <c:v>44832.278564814813</c:v>
                      </c:pt>
                      <c:pt idx="27008">
                        <c:v>44832.27857638889</c:v>
                      </c:pt>
                      <c:pt idx="27009">
                        <c:v>44832.278587962966</c:v>
                      </c:pt>
                      <c:pt idx="27010">
                        <c:v>44832.278599537036</c:v>
                      </c:pt>
                      <c:pt idx="27011">
                        <c:v>44832.278611111113</c:v>
                      </c:pt>
                      <c:pt idx="27012">
                        <c:v>44832.278622685182</c:v>
                      </c:pt>
                      <c:pt idx="27013">
                        <c:v>44832.278634259259</c:v>
                      </c:pt>
                      <c:pt idx="27014">
                        <c:v>44832.278645833336</c:v>
                      </c:pt>
                      <c:pt idx="27015">
                        <c:v>44832.278657407405</c:v>
                      </c:pt>
                      <c:pt idx="27016">
                        <c:v>44832.278668981482</c:v>
                      </c:pt>
                      <c:pt idx="27017">
                        <c:v>44832.278680555559</c:v>
                      </c:pt>
                      <c:pt idx="27018">
                        <c:v>44832.278692129628</c:v>
                      </c:pt>
                      <c:pt idx="27019">
                        <c:v>44832.278703703705</c:v>
                      </c:pt>
                      <c:pt idx="27020">
                        <c:v>44832.278715277775</c:v>
                      </c:pt>
                      <c:pt idx="27021">
                        <c:v>44832.278726851851</c:v>
                      </c:pt>
                      <c:pt idx="27022">
                        <c:v>44832.278738425928</c:v>
                      </c:pt>
                      <c:pt idx="27023">
                        <c:v>44832.278749999998</c:v>
                      </c:pt>
                      <c:pt idx="27024">
                        <c:v>44832.278761574074</c:v>
                      </c:pt>
                      <c:pt idx="27025">
                        <c:v>44832.278773148151</c:v>
                      </c:pt>
                      <c:pt idx="27026">
                        <c:v>44832.278784722221</c:v>
                      </c:pt>
                      <c:pt idx="27027">
                        <c:v>44832.278796296298</c:v>
                      </c:pt>
                      <c:pt idx="27028">
                        <c:v>44832.278807870367</c:v>
                      </c:pt>
                      <c:pt idx="27029">
                        <c:v>44832.278819444444</c:v>
                      </c:pt>
                      <c:pt idx="27030">
                        <c:v>44832.278831018521</c:v>
                      </c:pt>
                      <c:pt idx="27031">
                        <c:v>44832.27884259259</c:v>
                      </c:pt>
                      <c:pt idx="27032">
                        <c:v>44832.278854166667</c:v>
                      </c:pt>
                      <c:pt idx="27033">
                        <c:v>44832.278865740744</c:v>
                      </c:pt>
                      <c:pt idx="27034">
                        <c:v>44832.278877314813</c:v>
                      </c:pt>
                      <c:pt idx="27035">
                        <c:v>44832.27888888889</c:v>
                      </c:pt>
                      <c:pt idx="27036">
                        <c:v>44832.278900462959</c:v>
                      </c:pt>
                      <c:pt idx="27037">
                        <c:v>44832.278912037036</c:v>
                      </c:pt>
                      <c:pt idx="27038">
                        <c:v>44832.278923611113</c:v>
                      </c:pt>
                      <c:pt idx="27039">
                        <c:v>44832.278935185182</c:v>
                      </c:pt>
                      <c:pt idx="27040">
                        <c:v>44832.278946759259</c:v>
                      </c:pt>
                      <c:pt idx="27041">
                        <c:v>44832.278958333336</c:v>
                      </c:pt>
                      <c:pt idx="27042">
                        <c:v>44832.278969907406</c:v>
                      </c:pt>
                      <c:pt idx="27043">
                        <c:v>44832.278981481482</c:v>
                      </c:pt>
                      <c:pt idx="27044">
                        <c:v>44832.278993055559</c:v>
                      </c:pt>
                      <c:pt idx="27045">
                        <c:v>44832.279004629629</c:v>
                      </c:pt>
                      <c:pt idx="27046">
                        <c:v>44832.279016203705</c:v>
                      </c:pt>
                      <c:pt idx="27047">
                        <c:v>44832.279027777775</c:v>
                      </c:pt>
                      <c:pt idx="27048">
                        <c:v>44832.279039351852</c:v>
                      </c:pt>
                      <c:pt idx="27049">
                        <c:v>44832.279050925928</c:v>
                      </c:pt>
                      <c:pt idx="27050">
                        <c:v>44832.279062499998</c:v>
                      </c:pt>
                      <c:pt idx="27051">
                        <c:v>44832.279074074075</c:v>
                      </c:pt>
                      <c:pt idx="27052">
                        <c:v>44832.279085648152</c:v>
                      </c:pt>
                      <c:pt idx="27053">
                        <c:v>44832.279097222221</c:v>
                      </c:pt>
                      <c:pt idx="27054">
                        <c:v>44832.279108796298</c:v>
                      </c:pt>
                      <c:pt idx="27055">
                        <c:v>44832.279120370367</c:v>
                      </c:pt>
                      <c:pt idx="27056">
                        <c:v>44832.279131944444</c:v>
                      </c:pt>
                      <c:pt idx="27057">
                        <c:v>44832.279143518521</c:v>
                      </c:pt>
                      <c:pt idx="27058">
                        <c:v>44832.27915509259</c:v>
                      </c:pt>
                      <c:pt idx="27059">
                        <c:v>44832.279166666667</c:v>
                      </c:pt>
                      <c:pt idx="27060">
                        <c:v>44832.279178240744</c:v>
                      </c:pt>
                      <c:pt idx="27061">
                        <c:v>44832.279189814813</c:v>
                      </c:pt>
                      <c:pt idx="27062">
                        <c:v>44832.27920138889</c:v>
                      </c:pt>
                      <c:pt idx="27063">
                        <c:v>44832.27921296296</c:v>
                      </c:pt>
                      <c:pt idx="27064">
                        <c:v>44832.279224537036</c:v>
                      </c:pt>
                      <c:pt idx="27065">
                        <c:v>44832.279236111113</c:v>
                      </c:pt>
                      <c:pt idx="27066">
                        <c:v>44832.279247685183</c:v>
                      </c:pt>
                      <c:pt idx="27067">
                        <c:v>44832.27925925926</c:v>
                      </c:pt>
                      <c:pt idx="27068">
                        <c:v>44832.279282407406</c:v>
                      </c:pt>
                      <c:pt idx="27069">
                        <c:v>44832.279293981483</c:v>
                      </c:pt>
                      <c:pt idx="27070">
                        <c:v>44832.279305555552</c:v>
                      </c:pt>
                      <c:pt idx="27071">
                        <c:v>44832.279317129629</c:v>
                      </c:pt>
                      <c:pt idx="27072">
                        <c:v>44832.279328703706</c:v>
                      </c:pt>
                      <c:pt idx="27073">
                        <c:v>44832.279340277775</c:v>
                      </c:pt>
                      <c:pt idx="27074">
                        <c:v>44832.279351851852</c:v>
                      </c:pt>
                      <c:pt idx="27075">
                        <c:v>44832.279363425929</c:v>
                      </c:pt>
                      <c:pt idx="27076">
                        <c:v>44832.279374999998</c:v>
                      </c:pt>
                      <c:pt idx="27077">
                        <c:v>44832.279386574075</c:v>
                      </c:pt>
                      <c:pt idx="27078">
                        <c:v>44832.279398148145</c:v>
                      </c:pt>
                      <c:pt idx="27079">
                        <c:v>44832.279409722221</c:v>
                      </c:pt>
                      <c:pt idx="27080">
                        <c:v>44832.279421296298</c:v>
                      </c:pt>
                      <c:pt idx="27081">
                        <c:v>44832.279432870368</c:v>
                      </c:pt>
                      <c:pt idx="27082">
                        <c:v>44832.279444444444</c:v>
                      </c:pt>
                      <c:pt idx="27083">
                        <c:v>44832.279456018521</c:v>
                      </c:pt>
                      <c:pt idx="27084">
                        <c:v>44832.279467592591</c:v>
                      </c:pt>
                      <c:pt idx="27085">
                        <c:v>44832.279479166667</c:v>
                      </c:pt>
                      <c:pt idx="27086">
                        <c:v>44832.279490740744</c:v>
                      </c:pt>
                      <c:pt idx="27087">
                        <c:v>44832.279502314814</c:v>
                      </c:pt>
                      <c:pt idx="27088">
                        <c:v>44832.279513888891</c:v>
                      </c:pt>
                      <c:pt idx="27089">
                        <c:v>44832.27952546296</c:v>
                      </c:pt>
                      <c:pt idx="27090">
                        <c:v>44832.279537037037</c:v>
                      </c:pt>
                      <c:pt idx="27091">
                        <c:v>44832.279548611114</c:v>
                      </c:pt>
                      <c:pt idx="27092">
                        <c:v>44832.279560185183</c:v>
                      </c:pt>
                      <c:pt idx="27093">
                        <c:v>44832.27957175926</c:v>
                      </c:pt>
                      <c:pt idx="27094">
                        <c:v>44832.279583333337</c:v>
                      </c:pt>
                      <c:pt idx="27095">
                        <c:v>44832.279594907406</c:v>
                      </c:pt>
                      <c:pt idx="27096">
                        <c:v>44832.279606481483</c:v>
                      </c:pt>
                      <c:pt idx="27097">
                        <c:v>44832.279618055552</c:v>
                      </c:pt>
                      <c:pt idx="27098">
                        <c:v>44832.279629629629</c:v>
                      </c:pt>
                      <c:pt idx="27099">
                        <c:v>44832.279641203706</c:v>
                      </c:pt>
                      <c:pt idx="27100">
                        <c:v>44832.279652777775</c:v>
                      </c:pt>
                      <c:pt idx="27101">
                        <c:v>44832.279664351852</c:v>
                      </c:pt>
                      <c:pt idx="27102">
                        <c:v>44832.279675925929</c:v>
                      </c:pt>
                      <c:pt idx="27103">
                        <c:v>44832.279687499999</c:v>
                      </c:pt>
                      <c:pt idx="27104">
                        <c:v>44832.279699074075</c:v>
                      </c:pt>
                      <c:pt idx="27105">
                        <c:v>44832.279710648145</c:v>
                      </c:pt>
                      <c:pt idx="27106">
                        <c:v>44832.279722222222</c:v>
                      </c:pt>
                      <c:pt idx="27107">
                        <c:v>44832.279733796298</c:v>
                      </c:pt>
                      <c:pt idx="27108">
                        <c:v>44832.279745370368</c:v>
                      </c:pt>
                      <c:pt idx="27109">
                        <c:v>44832.279756944445</c:v>
                      </c:pt>
                      <c:pt idx="27110">
                        <c:v>44832.279768518521</c:v>
                      </c:pt>
                      <c:pt idx="27111">
                        <c:v>44832.279780092591</c:v>
                      </c:pt>
                      <c:pt idx="27112">
                        <c:v>44832.279791666668</c:v>
                      </c:pt>
                      <c:pt idx="27113">
                        <c:v>44832.279803240737</c:v>
                      </c:pt>
                      <c:pt idx="27114">
                        <c:v>44832.279814814814</c:v>
                      </c:pt>
                      <c:pt idx="27115">
                        <c:v>44832.279826388891</c:v>
                      </c:pt>
                      <c:pt idx="27116">
                        <c:v>44832.27983796296</c:v>
                      </c:pt>
                      <c:pt idx="27117">
                        <c:v>44832.279849537037</c:v>
                      </c:pt>
                      <c:pt idx="27118">
                        <c:v>44832.279861111114</c:v>
                      </c:pt>
                      <c:pt idx="27119">
                        <c:v>44832.279872685183</c:v>
                      </c:pt>
                      <c:pt idx="27120">
                        <c:v>44832.27988425926</c:v>
                      </c:pt>
                      <c:pt idx="27121">
                        <c:v>44832.279895833337</c:v>
                      </c:pt>
                      <c:pt idx="27122">
                        <c:v>44832.279907407406</c:v>
                      </c:pt>
                      <c:pt idx="27123">
                        <c:v>44832.279918981483</c:v>
                      </c:pt>
                      <c:pt idx="27124">
                        <c:v>44832.279930555553</c:v>
                      </c:pt>
                      <c:pt idx="27125">
                        <c:v>44832.279942129629</c:v>
                      </c:pt>
                      <c:pt idx="27126">
                        <c:v>44832.279953703706</c:v>
                      </c:pt>
                      <c:pt idx="27127">
                        <c:v>44832.279965277776</c:v>
                      </c:pt>
                      <c:pt idx="27128">
                        <c:v>44832.279976851853</c:v>
                      </c:pt>
                      <c:pt idx="27129">
                        <c:v>44832.279988425929</c:v>
                      </c:pt>
                      <c:pt idx="27130">
                        <c:v>44832.28</c:v>
                      </c:pt>
                      <c:pt idx="27131">
                        <c:v>44832.280011574076</c:v>
                      </c:pt>
                      <c:pt idx="27132">
                        <c:v>44832.280023148145</c:v>
                      </c:pt>
                      <c:pt idx="27133">
                        <c:v>44832.280034722222</c:v>
                      </c:pt>
                      <c:pt idx="27134">
                        <c:v>44832.280046296299</c:v>
                      </c:pt>
                      <c:pt idx="27135">
                        <c:v>44832.280057870368</c:v>
                      </c:pt>
                      <c:pt idx="27136">
                        <c:v>44832.280069444445</c:v>
                      </c:pt>
                      <c:pt idx="27137">
                        <c:v>44832.280081018522</c:v>
                      </c:pt>
                      <c:pt idx="27138">
                        <c:v>44832.280092592591</c:v>
                      </c:pt>
                      <c:pt idx="27139">
                        <c:v>44832.280104166668</c:v>
                      </c:pt>
                      <c:pt idx="27140">
                        <c:v>44832.280115740738</c:v>
                      </c:pt>
                      <c:pt idx="27141">
                        <c:v>44832.280127314814</c:v>
                      </c:pt>
                      <c:pt idx="27142">
                        <c:v>44832.280138888891</c:v>
                      </c:pt>
                      <c:pt idx="27143">
                        <c:v>44832.280150462961</c:v>
                      </c:pt>
                      <c:pt idx="27144">
                        <c:v>44832.280162037037</c:v>
                      </c:pt>
                      <c:pt idx="27145">
                        <c:v>44832.280173611114</c:v>
                      </c:pt>
                      <c:pt idx="27146">
                        <c:v>44832.280185185184</c:v>
                      </c:pt>
                      <c:pt idx="27147">
                        <c:v>44832.28019675926</c:v>
                      </c:pt>
                      <c:pt idx="27148">
                        <c:v>44832.28020833333</c:v>
                      </c:pt>
                      <c:pt idx="27149">
                        <c:v>44832.280219907407</c:v>
                      </c:pt>
                      <c:pt idx="27150">
                        <c:v>44832.280231481483</c:v>
                      </c:pt>
                      <c:pt idx="27151">
                        <c:v>44832.280243055553</c:v>
                      </c:pt>
                      <c:pt idx="27152">
                        <c:v>44832.28025462963</c:v>
                      </c:pt>
                      <c:pt idx="27153">
                        <c:v>44832.280266203707</c:v>
                      </c:pt>
                      <c:pt idx="27154">
                        <c:v>44832.280277777776</c:v>
                      </c:pt>
                      <c:pt idx="27155">
                        <c:v>44832.280289351853</c:v>
                      </c:pt>
                      <c:pt idx="27156">
                        <c:v>44832.280300925922</c:v>
                      </c:pt>
                      <c:pt idx="27157">
                        <c:v>44832.280312499999</c:v>
                      </c:pt>
                      <c:pt idx="27158">
                        <c:v>44832.280324074076</c:v>
                      </c:pt>
                      <c:pt idx="27159">
                        <c:v>44832.280335648145</c:v>
                      </c:pt>
                      <c:pt idx="27160">
                        <c:v>44832.280347222222</c:v>
                      </c:pt>
                      <c:pt idx="27161">
                        <c:v>44832.280358796299</c:v>
                      </c:pt>
                      <c:pt idx="27162">
                        <c:v>44832.280370370368</c:v>
                      </c:pt>
                      <c:pt idx="27163">
                        <c:v>44832.280381944445</c:v>
                      </c:pt>
                      <c:pt idx="27164">
                        <c:v>44832.280393518522</c:v>
                      </c:pt>
                      <c:pt idx="27165">
                        <c:v>44832.280405092592</c:v>
                      </c:pt>
                      <c:pt idx="27166">
                        <c:v>44832.280416666668</c:v>
                      </c:pt>
                      <c:pt idx="27167">
                        <c:v>44832.280428240738</c:v>
                      </c:pt>
                      <c:pt idx="27168">
                        <c:v>44832.280439814815</c:v>
                      </c:pt>
                      <c:pt idx="27169">
                        <c:v>44832.280451388891</c:v>
                      </c:pt>
                      <c:pt idx="27170">
                        <c:v>44832.280462962961</c:v>
                      </c:pt>
                      <c:pt idx="27171">
                        <c:v>44832.280474537038</c:v>
                      </c:pt>
                      <c:pt idx="27172">
                        <c:v>44832.280486111114</c:v>
                      </c:pt>
                      <c:pt idx="27173">
                        <c:v>44832.280497685184</c:v>
                      </c:pt>
                      <c:pt idx="27174">
                        <c:v>44832.280509259261</c:v>
                      </c:pt>
                      <c:pt idx="27175">
                        <c:v>44832.28052083333</c:v>
                      </c:pt>
                      <c:pt idx="27176">
                        <c:v>44832.280532407407</c:v>
                      </c:pt>
                      <c:pt idx="27177">
                        <c:v>44832.280543981484</c:v>
                      </c:pt>
                      <c:pt idx="27178">
                        <c:v>44832.280555555553</c:v>
                      </c:pt>
                      <c:pt idx="27179">
                        <c:v>44832.28056712963</c:v>
                      </c:pt>
                      <c:pt idx="27180">
                        <c:v>44832.280578703707</c:v>
                      </c:pt>
                      <c:pt idx="27181">
                        <c:v>44832.280590277776</c:v>
                      </c:pt>
                      <c:pt idx="27182">
                        <c:v>44832.280601851853</c:v>
                      </c:pt>
                      <c:pt idx="27183">
                        <c:v>44832.280613425923</c:v>
                      </c:pt>
                      <c:pt idx="27184">
                        <c:v>44832.280624999999</c:v>
                      </c:pt>
                      <c:pt idx="27185">
                        <c:v>44832.280636574076</c:v>
                      </c:pt>
                      <c:pt idx="27186">
                        <c:v>44832.280648148146</c:v>
                      </c:pt>
                      <c:pt idx="27187">
                        <c:v>44832.280659722222</c:v>
                      </c:pt>
                      <c:pt idx="27188">
                        <c:v>44832.280671296299</c:v>
                      </c:pt>
                      <c:pt idx="27189">
                        <c:v>44832.280682870369</c:v>
                      </c:pt>
                      <c:pt idx="27190">
                        <c:v>44832.280694444446</c:v>
                      </c:pt>
                      <c:pt idx="27191">
                        <c:v>44832.280706018515</c:v>
                      </c:pt>
                      <c:pt idx="27192">
                        <c:v>44832.280717592592</c:v>
                      </c:pt>
                      <c:pt idx="27193">
                        <c:v>44832.280729166669</c:v>
                      </c:pt>
                      <c:pt idx="27194">
                        <c:v>44832.280740740738</c:v>
                      </c:pt>
                      <c:pt idx="27195">
                        <c:v>44832.280752314815</c:v>
                      </c:pt>
                      <c:pt idx="27196">
                        <c:v>44832.280763888892</c:v>
                      </c:pt>
                      <c:pt idx="27197">
                        <c:v>44832.280775462961</c:v>
                      </c:pt>
                      <c:pt idx="27198">
                        <c:v>44832.280787037038</c:v>
                      </c:pt>
                      <c:pt idx="27199">
                        <c:v>44832.280798611115</c:v>
                      </c:pt>
                      <c:pt idx="27200">
                        <c:v>44832.280810185184</c:v>
                      </c:pt>
                      <c:pt idx="27201">
                        <c:v>44832.280821759261</c:v>
                      </c:pt>
                      <c:pt idx="27202">
                        <c:v>44832.280833333331</c:v>
                      </c:pt>
                      <c:pt idx="27203">
                        <c:v>44832.280844907407</c:v>
                      </c:pt>
                      <c:pt idx="27204">
                        <c:v>44832.280856481484</c:v>
                      </c:pt>
                      <c:pt idx="27205">
                        <c:v>44832.280868055554</c:v>
                      </c:pt>
                      <c:pt idx="27206">
                        <c:v>44832.28087962963</c:v>
                      </c:pt>
                      <c:pt idx="27207">
                        <c:v>44832.280891203707</c:v>
                      </c:pt>
                      <c:pt idx="27208">
                        <c:v>44832.280902777777</c:v>
                      </c:pt>
                      <c:pt idx="27209">
                        <c:v>44832.280914351853</c:v>
                      </c:pt>
                      <c:pt idx="27210">
                        <c:v>44832.280925925923</c:v>
                      </c:pt>
                      <c:pt idx="27211">
                        <c:v>44832.2809375</c:v>
                      </c:pt>
                      <c:pt idx="27212">
                        <c:v>44832.280949074076</c:v>
                      </c:pt>
                      <c:pt idx="27213">
                        <c:v>44832.280960648146</c:v>
                      </c:pt>
                      <c:pt idx="27214">
                        <c:v>44832.280972222223</c:v>
                      </c:pt>
                      <c:pt idx="27215">
                        <c:v>44832.2809837963</c:v>
                      </c:pt>
                      <c:pt idx="27216">
                        <c:v>44832.280995370369</c:v>
                      </c:pt>
                      <c:pt idx="27217">
                        <c:v>44832.281006944446</c:v>
                      </c:pt>
                      <c:pt idx="27218">
                        <c:v>44832.281018518515</c:v>
                      </c:pt>
                      <c:pt idx="27219">
                        <c:v>44832.281030092592</c:v>
                      </c:pt>
                      <c:pt idx="27220">
                        <c:v>44832.281041666669</c:v>
                      </c:pt>
                      <c:pt idx="27221">
                        <c:v>44832.281053240738</c:v>
                      </c:pt>
                      <c:pt idx="27222">
                        <c:v>44832.281064814815</c:v>
                      </c:pt>
                      <c:pt idx="27223">
                        <c:v>44832.281076388892</c:v>
                      </c:pt>
                      <c:pt idx="27224">
                        <c:v>44832.281087962961</c:v>
                      </c:pt>
                      <c:pt idx="27225">
                        <c:v>44832.281099537038</c:v>
                      </c:pt>
                      <c:pt idx="27226">
                        <c:v>44832.281111111108</c:v>
                      </c:pt>
                      <c:pt idx="27227">
                        <c:v>44832.281122685185</c:v>
                      </c:pt>
                      <c:pt idx="27228">
                        <c:v>44832.281134259261</c:v>
                      </c:pt>
                      <c:pt idx="27229">
                        <c:v>44832.281145833331</c:v>
                      </c:pt>
                      <c:pt idx="27230">
                        <c:v>44832.281157407408</c:v>
                      </c:pt>
                      <c:pt idx="27231">
                        <c:v>44832.281168981484</c:v>
                      </c:pt>
                      <c:pt idx="27232">
                        <c:v>44832.281180555554</c:v>
                      </c:pt>
                      <c:pt idx="27233">
                        <c:v>44832.281192129631</c:v>
                      </c:pt>
                      <c:pt idx="27234">
                        <c:v>44832.2812037037</c:v>
                      </c:pt>
                      <c:pt idx="27235">
                        <c:v>44832.281215277777</c:v>
                      </c:pt>
                      <c:pt idx="27236">
                        <c:v>44832.281226851854</c:v>
                      </c:pt>
                      <c:pt idx="27237">
                        <c:v>44832.281238425923</c:v>
                      </c:pt>
                      <c:pt idx="27238">
                        <c:v>44832.28125</c:v>
                      </c:pt>
                      <c:pt idx="27239">
                        <c:v>44832.281261574077</c:v>
                      </c:pt>
                      <c:pt idx="27240">
                        <c:v>44832.281273148146</c:v>
                      </c:pt>
                      <c:pt idx="27241">
                        <c:v>44832.281284722223</c:v>
                      </c:pt>
                      <c:pt idx="27242">
                        <c:v>44832.2812962963</c:v>
                      </c:pt>
                      <c:pt idx="27243">
                        <c:v>44832.281307870369</c:v>
                      </c:pt>
                      <c:pt idx="27244">
                        <c:v>44832.281319444446</c:v>
                      </c:pt>
                      <c:pt idx="27245">
                        <c:v>44832.281331018516</c:v>
                      </c:pt>
                      <c:pt idx="27246">
                        <c:v>44832.281342592592</c:v>
                      </c:pt>
                      <c:pt idx="27247">
                        <c:v>44832.281354166669</c:v>
                      </c:pt>
                      <c:pt idx="27248">
                        <c:v>44832.281365740739</c:v>
                      </c:pt>
                      <c:pt idx="27249">
                        <c:v>44832.281377314815</c:v>
                      </c:pt>
                      <c:pt idx="27250">
                        <c:v>44832.281388888892</c:v>
                      </c:pt>
                      <c:pt idx="27251">
                        <c:v>44832.281400462962</c:v>
                      </c:pt>
                      <c:pt idx="27252">
                        <c:v>44832.281412037039</c:v>
                      </c:pt>
                      <c:pt idx="27253">
                        <c:v>44832.281423611108</c:v>
                      </c:pt>
                      <c:pt idx="27254">
                        <c:v>44832.281435185185</c:v>
                      </c:pt>
                      <c:pt idx="27255">
                        <c:v>44832.281446759262</c:v>
                      </c:pt>
                      <c:pt idx="27256">
                        <c:v>44832.281458333331</c:v>
                      </c:pt>
                      <c:pt idx="27257">
                        <c:v>44832.281469907408</c:v>
                      </c:pt>
                      <c:pt idx="27258">
                        <c:v>44832.281481481485</c:v>
                      </c:pt>
                      <c:pt idx="27259">
                        <c:v>44832.281493055554</c:v>
                      </c:pt>
                      <c:pt idx="27260">
                        <c:v>44832.281504629631</c:v>
                      </c:pt>
                      <c:pt idx="27261">
                        <c:v>44832.2815162037</c:v>
                      </c:pt>
                      <c:pt idx="27262">
                        <c:v>44832.281527777777</c:v>
                      </c:pt>
                      <c:pt idx="27263">
                        <c:v>44832.281539351854</c:v>
                      </c:pt>
                      <c:pt idx="27264">
                        <c:v>44832.281550925924</c:v>
                      </c:pt>
                      <c:pt idx="27265">
                        <c:v>44832.2815625</c:v>
                      </c:pt>
                      <c:pt idx="27266">
                        <c:v>44832.281574074077</c:v>
                      </c:pt>
                      <c:pt idx="27267">
                        <c:v>44832.281585648147</c:v>
                      </c:pt>
                      <c:pt idx="27268">
                        <c:v>44832.281597222223</c:v>
                      </c:pt>
                      <c:pt idx="27269">
                        <c:v>44832.281608796293</c:v>
                      </c:pt>
                      <c:pt idx="27270">
                        <c:v>44832.28162037037</c:v>
                      </c:pt>
                      <c:pt idx="27271">
                        <c:v>44832.281631944446</c:v>
                      </c:pt>
                      <c:pt idx="27272">
                        <c:v>44832.281643518516</c:v>
                      </c:pt>
                      <c:pt idx="27273">
                        <c:v>44832.281655092593</c:v>
                      </c:pt>
                      <c:pt idx="27274">
                        <c:v>44832.281678240739</c:v>
                      </c:pt>
                      <c:pt idx="27275">
                        <c:v>44832.281689814816</c:v>
                      </c:pt>
                      <c:pt idx="27276">
                        <c:v>44832.281701388885</c:v>
                      </c:pt>
                      <c:pt idx="27277">
                        <c:v>44832.281712962962</c:v>
                      </c:pt>
                      <c:pt idx="27278">
                        <c:v>44832.281724537039</c:v>
                      </c:pt>
                      <c:pt idx="27279">
                        <c:v>44832.281736111108</c:v>
                      </c:pt>
                      <c:pt idx="27280">
                        <c:v>44832.281747685185</c:v>
                      </c:pt>
                      <c:pt idx="27281">
                        <c:v>44832.281759259262</c:v>
                      </c:pt>
                      <c:pt idx="27282">
                        <c:v>44832.281770833331</c:v>
                      </c:pt>
                      <c:pt idx="27283">
                        <c:v>44832.281782407408</c:v>
                      </c:pt>
                      <c:pt idx="27284">
                        <c:v>44832.281793981485</c:v>
                      </c:pt>
                      <c:pt idx="27285">
                        <c:v>44832.281805555554</c:v>
                      </c:pt>
                      <c:pt idx="27286">
                        <c:v>44832.281817129631</c:v>
                      </c:pt>
                      <c:pt idx="27287">
                        <c:v>44832.281828703701</c:v>
                      </c:pt>
                      <c:pt idx="27288">
                        <c:v>44832.281840277778</c:v>
                      </c:pt>
                      <c:pt idx="27289">
                        <c:v>44832.281851851854</c:v>
                      </c:pt>
                      <c:pt idx="27290">
                        <c:v>44832.281863425924</c:v>
                      </c:pt>
                      <c:pt idx="27291">
                        <c:v>44832.281875000001</c:v>
                      </c:pt>
                      <c:pt idx="27292">
                        <c:v>44832.281886574077</c:v>
                      </c:pt>
                      <c:pt idx="27293">
                        <c:v>44832.281898148147</c:v>
                      </c:pt>
                      <c:pt idx="27294">
                        <c:v>44832.281909722224</c:v>
                      </c:pt>
                      <c:pt idx="27295">
                        <c:v>44832.281921296293</c:v>
                      </c:pt>
                      <c:pt idx="27296">
                        <c:v>44832.28193287037</c:v>
                      </c:pt>
                      <c:pt idx="27297">
                        <c:v>44832.281944444447</c:v>
                      </c:pt>
                      <c:pt idx="27298">
                        <c:v>44832.281956018516</c:v>
                      </c:pt>
                      <c:pt idx="27299">
                        <c:v>44832.281967592593</c:v>
                      </c:pt>
                      <c:pt idx="27300">
                        <c:v>44832.28197916667</c:v>
                      </c:pt>
                      <c:pt idx="27301">
                        <c:v>44832.281990740739</c:v>
                      </c:pt>
                      <c:pt idx="27302">
                        <c:v>44832.282002314816</c:v>
                      </c:pt>
                      <c:pt idx="27303">
                        <c:v>44832.282013888886</c:v>
                      </c:pt>
                      <c:pt idx="27304">
                        <c:v>44832.282025462962</c:v>
                      </c:pt>
                      <c:pt idx="27305">
                        <c:v>44832.282037037039</c:v>
                      </c:pt>
                      <c:pt idx="27306">
                        <c:v>44832.282048611109</c:v>
                      </c:pt>
                      <c:pt idx="27307">
                        <c:v>44832.282060185185</c:v>
                      </c:pt>
                      <c:pt idx="27308">
                        <c:v>44832.282071759262</c:v>
                      </c:pt>
                      <c:pt idx="27309">
                        <c:v>44832.282083333332</c:v>
                      </c:pt>
                      <c:pt idx="27310">
                        <c:v>44832.282094907408</c:v>
                      </c:pt>
                      <c:pt idx="27311">
                        <c:v>44832.282106481478</c:v>
                      </c:pt>
                      <c:pt idx="27312">
                        <c:v>44832.282118055555</c:v>
                      </c:pt>
                      <c:pt idx="27313">
                        <c:v>44832.282129629632</c:v>
                      </c:pt>
                      <c:pt idx="27314">
                        <c:v>44832.282141203701</c:v>
                      </c:pt>
                      <c:pt idx="27315">
                        <c:v>44832.282152777778</c:v>
                      </c:pt>
                      <c:pt idx="27316">
                        <c:v>44832.282164351855</c:v>
                      </c:pt>
                      <c:pt idx="27317">
                        <c:v>44832.282175925924</c:v>
                      </c:pt>
                      <c:pt idx="27318">
                        <c:v>44832.282187500001</c:v>
                      </c:pt>
                      <c:pt idx="27319">
                        <c:v>44832.282199074078</c:v>
                      </c:pt>
                      <c:pt idx="27320">
                        <c:v>44832.282210648147</c:v>
                      </c:pt>
                      <c:pt idx="27321">
                        <c:v>44832.282222222224</c:v>
                      </c:pt>
                      <c:pt idx="27322">
                        <c:v>44832.282233796293</c:v>
                      </c:pt>
                      <c:pt idx="27323">
                        <c:v>44832.28224537037</c:v>
                      </c:pt>
                      <c:pt idx="27324">
                        <c:v>44832.282256944447</c:v>
                      </c:pt>
                      <c:pt idx="27325">
                        <c:v>44832.282268518517</c:v>
                      </c:pt>
                      <c:pt idx="27326">
                        <c:v>44832.282280092593</c:v>
                      </c:pt>
                      <c:pt idx="27327">
                        <c:v>44832.28229166667</c:v>
                      </c:pt>
                      <c:pt idx="27328">
                        <c:v>44832.28230324074</c:v>
                      </c:pt>
                      <c:pt idx="27329">
                        <c:v>44832.282314814816</c:v>
                      </c:pt>
                      <c:pt idx="27330">
                        <c:v>44832.282326388886</c:v>
                      </c:pt>
                      <c:pt idx="27331">
                        <c:v>44832.282337962963</c:v>
                      </c:pt>
                      <c:pt idx="27332">
                        <c:v>44832.282349537039</c:v>
                      </c:pt>
                      <c:pt idx="27333">
                        <c:v>44832.282361111109</c:v>
                      </c:pt>
                      <c:pt idx="27334">
                        <c:v>44832.282372685186</c:v>
                      </c:pt>
                      <c:pt idx="27335">
                        <c:v>44832.282384259262</c:v>
                      </c:pt>
                      <c:pt idx="27336">
                        <c:v>44832.282395833332</c:v>
                      </c:pt>
                      <c:pt idx="27337">
                        <c:v>44832.282407407409</c:v>
                      </c:pt>
                      <c:pt idx="27338">
                        <c:v>44832.282418981478</c:v>
                      </c:pt>
                      <c:pt idx="27339">
                        <c:v>44832.282430555555</c:v>
                      </c:pt>
                      <c:pt idx="27340">
                        <c:v>44832.282442129632</c:v>
                      </c:pt>
                      <c:pt idx="27341">
                        <c:v>44832.282453703701</c:v>
                      </c:pt>
                      <c:pt idx="27342">
                        <c:v>44832.282465277778</c:v>
                      </c:pt>
                      <c:pt idx="27343">
                        <c:v>44832.282476851855</c:v>
                      </c:pt>
                      <c:pt idx="27344">
                        <c:v>44832.282488425924</c:v>
                      </c:pt>
                      <c:pt idx="27345">
                        <c:v>44832.282500000001</c:v>
                      </c:pt>
                      <c:pt idx="27346">
                        <c:v>44832.282511574071</c:v>
                      </c:pt>
                      <c:pt idx="27347">
                        <c:v>44832.282523148147</c:v>
                      </c:pt>
                      <c:pt idx="27348">
                        <c:v>44832.282534722224</c:v>
                      </c:pt>
                      <c:pt idx="27349">
                        <c:v>44832.282546296294</c:v>
                      </c:pt>
                      <c:pt idx="27350">
                        <c:v>44832.282557870371</c:v>
                      </c:pt>
                      <c:pt idx="27351">
                        <c:v>44832.282569444447</c:v>
                      </c:pt>
                      <c:pt idx="27352">
                        <c:v>44832.282581018517</c:v>
                      </c:pt>
                      <c:pt idx="27353">
                        <c:v>44832.282592592594</c:v>
                      </c:pt>
                      <c:pt idx="27354">
                        <c:v>44832.282604166663</c:v>
                      </c:pt>
                      <c:pt idx="27355">
                        <c:v>44832.28261574074</c:v>
                      </c:pt>
                      <c:pt idx="27356">
                        <c:v>44832.282627314817</c:v>
                      </c:pt>
                      <c:pt idx="27357">
                        <c:v>44832.282638888886</c:v>
                      </c:pt>
                      <c:pt idx="27358">
                        <c:v>44832.282650462963</c:v>
                      </c:pt>
                      <c:pt idx="27359">
                        <c:v>44832.28266203704</c:v>
                      </c:pt>
                      <c:pt idx="27360">
                        <c:v>44832.282673611109</c:v>
                      </c:pt>
                      <c:pt idx="27361">
                        <c:v>44832.282685185186</c:v>
                      </c:pt>
                      <c:pt idx="27362">
                        <c:v>44832.282696759263</c:v>
                      </c:pt>
                      <c:pt idx="27363">
                        <c:v>44832.282708333332</c:v>
                      </c:pt>
                      <c:pt idx="27364">
                        <c:v>44832.282719907409</c:v>
                      </c:pt>
                      <c:pt idx="27365">
                        <c:v>44832.282731481479</c:v>
                      </c:pt>
                      <c:pt idx="27366">
                        <c:v>44832.282743055555</c:v>
                      </c:pt>
                      <c:pt idx="27367">
                        <c:v>44832.282754629632</c:v>
                      </c:pt>
                      <c:pt idx="27368">
                        <c:v>44832.282766203702</c:v>
                      </c:pt>
                      <c:pt idx="27369">
                        <c:v>44832.282777777778</c:v>
                      </c:pt>
                      <c:pt idx="27370">
                        <c:v>44832.282789351855</c:v>
                      </c:pt>
                      <c:pt idx="27371">
                        <c:v>44832.282800925925</c:v>
                      </c:pt>
                      <c:pt idx="27372">
                        <c:v>44832.282812500001</c:v>
                      </c:pt>
                      <c:pt idx="27373">
                        <c:v>44832.282824074071</c:v>
                      </c:pt>
                      <c:pt idx="27374">
                        <c:v>44832.282835648148</c:v>
                      </c:pt>
                      <c:pt idx="27375">
                        <c:v>44832.282847222225</c:v>
                      </c:pt>
                      <c:pt idx="27376">
                        <c:v>44832.282858796294</c:v>
                      </c:pt>
                      <c:pt idx="27377">
                        <c:v>44832.282870370371</c:v>
                      </c:pt>
                      <c:pt idx="27378">
                        <c:v>44832.282881944448</c:v>
                      </c:pt>
                      <c:pt idx="27379">
                        <c:v>44832.282893518517</c:v>
                      </c:pt>
                      <c:pt idx="27380">
                        <c:v>44832.282905092594</c:v>
                      </c:pt>
                      <c:pt idx="27381">
                        <c:v>44832.282916666663</c:v>
                      </c:pt>
                      <c:pt idx="27382">
                        <c:v>44832.28292824074</c:v>
                      </c:pt>
                      <c:pt idx="27383">
                        <c:v>44832.282939814817</c:v>
                      </c:pt>
                      <c:pt idx="27384">
                        <c:v>44832.282951388886</c:v>
                      </c:pt>
                      <c:pt idx="27385">
                        <c:v>44832.282962962963</c:v>
                      </c:pt>
                      <c:pt idx="27386">
                        <c:v>44832.28297453704</c:v>
                      </c:pt>
                      <c:pt idx="27387">
                        <c:v>44832.282986111109</c:v>
                      </c:pt>
                      <c:pt idx="27388">
                        <c:v>44832.282997685186</c:v>
                      </c:pt>
                      <c:pt idx="27389">
                        <c:v>44832.283009259256</c:v>
                      </c:pt>
                      <c:pt idx="27390">
                        <c:v>44832.283020833333</c:v>
                      </c:pt>
                      <c:pt idx="27391">
                        <c:v>44832.283032407409</c:v>
                      </c:pt>
                      <c:pt idx="27392">
                        <c:v>44832.283043981479</c:v>
                      </c:pt>
                      <c:pt idx="27393">
                        <c:v>44832.283055555556</c:v>
                      </c:pt>
                      <c:pt idx="27394">
                        <c:v>44832.283067129632</c:v>
                      </c:pt>
                      <c:pt idx="27395">
                        <c:v>44832.283078703702</c:v>
                      </c:pt>
                      <c:pt idx="27396">
                        <c:v>44832.283090277779</c:v>
                      </c:pt>
                      <c:pt idx="27397">
                        <c:v>44832.283101851855</c:v>
                      </c:pt>
                      <c:pt idx="27398">
                        <c:v>44832.283113425925</c:v>
                      </c:pt>
                      <c:pt idx="27399">
                        <c:v>44832.283125000002</c:v>
                      </c:pt>
                      <c:pt idx="27400">
                        <c:v>44832.283136574071</c:v>
                      </c:pt>
                      <c:pt idx="27401">
                        <c:v>44832.283148148148</c:v>
                      </c:pt>
                      <c:pt idx="27402">
                        <c:v>44832.283159722225</c:v>
                      </c:pt>
                      <c:pt idx="27403">
                        <c:v>44832.283171296294</c:v>
                      </c:pt>
                      <c:pt idx="27404">
                        <c:v>44832.283182870371</c:v>
                      </c:pt>
                      <c:pt idx="27405">
                        <c:v>44832.283194444448</c:v>
                      </c:pt>
                      <c:pt idx="27406">
                        <c:v>44832.283206018517</c:v>
                      </c:pt>
                      <c:pt idx="27407">
                        <c:v>44832.283217592594</c:v>
                      </c:pt>
                      <c:pt idx="27408">
                        <c:v>44832.283229166664</c:v>
                      </c:pt>
                      <c:pt idx="27409">
                        <c:v>44832.28324074074</c:v>
                      </c:pt>
                      <c:pt idx="27410">
                        <c:v>44832.283252314817</c:v>
                      </c:pt>
                      <c:pt idx="27411">
                        <c:v>44832.283263888887</c:v>
                      </c:pt>
                      <c:pt idx="27412">
                        <c:v>44832.283275462964</c:v>
                      </c:pt>
                      <c:pt idx="27413">
                        <c:v>44832.28328703704</c:v>
                      </c:pt>
                      <c:pt idx="27414">
                        <c:v>44832.28329861111</c:v>
                      </c:pt>
                      <c:pt idx="27415">
                        <c:v>44832.283310185187</c:v>
                      </c:pt>
                      <c:pt idx="27416">
                        <c:v>44832.283321759256</c:v>
                      </c:pt>
                      <c:pt idx="27417">
                        <c:v>44832.283333333333</c:v>
                      </c:pt>
                      <c:pt idx="27418">
                        <c:v>44832.28334490741</c:v>
                      </c:pt>
                      <c:pt idx="27419">
                        <c:v>44832.283356481479</c:v>
                      </c:pt>
                      <c:pt idx="27420">
                        <c:v>44832.283368055556</c:v>
                      </c:pt>
                      <c:pt idx="27421">
                        <c:v>44832.283379629633</c:v>
                      </c:pt>
                      <c:pt idx="27422">
                        <c:v>44832.283391203702</c:v>
                      </c:pt>
                      <c:pt idx="27423">
                        <c:v>44832.283402777779</c:v>
                      </c:pt>
                      <c:pt idx="27424">
                        <c:v>44832.283414351848</c:v>
                      </c:pt>
                      <c:pt idx="27425">
                        <c:v>44832.283425925925</c:v>
                      </c:pt>
                      <c:pt idx="27426">
                        <c:v>44832.283437500002</c:v>
                      </c:pt>
                      <c:pt idx="27427">
                        <c:v>44832.283449074072</c:v>
                      </c:pt>
                      <c:pt idx="27428">
                        <c:v>44832.283460648148</c:v>
                      </c:pt>
                      <c:pt idx="27429">
                        <c:v>44832.283472222225</c:v>
                      </c:pt>
                      <c:pt idx="27430">
                        <c:v>44832.283483796295</c:v>
                      </c:pt>
                      <c:pt idx="27431">
                        <c:v>44832.283495370371</c:v>
                      </c:pt>
                      <c:pt idx="27432">
                        <c:v>44832.283506944441</c:v>
                      </c:pt>
                      <c:pt idx="27433">
                        <c:v>44832.283518518518</c:v>
                      </c:pt>
                      <c:pt idx="27434">
                        <c:v>44832.283530092594</c:v>
                      </c:pt>
                      <c:pt idx="27435">
                        <c:v>44832.283541666664</c:v>
                      </c:pt>
                      <c:pt idx="27436">
                        <c:v>44832.283553240741</c:v>
                      </c:pt>
                      <c:pt idx="27437">
                        <c:v>44832.283564814818</c:v>
                      </c:pt>
                      <c:pt idx="27438">
                        <c:v>44832.283576388887</c:v>
                      </c:pt>
                      <c:pt idx="27439">
                        <c:v>44832.283587962964</c:v>
                      </c:pt>
                      <c:pt idx="27440">
                        <c:v>44832.283599537041</c:v>
                      </c:pt>
                      <c:pt idx="27441">
                        <c:v>44832.28361111111</c:v>
                      </c:pt>
                      <c:pt idx="27442">
                        <c:v>44832.283622685187</c:v>
                      </c:pt>
                      <c:pt idx="27443">
                        <c:v>44832.283634259256</c:v>
                      </c:pt>
                      <c:pt idx="27444">
                        <c:v>44832.283645833333</c:v>
                      </c:pt>
                      <c:pt idx="27445">
                        <c:v>44832.28365740741</c:v>
                      </c:pt>
                      <c:pt idx="27446">
                        <c:v>44832.283668981479</c:v>
                      </c:pt>
                      <c:pt idx="27447">
                        <c:v>44832.283680555556</c:v>
                      </c:pt>
                      <c:pt idx="27448">
                        <c:v>44832.283692129633</c:v>
                      </c:pt>
                      <c:pt idx="27449">
                        <c:v>44832.283703703702</c:v>
                      </c:pt>
                      <c:pt idx="27450">
                        <c:v>44832.283715277779</c:v>
                      </c:pt>
                      <c:pt idx="27451">
                        <c:v>44832.283726851849</c:v>
                      </c:pt>
                      <c:pt idx="27452">
                        <c:v>44832.283738425926</c:v>
                      </c:pt>
                      <c:pt idx="27453">
                        <c:v>44832.283750000002</c:v>
                      </c:pt>
                      <c:pt idx="27454">
                        <c:v>44832.283761574072</c:v>
                      </c:pt>
                      <c:pt idx="27455">
                        <c:v>44832.283773148149</c:v>
                      </c:pt>
                      <c:pt idx="27456">
                        <c:v>44832.283784722225</c:v>
                      </c:pt>
                      <c:pt idx="27457">
                        <c:v>44832.283796296295</c:v>
                      </c:pt>
                      <c:pt idx="27458">
                        <c:v>44832.283807870372</c:v>
                      </c:pt>
                      <c:pt idx="27459">
                        <c:v>44832.283819444441</c:v>
                      </c:pt>
                      <c:pt idx="27460">
                        <c:v>44832.283831018518</c:v>
                      </c:pt>
                      <c:pt idx="27461">
                        <c:v>44832.283842592595</c:v>
                      </c:pt>
                      <c:pt idx="27462">
                        <c:v>44832.283854166664</c:v>
                      </c:pt>
                      <c:pt idx="27463">
                        <c:v>44832.283877314818</c:v>
                      </c:pt>
                      <c:pt idx="27464">
                        <c:v>44832.283888888887</c:v>
                      </c:pt>
                      <c:pt idx="27465">
                        <c:v>44832.283900462964</c:v>
                      </c:pt>
                      <c:pt idx="27466">
                        <c:v>44832.283912037034</c:v>
                      </c:pt>
                      <c:pt idx="27467">
                        <c:v>44832.28392361111</c:v>
                      </c:pt>
                      <c:pt idx="27468">
                        <c:v>44832.283935185187</c:v>
                      </c:pt>
                      <c:pt idx="27469">
                        <c:v>44832.283946759257</c:v>
                      </c:pt>
                      <c:pt idx="27470">
                        <c:v>44832.283958333333</c:v>
                      </c:pt>
                      <c:pt idx="27471">
                        <c:v>44832.28396990741</c:v>
                      </c:pt>
                      <c:pt idx="27472">
                        <c:v>44832.28398148148</c:v>
                      </c:pt>
                      <c:pt idx="27473">
                        <c:v>44832.283993055556</c:v>
                      </c:pt>
                      <c:pt idx="27474">
                        <c:v>44832.284004629626</c:v>
                      </c:pt>
                      <c:pt idx="27475">
                        <c:v>44832.284016203703</c:v>
                      </c:pt>
                      <c:pt idx="27476">
                        <c:v>44832.28402777778</c:v>
                      </c:pt>
                      <c:pt idx="27477">
                        <c:v>44832.284039351849</c:v>
                      </c:pt>
                      <c:pt idx="27478">
                        <c:v>44832.284050925926</c:v>
                      </c:pt>
                      <c:pt idx="27479">
                        <c:v>44832.284050925926</c:v>
                      </c:pt>
                      <c:pt idx="27480">
                        <c:v>44832.284074074072</c:v>
                      </c:pt>
                      <c:pt idx="27481">
                        <c:v>44832.284085648149</c:v>
                      </c:pt>
                      <c:pt idx="27482">
                        <c:v>44832.284097222226</c:v>
                      </c:pt>
                      <c:pt idx="27483">
                        <c:v>44832.284108796295</c:v>
                      </c:pt>
                      <c:pt idx="27484">
                        <c:v>44832.284120370372</c:v>
                      </c:pt>
                      <c:pt idx="27485">
                        <c:v>44832.284131944441</c:v>
                      </c:pt>
                      <c:pt idx="27486">
                        <c:v>44832.284143518518</c:v>
                      </c:pt>
                      <c:pt idx="27487">
                        <c:v>44832.284155092595</c:v>
                      </c:pt>
                      <c:pt idx="27488">
                        <c:v>44832.284166666665</c:v>
                      </c:pt>
                      <c:pt idx="27489">
                        <c:v>44832.284178240741</c:v>
                      </c:pt>
                      <c:pt idx="27490">
                        <c:v>44832.284189814818</c:v>
                      </c:pt>
                      <c:pt idx="27491">
                        <c:v>44832.284201388888</c:v>
                      </c:pt>
                      <c:pt idx="27492">
                        <c:v>44832.284212962964</c:v>
                      </c:pt>
                      <c:pt idx="27493">
                        <c:v>44832.284224537034</c:v>
                      </c:pt>
                      <c:pt idx="27494">
                        <c:v>44832.284236111111</c:v>
                      </c:pt>
                      <c:pt idx="27495">
                        <c:v>44832.284247685187</c:v>
                      </c:pt>
                      <c:pt idx="27496">
                        <c:v>44832.284259259257</c:v>
                      </c:pt>
                      <c:pt idx="27497">
                        <c:v>44832.284270833334</c:v>
                      </c:pt>
                      <c:pt idx="27498">
                        <c:v>44832.284282407411</c:v>
                      </c:pt>
                      <c:pt idx="27499">
                        <c:v>44832.28429398148</c:v>
                      </c:pt>
                      <c:pt idx="27500">
                        <c:v>44832.284305555557</c:v>
                      </c:pt>
                      <c:pt idx="27501">
                        <c:v>44832.284317129626</c:v>
                      </c:pt>
                      <c:pt idx="27502">
                        <c:v>44832.284328703703</c:v>
                      </c:pt>
                      <c:pt idx="27503">
                        <c:v>44832.28434027778</c:v>
                      </c:pt>
                      <c:pt idx="27504">
                        <c:v>44832.284351851849</c:v>
                      </c:pt>
                      <c:pt idx="27505">
                        <c:v>44832.284363425926</c:v>
                      </c:pt>
                      <c:pt idx="27506">
                        <c:v>44832.284375000003</c:v>
                      </c:pt>
                      <c:pt idx="27507">
                        <c:v>44832.284386574072</c:v>
                      </c:pt>
                      <c:pt idx="27508">
                        <c:v>44832.284398148149</c:v>
                      </c:pt>
                      <c:pt idx="27509">
                        <c:v>44832.284409722219</c:v>
                      </c:pt>
                      <c:pt idx="27510">
                        <c:v>44832.284421296295</c:v>
                      </c:pt>
                      <c:pt idx="27511">
                        <c:v>44832.284432870372</c:v>
                      </c:pt>
                      <c:pt idx="27512">
                        <c:v>44832.284444444442</c:v>
                      </c:pt>
                      <c:pt idx="27513">
                        <c:v>44832.284456018519</c:v>
                      </c:pt>
                      <c:pt idx="27514">
                        <c:v>44832.284467592595</c:v>
                      </c:pt>
                      <c:pt idx="27515">
                        <c:v>44832.284479166665</c:v>
                      </c:pt>
                      <c:pt idx="27516">
                        <c:v>44832.284490740742</c:v>
                      </c:pt>
                      <c:pt idx="27517">
                        <c:v>44832.284502314818</c:v>
                      </c:pt>
                      <c:pt idx="27518">
                        <c:v>44832.284513888888</c:v>
                      </c:pt>
                      <c:pt idx="27519">
                        <c:v>44832.284525462965</c:v>
                      </c:pt>
                      <c:pt idx="27520">
                        <c:v>44832.284537037034</c:v>
                      </c:pt>
                      <c:pt idx="27521">
                        <c:v>44832.284548611111</c:v>
                      </c:pt>
                      <c:pt idx="27522">
                        <c:v>44832.284560185188</c:v>
                      </c:pt>
                      <c:pt idx="27523">
                        <c:v>44832.284571759257</c:v>
                      </c:pt>
                      <c:pt idx="27524">
                        <c:v>44832.284583333334</c:v>
                      </c:pt>
                      <c:pt idx="27525">
                        <c:v>44832.284594907411</c:v>
                      </c:pt>
                      <c:pt idx="27526">
                        <c:v>44832.28460648148</c:v>
                      </c:pt>
                      <c:pt idx="27527">
                        <c:v>44832.284618055557</c:v>
                      </c:pt>
                      <c:pt idx="27528">
                        <c:v>44832.284629629627</c:v>
                      </c:pt>
                      <c:pt idx="27529">
                        <c:v>44832.284641203703</c:v>
                      </c:pt>
                      <c:pt idx="27530">
                        <c:v>44832.28465277778</c:v>
                      </c:pt>
                      <c:pt idx="27531">
                        <c:v>44832.28466435185</c:v>
                      </c:pt>
                      <c:pt idx="27532">
                        <c:v>44832.284675925926</c:v>
                      </c:pt>
                      <c:pt idx="27533">
                        <c:v>44832.284687500003</c:v>
                      </c:pt>
                      <c:pt idx="27534">
                        <c:v>44832.284699074073</c:v>
                      </c:pt>
                      <c:pt idx="27535">
                        <c:v>44832.284710648149</c:v>
                      </c:pt>
                      <c:pt idx="27536">
                        <c:v>44832.284722222219</c:v>
                      </c:pt>
                      <c:pt idx="27537">
                        <c:v>44832.284733796296</c:v>
                      </c:pt>
                      <c:pt idx="27538">
                        <c:v>44832.284745370373</c:v>
                      </c:pt>
                      <c:pt idx="27539">
                        <c:v>44832.284756944442</c:v>
                      </c:pt>
                      <c:pt idx="27540">
                        <c:v>44832.284768518519</c:v>
                      </c:pt>
                      <c:pt idx="27541">
                        <c:v>44832.284780092596</c:v>
                      </c:pt>
                      <c:pt idx="27542">
                        <c:v>44832.284791666665</c:v>
                      </c:pt>
                      <c:pt idx="27543">
                        <c:v>44832.284803240742</c:v>
                      </c:pt>
                      <c:pt idx="27544">
                        <c:v>44832.284814814811</c:v>
                      </c:pt>
                      <c:pt idx="27545">
                        <c:v>44832.284826388888</c:v>
                      </c:pt>
                      <c:pt idx="27546">
                        <c:v>44832.284837962965</c:v>
                      </c:pt>
                      <c:pt idx="27547">
                        <c:v>44832.284849537034</c:v>
                      </c:pt>
                      <c:pt idx="27548">
                        <c:v>44832.284861111111</c:v>
                      </c:pt>
                      <c:pt idx="27549">
                        <c:v>44832.284872685188</c:v>
                      </c:pt>
                      <c:pt idx="27550">
                        <c:v>44832.284884259258</c:v>
                      </c:pt>
                      <c:pt idx="27551">
                        <c:v>44832.284895833334</c:v>
                      </c:pt>
                      <c:pt idx="27552">
                        <c:v>44832.284907407404</c:v>
                      </c:pt>
                      <c:pt idx="27553">
                        <c:v>44832.284918981481</c:v>
                      </c:pt>
                      <c:pt idx="27554">
                        <c:v>44832.284930555557</c:v>
                      </c:pt>
                      <c:pt idx="27555">
                        <c:v>44832.284942129627</c:v>
                      </c:pt>
                      <c:pt idx="27556">
                        <c:v>44832.284953703704</c:v>
                      </c:pt>
                      <c:pt idx="27557">
                        <c:v>44832.28496527778</c:v>
                      </c:pt>
                      <c:pt idx="27558">
                        <c:v>44832.28497685185</c:v>
                      </c:pt>
                      <c:pt idx="27559">
                        <c:v>44832.284988425927</c:v>
                      </c:pt>
                      <c:pt idx="27560">
                        <c:v>44832.285000000003</c:v>
                      </c:pt>
                      <c:pt idx="27561">
                        <c:v>44832.285011574073</c:v>
                      </c:pt>
                      <c:pt idx="27562">
                        <c:v>44832.28502314815</c:v>
                      </c:pt>
                      <c:pt idx="27563">
                        <c:v>44832.285034722219</c:v>
                      </c:pt>
                      <c:pt idx="27564">
                        <c:v>44832.285046296296</c:v>
                      </c:pt>
                      <c:pt idx="27565">
                        <c:v>44832.285057870373</c:v>
                      </c:pt>
                      <c:pt idx="27566">
                        <c:v>44832.285069444442</c:v>
                      </c:pt>
                      <c:pt idx="27567">
                        <c:v>44832.285081018519</c:v>
                      </c:pt>
                      <c:pt idx="27568">
                        <c:v>44832.285092592596</c:v>
                      </c:pt>
                      <c:pt idx="27569">
                        <c:v>44832.285104166665</c:v>
                      </c:pt>
                      <c:pt idx="27570">
                        <c:v>44832.285115740742</c:v>
                      </c:pt>
                      <c:pt idx="27571">
                        <c:v>44832.285127314812</c:v>
                      </c:pt>
                      <c:pt idx="27572">
                        <c:v>44832.285138888888</c:v>
                      </c:pt>
                      <c:pt idx="27573">
                        <c:v>44832.285150462965</c:v>
                      </c:pt>
                      <c:pt idx="27574">
                        <c:v>44832.285162037035</c:v>
                      </c:pt>
                      <c:pt idx="27575">
                        <c:v>44832.285173611112</c:v>
                      </c:pt>
                      <c:pt idx="27576">
                        <c:v>44832.285185185188</c:v>
                      </c:pt>
                      <c:pt idx="27577">
                        <c:v>44832.285196759258</c:v>
                      </c:pt>
                      <c:pt idx="27578">
                        <c:v>44832.285208333335</c:v>
                      </c:pt>
                      <c:pt idx="27579">
                        <c:v>44832.285219907404</c:v>
                      </c:pt>
                      <c:pt idx="27580">
                        <c:v>44832.285231481481</c:v>
                      </c:pt>
                      <c:pt idx="27581">
                        <c:v>44832.285243055558</c:v>
                      </c:pt>
                      <c:pt idx="27582">
                        <c:v>44832.285254629627</c:v>
                      </c:pt>
                      <c:pt idx="27583">
                        <c:v>44832.285266203704</c:v>
                      </c:pt>
                      <c:pt idx="27584">
                        <c:v>44832.285277777781</c:v>
                      </c:pt>
                      <c:pt idx="27585">
                        <c:v>44832.28528935185</c:v>
                      </c:pt>
                      <c:pt idx="27586">
                        <c:v>44832.285300925927</c:v>
                      </c:pt>
                      <c:pt idx="27587">
                        <c:v>44832.285312499997</c:v>
                      </c:pt>
                      <c:pt idx="27588">
                        <c:v>44832.285324074073</c:v>
                      </c:pt>
                      <c:pt idx="27589">
                        <c:v>44832.28533564815</c:v>
                      </c:pt>
                      <c:pt idx="27590">
                        <c:v>44832.28534722222</c:v>
                      </c:pt>
                      <c:pt idx="27591">
                        <c:v>44832.285358796296</c:v>
                      </c:pt>
                      <c:pt idx="27592">
                        <c:v>44832.285370370373</c:v>
                      </c:pt>
                      <c:pt idx="27593">
                        <c:v>44832.285381944443</c:v>
                      </c:pt>
                      <c:pt idx="27594">
                        <c:v>44832.285393518519</c:v>
                      </c:pt>
                      <c:pt idx="27595">
                        <c:v>44832.285405092596</c:v>
                      </c:pt>
                      <c:pt idx="27596">
                        <c:v>44832.285416666666</c:v>
                      </c:pt>
                      <c:pt idx="27597">
                        <c:v>44832.285428240742</c:v>
                      </c:pt>
                      <c:pt idx="27598">
                        <c:v>44832.285439814812</c:v>
                      </c:pt>
                      <c:pt idx="27599">
                        <c:v>44832.285451388889</c:v>
                      </c:pt>
                      <c:pt idx="27600">
                        <c:v>44832.285462962966</c:v>
                      </c:pt>
                      <c:pt idx="27601">
                        <c:v>44832.285474537035</c:v>
                      </c:pt>
                      <c:pt idx="27602">
                        <c:v>44832.285486111112</c:v>
                      </c:pt>
                      <c:pt idx="27603">
                        <c:v>44832.285497685189</c:v>
                      </c:pt>
                      <c:pt idx="27604">
                        <c:v>44832.285509259258</c:v>
                      </c:pt>
                      <c:pt idx="27605">
                        <c:v>44832.285520833335</c:v>
                      </c:pt>
                      <c:pt idx="27606">
                        <c:v>44832.285532407404</c:v>
                      </c:pt>
                      <c:pt idx="27607">
                        <c:v>44832.285543981481</c:v>
                      </c:pt>
                      <c:pt idx="27608">
                        <c:v>44832.285555555558</c:v>
                      </c:pt>
                      <c:pt idx="27609">
                        <c:v>44832.285567129627</c:v>
                      </c:pt>
                      <c:pt idx="27610">
                        <c:v>44832.285578703704</c:v>
                      </c:pt>
                      <c:pt idx="27611">
                        <c:v>44832.285590277781</c:v>
                      </c:pt>
                      <c:pt idx="27612">
                        <c:v>44832.285601851851</c:v>
                      </c:pt>
                      <c:pt idx="27613">
                        <c:v>44832.285613425927</c:v>
                      </c:pt>
                      <c:pt idx="27614">
                        <c:v>44832.285624999997</c:v>
                      </c:pt>
                      <c:pt idx="27615">
                        <c:v>44832.285636574074</c:v>
                      </c:pt>
                      <c:pt idx="27616">
                        <c:v>44832.28564814815</c:v>
                      </c:pt>
                      <c:pt idx="27617">
                        <c:v>44832.28565972222</c:v>
                      </c:pt>
                      <c:pt idx="27618">
                        <c:v>44832.285671296297</c:v>
                      </c:pt>
                      <c:pt idx="27619">
                        <c:v>44832.285682870373</c:v>
                      </c:pt>
                      <c:pt idx="27620">
                        <c:v>44832.285694444443</c:v>
                      </c:pt>
                      <c:pt idx="27621">
                        <c:v>44832.28570601852</c:v>
                      </c:pt>
                      <c:pt idx="27622">
                        <c:v>44832.285717592589</c:v>
                      </c:pt>
                      <c:pt idx="27623">
                        <c:v>44832.285729166666</c:v>
                      </c:pt>
                      <c:pt idx="27624">
                        <c:v>44832.285740740743</c:v>
                      </c:pt>
                      <c:pt idx="27625">
                        <c:v>44832.285752314812</c:v>
                      </c:pt>
                      <c:pt idx="27626">
                        <c:v>44832.285763888889</c:v>
                      </c:pt>
                      <c:pt idx="27627">
                        <c:v>44832.285775462966</c:v>
                      </c:pt>
                      <c:pt idx="27628">
                        <c:v>44832.285787037035</c:v>
                      </c:pt>
                      <c:pt idx="27629">
                        <c:v>44832.285798611112</c:v>
                      </c:pt>
                      <c:pt idx="27630">
                        <c:v>44832.285810185182</c:v>
                      </c:pt>
                      <c:pt idx="27631">
                        <c:v>44832.285821759258</c:v>
                      </c:pt>
                      <c:pt idx="27632">
                        <c:v>44832.285833333335</c:v>
                      </c:pt>
                      <c:pt idx="27633">
                        <c:v>44832.285844907405</c:v>
                      </c:pt>
                      <c:pt idx="27634">
                        <c:v>44832.285856481481</c:v>
                      </c:pt>
                      <c:pt idx="27635">
                        <c:v>44832.285868055558</c:v>
                      </c:pt>
                      <c:pt idx="27636">
                        <c:v>44832.285879629628</c:v>
                      </c:pt>
                      <c:pt idx="27637">
                        <c:v>44832.285891203705</c:v>
                      </c:pt>
                      <c:pt idx="27638">
                        <c:v>44832.285902777781</c:v>
                      </c:pt>
                      <c:pt idx="27639">
                        <c:v>44832.285914351851</c:v>
                      </c:pt>
                      <c:pt idx="27640">
                        <c:v>44832.285925925928</c:v>
                      </c:pt>
                      <c:pt idx="27641">
                        <c:v>44832.285937499997</c:v>
                      </c:pt>
                      <c:pt idx="27642">
                        <c:v>44832.285949074074</c:v>
                      </c:pt>
                      <c:pt idx="27643">
                        <c:v>44832.285960648151</c:v>
                      </c:pt>
                      <c:pt idx="27644">
                        <c:v>44832.28597222222</c:v>
                      </c:pt>
                      <c:pt idx="27645">
                        <c:v>44832.285983796297</c:v>
                      </c:pt>
                      <c:pt idx="27646">
                        <c:v>44832.285995370374</c:v>
                      </c:pt>
                      <c:pt idx="27647">
                        <c:v>44832.286006944443</c:v>
                      </c:pt>
                      <c:pt idx="27648">
                        <c:v>44832.28601851852</c:v>
                      </c:pt>
                      <c:pt idx="27649">
                        <c:v>44832.286030092589</c:v>
                      </c:pt>
                      <c:pt idx="27650">
                        <c:v>44832.286041666666</c:v>
                      </c:pt>
                      <c:pt idx="27651">
                        <c:v>44832.286064814813</c:v>
                      </c:pt>
                      <c:pt idx="27652">
                        <c:v>44832.286076388889</c:v>
                      </c:pt>
                      <c:pt idx="27653">
                        <c:v>44832.286087962966</c:v>
                      </c:pt>
                      <c:pt idx="27654">
                        <c:v>44832.286099537036</c:v>
                      </c:pt>
                      <c:pt idx="27655">
                        <c:v>44832.286111111112</c:v>
                      </c:pt>
                      <c:pt idx="27656">
                        <c:v>44832.286122685182</c:v>
                      </c:pt>
                      <c:pt idx="27657">
                        <c:v>44832.286134259259</c:v>
                      </c:pt>
                      <c:pt idx="27658">
                        <c:v>44832.286145833335</c:v>
                      </c:pt>
                      <c:pt idx="27659">
                        <c:v>44832.286157407405</c:v>
                      </c:pt>
                      <c:pt idx="27660">
                        <c:v>44832.286168981482</c:v>
                      </c:pt>
                      <c:pt idx="27661">
                        <c:v>44832.286180555559</c:v>
                      </c:pt>
                      <c:pt idx="27662">
                        <c:v>44832.286192129628</c:v>
                      </c:pt>
                      <c:pt idx="27663">
                        <c:v>44832.286203703705</c:v>
                      </c:pt>
                      <c:pt idx="27664">
                        <c:v>44832.286215277774</c:v>
                      </c:pt>
                      <c:pt idx="27665">
                        <c:v>44832.286226851851</c:v>
                      </c:pt>
                      <c:pt idx="27666">
                        <c:v>44832.286238425928</c:v>
                      </c:pt>
                      <c:pt idx="27667">
                        <c:v>44832.286249999997</c:v>
                      </c:pt>
                      <c:pt idx="27668">
                        <c:v>44832.286261574074</c:v>
                      </c:pt>
                      <c:pt idx="27669">
                        <c:v>44832.286273148151</c:v>
                      </c:pt>
                      <c:pt idx="27670">
                        <c:v>44832.28628472222</c:v>
                      </c:pt>
                      <c:pt idx="27671">
                        <c:v>44832.286296296297</c:v>
                      </c:pt>
                      <c:pt idx="27672">
                        <c:v>44832.286307870374</c:v>
                      </c:pt>
                      <c:pt idx="27673">
                        <c:v>44832.286319444444</c:v>
                      </c:pt>
                      <c:pt idx="27674">
                        <c:v>44832.28633101852</c:v>
                      </c:pt>
                      <c:pt idx="27675">
                        <c:v>44832.28634259259</c:v>
                      </c:pt>
                      <c:pt idx="27676">
                        <c:v>44832.286354166667</c:v>
                      </c:pt>
                      <c:pt idx="27677">
                        <c:v>44832.286365740743</c:v>
                      </c:pt>
                      <c:pt idx="27678">
                        <c:v>44832.286377314813</c:v>
                      </c:pt>
                      <c:pt idx="27679">
                        <c:v>44832.28638888889</c:v>
                      </c:pt>
                      <c:pt idx="27680">
                        <c:v>44832.286400462966</c:v>
                      </c:pt>
                      <c:pt idx="27681">
                        <c:v>44832.286412037036</c:v>
                      </c:pt>
                      <c:pt idx="27682">
                        <c:v>44832.286423611113</c:v>
                      </c:pt>
                      <c:pt idx="27683">
                        <c:v>44832.286435185182</c:v>
                      </c:pt>
                      <c:pt idx="27684">
                        <c:v>44832.286446759259</c:v>
                      </c:pt>
                      <c:pt idx="27685">
                        <c:v>44832.286458333336</c:v>
                      </c:pt>
                      <c:pt idx="27686">
                        <c:v>44832.286469907405</c:v>
                      </c:pt>
                      <c:pt idx="27687">
                        <c:v>44832.286481481482</c:v>
                      </c:pt>
                      <c:pt idx="27688">
                        <c:v>44832.286493055559</c:v>
                      </c:pt>
                      <c:pt idx="27689">
                        <c:v>44832.286504629628</c:v>
                      </c:pt>
                      <c:pt idx="27690">
                        <c:v>44832.286516203705</c:v>
                      </c:pt>
                      <c:pt idx="27691">
                        <c:v>44832.286527777775</c:v>
                      </c:pt>
                      <c:pt idx="27692">
                        <c:v>44832.286539351851</c:v>
                      </c:pt>
                      <c:pt idx="27693">
                        <c:v>44832.286550925928</c:v>
                      </c:pt>
                      <c:pt idx="27694">
                        <c:v>44832.286562499998</c:v>
                      </c:pt>
                      <c:pt idx="27695">
                        <c:v>44832.286574074074</c:v>
                      </c:pt>
                      <c:pt idx="27696">
                        <c:v>44832.286585648151</c:v>
                      </c:pt>
                      <c:pt idx="27697">
                        <c:v>44832.286597222221</c:v>
                      </c:pt>
                      <c:pt idx="27698">
                        <c:v>44832.286608796298</c:v>
                      </c:pt>
                      <c:pt idx="27699">
                        <c:v>44832.286620370367</c:v>
                      </c:pt>
                      <c:pt idx="27700">
                        <c:v>44832.286631944444</c:v>
                      </c:pt>
                      <c:pt idx="27701">
                        <c:v>44832.286643518521</c:v>
                      </c:pt>
                      <c:pt idx="27702">
                        <c:v>44832.28665509259</c:v>
                      </c:pt>
                      <c:pt idx="27703">
                        <c:v>44832.286666666667</c:v>
                      </c:pt>
                      <c:pt idx="27704">
                        <c:v>44832.286678240744</c:v>
                      </c:pt>
                      <c:pt idx="27705">
                        <c:v>44832.286689814813</c:v>
                      </c:pt>
                      <c:pt idx="27706">
                        <c:v>44832.28670138889</c:v>
                      </c:pt>
                      <c:pt idx="27707">
                        <c:v>44832.286712962959</c:v>
                      </c:pt>
                      <c:pt idx="27708">
                        <c:v>44832.286724537036</c:v>
                      </c:pt>
                      <c:pt idx="27709">
                        <c:v>44832.286736111113</c:v>
                      </c:pt>
                      <c:pt idx="27710">
                        <c:v>44832.286747685182</c:v>
                      </c:pt>
                      <c:pt idx="27711">
                        <c:v>44832.286759259259</c:v>
                      </c:pt>
                      <c:pt idx="27712">
                        <c:v>44832.286770833336</c:v>
                      </c:pt>
                      <c:pt idx="27713">
                        <c:v>44832.286782407406</c:v>
                      </c:pt>
                      <c:pt idx="27714">
                        <c:v>44832.286793981482</c:v>
                      </c:pt>
                      <c:pt idx="27715">
                        <c:v>44832.286805555559</c:v>
                      </c:pt>
                      <c:pt idx="27716">
                        <c:v>44832.286817129629</c:v>
                      </c:pt>
                      <c:pt idx="27717">
                        <c:v>44832.286828703705</c:v>
                      </c:pt>
                      <c:pt idx="27718">
                        <c:v>44832.286840277775</c:v>
                      </c:pt>
                      <c:pt idx="27719">
                        <c:v>44832.286851851852</c:v>
                      </c:pt>
                      <c:pt idx="27720">
                        <c:v>44832.286863425928</c:v>
                      </c:pt>
                      <c:pt idx="27721">
                        <c:v>44832.286874999998</c:v>
                      </c:pt>
                      <c:pt idx="27722">
                        <c:v>44832.286886574075</c:v>
                      </c:pt>
                      <c:pt idx="27723">
                        <c:v>44832.286898148152</c:v>
                      </c:pt>
                      <c:pt idx="27724">
                        <c:v>44832.286909722221</c:v>
                      </c:pt>
                      <c:pt idx="27725">
                        <c:v>44832.286921296298</c:v>
                      </c:pt>
                      <c:pt idx="27726">
                        <c:v>44832.286932870367</c:v>
                      </c:pt>
                      <c:pt idx="27727">
                        <c:v>44832.286944444444</c:v>
                      </c:pt>
                      <c:pt idx="27728">
                        <c:v>44832.286956018521</c:v>
                      </c:pt>
                      <c:pt idx="27729">
                        <c:v>44832.28696759259</c:v>
                      </c:pt>
                      <c:pt idx="27730">
                        <c:v>44832.286979166667</c:v>
                      </c:pt>
                      <c:pt idx="27731">
                        <c:v>44832.286990740744</c:v>
                      </c:pt>
                      <c:pt idx="27732">
                        <c:v>44832.287002314813</c:v>
                      </c:pt>
                      <c:pt idx="27733">
                        <c:v>44832.28701388889</c:v>
                      </c:pt>
                      <c:pt idx="27734">
                        <c:v>44832.28702546296</c:v>
                      </c:pt>
                      <c:pt idx="27735">
                        <c:v>44832.287037037036</c:v>
                      </c:pt>
                      <c:pt idx="27736">
                        <c:v>44832.287048611113</c:v>
                      </c:pt>
                      <c:pt idx="27737">
                        <c:v>44832.287060185183</c:v>
                      </c:pt>
                      <c:pt idx="27738">
                        <c:v>44832.28707175926</c:v>
                      </c:pt>
                      <c:pt idx="27739">
                        <c:v>44832.287083333336</c:v>
                      </c:pt>
                      <c:pt idx="27740">
                        <c:v>44832.287094907406</c:v>
                      </c:pt>
                      <c:pt idx="27741">
                        <c:v>44832.287106481483</c:v>
                      </c:pt>
                      <c:pt idx="27742">
                        <c:v>44832.287118055552</c:v>
                      </c:pt>
                      <c:pt idx="27743">
                        <c:v>44832.287129629629</c:v>
                      </c:pt>
                      <c:pt idx="27744">
                        <c:v>44832.287141203706</c:v>
                      </c:pt>
                      <c:pt idx="27745">
                        <c:v>44832.287152777775</c:v>
                      </c:pt>
                      <c:pt idx="27746">
                        <c:v>44832.287164351852</c:v>
                      </c:pt>
                      <c:pt idx="27747">
                        <c:v>44832.287175925929</c:v>
                      </c:pt>
                      <c:pt idx="27748">
                        <c:v>44832.287187499998</c:v>
                      </c:pt>
                      <c:pt idx="27749">
                        <c:v>44832.287199074075</c:v>
                      </c:pt>
                      <c:pt idx="27750">
                        <c:v>44832.287210648145</c:v>
                      </c:pt>
                      <c:pt idx="27751">
                        <c:v>44832.287222222221</c:v>
                      </c:pt>
                      <c:pt idx="27752">
                        <c:v>44832.287233796298</c:v>
                      </c:pt>
                      <c:pt idx="27753">
                        <c:v>44832.287245370368</c:v>
                      </c:pt>
                      <c:pt idx="27754">
                        <c:v>44832.287256944444</c:v>
                      </c:pt>
                      <c:pt idx="27755">
                        <c:v>44832.287268518521</c:v>
                      </c:pt>
                      <c:pt idx="27756">
                        <c:v>44832.287280092591</c:v>
                      </c:pt>
                      <c:pt idx="27757">
                        <c:v>44832.287291666667</c:v>
                      </c:pt>
                      <c:pt idx="27758">
                        <c:v>44832.287303240744</c:v>
                      </c:pt>
                      <c:pt idx="27759">
                        <c:v>44832.287314814814</c:v>
                      </c:pt>
                      <c:pt idx="27760">
                        <c:v>44832.287326388891</c:v>
                      </c:pt>
                      <c:pt idx="27761">
                        <c:v>44832.28733796296</c:v>
                      </c:pt>
                      <c:pt idx="27762">
                        <c:v>44832.287349537037</c:v>
                      </c:pt>
                      <c:pt idx="27763">
                        <c:v>44832.287361111114</c:v>
                      </c:pt>
                      <c:pt idx="27764">
                        <c:v>44832.287372685183</c:v>
                      </c:pt>
                      <c:pt idx="27765">
                        <c:v>44832.28738425926</c:v>
                      </c:pt>
                      <c:pt idx="27766">
                        <c:v>44832.287395833337</c:v>
                      </c:pt>
                      <c:pt idx="27767">
                        <c:v>44832.287407407406</c:v>
                      </c:pt>
                      <c:pt idx="27768">
                        <c:v>44832.287418981483</c:v>
                      </c:pt>
                      <c:pt idx="27769">
                        <c:v>44832.287430555552</c:v>
                      </c:pt>
                      <c:pt idx="27770">
                        <c:v>44832.287442129629</c:v>
                      </c:pt>
                      <c:pt idx="27771">
                        <c:v>44832.287453703706</c:v>
                      </c:pt>
                      <c:pt idx="27772">
                        <c:v>44832.287465277775</c:v>
                      </c:pt>
                      <c:pt idx="27773">
                        <c:v>44832.287476851852</c:v>
                      </c:pt>
                      <c:pt idx="27774">
                        <c:v>44832.287488425929</c:v>
                      </c:pt>
                      <c:pt idx="27775">
                        <c:v>44832.287499999999</c:v>
                      </c:pt>
                      <c:pt idx="27776">
                        <c:v>44832.287511574075</c:v>
                      </c:pt>
                      <c:pt idx="27777">
                        <c:v>44832.287523148145</c:v>
                      </c:pt>
                      <c:pt idx="27778">
                        <c:v>44832.287534722222</c:v>
                      </c:pt>
                      <c:pt idx="27779">
                        <c:v>44832.287546296298</c:v>
                      </c:pt>
                      <c:pt idx="27780">
                        <c:v>44832.287557870368</c:v>
                      </c:pt>
                      <c:pt idx="27781">
                        <c:v>44832.287569444445</c:v>
                      </c:pt>
                      <c:pt idx="27782">
                        <c:v>44832.287581018521</c:v>
                      </c:pt>
                      <c:pt idx="27783">
                        <c:v>44832.287592592591</c:v>
                      </c:pt>
                      <c:pt idx="27784">
                        <c:v>44832.287604166668</c:v>
                      </c:pt>
                      <c:pt idx="27785">
                        <c:v>44832.287615740737</c:v>
                      </c:pt>
                      <c:pt idx="27786">
                        <c:v>44832.287627314814</c:v>
                      </c:pt>
                      <c:pt idx="27787">
                        <c:v>44832.287638888891</c:v>
                      </c:pt>
                      <c:pt idx="27788">
                        <c:v>44832.28765046296</c:v>
                      </c:pt>
                      <c:pt idx="27789">
                        <c:v>44832.287662037037</c:v>
                      </c:pt>
                      <c:pt idx="27790">
                        <c:v>44832.287673611114</c:v>
                      </c:pt>
                      <c:pt idx="27791">
                        <c:v>44832.287685185183</c:v>
                      </c:pt>
                      <c:pt idx="27792">
                        <c:v>44832.28769675926</c:v>
                      </c:pt>
                      <c:pt idx="27793">
                        <c:v>44832.287708333337</c:v>
                      </c:pt>
                      <c:pt idx="27794">
                        <c:v>44832.287719907406</c:v>
                      </c:pt>
                      <c:pt idx="27795">
                        <c:v>44832.287731481483</c:v>
                      </c:pt>
                      <c:pt idx="27796">
                        <c:v>44832.287743055553</c:v>
                      </c:pt>
                      <c:pt idx="27797">
                        <c:v>44832.287754629629</c:v>
                      </c:pt>
                      <c:pt idx="27798">
                        <c:v>44832.287766203706</c:v>
                      </c:pt>
                      <c:pt idx="27799">
                        <c:v>44832.287777777776</c:v>
                      </c:pt>
                      <c:pt idx="27800">
                        <c:v>44832.287789351853</c:v>
                      </c:pt>
                      <c:pt idx="27801">
                        <c:v>44832.287800925929</c:v>
                      </c:pt>
                      <c:pt idx="27802">
                        <c:v>44832.287812499999</c:v>
                      </c:pt>
                      <c:pt idx="27803">
                        <c:v>44832.287824074076</c:v>
                      </c:pt>
                      <c:pt idx="27804">
                        <c:v>44832.287835648145</c:v>
                      </c:pt>
                      <c:pt idx="27805">
                        <c:v>44832.287847222222</c:v>
                      </c:pt>
                      <c:pt idx="27806">
                        <c:v>44832.287858796299</c:v>
                      </c:pt>
                      <c:pt idx="27807">
                        <c:v>44832.287870370368</c:v>
                      </c:pt>
                      <c:pt idx="27808">
                        <c:v>44832.287881944445</c:v>
                      </c:pt>
                      <c:pt idx="27809">
                        <c:v>44832.287893518522</c:v>
                      </c:pt>
                      <c:pt idx="27810">
                        <c:v>44832.287905092591</c:v>
                      </c:pt>
                      <c:pt idx="27811">
                        <c:v>44832.287916666668</c:v>
                      </c:pt>
                      <c:pt idx="27812">
                        <c:v>44832.287928240738</c:v>
                      </c:pt>
                      <c:pt idx="27813">
                        <c:v>44832.287939814814</c:v>
                      </c:pt>
                      <c:pt idx="27814">
                        <c:v>44832.287951388891</c:v>
                      </c:pt>
                      <c:pt idx="27815">
                        <c:v>44832.287962962961</c:v>
                      </c:pt>
                      <c:pt idx="27816">
                        <c:v>44832.287974537037</c:v>
                      </c:pt>
                      <c:pt idx="27817">
                        <c:v>44832.287986111114</c:v>
                      </c:pt>
                      <c:pt idx="27818">
                        <c:v>44832.287997685184</c:v>
                      </c:pt>
                      <c:pt idx="27819">
                        <c:v>44832.28800925926</c:v>
                      </c:pt>
                      <c:pt idx="27820">
                        <c:v>44832.28802083333</c:v>
                      </c:pt>
                      <c:pt idx="27821">
                        <c:v>44832.288032407407</c:v>
                      </c:pt>
                      <c:pt idx="27822">
                        <c:v>44832.288043981483</c:v>
                      </c:pt>
                      <c:pt idx="27823">
                        <c:v>44832.288055555553</c:v>
                      </c:pt>
                      <c:pt idx="27824">
                        <c:v>44832.28806712963</c:v>
                      </c:pt>
                      <c:pt idx="27825">
                        <c:v>44832.288078703707</c:v>
                      </c:pt>
                      <c:pt idx="27826">
                        <c:v>44832.288090277776</c:v>
                      </c:pt>
                      <c:pt idx="27827">
                        <c:v>44832.288101851853</c:v>
                      </c:pt>
                      <c:pt idx="27828">
                        <c:v>44832.288113425922</c:v>
                      </c:pt>
                      <c:pt idx="27829">
                        <c:v>44832.288124999999</c:v>
                      </c:pt>
                      <c:pt idx="27830">
                        <c:v>44832.288136574076</c:v>
                      </c:pt>
                      <c:pt idx="27831">
                        <c:v>44832.288148148145</c:v>
                      </c:pt>
                      <c:pt idx="27832">
                        <c:v>44832.288159722222</c:v>
                      </c:pt>
                      <c:pt idx="27833">
                        <c:v>44832.288171296299</c:v>
                      </c:pt>
                      <c:pt idx="27834">
                        <c:v>44832.288182870368</c:v>
                      </c:pt>
                      <c:pt idx="27835">
                        <c:v>44832.288194444445</c:v>
                      </c:pt>
                      <c:pt idx="27836">
                        <c:v>44832.288206018522</c:v>
                      </c:pt>
                      <c:pt idx="27837">
                        <c:v>44832.288217592592</c:v>
                      </c:pt>
                      <c:pt idx="27838">
                        <c:v>44832.288229166668</c:v>
                      </c:pt>
                      <c:pt idx="27839">
                        <c:v>44832.288240740738</c:v>
                      </c:pt>
                      <c:pt idx="27840">
                        <c:v>44832.288263888891</c:v>
                      </c:pt>
                      <c:pt idx="27841">
                        <c:v>44832.288275462961</c:v>
                      </c:pt>
                      <c:pt idx="27842">
                        <c:v>44832.288287037038</c:v>
                      </c:pt>
                      <c:pt idx="27843">
                        <c:v>44832.288298611114</c:v>
                      </c:pt>
                      <c:pt idx="27844">
                        <c:v>44832.288310185184</c:v>
                      </c:pt>
                      <c:pt idx="27845">
                        <c:v>44832.288321759261</c:v>
                      </c:pt>
                      <c:pt idx="27846">
                        <c:v>44832.28833333333</c:v>
                      </c:pt>
                      <c:pt idx="27847">
                        <c:v>44832.288344907407</c:v>
                      </c:pt>
                      <c:pt idx="27848">
                        <c:v>44832.288356481484</c:v>
                      </c:pt>
                      <c:pt idx="27849">
                        <c:v>44832.288368055553</c:v>
                      </c:pt>
                      <c:pt idx="27850">
                        <c:v>44832.28837962963</c:v>
                      </c:pt>
                      <c:pt idx="27851">
                        <c:v>44832.288391203707</c:v>
                      </c:pt>
                      <c:pt idx="27852">
                        <c:v>44832.288402777776</c:v>
                      </c:pt>
                      <c:pt idx="27853">
                        <c:v>44832.288414351853</c:v>
                      </c:pt>
                      <c:pt idx="27854">
                        <c:v>44832.288425925923</c:v>
                      </c:pt>
                      <c:pt idx="27855">
                        <c:v>44832.288437499999</c:v>
                      </c:pt>
                      <c:pt idx="27856">
                        <c:v>44832.288449074076</c:v>
                      </c:pt>
                      <c:pt idx="27857">
                        <c:v>44832.288460648146</c:v>
                      </c:pt>
                      <c:pt idx="27858">
                        <c:v>44832.288472222222</c:v>
                      </c:pt>
                      <c:pt idx="27859">
                        <c:v>44832.288483796299</c:v>
                      </c:pt>
                      <c:pt idx="27860">
                        <c:v>44832.288495370369</c:v>
                      </c:pt>
                      <c:pt idx="27861">
                        <c:v>44832.288506944446</c:v>
                      </c:pt>
                      <c:pt idx="27862">
                        <c:v>44832.288518518515</c:v>
                      </c:pt>
                      <c:pt idx="27863">
                        <c:v>44832.288530092592</c:v>
                      </c:pt>
                      <c:pt idx="27864">
                        <c:v>44832.288541666669</c:v>
                      </c:pt>
                      <c:pt idx="27865">
                        <c:v>44832.288553240738</c:v>
                      </c:pt>
                      <c:pt idx="27866">
                        <c:v>44832.288564814815</c:v>
                      </c:pt>
                      <c:pt idx="27867">
                        <c:v>44832.288576388892</c:v>
                      </c:pt>
                      <c:pt idx="27868">
                        <c:v>44832.288587962961</c:v>
                      </c:pt>
                      <c:pt idx="27869">
                        <c:v>44832.288599537038</c:v>
                      </c:pt>
                      <c:pt idx="27870">
                        <c:v>44832.288611111115</c:v>
                      </c:pt>
                      <c:pt idx="27871">
                        <c:v>44832.288622685184</c:v>
                      </c:pt>
                      <c:pt idx="27872">
                        <c:v>44832.288634259261</c:v>
                      </c:pt>
                      <c:pt idx="27873">
                        <c:v>44832.288645833331</c:v>
                      </c:pt>
                      <c:pt idx="27874">
                        <c:v>44832.288657407407</c:v>
                      </c:pt>
                      <c:pt idx="27875">
                        <c:v>44832.288668981484</c:v>
                      </c:pt>
                      <c:pt idx="27876">
                        <c:v>44832.288680555554</c:v>
                      </c:pt>
                      <c:pt idx="27877">
                        <c:v>44832.28869212963</c:v>
                      </c:pt>
                      <c:pt idx="27878">
                        <c:v>44832.288703703707</c:v>
                      </c:pt>
                      <c:pt idx="27879">
                        <c:v>44832.288715277777</c:v>
                      </c:pt>
                      <c:pt idx="27880">
                        <c:v>44832.288726851853</c:v>
                      </c:pt>
                      <c:pt idx="27881">
                        <c:v>44832.288738425923</c:v>
                      </c:pt>
                      <c:pt idx="27882">
                        <c:v>44832.28875</c:v>
                      </c:pt>
                      <c:pt idx="27883">
                        <c:v>44832.288761574076</c:v>
                      </c:pt>
                      <c:pt idx="27884">
                        <c:v>44832.288773148146</c:v>
                      </c:pt>
                      <c:pt idx="27885">
                        <c:v>44832.288784722223</c:v>
                      </c:pt>
                      <c:pt idx="27886">
                        <c:v>44832.2887962963</c:v>
                      </c:pt>
                      <c:pt idx="27887">
                        <c:v>44832.288807870369</c:v>
                      </c:pt>
                      <c:pt idx="27888">
                        <c:v>44832.288819444446</c:v>
                      </c:pt>
                      <c:pt idx="27889">
                        <c:v>44832.288831018515</c:v>
                      </c:pt>
                      <c:pt idx="27890">
                        <c:v>44832.288842592592</c:v>
                      </c:pt>
                      <c:pt idx="27891">
                        <c:v>44832.288854166669</c:v>
                      </c:pt>
                      <c:pt idx="27892">
                        <c:v>44832.288865740738</c:v>
                      </c:pt>
                      <c:pt idx="27893">
                        <c:v>44832.288877314815</c:v>
                      </c:pt>
                      <c:pt idx="27894">
                        <c:v>44832.288888888892</c:v>
                      </c:pt>
                      <c:pt idx="27895">
                        <c:v>44832.288900462961</c:v>
                      </c:pt>
                      <c:pt idx="27896">
                        <c:v>44832.288912037038</c:v>
                      </c:pt>
                      <c:pt idx="27897">
                        <c:v>44832.288923611108</c:v>
                      </c:pt>
                      <c:pt idx="27898">
                        <c:v>44832.288935185185</c:v>
                      </c:pt>
                      <c:pt idx="27899">
                        <c:v>44832.288946759261</c:v>
                      </c:pt>
                      <c:pt idx="27900">
                        <c:v>44832.288958333331</c:v>
                      </c:pt>
                      <c:pt idx="27901">
                        <c:v>44832.288969907408</c:v>
                      </c:pt>
                      <c:pt idx="27902">
                        <c:v>44832.288981481484</c:v>
                      </c:pt>
                      <c:pt idx="27903">
                        <c:v>44832.288993055554</c:v>
                      </c:pt>
                      <c:pt idx="27904">
                        <c:v>44832.289004629631</c:v>
                      </c:pt>
                      <c:pt idx="27905">
                        <c:v>44832.2890162037</c:v>
                      </c:pt>
                      <c:pt idx="27906">
                        <c:v>44832.289027777777</c:v>
                      </c:pt>
                      <c:pt idx="27907">
                        <c:v>44832.289039351854</c:v>
                      </c:pt>
                      <c:pt idx="27908">
                        <c:v>44832.289050925923</c:v>
                      </c:pt>
                      <c:pt idx="27909">
                        <c:v>44832.2890625</c:v>
                      </c:pt>
                      <c:pt idx="27910">
                        <c:v>44832.289074074077</c:v>
                      </c:pt>
                      <c:pt idx="27911">
                        <c:v>44832.289085648146</c:v>
                      </c:pt>
                      <c:pt idx="27912">
                        <c:v>44832.289097222223</c:v>
                      </c:pt>
                      <c:pt idx="27913">
                        <c:v>44832.2891087963</c:v>
                      </c:pt>
                      <c:pt idx="27914">
                        <c:v>44832.289120370369</c:v>
                      </c:pt>
                      <c:pt idx="27915">
                        <c:v>44832.289131944446</c:v>
                      </c:pt>
                      <c:pt idx="27916">
                        <c:v>44832.289143518516</c:v>
                      </c:pt>
                      <c:pt idx="27917">
                        <c:v>44832.289155092592</c:v>
                      </c:pt>
                      <c:pt idx="27918">
                        <c:v>44832.289166666669</c:v>
                      </c:pt>
                      <c:pt idx="27919">
                        <c:v>44832.289178240739</c:v>
                      </c:pt>
                      <c:pt idx="27920">
                        <c:v>44832.289189814815</c:v>
                      </c:pt>
                      <c:pt idx="27921">
                        <c:v>44832.289201388892</c:v>
                      </c:pt>
                      <c:pt idx="27922">
                        <c:v>44832.289212962962</c:v>
                      </c:pt>
                      <c:pt idx="27923">
                        <c:v>44832.289224537039</c:v>
                      </c:pt>
                      <c:pt idx="27924">
                        <c:v>44832.289236111108</c:v>
                      </c:pt>
                      <c:pt idx="27925">
                        <c:v>44832.289247685185</c:v>
                      </c:pt>
                      <c:pt idx="27926">
                        <c:v>44832.289259259262</c:v>
                      </c:pt>
                      <c:pt idx="27927">
                        <c:v>44832.289270833331</c:v>
                      </c:pt>
                      <c:pt idx="27928">
                        <c:v>44832.289282407408</c:v>
                      </c:pt>
                      <c:pt idx="27929">
                        <c:v>44832.289293981485</c:v>
                      </c:pt>
                      <c:pt idx="27930">
                        <c:v>44832.289305555554</c:v>
                      </c:pt>
                      <c:pt idx="27931">
                        <c:v>44832.289317129631</c:v>
                      </c:pt>
                      <c:pt idx="27932">
                        <c:v>44832.2893287037</c:v>
                      </c:pt>
                      <c:pt idx="27933">
                        <c:v>44832.289340277777</c:v>
                      </c:pt>
                      <c:pt idx="27934">
                        <c:v>44832.289351851854</c:v>
                      </c:pt>
                      <c:pt idx="27935">
                        <c:v>44832.289363425924</c:v>
                      </c:pt>
                      <c:pt idx="27936">
                        <c:v>44832.289375</c:v>
                      </c:pt>
                      <c:pt idx="27937">
                        <c:v>44832.289386574077</c:v>
                      </c:pt>
                      <c:pt idx="27938">
                        <c:v>44832.289398148147</c:v>
                      </c:pt>
                      <c:pt idx="27939">
                        <c:v>44832.289409722223</c:v>
                      </c:pt>
                      <c:pt idx="27940">
                        <c:v>44832.289421296293</c:v>
                      </c:pt>
                      <c:pt idx="27941">
                        <c:v>44832.28943287037</c:v>
                      </c:pt>
                      <c:pt idx="27942">
                        <c:v>44832.289444444446</c:v>
                      </c:pt>
                      <c:pt idx="27943">
                        <c:v>44832.289456018516</c:v>
                      </c:pt>
                      <c:pt idx="27944">
                        <c:v>44832.289467592593</c:v>
                      </c:pt>
                      <c:pt idx="27945">
                        <c:v>44832.289479166669</c:v>
                      </c:pt>
                      <c:pt idx="27946">
                        <c:v>44832.289490740739</c:v>
                      </c:pt>
                      <c:pt idx="27947">
                        <c:v>44832.289502314816</c:v>
                      </c:pt>
                      <c:pt idx="27948">
                        <c:v>44832.289513888885</c:v>
                      </c:pt>
                      <c:pt idx="27949">
                        <c:v>44832.289525462962</c:v>
                      </c:pt>
                      <c:pt idx="27950">
                        <c:v>44832.289537037039</c:v>
                      </c:pt>
                      <c:pt idx="27951">
                        <c:v>44832.289548611108</c:v>
                      </c:pt>
                      <c:pt idx="27952">
                        <c:v>44832.289560185185</c:v>
                      </c:pt>
                      <c:pt idx="27953">
                        <c:v>44832.289571759262</c:v>
                      </c:pt>
                      <c:pt idx="27954">
                        <c:v>44832.289583333331</c:v>
                      </c:pt>
                      <c:pt idx="27955">
                        <c:v>44832.289594907408</c:v>
                      </c:pt>
                      <c:pt idx="27956">
                        <c:v>44832.289606481485</c:v>
                      </c:pt>
                      <c:pt idx="27957">
                        <c:v>44832.289618055554</c:v>
                      </c:pt>
                      <c:pt idx="27958">
                        <c:v>44832.289629629631</c:v>
                      </c:pt>
                      <c:pt idx="27959">
                        <c:v>44832.289641203701</c:v>
                      </c:pt>
                      <c:pt idx="27960">
                        <c:v>44832.289652777778</c:v>
                      </c:pt>
                      <c:pt idx="27961">
                        <c:v>44832.289664351854</c:v>
                      </c:pt>
                      <c:pt idx="27962">
                        <c:v>44832.289675925924</c:v>
                      </c:pt>
                      <c:pt idx="27963">
                        <c:v>44832.289687500001</c:v>
                      </c:pt>
                      <c:pt idx="27964">
                        <c:v>44832.289699074077</c:v>
                      </c:pt>
                      <c:pt idx="27965">
                        <c:v>44832.289710648147</c:v>
                      </c:pt>
                      <c:pt idx="27966">
                        <c:v>44832.289722222224</c:v>
                      </c:pt>
                      <c:pt idx="27967">
                        <c:v>44832.289733796293</c:v>
                      </c:pt>
                      <c:pt idx="27968">
                        <c:v>44832.28974537037</c:v>
                      </c:pt>
                      <c:pt idx="27969">
                        <c:v>44832.289756944447</c:v>
                      </c:pt>
                      <c:pt idx="27970">
                        <c:v>44832.289768518516</c:v>
                      </c:pt>
                      <c:pt idx="27971">
                        <c:v>44832.289780092593</c:v>
                      </c:pt>
                      <c:pt idx="27972">
                        <c:v>44832.28979166667</c:v>
                      </c:pt>
                      <c:pt idx="27973">
                        <c:v>44832.289803240739</c:v>
                      </c:pt>
                      <c:pt idx="27974">
                        <c:v>44832.289814814816</c:v>
                      </c:pt>
                      <c:pt idx="27975">
                        <c:v>44832.289826388886</c:v>
                      </c:pt>
                      <c:pt idx="27976">
                        <c:v>44832.289837962962</c:v>
                      </c:pt>
                      <c:pt idx="27977">
                        <c:v>44832.289849537039</c:v>
                      </c:pt>
                      <c:pt idx="27978">
                        <c:v>44832.289861111109</c:v>
                      </c:pt>
                      <c:pt idx="27979">
                        <c:v>44832.289872685185</c:v>
                      </c:pt>
                      <c:pt idx="27980">
                        <c:v>44832.289884259262</c:v>
                      </c:pt>
                      <c:pt idx="27981">
                        <c:v>44832.289895833332</c:v>
                      </c:pt>
                      <c:pt idx="27982">
                        <c:v>44832.289907407408</c:v>
                      </c:pt>
                      <c:pt idx="27983">
                        <c:v>44832.289918981478</c:v>
                      </c:pt>
                      <c:pt idx="27984">
                        <c:v>44832.289930555555</c:v>
                      </c:pt>
                      <c:pt idx="27985">
                        <c:v>44832.289942129632</c:v>
                      </c:pt>
                      <c:pt idx="27986">
                        <c:v>44832.289953703701</c:v>
                      </c:pt>
                      <c:pt idx="27987">
                        <c:v>44832.289965277778</c:v>
                      </c:pt>
                      <c:pt idx="27988">
                        <c:v>44832.289976851855</c:v>
                      </c:pt>
                      <c:pt idx="27989">
                        <c:v>44832.289988425924</c:v>
                      </c:pt>
                      <c:pt idx="27990">
                        <c:v>44832.29</c:v>
                      </c:pt>
                      <c:pt idx="27991">
                        <c:v>44832.290011574078</c:v>
                      </c:pt>
                      <c:pt idx="27992">
                        <c:v>44832.290023148147</c:v>
                      </c:pt>
                      <c:pt idx="27993">
                        <c:v>44832.290034722224</c:v>
                      </c:pt>
                      <c:pt idx="27994">
                        <c:v>44832.290046296293</c:v>
                      </c:pt>
                      <c:pt idx="27995">
                        <c:v>44832.29005787037</c:v>
                      </c:pt>
                      <c:pt idx="27996">
                        <c:v>44832.290069444447</c:v>
                      </c:pt>
                      <c:pt idx="27997">
                        <c:v>44832.290081018517</c:v>
                      </c:pt>
                      <c:pt idx="27998">
                        <c:v>44832.290092592593</c:v>
                      </c:pt>
                      <c:pt idx="27999">
                        <c:v>44832.29010416667</c:v>
                      </c:pt>
                      <c:pt idx="28000">
                        <c:v>44832.29011574074</c:v>
                      </c:pt>
                      <c:pt idx="28001">
                        <c:v>44832.290127314816</c:v>
                      </c:pt>
                      <c:pt idx="28002">
                        <c:v>44832.290138888886</c:v>
                      </c:pt>
                      <c:pt idx="28003">
                        <c:v>44832.290150462963</c:v>
                      </c:pt>
                      <c:pt idx="28004">
                        <c:v>44832.290162037039</c:v>
                      </c:pt>
                      <c:pt idx="28005">
                        <c:v>44832.290173611109</c:v>
                      </c:pt>
                      <c:pt idx="28006">
                        <c:v>44832.290185185186</c:v>
                      </c:pt>
                      <c:pt idx="28007">
                        <c:v>44832.290196759262</c:v>
                      </c:pt>
                      <c:pt idx="28008">
                        <c:v>44832.290208333332</c:v>
                      </c:pt>
                      <c:pt idx="28009">
                        <c:v>44832.290219907409</c:v>
                      </c:pt>
                      <c:pt idx="28010">
                        <c:v>44832.290231481478</c:v>
                      </c:pt>
                      <c:pt idx="28011">
                        <c:v>44832.290243055555</c:v>
                      </c:pt>
                      <c:pt idx="28012">
                        <c:v>44832.290266203701</c:v>
                      </c:pt>
                      <c:pt idx="28013">
                        <c:v>44832.290277777778</c:v>
                      </c:pt>
                      <c:pt idx="28014">
                        <c:v>44832.290289351855</c:v>
                      </c:pt>
                      <c:pt idx="28015">
                        <c:v>44832.290300925924</c:v>
                      </c:pt>
                      <c:pt idx="28016">
                        <c:v>44832.290312500001</c:v>
                      </c:pt>
                      <c:pt idx="28017">
                        <c:v>44832.290324074071</c:v>
                      </c:pt>
                      <c:pt idx="28018">
                        <c:v>44832.290335648147</c:v>
                      </c:pt>
                      <c:pt idx="28019">
                        <c:v>44832.290347222224</c:v>
                      </c:pt>
                      <c:pt idx="28020">
                        <c:v>44832.290358796294</c:v>
                      </c:pt>
                      <c:pt idx="28021">
                        <c:v>44832.290370370371</c:v>
                      </c:pt>
                      <c:pt idx="28022">
                        <c:v>44832.290381944447</c:v>
                      </c:pt>
                      <c:pt idx="28023">
                        <c:v>44832.290393518517</c:v>
                      </c:pt>
                      <c:pt idx="28024">
                        <c:v>44832.290405092594</c:v>
                      </c:pt>
                      <c:pt idx="28025">
                        <c:v>44832.290416666663</c:v>
                      </c:pt>
                      <c:pt idx="28026">
                        <c:v>44832.29042824074</c:v>
                      </c:pt>
                      <c:pt idx="28027">
                        <c:v>44832.290439814817</c:v>
                      </c:pt>
                      <c:pt idx="28028">
                        <c:v>44832.290451388886</c:v>
                      </c:pt>
                      <c:pt idx="28029">
                        <c:v>44832.290462962963</c:v>
                      </c:pt>
                      <c:pt idx="28030">
                        <c:v>44832.29047453704</c:v>
                      </c:pt>
                      <c:pt idx="28031">
                        <c:v>44832.290486111109</c:v>
                      </c:pt>
                      <c:pt idx="28032">
                        <c:v>44832.290497685186</c:v>
                      </c:pt>
                      <c:pt idx="28033">
                        <c:v>44832.290509259263</c:v>
                      </c:pt>
                      <c:pt idx="28034">
                        <c:v>44832.290520833332</c:v>
                      </c:pt>
                      <c:pt idx="28035">
                        <c:v>44832.290532407409</c:v>
                      </c:pt>
                      <c:pt idx="28036">
                        <c:v>44832.290543981479</c:v>
                      </c:pt>
                      <c:pt idx="28037">
                        <c:v>44832.290555555555</c:v>
                      </c:pt>
                      <c:pt idx="28038">
                        <c:v>44832.290567129632</c:v>
                      </c:pt>
                      <c:pt idx="28039">
                        <c:v>44832.290578703702</c:v>
                      </c:pt>
                      <c:pt idx="28040">
                        <c:v>44832.290590277778</c:v>
                      </c:pt>
                      <c:pt idx="28041">
                        <c:v>44832.290601851855</c:v>
                      </c:pt>
                      <c:pt idx="28042">
                        <c:v>44832.290613425925</c:v>
                      </c:pt>
                      <c:pt idx="28043">
                        <c:v>44832.290625000001</c:v>
                      </c:pt>
                      <c:pt idx="28044">
                        <c:v>44832.290636574071</c:v>
                      </c:pt>
                      <c:pt idx="28045">
                        <c:v>44832.290648148148</c:v>
                      </c:pt>
                      <c:pt idx="28046">
                        <c:v>44832.290659722225</c:v>
                      </c:pt>
                      <c:pt idx="28047">
                        <c:v>44832.290671296294</c:v>
                      </c:pt>
                      <c:pt idx="28048">
                        <c:v>44832.290682870371</c:v>
                      </c:pt>
                      <c:pt idx="28049">
                        <c:v>44832.290694444448</c:v>
                      </c:pt>
                      <c:pt idx="28050">
                        <c:v>44832.290706018517</c:v>
                      </c:pt>
                      <c:pt idx="28051">
                        <c:v>44832.290717592594</c:v>
                      </c:pt>
                      <c:pt idx="28052">
                        <c:v>44832.290729166663</c:v>
                      </c:pt>
                      <c:pt idx="28053">
                        <c:v>44832.29074074074</c:v>
                      </c:pt>
                      <c:pt idx="28054">
                        <c:v>44832.290752314817</c:v>
                      </c:pt>
                      <c:pt idx="28055">
                        <c:v>44832.290763888886</c:v>
                      </c:pt>
                      <c:pt idx="28056">
                        <c:v>44832.290775462963</c:v>
                      </c:pt>
                      <c:pt idx="28057">
                        <c:v>44832.29078703704</c:v>
                      </c:pt>
                      <c:pt idx="28058">
                        <c:v>44832.290798611109</c:v>
                      </c:pt>
                      <c:pt idx="28059">
                        <c:v>44832.290810185186</c:v>
                      </c:pt>
                      <c:pt idx="28060">
                        <c:v>44832.290821759256</c:v>
                      </c:pt>
                      <c:pt idx="28061">
                        <c:v>44832.290833333333</c:v>
                      </c:pt>
                      <c:pt idx="28062">
                        <c:v>44832.290844907409</c:v>
                      </c:pt>
                      <c:pt idx="28063">
                        <c:v>44832.290856481479</c:v>
                      </c:pt>
                      <c:pt idx="28064">
                        <c:v>44832.290868055556</c:v>
                      </c:pt>
                      <c:pt idx="28065">
                        <c:v>44832.290879629632</c:v>
                      </c:pt>
                      <c:pt idx="28066">
                        <c:v>44832.290891203702</c:v>
                      </c:pt>
                      <c:pt idx="28067">
                        <c:v>44832.290902777779</c:v>
                      </c:pt>
                      <c:pt idx="28068">
                        <c:v>44832.290914351855</c:v>
                      </c:pt>
                      <c:pt idx="28069">
                        <c:v>44832.290925925925</c:v>
                      </c:pt>
                      <c:pt idx="28070">
                        <c:v>44832.290937500002</c:v>
                      </c:pt>
                      <c:pt idx="28071">
                        <c:v>44832.290949074071</c:v>
                      </c:pt>
                      <c:pt idx="28072">
                        <c:v>44832.290960648148</c:v>
                      </c:pt>
                      <c:pt idx="28073">
                        <c:v>44832.290972222225</c:v>
                      </c:pt>
                      <c:pt idx="28074">
                        <c:v>44832.290983796294</c:v>
                      </c:pt>
                      <c:pt idx="28075">
                        <c:v>44832.290995370371</c:v>
                      </c:pt>
                      <c:pt idx="28076">
                        <c:v>44832.291006944448</c:v>
                      </c:pt>
                      <c:pt idx="28077">
                        <c:v>44832.291018518517</c:v>
                      </c:pt>
                      <c:pt idx="28078">
                        <c:v>44832.291030092594</c:v>
                      </c:pt>
                      <c:pt idx="28079">
                        <c:v>44832.291041666664</c:v>
                      </c:pt>
                      <c:pt idx="28080">
                        <c:v>44832.29105324074</c:v>
                      </c:pt>
                      <c:pt idx="28081">
                        <c:v>44832.291064814817</c:v>
                      </c:pt>
                      <c:pt idx="28082">
                        <c:v>44832.291076388887</c:v>
                      </c:pt>
                      <c:pt idx="28083">
                        <c:v>44832.291087962964</c:v>
                      </c:pt>
                      <c:pt idx="28084">
                        <c:v>44832.29109953704</c:v>
                      </c:pt>
                      <c:pt idx="28085">
                        <c:v>44832.29111111111</c:v>
                      </c:pt>
                      <c:pt idx="28086">
                        <c:v>44832.291122685187</c:v>
                      </c:pt>
                      <c:pt idx="28087">
                        <c:v>44832.291134259256</c:v>
                      </c:pt>
                      <c:pt idx="28088">
                        <c:v>44832.291145833333</c:v>
                      </c:pt>
                      <c:pt idx="28089">
                        <c:v>44832.29115740741</c:v>
                      </c:pt>
                      <c:pt idx="28090">
                        <c:v>44832.291168981479</c:v>
                      </c:pt>
                      <c:pt idx="28091">
                        <c:v>44832.291180555556</c:v>
                      </c:pt>
                      <c:pt idx="28092">
                        <c:v>44832.291192129633</c:v>
                      </c:pt>
                      <c:pt idx="28093">
                        <c:v>44832.291203703702</c:v>
                      </c:pt>
                      <c:pt idx="28094">
                        <c:v>44832.291215277779</c:v>
                      </c:pt>
                      <c:pt idx="28095">
                        <c:v>44832.291226851848</c:v>
                      </c:pt>
                      <c:pt idx="28096">
                        <c:v>44832.291238425925</c:v>
                      </c:pt>
                      <c:pt idx="28097">
                        <c:v>44832.291250000002</c:v>
                      </c:pt>
                      <c:pt idx="28098">
                        <c:v>44832.291261574072</c:v>
                      </c:pt>
                      <c:pt idx="28099">
                        <c:v>44832.291273148148</c:v>
                      </c:pt>
                      <c:pt idx="28100">
                        <c:v>44832.291284722225</c:v>
                      </c:pt>
                      <c:pt idx="28101">
                        <c:v>44832.291296296295</c:v>
                      </c:pt>
                      <c:pt idx="28102">
                        <c:v>44832.291307870371</c:v>
                      </c:pt>
                      <c:pt idx="28103">
                        <c:v>44832.291319444441</c:v>
                      </c:pt>
                      <c:pt idx="28104">
                        <c:v>44832.291331018518</c:v>
                      </c:pt>
                      <c:pt idx="28105">
                        <c:v>44832.291342592594</c:v>
                      </c:pt>
                      <c:pt idx="28106">
                        <c:v>44832.291354166664</c:v>
                      </c:pt>
                      <c:pt idx="28107">
                        <c:v>44832.291365740741</c:v>
                      </c:pt>
                      <c:pt idx="28108">
                        <c:v>44832.291377314818</c:v>
                      </c:pt>
                      <c:pt idx="28109">
                        <c:v>44832.291388888887</c:v>
                      </c:pt>
                      <c:pt idx="28110">
                        <c:v>44832.291400462964</c:v>
                      </c:pt>
                      <c:pt idx="28111">
                        <c:v>44832.291412037041</c:v>
                      </c:pt>
                      <c:pt idx="28112">
                        <c:v>44832.29142361111</c:v>
                      </c:pt>
                      <c:pt idx="28113">
                        <c:v>44832.291435185187</c:v>
                      </c:pt>
                      <c:pt idx="28114">
                        <c:v>44832.291446759256</c:v>
                      </c:pt>
                      <c:pt idx="28115">
                        <c:v>44832.291458333333</c:v>
                      </c:pt>
                      <c:pt idx="28116">
                        <c:v>44832.29146990741</c:v>
                      </c:pt>
                      <c:pt idx="28117">
                        <c:v>44832.291481481479</c:v>
                      </c:pt>
                      <c:pt idx="28118">
                        <c:v>44832.291493055556</c:v>
                      </c:pt>
                      <c:pt idx="28119">
                        <c:v>44832.291504629633</c:v>
                      </c:pt>
                      <c:pt idx="28120">
                        <c:v>44832.291516203702</c:v>
                      </c:pt>
                      <c:pt idx="28121">
                        <c:v>44832.291527777779</c:v>
                      </c:pt>
                      <c:pt idx="28122">
                        <c:v>44832.291539351849</c:v>
                      </c:pt>
                      <c:pt idx="28123">
                        <c:v>44832.291550925926</c:v>
                      </c:pt>
                      <c:pt idx="28124">
                        <c:v>44832.291562500002</c:v>
                      </c:pt>
                      <c:pt idx="28125">
                        <c:v>44832.291574074072</c:v>
                      </c:pt>
                      <c:pt idx="28126">
                        <c:v>44832.291585648149</c:v>
                      </c:pt>
                      <c:pt idx="28127">
                        <c:v>44832.291597222225</c:v>
                      </c:pt>
                      <c:pt idx="28128">
                        <c:v>44832.291608796295</c:v>
                      </c:pt>
                      <c:pt idx="28129">
                        <c:v>44832.291620370372</c:v>
                      </c:pt>
                      <c:pt idx="28130">
                        <c:v>44832.291631944441</c:v>
                      </c:pt>
                      <c:pt idx="28131">
                        <c:v>44832.291643518518</c:v>
                      </c:pt>
                      <c:pt idx="28132">
                        <c:v>44832.291655092595</c:v>
                      </c:pt>
                      <c:pt idx="28133">
                        <c:v>44832.291666666664</c:v>
                      </c:pt>
                      <c:pt idx="28134">
                        <c:v>44832.291678240741</c:v>
                      </c:pt>
                      <c:pt idx="28135">
                        <c:v>44832.291689814818</c:v>
                      </c:pt>
                      <c:pt idx="28136">
                        <c:v>44832.291701388887</c:v>
                      </c:pt>
                      <c:pt idx="28137">
                        <c:v>44832.291712962964</c:v>
                      </c:pt>
                      <c:pt idx="28138">
                        <c:v>44832.291724537034</c:v>
                      </c:pt>
                      <c:pt idx="28139">
                        <c:v>44832.29173611111</c:v>
                      </c:pt>
                      <c:pt idx="28140">
                        <c:v>44832.291747685187</c:v>
                      </c:pt>
                      <c:pt idx="28141">
                        <c:v>44832.291759259257</c:v>
                      </c:pt>
                      <c:pt idx="28142">
                        <c:v>44832.291770833333</c:v>
                      </c:pt>
                      <c:pt idx="28143">
                        <c:v>44832.29178240741</c:v>
                      </c:pt>
                      <c:pt idx="28144">
                        <c:v>44832.29179398148</c:v>
                      </c:pt>
                      <c:pt idx="28145">
                        <c:v>44832.291805555556</c:v>
                      </c:pt>
                      <c:pt idx="28146">
                        <c:v>44832.291817129626</c:v>
                      </c:pt>
                      <c:pt idx="28147">
                        <c:v>44832.291828703703</c:v>
                      </c:pt>
                      <c:pt idx="28148">
                        <c:v>44832.29184027778</c:v>
                      </c:pt>
                      <c:pt idx="28149">
                        <c:v>44832.291851851849</c:v>
                      </c:pt>
                      <c:pt idx="28150">
                        <c:v>44832.291863425926</c:v>
                      </c:pt>
                      <c:pt idx="28151">
                        <c:v>44832.291875000003</c:v>
                      </c:pt>
                      <c:pt idx="28152">
                        <c:v>44832.291886574072</c:v>
                      </c:pt>
                      <c:pt idx="28153">
                        <c:v>44832.291898148149</c:v>
                      </c:pt>
                      <c:pt idx="28154">
                        <c:v>44832.291909722226</c:v>
                      </c:pt>
                      <c:pt idx="28155">
                        <c:v>44832.291921296295</c:v>
                      </c:pt>
                      <c:pt idx="28156">
                        <c:v>44832.291932870372</c:v>
                      </c:pt>
                      <c:pt idx="28157">
                        <c:v>44832.291944444441</c:v>
                      </c:pt>
                      <c:pt idx="28158">
                        <c:v>44832.291956018518</c:v>
                      </c:pt>
                      <c:pt idx="28159">
                        <c:v>44832.291967592595</c:v>
                      </c:pt>
                      <c:pt idx="28160">
                        <c:v>44832.291979166665</c:v>
                      </c:pt>
                      <c:pt idx="28161">
                        <c:v>44832.291990740741</c:v>
                      </c:pt>
                      <c:pt idx="28162">
                        <c:v>44832.292002314818</c:v>
                      </c:pt>
                      <c:pt idx="28163">
                        <c:v>44832.292013888888</c:v>
                      </c:pt>
                      <c:pt idx="28164">
                        <c:v>44832.292025462964</c:v>
                      </c:pt>
                      <c:pt idx="28165">
                        <c:v>44832.292037037034</c:v>
                      </c:pt>
                      <c:pt idx="28166">
                        <c:v>44832.292048611111</c:v>
                      </c:pt>
                      <c:pt idx="28167">
                        <c:v>44832.292060185187</c:v>
                      </c:pt>
                      <c:pt idx="28168">
                        <c:v>44832.292071759257</c:v>
                      </c:pt>
                      <c:pt idx="28169">
                        <c:v>44832.292083333334</c:v>
                      </c:pt>
                      <c:pt idx="28170">
                        <c:v>44832.292094907411</c:v>
                      </c:pt>
                      <c:pt idx="28171">
                        <c:v>44832.29210648148</c:v>
                      </c:pt>
                      <c:pt idx="28172">
                        <c:v>44832.292118055557</c:v>
                      </c:pt>
                      <c:pt idx="28173">
                        <c:v>44832.292129629626</c:v>
                      </c:pt>
                      <c:pt idx="28174">
                        <c:v>44832.292141203703</c:v>
                      </c:pt>
                      <c:pt idx="28175">
                        <c:v>44832.29215277778</c:v>
                      </c:pt>
                      <c:pt idx="28176">
                        <c:v>44832.292164351849</c:v>
                      </c:pt>
                      <c:pt idx="28177">
                        <c:v>44832.292175925926</c:v>
                      </c:pt>
                      <c:pt idx="28178">
                        <c:v>44832.292187500003</c:v>
                      </c:pt>
                      <c:pt idx="28179">
                        <c:v>44832.292199074072</c:v>
                      </c:pt>
                      <c:pt idx="28180">
                        <c:v>44832.292210648149</c:v>
                      </c:pt>
                      <c:pt idx="28181">
                        <c:v>44832.292222222219</c:v>
                      </c:pt>
                      <c:pt idx="28182">
                        <c:v>44832.292233796295</c:v>
                      </c:pt>
                      <c:pt idx="28183">
                        <c:v>44832.292256944442</c:v>
                      </c:pt>
                      <c:pt idx="28184">
                        <c:v>44832.292268518519</c:v>
                      </c:pt>
                      <c:pt idx="28185">
                        <c:v>44832.292280092595</c:v>
                      </c:pt>
                      <c:pt idx="28186">
                        <c:v>44832.292291666665</c:v>
                      </c:pt>
                      <c:pt idx="28187">
                        <c:v>44832.292303240742</c:v>
                      </c:pt>
                      <c:pt idx="28188">
                        <c:v>44832.292314814818</c:v>
                      </c:pt>
                      <c:pt idx="28189">
                        <c:v>44832.292326388888</c:v>
                      </c:pt>
                      <c:pt idx="28190">
                        <c:v>44832.292337962965</c:v>
                      </c:pt>
                      <c:pt idx="28191">
                        <c:v>44832.292349537034</c:v>
                      </c:pt>
                      <c:pt idx="28192">
                        <c:v>44832.292361111111</c:v>
                      </c:pt>
                      <c:pt idx="28193">
                        <c:v>44832.292372685188</c:v>
                      </c:pt>
                      <c:pt idx="28194">
                        <c:v>44832.292384259257</c:v>
                      </c:pt>
                      <c:pt idx="28195">
                        <c:v>44832.292395833334</c:v>
                      </c:pt>
                      <c:pt idx="28196">
                        <c:v>44832.292407407411</c:v>
                      </c:pt>
                      <c:pt idx="28197">
                        <c:v>44832.29241898148</c:v>
                      </c:pt>
                      <c:pt idx="28198">
                        <c:v>44832.292430555557</c:v>
                      </c:pt>
                      <c:pt idx="28199">
                        <c:v>44832.292442129627</c:v>
                      </c:pt>
                      <c:pt idx="28200">
                        <c:v>44832.292453703703</c:v>
                      </c:pt>
                      <c:pt idx="28201">
                        <c:v>44832.29246527778</c:v>
                      </c:pt>
                      <c:pt idx="28202">
                        <c:v>44832.29247685185</c:v>
                      </c:pt>
                      <c:pt idx="28203">
                        <c:v>44832.292488425926</c:v>
                      </c:pt>
                      <c:pt idx="28204">
                        <c:v>44832.292500000003</c:v>
                      </c:pt>
                      <c:pt idx="28205">
                        <c:v>44832.292511574073</c:v>
                      </c:pt>
                      <c:pt idx="28206">
                        <c:v>44832.292523148149</c:v>
                      </c:pt>
                      <c:pt idx="28207">
                        <c:v>44832.292534722219</c:v>
                      </c:pt>
                      <c:pt idx="28208">
                        <c:v>44832.292546296296</c:v>
                      </c:pt>
                      <c:pt idx="28209">
                        <c:v>44832.292557870373</c:v>
                      </c:pt>
                      <c:pt idx="28210">
                        <c:v>44832.292569444442</c:v>
                      </c:pt>
                      <c:pt idx="28211">
                        <c:v>44832.292581018519</c:v>
                      </c:pt>
                      <c:pt idx="28212">
                        <c:v>44832.292592592596</c:v>
                      </c:pt>
                      <c:pt idx="28213">
                        <c:v>44832.292604166665</c:v>
                      </c:pt>
                      <c:pt idx="28214">
                        <c:v>44832.292615740742</c:v>
                      </c:pt>
                      <c:pt idx="28215">
                        <c:v>44832.292627314811</c:v>
                      </c:pt>
                      <c:pt idx="28216">
                        <c:v>44832.292638888888</c:v>
                      </c:pt>
                      <c:pt idx="28217">
                        <c:v>44832.292650462965</c:v>
                      </c:pt>
                      <c:pt idx="28218">
                        <c:v>44832.292662037034</c:v>
                      </c:pt>
                      <c:pt idx="28219">
                        <c:v>44832.292673611111</c:v>
                      </c:pt>
                      <c:pt idx="28220">
                        <c:v>44832.292685185188</c:v>
                      </c:pt>
                      <c:pt idx="28221">
                        <c:v>44832.292696759258</c:v>
                      </c:pt>
                      <c:pt idx="28222">
                        <c:v>44832.292708333334</c:v>
                      </c:pt>
                      <c:pt idx="28223">
                        <c:v>44832.292719907404</c:v>
                      </c:pt>
                      <c:pt idx="28224">
                        <c:v>44832.292731481481</c:v>
                      </c:pt>
                      <c:pt idx="28225">
                        <c:v>44832.292743055557</c:v>
                      </c:pt>
                      <c:pt idx="28226">
                        <c:v>44832.292754629627</c:v>
                      </c:pt>
                      <c:pt idx="28227">
                        <c:v>44832.292766203704</c:v>
                      </c:pt>
                      <c:pt idx="28228">
                        <c:v>44832.29277777778</c:v>
                      </c:pt>
                      <c:pt idx="28229">
                        <c:v>44832.29278935185</c:v>
                      </c:pt>
                      <c:pt idx="28230">
                        <c:v>44832.292800925927</c:v>
                      </c:pt>
                      <c:pt idx="28231">
                        <c:v>44832.292812500003</c:v>
                      </c:pt>
                      <c:pt idx="28232">
                        <c:v>44832.292824074073</c:v>
                      </c:pt>
                      <c:pt idx="28233">
                        <c:v>44832.29283564815</c:v>
                      </c:pt>
                      <c:pt idx="28234">
                        <c:v>44832.292847222219</c:v>
                      </c:pt>
                      <c:pt idx="28235">
                        <c:v>44832.292858796296</c:v>
                      </c:pt>
                      <c:pt idx="28236">
                        <c:v>44832.292870370373</c:v>
                      </c:pt>
                      <c:pt idx="28237">
                        <c:v>44832.292881944442</c:v>
                      </c:pt>
                      <c:pt idx="28238">
                        <c:v>44832.292893518519</c:v>
                      </c:pt>
                      <c:pt idx="28239">
                        <c:v>44832.292905092596</c:v>
                      </c:pt>
                      <c:pt idx="28240">
                        <c:v>44832.292916666665</c:v>
                      </c:pt>
                      <c:pt idx="28241">
                        <c:v>44832.292928240742</c:v>
                      </c:pt>
                      <c:pt idx="28242">
                        <c:v>44832.292939814812</c:v>
                      </c:pt>
                      <c:pt idx="28243">
                        <c:v>44832.292951388888</c:v>
                      </c:pt>
                      <c:pt idx="28244">
                        <c:v>44832.292962962965</c:v>
                      </c:pt>
                      <c:pt idx="28245">
                        <c:v>44832.292974537035</c:v>
                      </c:pt>
                      <c:pt idx="28246">
                        <c:v>44832.292986111112</c:v>
                      </c:pt>
                      <c:pt idx="28247">
                        <c:v>44832.292997685188</c:v>
                      </c:pt>
                      <c:pt idx="28248">
                        <c:v>44832.293009259258</c:v>
                      </c:pt>
                      <c:pt idx="28249">
                        <c:v>44832.293020833335</c:v>
                      </c:pt>
                      <c:pt idx="28250">
                        <c:v>44832.293032407404</c:v>
                      </c:pt>
                      <c:pt idx="28251">
                        <c:v>44832.293043981481</c:v>
                      </c:pt>
                      <c:pt idx="28252">
                        <c:v>44832.293055555558</c:v>
                      </c:pt>
                      <c:pt idx="28253">
                        <c:v>44832.293067129627</c:v>
                      </c:pt>
                      <c:pt idx="28254">
                        <c:v>44832.293078703704</c:v>
                      </c:pt>
                      <c:pt idx="28255">
                        <c:v>44832.293090277781</c:v>
                      </c:pt>
                      <c:pt idx="28256">
                        <c:v>44832.29310185185</c:v>
                      </c:pt>
                      <c:pt idx="28257">
                        <c:v>44832.293113425927</c:v>
                      </c:pt>
                      <c:pt idx="28258">
                        <c:v>44832.293124999997</c:v>
                      </c:pt>
                      <c:pt idx="28259">
                        <c:v>44832.293136574073</c:v>
                      </c:pt>
                      <c:pt idx="28260">
                        <c:v>44832.29314814815</c:v>
                      </c:pt>
                      <c:pt idx="28261">
                        <c:v>44832.29315972222</c:v>
                      </c:pt>
                      <c:pt idx="28262">
                        <c:v>44832.293171296296</c:v>
                      </c:pt>
                      <c:pt idx="28263">
                        <c:v>44832.293182870373</c:v>
                      </c:pt>
                      <c:pt idx="28264">
                        <c:v>44832.293194444443</c:v>
                      </c:pt>
                      <c:pt idx="28265">
                        <c:v>44832.293206018519</c:v>
                      </c:pt>
                      <c:pt idx="28266">
                        <c:v>44832.293217592596</c:v>
                      </c:pt>
                      <c:pt idx="28267">
                        <c:v>44832.293229166666</c:v>
                      </c:pt>
                      <c:pt idx="28268">
                        <c:v>44832.293240740742</c:v>
                      </c:pt>
                      <c:pt idx="28269">
                        <c:v>44832.293252314812</c:v>
                      </c:pt>
                      <c:pt idx="28270">
                        <c:v>44832.293263888889</c:v>
                      </c:pt>
                      <c:pt idx="28271">
                        <c:v>44832.293275462966</c:v>
                      </c:pt>
                      <c:pt idx="28272">
                        <c:v>44832.293287037035</c:v>
                      </c:pt>
                      <c:pt idx="28273">
                        <c:v>44832.293298611112</c:v>
                      </c:pt>
                      <c:pt idx="28274">
                        <c:v>44832.293310185189</c:v>
                      </c:pt>
                      <c:pt idx="28275">
                        <c:v>44832.293321759258</c:v>
                      </c:pt>
                      <c:pt idx="28276">
                        <c:v>44832.293333333335</c:v>
                      </c:pt>
                      <c:pt idx="28277">
                        <c:v>44832.293344907404</c:v>
                      </c:pt>
                      <c:pt idx="28278">
                        <c:v>44832.293356481481</c:v>
                      </c:pt>
                      <c:pt idx="28279">
                        <c:v>44832.293368055558</c:v>
                      </c:pt>
                      <c:pt idx="28280">
                        <c:v>44832.293379629627</c:v>
                      </c:pt>
                      <c:pt idx="28281">
                        <c:v>44832.293391203704</c:v>
                      </c:pt>
                      <c:pt idx="28282">
                        <c:v>44832.293402777781</c:v>
                      </c:pt>
                      <c:pt idx="28283">
                        <c:v>44832.293414351851</c:v>
                      </c:pt>
                      <c:pt idx="28284">
                        <c:v>44832.293425925927</c:v>
                      </c:pt>
                      <c:pt idx="28285">
                        <c:v>44832.293437499997</c:v>
                      </c:pt>
                      <c:pt idx="28286">
                        <c:v>44832.293449074074</c:v>
                      </c:pt>
                      <c:pt idx="28287">
                        <c:v>44832.29346064815</c:v>
                      </c:pt>
                      <c:pt idx="28288">
                        <c:v>44832.29347222222</c:v>
                      </c:pt>
                      <c:pt idx="28289">
                        <c:v>44832.293483796297</c:v>
                      </c:pt>
                      <c:pt idx="28290">
                        <c:v>44832.293495370373</c:v>
                      </c:pt>
                      <c:pt idx="28291">
                        <c:v>44832.293506944443</c:v>
                      </c:pt>
                      <c:pt idx="28292">
                        <c:v>44832.29351851852</c:v>
                      </c:pt>
                      <c:pt idx="28293">
                        <c:v>44832.293530092589</c:v>
                      </c:pt>
                      <c:pt idx="28294">
                        <c:v>44832.293541666666</c:v>
                      </c:pt>
                      <c:pt idx="28295">
                        <c:v>44832.293553240743</c:v>
                      </c:pt>
                      <c:pt idx="28296">
                        <c:v>44832.293564814812</c:v>
                      </c:pt>
                      <c:pt idx="28297">
                        <c:v>44832.293576388889</c:v>
                      </c:pt>
                      <c:pt idx="28298">
                        <c:v>44832.293587962966</c:v>
                      </c:pt>
                      <c:pt idx="28299">
                        <c:v>44832.293599537035</c:v>
                      </c:pt>
                      <c:pt idx="28300">
                        <c:v>44832.293611111112</c:v>
                      </c:pt>
                      <c:pt idx="28301">
                        <c:v>44832.293622685182</c:v>
                      </c:pt>
                      <c:pt idx="28302">
                        <c:v>44832.293634259258</c:v>
                      </c:pt>
                      <c:pt idx="28303">
                        <c:v>44832.293645833335</c:v>
                      </c:pt>
                      <c:pt idx="28304">
                        <c:v>44832.293657407405</c:v>
                      </c:pt>
                      <c:pt idx="28305">
                        <c:v>44832.293668981481</c:v>
                      </c:pt>
                      <c:pt idx="28306">
                        <c:v>44832.293680555558</c:v>
                      </c:pt>
                      <c:pt idx="28307">
                        <c:v>44832.293692129628</c:v>
                      </c:pt>
                      <c:pt idx="28308">
                        <c:v>44832.293703703705</c:v>
                      </c:pt>
                      <c:pt idx="28309">
                        <c:v>44832.293715277781</c:v>
                      </c:pt>
                      <c:pt idx="28310">
                        <c:v>44832.293726851851</c:v>
                      </c:pt>
                      <c:pt idx="28311">
                        <c:v>44832.293738425928</c:v>
                      </c:pt>
                      <c:pt idx="28312">
                        <c:v>44832.293749999997</c:v>
                      </c:pt>
                      <c:pt idx="28313">
                        <c:v>44832.293761574074</c:v>
                      </c:pt>
                      <c:pt idx="28314">
                        <c:v>44832.293773148151</c:v>
                      </c:pt>
                      <c:pt idx="28315">
                        <c:v>44832.29378472222</c:v>
                      </c:pt>
                      <c:pt idx="28316">
                        <c:v>44832.293796296297</c:v>
                      </c:pt>
                      <c:pt idx="28317">
                        <c:v>44832.293807870374</c:v>
                      </c:pt>
                      <c:pt idx="28318">
                        <c:v>44832.293819444443</c:v>
                      </c:pt>
                      <c:pt idx="28319">
                        <c:v>44832.29383101852</c:v>
                      </c:pt>
                      <c:pt idx="28320">
                        <c:v>44832.293842592589</c:v>
                      </c:pt>
                      <c:pt idx="28321">
                        <c:v>44832.293854166666</c:v>
                      </c:pt>
                      <c:pt idx="28322">
                        <c:v>44832.293865740743</c:v>
                      </c:pt>
                      <c:pt idx="28323">
                        <c:v>44832.293877314813</c:v>
                      </c:pt>
                      <c:pt idx="28324">
                        <c:v>44832.293888888889</c:v>
                      </c:pt>
                      <c:pt idx="28325">
                        <c:v>44832.293900462966</c:v>
                      </c:pt>
                      <c:pt idx="28326">
                        <c:v>44832.293912037036</c:v>
                      </c:pt>
                      <c:pt idx="28327">
                        <c:v>44832.293923611112</c:v>
                      </c:pt>
                      <c:pt idx="28328">
                        <c:v>44832.293935185182</c:v>
                      </c:pt>
                      <c:pt idx="28329">
                        <c:v>44832.293946759259</c:v>
                      </c:pt>
                      <c:pt idx="28330">
                        <c:v>44832.293958333335</c:v>
                      </c:pt>
                      <c:pt idx="28331">
                        <c:v>44832.293969907405</c:v>
                      </c:pt>
                      <c:pt idx="28332">
                        <c:v>44832.293981481482</c:v>
                      </c:pt>
                      <c:pt idx="28333">
                        <c:v>44832.293993055559</c:v>
                      </c:pt>
                      <c:pt idx="28334">
                        <c:v>44832.294004629628</c:v>
                      </c:pt>
                      <c:pt idx="28335">
                        <c:v>44832.294016203705</c:v>
                      </c:pt>
                      <c:pt idx="28336">
                        <c:v>44832.294027777774</c:v>
                      </c:pt>
                      <c:pt idx="28337">
                        <c:v>44832.294039351851</c:v>
                      </c:pt>
                      <c:pt idx="28338">
                        <c:v>44832.294050925928</c:v>
                      </c:pt>
                      <c:pt idx="28339">
                        <c:v>44832.294062499997</c:v>
                      </c:pt>
                      <c:pt idx="28340">
                        <c:v>44832.294074074074</c:v>
                      </c:pt>
                      <c:pt idx="28341">
                        <c:v>44832.294085648151</c:v>
                      </c:pt>
                      <c:pt idx="28342">
                        <c:v>44832.29409722222</c:v>
                      </c:pt>
                      <c:pt idx="28343">
                        <c:v>44832.294108796297</c:v>
                      </c:pt>
                      <c:pt idx="28344">
                        <c:v>44832.294120370374</c:v>
                      </c:pt>
                      <c:pt idx="28345">
                        <c:v>44832.294131944444</c:v>
                      </c:pt>
                      <c:pt idx="28346">
                        <c:v>44832.29414351852</c:v>
                      </c:pt>
                      <c:pt idx="28347">
                        <c:v>44832.29415509259</c:v>
                      </c:pt>
                      <c:pt idx="28348">
                        <c:v>44832.294166666667</c:v>
                      </c:pt>
                      <c:pt idx="28349">
                        <c:v>44832.294178240743</c:v>
                      </c:pt>
                      <c:pt idx="28350">
                        <c:v>44832.294189814813</c:v>
                      </c:pt>
                      <c:pt idx="28351">
                        <c:v>44832.29420138889</c:v>
                      </c:pt>
                      <c:pt idx="28352">
                        <c:v>44832.294212962966</c:v>
                      </c:pt>
                      <c:pt idx="28353">
                        <c:v>44832.294224537036</c:v>
                      </c:pt>
                      <c:pt idx="28354">
                        <c:v>44832.294236111113</c:v>
                      </c:pt>
                      <c:pt idx="28355">
                        <c:v>44832.294259259259</c:v>
                      </c:pt>
                      <c:pt idx="28356">
                        <c:v>44832.294270833336</c:v>
                      </c:pt>
                      <c:pt idx="28357">
                        <c:v>44832.294282407405</c:v>
                      </c:pt>
                      <c:pt idx="28358">
                        <c:v>44832.294293981482</c:v>
                      </c:pt>
                      <c:pt idx="28359">
                        <c:v>44832.294305555559</c:v>
                      </c:pt>
                      <c:pt idx="28360">
                        <c:v>44832.294317129628</c:v>
                      </c:pt>
                      <c:pt idx="28361">
                        <c:v>44832.294328703705</c:v>
                      </c:pt>
                      <c:pt idx="28362">
                        <c:v>44832.294340277775</c:v>
                      </c:pt>
                      <c:pt idx="28363">
                        <c:v>44832.294351851851</c:v>
                      </c:pt>
                      <c:pt idx="28364">
                        <c:v>44832.294363425928</c:v>
                      </c:pt>
                      <c:pt idx="28365">
                        <c:v>44832.294374999998</c:v>
                      </c:pt>
                      <c:pt idx="28366">
                        <c:v>44832.294386574074</c:v>
                      </c:pt>
                      <c:pt idx="28367">
                        <c:v>44832.294398148151</c:v>
                      </c:pt>
                      <c:pt idx="28368">
                        <c:v>44832.294409722221</c:v>
                      </c:pt>
                      <c:pt idx="28369">
                        <c:v>44832.294421296298</c:v>
                      </c:pt>
                      <c:pt idx="28370">
                        <c:v>44832.294432870367</c:v>
                      </c:pt>
                      <c:pt idx="28371">
                        <c:v>44832.294444444444</c:v>
                      </c:pt>
                      <c:pt idx="28372">
                        <c:v>44832.294456018521</c:v>
                      </c:pt>
                      <c:pt idx="28373">
                        <c:v>44832.29446759259</c:v>
                      </c:pt>
                      <c:pt idx="28374">
                        <c:v>44832.294479166667</c:v>
                      </c:pt>
                      <c:pt idx="28375">
                        <c:v>44832.294490740744</c:v>
                      </c:pt>
                      <c:pt idx="28376">
                        <c:v>44832.294502314813</c:v>
                      </c:pt>
                      <c:pt idx="28377">
                        <c:v>44832.29451388889</c:v>
                      </c:pt>
                      <c:pt idx="28378">
                        <c:v>44832.294525462959</c:v>
                      </c:pt>
                      <c:pt idx="28379">
                        <c:v>44832.294537037036</c:v>
                      </c:pt>
                      <c:pt idx="28380">
                        <c:v>44832.294548611113</c:v>
                      </c:pt>
                      <c:pt idx="28381">
                        <c:v>44832.294560185182</c:v>
                      </c:pt>
                      <c:pt idx="28382">
                        <c:v>44832.294571759259</c:v>
                      </c:pt>
                      <c:pt idx="28383">
                        <c:v>44832.294583333336</c:v>
                      </c:pt>
                      <c:pt idx="28384">
                        <c:v>44832.294594907406</c:v>
                      </c:pt>
                      <c:pt idx="28385">
                        <c:v>44832.294606481482</c:v>
                      </c:pt>
                      <c:pt idx="28386">
                        <c:v>44832.294618055559</c:v>
                      </c:pt>
                      <c:pt idx="28387">
                        <c:v>44832.294629629629</c:v>
                      </c:pt>
                      <c:pt idx="28388">
                        <c:v>44832.294641203705</c:v>
                      </c:pt>
                      <c:pt idx="28389">
                        <c:v>44832.294652777775</c:v>
                      </c:pt>
                      <c:pt idx="28390">
                        <c:v>44832.294664351852</c:v>
                      </c:pt>
                      <c:pt idx="28391">
                        <c:v>44832.294675925928</c:v>
                      </c:pt>
                      <c:pt idx="28392">
                        <c:v>44832.294687499998</c:v>
                      </c:pt>
                      <c:pt idx="28393">
                        <c:v>44832.294699074075</c:v>
                      </c:pt>
                      <c:pt idx="28394">
                        <c:v>44832.294710648152</c:v>
                      </c:pt>
                      <c:pt idx="28395">
                        <c:v>44832.294722222221</c:v>
                      </c:pt>
                      <c:pt idx="28396">
                        <c:v>44832.294733796298</c:v>
                      </c:pt>
                      <c:pt idx="28397">
                        <c:v>44832.294745370367</c:v>
                      </c:pt>
                      <c:pt idx="28398">
                        <c:v>44832.294756944444</c:v>
                      </c:pt>
                      <c:pt idx="28399">
                        <c:v>44832.294768518521</c:v>
                      </c:pt>
                      <c:pt idx="28400">
                        <c:v>44832.29478009259</c:v>
                      </c:pt>
                      <c:pt idx="28401">
                        <c:v>44832.294791666667</c:v>
                      </c:pt>
                      <c:pt idx="28402">
                        <c:v>44832.294803240744</c:v>
                      </c:pt>
                      <c:pt idx="28403">
                        <c:v>44832.294814814813</c:v>
                      </c:pt>
                      <c:pt idx="28404">
                        <c:v>44832.29482638889</c:v>
                      </c:pt>
                      <c:pt idx="28405">
                        <c:v>44832.29483796296</c:v>
                      </c:pt>
                      <c:pt idx="28406">
                        <c:v>44832.294849537036</c:v>
                      </c:pt>
                      <c:pt idx="28407">
                        <c:v>44832.294861111113</c:v>
                      </c:pt>
                      <c:pt idx="28408">
                        <c:v>44832.294872685183</c:v>
                      </c:pt>
                      <c:pt idx="28409">
                        <c:v>44832.29488425926</c:v>
                      </c:pt>
                      <c:pt idx="28410">
                        <c:v>44832.294895833336</c:v>
                      </c:pt>
                      <c:pt idx="28411">
                        <c:v>44832.294907407406</c:v>
                      </c:pt>
                      <c:pt idx="28412">
                        <c:v>44832.294918981483</c:v>
                      </c:pt>
                      <c:pt idx="28413">
                        <c:v>44832.294930555552</c:v>
                      </c:pt>
                      <c:pt idx="28414">
                        <c:v>44832.294942129629</c:v>
                      </c:pt>
                      <c:pt idx="28415">
                        <c:v>44832.294953703706</c:v>
                      </c:pt>
                      <c:pt idx="28416">
                        <c:v>44832.294965277775</c:v>
                      </c:pt>
                      <c:pt idx="28417">
                        <c:v>44832.294976851852</c:v>
                      </c:pt>
                      <c:pt idx="28418">
                        <c:v>44832.294988425929</c:v>
                      </c:pt>
                      <c:pt idx="28419">
                        <c:v>44832.294999999998</c:v>
                      </c:pt>
                      <c:pt idx="28420">
                        <c:v>44832.295011574075</c:v>
                      </c:pt>
                      <c:pt idx="28421">
                        <c:v>44832.295023148145</c:v>
                      </c:pt>
                      <c:pt idx="28422">
                        <c:v>44832.295034722221</c:v>
                      </c:pt>
                      <c:pt idx="28423">
                        <c:v>44832.295046296298</c:v>
                      </c:pt>
                      <c:pt idx="28424">
                        <c:v>44832.295057870368</c:v>
                      </c:pt>
                      <c:pt idx="28425">
                        <c:v>44832.295069444444</c:v>
                      </c:pt>
                      <c:pt idx="28426">
                        <c:v>44832.295081018521</c:v>
                      </c:pt>
                      <c:pt idx="28427">
                        <c:v>44832.295092592591</c:v>
                      </c:pt>
                      <c:pt idx="28428">
                        <c:v>44832.295104166667</c:v>
                      </c:pt>
                      <c:pt idx="28429">
                        <c:v>44832.295115740744</c:v>
                      </c:pt>
                      <c:pt idx="28430">
                        <c:v>44832.295127314814</c:v>
                      </c:pt>
                      <c:pt idx="28431">
                        <c:v>44832.295138888891</c:v>
                      </c:pt>
                      <c:pt idx="28432">
                        <c:v>44832.29515046296</c:v>
                      </c:pt>
                      <c:pt idx="28433">
                        <c:v>44832.295162037037</c:v>
                      </c:pt>
                      <c:pt idx="28434">
                        <c:v>44832.295173611114</c:v>
                      </c:pt>
                      <c:pt idx="28435">
                        <c:v>44832.295185185183</c:v>
                      </c:pt>
                      <c:pt idx="28436">
                        <c:v>44832.29519675926</c:v>
                      </c:pt>
                      <c:pt idx="28437">
                        <c:v>44832.295208333337</c:v>
                      </c:pt>
                      <c:pt idx="28438">
                        <c:v>44832.295219907406</c:v>
                      </c:pt>
                      <c:pt idx="28439">
                        <c:v>44832.295231481483</c:v>
                      </c:pt>
                      <c:pt idx="28440">
                        <c:v>44832.295243055552</c:v>
                      </c:pt>
                      <c:pt idx="28441">
                        <c:v>44832.295254629629</c:v>
                      </c:pt>
                      <c:pt idx="28442">
                        <c:v>44832.295266203706</c:v>
                      </c:pt>
                      <c:pt idx="28443">
                        <c:v>44832.295277777775</c:v>
                      </c:pt>
                      <c:pt idx="28444">
                        <c:v>44832.295289351852</c:v>
                      </c:pt>
                      <c:pt idx="28445">
                        <c:v>44832.295300925929</c:v>
                      </c:pt>
                      <c:pt idx="28446">
                        <c:v>44832.295312499999</c:v>
                      </c:pt>
                      <c:pt idx="28447">
                        <c:v>44832.295324074075</c:v>
                      </c:pt>
                      <c:pt idx="28448">
                        <c:v>44832.295335648145</c:v>
                      </c:pt>
                      <c:pt idx="28449">
                        <c:v>44832.295347222222</c:v>
                      </c:pt>
                      <c:pt idx="28450">
                        <c:v>44832.295358796298</c:v>
                      </c:pt>
                      <c:pt idx="28451">
                        <c:v>44832.295370370368</c:v>
                      </c:pt>
                      <c:pt idx="28452">
                        <c:v>44832.295381944445</c:v>
                      </c:pt>
                      <c:pt idx="28453">
                        <c:v>44832.295393518521</c:v>
                      </c:pt>
                      <c:pt idx="28454">
                        <c:v>44832.295405092591</c:v>
                      </c:pt>
                      <c:pt idx="28455">
                        <c:v>44832.295416666668</c:v>
                      </c:pt>
                      <c:pt idx="28456">
                        <c:v>44832.295428240737</c:v>
                      </c:pt>
                      <c:pt idx="28457">
                        <c:v>44832.295439814814</c:v>
                      </c:pt>
                      <c:pt idx="28458">
                        <c:v>44832.295451388891</c:v>
                      </c:pt>
                      <c:pt idx="28459">
                        <c:v>44832.29546296296</c:v>
                      </c:pt>
                      <c:pt idx="28460">
                        <c:v>44832.295474537037</c:v>
                      </c:pt>
                      <c:pt idx="28461">
                        <c:v>44832.295486111114</c:v>
                      </c:pt>
                      <c:pt idx="28462">
                        <c:v>44832.295497685183</c:v>
                      </c:pt>
                      <c:pt idx="28463">
                        <c:v>44832.29550925926</c:v>
                      </c:pt>
                      <c:pt idx="28464">
                        <c:v>44832.295520833337</c:v>
                      </c:pt>
                      <c:pt idx="28465">
                        <c:v>44832.295532407406</c:v>
                      </c:pt>
                      <c:pt idx="28466">
                        <c:v>44832.295543981483</c:v>
                      </c:pt>
                      <c:pt idx="28467">
                        <c:v>44832.295555555553</c:v>
                      </c:pt>
                      <c:pt idx="28468">
                        <c:v>44832.295567129629</c:v>
                      </c:pt>
                      <c:pt idx="28469">
                        <c:v>44832.295578703706</c:v>
                      </c:pt>
                      <c:pt idx="28470">
                        <c:v>44832.295590277776</c:v>
                      </c:pt>
                      <c:pt idx="28471">
                        <c:v>44832.295601851853</c:v>
                      </c:pt>
                      <c:pt idx="28472">
                        <c:v>44832.295613425929</c:v>
                      </c:pt>
                      <c:pt idx="28473">
                        <c:v>44832.295624999999</c:v>
                      </c:pt>
                      <c:pt idx="28474">
                        <c:v>44832.295636574076</c:v>
                      </c:pt>
                      <c:pt idx="28475">
                        <c:v>44832.295648148145</c:v>
                      </c:pt>
                      <c:pt idx="28476">
                        <c:v>44832.295659722222</c:v>
                      </c:pt>
                      <c:pt idx="28477">
                        <c:v>44832.295671296299</c:v>
                      </c:pt>
                      <c:pt idx="28478">
                        <c:v>44832.295682870368</c:v>
                      </c:pt>
                      <c:pt idx="28479">
                        <c:v>44832.295694444445</c:v>
                      </c:pt>
                      <c:pt idx="28480">
                        <c:v>44832.295706018522</c:v>
                      </c:pt>
                      <c:pt idx="28481">
                        <c:v>44832.295717592591</c:v>
                      </c:pt>
                      <c:pt idx="28482">
                        <c:v>44832.295729166668</c:v>
                      </c:pt>
                      <c:pt idx="28483">
                        <c:v>44832.295740740738</c:v>
                      </c:pt>
                      <c:pt idx="28484">
                        <c:v>44832.295752314814</c:v>
                      </c:pt>
                      <c:pt idx="28485">
                        <c:v>44832.295763888891</c:v>
                      </c:pt>
                      <c:pt idx="28486">
                        <c:v>44832.295775462961</c:v>
                      </c:pt>
                      <c:pt idx="28487">
                        <c:v>44832.295787037037</c:v>
                      </c:pt>
                      <c:pt idx="28488">
                        <c:v>44832.295798611114</c:v>
                      </c:pt>
                      <c:pt idx="28489">
                        <c:v>44832.295810185184</c:v>
                      </c:pt>
                      <c:pt idx="28490">
                        <c:v>44832.29582175926</c:v>
                      </c:pt>
                      <c:pt idx="28491">
                        <c:v>44832.29583333333</c:v>
                      </c:pt>
                      <c:pt idx="28492">
                        <c:v>44832.295844907407</c:v>
                      </c:pt>
                      <c:pt idx="28493">
                        <c:v>44832.295856481483</c:v>
                      </c:pt>
                      <c:pt idx="28494">
                        <c:v>44832.295868055553</c:v>
                      </c:pt>
                      <c:pt idx="28495">
                        <c:v>44832.29587962963</c:v>
                      </c:pt>
                      <c:pt idx="28496">
                        <c:v>44832.295891203707</c:v>
                      </c:pt>
                      <c:pt idx="28497">
                        <c:v>44832.295902777776</c:v>
                      </c:pt>
                      <c:pt idx="28498">
                        <c:v>44832.295914351853</c:v>
                      </c:pt>
                      <c:pt idx="28499">
                        <c:v>44832.295925925922</c:v>
                      </c:pt>
                      <c:pt idx="28500">
                        <c:v>44832.295937499999</c:v>
                      </c:pt>
                      <c:pt idx="28501">
                        <c:v>44832.295949074076</c:v>
                      </c:pt>
                      <c:pt idx="28502">
                        <c:v>44832.295960648145</c:v>
                      </c:pt>
                      <c:pt idx="28503">
                        <c:v>44832.295972222222</c:v>
                      </c:pt>
                      <c:pt idx="28504">
                        <c:v>44832.295983796299</c:v>
                      </c:pt>
                      <c:pt idx="28505">
                        <c:v>44832.295995370368</c:v>
                      </c:pt>
                      <c:pt idx="28506">
                        <c:v>44832.296006944445</c:v>
                      </c:pt>
                      <c:pt idx="28507">
                        <c:v>44832.296018518522</c:v>
                      </c:pt>
                      <c:pt idx="28508">
                        <c:v>44832.296030092592</c:v>
                      </c:pt>
                      <c:pt idx="28509">
                        <c:v>44832.296041666668</c:v>
                      </c:pt>
                      <c:pt idx="28510">
                        <c:v>44832.296053240738</c:v>
                      </c:pt>
                      <c:pt idx="28511">
                        <c:v>44832.296064814815</c:v>
                      </c:pt>
                      <c:pt idx="28512">
                        <c:v>44832.296076388891</c:v>
                      </c:pt>
                      <c:pt idx="28513">
                        <c:v>44832.296087962961</c:v>
                      </c:pt>
                      <c:pt idx="28514">
                        <c:v>44832.296099537038</c:v>
                      </c:pt>
                      <c:pt idx="28515">
                        <c:v>44832.296111111114</c:v>
                      </c:pt>
                      <c:pt idx="28516">
                        <c:v>44832.296122685184</c:v>
                      </c:pt>
                      <c:pt idx="28517">
                        <c:v>44832.296134259261</c:v>
                      </c:pt>
                      <c:pt idx="28518">
                        <c:v>44832.29614583333</c:v>
                      </c:pt>
                      <c:pt idx="28519">
                        <c:v>44832.296157407407</c:v>
                      </c:pt>
                      <c:pt idx="28520">
                        <c:v>44832.296168981484</c:v>
                      </c:pt>
                      <c:pt idx="28521">
                        <c:v>44832.296180555553</c:v>
                      </c:pt>
                      <c:pt idx="28522">
                        <c:v>44832.29619212963</c:v>
                      </c:pt>
                      <c:pt idx="28523">
                        <c:v>44832.296203703707</c:v>
                      </c:pt>
                      <c:pt idx="28524">
                        <c:v>44832.296215277776</c:v>
                      </c:pt>
                      <c:pt idx="28525">
                        <c:v>44832.296226851853</c:v>
                      </c:pt>
                      <c:pt idx="28526">
                        <c:v>44832.296249999999</c:v>
                      </c:pt>
                      <c:pt idx="28527">
                        <c:v>44832.296261574076</c:v>
                      </c:pt>
                      <c:pt idx="28528">
                        <c:v>44832.296273148146</c:v>
                      </c:pt>
                      <c:pt idx="28529">
                        <c:v>44832.296284722222</c:v>
                      </c:pt>
                      <c:pt idx="28530">
                        <c:v>44832.296296296299</c:v>
                      </c:pt>
                      <c:pt idx="28531">
                        <c:v>44832.296307870369</c:v>
                      </c:pt>
                      <c:pt idx="28532">
                        <c:v>44832.296319444446</c:v>
                      </c:pt>
                      <c:pt idx="28533">
                        <c:v>44832.296331018515</c:v>
                      </c:pt>
                      <c:pt idx="28534">
                        <c:v>44832.296342592592</c:v>
                      </c:pt>
                      <c:pt idx="28535">
                        <c:v>44832.296354166669</c:v>
                      </c:pt>
                      <c:pt idx="28536">
                        <c:v>44832.296365740738</c:v>
                      </c:pt>
                      <c:pt idx="28537">
                        <c:v>44832.296377314815</c:v>
                      </c:pt>
                      <c:pt idx="28538">
                        <c:v>44832.296388888892</c:v>
                      </c:pt>
                      <c:pt idx="28539">
                        <c:v>44832.296400462961</c:v>
                      </c:pt>
                      <c:pt idx="28540">
                        <c:v>44832.296412037038</c:v>
                      </c:pt>
                      <c:pt idx="28541">
                        <c:v>44832.296423611115</c:v>
                      </c:pt>
                      <c:pt idx="28542">
                        <c:v>44832.296435185184</c:v>
                      </c:pt>
                      <c:pt idx="28543">
                        <c:v>44832.296446759261</c:v>
                      </c:pt>
                      <c:pt idx="28544">
                        <c:v>44832.296458333331</c:v>
                      </c:pt>
                      <c:pt idx="28545">
                        <c:v>44832.296469907407</c:v>
                      </c:pt>
                      <c:pt idx="28546">
                        <c:v>44832.296481481484</c:v>
                      </c:pt>
                      <c:pt idx="28547">
                        <c:v>44832.296493055554</c:v>
                      </c:pt>
                      <c:pt idx="28548">
                        <c:v>44832.29650462963</c:v>
                      </c:pt>
                      <c:pt idx="28549">
                        <c:v>44832.296516203707</c:v>
                      </c:pt>
                      <c:pt idx="28550">
                        <c:v>44832.296527777777</c:v>
                      </c:pt>
                      <c:pt idx="28551">
                        <c:v>44832.296539351853</c:v>
                      </c:pt>
                      <c:pt idx="28552">
                        <c:v>44832.296550925923</c:v>
                      </c:pt>
                      <c:pt idx="28553">
                        <c:v>44832.2965625</c:v>
                      </c:pt>
                      <c:pt idx="28554">
                        <c:v>44832.296574074076</c:v>
                      </c:pt>
                      <c:pt idx="28555">
                        <c:v>44832.296585648146</c:v>
                      </c:pt>
                      <c:pt idx="28556">
                        <c:v>44832.296597222223</c:v>
                      </c:pt>
                      <c:pt idx="28557">
                        <c:v>44832.2966087963</c:v>
                      </c:pt>
                      <c:pt idx="28558">
                        <c:v>44832.296620370369</c:v>
                      </c:pt>
                      <c:pt idx="28559">
                        <c:v>44832.296631944446</c:v>
                      </c:pt>
                      <c:pt idx="28560">
                        <c:v>44832.296643518515</c:v>
                      </c:pt>
                      <c:pt idx="28561">
                        <c:v>44832.296655092592</c:v>
                      </c:pt>
                      <c:pt idx="28562">
                        <c:v>44832.296666666669</c:v>
                      </c:pt>
                      <c:pt idx="28563">
                        <c:v>44832.296678240738</c:v>
                      </c:pt>
                      <c:pt idx="28564">
                        <c:v>44832.296689814815</c:v>
                      </c:pt>
                      <c:pt idx="28565">
                        <c:v>44832.296701388892</c:v>
                      </c:pt>
                      <c:pt idx="28566">
                        <c:v>44832.296712962961</c:v>
                      </c:pt>
                      <c:pt idx="28567">
                        <c:v>44832.296724537038</c:v>
                      </c:pt>
                      <c:pt idx="28568">
                        <c:v>44832.296736111108</c:v>
                      </c:pt>
                      <c:pt idx="28569">
                        <c:v>44832.296747685185</c:v>
                      </c:pt>
                      <c:pt idx="28570">
                        <c:v>44832.296759259261</c:v>
                      </c:pt>
                      <c:pt idx="28571">
                        <c:v>44832.296770833331</c:v>
                      </c:pt>
                      <c:pt idx="28572">
                        <c:v>44832.296782407408</c:v>
                      </c:pt>
                      <c:pt idx="28573">
                        <c:v>44832.296793981484</c:v>
                      </c:pt>
                      <c:pt idx="28574">
                        <c:v>44832.296805555554</c:v>
                      </c:pt>
                      <c:pt idx="28575">
                        <c:v>44832.296817129631</c:v>
                      </c:pt>
                      <c:pt idx="28576">
                        <c:v>44832.2968287037</c:v>
                      </c:pt>
                      <c:pt idx="28577">
                        <c:v>44832.296840277777</c:v>
                      </c:pt>
                      <c:pt idx="28578">
                        <c:v>44832.296851851854</c:v>
                      </c:pt>
                      <c:pt idx="28579">
                        <c:v>44832.296863425923</c:v>
                      </c:pt>
                      <c:pt idx="28580">
                        <c:v>44832.296875</c:v>
                      </c:pt>
                      <c:pt idx="28581">
                        <c:v>44832.296886574077</c:v>
                      </c:pt>
                      <c:pt idx="28582">
                        <c:v>44832.296898148146</c:v>
                      </c:pt>
                      <c:pt idx="28583">
                        <c:v>44832.296909722223</c:v>
                      </c:pt>
                      <c:pt idx="28584">
                        <c:v>44832.2969212963</c:v>
                      </c:pt>
                      <c:pt idx="28585">
                        <c:v>44832.296932870369</c:v>
                      </c:pt>
                      <c:pt idx="28586">
                        <c:v>44832.296944444446</c:v>
                      </c:pt>
                      <c:pt idx="28587">
                        <c:v>44832.296956018516</c:v>
                      </c:pt>
                      <c:pt idx="28588">
                        <c:v>44832.296967592592</c:v>
                      </c:pt>
                      <c:pt idx="28589">
                        <c:v>44832.296979166669</c:v>
                      </c:pt>
                      <c:pt idx="28590">
                        <c:v>44832.296990740739</c:v>
                      </c:pt>
                      <c:pt idx="28591">
                        <c:v>44832.297002314815</c:v>
                      </c:pt>
                      <c:pt idx="28592">
                        <c:v>44832.297013888892</c:v>
                      </c:pt>
                      <c:pt idx="28593">
                        <c:v>44832.297025462962</c:v>
                      </c:pt>
                      <c:pt idx="28594">
                        <c:v>44832.297037037039</c:v>
                      </c:pt>
                      <c:pt idx="28595">
                        <c:v>44832.297048611108</c:v>
                      </c:pt>
                      <c:pt idx="28596">
                        <c:v>44832.297060185185</c:v>
                      </c:pt>
                      <c:pt idx="28597">
                        <c:v>44832.297071759262</c:v>
                      </c:pt>
                      <c:pt idx="28598">
                        <c:v>44832.297083333331</c:v>
                      </c:pt>
                      <c:pt idx="28599">
                        <c:v>44832.297094907408</c:v>
                      </c:pt>
                      <c:pt idx="28600">
                        <c:v>44832.297106481485</c:v>
                      </c:pt>
                      <c:pt idx="28601">
                        <c:v>44832.297118055554</c:v>
                      </c:pt>
                      <c:pt idx="28602">
                        <c:v>44832.297129629631</c:v>
                      </c:pt>
                      <c:pt idx="28603">
                        <c:v>44832.2971412037</c:v>
                      </c:pt>
                      <c:pt idx="28604">
                        <c:v>44832.297152777777</c:v>
                      </c:pt>
                      <c:pt idx="28605">
                        <c:v>44832.297164351854</c:v>
                      </c:pt>
                      <c:pt idx="28606">
                        <c:v>44832.297175925924</c:v>
                      </c:pt>
                      <c:pt idx="28607">
                        <c:v>44832.2971875</c:v>
                      </c:pt>
                      <c:pt idx="28608">
                        <c:v>44832.297199074077</c:v>
                      </c:pt>
                      <c:pt idx="28609">
                        <c:v>44832.297210648147</c:v>
                      </c:pt>
                      <c:pt idx="28610">
                        <c:v>44832.297222222223</c:v>
                      </c:pt>
                      <c:pt idx="28611">
                        <c:v>44832.297233796293</c:v>
                      </c:pt>
                      <c:pt idx="28612">
                        <c:v>44832.29724537037</c:v>
                      </c:pt>
                      <c:pt idx="28613">
                        <c:v>44832.297256944446</c:v>
                      </c:pt>
                      <c:pt idx="28614">
                        <c:v>44832.297268518516</c:v>
                      </c:pt>
                      <c:pt idx="28615">
                        <c:v>44832.297280092593</c:v>
                      </c:pt>
                      <c:pt idx="28616">
                        <c:v>44832.297291666669</c:v>
                      </c:pt>
                      <c:pt idx="28617">
                        <c:v>44832.297303240739</c:v>
                      </c:pt>
                      <c:pt idx="28618">
                        <c:v>44832.297314814816</c:v>
                      </c:pt>
                      <c:pt idx="28619">
                        <c:v>44832.297326388885</c:v>
                      </c:pt>
                      <c:pt idx="28620">
                        <c:v>44832.297337962962</c:v>
                      </c:pt>
                      <c:pt idx="28621">
                        <c:v>44832.297349537039</c:v>
                      </c:pt>
                      <c:pt idx="28622">
                        <c:v>44832.297361111108</c:v>
                      </c:pt>
                      <c:pt idx="28623">
                        <c:v>44832.297372685185</c:v>
                      </c:pt>
                      <c:pt idx="28624">
                        <c:v>44832.297384259262</c:v>
                      </c:pt>
                      <c:pt idx="28625">
                        <c:v>44832.297395833331</c:v>
                      </c:pt>
                      <c:pt idx="28626">
                        <c:v>44832.297407407408</c:v>
                      </c:pt>
                      <c:pt idx="28627">
                        <c:v>44832.297418981485</c:v>
                      </c:pt>
                      <c:pt idx="28628">
                        <c:v>44832.297430555554</c:v>
                      </c:pt>
                      <c:pt idx="28629">
                        <c:v>44832.297442129631</c:v>
                      </c:pt>
                      <c:pt idx="28630">
                        <c:v>44832.297453703701</c:v>
                      </c:pt>
                      <c:pt idx="28631">
                        <c:v>44832.297465277778</c:v>
                      </c:pt>
                      <c:pt idx="28632">
                        <c:v>44832.297476851854</c:v>
                      </c:pt>
                      <c:pt idx="28633">
                        <c:v>44832.297488425924</c:v>
                      </c:pt>
                      <c:pt idx="28634">
                        <c:v>44832.297500000001</c:v>
                      </c:pt>
                      <c:pt idx="28635">
                        <c:v>44832.297511574077</c:v>
                      </c:pt>
                      <c:pt idx="28636">
                        <c:v>44832.297523148147</c:v>
                      </c:pt>
                      <c:pt idx="28637">
                        <c:v>44832.297534722224</c:v>
                      </c:pt>
                      <c:pt idx="28638">
                        <c:v>44832.297546296293</c:v>
                      </c:pt>
                      <c:pt idx="28639">
                        <c:v>44832.29755787037</c:v>
                      </c:pt>
                      <c:pt idx="28640">
                        <c:v>44832.297569444447</c:v>
                      </c:pt>
                      <c:pt idx="28641">
                        <c:v>44832.297581018516</c:v>
                      </c:pt>
                      <c:pt idx="28642">
                        <c:v>44832.297592592593</c:v>
                      </c:pt>
                      <c:pt idx="28643">
                        <c:v>44832.29760416667</c:v>
                      </c:pt>
                      <c:pt idx="28644">
                        <c:v>44832.297615740739</c:v>
                      </c:pt>
                      <c:pt idx="28645">
                        <c:v>44832.297627314816</c:v>
                      </c:pt>
                      <c:pt idx="28646">
                        <c:v>44832.297638888886</c:v>
                      </c:pt>
                      <c:pt idx="28647">
                        <c:v>44832.297650462962</c:v>
                      </c:pt>
                      <c:pt idx="28648">
                        <c:v>44832.297662037039</c:v>
                      </c:pt>
                      <c:pt idx="28649">
                        <c:v>44832.297673611109</c:v>
                      </c:pt>
                      <c:pt idx="28650">
                        <c:v>44832.297685185185</c:v>
                      </c:pt>
                      <c:pt idx="28651">
                        <c:v>44832.297696759262</c:v>
                      </c:pt>
                      <c:pt idx="28652">
                        <c:v>44832.297708333332</c:v>
                      </c:pt>
                      <c:pt idx="28653">
                        <c:v>44832.297719907408</c:v>
                      </c:pt>
                      <c:pt idx="28654">
                        <c:v>44832.297731481478</c:v>
                      </c:pt>
                      <c:pt idx="28655">
                        <c:v>44832.297743055555</c:v>
                      </c:pt>
                      <c:pt idx="28656">
                        <c:v>44832.297754629632</c:v>
                      </c:pt>
                      <c:pt idx="28657">
                        <c:v>44832.297766203701</c:v>
                      </c:pt>
                      <c:pt idx="28658">
                        <c:v>44832.297777777778</c:v>
                      </c:pt>
                      <c:pt idx="28659">
                        <c:v>44832.297789351855</c:v>
                      </c:pt>
                      <c:pt idx="28660">
                        <c:v>44832.297800925924</c:v>
                      </c:pt>
                      <c:pt idx="28661">
                        <c:v>44832.297812500001</c:v>
                      </c:pt>
                      <c:pt idx="28662">
                        <c:v>44832.297824074078</c:v>
                      </c:pt>
                      <c:pt idx="28663">
                        <c:v>44832.297835648147</c:v>
                      </c:pt>
                      <c:pt idx="28664">
                        <c:v>44832.297847222224</c:v>
                      </c:pt>
                      <c:pt idx="28665">
                        <c:v>44832.297858796293</c:v>
                      </c:pt>
                      <c:pt idx="28666">
                        <c:v>44832.29787037037</c:v>
                      </c:pt>
                      <c:pt idx="28667">
                        <c:v>44832.297881944447</c:v>
                      </c:pt>
                      <c:pt idx="28668">
                        <c:v>44832.297893518517</c:v>
                      </c:pt>
                      <c:pt idx="28669">
                        <c:v>44832.297905092593</c:v>
                      </c:pt>
                      <c:pt idx="28670">
                        <c:v>44832.29791666667</c:v>
                      </c:pt>
                      <c:pt idx="28671">
                        <c:v>44832.29792824074</c:v>
                      </c:pt>
                      <c:pt idx="28672">
                        <c:v>44832.297939814816</c:v>
                      </c:pt>
                      <c:pt idx="28673">
                        <c:v>44832.297951388886</c:v>
                      </c:pt>
                      <c:pt idx="28674">
                        <c:v>44832.297962962963</c:v>
                      </c:pt>
                      <c:pt idx="28675">
                        <c:v>44832.297974537039</c:v>
                      </c:pt>
                      <c:pt idx="28676">
                        <c:v>44832.297986111109</c:v>
                      </c:pt>
                      <c:pt idx="28677">
                        <c:v>44832.297997685186</c:v>
                      </c:pt>
                      <c:pt idx="28678">
                        <c:v>44832.298009259262</c:v>
                      </c:pt>
                      <c:pt idx="28679">
                        <c:v>44832.298020833332</c:v>
                      </c:pt>
                      <c:pt idx="28680">
                        <c:v>44832.298032407409</c:v>
                      </c:pt>
                      <c:pt idx="28681">
                        <c:v>44832.298043981478</c:v>
                      </c:pt>
                      <c:pt idx="28682">
                        <c:v>44832.298055555555</c:v>
                      </c:pt>
                      <c:pt idx="28683">
                        <c:v>44832.298067129632</c:v>
                      </c:pt>
                      <c:pt idx="28684">
                        <c:v>44832.298078703701</c:v>
                      </c:pt>
                      <c:pt idx="28685">
                        <c:v>44832.298090277778</c:v>
                      </c:pt>
                      <c:pt idx="28686">
                        <c:v>44832.298101851855</c:v>
                      </c:pt>
                      <c:pt idx="28687">
                        <c:v>44832.298113425924</c:v>
                      </c:pt>
                      <c:pt idx="28688">
                        <c:v>44832.298125000001</c:v>
                      </c:pt>
                      <c:pt idx="28689">
                        <c:v>44832.298136574071</c:v>
                      </c:pt>
                      <c:pt idx="28690">
                        <c:v>44832.298148148147</c:v>
                      </c:pt>
                      <c:pt idx="28691">
                        <c:v>44832.298159722224</c:v>
                      </c:pt>
                      <c:pt idx="28692">
                        <c:v>44832.298171296294</c:v>
                      </c:pt>
                      <c:pt idx="28693">
                        <c:v>44832.298182870371</c:v>
                      </c:pt>
                      <c:pt idx="28694">
                        <c:v>44832.298194444447</c:v>
                      </c:pt>
                      <c:pt idx="28695">
                        <c:v>44832.298206018517</c:v>
                      </c:pt>
                      <c:pt idx="28696">
                        <c:v>44832.298217592594</c:v>
                      </c:pt>
                      <c:pt idx="28697">
                        <c:v>44832.298229166663</c:v>
                      </c:pt>
                      <c:pt idx="28698">
                        <c:v>44832.298252314817</c:v>
                      </c:pt>
                      <c:pt idx="28699">
                        <c:v>44832.298263888886</c:v>
                      </c:pt>
                      <c:pt idx="28700">
                        <c:v>44832.298275462963</c:v>
                      </c:pt>
                      <c:pt idx="28701">
                        <c:v>44832.29828703704</c:v>
                      </c:pt>
                      <c:pt idx="28702">
                        <c:v>44832.298298611109</c:v>
                      </c:pt>
                      <c:pt idx="28703">
                        <c:v>44832.298310185186</c:v>
                      </c:pt>
                      <c:pt idx="28704">
                        <c:v>44832.298321759263</c:v>
                      </c:pt>
                      <c:pt idx="28705">
                        <c:v>44832.298333333332</c:v>
                      </c:pt>
                      <c:pt idx="28706">
                        <c:v>44832.298344907409</c:v>
                      </c:pt>
                      <c:pt idx="28707">
                        <c:v>44832.298356481479</c:v>
                      </c:pt>
                      <c:pt idx="28708">
                        <c:v>44832.298368055555</c:v>
                      </c:pt>
                      <c:pt idx="28709">
                        <c:v>44832.298379629632</c:v>
                      </c:pt>
                      <c:pt idx="28710">
                        <c:v>44832.298391203702</c:v>
                      </c:pt>
                      <c:pt idx="28711">
                        <c:v>44832.298402777778</c:v>
                      </c:pt>
                      <c:pt idx="28712">
                        <c:v>44832.298414351855</c:v>
                      </c:pt>
                      <c:pt idx="28713">
                        <c:v>44832.298425925925</c:v>
                      </c:pt>
                      <c:pt idx="28714">
                        <c:v>44832.298437500001</c:v>
                      </c:pt>
                      <c:pt idx="28715">
                        <c:v>44832.298449074071</c:v>
                      </c:pt>
                      <c:pt idx="28716">
                        <c:v>44832.298460648148</c:v>
                      </c:pt>
                      <c:pt idx="28717">
                        <c:v>44832.298472222225</c:v>
                      </c:pt>
                      <c:pt idx="28718">
                        <c:v>44832.298483796294</c:v>
                      </c:pt>
                      <c:pt idx="28719">
                        <c:v>44832.298495370371</c:v>
                      </c:pt>
                      <c:pt idx="28720">
                        <c:v>44832.298506944448</c:v>
                      </c:pt>
                      <c:pt idx="28721">
                        <c:v>44832.298518518517</c:v>
                      </c:pt>
                      <c:pt idx="28722">
                        <c:v>44832.298530092594</c:v>
                      </c:pt>
                      <c:pt idx="28723">
                        <c:v>44832.298541666663</c:v>
                      </c:pt>
                      <c:pt idx="28724">
                        <c:v>44832.29855324074</c:v>
                      </c:pt>
                      <c:pt idx="28725">
                        <c:v>44832.298564814817</c:v>
                      </c:pt>
                      <c:pt idx="28726">
                        <c:v>44832.298576388886</c:v>
                      </c:pt>
                      <c:pt idx="28727">
                        <c:v>44832.298587962963</c:v>
                      </c:pt>
                      <c:pt idx="28728">
                        <c:v>44832.29859953704</c:v>
                      </c:pt>
                      <c:pt idx="28729">
                        <c:v>44832.298611111109</c:v>
                      </c:pt>
                      <c:pt idx="28730">
                        <c:v>44832.298622685186</c:v>
                      </c:pt>
                      <c:pt idx="28731">
                        <c:v>44832.298634259256</c:v>
                      </c:pt>
                      <c:pt idx="28732">
                        <c:v>44832.298645833333</c:v>
                      </c:pt>
                      <c:pt idx="28733">
                        <c:v>44832.298657407409</c:v>
                      </c:pt>
                      <c:pt idx="28734">
                        <c:v>44832.298668981479</c:v>
                      </c:pt>
                      <c:pt idx="28735">
                        <c:v>44832.298680555556</c:v>
                      </c:pt>
                      <c:pt idx="28736">
                        <c:v>44832.298692129632</c:v>
                      </c:pt>
                      <c:pt idx="28737">
                        <c:v>44832.298703703702</c:v>
                      </c:pt>
                      <c:pt idx="28738">
                        <c:v>44832.298715277779</c:v>
                      </c:pt>
                      <c:pt idx="28739">
                        <c:v>44832.298726851855</c:v>
                      </c:pt>
                      <c:pt idx="28740">
                        <c:v>44832.298738425925</c:v>
                      </c:pt>
                      <c:pt idx="28741">
                        <c:v>44832.298750000002</c:v>
                      </c:pt>
                      <c:pt idx="28742">
                        <c:v>44832.298761574071</c:v>
                      </c:pt>
                      <c:pt idx="28743">
                        <c:v>44832.298773148148</c:v>
                      </c:pt>
                      <c:pt idx="28744">
                        <c:v>44832.298784722225</c:v>
                      </c:pt>
                      <c:pt idx="28745">
                        <c:v>44832.298796296294</c:v>
                      </c:pt>
                      <c:pt idx="28746">
                        <c:v>44832.298807870371</c:v>
                      </c:pt>
                      <c:pt idx="28747">
                        <c:v>44832.298819444448</c:v>
                      </c:pt>
                      <c:pt idx="28748">
                        <c:v>44832.298831018517</c:v>
                      </c:pt>
                      <c:pt idx="28749">
                        <c:v>44832.298842592594</c:v>
                      </c:pt>
                      <c:pt idx="28750">
                        <c:v>44832.298854166664</c:v>
                      </c:pt>
                      <c:pt idx="28751">
                        <c:v>44832.29886574074</c:v>
                      </c:pt>
                      <c:pt idx="28752">
                        <c:v>44832.298877314817</c:v>
                      </c:pt>
                      <c:pt idx="28753">
                        <c:v>44832.298888888887</c:v>
                      </c:pt>
                      <c:pt idx="28754">
                        <c:v>44832.298900462964</c:v>
                      </c:pt>
                      <c:pt idx="28755">
                        <c:v>44832.29891203704</c:v>
                      </c:pt>
                      <c:pt idx="28756">
                        <c:v>44832.29892361111</c:v>
                      </c:pt>
                      <c:pt idx="28757">
                        <c:v>44832.298935185187</c:v>
                      </c:pt>
                      <c:pt idx="28758">
                        <c:v>44832.298946759256</c:v>
                      </c:pt>
                      <c:pt idx="28759">
                        <c:v>44832.298958333333</c:v>
                      </c:pt>
                      <c:pt idx="28760">
                        <c:v>44832.29896990741</c:v>
                      </c:pt>
                      <c:pt idx="28761">
                        <c:v>44832.298981481479</c:v>
                      </c:pt>
                      <c:pt idx="28762">
                        <c:v>44832.298993055556</c:v>
                      </c:pt>
                      <c:pt idx="28763">
                        <c:v>44832.299004629633</c:v>
                      </c:pt>
                      <c:pt idx="28764">
                        <c:v>44832.299016203702</c:v>
                      </c:pt>
                      <c:pt idx="28765">
                        <c:v>44832.299027777779</c:v>
                      </c:pt>
                      <c:pt idx="28766">
                        <c:v>44832.299039351848</c:v>
                      </c:pt>
                      <c:pt idx="28767">
                        <c:v>44832.299050925925</c:v>
                      </c:pt>
                      <c:pt idx="28768">
                        <c:v>44832.299062500002</c:v>
                      </c:pt>
                      <c:pt idx="28769">
                        <c:v>44832.299074074072</c:v>
                      </c:pt>
                      <c:pt idx="28770">
                        <c:v>44832.299085648148</c:v>
                      </c:pt>
                      <c:pt idx="28771">
                        <c:v>44832.299097222225</c:v>
                      </c:pt>
                      <c:pt idx="28772">
                        <c:v>44832.299108796295</c:v>
                      </c:pt>
                      <c:pt idx="28773">
                        <c:v>44832.299120370371</c:v>
                      </c:pt>
                      <c:pt idx="28774">
                        <c:v>44832.299131944441</c:v>
                      </c:pt>
                      <c:pt idx="28775">
                        <c:v>44832.299143518518</c:v>
                      </c:pt>
                      <c:pt idx="28776">
                        <c:v>44832.299155092594</c:v>
                      </c:pt>
                      <c:pt idx="28777">
                        <c:v>44832.299166666664</c:v>
                      </c:pt>
                      <c:pt idx="28778">
                        <c:v>44832.299178240741</c:v>
                      </c:pt>
                      <c:pt idx="28779">
                        <c:v>44832.299189814818</c:v>
                      </c:pt>
                      <c:pt idx="28780">
                        <c:v>44832.299201388887</c:v>
                      </c:pt>
                      <c:pt idx="28781">
                        <c:v>44832.299212962964</c:v>
                      </c:pt>
                      <c:pt idx="28782">
                        <c:v>44832.299224537041</c:v>
                      </c:pt>
                      <c:pt idx="28783">
                        <c:v>44832.29923611111</c:v>
                      </c:pt>
                      <c:pt idx="28784">
                        <c:v>44832.299247685187</c:v>
                      </c:pt>
                      <c:pt idx="28785">
                        <c:v>44832.299259259256</c:v>
                      </c:pt>
                      <c:pt idx="28786">
                        <c:v>44832.299270833333</c:v>
                      </c:pt>
                      <c:pt idx="28787">
                        <c:v>44832.29928240741</c:v>
                      </c:pt>
                      <c:pt idx="28788">
                        <c:v>44832.299293981479</c:v>
                      </c:pt>
                      <c:pt idx="28789">
                        <c:v>44832.299305555556</c:v>
                      </c:pt>
                      <c:pt idx="28790">
                        <c:v>44832.299317129633</c:v>
                      </c:pt>
                      <c:pt idx="28791">
                        <c:v>44832.299328703702</c:v>
                      </c:pt>
                      <c:pt idx="28792">
                        <c:v>44832.299340277779</c:v>
                      </c:pt>
                      <c:pt idx="28793">
                        <c:v>44832.299351851849</c:v>
                      </c:pt>
                      <c:pt idx="28794">
                        <c:v>44832.299363425926</c:v>
                      </c:pt>
                      <c:pt idx="28795">
                        <c:v>44832.299375000002</c:v>
                      </c:pt>
                      <c:pt idx="28796">
                        <c:v>44832.299386574072</c:v>
                      </c:pt>
                      <c:pt idx="28797">
                        <c:v>44832.299398148149</c:v>
                      </c:pt>
                      <c:pt idx="28798">
                        <c:v>44832.299409722225</c:v>
                      </c:pt>
                      <c:pt idx="28799">
                        <c:v>44832.299421296295</c:v>
                      </c:pt>
                      <c:pt idx="28800">
                        <c:v>44832.299432870372</c:v>
                      </c:pt>
                      <c:pt idx="28801">
                        <c:v>44832.299444444441</c:v>
                      </c:pt>
                      <c:pt idx="28802">
                        <c:v>44832.299456018518</c:v>
                      </c:pt>
                      <c:pt idx="28803">
                        <c:v>44832.299467592595</c:v>
                      </c:pt>
                      <c:pt idx="28804">
                        <c:v>44832.299479166664</c:v>
                      </c:pt>
                      <c:pt idx="28805">
                        <c:v>44832.299490740741</c:v>
                      </c:pt>
                      <c:pt idx="28806">
                        <c:v>44832.299502314818</c:v>
                      </c:pt>
                      <c:pt idx="28807">
                        <c:v>44832.299513888887</c:v>
                      </c:pt>
                      <c:pt idx="28808">
                        <c:v>44832.299525462964</c:v>
                      </c:pt>
                      <c:pt idx="28809">
                        <c:v>44832.299537037034</c:v>
                      </c:pt>
                      <c:pt idx="28810">
                        <c:v>44832.29954861111</c:v>
                      </c:pt>
                      <c:pt idx="28811">
                        <c:v>44832.299560185187</c:v>
                      </c:pt>
                      <c:pt idx="28812">
                        <c:v>44832.299571759257</c:v>
                      </c:pt>
                      <c:pt idx="28813">
                        <c:v>44832.299583333333</c:v>
                      </c:pt>
                      <c:pt idx="28814">
                        <c:v>44832.29959490741</c:v>
                      </c:pt>
                      <c:pt idx="28815">
                        <c:v>44832.29960648148</c:v>
                      </c:pt>
                      <c:pt idx="28816">
                        <c:v>44832.299618055556</c:v>
                      </c:pt>
                      <c:pt idx="28817">
                        <c:v>44832.299629629626</c:v>
                      </c:pt>
                      <c:pt idx="28818">
                        <c:v>44832.299641203703</c:v>
                      </c:pt>
                      <c:pt idx="28819">
                        <c:v>44832.29965277778</c:v>
                      </c:pt>
                      <c:pt idx="28820">
                        <c:v>44832.299664351849</c:v>
                      </c:pt>
                      <c:pt idx="28821">
                        <c:v>44832.299675925926</c:v>
                      </c:pt>
                      <c:pt idx="28822">
                        <c:v>44832.299687500003</c:v>
                      </c:pt>
                      <c:pt idx="28823">
                        <c:v>44832.299699074072</c:v>
                      </c:pt>
                      <c:pt idx="28824">
                        <c:v>44832.299710648149</c:v>
                      </c:pt>
                      <c:pt idx="28825">
                        <c:v>44832.299722222226</c:v>
                      </c:pt>
                      <c:pt idx="28826">
                        <c:v>44832.299733796295</c:v>
                      </c:pt>
                      <c:pt idx="28827">
                        <c:v>44832.299745370372</c:v>
                      </c:pt>
                      <c:pt idx="28828">
                        <c:v>44832.299756944441</c:v>
                      </c:pt>
                      <c:pt idx="28829">
                        <c:v>44832.299768518518</c:v>
                      </c:pt>
                      <c:pt idx="28830">
                        <c:v>44832.299780092595</c:v>
                      </c:pt>
                      <c:pt idx="28831">
                        <c:v>44832.299791666665</c:v>
                      </c:pt>
                      <c:pt idx="28832">
                        <c:v>44832.299803240741</c:v>
                      </c:pt>
                      <c:pt idx="28833">
                        <c:v>44832.299814814818</c:v>
                      </c:pt>
                      <c:pt idx="28834">
                        <c:v>44832.299826388888</c:v>
                      </c:pt>
                      <c:pt idx="28835">
                        <c:v>44832.299837962964</c:v>
                      </c:pt>
                      <c:pt idx="28836">
                        <c:v>44832.299849537034</c:v>
                      </c:pt>
                      <c:pt idx="28837">
                        <c:v>44832.299861111111</c:v>
                      </c:pt>
                      <c:pt idx="28838">
                        <c:v>44832.299872685187</c:v>
                      </c:pt>
                      <c:pt idx="28839">
                        <c:v>44832.299884259257</c:v>
                      </c:pt>
                      <c:pt idx="28840">
                        <c:v>44832.299895833334</c:v>
                      </c:pt>
                      <c:pt idx="28841">
                        <c:v>44832.299907407411</c:v>
                      </c:pt>
                      <c:pt idx="28842">
                        <c:v>44832.29991898148</c:v>
                      </c:pt>
                      <c:pt idx="28843">
                        <c:v>44832.299930555557</c:v>
                      </c:pt>
                      <c:pt idx="28844">
                        <c:v>44832.299942129626</c:v>
                      </c:pt>
                      <c:pt idx="28845">
                        <c:v>44832.299953703703</c:v>
                      </c:pt>
                      <c:pt idx="28846">
                        <c:v>44832.29996527778</c:v>
                      </c:pt>
                      <c:pt idx="28847">
                        <c:v>44832.299976851849</c:v>
                      </c:pt>
                      <c:pt idx="28848">
                        <c:v>44832.299988425926</c:v>
                      </c:pt>
                      <c:pt idx="28849">
                        <c:v>44832.3</c:v>
                      </c:pt>
                      <c:pt idx="28850">
                        <c:v>44832.300011574072</c:v>
                      </c:pt>
                      <c:pt idx="28851">
                        <c:v>44832.300023148149</c:v>
                      </c:pt>
                      <c:pt idx="28852">
                        <c:v>44832.300034722219</c:v>
                      </c:pt>
                      <c:pt idx="28853">
                        <c:v>44832.300046296295</c:v>
                      </c:pt>
                      <c:pt idx="28854">
                        <c:v>44832.300057870372</c:v>
                      </c:pt>
                      <c:pt idx="28855">
                        <c:v>44832.300069444442</c:v>
                      </c:pt>
                      <c:pt idx="28856">
                        <c:v>44832.300081018519</c:v>
                      </c:pt>
                      <c:pt idx="28857">
                        <c:v>44832.300092592595</c:v>
                      </c:pt>
                      <c:pt idx="28858">
                        <c:v>44832.300104166665</c:v>
                      </c:pt>
                      <c:pt idx="28859">
                        <c:v>44832.300115740742</c:v>
                      </c:pt>
                      <c:pt idx="28860">
                        <c:v>44832.300127314818</c:v>
                      </c:pt>
                      <c:pt idx="28861">
                        <c:v>44832.300138888888</c:v>
                      </c:pt>
                      <c:pt idx="28862">
                        <c:v>44832.300150462965</c:v>
                      </c:pt>
                      <c:pt idx="28863">
                        <c:v>44832.300162037034</c:v>
                      </c:pt>
                      <c:pt idx="28864">
                        <c:v>44832.300173611111</c:v>
                      </c:pt>
                      <c:pt idx="28865">
                        <c:v>44832.300185185188</c:v>
                      </c:pt>
                      <c:pt idx="28866">
                        <c:v>44832.300196759257</c:v>
                      </c:pt>
                      <c:pt idx="28867">
                        <c:v>44832.300208333334</c:v>
                      </c:pt>
                      <c:pt idx="28868">
                        <c:v>44832.300219907411</c:v>
                      </c:pt>
                      <c:pt idx="28869">
                        <c:v>44832.30023148148</c:v>
                      </c:pt>
                      <c:pt idx="28870">
                        <c:v>44832.300254629627</c:v>
                      </c:pt>
                      <c:pt idx="28871">
                        <c:v>44832.300266203703</c:v>
                      </c:pt>
                      <c:pt idx="28872">
                        <c:v>44832.30027777778</c:v>
                      </c:pt>
                      <c:pt idx="28873">
                        <c:v>44832.30028935185</c:v>
                      </c:pt>
                      <c:pt idx="28874">
                        <c:v>44832.300300925926</c:v>
                      </c:pt>
                      <c:pt idx="28875">
                        <c:v>44832.300312500003</c:v>
                      </c:pt>
                      <c:pt idx="28876">
                        <c:v>44832.300324074073</c:v>
                      </c:pt>
                      <c:pt idx="28877">
                        <c:v>44832.300335648149</c:v>
                      </c:pt>
                      <c:pt idx="28878">
                        <c:v>44832.300347222219</c:v>
                      </c:pt>
                      <c:pt idx="28879">
                        <c:v>44832.300358796296</c:v>
                      </c:pt>
                      <c:pt idx="28880">
                        <c:v>44832.300370370373</c:v>
                      </c:pt>
                      <c:pt idx="28881">
                        <c:v>44832.300381944442</c:v>
                      </c:pt>
                      <c:pt idx="28882">
                        <c:v>44832.300393518519</c:v>
                      </c:pt>
                      <c:pt idx="28883">
                        <c:v>44832.300405092596</c:v>
                      </c:pt>
                      <c:pt idx="28884">
                        <c:v>44832.300416666665</c:v>
                      </c:pt>
                      <c:pt idx="28885">
                        <c:v>44832.300428240742</c:v>
                      </c:pt>
                      <c:pt idx="28886">
                        <c:v>44832.300439814811</c:v>
                      </c:pt>
                      <c:pt idx="28887">
                        <c:v>44832.300451388888</c:v>
                      </c:pt>
                      <c:pt idx="28888">
                        <c:v>44832.300462962965</c:v>
                      </c:pt>
                      <c:pt idx="28889">
                        <c:v>44832.300474537034</c:v>
                      </c:pt>
                      <c:pt idx="28890">
                        <c:v>44832.300486111111</c:v>
                      </c:pt>
                      <c:pt idx="28891">
                        <c:v>44832.300497685188</c:v>
                      </c:pt>
                      <c:pt idx="28892">
                        <c:v>44832.300509259258</c:v>
                      </c:pt>
                      <c:pt idx="28893">
                        <c:v>44832.300520833334</c:v>
                      </c:pt>
                      <c:pt idx="28894">
                        <c:v>44832.300532407404</c:v>
                      </c:pt>
                      <c:pt idx="28895">
                        <c:v>44832.300543981481</c:v>
                      </c:pt>
                      <c:pt idx="28896">
                        <c:v>44832.300555555557</c:v>
                      </c:pt>
                      <c:pt idx="28897">
                        <c:v>44832.300567129627</c:v>
                      </c:pt>
                      <c:pt idx="28898">
                        <c:v>44832.300578703704</c:v>
                      </c:pt>
                      <c:pt idx="28899">
                        <c:v>44832.30059027778</c:v>
                      </c:pt>
                      <c:pt idx="28900">
                        <c:v>44832.30060185185</c:v>
                      </c:pt>
                      <c:pt idx="28901">
                        <c:v>44832.300613425927</c:v>
                      </c:pt>
                      <c:pt idx="28902">
                        <c:v>44832.300625000003</c:v>
                      </c:pt>
                      <c:pt idx="28903">
                        <c:v>44832.300636574073</c:v>
                      </c:pt>
                      <c:pt idx="28904">
                        <c:v>44832.30064814815</c:v>
                      </c:pt>
                      <c:pt idx="28905">
                        <c:v>44832.300659722219</c:v>
                      </c:pt>
                      <c:pt idx="28906">
                        <c:v>44832.300671296296</c:v>
                      </c:pt>
                      <c:pt idx="28907">
                        <c:v>44832.300682870373</c:v>
                      </c:pt>
                      <c:pt idx="28908">
                        <c:v>44832.300694444442</c:v>
                      </c:pt>
                      <c:pt idx="28909">
                        <c:v>44832.300706018519</c:v>
                      </c:pt>
                      <c:pt idx="28910">
                        <c:v>44832.300717592596</c:v>
                      </c:pt>
                      <c:pt idx="28911">
                        <c:v>44832.300729166665</c:v>
                      </c:pt>
                      <c:pt idx="28912">
                        <c:v>44832.300740740742</c:v>
                      </c:pt>
                      <c:pt idx="28913">
                        <c:v>44832.300752314812</c:v>
                      </c:pt>
                      <c:pt idx="28914">
                        <c:v>44832.300763888888</c:v>
                      </c:pt>
                      <c:pt idx="28915">
                        <c:v>44832.300775462965</c:v>
                      </c:pt>
                      <c:pt idx="28916">
                        <c:v>44832.300787037035</c:v>
                      </c:pt>
                      <c:pt idx="28917">
                        <c:v>44832.300798611112</c:v>
                      </c:pt>
                      <c:pt idx="28918">
                        <c:v>44832.300810185188</c:v>
                      </c:pt>
                      <c:pt idx="28919">
                        <c:v>44832.300821759258</c:v>
                      </c:pt>
                      <c:pt idx="28920">
                        <c:v>44832.300833333335</c:v>
                      </c:pt>
                      <c:pt idx="28921">
                        <c:v>44832.300844907404</c:v>
                      </c:pt>
                      <c:pt idx="28922">
                        <c:v>44832.300856481481</c:v>
                      </c:pt>
                      <c:pt idx="28923">
                        <c:v>44832.300868055558</c:v>
                      </c:pt>
                      <c:pt idx="28924">
                        <c:v>44832.300879629627</c:v>
                      </c:pt>
                      <c:pt idx="28925">
                        <c:v>44832.300891203704</c:v>
                      </c:pt>
                      <c:pt idx="28926">
                        <c:v>44832.300902777781</c:v>
                      </c:pt>
                      <c:pt idx="28927">
                        <c:v>44832.30091435185</c:v>
                      </c:pt>
                      <c:pt idx="28928">
                        <c:v>44832.300925925927</c:v>
                      </c:pt>
                      <c:pt idx="28929">
                        <c:v>44832.300937499997</c:v>
                      </c:pt>
                      <c:pt idx="28930">
                        <c:v>44832.300949074073</c:v>
                      </c:pt>
                      <c:pt idx="28931">
                        <c:v>44832.30096064815</c:v>
                      </c:pt>
                      <c:pt idx="28932">
                        <c:v>44832.30097222222</c:v>
                      </c:pt>
                      <c:pt idx="28933">
                        <c:v>44832.300983796296</c:v>
                      </c:pt>
                      <c:pt idx="28934">
                        <c:v>44832.300995370373</c:v>
                      </c:pt>
                      <c:pt idx="28935">
                        <c:v>44832.301006944443</c:v>
                      </c:pt>
                      <c:pt idx="28936">
                        <c:v>44832.301018518519</c:v>
                      </c:pt>
                      <c:pt idx="28937">
                        <c:v>44832.301030092596</c:v>
                      </c:pt>
                      <c:pt idx="28938">
                        <c:v>44832.301041666666</c:v>
                      </c:pt>
                      <c:pt idx="28939">
                        <c:v>44832.301053240742</c:v>
                      </c:pt>
                      <c:pt idx="28940">
                        <c:v>44832.301064814812</c:v>
                      </c:pt>
                      <c:pt idx="28941">
                        <c:v>44832.301076388889</c:v>
                      </c:pt>
                      <c:pt idx="28942">
                        <c:v>44832.301087962966</c:v>
                      </c:pt>
                      <c:pt idx="28943">
                        <c:v>44832.301099537035</c:v>
                      </c:pt>
                      <c:pt idx="28944">
                        <c:v>44832.301111111112</c:v>
                      </c:pt>
                      <c:pt idx="28945">
                        <c:v>44832.301122685189</c:v>
                      </c:pt>
                      <c:pt idx="28946">
                        <c:v>44832.301134259258</c:v>
                      </c:pt>
                      <c:pt idx="28947">
                        <c:v>44832.301145833335</c:v>
                      </c:pt>
                      <c:pt idx="28948">
                        <c:v>44832.301157407404</c:v>
                      </c:pt>
                      <c:pt idx="28949">
                        <c:v>44832.301168981481</c:v>
                      </c:pt>
                      <c:pt idx="28950">
                        <c:v>44832.301180555558</c:v>
                      </c:pt>
                      <c:pt idx="28951">
                        <c:v>44832.301192129627</c:v>
                      </c:pt>
                      <c:pt idx="28952">
                        <c:v>44832.301203703704</c:v>
                      </c:pt>
                      <c:pt idx="28953">
                        <c:v>44832.301215277781</c:v>
                      </c:pt>
                      <c:pt idx="28954">
                        <c:v>44832.301226851851</c:v>
                      </c:pt>
                      <c:pt idx="28955">
                        <c:v>44832.301238425927</c:v>
                      </c:pt>
                      <c:pt idx="28956">
                        <c:v>44832.301249999997</c:v>
                      </c:pt>
                      <c:pt idx="28957">
                        <c:v>44832.301261574074</c:v>
                      </c:pt>
                      <c:pt idx="28958">
                        <c:v>44832.30127314815</c:v>
                      </c:pt>
                      <c:pt idx="28959">
                        <c:v>44832.30128472222</c:v>
                      </c:pt>
                      <c:pt idx="28960">
                        <c:v>44832.301296296297</c:v>
                      </c:pt>
                      <c:pt idx="28961">
                        <c:v>44832.301307870373</c:v>
                      </c:pt>
                      <c:pt idx="28962">
                        <c:v>44832.301319444443</c:v>
                      </c:pt>
                      <c:pt idx="28963">
                        <c:v>44832.30133101852</c:v>
                      </c:pt>
                      <c:pt idx="28964">
                        <c:v>44832.301342592589</c:v>
                      </c:pt>
                      <c:pt idx="28965">
                        <c:v>44832.301354166666</c:v>
                      </c:pt>
                      <c:pt idx="28966">
                        <c:v>44832.301365740743</c:v>
                      </c:pt>
                      <c:pt idx="28967">
                        <c:v>44832.301377314812</c:v>
                      </c:pt>
                      <c:pt idx="28968">
                        <c:v>44832.301388888889</c:v>
                      </c:pt>
                      <c:pt idx="28969">
                        <c:v>44832.301400462966</c:v>
                      </c:pt>
                      <c:pt idx="28970">
                        <c:v>44832.301412037035</c:v>
                      </c:pt>
                      <c:pt idx="28971">
                        <c:v>44832.301423611112</c:v>
                      </c:pt>
                      <c:pt idx="28972">
                        <c:v>44832.301435185182</c:v>
                      </c:pt>
                      <c:pt idx="28973">
                        <c:v>44832.301446759258</c:v>
                      </c:pt>
                      <c:pt idx="28974">
                        <c:v>44832.301458333335</c:v>
                      </c:pt>
                      <c:pt idx="28975">
                        <c:v>44832.301469907405</c:v>
                      </c:pt>
                      <c:pt idx="28976">
                        <c:v>44832.301481481481</c:v>
                      </c:pt>
                      <c:pt idx="28977">
                        <c:v>44832.301493055558</c:v>
                      </c:pt>
                      <c:pt idx="28978">
                        <c:v>44832.301504629628</c:v>
                      </c:pt>
                      <c:pt idx="28979">
                        <c:v>44832.301516203705</c:v>
                      </c:pt>
                      <c:pt idx="28980">
                        <c:v>44832.301527777781</c:v>
                      </c:pt>
                      <c:pt idx="28981">
                        <c:v>44832.301539351851</c:v>
                      </c:pt>
                      <c:pt idx="28982">
                        <c:v>44832.301550925928</c:v>
                      </c:pt>
                      <c:pt idx="28983">
                        <c:v>44832.301562499997</c:v>
                      </c:pt>
                      <c:pt idx="28984">
                        <c:v>44832.301574074074</c:v>
                      </c:pt>
                      <c:pt idx="28985">
                        <c:v>44832.301585648151</c:v>
                      </c:pt>
                      <c:pt idx="28986">
                        <c:v>44832.30159722222</c:v>
                      </c:pt>
                      <c:pt idx="28987">
                        <c:v>44832.301608796297</c:v>
                      </c:pt>
                      <c:pt idx="28988">
                        <c:v>44832.301620370374</c:v>
                      </c:pt>
                      <c:pt idx="28989">
                        <c:v>44832.301631944443</c:v>
                      </c:pt>
                      <c:pt idx="28990">
                        <c:v>44832.30164351852</c:v>
                      </c:pt>
                      <c:pt idx="28991">
                        <c:v>44832.301655092589</c:v>
                      </c:pt>
                      <c:pt idx="28992">
                        <c:v>44832.301666666666</c:v>
                      </c:pt>
                      <c:pt idx="28993">
                        <c:v>44832.301678240743</c:v>
                      </c:pt>
                      <c:pt idx="28994">
                        <c:v>44832.301689814813</c:v>
                      </c:pt>
                      <c:pt idx="28995">
                        <c:v>44832.301701388889</c:v>
                      </c:pt>
                      <c:pt idx="28996">
                        <c:v>44832.301712962966</c:v>
                      </c:pt>
                      <c:pt idx="28997">
                        <c:v>44832.301724537036</c:v>
                      </c:pt>
                      <c:pt idx="28998">
                        <c:v>44832.301736111112</c:v>
                      </c:pt>
                      <c:pt idx="28999">
                        <c:v>44832.301747685182</c:v>
                      </c:pt>
                      <c:pt idx="29000">
                        <c:v>44832.301759259259</c:v>
                      </c:pt>
                      <c:pt idx="29001">
                        <c:v>44832.301770833335</c:v>
                      </c:pt>
                      <c:pt idx="29002">
                        <c:v>44832.301782407405</c:v>
                      </c:pt>
                      <c:pt idx="29003">
                        <c:v>44832.301793981482</c:v>
                      </c:pt>
                      <c:pt idx="29004">
                        <c:v>44832.301805555559</c:v>
                      </c:pt>
                      <c:pt idx="29005">
                        <c:v>44832.301817129628</c:v>
                      </c:pt>
                      <c:pt idx="29006">
                        <c:v>44832.301828703705</c:v>
                      </c:pt>
                      <c:pt idx="29007">
                        <c:v>44832.301840277774</c:v>
                      </c:pt>
                      <c:pt idx="29008">
                        <c:v>44832.301851851851</c:v>
                      </c:pt>
                      <c:pt idx="29009">
                        <c:v>44832.301863425928</c:v>
                      </c:pt>
                      <c:pt idx="29010">
                        <c:v>44832.301874999997</c:v>
                      </c:pt>
                      <c:pt idx="29011">
                        <c:v>44832.301886574074</c:v>
                      </c:pt>
                      <c:pt idx="29012">
                        <c:v>44832.301898148151</c:v>
                      </c:pt>
                      <c:pt idx="29013">
                        <c:v>44832.30190972222</c:v>
                      </c:pt>
                      <c:pt idx="29014">
                        <c:v>44832.301921296297</c:v>
                      </c:pt>
                      <c:pt idx="29015">
                        <c:v>44832.301932870374</c:v>
                      </c:pt>
                      <c:pt idx="29016">
                        <c:v>44832.301944444444</c:v>
                      </c:pt>
                      <c:pt idx="29017">
                        <c:v>44832.30195601852</c:v>
                      </c:pt>
                      <c:pt idx="29018">
                        <c:v>44832.30196759259</c:v>
                      </c:pt>
                      <c:pt idx="29019">
                        <c:v>44832.301979166667</c:v>
                      </c:pt>
                      <c:pt idx="29020">
                        <c:v>44832.301990740743</c:v>
                      </c:pt>
                      <c:pt idx="29021">
                        <c:v>44832.302002314813</c:v>
                      </c:pt>
                      <c:pt idx="29022">
                        <c:v>44832.30201388889</c:v>
                      </c:pt>
                      <c:pt idx="29023">
                        <c:v>44832.302025462966</c:v>
                      </c:pt>
                      <c:pt idx="29024">
                        <c:v>44832.302037037036</c:v>
                      </c:pt>
                      <c:pt idx="29025">
                        <c:v>44832.302048611113</c:v>
                      </c:pt>
                      <c:pt idx="29026">
                        <c:v>44832.302060185182</c:v>
                      </c:pt>
                      <c:pt idx="29027">
                        <c:v>44832.302071759259</c:v>
                      </c:pt>
                      <c:pt idx="29028">
                        <c:v>44832.302083333336</c:v>
                      </c:pt>
                      <c:pt idx="29029">
                        <c:v>44832.302094907405</c:v>
                      </c:pt>
                      <c:pt idx="29030">
                        <c:v>44832.302106481482</c:v>
                      </c:pt>
                      <c:pt idx="29031">
                        <c:v>44832.302118055559</c:v>
                      </c:pt>
                      <c:pt idx="29032">
                        <c:v>44832.302129629628</c:v>
                      </c:pt>
                      <c:pt idx="29033">
                        <c:v>44832.302141203705</c:v>
                      </c:pt>
                      <c:pt idx="29034">
                        <c:v>44832.302152777775</c:v>
                      </c:pt>
                      <c:pt idx="29035">
                        <c:v>44832.302164351851</c:v>
                      </c:pt>
                      <c:pt idx="29036">
                        <c:v>44832.302175925928</c:v>
                      </c:pt>
                      <c:pt idx="29037">
                        <c:v>44832.302187499998</c:v>
                      </c:pt>
                      <c:pt idx="29038">
                        <c:v>44832.302199074074</c:v>
                      </c:pt>
                      <c:pt idx="29039">
                        <c:v>44832.302210648151</c:v>
                      </c:pt>
                      <c:pt idx="29040">
                        <c:v>44832.302222222221</c:v>
                      </c:pt>
                      <c:pt idx="29041">
                        <c:v>44832.302245370367</c:v>
                      </c:pt>
                      <c:pt idx="29042">
                        <c:v>44832.302256944444</c:v>
                      </c:pt>
                      <c:pt idx="29043">
                        <c:v>44832.302268518521</c:v>
                      </c:pt>
                      <c:pt idx="29044">
                        <c:v>44832.30228009259</c:v>
                      </c:pt>
                      <c:pt idx="29045">
                        <c:v>44832.302291666667</c:v>
                      </c:pt>
                      <c:pt idx="29046">
                        <c:v>44832.302303240744</c:v>
                      </c:pt>
                      <c:pt idx="29047">
                        <c:v>44832.302314814813</c:v>
                      </c:pt>
                      <c:pt idx="29048">
                        <c:v>44832.30232638889</c:v>
                      </c:pt>
                      <c:pt idx="29049">
                        <c:v>44832.302337962959</c:v>
                      </c:pt>
                      <c:pt idx="29050">
                        <c:v>44832.302349537036</c:v>
                      </c:pt>
                      <c:pt idx="29051">
                        <c:v>44832.302361111113</c:v>
                      </c:pt>
                      <c:pt idx="29052">
                        <c:v>44832.302372685182</c:v>
                      </c:pt>
                      <c:pt idx="29053">
                        <c:v>44832.302384259259</c:v>
                      </c:pt>
                      <c:pt idx="29054">
                        <c:v>44832.302395833336</c:v>
                      </c:pt>
                      <c:pt idx="29055">
                        <c:v>44832.302407407406</c:v>
                      </c:pt>
                      <c:pt idx="29056">
                        <c:v>44832.302418981482</c:v>
                      </c:pt>
                      <c:pt idx="29057">
                        <c:v>44832.302430555559</c:v>
                      </c:pt>
                      <c:pt idx="29058">
                        <c:v>44832.302442129629</c:v>
                      </c:pt>
                      <c:pt idx="29059">
                        <c:v>44832.302453703705</c:v>
                      </c:pt>
                      <c:pt idx="29060">
                        <c:v>44832.302465277775</c:v>
                      </c:pt>
                      <c:pt idx="29061">
                        <c:v>44832.302476851852</c:v>
                      </c:pt>
                      <c:pt idx="29062">
                        <c:v>44832.302488425928</c:v>
                      </c:pt>
                      <c:pt idx="29063">
                        <c:v>44832.302499999998</c:v>
                      </c:pt>
                      <c:pt idx="29064">
                        <c:v>44832.302511574075</c:v>
                      </c:pt>
                      <c:pt idx="29065">
                        <c:v>44832.302523148152</c:v>
                      </c:pt>
                      <c:pt idx="29066">
                        <c:v>44832.302534722221</c:v>
                      </c:pt>
                      <c:pt idx="29067">
                        <c:v>44832.302546296298</c:v>
                      </c:pt>
                      <c:pt idx="29068">
                        <c:v>44832.302557870367</c:v>
                      </c:pt>
                      <c:pt idx="29069">
                        <c:v>44832.302569444444</c:v>
                      </c:pt>
                      <c:pt idx="29070">
                        <c:v>44832.302581018521</c:v>
                      </c:pt>
                      <c:pt idx="29071">
                        <c:v>44832.30259259259</c:v>
                      </c:pt>
                      <c:pt idx="29072">
                        <c:v>44832.302604166667</c:v>
                      </c:pt>
                      <c:pt idx="29073">
                        <c:v>44832.302615740744</c:v>
                      </c:pt>
                      <c:pt idx="29074">
                        <c:v>44832.302627314813</c:v>
                      </c:pt>
                      <c:pt idx="29075">
                        <c:v>44832.30263888889</c:v>
                      </c:pt>
                      <c:pt idx="29076">
                        <c:v>44832.30265046296</c:v>
                      </c:pt>
                      <c:pt idx="29077">
                        <c:v>44832.302662037036</c:v>
                      </c:pt>
                      <c:pt idx="29078">
                        <c:v>44832.302673611113</c:v>
                      </c:pt>
                      <c:pt idx="29079">
                        <c:v>44832.302685185183</c:v>
                      </c:pt>
                      <c:pt idx="29080">
                        <c:v>44832.30269675926</c:v>
                      </c:pt>
                      <c:pt idx="29081">
                        <c:v>44832.302708333336</c:v>
                      </c:pt>
                      <c:pt idx="29082">
                        <c:v>44832.302719907406</c:v>
                      </c:pt>
                      <c:pt idx="29083">
                        <c:v>44832.302731481483</c:v>
                      </c:pt>
                      <c:pt idx="29084">
                        <c:v>44832.302743055552</c:v>
                      </c:pt>
                      <c:pt idx="29085">
                        <c:v>44832.302754629629</c:v>
                      </c:pt>
                      <c:pt idx="29086">
                        <c:v>44832.302766203706</c:v>
                      </c:pt>
                      <c:pt idx="29087">
                        <c:v>44832.302777777775</c:v>
                      </c:pt>
                      <c:pt idx="29088">
                        <c:v>44832.302789351852</c:v>
                      </c:pt>
                      <c:pt idx="29089">
                        <c:v>44832.302800925929</c:v>
                      </c:pt>
                      <c:pt idx="29090">
                        <c:v>44832.302812499998</c:v>
                      </c:pt>
                      <c:pt idx="29091">
                        <c:v>44832.302824074075</c:v>
                      </c:pt>
                      <c:pt idx="29092">
                        <c:v>44832.302835648145</c:v>
                      </c:pt>
                      <c:pt idx="29093">
                        <c:v>44832.302847222221</c:v>
                      </c:pt>
                      <c:pt idx="29094">
                        <c:v>44832.302858796298</c:v>
                      </c:pt>
                      <c:pt idx="29095">
                        <c:v>44832.302870370368</c:v>
                      </c:pt>
                      <c:pt idx="29096">
                        <c:v>44832.302881944444</c:v>
                      </c:pt>
                      <c:pt idx="29097">
                        <c:v>44832.302893518521</c:v>
                      </c:pt>
                      <c:pt idx="29098">
                        <c:v>44832.302905092591</c:v>
                      </c:pt>
                      <c:pt idx="29099">
                        <c:v>44832.302916666667</c:v>
                      </c:pt>
                      <c:pt idx="29100">
                        <c:v>44832.302928240744</c:v>
                      </c:pt>
                      <c:pt idx="29101">
                        <c:v>44832.302939814814</c:v>
                      </c:pt>
                      <c:pt idx="29102">
                        <c:v>44832.302951388891</c:v>
                      </c:pt>
                      <c:pt idx="29103">
                        <c:v>44832.30296296296</c:v>
                      </c:pt>
                      <c:pt idx="29104">
                        <c:v>44832.302974537037</c:v>
                      </c:pt>
                      <c:pt idx="29105">
                        <c:v>44832.302986111114</c:v>
                      </c:pt>
                      <c:pt idx="29106">
                        <c:v>44832.302997685183</c:v>
                      </c:pt>
                      <c:pt idx="29107">
                        <c:v>44832.30300925926</c:v>
                      </c:pt>
                      <c:pt idx="29108">
                        <c:v>44832.303020833337</c:v>
                      </c:pt>
                      <c:pt idx="29109">
                        <c:v>44832.303032407406</c:v>
                      </c:pt>
                      <c:pt idx="29110">
                        <c:v>44832.303043981483</c:v>
                      </c:pt>
                      <c:pt idx="29111">
                        <c:v>44832.303055555552</c:v>
                      </c:pt>
                      <c:pt idx="29112">
                        <c:v>44832.303067129629</c:v>
                      </c:pt>
                      <c:pt idx="29113">
                        <c:v>44832.303078703706</c:v>
                      </c:pt>
                      <c:pt idx="29114">
                        <c:v>44832.303090277775</c:v>
                      </c:pt>
                      <c:pt idx="29115">
                        <c:v>44832.303101851852</c:v>
                      </c:pt>
                      <c:pt idx="29116">
                        <c:v>44832.303113425929</c:v>
                      </c:pt>
                      <c:pt idx="29117">
                        <c:v>44832.303124999999</c:v>
                      </c:pt>
                      <c:pt idx="29118">
                        <c:v>44832.303136574075</c:v>
                      </c:pt>
                      <c:pt idx="29119">
                        <c:v>44832.303148148145</c:v>
                      </c:pt>
                      <c:pt idx="29120">
                        <c:v>44832.303159722222</c:v>
                      </c:pt>
                      <c:pt idx="29121">
                        <c:v>44832.303171296298</c:v>
                      </c:pt>
                      <c:pt idx="29122">
                        <c:v>44832.303182870368</c:v>
                      </c:pt>
                      <c:pt idx="29123">
                        <c:v>44832.303194444445</c:v>
                      </c:pt>
                      <c:pt idx="29124">
                        <c:v>44832.303206018521</c:v>
                      </c:pt>
                      <c:pt idx="29125">
                        <c:v>44832.303217592591</c:v>
                      </c:pt>
                      <c:pt idx="29126">
                        <c:v>44832.303229166668</c:v>
                      </c:pt>
                      <c:pt idx="29127">
                        <c:v>44832.303240740737</c:v>
                      </c:pt>
                      <c:pt idx="29128">
                        <c:v>44832.303252314814</c:v>
                      </c:pt>
                      <c:pt idx="29129">
                        <c:v>44832.303263888891</c:v>
                      </c:pt>
                      <c:pt idx="29130">
                        <c:v>44832.30327546296</c:v>
                      </c:pt>
                      <c:pt idx="29131">
                        <c:v>44832.303287037037</c:v>
                      </c:pt>
                      <c:pt idx="29132">
                        <c:v>44832.303298611114</c:v>
                      </c:pt>
                      <c:pt idx="29133">
                        <c:v>44832.303310185183</c:v>
                      </c:pt>
                      <c:pt idx="29134">
                        <c:v>44832.30332175926</c:v>
                      </c:pt>
                      <c:pt idx="29135">
                        <c:v>44832.303333333337</c:v>
                      </c:pt>
                      <c:pt idx="29136">
                        <c:v>44832.303344907406</c:v>
                      </c:pt>
                      <c:pt idx="29137">
                        <c:v>44832.303356481483</c:v>
                      </c:pt>
                      <c:pt idx="29138">
                        <c:v>44832.303368055553</c:v>
                      </c:pt>
                      <c:pt idx="29139">
                        <c:v>44832.303379629629</c:v>
                      </c:pt>
                      <c:pt idx="29140">
                        <c:v>44832.303391203706</c:v>
                      </c:pt>
                      <c:pt idx="29141">
                        <c:v>44832.303402777776</c:v>
                      </c:pt>
                      <c:pt idx="29142">
                        <c:v>44832.303414351853</c:v>
                      </c:pt>
                      <c:pt idx="29143">
                        <c:v>44832.303425925929</c:v>
                      </c:pt>
                      <c:pt idx="29144">
                        <c:v>44832.303437499999</c:v>
                      </c:pt>
                      <c:pt idx="29145">
                        <c:v>44832.303449074076</c:v>
                      </c:pt>
                      <c:pt idx="29146">
                        <c:v>44832.303460648145</c:v>
                      </c:pt>
                      <c:pt idx="29147">
                        <c:v>44832.303472222222</c:v>
                      </c:pt>
                      <c:pt idx="29148">
                        <c:v>44832.303483796299</c:v>
                      </c:pt>
                      <c:pt idx="29149">
                        <c:v>44832.303495370368</c:v>
                      </c:pt>
                      <c:pt idx="29150">
                        <c:v>44832.303506944445</c:v>
                      </c:pt>
                      <c:pt idx="29151">
                        <c:v>44832.303518518522</c:v>
                      </c:pt>
                      <c:pt idx="29152">
                        <c:v>44832.303530092591</c:v>
                      </c:pt>
                      <c:pt idx="29153">
                        <c:v>44832.303541666668</c:v>
                      </c:pt>
                      <c:pt idx="29154">
                        <c:v>44832.303553240738</c:v>
                      </c:pt>
                      <c:pt idx="29155">
                        <c:v>44832.303564814814</c:v>
                      </c:pt>
                      <c:pt idx="29156">
                        <c:v>44832.303576388891</c:v>
                      </c:pt>
                      <c:pt idx="29157">
                        <c:v>44832.303587962961</c:v>
                      </c:pt>
                      <c:pt idx="29158">
                        <c:v>44832.303599537037</c:v>
                      </c:pt>
                      <c:pt idx="29159">
                        <c:v>44832.303611111114</c:v>
                      </c:pt>
                      <c:pt idx="29160">
                        <c:v>44832.303622685184</c:v>
                      </c:pt>
                      <c:pt idx="29161">
                        <c:v>44832.30363425926</c:v>
                      </c:pt>
                      <c:pt idx="29162">
                        <c:v>44832.30364583333</c:v>
                      </c:pt>
                      <c:pt idx="29163">
                        <c:v>44832.303657407407</c:v>
                      </c:pt>
                      <c:pt idx="29164">
                        <c:v>44832.303668981483</c:v>
                      </c:pt>
                      <c:pt idx="29165">
                        <c:v>44832.303680555553</c:v>
                      </c:pt>
                      <c:pt idx="29166">
                        <c:v>44832.30369212963</c:v>
                      </c:pt>
                      <c:pt idx="29167">
                        <c:v>44832.303703703707</c:v>
                      </c:pt>
                      <c:pt idx="29168">
                        <c:v>44832.303715277776</c:v>
                      </c:pt>
                      <c:pt idx="29169">
                        <c:v>44832.303726851853</c:v>
                      </c:pt>
                      <c:pt idx="29170">
                        <c:v>44832.303738425922</c:v>
                      </c:pt>
                      <c:pt idx="29171">
                        <c:v>44832.303749999999</c:v>
                      </c:pt>
                      <c:pt idx="29172">
                        <c:v>44832.303761574076</c:v>
                      </c:pt>
                      <c:pt idx="29173">
                        <c:v>44832.303773148145</c:v>
                      </c:pt>
                      <c:pt idx="29174">
                        <c:v>44832.303784722222</c:v>
                      </c:pt>
                      <c:pt idx="29175">
                        <c:v>44832.303796296299</c:v>
                      </c:pt>
                      <c:pt idx="29176">
                        <c:v>44832.303807870368</c:v>
                      </c:pt>
                      <c:pt idx="29177">
                        <c:v>44832.303819444445</c:v>
                      </c:pt>
                      <c:pt idx="29178">
                        <c:v>44832.303831018522</c:v>
                      </c:pt>
                      <c:pt idx="29179">
                        <c:v>44832.303842592592</c:v>
                      </c:pt>
                      <c:pt idx="29180">
                        <c:v>44832.303854166668</c:v>
                      </c:pt>
                      <c:pt idx="29181">
                        <c:v>44832.303865740738</c:v>
                      </c:pt>
                      <c:pt idx="29182">
                        <c:v>44832.303877314815</c:v>
                      </c:pt>
                      <c:pt idx="29183">
                        <c:v>44832.303888888891</c:v>
                      </c:pt>
                      <c:pt idx="29184">
                        <c:v>44832.303900462961</c:v>
                      </c:pt>
                      <c:pt idx="29185">
                        <c:v>44832.303912037038</c:v>
                      </c:pt>
                      <c:pt idx="29186">
                        <c:v>44832.303923611114</c:v>
                      </c:pt>
                      <c:pt idx="29187">
                        <c:v>44832.303935185184</c:v>
                      </c:pt>
                      <c:pt idx="29188">
                        <c:v>44832.303946759261</c:v>
                      </c:pt>
                      <c:pt idx="29189">
                        <c:v>44832.30395833333</c:v>
                      </c:pt>
                      <c:pt idx="29190">
                        <c:v>44832.303969907407</c:v>
                      </c:pt>
                      <c:pt idx="29191">
                        <c:v>44832.303981481484</c:v>
                      </c:pt>
                      <c:pt idx="29192">
                        <c:v>44832.303993055553</c:v>
                      </c:pt>
                      <c:pt idx="29193">
                        <c:v>44832.30400462963</c:v>
                      </c:pt>
                      <c:pt idx="29194">
                        <c:v>44832.304016203707</c:v>
                      </c:pt>
                      <c:pt idx="29195">
                        <c:v>44832.304039351853</c:v>
                      </c:pt>
                      <c:pt idx="29196">
                        <c:v>44832.304050925923</c:v>
                      </c:pt>
                      <c:pt idx="29197">
                        <c:v>44832.304062499999</c:v>
                      </c:pt>
                      <c:pt idx="29198">
                        <c:v>44832.304074074076</c:v>
                      </c:pt>
                      <c:pt idx="29199">
                        <c:v>44832.304085648146</c:v>
                      </c:pt>
                      <c:pt idx="29200">
                        <c:v>44832.304097222222</c:v>
                      </c:pt>
                      <c:pt idx="29201">
                        <c:v>44832.304108796299</c:v>
                      </c:pt>
                      <c:pt idx="29202">
                        <c:v>44832.304120370369</c:v>
                      </c:pt>
                      <c:pt idx="29203">
                        <c:v>44832.304131944446</c:v>
                      </c:pt>
                      <c:pt idx="29204">
                        <c:v>44832.304143518515</c:v>
                      </c:pt>
                      <c:pt idx="29205">
                        <c:v>44832.304155092592</c:v>
                      </c:pt>
                      <c:pt idx="29206">
                        <c:v>44832.304166666669</c:v>
                      </c:pt>
                      <c:pt idx="29207">
                        <c:v>44832.304178240738</c:v>
                      </c:pt>
                      <c:pt idx="29208">
                        <c:v>44832.304189814815</c:v>
                      </c:pt>
                      <c:pt idx="29209">
                        <c:v>44832.304201388892</c:v>
                      </c:pt>
                      <c:pt idx="29210">
                        <c:v>44832.304212962961</c:v>
                      </c:pt>
                      <c:pt idx="29211">
                        <c:v>44832.304224537038</c:v>
                      </c:pt>
                      <c:pt idx="29212">
                        <c:v>44832.304236111115</c:v>
                      </c:pt>
                      <c:pt idx="29213">
                        <c:v>44832.304247685184</c:v>
                      </c:pt>
                      <c:pt idx="29214">
                        <c:v>44832.304259259261</c:v>
                      </c:pt>
                      <c:pt idx="29215">
                        <c:v>44832.304270833331</c:v>
                      </c:pt>
                      <c:pt idx="29216">
                        <c:v>44832.304282407407</c:v>
                      </c:pt>
                      <c:pt idx="29217">
                        <c:v>44832.304293981484</c:v>
                      </c:pt>
                      <c:pt idx="29218">
                        <c:v>44832.304305555554</c:v>
                      </c:pt>
                      <c:pt idx="29219">
                        <c:v>44832.30431712963</c:v>
                      </c:pt>
                      <c:pt idx="29220">
                        <c:v>44832.304328703707</c:v>
                      </c:pt>
                      <c:pt idx="29221">
                        <c:v>44832.304340277777</c:v>
                      </c:pt>
                      <c:pt idx="29222">
                        <c:v>44832.304351851853</c:v>
                      </c:pt>
                      <c:pt idx="29223">
                        <c:v>44832.304363425923</c:v>
                      </c:pt>
                      <c:pt idx="29224">
                        <c:v>44832.304375</c:v>
                      </c:pt>
                      <c:pt idx="29225">
                        <c:v>44832.304386574076</c:v>
                      </c:pt>
                      <c:pt idx="29226">
                        <c:v>44832.304398148146</c:v>
                      </c:pt>
                      <c:pt idx="29227">
                        <c:v>44832.304409722223</c:v>
                      </c:pt>
                      <c:pt idx="29228">
                        <c:v>44832.3044212963</c:v>
                      </c:pt>
                      <c:pt idx="29229">
                        <c:v>44832.304432870369</c:v>
                      </c:pt>
                      <c:pt idx="29230">
                        <c:v>44832.304444444446</c:v>
                      </c:pt>
                      <c:pt idx="29231">
                        <c:v>44832.304456018515</c:v>
                      </c:pt>
                      <c:pt idx="29232">
                        <c:v>44832.304467592592</c:v>
                      </c:pt>
                      <c:pt idx="29233">
                        <c:v>44832.304479166669</c:v>
                      </c:pt>
                      <c:pt idx="29234">
                        <c:v>44832.304490740738</c:v>
                      </c:pt>
                      <c:pt idx="29235">
                        <c:v>44832.304502314815</c:v>
                      </c:pt>
                      <c:pt idx="29236">
                        <c:v>44832.304513888892</c:v>
                      </c:pt>
                      <c:pt idx="29237">
                        <c:v>44832.304525462961</c:v>
                      </c:pt>
                      <c:pt idx="29238">
                        <c:v>44832.304537037038</c:v>
                      </c:pt>
                      <c:pt idx="29239">
                        <c:v>44832.304548611108</c:v>
                      </c:pt>
                      <c:pt idx="29240">
                        <c:v>44832.304560185185</c:v>
                      </c:pt>
                      <c:pt idx="29241">
                        <c:v>44832.304571759261</c:v>
                      </c:pt>
                      <c:pt idx="29242">
                        <c:v>44832.304583333331</c:v>
                      </c:pt>
                      <c:pt idx="29243">
                        <c:v>44832.304594907408</c:v>
                      </c:pt>
                      <c:pt idx="29244">
                        <c:v>44832.304606481484</c:v>
                      </c:pt>
                      <c:pt idx="29245">
                        <c:v>44832.304618055554</c:v>
                      </c:pt>
                      <c:pt idx="29246">
                        <c:v>44832.304629629631</c:v>
                      </c:pt>
                      <c:pt idx="29247">
                        <c:v>44832.3046412037</c:v>
                      </c:pt>
                      <c:pt idx="29248">
                        <c:v>44832.304652777777</c:v>
                      </c:pt>
                      <c:pt idx="29249">
                        <c:v>44832.304664351854</c:v>
                      </c:pt>
                      <c:pt idx="29250">
                        <c:v>44832.304675925923</c:v>
                      </c:pt>
                      <c:pt idx="29251">
                        <c:v>44832.3046875</c:v>
                      </c:pt>
                      <c:pt idx="29252">
                        <c:v>44832.304699074077</c:v>
                      </c:pt>
                      <c:pt idx="29253">
                        <c:v>44832.304710648146</c:v>
                      </c:pt>
                      <c:pt idx="29254">
                        <c:v>44832.304722222223</c:v>
                      </c:pt>
                      <c:pt idx="29255">
                        <c:v>44832.3047337963</c:v>
                      </c:pt>
                      <c:pt idx="29256">
                        <c:v>44832.304745370369</c:v>
                      </c:pt>
                      <c:pt idx="29257">
                        <c:v>44832.304756944446</c:v>
                      </c:pt>
                      <c:pt idx="29258">
                        <c:v>44832.304768518516</c:v>
                      </c:pt>
                      <c:pt idx="29259">
                        <c:v>44832.304780092592</c:v>
                      </c:pt>
                      <c:pt idx="29260">
                        <c:v>44832.304791666669</c:v>
                      </c:pt>
                      <c:pt idx="29261">
                        <c:v>44832.304803240739</c:v>
                      </c:pt>
                      <c:pt idx="29262">
                        <c:v>44832.304814814815</c:v>
                      </c:pt>
                      <c:pt idx="29263">
                        <c:v>44832.304826388892</c:v>
                      </c:pt>
                      <c:pt idx="29264">
                        <c:v>44832.304837962962</c:v>
                      </c:pt>
                      <c:pt idx="29265">
                        <c:v>44832.304849537039</c:v>
                      </c:pt>
                      <c:pt idx="29266">
                        <c:v>44832.304861111108</c:v>
                      </c:pt>
                      <c:pt idx="29267">
                        <c:v>44832.304872685185</c:v>
                      </c:pt>
                      <c:pt idx="29268">
                        <c:v>44832.304884259262</c:v>
                      </c:pt>
                      <c:pt idx="29269">
                        <c:v>44832.304895833331</c:v>
                      </c:pt>
                      <c:pt idx="29270">
                        <c:v>44832.304907407408</c:v>
                      </c:pt>
                      <c:pt idx="29271">
                        <c:v>44832.304918981485</c:v>
                      </c:pt>
                      <c:pt idx="29272">
                        <c:v>44832.304930555554</c:v>
                      </c:pt>
                      <c:pt idx="29273">
                        <c:v>44832.304942129631</c:v>
                      </c:pt>
                      <c:pt idx="29274">
                        <c:v>44832.3049537037</c:v>
                      </c:pt>
                      <c:pt idx="29275">
                        <c:v>44832.304965277777</c:v>
                      </c:pt>
                      <c:pt idx="29276">
                        <c:v>44832.304976851854</c:v>
                      </c:pt>
                      <c:pt idx="29277">
                        <c:v>44832.304988425924</c:v>
                      </c:pt>
                      <c:pt idx="29278">
                        <c:v>44832.305</c:v>
                      </c:pt>
                      <c:pt idx="29279">
                        <c:v>44832.305011574077</c:v>
                      </c:pt>
                      <c:pt idx="29280">
                        <c:v>44832.305023148147</c:v>
                      </c:pt>
                      <c:pt idx="29281">
                        <c:v>44832.305034722223</c:v>
                      </c:pt>
                      <c:pt idx="29282">
                        <c:v>44832.305046296293</c:v>
                      </c:pt>
                      <c:pt idx="29283">
                        <c:v>44832.30505787037</c:v>
                      </c:pt>
                      <c:pt idx="29284">
                        <c:v>44832.305069444446</c:v>
                      </c:pt>
                      <c:pt idx="29285">
                        <c:v>44832.305081018516</c:v>
                      </c:pt>
                      <c:pt idx="29286">
                        <c:v>44832.305092592593</c:v>
                      </c:pt>
                      <c:pt idx="29287">
                        <c:v>44832.305104166669</c:v>
                      </c:pt>
                      <c:pt idx="29288">
                        <c:v>44832.305115740739</c:v>
                      </c:pt>
                      <c:pt idx="29289">
                        <c:v>44832.305127314816</c:v>
                      </c:pt>
                      <c:pt idx="29290">
                        <c:v>44832.305138888885</c:v>
                      </c:pt>
                      <c:pt idx="29291">
                        <c:v>44832.305150462962</c:v>
                      </c:pt>
                      <c:pt idx="29292">
                        <c:v>44832.305162037039</c:v>
                      </c:pt>
                      <c:pt idx="29293">
                        <c:v>44832.305173611108</c:v>
                      </c:pt>
                      <c:pt idx="29294">
                        <c:v>44832.305185185185</c:v>
                      </c:pt>
                      <c:pt idx="29295">
                        <c:v>44832.305196759262</c:v>
                      </c:pt>
                      <c:pt idx="29296">
                        <c:v>44832.305208333331</c:v>
                      </c:pt>
                      <c:pt idx="29297">
                        <c:v>44832.305219907408</c:v>
                      </c:pt>
                      <c:pt idx="29298">
                        <c:v>44832.305231481485</c:v>
                      </c:pt>
                      <c:pt idx="29299">
                        <c:v>44832.305243055554</c:v>
                      </c:pt>
                      <c:pt idx="29300">
                        <c:v>44832.305254629631</c:v>
                      </c:pt>
                      <c:pt idx="29301">
                        <c:v>44832.305266203701</c:v>
                      </c:pt>
                      <c:pt idx="29302">
                        <c:v>44832.305277777778</c:v>
                      </c:pt>
                      <c:pt idx="29303">
                        <c:v>44832.305289351854</c:v>
                      </c:pt>
                      <c:pt idx="29304">
                        <c:v>44832.305300925924</c:v>
                      </c:pt>
                      <c:pt idx="29305">
                        <c:v>44832.305312500001</c:v>
                      </c:pt>
                      <c:pt idx="29306">
                        <c:v>44832.305324074077</c:v>
                      </c:pt>
                      <c:pt idx="29307">
                        <c:v>44832.305335648147</c:v>
                      </c:pt>
                      <c:pt idx="29308">
                        <c:v>44832.305347222224</c:v>
                      </c:pt>
                      <c:pt idx="29309">
                        <c:v>44832.305358796293</c:v>
                      </c:pt>
                      <c:pt idx="29310">
                        <c:v>44832.30537037037</c:v>
                      </c:pt>
                      <c:pt idx="29311">
                        <c:v>44832.305381944447</c:v>
                      </c:pt>
                      <c:pt idx="29312">
                        <c:v>44832.305393518516</c:v>
                      </c:pt>
                      <c:pt idx="29313">
                        <c:v>44832.305405092593</c:v>
                      </c:pt>
                      <c:pt idx="29314">
                        <c:v>44832.30541666667</c:v>
                      </c:pt>
                      <c:pt idx="29315">
                        <c:v>44832.305428240739</c:v>
                      </c:pt>
                      <c:pt idx="29316">
                        <c:v>44832.305439814816</c:v>
                      </c:pt>
                      <c:pt idx="29317">
                        <c:v>44832.305451388886</c:v>
                      </c:pt>
                      <c:pt idx="29318">
                        <c:v>44832.305462962962</c:v>
                      </c:pt>
                      <c:pt idx="29319">
                        <c:v>44832.305474537039</c:v>
                      </c:pt>
                      <c:pt idx="29320">
                        <c:v>44832.305486111109</c:v>
                      </c:pt>
                      <c:pt idx="29321">
                        <c:v>44832.305497685185</c:v>
                      </c:pt>
                      <c:pt idx="29322">
                        <c:v>44832.305509259262</c:v>
                      </c:pt>
                      <c:pt idx="29323">
                        <c:v>44832.305520833332</c:v>
                      </c:pt>
                      <c:pt idx="29324">
                        <c:v>44832.305532407408</c:v>
                      </c:pt>
                      <c:pt idx="29325">
                        <c:v>44832.305543981478</c:v>
                      </c:pt>
                      <c:pt idx="29326">
                        <c:v>44832.305555555555</c:v>
                      </c:pt>
                      <c:pt idx="29327">
                        <c:v>44832.305567129632</c:v>
                      </c:pt>
                      <c:pt idx="29328">
                        <c:v>44832.305578703701</c:v>
                      </c:pt>
                      <c:pt idx="29329">
                        <c:v>44832.305590277778</c:v>
                      </c:pt>
                      <c:pt idx="29330">
                        <c:v>44832.305601851855</c:v>
                      </c:pt>
                      <c:pt idx="29331">
                        <c:v>44832.305613425924</c:v>
                      </c:pt>
                      <c:pt idx="29332">
                        <c:v>44832.305625000001</c:v>
                      </c:pt>
                      <c:pt idx="29333">
                        <c:v>44832.305636574078</c:v>
                      </c:pt>
                      <c:pt idx="29334">
                        <c:v>44832.305648148147</c:v>
                      </c:pt>
                      <c:pt idx="29335">
                        <c:v>44832.305659722224</c:v>
                      </c:pt>
                      <c:pt idx="29336">
                        <c:v>44832.305671296293</c:v>
                      </c:pt>
                      <c:pt idx="29337">
                        <c:v>44832.30568287037</c:v>
                      </c:pt>
                      <c:pt idx="29338">
                        <c:v>44832.305694444447</c:v>
                      </c:pt>
                      <c:pt idx="29339">
                        <c:v>44832.305706018517</c:v>
                      </c:pt>
                      <c:pt idx="29340">
                        <c:v>44832.305717592593</c:v>
                      </c:pt>
                      <c:pt idx="29341">
                        <c:v>44832.30572916667</c:v>
                      </c:pt>
                      <c:pt idx="29342">
                        <c:v>44832.30574074074</c:v>
                      </c:pt>
                      <c:pt idx="29343">
                        <c:v>44832.305752314816</c:v>
                      </c:pt>
                      <c:pt idx="29344">
                        <c:v>44832.305763888886</c:v>
                      </c:pt>
                      <c:pt idx="29345">
                        <c:v>44832.305775462963</c:v>
                      </c:pt>
                      <c:pt idx="29346">
                        <c:v>44832.305787037039</c:v>
                      </c:pt>
                      <c:pt idx="29347">
                        <c:v>44832.305798611109</c:v>
                      </c:pt>
                      <c:pt idx="29348">
                        <c:v>44832.305810185186</c:v>
                      </c:pt>
                      <c:pt idx="29349">
                        <c:v>44832.305821759262</c:v>
                      </c:pt>
                      <c:pt idx="29350">
                        <c:v>44832.305833333332</c:v>
                      </c:pt>
                      <c:pt idx="29351">
                        <c:v>44832.305844907409</c:v>
                      </c:pt>
                      <c:pt idx="29352">
                        <c:v>44832.305856481478</c:v>
                      </c:pt>
                      <c:pt idx="29353">
                        <c:v>44832.305868055555</c:v>
                      </c:pt>
                      <c:pt idx="29354">
                        <c:v>44832.305879629632</c:v>
                      </c:pt>
                      <c:pt idx="29355">
                        <c:v>44832.305891203701</c:v>
                      </c:pt>
                      <c:pt idx="29356">
                        <c:v>44832.305902777778</c:v>
                      </c:pt>
                      <c:pt idx="29357">
                        <c:v>44832.305914351855</c:v>
                      </c:pt>
                      <c:pt idx="29358">
                        <c:v>44832.305925925924</c:v>
                      </c:pt>
                      <c:pt idx="29359">
                        <c:v>44832.305937500001</c:v>
                      </c:pt>
                      <c:pt idx="29360">
                        <c:v>44832.305949074071</c:v>
                      </c:pt>
                      <c:pt idx="29361">
                        <c:v>44832.305960648147</c:v>
                      </c:pt>
                      <c:pt idx="29362">
                        <c:v>44832.305972222224</c:v>
                      </c:pt>
                      <c:pt idx="29363">
                        <c:v>44832.305983796294</c:v>
                      </c:pt>
                      <c:pt idx="29364">
                        <c:v>44832.305995370371</c:v>
                      </c:pt>
                      <c:pt idx="29365">
                        <c:v>44832.306006944447</c:v>
                      </c:pt>
                      <c:pt idx="29366">
                        <c:v>44832.306018518517</c:v>
                      </c:pt>
                      <c:pt idx="29367">
                        <c:v>44832.306041666663</c:v>
                      </c:pt>
                      <c:pt idx="29368">
                        <c:v>44832.30605324074</c:v>
                      </c:pt>
                      <c:pt idx="29369">
                        <c:v>44832.306064814817</c:v>
                      </c:pt>
                      <c:pt idx="29370">
                        <c:v>44832.306076388886</c:v>
                      </c:pt>
                      <c:pt idx="29371">
                        <c:v>44832.306087962963</c:v>
                      </c:pt>
                      <c:pt idx="29372">
                        <c:v>44832.30609953704</c:v>
                      </c:pt>
                      <c:pt idx="29373">
                        <c:v>44832.306111111109</c:v>
                      </c:pt>
                      <c:pt idx="29374">
                        <c:v>44832.306122685186</c:v>
                      </c:pt>
                      <c:pt idx="29375">
                        <c:v>44832.306134259263</c:v>
                      </c:pt>
                      <c:pt idx="29376">
                        <c:v>44832.306145833332</c:v>
                      </c:pt>
                      <c:pt idx="29377">
                        <c:v>44832.306157407409</c:v>
                      </c:pt>
                      <c:pt idx="29378">
                        <c:v>44832.306168981479</c:v>
                      </c:pt>
                      <c:pt idx="29379">
                        <c:v>44832.306180555555</c:v>
                      </c:pt>
                      <c:pt idx="29380">
                        <c:v>44832.306192129632</c:v>
                      </c:pt>
                      <c:pt idx="29381">
                        <c:v>44832.306203703702</c:v>
                      </c:pt>
                      <c:pt idx="29382">
                        <c:v>44832.306215277778</c:v>
                      </c:pt>
                      <c:pt idx="29383">
                        <c:v>44832.306226851855</c:v>
                      </c:pt>
                      <c:pt idx="29384">
                        <c:v>44832.306238425925</c:v>
                      </c:pt>
                      <c:pt idx="29385">
                        <c:v>44832.306250000001</c:v>
                      </c:pt>
                      <c:pt idx="29386">
                        <c:v>44832.306261574071</c:v>
                      </c:pt>
                      <c:pt idx="29387">
                        <c:v>44832.306273148148</c:v>
                      </c:pt>
                      <c:pt idx="29388">
                        <c:v>44832.306284722225</c:v>
                      </c:pt>
                      <c:pt idx="29389">
                        <c:v>44832.306296296294</c:v>
                      </c:pt>
                      <c:pt idx="29390">
                        <c:v>44832.306307870371</c:v>
                      </c:pt>
                      <c:pt idx="29391">
                        <c:v>44832.306319444448</c:v>
                      </c:pt>
                      <c:pt idx="29392">
                        <c:v>44832.306331018517</c:v>
                      </c:pt>
                      <c:pt idx="29393">
                        <c:v>44832.306342592594</c:v>
                      </c:pt>
                      <c:pt idx="29394">
                        <c:v>44832.306354166663</c:v>
                      </c:pt>
                      <c:pt idx="29395">
                        <c:v>44832.30636574074</c:v>
                      </c:pt>
                      <c:pt idx="29396">
                        <c:v>44832.306377314817</c:v>
                      </c:pt>
                      <c:pt idx="29397">
                        <c:v>44832.306388888886</c:v>
                      </c:pt>
                      <c:pt idx="29398">
                        <c:v>44832.306400462963</c:v>
                      </c:pt>
                      <c:pt idx="29399">
                        <c:v>44832.30641203704</c:v>
                      </c:pt>
                      <c:pt idx="29400">
                        <c:v>44832.306423611109</c:v>
                      </c:pt>
                      <c:pt idx="29401">
                        <c:v>44832.306435185186</c:v>
                      </c:pt>
                      <c:pt idx="29402">
                        <c:v>44832.306446759256</c:v>
                      </c:pt>
                      <c:pt idx="29403">
                        <c:v>44832.306458333333</c:v>
                      </c:pt>
                      <c:pt idx="29404">
                        <c:v>44832.306469907409</c:v>
                      </c:pt>
                      <c:pt idx="29405">
                        <c:v>44832.306481481479</c:v>
                      </c:pt>
                      <c:pt idx="29406">
                        <c:v>44832.306493055556</c:v>
                      </c:pt>
                      <c:pt idx="29407">
                        <c:v>44832.306504629632</c:v>
                      </c:pt>
                      <c:pt idx="29408">
                        <c:v>44832.306516203702</c:v>
                      </c:pt>
                      <c:pt idx="29409">
                        <c:v>44832.306527777779</c:v>
                      </c:pt>
                      <c:pt idx="29410">
                        <c:v>44832.306539351855</c:v>
                      </c:pt>
                      <c:pt idx="29411">
                        <c:v>44832.306550925925</c:v>
                      </c:pt>
                      <c:pt idx="29412">
                        <c:v>44832.306562500002</c:v>
                      </c:pt>
                      <c:pt idx="29413">
                        <c:v>44832.306574074071</c:v>
                      </c:pt>
                      <c:pt idx="29414">
                        <c:v>44832.306585648148</c:v>
                      </c:pt>
                      <c:pt idx="29415">
                        <c:v>44832.306597222225</c:v>
                      </c:pt>
                      <c:pt idx="29416">
                        <c:v>44832.306608796294</c:v>
                      </c:pt>
                      <c:pt idx="29417">
                        <c:v>44832.306620370371</c:v>
                      </c:pt>
                      <c:pt idx="29418">
                        <c:v>44832.306631944448</c:v>
                      </c:pt>
                      <c:pt idx="29419">
                        <c:v>44832.306643518517</c:v>
                      </c:pt>
                      <c:pt idx="29420">
                        <c:v>44832.306655092594</c:v>
                      </c:pt>
                      <c:pt idx="29421">
                        <c:v>44832.306666666664</c:v>
                      </c:pt>
                      <c:pt idx="29422">
                        <c:v>44832.30667824074</c:v>
                      </c:pt>
                      <c:pt idx="29423">
                        <c:v>44832.306689814817</c:v>
                      </c:pt>
                      <c:pt idx="29424">
                        <c:v>44832.306701388887</c:v>
                      </c:pt>
                      <c:pt idx="29425">
                        <c:v>44832.306712962964</c:v>
                      </c:pt>
                      <c:pt idx="29426">
                        <c:v>44832.30672453704</c:v>
                      </c:pt>
                      <c:pt idx="29427">
                        <c:v>44832.30673611111</c:v>
                      </c:pt>
                      <c:pt idx="29428">
                        <c:v>44832.306747685187</c:v>
                      </c:pt>
                      <c:pt idx="29429">
                        <c:v>44832.306759259256</c:v>
                      </c:pt>
                      <c:pt idx="29430">
                        <c:v>44832.306770833333</c:v>
                      </c:pt>
                      <c:pt idx="29431">
                        <c:v>44832.30678240741</c:v>
                      </c:pt>
                      <c:pt idx="29432">
                        <c:v>44832.306793981479</c:v>
                      </c:pt>
                      <c:pt idx="29433">
                        <c:v>44832.306805555556</c:v>
                      </c:pt>
                      <c:pt idx="29434">
                        <c:v>44832.306817129633</c:v>
                      </c:pt>
                      <c:pt idx="29435">
                        <c:v>44832.306828703702</c:v>
                      </c:pt>
                      <c:pt idx="29436">
                        <c:v>44832.306840277779</c:v>
                      </c:pt>
                      <c:pt idx="29437">
                        <c:v>44832.306851851848</c:v>
                      </c:pt>
                      <c:pt idx="29438">
                        <c:v>44832.306863425925</c:v>
                      </c:pt>
                      <c:pt idx="29439">
                        <c:v>44832.306875000002</c:v>
                      </c:pt>
                      <c:pt idx="29440">
                        <c:v>44832.306886574072</c:v>
                      </c:pt>
                      <c:pt idx="29441">
                        <c:v>44832.306898148148</c:v>
                      </c:pt>
                      <c:pt idx="29442">
                        <c:v>44832.306909722225</c:v>
                      </c:pt>
                      <c:pt idx="29443">
                        <c:v>44832.306921296295</c:v>
                      </c:pt>
                      <c:pt idx="29444">
                        <c:v>44832.306932870371</c:v>
                      </c:pt>
                      <c:pt idx="29445">
                        <c:v>44832.306944444441</c:v>
                      </c:pt>
                      <c:pt idx="29446">
                        <c:v>44832.306956018518</c:v>
                      </c:pt>
                      <c:pt idx="29447">
                        <c:v>44832.306967592594</c:v>
                      </c:pt>
                      <c:pt idx="29448">
                        <c:v>44832.306979166664</c:v>
                      </c:pt>
                      <c:pt idx="29449">
                        <c:v>44832.306990740741</c:v>
                      </c:pt>
                      <c:pt idx="29450">
                        <c:v>44832.307002314818</c:v>
                      </c:pt>
                      <c:pt idx="29451">
                        <c:v>44832.307013888887</c:v>
                      </c:pt>
                      <c:pt idx="29452">
                        <c:v>44832.307025462964</c:v>
                      </c:pt>
                      <c:pt idx="29453">
                        <c:v>44832.307037037041</c:v>
                      </c:pt>
                      <c:pt idx="29454">
                        <c:v>44832.30704861111</c:v>
                      </c:pt>
                      <c:pt idx="29455">
                        <c:v>44832.307060185187</c:v>
                      </c:pt>
                      <c:pt idx="29456">
                        <c:v>44832.307071759256</c:v>
                      </c:pt>
                      <c:pt idx="29457">
                        <c:v>44832.307083333333</c:v>
                      </c:pt>
                      <c:pt idx="29458">
                        <c:v>44832.30709490741</c:v>
                      </c:pt>
                      <c:pt idx="29459">
                        <c:v>44832.307106481479</c:v>
                      </c:pt>
                      <c:pt idx="29460">
                        <c:v>44832.307118055556</c:v>
                      </c:pt>
                      <c:pt idx="29461">
                        <c:v>44832.307129629633</c:v>
                      </c:pt>
                      <c:pt idx="29462">
                        <c:v>44832.307141203702</c:v>
                      </c:pt>
                      <c:pt idx="29463">
                        <c:v>44832.307152777779</c:v>
                      </c:pt>
                      <c:pt idx="29464">
                        <c:v>44832.307164351849</c:v>
                      </c:pt>
                      <c:pt idx="29465">
                        <c:v>44832.307175925926</c:v>
                      </c:pt>
                      <c:pt idx="29466">
                        <c:v>44832.307187500002</c:v>
                      </c:pt>
                      <c:pt idx="29467">
                        <c:v>44832.307199074072</c:v>
                      </c:pt>
                      <c:pt idx="29468">
                        <c:v>44832.307210648149</c:v>
                      </c:pt>
                      <c:pt idx="29469">
                        <c:v>44832.307222222225</c:v>
                      </c:pt>
                      <c:pt idx="29470">
                        <c:v>44832.307233796295</c:v>
                      </c:pt>
                      <c:pt idx="29471">
                        <c:v>44832.307245370372</c:v>
                      </c:pt>
                      <c:pt idx="29472">
                        <c:v>44832.307256944441</c:v>
                      </c:pt>
                      <c:pt idx="29473">
                        <c:v>44832.307268518518</c:v>
                      </c:pt>
                      <c:pt idx="29474">
                        <c:v>44832.307280092595</c:v>
                      </c:pt>
                      <c:pt idx="29475">
                        <c:v>44832.307291666664</c:v>
                      </c:pt>
                      <c:pt idx="29476">
                        <c:v>44832.307303240741</c:v>
                      </c:pt>
                      <c:pt idx="29477">
                        <c:v>44832.307314814818</c:v>
                      </c:pt>
                      <c:pt idx="29478">
                        <c:v>44832.307326388887</c:v>
                      </c:pt>
                      <c:pt idx="29479">
                        <c:v>44832.307337962964</c:v>
                      </c:pt>
                      <c:pt idx="29480">
                        <c:v>44832.307349537034</c:v>
                      </c:pt>
                      <c:pt idx="29481">
                        <c:v>44832.30736111111</c:v>
                      </c:pt>
                      <c:pt idx="29482">
                        <c:v>44832.307372685187</c:v>
                      </c:pt>
                      <c:pt idx="29483">
                        <c:v>44832.307384259257</c:v>
                      </c:pt>
                      <c:pt idx="29484">
                        <c:v>44832.307395833333</c:v>
                      </c:pt>
                      <c:pt idx="29485">
                        <c:v>44832.30740740741</c:v>
                      </c:pt>
                      <c:pt idx="29486">
                        <c:v>44832.30741898148</c:v>
                      </c:pt>
                      <c:pt idx="29487">
                        <c:v>44832.307430555556</c:v>
                      </c:pt>
                      <c:pt idx="29488">
                        <c:v>44832.307442129626</c:v>
                      </c:pt>
                      <c:pt idx="29489">
                        <c:v>44832.307453703703</c:v>
                      </c:pt>
                      <c:pt idx="29490">
                        <c:v>44832.30746527778</c:v>
                      </c:pt>
                      <c:pt idx="29491">
                        <c:v>44832.307476851849</c:v>
                      </c:pt>
                      <c:pt idx="29492">
                        <c:v>44832.307488425926</c:v>
                      </c:pt>
                      <c:pt idx="29493">
                        <c:v>44832.307500000003</c:v>
                      </c:pt>
                      <c:pt idx="29494">
                        <c:v>44832.307511574072</c:v>
                      </c:pt>
                      <c:pt idx="29495">
                        <c:v>44832.307523148149</c:v>
                      </c:pt>
                      <c:pt idx="29496">
                        <c:v>44832.307534722226</c:v>
                      </c:pt>
                      <c:pt idx="29497">
                        <c:v>44832.307546296295</c:v>
                      </c:pt>
                      <c:pt idx="29498">
                        <c:v>44832.307557870372</c:v>
                      </c:pt>
                      <c:pt idx="29499">
                        <c:v>44832.307569444441</c:v>
                      </c:pt>
                      <c:pt idx="29500">
                        <c:v>44832.307581018518</c:v>
                      </c:pt>
                      <c:pt idx="29501">
                        <c:v>44832.307592592595</c:v>
                      </c:pt>
                      <c:pt idx="29502">
                        <c:v>44832.307604166665</c:v>
                      </c:pt>
                      <c:pt idx="29503">
                        <c:v>44832.307615740741</c:v>
                      </c:pt>
                      <c:pt idx="29504">
                        <c:v>44832.307627314818</c:v>
                      </c:pt>
                      <c:pt idx="29505">
                        <c:v>44832.307638888888</c:v>
                      </c:pt>
                      <c:pt idx="29506">
                        <c:v>44832.307650462964</c:v>
                      </c:pt>
                      <c:pt idx="29507">
                        <c:v>44832.307662037034</c:v>
                      </c:pt>
                      <c:pt idx="29508">
                        <c:v>44832.307673611111</c:v>
                      </c:pt>
                      <c:pt idx="29509">
                        <c:v>44832.307685185187</c:v>
                      </c:pt>
                      <c:pt idx="29510">
                        <c:v>44832.307696759257</c:v>
                      </c:pt>
                      <c:pt idx="29511">
                        <c:v>44832.307708333334</c:v>
                      </c:pt>
                      <c:pt idx="29512">
                        <c:v>44832.307719907411</c:v>
                      </c:pt>
                      <c:pt idx="29513">
                        <c:v>44832.30773148148</c:v>
                      </c:pt>
                      <c:pt idx="29514">
                        <c:v>44832.307743055557</c:v>
                      </c:pt>
                      <c:pt idx="29515">
                        <c:v>44832.307754629626</c:v>
                      </c:pt>
                      <c:pt idx="29516">
                        <c:v>44832.307766203703</c:v>
                      </c:pt>
                      <c:pt idx="29517">
                        <c:v>44832.30777777778</c:v>
                      </c:pt>
                      <c:pt idx="29518">
                        <c:v>44832.307789351849</c:v>
                      </c:pt>
                      <c:pt idx="29519">
                        <c:v>44832.307800925926</c:v>
                      </c:pt>
                      <c:pt idx="29520">
                        <c:v>44832.307812500003</c:v>
                      </c:pt>
                      <c:pt idx="29521">
                        <c:v>44832.307824074072</c:v>
                      </c:pt>
                      <c:pt idx="29522">
                        <c:v>44832.307835648149</c:v>
                      </c:pt>
                      <c:pt idx="29523">
                        <c:v>44832.307847222219</c:v>
                      </c:pt>
                      <c:pt idx="29524">
                        <c:v>44832.307858796295</c:v>
                      </c:pt>
                      <c:pt idx="29525">
                        <c:v>44832.307870370372</c:v>
                      </c:pt>
                      <c:pt idx="29526">
                        <c:v>44832.307881944442</c:v>
                      </c:pt>
                      <c:pt idx="29527">
                        <c:v>44832.307893518519</c:v>
                      </c:pt>
                      <c:pt idx="29528">
                        <c:v>44832.307905092595</c:v>
                      </c:pt>
                      <c:pt idx="29529">
                        <c:v>44832.307916666665</c:v>
                      </c:pt>
                      <c:pt idx="29530">
                        <c:v>44832.307928240742</c:v>
                      </c:pt>
                      <c:pt idx="29531">
                        <c:v>44832.307939814818</c:v>
                      </c:pt>
                      <c:pt idx="29532">
                        <c:v>44832.307951388888</c:v>
                      </c:pt>
                      <c:pt idx="29533">
                        <c:v>44832.307962962965</c:v>
                      </c:pt>
                      <c:pt idx="29534">
                        <c:v>44832.307974537034</c:v>
                      </c:pt>
                      <c:pt idx="29535">
                        <c:v>44832.307986111111</c:v>
                      </c:pt>
                      <c:pt idx="29536">
                        <c:v>44832.307997685188</c:v>
                      </c:pt>
                      <c:pt idx="29537">
                        <c:v>44832.308009259257</c:v>
                      </c:pt>
                      <c:pt idx="29538">
                        <c:v>44832.308020833334</c:v>
                      </c:pt>
                      <c:pt idx="29539">
                        <c:v>44832.30804398148</c:v>
                      </c:pt>
                      <c:pt idx="29540">
                        <c:v>44832.308055555557</c:v>
                      </c:pt>
                      <c:pt idx="29541">
                        <c:v>44832.308067129627</c:v>
                      </c:pt>
                      <c:pt idx="29542">
                        <c:v>44832.308078703703</c:v>
                      </c:pt>
                      <c:pt idx="29543">
                        <c:v>44832.30809027778</c:v>
                      </c:pt>
                      <c:pt idx="29544">
                        <c:v>44832.30810185185</c:v>
                      </c:pt>
                      <c:pt idx="29545">
                        <c:v>44832.308113425926</c:v>
                      </c:pt>
                      <c:pt idx="29546">
                        <c:v>44832.308125000003</c:v>
                      </c:pt>
                      <c:pt idx="29547">
                        <c:v>44832.308136574073</c:v>
                      </c:pt>
                      <c:pt idx="29548">
                        <c:v>44832.308148148149</c:v>
                      </c:pt>
                      <c:pt idx="29549">
                        <c:v>44832.308159722219</c:v>
                      </c:pt>
                      <c:pt idx="29550">
                        <c:v>44832.308171296296</c:v>
                      </c:pt>
                      <c:pt idx="29551">
                        <c:v>44832.308182870373</c:v>
                      </c:pt>
                      <c:pt idx="29552">
                        <c:v>44832.308194444442</c:v>
                      </c:pt>
                      <c:pt idx="29553">
                        <c:v>44832.308206018519</c:v>
                      </c:pt>
                      <c:pt idx="29554">
                        <c:v>44832.308217592596</c:v>
                      </c:pt>
                      <c:pt idx="29555">
                        <c:v>44832.308229166665</c:v>
                      </c:pt>
                      <c:pt idx="29556">
                        <c:v>44832.308240740742</c:v>
                      </c:pt>
                      <c:pt idx="29557">
                        <c:v>44832.308252314811</c:v>
                      </c:pt>
                      <c:pt idx="29558">
                        <c:v>44832.308263888888</c:v>
                      </c:pt>
                      <c:pt idx="29559">
                        <c:v>44832.308275462965</c:v>
                      </c:pt>
                      <c:pt idx="29560">
                        <c:v>44832.308287037034</c:v>
                      </c:pt>
                      <c:pt idx="29561">
                        <c:v>44832.308298611111</c:v>
                      </c:pt>
                      <c:pt idx="29562">
                        <c:v>44832.308310185188</c:v>
                      </c:pt>
                      <c:pt idx="29563">
                        <c:v>44832.308321759258</c:v>
                      </c:pt>
                      <c:pt idx="29564">
                        <c:v>44832.308333333334</c:v>
                      </c:pt>
                      <c:pt idx="29565">
                        <c:v>44832.308344907404</c:v>
                      </c:pt>
                      <c:pt idx="29566">
                        <c:v>44832.308356481481</c:v>
                      </c:pt>
                      <c:pt idx="29567">
                        <c:v>44832.308368055557</c:v>
                      </c:pt>
                      <c:pt idx="29568">
                        <c:v>44832.308379629627</c:v>
                      </c:pt>
                      <c:pt idx="29569">
                        <c:v>44832.308391203704</c:v>
                      </c:pt>
                      <c:pt idx="29570">
                        <c:v>44832.30840277778</c:v>
                      </c:pt>
                      <c:pt idx="29571">
                        <c:v>44832.30841435185</c:v>
                      </c:pt>
                      <c:pt idx="29572">
                        <c:v>44832.308425925927</c:v>
                      </c:pt>
                      <c:pt idx="29573">
                        <c:v>44832.308437500003</c:v>
                      </c:pt>
                      <c:pt idx="29574">
                        <c:v>44832.308449074073</c:v>
                      </c:pt>
                      <c:pt idx="29575">
                        <c:v>44832.30846064815</c:v>
                      </c:pt>
                      <c:pt idx="29576">
                        <c:v>44832.308472222219</c:v>
                      </c:pt>
                      <c:pt idx="29577">
                        <c:v>44832.308483796296</c:v>
                      </c:pt>
                      <c:pt idx="29578">
                        <c:v>44832.308495370373</c:v>
                      </c:pt>
                      <c:pt idx="29579">
                        <c:v>44832.308506944442</c:v>
                      </c:pt>
                      <c:pt idx="29580">
                        <c:v>44832.308518518519</c:v>
                      </c:pt>
                      <c:pt idx="29581">
                        <c:v>44832.308530092596</c:v>
                      </c:pt>
                      <c:pt idx="29582">
                        <c:v>44832.308541666665</c:v>
                      </c:pt>
                      <c:pt idx="29583">
                        <c:v>44832.308553240742</c:v>
                      </c:pt>
                      <c:pt idx="29584">
                        <c:v>44832.308564814812</c:v>
                      </c:pt>
                      <c:pt idx="29585">
                        <c:v>44832.308576388888</c:v>
                      </c:pt>
                      <c:pt idx="29586">
                        <c:v>44832.308587962965</c:v>
                      </c:pt>
                      <c:pt idx="29587">
                        <c:v>44832.308599537035</c:v>
                      </c:pt>
                      <c:pt idx="29588">
                        <c:v>44832.308611111112</c:v>
                      </c:pt>
                      <c:pt idx="29589">
                        <c:v>44832.308622685188</c:v>
                      </c:pt>
                      <c:pt idx="29590">
                        <c:v>44832.308634259258</c:v>
                      </c:pt>
                      <c:pt idx="29591">
                        <c:v>44832.308645833335</c:v>
                      </c:pt>
                      <c:pt idx="29592">
                        <c:v>44832.308657407404</c:v>
                      </c:pt>
                      <c:pt idx="29593">
                        <c:v>44832.308668981481</c:v>
                      </c:pt>
                      <c:pt idx="29594">
                        <c:v>44832.308680555558</c:v>
                      </c:pt>
                      <c:pt idx="29595">
                        <c:v>44832.308692129627</c:v>
                      </c:pt>
                      <c:pt idx="29596">
                        <c:v>44832.308703703704</c:v>
                      </c:pt>
                      <c:pt idx="29597">
                        <c:v>44832.308715277781</c:v>
                      </c:pt>
                      <c:pt idx="29598">
                        <c:v>44832.30872685185</c:v>
                      </c:pt>
                      <c:pt idx="29599">
                        <c:v>44832.308738425927</c:v>
                      </c:pt>
                      <c:pt idx="29600">
                        <c:v>44832.308749999997</c:v>
                      </c:pt>
                      <c:pt idx="29601">
                        <c:v>44832.308761574073</c:v>
                      </c:pt>
                      <c:pt idx="29602">
                        <c:v>44832.30877314815</c:v>
                      </c:pt>
                      <c:pt idx="29603">
                        <c:v>44832.30878472222</c:v>
                      </c:pt>
                      <c:pt idx="29604">
                        <c:v>44832.308796296296</c:v>
                      </c:pt>
                      <c:pt idx="29605">
                        <c:v>44832.308807870373</c:v>
                      </c:pt>
                      <c:pt idx="29606">
                        <c:v>44832.308819444443</c:v>
                      </c:pt>
                      <c:pt idx="29607">
                        <c:v>44832.308831018519</c:v>
                      </c:pt>
                      <c:pt idx="29608">
                        <c:v>44832.308842592596</c:v>
                      </c:pt>
                      <c:pt idx="29609">
                        <c:v>44832.308854166666</c:v>
                      </c:pt>
                      <c:pt idx="29610">
                        <c:v>44832.308865740742</c:v>
                      </c:pt>
                      <c:pt idx="29611">
                        <c:v>44832.308877314812</c:v>
                      </c:pt>
                      <c:pt idx="29612">
                        <c:v>44832.308888888889</c:v>
                      </c:pt>
                      <c:pt idx="29613">
                        <c:v>44832.308900462966</c:v>
                      </c:pt>
                      <c:pt idx="29614">
                        <c:v>44832.308912037035</c:v>
                      </c:pt>
                      <c:pt idx="29615">
                        <c:v>44832.308923611112</c:v>
                      </c:pt>
                      <c:pt idx="29616">
                        <c:v>44832.308935185189</c:v>
                      </c:pt>
                      <c:pt idx="29617">
                        <c:v>44832.308946759258</c:v>
                      </c:pt>
                      <c:pt idx="29618">
                        <c:v>44832.308958333335</c:v>
                      </c:pt>
                      <c:pt idx="29619">
                        <c:v>44832.308969907404</c:v>
                      </c:pt>
                      <c:pt idx="29620">
                        <c:v>44832.308981481481</c:v>
                      </c:pt>
                      <c:pt idx="29621">
                        <c:v>44832.308993055558</c:v>
                      </c:pt>
                      <c:pt idx="29622">
                        <c:v>44832.309004629627</c:v>
                      </c:pt>
                      <c:pt idx="29623">
                        <c:v>44832.309016203704</c:v>
                      </c:pt>
                      <c:pt idx="29624">
                        <c:v>44832.309027777781</c:v>
                      </c:pt>
                      <c:pt idx="29625">
                        <c:v>44832.309039351851</c:v>
                      </c:pt>
                      <c:pt idx="29626">
                        <c:v>44832.309050925927</c:v>
                      </c:pt>
                      <c:pt idx="29627">
                        <c:v>44832.309062499997</c:v>
                      </c:pt>
                      <c:pt idx="29628">
                        <c:v>44832.309074074074</c:v>
                      </c:pt>
                      <c:pt idx="29629">
                        <c:v>44832.30908564815</c:v>
                      </c:pt>
                      <c:pt idx="29630">
                        <c:v>44832.30909722222</c:v>
                      </c:pt>
                      <c:pt idx="29631">
                        <c:v>44832.309108796297</c:v>
                      </c:pt>
                      <c:pt idx="29632">
                        <c:v>44832.309120370373</c:v>
                      </c:pt>
                      <c:pt idx="29633">
                        <c:v>44832.309131944443</c:v>
                      </c:pt>
                      <c:pt idx="29634">
                        <c:v>44832.30914351852</c:v>
                      </c:pt>
                      <c:pt idx="29635">
                        <c:v>44832.309155092589</c:v>
                      </c:pt>
                      <c:pt idx="29636">
                        <c:v>44832.309166666666</c:v>
                      </c:pt>
                      <c:pt idx="29637">
                        <c:v>44832.309178240743</c:v>
                      </c:pt>
                      <c:pt idx="29638">
                        <c:v>44832.309189814812</c:v>
                      </c:pt>
                      <c:pt idx="29639">
                        <c:v>44832.309201388889</c:v>
                      </c:pt>
                      <c:pt idx="29640">
                        <c:v>44832.309212962966</c:v>
                      </c:pt>
                      <c:pt idx="29641">
                        <c:v>44832.309224537035</c:v>
                      </c:pt>
                      <c:pt idx="29642">
                        <c:v>44832.309236111112</c:v>
                      </c:pt>
                      <c:pt idx="29643">
                        <c:v>44832.309247685182</c:v>
                      </c:pt>
                      <c:pt idx="29644">
                        <c:v>44832.309259259258</c:v>
                      </c:pt>
                      <c:pt idx="29645">
                        <c:v>44832.309270833335</c:v>
                      </c:pt>
                      <c:pt idx="29646">
                        <c:v>44832.309282407405</c:v>
                      </c:pt>
                      <c:pt idx="29647">
                        <c:v>44832.309293981481</c:v>
                      </c:pt>
                      <c:pt idx="29648">
                        <c:v>44832.309305555558</c:v>
                      </c:pt>
                      <c:pt idx="29649">
                        <c:v>44832.309317129628</c:v>
                      </c:pt>
                      <c:pt idx="29650">
                        <c:v>44832.309328703705</c:v>
                      </c:pt>
                      <c:pt idx="29651">
                        <c:v>44832.309340277781</c:v>
                      </c:pt>
                      <c:pt idx="29652">
                        <c:v>44832.309351851851</c:v>
                      </c:pt>
                      <c:pt idx="29653">
                        <c:v>44832.309363425928</c:v>
                      </c:pt>
                      <c:pt idx="29654">
                        <c:v>44832.309374999997</c:v>
                      </c:pt>
                      <c:pt idx="29655">
                        <c:v>44832.309386574074</c:v>
                      </c:pt>
                      <c:pt idx="29656">
                        <c:v>44832.309398148151</c:v>
                      </c:pt>
                      <c:pt idx="29657">
                        <c:v>44832.30940972222</c:v>
                      </c:pt>
                      <c:pt idx="29658">
                        <c:v>44832.309421296297</c:v>
                      </c:pt>
                      <c:pt idx="29659">
                        <c:v>44832.309432870374</c:v>
                      </c:pt>
                      <c:pt idx="29660">
                        <c:v>44832.309444444443</c:v>
                      </c:pt>
                      <c:pt idx="29661">
                        <c:v>44832.30945601852</c:v>
                      </c:pt>
                      <c:pt idx="29662">
                        <c:v>44832.309467592589</c:v>
                      </c:pt>
                      <c:pt idx="29663">
                        <c:v>44832.309479166666</c:v>
                      </c:pt>
                      <c:pt idx="29664">
                        <c:v>44832.309490740743</c:v>
                      </c:pt>
                      <c:pt idx="29665">
                        <c:v>44832.309502314813</c:v>
                      </c:pt>
                      <c:pt idx="29666">
                        <c:v>44832.309513888889</c:v>
                      </c:pt>
                      <c:pt idx="29667">
                        <c:v>44832.309525462966</c:v>
                      </c:pt>
                      <c:pt idx="29668">
                        <c:v>44832.309537037036</c:v>
                      </c:pt>
                      <c:pt idx="29669">
                        <c:v>44832.309548611112</c:v>
                      </c:pt>
                      <c:pt idx="29670">
                        <c:v>44832.309560185182</c:v>
                      </c:pt>
                      <c:pt idx="29671">
                        <c:v>44832.309571759259</c:v>
                      </c:pt>
                      <c:pt idx="29672">
                        <c:v>44832.309583333335</c:v>
                      </c:pt>
                      <c:pt idx="29673">
                        <c:v>44832.309594907405</c:v>
                      </c:pt>
                      <c:pt idx="29674">
                        <c:v>44832.309606481482</c:v>
                      </c:pt>
                      <c:pt idx="29675">
                        <c:v>44832.309618055559</c:v>
                      </c:pt>
                      <c:pt idx="29676">
                        <c:v>44832.309629629628</c:v>
                      </c:pt>
                      <c:pt idx="29677">
                        <c:v>44832.309641203705</c:v>
                      </c:pt>
                      <c:pt idx="29678">
                        <c:v>44832.309652777774</c:v>
                      </c:pt>
                      <c:pt idx="29679">
                        <c:v>44832.309664351851</c:v>
                      </c:pt>
                      <c:pt idx="29680">
                        <c:v>44832.309675925928</c:v>
                      </c:pt>
                      <c:pt idx="29681">
                        <c:v>44832.309687499997</c:v>
                      </c:pt>
                      <c:pt idx="29682">
                        <c:v>44832.309699074074</c:v>
                      </c:pt>
                      <c:pt idx="29683">
                        <c:v>44832.309710648151</c:v>
                      </c:pt>
                      <c:pt idx="29684">
                        <c:v>44832.30972222222</c:v>
                      </c:pt>
                      <c:pt idx="29685">
                        <c:v>44832.309733796297</c:v>
                      </c:pt>
                      <c:pt idx="29686">
                        <c:v>44832.309745370374</c:v>
                      </c:pt>
                      <c:pt idx="29687">
                        <c:v>44832.309756944444</c:v>
                      </c:pt>
                      <c:pt idx="29688">
                        <c:v>44832.30976851852</c:v>
                      </c:pt>
                      <c:pt idx="29689">
                        <c:v>44832.30978009259</c:v>
                      </c:pt>
                      <c:pt idx="29690">
                        <c:v>44832.309791666667</c:v>
                      </c:pt>
                      <c:pt idx="29691">
                        <c:v>44832.309803240743</c:v>
                      </c:pt>
                      <c:pt idx="29692">
                        <c:v>44832.309814814813</c:v>
                      </c:pt>
                      <c:pt idx="29693">
                        <c:v>44832.30982638889</c:v>
                      </c:pt>
                      <c:pt idx="29694">
                        <c:v>44832.309837962966</c:v>
                      </c:pt>
                      <c:pt idx="29695">
                        <c:v>44832.309849537036</c:v>
                      </c:pt>
                      <c:pt idx="29696">
                        <c:v>44832.309861111113</c:v>
                      </c:pt>
                      <c:pt idx="29697">
                        <c:v>44832.309872685182</c:v>
                      </c:pt>
                      <c:pt idx="29698">
                        <c:v>44832.309884259259</c:v>
                      </c:pt>
                      <c:pt idx="29699">
                        <c:v>44832.309895833336</c:v>
                      </c:pt>
                      <c:pt idx="29700">
                        <c:v>44832.309907407405</c:v>
                      </c:pt>
                      <c:pt idx="29701">
                        <c:v>44832.309918981482</c:v>
                      </c:pt>
                      <c:pt idx="29702">
                        <c:v>44832.309930555559</c:v>
                      </c:pt>
                      <c:pt idx="29703">
                        <c:v>44832.309942129628</c:v>
                      </c:pt>
                      <c:pt idx="29704">
                        <c:v>44832.309953703705</c:v>
                      </c:pt>
                      <c:pt idx="29705">
                        <c:v>44832.309965277775</c:v>
                      </c:pt>
                      <c:pt idx="29706">
                        <c:v>44832.309976851851</c:v>
                      </c:pt>
                      <c:pt idx="29707">
                        <c:v>44832.309988425928</c:v>
                      </c:pt>
                      <c:pt idx="29708">
                        <c:v>44832.31</c:v>
                      </c:pt>
                      <c:pt idx="29709">
                        <c:v>44832.310011574074</c:v>
                      </c:pt>
                      <c:pt idx="29710">
                        <c:v>44832.310034722221</c:v>
                      </c:pt>
                      <c:pt idx="29711">
                        <c:v>44832.310046296298</c:v>
                      </c:pt>
                      <c:pt idx="29712">
                        <c:v>44832.310057870367</c:v>
                      </c:pt>
                      <c:pt idx="29713">
                        <c:v>44832.310069444444</c:v>
                      </c:pt>
                      <c:pt idx="29714">
                        <c:v>44832.310081018521</c:v>
                      </c:pt>
                      <c:pt idx="29715">
                        <c:v>44832.31009259259</c:v>
                      </c:pt>
                      <c:pt idx="29716">
                        <c:v>44832.310104166667</c:v>
                      </c:pt>
                      <c:pt idx="29717">
                        <c:v>44832.310115740744</c:v>
                      </c:pt>
                      <c:pt idx="29718">
                        <c:v>44832.310127314813</c:v>
                      </c:pt>
                      <c:pt idx="29719">
                        <c:v>44832.31013888889</c:v>
                      </c:pt>
                      <c:pt idx="29720">
                        <c:v>44832.310150462959</c:v>
                      </c:pt>
                      <c:pt idx="29721">
                        <c:v>44832.310162037036</c:v>
                      </c:pt>
                      <c:pt idx="29722">
                        <c:v>44832.310173611113</c:v>
                      </c:pt>
                      <c:pt idx="29723">
                        <c:v>44832.310185185182</c:v>
                      </c:pt>
                      <c:pt idx="29724">
                        <c:v>44832.310196759259</c:v>
                      </c:pt>
                      <c:pt idx="29725">
                        <c:v>44832.310208333336</c:v>
                      </c:pt>
                      <c:pt idx="29726">
                        <c:v>44832.310219907406</c:v>
                      </c:pt>
                      <c:pt idx="29727">
                        <c:v>44832.310231481482</c:v>
                      </c:pt>
                      <c:pt idx="29728">
                        <c:v>44832.310243055559</c:v>
                      </c:pt>
                      <c:pt idx="29729">
                        <c:v>44832.310254629629</c:v>
                      </c:pt>
                      <c:pt idx="29730">
                        <c:v>44832.310266203705</c:v>
                      </c:pt>
                      <c:pt idx="29731">
                        <c:v>44832.310277777775</c:v>
                      </c:pt>
                      <c:pt idx="29732">
                        <c:v>44832.310289351852</c:v>
                      </c:pt>
                      <c:pt idx="29733">
                        <c:v>44832.310300925928</c:v>
                      </c:pt>
                      <c:pt idx="29734">
                        <c:v>44832.310312499998</c:v>
                      </c:pt>
                      <c:pt idx="29735">
                        <c:v>44832.310324074075</c:v>
                      </c:pt>
                      <c:pt idx="29736">
                        <c:v>44832.310335648152</c:v>
                      </c:pt>
                      <c:pt idx="29737">
                        <c:v>44832.310347222221</c:v>
                      </c:pt>
                      <c:pt idx="29738">
                        <c:v>44832.310358796298</c:v>
                      </c:pt>
                      <c:pt idx="29739">
                        <c:v>44832.310370370367</c:v>
                      </c:pt>
                      <c:pt idx="29740">
                        <c:v>44832.310381944444</c:v>
                      </c:pt>
                      <c:pt idx="29741">
                        <c:v>44832.310393518521</c:v>
                      </c:pt>
                      <c:pt idx="29742">
                        <c:v>44832.31040509259</c:v>
                      </c:pt>
                      <c:pt idx="29743">
                        <c:v>44832.310416666667</c:v>
                      </c:pt>
                      <c:pt idx="29744">
                        <c:v>44832.310428240744</c:v>
                      </c:pt>
                      <c:pt idx="29745">
                        <c:v>44832.310439814813</c:v>
                      </c:pt>
                      <c:pt idx="29746">
                        <c:v>44832.31045138889</c:v>
                      </c:pt>
                      <c:pt idx="29747">
                        <c:v>44832.31046296296</c:v>
                      </c:pt>
                      <c:pt idx="29748">
                        <c:v>44832.310474537036</c:v>
                      </c:pt>
                      <c:pt idx="29749">
                        <c:v>44832.310486111113</c:v>
                      </c:pt>
                      <c:pt idx="29750">
                        <c:v>44832.310497685183</c:v>
                      </c:pt>
                      <c:pt idx="29751">
                        <c:v>44832.31050925926</c:v>
                      </c:pt>
                      <c:pt idx="29752">
                        <c:v>44832.310520833336</c:v>
                      </c:pt>
                      <c:pt idx="29753">
                        <c:v>44832.310532407406</c:v>
                      </c:pt>
                      <c:pt idx="29754">
                        <c:v>44832.310543981483</c:v>
                      </c:pt>
                      <c:pt idx="29755">
                        <c:v>44832.310555555552</c:v>
                      </c:pt>
                      <c:pt idx="29756">
                        <c:v>44832.310567129629</c:v>
                      </c:pt>
                      <c:pt idx="29757">
                        <c:v>44832.310578703706</c:v>
                      </c:pt>
                      <c:pt idx="29758">
                        <c:v>44832.310590277775</c:v>
                      </c:pt>
                      <c:pt idx="29759">
                        <c:v>44832.310601851852</c:v>
                      </c:pt>
                      <c:pt idx="29760">
                        <c:v>44832.310613425929</c:v>
                      </c:pt>
                      <c:pt idx="29761">
                        <c:v>44832.310624999998</c:v>
                      </c:pt>
                      <c:pt idx="29762">
                        <c:v>44832.310636574075</c:v>
                      </c:pt>
                      <c:pt idx="29763">
                        <c:v>44832.310648148145</c:v>
                      </c:pt>
                      <c:pt idx="29764">
                        <c:v>44832.310659722221</c:v>
                      </c:pt>
                      <c:pt idx="29765">
                        <c:v>44832.310671296298</c:v>
                      </c:pt>
                      <c:pt idx="29766">
                        <c:v>44832.310682870368</c:v>
                      </c:pt>
                      <c:pt idx="29767">
                        <c:v>44832.310694444444</c:v>
                      </c:pt>
                      <c:pt idx="29768">
                        <c:v>44832.310706018521</c:v>
                      </c:pt>
                      <c:pt idx="29769">
                        <c:v>44832.310717592591</c:v>
                      </c:pt>
                      <c:pt idx="29770">
                        <c:v>44832.310729166667</c:v>
                      </c:pt>
                      <c:pt idx="29771">
                        <c:v>44832.310740740744</c:v>
                      </c:pt>
                      <c:pt idx="29772">
                        <c:v>44832.310752314814</c:v>
                      </c:pt>
                      <c:pt idx="29773">
                        <c:v>44832.310763888891</c:v>
                      </c:pt>
                      <c:pt idx="29774">
                        <c:v>44832.31077546296</c:v>
                      </c:pt>
                      <c:pt idx="29775">
                        <c:v>44832.310787037037</c:v>
                      </c:pt>
                      <c:pt idx="29776">
                        <c:v>44832.310798611114</c:v>
                      </c:pt>
                      <c:pt idx="29777">
                        <c:v>44832.310810185183</c:v>
                      </c:pt>
                      <c:pt idx="29778">
                        <c:v>44832.31082175926</c:v>
                      </c:pt>
                      <c:pt idx="29779">
                        <c:v>44832.310833333337</c:v>
                      </c:pt>
                      <c:pt idx="29780">
                        <c:v>44832.310844907406</c:v>
                      </c:pt>
                      <c:pt idx="29781">
                        <c:v>44832.310856481483</c:v>
                      </c:pt>
                      <c:pt idx="29782">
                        <c:v>44832.310868055552</c:v>
                      </c:pt>
                      <c:pt idx="29783">
                        <c:v>44832.310879629629</c:v>
                      </c:pt>
                      <c:pt idx="29784">
                        <c:v>44832.310891203706</c:v>
                      </c:pt>
                      <c:pt idx="29785">
                        <c:v>44832.310902777775</c:v>
                      </c:pt>
                      <c:pt idx="29786">
                        <c:v>44832.310914351852</c:v>
                      </c:pt>
                      <c:pt idx="29787">
                        <c:v>44832.310925925929</c:v>
                      </c:pt>
                      <c:pt idx="29788">
                        <c:v>44832.310937499999</c:v>
                      </c:pt>
                      <c:pt idx="29789">
                        <c:v>44832.310949074075</c:v>
                      </c:pt>
                      <c:pt idx="29790">
                        <c:v>44832.310960648145</c:v>
                      </c:pt>
                      <c:pt idx="29791">
                        <c:v>44832.310972222222</c:v>
                      </c:pt>
                      <c:pt idx="29792">
                        <c:v>44832.310983796298</c:v>
                      </c:pt>
                      <c:pt idx="29793">
                        <c:v>44832.310995370368</c:v>
                      </c:pt>
                      <c:pt idx="29794">
                        <c:v>44832.311006944445</c:v>
                      </c:pt>
                      <c:pt idx="29795">
                        <c:v>44832.311018518521</c:v>
                      </c:pt>
                      <c:pt idx="29796">
                        <c:v>44832.311030092591</c:v>
                      </c:pt>
                      <c:pt idx="29797">
                        <c:v>44832.311041666668</c:v>
                      </c:pt>
                      <c:pt idx="29798">
                        <c:v>44832.311053240737</c:v>
                      </c:pt>
                      <c:pt idx="29799">
                        <c:v>44832.311064814814</c:v>
                      </c:pt>
                      <c:pt idx="29800">
                        <c:v>44832.311076388891</c:v>
                      </c:pt>
                      <c:pt idx="29801">
                        <c:v>44832.31108796296</c:v>
                      </c:pt>
                      <c:pt idx="29802">
                        <c:v>44832.311099537037</c:v>
                      </c:pt>
                      <c:pt idx="29803">
                        <c:v>44832.311111111114</c:v>
                      </c:pt>
                      <c:pt idx="29804">
                        <c:v>44832.311122685183</c:v>
                      </c:pt>
                      <c:pt idx="29805">
                        <c:v>44832.31113425926</c:v>
                      </c:pt>
                      <c:pt idx="29806">
                        <c:v>44832.311145833337</c:v>
                      </c:pt>
                      <c:pt idx="29807">
                        <c:v>44832.311157407406</c:v>
                      </c:pt>
                      <c:pt idx="29808">
                        <c:v>44832.311168981483</c:v>
                      </c:pt>
                      <c:pt idx="29809">
                        <c:v>44832.311180555553</c:v>
                      </c:pt>
                      <c:pt idx="29810">
                        <c:v>44832.311192129629</c:v>
                      </c:pt>
                      <c:pt idx="29811">
                        <c:v>44832.311203703706</c:v>
                      </c:pt>
                      <c:pt idx="29812">
                        <c:v>44832.311215277776</c:v>
                      </c:pt>
                      <c:pt idx="29813">
                        <c:v>44832.311226851853</c:v>
                      </c:pt>
                      <c:pt idx="29814">
                        <c:v>44832.311238425929</c:v>
                      </c:pt>
                      <c:pt idx="29815">
                        <c:v>44832.311249999999</c:v>
                      </c:pt>
                      <c:pt idx="29816">
                        <c:v>44832.311261574076</c:v>
                      </c:pt>
                      <c:pt idx="29817">
                        <c:v>44832.311273148145</c:v>
                      </c:pt>
                      <c:pt idx="29818">
                        <c:v>44832.311284722222</c:v>
                      </c:pt>
                      <c:pt idx="29819">
                        <c:v>44832.311296296299</c:v>
                      </c:pt>
                      <c:pt idx="29820">
                        <c:v>44832.311307870368</c:v>
                      </c:pt>
                      <c:pt idx="29821">
                        <c:v>44832.311319444445</c:v>
                      </c:pt>
                      <c:pt idx="29822">
                        <c:v>44832.311331018522</c:v>
                      </c:pt>
                      <c:pt idx="29823">
                        <c:v>44832.311342592591</c:v>
                      </c:pt>
                      <c:pt idx="29824">
                        <c:v>44832.311354166668</c:v>
                      </c:pt>
                      <c:pt idx="29825">
                        <c:v>44832.311365740738</c:v>
                      </c:pt>
                      <c:pt idx="29826">
                        <c:v>44832.311377314814</c:v>
                      </c:pt>
                      <c:pt idx="29827">
                        <c:v>44832.311388888891</c:v>
                      </c:pt>
                      <c:pt idx="29828">
                        <c:v>44832.311400462961</c:v>
                      </c:pt>
                      <c:pt idx="29829">
                        <c:v>44832.311412037037</c:v>
                      </c:pt>
                      <c:pt idx="29830">
                        <c:v>44832.311423611114</c:v>
                      </c:pt>
                      <c:pt idx="29831">
                        <c:v>44832.311435185184</c:v>
                      </c:pt>
                      <c:pt idx="29832">
                        <c:v>44832.31144675926</c:v>
                      </c:pt>
                      <c:pt idx="29833">
                        <c:v>44832.31145833333</c:v>
                      </c:pt>
                      <c:pt idx="29834">
                        <c:v>44832.311469907407</c:v>
                      </c:pt>
                      <c:pt idx="29835">
                        <c:v>44832.311481481483</c:v>
                      </c:pt>
                      <c:pt idx="29836">
                        <c:v>44832.311493055553</c:v>
                      </c:pt>
                      <c:pt idx="29837">
                        <c:v>44832.31150462963</c:v>
                      </c:pt>
                      <c:pt idx="29838">
                        <c:v>44832.311516203707</c:v>
                      </c:pt>
                      <c:pt idx="29839">
                        <c:v>44832.311527777776</c:v>
                      </c:pt>
                      <c:pt idx="29840">
                        <c:v>44832.311539351853</c:v>
                      </c:pt>
                      <c:pt idx="29841">
                        <c:v>44832.311550925922</c:v>
                      </c:pt>
                      <c:pt idx="29842">
                        <c:v>44832.311562499999</c:v>
                      </c:pt>
                      <c:pt idx="29843">
                        <c:v>44832.311574074076</c:v>
                      </c:pt>
                      <c:pt idx="29844">
                        <c:v>44832.311585648145</c:v>
                      </c:pt>
                      <c:pt idx="29845">
                        <c:v>44832.311597222222</c:v>
                      </c:pt>
                      <c:pt idx="29846">
                        <c:v>44832.311608796299</c:v>
                      </c:pt>
                      <c:pt idx="29847">
                        <c:v>44832.311620370368</c:v>
                      </c:pt>
                      <c:pt idx="29848">
                        <c:v>44832.311631944445</c:v>
                      </c:pt>
                      <c:pt idx="29849">
                        <c:v>44832.311643518522</c:v>
                      </c:pt>
                      <c:pt idx="29850">
                        <c:v>44832.311655092592</c:v>
                      </c:pt>
                      <c:pt idx="29851">
                        <c:v>44832.311666666668</c:v>
                      </c:pt>
                      <c:pt idx="29852">
                        <c:v>44832.311678240738</c:v>
                      </c:pt>
                      <c:pt idx="29853">
                        <c:v>44832.311689814815</c:v>
                      </c:pt>
                      <c:pt idx="29854">
                        <c:v>44832.311701388891</c:v>
                      </c:pt>
                      <c:pt idx="29855">
                        <c:v>44832.311712962961</c:v>
                      </c:pt>
                      <c:pt idx="29856">
                        <c:v>44832.311724537038</c:v>
                      </c:pt>
                      <c:pt idx="29857">
                        <c:v>44832.311736111114</c:v>
                      </c:pt>
                      <c:pt idx="29858">
                        <c:v>44832.311747685184</c:v>
                      </c:pt>
                      <c:pt idx="29859">
                        <c:v>44832.311759259261</c:v>
                      </c:pt>
                      <c:pt idx="29860">
                        <c:v>44832.31177083333</c:v>
                      </c:pt>
                      <c:pt idx="29861">
                        <c:v>44832.311782407407</c:v>
                      </c:pt>
                      <c:pt idx="29862">
                        <c:v>44832.311793981484</c:v>
                      </c:pt>
                      <c:pt idx="29863">
                        <c:v>44832.311805555553</c:v>
                      </c:pt>
                      <c:pt idx="29864">
                        <c:v>44832.31181712963</c:v>
                      </c:pt>
                      <c:pt idx="29865">
                        <c:v>44832.311828703707</c:v>
                      </c:pt>
                      <c:pt idx="29866">
                        <c:v>44832.311840277776</c:v>
                      </c:pt>
                      <c:pt idx="29867">
                        <c:v>44832.311851851853</c:v>
                      </c:pt>
                      <c:pt idx="29868">
                        <c:v>44832.311863425923</c:v>
                      </c:pt>
                      <c:pt idx="29869">
                        <c:v>44832.311874999999</c:v>
                      </c:pt>
                      <c:pt idx="29870">
                        <c:v>44832.311886574076</c:v>
                      </c:pt>
                      <c:pt idx="29871">
                        <c:v>44832.311898148146</c:v>
                      </c:pt>
                      <c:pt idx="29872">
                        <c:v>44832.311909722222</c:v>
                      </c:pt>
                      <c:pt idx="29873">
                        <c:v>44832.311921296299</c:v>
                      </c:pt>
                      <c:pt idx="29874">
                        <c:v>44832.311932870369</c:v>
                      </c:pt>
                      <c:pt idx="29875">
                        <c:v>44832.311944444446</c:v>
                      </c:pt>
                      <c:pt idx="29876">
                        <c:v>44832.311956018515</c:v>
                      </c:pt>
                      <c:pt idx="29877">
                        <c:v>44832.311967592592</c:v>
                      </c:pt>
                      <c:pt idx="29878">
                        <c:v>44832.311979166669</c:v>
                      </c:pt>
                      <c:pt idx="29879">
                        <c:v>44832.311990740738</c:v>
                      </c:pt>
                      <c:pt idx="29880">
                        <c:v>44832.312002314815</c:v>
                      </c:pt>
                      <c:pt idx="29881">
                        <c:v>44832.312013888892</c:v>
                      </c:pt>
                      <c:pt idx="29882">
                        <c:v>44832.312037037038</c:v>
                      </c:pt>
                      <c:pt idx="29883">
                        <c:v>44832.312048611115</c:v>
                      </c:pt>
                      <c:pt idx="29884">
                        <c:v>44832.312060185184</c:v>
                      </c:pt>
                      <c:pt idx="29885">
                        <c:v>44832.312071759261</c:v>
                      </c:pt>
                      <c:pt idx="29886">
                        <c:v>44832.312083333331</c:v>
                      </c:pt>
                      <c:pt idx="29887">
                        <c:v>44832.312094907407</c:v>
                      </c:pt>
                      <c:pt idx="29888">
                        <c:v>44832.312106481484</c:v>
                      </c:pt>
                      <c:pt idx="29889">
                        <c:v>44832.312118055554</c:v>
                      </c:pt>
                      <c:pt idx="29890">
                        <c:v>44832.31212962963</c:v>
                      </c:pt>
                      <c:pt idx="29891">
                        <c:v>44832.312141203707</c:v>
                      </c:pt>
                      <c:pt idx="29892">
                        <c:v>44832.312152777777</c:v>
                      </c:pt>
                      <c:pt idx="29893">
                        <c:v>44832.312164351853</c:v>
                      </c:pt>
                      <c:pt idx="29894">
                        <c:v>44832.312175925923</c:v>
                      </c:pt>
                      <c:pt idx="29895">
                        <c:v>44832.3121875</c:v>
                      </c:pt>
                      <c:pt idx="29896">
                        <c:v>44832.312199074076</c:v>
                      </c:pt>
                      <c:pt idx="29897">
                        <c:v>44832.312210648146</c:v>
                      </c:pt>
                      <c:pt idx="29898">
                        <c:v>44832.312222222223</c:v>
                      </c:pt>
                      <c:pt idx="29899">
                        <c:v>44832.3122337963</c:v>
                      </c:pt>
                      <c:pt idx="29900">
                        <c:v>44832.312245370369</c:v>
                      </c:pt>
                      <c:pt idx="29901">
                        <c:v>44832.312256944446</c:v>
                      </c:pt>
                      <c:pt idx="29902">
                        <c:v>44832.312268518515</c:v>
                      </c:pt>
                      <c:pt idx="29903">
                        <c:v>44832.312280092592</c:v>
                      </c:pt>
                      <c:pt idx="29904">
                        <c:v>44832.312291666669</c:v>
                      </c:pt>
                      <c:pt idx="29905">
                        <c:v>44832.312303240738</c:v>
                      </c:pt>
                      <c:pt idx="29906">
                        <c:v>44832.312314814815</c:v>
                      </c:pt>
                      <c:pt idx="29907">
                        <c:v>44832.312326388892</c:v>
                      </c:pt>
                      <c:pt idx="29908">
                        <c:v>44832.312337962961</c:v>
                      </c:pt>
                      <c:pt idx="29909">
                        <c:v>44832.312349537038</c:v>
                      </c:pt>
                      <c:pt idx="29910">
                        <c:v>44832.312361111108</c:v>
                      </c:pt>
                      <c:pt idx="29911">
                        <c:v>44832.312372685185</c:v>
                      </c:pt>
                      <c:pt idx="29912">
                        <c:v>44832.312384259261</c:v>
                      </c:pt>
                      <c:pt idx="29913">
                        <c:v>44832.312395833331</c:v>
                      </c:pt>
                      <c:pt idx="29914">
                        <c:v>44832.312407407408</c:v>
                      </c:pt>
                      <c:pt idx="29915">
                        <c:v>44832.312418981484</c:v>
                      </c:pt>
                      <c:pt idx="29916">
                        <c:v>44832.312430555554</c:v>
                      </c:pt>
                      <c:pt idx="29917">
                        <c:v>44832.312442129631</c:v>
                      </c:pt>
                      <c:pt idx="29918">
                        <c:v>44832.3124537037</c:v>
                      </c:pt>
                      <c:pt idx="29919">
                        <c:v>44832.312465277777</c:v>
                      </c:pt>
                      <c:pt idx="29920">
                        <c:v>44832.312476851854</c:v>
                      </c:pt>
                      <c:pt idx="29921">
                        <c:v>44832.312488425923</c:v>
                      </c:pt>
                      <c:pt idx="29922">
                        <c:v>44832.3125</c:v>
                      </c:pt>
                      <c:pt idx="29923">
                        <c:v>44832.312511574077</c:v>
                      </c:pt>
                      <c:pt idx="29924">
                        <c:v>44832.312523148146</c:v>
                      </c:pt>
                      <c:pt idx="29925">
                        <c:v>44832.312534722223</c:v>
                      </c:pt>
                      <c:pt idx="29926">
                        <c:v>44832.3125462963</c:v>
                      </c:pt>
                      <c:pt idx="29927">
                        <c:v>44832.312557870369</c:v>
                      </c:pt>
                      <c:pt idx="29928">
                        <c:v>44832.312569444446</c:v>
                      </c:pt>
                      <c:pt idx="29929">
                        <c:v>44832.312581018516</c:v>
                      </c:pt>
                      <c:pt idx="29930">
                        <c:v>44832.312592592592</c:v>
                      </c:pt>
                      <c:pt idx="29931">
                        <c:v>44832.312604166669</c:v>
                      </c:pt>
                      <c:pt idx="29932">
                        <c:v>44832.312615740739</c:v>
                      </c:pt>
                      <c:pt idx="29933">
                        <c:v>44832.312627314815</c:v>
                      </c:pt>
                      <c:pt idx="29934">
                        <c:v>44832.312638888892</c:v>
                      </c:pt>
                      <c:pt idx="29935">
                        <c:v>44832.312650462962</c:v>
                      </c:pt>
                      <c:pt idx="29936">
                        <c:v>44832.312662037039</c:v>
                      </c:pt>
                      <c:pt idx="29937">
                        <c:v>44832.312673611108</c:v>
                      </c:pt>
                      <c:pt idx="29938">
                        <c:v>44832.312685185185</c:v>
                      </c:pt>
                      <c:pt idx="29939">
                        <c:v>44832.312696759262</c:v>
                      </c:pt>
                      <c:pt idx="29940">
                        <c:v>44832.312708333331</c:v>
                      </c:pt>
                      <c:pt idx="29941">
                        <c:v>44832.312719907408</c:v>
                      </c:pt>
                      <c:pt idx="29942">
                        <c:v>44832.312731481485</c:v>
                      </c:pt>
                      <c:pt idx="29943">
                        <c:v>44832.312743055554</c:v>
                      </c:pt>
                      <c:pt idx="29944">
                        <c:v>44832.312754629631</c:v>
                      </c:pt>
                      <c:pt idx="29945">
                        <c:v>44832.3127662037</c:v>
                      </c:pt>
                      <c:pt idx="29946">
                        <c:v>44832.312777777777</c:v>
                      </c:pt>
                      <c:pt idx="29947">
                        <c:v>44832.312789351854</c:v>
                      </c:pt>
                      <c:pt idx="29948">
                        <c:v>44832.312800925924</c:v>
                      </c:pt>
                      <c:pt idx="29949">
                        <c:v>44832.3128125</c:v>
                      </c:pt>
                      <c:pt idx="29950">
                        <c:v>44832.312824074077</c:v>
                      </c:pt>
                      <c:pt idx="29951">
                        <c:v>44832.312835648147</c:v>
                      </c:pt>
                      <c:pt idx="29952">
                        <c:v>44832.312847222223</c:v>
                      </c:pt>
                      <c:pt idx="29953">
                        <c:v>44832.312858796293</c:v>
                      </c:pt>
                      <c:pt idx="29954">
                        <c:v>44832.31287037037</c:v>
                      </c:pt>
                      <c:pt idx="29955">
                        <c:v>44832.312881944446</c:v>
                      </c:pt>
                      <c:pt idx="29956">
                        <c:v>44832.312893518516</c:v>
                      </c:pt>
                      <c:pt idx="29957">
                        <c:v>44832.312905092593</c:v>
                      </c:pt>
                      <c:pt idx="29958">
                        <c:v>44832.312916666669</c:v>
                      </c:pt>
                      <c:pt idx="29959">
                        <c:v>44832.312928240739</c:v>
                      </c:pt>
                      <c:pt idx="29960">
                        <c:v>44832.312939814816</c:v>
                      </c:pt>
                      <c:pt idx="29961">
                        <c:v>44832.312951388885</c:v>
                      </c:pt>
                      <c:pt idx="29962">
                        <c:v>44832.312962962962</c:v>
                      </c:pt>
                      <c:pt idx="29963">
                        <c:v>44832.312974537039</c:v>
                      </c:pt>
                      <c:pt idx="29964">
                        <c:v>44832.312986111108</c:v>
                      </c:pt>
                      <c:pt idx="29965">
                        <c:v>44832.312997685185</c:v>
                      </c:pt>
                      <c:pt idx="29966">
                        <c:v>44832.313009259262</c:v>
                      </c:pt>
                      <c:pt idx="29967">
                        <c:v>44832.313020833331</c:v>
                      </c:pt>
                      <c:pt idx="29968">
                        <c:v>44832.313032407408</c:v>
                      </c:pt>
                      <c:pt idx="29969">
                        <c:v>44832.313043981485</c:v>
                      </c:pt>
                      <c:pt idx="29970">
                        <c:v>44832.313055555554</c:v>
                      </c:pt>
                      <c:pt idx="29971">
                        <c:v>44832.313067129631</c:v>
                      </c:pt>
                      <c:pt idx="29972">
                        <c:v>44832.313078703701</c:v>
                      </c:pt>
                      <c:pt idx="29973">
                        <c:v>44832.313090277778</c:v>
                      </c:pt>
                      <c:pt idx="29974">
                        <c:v>44832.313101851854</c:v>
                      </c:pt>
                      <c:pt idx="29975">
                        <c:v>44832.313113425924</c:v>
                      </c:pt>
                      <c:pt idx="29976">
                        <c:v>44832.313125000001</c:v>
                      </c:pt>
                      <c:pt idx="29977">
                        <c:v>44832.313136574077</c:v>
                      </c:pt>
                      <c:pt idx="29978">
                        <c:v>44832.313148148147</c:v>
                      </c:pt>
                      <c:pt idx="29979">
                        <c:v>44832.313159722224</c:v>
                      </c:pt>
                      <c:pt idx="29980">
                        <c:v>44832.313171296293</c:v>
                      </c:pt>
                      <c:pt idx="29981">
                        <c:v>44832.31318287037</c:v>
                      </c:pt>
                      <c:pt idx="29982">
                        <c:v>44832.313194444447</c:v>
                      </c:pt>
                      <c:pt idx="29983">
                        <c:v>44832.313206018516</c:v>
                      </c:pt>
                      <c:pt idx="29984">
                        <c:v>44832.313217592593</c:v>
                      </c:pt>
                      <c:pt idx="29985">
                        <c:v>44832.31322916667</c:v>
                      </c:pt>
                      <c:pt idx="29986">
                        <c:v>44832.313240740739</c:v>
                      </c:pt>
                      <c:pt idx="29987">
                        <c:v>44832.313252314816</c:v>
                      </c:pt>
                      <c:pt idx="29988">
                        <c:v>44832.313263888886</c:v>
                      </c:pt>
                      <c:pt idx="29989">
                        <c:v>44832.313275462962</c:v>
                      </c:pt>
                      <c:pt idx="29990">
                        <c:v>44832.313287037039</c:v>
                      </c:pt>
                      <c:pt idx="29991">
                        <c:v>44832.313298611109</c:v>
                      </c:pt>
                      <c:pt idx="29992">
                        <c:v>44832.313310185185</c:v>
                      </c:pt>
                      <c:pt idx="29993">
                        <c:v>44832.313321759262</c:v>
                      </c:pt>
                      <c:pt idx="29994">
                        <c:v>44832.313333333332</c:v>
                      </c:pt>
                      <c:pt idx="29995">
                        <c:v>44832.313344907408</c:v>
                      </c:pt>
                      <c:pt idx="29996">
                        <c:v>44832.313356481478</c:v>
                      </c:pt>
                      <c:pt idx="29997">
                        <c:v>44832.313368055555</c:v>
                      </c:pt>
                      <c:pt idx="29998">
                        <c:v>44832.313379629632</c:v>
                      </c:pt>
                      <c:pt idx="29999">
                        <c:v>44832.313391203701</c:v>
                      </c:pt>
                      <c:pt idx="30000">
                        <c:v>44832.313402777778</c:v>
                      </c:pt>
                      <c:pt idx="30001">
                        <c:v>44832.313414351855</c:v>
                      </c:pt>
                      <c:pt idx="30002">
                        <c:v>44832.313425925924</c:v>
                      </c:pt>
                      <c:pt idx="30003">
                        <c:v>44832.313437500001</c:v>
                      </c:pt>
                      <c:pt idx="30004">
                        <c:v>44832.313449074078</c:v>
                      </c:pt>
                      <c:pt idx="30005">
                        <c:v>44832.313460648147</c:v>
                      </c:pt>
                      <c:pt idx="30006">
                        <c:v>44832.313472222224</c:v>
                      </c:pt>
                      <c:pt idx="30007">
                        <c:v>44832.313483796293</c:v>
                      </c:pt>
                      <c:pt idx="30008">
                        <c:v>44832.31349537037</c:v>
                      </c:pt>
                      <c:pt idx="30009">
                        <c:v>44832.313506944447</c:v>
                      </c:pt>
                      <c:pt idx="30010">
                        <c:v>44832.313518518517</c:v>
                      </c:pt>
                      <c:pt idx="30011">
                        <c:v>44832.313530092593</c:v>
                      </c:pt>
                      <c:pt idx="30012">
                        <c:v>44832.31354166667</c:v>
                      </c:pt>
                      <c:pt idx="30013">
                        <c:v>44832.31355324074</c:v>
                      </c:pt>
                      <c:pt idx="30014">
                        <c:v>44832.313564814816</c:v>
                      </c:pt>
                      <c:pt idx="30015">
                        <c:v>44832.313576388886</c:v>
                      </c:pt>
                      <c:pt idx="30016">
                        <c:v>44832.313587962963</c:v>
                      </c:pt>
                      <c:pt idx="30017">
                        <c:v>44832.313599537039</c:v>
                      </c:pt>
                      <c:pt idx="30018">
                        <c:v>44832.313611111109</c:v>
                      </c:pt>
                      <c:pt idx="30019">
                        <c:v>44832.313622685186</c:v>
                      </c:pt>
                      <c:pt idx="30020">
                        <c:v>44832.313634259262</c:v>
                      </c:pt>
                      <c:pt idx="30021">
                        <c:v>44832.313645833332</c:v>
                      </c:pt>
                      <c:pt idx="30022">
                        <c:v>44832.313657407409</c:v>
                      </c:pt>
                      <c:pt idx="30023">
                        <c:v>44832.313668981478</c:v>
                      </c:pt>
                      <c:pt idx="30024">
                        <c:v>44832.313680555555</c:v>
                      </c:pt>
                      <c:pt idx="30025">
                        <c:v>44832.313692129632</c:v>
                      </c:pt>
                      <c:pt idx="30026">
                        <c:v>44832.313703703701</c:v>
                      </c:pt>
                      <c:pt idx="30027">
                        <c:v>44832.313715277778</c:v>
                      </c:pt>
                      <c:pt idx="30028">
                        <c:v>44832.313726851855</c:v>
                      </c:pt>
                      <c:pt idx="30029">
                        <c:v>44832.313738425924</c:v>
                      </c:pt>
                      <c:pt idx="30030">
                        <c:v>44832.313750000001</c:v>
                      </c:pt>
                      <c:pt idx="30031">
                        <c:v>44832.313761574071</c:v>
                      </c:pt>
                      <c:pt idx="30032">
                        <c:v>44832.313773148147</c:v>
                      </c:pt>
                      <c:pt idx="30033">
                        <c:v>44832.313784722224</c:v>
                      </c:pt>
                      <c:pt idx="30034">
                        <c:v>44832.313796296294</c:v>
                      </c:pt>
                      <c:pt idx="30035">
                        <c:v>44832.313807870371</c:v>
                      </c:pt>
                      <c:pt idx="30036">
                        <c:v>44832.313819444447</c:v>
                      </c:pt>
                      <c:pt idx="30037">
                        <c:v>44832.313831018517</c:v>
                      </c:pt>
                      <c:pt idx="30038">
                        <c:v>44832.313842592594</c:v>
                      </c:pt>
                      <c:pt idx="30039">
                        <c:v>44832.313854166663</c:v>
                      </c:pt>
                      <c:pt idx="30040">
                        <c:v>44832.31386574074</c:v>
                      </c:pt>
                      <c:pt idx="30041">
                        <c:v>44832.313877314817</c:v>
                      </c:pt>
                      <c:pt idx="30042">
                        <c:v>44832.313888888886</c:v>
                      </c:pt>
                      <c:pt idx="30043">
                        <c:v>44832.313900462963</c:v>
                      </c:pt>
                      <c:pt idx="30044">
                        <c:v>44832.31391203704</c:v>
                      </c:pt>
                      <c:pt idx="30045">
                        <c:v>44832.313923611109</c:v>
                      </c:pt>
                      <c:pt idx="30046">
                        <c:v>44832.313935185186</c:v>
                      </c:pt>
                      <c:pt idx="30047">
                        <c:v>44832.313946759263</c:v>
                      </c:pt>
                      <c:pt idx="30048">
                        <c:v>44832.313958333332</c:v>
                      </c:pt>
                      <c:pt idx="30049">
                        <c:v>44832.313969907409</c:v>
                      </c:pt>
                      <c:pt idx="30050">
                        <c:v>44832.313981481479</c:v>
                      </c:pt>
                      <c:pt idx="30051">
                        <c:v>44832.313993055555</c:v>
                      </c:pt>
                      <c:pt idx="30052">
                        <c:v>44832.314004629632</c:v>
                      </c:pt>
                      <c:pt idx="30053">
                        <c:v>44832.314027777778</c:v>
                      </c:pt>
                      <c:pt idx="30054">
                        <c:v>44832.314039351855</c:v>
                      </c:pt>
                      <c:pt idx="30055">
                        <c:v>44832.314050925925</c:v>
                      </c:pt>
                      <c:pt idx="30056">
                        <c:v>44832.314062500001</c:v>
                      </c:pt>
                      <c:pt idx="30057">
                        <c:v>44832.314074074071</c:v>
                      </c:pt>
                      <c:pt idx="30058">
                        <c:v>44832.314085648148</c:v>
                      </c:pt>
                      <c:pt idx="30059">
                        <c:v>44832.314097222225</c:v>
                      </c:pt>
                      <c:pt idx="30060">
                        <c:v>44832.314108796294</c:v>
                      </c:pt>
                      <c:pt idx="30061">
                        <c:v>44832.314120370371</c:v>
                      </c:pt>
                      <c:pt idx="30062">
                        <c:v>44832.314131944448</c:v>
                      </c:pt>
                      <c:pt idx="30063">
                        <c:v>44832.314143518517</c:v>
                      </c:pt>
                      <c:pt idx="30064">
                        <c:v>44832.314155092594</c:v>
                      </c:pt>
                      <c:pt idx="30065">
                        <c:v>44832.314166666663</c:v>
                      </c:pt>
                      <c:pt idx="30066">
                        <c:v>44832.31417824074</c:v>
                      </c:pt>
                      <c:pt idx="30067">
                        <c:v>44832.314189814817</c:v>
                      </c:pt>
                      <c:pt idx="30068">
                        <c:v>44832.314201388886</c:v>
                      </c:pt>
                      <c:pt idx="30069">
                        <c:v>44832.314212962963</c:v>
                      </c:pt>
                      <c:pt idx="30070">
                        <c:v>44832.31422453704</c:v>
                      </c:pt>
                      <c:pt idx="30071">
                        <c:v>44832.314236111109</c:v>
                      </c:pt>
                      <c:pt idx="30072">
                        <c:v>44832.314247685186</c:v>
                      </c:pt>
                      <c:pt idx="30073">
                        <c:v>44832.314259259256</c:v>
                      </c:pt>
                      <c:pt idx="30074">
                        <c:v>44832.314270833333</c:v>
                      </c:pt>
                      <c:pt idx="30075">
                        <c:v>44832.314282407409</c:v>
                      </c:pt>
                      <c:pt idx="30076">
                        <c:v>44832.314293981479</c:v>
                      </c:pt>
                      <c:pt idx="30077">
                        <c:v>44832.314305555556</c:v>
                      </c:pt>
                      <c:pt idx="30078">
                        <c:v>44832.314317129632</c:v>
                      </c:pt>
                      <c:pt idx="30079">
                        <c:v>44832.314328703702</c:v>
                      </c:pt>
                      <c:pt idx="30080">
                        <c:v>44832.314340277779</c:v>
                      </c:pt>
                      <c:pt idx="30081">
                        <c:v>44832.314351851855</c:v>
                      </c:pt>
                      <c:pt idx="30082">
                        <c:v>44832.314363425925</c:v>
                      </c:pt>
                      <c:pt idx="30083">
                        <c:v>44832.314375000002</c:v>
                      </c:pt>
                      <c:pt idx="30084">
                        <c:v>44832.314386574071</c:v>
                      </c:pt>
                      <c:pt idx="30085">
                        <c:v>44832.314398148148</c:v>
                      </c:pt>
                      <c:pt idx="30086">
                        <c:v>44832.314409722225</c:v>
                      </c:pt>
                      <c:pt idx="30087">
                        <c:v>44832.314421296294</c:v>
                      </c:pt>
                      <c:pt idx="30088">
                        <c:v>44832.314432870371</c:v>
                      </c:pt>
                      <c:pt idx="30089">
                        <c:v>44832.314444444448</c:v>
                      </c:pt>
                      <c:pt idx="30090">
                        <c:v>44832.314456018517</c:v>
                      </c:pt>
                      <c:pt idx="30091">
                        <c:v>44832.314467592594</c:v>
                      </c:pt>
                      <c:pt idx="30092">
                        <c:v>44832.314479166664</c:v>
                      </c:pt>
                      <c:pt idx="30093">
                        <c:v>44832.31449074074</c:v>
                      </c:pt>
                      <c:pt idx="30094">
                        <c:v>44832.314502314817</c:v>
                      </c:pt>
                      <c:pt idx="30095">
                        <c:v>44832.314513888887</c:v>
                      </c:pt>
                      <c:pt idx="30096">
                        <c:v>44832.314525462964</c:v>
                      </c:pt>
                      <c:pt idx="30097">
                        <c:v>44832.31453703704</c:v>
                      </c:pt>
                      <c:pt idx="30098">
                        <c:v>44832.31454861111</c:v>
                      </c:pt>
                      <c:pt idx="30099">
                        <c:v>44832.314560185187</c:v>
                      </c:pt>
                      <c:pt idx="30100">
                        <c:v>44832.314571759256</c:v>
                      </c:pt>
                      <c:pt idx="30101">
                        <c:v>44832.314583333333</c:v>
                      </c:pt>
                      <c:pt idx="30102">
                        <c:v>44832.31459490741</c:v>
                      </c:pt>
                      <c:pt idx="30103">
                        <c:v>44832.314606481479</c:v>
                      </c:pt>
                      <c:pt idx="30104">
                        <c:v>44832.314618055556</c:v>
                      </c:pt>
                      <c:pt idx="30105">
                        <c:v>44832.314629629633</c:v>
                      </c:pt>
                      <c:pt idx="30106">
                        <c:v>44832.314641203702</c:v>
                      </c:pt>
                      <c:pt idx="30107">
                        <c:v>44832.314652777779</c:v>
                      </c:pt>
                      <c:pt idx="30108">
                        <c:v>44832.314664351848</c:v>
                      </c:pt>
                      <c:pt idx="30109">
                        <c:v>44832.314675925925</c:v>
                      </c:pt>
                      <c:pt idx="30110">
                        <c:v>44832.314687500002</c:v>
                      </c:pt>
                      <c:pt idx="30111">
                        <c:v>44832.314699074072</c:v>
                      </c:pt>
                      <c:pt idx="30112">
                        <c:v>44832.314710648148</c:v>
                      </c:pt>
                      <c:pt idx="30113">
                        <c:v>44832.314722222225</c:v>
                      </c:pt>
                      <c:pt idx="30114">
                        <c:v>44832.314733796295</c:v>
                      </c:pt>
                      <c:pt idx="30115">
                        <c:v>44832.314745370371</c:v>
                      </c:pt>
                      <c:pt idx="30116">
                        <c:v>44832.314756944441</c:v>
                      </c:pt>
                      <c:pt idx="30117">
                        <c:v>44832.314768518518</c:v>
                      </c:pt>
                      <c:pt idx="30118">
                        <c:v>44832.314780092594</c:v>
                      </c:pt>
                      <c:pt idx="30119">
                        <c:v>44832.314791666664</c:v>
                      </c:pt>
                      <c:pt idx="30120">
                        <c:v>44832.314803240741</c:v>
                      </c:pt>
                      <c:pt idx="30121">
                        <c:v>44832.314814814818</c:v>
                      </c:pt>
                      <c:pt idx="30122">
                        <c:v>44832.314826388887</c:v>
                      </c:pt>
                      <c:pt idx="30123">
                        <c:v>44832.314837962964</c:v>
                      </c:pt>
                      <c:pt idx="30124">
                        <c:v>44832.314849537041</c:v>
                      </c:pt>
                      <c:pt idx="30125">
                        <c:v>44832.31486111111</c:v>
                      </c:pt>
                      <c:pt idx="30126">
                        <c:v>44832.314872685187</c:v>
                      </c:pt>
                      <c:pt idx="30127">
                        <c:v>44832.314884259256</c:v>
                      </c:pt>
                      <c:pt idx="30128">
                        <c:v>44832.314895833333</c:v>
                      </c:pt>
                      <c:pt idx="30129">
                        <c:v>44832.31490740741</c:v>
                      </c:pt>
                      <c:pt idx="30130">
                        <c:v>44832.314918981479</c:v>
                      </c:pt>
                      <c:pt idx="30131">
                        <c:v>44832.314930555556</c:v>
                      </c:pt>
                      <c:pt idx="30132">
                        <c:v>44832.314942129633</c:v>
                      </c:pt>
                      <c:pt idx="30133">
                        <c:v>44832.314953703702</c:v>
                      </c:pt>
                      <c:pt idx="30134">
                        <c:v>44832.314965277779</c:v>
                      </c:pt>
                      <c:pt idx="30135">
                        <c:v>44832.314976851849</c:v>
                      </c:pt>
                      <c:pt idx="30136">
                        <c:v>44832.314988425926</c:v>
                      </c:pt>
                      <c:pt idx="30137">
                        <c:v>44832.315000000002</c:v>
                      </c:pt>
                      <c:pt idx="30138">
                        <c:v>44832.315011574072</c:v>
                      </c:pt>
                      <c:pt idx="30139">
                        <c:v>44832.315023148149</c:v>
                      </c:pt>
                      <c:pt idx="30140">
                        <c:v>44832.315034722225</c:v>
                      </c:pt>
                      <c:pt idx="30141">
                        <c:v>44832.315046296295</c:v>
                      </c:pt>
                      <c:pt idx="30142">
                        <c:v>44832.315057870372</c:v>
                      </c:pt>
                      <c:pt idx="30143">
                        <c:v>44832.315069444441</c:v>
                      </c:pt>
                      <c:pt idx="30144">
                        <c:v>44832.315081018518</c:v>
                      </c:pt>
                      <c:pt idx="30145">
                        <c:v>44832.315092592595</c:v>
                      </c:pt>
                      <c:pt idx="30146">
                        <c:v>44832.315104166664</c:v>
                      </c:pt>
                      <c:pt idx="30147">
                        <c:v>44832.315115740741</c:v>
                      </c:pt>
                      <c:pt idx="30148">
                        <c:v>44832.315127314818</c:v>
                      </c:pt>
                      <c:pt idx="30149">
                        <c:v>44832.315138888887</c:v>
                      </c:pt>
                      <c:pt idx="30150">
                        <c:v>44832.315150462964</c:v>
                      </c:pt>
                      <c:pt idx="30151">
                        <c:v>44832.315162037034</c:v>
                      </c:pt>
                      <c:pt idx="30152">
                        <c:v>44832.31517361111</c:v>
                      </c:pt>
                      <c:pt idx="30153">
                        <c:v>44832.315185185187</c:v>
                      </c:pt>
                      <c:pt idx="30154">
                        <c:v>44832.315196759257</c:v>
                      </c:pt>
                      <c:pt idx="30155">
                        <c:v>44832.315208333333</c:v>
                      </c:pt>
                      <c:pt idx="30156">
                        <c:v>44832.31521990741</c:v>
                      </c:pt>
                      <c:pt idx="30157">
                        <c:v>44832.31523148148</c:v>
                      </c:pt>
                      <c:pt idx="30158">
                        <c:v>44832.315243055556</c:v>
                      </c:pt>
                      <c:pt idx="30159">
                        <c:v>44832.315254629626</c:v>
                      </c:pt>
                      <c:pt idx="30160">
                        <c:v>44832.315266203703</c:v>
                      </c:pt>
                      <c:pt idx="30161">
                        <c:v>44832.31527777778</c:v>
                      </c:pt>
                      <c:pt idx="30162">
                        <c:v>44832.315289351849</c:v>
                      </c:pt>
                      <c:pt idx="30163">
                        <c:v>44832.315300925926</c:v>
                      </c:pt>
                      <c:pt idx="30164">
                        <c:v>44832.315312500003</c:v>
                      </c:pt>
                      <c:pt idx="30165">
                        <c:v>44832.315324074072</c:v>
                      </c:pt>
                      <c:pt idx="30166">
                        <c:v>44832.315335648149</c:v>
                      </c:pt>
                      <c:pt idx="30167">
                        <c:v>44832.315347222226</c:v>
                      </c:pt>
                      <c:pt idx="30168">
                        <c:v>44832.315358796295</c:v>
                      </c:pt>
                      <c:pt idx="30169">
                        <c:v>44832.315370370372</c:v>
                      </c:pt>
                      <c:pt idx="30170">
                        <c:v>44832.315381944441</c:v>
                      </c:pt>
                      <c:pt idx="30171">
                        <c:v>44832.315393518518</c:v>
                      </c:pt>
                      <c:pt idx="30172">
                        <c:v>44832.315405092595</c:v>
                      </c:pt>
                      <c:pt idx="30173">
                        <c:v>44832.315416666665</c:v>
                      </c:pt>
                      <c:pt idx="30174">
                        <c:v>44832.315428240741</c:v>
                      </c:pt>
                      <c:pt idx="30175">
                        <c:v>44832.315439814818</c:v>
                      </c:pt>
                      <c:pt idx="30176">
                        <c:v>44832.315451388888</c:v>
                      </c:pt>
                      <c:pt idx="30177">
                        <c:v>44832.315462962964</c:v>
                      </c:pt>
                      <c:pt idx="30178">
                        <c:v>44832.315474537034</c:v>
                      </c:pt>
                      <c:pt idx="30179">
                        <c:v>44832.315486111111</c:v>
                      </c:pt>
                      <c:pt idx="30180">
                        <c:v>44832.315497685187</c:v>
                      </c:pt>
                      <c:pt idx="30181">
                        <c:v>44832.315509259257</c:v>
                      </c:pt>
                      <c:pt idx="30182">
                        <c:v>44832.315520833334</c:v>
                      </c:pt>
                      <c:pt idx="30183">
                        <c:v>44832.315532407411</c:v>
                      </c:pt>
                      <c:pt idx="30184">
                        <c:v>44832.31554398148</c:v>
                      </c:pt>
                      <c:pt idx="30185">
                        <c:v>44832.315555555557</c:v>
                      </c:pt>
                      <c:pt idx="30186">
                        <c:v>44832.315567129626</c:v>
                      </c:pt>
                      <c:pt idx="30187">
                        <c:v>44832.315578703703</c:v>
                      </c:pt>
                      <c:pt idx="30188">
                        <c:v>44832.31559027778</c:v>
                      </c:pt>
                      <c:pt idx="30189">
                        <c:v>44832.315601851849</c:v>
                      </c:pt>
                      <c:pt idx="30190">
                        <c:v>44832.315613425926</c:v>
                      </c:pt>
                      <c:pt idx="30191">
                        <c:v>44832.315625000003</c:v>
                      </c:pt>
                      <c:pt idx="30192">
                        <c:v>44832.315636574072</c:v>
                      </c:pt>
                      <c:pt idx="30193">
                        <c:v>44832.315648148149</c:v>
                      </c:pt>
                      <c:pt idx="30194">
                        <c:v>44832.315659722219</c:v>
                      </c:pt>
                      <c:pt idx="30195">
                        <c:v>44832.315671296295</c:v>
                      </c:pt>
                      <c:pt idx="30196">
                        <c:v>44832.315682870372</c:v>
                      </c:pt>
                      <c:pt idx="30197">
                        <c:v>44832.315694444442</c:v>
                      </c:pt>
                      <c:pt idx="30198">
                        <c:v>44832.315706018519</c:v>
                      </c:pt>
                      <c:pt idx="30199">
                        <c:v>44832.315717592595</c:v>
                      </c:pt>
                      <c:pt idx="30200">
                        <c:v>44832.315729166665</c:v>
                      </c:pt>
                      <c:pt idx="30201">
                        <c:v>44832.315740740742</c:v>
                      </c:pt>
                      <c:pt idx="30202">
                        <c:v>44832.315752314818</c:v>
                      </c:pt>
                      <c:pt idx="30203">
                        <c:v>44832.315763888888</c:v>
                      </c:pt>
                      <c:pt idx="30204">
                        <c:v>44832.315775462965</c:v>
                      </c:pt>
                      <c:pt idx="30205">
                        <c:v>44832.315787037034</c:v>
                      </c:pt>
                      <c:pt idx="30206">
                        <c:v>44832.315798611111</c:v>
                      </c:pt>
                      <c:pt idx="30207">
                        <c:v>44832.315810185188</c:v>
                      </c:pt>
                      <c:pt idx="30208">
                        <c:v>44832.315821759257</c:v>
                      </c:pt>
                      <c:pt idx="30209">
                        <c:v>44832.315833333334</c:v>
                      </c:pt>
                      <c:pt idx="30210">
                        <c:v>44832.315844907411</c:v>
                      </c:pt>
                      <c:pt idx="30211">
                        <c:v>44832.31585648148</c:v>
                      </c:pt>
                      <c:pt idx="30212">
                        <c:v>44832.315868055557</c:v>
                      </c:pt>
                      <c:pt idx="30213">
                        <c:v>44832.315879629627</c:v>
                      </c:pt>
                      <c:pt idx="30214">
                        <c:v>44832.315891203703</c:v>
                      </c:pt>
                      <c:pt idx="30215">
                        <c:v>44832.31590277778</c:v>
                      </c:pt>
                      <c:pt idx="30216">
                        <c:v>44832.31591435185</c:v>
                      </c:pt>
                      <c:pt idx="30217">
                        <c:v>44832.315925925926</c:v>
                      </c:pt>
                      <c:pt idx="30218">
                        <c:v>44832.315937500003</c:v>
                      </c:pt>
                      <c:pt idx="30219">
                        <c:v>44832.315949074073</c:v>
                      </c:pt>
                      <c:pt idx="30220">
                        <c:v>44832.315960648149</c:v>
                      </c:pt>
                      <c:pt idx="30221">
                        <c:v>44832.315972222219</c:v>
                      </c:pt>
                      <c:pt idx="30222">
                        <c:v>44832.315983796296</c:v>
                      </c:pt>
                      <c:pt idx="30223">
                        <c:v>44832.315995370373</c:v>
                      </c:pt>
                      <c:pt idx="30224">
                        <c:v>44832.316006944442</c:v>
                      </c:pt>
                      <c:pt idx="30225">
                        <c:v>44832.316030092596</c:v>
                      </c:pt>
                      <c:pt idx="30226">
                        <c:v>44832.316041666665</c:v>
                      </c:pt>
                      <c:pt idx="30227">
                        <c:v>44832.316053240742</c:v>
                      </c:pt>
                      <c:pt idx="30228">
                        <c:v>44832.316064814811</c:v>
                      </c:pt>
                      <c:pt idx="30229">
                        <c:v>44832.316076388888</c:v>
                      </c:pt>
                      <c:pt idx="30230">
                        <c:v>44832.316087962965</c:v>
                      </c:pt>
                      <c:pt idx="30231">
                        <c:v>44832.316099537034</c:v>
                      </c:pt>
                      <c:pt idx="30232">
                        <c:v>44832.316111111111</c:v>
                      </c:pt>
                      <c:pt idx="30233">
                        <c:v>44832.316122685188</c:v>
                      </c:pt>
                      <c:pt idx="30234">
                        <c:v>44832.316134259258</c:v>
                      </c:pt>
                      <c:pt idx="30235">
                        <c:v>44832.316145833334</c:v>
                      </c:pt>
                      <c:pt idx="30236">
                        <c:v>44832.316157407404</c:v>
                      </c:pt>
                      <c:pt idx="30237">
                        <c:v>44832.316168981481</c:v>
                      </c:pt>
                      <c:pt idx="30238">
                        <c:v>44832.316180555557</c:v>
                      </c:pt>
                      <c:pt idx="30239">
                        <c:v>44832.316192129627</c:v>
                      </c:pt>
                      <c:pt idx="30240">
                        <c:v>44832.316203703704</c:v>
                      </c:pt>
                      <c:pt idx="30241">
                        <c:v>44832.31621527778</c:v>
                      </c:pt>
                      <c:pt idx="30242">
                        <c:v>44832.31622685185</c:v>
                      </c:pt>
                      <c:pt idx="30243">
                        <c:v>44832.316238425927</c:v>
                      </c:pt>
                      <c:pt idx="30244">
                        <c:v>44832.316250000003</c:v>
                      </c:pt>
                      <c:pt idx="30245">
                        <c:v>44832.316261574073</c:v>
                      </c:pt>
                      <c:pt idx="30246">
                        <c:v>44832.31627314815</c:v>
                      </c:pt>
                      <c:pt idx="30247">
                        <c:v>44832.316284722219</c:v>
                      </c:pt>
                      <c:pt idx="30248">
                        <c:v>44832.316296296296</c:v>
                      </c:pt>
                      <c:pt idx="30249">
                        <c:v>44832.316307870373</c:v>
                      </c:pt>
                      <c:pt idx="30250">
                        <c:v>44832.316319444442</c:v>
                      </c:pt>
                      <c:pt idx="30251">
                        <c:v>44832.316331018519</c:v>
                      </c:pt>
                      <c:pt idx="30252">
                        <c:v>44832.316342592596</c:v>
                      </c:pt>
                      <c:pt idx="30253">
                        <c:v>44832.316354166665</c:v>
                      </c:pt>
                      <c:pt idx="30254">
                        <c:v>44832.316365740742</c:v>
                      </c:pt>
                      <c:pt idx="30255">
                        <c:v>44832.316377314812</c:v>
                      </c:pt>
                      <c:pt idx="30256">
                        <c:v>44832.316388888888</c:v>
                      </c:pt>
                      <c:pt idx="30257">
                        <c:v>44832.316400462965</c:v>
                      </c:pt>
                      <c:pt idx="30258">
                        <c:v>44832.316412037035</c:v>
                      </c:pt>
                      <c:pt idx="30259">
                        <c:v>44832.316423611112</c:v>
                      </c:pt>
                      <c:pt idx="30260">
                        <c:v>44832.316435185188</c:v>
                      </c:pt>
                      <c:pt idx="30261">
                        <c:v>44832.316446759258</c:v>
                      </c:pt>
                      <c:pt idx="30262">
                        <c:v>44832.316458333335</c:v>
                      </c:pt>
                      <c:pt idx="30263">
                        <c:v>44832.316469907404</c:v>
                      </c:pt>
                      <c:pt idx="30264">
                        <c:v>44832.316481481481</c:v>
                      </c:pt>
                      <c:pt idx="30265">
                        <c:v>44832.316493055558</c:v>
                      </c:pt>
                      <c:pt idx="30266">
                        <c:v>44832.316504629627</c:v>
                      </c:pt>
                      <c:pt idx="30267">
                        <c:v>44832.316516203704</c:v>
                      </c:pt>
                      <c:pt idx="30268">
                        <c:v>44832.316527777781</c:v>
                      </c:pt>
                      <c:pt idx="30269">
                        <c:v>44832.31653935185</c:v>
                      </c:pt>
                      <c:pt idx="30270">
                        <c:v>44832.316550925927</c:v>
                      </c:pt>
                      <c:pt idx="30271">
                        <c:v>44832.316562499997</c:v>
                      </c:pt>
                      <c:pt idx="30272">
                        <c:v>44832.316574074073</c:v>
                      </c:pt>
                      <c:pt idx="30273">
                        <c:v>44832.31658564815</c:v>
                      </c:pt>
                      <c:pt idx="30274">
                        <c:v>44832.31659722222</c:v>
                      </c:pt>
                      <c:pt idx="30275">
                        <c:v>44832.316608796296</c:v>
                      </c:pt>
                      <c:pt idx="30276">
                        <c:v>44832.316620370373</c:v>
                      </c:pt>
                      <c:pt idx="30277">
                        <c:v>44832.316631944443</c:v>
                      </c:pt>
                      <c:pt idx="30278">
                        <c:v>44832.316643518519</c:v>
                      </c:pt>
                      <c:pt idx="30279">
                        <c:v>44832.316655092596</c:v>
                      </c:pt>
                      <c:pt idx="30280">
                        <c:v>44832.316666666666</c:v>
                      </c:pt>
                      <c:pt idx="30281">
                        <c:v>44832.316678240742</c:v>
                      </c:pt>
                      <c:pt idx="30282">
                        <c:v>44832.316689814812</c:v>
                      </c:pt>
                      <c:pt idx="30283">
                        <c:v>44832.316701388889</c:v>
                      </c:pt>
                      <c:pt idx="30284">
                        <c:v>44832.316712962966</c:v>
                      </c:pt>
                      <c:pt idx="30285">
                        <c:v>44832.316724537035</c:v>
                      </c:pt>
                      <c:pt idx="30286">
                        <c:v>44832.316736111112</c:v>
                      </c:pt>
                      <c:pt idx="30287">
                        <c:v>44832.316747685189</c:v>
                      </c:pt>
                      <c:pt idx="30288">
                        <c:v>44832.316759259258</c:v>
                      </c:pt>
                      <c:pt idx="30289">
                        <c:v>44832.316770833335</c:v>
                      </c:pt>
                      <c:pt idx="30290">
                        <c:v>44832.316782407404</c:v>
                      </c:pt>
                      <c:pt idx="30291">
                        <c:v>44832.316793981481</c:v>
                      </c:pt>
                      <c:pt idx="30292">
                        <c:v>44832.316805555558</c:v>
                      </c:pt>
                      <c:pt idx="30293">
                        <c:v>44832.316817129627</c:v>
                      </c:pt>
                      <c:pt idx="30294">
                        <c:v>44832.316828703704</c:v>
                      </c:pt>
                      <c:pt idx="30295">
                        <c:v>44832.316840277781</c:v>
                      </c:pt>
                      <c:pt idx="30296">
                        <c:v>44832.316851851851</c:v>
                      </c:pt>
                      <c:pt idx="30297">
                        <c:v>44832.316863425927</c:v>
                      </c:pt>
                      <c:pt idx="30298">
                        <c:v>44832.316874999997</c:v>
                      </c:pt>
                      <c:pt idx="30299">
                        <c:v>44832.316886574074</c:v>
                      </c:pt>
                      <c:pt idx="30300">
                        <c:v>44832.31689814815</c:v>
                      </c:pt>
                      <c:pt idx="30301">
                        <c:v>44832.31690972222</c:v>
                      </c:pt>
                      <c:pt idx="30302">
                        <c:v>44832.316921296297</c:v>
                      </c:pt>
                      <c:pt idx="30303">
                        <c:v>44832.316932870373</c:v>
                      </c:pt>
                      <c:pt idx="30304">
                        <c:v>44832.316944444443</c:v>
                      </c:pt>
                      <c:pt idx="30305">
                        <c:v>44832.31695601852</c:v>
                      </c:pt>
                      <c:pt idx="30306">
                        <c:v>44832.316967592589</c:v>
                      </c:pt>
                      <c:pt idx="30307">
                        <c:v>44832.316979166666</c:v>
                      </c:pt>
                      <c:pt idx="30308">
                        <c:v>44832.316990740743</c:v>
                      </c:pt>
                      <c:pt idx="30309">
                        <c:v>44832.317002314812</c:v>
                      </c:pt>
                      <c:pt idx="30310">
                        <c:v>44832.317013888889</c:v>
                      </c:pt>
                      <c:pt idx="30311">
                        <c:v>44832.317025462966</c:v>
                      </c:pt>
                      <c:pt idx="30312">
                        <c:v>44832.317037037035</c:v>
                      </c:pt>
                      <c:pt idx="30313">
                        <c:v>44832.317048611112</c:v>
                      </c:pt>
                      <c:pt idx="30314">
                        <c:v>44832.317060185182</c:v>
                      </c:pt>
                      <c:pt idx="30315">
                        <c:v>44832.317071759258</c:v>
                      </c:pt>
                      <c:pt idx="30316">
                        <c:v>44832.317083333335</c:v>
                      </c:pt>
                      <c:pt idx="30317">
                        <c:v>44832.317094907405</c:v>
                      </c:pt>
                      <c:pt idx="30318">
                        <c:v>44832.317106481481</c:v>
                      </c:pt>
                      <c:pt idx="30319">
                        <c:v>44832.317118055558</c:v>
                      </c:pt>
                      <c:pt idx="30320">
                        <c:v>44832.317129629628</c:v>
                      </c:pt>
                      <c:pt idx="30321">
                        <c:v>44832.317141203705</c:v>
                      </c:pt>
                      <c:pt idx="30322">
                        <c:v>44832.317152777781</c:v>
                      </c:pt>
                      <c:pt idx="30323">
                        <c:v>44832.317164351851</c:v>
                      </c:pt>
                      <c:pt idx="30324">
                        <c:v>44832.317175925928</c:v>
                      </c:pt>
                      <c:pt idx="30325">
                        <c:v>44832.317187499997</c:v>
                      </c:pt>
                      <c:pt idx="30326">
                        <c:v>44832.317199074074</c:v>
                      </c:pt>
                      <c:pt idx="30327">
                        <c:v>44832.317210648151</c:v>
                      </c:pt>
                      <c:pt idx="30328">
                        <c:v>44832.31722222222</c:v>
                      </c:pt>
                      <c:pt idx="30329">
                        <c:v>44832.317233796297</c:v>
                      </c:pt>
                      <c:pt idx="30330">
                        <c:v>44832.317245370374</c:v>
                      </c:pt>
                      <c:pt idx="30331">
                        <c:v>44832.317256944443</c:v>
                      </c:pt>
                      <c:pt idx="30332">
                        <c:v>44832.31726851852</c:v>
                      </c:pt>
                      <c:pt idx="30333">
                        <c:v>44832.317280092589</c:v>
                      </c:pt>
                      <c:pt idx="30334">
                        <c:v>44832.317291666666</c:v>
                      </c:pt>
                      <c:pt idx="30335">
                        <c:v>44832.317303240743</c:v>
                      </c:pt>
                      <c:pt idx="30336">
                        <c:v>44832.317314814813</c:v>
                      </c:pt>
                      <c:pt idx="30337">
                        <c:v>44832.317326388889</c:v>
                      </c:pt>
                      <c:pt idx="30338">
                        <c:v>44832.317337962966</c:v>
                      </c:pt>
                      <c:pt idx="30339">
                        <c:v>44832.317349537036</c:v>
                      </c:pt>
                      <c:pt idx="30340">
                        <c:v>44832.317361111112</c:v>
                      </c:pt>
                      <c:pt idx="30341">
                        <c:v>44832.317372685182</c:v>
                      </c:pt>
                      <c:pt idx="30342">
                        <c:v>44832.317384259259</c:v>
                      </c:pt>
                      <c:pt idx="30343">
                        <c:v>44832.317395833335</c:v>
                      </c:pt>
                      <c:pt idx="30344">
                        <c:v>44832.317407407405</c:v>
                      </c:pt>
                      <c:pt idx="30345">
                        <c:v>44832.317418981482</c:v>
                      </c:pt>
                      <c:pt idx="30346">
                        <c:v>44832.317430555559</c:v>
                      </c:pt>
                      <c:pt idx="30347">
                        <c:v>44832.317442129628</c:v>
                      </c:pt>
                      <c:pt idx="30348">
                        <c:v>44832.317453703705</c:v>
                      </c:pt>
                      <c:pt idx="30349">
                        <c:v>44832.317465277774</c:v>
                      </c:pt>
                      <c:pt idx="30350">
                        <c:v>44832.317476851851</c:v>
                      </c:pt>
                      <c:pt idx="30351">
                        <c:v>44832.317488425928</c:v>
                      </c:pt>
                      <c:pt idx="30352">
                        <c:v>44832.317499999997</c:v>
                      </c:pt>
                      <c:pt idx="30353">
                        <c:v>44832.317511574074</c:v>
                      </c:pt>
                      <c:pt idx="30354">
                        <c:v>44832.317523148151</c:v>
                      </c:pt>
                      <c:pt idx="30355">
                        <c:v>44832.31753472222</c:v>
                      </c:pt>
                      <c:pt idx="30356">
                        <c:v>44832.317546296297</c:v>
                      </c:pt>
                      <c:pt idx="30357">
                        <c:v>44832.317557870374</c:v>
                      </c:pt>
                      <c:pt idx="30358">
                        <c:v>44832.317569444444</c:v>
                      </c:pt>
                      <c:pt idx="30359">
                        <c:v>44832.31758101852</c:v>
                      </c:pt>
                      <c:pt idx="30360">
                        <c:v>44832.31759259259</c:v>
                      </c:pt>
                      <c:pt idx="30361">
                        <c:v>44832.317604166667</c:v>
                      </c:pt>
                      <c:pt idx="30362">
                        <c:v>44832.317615740743</c:v>
                      </c:pt>
                      <c:pt idx="30363">
                        <c:v>44832.317627314813</c:v>
                      </c:pt>
                      <c:pt idx="30364">
                        <c:v>44832.31763888889</c:v>
                      </c:pt>
                      <c:pt idx="30365">
                        <c:v>44832.317650462966</c:v>
                      </c:pt>
                      <c:pt idx="30366">
                        <c:v>44832.317662037036</c:v>
                      </c:pt>
                      <c:pt idx="30367">
                        <c:v>44832.317673611113</c:v>
                      </c:pt>
                      <c:pt idx="30368">
                        <c:v>44832.317685185182</c:v>
                      </c:pt>
                      <c:pt idx="30369">
                        <c:v>44832.317696759259</c:v>
                      </c:pt>
                      <c:pt idx="30370">
                        <c:v>44832.317708333336</c:v>
                      </c:pt>
                      <c:pt idx="30371">
                        <c:v>44832.317719907405</c:v>
                      </c:pt>
                      <c:pt idx="30372">
                        <c:v>44832.317731481482</c:v>
                      </c:pt>
                      <c:pt idx="30373">
                        <c:v>44832.317743055559</c:v>
                      </c:pt>
                      <c:pt idx="30374">
                        <c:v>44832.317754629628</c:v>
                      </c:pt>
                      <c:pt idx="30375">
                        <c:v>44832.317766203705</c:v>
                      </c:pt>
                      <c:pt idx="30376">
                        <c:v>44832.317777777775</c:v>
                      </c:pt>
                      <c:pt idx="30377">
                        <c:v>44832.317789351851</c:v>
                      </c:pt>
                      <c:pt idx="30378">
                        <c:v>44832.317800925928</c:v>
                      </c:pt>
                      <c:pt idx="30379">
                        <c:v>44832.317812499998</c:v>
                      </c:pt>
                      <c:pt idx="30380">
                        <c:v>44832.317824074074</c:v>
                      </c:pt>
                      <c:pt idx="30381">
                        <c:v>44832.317835648151</c:v>
                      </c:pt>
                      <c:pt idx="30382">
                        <c:v>44832.317847222221</c:v>
                      </c:pt>
                      <c:pt idx="30383">
                        <c:v>44832.317858796298</c:v>
                      </c:pt>
                      <c:pt idx="30384">
                        <c:v>44832.317870370367</c:v>
                      </c:pt>
                      <c:pt idx="30385">
                        <c:v>44832.317881944444</c:v>
                      </c:pt>
                      <c:pt idx="30386">
                        <c:v>44832.317893518521</c:v>
                      </c:pt>
                      <c:pt idx="30387">
                        <c:v>44832.31790509259</c:v>
                      </c:pt>
                      <c:pt idx="30388">
                        <c:v>44832.317916666667</c:v>
                      </c:pt>
                      <c:pt idx="30389">
                        <c:v>44832.317928240744</c:v>
                      </c:pt>
                      <c:pt idx="30390">
                        <c:v>44832.317939814813</c:v>
                      </c:pt>
                      <c:pt idx="30391">
                        <c:v>44832.31795138889</c:v>
                      </c:pt>
                      <c:pt idx="30392">
                        <c:v>44832.317962962959</c:v>
                      </c:pt>
                      <c:pt idx="30393">
                        <c:v>44832.317974537036</c:v>
                      </c:pt>
                      <c:pt idx="30394">
                        <c:v>44832.317986111113</c:v>
                      </c:pt>
                      <c:pt idx="30395">
                        <c:v>44832.317997685182</c:v>
                      </c:pt>
                      <c:pt idx="30396">
                        <c:v>44832.318020833336</c:v>
                      </c:pt>
                      <c:pt idx="30397">
                        <c:v>44832.318032407406</c:v>
                      </c:pt>
                      <c:pt idx="30398">
                        <c:v>44832.318043981482</c:v>
                      </c:pt>
                      <c:pt idx="30399">
                        <c:v>44832.318055555559</c:v>
                      </c:pt>
                      <c:pt idx="30400">
                        <c:v>44832.318067129629</c:v>
                      </c:pt>
                      <c:pt idx="30401">
                        <c:v>44832.318078703705</c:v>
                      </c:pt>
                      <c:pt idx="30402">
                        <c:v>44832.318090277775</c:v>
                      </c:pt>
                      <c:pt idx="30403">
                        <c:v>44832.318101851852</c:v>
                      </c:pt>
                      <c:pt idx="30404">
                        <c:v>44832.318113425928</c:v>
                      </c:pt>
                      <c:pt idx="30405">
                        <c:v>44832.318124999998</c:v>
                      </c:pt>
                      <c:pt idx="30406">
                        <c:v>44832.318136574075</c:v>
                      </c:pt>
                      <c:pt idx="30407">
                        <c:v>44832.318148148152</c:v>
                      </c:pt>
                      <c:pt idx="30408">
                        <c:v>44832.318159722221</c:v>
                      </c:pt>
                      <c:pt idx="30409">
                        <c:v>44832.318171296298</c:v>
                      </c:pt>
                      <c:pt idx="30410">
                        <c:v>44832.318182870367</c:v>
                      </c:pt>
                      <c:pt idx="30411">
                        <c:v>44832.318194444444</c:v>
                      </c:pt>
                      <c:pt idx="30412">
                        <c:v>44832.318206018521</c:v>
                      </c:pt>
                      <c:pt idx="30413">
                        <c:v>44832.31821759259</c:v>
                      </c:pt>
                      <c:pt idx="30414">
                        <c:v>44832.318229166667</c:v>
                      </c:pt>
                      <c:pt idx="30415">
                        <c:v>44832.318240740744</c:v>
                      </c:pt>
                      <c:pt idx="30416">
                        <c:v>44832.318252314813</c:v>
                      </c:pt>
                      <c:pt idx="30417">
                        <c:v>44832.31826388889</c:v>
                      </c:pt>
                      <c:pt idx="30418">
                        <c:v>44832.31827546296</c:v>
                      </c:pt>
                      <c:pt idx="30419">
                        <c:v>44832.318287037036</c:v>
                      </c:pt>
                      <c:pt idx="30420">
                        <c:v>44832.318298611113</c:v>
                      </c:pt>
                      <c:pt idx="30421">
                        <c:v>44832.318310185183</c:v>
                      </c:pt>
                      <c:pt idx="30422">
                        <c:v>44832.31832175926</c:v>
                      </c:pt>
                      <c:pt idx="30423">
                        <c:v>44832.318333333336</c:v>
                      </c:pt>
                      <c:pt idx="30424">
                        <c:v>44832.318344907406</c:v>
                      </c:pt>
                      <c:pt idx="30425">
                        <c:v>44832.318356481483</c:v>
                      </c:pt>
                      <c:pt idx="30426">
                        <c:v>44832.318368055552</c:v>
                      </c:pt>
                      <c:pt idx="30427">
                        <c:v>44832.318379629629</c:v>
                      </c:pt>
                      <c:pt idx="30428">
                        <c:v>44832.318391203706</c:v>
                      </c:pt>
                      <c:pt idx="30429">
                        <c:v>44832.318402777775</c:v>
                      </c:pt>
                      <c:pt idx="30430">
                        <c:v>44832.318414351852</c:v>
                      </c:pt>
                      <c:pt idx="30431">
                        <c:v>44832.318425925929</c:v>
                      </c:pt>
                      <c:pt idx="30432">
                        <c:v>44832.318437499998</c:v>
                      </c:pt>
                      <c:pt idx="30433">
                        <c:v>44832.318449074075</c:v>
                      </c:pt>
                      <c:pt idx="30434">
                        <c:v>44832.318460648145</c:v>
                      </c:pt>
                      <c:pt idx="30435">
                        <c:v>44832.318472222221</c:v>
                      </c:pt>
                      <c:pt idx="30436">
                        <c:v>44832.318483796298</c:v>
                      </c:pt>
                      <c:pt idx="30437">
                        <c:v>44832.318495370368</c:v>
                      </c:pt>
                      <c:pt idx="30438">
                        <c:v>44832.318506944444</c:v>
                      </c:pt>
                      <c:pt idx="30439">
                        <c:v>44832.318518518521</c:v>
                      </c:pt>
                      <c:pt idx="30440">
                        <c:v>44832.318530092591</c:v>
                      </c:pt>
                      <c:pt idx="30441">
                        <c:v>44832.318541666667</c:v>
                      </c:pt>
                      <c:pt idx="30442">
                        <c:v>44832.318553240744</c:v>
                      </c:pt>
                      <c:pt idx="30443">
                        <c:v>44832.318564814814</c:v>
                      </c:pt>
                      <c:pt idx="30444">
                        <c:v>44832.318576388891</c:v>
                      </c:pt>
                      <c:pt idx="30445">
                        <c:v>44832.31858796296</c:v>
                      </c:pt>
                      <c:pt idx="30446">
                        <c:v>44832.318599537037</c:v>
                      </c:pt>
                      <c:pt idx="30447">
                        <c:v>44832.318611111114</c:v>
                      </c:pt>
                      <c:pt idx="30448">
                        <c:v>44832.318622685183</c:v>
                      </c:pt>
                      <c:pt idx="30449">
                        <c:v>44832.31863425926</c:v>
                      </c:pt>
                      <c:pt idx="30450">
                        <c:v>44832.318645833337</c:v>
                      </c:pt>
                      <c:pt idx="30451">
                        <c:v>44832.318657407406</c:v>
                      </c:pt>
                      <c:pt idx="30452">
                        <c:v>44832.318668981483</c:v>
                      </c:pt>
                      <c:pt idx="30453">
                        <c:v>44832.318680555552</c:v>
                      </c:pt>
                      <c:pt idx="30454">
                        <c:v>44832.318692129629</c:v>
                      </c:pt>
                      <c:pt idx="30455">
                        <c:v>44832.318703703706</c:v>
                      </c:pt>
                      <c:pt idx="30456">
                        <c:v>44832.318715277775</c:v>
                      </c:pt>
                      <c:pt idx="30457">
                        <c:v>44832.318726851852</c:v>
                      </c:pt>
                      <c:pt idx="30458">
                        <c:v>44832.318738425929</c:v>
                      </c:pt>
                      <c:pt idx="30459">
                        <c:v>44832.318749999999</c:v>
                      </c:pt>
                      <c:pt idx="30460">
                        <c:v>44832.318761574075</c:v>
                      </c:pt>
                      <c:pt idx="30461">
                        <c:v>44832.318773148145</c:v>
                      </c:pt>
                      <c:pt idx="30462">
                        <c:v>44832.318784722222</c:v>
                      </c:pt>
                      <c:pt idx="30463">
                        <c:v>44832.318796296298</c:v>
                      </c:pt>
                      <c:pt idx="30464">
                        <c:v>44832.318807870368</c:v>
                      </c:pt>
                      <c:pt idx="30465">
                        <c:v>44832.318819444445</c:v>
                      </c:pt>
                      <c:pt idx="30466">
                        <c:v>44832.318831018521</c:v>
                      </c:pt>
                      <c:pt idx="30467">
                        <c:v>44832.318842592591</c:v>
                      </c:pt>
                      <c:pt idx="30468">
                        <c:v>44832.318854166668</c:v>
                      </c:pt>
                      <c:pt idx="30469">
                        <c:v>44832.318865740737</c:v>
                      </c:pt>
                      <c:pt idx="30470">
                        <c:v>44832.318877314814</c:v>
                      </c:pt>
                      <c:pt idx="30471">
                        <c:v>44832.318888888891</c:v>
                      </c:pt>
                      <c:pt idx="30472">
                        <c:v>44832.31890046296</c:v>
                      </c:pt>
                      <c:pt idx="30473">
                        <c:v>44832.318912037037</c:v>
                      </c:pt>
                      <c:pt idx="30474">
                        <c:v>44832.318923611114</c:v>
                      </c:pt>
                      <c:pt idx="30475">
                        <c:v>44832.318935185183</c:v>
                      </c:pt>
                      <c:pt idx="30476">
                        <c:v>44832.31894675926</c:v>
                      </c:pt>
                      <c:pt idx="30477">
                        <c:v>44832.318958333337</c:v>
                      </c:pt>
                      <c:pt idx="30478">
                        <c:v>44832.318969907406</c:v>
                      </c:pt>
                      <c:pt idx="30479">
                        <c:v>44832.318981481483</c:v>
                      </c:pt>
                      <c:pt idx="30480">
                        <c:v>44832.318993055553</c:v>
                      </c:pt>
                      <c:pt idx="30481">
                        <c:v>44832.319004629629</c:v>
                      </c:pt>
                      <c:pt idx="30482">
                        <c:v>44832.319016203706</c:v>
                      </c:pt>
                      <c:pt idx="30483">
                        <c:v>44832.319027777776</c:v>
                      </c:pt>
                      <c:pt idx="30484">
                        <c:v>44832.319039351853</c:v>
                      </c:pt>
                      <c:pt idx="30485">
                        <c:v>44832.319050925929</c:v>
                      </c:pt>
                      <c:pt idx="30486">
                        <c:v>44832.319062499999</c:v>
                      </c:pt>
                      <c:pt idx="30487">
                        <c:v>44832.319074074076</c:v>
                      </c:pt>
                      <c:pt idx="30488">
                        <c:v>44832.319085648145</c:v>
                      </c:pt>
                      <c:pt idx="30489">
                        <c:v>44832.319097222222</c:v>
                      </c:pt>
                      <c:pt idx="30490">
                        <c:v>44832.319108796299</c:v>
                      </c:pt>
                      <c:pt idx="30491">
                        <c:v>44832.319120370368</c:v>
                      </c:pt>
                      <c:pt idx="30492">
                        <c:v>44832.319131944445</c:v>
                      </c:pt>
                      <c:pt idx="30493">
                        <c:v>44832.319143518522</c:v>
                      </c:pt>
                      <c:pt idx="30494">
                        <c:v>44832.319155092591</c:v>
                      </c:pt>
                      <c:pt idx="30495">
                        <c:v>44832.319166666668</c:v>
                      </c:pt>
                      <c:pt idx="30496">
                        <c:v>44832.319178240738</c:v>
                      </c:pt>
                      <c:pt idx="30497">
                        <c:v>44832.319189814814</c:v>
                      </c:pt>
                      <c:pt idx="30498">
                        <c:v>44832.319201388891</c:v>
                      </c:pt>
                      <c:pt idx="30499">
                        <c:v>44832.319212962961</c:v>
                      </c:pt>
                      <c:pt idx="30500">
                        <c:v>44832.319224537037</c:v>
                      </c:pt>
                      <c:pt idx="30501">
                        <c:v>44832.319236111114</c:v>
                      </c:pt>
                      <c:pt idx="30502">
                        <c:v>44832.319247685184</c:v>
                      </c:pt>
                      <c:pt idx="30503">
                        <c:v>44832.31925925926</c:v>
                      </c:pt>
                      <c:pt idx="30504">
                        <c:v>44832.31927083333</c:v>
                      </c:pt>
                      <c:pt idx="30505">
                        <c:v>44832.319282407407</c:v>
                      </c:pt>
                      <c:pt idx="30506">
                        <c:v>44832.319293981483</c:v>
                      </c:pt>
                      <c:pt idx="30507">
                        <c:v>44832.319305555553</c:v>
                      </c:pt>
                      <c:pt idx="30508">
                        <c:v>44832.31931712963</c:v>
                      </c:pt>
                      <c:pt idx="30509">
                        <c:v>44832.319328703707</c:v>
                      </c:pt>
                      <c:pt idx="30510">
                        <c:v>44832.319340277776</c:v>
                      </c:pt>
                      <c:pt idx="30511">
                        <c:v>44832.319351851853</c:v>
                      </c:pt>
                      <c:pt idx="30512">
                        <c:v>44832.319363425922</c:v>
                      </c:pt>
                      <c:pt idx="30513">
                        <c:v>44832.319374999999</c:v>
                      </c:pt>
                      <c:pt idx="30514">
                        <c:v>44832.319386574076</c:v>
                      </c:pt>
                      <c:pt idx="30515">
                        <c:v>44832.319398148145</c:v>
                      </c:pt>
                      <c:pt idx="30516">
                        <c:v>44832.319409722222</c:v>
                      </c:pt>
                      <c:pt idx="30517">
                        <c:v>44832.319421296299</c:v>
                      </c:pt>
                      <c:pt idx="30518">
                        <c:v>44832.319432870368</c:v>
                      </c:pt>
                      <c:pt idx="30519">
                        <c:v>44832.319444444445</c:v>
                      </c:pt>
                      <c:pt idx="30520">
                        <c:v>44832.319456018522</c:v>
                      </c:pt>
                      <c:pt idx="30521">
                        <c:v>44832.319467592592</c:v>
                      </c:pt>
                      <c:pt idx="30522">
                        <c:v>44832.319479166668</c:v>
                      </c:pt>
                      <c:pt idx="30523">
                        <c:v>44832.319490740738</c:v>
                      </c:pt>
                      <c:pt idx="30524">
                        <c:v>44832.319502314815</c:v>
                      </c:pt>
                      <c:pt idx="30525">
                        <c:v>44832.319513888891</c:v>
                      </c:pt>
                      <c:pt idx="30526">
                        <c:v>44832.319525462961</c:v>
                      </c:pt>
                      <c:pt idx="30527">
                        <c:v>44832.319537037038</c:v>
                      </c:pt>
                      <c:pt idx="30528">
                        <c:v>44832.319548611114</c:v>
                      </c:pt>
                      <c:pt idx="30529">
                        <c:v>44832.319560185184</c:v>
                      </c:pt>
                      <c:pt idx="30530">
                        <c:v>44832.319571759261</c:v>
                      </c:pt>
                      <c:pt idx="30531">
                        <c:v>44832.31958333333</c:v>
                      </c:pt>
                      <c:pt idx="30532">
                        <c:v>44832.319594907407</c:v>
                      </c:pt>
                      <c:pt idx="30533">
                        <c:v>44832.319606481484</c:v>
                      </c:pt>
                      <c:pt idx="30534">
                        <c:v>44832.319618055553</c:v>
                      </c:pt>
                      <c:pt idx="30535">
                        <c:v>44832.31962962963</c:v>
                      </c:pt>
                      <c:pt idx="30536">
                        <c:v>44832.319641203707</c:v>
                      </c:pt>
                      <c:pt idx="30537">
                        <c:v>44832.319652777776</c:v>
                      </c:pt>
                      <c:pt idx="30538">
                        <c:v>44832.319664351853</c:v>
                      </c:pt>
                      <c:pt idx="30539">
                        <c:v>44832.319675925923</c:v>
                      </c:pt>
                      <c:pt idx="30540">
                        <c:v>44832.319687499999</c:v>
                      </c:pt>
                      <c:pt idx="30541">
                        <c:v>44832.319699074076</c:v>
                      </c:pt>
                      <c:pt idx="30542">
                        <c:v>44832.319710648146</c:v>
                      </c:pt>
                      <c:pt idx="30543">
                        <c:v>44832.319722222222</c:v>
                      </c:pt>
                      <c:pt idx="30544">
                        <c:v>44832.319733796299</c:v>
                      </c:pt>
                      <c:pt idx="30545">
                        <c:v>44832.319745370369</c:v>
                      </c:pt>
                      <c:pt idx="30546">
                        <c:v>44832.319756944446</c:v>
                      </c:pt>
                      <c:pt idx="30547">
                        <c:v>44832.319768518515</c:v>
                      </c:pt>
                      <c:pt idx="30548">
                        <c:v>44832.319780092592</c:v>
                      </c:pt>
                      <c:pt idx="30549">
                        <c:v>44832.319791666669</c:v>
                      </c:pt>
                      <c:pt idx="30550">
                        <c:v>44832.319803240738</c:v>
                      </c:pt>
                      <c:pt idx="30551">
                        <c:v>44832.319814814815</c:v>
                      </c:pt>
                      <c:pt idx="30552">
                        <c:v>44832.319826388892</c:v>
                      </c:pt>
                      <c:pt idx="30553">
                        <c:v>44832.319837962961</c:v>
                      </c:pt>
                      <c:pt idx="30554">
                        <c:v>44832.319849537038</c:v>
                      </c:pt>
                      <c:pt idx="30555">
                        <c:v>44832.319861111115</c:v>
                      </c:pt>
                      <c:pt idx="30556">
                        <c:v>44832.319872685184</c:v>
                      </c:pt>
                      <c:pt idx="30557">
                        <c:v>44832.319884259261</c:v>
                      </c:pt>
                      <c:pt idx="30558">
                        <c:v>44832.319895833331</c:v>
                      </c:pt>
                      <c:pt idx="30559">
                        <c:v>44832.319907407407</c:v>
                      </c:pt>
                      <c:pt idx="30560">
                        <c:v>44832.319918981484</c:v>
                      </c:pt>
                      <c:pt idx="30561">
                        <c:v>44832.319930555554</c:v>
                      </c:pt>
                      <c:pt idx="30562">
                        <c:v>44832.31994212963</c:v>
                      </c:pt>
                      <c:pt idx="30563">
                        <c:v>44832.319953703707</c:v>
                      </c:pt>
                      <c:pt idx="30564">
                        <c:v>44832.319965277777</c:v>
                      </c:pt>
                      <c:pt idx="30565">
                        <c:v>44832.319976851853</c:v>
                      </c:pt>
                      <c:pt idx="30566">
                        <c:v>44832.319988425923</c:v>
                      </c:pt>
                      <c:pt idx="30567">
                        <c:v>44832.32</c:v>
                      </c:pt>
                      <c:pt idx="30568">
                        <c:v>44832.320023148146</c:v>
                      </c:pt>
                      <c:pt idx="30569">
                        <c:v>44832.320034722223</c:v>
                      </c:pt>
                      <c:pt idx="30570">
                        <c:v>44832.3200462963</c:v>
                      </c:pt>
                      <c:pt idx="30571">
                        <c:v>44832.320057870369</c:v>
                      </c:pt>
                      <c:pt idx="30572">
                        <c:v>44832.320069444446</c:v>
                      </c:pt>
                      <c:pt idx="30573">
                        <c:v>44832.320081018515</c:v>
                      </c:pt>
                      <c:pt idx="30574">
                        <c:v>44832.320092592592</c:v>
                      </c:pt>
                      <c:pt idx="30575">
                        <c:v>44832.320104166669</c:v>
                      </c:pt>
                      <c:pt idx="30576">
                        <c:v>44832.320115740738</c:v>
                      </c:pt>
                      <c:pt idx="30577">
                        <c:v>44832.320127314815</c:v>
                      </c:pt>
                      <c:pt idx="30578">
                        <c:v>44832.320138888892</c:v>
                      </c:pt>
                      <c:pt idx="30579">
                        <c:v>44832.320150462961</c:v>
                      </c:pt>
                      <c:pt idx="30580">
                        <c:v>44832.320162037038</c:v>
                      </c:pt>
                      <c:pt idx="30581">
                        <c:v>44832.320173611108</c:v>
                      </c:pt>
                      <c:pt idx="30582">
                        <c:v>44832.320185185185</c:v>
                      </c:pt>
                      <c:pt idx="30583">
                        <c:v>44832.320196759261</c:v>
                      </c:pt>
                      <c:pt idx="30584">
                        <c:v>44832.320208333331</c:v>
                      </c:pt>
                      <c:pt idx="30585">
                        <c:v>44832.320219907408</c:v>
                      </c:pt>
                      <c:pt idx="30586">
                        <c:v>44832.320231481484</c:v>
                      </c:pt>
                      <c:pt idx="30587">
                        <c:v>44832.320243055554</c:v>
                      </c:pt>
                      <c:pt idx="30588">
                        <c:v>44832.320254629631</c:v>
                      </c:pt>
                      <c:pt idx="30589">
                        <c:v>44832.3202662037</c:v>
                      </c:pt>
                      <c:pt idx="30590">
                        <c:v>44832.320277777777</c:v>
                      </c:pt>
                      <c:pt idx="30591">
                        <c:v>44832.320289351854</c:v>
                      </c:pt>
                      <c:pt idx="30592">
                        <c:v>44832.320300925923</c:v>
                      </c:pt>
                      <c:pt idx="30593">
                        <c:v>44832.3203125</c:v>
                      </c:pt>
                      <c:pt idx="30594">
                        <c:v>44832.320324074077</c:v>
                      </c:pt>
                      <c:pt idx="30595">
                        <c:v>44832.320335648146</c:v>
                      </c:pt>
                      <c:pt idx="30596">
                        <c:v>44832.320347222223</c:v>
                      </c:pt>
                      <c:pt idx="30597">
                        <c:v>44832.3203587963</c:v>
                      </c:pt>
                      <c:pt idx="30598">
                        <c:v>44832.320370370369</c:v>
                      </c:pt>
                      <c:pt idx="30599">
                        <c:v>44832.320381944446</c:v>
                      </c:pt>
                      <c:pt idx="30600">
                        <c:v>44832.320393518516</c:v>
                      </c:pt>
                      <c:pt idx="30601">
                        <c:v>44832.320405092592</c:v>
                      </c:pt>
                      <c:pt idx="30602">
                        <c:v>44832.320416666669</c:v>
                      </c:pt>
                      <c:pt idx="30603">
                        <c:v>44832.320428240739</c:v>
                      </c:pt>
                      <c:pt idx="30604">
                        <c:v>44832.320439814815</c:v>
                      </c:pt>
                      <c:pt idx="30605">
                        <c:v>44832.320451388892</c:v>
                      </c:pt>
                      <c:pt idx="30606">
                        <c:v>44832.320462962962</c:v>
                      </c:pt>
                      <c:pt idx="30607">
                        <c:v>44832.320474537039</c:v>
                      </c:pt>
                      <c:pt idx="30608">
                        <c:v>44832.320486111108</c:v>
                      </c:pt>
                      <c:pt idx="30609">
                        <c:v>44832.320497685185</c:v>
                      </c:pt>
                      <c:pt idx="30610">
                        <c:v>44832.320509259262</c:v>
                      </c:pt>
                      <c:pt idx="30611">
                        <c:v>44832.320520833331</c:v>
                      </c:pt>
                      <c:pt idx="30612">
                        <c:v>44832.320532407408</c:v>
                      </c:pt>
                      <c:pt idx="30613">
                        <c:v>44832.320543981485</c:v>
                      </c:pt>
                      <c:pt idx="30614">
                        <c:v>44832.320555555554</c:v>
                      </c:pt>
                      <c:pt idx="30615">
                        <c:v>44832.320567129631</c:v>
                      </c:pt>
                      <c:pt idx="30616">
                        <c:v>44832.3205787037</c:v>
                      </c:pt>
                      <c:pt idx="30617">
                        <c:v>44832.320590277777</c:v>
                      </c:pt>
                      <c:pt idx="30618">
                        <c:v>44832.320601851854</c:v>
                      </c:pt>
                      <c:pt idx="30619">
                        <c:v>44832.320613425924</c:v>
                      </c:pt>
                      <c:pt idx="30620">
                        <c:v>44832.320625</c:v>
                      </c:pt>
                      <c:pt idx="30621">
                        <c:v>44832.320636574077</c:v>
                      </c:pt>
                      <c:pt idx="30622">
                        <c:v>44832.320648148147</c:v>
                      </c:pt>
                      <c:pt idx="30623">
                        <c:v>44832.320659722223</c:v>
                      </c:pt>
                      <c:pt idx="30624">
                        <c:v>44832.320671296293</c:v>
                      </c:pt>
                      <c:pt idx="30625">
                        <c:v>44832.32068287037</c:v>
                      </c:pt>
                      <c:pt idx="30626">
                        <c:v>44832.320694444446</c:v>
                      </c:pt>
                      <c:pt idx="30627">
                        <c:v>44832.320706018516</c:v>
                      </c:pt>
                      <c:pt idx="30628">
                        <c:v>44832.320717592593</c:v>
                      </c:pt>
                      <c:pt idx="30629">
                        <c:v>44832.320729166669</c:v>
                      </c:pt>
                      <c:pt idx="30630">
                        <c:v>44832.320740740739</c:v>
                      </c:pt>
                      <c:pt idx="30631">
                        <c:v>44832.320752314816</c:v>
                      </c:pt>
                      <c:pt idx="30632">
                        <c:v>44832.320763888885</c:v>
                      </c:pt>
                      <c:pt idx="30633">
                        <c:v>44832.320775462962</c:v>
                      </c:pt>
                      <c:pt idx="30634">
                        <c:v>44832.320787037039</c:v>
                      </c:pt>
                      <c:pt idx="30635">
                        <c:v>44832.320798611108</c:v>
                      </c:pt>
                      <c:pt idx="30636">
                        <c:v>44832.320810185185</c:v>
                      </c:pt>
                      <c:pt idx="30637">
                        <c:v>44832.320821759262</c:v>
                      </c:pt>
                      <c:pt idx="30638">
                        <c:v>44832.320833333331</c:v>
                      </c:pt>
                      <c:pt idx="30639">
                        <c:v>44832.320844907408</c:v>
                      </c:pt>
                      <c:pt idx="30640">
                        <c:v>44832.320856481485</c:v>
                      </c:pt>
                      <c:pt idx="30641">
                        <c:v>44832.320868055554</c:v>
                      </c:pt>
                      <c:pt idx="30642">
                        <c:v>44832.320879629631</c:v>
                      </c:pt>
                      <c:pt idx="30643">
                        <c:v>44832.320891203701</c:v>
                      </c:pt>
                      <c:pt idx="30644">
                        <c:v>44832.320902777778</c:v>
                      </c:pt>
                      <c:pt idx="30645">
                        <c:v>44832.320914351854</c:v>
                      </c:pt>
                      <c:pt idx="30646">
                        <c:v>44832.320925925924</c:v>
                      </c:pt>
                      <c:pt idx="30647">
                        <c:v>44832.320937500001</c:v>
                      </c:pt>
                      <c:pt idx="30648">
                        <c:v>44832.320949074077</c:v>
                      </c:pt>
                      <c:pt idx="30649">
                        <c:v>44832.320960648147</c:v>
                      </c:pt>
                      <c:pt idx="30650">
                        <c:v>44832.320972222224</c:v>
                      </c:pt>
                      <c:pt idx="30651">
                        <c:v>44832.320983796293</c:v>
                      </c:pt>
                      <c:pt idx="30652">
                        <c:v>44832.32099537037</c:v>
                      </c:pt>
                      <c:pt idx="30653">
                        <c:v>44832.321006944447</c:v>
                      </c:pt>
                      <c:pt idx="30654">
                        <c:v>44832.321018518516</c:v>
                      </c:pt>
                      <c:pt idx="30655">
                        <c:v>44832.321030092593</c:v>
                      </c:pt>
                      <c:pt idx="30656">
                        <c:v>44832.32104166667</c:v>
                      </c:pt>
                      <c:pt idx="30657">
                        <c:v>44832.321053240739</c:v>
                      </c:pt>
                      <c:pt idx="30658">
                        <c:v>44832.321064814816</c:v>
                      </c:pt>
                      <c:pt idx="30659">
                        <c:v>44832.321076388886</c:v>
                      </c:pt>
                      <c:pt idx="30660">
                        <c:v>44832.321087962962</c:v>
                      </c:pt>
                      <c:pt idx="30661">
                        <c:v>44832.321099537039</c:v>
                      </c:pt>
                      <c:pt idx="30662">
                        <c:v>44832.321111111109</c:v>
                      </c:pt>
                      <c:pt idx="30663">
                        <c:v>44832.321122685185</c:v>
                      </c:pt>
                      <c:pt idx="30664">
                        <c:v>44832.321134259262</c:v>
                      </c:pt>
                      <c:pt idx="30665">
                        <c:v>44832.321145833332</c:v>
                      </c:pt>
                      <c:pt idx="30666">
                        <c:v>44832.321157407408</c:v>
                      </c:pt>
                      <c:pt idx="30667">
                        <c:v>44832.321168981478</c:v>
                      </c:pt>
                      <c:pt idx="30668">
                        <c:v>44832.321180555555</c:v>
                      </c:pt>
                      <c:pt idx="30669">
                        <c:v>44832.321192129632</c:v>
                      </c:pt>
                      <c:pt idx="30670">
                        <c:v>44832.321203703701</c:v>
                      </c:pt>
                      <c:pt idx="30671">
                        <c:v>44832.321215277778</c:v>
                      </c:pt>
                      <c:pt idx="30672">
                        <c:v>44832.321226851855</c:v>
                      </c:pt>
                      <c:pt idx="30673">
                        <c:v>44832.321238425924</c:v>
                      </c:pt>
                      <c:pt idx="30674">
                        <c:v>44832.321250000001</c:v>
                      </c:pt>
                      <c:pt idx="30675">
                        <c:v>44832.321261574078</c:v>
                      </c:pt>
                      <c:pt idx="30676">
                        <c:v>44832.321273148147</c:v>
                      </c:pt>
                      <c:pt idx="30677">
                        <c:v>44832.321284722224</c:v>
                      </c:pt>
                      <c:pt idx="30678">
                        <c:v>44832.321296296293</c:v>
                      </c:pt>
                      <c:pt idx="30679">
                        <c:v>44832.32130787037</c:v>
                      </c:pt>
                      <c:pt idx="30680">
                        <c:v>44832.321319444447</c:v>
                      </c:pt>
                      <c:pt idx="30681">
                        <c:v>44832.321331018517</c:v>
                      </c:pt>
                      <c:pt idx="30682">
                        <c:v>44832.321342592593</c:v>
                      </c:pt>
                      <c:pt idx="30683">
                        <c:v>44832.32135416667</c:v>
                      </c:pt>
                      <c:pt idx="30684">
                        <c:v>44832.32136574074</c:v>
                      </c:pt>
                      <c:pt idx="30685">
                        <c:v>44832.321377314816</c:v>
                      </c:pt>
                      <c:pt idx="30686">
                        <c:v>44832.321388888886</c:v>
                      </c:pt>
                      <c:pt idx="30687">
                        <c:v>44832.321400462963</c:v>
                      </c:pt>
                      <c:pt idx="30688">
                        <c:v>44832.321412037039</c:v>
                      </c:pt>
                      <c:pt idx="30689">
                        <c:v>44832.321423611109</c:v>
                      </c:pt>
                      <c:pt idx="30690">
                        <c:v>44832.321435185186</c:v>
                      </c:pt>
                      <c:pt idx="30691">
                        <c:v>44832.321446759262</c:v>
                      </c:pt>
                      <c:pt idx="30692">
                        <c:v>44832.321458333332</c:v>
                      </c:pt>
                      <c:pt idx="30693">
                        <c:v>44832.321469907409</c:v>
                      </c:pt>
                      <c:pt idx="30694">
                        <c:v>44832.321481481478</c:v>
                      </c:pt>
                      <c:pt idx="30695">
                        <c:v>44832.321493055555</c:v>
                      </c:pt>
                      <c:pt idx="30696">
                        <c:v>44832.321504629632</c:v>
                      </c:pt>
                      <c:pt idx="30697">
                        <c:v>44832.321516203701</c:v>
                      </c:pt>
                      <c:pt idx="30698">
                        <c:v>44832.321527777778</c:v>
                      </c:pt>
                      <c:pt idx="30699">
                        <c:v>44832.321539351855</c:v>
                      </c:pt>
                      <c:pt idx="30700">
                        <c:v>44832.321550925924</c:v>
                      </c:pt>
                      <c:pt idx="30701">
                        <c:v>44832.321562500001</c:v>
                      </c:pt>
                      <c:pt idx="30702">
                        <c:v>44832.321574074071</c:v>
                      </c:pt>
                      <c:pt idx="30703">
                        <c:v>44832.321585648147</c:v>
                      </c:pt>
                      <c:pt idx="30704">
                        <c:v>44832.321597222224</c:v>
                      </c:pt>
                      <c:pt idx="30705">
                        <c:v>44832.321608796294</c:v>
                      </c:pt>
                      <c:pt idx="30706">
                        <c:v>44832.321620370371</c:v>
                      </c:pt>
                      <c:pt idx="30707">
                        <c:v>44832.321631944447</c:v>
                      </c:pt>
                      <c:pt idx="30708">
                        <c:v>44832.321643518517</c:v>
                      </c:pt>
                      <c:pt idx="30709">
                        <c:v>44832.321655092594</c:v>
                      </c:pt>
                      <c:pt idx="30710">
                        <c:v>44832.321666666663</c:v>
                      </c:pt>
                      <c:pt idx="30711">
                        <c:v>44832.32167824074</c:v>
                      </c:pt>
                      <c:pt idx="30712">
                        <c:v>44832.321689814817</c:v>
                      </c:pt>
                      <c:pt idx="30713">
                        <c:v>44832.321701388886</c:v>
                      </c:pt>
                      <c:pt idx="30714">
                        <c:v>44832.321712962963</c:v>
                      </c:pt>
                      <c:pt idx="30715">
                        <c:v>44832.32172453704</c:v>
                      </c:pt>
                      <c:pt idx="30716">
                        <c:v>44832.321736111109</c:v>
                      </c:pt>
                      <c:pt idx="30717">
                        <c:v>44832.321747685186</c:v>
                      </c:pt>
                      <c:pt idx="30718">
                        <c:v>44832.321759259263</c:v>
                      </c:pt>
                      <c:pt idx="30719">
                        <c:v>44832.321770833332</c:v>
                      </c:pt>
                      <c:pt idx="30720">
                        <c:v>44832.321782407409</c:v>
                      </c:pt>
                      <c:pt idx="30721">
                        <c:v>44832.321793981479</c:v>
                      </c:pt>
                      <c:pt idx="30722">
                        <c:v>44832.321805555555</c:v>
                      </c:pt>
                      <c:pt idx="30723">
                        <c:v>44832.321817129632</c:v>
                      </c:pt>
                      <c:pt idx="30724">
                        <c:v>44832.321828703702</c:v>
                      </c:pt>
                      <c:pt idx="30725">
                        <c:v>44832.321840277778</c:v>
                      </c:pt>
                      <c:pt idx="30726">
                        <c:v>44832.321851851855</c:v>
                      </c:pt>
                      <c:pt idx="30727">
                        <c:v>44832.321863425925</c:v>
                      </c:pt>
                      <c:pt idx="30728">
                        <c:v>44832.321875000001</c:v>
                      </c:pt>
                      <c:pt idx="30729">
                        <c:v>44832.321886574071</c:v>
                      </c:pt>
                      <c:pt idx="30730">
                        <c:v>44832.321898148148</c:v>
                      </c:pt>
                      <c:pt idx="30731">
                        <c:v>44832.321909722225</c:v>
                      </c:pt>
                      <c:pt idx="30732">
                        <c:v>44832.321921296294</c:v>
                      </c:pt>
                      <c:pt idx="30733">
                        <c:v>44832.321932870371</c:v>
                      </c:pt>
                      <c:pt idx="30734">
                        <c:v>44832.321944444448</c:v>
                      </c:pt>
                      <c:pt idx="30735">
                        <c:v>44832.321956018517</c:v>
                      </c:pt>
                      <c:pt idx="30736">
                        <c:v>44832.321967592594</c:v>
                      </c:pt>
                      <c:pt idx="30737">
                        <c:v>44832.321979166663</c:v>
                      </c:pt>
                      <c:pt idx="30738">
                        <c:v>44832.32199074074</c:v>
                      </c:pt>
                      <c:pt idx="30739">
                        <c:v>44832.322013888886</c:v>
                      </c:pt>
                      <c:pt idx="30740">
                        <c:v>44832.322025462963</c:v>
                      </c:pt>
                      <c:pt idx="30741">
                        <c:v>44832.32203703704</c:v>
                      </c:pt>
                      <c:pt idx="30742">
                        <c:v>44832.322048611109</c:v>
                      </c:pt>
                      <c:pt idx="30743">
                        <c:v>44832.322060185186</c:v>
                      </c:pt>
                      <c:pt idx="30744">
                        <c:v>44832.322071759256</c:v>
                      </c:pt>
                      <c:pt idx="30745">
                        <c:v>44832.322083333333</c:v>
                      </c:pt>
                      <c:pt idx="30746">
                        <c:v>44832.322094907409</c:v>
                      </c:pt>
                      <c:pt idx="30747">
                        <c:v>44832.322106481479</c:v>
                      </c:pt>
                      <c:pt idx="30748">
                        <c:v>44832.322118055556</c:v>
                      </c:pt>
                      <c:pt idx="30749">
                        <c:v>44832.322129629632</c:v>
                      </c:pt>
                      <c:pt idx="30750">
                        <c:v>44832.322141203702</c:v>
                      </c:pt>
                      <c:pt idx="30751">
                        <c:v>44832.322152777779</c:v>
                      </c:pt>
                      <c:pt idx="30752">
                        <c:v>44832.322164351855</c:v>
                      </c:pt>
                      <c:pt idx="30753">
                        <c:v>44832.322175925925</c:v>
                      </c:pt>
                      <c:pt idx="30754">
                        <c:v>44832.322187500002</c:v>
                      </c:pt>
                      <c:pt idx="30755">
                        <c:v>44832.322199074071</c:v>
                      </c:pt>
                      <c:pt idx="30756">
                        <c:v>44832.322210648148</c:v>
                      </c:pt>
                      <c:pt idx="30757">
                        <c:v>44832.322222222225</c:v>
                      </c:pt>
                      <c:pt idx="30758">
                        <c:v>44832.322233796294</c:v>
                      </c:pt>
                      <c:pt idx="30759">
                        <c:v>44832.322245370371</c:v>
                      </c:pt>
                      <c:pt idx="30760">
                        <c:v>44832.322256944448</c:v>
                      </c:pt>
                      <c:pt idx="30761">
                        <c:v>44832.322268518517</c:v>
                      </c:pt>
                      <c:pt idx="30762">
                        <c:v>44832.322280092594</c:v>
                      </c:pt>
                      <c:pt idx="30763">
                        <c:v>44832.322291666664</c:v>
                      </c:pt>
                      <c:pt idx="30764">
                        <c:v>44832.32230324074</c:v>
                      </c:pt>
                      <c:pt idx="30765">
                        <c:v>44832.322314814817</c:v>
                      </c:pt>
                      <c:pt idx="30766">
                        <c:v>44832.322326388887</c:v>
                      </c:pt>
                      <c:pt idx="30767">
                        <c:v>44832.322337962964</c:v>
                      </c:pt>
                      <c:pt idx="30768">
                        <c:v>44832.32234953704</c:v>
                      </c:pt>
                      <c:pt idx="30769">
                        <c:v>44832.32236111111</c:v>
                      </c:pt>
                      <c:pt idx="30770">
                        <c:v>44832.322372685187</c:v>
                      </c:pt>
                      <c:pt idx="30771">
                        <c:v>44832.322384259256</c:v>
                      </c:pt>
                      <c:pt idx="30772">
                        <c:v>44832.322395833333</c:v>
                      </c:pt>
                      <c:pt idx="30773">
                        <c:v>44832.32240740741</c:v>
                      </c:pt>
                      <c:pt idx="30774">
                        <c:v>44832.322418981479</c:v>
                      </c:pt>
                      <c:pt idx="30775">
                        <c:v>44832.322430555556</c:v>
                      </c:pt>
                      <c:pt idx="30776">
                        <c:v>44832.322442129633</c:v>
                      </c:pt>
                      <c:pt idx="30777">
                        <c:v>44832.322453703702</c:v>
                      </c:pt>
                      <c:pt idx="30778">
                        <c:v>44832.322465277779</c:v>
                      </c:pt>
                      <c:pt idx="30779">
                        <c:v>44832.322476851848</c:v>
                      </c:pt>
                      <c:pt idx="30780">
                        <c:v>44832.322488425925</c:v>
                      </c:pt>
                      <c:pt idx="30781">
                        <c:v>44832.322500000002</c:v>
                      </c:pt>
                      <c:pt idx="30782">
                        <c:v>44832.322511574072</c:v>
                      </c:pt>
                      <c:pt idx="30783">
                        <c:v>44832.322523148148</c:v>
                      </c:pt>
                      <c:pt idx="30784">
                        <c:v>44832.322534722225</c:v>
                      </c:pt>
                      <c:pt idx="30785">
                        <c:v>44832.322546296295</c:v>
                      </c:pt>
                      <c:pt idx="30786">
                        <c:v>44832.322557870371</c:v>
                      </c:pt>
                      <c:pt idx="30787">
                        <c:v>44832.322569444441</c:v>
                      </c:pt>
                      <c:pt idx="30788">
                        <c:v>44832.322581018518</c:v>
                      </c:pt>
                      <c:pt idx="30789">
                        <c:v>44832.322592592594</c:v>
                      </c:pt>
                      <c:pt idx="30790">
                        <c:v>44832.322604166664</c:v>
                      </c:pt>
                      <c:pt idx="30791">
                        <c:v>44832.322615740741</c:v>
                      </c:pt>
                      <c:pt idx="30792">
                        <c:v>44832.322627314818</c:v>
                      </c:pt>
                      <c:pt idx="30793">
                        <c:v>44832.322638888887</c:v>
                      </c:pt>
                      <c:pt idx="30794">
                        <c:v>44832.322650462964</c:v>
                      </c:pt>
                      <c:pt idx="30795">
                        <c:v>44832.322662037041</c:v>
                      </c:pt>
                      <c:pt idx="30796">
                        <c:v>44832.32267361111</c:v>
                      </c:pt>
                      <c:pt idx="30797">
                        <c:v>44832.322685185187</c:v>
                      </c:pt>
                      <c:pt idx="30798">
                        <c:v>44832.322696759256</c:v>
                      </c:pt>
                      <c:pt idx="30799">
                        <c:v>44832.322708333333</c:v>
                      </c:pt>
                      <c:pt idx="30800">
                        <c:v>44832.32271990741</c:v>
                      </c:pt>
                      <c:pt idx="30801">
                        <c:v>44832.322731481479</c:v>
                      </c:pt>
                      <c:pt idx="30802">
                        <c:v>44832.322743055556</c:v>
                      </c:pt>
                      <c:pt idx="30803">
                        <c:v>44832.322754629633</c:v>
                      </c:pt>
                      <c:pt idx="30804">
                        <c:v>44832.322766203702</c:v>
                      </c:pt>
                      <c:pt idx="30805">
                        <c:v>44832.322777777779</c:v>
                      </c:pt>
                      <c:pt idx="30806">
                        <c:v>44832.322789351849</c:v>
                      </c:pt>
                      <c:pt idx="30807">
                        <c:v>44832.322800925926</c:v>
                      </c:pt>
                      <c:pt idx="30808">
                        <c:v>44832.322812500002</c:v>
                      </c:pt>
                      <c:pt idx="30809">
                        <c:v>44832.322824074072</c:v>
                      </c:pt>
                      <c:pt idx="30810">
                        <c:v>44832.322835648149</c:v>
                      </c:pt>
                      <c:pt idx="30811">
                        <c:v>44832.322847222225</c:v>
                      </c:pt>
                      <c:pt idx="30812">
                        <c:v>44832.322858796295</c:v>
                      </c:pt>
                      <c:pt idx="30813">
                        <c:v>44832.322870370372</c:v>
                      </c:pt>
                      <c:pt idx="30814">
                        <c:v>44832.322881944441</c:v>
                      </c:pt>
                      <c:pt idx="30815">
                        <c:v>44832.322893518518</c:v>
                      </c:pt>
                      <c:pt idx="30816">
                        <c:v>44832.322905092595</c:v>
                      </c:pt>
                      <c:pt idx="30817">
                        <c:v>44832.322916666664</c:v>
                      </c:pt>
                      <c:pt idx="30818">
                        <c:v>44832.322928240741</c:v>
                      </c:pt>
                      <c:pt idx="30819">
                        <c:v>44832.322939814818</c:v>
                      </c:pt>
                      <c:pt idx="30820">
                        <c:v>44832.322951388887</c:v>
                      </c:pt>
                      <c:pt idx="30821">
                        <c:v>44832.322962962964</c:v>
                      </c:pt>
                      <c:pt idx="30822">
                        <c:v>44832.322974537034</c:v>
                      </c:pt>
                      <c:pt idx="30823">
                        <c:v>44832.32298611111</c:v>
                      </c:pt>
                      <c:pt idx="30824">
                        <c:v>44832.322997685187</c:v>
                      </c:pt>
                      <c:pt idx="30825">
                        <c:v>44832.323009259257</c:v>
                      </c:pt>
                      <c:pt idx="30826">
                        <c:v>44832.323020833333</c:v>
                      </c:pt>
                      <c:pt idx="30827">
                        <c:v>44832.32303240741</c:v>
                      </c:pt>
                      <c:pt idx="30828">
                        <c:v>44832.32304398148</c:v>
                      </c:pt>
                      <c:pt idx="30829">
                        <c:v>44832.323055555556</c:v>
                      </c:pt>
                      <c:pt idx="30830">
                        <c:v>44832.323067129626</c:v>
                      </c:pt>
                      <c:pt idx="30831">
                        <c:v>44832.323078703703</c:v>
                      </c:pt>
                      <c:pt idx="30832">
                        <c:v>44832.32309027778</c:v>
                      </c:pt>
                      <c:pt idx="30833">
                        <c:v>44832.323101851849</c:v>
                      </c:pt>
                      <c:pt idx="30834">
                        <c:v>44832.323113425926</c:v>
                      </c:pt>
                      <c:pt idx="30835">
                        <c:v>44832.323125000003</c:v>
                      </c:pt>
                      <c:pt idx="30836">
                        <c:v>44832.323136574072</c:v>
                      </c:pt>
                      <c:pt idx="30837">
                        <c:v>44832.323148148149</c:v>
                      </c:pt>
                      <c:pt idx="30838">
                        <c:v>44832.323159722226</c:v>
                      </c:pt>
                      <c:pt idx="30839">
                        <c:v>44832.323171296295</c:v>
                      </c:pt>
                      <c:pt idx="30840">
                        <c:v>44832.323182870372</c:v>
                      </c:pt>
                      <c:pt idx="30841">
                        <c:v>44832.323194444441</c:v>
                      </c:pt>
                      <c:pt idx="30842">
                        <c:v>44832.323206018518</c:v>
                      </c:pt>
                      <c:pt idx="30843">
                        <c:v>44832.323217592595</c:v>
                      </c:pt>
                      <c:pt idx="30844">
                        <c:v>44832.323229166665</c:v>
                      </c:pt>
                      <c:pt idx="30845">
                        <c:v>44832.323240740741</c:v>
                      </c:pt>
                      <c:pt idx="30846">
                        <c:v>44832.323252314818</c:v>
                      </c:pt>
                      <c:pt idx="30847">
                        <c:v>44832.323263888888</c:v>
                      </c:pt>
                      <c:pt idx="30848">
                        <c:v>44832.323275462964</c:v>
                      </c:pt>
                      <c:pt idx="30849">
                        <c:v>44832.323287037034</c:v>
                      </c:pt>
                      <c:pt idx="30850">
                        <c:v>44832.323298611111</c:v>
                      </c:pt>
                      <c:pt idx="30851">
                        <c:v>44832.323310185187</c:v>
                      </c:pt>
                      <c:pt idx="30852">
                        <c:v>44832.323321759257</c:v>
                      </c:pt>
                      <c:pt idx="30853">
                        <c:v>44832.323333333334</c:v>
                      </c:pt>
                      <c:pt idx="30854">
                        <c:v>44832.323344907411</c:v>
                      </c:pt>
                      <c:pt idx="30855">
                        <c:v>44832.32335648148</c:v>
                      </c:pt>
                      <c:pt idx="30856">
                        <c:v>44832.323368055557</c:v>
                      </c:pt>
                      <c:pt idx="30857">
                        <c:v>44832.323379629626</c:v>
                      </c:pt>
                      <c:pt idx="30858">
                        <c:v>44832.323391203703</c:v>
                      </c:pt>
                      <c:pt idx="30859">
                        <c:v>44832.32340277778</c:v>
                      </c:pt>
                      <c:pt idx="30860">
                        <c:v>44832.323414351849</c:v>
                      </c:pt>
                      <c:pt idx="30861">
                        <c:v>44832.323425925926</c:v>
                      </c:pt>
                      <c:pt idx="30862">
                        <c:v>44832.323437500003</c:v>
                      </c:pt>
                      <c:pt idx="30863">
                        <c:v>44832.323449074072</c:v>
                      </c:pt>
                      <c:pt idx="30864">
                        <c:v>44832.323460648149</c:v>
                      </c:pt>
                      <c:pt idx="30865">
                        <c:v>44832.323472222219</c:v>
                      </c:pt>
                      <c:pt idx="30866">
                        <c:v>44832.323483796295</c:v>
                      </c:pt>
                      <c:pt idx="30867">
                        <c:v>44832.323495370372</c:v>
                      </c:pt>
                      <c:pt idx="30868">
                        <c:v>44832.323506944442</c:v>
                      </c:pt>
                      <c:pt idx="30869">
                        <c:v>44832.323518518519</c:v>
                      </c:pt>
                      <c:pt idx="30870">
                        <c:v>44832.323530092595</c:v>
                      </c:pt>
                      <c:pt idx="30871">
                        <c:v>44832.323541666665</c:v>
                      </c:pt>
                      <c:pt idx="30872">
                        <c:v>44832.323553240742</c:v>
                      </c:pt>
                      <c:pt idx="30873">
                        <c:v>44832.323564814818</c:v>
                      </c:pt>
                      <c:pt idx="30874">
                        <c:v>44832.323576388888</c:v>
                      </c:pt>
                      <c:pt idx="30875">
                        <c:v>44832.323587962965</c:v>
                      </c:pt>
                      <c:pt idx="30876">
                        <c:v>44832.323599537034</c:v>
                      </c:pt>
                      <c:pt idx="30877">
                        <c:v>44832.323611111111</c:v>
                      </c:pt>
                      <c:pt idx="30878">
                        <c:v>44832.323622685188</c:v>
                      </c:pt>
                      <c:pt idx="30879">
                        <c:v>44832.323634259257</c:v>
                      </c:pt>
                      <c:pt idx="30880">
                        <c:v>44832.323645833334</c:v>
                      </c:pt>
                      <c:pt idx="30881">
                        <c:v>44832.323657407411</c:v>
                      </c:pt>
                      <c:pt idx="30882">
                        <c:v>44832.32366898148</c:v>
                      </c:pt>
                      <c:pt idx="30883">
                        <c:v>44832.323680555557</c:v>
                      </c:pt>
                      <c:pt idx="30884">
                        <c:v>44832.323692129627</c:v>
                      </c:pt>
                      <c:pt idx="30885">
                        <c:v>44832.323703703703</c:v>
                      </c:pt>
                      <c:pt idx="30886">
                        <c:v>44832.32371527778</c:v>
                      </c:pt>
                      <c:pt idx="30887">
                        <c:v>44832.32372685185</c:v>
                      </c:pt>
                      <c:pt idx="30888">
                        <c:v>44832.323738425926</c:v>
                      </c:pt>
                      <c:pt idx="30889">
                        <c:v>44832.323750000003</c:v>
                      </c:pt>
                      <c:pt idx="30890">
                        <c:v>44832.323761574073</c:v>
                      </c:pt>
                      <c:pt idx="30891">
                        <c:v>44832.323773148149</c:v>
                      </c:pt>
                      <c:pt idx="30892">
                        <c:v>44832.323784722219</c:v>
                      </c:pt>
                      <c:pt idx="30893">
                        <c:v>44832.323796296296</c:v>
                      </c:pt>
                      <c:pt idx="30894">
                        <c:v>44832.323807870373</c:v>
                      </c:pt>
                      <c:pt idx="30895">
                        <c:v>44832.323819444442</c:v>
                      </c:pt>
                      <c:pt idx="30896">
                        <c:v>44832.323831018519</c:v>
                      </c:pt>
                      <c:pt idx="30897">
                        <c:v>44832.323842592596</c:v>
                      </c:pt>
                      <c:pt idx="30898">
                        <c:v>44832.323854166665</c:v>
                      </c:pt>
                      <c:pt idx="30899">
                        <c:v>44832.323865740742</c:v>
                      </c:pt>
                      <c:pt idx="30900">
                        <c:v>44832.323877314811</c:v>
                      </c:pt>
                      <c:pt idx="30901">
                        <c:v>44832.323888888888</c:v>
                      </c:pt>
                      <c:pt idx="30902">
                        <c:v>44832.323900462965</c:v>
                      </c:pt>
                      <c:pt idx="30903">
                        <c:v>44832.323912037034</c:v>
                      </c:pt>
                      <c:pt idx="30904">
                        <c:v>44832.323923611111</c:v>
                      </c:pt>
                      <c:pt idx="30905">
                        <c:v>44832.323935185188</c:v>
                      </c:pt>
                      <c:pt idx="30906">
                        <c:v>44832.323946759258</c:v>
                      </c:pt>
                      <c:pt idx="30907">
                        <c:v>44832.323958333334</c:v>
                      </c:pt>
                      <c:pt idx="30908">
                        <c:v>44832.323969907404</c:v>
                      </c:pt>
                      <c:pt idx="30909">
                        <c:v>44832.323981481481</c:v>
                      </c:pt>
                      <c:pt idx="30910">
                        <c:v>44832.323993055557</c:v>
                      </c:pt>
                      <c:pt idx="30911">
                        <c:v>44832.324016203704</c:v>
                      </c:pt>
                      <c:pt idx="30912">
                        <c:v>44832.32402777778</c:v>
                      </c:pt>
                      <c:pt idx="30913">
                        <c:v>44832.32403935185</c:v>
                      </c:pt>
                      <c:pt idx="30914">
                        <c:v>44832.324050925927</c:v>
                      </c:pt>
                      <c:pt idx="30915">
                        <c:v>44832.324062500003</c:v>
                      </c:pt>
                      <c:pt idx="30916">
                        <c:v>44832.324074074073</c:v>
                      </c:pt>
                      <c:pt idx="30917">
                        <c:v>44832.32408564815</c:v>
                      </c:pt>
                      <c:pt idx="30918">
                        <c:v>44832.324097222219</c:v>
                      </c:pt>
                      <c:pt idx="30919">
                        <c:v>44832.324108796296</c:v>
                      </c:pt>
                      <c:pt idx="30920">
                        <c:v>44832.324120370373</c:v>
                      </c:pt>
                      <c:pt idx="30921">
                        <c:v>44832.324131944442</c:v>
                      </c:pt>
                      <c:pt idx="30922">
                        <c:v>44832.324143518519</c:v>
                      </c:pt>
                      <c:pt idx="30923">
                        <c:v>44832.324155092596</c:v>
                      </c:pt>
                      <c:pt idx="30924">
                        <c:v>44832.324166666665</c:v>
                      </c:pt>
                      <c:pt idx="30925">
                        <c:v>44832.324178240742</c:v>
                      </c:pt>
                      <c:pt idx="30926">
                        <c:v>44832.324189814812</c:v>
                      </c:pt>
                      <c:pt idx="30927">
                        <c:v>44832.324201388888</c:v>
                      </c:pt>
                      <c:pt idx="30928">
                        <c:v>44832.324212962965</c:v>
                      </c:pt>
                      <c:pt idx="30929">
                        <c:v>44832.324224537035</c:v>
                      </c:pt>
                      <c:pt idx="30930">
                        <c:v>44832.324236111112</c:v>
                      </c:pt>
                      <c:pt idx="30931">
                        <c:v>44832.324247685188</c:v>
                      </c:pt>
                      <c:pt idx="30932">
                        <c:v>44832.324259259258</c:v>
                      </c:pt>
                      <c:pt idx="30933">
                        <c:v>44832.324270833335</c:v>
                      </c:pt>
                      <c:pt idx="30934">
                        <c:v>44832.324282407404</c:v>
                      </c:pt>
                      <c:pt idx="30935">
                        <c:v>44832.324293981481</c:v>
                      </c:pt>
                      <c:pt idx="30936">
                        <c:v>44832.324305555558</c:v>
                      </c:pt>
                      <c:pt idx="30937">
                        <c:v>44832.324317129627</c:v>
                      </c:pt>
                      <c:pt idx="30938">
                        <c:v>44832.324328703704</c:v>
                      </c:pt>
                      <c:pt idx="30939">
                        <c:v>44832.324340277781</c:v>
                      </c:pt>
                      <c:pt idx="30940">
                        <c:v>44832.32435185185</c:v>
                      </c:pt>
                      <c:pt idx="30941">
                        <c:v>44832.324363425927</c:v>
                      </c:pt>
                      <c:pt idx="30942">
                        <c:v>44832.324374999997</c:v>
                      </c:pt>
                      <c:pt idx="30943">
                        <c:v>44832.324386574073</c:v>
                      </c:pt>
                      <c:pt idx="30944">
                        <c:v>44832.32439814815</c:v>
                      </c:pt>
                      <c:pt idx="30945">
                        <c:v>44832.32440972222</c:v>
                      </c:pt>
                      <c:pt idx="30946">
                        <c:v>44832.324421296296</c:v>
                      </c:pt>
                      <c:pt idx="30947">
                        <c:v>44832.324432870373</c:v>
                      </c:pt>
                      <c:pt idx="30948">
                        <c:v>44832.324444444443</c:v>
                      </c:pt>
                      <c:pt idx="30949">
                        <c:v>44832.324456018519</c:v>
                      </c:pt>
                      <c:pt idx="30950">
                        <c:v>44832.324467592596</c:v>
                      </c:pt>
                      <c:pt idx="30951">
                        <c:v>44832.324479166666</c:v>
                      </c:pt>
                      <c:pt idx="30952">
                        <c:v>44832.324490740742</c:v>
                      </c:pt>
                      <c:pt idx="30953">
                        <c:v>44832.324502314812</c:v>
                      </c:pt>
                      <c:pt idx="30954">
                        <c:v>44832.324513888889</c:v>
                      </c:pt>
                      <c:pt idx="30955">
                        <c:v>44832.324525462966</c:v>
                      </c:pt>
                      <c:pt idx="30956">
                        <c:v>44832.324537037035</c:v>
                      </c:pt>
                      <c:pt idx="30957">
                        <c:v>44832.324548611112</c:v>
                      </c:pt>
                      <c:pt idx="30958">
                        <c:v>44832.324560185189</c:v>
                      </c:pt>
                      <c:pt idx="30959">
                        <c:v>44832.324571759258</c:v>
                      </c:pt>
                      <c:pt idx="30960">
                        <c:v>44832.324583333335</c:v>
                      </c:pt>
                      <c:pt idx="30961">
                        <c:v>44832.324594907404</c:v>
                      </c:pt>
                      <c:pt idx="30962">
                        <c:v>44832.324606481481</c:v>
                      </c:pt>
                      <c:pt idx="30963">
                        <c:v>44832.324618055558</c:v>
                      </c:pt>
                      <c:pt idx="30964">
                        <c:v>44832.324629629627</c:v>
                      </c:pt>
                      <c:pt idx="30965">
                        <c:v>44832.324641203704</c:v>
                      </c:pt>
                      <c:pt idx="30966">
                        <c:v>44832.324652777781</c:v>
                      </c:pt>
                      <c:pt idx="30967">
                        <c:v>44832.324664351851</c:v>
                      </c:pt>
                      <c:pt idx="30968">
                        <c:v>44832.324675925927</c:v>
                      </c:pt>
                      <c:pt idx="30969">
                        <c:v>44832.324687499997</c:v>
                      </c:pt>
                      <c:pt idx="30970">
                        <c:v>44832.324699074074</c:v>
                      </c:pt>
                      <c:pt idx="30971">
                        <c:v>44832.32471064815</c:v>
                      </c:pt>
                      <c:pt idx="30972">
                        <c:v>44832.32472222222</c:v>
                      </c:pt>
                      <c:pt idx="30973">
                        <c:v>44832.324733796297</c:v>
                      </c:pt>
                      <c:pt idx="30974">
                        <c:v>44832.324745370373</c:v>
                      </c:pt>
                      <c:pt idx="30975">
                        <c:v>44832.324756944443</c:v>
                      </c:pt>
                      <c:pt idx="30976">
                        <c:v>44832.32476851852</c:v>
                      </c:pt>
                      <c:pt idx="30977">
                        <c:v>44832.324780092589</c:v>
                      </c:pt>
                      <c:pt idx="30978">
                        <c:v>44832.324791666666</c:v>
                      </c:pt>
                      <c:pt idx="30979">
                        <c:v>44832.324803240743</c:v>
                      </c:pt>
                      <c:pt idx="30980">
                        <c:v>44832.324814814812</c:v>
                      </c:pt>
                      <c:pt idx="30981">
                        <c:v>44832.324826388889</c:v>
                      </c:pt>
                      <c:pt idx="30982">
                        <c:v>44832.324837962966</c:v>
                      </c:pt>
                      <c:pt idx="30983">
                        <c:v>44832.324849537035</c:v>
                      </c:pt>
                      <c:pt idx="30984">
                        <c:v>44832.324861111112</c:v>
                      </c:pt>
                      <c:pt idx="30985">
                        <c:v>44832.324872685182</c:v>
                      </c:pt>
                      <c:pt idx="30986">
                        <c:v>44832.324884259258</c:v>
                      </c:pt>
                      <c:pt idx="30987">
                        <c:v>44832.324895833335</c:v>
                      </c:pt>
                      <c:pt idx="30988">
                        <c:v>44832.324907407405</c:v>
                      </c:pt>
                      <c:pt idx="30989">
                        <c:v>44832.324918981481</c:v>
                      </c:pt>
                      <c:pt idx="30990">
                        <c:v>44832.324930555558</c:v>
                      </c:pt>
                      <c:pt idx="30991">
                        <c:v>44832.324942129628</c:v>
                      </c:pt>
                      <c:pt idx="30992">
                        <c:v>44832.324953703705</c:v>
                      </c:pt>
                      <c:pt idx="30993">
                        <c:v>44832.324965277781</c:v>
                      </c:pt>
                      <c:pt idx="30994">
                        <c:v>44832.324976851851</c:v>
                      </c:pt>
                      <c:pt idx="30995">
                        <c:v>44832.324988425928</c:v>
                      </c:pt>
                      <c:pt idx="30996">
                        <c:v>44832.324999999997</c:v>
                      </c:pt>
                      <c:pt idx="30997">
                        <c:v>44832.325011574074</c:v>
                      </c:pt>
                      <c:pt idx="30998">
                        <c:v>44832.325023148151</c:v>
                      </c:pt>
                      <c:pt idx="30999">
                        <c:v>44832.32503472222</c:v>
                      </c:pt>
                      <c:pt idx="31000">
                        <c:v>44832.325046296297</c:v>
                      </c:pt>
                      <c:pt idx="31001">
                        <c:v>44832.325057870374</c:v>
                      </c:pt>
                      <c:pt idx="31002">
                        <c:v>44832.325069444443</c:v>
                      </c:pt>
                      <c:pt idx="31003">
                        <c:v>44832.32508101852</c:v>
                      </c:pt>
                      <c:pt idx="31004">
                        <c:v>44832.325092592589</c:v>
                      </c:pt>
                      <c:pt idx="31005">
                        <c:v>44832.325104166666</c:v>
                      </c:pt>
                      <c:pt idx="31006">
                        <c:v>44832.325115740743</c:v>
                      </c:pt>
                      <c:pt idx="31007">
                        <c:v>44832.325127314813</c:v>
                      </c:pt>
                      <c:pt idx="31008">
                        <c:v>44832.325138888889</c:v>
                      </c:pt>
                      <c:pt idx="31009">
                        <c:v>44832.325150462966</c:v>
                      </c:pt>
                      <c:pt idx="31010">
                        <c:v>44832.325162037036</c:v>
                      </c:pt>
                      <c:pt idx="31011">
                        <c:v>44832.325173611112</c:v>
                      </c:pt>
                      <c:pt idx="31012">
                        <c:v>44832.325185185182</c:v>
                      </c:pt>
                      <c:pt idx="31013">
                        <c:v>44832.325196759259</c:v>
                      </c:pt>
                      <c:pt idx="31014">
                        <c:v>44832.325208333335</c:v>
                      </c:pt>
                      <c:pt idx="31015">
                        <c:v>44832.325219907405</c:v>
                      </c:pt>
                      <c:pt idx="31016">
                        <c:v>44832.325231481482</c:v>
                      </c:pt>
                      <c:pt idx="31017">
                        <c:v>44832.325243055559</c:v>
                      </c:pt>
                      <c:pt idx="31018">
                        <c:v>44832.325254629628</c:v>
                      </c:pt>
                      <c:pt idx="31019">
                        <c:v>44832.325266203705</c:v>
                      </c:pt>
                      <c:pt idx="31020">
                        <c:v>44832.325277777774</c:v>
                      </c:pt>
                      <c:pt idx="31021">
                        <c:v>44832.325289351851</c:v>
                      </c:pt>
                      <c:pt idx="31022">
                        <c:v>44832.325300925928</c:v>
                      </c:pt>
                      <c:pt idx="31023">
                        <c:v>44832.325312499997</c:v>
                      </c:pt>
                      <c:pt idx="31024">
                        <c:v>44832.325324074074</c:v>
                      </c:pt>
                      <c:pt idx="31025">
                        <c:v>44832.325335648151</c:v>
                      </c:pt>
                      <c:pt idx="31026">
                        <c:v>44832.32534722222</c:v>
                      </c:pt>
                      <c:pt idx="31027">
                        <c:v>44832.325358796297</c:v>
                      </c:pt>
                      <c:pt idx="31028">
                        <c:v>44832.325370370374</c:v>
                      </c:pt>
                      <c:pt idx="31029">
                        <c:v>44832.325381944444</c:v>
                      </c:pt>
                      <c:pt idx="31030">
                        <c:v>44832.32539351852</c:v>
                      </c:pt>
                      <c:pt idx="31031">
                        <c:v>44832.32540509259</c:v>
                      </c:pt>
                      <c:pt idx="31032">
                        <c:v>44832.325416666667</c:v>
                      </c:pt>
                      <c:pt idx="31033">
                        <c:v>44832.325428240743</c:v>
                      </c:pt>
                      <c:pt idx="31034">
                        <c:v>44832.325439814813</c:v>
                      </c:pt>
                      <c:pt idx="31035">
                        <c:v>44832.32545138889</c:v>
                      </c:pt>
                      <c:pt idx="31036">
                        <c:v>44832.325462962966</c:v>
                      </c:pt>
                      <c:pt idx="31037">
                        <c:v>44832.325474537036</c:v>
                      </c:pt>
                      <c:pt idx="31038">
                        <c:v>44832.325486111113</c:v>
                      </c:pt>
                      <c:pt idx="31039">
                        <c:v>44832.325497685182</c:v>
                      </c:pt>
                      <c:pt idx="31040">
                        <c:v>44832.325509259259</c:v>
                      </c:pt>
                      <c:pt idx="31041">
                        <c:v>44832.325520833336</c:v>
                      </c:pt>
                      <c:pt idx="31042">
                        <c:v>44832.325532407405</c:v>
                      </c:pt>
                      <c:pt idx="31043">
                        <c:v>44832.325543981482</c:v>
                      </c:pt>
                      <c:pt idx="31044">
                        <c:v>44832.325555555559</c:v>
                      </c:pt>
                      <c:pt idx="31045">
                        <c:v>44832.325567129628</c:v>
                      </c:pt>
                      <c:pt idx="31046">
                        <c:v>44832.325578703705</c:v>
                      </c:pt>
                      <c:pt idx="31047">
                        <c:v>44832.325590277775</c:v>
                      </c:pt>
                      <c:pt idx="31048">
                        <c:v>44832.325601851851</c:v>
                      </c:pt>
                      <c:pt idx="31049">
                        <c:v>44832.325613425928</c:v>
                      </c:pt>
                      <c:pt idx="31050">
                        <c:v>44832.325624999998</c:v>
                      </c:pt>
                      <c:pt idx="31051">
                        <c:v>44832.325636574074</c:v>
                      </c:pt>
                      <c:pt idx="31052">
                        <c:v>44832.325648148151</c:v>
                      </c:pt>
                      <c:pt idx="31053">
                        <c:v>44832.325659722221</c:v>
                      </c:pt>
                      <c:pt idx="31054">
                        <c:v>44832.325671296298</c:v>
                      </c:pt>
                      <c:pt idx="31055">
                        <c:v>44832.325682870367</c:v>
                      </c:pt>
                      <c:pt idx="31056">
                        <c:v>44832.325694444444</c:v>
                      </c:pt>
                      <c:pt idx="31057">
                        <c:v>44832.325706018521</c:v>
                      </c:pt>
                      <c:pt idx="31058">
                        <c:v>44832.32571759259</c:v>
                      </c:pt>
                      <c:pt idx="31059">
                        <c:v>44832.325729166667</c:v>
                      </c:pt>
                      <c:pt idx="31060">
                        <c:v>44832.325740740744</c:v>
                      </c:pt>
                      <c:pt idx="31061">
                        <c:v>44832.325752314813</c:v>
                      </c:pt>
                      <c:pt idx="31062">
                        <c:v>44832.32576388889</c:v>
                      </c:pt>
                      <c:pt idx="31063">
                        <c:v>44832.325775462959</c:v>
                      </c:pt>
                      <c:pt idx="31064">
                        <c:v>44832.325787037036</c:v>
                      </c:pt>
                      <c:pt idx="31065">
                        <c:v>44832.325798611113</c:v>
                      </c:pt>
                      <c:pt idx="31066">
                        <c:v>44832.325810185182</c:v>
                      </c:pt>
                      <c:pt idx="31067">
                        <c:v>44832.325821759259</c:v>
                      </c:pt>
                      <c:pt idx="31068">
                        <c:v>44832.325833333336</c:v>
                      </c:pt>
                      <c:pt idx="31069">
                        <c:v>44832.325844907406</c:v>
                      </c:pt>
                      <c:pt idx="31070">
                        <c:v>44832.325856481482</c:v>
                      </c:pt>
                      <c:pt idx="31071">
                        <c:v>44832.325868055559</c:v>
                      </c:pt>
                      <c:pt idx="31072">
                        <c:v>44832.325879629629</c:v>
                      </c:pt>
                      <c:pt idx="31073">
                        <c:v>44832.325891203705</c:v>
                      </c:pt>
                      <c:pt idx="31074">
                        <c:v>44832.325902777775</c:v>
                      </c:pt>
                      <c:pt idx="31075">
                        <c:v>44832.325914351852</c:v>
                      </c:pt>
                      <c:pt idx="31076">
                        <c:v>44832.325925925928</c:v>
                      </c:pt>
                      <c:pt idx="31077">
                        <c:v>44832.325937499998</c:v>
                      </c:pt>
                      <c:pt idx="31078">
                        <c:v>44832.325949074075</c:v>
                      </c:pt>
                      <c:pt idx="31079">
                        <c:v>44832.325960648152</c:v>
                      </c:pt>
                      <c:pt idx="31080">
                        <c:v>44832.325972222221</c:v>
                      </c:pt>
                      <c:pt idx="31081">
                        <c:v>44832.325983796298</c:v>
                      </c:pt>
                      <c:pt idx="31082">
                        <c:v>44832.326006944444</c:v>
                      </c:pt>
                      <c:pt idx="31083">
                        <c:v>44832.326018518521</c:v>
                      </c:pt>
                      <c:pt idx="31084">
                        <c:v>44832.32603009259</c:v>
                      </c:pt>
                      <c:pt idx="31085">
                        <c:v>44832.326041666667</c:v>
                      </c:pt>
                      <c:pt idx="31086">
                        <c:v>44832.326053240744</c:v>
                      </c:pt>
                      <c:pt idx="31087">
                        <c:v>44832.326064814813</c:v>
                      </c:pt>
                      <c:pt idx="31088">
                        <c:v>44832.32607638889</c:v>
                      </c:pt>
                      <c:pt idx="31089">
                        <c:v>44832.32608796296</c:v>
                      </c:pt>
                      <c:pt idx="31090">
                        <c:v>44832.326099537036</c:v>
                      </c:pt>
                      <c:pt idx="31091">
                        <c:v>44832.326111111113</c:v>
                      </c:pt>
                      <c:pt idx="31092">
                        <c:v>44832.326122685183</c:v>
                      </c:pt>
                      <c:pt idx="31093">
                        <c:v>44832.32613425926</c:v>
                      </c:pt>
                      <c:pt idx="31094">
                        <c:v>44832.326145833336</c:v>
                      </c:pt>
                      <c:pt idx="31095">
                        <c:v>44832.326157407406</c:v>
                      </c:pt>
                      <c:pt idx="31096">
                        <c:v>44832.326168981483</c:v>
                      </c:pt>
                      <c:pt idx="31097">
                        <c:v>44832.326180555552</c:v>
                      </c:pt>
                      <c:pt idx="31098">
                        <c:v>44832.326192129629</c:v>
                      </c:pt>
                      <c:pt idx="31099">
                        <c:v>44832.326203703706</c:v>
                      </c:pt>
                      <c:pt idx="31100">
                        <c:v>44832.326215277775</c:v>
                      </c:pt>
                      <c:pt idx="31101">
                        <c:v>44832.326226851852</c:v>
                      </c:pt>
                      <c:pt idx="31102">
                        <c:v>44832.326238425929</c:v>
                      </c:pt>
                      <c:pt idx="31103">
                        <c:v>44832.326249999998</c:v>
                      </c:pt>
                      <c:pt idx="31104">
                        <c:v>44832.326261574075</c:v>
                      </c:pt>
                      <c:pt idx="31105">
                        <c:v>44832.326273148145</c:v>
                      </c:pt>
                      <c:pt idx="31106">
                        <c:v>44832.326284722221</c:v>
                      </c:pt>
                      <c:pt idx="31107">
                        <c:v>44832.326296296298</c:v>
                      </c:pt>
                      <c:pt idx="31108">
                        <c:v>44832.326307870368</c:v>
                      </c:pt>
                      <c:pt idx="31109">
                        <c:v>44832.326319444444</c:v>
                      </c:pt>
                      <c:pt idx="31110">
                        <c:v>44832.326331018521</c:v>
                      </c:pt>
                      <c:pt idx="31111">
                        <c:v>44832.326342592591</c:v>
                      </c:pt>
                      <c:pt idx="31112">
                        <c:v>44832.326354166667</c:v>
                      </c:pt>
                      <c:pt idx="31113">
                        <c:v>44832.326365740744</c:v>
                      </c:pt>
                      <c:pt idx="31114">
                        <c:v>44832.326377314814</c:v>
                      </c:pt>
                      <c:pt idx="31115">
                        <c:v>44832.326388888891</c:v>
                      </c:pt>
                      <c:pt idx="31116">
                        <c:v>44832.32640046296</c:v>
                      </c:pt>
                      <c:pt idx="31117">
                        <c:v>44832.326412037037</c:v>
                      </c:pt>
                      <c:pt idx="31118">
                        <c:v>44832.326423611114</c:v>
                      </c:pt>
                      <c:pt idx="31119">
                        <c:v>44832.326435185183</c:v>
                      </c:pt>
                      <c:pt idx="31120">
                        <c:v>44832.32644675926</c:v>
                      </c:pt>
                      <c:pt idx="31121">
                        <c:v>44832.326458333337</c:v>
                      </c:pt>
                      <c:pt idx="31122">
                        <c:v>44832.326469907406</c:v>
                      </c:pt>
                      <c:pt idx="31123">
                        <c:v>44832.326481481483</c:v>
                      </c:pt>
                      <c:pt idx="31124">
                        <c:v>44832.326493055552</c:v>
                      </c:pt>
                      <c:pt idx="31125">
                        <c:v>44832.326504629629</c:v>
                      </c:pt>
                      <c:pt idx="31126">
                        <c:v>44832.326516203706</c:v>
                      </c:pt>
                      <c:pt idx="31127">
                        <c:v>44832.326527777775</c:v>
                      </c:pt>
                      <c:pt idx="31128">
                        <c:v>44832.326539351852</c:v>
                      </c:pt>
                      <c:pt idx="31129">
                        <c:v>44832.326550925929</c:v>
                      </c:pt>
                      <c:pt idx="31130">
                        <c:v>44832.326562499999</c:v>
                      </c:pt>
                      <c:pt idx="31131">
                        <c:v>44832.326574074075</c:v>
                      </c:pt>
                      <c:pt idx="31132">
                        <c:v>44832.326585648145</c:v>
                      </c:pt>
                      <c:pt idx="31133">
                        <c:v>44832.326597222222</c:v>
                      </c:pt>
                      <c:pt idx="31134">
                        <c:v>44832.326608796298</c:v>
                      </c:pt>
                      <c:pt idx="31135">
                        <c:v>44832.326620370368</c:v>
                      </c:pt>
                      <c:pt idx="31136">
                        <c:v>44832.326631944445</c:v>
                      </c:pt>
                      <c:pt idx="31137">
                        <c:v>44832.326643518521</c:v>
                      </c:pt>
                      <c:pt idx="31138">
                        <c:v>44832.326655092591</c:v>
                      </c:pt>
                      <c:pt idx="31139">
                        <c:v>44832.326666666668</c:v>
                      </c:pt>
                      <c:pt idx="31140">
                        <c:v>44832.326678240737</c:v>
                      </c:pt>
                      <c:pt idx="31141">
                        <c:v>44832.326689814814</c:v>
                      </c:pt>
                      <c:pt idx="31142">
                        <c:v>44832.326701388891</c:v>
                      </c:pt>
                      <c:pt idx="31143">
                        <c:v>44832.32671296296</c:v>
                      </c:pt>
                      <c:pt idx="31144">
                        <c:v>44832.326724537037</c:v>
                      </c:pt>
                      <c:pt idx="31145">
                        <c:v>44832.326736111114</c:v>
                      </c:pt>
                      <c:pt idx="31146">
                        <c:v>44832.326747685183</c:v>
                      </c:pt>
                      <c:pt idx="31147">
                        <c:v>44832.32675925926</c:v>
                      </c:pt>
                      <c:pt idx="31148">
                        <c:v>44832.326770833337</c:v>
                      </c:pt>
                      <c:pt idx="31149">
                        <c:v>44832.326782407406</c:v>
                      </c:pt>
                      <c:pt idx="31150">
                        <c:v>44832.326793981483</c:v>
                      </c:pt>
                      <c:pt idx="31151">
                        <c:v>44832.326805555553</c:v>
                      </c:pt>
                      <c:pt idx="31152">
                        <c:v>44832.326817129629</c:v>
                      </c:pt>
                      <c:pt idx="31153">
                        <c:v>44832.326828703706</c:v>
                      </c:pt>
                      <c:pt idx="31154">
                        <c:v>44832.326840277776</c:v>
                      </c:pt>
                      <c:pt idx="31155">
                        <c:v>44832.326851851853</c:v>
                      </c:pt>
                      <c:pt idx="31156">
                        <c:v>44832.326863425929</c:v>
                      </c:pt>
                      <c:pt idx="31157">
                        <c:v>44832.326874999999</c:v>
                      </c:pt>
                      <c:pt idx="31158">
                        <c:v>44832.326886574076</c:v>
                      </c:pt>
                      <c:pt idx="31159">
                        <c:v>44832.326898148145</c:v>
                      </c:pt>
                      <c:pt idx="31160">
                        <c:v>44832.326909722222</c:v>
                      </c:pt>
                      <c:pt idx="31161">
                        <c:v>44832.326921296299</c:v>
                      </c:pt>
                      <c:pt idx="31162">
                        <c:v>44832.326932870368</c:v>
                      </c:pt>
                      <c:pt idx="31163">
                        <c:v>44832.326944444445</c:v>
                      </c:pt>
                      <c:pt idx="31164">
                        <c:v>44832.326956018522</c:v>
                      </c:pt>
                      <c:pt idx="31165">
                        <c:v>44832.326967592591</c:v>
                      </c:pt>
                      <c:pt idx="31166">
                        <c:v>44832.326979166668</c:v>
                      </c:pt>
                      <c:pt idx="31167">
                        <c:v>44832.326990740738</c:v>
                      </c:pt>
                      <c:pt idx="31168">
                        <c:v>44832.327002314814</c:v>
                      </c:pt>
                      <c:pt idx="31169">
                        <c:v>44832.327013888891</c:v>
                      </c:pt>
                      <c:pt idx="31170">
                        <c:v>44832.327025462961</c:v>
                      </c:pt>
                      <c:pt idx="31171">
                        <c:v>44832.327037037037</c:v>
                      </c:pt>
                      <c:pt idx="31172">
                        <c:v>44832.327048611114</c:v>
                      </c:pt>
                      <c:pt idx="31173">
                        <c:v>44832.327060185184</c:v>
                      </c:pt>
                      <c:pt idx="31174">
                        <c:v>44832.32707175926</c:v>
                      </c:pt>
                      <c:pt idx="31175">
                        <c:v>44832.32708333333</c:v>
                      </c:pt>
                      <c:pt idx="31176">
                        <c:v>44832.327094907407</c:v>
                      </c:pt>
                      <c:pt idx="31177">
                        <c:v>44832.327106481483</c:v>
                      </c:pt>
                      <c:pt idx="31178">
                        <c:v>44832.327118055553</c:v>
                      </c:pt>
                      <c:pt idx="31179">
                        <c:v>44832.32712962963</c:v>
                      </c:pt>
                      <c:pt idx="31180">
                        <c:v>44832.327141203707</c:v>
                      </c:pt>
                      <c:pt idx="31181">
                        <c:v>44832.327152777776</c:v>
                      </c:pt>
                      <c:pt idx="31182">
                        <c:v>44832.327164351853</c:v>
                      </c:pt>
                      <c:pt idx="31183">
                        <c:v>44832.327175925922</c:v>
                      </c:pt>
                      <c:pt idx="31184">
                        <c:v>44832.327187499999</c:v>
                      </c:pt>
                      <c:pt idx="31185">
                        <c:v>44832.327199074076</c:v>
                      </c:pt>
                      <c:pt idx="31186">
                        <c:v>44832.327210648145</c:v>
                      </c:pt>
                      <c:pt idx="31187">
                        <c:v>44832.327222222222</c:v>
                      </c:pt>
                      <c:pt idx="31188">
                        <c:v>44832.327233796299</c:v>
                      </c:pt>
                      <c:pt idx="31189">
                        <c:v>44832.327245370368</c:v>
                      </c:pt>
                      <c:pt idx="31190">
                        <c:v>44832.327256944445</c:v>
                      </c:pt>
                      <c:pt idx="31191">
                        <c:v>44832.327268518522</c:v>
                      </c:pt>
                      <c:pt idx="31192">
                        <c:v>44832.327280092592</c:v>
                      </c:pt>
                      <c:pt idx="31193">
                        <c:v>44832.327291666668</c:v>
                      </c:pt>
                      <c:pt idx="31194">
                        <c:v>44832.327303240738</c:v>
                      </c:pt>
                      <c:pt idx="31195">
                        <c:v>44832.327314814815</c:v>
                      </c:pt>
                      <c:pt idx="31196">
                        <c:v>44832.327326388891</c:v>
                      </c:pt>
                      <c:pt idx="31197">
                        <c:v>44832.327337962961</c:v>
                      </c:pt>
                      <c:pt idx="31198">
                        <c:v>44832.327349537038</c:v>
                      </c:pt>
                      <c:pt idx="31199">
                        <c:v>44832.327361111114</c:v>
                      </c:pt>
                      <c:pt idx="31200">
                        <c:v>44832.327372685184</c:v>
                      </c:pt>
                      <c:pt idx="31201">
                        <c:v>44832.327384259261</c:v>
                      </c:pt>
                      <c:pt idx="31202">
                        <c:v>44832.32739583333</c:v>
                      </c:pt>
                      <c:pt idx="31203">
                        <c:v>44832.327407407407</c:v>
                      </c:pt>
                      <c:pt idx="31204">
                        <c:v>44832.327418981484</c:v>
                      </c:pt>
                      <c:pt idx="31205">
                        <c:v>44832.327430555553</c:v>
                      </c:pt>
                      <c:pt idx="31206">
                        <c:v>44832.32744212963</c:v>
                      </c:pt>
                      <c:pt idx="31207">
                        <c:v>44832.327453703707</c:v>
                      </c:pt>
                      <c:pt idx="31208">
                        <c:v>44832.327465277776</c:v>
                      </c:pt>
                      <c:pt idx="31209">
                        <c:v>44832.327476851853</c:v>
                      </c:pt>
                      <c:pt idx="31210">
                        <c:v>44832.327488425923</c:v>
                      </c:pt>
                      <c:pt idx="31211">
                        <c:v>44832.327499999999</c:v>
                      </c:pt>
                      <c:pt idx="31212">
                        <c:v>44832.327511574076</c:v>
                      </c:pt>
                      <c:pt idx="31213">
                        <c:v>44832.327523148146</c:v>
                      </c:pt>
                      <c:pt idx="31214">
                        <c:v>44832.327534722222</c:v>
                      </c:pt>
                      <c:pt idx="31215">
                        <c:v>44832.327546296299</c:v>
                      </c:pt>
                      <c:pt idx="31216">
                        <c:v>44832.327557870369</c:v>
                      </c:pt>
                      <c:pt idx="31217">
                        <c:v>44832.327569444446</c:v>
                      </c:pt>
                      <c:pt idx="31218">
                        <c:v>44832.327581018515</c:v>
                      </c:pt>
                      <c:pt idx="31219">
                        <c:v>44832.327592592592</c:v>
                      </c:pt>
                      <c:pt idx="31220">
                        <c:v>44832.327604166669</c:v>
                      </c:pt>
                      <c:pt idx="31221">
                        <c:v>44832.327615740738</c:v>
                      </c:pt>
                      <c:pt idx="31222">
                        <c:v>44832.327627314815</c:v>
                      </c:pt>
                      <c:pt idx="31223">
                        <c:v>44832.327638888892</c:v>
                      </c:pt>
                      <c:pt idx="31224">
                        <c:v>44832.327650462961</c:v>
                      </c:pt>
                      <c:pt idx="31225">
                        <c:v>44832.327662037038</c:v>
                      </c:pt>
                      <c:pt idx="31226">
                        <c:v>44832.327673611115</c:v>
                      </c:pt>
                      <c:pt idx="31227">
                        <c:v>44832.327685185184</c:v>
                      </c:pt>
                      <c:pt idx="31228">
                        <c:v>44832.327696759261</c:v>
                      </c:pt>
                      <c:pt idx="31229">
                        <c:v>44832.327708333331</c:v>
                      </c:pt>
                      <c:pt idx="31230">
                        <c:v>44832.327719907407</c:v>
                      </c:pt>
                      <c:pt idx="31231">
                        <c:v>44832.327731481484</c:v>
                      </c:pt>
                      <c:pt idx="31232">
                        <c:v>44832.327743055554</c:v>
                      </c:pt>
                      <c:pt idx="31233">
                        <c:v>44832.32775462963</c:v>
                      </c:pt>
                      <c:pt idx="31234">
                        <c:v>44832.327766203707</c:v>
                      </c:pt>
                      <c:pt idx="31235">
                        <c:v>44832.327777777777</c:v>
                      </c:pt>
                      <c:pt idx="31236">
                        <c:v>44832.327789351853</c:v>
                      </c:pt>
                      <c:pt idx="31237">
                        <c:v>44832.327800925923</c:v>
                      </c:pt>
                      <c:pt idx="31238">
                        <c:v>44832.3278125</c:v>
                      </c:pt>
                      <c:pt idx="31239">
                        <c:v>44832.327824074076</c:v>
                      </c:pt>
                      <c:pt idx="31240">
                        <c:v>44832.327835648146</c:v>
                      </c:pt>
                      <c:pt idx="31241">
                        <c:v>44832.327847222223</c:v>
                      </c:pt>
                      <c:pt idx="31242">
                        <c:v>44832.3278587963</c:v>
                      </c:pt>
                      <c:pt idx="31243">
                        <c:v>44832.327870370369</c:v>
                      </c:pt>
                      <c:pt idx="31244">
                        <c:v>44832.327881944446</c:v>
                      </c:pt>
                      <c:pt idx="31245">
                        <c:v>44832.327893518515</c:v>
                      </c:pt>
                      <c:pt idx="31246">
                        <c:v>44832.327905092592</c:v>
                      </c:pt>
                      <c:pt idx="31247">
                        <c:v>44832.327916666669</c:v>
                      </c:pt>
                      <c:pt idx="31248">
                        <c:v>44832.327928240738</c:v>
                      </c:pt>
                      <c:pt idx="31249">
                        <c:v>44832.327939814815</c:v>
                      </c:pt>
                      <c:pt idx="31250">
                        <c:v>44832.327951388892</c:v>
                      </c:pt>
                      <c:pt idx="31251">
                        <c:v>44832.327962962961</c:v>
                      </c:pt>
                      <c:pt idx="31252">
                        <c:v>44832.327974537038</c:v>
                      </c:pt>
                      <c:pt idx="31253">
                        <c:v>44832.327986111108</c:v>
                      </c:pt>
                      <c:pt idx="31254">
                        <c:v>44832.328009259261</c:v>
                      </c:pt>
                      <c:pt idx="31255">
                        <c:v>44832.328020833331</c:v>
                      </c:pt>
                      <c:pt idx="31256">
                        <c:v>44832.328032407408</c:v>
                      </c:pt>
                      <c:pt idx="31257">
                        <c:v>44832.328043981484</c:v>
                      </c:pt>
                      <c:pt idx="31258">
                        <c:v>44832.328055555554</c:v>
                      </c:pt>
                      <c:pt idx="31259">
                        <c:v>44832.328067129631</c:v>
                      </c:pt>
                      <c:pt idx="31260">
                        <c:v>44832.3280787037</c:v>
                      </c:pt>
                      <c:pt idx="31261">
                        <c:v>44832.328090277777</c:v>
                      </c:pt>
                      <c:pt idx="31262">
                        <c:v>44832.328101851854</c:v>
                      </c:pt>
                      <c:pt idx="31263">
                        <c:v>44832.328113425923</c:v>
                      </c:pt>
                      <c:pt idx="31264">
                        <c:v>44832.328125</c:v>
                      </c:pt>
                      <c:pt idx="31265">
                        <c:v>44832.328136574077</c:v>
                      </c:pt>
                      <c:pt idx="31266">
                        <c:v>44832.328148148146</c:v>
                      </c:pt>
                      <c:pt idx="31267">
                        <c:v>44832.328159722223</c:v>
                      </c:pt>
                      <c:pt idx="31268">
                        <c:v>44832.3281712963</c:v>
                      </c:pt>
                      <c:pt idx="31269">
                        <c:v>44832.328182870369</c:v>
                      </c:pt>
                      <c:pt idx="31270">
                        <c:v>44832.328194444446</c:v>
                      </c:pt>
                      <c:pt idx="31271">
                        <c:v>44832.328206018516</c:v>
                      </c:pt>
                      <c:pt idx="31272">
                        <c:v>44832.328217592592</c:v>
                      </c:pt>
                      <c:pt idx="31273">
                        <c:v>44832.328229166669</c:v>
                      </c:pt>
                      <c:pt idx="31274">
                        <c:v>44832.328240740739</c:v>
                      </c:pt>
                      <c:pt idx="31275">
                        <c:v>44832.328252314815</c:v>
                      </c:pt>
                      <c:pt idx="31276">
                        <c:v>44832.328263888892</c:v>
                      </c:pt>
                      <c:pt idx="31277">
                        <c:v>44832.328275462962</c:v>
                      </c:pt>
                      <c:pt idx="31278">
                        <c:v>44832.328287037039</c:v>
                      </c:pt>
                      <c:pt idx="31279">
                        <c:v>44832.328298611108</c:v>
                      </c:pt>
                      <c:pt idx="31280">
                        <c:v>44832.328310185185</c:v>
                      </c:pt>
                      <c:pt idx="31281">
                        <c:v>44832.328321759262</c:v>
                      </c:pt>
                      <c:pt idx="31282">
                        <c:v>44832.328333333331</c:v>
                      </c:pt>
                      <c:pt idx="31283">
                        <c:v>44832.328344907408</c:v>
                      </c:pt>
                      <c:pt idx="31284">
                        <c:v>44832.328356481485</c:v>
                      </c:pt>
                      <c:pt idx="31285">
                        <c:v>44832.328368055554</c:v>
                      </c:pt>
                      <c:pt idx="31286">
                        <c:v>44832.328379629631</c:v>
                      </c:pt>
                      <c:pt idx="31287">
                        <c:v>44832.3283912037</c:v>
                      </c:pt>
                      <c:pt idx="31288">
                        <c:v>44832.328402777777</c:v>
                      </c:pt>
                      <c:pt idx="31289">
                        <c:v>44832.328414351854</c:v>
                      </c:pt>
                      <c:pt idx="31290">
                        <c:v>44832.328425925924</c:v>
                      </c:pt>
                      <c:pt idx="31291">
                        <c:v>44832.3284375</c:v>
                      </c:pt>
                      <c:pt idx="31292">
                        <c:v>44832.328449074077</c:v>
                      </c:pt>
                      <c:pt idx="31293">
                        <c:v>44832.328460648147</c:v>
                      </c:pt>
                      <c:pt idx="31294">
                        <c:v>44832.328472222223</c:v>
                      </c:pt>
                      <c:pt idx="31295">
                        <c:v>44832.328483796293</c:v>
                      </c:pt>
                      <c:pt idx="31296">
                        <c:v>44832.32849537037</c:v>
                      </c:pt>
                      <c:pt idx="31297">
                        <c:v>44832.328506944446</c:v>
                      </c:pt>
                      <c:pt idx="31298">
                        <c:v>44832.328518518516</c:v>
                      </c:pt>
                      <c:pt idx="31299">
                        <c:v>44832.328530092593</c:v>
                      </c:pt>
                      <c:pt idx="31300">
                        <c:v>44832.328541666669</c:v>
                      </c:pt>
                      <c:pt idx="31301">
                        <c:v>44832.328553240739</c:v>
                      </c:pt>
                      <c:pt idx="31302">
                        <c:v>44832.328564814816</c:v>
                      </c:pt>
                      <c:pt idx="31303">
                        <c:v>44832.328576388885</c:v>
                      </c:pt>
                      <c:pt idx="31304">
                        <c:v>44832.328587962962</c:v>
                      </c:pt>
                      <c:pt idx="31305">
                        <c:v>44832.328599537039</c:v>
                      </c:pt>
                      <c:pt idx="31306">
                        <c:v>44832.328611111108</c:v>
                      </c:pt>
                      <c:pt idx="31307">
                        <c:v>44832.328622685185</c:v>
                      </c:pt>
                      <c:pt idx="31308">
                        <c:v>44832.328634259262</c:v>
                      </c:pt>
                      <c:pt idx="31309">
                        <c:v>44832.328645833331</c:v>
                      </c:pt>
                      <c:pt idx="31310">
                        <c:v>44832.328657407408</c:v>
                      </c:pt>
                      <c:pt idx="31311">
                        <c:v>44832.328668981485</c:v>
                      </c:pt>
                      <c:pt idx="31312">
                        <c:v>44832.328680555554</c:v>
                      </c:pt>
                      <c:pt idx="31313">
                        <c:v>44832.328692129631</c:v>
                      </c:pt>
                      <c:pt idx="31314">
                        <c:v>44832.328703703701</c:v>
                      </c:pt>
                      <c:pt idx="31315">
                        <c:v>44832.328715277778</c:v>
                      </c:pt>
                      <c:pt idx="31316">
                        <c:v>44832.328726851854</c:v>
                      </c:pt>
                      <c:pt idx="31317">
                        <c:v>44832.328738425924</c:v>
                      </c:pt>
                      <c:pt idx="31318">
                        <c:v>44832.328750000001</c:v>
                      </c:pt>
                      <c:pt idx="31319">
                        <c:v>44832.328761574077</c:v>
                      </c:pt>
                      <c:pt idx="31320">
                        <c:v>44832.328773148147</c:v>
                      </c:pt>
                      <c:pt idx="31321">
                        <c:v>44832.328784722224</c:v>
                      </c:pt>
                      <c:pt idx="31322">
                        <c:v>44832.328796296293</c:v>
                      </c:pt>
                      <c:pt idx="31323">
                        <c:v>44832.32880787037</c:v>
                      </c:pt>
                      <c:pt idx="31324">
                        <c:v>44832.328819444447</c:v>
                      </c:pt>
                      <c:pt idx="31325">
                        <c:v>44832.328831018516</c:v>
                      </c:pt>
                      <c:pt idx="31326">
                        <c:v>44832.328842592593</c:v>
                      </c:pt>
                      <c:pt idx="31327">
                        <c:v>44832.32885416667</c:v>
                      </c:pt>
                      <c:pt idx="31328">
                        <c:v>44832.328865740739</c:v>
                      </c:pt>
                      <c:pt idx="31329">
                        <c:v>44832.328877314816</c:v>
                      </c:pt>
                      <c:pt idx="31330">
                        <c:v>44832.328888888886</c:v>
                      </c:pt>
                      <c:pt idx="31331">
                        <c:v>44832.328900462962</c:v>
                      </c:pt>
                      <c:pt idx="31332">
                        <c:v>44832.328912037039</c:v>
                      </c:pt>
                      <c:pt idx="31333">
                        <c:v>44832.328923611109</c:v>
                      </c:pt>
                      <c:pt idx="31334">
                        <c:v>44832.328935185185</c:v>
                      </c:pt>
                      <c:pt idx="31335">
                        <c:v>44832.328946759262</c:v>
                      </c:pt>
                      <c:pt idx="31336">
                        <c:v>44832.328958333332</c:v>
                      </c:pt>
                      <c:pt idx="31337">
                        <c:v>44832.328969907408</c:v>
                      </c:pt>
                      <c:pt idx="31338">
                        <c:v>44832.328981481478</c:v>
                      </c:pt>
                      <c:pt idx="31339">
                        <c:v>44832.328993055555</c:v>
                      </c:pt>
                      <c:pt idx="31340">
                        <c:v>44832.329004629632</c:v>
                      </c:pt>
                      <c:pt idx="31341">
                        <c:v>44832.329016203701</c:v>
                      </c:pt>
                      <c:pt idx="31342">
                        <c:v>44832.329027777778</c:v>
                      </c:pt>
                      <c:pt idx="31343">
                        <c:v>44832.329039351855</c:v>
                      </c:pt>
                      <c:pt idx="31344">
                        <c:v>44832.329050925924</c:v>
                      </c:pt>
                      <c:pt idx="31345">
                        <c:v>44832.329062500001</c:v>
                      </c:pt>
                      <c:pt idx="31346">
                        <c:v>44832.329074074078</c:v>
                      </c:pt>
                      <c:pt idx="31347">
                        <c:v>44832.329085648147</c:v>
                      </c:pt>
                      <c:pt idx="31348">
                        <c:v>44832.329097222224</c:v>
                      </c:pt>
                      <c:pt idx="31349">
                        <c:v>44832.329108796293</c:v>
                      </c:pt>
                      <c:pt idx="31350">
                        <c:v>44832.32912037037</c:v>
                      </c:pt>
                      <c:pt idx="31351">
                        <c:v>44832.329131944447</c:v>
                      </c:pt>
                      <c:pt idx="31352">
                        <c:v>44832.329143518517</c:v>
                      </c:pt>
                      <c:pt idx="31353">
                        <c:v>44832.329155092593</c:v>
                      </c:pt>
                      <c:pt idx="31354">
                        <c:v>44832.32916666667</c:v>
                      </c:pt>
                      <c:pt idx="31355">
                        <c:v>44832.32917824074</c:v>
                      </c:pt>
                      <c:pt idx="31356">
                        <c:v>44832.329189814816</c:v>
                      </c:pt>
                      <c:pt idx="31357">
                        <c:v>44832.329201388886</c:v>
                      </c:pt>
                      <c:pt idx="31358">
                        <c:v>44832.329212962963</c:v>
                      </c:pt>
                      <c:pt idx="31359">
                        <c:v>44832.329224537039</c:v>
                      </c:pt>
                      <c:pt idx="31360">
                        <c:v>44832.329236111109</c:v>
                      </c:pt>
                      <c:pt idx="31361">
                        <c:v>44832.329247685186</c:v>
                      </c:pt>
                      <c:pt idx="31362">
                        <c:v>44832.329259259262</c:v>
                      </c:pt>
                      <c:pt idx="31363">
                        <c:v>44832.329270833332</c:v>
                      </c:pt>
                      <c:pt idx="31364">
                        <c:v>44832.329282407409</c:v>
                      </c:pt>
                      <c:pt idx="31365">
                        <c:v>44832.329293981478</c:v>
                      </c:pt>
                      <c:pt idx="31366">
                        <c:v>44832.329305555555</c:v>
                      </c:pt>
                      <c:pt idx="31367">
                        <c:v>44832.329317129632</c:v>
                      </c:pt>
                      <c:pt idx="31368">
                        <c:v>44832.329328703701</c:v>
                      </c:pt>
                      <c:pt idx="31369">
                        <c:v>44832.329340277778</c:v>
                      </c:pt>
                      <c:pt idx="31370">
                        <c:v>44832.329351851855</c:v>
                      </c:pt>
                      <c:pt idx="31371">
                        <c:v>44832.329363425924</c:v>
                      </c:pt>
                      <c:pt idx="31372">
                        <c:v>44832.329375000001</c:v>
                      </c:pt>
                      <c:pt idx="31373">
                        <c:v>44832.329386574071</c:v>
                      </c:pt>
                      <c:pt idx="31374">
                        <c:v>44832.329398148147</c:v>
                      </c:pt>
                      <c:pt idx="31375">
                        <c:v>44832.329409722224</c:v>
                      </c:pt>
                      <c:pt idx="31376">
                        <c:v>44832.329421296294</c:v>
                      </c:pt>
                      <c:pt idx="31377">
                        <c:v>44832.329432870371</c:v>
                      </c:pt>
                      <c:pt idx="31378">
                        <c:v>44832.329444444447</c:v>
                      </c:pt>
                      <c:pt idx="31379">
                        <c:v>44832.329456018517</c:v>
                      </c:pt>
                      <c:pt idx="31380">
                        <c:v>44832.329467592594</c:v>
                      </c:pt>
                      <c:pt idx="31381">
                        <c:v>44832.329479166663</c:v>
                      </c:pt>
                      <c:pt idx="31382">
                        <c:v>44832.32949074074</c:v>
                      </c:pt>
                      <c:pt idx="31383">
                        <c:v>44832.329502314817</c:v>
                      </c:pt>
                      <c:pt idx="31384">
                        <c:v>44832.329513888886</c:v>
                      </c:pt>
                      <c:pt idx="31385">
                        <c:v>44832.329525462963</c:v>
                      </c:pt>
                      <c:pt idx="31386">
                        <c:v>44832.32953703704</c:v>
                      </c:pt>
                      <c:pt idx="31387">
                        <c:v>44832.329548611109</c:v>
                      </c:pt>
                      <c:pt idx="31388">
                        <c:v>44832.329560185186</c:v>
                      </c:pt>
                      <c:pt idx="31389">
                        <c:v>44832.329571759263</c:v>
                      </c:pt>
                      <c:pt idx="31390">
                        <c:v>44832.329583333332</c:v>
                      </c:pt>
                      <c:pt idx="31391">
                        <c:v>44832.329594907409</c:v>
                      </c:pt>
                      <c:pt idx="31392">
                        <c:v>44832.329606481479</c:v>
                      </c:pt>
                      <c:pt idx="31393">
                        <c:v>44832.329618055555</c:v>
                      </c:pt>
                      <c:pt idx="31394">
                        <c:v>44832.329629629632</c:v>
                      </c:pt>
                      <c:pt idx="31395">
                        <c:v>44832.329641203702</c:v>
                      </c:pt>
                      <c:pt idx="31396">
                        <c:v>44832.329652777778</c:v>
                      </c:pt>
                      <c:pt idx="31397">
                        <c:v>44832.329664351855</c:v>
                      </c:pt>
                      <c:pt idx="31398">
                        <c:v>44832.329675925925</c:v>
                      </c:pt>
                      <c:pt idx="31399">
                        <c:v>44832.329687500001</c:v>
                      </c:pt>
                      <c:pt idx="31400">
                        <c:v>44832.329699074071</c:v>
                      </c:pt>
                      <c:pt idx="31401">
                        <c:v>44832.329710648148</c:v>
                      </c:pt>
                      <c:pt idx="31402">
                        <c:v>44832.329722222225</c:v>
                      </c:pt>
                      <c:pt idx="31403">
                        <c:v>44832.329733796294</c:v>
                      </c:pt>
                      <c:pt idx="31404">
                        <c:v>44832.329745370371</c:v>
                      </c:pt>
                      <c:pt idx="31405">
                        <c:v>44832.329756944448</c:v>
                      </c:pt>
                      <c:pt idx="31406">
                        <c:v>44832.329768518517</c:v>
                      </c:pt>
                      <c:pt idx="31407">
                        <c:v>44832.329780092594</c:v>
                      </c:pt>
                      <c:pt idx="31408">
                        <c:v>44832.329791666663</c:v>
                      </c:pt>
                      <c:pt idx="31409">
                        <c:v>44832.32980324074</c:v>
                      </c:pt>
                      <c:pt idx="31410">
                        <c:v>44832.329814814817</c:v>
                      </c:pt>
                      <c:pt idx="31411">
                        <c:v>44832.329826388886</c:v>
                      </c:pt>
                      <c:pt idx="31412">
                        <c:v>44832.329837962963</c:v>
                      </c:pt>
                      <c:pt idx="31413">
                        <c:v>44832.32984953704</c:v>
                      </c:pt>
                      <c:pt idx="31414">
                        <c:v>44832.329861111109</c:v>
                      </c:pt>
                      <c:pt idx="31415">
                        <c:v>44832.329872685186</c:v>
                      </c:pt>
                      <c:pt idx="31416">
                        <c:v>44832.329884259256</c:v>
                      </c:pt>
                      <c:pt idx="31417">
                        <c:v>44832.329895833333</c:v>
                      </c:pt>
                      <c:pt idx="31418">
                        <c:v>44832.329907407409</c:v>
                      </c:pt>
                      <c:pt idx="31419">
                        <c:v>44832.329918981479</c:v>
                      </c:pt>
                      <c:pt idx="31420">
                        <c:v>44832.329930555556</c:v>
                      </c:pt>
                      <c:pt idx="31421">
                        <c:v>44832.329942129632</c:v>
                      </c:pt>
                      <c:pt idx="31422">
                        <c:v>44832.329953703702</c:v>
                      </c:pt>
                      <c:pt idx="31423">
                        <c:v>44832.329965277779</c:v>
                      </c:pt>
                      <c:pt idx="31424">
                        <c:v>44832.329976851855</c:v>
                      </c:pt>
                      <c:pt idx="31425">
                        <c:v>44832.329988425925</c:v>
                      </c:pt>
                      <c:pt idx="31426">
                        <c:v>44832.330011574071</c:v>
                      </c:pt>
                      <c:pt idx="31427">
                        <c:v>44832.330023148148</c:v>
                      </c:pt>
                      <c:pt idx="31428">
                        <c:v>44832.330034722225</c:v>
                      </c:pt>
                      <c:pt idx="31429">
                        <c:v>44832.330046296294</c:v>
                      </c:pt>
                      <c:pt idx="31430">
                        <c:v>44832.330057870371</c:v>
                      </c:pt>
                      <c:pt idx="31431">
                        <c:v>44832.330069444448</c:v>
                      </c:pt>
                      <c:pt idx="31432">
                        <c:v>44832.330081018517</c:v>
                      </c:pt>
                      <c:pt idx="31433">
                        <c:v>44832.330092592594</c:v>
                      </c:pt>
                      <c:pt idx="31434">
                        <c:v>44832.330104166664</c:v>
                      </c:pt>
                      <c:pt idx="31435">
                        <c:v>44832.33011574074</c:v>
                      </c:pt>
                      <c:pt idx="31436">
                        <c:v>44832.330127314817</c:v>
                      </c:pt>
                      <c:pt idx="31437">
                        <c:v>44832.330138888887</c:v>
                      </c:pt>
                      <c:pt idx="31438">
                        <c:v>44832.330150462964</c:v>
                      </c:pt>
                      <c:pt idx="31439">
                        <c:v>44832.33016203704</c:v>
                      </c:pt>
                      <c:pt idx="31440">
                        <c:v>44832.33017361111</c:v>
                      </c:pt>
                      <c:pt idx="31441">
                        <c:v>44832.330185185187</c:v>
                      </c:pt>
                      <c:pt idx="31442">
                        <c:v>44832.330196759256</c:v>
                      </c:pt>
                      <c:pt idx="31443">
                        <c:v>44832.330208333333</c:v>
                      </c:pt>
                      <c:pt idx="31444">
                        <c:v>44832.33021990741</c:v>
                      </c:pt>
                      <c:pt idx="31445">
                        <c:v>44832.330231481479</c:v>
                      </c:pt>
                      <c:pt idx="31446">
                        <c:v>44832.330243055556</c:v>
                      </c:pt>
                      <c:pt idx="31447">
                        <c:v>44832.330254629633</c:v>
                      </c:pt>
                      <c:pt idx="31448">
                        <c:v>44832.330266203702</c:v>
                      </c:pt>
                      <c:pt idx="31449">
                        <c:v>44832.330277777779</c:v>
                      </c:pt>
                      <c:pt idx="31450">
                        <c:v>44832.330289351848</c:v>
                      </c:pt>
                      <c:pt idx="31451">
                        <c:v>44832.330300925925</c:v>
                      </c:pt>
                      <c:pt idx="31452">
                        <c:v>44832.330312500002</c:v>
                      </c:pt>
                      <c:pt idx="31453">
                        <c:v>44832.330324074072</c:v>
                      </c:pt>
                      <c:pt idx="31454">
                        <c:v>44832.330335648148</c:v>
                      </c:pt>
                      <c:pt idx="31455">
                        <c:v>44832.330347222225</c:v>
                      </c:pt>
                      <c:pt idx="31456">
                        <c:v>44832.330358796295</c:v>
                      </c:pt>
                      <c:pt idx="31457">
                        <c:v>44832.330370370371</c:v>
                      </c:pt>
                      <c:pt idx="31458">
                        <c:v>44832.330381944441</c:v>
                      </c:pt>
                      <c:pt idx="31459">
                        <c:v>44832.330393518518</c:v>
                      </c:pt>
                      <c:pt idx="31460">
                        <c:v>44832.330405092594</c:v>
                      </c:pt>
                      <c:pt idx="31461">
                        <c:v>44832.330416666664</c:v>
                      </c:pt>
                      <c:pt idx="31462">
                        <c:v>44832.330428240741</c:v>
                      </c:pt>
                      <c:pt idx="31463">
                        <c:v>44832.330439814818</c:v>
                      </c:pt>
                      <c:pt idx="31464">
                        <c:v>44832.330451388887</c:v>
                      </c:pt>
                      <c:pt idx="31465">
                        <c:v>44832.330462962964</c:v>
                      </c:pt>
                      <c:pt idx="31466">
                        <c:v>44832.330474537041</c:v>
                      </c:pt>
                      <c:pt idx="31467">
                        <c:v>44832.33048611111</c:v>
                      </c:pt>
                      <c:pt idx="31468">
                        <c:v>44832.330497685187</c:v>
                      </c:pt>
                      <c:pt idx="31469">
                        <c:v>44832.330509259256</c:v>
                      </c:pt>
                      <c:pt idx="31470">
                        <c:v>44832.330520833333</c:v>
                      </c:pt>
                      <c:pt idx="31471">
                        <c:v>44832.33053240741</c:v>
                      </c:pt>
                      <c:pt idx="31472">
                        <c:v>44832.330543981479</c:v>
                      </c:pt>
                      <c:pt idx="31473">
                        <c:v>44832.330555555556</c:v>
                      </c:pt>
                      <c:pt idx="31474">
                        <c:v>44832.330567129633</c:v>
                      </c:pt>
                      <c:pt idx="31475">
                        <c:v>44832.330578703702</c:v>
                      </c:pt>
                      <c:pt idx="31476">
                        <c:v>44832.330590277779</c:v>
                      </c:pt>
                      <c:pt idx="31477">
                        <c:v>44832.330601851849</c:v>
                      </c:pt>
                      <c:pt idx="31478">
                        <c:v>44832.330613425926</c:v>
                      </c:pt>
                      <c:pt idx="31479">
                        <c:v>44832.330625000002</c:v>
                      </c:pt>
                      <c:pt idx="31480">
                        <c:v>44832.330636574072</c:v>
                      </c:pt>
                      <c:pt idx="31481">
                        <c:v>44832.330648148149</c:v>
                      </c:pt>
                      <c:pt idx="31482">
                        <c:v>44832.330659722225</c:v>
                      </c:pt>
                      <c:pt idx="31483">
                        <c:v>44832.330671296295</c:v>
                      </c:pt>
                      <c:pt idx="31484">
                        <c:v>44832.330682870372</c:v>
                      </c:pt>
                      <c:pt idx="31485">
                        <c:v>44832.330694444441</c:v>
                      </c:pt>
                      <c:pt idx="31486">
                        <c:v>44832.330706018518</c:v>
                      </c:pt>
                      <c:pt idx="31487">
                        <c:v>44832.330717592595</c:v>
                      </c:pt>
                      <c:pt idx="31488">
                        <c:v>44832.330729166664</c:v>
                      </c:pt>
                      <c:pt idx="31489">
                        <c:v>44832.330740740741</c:v>
                      </c:pt>
                      <c:pt idx="31490">
                        <c:v>44832.330752314818</c:v>
                      </c:pt>
                      <c:pt idx="31491">
                        <c:v>44832.330763888887</c:v>
                      </c:pt>
                      <c:pt idx="31492">
                        <c:v>44832.330775462964</c:v>
                      </c:pt>
                      <c:pt idx="31493">
                        <c:v>44832.330787037034</c:v>
                      </c:pt>
                      <c:pt idx="31494">
                        <c:v>44832.33079861111</c:v>
                      </c:pt>
                      <c:pt idx="31495">
                        <c:v>44832.330810185187</c:v>
                      </c:pt>
                      <c:pt idx="31496">
                        <c:v>44832.330821759257</c:v>
                      </c:pt>
                      <c:pt idx="31497">
                        <c:v>44832.330833333333</c:v>
                      </c:pt>
                      <c:pt idx="31498">
                        <c:v>44832.33084490741</c:v>
                      </c:pt>
                      <c:pt idx="31499">
                        <c:v>44832.33085648148</c:v>
                      </c:pt>
                      <c:pt idx="31500">
                        <c:v>44832.330868055556</c:v>
                      </c:pt>
                      <c:pt idx="31501">
                        <c:v>44832.330879629626</c:v>
                      </c:pt>
                      <c:pt idx="31502">
                        <c:v>44832.330891203703</c:v>
                      </c:pt>
                      <c:pt idx="31503">
                        <c:v>44832.33090277778</c:v>
                      </c:pt>
                      <c:pt idx="31504">
                        <c:v>44832.330914351849</c:v>
                      </c:pt>
                      <c:pt idx="31505">
                        <c:v>44832.330925925926</c:v>
                      </c:pt>
                      <c:pt idx="31506">
                        <c:v>44832.330937500003</c:v>
                      </c:pt>
                      <c:pt idx="31507">
                        <c:v>44832.330949074072</c:v>
                      </c:pt>
                      <c:pt idx="31508">
                        <c:v>44832.330960648149</c:v>
                      </c:pt>
                      <c:pt idx="31509">
                        <c:v>44832.330972222226</c:v>
                      </c:pt>
                      <c:pt idx="31510">
                        <c:v>44832.330983796295</c:v>
                      </c:pt>
                      <c:pt idx="31511">
                        <c:v>44832.330995370372</c:v>
                      </c:pt>
                      <c:pt idx="31512">
                        <c:v>44832.331006944441</c:v>
                      </c:pt>
                      <c:pt idx="31513">
                        <c:v>44832.331018518518</c:v>
                      </c:pt>
                      <c:pt idx="31514">
                        <c:v>44832.331030092595</c:v>
                      </c:pt>
                      <c:pt idx="31515">
                        <c:v>44832.331041666665</c:v>
                      </c:pt>
                      <c:pt idx="31516">
                        <c:v>44832.331053240741</c:v>
                      </c:pt>
                      <c:pt idx="31517">
                        <c:v>44832.331064814818</c:v>
                      </c:pt>
                      <c:pt idx="31518">
                        <c:v>44832.331076388888</c:v>
                      </c:pt>
                      <c:pt idx="31519">
                        <c:v>44832.331087962964</c:v>
                      </c:pt>
                      <c:pt idx="31520">
                        <c:v>44832.331099537034</c:v>
                      </c:pt>
                      <c:pt idx="31521">
                        <c:v>44832.331111111111</c:v>
                      </c:pt>
                      <c:pt idx="31522">
                        <c:v>44832.331122685187</c:v>
                      </c:pt>
                      <c:pt idx="31523">
                        <c:v>44832.331134259257</c:v>
                      </c:pt>
                      <c:pt idx="31524">
                        <c:v>44832.331145833334</c:v>
                      </c:pt>
                      <c:pt idx="31525">
                        <c:v>44832.331157407411</c:v>
                      </c:pt>
                      <c:pt idx="31526">
                        <c:v>44832.33116898148</c:v>
                      </c:pt>
                      <c:pt idx="31527">
                        <c:v>44832.331180555557</c:v>
                      </c:pt>
                      <c:pt idx="31528">
                        <c:v>44832.331192129626</c:v>
                      </c:pt>
                      <c:pt idx="31529">
                        <c:v>44832.331203703703</c:v>
                      </c:pt>
                      <c:pt idx="31530">
                        <c:v>44832.33121527778</c:v>
                      </c:pt>
                      <c:pt idx="31531">
                        <c:v>44832.331226851849</c:v>
                      </c:pt>
                      <c:pt idx="31532">
                        <c:v>44832.331238425926</c:v>
                      </c:pt>
                      <c:pt idx="31533">
                        <c:v>44832.331250000003</c:v>
                      </c:pt>
                      <c:pt idx="31534">
                        <c:v>44832.331261574072</c:v>
                      </c:pt>
                      <c:pt idx="31535">
                        <c:v>44832.331273148149</c:v>
                      </c:pt>
                      <c:pt idx="31536">
                        <c:v>44832.331284722219</c:v>
                      </c:pt>
                      <c:pt idx="31537">
                        <c:v>44832.331296296295</c:v>
                      </c:pt>
                      <c:pt idx="31538">
                        <c:v>44832.331307870372</c:v>
                      </c:pt>
                      <c:pt idx="31539">
                        <c:v>44832.331319444442</c:v>
                      </c:pt>
                      <c:pt idx="31540">
                        <c:v>44832.331331018519</c:v>
                      </c:pt>
                      <c:pt idx="31541">
                        <c:v>44832.331342592595</c:v>
                      </c:pt>
                      <c:pt idx="31542">
                        <c:v>44832.331354166665</c:v>
                      </c:pt>
                      <c:pt idx="31543">
                        <c:v>44832.331365740742</c:v>
                      </c:pt>
                      <c:pt idx="31544">
                        <c:v>44832.331377314818</c:v>
                      </c:pt>
                      <c:pt idx="31545">
                        <c:v>44832.331388888888</c:v>
                      </c:pt>
                      <c:pt idx="31546">
                        <c:v>44832.331400462965</c:v>
                      </c:pt>
                      <c:pt idx="31547">
                        <c:v>44832.331412037034</c:v>
                      </c:pt>
                      <c:pt idx="31548">
                        <c:v>44832.331423611111</c:v>
                      </c:pt>
                      <c:pt idx="31549">
                        <c:v>44832.331435185188</c:v>
                      </c:pt>
                      <c:pt idx="31550">
                        <c:v>44832.331446759257</c:v>
                      </c:pt>
                      <c:pt idx="31551">
                        <c:v>44832.331458333334</c:v>
                      </c:pt>
                      <c:pt idx="31552">
                        <c:v>44832.331469907411</c:v>
                      </c:pt>
                      <c:pt idx="31553">
                        <c:v>44832.33148148148</c:v>
                      </c:pt>
                      <c:pt idx="31554">
                        <c:v>44832.331493055557</c:v>
                      </c:pt>
                      <c:pt idx="31555">
                        <c:v>44832.331504629627</c:v>
                      </c:pt>
                      <c:pt idx="31556">
                        <c:v>44832.331516203703</c:v>
                      </c:pt>
                      <c:pt idx="31557">
                        <c:v>44832.33152777778</c:v>
                      </c:pt>
                      <c:pt idx="31558">
                        <c:v>44832.33153935185</c:v>
                      </c:pt>
                      <c:pt idx="31559">
                        <c:v>44832.331550925926</c:v>
                      </c:pt>
                      <c:pt idx="31560">
                        <c:v>44832.331562500003</c:v>
                      </c:pt>
                      <c:pt idx="31561">
                        <c:v>44832.331574074073</c:v>
                      </c:pt>
                      <c:pt idx="31562">
                        <c:v>44832.331585648149</c:v>
                      </c:pt>
                      <c:pt idx="31563">
                        <c:v>44832.331597222219</c:v>
                      </c:pt>
                      <c:pt idx="31564">
                        <c:v>44832.331608796296</c:v>
                      </c:pt>
                      <c:pt idx="31565">
                        <c:v>44832.331620370373</c:v>
                      </c:pt>
                      <c:pt idx="31566">
                        <c:v>44832.331631944442</c:v>
                      </c:pt>
                      <c:pt idx="31567">
                        <c:v>44832.331643518519</c:v>
                      </c:pt>
                      <c:pt idx="31568">
                        <c:v>44832.331655092596</c:v>
                      </c:pt>
                      <c:pt idx="31569">
                        <c:v>44832.331666666665</c:v>
                      </c:pt>
                      <c:pt idx="31570">
                        <c:v>44832.331678240742</c:v>
                      </c:pt>
                      <c:pt idx="31571">
                        <c:v>44832.331689814811</c:v>
                      </c:pt>
                      <c:pt idx="31572">
                        <c:v>44832.331701388888</c:v>
                      </c:pt>
                      <c:pt idx="31573">
                        <c:v>44832.331712962965</c:v>
                      </c:pt>
                      <c:pt idx="31574">
                        <c:v>44832.331724537034</c:v>
                      </c:pt>
                      <c:pt idx="31575">
                        <c:v>44832.331736111111</c:v>
                      </c:pt>
                      <c:pt idx="31576">
                        <c:v>44832.331747685188</c:v>
                      </c:pt>
                      <c:pt idx="31577">
                        <c:v>44832.331759259258</c:v>
                      </c:pt>
                      <c:pt idx="31578">
                        <c:v>44832.331770833334</c:v>
                      </c:pt>
                      <c:pt idx="31579">
                        <c:v>44832.331782407404</c:v>
                      </c:pt>
                      <c:pt idx="31580">
                        <c:v>44832.331805555557</c:v>
                      </c:pt>
                      <c:pt idx="31581">
                        <c:v>44832.331817129627</c:v>
                      </c:pt>
                      <c:pt idx="31582">
                        <c:v>44832.331828703704</c:v>
                      </c:pt>
                      <c:pt idx="31583">
                        <c:v>44832.33184027778</c:v>
                      </c:pt>
                      <c:pt idx="31584">
                        <c:v>44832.33185185185</c:v>
                      </c:pt>
                      <c:pt idx="31585">
                        <c:v>44832.331863425927</c:v>
                      </c:pt>
                      <c:pt idx="31586">
                        <c:v>44832.331875000003</c:v>
                      </c:pt>
                      <c:pt idx="31587">
                        <c:v>44832.331886574073</c:v>
                      </c:pt>
                      <c:pt idx="31588">
                        <c:v>44832.33189814815</c:v>
                      </c:pt>
                      <c:pt idx="31589">
                        <c:v>44832.331909722219</c:v>
                      </c:pt>
                      <c:pt idx="31590">
                        <c:v>44832.331921296296</c:v>
                      </c:pt>
                      <c:pt idx="31591">
                        <c:v>44832.331932870373</c:v>
                      </c:pt>
                      <c:pt idx="31592">
                        <c:v>44832.331944444442</c:v>
                      </c:pt>
                      <c:pt idx="31593">
                        <c:v>44832.331956018519</c:v>
                      </c:pt>
                      <c:pt idx="31594">
                        <c:v>44832.331967592596</c:v>
                      </c:pt>
                      <c:pt idx="31595">
                        <c:v>44832.331979166665</c:v>
                      </c:pt>
                      <c:pt idx="31596">
                        <c:v>44832.331990740742</c:v>
                      </c:pt>
                      <c:pt idx="31597">
                        <c:v>44832.332002314812</c:v>
                      </c:pt>
                      <c:pt idx="31598">
                        <c:v>44832.332013888888</c:v>
                      </c:pt>
                      <c:pt idx="31599">
                        <c:v>44832.332025462965</c:v>
                      </c:pt>
                      <c:pt idx="31600">
                        <c:v>44832.332037037035</c:v>
                      </c:pt>
                      <c:pt idx="31601">
                        <c:v>44832.332048611112</c:v>
                      </c:pt>
                      <c:pt idx="31602">
                        <c:v>44832.332060185188</c:v>
                      </c:pt>
                      <c:pt idx="31603">
                        <c:v>44832.332071759258</c:v>
                      </c:pt>
                      <c:pt idx="31604">
                        <c:v>44832.332083333335</c:v>
                      </c:pt>
                      <c:pt idx="31605">
                        <c:v>44832.332094907404</c:v>
                      </c:pt>
                      <c:pt idx="31606">
                        <c:v>44832.332106481481</c:v>
                      </c:pt>
                      <c:pt idx="31607">
                        <c:v>44832.332118055558</c:v>
                      </c:pt>
                      <c:pt idx="31608">
                        <c:v>44832.332129629627</c:v>
                      </c:pt>
                      <c:pt idx="31609">
                        <c:v>44832.332141203704</c:v>
                      </c:pt>
                      <c:pt idx="31610">
                        <c:v>44832.332152777781</c:v>
                      </c:pt>
                      <c:pt idx="31611">
                        <c:v>44832.33216435185</c:v>
                      </c:pt>
                      <c:pt idx="31612">
                        <c:v>44832.332175925927</c:v>
                      </c:pt>
                      <c:pt idx="31613">
                        <c:v>44832.332187499997</c:v>
                      </c:pt>
                      <c:pt idx="31614">
                        <c:v>44832.332199074073</c:v>
                      </c:pt>
                      <c:pt idx="31615">
                        <c:v>44832.33221064815</c:v>
                      </c:pt>
                      <c:pt idx="31616">
                        <c:v>44832.33222222222</c:v>
                      </c:pt>
                      <c:pt idx="31617">
                        <c:v>44832.332233796296</c:v>
                      </c:pt>
                      <c:pt idx="31618">
                        <c:v>44832.332245370373</c:v>
                      </c:pt>
                      <c:pt idx="31619">
                        <c:v>44832.332256944443</c:v>
                      </c:pt>
                      <c:pt idx="31620">
                        <c:v>44832.332268518519</c:v>
                      </c:pt>
                      <c:pt idx="31621">
                        <c:v>44832.332280092596</c:v>
                      </c:pt>
                      <c:pt idx="31622">
                        <c:v>44832.332291666666</c:v>
                      </c:pt>
                      <c:pt idx="31623">
                        <c:v>44832.332303240742</c:v>
                      </c:pt>
                      <c:pt idx="31624">
                        <c:v>44832.332314814812</c:v>
                      </c:pt>
                      <c:pt idx="31625">
                        <c:v>44832.332326388889</c:v>
                      </c:pt>
                      <c:pt idx="31626">
                        <c:v>44832.332337962966</c:v>
                      </c:pt>
                      <c:pt idx="31627">
                        <c:v>44832.332349537035</c:v>
                      </c:pt>
                      <c:pt idx="31628">
                        <c:v>44832.332361111112</c:v>
                      </c:pt>
                      <c:pt idx="31629">
                        <c:v>44832.332372685189</c:v>
                      </c:pt>
                      <c:pt idx="31630">
                        <c:v>44832.332384259258</c:v>
                      </c:pt>
                      <c:pt idx="31631">
                        <c:v>44832.332395833335</c:v>
                      </c:pt>
                      <c:pt idx="31632">
                        <c:v>44832.332407407404</c:v>
                      </c:pt>
                      <c:pt idx="31633">
                        <c:v>44832.332418981481</c:v>
                      </c:pt>
                      <c:pt idx="31634">
                        <c:v>44832.332430555558</c:v>
                      </c:pt>
                      <c:pt idx="31635">
                        <c:v>44832.332442129627</c:v>
                      </c:pt>
                      <c:pt idx="31636">
                        <c:v>44832.332453703704</c:v>
                      </c:pt>
                      <c:pt idx="31637">
                        <c:v>44832.332465277781</c:v>
                      </c:pt>
                      <c:pt idx="31638">
                        <c:v>44832.332476851851</c:v>
                      </c:pt>
                      <c:pt idx="31639">
                        <c:v>44832.332488425927</c:v>
                      </c:pt>
                      <c:pt idx="31640">
                        <c:v>44832.332499999997</c:v>
                      </c:pt>
                      <c:pt idx="31641">
                        <c:v>44832.332511574074</c:v>
                      </c:pt>
                      <c:pt idx="31642">
                        <c:v>44832.33252314815</c:v>
                      </c:pt>
                      <c:pt idx="31643">
                        <c:v>44832.33253472222</c:v>
                      </c:pt>
                      <c:pt idx="31644">
                        <c:v>44832.332546296297</c:v>
                      </c:pt>
                      <c:pt idx="31645">
                        <c:v>44832.332557870373</c:v>
                      </c:pt>
                      <c:pt idx="31646">
                        <c:v>44832.332569444443</c:v>
                      </c:pt>
                      <c:pt idx="31647">
                        <c:v>44832.33258101852</c:v>
                      </c:pt>
                      <c:pt idx="31648">
                        <c:v>44832.332592592589</c:v>
                      </c:pt>
                      <c:pt idx="31649">
                        <c:v>44832.332604166666</c:v>
                      </c:pt>
                      <c:pt idx="31650">
                        <c:v>44832.332615740743</c:v>
                      </c:pt>
                      <c:pt idx="31651">
                        <c:v>44832.332627314812</c:v>
                      </c:pt>
                      <c:pt idx="31652">
                        <c:v>44832.332638888889</c:v>
                      </c:pt>
                      <c:pt idx="31653">
                        <c:v>44832.332650462966</c:v>
                      </c:pt>
                      <c:pt idx="31654">
                        <c:v>44832.332662037035</c:v>
                      </c:pt>
                      <c:pt idx="31655">
                        <c:v>44832.332673611112</c:v>
                      </c:pt>
                      <c:pt idx="31656">
                        <c:v>44832.332685185182</c:v>
                      </c:pt>
                      <c:pt idx="31657">
                        <c:v>44832.332696759258</c:v>
                      </c:pt>
                      <c:pt idx="31658">
                        <c:v>44832.332708333335</c:v>
                      </c:pt>
                      <c:pt idx="31659">
                        <c:v>44832.332719907405</c:v>
                      </c:pt>
                      <c:pt idx="31660">
                        <c:v>44832.332731481481</c:v>
                      </c:pt>
                      <c:pt idx="31661">
                        <c:v>44832.332743055558</c:v>
                      </c:pt>
                      <c:pt idx="31662">
                        <c:v>44832.332754629628</c:v>
                      </c:pt>
                      <c:pt idx="31663">
                        <c:v>44832.332766203705</c:v>
                      </c:pt>
                      <c:pt idx="31664">
                        <c:v>44832.332777777781</c:v>
                      </c:pt>
                      <c:pt idx="31665">
                        <c:v>44832.332789351851</c:v>
                      </c:pt>
                      <c:pt idx="31666">
                        <c:v>44832.332800925928</c:v>
                      </c:pt>
                      <c:pt idx="31667">
                        <c:v>44832.332812499997</c:v>
                      </c:pt>
                      <c:pt idx="31668">
                        <c:v>44832.332824074074</c:v>
                      </c:pt>
                      <c:pt idx="31669">
                        <c:v>44832.332835648151</c:v>
                      </c:pt>
                      <c:pt idx="31670">
                        <c:v>44832.33284722222</c:v>
                      </c:pt>
                      <c:pt idx="31671">
                        <c:v>44832.332858796297</c:v>
                      </c:pt>
                      <c:pt idx="31672">
                        <c:v>44832.332870370374</c:v>
                      </c:pt>
                      <c:pt idx="31673">
                        <c:v>44832.332881944443</c:v>
                      </c:pt>
                      <c:pt idx="31674">
                        <c:v>44832.33289351852</c:v>
                      </c:pt>
                      <c:pt idx="31675">
                        <c:v>44832.332905092589</c:v>
                      </c:pt>
                      <c:pt idx="31676">
                        <c:v>44832.332916666666</c:v>
                      </c:pt>
                      <c:pt idx="31677">
                        <c:v>44832.332928240743</c:v>
                      </c:pt>
                      <c:pt idx="31678">
                        <c:v>44832.332939814813</c:v>
                      </c:pt>
                      <c:pt idx="31679">
                        <c:v>44832.332951388889</c:v>
                      </c:pt>
                      <c:pt idx="31680">
                        <c:v>44832.332962962966</c:v>
                      </c:pt>
                      <c:pt idx="31681">
                        <c:v>44832.332974537036</c:v>
                      </c:pt>
                      <c:pt idx="31682">
                        <c:v>44832.332986111112</c:v>
                      </c:pt>
                      <c:pt idx="31683">
                        <c:v>44832.332997685182</c:v>
                      </c:pt>
                      <c:pt idx="31684">
                        <c:v>44832.333009259259</c:v>
                      </c:pt>
                      <c:pt idx="31685">
                        <c:v>44832.333020833335</c:v>
                      </c:pt>
                      <c:pt idx="31686">
                        <c:v>44832.333032407405</c:v>
                      </c:pt>
                      <c:pt idx="31687">
                        <c:v>44832.333043981482</c:v>
                      </c:pt>
                      <c:pt idx="31688">
                        <c:v>44832.333055555559</c:v>
                      </c:pt>
                      <c:pt idx="31689">
                        <c:v>44832.333067129628</c:v>
                      </c:pt>
                      <c:pt idx="31690">
                        <c:v>44832.333078703705</c:v>
                      </c:pt>
                      <c:pt idx="31691">
                        <c:v>44832.333090277774</c:v>
                      </c:pt>
                      <c:pt idx="31692">
                        <c:v>44832.333101851851</c:v>
                      </c:pt>
                      <c:pt idx="31693">
                        <c:v>44832.333113425928</c:v>
                      </c:pt>
                      <c:pt idx="31694">
                        <c:v>44832.333124999997</c:v>
                      </c:pt>
                      <c:pt idx="31695">
                        <c:v>44832.333136574074</c:v>
                      </c:pt>
                      <c:pt idx="31696">
                        <c:v>44832.333148148151</c:v>
                      </c:pt>
                      <c:pt idx="31697">
                        <c:v>44832.33315972222</c:v>
                      </c:pt>
                      <c:pt idx="31698">
                        <c:v>44832.333171296297</c:v>
                      </c:pt>
                      <c:pt idx="31699">
                        <c:v>44832.333182870374</c:v>
                      </c:pt>
                      <c:pt idx="31700">
                        <c:v>44832.333194444444</c:v>
                      </c:pt>
                      <c:pt idx="31701">
                        <c:v>44832.33320601852</c:v>
                      </c:pt>
                      <c:pt idx="31702">
                        <c:v>44832.33321759259</c:v>
                      </c:pt>
                      <c:pt idx="31703">
                        <c:v>44832.333229166667</c:v>
                      </c:pt>
                      <c:pt idx="31704">
                        <c:v>44832.333240740743</c:v>
                      </c:pt>
                      <c:pt idx="31705">
                        <c:v>44832.333252314813</c:v>
                      </c:pt>
                      <c:pt idx="31706">
                        <c:v>44832.33326388889</c:v>
                      </c:pt>
                      <c:pt idx="31707">
                        <c:v>44832.333275462966</c:v>
                      </c:pt>
                      <c:pt idx="31708">
                        <c:v>44832.333287037036</c:v>
                      </c:pt>
                      <c:pt idx="31709">
                        <c:v>44832.333298611113</c:v>
                      </c:pt>
                      <c:pt idx="31710">
                        <c:v>44832.333310185182</c:v>
                      </c:pt>
                      <c:pt idx="31711">
                        <c:v>44832.333321759259</c:v>
                      </c:pt>
                      <c:pt idx="31712">
                        <c:v>44832.333333333336</c:v>
                      </c:pt>
                      <c:pt idx="31713">
                        <c:v>44832.333344907405</c:v>
                      </c:pt>
                      <c:pt idx="31714">
                        <c:v>44832.333356481482</c:v>
                      </c:pt>
                      <c:pt idx="31715">
                        <c:v>44832.333368055559</c:v>
                      </c:pt>
                      <c:pt idx="31716">
                        <c:v>44832.333379629628</c:v>
                      </c:pt>
                      <c:pt idx="31717">
                        <c:v>44832.333391203705</c:v>
                      </c:pt>
                      <c:pt idx="31718">
                        <c:v>44832.333402777775</c:v>
                      </c:pt>
                      <c:pt idx="31719">
                        <c:v>44832.333414351851</c:v>
                      </c:pt>
                      <c:pt idx="31720">
                        <c:v>44832.333425925928</c:v>
                      </c:pt>
                      <c:pt idx="31721">
                        <c:v>44832.333437499998</c:v>
                      </c:pt>
                      <c:pt idx="31722">
                        <c:v>44832.333449074074</c:v>
                      </c:pt>
                      <c:pt idx="31723">
                        <c:v>44832.333460648151</c:v>
                      </c:pt>
                      <c:pt idx="31724">
                        <c:v>44832.333472222221</c:v>
                      </c:pt>
                      <c:pt idx="31725">
                        <c:v>44832.333483796298</c:v>
                      </c:pt>
                      <c:pt idx="31726">
                        <c:v>44832.333495370367</c:v>
                      </c:pt>
                      <c:pt idx="31727">
                        <c:v>44832.333506944444</c:v>
                      </c:pt>
                      <c:pt idx="31728">
                        <c:v>44832.333518518521</c:v>
                      </c:pt>
                      <c:pt idx="31729">
                        <c:v>44832.33353009259</c:v>
                      </c:pt>
                      <c:pt idx="31730">
                        <c:v>44832.333541666667</c:v>
                      </c:pt>
                      <c:pt idx="31731">
                        <c:v>44832.333553240744</c:v>
                      </c:pt>
                      <c:pt idx="31732">
                        <c:v>44832.333564814813</c:v>
                      </c:pt>
                      <c:pt idx="31733">
                        <c:v>44832.33357638889</c:v>
                      </c:pt>
                      <c:pt idx="31734">
                        <c:v>44832.333587962959</c:v>
                      </c:pt>
                      <c:pt idx="31735">
                        <c:v>44832.333599537036</c:v>
                      </c:pt>
                      <c:pt idx="31736">
                        <c:v>44832.333611111113</c:v>
                      </c:pt>
                      <c:pt idx="31737">
                        <c:v>44832.333622685182</c:v>
                      </c:pt>
                      <c:pt idx="31738">
                        <c:v>44832.333634259259</c:v>
                      </c:pt>
                      <c:pt idx="31739">
                        <c:v>44832.333645833336</c:v>
                      </c:pt>
                      <c:pt idx="31740">
                        <c:v>44832.333657407406</c:v>
                      </c:pt>
                      <c:pt idx="31741">
                        <c:v>44832.333668981482</c:v>
                      </c:pt>
                      <c:pt idx="31742">
                        <c:v>44832.333680555559</c:v>
                      </c:pt>
                      <c:pt idx="31743">
                        <c:v>44832.333692129629</c:v>
                      </c:pt>
                      <c:pt idx="31744">
                        <c:v>44832.333703703705</c:v>
                      </c:pt>
                      <c:pt idx="31745">
                        <c:v>44832.333715277775</c:v>
                      </c:pt>
                      <c:pt idx="31746">
                        <c:v>44832.333726851852</c:v>
                      </c:pt>
                      <c:pt idx="31747">
                        <c:v>44832.333738425928</c:v>
                      </c:pt>
                      <c:pt idx="31748">
                        <c:v>44832.333749999998</c:v>
                      </c:pt>
                      <c:pt idx="31749">
                        <c:v>44832.333761574075</c:v>
                      </c:pt>
                      <c:pt idx="31750">
                        <c:v>44832.333773148152</c:v>
                      </c:pt>
                      <c:pt idx="31751">
                        <c:v>44832.333796296298</c:v>
                      </c:pt>
                      <c:pt idx="31752">
                        <c:v>44832.333807870367</c:v>
                      </c:pt>
                      <c:pt idx="31753">
                        <c:v>44832.333819444444</c:v>
                      </c:pt>
                      <c:pt idx="31754">
                        <c:v>44832.333831018521</c:v>
                      </c:pt>
                      <c:pt idx="31755">
                        <c:v>44832.33384259259</c:v>
                      </c:pt>
                      <c:pt idx="31756">
                        <c:v>44832.333854166667</c:v>
                      </c:pt>
                      <c:pt idx="31757">
                        <c:v>44832.333865740744</c:v>
                      </c:pt>
                      <c:pt idx="31758">
                        <c:v>44832.333877314813</c:v>
                      </c:pt>
                      <c:pt idx="31759">
                        <c:v>44832.33388888889</c:v>
                      </c:pt>
                      <c:pt idx="31760">
                        <c:v>44832.33390046296</c:v>
                      </c:pt>
                      <c:pt idx="31761">
                        <c:v>44832.333912037036</c:v>
                      </c:pt>
                      <c:pt idx="31762">
                        <c:v>44832.333923611113</c:v>
                      </c:pt>
                      <c:pt idx="31763">
                        <c:v>44832.333935185183</c:v>
                      </c:pt>
                      <c:pt idx="31764">
                        <c:v>44832.33394675926</c:v>
                      </c:pt>
                      <c:pt idx="31765">
                        <c:v>44832.333958333336</c:v>
                      </c:pt>
                      <c:pt idx="31766">
                        <c:v>44832.333969907406</c:v>
                      </c:pt>
                      <c:pt idx="31767">
                        <c:v>44832.333981481483</c:v>
                      </c:pt>
                      <c:pt idx="31768">
                        <c:v>44832.333993055552</c:v>
                      </c:pt>
                      <c:pt idx="31769">
                        <c:v>44832.334004629629</c:v>
                      </c:pt>
                      <c:pt idx="31770">
                        <c:v>44832.334016203706</c:v>
                      </c:pt>
                      <c:pt idx="31771">
                        <c:v>44832.334027777775</c:v>
                      </c:pt>
                      <c:pt idx="31772">
                        <c:v>44832.334039351852</c:v>
                      </c:pt>
                      <c:pt idx="31773">
                        <c:v>44832.334050925929</c:v>
                      </c:pt>
                      <c:pt idx="31774">
                        <c:v>44832.334062499998</c:v>
                      </c:pt>
                      <c:pt idx="31775">
                        <c:v>44832.334074074075</c:v>
                      </c:pt>
                      <c:pt idx="31776">
                        <c:v>44832.334085648145</c:v>
                      </c:pt>
                      <c:pt idx="31777">
                        <c:v>44832.334097222221</c:v>
                      </c:pt>
                      <c:pt idx="31778">
                        <c:v>44832.334108796298</c:v>
                      </c:pt>
                      <c:pt idx="31779">
                        <c:v>44832.334120370368</c:v>
                      </c:pt>
                      <c:pt idx="31780">
                        <c:v>44832.334131944444</c:v>
                      </c:pt>
                      <c:pt idx="31781">
                        <c:v>44832.334143518521</c:v>
                      </c:pt>
                      <c:pt idx="31782">
                        <c:v>44832.334155092591</c:v>
                      </c:pt>
                      <c:pt idx="31783">
                        <c:v>44832.334166666667</c:v>
                      </c:pt>
                      <c:pt idx="31784">
                        <c:v>44832.334178240744</c:v>
                      </c:pt>
                      <c:pt idx="31785">
                        <c:v>44832.334189814814</c:v>
                      </c:pt>
                      <c:pt idx="31786">
                        <c:v>44832.334201388891</c:v>
                      </c:pt>
                      <c:pt idx="31787">
                        <c:v>44832.33421296296</c:v>
                      </c:pt>
                      <c:pt idx="31788">
                        <c:v>44832.334224537037</c:v>
                      </c:pt>
                      <c:pt idx="31789">
                        <c:v>44832.334236111114</c:v>
                      </c:pt>
                      <c:pt idx="31790">
                        <c:v>44832.334247685183</c:v>
                      </c:pt>
                      <c:pt idx="31791">
                        <c:v>44832.33425925926</c:v>
                      </c:pt>
                      <c:pt idx="31792">
                        <c:v>44832.334270833337</c:v>
                      </c:pt>
                      <c:pt idx="31793">
                        <c:v>44832.334282407406</c:v>
                      </c:pt>
                      <c:pt idx="31794">
                        <c:v>44832.334293981483</c:v>
                      </c:pt>
                      <c:pt idx="31795">
                        <c:v>44832.334305555552</c:v>
                      </c:pt>
                      <c:pt idx="31796">
                        <c:v>44832.334317129629</c:v>
                      </c:pt>
                      <c:pt idx="31797">
                        <c:v>44832.334328703706</c:v>
                      </c:pt>
                      <c:pt idx="31798">
                        <c:v>44832.334340277775</c:v>
                      </c:pt>
                      <c:pt idx="31799">
                        <c:v>44832.334351851852</c:v>
                      </c:pt>
                      <c:pt idx="31800">
                        <c:v>44832.334363425929</c:v>
                      </c:pt>
                      <c:pt idx="31801">
                        <c:v>44832.334374999999</c:v>
                      </c:pt>
                      <c:pt idx="31802">
                        <c:v>44832.334386574075</c:v>
                      </c:pt>
                      <c:pt idx="31803">
                        <c:v>44832.334398148145</c:v>
                      </c:pt>
                      <c:pt idx="31804">
                        <c:v>44832.334409722222</c:v>
                      </c:pt>
                      <c:pt idx="31805">
                        <c:v>44832.334421296298</c:v>
                      </c:pt>
                      <c:pt idx="31806">
                        <c:v>44832.334432870368</c:v>
                      </c:pt>
                      <c:pt idx="31807">
                        <c:v>44832.334444444445</c:v>
                      </c:pt>
                      <c:pt idx="31808">
                        <c:v>44832.334456018521</c:v>
                      </c:pt>
                      <c:pt idx="31809">
                        <c:v>44832.334467592591</c:v>
                      </c:pt>
                      <c:pt idx="31810">
                        <c:v>44832.334479166668</c:v>
                      </c:pt>
                      <c:pt idx="31811">
                        <c:v>44832.334490740737</c:v>
                      </c:pt>
                      <c:pt idx="31812">
                        <c:v>44832.334502314814</c:v>
                      </c:pt>
                      <c:pt idx="31813">
                        <c:v>44832.334513888891</c:v>
                      </c:pt>
                      <c:pt idx="31814">
                        <c:v>44832.33452546296</c:v>
                      </c:pt>
                      <c:pt idx="31815">
                        <c:v>44832.334537037037</c:v>
                      </c:pt>
                      <c:pt idx="31816">
                        <c:v>44832.334548611114</c:v>
                      </c:pt>
                      <c:pt idx="31817">
                        <c:v>44832.334560185183</c:v>
                      </c:pt>
                      <c:pt idx="31818">
                        <c:v>44832.33457175926</c:v>
                      </c:pt>
                      <c:pt idx="31819">
                        <c:v>44832.334583333337</c:v>
                      </c:pt>
                      <c:pt idx="31820">
                        <c:v>44832.334594907406</c:v>
                      </c:pt>
                      <c:pt idx="31821">
                        <c:v>44832.334606481483</c:v>
                      </c:pt>
                      <c:pt idx="31822">
                        <c:v>44832.334618055553</c:v>
                      </c:pt>
                      <c:pt idx="31823">
                        <c:v>44832.334629629629</c:v>
                      </c:pt>
                      <c:pt idx="31824">
                        <c:v>44832.334641203706</c:v>
                      </c:pt>
                      <c:pt idx="31825">
                        <c:v>44832.334652777776</c:v>
                      </c:pt>
                      <c:pt idx="31826">
                        <c:v>44832.334664351853</c:v>
                      </c:pt>
                      <c:pt idx="31827">
                        <c:v>44832.334675925929</c:v>
                      </c:pt>
                      <c:pt idx="31828">
                        <c:v>44832.334687499999</c:v>
                      </c:pt>
                      <c:pt idx="31829">
                        <c:v>44832.334699074076</c:v>
                      </c:pt>
                      <c:pt idx="31830">
                        <c:v>44832.334710648145</c:v>
                      </c:pt>
                      <c:pt idx="31831">
                        <c:v>44832.334722222222</c:v>
                      </c:pt>
                      <c:pt idx="31832">
                        <c:v>44832.334733796299</c:v>
                      </c:pt>
                      <c:pt idx="31833">
                        <c:v>44832.334745370368</c:v>
                      </c:pt>
                      <c:pt idx="31834">
                        <c:v>44832.334756944445</c:v>
                      </c:pt>
                      <c:pt idx="31835">
                        <c:v>44832.334768518522</c:v>
                      </c:pt>
                      <c:pt idx="31836">
                        <c:v>44832.334780092591</c:v>
                      </c:pt>
                      <c:pt idx="31837">
                        <c:v>44832.334791666668</c:v>
                      </c:pt>
                      <c:pt idx="31838">
                        <c:v>44832.334803240738</c:v>
                      </c:pt>
                      <c:pt idx="31839">
                        <c:v>44832.334814814814</c:v>
                      </c:pt>
                      <c:pt idx="31840">
                        <c:v>44832.334826388891</c:v>
                      </c:pt>
                      <c:pt idx="31841">
                        <c:v>44832.334837962961</c:v>
                      </c:pt>
                      <c:pt idx="31842">
                        <c:v>44832.334849537037</c:v>
                      </c:pt>
                      <c:pt idx="31843">
                        <c:v>44832.334861111114</c:v>
                      </c:pt>
                      <c:pt idx="31844">
                        <c:v>44832.334872685184</c:v>
                      </c:pt>
                      <c:pt idx="31845">
                        <c:v>44832.33488425926</c:v>
                      </c:pt>
                      <c:pt idx="31846">
                        <c:v>44832.33489583333</c:v>
                      </c:pt>
                      <c:pt idx="31847">
                        <c:v>44832.334907407407</c:v>
                      </c:pt>
                      <c:pt idx="31848">
                        <c:v>44832.334918981483</c:v>
                      </c:pt>
                      <c:pt idx="31849">
                        <c:v>44832.334930555553</c:v>
                      </c:pt>
                      <c:pt idx="31850">
                        <c:v>44832.33494212963</c:v>
                      </c:pt>
                      <c:pt idx="31851">
                        <c:v>44832.334953703707</c:v>
                      </c:pt>
                      <c:pt idx="31852">
                        <c:v>44832.334965277776</c:v>
                      </c:pt>
                      <c:pt idx="31853">
                        <c:v>44832.334976851853</c:v>
                      </c:pt>
                      <c:pt idx="31854">
                        <c:v>44832.334988425922</c:v>
                      </c:pt>
                      <c:pt idx="31855">
                        <c:v>44832.334999999999</c:v>
                      </c:pt>
                      <c:pt idx="31856">
                        <c:v>44832.335011574076</c:v>
                      </c:pt>
                      <c:pt idx="31857">
                        <c:v>44832.335023148145</c:v>
                      </c:pt>
                      <c:pt idx="31858">
                        <c:v>44832.335034722222</c:v>
                      </c:pt>
                      <c:pt idx="31859">
                        <c:v>44832.335046296299</c:v>
                      </c:pt>
                      <c:pt idx="31860">
                        <c:v>44832.335057870368</c:v>
                      </c:pt>
                      <c:pt idx="31861">
                        <c:v>44832.335069444445</c:v>
                      </c:pt>
                      <c:pt idx="31862">
                        <c:v>44832.335081018522</c:v>
                      </c:pt>
                      <c:pt idx="31863">
                        <c:v>44832.335092592592</c:v>
                      </c:pt>
                      <c:pt idx="31864">
                        <c:v>44832.335104166668</c:v>
                      </c:pt>
                      <c:pt idx="31865">
                        <c:v>44832.335115740738</c:v>
                      </c:pt>
                      <c:pt idx="31866">
                        <c:v>44832.335127314815</c:v>
                      </c:pt>
                      <c:pt idx="31867">
                        <c:v>44832.335138888891</c:v>
                      </c:pt>
                      <c:pt idx="31868">
                        <c:v>44832.335150462961</c:v>
                      </c:pt>
                      <c:pt idx="31869">
                        <c:v>44832.335162037038</c:v>
                      </c:pt>
                      <c:pt idx="31870">
                        <c:v>44832.335173611114</c:v>
                      </c:pt>
                      <c:pt idx="31871">
                        <c:v>44832.335185185184</c:v>
                      </c:pt>
                      <c:pt idx="31872">
                        <c:v>44832.335196759261</c:v>
                      </c:pt>
                      <c:pt idx="31873">
                        <c:v>44832.33520833333</c:v>
                      </c:pt>
                      <c:pt idx="31874">
                        <c:v>44832.335219907407</c:v>
                      </c:pt>
                      <c:pt idx="31875">
                        <c:v>44832.335231481484</c:v>
                      </c:pt>
                      <c:pt idx="31876">
                        <c:v>44832.335243055553</c:v>
                      </c:pt>
                      <c:pt idx="31877">
                        <c:v>44832.33525462963</c:v>
                      </c:pt>
                      <c:pt idx="31878">
                        <c:v>44832.335266203707</c:v>
                      </c:pt>
                      <c:pt idx="31879">
                        <c:v>44832.335277777776</c:v>
                      </c:pt>
                      <c:pt idx="31880">
                        <c:v>44832.335289351853</c:v>
                      </c:pt>
                      <c:pt idx="31881">
                        <c:v>44832.335300925923</c:v>
                      </c:pt>
                      <c:pt idx="31882">
                        <c:v>44832.335312499999</c:v>
                      </c:pt>
                      <c:pt idx="31883">
                        <c:v>44832.335324074076</c:v>
                      </c:pt>
                      <c:pt idx="31884">
                        <c:v>44832.335335648146</c:v>
                      </c:pt>
                      <c:pt idx="31885">
                        <c:v>44832.335347222222</c:v>
                      </c:pt>
                      <c:pt idx="31886">
                        <c:v>44832.335358796299</c:v>
                      </c:pt>
                      <c:pt idx="31887">
                        <c:v>44832.335370370369</c:v>
                      </c:pt>
                      <c:pt idx="31888">
                        <c:v>44832.335381944446</c:v>
                      </c:pt>
                      <c:pt idx="31889">
                        <c:v>44832.335393518515</c:v>
                      </c:pt>
                      <c:pt idx="31890">
                        <c:v>44832.335405092592</c:v>
                      </c:pt>
                      <c:pt idx="31891">
                        <c:v>44832.335416666669</c:v>
                      </c:pt>
                      <c:pt idx="31892">
                        <c:v>44832.335428240738</c:v>
                      </c:pt>
                      <c:pt idx="31893">
                        <c:v>44832.335439814815</c:v>
                      </c:pt>
                      <c:pt idx="31894">
                        <c:v>44832.335451388892</c:v>
                      </c:pt>
                      <c:pt idx="31895">
                        <c:v>44832.335462962961</c:v>
                      </c:pt>
                      <c:pt idx="31896">
                        <c:v>44832.335474537038</c:v>
                      </c:pt>
                      <c:pt idx="31897">
                        <c:v>44832.335486111115</c:v>
                      </c:pt>
                      <c:pt idx="31898">
                        <c:v>44832.335497685184</c:v>
                      </c:pt>
                      <c:pt idx="31899">
                        <c:v>44832.335509259261</c:v>
                      </c:pt>
                      <c:pt idx="31900">
                        <c:v>44832.335520833331</c:v>
                      </c:pt>
                      <c:pt idx="31901">
                        <c:v>44832.335532407407</c:v>
                      </c:pt>
                      <c:pt idx="31902">
                        <c:v>44832.335543981484</c:v>
                      </c:pt>
                      <c:pt idx="31903">
                        <c:v>44832.335555555554</c:v>
                      </c:pt>
                      <c:pt idx="31904">
                        <c:v>44832.33556712963</c:v>
                      </c:pt>
                      <c:pt idx="31905">
                        <c:v>44832.335578703707</c:v>
                      </c:pt>
                      <c:pt idx="31906">
                        <c:v>44832.335601851853</c:v>
                      </c:pt>
                      <c:pt idx="31907">
                        <c:v>44832.335613425923</c:v>
                      </c:pt>
                      <c:pt idx="31908">
                        <c:v>44832.335625</c:v>
                      </c:pt>
                      <c:pt idx="31909">
                        <c:v>44832.335636574076</c:v>
                      </c:pt>
                      <c:pt idx="31910">
                        <c:v>44832.335648148146</c:v>
                      </c:pt>
                      <c:pt idx="31911">
                        <c:v>44832.335659722223</c:v>
                      </c:pt>
                      <c:pt idx="31912">
                        <c:v>44832.3356712963</c:v>
                      </c:pt>
                      <c:pt idx="31913">
                        <c:v>44832.335682870369</c:v>
                      </c:pt>
                      <c:pt idx="31914">
                        <c:v>44832.335694444446</c:v>
                      </c:pt>
                      <c:pt idx="31915">
                        <c:v>44832.335706018515</c:v>
                      </c:pt>
                      <c:pt idx="31916">
                        <c:v>44832.335717592592</c:v>
                      </c:pt>
                      <c:pt idx="31917">
                        <c:v>44832.335729166669</c:v>
                      </c:pt>
                      <c:pt idx="31918">
                        <c:v>44832.335740740738</c:v>
                      </c:pt>
                      <c:pt idx="31919">
                        <c:v>44832.335752314815</c:v>
                      </c:pt>
                      <c:pt idx="31920">
                        <c:v>44832.335763888892</c:v>
                      </c:pt>
                      <c:pt idx="31921">
                        <c:v>44832.335775462961</c:v>
                      </c:pt>
                      <c:pt idx="31922">
                        <c:v>44832.335787037038</c:v>
                      </c:pt>
                      <c:pt idx="31923">
                        <c:v>44832.335798611108</c:v>
                      </c:pt>
                      <c:pt idx="31924">
                        <c:v>44832.335810185185</c:v>
                      </c:pt>
                      <c:pt idx="31925">
                        <c:v>44832.335821759261</c:v>
                      </c:pt>
                      <c:pt idx="31926">
                        <c:v>44832.335833333331</c:v>
                      </c:pt>
                      <c:pt idx="31927">
                        <c:v>44832.335844907408</c:v>
                      </c:pt>
                      <c:pt idx="31928">
                        <c:v>44832.335856481484</c:v>
                      </c:pt>
                      <c:pt idx="31929">
                        <c:v>44832.335868055554</c:v>
                      </c:pt>
                      <c:pt idx="31930">
                        <c:v>44832.335879629631</c:v>
                      </c:pt>
                      <c:pt idx="31931">
                        <c:v>44832.3358912037</c:v>
                      </c:pt>
                      <c:pt idx="31932">
                        <c:v>44832.335902777777</c:v>
                      </c:pt>
                      <c:pt idx="31933">
                        <c:v>44832.335914351854</c:v>
                      </c:pt>
                      <c:pt idx="31934">
                        <c:v>44832.335925925923</c:v>
                      </c:pt>
                      <c:pt idx="31935">
                        <c:v>44832.3359375</c:v>
                      </c:pt>
                      <c:pt idx="31936">
                        <c:v>44832.335949074077</c:v>
                      </c:pt>
                      <c:pt idx="31937">
                        <c:v>44832.335960648146</c:v>
                      </c:pt>
                      <c:pt idx="31938">
                        <c:v>44832.335972222223</c:v>
                      </c:pt>
                      <c:pt idx="31939">
                        <c:v>44832.3359837963</c:v>
                      </c:pt>
                      <c:pt idx="31940">
                        <c:v>44832.335995370369</c:v>
                      </c:pt>
                      <c:pt idx="31941">
                        <c:v>44832.336006944446</c:v>
                      </c:pt>
                      <c:pt idx="31942">
                        <c:v>44832.336018518516</c:v>
                      </c:pt>
                      <c:pt idx="31943">
                        <c:v>44832.336030092592</c:v>
                      </c:pt>
                      <c:pt idx="31944">
                        <c:v>44832.336041666669</c:v>
                      </c:pt>
                      <c:pt idx="31945">
                        <c:v>44832.336053240739</c:v>
                      </c:pt>
                      <c:pt idx="31946">
                        <c:v>44832.336064814815</c:v>
                      </c:pt>
                      <c:pt idx="31947">
                        <c:v>44832.336076388892</c:v>
                      </c:pt>
                      <c:pt idx="31948">
                        <c:v>44832.336087962962</c:v>
                      </c:pt>
                      <c:pt idx="31949">
                        <c:v>44832.336099537039</c:v>
                      </c:pt>
                      <c:pt idx="31950">
                        <c:v>44832.336111111108</c:v>
                      </c:pt>
                      <c:pt idx="31951">
                        <c:v>44832.336122685185</c:v>
                      </c:pt>
                      <c:pt idx="31952">
                        <c:v>44832.336134259262</c:v>
                      </c:pt>
                      <c:pt idx="31953">
                        <c:v>44832.336145833331</c:v>
                      </c:pt>
                      <c:pt idx="31954">
                        <c:v>44832.336157407408</c:v>
                      </c:pt>
                      <c:pt idx="31955">
                        <c:v>44832.336168981485</c:v>
                      </c:pt>
                      <c:pt idx="31956">
                        <c:v>44832.336180555554</c:v>
                      </c:pt>
                      <c:pt idx="31957">
                        <c:v>44832.336192129631</c:v>
                      </c:pt>
                      <c:pt idx="31958">
                        <c:v>44832.3362037037</c:v>
                      </c:pt>
                      <c:pt idx="31959">
                        <c:v>44832.336215277777</c:v>
                      </c:pt>
                      <c:pt idx="31960">
                        <c:v>44832.336226851854</c:v>
                      </c:pt>
                      <c:pt idx="31961">
                        <c:v>44832.336238425924</c:v>
                      </c:pt>
                      <c:pt idx="31962">
                        <c:v>44832.33625</c:v>
                      </c:pt>
                      <c:pt idx="31963">
                        <c:v>44832.336261574077</c:v>
                      </c:pt>
                      <c:pt idx="31964">
                        <c:v>44832.336273148147</c:v>
                      </c:pt>
                      <c:pt idx="31965">
                        <c:v>44832.336284722223</c:v>
                      </c:pt>
                      <c:pt idx="31966">
                        <c:v>44832.336296296293</c:v>
                      </c:pt>
                      <c:pt idx="31967">
                        <c:v>44832.33630787037</c:v>
                      </c:pt>
                      <c:pt idx="31968">
                        <c:v>44832.336319444446</c:v>
                      </c:pt>
                      <c:pt idx="31969">
                        <c:v>44832.336331018516</c:v>
                      </c:pt>
                      <c:pt idx="31970">
                        <c:v>44832.336342592593</c:v>
                      </c:pt>
                      <c:pt idx="31971">
                        <c:v>44832.336354166669</c:v>
                      </c:pt>
                      <c:pt idx="31972">
                        <c:v>44832.336365740739</c:v>
                      </c:pt>
                      <c:pt idx="31973">
                        <c:v>44832.336377314816</c:v>
                      </c:pt>
                      <c:pt idx="31974">
                        <c:v>44832.336388888885</c:v>
                      </c:pt>
                      <c:pt idx="31975">
                        <c:v>44832.336400462962</c:v>
                      </c:pt>
                      <c:pt idx="31976">
                        <c:v>44832.336412037039</c:v>
                      </c:pt>
                      <c:pt idx="31977">
                        <c:v>44832.336423611108</c:v>
                      </c:pt>
                      <c:pt idx="31978">
                        <c:v>44832.336435185185</c:v>
                      </c:pt>
                      <c:pt idx="31979">
                        <c:v>44832.336446759262</c:v>
                      </c:pt>
                      <c:pt idx="31980">
                        <c:v>44832.336458333331</c:v>
                      </c:pt>
                      <c:pt idx="31981">
                        <c:v>44832.336469907408</c:v>
                      </c:pt>
                      <c:pt idx="31982">
                        <c:v>44832.336481481485</c:v>
                      </c:pt>
                      <c:pt idx="31983">
                        <c:v>44832.336493055554</c:v>
                      </c:pt>
                      <c:pt idx="31984">
                        <c:v>44832.336504629631</c:v>
                      </c:pt>
                      <c:pt idx="31985">
                        <c:v>44832.336516203701</c:v>
                      </c:pt>
                      <c:pt idx="31986">
                        <c:v>44832.336527777778</c:v>
                      </c:pt>
                      <c:pt idx="31987">
                        <c:v>44832.336539351854</c:v>
                      </c:pt>
                      <c:pt idx="31988">
                        <c:v>44832.336550925924</c:v>
                      </c:pt>
                      <c:pt idx="31989">
                        <c:v>44832.336562500001</c:v>
                      </c:pt>
                      <c:pt idx="31990">
                        <c:v>44832.336574074077</c:v>
                      </c:pt>
                      <c:pt idx="31991">
                        <c:v>44832.336585648147</c:v>
                      </c:pt>
                      <c:pt idx="31992">
                        <c:v>44832.336597222224</c:v>
                      </c:pt>
                      <c:pt idx="31993">
                        <c:v>44832.336608796293</c:v>
                      </c:pt>
                      <c:pt idx="31994">
                        <c:v>44832.33662037037</c:v>
                      </c:pt>
                      <c:pt idx="31995">
                        <c:v>44832.336631944447</c:v>
                      </c:pt>
                      <c:pt idx="31996">
                        <c:v>44832.336643518516</c:v>
                      </c:pt>
                      <c:pt idx="31997">
                        <c:v>44832.336655092593</c:v>
                      </c:pt>
                      <c:pt idx="31998">
                        <c:v>44832.33666666667</c:v>
                      </c:pt>
                      <c:pt idx="31999">
                        <c:v>44832.336678240739</c:v>
                      </c:pt>
                      <c:pt idx="32000">
                        <c:v>44832.336689814816</c:v>
                      </c:pt>
                      <c:pt idx="32001">
                        <c:v>44832.336701388886</c:v>
                      </c:pt>
                      <c:pt idx="32002">
                        <c:v>44832.336712962962</c:v>
                      </c:pt>
                      <c:pt idx="32003">
                        <c:v>44832.336724537039</c:v>
                      </c:pt>
                      <c:pt idx="32004">
                        <c:v>44832.336736111109</c:v>
                      </c:pt>
                      <c:pt idx="32005">
                        <c:v>44832.336747685185</c:v>
                      </c:pt>
                      <c:pt idx="32006">
                        <c:v>44832.336759259262</c:v>
                      </c:pt>
                      <c:pt idx="32007">
                        <c:v>44832.336770833332</c:v>
                      </c:pt>
                      <c:pt idx="32008">
                        <c:v>44832.336782407408</c:v>
                      </c:pt>
                      <c:pt idx="32009">
                        <c:v>44832.336793981478</c:v>
                      </c:pt>
                      <c:pt idx="32010">
                        <c:v>44832.336805555555</c:v>
                      </c:pt>
                      <c:pt idx="32011">
                        <c:v>44832.336817129632</c:v>
                      </c:pt>
                      <c:pt idx="32012">
                        <c:v>44832.336828703701</c:v>
                      </c:pt>
                      <c:pt idx="32013">
                        <c:v>44832.336840277778</c:v>
                      </c:pt>
                      <c:pt idx="32014">
                        <c:v>44832.336851851855</c:v>
                      </c:pt>
                      <c:pt idx="32015">
                        <c:v>44832.336863425924</c:v>
                      </c:pt>
                      <c:pt idx="32016">
                        <c:v>44832.336875000001</c:v>
                      </c:pt>
                      <c:pt idx="32017">
                        <c:v>44832.336886574078</c:v>
                      </c:pt>
                      <c:pt idx="32018">
                        <c:v>44832.336898148147</c:v>
                      </c:pt>
                      <c:pt idx="32019">
                        <c:v>44832.336909722224</c:v>
                      </c:pt>
                      <c:pt idx="32020">
                        <c:v>44832.336921296293</c:v>
                      </c:pt>
                      <c:pt idx="32021">
                        <c:v>44832.33693287037</c:v>
                      </c:pt>
                      <c:pt idx="32022">
                        <c:v>44832.336944444447</c:v>
                      </c:pt>
                      <c:pt idx="32023">
                        <c:v>44832.336956018517</c:v>
                      </c:pt>
                      <c:pt idx="32024">
                        <c:v>44832.336967592593</c:v>
                      </c:pt>
                      <c:pt idx="32025">
                        <c:v>44832.33697916667</c:v>
                      </c:pt>
                      <c:pt idx="32026">
                        <c:v>44832.33699074074</c:v>
                      </c:pt>
                      <c:pt idx="32027">
                        <c:v>44832.337002314816</c:v>
                      </c:pt>
                      <c:pt idx="32028">
                        <c:v>44832.337013888886</c:v>
                      </c:pt>
                      <c:pt idx="32029">
                        <c:v>44832.337025462963</c:v>
                      </c:pt>
                      <c:pt idx="32030">
                        <c:v>44832.337037037039</c:v>
                      </c:pt>
                      <c:pt idx="32031">
                        <c:v>44832.337048611109</c:v>
                      </c:pt>
                      <c:pt idx="32032">
                        <c:v>44832.337060185186</c:v>
                      </c:pt>
                      <c:pt idx="32033">
                        <c:v>44832.337071759262</c:v>
                      </c:pt>
                      <c:pt idx="32034">
                        <c:v>44832.337083333332</c:v>
                      </c:pt>
                      <c:pt idx="32035">
                        <c:v>44832.337094907409</c:v>
                      </c:pt>
                      <c:pt idx="32036">
                        <c:v>44832.337106481478</c:v>
                      </c:pt>
                      <c:pt idx="32037">
                        <c:v>44832.337118055555</c:v>
                      </c:pt>
                      <c:pt idx="32038">
                        <c:v>44832.337129629632</c:v>
                      </c:pt>
                      <c:pt idx="32039">
                        <c:v>44832.337141203701</c:v>
                      </c:pt>
                      <c:pt idx="32040">
                        <c:v>44832.337152777778</c:v>
                      </c:pt>
                      <c:pt idx="32041">
                        <c:v>44832.337164351855</c:v>
                      </c:pt>
                      <c:pt idx="32042">
                        <c:v>44832.337175925924</c:v>
                      </c:pt>
                      <c:pt idx="32043">
                        <c:v>44832.337187500001</c:v>
                      </c:pt>
                      <c:pt idx="32044">
                        <c:v>44832.337199074071</c:v>
                      </c:pt>
                      <c:pt idx="32045">
                        <c:v>44832.337210648147</c:v>
                      </c:pt>
                      <c:pt idx="32046">
                        <c:v>44832.337222222224</c:v>
                      </c:pt>
                      <c:pt idx="32047">
                        <c:v>44832.337233796294</c:v>
                      </c:pt>
                      <c:pt idx="32048">
                        <c:v>44832.337245370371</c:v>
                      </c:pt>
                      <c:pt idx="32049">
                        <c:v>44832.337256944447</c:v>
                      </c:pt>
                      <c:pt idx="32050">
                        <c:v>44832.337268518517</c:v>
                      </c:pt>
                      <c:pt idx="32051">
                        <c:v>44832.337280092594</c:v>
                      </c:pt>
                      <c:pt idx="32052">
                        <c:v>44832.337291666663</c:v>
                      </c:pt>
                      <c:pt idx="32053">
                        <c:v>44832.33730324074</c:v>
                      </c:pt>
                      <c:pt idx="32054">
                        <c:v>44832.337314814817</c:v>
                      </c:pt>
                      <c:pt idx="32055">
                        <c:v>44832.337326388886</c:v>
                      </c:pt>
                      <c:pt idx="32056">
                        <c:v>44832.337337962963</c:v>
                      </c:pt>
                      <c:pt idx="32057">
                        <c:v>44832.33734953704</c:v>
                      </c:pt>
                      <c:pt idx="32058">
                        <c:v>44832.337361111109</c:v>
                      </c:pt>
                      <c:pt idx="32059">
                        <c:v>44832.337372685186</c:v>
                      </c:pt>
                      <c:pt idx="32060">
                        <c:v>44832.337395833332</c:v>
                      </c:pt>
                      <c:pt idx="32061">
                        <c:v>44832.337407407409</c:v>
                      </c:pt>
                      <c:pt idx="32062">
                        <c:v>44832.337418981479</c:v>
                      </c:pt>
                      <c:pt idx="32063">
                        <c:v>44832.337430555555</c:v>
                      </c:pt>
                      <c:pt idx="32064">
                        <c:v>44832.337442129632</c:v>
                      </c:pt>
                      <c:pt idx="32065">
                        <c:v>44832.337453703702</c:v>
                      </c:pt>
                      <c:pt idx="32066">
                        <c:v>44832.337465277778</c:v>
                      </c:pt>
                      <c:pt idx="32067">
                        <c:v>44832.337476851855</c:v>
                      </c:pt>
                      <c:pt idx="32068">
                        <c:v>44832.337488425925</c:v>
                      </c:pt>
                      <c:pt idx="32069">
                        <c:v>44832.337500000001</c:v>
                      </c:pt>
                      <c:pt idx="32070">
                        <c:v>44832.337511574071</c:v>
                      </c:pt>
                      <c:pt idx="32071">
                        <c:v>44832.337523148148</c:v>
                      </c:pt>
                      <c:pt idx="32072">
                        <c:v>44832.337534722225</c:v>
                      </c:pt>
                      <c:pt idx="32073">
                        <c:v>44832.337546296294</c:v>
                      </c:pt>
                      <c:pt idx="32074">
                        <c:v>44832.337557870371</c:v>
                      </c:pt>
                      <c:pt idx="32075">
                        <c:v>44832.337569444448</c:v>
                      </c:pt>
                      <c:pt idx="32076">
                        <c:v>44832.337581018517</c:v>
                      </c:pt>
                      <c:pt idx="32077">
                        <c:v>44832.337592592594</c:v>
                      </c:pt>
                      <c:pt idx="32078">
                        <c:v>44832.337604166663</c:v>
                      </c:pt>
                      <c:pt idx="32079">
                        <c:v>44832.33761574074</c:v>
                      </c:pt>
                      <c:pt idx="32080">
                        <c:v>44832.337627314817</c:v>
                      </c:pt>
                      <c:pt idx="32081">
                        <c:v>44832.337638888886</c:v>
                      </c:pt>
                      <c:pt idx="32082">
                        <c:v>44832.337650462963</c:v>
                      </c:pt>
                      <c:pt idx="32083">
                        <c:v>44832.33766203704</c:v>
                      </c:pt>
                      <c:pt idx="32084">
                        <c:v>44832.337673611109</c:v>
                      </c:pt>
                      <c:pt idx="32085">
                        <c:v>44832.337685185186</c:v>
                      </c:pt>
                      <c:pt idx="32086">
                        <c:v>44832.337696759256</c:v>
                      </c:pt>
                      <c:pt idx="32087">
                        <c:v>44832.337708333333</c:v>
                      </c:pt>
                      <c:pt idx="32088">
                        <c:v>44832.337719907409</c:v>
                      </c:pt>
                      <c:pt idx="32089">
                        <c:v>44832.337731481479</c:v>
                      </c:pt>
                      <c:pt idx="32090">
                        <c:v>44832.337743055556</c:v>
                      </c:pt>
                      <c:pt idx="32091">
                        <c:v>44832.337754629632</c:v>
                      </c:pt>
                      <c:pt idx="32092">
                        <c:v>44832.337766203702</c:v>
                      </c:pt>
                      <c:pt idx="32093">
                        <c:v>44832.337777777779</c:v>
                      </c:pt>
                      <c:pt idx="32094">
                        <c:v>44832.337789351855</c:v>
                      </c:pt>
                      <c:pt idx="32095">
                        <c:v>44832.337800925925</c:v>
                      </c:pt>
                      <c:pt idx="32096">
                        <c:v>44832.337812500002</c:v>
                      </c:pt>
                      <c:pt idx="32097">
                        <c:v>44832.337824074071</c:v>
                      </c:pt>
                      <c:pt idx="32098">
                        <c:v>44832.337835648148</c:v>
                      </c:pt>
                      <c:pt idx="32099">
                        <c:v>44832.337847222225</c:v>
                      </c:pt>
                      <c:pt idx="32100">
                        <c:v>44832.337858796294</c:v>
                      </c:pt>
                      <c:pt idx="32101">
                        <c:v>44832.337870370371</c:v>
                      </c:pt>
                      <c:pt idx="32102">
                        <c:v>44832.337881944448</c:v>
                      </c:pt>
                      <c:pt idx="32103">
                        <c:v>44832.337893518517</c:v>
                      </c:pt>
                      <c:pt idx="32104">
                        <c:v>44832.337905092594</c:v>
                      </c:pt>
                      <c:pt idx="32105">
                        <c:v>44832.337916666664</c:v>
                      </c:pt>
                      <c:pt idx="32106">
                        <c:v>44832.33792824074</c:v>
                      </c:pt>
                      <c:pt idx="32107">
                        <c:v>44832.337939814817</c:v>
                      </c:pt>
                      <c:pt idx="32108">
                        <c:v>44832.337951388887</c:v>
                      </c:pt>
                      <c:pt idx="32109">
                        <c:v>44832.337962962964</c:v>
                      </c:pt>
                      <c:pt idx="32110">
                        <c:v>44832.33797453704</c:v>
                      </c:pt>
                      <c:pt idx="32111">
                        <c:v>44832.33798611111</c:v>
                      </c:pt>
                      <c:pt idx="32112">
                        <c:v>44832.337997685187</c:v>
                      </c:pt>
                      <c:pt idx="32113">
                        <c:v>44832.338009259256</c:v>
                      </c:pt>
                      <c:pt idx="32114">
                        <c:v>44832.338020833333</c:v>
                      </c:pt>
                      <c:pt idx="32115">
                        <c:v>44832.33803240741</c:v>
                      </c:pt>
                      <c:pt idx="32116">
                        <c:v>44832.338043981479</c:v>
                      </c:pt>
                      <c:pt idx="32117">
                        <c:v>44832.338055555556</c:v>
                      </c:pt>
                      <c:pt idx="32118">
                        <c:v>44832.338067129633</c:v>
                      </c:pt>
                      <c:pt idx="32119">
                        <c:v>44832.338078703702</c:v>
                      </c:pt>
                      <c:pt idx="32120">
                        <c:v>44832.338090277779</c:v>
                      </c:pt>
                      <c:pt idx="32121">
                        <c:v>44832.338101851848</c:v>
                      </c:pt>
                      <c:pt idx="32122">
                        <c:v>44832.338113425925</c:v>
                      </c:pt>
                      <c:pt idx="32123">
                        <c:v>44832.338125000002</c:v>
                      </c:pt>
                      <c:pt idx="32124">
                        <c:v>44832.338136574072</c:v>
                      </c:pt>
                      <c:pt idx="32125">
                        <c:v>44832.338148148148</c:v>
                      </c:pt>
                      <c:pt idx="32126">
                        <c:v>44832.338159722225</c:v>
                      </c:pt>
                      <c:pt idx="32127">
                        <c:v>44832.338171296295</c:v>
                      </c:pt>
                      <c:pt idx="32128">
                        <c:v>44832.338182870371</c:v>
                      </c:pt>
                      <c:pt idx="32129">
                        <c:v>44832.338194444441</c:v>
                      </c:pt>
                      <c:pt idx="32130">
                        <c:v>44832.338206018518</c:v>
                      </c:pt>
                      <c:pt idx="32131">
                        <c:v>44832.338217592594</c:v>
                      </c:pt>
                      <c:pt idx="32132">
                        <c:v>44832.338229166664</c:v>
                      </c:pt>
                      <c:pt idx="32133">
                        <c:v>44832.338240740741</c:v>
                      </c:pt>
                      <c:pt idx="32134">
                        <c:v>44832.338252314818</c:v>
                      </c:pt>
                      <c:pt idx="32135">
                        <c:v>44832.338263888887</c:v>
                      </c:pt>
                      <c:pt idx="32136">
                        <c:v>44832.338275462964</c:v>
                      </c:pt>
                      <c:pt idx="32137">
                        <c:v>44832.338287037041</c:v>
                      </c:pt>
                      <c:pt idx="32138">
                        <c:v>44832.33829861111</c:v>
                      </c:pt>
                      <c:pt idx="32139">
                        <c:v>44832.338310185187</c:v>
                      </c:pt>
                      <c:pt idx="32140">
                        <c:v>44832.338321759256</c:v>
                      </c:pt>
                      <c:pt idx="32141">
                        <c:v>44832.338333333333</c:v>
                      </c:pt>
                      <c:pt idx="32142">
                        <c:v>44832.33834490741</c:v>
                      </c:pt>
                      <c:pt idx="32143">
                        <c:v>44832.338356481479</c:v>
                      </c:pt>
                      <c:pt idx="32144">
                        <c:v>44832.338368055556</c:v>
                      </c:pt>
                      <c:pt idx="32145">
                        <c:v>44832.338379629633</c:v>
                      </c:pt>
                      <c:pt idx="32146">
                        <c:v>44832.338391203702</c:v>
                      </c:pt>
                      <c:pt idx="32147">
                        <c:v>44832.338402777779</c:v>
                      </c:pt>
                      <c:pt idx="32148">
                        <c:v>44832.338414351849</c:v>
                      </c:pt>
                      <c:pt idx="32149">
                        <c:v>44832.338425925926</c:v>
                      </c:pt>
                      <c:pt idx="32150">
                        <c:v>44832.338437500002</c:v>
                      </c:pt>
                      <c:pt idx="32151">
                        <c:v>44832.338449074072</c:v>
                      </c:pt>
                      <c:pt idx="32152">
                        <c:v>44832.338460648149</c:v>
                      </c:pt>
                      <c:pt idx="32153">
                        <c:v>44832.338472222225</c:v>
                      </c:pt>
                      <c:pt idx="32154">
                        <c:v>44832.338483796295</c:v>
                      </c:pt>
                      <c:pt idx="32155">
                        <c:v>44832.338495370372</c:v>
                      </c:pt>
                      <c:pt idx="32156">
                        <c:v>44832.338506944441</c:v>
                      </c:pt>
                      <c:pt idx="32157">
                        <c:v>44832.338518518518</c:v>
                      </c:pt>
                      <c:pt idx="32158">
                        <c:v>44832.338530092595</c:v>
                      </c:pt>
                      <c:pt idx="32159">
                        <c:v>44832.338541666664</c:v>
                      </c:pt>
                      <c:pt idx="32160">
                        <c:v>44832.338553240741</c:v>
                      </c:pt>
                      <c:pt idx="32161">
                        <c:v>44832.338564814818</c:v>
                      </c:pt>
                      <c:pt idx="32162">
                        <c:v>44832.338576388887</c:v>
                      </c:pt>
                      <c:pt idx="32163">
                        <c:v>44832.338587962964</c:v>
                      </c:pt>
                      <c:pt idx="32164">
                        <c:v>44832.338599537034</c:v>
                      </c:pt>
                      <c:pt idx="32165">
                        <c:v>44832.33861111111</c:v>
                      </c:pt>
                      <c:pt idx="32166">
                        <c:v>44832.338622685187</c:v>
                      </c:pt>
                      <c:pt idx="32167">
                        <c:v>44832.338634259257</c:v>
                      </c:pt>
                      <c:pt idx="32168">
                        <c:v>44832.338645833333</c:v>
                      </c:pt>
                      <c:pt idx="32169">
                        <c:v>44832.33865740741</c:v>
                      </c:pt>
                      <c:pt idx="32170">
                        <c:v>44832.33866898148</c:v>
                      </c:pt>
                      <c:pt idx="32171">
                        <c:v>44832.338680555556</c:v>
                      </c:pt>
                      <c:pt idx="32172">
                        <c:v>44832.338692129626</c:v>
                      </c:pt>
                      <c:pt idx="32173">
                        <c:v>44832.338703703703</c:v>
                      </c:pt>
                      <c:pt idx="32174">
                        <c:v>44832.33871527778</c:v>
                      </c:pt>
                      <c:pt idx="32175">
                        <c:v>44832.338726851849</c:v>
                      </c:pt>
                      <c:pt idx="32176">
                        <c:v>44832.338738425926</c:v>
                      </c:pt>
                      <c:pt idx="32177">
                        <c:v>44832.338750000003</c:v>
                      </c:pt>
                      <c:pt idx="32178">
                        <c:v>44832.338761574072</c:v>
                      </c:pt>
                      <c:pt idx="32179">
                        <c:v>44832.338773148149</c:v>
                      </c:pt>
                      <c:pt idx="32180">
                        <c:v>44832.338784722226</c:v>
                      </c:pt>
                      <c:pt idx="32181">
                        <c:v>44832.338796296295</c:v>
                      </c:pt>
                      <c:pt idx="32182">
                        <c:v>44832.338807870372</c:v>
                      </c:pt>
                      <c:pt idx="32183">
                        <c:v>44832.338819444441</c:v>
                      </c:pt>
                      <c:pt idx="32184">
                        <c:v>44832.338831018518</c:v>
                      </c:pt>
                      <c:pt idx="32185">
                        <c:v>44832.338842592595</c:v>
                      </c:pt>
                      <c:pt idx="32186">
                        <c:v>44832.338854166665</c:v>
                      </c:pt>
                      <c:pt idx="32187">
                        <c:v>44832.338865740741</c:v>
                      </c:pt>
                      <c:pt idx="32188">
                        <c:v>44832.338877314818</c:v>
                      </c:pt>
                      <c:pt idx="32189">
                        <c:v>44832.338888888888</c:v>
                      </c:pt>
                      <c:pt idx="32190">
                        <c:v>44832.338900462964</c:v>
                      </c:pt>
                      <c:pt idx="32191">
                        <c:v>44832.338912037034</c:v>
                      </c:pt>
                      <c:pt idx="32192">
                        <c:v>44832.338923611111</c:v>
                      </c:pt>
                      <c:pt idx="32193">
                        <c:v>44832.338935185187</c:v>
                      </c:pt>
                      <c:pt idx="32194">
                        <c:v>44832.338946759257</c:v>
                      </c:pt>
                      <c:pt idx="32195">
                        <c:v>44832.338958333334</c:v>
                      </c:pt>
                      <c:pt idx="32196">
                        <c:v>44832.338969907411</c:v>
                      </c:pt>
                      <c:pt idx="32197">
                        <c:v>44832.33898148148</c:v>
                      </c:pt>
                      <c:pt idx="32198">
                        <c:v>44832.338993055557</c:v>
                      </c:pt>
                      <c:pt idx="32199">
                        <c:v>44832.339004629626</c:v>
                      </c:pt>
                      <c:pt idx="32200">
                        <c:v>44832.339016203703</c:v>
                      </c:pt>
                      <c:pt idx="32201">
                        <c:v>44832.33902777778</c:v>
                      </c:pt>
                      <c:pt idx="32202">
                        <c:v>44832.339039351849</c:v>
                      </c:pt>
                      <c:pt idx="32203">
                        <c:v>44832.339050925926</c:v>
                      </c:pt>
                      <c:pt idx="32204">
                        <c:v>44832.339062500003</c:v>
                      </c:pt>
                      <c:pt idx="32205">
                        <c:v>44832.339074074072</c:v>
                      </c:pt>
                      <c:pt idx="32206">
                        <c:v>44832.339085648149</c:v>
                      </c:pt>
                      <c:pt idx="32207">
                        <c:v>44832.339097222219</c:v>
                      </c:pt>
                      <c:pt idx="32208">
                        <c:v>44832.339108796295</c:v>
                      </c:pt>
                      <c:pt idx="32209">
                        <c:v>44832.339120370372</c:v>
                      </c:pt>
                      <c:pt idx="32210">
                        <c:v>44832.339131944442</c:v>
                      </c:pt>
                      <c:pt idx="32211">
                        <c:v>44832.339143518519</c:v>
                      </c:pt>
                      <c:pt idx="32212">
                        <c:v>44832.339155092595</c:v>
                      </c:pt>
                      <c:pt idx="32213">
                        <c:v>44832.339166666665</c:v>
                      </c:pt>
                      <c:pt idx="32214">
                        <c:v>44832.339189814818</c:v>
                      </c:pt>
                      <c:pt idx="32215">
                        <c:v>44832.339201388888</c:v>
                      </c:pt>
                      <c:pt idx="32216">
                        <c:v>44832.339212962965</c:v>
                      </c:pt>
                      <c:pt idx="32217">
                        <c:v>44832.339224537034</c:v>
                      </c:pt>
                      <c:pt idx="32218">
                        <c:v>44832.339236111111</c:v>
                      </c:pt>
                      <c:pt idx="32219">
                        <c:v>44832.339247685188</c:v>
                      </c:pt>
                      <c:pt idx="32220">
                        <c:v>44832.339259259257</c:v>
                      </c:pt>
                      <c:pt idx="32221">
                        <c:v>44832.339270833334</c:v>
                      </c:pt>
                      <c:pt idx="32222">
                        <c:v>44832.339282407411</c:v>
                      </c:pt>
                      <c:pt idx="32223">
                        <c:v>44832.33929398148</c:v>
                      </c:pt>
                      <c:pt idx="32224">
                        <c:v>44832.339305555557</c:v>
                      </c:pt>
                      <c:pt idx="32225">
                        <c:v>44832.339317129627</c:v>
                      </c:pt>
                      <c:pt idx="32226">
                        <c:v>44832.339328703703</c:v>
                      </c:pt>
                      <c:pt idx="32227">
                        <c:v>44832.33934027778</c:v>
                      </c:pt>
                      <c:pt idx="32228">
                        <c:v>44832.33935185185</c:v>
                      </c:pt>
                      <c:pt idx="32229">
                        <c:v>44832.339363425926</c:v>
                      </c:pt>
                      <c:pt idx="32230">
                        <c:v>44832.339375000003</c:v>
                      </c:pt>
                      <c:pt idx="32231">
                        <c:v>44832.339386574073</c:v>
                      </c:pt>
                      <c:pt idx="32232">
                        <c:v>44832.339398148149</c:v>
                      </c:pt>
                      <c:pt idx="32233">
                        <c:v>44832.339409722219</c:v>
                      </c:pt>
                      <c:pt idx="32234">
                        <c:v>44832.339421296296</c:v>
                      </c:pt>
                      <c:pt idx="32235">
                        <c:v>44832.339432870373</c:v>
                      </c:pt>
                      <c:pt idx="32236">
                        <c:v>44832.339444444442</c:v>
                      </c:pt>
                      <c:pt idx="32237">
                        <c:v>44832.339456018519</c:v>
                      </c:pt>
                      <c:pt idx="32238">
                        <c:v>44832.339467592596</c:v>
                      </c:pt>
                      <c:pt idx="32239">
                        <c:v>44832.339479166665</c:v>
                      </c:pt>
                      <c:pt idx="32240">
                        <c:v>44832.339490740742</c:v>
                      </c:pt>
                      <c:pt idx="32241">
                        <c:v>44832.339502314811</c:v>
                      </c:pt>
                      <c:pt idx="32242">
                        <c:v>44832.339513888888</c:v>
                      </c:pt>
                      <c:pt idx="32243">
                        <c:v>44832.339525462965</c:v>
                      </c:pt>
                      <c:pt idx="32244">
                        <c:v>44832.339537037034</c:v>
                      </c:pt>
                      <c:pt idx="32245">
                        <c:v>44832.339548611111</c:v>
                      </c:pt>
                      <c:pt idx="32246">
                        <c:v>44832.339560185188</c:v>
                      </c:pt>
                      <c:pt idx="32247">
                        <c:v>44832.339571759258</c:v>
                      </c:pt>
                      <c:pt idx="32248">
                        <c:v>44832.339583333334</c:v>
                      </c:pt>
                      <c:pt idx="32249">
                        <c:v>44832.339594907404</c:v>
                      </c:pt>
                      <c:pt idx="32250">
                        <c:v>44832.339606481481</c:v>
                      </c:pt>
                      <c:pt idx="32251">
                        <c:v>44832.339618055557</c:v>
                      </c:pt>
                      <c:pt idx="32252">
                        <c:v>44832.339629629627</c:v>
                      </c:pt>
                      <c:pt idx="32253">
                        <c:v>44832.339641203704</c:v>
                      </c:pt>
                      <c:pt idx="32254">
                        <c:v>44832.33965277778</c:v>
                      </c:pt>
                      <c:pt idx="32255">
                        <c:v>44832.33966435185</c:v>
                      </c:pt>
                      <c:pt idx="32256">
                        <c:v>44832.339675925927</c:v>
                      </c:pt>
                      <c:pt idx="32257">
                        <c:v>44832.339687500003</c:v>
                      </c:pt>
                      <c:pt idx="32258">
                        <c:v>44832.339699074073</c:v>
                      </c:pt>
                      <c:pt idx="32259">
                        <c:v>44832.33971064815</c:v>
                      </c:pt>
                      <c:pt idx="32260">
                        <c:v>44832.339722222219</c:v>
                      </c:pt>
                      <c:pt idx="32261">
                        <c:v>44832.339733796296</c:v>
                      </c:pt>
                      <c:pt idx="32262">
                        <c:v>44832.339745370373</c:v>
                      </c:pt>
                      <c:pt idx="32263">
                        <c:v>44832.339756944442</c:v>
                      </c:pt>
                      <c:pt idx="32264">
                        <c:v>44832.339768518519</c:v>
                      </c:pt>
                      <c:pt idx="32265">
                        <c:v>44832.339780092596</c:v>
                      </c:pt>
                      <c:pt idx="32266">
                        <c:v>44832.339791666665</c:v>
                      </c:pt>
                      <c:pt idx="32267">
                        <c:v>44832.339803240742</c:v>
                      </c:pt>
                      <c:pt idx="32268">
                        <c:v>44832.339814814812</c:v>
                      </c:pt>
                      <c:pt idx="32269">
                        <c:v>44832.339826388888</c:v>
                      </c:pt>
                      <c:pt idx="32270">
                        <c:v>44832.339837962965</c:v>
                      </c:pt>
                      <c:pt idx="32271">
                        <c:v>44832.339849537035</c:v>
                      </c:pt>
                      <c:pt idx="32272">
                        <c:v>44832.339861111112</c:v>
                      </c:pt>
                      <c:pt idx="32273">
                        <c:v>44832.339872685188</c:v>
                      </c:pt>
                      <c:pt idx="32274">
                        <c:v>44832.339884259258</c:v>
                      </c:pt>
                      <c:pt idx="32275">
                        <c:v>44832.339895833335</c:v>
                      </c:pt>
                      <c:pt idx="32276">
                        <c:v>44832.339907407404</c:v>
                      </c:pt>
                      <c:pt idx="32277">
                        <c:v>44832.339918981481</c:v>
                      </c:pt>
                      <c:pt idx="32278">
                        <c:v>44832.339930555558</c:v>
                      </c:pt>
                      <c:pt idx="32279">
                        <c:v>44832.339942129627</c:v>
                      </c:pt>
                      <c:pt idx="32280">
                        <c:v>44832.339953703704</c:v>
                      </c:pt>
                      <c:pt idx="32281">
                        <c:v>44832.339965277781</c:v>
                      </c:pt>
                      <c:pt idx="32282">
                        <c:v>44832.33997685185</c:v>
                      </c:pt>
                      <c:pt idx="32283">
                        <c:v>44832.339988425927</c:v>
                      </c:pt>
                      <c:pt idx="32284">
                        <c:v>44832.34</c:v>
                      </c:pt>
                      <c:pt idx="32285">
                        <c:v>44832.340011574073</c:v>
                      </c:pt>
                      <c:pt idx="32286">
                        <c:v>44832.34002314815</c:v>
                      </c:pt>
                      <c:pt idx="32287">
                        <c:v>44832.34003472222</c:v>
                      </c:pt>
                      <c:pt idx="32288">
                        <c:v>44832.340046296296</c:v>
                      </c:pt>
                      <c:pt idx="32289">
                        <c:v>44832.340057870373</c:v>
                      </c:pt>
                      <c:pt idx="32290">
                        <c:v>44832.340069444443</c:v>
                      </c:pt>
                      <c:pt idx="32291">
                        <c:v>44832.340081018519</c:v>
                      </c:pt>
                      <c:pt idx="32292">
                        <c:v>44832.340092592596</c:v>
                      </c:pt>
                      <c:pt idx="32293">
                        <c:v>44832.340104166666</c:v>
                      </c:pt>
                      <c:pt idx="32294">
                        <c:v>44832.340115740742</c:v>
                      </c:pt>
                      <c:pt idx="32295">
                        <c:v>44832.340127314812</c:v>
                      </c:pt>
                      <c:pt idx="32296">
                        <c:v>44832.340138888889</c:v>
                      </c:pt>
                      <c:pt idx="32297">
                        <c:v>44832.340150462966</c:v>
                      </c:pt>
                      <c:pt idx="32298">
                        <c:v>44832.340162037035</c:v>
                      </c:pt>
                      <c:pt idx="32299">
                        <c:v>44832.340173611112</c:v>
                      </c:pt>
                      <c:pt idx="32300">
                        <c:v>44832.340185185189</c:v>
                      </c:pt>
                      <c:pt idx="32301">
                        <c:v>44832.340196759258</c:v>
                      </c:pt>
                      <c:pt idx="32302">
                        <c:v>44832.340208333335</c:v>
                      </c:pt>
                      <c:pt idx="32303">
                        <c:v>44832.340219907404</c:v>
                      </c:pt>
                      <c:pt idx="32304">
                        <c:v>44832.340231481481</c:v>
                      </c:pt>
                      <c:pt idx="32305">
                        <c:v>44832.340243055558</c:v>
                      </c:pt>
                      <c:pt idx="32306">
                        <c:v>44832.340254629627</c:v>
                      </c:pt>
                      <c:pt idx="32307">
                        <c:v>44832.340266203704</c:v>
                      </c:pt>
                      <c:pt idx="32308">
                        <c:v>44832.340277777781</c:v>
                      </c:pt>
                      <c:pt idx="32309">
                        <c:v>44832.340289351851</c:v>
                      </c:pt>
                      <c:pt idx="32310">
                        <c:v>44832.340300925927</c:v>
                      </c:pt>
                      <c:pt idx="32311">
                        <c:v>44832.340312499997</c:v>
                      </c:pt>
                      <c:pt idx="32312">
                        <c:v>44832.340324074074</c:v>
                      </c:pt>
                      <c:pt idx="32313">
                        <c:v>44832.34033564815</c:v>
                      </c:pt>
                      <c:pt idx="32314">
                        <c:v>44832.34034722222</c:v>
                      </c:pt>
                      <c:pt idx="32315">
                        <c:v>44832.340358796297</c:v>
                      </c:pt>
                      <c:pt idx="32316">
                        <c:v>44832.340370370373</c:v>
                      </c:pt>
                      <c:pt idx="32317">
                        <c:v>44832.340381944443</c:v>
                      </c:pt>
                      <c:pt idx="32318">
                        <c:v>44832.34039351852</c:v>
                      </c:pt>
                      <c:pt idx="32319">
                        <c:v>44832.340405092589</c:v>
                      </c:pt>
                      <c:pt idx="32320">
                        <c:v>44832.340416666666</c:v>
                      </c:pt>
                      <c:pt idx="32321">
                        <c:v>44832.340428240743</c:v>
                      </c:pt>
                      <c:pt idx="32322">
                        <c:v>44832.340439814812</c:v>
                      </c:pt>
                      <c:pt idx="32323">
                        <c:v>44832.340451388889</c:v>
                      </c:pt>
                      <c:pt idx="32324">
                        <c:v>44832.340462962966</c:v>
                      </c:pt>
                      <c:pt idx="32325">
                        <c:v>44832.340474537035</c:v>
                      </c:pt>
                      <c:pt idx="32326">
                        <c:v>44832.340486111112</c:v>
                      </c:pt>
                      <c:pt idx="32327">
                        <c:v>44832.340497685182</c:v>
                      </c:pt>
                      <c:pt idx="32328">
                        <c:v>44832.340509259258</c:v>
                      </c:pt>
                      <c:pt idx="32329">
                        <c:v>44832.340520833335</c:v>
                      </c:pt>
                      <c:pt idx="32330">
                        <c:v>44832.340532407405</c:v>
                      </c:pt>
                      <c:pt idx="32331">
                        <c:v>44832.340543981481</c:v>
                      </c:pt>
                      <c:pt idx="32332">
                        <c:v>44832.340555555558</c:v>
                      </c:pt>
                      <c:pt idx="32333">
                        <c:v>44832.340567129628</c:v>
                      </c:pt>
                      <c:pt idx="32334">
                        <c:v>44832.340578703705</c:v>
                      </c:pt>
                      <c:pt idx="32335">
                        <c:v>44832.340590277781</c:v>
                      </c:pt>
                      <c:pt idx="32336">
                        <c:v>44832.340601851851</c:v>
                      </c:pt>
                      <c:pt idx="32337">
                        <c:v>44832.340613425928</c:v>
                      </c:pt>
                      <c:pt idx="32338">
                        <c:v>44832.340624999997</c:v>
                      </c:pt>
                      <c:pt idx="32339">
                        <c:v>44832.340636574074</c:v>
                      </c:pt>
                      <c:pt idx="32340">
                        <c:v>44832.340648148151</c:v>
                      </c:pt>
                      <c:pt idx="32341">
                        <c:v>44832.34065972222</c:v>
                      </c:pt>
                      <c:pt idx="32342">
                        <c:v>44832.340671296297</c:v>
                      </c:pt>
                      <c:pt idx="32343">
                        <c:v>44832.340682870374</c:v>
                      </c:pt>
                      <c:pt idx="32344">
                        <c:v>44832.340694444443</c:v>
                      </c:pt>
                      <c:pt idx="32345">
                        <c:v>44832.34070601852</c:v>
                      </c:pt>
                      <c:pt idx="32346">
                        <c:v>44832.340717592589</c:v>
                      </c:pt>
                      <c:pt idx="32347">
                        <c:v>44832.340729166666</c:v>
                      </c:pt>
                      <c:pt idx="32348">
                        <c:v>44832.340740740743</c:v>
                      </c:pt>
                      <c:pt idx="32349">
                        <c:v>44832.340752314813</c:v>
                      </c:pt>
                      <c:pt idx="32350">
                        <c:v>44832.340763888889</c:v>
                      </c:pt>
                      <c:pt idx="32351">
                        <c:v>44832.340787037036</c:v>
                      </c:pt>
                      <c:pt idx="32352">
                        <c:v>44832.340798611112</c:v>
                      </c:pt>
                      <c:pt idx="32353">
                        <c:v>44832.340810185182</c:v>
                      </c:pt>
                      <c:pt idx="32354">
                        <c:v>44832.340821759259</c:v>
                      </c:pt>
                      <c:pt idx="32355">
                        <c:v>44832.340833333335</c:v>
                      </c:pt>
                      <c:pt idx="32356">
                        <c:v>44832.340844907405</c:v>
                      </c:pt>
                      <c:pt idx="32357">
                        <c:v>44832.340856481482</c:v>
                      </c:pt>
                      <c:pt idx="32358">
                        <c:v>44832.340868055559</c:v>
                      </c:pt>
                      <c:pt idx="32359">
                        <c:v>44832.340879629628</c:v>
                      </c:pt>
                      <c:pt idx="32360">
                        <c:v>44832.340891203705</c:v>
                      </c:pt>
                      <c:pt idx="32361">
                        <c:v>44832.340902777774</c:v>
                      </c:pt>
                      <c:pt idx="32362">
                        <c:v>44832.340914351851</c:v>
                      </c:pt>
                      <c:pt idx="32363">
                        <c:v>44832.340925925928</c:v>
                      </c:pt>
                      <c:pt idx="32364">
                        <c:v>44832.340937499997</c:v>
                      </c:pt>
                      <c:pt idx="32365">
                        <c:v>44832.340949074074</c:v>
                      </c:pt>
                      <c:pt idx="32366">
                        <c:v>44832.340960648151</c:v>
                      </c:pt>
                      <c:pt idx="32367">
                        <c:v>44832.34097222222</c:v>
                      </c:pt>
                      <c:pt idx="32368">
                        <c:v>44832.340983796297</c:v>
                      </c:pt>
                      <c:pt idx="32369">
                        <c:v>44832.340995370374</c:v>
                      </c:pt>
                      <c:pt idx="32370">
                        <c:v>44832.341006944444</c:v>
                      </c:pt>
                      <c:pt idx="32371">
                        <c:v>44832.34101851852</c:v>
                      </c:pt>
                      <c:pt idx="32372">
                        <c:v>44832.34103009259</c:v>
                      </c:pt>
                      <c:pt idx="32373">
                        <c:v>44832.341041666667</c:v>
                      </c:pt>
                      <c:pt idx="32374">
                        <c:v>44832.341053240743</c:v>
                      </c:pt>
                      <c:pt idx="32375">
                        <c:v>44832.341064814813</c:v>
                      </c:pt>
                      <c:pt idx="32376">
                        <c:v>44832.34107638889</c:v>
                      </c:pt>
                      <c:pt idx="32377">
                        <c:v>44832.341087962966</c:v>
                      </c:pt>
                      <c:pt idx="32378">
                        <c:v>44832.341099537036</c:v>
                      </c:pt>
                      <c:pt idx="32379">
                        <c:v>44832.341111111113</c:v>
                      </c:pt>
                      <c:pt idx="32380">
                        <c:v>44832.341122685182</c:v>
                      </c:pt>
                      <c:pt idx="32381">
                        <c:v>44832.341134259259</c:v>
                      </c:pt>
                      <c:pt idx="32382">
                        <c:v>44832.341145833336</c:v>
                      </c:pt>
                      <c:pt idx="32383">
                        <c:v>44832.341157407405</c:v>
                      </c:pt>
                      <c:pt idx="32384">
                        <c:v>44832.341168981482</c:v>
                      </c:pt>
                      <c:pt idx="32385">
                        <c:v>44832.341180555559</c:v>
                      </c:pt>
                      <c:pt idx="32386">
                        <c:v>44832.341192129628</c:v>
                      </c:pt>
                      <c:pt idx="32387">
                        <c:v>44832.341203703705</c:v>
                      </c:pt>
                      <c:pt idx="32388">
                        <c:v>44832.341215277775</c:v>
                      </c:pt>
                      <c:pt idx="32389">
                        <c:v>44832.341226851851</c:v>
                      </c:pt>
                      <c:pt idx="32390">
                        <c:v>44832.341238425928</c:v>
                      </c:pt>
                      <c:pt idx="32391">
                        <c:v>44832.341249999998</c:v>
                      </c:pt>
                      <c:pt idx="32392">
                        <c:v>44832.341261574074</c:v>
                      </c:pt>
                      <c:pt idx="32393">
                        <c:v>44832.341273148151</c:v>
                      </c:pt>
                      <c:pt idx="32394">
                        <c:v>44832.341284722221</c:v>
                      </c:pt>
                      <c:pt idx="32395">
                        <c:v>44832.341296296298</c:v>
                      </c:pt>
                      <c:pt idx="32396">
                        <c:v>44832.341307870367</c:v>
                      </c:pt>
                      <c:pt idx="32397">
                        <c:v>44832.341319444444</c:v>
                      </c:pt>
                      <c:pt idx="32398">
                        <c:v>44832.341331018521</c:v>
                      </c:pt>
                      <c:pt idx="32399">
                        <c:v>44832.34134259259</c:v>
                      </c:pt>
                      <c:pt idx="32400">
                        <c:v>44832.341354166667</c:v>
                      </c:pt>
                      <c:pt idx="32401">
                        <c:v>44832.341365740744</c:v>
                      </c:pt>
                      <c:pt idx="32402">
                        <c:v>44832.341377314813</c:v>
                      </c:pt>
                      <c:pt idx="32403">
                        <c:v>44832.34138888889</c:v>
                      </c:pt>
                      <c:pt idx="32404">
                        <c:v>44832.341400462959</c:v>
                      </c:pt>
                      <c:pt idx="32405">
                        <c:v>44832.341412037036</c:v>
                      </c:pt>
                      <c:pt idx="32406">
                        <c:v>44832.341423611113</c:v>
                      </c:pt>
                      <c:pt idx="32407">
                        <c:v>44832.341435185182</c:v>
                      </c:pt>
                      <c:pt idx="32408">
                        <c:v>44832.341446759259</c:v>
                      </c:pt>
                      <c:pt idx="32409">
                        <c:v>44832.341458333336</c:v>
                      </c:pt>
                      <c:pt idx="32410">
                        <c:v>44832.341469907406</c:v>
                      </c:pt>
                      <c:pt idx="32411">
                        <c:v>44832.341481481482</c:v>
                      </c:pt>
                      <c:pt idx="32412">
                        <c:v>44832.341493055559</c:v>
                      </c:pt>
                      <c:pt idx="32413">
                        <c:v>44832.341504629629</c:v>
                      </c:pt>
                      <c:pt idx="32414">
                        <c:v>44832.341516203705</c:v>
                      </c:pt>
                      <c:pt idx="32415">
                        <c:v>44832.341527777775</c:v>
                      </c:pt>
                      <c:pt idx="32416">
                        <c:v>44832.341539351852</c:v>
                      </c:pt>
                      <c:pt idx="32417">
                        <c:v>44832.341550925928</c:v>
                      </c:pt>
                      <c:pt idx="32418">
                        <c:v>44832.341562499998</c:v>
                      </c:pt>
                      <c:pt idx="32419">
                        <c:v>44832.341574074075</c:v>
                      </c:pt>
                      <c:pt idx="32420">
                        <c:v>44832.341585648152</c:v>
                      </c:pt>
                      <c:pt idx="32421">
                        <c:v>44832.341597222221</c:v>
                      </c:pt>
                      <c:pt idx="32422">
                        <c:v>44832.341608796298</c:v>
                      </c:pt>
                      <c:pt idx="32423">
                        <c:v>44832.341620370367</c:v>
                      </c:pt>
                      <c:pt idx="32424">
                        <c:v>44832.341631944444</c:v>
                      </c:pt>
                      <c:pt idx="32425">
                        <c:v>44832.341643518521</c:v>
                      </c:pt>
                      <c:pt idx="32426">
                        <c:v>44832.34165509259</c:v>
                      </c:pt>
                      <c:pt idx="32427">
                        <c:v>44832.341666666667</c:v>
                      </c:pt>
                      <c:pt idx="32428">
                        <c:v>44832.341678240744</c:v>
                      </c:pt>
                      <c:pt idx="32429">
                        <c:v>44832.341689814813</c:v>
                      </c:pt>
                      <c:pt idx="32430">
                        <c:v>44832.34170138889</c:v>
                      </c:pt>
                      <c:pt idx="32431">
                        <c:v>44832.34171296296</c:v>
                      </c:pt>
                      <c:pt idx="32432">
                        <c:v>44832.341724537036</c:v>
                      </c:pt>
                      <c:pt idx="32433">
                        <c:v>44832.341736111113</c:v>
                      </c:pt>
                      <c:pt idx="32434">
                        <c:v>44832.341747685183</c:v>
                      </c:pt>
                      <c:pt idx="32435">
                        <c:v>44832.34175925926</c:v>
                      </c:pt>
                      <c:pt idx="32436">
                        <c:v>44832.341770833336</c:v>
                      </c:pt>
                      <c:pt idx="32437">
                        <c:v>44832.341782407406</c:v>
                      </c:pt>
                      <c:pt idx="32438">
                        <c:v>44832.341793981483</c:v>
                      </c:pt>
                      <c:pt idx="32439">
                        <c:v>44832.341805555552</c:v>
                      </c:pt>
                      <c:pt idx="32440">
                        <c:v>44832.341817129629</c:v>
                      </c:pt>
                      <c:pt idx="32441">
                        <c:v>44832.341828703706</c:v>
                      </c:pt>
                      <c:pt idx="32442">
                        <c:v>44832.341840277775</c:v>
                      </c:pt>
                      <c:pt idx="32443">
                        <c:v>44832.341851851852</c:v>
                      </c:pt>
                      <c:pt idx="32444">
                        <c:v>44832.341863425929</c:v>
                      </c:pt>
                      <c:pt idx="32445">
                        <c:v>44832.341874999998</c:v>
                      </c:pt>
                      <c:pt idx="32446">
                        <c:v>44832.341886574075</c:v>
                      </c:pt>
                      <c:pt idx="32447">
                        <c:v>44832.341898148145</c:v>
                      </c:pt>
                      <c:pt idx="32448">
                        <c:v>44832.341909722221</c:v>
                      </c:pt>
                      <c:pt idx="32449">
                        <c:v>44832.341921296298</c:v>
                      </c:pt>
                      <c:pt idx="32450">
                        <c:v>44832.341932870368</c:v>
                      </c:pt>
                      <c:pt idx="32451">
                        <c:v>44832.341944444444</c:v>
                      </c:pt>
                      <c:pt idx="32452">
                        <c:v>44832.341956018521</c:v>
                      </c:pt>
                      <c:pt idx="32453">
                        <c:v>44832.341967592591</c:v>
                      </c:pt>
                      <c:pt idx="32454">
                        <c:v>44832.341979166667</c:v>
                      </c:pt>
                      <c:pt idx="32455">
                        <c:v>44832.341990740744</c:v>
                      </c:pt>
                      <c:pt idx="32456">
                        <c:v>44832.342002314814</c:v>
                      </c:pt>
                      <c:pt idx="32457">
                        <c:v>44832.342013888891</c:v>
                      </c:pt>
                      <c:pt idx="32458">
                        <c:v>44832.34202546296</c:v>
                      </c:pt>
                      <c:pt idx="32459">
                        <c:v>44832.342037037037</c:v>
                      </c:pt>
                      <c:pt idx="32460">
                        <c:v>44832.342048611114</c:v>
                      </c:pt>
                      <c:pt idx="32461">
                        <c:v>44832.342060185183</c:v>
                      </c:pt>
                      <c:pt idx="32462">
                        <c:v>44832.34207175926</c:v>
                      </c:pt>
                      <c:pt idx="32463">
                        <c:v>44832.342083333337</c:v>
                      </c:pt>
                      <c:pt idx="32464">
                        <c:v>44832.342094907406</c:v>
                      </c:pt>
                      <c:pt idx="32465">
                        <c:v>44832.342106481483</c:v>
                      </c:pt>
                      <c:pt idx="32466">
                        <c:v>44832.342118055552</c:v>
                      </c:pt>
                      <c:pt idx="32467">
                        <c:v>44832.342129629629</c:v>
                      </c:pt>
                      <c:pt idx="32468">
                        <c:v>44832.342141203706</c:v>
                      </c:pt>
                      <c:pt idx="32469">
                        <c:v>44832.342152777775</c:v>
                      </c:pt>
                      <c:pt idx="32470">
                        <c:v>44832.342164351852</c:v>
                      </c:pt>
                      <c:pt idx="32471">
                        <c:v>44832.342175925929</c:v>
                      </c:pt>
                      <c:pt idx="32472">
                        <c:v>44832.342187499999</c:v>
                      </c:pt>
                      <c:pt idx="32473">
                        <c:v>44832.342199074075</c:v>
                      </c:pt>
                      <c:pt idx="32474">
                        <c:v>44832.342210648145</c:v>
                      </c:pt>
                      <c:pt idx="32475">
                        <c:v>44832.342222222222</c:v>
                      </c:pt>
                      <c:pt idx="32476">
                        <c:v>44832.342233796298</c:v>
                      </c:pt>
                      <c:pt idx="32477">
                        <c:v>44832.342245370368</c:v>
                      </c:pt>
                      <c:pt idx="32478">
                        <c:v>44832.342256944445</c:v>
                      </c:pt>
                      <c:pt idx="32479">
                        <c:v>44832.342268518521</c:v>
                      </c:pt>
                      <c:pt idx="32480">
                        <c:v>44832.342280092591</c:v>
                      </c:pt>
                      <c:pt idx="32481">
                        <c:v>44832.342291666668</c:v>
                      </c:pt>
                      <c:pt idx="32482">
                        <c:v>44832.342303240737</c:v>
                      </c:pt>
                      <c:pt idx="32483">
                        <c:v>44832.342314814814</c:v>
                      </c:pt>
                      <c:pt idx="32484">
                        <c:v>44832.342326388891</c:v>
                      </c:pt>
                      <c:pt idx="32485">
                        <c:v>44832.34233796296</c:v>
                      </c:pt>
                      <c:pt idx="32486">
                        <c:v>44832.342349537037</c:v>
                      </c:pt>
                      <c:pt idx="32487">
                        <c:v>44832.342361111114</c:v>
                      </c:pt>
                      <c:pt idx="32488">
                        <c:v>44832.342372685183</c:v>
                      </c:pt>
                      <c:pt idx="32489">
                        <c:v>44832.34238425926</c:v>
                      </c:pt>
                      <c:pt idx="32490">
                        <c:v>44832.342395833337</c:v>
                      </c:pt>
                      <c:pt idx="32491">
                        <c:v>44832.342407407406</c:v>
                      </c:pt>
                      <c:pt idx="32492">
                        <c:v>44832.342418981483</c:v>
                      </c:pt>
                      <c:pt idx="32493">
                        <c:v>44832.342430555553</c:v>
                      </c:pt>
                      <c:pt idx="32494">
                        <c:v>44832.342442129629</c:v>
                      </c:pt>
                      <c:pt idx="32495">
                        <c:v>44832.342453703706</c:v>
                      </c:pt>
                      <c:pt idx="32496">
                        <c:v>44832.342465277776</c:v>
                      </c:pt>
                      <c:pt idx="32497">
                        <c:v>44832.342476851853</c:v>
                      </c:pt>
                      <c:pt idx="32498">
                        <c:v>44832.342488425929</c:v>
                      </c:pt>
                      <c:pt idx="32499">
                        <c:v>44832.342499999999</c:v>
                      </c:pt>
                      <c:pt idx="32500">
                        <c:v>44832.342511574076</c:v>
                      </c:pt>
                      <c:pt idx="32501">
                        <c:v>44832.342523148145</c:v>
                      </c:pt>
                      <c:pt idx="32502">
                        <c:v>44832.342534722222</c:v>
                      </c:pt>
                      <c:pt idx="32503">
                        <c:v>44832.342546296299</c:v>
                      </c:pt>
                      <c:pt idx="32504">
                        <c:v>44832.342557870368</c:v>
                      </c:pt>
                      <c:pt idx="32505">
                        <c:v>44832.342569444445</c:v>
                      </c:pt>
                      <c:pt idx="32506">
                        <c:v>44832.342592592591</c:v>
                      </c:pt>
                      <c:pt idx="32507">
                        <c:v>44832.342604166668</c:v>
                      </c:pt>
                      <c:pt idx="32508">
                        <c:v>44832.342615740738</c:v>
                      </c:pt>
                      <c:pt idx="32509">
                        <c:v>44832.342627314814</c:v>
                      </c:pt>
                      <c:pt idx="32510">
                        <c:v>44832.342638888891</c:v>
                      </c:pt>
                      <c:pt idx="32511">
                        <c:v>44832.342650462961</c:v>
                      </c:pt>
                      <c:pt idx="32512">
                        <c:v>44832.342662037037</c:v>
                      </c:pt>
                      <c:pt idx="32513">
                        <c:v>44832.342673611114</c:v>
                      </c:pt>
                      <c:pt idx="32514">
                        <c:v>44832.342685185184</c:v>
                      </c:pt>
                      <c:pt idx="32515">
                        <c:v>44832.34269675926</c:v>
                      </c:pt>
                      <c:pt idx="32516">
                        <c:v>44832.34270833333</c:v>
                      </c:pt>
                      <c:pt idx="32517">
                        <c:v>44832.342719907407</c:v>
                      </c:pt>
                      <c:pt idx="32518">
                        <c:v>44832.342731481483</c:v>
                      </c:pt>
                      <c:pt idx="32519">
                        <c:v>44832.342743055553</c:v>
                      </c:pt>
                      <c:pt idx="32520">
                        <c:v>44832.34275462963</c:v>
                      </c:pt>
                      <c:pt idx="32521">
                        <c:v>44832.342766203707</c:v>
                      </c:pt>
                      <c:pt idx="32522">
                        <c:v>44832.342777777776</c:v>
                      </c:pt>
                      <c:pt idx="32523">
                        <c:v>44832.342789351853</c:v>
                      </c:pt>
                      <c:pt idx="32524">
                        <c:v>44832.342800925922</c:v>
                      </c:pt>
                      <c:pt idx="32525">
                        <c:v>44832.342812499999</c:v>
                      </c:pt>
                      <c:pt idx="32526">
                        <c:v>44832.342824074076</c:v>
                      </c:pt>
                      <c:pt idx="32527">
                        <c:v>44832.342835648145</c:v>
                      </c:pt>
                      <c:pt idx="32528">
                        <c:v>44832.342847222222</c:v>
                      </c:pt>
                      <c:pt idx="32529">
                        <c:v>44832.342858796299</c:v>
                      </c:pt>
                      <c:pt idx="32530">
                        <c:v>44832.342870370368</c:v>
                      </c:pt>
                      <c:pt idx="32531">
                        <c:v>44832.342881944445</c:v>
                      </c:pt>
                      <c:pt idx="32532">
                        <c:v>44832.342893518522</c:v>
                      </c:pt>
                      <c:pt idx="32533">
                        <c:v>44832.342905092592</c:v>
                      </c:pt>
                      <c:pt idx="32534">
                        <c:v>44832.342916666668</c:v>
                      </c:pt>
                      <c:pt idx="32535">
                        <c:v>44832.342928240738</c:v>
                      </c:pt>
                      <c:pt idx="32536">
                        <c:v>44832.342939814815</c:v>
                      </c:pt>
                      <c:pt idx="32537">
                        <c:v>44832.342951388891</c:v>
                      </c:pt>
                      <c:pt idx="32538">
                        <c:v>44832.342962962961</c:v>
                      </c:pt>
                      <c:pt idx="32539">
                        <c:v>44832.342974537038</c:v>
                      </c:pt>
                      <c:pt idx="32540">
                        <c:v>44832.342986111114</c:v>
                      </c:pt>
                      <c:pt idx="32541">
                        <c:v>44832.342997685184</c:v>
                      </c:pt>
                      <c:pt idx="32542">
                        <c:v>44832.343009259261</c:v>
                      </c:pt>
                      <c:pt idx="32543">
                        <c:v>44832.34302083333</c:v>
                      </c:pt>
                      <c:pt idx="32544">
                        <c:v>44832.343032407407</c:v>
                      </c:pt>
                      <c:pt idx="32545">
                        <c:v>44832.343043981484</c:v>
                      </c:pt>
                      <c:pt idx="32546">
                        <c:v>44832.343055555553</c:v>
                      </c:pt>
                      <c:pt idx="32547">
                        <c:v>44832.34306712963</c:v>
                      </c:pt>
                      <c:pt idx="32548">
                        <c:v>44832.343078703707</c:v>
                      </c:pt>
                      <c:pt idx="32549">
                        <c:v>44832.343090277776</c:v>
                      </c:pt>
                      <c:pt idx="32550">
                        <c:v>44832.343101851853</c:v>
                      </c:pt>
                      <c:pt idx="32551">
                        <c:v>44832.343113425923</c:v>
                      </c:pt>
                      <c:pt idx="32552">
                        <c:v>44832.343124999999</c:v>
                      </c:pt>
                      <c:pt idx="32553">
                        <c:v>44832.343136574076</c:v>
                      </c:pt>
                      <c:pt idx="32554">
                        <c:v>44832.343148148146</c:v>
                      </c:pt>
                      <c:pt idx="32555">
                        <c:v>44832.343159722222</c:v>
                      </c:pt>
                      <c:pt idx="32556">
                        <c:v>44832.343171296299</c:v>
                      </c:pt>
                      <c:pt idx="32557">
                        <c:v>44832.343182870369</c:v>
                      </c:pt>
                      <c:pt idx="32558">
                        <c:v>44832.343194444446</c:v>
                      </c:pt>
                      <c:pt idx="32559">
                        <c:v>44832.343206018515</c:v>
                      </c:pt>
                      <c:pt idx="32560">
                        <c:v>44832.343217592592</c:v>
                      </c:pt>
                      <c:pt idx="32561">
                        <c:v>44832.343229166669</c:v>
                      </c:pt>
                      <c:pt idx="32562">
                        <c:v>44832.343240740738</c:v>
                      </c:pt>
                      <c:pt idx="32563">
                        <c:v>44832.343252314815</c:v>
                      </c:pt>
                      <c:pt idx="32564">
                        <c:v>44832.343263888892</c:v>
                      </c:pt>
                      <c:pt idx="32565">
                        <c:v>44832.343275462961</c:v>
                      </c:pt>
                      <c:pt idx="32566">
                        <c:v>44832.343287037038</c:v>
                      </c:pt>
                      <c:pt idx="32567">
                        <c:v>44832.343298611115</c:v>
                      </c:pt>
                      <c:pt idx="32568">
                        <c:v>44832.343310185184</c:v>
                      </c:pt>
                      <c:pt idx="32569">
                        <c:v>44832.343321759261</c:v>
                      </c:pt>
                      <c:pt idx="32570">
                        <c:v>44832.343333333331</c:v>
                      </c:pt>
                      <c:pt idx="32571">
                        <c:v>44832.343344907407</c:v>
                      </c:pt>
                      <c:pt idx="32572">
                        <c:v>44832.343356481484</c:v>
                      </c:pt>
                      <c:pt idx="32573">
                        <c:v>44832.343368055554</c:v>
                      </c:pt>
                      <c:pt idx="32574">
                        <c:v>44832.34337962963</c:v>
                      </c:pt>
                      <c:pt idx="32575">
                        <c:v>44832.343391203707</c:v>
                      </c:pt>
                      <c:pt idx="32576">
                        <c:v>44832.343402777777</c:v>
                      </c:pt>
                      <c:pt idx="32577">
                        <c:v>44832.343414351853</c:v>
                      </c:pt>
                      <c:pt idx="32578">
                        <c:v>44832.343425925923</c:v>
                      </c:pt>
                      <c:pt idx="32579">
                        <c:v>44832.3434375</c:v>
                      </c:pt>
                      <c:pt idx="32580">
                        <c:v>44832.343449074076</c:v>
                      </c:pt>
                      <c:pt idx="32581">
                        <c:v>44832.343460648146</c:v>
                      </c:pt>
                      <c:pt idx="32582">
                        <c:v>44832.343472222223</c:v>
                      </c:pt>
                      <c:pt idx="32583">
                        <c:v>44832.3434837963</c:v>
                      </c:pt>
                      <c:pt idx="32584">
                        <c:v>44832.343495370369</c:v>
                      </c:pt>
                      <c:pt idx="32585">
                        <c:v>44832.343506944446</c:v>
                      </c:pt>
                      <c:pt idx="32586">
                        <c:v>44832.343518518515</c:v>
                      </c:pt>
                      <c:pt idx="32587">
                        <c:v>44832.343530092592</c:v>
                      </c:pt>
                      <c:pt idx="32588">
                        <c:v>44832.343541666669</c:v>
                      </c:pt>
                      <c:pt idx="32589">
                        <c:v>44832.343553240738</c:v>
                      </c:pt>
                      <c:pt idx="32590">
                        <c:v>44832.343564814815</c:v>
                      </c:pt>
                      <c:pt idx="32591">
                        <c:v>44832.343576388892</c:v>
                      </c:pt>
                      <c:pt idx="32592">
                        <c:v>44832.343587962961</c:v>
                      </c:pt>
                      <c:pt idx="32593">
                        <c:v>44832.343599537038</c:v>
                      </c:pt>
                      <c:pt idx="32594">
                        <c:v>44832.343611111108</c:v>
                      </c:pt>
                      <c:pt idx="32595">
                        <c:v>44832.343622685185</c:v>
                      </c:pt>
                      <c:pt idx="32596">
                        <c:v>44832.343634259261</c:v>
                      </c:pt>
                      <c:pt idx="32597">
                        <c:v>44832.343645833331</c:v>
                      </c:pt>
                      <c:pt idx="32598">
                        <c:v>44832.343657407408</c:v>
                      </c:pt>
                      <c:pt idx="32599">
                        <c:v>44832.343668981484</c:v>
                      </c:pt>
                      <c:pt idx="32600">
                        <c:v>44832.343680555554</c:v>
                      </c:pt>
                      <c:pt idx="32601">
                        <c:v>44832.343692129631</c:v>
                      </c:pt>
                      <c:pt idx="32602">
                        <c:v>44832.3437037037</c:v>
                      </c:pt>
                      <c:pt idx="32603">
                        <c:v>44832.343715277777</c:v>
                      </c:pt>
                      <c:pt idx="32604">
                        <c:v>44832.343726851854</c:v>
                      </c:pt>
                      <c:pt idx="32605">
                        <c:v>44832.343738425923</c:v>
                      </c:pt>
                      <c:pt idx="32606">
                        <c:v>44832.34375</c:v>
                      </c:pt>
                      <c:pt idx="32607">
                        <c:v>44832.343761574077</c:v>
                      </c:pt>
                      <c:pt idx="32608">
                        <c:v>44832.343773148146</c:v>
                      </c:pt>
                      <c:pt idx="32609">
                        <c:v>44832.343784722223</c:v>
                      </c:pt>
                      <c:pt idx="32610">
                        <c:v>44832.3437962963</c:v>
                      </c:pt>
                      <c:pt idx="32611">
                        <c:v>44832.343807870369</c:v>
                      </c:pt>
                      <c:pt idx="32612">
                        <c:v>44832.343819444446</c:v>
                      </c:pt>
                      <c:pt idx="32613">
                        <c:v>44832.343831018516</c:v>
                      </c:pt>
                      <c:pt idx="32614">
                        <c:v>44832.343842592592</c:v>
                      </c:pt>
                      <c:pt idx="32615">
                        <c:v>44832.343854166669</c:v>
                      </c:pt>
                      <c:pt idx="32616">
                        <c:v>44832.343865740739</c:v>
                      </c:pt>
                      <c:pt idx="32617">
                        <c:v>44832.343877314815</c:v>
                      </c:pt>
                      <c:pt idx="32618">
                        <c:v>44832.343888888892</c:v>
                      </c:pt>
                      <c:pt idx="32619">
                        <c:v>44832.343900462962</c:v>
                      </c:pt>
                      <c:pt idx="32620">
                        <c:v>44832.343912037039</c:v>
                      </c:pt>
                      <c:pt idx="32621">
                        <c:v>44832.343923611108</c:v>
                      </c:pt>
                      <c:pt idx="32622">
                        <c:v>44832.343935185185</c:v>
                      </c:pt>
                      <c:pt idx="32623">
                        <c:v>44832.343946759262</c:v>
                      </c:pt>
                      <c:pt idx="32624">
                        <c:v>44832.343958333331</c:v>
                      </c:pt>
                      <c:pt idx="32625">
                        <c:v>44832.343969907408</c:v>
                      </c:pt>
                      <c:pt idx="32626">
                        <c:v>44832.343981481485</c:v>
                      </c:pt>
                      <c:pt idx="32627">
                        <c:v>44832.343993055554</c:v>
                      </c:pt>
                      <c:pt idx="32628">
                        <c:v>44832.344004629631</c:v>
                      </c:pt>
                      <c:pt idx="32629">
                        <c:v>44832.3440162037</c:v>
                      </c:pt>
                      <c:pt idx="32630">
                        <c:v>44832.344027777777</c:v>
                      </c:pt>
                      <c:pt idx="32631">
                        <c:v>44832.344039351854</c:v>
                      </c:pt>
                      <c:pt idx="32632">
                        <c:v>44832.344050925924</c:v>
                      </c:pt>
                      <c:pt idx="32633">
                        <c:v>44832.3440625</c:v>
                      </c:pt>
                      <c:pt idx="32634">
                        <c:v>44832.344074074077</c:v>
                      </c:pt>
                      <c:pt idx="32635">
                        <c:v>44832.344085648147</c:v>
                      </c:pt>
                      <c:pt idx="32636">
                        <c:v>44832.344097222223</c:v>
                      </c:pt>
                      <c:pt idx="32637">
                        <c:v>44832.344108796293</c:v>
                      </c:pt>
                      <c:pt idx="32638">
                        <c:v>44832.34412037037</c:v>
                      </c:pt>
                      <c:pt idx="32639">
                        <c:v>44832.344131944446</c:v>
                      </c:pt>
                      <c:pt idx="32640">
                        <c:v>44832.344143518516</c:v>
                      </c:pt>
                      <c:pt idx="32641">
                        <c:v>44832.344155092593</c:v>
                      </c:pt>
                      <c:pt idx="32642">
                        <c:v>44832.344166666669</c:v>
                      </c:pt>
                      <c:pt idx="32643">
                        <c:v>44832.344178240739</c:v>
                      </c:pt>
                      <c:pt idx="32644">
                        <c:v>44832.344189814816</c:v>
                      </c:pt>
                      <c:pt idx="32645">
                        <c:v>44832.344201388885</c:v>
                      </c:pt>
                      <c:pt idx="32646">
                        <c:v>44832.344212962962</c:v>
                      </c:pt>
                      <c:pt idx="32647">
                        <c:v>44832.344224537039</c:v>
                      </c:pt>
                      <c:pt idx="32648">
                        <c:v>44832.344236111108</c:v>
                      </c:pt>
                      <c:pt idx="32649">
                        <c:v>44832.344259259262</c:v>
                      </c:pt>
                      <c:pt idx="32650">
                        <c:v>44832.344270833331</c:v>
                      </c:pt>
                      <c:pt idx="32651">
                        <c:v>44832.344282407408</c:v>
                      </c:pt>
                      <c:pt idx="32652">
                        <c:v>44832.344293981485</c:v>
                      </c:pt>
                      <c:pt idx="32653">
                        <c:v>44832.344305555554</c:v>
                      </c:pt>
                      <c:pt idx="32654">
                        <c:v>44832.344317129631</c:v>
                      </c:pt>
                      <c:pt idx="32655">
                        <c:v>44832.344328703701</c:v>
                      </c:pt>
                      <c:pt idx="32656">
                        <c:v>44832.344340277778</c:v>
                      </c:pt>
                      <c:pt idx="32657">
                        <c:v>44832.344351851854</c:v>
                      </c:pt>
                      <c:pt idx="32658">
                        <c:v>44832.344363425924</c:v>
                      </c:pt>
                      <c:pt idx="32659">
                        <c:v>44832.344375000001</c:v>
                      </c:pt>
                      <c:pt idx="32660">
                        <c:v>44832.344386574077</c:v>
                      </c:pt>
                      <c:pt idx="32661">
                        <c:v>44832.344398148147</c:v>
                      </c:pt>
                      <c:pt idx="32662">
                        <c:v>44832.344409722224</c:v>
                      </c:pt>
                      <c:pt idx="32663">
                        <c:v>44832.344421296293</c:v>
                      </c:pt>
                      <c:pt idx="32664">
                        <c:v>44832.34443287037</c:v>
                      </c:pt>
                      <c:pt idx="32665">
                        <c:v>44832.344444444447</c:v>
                      </c:pt>
                      <c:pt idx="32666">
                        <c:v>44832.344456018516</c:v>
                      </c:pt>
                      <c:pt idx="32667">
                        <c:v>44832.344467592593</c:v>
                      </c:pt>
                      <c:pt idx="32668">
                        <c:v>44832.34447916667</c:v>
                      </c:pt>
                      <c:pt idx="32669">
                        <c:v>44832.344490740739</c:v>
                      </c:pt>
                      <c:pt idx="32670">
                        <c:v>44832.344502314816</c:v>
                      </c:pt>
                      <c:pt idx="32671">
                        <c:v>44832.344513888886</c:v>
                      </c:pt>
                      <c:pt idx="32672">
                        <c:v>44832.344525462962</c:v>
                      </c:pt>
                      <c:pt idx="32673">
                        <c:v>44832.344537037039</c:v>
                      </c:pt>
                      <c:pt idx="32674">
                        <c:v>44832.344548611109</c:v>
                      </c:pt>
                      <c:pt idx="32675">
                        <c:v>44832.344560185185</c:v>
                      </c:pt>
                      <c:pt idx="32676">
                        <c:v>44832.344571759262</c:v>
                      </c:pt>
                      <c:pt idx="32677">
                        <c:v>44832.344583333332</c:v>
                      </c:pt>
                      <c:pt idx="32678">
                        <c:v>44832.344594907408</c:v>
                      </c:pt>
                      <c:pt idx="32679">
                        <c:v>44832.344606481478</c:v>
                      </c:pt>
                      <c:pt idx="32680">
                        <c:v>44832.344618055555</c:v>
                      </c:pt>
                      <c:pt idx="32681">
                        <c:v>44832.344629629632</c:v>
                      </c:pt>
                      <c:pt idx="32682">
                        <c:v>44832.344641203701</c:v>
                      </c:pt>
                      <c:pt idx="32683">
                        <c:v>44832.344652777778</c:v>
                      </c:pt>
                      <c:pt idx="32684">
                        <c:v>44832.344664351855</c:v>
                      </c:pt>
                      <c:pt idx="32685">
                        <c:v>44832.344675925924</c:v>
                      </c:pt>
                      <c:pt idx="32686">
                        <c:v>44832.344687500001</c:v>
                      </c:pt>
                      <c:pt idx="32687">
                        <c:v>44832.344699074078</c:v>
                      </c:pt>
                      <c:pt idx="32688">
                        <c:v>44832.344710648147</c:v>
                      </c:pt>
                      <c:pt idx="32689">
                        <c:v>44832.344722222224</c:v>
                      </c:pt>
                      <c:pt idx="32690">
                        <c:v>44832.344733796293</c:v>
                      </c:pt>
                      <c:pt idx="32691">
                        <c:v>44832.34474537037</c:v>
                      </c:pt>
                      <c:pt idx="32692">
                        <c:v>44832.344756944447</c:v>
                      </c:pt>
                      <c:pt idx="32693">
                        <c:v>44832.344768518517</c:v>
                      </c:pt>
                      <c:pt idx="32694">
                        <c:v>44832.344780092593</c:v>
                      </c:pt>
                      <c:pt idx="32695">
                        <c:v>44832.34479166667</c:v>
                      </c:pt>
                      <c:pt idx="32696">
                        <c:v>44832.34480324074</c:v>
                      </c:pt>
                      <c:pt idx="32697">
                        <c:v>44832.344814814816</c:v>
                      </c:pt>
                      <c:pt idx="32698">
                        <c:v>44832.344826388886</c:v>
                      </c:pt>
                      <c:pt idx="32699">
                        <c:v>44832.344837962963</c:v>
                      </c:pt>
                      <c:pt idx="32700">
                        <c:v>44832.344849537039</c:v>
                      </c:pt>
                      <c:pt idx="32701">
                        <c:v>44832.344861111109</c:v>
                      </c:pt>
                      <c:pt idx="32702">
                        <c:v>44832.344872685186</c:v>
                      </c:pt>
                      <c:pt idx="32703">
                        <c:v>44832.344884259262</c:v>
                      </c:pt>
                      <c:pt idx="32704">
                        <c:v>44832.344895833332</c:v>
                      </c:pt>
                      <c:pt idx="32705">
                        <c:v>44832.344907407409</c:v>
                      </c:pt>
                      <c:pt idx="32706">
                        <c:v>44832.344918981478</c:v>
                      </c:pt>
                      <c:pt idx="32707">
                        <c:v>44832.344930555555</c:v>
                      </c:pt>
                      <c:pt idx="32708">
                        <c:v>44832.344942129632</c:v>
                      </c:pt>
                      <c:pt idx="32709">
                        <c:v>44832.344953703701</c:v>
                      </c:pt>
                      <c:pt idx="32710">
                        <c:v>44832.344965277778</c:v>
                      </c:pt>
                      <c:pt idx="32711">
                        <c:v>44832.344976851855</c:v>
                      </c:pt>
                      <c:pt idx="32712">
                        <c:v>44832.344988425924</c:v>
                      </c:pt>
                      <c:pt idx="32713">
                        <c:v>44832.345000000001</c:v>
                      </c:pt>
                      <c:pt idx="32714">
                        <c:v>44832.345011574071</c:v>
                      </c:pt>
                      <c:pt idx="32715">
                        <c:v>44832.345023148147</c:v>
                      </c:pt>
                      <c:pt idx="32716">
                        <c:v>44832.345034722224</c:v>
                      </c:pt>
                      <c:pt idx="32717">
                        <c:v>44832.345046296294</c:v>
                      </c:pt>
                      <c:pt idx="32718">
                        <c:v>44832.345057870371</c:v>
                      </c:pt>
                      <c:pt idx="32719">
                        <c:v>44832.345069444447</c:v>
                      </c:pt>
                      <c:pt idx="32720">
                        <c:v>44832.345081018517</c:v>
                      </c:pt>
                      <c:pt idx="32721">
                        <c:v>44832.345092592594</c:v>
                      </c:pt>
                      <c:pt idx="32722">
                        <c:v>44832.345104166663</c:v>
                      </c:pt>
                      <c:pt idx="32723">
                        <c:v>44832.34511574074</c:v>
                      </c:pt>
                      <c:pt idx="32724">
                        <c:v>44832.345127314817</c:v>
                      </c:pt>
                      <c:pt idx="32725">
                        <c:v>44832.345138888886</c:v>
                      </c:pt>
                      <c:pt idx="32726">
                        <c:v>44832.345150462963</c:v>
                      </c:pt>
                      <c:pt idx="32727">
                        <c:v>44832.34516203704</c:v>
                      </c:pt>
                      <c:pt idx="32728">
                        <c:v>44832.345173611109</c:v>
                      </c:pt>
                      <c:pt idx="32729">
                        <c:v>44832.345185185186</c:v>
                      </c:pt>
                      <c:pt idx="32730">
                        <c:v>44832.345196759263</c:v>
                      </c:pt>
                      <c:pt idx="32731">
                        <c:v>44832.345208333332</c:v>
                      </c:pt>
                      <c:pt idx="32732">
                        <c:v>44832.345219907409</c:v>
                      </c:pt>
                      <c:pt idx="32733">
                        <c:v>44832.345231481479</c:v>
                      </c:pt>
                      <c:pt idx="32734">
                        <c:v>44832.345243055555</c:v>
                      </c:pt>
                      <c:pt idx="32735">
                        <c:v>44832.345254629632</c:v>
                      </c:pt>
                      <c:pt idx="32736">
                        <c:v>44832.345266203702</c:v>
                      </c:pt>
                      <c:pt idx="32737">
                        <c:v>44832.345277777778</c:v>
                      </c:pt>
                      <c:pt idx="32738">
                        <c:v>44832.345289351855</c:v>
                      </c:pt>
                      <c:pt idx="32739">
                        <c:v>44832.345300925925</c:v>
                      </c:pt>
                      <c:pt idx="32740">
                        <c:v>44832.345312500001</c:v>
                      </c:pt>
                      <c:pt idx="32741">
                        <c:v>44832.345324074071</c:v>
                      </c:pt>
                      <c:pt idx="32742">
                        <c:v>44832.345335648148</c:v>
                      </c:pt>
                      <c:pt idx="32743">
                        <c:v>44832.345347222225</c:v>
                      </c:pt>
                      <c:pt idx="32744">
                        <c:v>44832.345358796294</c:v>
                      </c:pt>
                      <c:pt idx="32745">
                        <c:v>44832.345370370371</c:v>
                      </c:pt>
                      <c:pt idx="32746">
                        <c:v>44832.345381944448</c:v>
                      </c:pt>
                      <c:pt idx="32747">
                        <c:v>44832.345393518517</c:v>
                      </c:pt>
                      <c:pt idx="32748">
                        <c:v>44832.345405092594</c:v>
                      </c:pt>
                      <c:pt idx="32749">
                        <c:v>44832.345416666663</c:v>
                      </c:pt>
                      <c:pt idx="32750">
                        <c:v>44832.34542824074</c:v>
                      </c:pt>
                      <c:pt idx="32751">
                        <c:v>44832.345439814817</c:v>
                      </c:pt>
                      <c:pt idx="32752">
                        <c:v>44832.345451388886</c:v>
                      </c:pt>
                      <c:pt idx="32753">
                        <c:v>44832.345462962963</c:v>
                      </c:pt>
                      <c:pt idx="32754">
                        <c:v>44832.34547453704</c:v>
                      </c:pt>
                      <c:pt idx="32755">
                        <c:v>44832.345486111109</c:v>
                      </c:pt>
                      <c:pt idx="32756">
                        <c:v>44832.345497685186</c:v>
                      </c:pt>
                      <c:pt idx="32757">
                        <c:v>44832.345509259256</c:v>
                      </c:pt>
                      <c:pt idx="32758">
                        <c:v>44832.345520833333</c:v>
                      </c:pt>
                      <c:pt idx="32759">
                        <c:v>44832.345532407409</c:v>
                      </c:pt>
                      <c:pt idx="32760">
                        <c:v>44832.345543981479</c:v>
                      </c:pt>
                      <c:pt idx="32761">
                        <c:v>44832.345555555556</c:v>
                      </c:pt>
                      <c:pt idx="32762">
                        <c:v>44832.345567129632</c:v>
                      </c:pt>
                      <c:pt idx="32763">
                        <c:v>44832.345578703702</c:v>
                      </c:pt>
                      <c:pt idx="32764">
                        <c:v>44832.345590277779</c:v>
                      </c:pt>
                      <c:pt idx="32765">
                        <c:v>44832.345601851855</c:v>
                      </c:pt>
                      <c:pt idx="32766">
                        <c:v>44832.345613425925</c:v>
                      </c:pt>
                      <c:pt idx="32767">
                        <c:v>44832.345625000002</c:v>
                      </c:pt>
                      <c:pt idx="32768">
                        <c:v>44832.345636574071</c:v>
                      </c:pt>
                      <c:pt idx="32769">
                        <c:v>44832.345648148148</c:v>
                      </c:pt>
                      <c:pt idx="32770">
                        <c:v>44832.345659722225</c:v>
                      </c:pt>
                      <c:pt idx="32771">
                        <c:v>44832.345671296294</c:v>
                      </c:pt>
                      <c:pt idx="32772">
                        <c:v>44832.345682870371</c:v>
                      </c:pt>
                      <c:pt idx="32773">
                        <c:v>44832.345694444448</c:v>
                      </c:pt>
                      <c:pt idx="32774">
                        <c:v>44832.345706018517</c:v>
                      </c:pt>
                      <c:pt idx="32775">
                        <c:v>44832.345717592594</c:v>
                      </c:pt>
                      <c:pt idx="32776">
                        <c:v>44832.345729166664</c:v>
                      </c:pt>
                      <c:pt idx="32777">
                        <c:v>44832.34574074074</c:v>
                      </c:pt>
                      <c:pt idx="32778">
                        <c:v>44832.345752314817</c:v>
                      </c:pt>
                      <c:pt idx="32779">
                        <c:v>44832.345763888887</c:v>
                      </c:pt>
                      <c:pt idx="32780">
                        <c:v>44832.345775462964</c:v>
                      </c:pt>
                      <c:pt idx="32781">
                        <c:v>44832.34578703704</c:v>
                      </c:pt>
                      <c:pt idx="32782">
                        <c:v>44832.34579861111</c:v>
                      </c:pt>
                      <c:pt idx="32783">
                        <c:v>44832.345810185187</c:v>
                      </c:pt>
                      <c:pt idx="32784">
                        <c:v>44832.345821759256</c:v>
                      </c:pt>
                      <c:pt idx="32785">
                        <c:v>44832.345833333333</c:v>
                      </c:pt>
                      <c:pt idx="32786">
                        <c:v>44832.34584490741</c:v>
                      </c:pt>
                      <c:pt idx="32787">
                        <c:v>44832.345856481479</c:v>
                      </c:pt>
                      <c:pt idx="32788">
                        <c:v>44832.345868055556</c:v>
                      </c:pt>
                      <c:pt idx="32789">
                        <c:v>44832.345879629633</c:v>
                      </c:pt>
                      <c:pt idx="32790">
                        <c:v>44832.345891203702</c:v>
                      </c:pt>
                      <c:pt idx="32791">
                        <c:v>44832.345902777779</c:v>
                      </c:pt>
                      <c:pt idx="32792">
                        <c:v>44832.345914351848</c:v>
                      </c:pt>
                      <c:pt idx="32793">
                        <c:v>44832.345925925925</c:v>
                      </c:pt>
                      <c:pt idx="32794">
                        <c:v>44832.345937500002</c:v>
                      </c:pt>
                      <c:pt idx="32795">
                        <c:v>44832.345949074072</c:v>
                      </c:pt>
                      <c:pt idx="32796">
                        <c:v>44832.345960648148</c:v>
                      </c:pt>
                      <c:pt idx="32797">
                        <c:v>44832.345983796295</c:v>
                      </c:pt>
                      <c:pt idx="32798">
                        <c:v>44832.345995370371</c:v>
                      </c:pt>
                      <c:pt idx="32799">
                        <c:v>44832.346006944441</c:v>
                      </c:pt>
                      <c:pt idx="32800">
                        <c:v>44832.346018518518</c:v>
                      </c:pt>
                      <c:pt idx="32801">
                        <c:v>44832.346030092594</c:v>
                      </c:pt>
                      <c:pt idx="32802">
                        <c:v>44832.346041666664</c:v>
                      </c:pt>
                      <c:pt idx="32803">
                        <c:v>44832.346053240741</c:v>
                      </c:pt>
                      <c:pt idx="32804">
                        <c:v>44832.346064814818</c:v>
                      </c:pt>
                      <c:pt idx="32805">
                        <c:v>44832.346076388887</c:v>
                      </c:pt>
                      <c:pt idx="32806">
                        <c:v>44832.346087962964</c:v>
                      </c:pt>
                      <c:pt idx="32807">
                        <c:v>44832.346099537041</c:v>
                      </c:pt>
                      <c:pt idx="32808">
                        <c:v>44832.34611111111</c:v>
                      </c:pt>
                      <c:pt idx="32809">
                        <c:v>44832.346122685187</c:v>
                      </c:pt>
                      <c:pt idx="32810">
                        <c:v>44832.346134259256</c:v>
                      </c:pt>
                      <c:pt idx="32811">
                        <c:v>44832.346145833333</c:v>
                      </c:pt>
                      <c:pt idx="32812">
                        <c:v>44832.34615740741</c:v>
                      </c:pt>
                      <c:pt idx="32813">
                        <c:v>44832.346168981479</c:v>
                      </c:pt>
                      <c:pt idx="32814">
                        <c:v>44832.346180555556</c:v>
                      </c:pt>
                      <c:pt idx="32815">
                        <c:v>44832.346192129633</c:v>
                      </c:pt>
                      <c:pt idx="32816">
                        <c:v>44832.346203703702</c:v>
                      </c:pt>
                      <c:pt idx="32817">
                        <c:v>44832.346215277779</c:v>
                      </c:pt>
                      <c:pt idx="32818">
                        <c:v>44832.346226851849</c:v>
                      </c:pt>
                      <c:pt idx="32819">
                        <c:v>44832.346238425926</c:v>
                      </c:pt>
                      <c:pt idx="32820">
                        <c:v>44832.346250000002</c:v>
                      </c:pt>
                      <c:pt idx="32821">
                        <c:v>44832.346261574072</c:v>
                      </c:pt>
                      <c:pt idx="32822">
                        <c:v>44832.346273148149</c:v>
                      </c:pt>
                      <c:pt idx="32823">
                        <c:v>44832.346284722225</c:v>
                      </c:pt>
                      <c:pt idx="32824">
                        <c:v>44832.346296296295</c:v>
                      </c:pt>
                      <c:pt idx="32825">
                        <c:v>44832.346307870372</c:v>
                      </c:pt>
                      <c:pt idx="32826">
                        <c:v>44832.346319444441</c:v>
                      </c:pt>
                      <c:pt idx="32827">
                        <c:v>44832.346331018518</c:v>
                      </c:pt>
                      <c:pt idx="32828">
                        <c:v>44832.346342592595</c:v>
                      </c:pt>
                      <c:pt idx="32829">
                        <c:v>44832.346354166664</c:v>
                      </c:pt>
                      <c:pt idx="32830">
                        <c:v>44832.346365740741</c:v>
                      </c:pt>
                      <c:pt idx="32831">
                        <c:v>44832.346377314818</c:v>
                      </c:pt>
                      <c:pt idx="32832">
                        <c:v>44832.346388888887</c:v>
                      </c:pt>
                      <c:pt idx="32833">
                        <c:v>44832.346400462964</c:v>
                      </c:pt>
                      <c:pt idx="32834">
                        <c:v>44832.346412037034</c:v>
                      </c:pt>
                      <c:pt idx="32835">
                        <c:v>44832.34642361111</c:v>
                      </c:pt>
                      <c:pt idx="32836">
                        <c:v>44832.346435185187</c:v>
                      </c:pt>
                      <c:pt idx="32837">
                        <c:v>44832.346446759257</c:v>
                      </c:pt>
                      <c:pt idx="32838">
                        <c:v>44832.346458333333</c:v>
                      </c:pt>
                      <c:pt idx="32839">
                        <c:v>44832.34646990741</c:v>
                      </c:pt>
                      <c:pt idx="32840">
                        <c:v>44832.34648148148</c:v>
                      </c:pt>
                      <c:pt idx="32841">
                        <c:v>44832.346493055556</c:v>
                      </c:pt>
                      <c:pt idx="32842">
                        <c:v>44832.346504629626</c:v>
                      </c:pt>
                      <c:pt idx="32843">
                        <c:v>44832.346516203703</c:v>
                      </c:pt>
                      <c:pt idx="32844">
                        <c:v>44832.34652777778</c:v>
                      </c:pt>
                      <c:pt idx="32845">
                        <c:v>44832.346539351849</c:v>
                      </c:pt>
                      <c:pt idx="32846">
                        <c:v>44832.346550925926</c:v>
                      </c:pt>
                      <c:pt idx="32847">
                        <c:v>44832.346562500003</c:v>
                      </c:pt>
                      <c:pt idx="32848">
                        <c:v>44832.346574074072</c:v>
                      </c:pt>
                      <c:pt idx="32849">
                        <c:v>44832.346585648149</c:v>
                      </c:pt>
                      <c:pt idx="32850">
                        <c:v>44832.346597222226</c:v>
                      </c:pt>
                      <c:pt idx="32851">
                        <c:v>44832.346608796295</c:v>
                      </c:pt>
                      <c:pt idx="32852">
                        <c:v>44832.346620370372</c:v>
                      </c:pt>
                      <c:pt idx="32853">
                        <c:v>44832.346631944441</c:v>
                      </c:pt>
                      <c:pt idx="32854">
                        <c:v>44832.346643518518</c:v>
                      </c:pt>
                      <c:pt idx="32855">
                        <c:v>44832.346655092595</c:v>
                      </c:pt>
                      <c:pt idx="32856">
                        <c:v>44832.346666666665</c:v>
                      </c:pt>
                      <c:pt idx="32857">
                        <c:v>44832.346678240741</c:v>
                      </c:pt>
                      <c:pt idx="32858">
                        <c:v>44832.346689814818</c:v>
                      </c:pt>
                      <c:pt idx="32859">
                        <c:v>44832.346701388888</c:v>
                      </c:pt>
                      <c:pt idx="32860">
                        <c:v>44832.346712962964</c:v>
                      </c:pt>
                      <c:pt idx="32861">
                        <c:v>44832.346724537034</c:v>
                      </c:pt>
                      <c:pt idx="32862">
                        <c:v>44832.346736111111</c:v>
                      </c:pt>
                      <c:pt idx="32863">
                        <c:v>44832.346747685187</c:v>
                      </c:pt>
                      <c:pt idx="32864">
                        <c:v>44832.346759259257</c:v>
                      </c:pt>
                      <c:pt idx="32865">
                        <c:v>44832.346770833334</c:v>
                      </c:pt>
                      <c:pt idx="32866">
                        <c:v>44832.346782407411</c:v>
                      </c:pt>
                      <c:pt idx="32867">
                        <c:v>44832.34679398148</c:v>
                      </c:pt>
                      <c:pt idx="32868">
                        <c:v>44832.346805555557</c:v>
                      </c:pt>
                      <c:pt idx="32869">
                        <c:v>44832.346817129626</c:v>
                      </c:pt>
                      <c:pt idx="32870">
                        <c:v>44832.346828703703</c:v>
                      </c:pt>
                      <c:pt idx="32871">
                        <c:v>44832.34684027778</c:v>
                      </c:pt>
                      <c:pt idx="32872">
                        <c:v>44832.346851851849</c:v>
                      </c:pt>
                      <c:pt idx="32873">
                        <c:v>44832.346863425926</c:v>
                      </c:pt>
                      <c:pt idx="32874">
                        <c:v>44832.346875000003</c:v>
                      </c:pt>
                      <c:pt idx="32875">
                        <c:v>44832.346886574072</c:v>
                      </c:pt>
                      <c:pt idx="32876">
                        <c:v>44832.346898148149</c:v>
                      </c:pt>
                      <c:pt idx="32877">
                        <c:v>44832.346909722219</c:v>
                      </c:pt>
                      <c:pt idx="32878">
                        <c:v>44832.346921296295</c:v>
                      </c:pt>
                      <c:pt idx="32879">
                        <c:v>44832.346932870372</c:v>
                      </c:pt>
                      <c:pt idx="32880">
                        <c:v>44832.346944444442</c:v>
                      </c:pt>
                      <c:pt idx="32881">
                        <c:v>44832.346956018519</c:v>
                      </c:pt>
                      <c:pt idx="32882">
                        <c:v>44832.346967592595</c:v>
                      </c:pt>
                      <c:pt idx="32883">
                        <c:v>44832.346979166665</c:v>
                      </c:pt>
                      <c:pt idx="32884">
                        <c:v>44832.346990740742</c:v>
                      </c:pt>
                      <c:pt idx="32885">
                        <c:v>44832.347002314818</c:v>
                      </c:pt>
                      <c:pt idx="32886">
                        <c:v>44832.347013888888</c:v>
                      </c:pt>
                      <c:pt idx="32887">
                        <c:v>44832.347025462965</c:v>
                      </c:pt>
                      <c:pt idx="32888">
                        <c:v>44832.347037037034</c:v>
                      </c:pt>
                      <c:pt idx="32889">
                        <c:v>44832.347048611111</c:v>
                      </c:pt>
                      <c:pt idx="32890">
                        <c:v>44832.347060185188</c:v>
                      </c:pt>
                      <c:pt idx="32891">
                        <c:v>44832.347071759257</c:v>
                      </c:pt>
                      <c:pt idx="32892">
                        <c:v>44832.347083333334</c:v>
                      </c:pt>
                      <c:pt idx="32893">
                        <c:v>44832.347094907411</c:v>
                      </c:pt>
                      <c:pt idx="32894">
                        <c:v>44832.34710648148</c:v>
                      </c:pt>
                      <c:pt idx="32895">
                        <c:v>44832.347118055557</c:v>
                      </c:pt>
                      <c:pt idx="32896">
                        <c:v>44832.347129629627</c:v>
                      </c:pt>
                      <c:pt idx="32897">
                        <c:v>44832.347141203703</c:v>
                      </c:pt>
                      <c:pt idx="32898">
                        <c:v>44832.34715277778</c:v>
                      </c:pt>
                      <c:pt idx="32899">
                        <c:v>44832.34716435185</c:v>
                      </c:pt>
                      <c:pt idx="32900">
                        <c:v>44832.347175925926</c:v>
                      </c:pt>
                      <c:pt idx="32901">
                        <c:v>44832.347187500003</c:v>
                      </c:pt>
                      <c:pt idx="32902">
                        <c:v>44832.347199074073</c:v>
                      </c:pt>
                      <c:pt idx="32903">
                        <c:v>44832.347210648149</c:v>
                      </c:pt>
                      <c:pt idx="32904">
                        <c:v>44832.347222222219</c:v>
                      </c:pt>
                      <c:pt idx="32905">
                        <c:v>44832.347233796296</c:v>
                      </c:pt>
                      <c:pt idx="32906">
                        <c:v>44832.347245370373</c:v>
                      </c:pt>
                      <c:pt idx="32907">
                        <c:v>44832.347256944442</c:v>
                      </c:pt>
                      <c:pt idx="32908">
                        <c:v>44832.347268518519</c:v>
                      </c:pt>
                      <c:pt idx="32909">
                        <c:v>44832.347280092596</c:v>
                      </c:pt>
                      <c:pt idx="32910">
                        <c:v>44832.347291666665</c:v>
                      </c:pt>
                      <c:pt idx="32911">
                        <c:v>44832.347303240742</c:v>
                      </c:pt>
                      <c:pt idx="32912">
                        <c:v>44832.347314814811</c:v>
                      </c:pt>
                      <c:pt idx="32913">
                        <c:v>44832.347326388888</c:v>
                      </c:pt>
                      <c:pt idx="32914">
                        <c:v>44832.347337962965</c:v>
                      </c:pt>
                      <c:pt idx="32915">
                        <c:v>44832.347349537034</c:v>
                      </c:pt>
                      <c:pt idx="32916">
                        <c:v>44832.347361111111</c:v>
                      </c:pt>
                      <c:pt idx="32917">
                        <c:v>44832.347372685188</c:v>
                      </c:pt>
                      <c:pt idx="32918">
                        <c:v>44832.347384259258</c:v>
                      </c:pt>
                      <c:pt idx="32919">
                        <c:v>44832.347395833334</c:v>
                      </c:pt>
                      <c:pt idx="32920">
                        <c:v>44832.347407407404</c:v>
                      </c:pt>
                      <c:pt idx="32921">
                        <c:v>44832.347418981481</c:v>
                      </c:pt>
                      <c:pt idx="32922">
                        <c:v>44832.347430555557</c:v>
                      </c:pt>
                      <c:pt idx="32923">
                        <c:v>44832.347442129627</c:v>
                      </c:pt>
                      <c:pt idx="32924">
                        <c:v>44832.347453703704</c:v>
                      </c:pt>
                      <c:pt idx="32925">
                        <c:v>44832.34746527778</c:v>
                      </c:pt>
                      <c:pt idx="32926">
                        <c:v>44832.34747685185</c:v>
                      </c:pt>
                      <c:pt idx="32927">
                        <c:v>44832.347488425927</c:v>
                      </c:pt>
                      <c:pt idx="32928">
                        <c:v>44832.347500000003</c:v>
                      </c:pt>
                      <c:pt idx="32929">
                        <c:v>44832.347511574073</c:v>
                      </c:pt>
                      <c:pt idx="32930">
                        <c:v>44832.34752314815</c:v>
                      </c:pt>
                      <c:pt idx="32931">
                        <c:v>44832.347534722219</c:v>
                      </c:pt>
                      <c:pt idx="32932">
                        <c:v>44832.347546296296</c:v>
                      </c:pt>
                      <c:pt idx="32933">
                        <c:v>44832.347557870373</c:v>
                      </c:pt>
                      <c:pt idx="32934">
                        <c:v>44832.347569444442</c:v>
                      </c:pt>
                      <c:pt idx="32935">
                        <c:v>44832.347581018519</c:v>
                      </c:pt>
                      <c:pt idx="32936">
                        <c:v>44832.347592592596</c:v>
                      </c:pt>
                      <c:pt idx="32937">
                        <c:v>44832.347604166665</c:v>
                      </c:pt>
                      <c:pt idx="32938">
                        <c:v>44832.347615740742</c:v>
                      </c:pt>
                      <c:pt idx="32939">
                        <c:v>44832.347627314812</c:v>
                      </c:pt>
                      <c:pt idx="32940">
                        <c:v>44832.347638888888</c:v>
                      </c:pt>
                      <c:pt idx="32941">
                        <c:v>44832.347650462965</c:v>
                      </c:pt>
                      <c:pt idx="32942">
                        <c:v>44832.347662037035</c:v>
                      </c:pt>
                      <c:pt idx="32943">
                        <c:v>44832.347685185188</c:v>
                      </c:pt>
                      <c:pt idx="32944">
                        <c:v>44832.347696759258</c:v>
                      </c:pt>
                      <c:pt idx="32945">
                        <c:v>44832.347708333335</c:v>
                      </c:pt>
                      <c:pt idx="32946">
                        <c:v>44832.347719907404</c:v>
                      </c:pt>
                      <c:pt idx="32947">
                        <c:v>44832.347731481481</c:v>
                      </c:pt>
                      <c:pt idx="32948">
                        <c:v>44832.347743055558</c:v>
                      </c:pt>
                      <c:pt idx="32949">
                        <c:v>44832.347754629627</c:v>
                      </c:pt>
                      <c:pt idx="32950">
                        <c:v>44832.347766203704</c:v>
                      </c:pt>
                      <c:pt idx="32951">
                        <c:v>44832.347777777781</c:v>
                      </c:pt>
                      <c:pt idx="32952">
                        <c:v>44832.34778935185</c:v>
                      </c:pt>
                      <c:pt idx="32953">
                        <c:v>44832.347800925927</c:v>
                      </c:pt>
                      <c:pt idx="32954">
                        <c:v>44832.347812499997</c:v>
                      </c:pt>
                      <c:pt idx="32955">
                        <c:v>44832.347824074073</c:v>
                      </c:pt>
                      <c:pt idx="32956">
                        <c:v>44832.34783564815</c:v>
                      </c:pt>
                      <c:pt idx="32957">
                        <c:v>44832.34784722222</c:v>
                      </c:pt>
                      <c:pt idx="32958">
                        <c:v>44832.347858796296</c:v>
                      </c:pt>
                      <c:pt idx="32959">
                        <c:v>44832.347870370373</c:v>
                      </c:pt>
                      <c:pt idx="32960">
                        <c:v>44832.347881944443</c:v>
                      </c:pt>
                      <c:pt idx="32961">
                        <c:v>44832.347893518519</c:v>
                      </c:pt>
                      <c:pt idx="32962">
                        <c:v>44832.347905092596</c:v>
                      </c:pt>
                      <c:pt idx="32963">
                        <c:v>44832.347916666666</c:v>
                      </c:pt>
                      <c:pt idx="32964">
                        <c:v>44832.347928240742</c:v>
                      </c:pt>
                      <c:pt idx="32965">
                        <c:v>44832.347939814812</c:v>
                      </c:pt>
                      <c:pt idx="32966">
                        <c:v>44832.347951388889</c:v>
                      </c:pt>
                      <c:pt idx="32967">
                        <c:v>44832.347962962966</c:v>
                      </c:pt>
                      <c:pt idx="32968">
                        <c:v>44832.347974537035</c:v>
                      </c:pt>
                      <c:pt idx="32969">
                        <c:v>44832.347986111112</c:v>
                      </c:pt>
                      <c:pt idx="32970">
                        <c:v>44832.347997685189</c:v>
                      </c:pt>
                      <c:pt idx="32971">
                        <c:v>44832.348009259258</c:v>
                      </c:pt>
                      <c:pt idx="32972">
                        <c:v>44832.348020833335</c:v>
                      </c:pt>
                      <c:pt idx="32973">
                        <c:v>44832.348032407404</c:v>
                      </c:pt>
                      <c:pt idx="32974">
                        <c:v>44832.348043981481</c:v>
                      </c:pt>
                      <c:pt idx="32975">
                        <c:v>44832.348055555558</c:v>
                      </c:pt>
                      <c:pt idx="32976">
                        <c:v>44832.348067129627</c:v>
                      </c:pt>
                      <c:pt idx="32977">
                        <c:v>44832.348078703704</c:v>
                      </c:pt>
                      <c:pt idx="32978">
                        <c:v>44832.348090277781</c:v>
                      </c:pt>
                      <c:pt idx="32979">
                        <c:v>44832.348101851851</c:v>
                      </c:pt>
                      <c:pt idx="32980">
                        <c:v>44832.348113425927</c:v>
                      </c:pt>
                      <c:pt idx="32981">
                        <c:v>44832.348124999997</c:v>
                      </c:pt>
                      <c:pt idx="32982">
                        <c:v>44832.348136574074</c:v>
                      </c:pt>
                      <c:pt idx="32983">
                        <c:v>44832.34814814815</c:v>
                      </c:pt>
                      <c:pt idx="32984">
                        <c:v>44832.34815972222</c:v>
                      </c:pt>
                      <c:pt idx="32985">
                        <c:v>44832.348171296297</c:v>
                      </c:pt>
                      <c:pt idx="32986">
                        <c:v>44832.348182870373</c:v>
                      </c:pt>
                      <c:pt idx="32987">
                        <c:v>44832.348194444443</c:v>
                      </c:pt>
                      <c:pt idx="32988">
                        <c:v>44832.34820601852</c:v>
                      </c:pt>
                      <c:pt idx="32989">
                        <c:v>44832.348217592589</c:v>
                      </c:pt>
                      <c:pt idx="32990">
                        <c:v>44832.348229166666</c:v>
                      </c:pt>
                      <c:pt idx="32991">
                        <c:v>44832.348240740743</c:v>
                      </c:pt>
                      <c:pt idx="32992">
                        <c:v>44832.348252314812</c:v>
                      </c:pt>
                      <c:pt idx="32993">
                        <c:v>44832.348263888889</c:v>
                      </c:pt>
                      <c:pt idx="32994">
                        <c:v>44832.348275462966</c:v>
                      </c:pt>
                      <c:pt idx="32995">
                        <c:v>44832.348287037035</c:v>
                      </c:pt>
                      <c:pt idx="32996">
                        <c:v>44832.348298611112</c:v>
                      </c:pt>
                      <c:pt idx="32997">
                        <c:v>44832.348310185182</c:v>
                      </c:pt>
                      <c:pt idx="32998">
                        <c:v>44832.348321759258</c:v>
                      </c:pt>
                      <c:pt idx="32999">
                        <c:v>44832.348333333335</c:v>
                      </c:pt>
                      <c:pt idx="33000">
                        <c:v>44832.348344907405</c:v>
                      </c:pt>
                      <c:pt idx="33001">
                        <c:v>44832.348356481481</c:v>
                      </c:pt>
                      <c:pt idx="33002">
                        <c:v>44832.348368055558</c:v>
                      </c:pt>
                      <c:pt idx="33003">
                        <c:v>44832.348379629628</c:v>
                      </c:pt>
                      <c:pt idx="33004">
                        <c:v>44832.348391203705</c:v>
                      </c:pt>
                      <c:pt idx="33005">
                        <c:v>44832.348402777781</c:v>
                      </c:pt>
                      <c:pt idx="33006">
                        <c:v>44832.348414351851</c:v>
                      </c:pt>
                      <c:pt idx="33007">
                        <c:v>44832.348425925928</c:v>
                      </c:pt>
                      <c:pt idx="33008">
                        <c:v>44832.348437499997</c:v>
                      </c:pt>
                      <c:pt idx="33009">
                        <c:v>44832.348449074074</c:v>
                      </c:pt>
                      <c:pt idx="33010">
                        <c:v>44832.348460648151</c:v>
                      </c:pt>
                      <c:pt idx="33011">
                        <c:v>44832.34847222222</c:v>
                      </c:pt>
                      <c:pt idx="33012">
                        <c:v>44832.348483796297</c:v>
                      </c:pt>
                      <c:pt idx="33013">
                        <c:v>44832.348495370374</c:v>
                      </c:pt>
                      <c:pt idx="33014">
                        <c:v>44832.348506944443</c:v>
                      </c:pt>
                      <c:pt idx="33015">
                        <c:v>44832.34851851852</c:v>
                      </c:pt>
                      <c:pt idx="33016">
                        <c:v>44832.348530092589</c:v>
                      </c:pt>
                      <c:pt idx="33017">
                        <c:v>44832.348541666666</c:v>
                      </c:pt>
                      <c:pt idx="33018">
                        <c:v>44832.348553240743</c:v>
                      </c:pt>
                      <c:pt idx="33019">
                        <c:v>44832.348564814813</c:v>
                      </c:pt>
                      <c:pt idx="33020">
                        <c:v>44832.348576388889</c:v>
                      </c:pt>
                      <c:pt idx="33021">
                        <c:v>44832.348587962966</c:v>
                      </c:pt>
                      <c:pt idx="33022">
                        <c:v>44832.348599537036</c:v>
                      </c:pt>
                      <c:pt idx="33023">
                        <c:v>44832.348611111112</c:v>
                      </c:pt>
                      <c:pt idx="33024">
                        <c:v>44832.348622685182</c:v>
                      </c:pt>
                      <c:pt idx="33025">
                        <c:v>44832.348634259259</c:v>
                      </c:pt>
                      <c:pt idx="33026">
                        <c:v>44832.348645833335</c:v>
                      </c:pt>
                      <c:pt idx="33027">
                        <c:v>44832.348657407405</c:v>
                      </c:pt>
                      <c:pt idx="33028">
                        <c:v>44832.348668981482</c:v>
                      </c:pt>
                      <c:pt idx="33029">
                        <c:v>44832.348680555559</c:v>
                      </c:pt>
                      <c:pt idx="33030">
                        <c:v>44832.348692129628</c:v>
                      </c:pt>
                      <c:pt idx="33031">
                        <c:v>44832.348703703705</c:v>
                      </c:pt>
                      <c:pt idx="33032">
                        <c:v>44832.348715277774</c:v>
                      </c:pt>
                      <c:pt idx="33033">
                        <c:v>44832.348726851851</c:v>
                      </c:pt>
                      <c:pt idx="33034">
                        <c:v>44832.348738425928</c:v>
                      </c:pt>
                      <c:pt idx="33035">
                        <c:v>44832.348749999997</c:v>
                      </c:pt>
                      <c:pt idx="33036">
                        <c:v>44832.348761574074</c:v>
                      </c:pt>
                      <c:pt idx="33037">
                        <c:v>44832.348773148151</c:v>
                      </c:pt>
                      <c:pt idx="33038">
                        <c:v>44832.34878472222</c:v>
                      </c:pt>
                      <c:pt idx="33039">
                        <c:v>44832.348796296297</c:v>
                      </c:pt>
                      <c:pt idx="33040">
                        <c:v>44832.348807870374</c:v>
                      </c:pt>
                      <c:pt idx="33041">
                        <c:v>44832.348819444444</c:v>
                      </c:pt>
                      <c:pt idx="33042">
                        <c:v>44832.34883101852</c:v>
                      </c:pt>
                      <c:pt idx="33043">
                        <c:v>44832.34884259259</c:v>
                      </c:pt>
                      <c:pt idx="33044">
                        <c:v>44832.348854166667</c:v>
                      </c:pt>
                      <c:pt idx="33045">
                        <c:v>44832.348865740743</c:v>
                      </c:pt>
                      <c:pt idx="33046">
                        <c:v>44832.348877314813</c:v>
                      </c:pt>
                      <c:pt idx="33047">
                        <c:v>44832.34888888889</c:v>
                      </c:pt>
                      <c:pt idx="33048">
                        <c:v>44832.348900462966</c:v>
                      </c:pt>
                      <c:pt idx="33049">
                        <c:v>44832.348912037036</c:v>
                      </c:pt>
                      <c:pt idx="33050">
                        <c:v>44832.348923611113</c:v>
                      </c:pt>
                      <c:pt idx="33051">
                        <c:v>44832.348935185182</c:v>
                      </c:pt>
                      <c:pt idx="33052">
                        <c:v>44832.348946759259</c:v>
                      </c:pt>
                      <c:pt idx="33053">
                        <c:v>44832.348958333336</c:v>
                      </c:pt>
                      <c:pt idx="33054">
                        <c:v>44832.348969907405</c:v>
                      </c:pt>
                      <c:pt idx="33055">
                        <c:v>44832.348981481482</c:v>
                      </c:pt>
                      <c:pt idx="33056">
                        <c:v>44832.348993055559</c:v>
                      </c:pt>
                      <c:pt idx="33057">
                        <c:v>44832.349004629628</c:v>
                      </c:pt>
                      <c:pt idx="33058">
                        <c:v>44832.349016203705</c:v>
                      </c:pt>
                      <c:pt idx="33059">
                        <c:v>44832.349027777775</c:v>
                      </c:pt>
                      <c:pt idx="33060">
                        <c:v>44832.349039351851</c:v>
                      </c:pt>
                      <c:pt idx="33061">
                        <c:v>44832.349050925928</c:v>
                      </c:pt>
                      <c:pt idx="33062">
                        <c:v>44832.349062499998</c:v>
                      </c:pt>
                      <c:pt idx="33063">
                        <c:v>44832.349074074074</c:v>
                      </c:pt>
                      <c:pt idx="33064">
                        <c:v>44832.349085648151</c:v>
                      </c:pt>
                      <c:pt idx="33065">
                        <c:v>44832.349097222221</c:v>
                      </c:pt>
                      <c:pt idx="33066">
                        <c:v>44832.349108796298</c:v>
                      </c:pt>
                      <c:pt idx="33067">
                        <c:v>44832.349120370367</c:v>
                      </c:pt>
                      <c:pt idx="33068">
                        <c:v>44832.349131944444</c:v>
                      </c:pt>
                      <c:pt idx="33069">
                        <c:v>44832.349143518521</c:v>
                      </c:pt>
                      <c:pt idx="33070">
                        <c:v>44832.34915509259</c:v>
                      </c:pt>
                      <c:pt idx="33071">
                        <c:v>44832.349166666667</c:v>
                      </c:pt>
                      <c:pt idx="33072">
                        <c:v>44832.349178240744</c:v>
                      </c:pt>
                      <c:pt idx="33073">
                        <c:v>44832.349189814813</c:v>
                      </c:pt>
                      <c:pt idx="33074">
                        <c:v>44832.34920138889</c:v>
                      </c:pt>
                      <c:pt idx="33075">
                        <c:v>44832.349212962959</c:v>
                      </c:pt>
                      <c:pt idx="33076">
                        <c:v>44832.349224537036</c:v>
                      </c:pt>
                      <c:pt idx="33077">
                        <c:v>44832.349236111113</c:v>
                      </c:pt>
                      <c:pt idx="33078">
                        <c:v>44832.349247685182</c:v>
                      </c:pt>
                      <c:pt idx="33079">
                        <c:v>44832.349259259259</c:v>
                      </c:pt>
                      <c:pt idx="33080">
                        <c:v>44832.349270833336</c:v>
                      </c:pt>
                      <c:pt idx="33081">
                        <c:v>44832.349282407406</c:v>
                      </c:pt>
                      <c:pt idx="33082">
                        <c:v>44832.349293981482</c:v>
                      </c:pt>
                      <c:pt idx="33083">
                        <c:v>44832.349305555559</c:v>
                      </c:pt>
                      <c:pt idx="33084">
                        <c:v>44832.349317129629</c:v>
                      </c:pt>
                      <c:pt idx="33085">
                        <c:v>44832.349328703705</c:v>
                      </c:pt>
                      <c:pt idx="33086">
                        <c:v>44832.349340277775</c:v>
                      </c:pt>
                      <c:pt idx="33087">
                        <c:v>44832.349351851852</c:v>
                      </c:pt>
                      <c:pt idx="33088">
                        <c:v>44832.349374999998</c:v>
                      </c:pt>
                      <c:pt idx="33089">
                        <c:v>44832.349386574075</c:v>
                      </c:pt>
                      <c:pt idx="33090">
                        <c:v>44832.349398148152</c:v>
                      </c:pt>
                      <c:pt idx="33091">
                        <c:v>44832.349409722221</c:v>
                      </c:pt>
                      <c:pt idx="33092">
                        <c:v>44832.349421296298</c:v>
                      </c:pt>
                      <c:pt idx="33093">
                        <c:v>44832.349432870367</c:v>
                      </c:pt>
                      <c:pt idx="33094">
                        <c:v>44832.349444444444</c:v>
                      </c:pt>
                      <c:pt idx="33095">
                        <c:v>44832.349456018521</c:v>
                      </c:pt>
                      <c:pt idx="33096">
                        <c:v>44832.34946759259</c:v>
                      </c:pt>
                      <c:pt idx="33097">
                        <c:v>44832.349479166667</c:v>
                      </c:pt>
                      <c:pt idx="33098">
                        <c:v>44832.349490740744</c:v>
                      </c:pt>
                      <c:pt idx="33099">
                        <c:v>44832.349502314813</c:v>
                      </c:pt>
                      <c:pt idx="33100">
                        <c:v>44832.34951388889</c:v>
                      </c:pt>
                      <c:pt idx="33101">
                        <c:v>44832.34952546296</c:v>
                      </c:pt>
                      <c:pt idx="33102">
                        <c:v>44832.349537037036</c:v>
                      </c:pt>
                      <c:pt idx="33103">
                        <c:v>44832.349548611113</c:v>
                      </c:pt>
                      <c:pt idx="33104">
                        <c:v>44832.349560185183</c:v>
                      </c:pt>
                      <c:pt idx="33105">
                        <c:v>44832.34957175926</c:v>
                      </c:pt>
                      <c:pt idx="33106">
                        <c:v>44832.349583333336</c:v>
                      </c:pt>
                      <c:pt idx="33107">
                        <c:v>44832.349594907406</c:v>
                      </c:pt>
                      <c:pt idx="33108">
                        <c:v>44832.349606481483</c:v>
                      </c:pt>
                      <c:pt idx="33109">
                        <c:v>44832.349618055552</c:v>
                      </c:pt>
                      <c:pt idx="33110">
                        <c:v>44832.349629629629</c:v>
                      </c:pt>
                      <c:pt idx="33111">
                        <c:v>44832.349641203706</c:v>
                      </c:pt>
                      <c:pt idx="33112">
                        <c:v>44832.349652777775</c:v>
                      </c:pt>
                      <c:pt idx="33113">
                        <c:v>44832.349664351852</c:v>
                      </c:pt>
                      <c:pt idx="33114">
                        <c:v>44832.349675925929</c:v>
                      </c:pt>
                      <c:pt idx="33115">
                        <c:v>44832.349687499998</c:v>
                      </c:pt>
                      <c:pt idx="33116">
                        <c:v>44832.349699074075</c:v>
                      </c:pt>
                      <c:pt idx="33117">
                        <c:v>44832.349710648145</c:v>
                      </c:pt>
                      <c:pt idx="33118">
                        <c:v>44832.349722222221</c:v>
                      </c:pt>
                      <c:pt idx="33119">
                        <c:v>44832.349733796298</c:v>
                      </c:pt>
                      <c:pt idx="33120">
                        <c:v>44832.349745370368</c:v>
                      </c:pt>
                      <c:pt idx="33121">
                        <c:v>44832.349756944444</c:v>
                      </c:pt>
                      <c:pt idx="33122">
                        <c:v>44832.349768518521</c:v>
                      </c:pt>
                      <c:pt idx="33123">
                        <c:v>44832.349780092591</c:v>
                      </c:pt>
                      <c:pt idx="33124">
                        <c:v>44832.349791666667</c:v>
                      </c:pt>
                      <c:pt idx="33125">
                        <c:v>44832.349803240744</c:v>
                      </c:pt>
                      <c:pt idx="33126">
                        <c:v>44832.349814814814</c:v>
                      </c:pt>
                      <c:pt idx="33127">
                        <c:v>44832.349826388891</c:v>
                      </c:pt>
                      <c:pt idx="33128">
                        <c:v>44832.34983796296</c:v>
                      </c:pt>
                      <c:pt idx="33129">
                        <c:v>44832.349849537037</c:v>
                      </c:pt>
                      <c:pt idx="33130">
                        <c:v>44832.349861111114</c:v>
                      </c:pt>
                      <c:pt idx="33131">
                        <c:v>44832.349872685183</c:v>
                      </c:pt>
                      <c:pt idx="33132">
                        <c:v>44832.34988425926</c:v>
                      </c:pt>
                      <c:pt idx="33133">
                        <c:v>44832.349895833337</c:v>
                      </c:pt>
                      <c:pt idx="33134">
                        <c:v>44832.349907407406</c:v>
                      </c:pt>
                      <c:pt idx="33135">
                        <c:v>44832.349918981483</c:v>
                      </c:pt>
                      <c:pt idx="33136">
                        <c:v>44832.349930555552</c:v>
                      </c:pt>
                      <c:pt idx="33137">
                        <c:v>44832.349942129629</c:v>
                      </c:pt>
                      <c:pt idx="33138">
                        <c:v>44832.349953703706</c:v>
                      </c:pt>
                      <c:pt idx="33139">
                        <c:v>44832.349965277775</c:v>
                      </c:pt>
                      <c:pt idx="33140">
                        <c:v>44832.349976851852</c:v>
                      </c:pt>
                      <c:pt idx="33141">
                        <c:v>44832.349988425929</c:v>
                      </c:pt>
                      <c:pt idx="33142">
                        <c:v>44832.35</c:v>
                      </c:pt>
                      <c:pt idx="33143">
                        <c:v>44832.350011574075</c:v>
                      </c:pt>
                      <c:pt idx="33144">
                        <c:v>44832.350023148145</c:v>
                      </c:pt>
                      <c:pt idx="33145">
                        <c:v>44832.350034722222</c:v>
                      </c:pt>
                      <c:pt idx="33146">
                        <c:v>44832.350046296298</c:v>
                      </c:pt>
                      <c:pt idx="33147">
                        <c:v>44832.350057870368</c:v>
                      </c:pt>
                      <c:pt idx="33148">
                        <c:v>44832.350069444445</c:v>
                      </c:pt>
                      <c:pt idx="33149">
                        <c:v>44832.350081018521</c:v>
                      </c:pt>
                      <c:pt idx="33150">
                        <c:v>44832.350092592591</c:v>
                      </c:pt>
                      <c:pt idx="33151">
                        <c:v>44832.350104166668</c:v>
                      </c:pt>
                      <c:pt idx="33152">
                        <c:v>44832.350115740737</c:v>
                      </c:pt>
                      <c:pt idx="33153">
                        <c:v>44832.350127314814</c:v>
                      </c:pt>
                      <c:pt idx="33154">
                        <c:v>44832.350138888891</c:v>
                      </c:pt>
                      <c:pt idx="33155">
                        <c:v>44832.35015046296</c:v>
                      </c:pt>
                      <c:pt idx="33156">
                        <c:v>44832.350162037037</c:v>
                      </c:pt>
                      <c:pt idx="33157">
                        <c:v>44832.350173611114</c:v>
                      </c:pt>
                      <c:pt idx="33158">
                        <c:v>44832.350185185183</c:v>
                      </c:pt>
                      <c:pt idx="33159">
                        <c:v>44832.35019675926</c:v>
                      </c:pt>
                      <c:pt idx="33160">
                        <c:v>44832.350208333337</c:v>
                      </c:pt>
                      <c:pt idx="33161">
                        <c:v>44832.350219907406</c:v>
                      </c:pt>
                      <c:pt idx="33162">
                        <c:v>44832.350231481483</c:v>
                      </c:pt>
                      <c:pt idx="33163">
                        <c:v>44832.350243055553</c:v>
                      </c:pt>
                      <c:pt idx="33164">
                        <c:v>44832.350254629629</c:v>
                      </c:pt>
                      <c:pt idx="33165">
                        <c:v>44832.350266203706</c:v>
                      </c:pt>
                      <c:pt idx="33166">
                        <c:v>44832.350277777776</c:v>
                      </c:pt>
                      <c:pt idx="33167">
                        <c:v>44832.350289351853</c:v>
                      </c:pt>
                      <c:pt idx="33168">
                        <c:v>44832.350300925929</c:v>
                      </c:pt>
                      <c:pt idx="33169">
                        <c:v>44832.350312499999</c:v>
                      </c:pt>
                      <c:pt idx="33170">
                        <c:v>44832.350324074076</c:v>
                      </c:pt>
                      <c:pt idx="33171">
                        <c:v>44832.350335648145</c:v>
                      </c:pt>
                      <c:pt idx="33172">
                        <c:v>44832.350347222222</c:v>
                      </c:pt>
                      <c:pt idx="33173">
                        <c:v>44832.350358796299</c:v>
                      </c:pt>
                      <c:pt idx="33174">
                        <c:v>44832.350370370368</c:v>
                      </c:pt>
                      <c:pt idx="33175">
                        <c:v>44832.350381944445</c:v>
                      </c:pt>
                      <c:pt idx="33176">
                        <c:v>44832.350393518522</c:v>
                      </c:pt>
                      <c:pt idx="33177">
                        <c:v>44832.350405092591</c:v>
                      </c:pt>
                      <c:pt idx="33178">
                        <c:v>44832.350416666668</c:v>
                      </c:pt>
                      <c:pt idx="33179">
                        <c:v>44832.350428240738</c:v>
                      </c:pt>
                      <c:pt idx="33180">
                        <c:v>44832.350439814814</c:v>
                      </c:pt>
                      <c:pt idx="33181">
                        <c:v>44832.350451388891</c:v>
                      </c:pt>
                      <c:pt idx="33182">
                        <c:v>44832.350462962961</c:v>
                      </c:pt>
                      <c:pt idx="33183">
                        <c:v>44832.350474537037</c:v>
                      </c:pt>
                      <c:pt idx="33184">
                        <c:v>44832.350486111114</c:v>
                      </c:pt>
                      <c:pt idx="33185">
                        <c:v>44832.350497685184</c:v>
                      </c:pt>
                      <c:pt idx="33186">
                        <c:v>44832.35050925926</c:v>
                      </c:pt>
                      <c:pt idx="33187">
                        <c:v>44832.35052083333</c:v>
                      </c:pt>
                      <c:pt idx="33188">
                        <c:v>44832.350532407407</c:v>
                      </c:pt>
                      <c:pt idx="33189">
                        <c:v>44832.350543981483</c:v>
                      </c:pt>
                      <c:pt idx="33190">
                        <c:v>44832.350555555553</c:v>
                      </c:pt>
                      <c:pt idx="33191">
                        <c:v>44832.35056712963</c:v>
                      </c:pt>
                      <c:pt idx="33192">
                        <c:v>44832.350578703707</c:v>
                      </c:pt>
                      <c:pt idx="33193">
                        <c:v>44832.350590277776</c:v>
                      </c:pt>
                      <c:pt idx="33194">
                        <c:v>44832.350601851853</c:v>
                      </c:pt>
                      <c:pt idx="33195">
                        <c:v>44832.350613425922</c:v>
                      </c:pt>
                      <c:pt idx="33196">
                        <c:v>44832.350624999999</c:v>
                      </c:pt>
                      <c:pt idx="33197">
                        <c:v>44832.350636574076</c:v>
                      </c:pt>
                      <c:pt idx="33198">
                        <c:v>44832.350648148145</c:v>
                      </c:pt>
                      <c:pt idx="33199">
                        <c:v>44832.350659722222</c:v>
                      </c:pt>
                      <c:pt idx="33200">
                        <c:v>44832.350671296299</c:v>
                      </c:pt>
                      <c:pt idx="33201">
                        <c:v>44832.350682870368</c:v>
                      </c:pt>
                      <c:pt idx="33202">
                        <c:v>44832.350694444445</c:v>
                      </c:pt>
                      <c:pt idx="33203">
                        <c:v>44832.350706018522</c:v>
                      </c:pt>
                      <c:pt idx="33204">
                        <c:v>44832.350717592592</c:v>
                      </c:pt>
                      <c:pt idx="33205">
                        <c:v>44832.350729166668</c:v>
                      </c:pt>
                      <c:pt idx="33206">
                        <c:v>44832.350740740738</c:v>
                      </c:pt>
                      <c:pt idx="33207">
                        <c:v>44832.350752314815</c:v>
                      </c:pt>
                      <c:pt idx="33208">
                        <c:v>44832.350763888891</c:v>
                      </c:pt>
                      <c:pt idx="33209">
                        <c:v>44832.350775462961</c:v>
                      </c:pt>
                      <c:pt idx="33210">
                        <c:v>44832.350787037038</c:v>
                      </c:pt>
                      <c:pt idx="33211">
                        <c:v>44832.350798611114</c:v>
                      </c:pt>
                      <c:pt idx="33212">
                        <c:v>44832.350810185184</c:v>
                      </c:pt>
                      <c:pt idx="33213">
                        <c:v>44832.350821759261</c:v>
                      </c:pt>
                      <c:pt idx="33214">
                        <c:v>44832.35083333333</c:v>
                      </c:pt>
                      <c:pt idx="33215">
                        <c:v>44832.350844907407</c:v>
                      </c:pt>
                      <c:pt idx="33216">
                        <c:v>44832.350856481484</c:v>
                      </c:pt>
                      <c:pt idx="33217">
                        <c:v>44832.350868055553</c:v>
                      </c:pt>
                      <c:pt idx="33218">
                        <c:v>44832.35087962963</c:v>
                      </c:pt>
                      <c:pt idx="33219">
                        <c:v>44832.350891203707</c:v>
                      </c:pt>
                      <c:pt idx="33220">
                        <c:v>44832.350902777776</c:v>
                      </c:pt>
                      <c:pt idx="33221">
                        <c:v>44832.350914351853</c:v>
                      </c:pt>
                      <c:pt idx="33222">
                        <c:v>44832.350925925923</c:v>
                      </c:pt>
                      <c:pt idx="33223">
                        <c:v>44832.350937499999</c:v>
                      </c:pt>
                      <c:pt idx="33224">
                        <c:v>44832.350949074076</c:v>
                      </c:pt>
                      <c:pt idx="33225">
                        <c:v>44832.350960648146</c:v>
                      </c:pt>
                      <c:pt idx="33226">
                        <c:v>44832.350972222222</c:v>
                      </c:pt>
                      <c:pt idx="33227">
                        <c:v>44832.350983796299</c:v>
                      </c:pt>
                      <c:pt idx="33228">
                        <c:v>44832.350995370369</c:v>
                      </c:pt>
                      <c:pt idx="33229">
                        <c:v>44832.351006944446</c:v>
                      </c:pt>
                      <c:pt idx="33230">
                        <c:v>44832.351018518515</c:v>
                      </c:pt>
                      <c:pt idx="33231">
                        <c:v>44832.351030092592</c:v>
                      </c:pt>
                      <c:pt idx="33232">
                        <c:v>44832.351041666669</c:v>
                      </c:pt>
                      <c:pt idx="33233">
                        <c:v>44832.351053240738</c:v>
                      </c:pt>
                      <c:pt idx="33234">
                        <c:v>44832.351064814815</c:v>
                      </c:pt>
                      <c:pt idx="33235">
                        <c:v>44832.351076388892</c:v>
                      </c:pt>
                      <c:pt idx="33236">
                        <c:v>44832.351087962961</c:v>
                      </c:pt>
                      <c:pt idx="33237">
                        <c:v>44832.351099537038</c:v>
                      </c:pt>
                      <c:pt idx="33238">
                        <c:v>44832.351111111115</c:v>
                      </c:pt>
                      <c:pt idx="33239">
                        <c:v>44832.351122685184</c:v>
                      </c:pt>
                      <c:pt idx="33240">
                        <c:v>44832.351134259261</c:v>
                      </c:pt>
                      <c:pt idx="33241">
                        <c:v>44832.351145833331</c:v>
                      </c:pt>
                      <c:pt idx="33242">
                        <c:v>44832.351157407407</c:v>
                      </c:pt>
                      <c:pt idx="33243">
                        <c:v>44832.351180555554</c:v>
                      </c:pt>
                      <c:pt idx="33244">
                        <c:v>44832.35119212963</c:v>
                      </c:pt>
                      <c:pt idx="33245">
                        <c:v>44832.351203703707</c:v>
                      </c:pt>
                      <c:pt idx="33246">
                        <c:v>44832.351215277777</c:v>
                      </c:pt>
                      <c:pt idx="33247">
                        <c:v>44832.351226851853</c:v>
                      </c:pt>
                      <c:pt idx="33248">
                        <c:v>44832.351238425923</c:v>
                      </c:pt>
                      <c:pt idx="33249">
                        <c:v>44832.35125</c:v>
                      </c:pt>
                      <c:pt idx="33250">
                        <c:v>44832.351261574076</c:v>
                      </c:pt>
                      <c:pt idx="33251">
                        <c:v>44832.351273148146</c:v>
                      </c:pt>
                      <c:pt idx="33252">
                        <c:v>44832.351284722223</c:v>
                      </c:pt>
                      <c:pt idx="33253">
                        <c:v>44832.3512962963</c:v>
                      </c:pt>
                      <c:pt idx="33254">
                        <c:v>44832.351307870369</c:v>
                      </c:pt>
                      <c:pt idx="33255">
                        <c:v>44832.351319444446</c:v>
                      </c:pt>
                      <c:pt idx="33256">
                        <c:v>44832.351331018515</c:v>
                      </c:pt>
                      <c:pt idx="33257">
                        <c:v>44832.351342592592</c:v>
                      </c:pt>
                      <c:pt idx="33258">
                        <c:v>44832.351354166669</c:v>
                      </c:pt>
                      <c:pt idx="33259">
                        <c:v>44832.351365740738</c:v>
                      </c:pt>
                      <c:pt idx="33260">
                        <c:v>44832.351377314815</c:v>
                      </c:pt>
                      <c:pt idx="33261">
                        <c:v>44832.351388888892</c:v>
                      </c:pt>
                      <c:pt idx="33262">
                        <c:v>44832.351400462961</c:v>
                      </c:pt>
                      <c:pt idx="33263">
                        <c:v>44832.351412037038</c:v>
                      </c:pt>
                      <c:pt idx="33264">
                        <c:v>44832.351423611108</c:v>
                      </c:pt>
                      <c:pt idx="33265">
                        <c:v>44832.351435185185</c:v>
                      </c:pt>
                      <c:pt idx="33266">
                        <c:v>44832.351446759261</c:v>
                      </c:pt>
                      <c:pt idx="33267">
                        <c:v>44832.351458333331</c:v>
                      </c:pt>
                      <c:pt idx="33268">
                        <c:v>44832.351469907408</c:v>
                      </c:pt>
                      <c:pt idx="33269">
                        <c:v>44832.351481481484</c:v>
                      </c:pt>
                      <c:pt idx="33270">
                        <c:v>44832.351493055554</c:v>
                      </c:pt>
                      <c:pt idx="33271">
                        <c:v>44832.351504629631</c:v>
                      </c:pt>
                      <c:pt idx="33272">
                        <c:v>44832.3515162037</c:v>
                      </c:pt>
                      <c:pt idx="33273">
                        <c:v>44832.351527777777</c:v>
                      </c:pt>
                      <c:pt idx="33274">
                        <c:v>44832.351539351854</c:v>
                      </c:pt>
                      <c:pt idx="33275">
                        <c:v>44832.351550925923</c:v>
                      </c:pt>
                      <c:pt idx="33276">
                        <c:v>44832.3515625</c:v>
                      </c:pt>
                      <c:pt idx="33277">
                        <c:v>44832.351574074077</c:v>
                      </c:pt>
                      <c:pt idx="33278">
                        <c:v>44832.351585648146</c:v>
                      </c:pt>
                      <c:pt idx="33279">
                        <c:v>44832.351597222223</c:v>
                      </c:pt>
                      <c:pt idx="33280">
                        <c:v>44832.3516087963</c:v>
                      </c:pt>
                      <c:pt idx="33281">
                        <c:v>44832.351620370369</c:v>
                      </c:pt>
                      <c:pt idx="33282">
                        <c:v>44832.351631944446</c:v>
                      </c:pt>
                      <c:pt idx="33283">
                        <c:v>44832.351643518516</c:v>
                      </c:pt>
                      <c:pt idx="33284">
                        <c:v>44832.351655092592</c:v>
                      </c:pt>
                      <c:pt idx="33285">
                        <c:v>44832.351666666669</c:v>
                      </c:pt>
                      <c:pt idx="33286">
                        <c:v>44832.351678240739</c:v>
                      </c:pt>
                      <c:pt idx="33287">
                        <c:v>44832.351689814815</c:v>
                      </c:pt>
                      <c:pt idx="33288">
                        <c:v>44832.351701388892</c:v>
                      </c:pt>
                      <c:pt idx="33289">
                        <c:v>44832.351712962962</c:v>
                      </c:pt>
                      <c:pt idx="33290">
                        <c:v>44832.351724537039</c:v>
                      </c:pt>
                      <c:pt idx="33291">
                        <c:v>44832.351736111108</c:v>
                      </c:pt>
                      <c:pt idx="33292">
                        <c:v>44832.351747685185</c:v>
                      </c:pt>
                      <c:pt idx="33293">
                        <c:v>44832.351759259262</c:v>
                      </c:pt>
                      <c:pt idx="33294">
                        <c:v>44832.351770833331</c:v>
                      </c:pt>
                      <c:pt idx="33295">
                        <c:v>44832.351782407408</c:v>
                      </c:pt>
                      <c:pt idx="33296">
                        <c:v>44832.351793981485</c:v>
                      </c:pt>
                      <c:pt idx="33297">
                        <c:v>44832.351805555554</c:v>
                      </c:pt>
                      <c:pt idx="33298">
                        <c:v>44832.351817129631</c:v>
                      </c:pt>
                      <c:pt idx="33299">
                        <c:v>44832.3518287037</c:v>
                      </c:pt>
                      <c:pt idx="33300">
                        <c:v>44832.351840277777</c:v>
                      </c:pt>
                      <c:pt idx="33301">
                        <c:v>44832.351851851854</c:v>
                      </c:pt>
                      <c:pt idx="33302">
                        <c:v>44832.351863425924</c:v>
                      </c:pt>
                      <c:pt idx="33303">
                        <c:v>44832.351875</c:v>
                      </c:pt>
                      <c:pt idx="33304">
                        <c:v>44832.351886574077</c:v>
                      </c:pt>
                      <c:pt idx="33305">
                        <c:v>44832.351898148147</c:v>
                      </c:pt>
                      <c:pt idx="33306">
                        <c:v>44832.351909722223</c:v>
                      </c:pt>
                      <c:pt idx="33307">
                        <c:v>44832.351921296293</c:v>
                      </c:pt>
                      <c:pt idx="33308">
                        <c:v>44832.35193287037</c:v>
                      </c:pt>
                      <c:pt idx="33309">
                        <c:v>44832.351944444446</c:v>
                      </c:pt>
                      <c:pt idx="33310">
                        <c:v>44832.351956018516</c:v>
                      </c:pt>
                      <c:pt idx="33311">
                        <c:v>44832.351967592593</c:v>
                      </c:pt>
                      <c:pt idx="33312">
                        <c:v>44832.351979166669</c:v>
                      </c:pt>
                      <c:pt idx="33313">
                        <c:v>44832.351990740739</c:v>
                      </c:pt>
                      <c:pt idx="33314">
                        <c:v>44832.352002314816</c:v>
                      </c:pt>
                      <c:pt idx="33315">
                        <c:v>44832.352013888885</c:v>
                      </c:pt>
                      <c:pt idx="33316">
                        <c:v>44832.352025462962</c:v>
                      </c:pt>
                      <c:pt idx="33317">
                        <c:v>44832.352037037039</c:v>
                      </c:pt>
                      <c:pt idx="33318">
                        <c:v>44832.352048611108</c:v>
                      </c:pt>
                      <c:pt idx="33319">
                        <c:v>44832.352060185185</c:v>
                      </c:pt>
                      <c:pt idx="33320">
                        <c:v>44832.352071759262</c:v>
                      </c:pt>
                      <c:pt idx="33321">
                        <c:v>44832.352083333331</c:v>
                      </c:pt>
                      <c:pt idx="33322">
                        <c:v>44832.352094907408</c:v>
                      </c:pt>
                      <c:pt idx="33323">
                        <c:v>44832.352106481485</c:v>
                      </c:pt>
                      <c:pt idx="33324">
                        <c:v>44832.352118055554</c:v>
                      </c:pt>
                      <c:pt idx="33325">
                        <c:v>44832.352129629631</c:v>
                      </c:pt>
                      <c:pt idx="33326">
                        <c:v>44832.352141203701</c:v>
                      </c:pt>
                      <c:pt idx="33327">
                        <c:v>44832.352152777778</c:v>
                      </c:pt>
                      <c:pt idx="33328">
                        <c:v>44832.352164351854</c:v>
                      </c:pt>
                      <c:pt idx="33329">
                        <c:v>44832.352175925924</c:v>
                      </c:pt>
                      <c:pt idx="33330">
                        <c:v>44832.352187500001</c:v>
                      </c:pt>
                      <c:pt idx="33331">
                        <c:v>44832.352199074077</c:v>
                      </c:pt>
                      <c:pt idx="33332">
                        <c:v>44832.352210648147</c:v>
                      </c:pt>
                      <c:pt idx="33333">
                        <c:v>44832.352222222224</c:v>
                      </c:pt>
                      <c:pt idx="33334">
                        <c:v>44832.352233796293</c:v>
                      </c:pt>
                      <c:pt idx="33335">
                        <c:v>44832.35224537037</c:v>
                      </c:pt>
                      <c:pt idx="33336">
                        <c:v>44832.352256944447</c:v>
                      </c:pt>
                      <c:pt idx="33337">
                        <c:v>44832.352268518516</c:v>
                      </c:pt>
                      <c:pt idx="33338">
                        <c:v>44832.352280092593</c:v>
                      </c:pt>
                      <c:pt idx="33339">
                        <c:v>44832.35229166667</c:v>
                      </c:pt>
                      <c:pt idx="33340">
                        <c:v>44832.352303240739</c:v>
                      </c:pt>
                      <c:pt idx="33341">
                        <c:v>44832.352314814816</c:v>
                      </c:pt>
                      <c:pt idx="33342">
                        <c:v>44832.352326388886</c:v>
                      </c:pt>
                      <c:pt idx="33343">
                        <c:v>44832.352337962962</c:v>
                      </c:pt>
                      <c:pt idx="33344">
                        <c:v>44832.352349537039</c:v>
                      </c:pt>
                      <c:pt idx="33345">
                        <c:v>44832.352361111109</c:v>
                      </c:pt>
                      <c:pt idx="33346">
                        <c:v>44832.352372685185</c:v>
                      </c:pt>
                      <c:pt idx="33347">
                        <c:v>44832.352384259262</c:v>
                      </c:pt>
                      <c:pt idx="33348">
                        <c:v>44832.352395833332</c:v>
                      </c:pt>
                      <c:pt idx="33349">
                        <c:v>44832.352407407408</c:v>
                      </c:pt>
                      <c:pt idx="33350">
                        <c:v>44832.352418981478</c:v>
                      </c:pt>
                      <c:pt idx="33351">
                        <c:v>44832.352430555555</c:v>
                      </c:pt>
                      <c:pt idx="33352">
                        <c:v>44832.352442129632</c:v>
                      </c:pt>
                      <c:pt idx="33353">
                        <c:v>44832.352453703701</c:v>
                      </c:pt>
                      <c:pt idx="33354">
                        <c:v>44832.352465277778</c:v>
                      </c:pt>
                      <c:pt idx="33355">
                        <c:v>44832.352476851855</c:v>
                      </c:pt>
                      <c:pt idx="33356">
                        <c:v>44832.352488425924</c:v>
                      </c:pt>
                      <c:pt idx="33357">
                        <c:v>44832.352500000001</c:v>
                      </c:pt>
                      <c:pt idx="33358">
                        <c:v>44832.352511574078</c:v>
                      </c:pt>
                      <c:pt idx="33359">
                        <c:v>44832.352523148147</c:v>
                      </c:pt>
                      <c:pt idx="33360">
                        <c:v>44832.352534722224</c:v>
                      </c:pt>
                      <c:pt idx="33361">
                        <c:v>44832.352546296293</c:v>
                      </c:pt>
                      <c:pt idx="33362">
                        <c:v>44832.35255787037</c:v>
                      </c:pt>
                      <c:pt idx="33363">
                        <c:v>44832.352569444447</c:v>
                      </c:pt>
                      <c:pt idx="33364">
                        <c:v>44832.352581018517</c:v>
                      </c:pt>
                      <c:pt idx="33365">
                        <c:v>44832.352592592593</c:v>
                      </c:pt>
                      <c:pt idx="33366">
                        <c:v>44832.35260416667</c:v>
                      </c:pt>
                      <c:pt idx="33367">
                        <c:v>44832.35261574074</c:v>
                      </c:pt>
                      <c:pt idx="33368">
                        <c:v>44832.352627314816</c:v>
                      </c:pt>
                      <c:pt idx="33369">
                        <c:v>44832.352638888886</c:v>
                      </c:pt>
                      <c:pt idx="33370">
                        <c:v>44832.352650462963</c:v>
                      </c:pt>
                      <c:pt idx="33371">
                        <c:v>44832.352662037039</c:v>
                      </c:pt>
                      <c:pt idx="33372">
                        <c:v>44832.352673611109</c:v>
                      </c:pt>
                      <c:pt idx="33373">
                        <c:v>44832.352685185186</c:v>
                      </c:pt>
                      <c:pt idx="33374">
                        <c:v>44832.352696759262</c:v>
                      </c:pt>
                      <c:pt idx="33375">
                        <c:v>44832.352708333332</c:v>
                      </c:pt>
                      <c:pt idx="33376">
                        <c:v>44832.352719907409</c:v>
                      </c:pt>
                      <c:pt idx="33377">
                        <c:v>44832.352731481478</c:v>
                      </c:pt>
                      <c:pt idx="33378">
                        <c:v>44832.352743055555</c:v>
                      </c:pt>
                      <c:pt idx="33379">
                        <c:v>44832.352754629632</c:v>
                      </c:pt>
                      <c:pt idx="33380">
                        <c:v>44832.352777777778</c:v>
                      </c:pt>
                      <c:pt idx="33381">
                        <c:v>44832.352789351855</c:v>
                      </c:pt>
                      <c:pt idx="33382">
                        <c:v>44832.352800925924</c:v>
                      </c:pt>
                      <c:pt idx="33383">
                        <c:v>44832.352812500001</c:v>
                      </c:pt>
                      <c:pt idx="33384">
                        <c:v>44832.352824074071</c:v>
                      </c:pt>
                      <c:pt idx="33385">
                        <c:v>44832.352835648147</c:v>
                      </c:pt>
                      <c:pt idx="33386">
                        <c:v>44832.352847222224</c:v>
                      </c:pt>
                      <c:pt idx="33387">
                        <c:v>44832.352858796294</c:v>
                      </c:pt>
                      <c:pt idx="33388">
                        <c:v>44832.352870370371</c:v>
                      </c:pt>
                      <c:pt idx="33389">
                        <c:v>44832.352881944447</c:v>
                      </c:pt>
                      <c:pt idx="33390">
                        <c:v>44832.352893518517</c:v>
                      </c:pt>
                      <c:pt idx="33391">
                        <c:v>44832.352905092594</c:v>
                      </c:pt>
                      <c:pt idx="33392">
                        <c:v>44832.352916666663</c:v>
                      </c:pt>
                      <c:pt idx="33393">
                        <c:v>44832.35292824074</c:v>
                      </c:pt>
                      <c:pt idx="33394">
                        <c:v>44832.352939814817</c:v>
                      </c:pt>
                      <c:pt idx="33395">
                        <c:v>44832.352951388886</c:v>
                      </c:pt>
                      <c:pt idx="33396">
                        <c:v>44832.352962962963</c:v>
                      </c:pt>
                      <c:pt idx="33397">
                        <c:v>44832.35297453704</c:v>
                      </c:pt>
                      <c:pt idx="33398">
                        <c:v>44832.352986111109</c:v>
                      </c:pt>
                      <c:pt idx="33399">
                        <c:v>44832.352997685186</c:v>
                      </c:pt>
                      <c:pt idx="33400">
                        <c:v>44832.353009259263</c:v>
                      </c:pt>
                      <c:pt idx="33401">
                        <c:v>44832.353020833332</c:v>
                      </c:pt>
                      <c:pt idx="33402">
                        <c:v>44832.353032407409</c:v>
                      </c:pt>
                      <c:pt idx="33403">
                        <c:v>44832.353043981479</c:v>
                      </c:pt>
                      <c:pt idx="33404">
                        <c:v>44832.353055555555</c:v>
                      </c:pt>
                      <c:pt idx="33405">
                        <c:v>44832.353067129632</c:v>
                      </c:pt>
                      <c:pt idx="33406">
                        <c:v>44832.353078703702</c:v>
                      </c:pt>
                      <c:pt idx="33407">
                        <c:v>44832.353090277778</c:v>
                      </c:pt>
                      <c:pt idx="33408">
                        <c:v>44832.353101851855</c:v>
                      </c:pt>
                      <c:pt idx="33409">
                        <c:v>44832.353113425925</c:v>
                      </c:pt>
                      <c:pt idx="33410">
                        <c:v>44832.353125000001</c:v>
                      </c:pt>
                      <c:pt idx="33411">
                        <c:v>44832.353136574071</c:v>
                      </c:pt>
                      <c:pt idx="33412">
                        <c:v>44832.353148148148</c:v>
                      </c:pt>
                      <c:pt idx="33413">
                        <c:v>44832.353159722225</c:v>
                      </c:pt>
                      <c:pt idx="33414">
                        <c:v>44832.353171296294</c:v>
                      </c:pt>
                      <c:pt idx="33415">
                        <c:v>44832.353182870371</c:v>
                      </c:pt>
                      <c:pt idx="33416">
                        <c:v>44832.353194444448</c:v>
                      </c:pt>
                      <c:pt idx="33417">
                        <c:v>44832.353206018517</c:v>
                      </c:pt>
                      <c:pt idx="33418">
                        <c:v>44832.353217592594</c:v>
                      </c:pt>
                      <c:pt idx="33419">
                        <c:v>44832.353229166663</c:v>
                      </c:pt>
                      <c:pt idx="33420">
                        <c:v>44832.35324074074</c:v>
                      </c:pt>
                      <c:pt idx="33421">
                        <c:v>44832.353252314817</c:v>
                      </c:pt>
                      <c:pt idx="33422">
                        <c:v>44832.353263888886</c:v>
                      </c:pt>
                      <c:pt idx="33423">
                        <c:v>44832.353275462963</c:v>
                      </c:pt>
                      <c:pt idx="33424">
                        <c:v>44832.35328703704</c:v>
                      </c:pt>
                      <c:pt idx="33425">
                        <c:v>44832.353298611109</c:v>
                      </c:pt>
                      <c:pt idx="33426">
                        <c:v>44832.353310185186</c:v>
                      </c:pt>
                      <c:pt idx="33427">
                        <c:v>44832.353321759256</c:v>
                      </c:pt>
                      <c:pt idx="33428">
                        <c:v>44832.353333333333</c:v>
                      </c:pt>
                      <c:pt idx="33429">
                        <c:v>44832.353344907409</c:v>
                      </c:pt>
                      <c:pt idx="33430">
                        <c:v>44832.353356481479</c:v>
                      </c:pt>
                      <c:pt idx="33431">
                        <c:v>44832.353368055556</c:v>
                      </c:pt>
                      <c:pt idx="33432">
                        <c:v>44832.353379629632</c:v>
                      </c:pt>
                      <c:pt idx="33433">
                        <c:v>44832.353391203702</c:v>
                      </c:pt>
                      <c:pt idx="33434">
                        <c:v>44832.353402777779</c:v>
                      </c:pt>
                      <c:pt idx="33435">
                        <c:v>44832.353414351855</c:v>
                      </c:pt>
                      <c:pt idx="33436">
                        <c:v>44832.353425925925</c:v>
                      </c:pt>
                      <c:pt idx="33437">
                        <c:v>44832.353437500002</c:v>
                      </c:pt>
                      <c:pt idx="33438">
                        <c:v>44832.353449074071</c:v>
                      </c:pt>
                      <c:pt idx="33439">
                        <c:v>44832.353460648148</c:v>
                      </c:pt>
                      <c:pt idx="33440">
                        <c:v>44832.353472222225</c:v>
                      </c:pt>
                      <c:pt idx="33441">
                        <c:v>44832.353483796294</c:v>
                      </c:pt>
                      <c:pt idx="33442">
                        <c:v>44832.353495370371</c:v>
                      </c:pt>
                      <c:pt idx="33443">
                        <c:v>44832.353506944448</c:v>
                      </c:pt>
                      <c:pt idx="33444">
                        <c:v>44832.353518518517</c:v>
                      </c:pt>
                      <c:pt idx="33445">
                        <c:v>44832.353530092594</c:v>
                      </c:pt>
                      <c:pt idx="33446">
                        <c:v>44832.353541666664</c:v>
                      </c:pt>
                      <c:pt idx="33447">
                        <c:v>44832.35355324074</c:v>
                      </c:pt>
                      <c:pt idx="33448">
                        <c:v>44832.353564814817</c:v>
                      </c:pt>
                      <c:pt idx="33449">
                        <c:v>44832.353576388887</c:v>
                      </c:pt>
                      <c:pt idx="33450">
                        <c:v>44832.353587962964</c:v>
                      </c:pt>
                      <c:pt idx="33451">
                        <c:v>44832.35359953704</c:v>
                      </c:pt>
                      <c:pt idx="33452">
                        <c:v>44832.35361111111</c:v>
                      </c:pt>
                      <c:pt idx="33453">
                        <c:v>44832.353622685187</c:v>
                      </c:pt>
                      <c:pt idx="33454">
                        <c:v>44832.353634259256</c:v>
                      </c:pt>
                      <c:pt idx="33455">
                        <c:v>44832.353645833333</c:v>
                      </c:pt>
                      <c:pt idx="33456">
                        <c:v>44832.35365740741</c:v>
                      </c:pt>
                      <c:pt idx="33457">
                        <c:v>44832.353668981479</c:v>
                      </c:pt>
                      <c:pt idx="33458">
                        <c:v>44832.353680555556</c:v>
                      </c:pt>
                      <c:pt idx="33459">
                        <c:v>44832.353692129633</c:v>
                      </c:pt>
                      <c:pt idx="33460">
                        <c:v>44832.353703703702</c:v>
                      </c:pt>
                      <c:pt idx="33461">
                        <c:v>44832.353715277779</c:v>
                      </c:pt>
                      <c:pt idx="33462">
                        <c:v>44832.353726851848</c:v>
                      </c:pt>
                      <c:pt idx="33463">
                        <c:v>44832.353738425925</c:v>
                      </c:pt>
                      <c:pt idx="33464">
                        <c:v>44832.353750000002</c:v>
                      </c:pt>
                      <c:pt idx="33465">
                        <c:v>44832.353761574072</c:v>
                      </c:pt>
                      <c:pt idx="33466">
                        <c:v>44832.353773148148</c:v>
                      </c:pt>
                      <c:pt idx="33467">
                        <c:v>44832.353784722225</c:v>
                      </c:pt>
                      <c:pt idx="33468">
                        <c:v>44832.353796296295</c:v>
                      </c:pt>
                      <c:pt idx="33469">
                        <c:v>44832.353807870371</c:v>
                      </c:pt>
                      <c:pt idx="33470">
                        <c:v>44832.353819444441</c:v>
                      </c:pt>
                      <c:pt idx="33471">
                        <c:v>44832.353831018518</c:v>
                      </c:pt>
                      <c:pt idx="33472">
                        <c:v>44832.353842592594</c:v>
                      </c:pt>
                      <c:pt idx="33473">
                        <c:v>44832.353854166664</c:v>
                      </c:pt>
                      <c:pt idx="33474">
                        <c:v>44832.353865740741</c:v>
                      </c:pt>
                      <c:pt idx="33475">
                        <c:v>44832.353877314818</c:v>
                      </c:pt>
                      <c:pt idx="33476">
                        <c:v>44832.353888888887</c:v>
                      </c:pt>
                      <c:pt idx="33477">
                        <c:v>44832.353900462964</c:v>
                      </c:pt>
                      <c:pt idx="33478">
                        <c:v>44832.353912037041</c:v>
                      </c:pt>
                      <c:pt idx="33479">
                        <c:v>44832.35392361111</c:v>
                      </c:pt>
                      <c:pt idx="33480">
                        <c:v>44832.353935185187</c:v>
                      </c:pt>
                      <c:pt idx="33481">
                        <c:v>44832.353946759256</c:v>
                      </c:pt>
                      <c:pt idx="33482">
                        <c:v>44832.353958333333</c:v>
                      </c:pt>
                      <c:pt idx="33483">
                        <c:v>44832.35396990741</c:v>
                      </c:pt>
                      <c:pt idx="33484">
                        <c:v>44832.353981481479</c:v>
                      </c:pt>
                      <c:pt idx="33485">
                        <c:v>44832.353993055556</c:v>
                      </c:pt>
                      <c:pt idx="33486">
                        <c:v>44832.354004629633</c:v>
                      </c:pt>
                      <c:pt idx="33487">
                        <c:v>44832.354016203702</c:v>
                      </c:pt>
                      <c:pt idx="33488">
                        <c:v>44832.354027777779</c:v>
                      </c:pt>
                      <c:pt idx="33489">
                        <c:v>44832.354039351849</c:v>
                      </c:pt>
                      <c:pt idx="33490">
                        <c:v>44832.354050925926</c:v>
                      </c:pt>
                      <c:pt idx="33491">
                        <c:v>44832.354062500002</c:v>
                      </c:pt>
                      <c:pt idx="33492">
                        <c:v>44832.354074074072</c:v>
                      </c:pt>
                      <c:pt idx="33493">
                        <c:v>44832.354085648149</c:v>
                      </c:pt>
                      <c:pt idx="33494">
                        <c:v>44832.354097222225</c:v>
                      </c:pt>
                      <c:pt idx="33495">
                        <c:v>44832.354108796295</c:v>
                      </c:pt>
                      <c:pt idx="33496">
                        <c:v>44832.354120370372</c:v>
                      </c:pt>
                      <c:pt idx="33497">
                        <c:v>44832.354131944441</c:v>
                      </c:pt>
                      <c:pt idx="33498">
                        <c:v>44832.354143518518</c:v>
                      </c:pt>
                      <c:pt idx="33499">
                        <c:v>44832.354155092595</c:v>
                      </c:pt>
                      <c:pt idx="33500">
                        <c:v>44832.354166666664</c:v>
                      </c:pt>
                      <c:pt idx="33501">
                        <c:v>44832.354178240741</c:v>
                      </c:pt>
                      <c:pt idx="33502">
                        <c:v>44832.354189814818</c:v>
                      </c:pt>
                      <c:pt idx="33503">
                        <c:v>44832.354201388887</c:v>
                      </c:pt>
                      <c:pt idx="33504">
                        <c:v>44832.354212962964</c:v>
                      </c:pt>
                      <c:pt idx="33505">
                        <c:v>44832.354224537034</c:v>
                      </c:pt>
                      <c:pt idx="33506">
                        <c:v>44832.35423611111</c:v>
                      </c:pt>
                      <c:pt idx="33507">
                        <c:v>44832.354247685187</c:v>
                      </c:pt>
                      <c:pt idx="33508">
                        <c:v>44832.354259259257</c:v>
                      </c:pt>
                      <c:pt idx="33509">
                        <c:v>44832.354270833333</c:v>
                      </c:pt>
                      <c:pt idx="33510">
                        <c:v>44832.35428240741</c:v>
                      </c:pt>
                      <c:pt idx="33511">
                        <c:v>44832.35429398148</c:v>
                      </c:pt>
                      <c:pt idx="33512">
                        <c:v>44832.354305555556</c:v>
                      </c:pt>
                      <c:pt idx="33513">
                        <c:v>44832.354317129626</c:v>
                      </c:pt>
                      <c:pt idx="33514">
                        <c:v>44832.354328703703</c:v>
                      </c:pt>
                      <c:pt idx="33515">
                        <c:v>44832.35434027778</c:v>
                      </c:pt>
                      <c:pt idx="33516">
                        <c:v>44832.354351851849</c:v>
                      </c:pt>
                      <c:pt idx="33517">
                        <c:v>44832.354363425926</c:v>
                      </c:pt>
                      <c:pt idx="33518">
                        <c:v>44832.354375000003</c:v>
                      </c:pt>
                      <c:pt idx="33519">
                        <c:v>44832.354386574072</c:v>
                      </c:pt>
                      <c:pt idx="33520">
                        <c:v>44832.354398148149</c:v>
                      </c:pt>
                      <c:pt idx="33521">
                        <c:v>44832.354409722226</c:v>
                      </c:pt>
                      <c:pt idx="33522">
                        <c:v>44832.354421296295</c:v>
                      </c:pt>
                      <c:pt idx="33523">
                        <c:v>44832.354432870372</c:v>
                      </c:pt>
                      <c:pt idx="33524">
                        <c:v>44832.354444444441</c:v>
                      </c:pt>
                      <c:pt idx="33525">
                        <c:v>44832.354456018518</c:v>
                      </c:pt>
                      <c:pt idx="33526">
                        <c:v>44832.354467592595</c:v>
                      </c:pt>
                      <c:pt idx="33527">
                        <c:v>44832.354479166665</c:v>
                      </c:pt>
                      <c:pt idx="33528">
                        <c:v>44832.354490740741</c:v>
                      </c:pt>
                      <c:pt idx="33529">
                        <c:v>44832.354502314818</c:v>
                      </c:pt>
                      <c:pt idx="33530">
                        <c:v>44832.354513888888</c:v>
                      </c:pt>
                      <c:pt idx="33531">
                        <c:v>44832.354525462964</c:v>
                      </c:pt>
                      <c:pt idx="33532">
                        <c:v>44832.354537037034</c:v>
                      </c:pt>
                      <c:pt idx="33533">
                        <c:v>44832.354548611111</c:v>
                      </c:pt>
                      <c:pt idx="33534">
                        <c:v>44832.354571759257</c:v>
                      </c:pt>
                      <c:pt idx="33535">
                        <c:v>44832.354583333334</c:v>
                      </c:pt>
                      <c:pt idx="33536">
                        <c:v>44832.354594907411</c:v>
                      </c:pt>
                      <c:pt idx="33537">
                        <c:v>44832.35460648148</c:v>
                      </c:pt>
                      <c:pt idx="33538">
                        <c:v>44832.354618055557</c:v>
                      </c:pt>
                      <c:pt idx="33539">
                        <c:v>44832.354629629626</c:v>
                      </c:pt>
                      <c:pt idx="33540">
                        <c:v>44832.354641203703</c:v>
                      </c:pt>
                      <c:pt idx="33541">
                        <c:v>44832.35465277778</c:v>
                      </c:pt>
                      <c:pt idx="33542">
                        <c:v>44832.354664351849</c:v>
                      </c:pt>
                      <c:pt idx="33543">
                        <c:v>44832.354675925926</c:v>
                      </c:pt>
                      <c:pt idx="33544">
                        <c:v>44832.354687500003</c:v>
                      </c:pt>
                      <c:pt idx="33545">
                        <c:v>44832.354699074072</c:v>
                      </c:pt>
                      <c:pt idx="33546">
                        <c:v>44832.354710648149</c:v>
                      </c:pt>
                      <c:pt idx="33547">
                        <c:v>44832.354722222219</c:v>
                      </c:pt>
                      <c:pt idx="33548">
                        <c:v>44832.354733796295</c:v>
                      </c:pt>
                      <c:pt idx="33549">
                        <c:v>44832.354745370372</c:v>
                      </c:pt>
                      <c:pt idx="33550">
                        <c:v>44832.354756944442</c:v>
                      </c:pt>
                      <c:pt idx="33551">
                        <c:v>44832.354768518519</c:v>
                      </c:pt>
                      <c:pt idx="33552">
                        <c:v>44832.354780092595</c:v>
                      </c:pt>
                      <c:pt idx="33553">
                        <c:v>44832.354791666665</c:v>
                      </c:pt>
                      <c:pt idx="33554">
                        <c:v>44832.354803240742</c:v>
                      </c:pt>
                      <c:pt idx="33555">
                        <c:v>44832.354814814818</c:v>
                      </c:pt>
                      <c:pt idx="33556">
                        <c:v>44832.354826388888</c:v>
                      </c:pt>
                      <c:pt idx="33557">
                        <c:v>44832.354837962965</c:v>
                      </c:pt>
                      <c:pt idx="33558">
                        <c:v>44832.354849537034</c:v>
                      </c:pt>
                      <c:pt idx="33559">
                        <c:v>44832.354861111111</c:v>
                      </c:pt>
                      <c:pt idx="33560">
                        <c:v>44832.354872685188</c:v>
                      </c:pt>
                      <c:pt idx="33561">
                        <c:v>44832.354884259257</c:v>
                      </c:pt>
                      <c:pt idx="33562">
                        <c:v>44832.354895833334</c:v>
                      </c:pt>
                      <c:pt idx="33563">
                        <c:v>44832.354907407411</c:v>
                      </c:pt>
                      <c:pt idx="33564">
                        <c:v>44832.35491898148</c:v>
                      </c:pt>
                      <c:pt idx="33565">
                        <c:v>44832.354930555557</c:v>
                      </c:pt>
                      <c:pt idx="33566">
                        <c:v>44832.354942129627</c:v>
                      </c:pt>
                      <c:pt idx="33567">
                        <c:v>44832.354953703703</c:v>
                      </c:pt>
                      <c:pt idx="33568">
                        <c:v>44832.35496527778</c:v>
                      </c:pt>
                      <c:pt idx="33569">
                        <c:v>44832.35497685185</c:v>
                      </c:pt>
                      <c:pt idx="33570">
                        <c:v>44832.354988425926</c:v>
                      </c:pt>
                      <c:pt idx="33571">
                        <c:v>44832.355000000003</c:v>
                      </c:pt>
                      <c:pt idx="33572">
                        <c:v>44832.355011574073</c:v>
                      </c:pt>
                      <c:pt idx="33573">
                        <c:v>44832.355023148149</c:v>
                      </c:pt>
                      <c:pt idx="33574">
                        <c:v>44832.355034722219</c:v>
                      </c:pt>
                      <c:pt idx="33575">
                        <c:v>44832.355046296296</c:v>
                      </c:pt>
                      <c:pt idx="33576">
                        <c:v>44832.355057870373</c:v>
                      </c:pt>
                      <c:pt idx="33577">
                        <c:v>44832.355069444442</c:v>
                      </c:pt>
                      <c:pt idx="33578">
                        <c:v>44832.355081018519</c:v>
                      </c:pt>
                      <c:pt idx="33579">
                        <c:v>44832.355092592596</c:v>
                      </c:pt>
                      <c:pt idx="33580">
                        <c:v>44832.355104166665</c:v>
                      </c:pt>
                      <c:pt idx="33581">
                        <c:v>44832.355115740742</c:v>
                      </c:pt>
                      <c:pt idx="33582">
                        <c:v>44832.355127314811</c:v>
                      </c:pt>
                      <c:pt idx="33583">
                        <c:v>44832.355138888888</c:v>
                      </c:pt>
                      <c:pt idx="33584">
                        <c:v>44832.355150462965</c:v>
                      </c:pt>
                      <c:pt idx="33585">
                        <c:v>44832.355162037034</c:v>
                      </c:pt>
                      <c:pt idx="33586">
                        <c:v>44832.355173611111</c:v>
                      </c:pt>
                      <c:pt idx="33587">
                        <c:v>44832.355185185188</c:v>
                      </c:pt>
                      <c:pt idx="33588">
                        <c:v>44832.355196759258</c:v>
                      </c:pt>
                      <c:pt idx="33589">
                        <c:v>44832.355208333334</c:v>
                      </c:pt>
                      <c:pt idx="33590">
                        <c:v>44832.355219907404</c:v>
                      </c:pt>
                      <c:pt idx="33591">
                        <c:v>44832.355231481481</c:v>
                      </c:pt>
                      <c:pt idx="33592">
                        <c:v>44832.355243055557</c:v>
                      </c:pt>
                      <c:pt idx="33593">
                        <c:v>44832.355254629627</c:v>
                      </c:pt>
                      <c:pt idx="33594">
                        <c:v>44832.355266203704</c:v>
                      </c:pt>
                      <c:pt idx="33595">
                        <c:v>44832.35527777778</c:v>
                      </c:pt>
                      <c:pt idx="33596">
                        <c:v>44832.35528935185</c:v>
                      </c:pt>
                      <c:pt idx="33597">
                        <c:v>44832.355300925927</c:v>
                      </c:pt>
                      <c:pt idx="33598">
                        <c:v>44832.355312500003</c:v>
                      </c:pt>
                      <c:pt idx="33599">
                        <c:v>44832.355324074073</c:v>
                      </c:pt>
                      <c:pt idx="33600">
                        <c:v>44832.35533564815</c:v>
                      </c:pt>
                      <c:pt idx="33601">
                        <c:v>44832.355347222219</c:v>
                      </c:pt>
                      <c:pt idx="33602">
                        <c:v>44832.355358796296</c:v>
                      </c:pt>
                      <c:pt idx="33603">
                        <c:v>44832.355370370373</c:v>
                      </c:pt>
                      <c:pt idx="33604">
                        <c:v>44832.355381944442</c:v>
                      </c:pt>
                      <c:pt idx="33605">
                        <c:v>44832.355393518519</c:v>
                      </c:pt>
                      <c:pt idx="33606">
                        <c:v>44832.355405092596</c:v>
                      </c:pt>
                      <c:pt idx="33607">
                        <c:v>44832.355416666665</c:v>
                      </c:pt>
                      <c:pt idx="33608">
                        <c:v>44832.355428240742</c:v>
                      </c:pt>
                      <c:pt idx="33609">
                        <c:v>44832.355439814812</c:v>
                      </c:pt>
                      <c:pt idx="33610">
                        <c:v>44832.355451388888</c:v>
                      </c:pt>
                      <c:pt idx="33611">
                        <c:v>44832.355462962965</c:v>
                      </c:pt>
                      <c:pt idx="33612">
                        <c:v>44832.355474537035</c:v>
                      </c:pt>
                      <c:pt idx="33613">
                        <c:v>44832.355486111112</c:v>
                      </c:pt>
                      <c:pt idx="33614">
                        <c:v>44832.355497685188</c:v>
                      </c:pt>
                      <c:pt idx="33615">
                        <c:v>44832.355509259258</c:v>
                      </c:pt>
                      <c:pt idx="33616">
                        <c:v>44832.355520833335</c:v>
                      </c:pt>
                      <c:pt idx="33617">
                        <c:v>44832.355532407404</c:v>
                      </c:pt>
                      <c:pt idx="33618">
                        <c:v>44832.355543981481</c:v>
                      </c:pt>
                      <c:pt idx="33619">
                        <c:v>44832.355555555558</c:v>
                      </c:pt>
                      <c:pt idx="33620">
                        <c:v>44832.355567129627</c:v>
                      </c:pt>
                      <c:pt idx="33621">
                        <c:v>44832.355578703704</c:v>
                      </c:pt>
                      <c:pt idx="33622">
                        <c:v>44832.355590277781</c:v>
                      </c:pt>
                      <c:pt idx="33623">
                        <c:v>44832.35560185185</c:v>
                      </c:pt>
                      <c:pt idx="33624">
                        <c:v>44832.355613425927</c:v>
                      </c:pt>
                      <c:pt idx="33625">
                        <c:v>44832.355624999997</c:v>
                      </c:pt>
                      <c:pt idx="33626">
                        <c:v>44832.355636574073</c:v>
                      </c:pt>
                      <c:pt idx="33627">
                        <c:v>44832.35564814815</c:v>
                      </c:pt>
                      <c:pt idx="33628">
                        <c:v>44832.35565972222</c:v>
                      </c:pt>
                      <c:pt idx="33629">
                        <c:v>44832.355671296296</c:v>
                      </c:pt>
                      <c:pt idx="33630">
                        <c:v>44832.355682870373</c:v>
                      </c:pt>
                      <c:pt idx="33631">
                        <c:v>44832.355694444443</c:v>
                      </c:pt>
                      <c:pt idx="33632">
                        <c:v>44832.355706018519</c:v>
                      </c:pt>
                      <c:pt idx="33633">
                        <c:v>44832.355717592596</c:v>
                      </c:pt>
                      <c:pt idx="33634">
                        <c:v>44832.355729166666</c:v>
                      </c:pt>
                      <c:pt idx="33635">
                        <c:v>44832.355740740742</c:v>
                      </c:pt>
                      <c:pt idx="33636">
                        <c:v>44832.355752314812</c:v>
                      </c:pt>
                      <c:pt idx="33637">
                        <c:v>44832.355763888889</c:v>
                      </c:pt>
                      <c:pt idx="33638">
                        <c:v>44832.355775462966</c:v>
                      </c:pt>
                      <c:pt idx="33639">
                        <c:v>44832.355787037035</c:v>
                      </c:pt>
                      <c:pt idx="33640">
                        <c:v>44832.355798611112</c:v>
                      </c:pt>
                      <c:pt idx="33641">
                        <c:v>44832.355810185189</c:v>
                      </c:pt>
                      <c:pt idx="33642">
                        <c:v>44832.355821759258</c:v>
                      </c:pt>
                      <c:pt idx="33643">
                        <c:v>44832.355833333335</c:v>
                      </c:pt>
                      <c:pt idx="33644">
                        <c:v>44832.355844907404</c:v>
                      </c:pt>
                      <c:pt idx="33645">
                        <c:v>44832.355856481481</c:v>
                      </c:pt>
                      <c:pt idx="33646">
                        <c:v>44832.355868055558</c:v>
                      </c:pt>
                      <c:pt idx="33647">
                        <c:v>44832.355879629627</c:v>
                      </c:pt>
                      <c:pt idx="33648">
                        <c:v>44832.355891203704</c:v>
                      </c:pt>
                      <c:pt idx="33649">
                        <c:v>44832.355902777781</c:v>
                      </c:pt>
                      <c:pt idx="33650">
                        <c:v>44832.355914351851</c:v>
                      </c:pt>
                      <c:pt idx="33651">
                        <c:v>44832.355925925927</c:v>
                      </c:pt>
                      <c:pt idx="33652">
                        <c:v>44832.355937499997</c:v>
                      </c:pt>
                      <c:pt idx="33653">
                        <c:v>44832.355949074074</c:v>
                      </c:pt>
                      <c:pt idx="33654">
                        <c:v>44832.35596064815</c:v>
                      </c:pt>
                      <c:pt idx="33655">
                        <c:v>44832.35597222222</c:v>
                      </c:pt>
                      <c:pt idx="33656">
                        <c:v>44832.355983796297</c:v>
                      </c:pt>
                      <c:pt idx="33657">
                        <c:v>44832.355995370373</c:v>
                      </c:pt>
                      <c:pt idx="33658">
                        <c:v>44832.356006944443</c:v>
                      </c:pt>
                      <c:pt idx="33659">
                        <c:v>44832.35601851852</c:v>
                      </c:pt>
                      <c:pt idx="33660">
                        <c:v>44832.356030092589</c:v>
                      </c:pt>
                      <c:pt idx="33661">
                        <c:v>44832.356041666666</c:v>
                      </c:pt>
                      <c:pt idx="33662">
                        <c:v>44832.356053240743</c:v>
                      </c:pt>
                      <c:pt idx="33663">
                        <c:v>44832.356064814812</c:v>
                      </c:pt>
                      <c:pt idx="33664">
                        <c:v>44832.356076388889</c:v>
                      </c:pt>
                      <c:pt idx="33665">
                        <c:v>44832.356087962966</c:v>
                      </c:pt>
                      <c:pt idx="33666">
                        <c:v>44832.356099537035</c:v>
                      </c:pt>
                      <c:pt idx="33667">
                        <c:v>44832.356111111112</c:v>
                      </c:pt>
                      <c:pt idx="33668">
                        <c:v>44832.356122685182</c:v>
                      </c:pt>
                      <c:pt idx="33669">
                        <c:v>44832.356134259258</c:v>
                      </c:pt>
                      <c:pt idx="33670">
                        <c:v>44832.356145833335</c:v>
                      </c:pt>
                      <c:pt idx="33671">
                        <c:v>44832.356168981481</c:v>
                      </c:pt>
                      <c:pt idx="33672">
                        <c:v>44832.356180555558</c:v>
                      </c:pt>
                      <c:pt idx="33673">
                        <c:v>44832.356192129628</c:v>
                      </c:pt>
                      <c:pt idx="33674">
                        <c:v>44832.356203703705</c:v>
                      </c:pt>
                      <c:pt idx="33675">
                        <c:v>44832.356215277781</c:v>
                      </c:pt>
                      <c:pt idx="33676">
                        <c:v>44832.356226851851</c:v>
                      </c:pt>
                      <c:pt idx="33677">
                        <c:v>44832.356238425928</c:v>
                      </c:pt>
                      <c:pt idx="33678">
                        <c:v>44832.356249999997</c:v>
                      </c:pt>
                      <c:pt idx="33679">
                        <c:v>44832.356261574074</c:v>
                      </c:pt>
                      <c:pt idx="33680">
                        <c:v>44832.356273148151</c:v>
                      </c:pt>
                      <c:pt idx="33681">
                        <c:v>44832.35628472222</c:v>
                      </c:pt>
                      <c:pt idx="33682">
                        <c:v>44832.356296296297</c:v>
                      </c:pt>
                      <c:pt idx="33683">
                        <c:v>44832.356307870374</c:v>
                      </c:pt>
                      <c:pt idx="33684">
                        <c:v>44832.356319444443</c:v>
                      </c:pt>
                      <c:pt idx="33685">
                        <c:v>44832.35633101852</c:v>
                      </c:pt>
                      <c:pt idx="33686">
                        <c:v>44832.356342592589</c:v>
                      </c:pt>
                      <c:pt idx="33687">
                        <c:v>44832.356354166666</c:v>
                      </c:pt>
                      <c:pt idx="33688">
                        <c:v>44832.356365740743</c:v>
                      </c:pt>
                      <c:pt idx="33689">
                        <c:v>44832.356377314813</c:v>
                      </c:pt>
                      <c:pt idx="33690">
                        <c:v>44832.356388888889</c:v>
                      </c:pt>
                      <c:pt idx="33691">
                        <c:v>44832.356400462966</c:v>
                      </c:pt>
                      <c:pt idx="33692">
                        <c:v>44832.356412037036</c:v>
                      </c:pt>
                      <c:pt idx="33693">
                        <c:v>44832.356423611112</c:v>
                      </c:pt>
                      <c:pt idx="33694">
                        <c:v>44832.356435185182</c:v>
                      </c:pt>
                      <c:pt idx="33695">
                        <c:v>44832.356446759259</c:v>
                      </c:pt>
                      <c:pt idx="33696">
                        <c:v>44832.356458333335</c:v>
                      </c:pt>
                      <c:pt idx="33697">
                        <c:v>44832.356469907405</c:v>
                      </c:pt>
                      <c:pt idx="33698">
                        <c:v>44832.356481481482</c:v>
                      </c:pt>
                      <c:pt idx="33699">
                        <c:v>44832.356493055559</c:v>
                      </c:pt>
                      <c:pt idx="33700">
                        <c:v>44832.356504629628</c:v>
                      </c:pt>
                      <c:pt idx="33701">
                        <c:v>44832.356516203705</c:v>
                      </c:pt>
                      <c:pt idx="33702">
                        <c:v>44832.356527777774</c:v>
                      </c:pt>
                      <c:pt idx="33703">
                        <c:v>44832.356539351851</c:v>
                      </c:pt>
                      <c:pt idx="33704">
                        <c:v>44832.356550925928</c:v>
                      </c:pt>
                      <c:pt idx="33705">
                        <c:v>44832.356562499997</c:v>
                      </c:pt>
                      <c:pt idx="33706">
                        <c:v>44832.356574074074</c:v>
                      </c:pt>
                      <c:pt idx="33707">
                        <c:v>44832.356585648151</c:v>
                      </c:pt>
                      <c:pt idx="33708">
                        <c:v>44832.35659722222</c:v>
                      </c:pt>
                      <c:pt idx="33709">
                        <c:v>44832.356608796297</c:v>
                      </c:pt>
                      <c:pt idx="33710">
                        <c:v>44832.356620370374</c:v>
                      </c:pt>
                      <c:pt idx="33711">
                        <c:v>44832.356631944444</c:v>
                      </c:pt>
                      <c:pt idx="33712">
                        <c:v>44832.35664351852</c:v>
                      </c:pt>
                      <c:pt idx="33713">
                        <c:v>44832.35665509259</c:v>
                      </c:pt>
                      <c:pt idx="33714">
                        <c:v>44832.356666666667</c:v>
                      </c:pt>
                      <c:pt idx="33715">
                        <c:v>44832.356678240743</c:v>
                      </c:pt>
                      <c:pt idx="33716">
                        <c:v>44832.356689814813</c:v>
                      </c:pt>
                      <c:pt idx="33717">
                        <c:v>44832.35670138889</c:v>
                      </c:pt>
                      <c:pt idx="33718">
                        <c:v>44832.356712962966</c:v>
                      </c:pt>
                      <c:pt idx="33719">
                        <c:v>44832.356724537036</c:v>
                      </c:pt>
                      <c:pt idx="33720">
                        <c:v>44832.356736111113</c:v>
                      </c:pt>
                      <c:pt idx="33721">
                        <c:v>44832.356747685182</c:v>
                      </c:pt>
                      <c:pt idx="33722">
                        <c:v>44832.356759259259</c:v>
                      </c:pt>
                      <c:pt idx="33723">
                        <c:v>44832.356770833336</c:v>
                      </c:pt>
                      <c:pt idx="33724">
                        <c:v>44832.356782407405</c:v>
                      </c:pt>
                      <c:pt idx="33725">
                        <c:v>44832.356793981482</c:v>
                      </c:pt>
                      <c:pt idx="33726">
                        <c:v>44832.356805555559</c:v>
                      </c:pt>
                      <c:pt idx="33727">
                        <c:v>44832.356817129628</c:v>
                      </c:pt>
                      <c:pt idx="33728">
                        <c:v>44832.356828703705</c:v>
                      </c:pt>
                      <c:pt idx="33729">
                        <c:v>44832.356840277775</c:v>
                      </c:pt>
                      <c:pt idx="33730">
                        <c:v>44832.356851851851</c:v>
                      </c:pt>
                      <c:pt idx="33731">
                        <c:v>44832.356863425928</c:v>
                      </c:pt>
                      <c:pt idx="33732">
                        <c:v>44832.356874999998</c:v>
                      </c:pt>
                      <c:pt idx="33733">
                        <c:v>44832.356886574074</c:v>
                      </c:pt>
                      <c:pt idx="33734">
                        <c:v>44832.356898148151</c:v>
                      </c:pt>
                      <c:pt idx="33735">
                        <c:v>44832.356909722221</c:v>
                      </c:pt>
                      <c:pt idx="33736">
                        <c:v>44832.356921296298</c:v>
                      </c:pt>
                      <c:pt idx="33737">
                        <c:v>44832.356932870367</c:v>
                      </c:pt>
                      <c:pt idx="33738">
                        <c:v>44832.356944444444</c:v>
                      </c:pt>
                      <c:pt idx="33739">
                        <c:v>44832.356956018521</c:v>
                      </c:pt>
                      <c:pt idx="33740">
                        <c:v>44832.35696759259</c:v>
                      </c:pt>
                      <c:pt idx="33741">
                        <c:v>44832.356979166667</c:v>
                      </c:pt>
                      <c:pt idx="33742">
                        <c:v>44832.356990740744</c:v>
                      </c:pt>
                      <c:pt idx="33743">
                        <c:v>44832.357002314813</c:v>
                      </c:pt>
                      <c:pt idx="33744">
                        <c:v>44832.35701388889</c:v>
                      </c:pt>
                      <c:pt idx="33745">
                        <c:v>44832.357025462959</c:v>
                      </c:pt>
                      <c:pt idx="33746">
                        <c:v>44832.357037037036</c:v>
                      </c:pt>
                      <c:pt idx="33747">
                        <c:v>44832.357048611113</c:v>
                      </c:pt>
                      <c:pt idx="33748">
                        <c:v>44832.357060185182</c:v>
                      </c:pt>
                      <c:pt idx="33749">
                        <c:v>44832.357071759259</c:v>
                      </c:pt>
                      <c:pt idx="33750">
                        <c:v>44832.357083333336</c:v>
                      </c:pt>
                      <c:pt idx="33751">
                        <c:v>44832.357094907406</c:v>
                      </c:pt>
                      <c:pt idx="33752">
                        <c:v>44832.357106481482</c:v>
                      </c:pt>
                      <c:pt idx="33753">
                        <c:v>44832.357118055559</c:v>
                      </c:pt>
                      <c:pt idx="33754">
                        <c:v>44832.357129629629</c:v>
                      </c:pt>
                      <c:pt idx="33755">
                        <c:v>44832.357141203705</c:v>
                      </c:pt>
                      <c:pt idx="33756">
                        <c:v>44832.357152777775</c:v>
                      </c:pt>
                      <c:pt idx="33757">
                        <c:v>44832.357164351852</c:v>
                      </c:pt>
                      <c:pt idx="33758">
                        <c:v>44832.357175925928</c:v>
                      </c:pt>
                      <c:pt idx="33759">
                        <c:v>44832.357187499998</c:v>
                      </c:pt>
                      <c:pt idx="33760">
                        <c:v>44832.357199074075</c:v>
                      </c:pt>
                      <c:pt idx="33761">
                        <c:v>44832.357210648152</c:v>
                      </c:pt>
                      <c:pt idx="33762">
                        <c:v>44832.357222222221</c:v>
                      </c:pt>
                      <c:pt idx="33763">
                        <c:v>44832.357233796298</c:v>
                      </c:pt>
                      <c:pt idx="33764">
                        <c:v>44832.357245370367</c:v>
                      </c:pt>
                      <c:pt idx="33765">
                        <c:v>44832.357256944444</c:v>
                      </c:pt>
                      <c:pt idx="33766">
                        <c:v>44832.357268518521</c:v>
                      </c:pt>
                      <c:pt idx="33767">
                        <c:v>44832.35728009259</c:v>
                      </c:pt>
                      <c:pt idx="33768">
                        <c:v>44832.357291666667</c:v>
                      </c:pt>
                      <c:pt idx="33769">
                        <c:v>44832.357303240744</c:v>
                      </c:pt>
                      <c:pt idx="33770">
                        <c:v>44832.357314814813</c:v>
                      </c:pt>
                      <c:pt idx="33771">
                        <c:v>44832.35732638889</c:v>
                      </c:pt>
                      <c:pt idx="33772">
                        <c:v>44832.35733796296</c:v>
                      </c:pt>
                      <c:pt idx="33773">
                        <c:v>44832.357349537036</c:v>
                      </c:pt>
                      <c:pt idx="33774">
                        <c:v>44832.357361111113</c:v>
                      </c:pt>
                      <c:pt idx="33775">
                        <c:v>44832.357372685183</c:v>
                      </c:pt>
                      <c:pt idx="33776">
                        <c:v>44832.35738425926</c:v>
                      </c:pt>
                      <c:pt idx="33777">
                        <c:v>44832.357395833336</c:v>
                      </c:pt>
                      <c:pt idx="33778">
                        <c:v>44832.357407407406</c:v>
                      </c:pt>
                      <c:pt idx="33779">
                        <c:v>44832.357418981483</c:v>
                      </c:pt>
                      <c:pt idx="33780">
                        <c:v>44832.357430555552</c:v>
                      </c:pt>
                      <c:pt idx="33781">
                        <c:v>44832.357442129629</c:v>
                      </c:pt>
                      <c:pt idx="33782">
                        <c:v>44832.357453703706</c:v>
                      </c:pt>
                      <c:pt idx="33783">
                        <c:v>44832.357465277775</c:v>
                      </c:pt>
                      <c:pt idx="33784">
                        <c:v>44832.357476851852</c:v>
                      </c:pt>
                      <c:pt idx="33785">
                        <c:v>44832.357488425929</c:v>
                      </c:pt>
                      <c:pt idx="33786">
                        <c:v>44832.357499999998</c:v>
                      </c:pt>
                      <c:pt idx="33787">
                        <c:v>44832.357511574075</c:v>
                      </c:pt>
                      <c:pt idx="33788">
                        <c:v>44832.357523148145</c:v>
                      </c:pt>
                      <c:pt idx="33789">
                        <c:v>44832.357534722221</c:v>
                      </c:pt>
                      <c:pt idx="33790">
                        <c:v>44832.357546296298</c:v>
                      </c:pt>
                      <c:pt idx="33791">
                        <c:v>44832.357557870368</c:v>
                      </c:pt>
                      <c:pt idx="33792">
                        <c:v>44832.357569444444</c:v>
                      </c:pt>
                      <c:pt idx="33793">
                        <c:v>44832.357581018521</c:v>
                      </c:pt>
                      <c:pt idx="33794">
                        <c:v>44832.357592592591</c:v>
                      </c:pt>
                      <c:pt idx="33795">
                        <c:v>44832.357604166667</c:v>
                      </c:pt>
                      <c:pt idx="33796">
                        <c:v>44832.357615740744</c:v>
                      </c:pt>
                      <c:pt idx="33797">
                        <c:v>44832.357627314814</c:v>
                      </c:pt>
                      <c:pt idx="33798">
                        <c:v>44832.357638888891</c:v>
                      </c:pt>
                      <c:pt idx="33799">
                        <c:v>44832.35765046296</c:v>
                      </c:pt>
                      <c:pt idx="33800">
                        <c:v>44832.357662037037</c:v>
                      </c:pt>
                      <c:pt idx="33801">
                        <c:v>44832.357673611114</c:v>
                      </c:pt>
                      <c:pt idx="33802">
                        <c:v>44832.357685185183</c:v>
                      </c:pt>
                      <c:pt idx="33803">
                        <c:v>44832.35769675926</c:v>
                      </c:pt>
                      <c:pt idx="33804">
                        <c:v>44832.357708333337</c:v>
                      </c:pt>
                      <c:pt idx="33805">
                        <c:v>44832.357719907406</c:v>
                      </c:pt>
                      <c:pt idx="33806">
                        <c:v>44832.357731481483</c:v>
                      </c:pt>
                      <c:pt idx="33807">
                        <c:v>44832.357743055552</c:v>
                      </c:pt>
                      <c:pt idx="33808">
                        <c:v>44832.357754629629</c:v>
                      </c:pt>
                      <c:pt idx="33809">
                        <c:v>44832.357766203706</c:v>
                      </c:pt>
                      <c:pt idx="33810">
                        <c:v>44832.357777777775</c:v>
                      </c:pt>
                      <c:pt idx="33811">
                        <c:v>44832.357789351852</c:v>
                      </c:pt>
                      <c:pt idx="33812">
                        <c:v>44832.357800925929</c:v>
                      </c:pt>
                      <c:pt idx="33813">
                        <c:v>44832.357812499999</c:v>
                      </c:pt>
                      <c:pt idx="33814">
                        <c:v>44832.357824074075</c:v>
                      </c:pt>
                      <c:pt idx="33815">
                        <c:v>44832.357835648145</c:v>
                      </c:pt>
                      <c:pt idx="33816">
                        <c:v>44832.357847222222</c:v>
                      </c:pt>
                      <c:pt idx="33817">
                        <c:v>44832.357858796298</c:v>
                      </c:pt>
                      <c:pt idx="33818">
                        <c:v>44832.357870370368</c:v>
                      </c:pt>
                      <c:pt idx="33819">
                        <c:v>44832.357881944445</c:v>
                      </c:pt>
                      <c:pt idx="33820">
                        <c:v>44832.357893518521</c:v>
                      </c:pt>
                      <c:pt idx="33821">
                        <c:v>44832.357905092591</c:v>
                      </c:pt>
                      <c:pt idx="33822">
                        <c:v>44832.357916666668</c:v>
                      </c:pt>
                      <c:pt idx="33823">
                        <c:v>44832.357928240737</c:v>
                      </c:pt>
                      <c:pt idx="33824">
                        <c:v>44832.357939814814</c:v>
                      </c:pt>
                      <c:pt idx="33825">
                        <c:v>44832.35796296296</c:v>
                      </c:pt>
                      <c:pt idx="33826">
                        <c:v>44832.357974537037</c:v>
                      </c:pt>
                      <c:pt idx="33827">
                        <c:v>44832.357986111114</c:v>
                      </c:pt>
                      <c:pt idx="33828">
                        <c:v>44832.357997685183</c:v>
                      </c:pt>
                      <c:pt idx="33829">
                        <c:v>44832.35800925926</c:v>
                      </c:pt>
                      <c:pt idx="33830">
                        <c:v>44832.358020833337</c:v>
                      </c:pt>
                      <c:pt idx="33831">
                        <c:v>44832.358032407406</c:v>
                      </c:pt>
                      <c:pt idx="33832">
                        <c:v>44832.358043981483</c:v>
                      </c:pt>
                      <c:pt idx="33833">
                        <c:v>44832.358055555553</c:v>
                      </c:pt>
                      <c:pt idx="33834">
                        <c:v>44832.358067129629</c:v>
                      </c:pt>
                      <c:pt idx="33835">
                        <c:v>44832.358078703706</c:v>
                      </c:pt>
                      <c:pt idx="33836">
                        <c:v>44832.358090277776</c:v>
                      </c:pt>
                      <c:pt idx="33837">
                        <c:v>44832.358101851853</c:v>
                      </c:pt>
                      <c:pt idx="33838">
                        <c:v>44832.358113425929</c:v>
                      </c:pt>
                      <c:pt idx="33839">
                        <c:v>44832.358124999999</c:v>
                      </c:pt>
                      <c:pt idx="33840">
                        <c:v>44832.358136574076</c:v>
                      </c:pt>
                      <c:pt idx="33841">
                        <c:v>44832.358148148145</c:v>
                      </c:pt>
                      <c:pt idx="33842">
                        <c:v>44832.358159722222</c:v>
                      </c:pt>
                      <c:pt idx="33843">
                        <c:v>44832.358171296299</c:v>
                      </c:pt>
                      <c:pt idx="33844">
                        <c:v>44832.358182870368</c:v>
                      </c:pt>
                      <c:pt idx="33845">
                        <c:v>44832.358194444445</c:v>
                      </c:pt>
                      <c:pt idx="33846">
                        <c:v>44832.358206018522</c:v>
                      </c:pt>
                      <c:pt idx="33847">
                        <c:v>44832.358217592591</c:v>
                      </c:pt>
                      <c:pt idx="33848">
                        <c:v>44832.358229166668</c:v>
                      </c:pt>
                      <c:pt idx="33849">
                        <c:v>44832.358240740738</c:v>
                      </c:pt>
                      <c:pt idx="33850">
                        <c:v>44832.358252314814</c:v>
                      </c:pt>
                      <c:pt idx="33851">
                        <c:v>44832.358263888891</c:v>
                      </c:pt>
                      <c:pt idx="33852">
                        <c:v>44832.358275462961</c:v>
                      </c:pt>
                      <c:pt idx="33853">
                        <c:v>44832.358287037037</c:v>
                      </c:pt>
                      <c:pt idx="33854">
                        <c:v>44832.358298611114</c:v>
                      </c:pt>
                      <c:pt idx="33855">
                        <c:v>44832.358310185184</c:v>
                      </c:pt>
                      <c:pt idx="33856">
                        <c:v>44832.35832175926</c:v>
                      </c:pt>
                      <c:pt idx="33857">
                        <c:v>44832.35833333333</c:v>
                      </c:pt>
                      <c:pt idx="33858">
                        <c:v>44832.358344907407</c:v>
                      </c:pt>
                      <c:pt idx="33859">
                        <c:v>44832.358356481483</c:v>
                      </c:pt>
                      <c:pt idx="33860">
                        <c:v>44832.358368055553</c:v>
                      </c:pt>
                      <c:pt idx="33861">
                        <c:v>44832.35837962963</c:v>
                      </c:pt>
                      <c:pt idx="33862">
                        <c:v>44832.358391203707</c:v>
                      </c:pt>
                      <c:pt idx="33863">
                        <c:v>44832.358402777776</c:v>
                      </c:pt>
                      <c:pt idx="33864">
                        <c:v>44832.358414351853</c:v>
                      </c:pt>
                      <c:pt idx="33865">
                        <c:v>44832.358425925922</c:v>
                      </c:pt>
                      <c:pt idx="33866">
                        <c:v>44832.358437499999</c:v>
                      </c:pt>
                      <c:pt idx="33867">
                        <c:v>44832.358449074076</c:v>
                      </c:pt>
                      <c:pt idx="33868">
                        <c:v>44832.358460648145</c:v>
                      </c:pt>
                      <c:pt idx="33869">
                        <c:v>44832.358472222222</c:v>
                      </c:pt>
                      <c:pt idx="33870">
                        <c:v>44832.358483796299</c:v>
                      </c:pt>
                      <c:pt idx="33871">
                        <c:v>44832.358495370368</c:v>
                      </c:pt>
                      <c:pt idx="33872">
                        <c:v>44832.358506944445</c:v>
                      </c:pt>
                      <c:pt idx="33873">
                        <c:v>44832.358518518522</c:v>
                      </c:pt>
                      <c:pt idx="33874">
                        <c:v>44832.358530092592</c:v>
                      </c:pt>
                      <c:pt idx="33875">
                        <c:v>44832.358541666668</c:v>
                      </c:pt>
                      <c:pt idx="33876">
                        <c:v>44832.358553240738</c:v>
                      </c:pt>
                      <c:pt idx="33877">
                        <c:v>44832.358564814815</c:v>
                      </c:pt>
                      <c:pt idx="33878">
                        <c:v>44832.358576388891</c:v>
                      </c:pt>
                      <c:pt idx="33879">
                        <c:v>44832.358587962961</c:v>
                      </c:pt>
                      <c:pt idx="33880">
                        <c:v>44832.358599537038</c:v>
                      </c:pt>
                      <c:pt idx="33881">
                        <c:v>44832.358611111114</c:v>
                      </c:pt>
                      <c:pt idx="33882">
                        <c:v>44832.358622685184</c:v>
                      </c:pt>
                      <c:pt idx="33883">
                        <c:v>44832.358634259261</c:v>
                      </c:pt>
                      <c:pt idx="33884">
                        <c:v>44832.35864583333</c:v>
                      </c:pt>
                      <c:pt idx="33885">
                        <c:v>44832.358657407407</c:v>
                      </c:pt>
                      <c:pt idx="33886">
                        <c:v>44832.358668981484</c:v>
                      </c:pt>
                      <c:pt idx="33887">
                        <c:v>44832.358680555553</c:v>
                      </c:pt>
                      <c:pt idx="33888">
                        <c:v>44832.35869212963</c:v>
                      </c:pt>
                      <c:pt idx="33889">
                        <c:v>44832.358703703707</c:v>
                      </c:pt>
                      <c:pt idx="33890">
                        <c:v>44832.358715277776</c:v>
                      </c:pt>
                      <c:pt idx="33891">
                        <c:v>44832.358726851853</c:v>
                      </c:pt>
                      <c:pt idx="33892">
                        <c:v>44832.358738425923</c:v>
                      </c:pt>
                      <c:pt idx="33893">
                        <c:v>44832.358749999999</c:v>
                      </c:pt>
                      <c:pt idx="33894">
                        <c:v>44832.358761574076</c:v>
                      </c:pt>
                      <c:pt idx="33895">
                        <c:v>44832.358773148146</c:v>
                      </c:pt>
                      <c:pt idx="33896">
                        <c:v>44832.358784722222</c:v>
                      </c:pt>
                      <c:pt idx="33897">
                        <c:v>44832.358796296299</c:v>
                      </c:pt>
                      <c:pt idx="33898">
                        <c:v>44832.358807870369</c:v>
                      </c:pt>
                      <c:pt idx="33899">
                        <c:v>44832.358819444446</c:v>
                      </c:pt>
                      <c:pt idx="33900">
                        <c:v>44832.358831018515</c:v>
                      </c:pt>
                      <c:pt idx="33901">
                        <c:v>44832.358842592592</c:v>
                      </c:pt>
                      <c:pt idx="33902">
                        <c:v>44832.358854166669</c:v>
                      </c:pt>
                      <c:pt idx="33903">
                        <c:v>44832.358865740738</c:v>
                      </c:pt>
                      <c:pt idx="33904">
                        <c:v>44832.358877314815</c:v>
                      </c:pt>
                      <c:pt idx="33905">
                        <c:v>44832.358888888892</c:v>
                      </c:pt>
                      <c:pt idx="33906">
                        <c:v>44832.358900462961</c:v>
                      </c:pt>
                      <c:pt idx="33907">
                        <c:v>44832.358912037038</c:v>
                      </c:pt>
                      <c:pt idx="33908">
                        <c:v>44832.358923611115</c:v>
                      </c:pt>
                      <c:pt idx="33909">
                        <c:v>44832.358935185184</c:v>
                      </c:pt>
                      <c:pt idx="33910">
                        <c:v>44832.358946759261</c:v>
                      </c:pt>
                      <c:pt idx="33911">
                        <c:v>44832.358958333331</c:v>
                      </c:pt>
                      <c:pt idx="33912">
                        <c:v>44832.358969907407</c:v>
                      </c:pt>
                      <c:pt idx="33913">
                        <c:v>44832.358981481484</c:v>
                      </c:pt>
                      <c:pt idx="33914">
                        <c:v>44832.358993055554</c:v>
                      </c:pt>
                      <c:pt idx="33915">
                        <c:v>44832.35900462963</c:v>
                      </c:pt>
                      <c:pt idx="33916">
                        <c:v>44832.359016203707</c:v>
                      </c:pt>
                      <c:pt idx="33917">
                        <c:v>44832.359027777777</c:v>
                      </c:pt>
                      <c:pt idx="33918">
                        <c:v>44832.359039351853</c:v>
                      </c:pt>
                      <c:pt idx="33919">
                        <c:v>44832.359050925923</c:v>
                      </c:pt>
                      <c:pt idx="33920">
                        <c:v>44832.3590625</c:v>
                      </c:pt>
                      <c:pt idx="33921">
                        <c:v>44832.359074074076</c:v>
                      </c:pt>
                      <c:pt idx="33922">
                        <c:v>44832.359085648146</c:v>
                      </c:pt>
                      <c:pt idx="33923">
                        <c:v>44832.359097222223</c:v>
                      </c:pt>
                      <c:pt idx="33924">
                        <c:v>44832.3591087963</c:v>
                      </c:pt>
                      <c:pt idx="33925">
                        <c:v>44832.359120370369</c:v>
                      </c:pt>
                      <c:pt idx="33926">
                        <c:v>44832.359131944446</c:v>
                      </c:pt>
                      <c:pt idx="33927">
                        <c:v>44832.359143518515</c:v>
                      </c:pt>
                      <c:pt idx="33928">
                        <c:v>44832.359155092592</c:v>
                      </c:pt>
                      <c:pt idx="33929">
                        <c:v>44832.359166666669</c:v>
                      </c:pt>
                      <c:pt idx="33930">
                        <c:v>44832.359178240738</c:v>
                      </c:pt>
                      <c:pt idx="33931">
                        <c:v>44832.359189814815</c:v>
                      </c:pt>
                      <c:pt idx="33932">
                        <c:v>44832.359201388892</c:v>
                      </c:pt>
                      <c:pt idx="33933">
                        <c:v>44832.359212962961</c:v>
                      </c:pt>
                      <c:pt idx="33934">
                        <c:v>44832.359224537038</c:v>
                      </c:pt>
                      <c:pt idx="33935">
                        <c:v>44832.359236111108</c:v>
                      </c:pt>
                      <c:pt idx="33936">
                        <c:v>44832.359247685185</c:v>
                      </c:pt>
                      <c:pt idx="33937">
                        <c:v>44832.359259259261</c:v>
                      </c:pt>
                      <c:pt idx="33938">
                        <c:v>44832.359270833331</c:v>
                      </c:pt>
                      <c:pt idx="33939">
                        <c:v>44832.359282407408</c:v>
                      </c:pt>
                      <c:pt idx="33940">
                        <c:v>44832.359293981484</c:v>
                      </c:pt>
                      <c:pt idx="33941">
                        <c:v>44832.359305555554</c:v>
                      </c:pt>
                      <c:pt idx="33942">
                        <c:v>44832.359317129631</c:v>
                      </c:pt>
                      <c:pt idx="33943">
                        <c:v>44832.3593287037</c:v>
                      </c:pt>
                      <c:pt idx="33944">
                        <c:v>44832.359340277777</c:v>
                      </c:pt>
                      <c:pt idx="33945">
                        <c:v>44832.359351851854</c:v>
                      </c:pt>
                      <c:pt idx="33946">
                        <c:v>44832.359363425923</c:v>
                      </c:pt>
                      <c:pt idx="33947">
                        <c:v>44832.359375</c:v>
                      </c:pt>
                      <c:pt idx="33948">
                        <c:v>44832.359386574077</c:v>
                      </c:pt>
                      <c:pt idx="33949">
                        <c:v>44832.359398148146</c:v>
                      </c:pt>
                      <c:pt idx="33950">
                        <c:v>44832.359409722223</c:v>
                      </c:pt>
                      <c:pt idx="33951">
                        <c:v>44832.3594212963</c:v>
                      </c:pt>
                      <c:pt idx="33952">
                        <c:v>44832.359432870369</c:v>
                      </c:pt>
                      <c:pt idx="33953">
                        <c:v>44832.359444444446</c:v>
                      </c:pt>
                      <c:pt idx="33954">
                        <c:v>44832.359456018516</c:v>
                      </c:pt>
                      <c:pt idx="33955">
                        <c:v>44832.359467592592</c:v>
                      </c:pt>
                      <c:pt idx="33956">
                        <c:v>44832.359479166669</c:v>
                      </c:pt>
                      <c:pt idx="33957">
                        <c:v>44832.359490740739</c:v>
                      </c:pt>
                      <c:pt idx="33958">
                        <c:v>44832.359502314815</c:v>
                      </c:pt>
                      <c:pt idx="33959">
                        <c:v>44832.359513888892</c:v>
                      </c:pt>
                      <c:pt idx="33960">
                        <c:v>44832.359525462962</c:v>
                      </c:pt>
                      <c:pt idx="33961">
                        <c:v>44832.359537037039</c:v>
                      </c:pt>
                      <c:pt idx="33962">
                        <c:v>44832.359560185185</c:v>
                      </c:pt>
                      <c:pt idx="33963">
                        <c:v>44832.359571759262</c:v>
                      </c:pt>
                      <c:pt idx="33964">
                        <c:v>44832.359583333331</c:v>
                      </c:pt>
                      <c:pt idx="33965">
                        <c:v>44832.359594907408</c:v>
                      </c:pt>
                      <c:pt idx="33966">
                        <c:v>44832.359606481485</c:v>
                      </c:pt>
                      <c:pt idx="33967">
                        <c:v>44832.359618055554</c:v>
                      </c:pt>
                      <c:pt idx="33968">
                        <c:v>44832.359629629631</c:v>
                      </c:pt>
                      <c:pt idx="33969">
                        <c:v>44832.3596412037</c:v>
                      </c:pt>
                      <c:pt idx="33970">
                        <c:v>44832.359652777777</c:v>
                      </c:pt>
                      <c:pt idx="33971">
                        <c:v>44832.359664351854</c:v>
                      </c:pt>
                      <c:pt idx="33972">
                        <c:v>44832.359675925924</c:v>
                      </c:pt>
                      <c:pt idx="33973">
                        <c:v>44832.3596875</c:v>
                      </c:pt>
                      <c:pt idx="33974">
                        <c:v>44832.359699074077</c:v>
                      </c:pt>
                      <c:pt idx="33975">
                        <c:v>44832.359710648147</c:v>
                      </c:pt>
                      <c:pt idx="33976">
                        <c:v>44832.359722222223</c:v>
                      </c:pt>
                      <c:pt idx="33977">
                        <c:v>44832.359733796293</c:v>
                      </c:pt>
                      <c:pt idx="33978">
                        <c:v>44832.35974537037</c:v>
                      </c:pt>
                      <c:pt idx="33979">
                        <c:v>44832.359756944446</c:v>
                      </c:pt>
                      <c:pt idx="33980">
                        <c:v>44832.359768518516</c:v>
                      </c:pt>
                      <c:pt idx="33981">
                        <c:v>44832.359780092593</c:v>
                      </c:pt>
                      <c:pt idx="33982">
                        <c:v>44832.359791666669</c:v>
                      </c:pt>
                      <c:pt idx="33983">
                        <c:v>44832.359803240739</c:v>
                      </c:pt>
                      <c:pt idx="33984">
                        <c:v>44832.359814814816</c:v>
                      </c:pt>
                      <c:pt idx="33985">
                        <c:v>44832.359826388885</c:v>
                      </c:pt>
                      <c:pt idx="33986">
                        <c:v>44832.359837962962</c:v>
                      </c:pt>
                      <c:pt idx="33987">
                        <c:v>44832.359849537039</c:v>
                      </c:pt>
                      <c:pt idx="33988">
                        <c:v>44832.359861111108</c:v>
                      </c:pt>
                      <c:pt idx="33989">
                        <c:v>44832.359872685185</c:v>
                      </c:pt>
                      <c:pt idx="33990">
                        <c:v>44832.359884259262</c:v>
                      </c:pt>
                      <c:pt idx="33991">
                        <c:v>44832.359895833331</c:v>
                      </c:pt>
                      <c:pt idx="33992">
                        <c:v>44832.359907407408</c:v>
                      </c:pt>
                      <c:pt idx="33993">
                        <c:v>44832.359918981485</c:v>
                      </c:pt>
                      <c:pt idx="33994">
                        <c:v>44832.359930555554</c:v>
                      </c:pt>
                      <c:pt idx="33995">
                        <c:v>44832.359942129631</c:v>
                      </c:pt>
                      <c:pt idx="33996">
                        <c:v>44832.359953703701</c:v>
                      </c:pt>
                      <c:pt idx="33997">
                        <c:v>44832.359965277778</c:v>
                      </c:pt>
                      <c:pt idx="33998">
                        <c:v>44832.359976851854</c:v>
                      </c:pt>
                      <c:pt idx="33999">
                        <c:v>44832.359988425924</c:v>
                      </c:pt>
                      <c:pt idx="34000">
                        <c:v>44832.36</c:v>
                      </c:pt>
                      <c:pt idx="34001">
                        <c:v>44832.360011574077</c:v>
                      </c:pt>
                      <c:pt idx="34002">
                        <c:v>44832.360023148147</c:v>
                      </c:pt>
                      <c:pt idx="34003">
                        <c:v>44832.360034722224</c:v>
                      </c:pt>
                      <c:pt idx="34004">
                        <c:v>44832.360046296293</c:v>
                      </c:pt>
                      <c:pt idx="34005">
                        <c:v>44832.36005787037</c:v>
                      </c:pt>
                      <c:pt idx="34006">
                        <c:v>44832.360069444447</c:v>
                      </c:pt>
                      <c:pt idx="34007">
                        <c:v>44832.360081018516</c:v>
                      </c:pt>
                      <c:pt idx="34008">
                        <c:v>44832.360092592593</c:v>
                      </c:pt>
                      <c:pt idx="34009">
                        <c:v>44832.36010416667</c:v>
                      </c:pt>
                      <c:pt idx="34010">
                        <c:v>44832.360115740739</c:v>
                      </c:pt>
                      <c:pt idx="34011">
                        <c:v>44832.360127314816</c:v>
                      </c:pt>
                      <c:pt idx="34012">
                        <c:v>44832.360138888886</c:v>
                      </c:pt>
                      <c:pt idx="34013">
                        <c:v>44832.360150462962</c:v>
                      </c:pt>
                      <c:pt idx="34014">
                        <c:v>44832.360162037039</c:v>
                      </c:pt>
                      <c:pt idx="34015">
                        <c:v>44832.360173611109</c:v>
                      </c:pt>
                      <c:pt idx="34016">
                        <c:v>44832.360185185185</c:v>
                      </c:pt>
                      <c:pt idx="34017">
                        <c:v>44832.360196759262</c:v>
                      </c:pt>
                      <c:pt idx="34018">
                        <c:v>44832.360208333332</c:v>
                      </c:pt>
                      <c:pt idx="34019">
                        <c:v>44832.360219907408</c:v>
                      </c:pt>
                      <c:pt idx="34020">
                        <c:v>44832.360231481478</c:v>
                      </c:pt>
                      <c:pt idx="34021">
                        <c:v>44832.360243055555</c:v>
                      </c:pt>
                      <c:pt idx="34022">
                        <c:v>44832.360254629632</c:v>
                      </c:pt>
                      <c:pt idx="34023">
                        <c:v>44832.360266203701</c:v>
                      </c:pt>
                      <c:pt idx="34024">
                        <c:v>44832.360277777778</c:v>
                      </c:pt>
                      <c:pt idx="34025">
                        <c:v>44832.360289351855</c:v>
                      </c:pt>
                      <c:pt idx="34026">
                        <c:v>44832.360300925924</c:v>
                      </c:pt>
                      <c:pt idx="34027">
                        <c:v>44832.360312500001</c:v>
                      </c:pt>
                      <c:pt idx="34028">
                        <c:v>44832.360324074078</c:v>
                      </c:pt>
                      <c:pt idx="34029">
                        <c:v>44832.360335648147</c:v>
                      </c:pt>
                      <c:pt idx="34030">
                        <c:v>44832.360347222224</c:v>
                      </c:pt>
                      <c:pt idx="34031">
                        <c:v>44832.360358796293</c:v>
                      </c:pt>
                      <c:pt idx="34032">
                        <c:v>44832.36037037037</c:v>
                      </c:pt>
                      <c:pt idx="34033">
                        <c:v>44832.360381944447</c:v>
                      </c:pt>
                      <c:pt idx="34034">
                        <c:v>44832.360393518517</c:v>
                      </c:pt>
                      <c:pt idx="34035">
                        <c:v>44832.360405092593</c:v>
                      </c:pt>
                      <c:pt idx="34036">
                        <c:v>44832.36041666667</c:v>
                      </c:pt>
                      <c:pt idx="34037">
                        <c:v>44832.36042824074</c:v>
                      </c:pt>
                      <c:pt idx="34038">
                        <c:v>44832.360439814816</c:v>
                      </c:pt>
                      <c:pt idx="34039">
                        <c:v>44832.360451388886</c:v>
                      </c:pt>
                      <c:pt idx="34040">
                        <c:v>44832.360462962963</c:v>
                      </c:pt>
                      <c:pt idx="34041">
                        <c:v>44832.360474537039</c:v>
                      </c:pt>
                      <c:pt idx="34042">
                        <c:v>44832.360486111109</c:v>
                      </c:pt>
                      <c:pt idx="34043">
                        <c:v>44832.360497685186</c:v>
                      </c:pt>
                      <c:pt idx="34044">
                        <c:v>44832.360509259262</c:v>
                      </c:pt>
                      <c:pt idx="34045">
                        <c:v>44832.360520833332</c:v>
                      </c:pt>
                      <c:pt idx="34046">
                        <c:v>44832.360532407409</c:v>
                      </c:pt>
                      <c:pt idx="34047">
                        <c:v>44832.360543981478</c:v>
                      </c:pt>
                      <c:pt idx="34048">
                        <c:v>44832.360555555555</c:v>
                      </c:pt>
                      <c:pt idx="34049">
                        <c:v>44832.360567129632</c:v>
                      </c:pt>
                      <c:pt idx="34050">
                        <c:v>44832.360578703701</c:v>
                      </c:pt>
                      <c:pt idx="34051">
                        <c:v>44832.360590277778</c:v>
                      </c:pt>
                      <c:pt idx="34052">
                        <c:v>44832.360601851855</c:v>
                      </c:pt>
                      <c:pt idx="34053">
                        <c:v>44832.360613425924</c:v>
                      </c:pt>
                      <c:pt idx="34054">
                        <c:v>44832.360625000001</c:v>
                      </c:pt>
                      <c:pt idx="34055">
                        <c:v>44832.360636574071</c:v>
                      </c:pt>
                      <c:pt idx="34056">
                        <c:v>44832.360648148147</c:v>
                      </c:pt>
                      <c:pt idx="34057">
                        <c:v>44832.360659722224</c:v>
                      </c:pt>
                      <c:pt idx="34058">
                        <c:v>44832.360671296294</c:v>
                      </c:pt>
                      <c:pt idx="34059">
                        <c:v>44832.360682870371</c:v>
                      </c:pt>
                      <c:pt idx="34060">
                        <c:v>44832.360694444447</c:v>
                      </c:pt>
                      <c:pt idx="34061">
                        <c:v>44832.360706018517</c:v>
                      </c:pt>
                      <c:pt idx="34062">
                        <c:v>44832.360717592594</c:v>
                      </c:pt>
                      <c:pt idx="34063">
                        <c:v>44832.360729166663</c:v>
                      </c:pt>
                      <c:pt idx="34064">
                        <c:v>44832.36074074074</c:v>
                      </c:pt>
                      <c:pt idx="34065">
                        <c:v>44832.360752314817</c:v>
                      </c:pt>
                      <c:pt idx="34066">
                        <c:v>44832.360763888886</c:v>
                      </c:pt>
                      <c:pt idx="34067">
                        <c:v>44832.360775462963</c:v>
                      </c:pt>
                      <c:pt idx="34068">
                        <c:v>44832.36078703704</c:v>
                      </c:pt>
                      <c:pt idx="34069">
                        <c:v>44832.360798611109</c:v>
                      </c:pt>
                      <c:pt idx="34070">
                        <c:v>44832.360810185186</c:v>
                      </c:pt>
                      <c:pt idx="34071">
                        <c:v>44832.360821759263</c:v>
                      </c:pt>
                      <c:pt idx="34072">
                        <c:v>44832.360833333332</c:v>
                      </c:pt>
                      <c:pt idx="34073">
                        <c:v>44832.360844907409</c:v>
                      </c:pt>
                      <c:pt idx="34074">
                        <c:v>44832.360856481479</c:v>
                      </c:pt>
                      <c:pt idx="34075">
                        <c:v>44832.360868055555</c:v>
                      </c:pt>
                      <c:pt idx="34076">
                        <c:v>44832.360879629632</c:v>
                      </c:pt>
                      <c:pt idx="34077">
                        <c:v>44832.360891203702</c:v>
                      </c:pt>
                      <c:pt idx="34078">
                        <c:v>44832.360902777778</c:v>
                      </c:pt>
                      <c:pt idx="34079">
                        <c:v>44832.360914351855</c:v>
                      </c:pt>
                      <c:pt idx="34080">
                        <c:v>44832.360925925925</c:v>
                      </c:pt>
                      <c:pt idx="34081">
                        <c:v>44832.360937500001</c:v>
                      </c:pt>
                      <c:pt idx="34082">
                        <c:v>44832.360949074071</c:v>
                      </c:pt>
                      <c:pt idx="34083">
                        <c:v>44832.360960648148</c:v>
                      </c:pt>
                      <c:pt idx="34084">
                        <c:v>44832.360972222225</c:v>
                      </c:pt>
                      <c:pt idx="34085">
                        <c:v>44832.360983796294</c:v>
                      </c:pt>
                      <c:pt idx="34086">
                        <c:v>44832.360995370371</c:v>
                      </c:pt>
                      <c:pt idx="34087">
                        <c:v>44832.361006944448</c:v>
                      </c:pt>
                      <c:pt idx="34088">
                        <c:v>44832.361018518517</c:v>
                      </c:pt>
                      <c:pt idx="34089">
                        <c:v>44832.361030092594</c:v>
                      </c:pt>
                      <c:pt idx="34090">
                        <c:v>44832.361041666663</c:v>
                      </c:pt>
                      <c:pt idx="34091">
                        <c:v>44832.36105324074</c:v>
                      </c:pt>
                      <c:pt idx="34092">
                        <c:v>44832.361064814817</c:v>
                      </c:pt>
                      <c:pt idx="34093">
                        <c:v>44832.361076388886</c:v>
                      </c:pt>
                      <c:pt idx="34094">
                        <c:v>44832.361087962963</c:v>
                      </c:pt>
                      <c:pt idx="34095">
                        <c:v>44832.36109953704</c:v>
                      </c:pt>
                      <c:pt idx="34096">
                        <c:v>44832.361111111109</c:v>
                      </c:pt>
                      <c:pt idx="34097">
                        <c:v>44832.361122685186</c:v>
                      </c:pt>
                      <c:pt idx="34098">
                        <c:v>44832.361134259256</c:v>
                      </c:pt>
                      <c:pt idx="34099">
                        <c:v>44832.361145833333</c:v>
                      </c:pt>
                      <c:pt idx="34100">
                        <c:v>44832.361157407409</c:v>
                      </c:pt>
                      <c:pt idx="34101">
                        <c:v>44832.361168981479</c:v>
                      </c:pt>
                      <c:pt idx="34102">
                        <c:v>44832.361180555556</c:v>
                      </c:pt>
                      <c:pt idx="34103">
                        <c:v>44832.361192129632</c:v>
                      </c:pt>
                      <c:pt idx="34104">
                        <c:v>44832.361203703702</c:v>
                      </c:pt>
                      <c:pt idx="34105">
                        <c:v>44832.361215277779</c:v>
                      </c:pt>
                      <c:pt idx="34106">
                        <c:v>44832.361226851855</c:v>
                      </c:pt>
                      <c:pt idx="34107">
                        <c:v>44832.361238425925</c:v>
                      </c:pt>
                      <c:pt idx="34108">
                        <c:v>44832.361250000002</c:v>
                      </c:pt>
                      <c:pt idx="34109">
                        <c:v>44832.361261574071</c:v>
                      </c:pt>
                      <c:pt idx="34110">
                        <c:v>44832.361273148148</c:v>
                      </c:pt>
                      <c:pt idx="34111">
                        <c:v>44832.361284722225</c:v>
                      </c:pt>
                      <c:pt idx="34112">
                        <c:v>44832.361296296294</c:v>
                      </c:pt>
                      <c:pt idx="34113">
                        <c:v>44832.361307870371</c:v>
                      </c:pt>
                      <c:pt idx="34114">
                        <c:v>44832.361319444448</c:v>
                      </c:pt>
                      <c:pt idx="34115">
                        <c:v>44832.361331018517</c:v>
                      </c:pt>
                      <c:pt idx="34116">
                        <c:v>44832.361342592594</c:v>
                      </c:pt>
                      <c:pt idx="34117">
                        <c:v>44832.36136574074</c:v>
                      </c:pt>
                      <c:pt idx="34118">
                        <c:v>44832.361377314817</c:v>
                      </c:pt>
                      <c:pt idx="34119">
                        <c:v>44832.361388888887</c:v>
                      </c:pt>
                      <c:pt idx="34120">
                        <c:v>44832.361400462964</c:v>
                      </c:pt>
                      <c:pt idx="34121">
                        <c:v>44832.36141203704</c:v>
                      </c:pt>
                      <c:pt idx="34122">
                        <c:v>44832.36142361111</c:v>
                      </c:pt>
                      <c:pt idx="34123">
                        <c:v>44832.361435185187</c:v>
                      </c:pt>
                      <c:pt idx="34124">
                        <c:v>44832.361446759256</c:v>
                      </c:pt>
                      <c:pt idx="34125">
                        <c:v>44832.361458333333</c:v>
                      </c:pt>
                      <c:pt idx="34126">
                        <c:v>44832.36146990741</c:v>
                      </c:pt>
                      <c:pt idx="34127">
                        <c:v>44832.361481481479</c:v>
                      </c:pt>
                      <c:pt idx="34128">
                        <c:v>44832.361493055556</c:v>
                      </c:pt>
                      <c:pt idx="34129">
                        <c:v>44832.361504629633</c:v>
                      </c:pt>
                      <c:pt idx="34130">
                        <c:v>44832.361516203702</c:v>
                      </c:pt>
                      <c:pt idx="34131">
                        <c:v>44832.361527777779</c:v>
                      </c:pt>
                      <c:pt idx="34132">
                        <c:v>44832.361539351848</c:v>
                      </c:pt>
                      <c:pt idx="34133">
                        <c:v>44832.361550925925</c:v>
                      </c:pt>
                      <c:pt idx="34134">
                        <c:v>44832.361562500002</c:v>
                      </c:pt>
                      <c:pt idx="34135">
                        <c:v>44832.361574074072</c:v>
                      </c:pt>
                      <c:pt idx="34136">
                        <c:v>44832.361585648148</c:v>
                      </c:pt>
                      <c:pt idx="34137">
                        <c:v>44832.361597222225</c:v>
                      </c:pt>
                      <c:pt idx="34138">
                        <c:v>44832.361608796295</c:v>
                      </c:pt>
                      <c:pt idx="34139">
                        <c:v>44832.361620370371</c:v>
                      </c:pt>
                      <c:pt idx="34140">
                        <c:v>44832.361631944441</c:v>
                      </c:pt>
                      <c:pt idx="34141">
                        <c:v>44832.361643518518</c:v>
                      </c:pt>
                      <c:pt idx="34142">
                        <c:v>44832.361655092594</c:v>
                      </c:pt>
                      <c:pt idx="34143">
                        <c:v>44832.361666666664</c:v>
                      </c:pt>
                      <c:pt idx="34144">
                        <c:v>44832.361678240741</c:v>
                      </c:pt>
                      <c:pt idx="34145">
                        <c:v>44832.361689814818</c:v>
                      </c:pt>
                      <c:pt idx="34146">
                        <c:v>44832.361701388887</c:v>
                      </c:pt>
                      <c:pt idx="34147">
                        <c:v>44832.361712962964</c:v>
                      </c:pt>
                      <c:pt idx="34148">
                        <c:v>44832.361724537041</c:v>
                      </c:pt>
                      <c:pt idx="34149">
                        <c:v>44832.36173611111</c:v>
                      </c:pt>
                      <c:pt idx="34150">
                        <c:v>44832.361747685187</c:v>
                      </c:pt>
                      <c:pt idx="34151">
                        <c:v>44832.361759259256</c:v>
                      </c:pt>
                      <c:pt idx="34152">
                        <c:v>44832.361770833333</c:v>
                      </c:pt>
                      <c:pt idx="34153">
                        <c:v>44832.36178240741</c:v>
                      </c:pt>
                      <c:pt idx="34154">
                        <c:v>44832.361793981479</c:v>
                      </c:pt>
                      <c:pt idx="34155">
                        <c:v>44832.361805555556</c:v>
                      </c:pt>
                      <c:pt idx="34156">
                        <c:v>44832.361817129633</c:v>
                      </c:pt>
                      <c:pt idx="34157">
                        <c:v>44832.361828703702</c:v>
                      </c:pt>
                      <c:pt idx="34158">
                        <c:v>44832.361840277779</c:v>
                      </c:pt>
                      <c:pt idx="34159">
                        <c:v>44832.361851851849</c:v>
                      </c:pt>
                      <c:pt idx="34160">
                        <c:v>44832.361863425926</c:v>
                      </c:pt>
                      <c:pt idx="34161">
                        <c:v>44832.361875000002</c:v>
                      </c:pt>
                      <c:pt idx="34162">
                        <c:v>44832.361886574072</c:v>
                      </c:pt>
                      <c:pt idx="34163">
                        <c:v>44832.361898148149</c:v>
                      </c:pt>
                      <c:pt idx="34164">
                        <c:v>44832.361909722225</c:v>
                      </c:pt>
                      <c:pt idx="34165">
                        <c:v>44832.361921296295</c:v>
                      </c:pt>
                      <c:pt idx="34166">
                        <c:v>44832.361932870372</c:v>
                      </c:pt>
                      <c:pt idx="34167">
                        <c:v>44832.361944444441</c:v>
                      </c:pt>
                      <c:pt idx="34168">
                        <c:v>44832.361956018518</c:v>
                      </c:pt>
                      <c:pt idx="34169">
                        <c:v>44832.361967592595</c:v>
                      </c:pt>
                      <c:pt idx="34170">
                        <c:v>44832.361979166664</c:v>
                      </c:pt>
                      <c:pt idx="34171">
                        <c:v>44832.361990740741</c:v>
                      </c:pt>
                      <c:pt idx="34172">
                        <c:v>44832.362002314818</c:v>
                      </c:pt>
                      <c:pt idx="34173">
                        <c:v>44832.362013888887</c:v>
                      </c:pt>
                      <c:pt idx="34174">
                        <c:v>44832.362025462964</c:v>
                      </c:pt>
                      <c:pt idx="34175">
                        <c:v>44832.362037037034</c:v>
                      </c:pt>
                      <c:pt idx="34176">
                        <c:v>44832.36204861111</c:v>
                      </c:pt>
                      <c:pt idx="34177">
                        <c:v>44832.362060185187</c:v>
                      </c:pt>
                      <c:pt idx="34178">
                        <c:v>44832.362071759257</c:v>
                      </c:pt>
                      <c:pt idx="34179">
                        <c:v>44832.362083333333</c:v>
                      </c:pt>
                      <c:pt idx="34180">
                        <c:v>44832.36209490741</c:v>
                      </c:pt>
                      <c:pt idx="34181">
                        <c:v>44832.36210648148</c:v>
                      </c:pt>
                      <c:pt idx="34182">
                        <c:v>44832.362118055556</c:v>
                      </c:pt>
                      <c:pt idx="34183">
                        <c:v>44832.362129629626</c:v>
                      </c:pt>
                      <c:pt idx="34184">
                        <c:v>44832.362141203703</c:v>
                      </c:pt>
                      <c:pt idx="34185">
                        <c:v>44832.36215277778</c:v>
                      </c:pt>
                      <c:pt idx="34186">
                        <c:v>44832.362164351849</c:v>
                      </c:pt>
                      <c:pt idx="34187">
                        <c:v>44832.362175925926</c:v>
                      </c:pt>
                      <c:pt idx="34188">
                        <c:v>44832.362187500003</c:v>
                      </c:pt>
                      <c:pt idx="34189">
                        <c:v>44832.362199074072</c:v>
                      </c:pt>
                      <c:pt idx="34190">
                        <c:v>44832.362210648149</c:v>
                      </c:pt>
                      <c:pt idx="34191">
                        <c:v>44832.362222222226</c:v>
                      </c:pt>
                      <c:pt idx="34192">
                        <c:v>44832.362233796295</c:v>
                      </c:pt>
                      <c:pt idx="34193">
                        <c:v>44832.362245370372</c:v>
                      </c:pt>
                      <c:pt idx="34194">
                        <c:v>44832.362256944441</c:v>
                      </c:pt>
                      <c:pt idx="34195">
                        <c:v>44832.362268518518</c:v>
                      </c:pt>
                      <c:pt idx="34196">
                        <c:v>44832.362280092595</c:v>
                      </c:pt>
                      <c:pt idx="34197">
                        <c:v>44832.362291666665</c:v>
                      </c:pt>
                      <c:pt idx="34198">
                        <c:v>44832.362303240741</c:v>
                      </c:pt>
                      <c:pt idx="34199">
                        <c:v>44832.362314814818</c:v>
                      </c:pt>
                      <c:pt idx="34200">
                        <c:v>44832.362326388888</c:v>
                      </c:pt>
                      <c:pt idx="34201">
                        <c:v>44832.362337962964</c:v>
                      </c:pt>
                      <c:pt idx="34202">
                        <c:v>44832.362349537034</c:v>
                      </c:pt>
                      <c:pt idx="34203">
                        <c:v>44832.362361111111</c:v>
                      </c:pt>
                      <c:pt idx="34204">
                        <c:v>44832.362372685187</c:v>
                      </c:pt>
                      <c:pt idx="34205">
                        <c:v>44832.362384259257</c:v>
                      </c:pt>
                      <c:pt idx="34206">
                        <c:v>44832.362395833334</c:v>
                      </c:pt>
                      <c:pt idx="34207">
                        <c:v>44832.362407407411</c:v>
                      </c:pt>
                      <c:pt idx="34208">
                        <c:v>44832.36241898148</c:v>
                      </c:pt>
                      <c:pt idx="34209">
                        <c:v>44832.362430555557</c:v>
                      </c:pt>
                      <c:pt idx="34210">
                        <c:v>44832.362442129626</c:v>
                      </c:pt>
                      <c:pt idx="34211">
                        <c:v>44832.362453703703</c:v>
                      </c:pt>
                      <c:pt idx="34212">
                        <c:v>44832.36246527778</c:v>
                      </c:pt>
                      <c:pt idx="34213">
                        <c:v>44832.362476851849</c:v>
                      </c:pt>
                      <c:pt idx="34214">
                        <c:v>44832.362488425926</c:v>
                      </c:pt>
                      <c:pt idx="34215">
                        <c:v>44832.362500000003</c:v>
                      </c:pt>
                      <c:pt idx="34216">
                        <c:v>44832.362511574072</c:v>
                      </c:pt>
                      <c:pt idx="34217">
                        <c:v>44832.362523148149</c:v>
                      </c:pt>
                      <c:pt idx="34218">
                        <c:v>44832.362534722219</c:v>
                      </c:pt>
                      <c:pt idx="34219">
                        <c:v>44832.362546296295</c:v>
                      </c:pt>
                      <c:pt idx="34220">
                        <c:v>44832.362557870372</c:v>
                      </c:pt>
                      <c:pt idx="34221">
                        <c:v>44832.362569444442</c:v>
                      </c:pt>
                      <c:pt idx="34222">
                        <c:v>44832.362581018519</c:v>
                      </c:pt>
                      <c:pt idx="34223">
                        <c:v>44832.362592592595</c:v>
                      </c:pt>
                      <c:pt idx="34224">
                        <c:v>44832.362604166665</c:v>
                      </c:pt>
                      <c:pt idx="34225">
                        <c:v>44832.362615740742</c:v>
                      </c:pt>
                      <c:pt idx="34226">
                        <c:v>44832.362627314818</c:v>
                      </c:pt>
                      <c:pt idx="34227">
                        <c:v>44832.362638888888</c:v>
                      </c:pt>
                      <c:pt idx="34228">
                        <c:v>44832.362650462965</c:v>
                      </c:pt>
                      <c:pt idx="34229">
                        <c:v>44832.362662037034</c:v>
                      </c:pt>
                      <c:pt idx="34230">
                        <c:v>44832.362673611111</c:v>
                      </c:pt>
                      <c:pt idx="34231">
                        <c:v>44832.362685185188</c:v>
                      </c:pt>
                      <c:pt idx="34232">
                        <c:v>44832.362696759257</c:v>
                      </c:pt>
                      <c:pt idx="34233">
                        <c:v>44832.362708333334</c:v>
                      </c:pt>
                      <c:pt idx="34234">
                        <c:v>44832.362719907411</c:v>
                      </c:pt>
                      <c:pt idx="34235">
                        <c:v>44832.36273148148</c:v>
                      </c:pt>
                      <c:pt idx="34236">
                        <c:v>44832.362743055557</c:v>
                      </c:pt>
                      <c:pt idx="34237">
                        <c:v>44832.362754629627</c:v>
                      </c:pt>
                      <c:pt idx="34238">
                        <c:v>44832.362766203703</c:v>
                      </c:pt>
                      <c:pt idx="34239">
                        <c:v>44832.36277777778</c:v>
                      </c:pt>
                      <c:pt idx="34240">
                        <c:v>44832.36278935185</c:v>
                      </c:pt>
                      <c:pt idx="34241">
                        <c:v>44832.362800925926</c:v>
                      </c:pt>
                      <c:pt idx="34242">
                        <c:v>44832.362812500003</c:v>
                      </c:pt>
                      <c:pt idx="34243">
                        <c:v>44832.362824074073</c:v>
                      </c:pt>
                      <c:pt idx="34244">
                        <c:v>44832.362835648149</c:v>
                      </c:pt>
                      <c:pt idx="34245">
                        <c:v>44832.362847222219</c:v>
                      </c:pt>
                      <c:pt idx="34246">
                        <c:v>44832.362858796296</c:v>
                      </c:pt>
                      <c:pt idx="34247">
                        <c:v>44832.362870370373</c:v>
                      </c:pt>
                      <c:pt idx="34248">
                        <c:v>44832.362881944442</c:v>
                      </c:pt>
                      <c:pt idx="34249">
                        <c:v>44832.362893518519</c:v>
                      </c:pt>
                      <c:pt idx="34250">
                        <c:v>44832.362905092596</c:v>
                      </c:pt>
                      <c:pt idx="34251">
                        <c:v>44832.362916666665</c:v>
                      </c:pt>
                      <c:pt idx="34252">
                        <c:v>44832.362928240742</c:v>
                      </c:pt>
                      <c:pt idx="34253">
                        <c:v>44832.362939814811</c:v>
                      </c:pt>
                      <c:pt idx="34254">
                        <c:v>44832.362962962965</c:v>
                      </c:pt>
                      <c:pt idx="34255">
                        <c:v>44832.362974537034</c:v>
                      </c:pt>
                      <c:pt idx="34256">
                        <c:v>44832.362986111111</c:v>
                      </c:pt>
                      <c:pt idx="34257">
                        <c:v>44832.362997685188</c:v>
                      </c:pt>
                      <c:pt idx="34258">
                        <c:v>44832.363009259258</c:v>
                      </c:pt>
                      <c:pt idx="34259">
                        <c:v>44832.363020833334</c:v>
                      </c:pt>
                      <c:pt idx="34260">
                        <c:v>44832.363032407404</c:v>
                      </c:pt>
                      <c:pt idx="34261">
                        <c:v>44832.363043981481</c:v>
                      </c:pt>
                      <c:pt idx="34262">
                        <c:v>44832.363055555557</c:v>
                      </c:pt>
                      <c:pt idx="34263">
                        <c:v>44832.363067129627</c:v>
                      </c:pt>
                      <c:pt idx="34264">
                        <c:v>44832.363078703704</c:v>
                      </c:pt>
                      <c:pt idx="34265">
                        <c:v>44832.36309027778</c:v>
                      </c:pt>
                      <c:pt idx="34266">
                        <c:v>44832.36310185185</c:v>
                      </c:pt>
                      <c:pt idx="34267">
                        <c:v>44832.363113425927</c:v>
                      </c:pt>
                      <c:pt idx="34268">
                        <c:v>44832.363125000003</c:v>
                      </c:pt>
                      <c:pt idx="34269">
                        <c:v>44832.363136574073</c:v>
                      </c:pt>
                      <c:pt idx="34270">
                        <c:v>44832.36314814815</c:v>
                      </c:pt>
                      <c:pt idx="34271">
                        <c:v>44832.363159722219</c:v>
                      </c:pt>
                      <c:pt idx="34272">
                        <c:v>44832.363171296296</c:v>
                      </c:pt>
                      <c:pt idx="34273">
                        <c:v>44832.363182870373</c:v>
                      </c:pt>
                      <c:pt idx="34274">
                        <c:v>44832.363194444442</c:v>
                      </c:pt>
                      <c:pt idx="34275">
                        <c:v>44832.363206018519</c:v>
                      </c:pt>
                      <c:pt idx="34276">
                        <c:v>44832.363217592596</c:v>
                      </c:pt>
                      <c:pt idx="34277">
                        <c:v>44832.363229166665</c:v>
                      </c:pt>
                      <c:pt idx="34278">
                        <c:v>44832.363240740742</c:v>
                      </c:pt>
                      <c:pt idx="34279">
                        <c:v>44832.363252314812</c:v>
                      </c:pt>
                      <c:pt idx="34280">
                        <c:v>44832.363263888888</c:v>
                      </c:pt>
                      <c:pt idx="34281">
                        <c:v>44832.363275462965</c:v>
                      </c:pt>
                      <c:pt idx="34282">
                        <c:v>44832.363287037035</c:v>
                      </c:pt>
                      <c:pt idx="34283">
                        <c:v>44832.363298611112</c:v>
                      </c:pt>
                      <c:pt idx="34284">
                        <c:v>44832.363310185188</c:v>
                      </c:pt>
                      <c:pt idx="34285">
                        <c:v>44832.363321759258</c:v>
                      </c:pt>
                      <c:pt idx="34286">
                        <c:v>44832.363333333335</c:v>
                      </c:pt>
                      <c:pt idx="34287">
                        <c:v>44832.363344907404</c:v>
                      </c:pt>
                      <c:pt idx="34288">
                        <c:v>44832.363356481481</c:v>
                      </c:pt>
                      <c:pt idx="34289">
                        <c:v>44832.363368055558</c:v>
                      </c:pt>
                      <c:pt idx="34290">
                        <c:v>44832.363379629627</c:v>
                      </c:pt>
                      <c:pt idx="34291">
                        <c:v>44832.363391203704</c:v>
                      </c:pt>
                      <c:pt idx="34292">
                        <c:v>44832.363402777781</c:v>
                      </c:pt>
                      <c:pt idx="34293">
                        <c:v>44832.36341435185</c:v>
                      </c:pt>
                      <c:pt idx="34294">
                        <c:v>44832.363425925927</c:v>
                      </c:pt>
                      <c:pt idx="34295">
                        <c:v>44832.363437499997</c:v>
                      </c:pt>
                      <c:pt idx="34296">
                        <c:v>44832.363449074073</c:v>
                      </c:pt>
                      <c:pt idx="34297">
                        <c:v>44832.36346064815</c:v>
                      </c:pt>
                      <c:pt idx="34298">
                        <c:v>44832.36347222222</c:v>
                      </c:pt>
                      <c:pt idx="34299">
                        <c:v>44832.363483796296</c:v>
                      </c:pt>
                      <c:pt idx="34300">
                        <c:v>44832.363495370373</c:v>
                      </c:pt>
                      <c:pt idx="34301">
                        <c:v>44832.363506944443</c:v>
                      </c:pt>
                      <c:pt idx="34302">
                        <c:v>44832.363518518519</c:v>
                      </c:pt>
                      <c:pt idx="34303">
                        <c:v>44832.363530092596</c:v>
                      </c:pt>
                      <c:pt idx="34304">
                        <c:v>44832.363541666666</c:v>
                      </c:pt>
                      <c:pt idx="34305">
                        <c:v>44832.363553240742</c:v>
                      </c:pt>
                      <c:pt idx="34306">
                        <c:v>44832.363564814812</c:v>
                      </c:pt>
                      <c:pt idx="34307">
                        <c:v>44832.363576388889</c:v>
                      </c:pt>
                      <c:pt idx="34308">
                        <c:v>44832.363587962966</c:v>
                      </c:pt>
                      <c:pt idx="34309">
                        <c:v>44832.363599537035</c:v>
                      </c:pt>
                      <c:pt idx="34310">
                        <c:v>44832.363611111112</c:v>
                      </c:pt>
                      <c:pt idx="34311">
                        <c:v>44832.363622685189</c:v>
                      </c:pt>
                      <c:pt idx="34312">
                        <c:v>44832.363634259258</c:v>
                      </c:pt>
                      <c:pt idx="34313">
                        <c:v>44832.363645833335</c:v>
                      </c:pt>
                      <c:pt idx="34314">
                        <c:v>44832.363657407404</c:v>
                      </c:pt>
                      <c:pt idx="34315">
                        <c:v>44832.363668981481</c:v>
                      </c:pt>
                      <c:pt idx="34316">
                        <c:v>44832.363680555558</c:v>
                      </c:pt>
                      <c:pt idx="34317">
                        <c:v>44832.363692129627</c:v>
                      </c:pt>
                      <c:pt idx="34318">
                        <c:v>44832.363703703704</c:v>
                      </c:pt>
                      <c:pt idx="34319">
                        <c:v>44832.363715277781</c:v>
                      </c:pt>
                      <c:pt idx="34320">
                        <c:v>44832.363726851851</c:v>
                      </c:pt>
                      <c:pt idx="34321">
                        <c:v>44832.363738425927</c:v>
                      </c:pt>
                      <c:pt idx="34322">
                        <c:v>44832.363749999997</c:v>
                      </c:pt>
                      <c:pt idx="34323">
                        <c:v>44832.363761574074</c:v>
                      </c:pt>
                      <c:pt idx="34324">
                        <c:v>44832.36377314815</c:v>
                      </c:pt>
                      <c:pt idx="34325">
                        <c:v>44832.36378472222</c:v>
                      </c:pt>
                      <c:pt idx="34326">
                        <c:v>44832.363796296297</c:v>
                      </c:pt>
                      <c:pt idx="34327">
                        <c:v>44832.363807870373</c:v>
                      </c:pt>
                      <c:pt idx="34328">
                        <c:v>44832.363819444443</c:v>
                      </c:pt>
                      <c:pt idx="34329">
                        <c:v>44832.36383101852</c:v>
                      </c:pt>
                      <c:pt idx="34330">
                        <c:v>44832.363842592589</c:v>
                      </c:pt>
                      <c:pt idx="34331">
                        <c:v>44832.363854166666</c:v>
                      </c:pt>
                      <c:pt idx="34332">
                        <c:v>44832.363865740743</c:v>
                      </c:pt>
                      <c:pt idx="34333">
                        <c:v>44832.363877314812</c:v>
                      </c:pt>
                      <c:pt idx="34334">
                        <c:v>44832.363888888889</c:v>
                      </c:pt>
                      <c:pt idx="34335">
                        <c:v>44832.363900462966</c:v>
                      </c:pt>
                      <c:pt idx="34336">
                        <c:v>44832.363912037035</c:v>
                      </c:pt>
                      <c:pt idx="34337">
                        <c:v>44832.363923611112</c:v>
                      </c:pt>
                      <c:pt idx="34338">
                        <c:v>44832.363935185182</c:v>
                      </c:pt>
                      <c:pt idx="34339">
                        <c:v>44832.363946759258</c:v>
                      </c:pt>
                      <c:pt idx="34340">
                        <c:v>44832.363958333335</c:v>
                      </c:pt>
                      <c:pt idx="34341">
                        <c:v>44832.363969907405</c:v>
                      </c:pt>
                      <c:pt idx="34342">
                        <c:v>44832.363981481481</c:v>
                      </c:pt>
                      <c:pt idx="34343">
                        <c:v>44832.363993055558</c:v>
                      </c:pt>
                      <c:pt idx="34344">
                        <c:v>44832.364004629628</c:v>
                      </c:pt>
                      <c:pt idx="34345">
                        <c:v>44832.364016203705</c:v>
                      </c:pt>
                      <c:pt idx="34346">
                        <c:v>44832.364027777781</c:v>
                      </c:pt>
                      <c:pt idx="34347">
                        <c:v>44832.364039351851</c:v>
                      </c:pt>
                      <c:pt idx="34348">
                        <c:v>44832.364050925928</c:v>
                      </c:pt>
                      <c:pt idx="34349">
                        <c:v>44832.364062499997</c:v>
                      </c:pt>
                      <c:pt idx="34350">
                        <c:v>44832.364074074074</c:v>
                      </c:pt>
                      <c:pt idx="34351">
                        <c:v>44832.364085648151</c:v>
                      </c:pt>
                      <c:pt idx="34352">
                        <c:v>44832.36409722222</c:v>
                      </c:pt>
                      <c:pt idx="34353">
                        <c:v>44832.364108796297</c:v>
                      </c:pt>
                      <c:pt idx="34354">
                        <c:v>44832.364120370374</c:v>
                      </c:pt>
                      <c:pt idx="34355">
                        <c:v>44832.364131944443</c:v>
                      </c:pt>
                      <c:pt idx="34356">
                        <c:v>44832.36414351852</c:v>
                      </c:pt>
                      <c:pt idx="34357">
                        <c:v>44832.364155092589</c:v>
                      </c:pt>
                      <c:pt idx="34358">
                        <c:v>44832.364166666666</c:v>
                      </c:pt>
                      <c:pt idx="34359">
                        <c:v>44832.364178240743</c:v>
                      </c:pt>
                      <c:pt idx="34360">
                        <c:v>44832.364189814813</c:v>
                      </c:pt>
                      <c:pt idx="34361">
                        <c:v>44832.364201388889</c:v>
                      </c:pt>
                      <c:pt idx="34362">
                        <c:v>44832.364212962966</c:v>
                      </c:pt>
                      <c:pt idx="34363">
                        <c:v>44832.364224537036</c:v>
                      </c:pt>
                      <c:pt idx="34364">
                        <c:v>44832.364236111112</c:v>
                      </c:pt>
                      <c:pt idx="34365">
                        <c:v>44832.364247685182</c:v>
                      </c:pt>
                      <c:pt idx="34366">
                        <c:v>44832.364259259259</c:v>
                      </c:pt>
                      <c:pt idx="34367">
                        <c:v>44832.364270833335</c:v>
                      </c:pt>
                      <c:pt idx="34368">
                        <c:v>44832.364282407405</c:v>
                      </c:pt>
                      <c:pt idx="34369">
                        <c:v>44832.364293981482</c:v>
                      </c:pt>
                      <c:pt idx="34370">
                        <c:v>44832.364305555559</c:v>
                      </c:pt>
                      <c:pt idx="34371">
                        <c:v>44832.364317129628</c:v>
                      </c:pt>
                      <c:pt idx="34372">
                        <c:v>44832.364328703705</c:v>
                      </c:pt>
                      <c:pt idx="34373">
                        <c:v>44832.364340277774</c:v>
                      </c:pt>
                      <c:pt idx="34374">
                        <c:v>44832.364351851851</c:v>
                      </c:pt>
                      <c:pt idx="34375">
                        <c:v>44832.364363425928</c:v>
                      </c:pt>
                      <c:pt idx="34376">
                        <c:v>44832.364374999997</c:v>
                      </c:pt>
                      <c:pt idx="34377">
                        <c:v>44832.364386574074</c:v>
                      </c:pt>
                      <c:pt idx="34378">
                        <c:v>44832.364398148151</c:v>
                      </c:pt>
                      <c:pt idx="34379">
                        <c:v>44832.36440972222</c:v>
                      </c:pt>
                      <c:pt idx="34380">
                        <c:v>44832.364421296297</c:v>
                      </c:pt>
                      <c:pt idx="34381">
                        <c:v>44832.364432870374</c:v>
                      </c:pt>
                      <c:pt idx="34382">
                        <c:v>44832.364444444444</c:v>
                      </c:pt>
                      <c:pt idx="34383">
                        <c:v>44832.36445601852</c:v>
                      </c:pt>
                      <c:pt idx="34384">
                        <c:v>44832.36446759259</c:v>
                      </c:pt>
                      <c:pt idx="34385">
                        <c:v>44832.364479166667</c:v>
                      </c:pt>
                      <c:pt idx="34386">
                        <c:v>44832.364490740743</c:v>
                      </c:pt>
                      <c:pt idx="34387">
                        <c:v>44832.364502314813</c:v>
                      </c:pt>
                      <c:pt idx="34388">
                        <c:v>44832.36451388889</c:v>
                      </c:pt>
                      <c:pt idx="34389">
                        <c:v>44832.364525462966</c:v>
                      </c:pt>
                      <c:pt idx="34390">
                        <c:v>44832.364537037036</c:v>
                      </c:pt>
                      <c:pt idx="34391">
                        <c:v>44832.364548611113</c:v>
                      </c:pt>
                      <c:pt idx="34392">
                        <c:v>44832.364560185182</c:v>
                      </c:pt>
                      <c:pt idx="34393">
                        <c:v>44832.364571759259</c:v>
                      </c:pt>
                      <c:pt idx="34394">
                        <c:v>44832.364583333336</c:v>
                      </c:pt>
                      <c:pt idx="34395">
                        <c:v>44832.364594907405</c:v>
                      </c:pt>
                      <c:pt idx="34396">
                        <c:v>44832.364606481482</c:v>
                      </c:pt>
                      <c:pt idx="34397">
                        <c:v>44832.364618055559</c:v>
                      </c:pt>
                      <c:pt idx="34398">
                        <c:v>44832.364629629628</c:v>
                      </c:pt>
                      <c:pt idx="34399">
                        <c:v>44832.364641203705</c:v>
                      </c:pt>
                      <c:pt idx="34400">
                        <c:v>44832.364652777775</c:v>
                      </c:pt>
                      <c:pt idx="34401">
                        <c:v>44832.364664351851</c:v>
                      </c:pt>
                      <c:pt idx="34402">
                        <c:v>44832.364675925928</c:v>
                      </c:pt>
                      <c:pt idx="34403">
                        <c:v>44832.364687499998</c:v>
                      </c:pt>
                      <c:pt idx="34404">
                        <c:v>44832.364699074074</c:v>
                      </c:pt>
                      <c:pt idx="34405">
                        <c:v>44832.364710648151</c:v>
                      </c:pt>
                      <c:pt idx="34406">
                        <c:v>44832.364722222221</c:v>
                      </c:pt>
                      <c:pt idx="34407">
                        <c:v>44832.364733796298</c:v>
                      </c:pt>
                      <c:pt idx="34408">
                        <c:v>44832.364756944444</c:v>
                      </c:pt>
                      <c:pt idx="34409">
                        <c:v>44832.364768518521</c:v>
                      </c:pt>
                      <c:pt idx="34410">
                        <c:v>44832.36478009259</c:v>
                      </c:pt>
                      <c:pt idx="34411">
                        <c:v>44832.364791666667</c:v>
                      </c:pt>
                      <c:pt idx="34412">
                        <c:v>44832.364803240744</c:v>
                      </c:pt>
                      <c:pt idx="34413">
                        <c:v>44832.364814814813</c:v>
                      </c:pt>
                      <c:pt idx="34414">
                        <c:v>44832.36482638889</c:v>
                      </c:pt>
                      <c:pt idx="34415">
                        <c:v>44832.364837962959</c:v>
                      </c:pt>
                      <c:pt idx="34416">
                        <c:v>44832.364849537036</c:v>
                      </c:pt>
                      <c:pt idx="34417">
                        <c:v>44832.364861111113</c:v>
                      </c:pt>
                      <c:pt idx="34418">
                        <c:v>44832.364872685182</c:v>
                      </c:pt>
                      <c:pt idx="34419">
                        <c:v>44832.364884259259</c:v>
                      </c:pt>
                      <c:pt idx="34420">
                        <c:v>44832.364895833336</c:v>
                      </c:pt>
                      <c:pt idx="34421">
                        <c:v>44832.364907407406</c:v>
                      </c:pt>
                      <c:pt idx="34422">
                        <c:v>44832.364918981482</c:v>
                      </c:pt>
                      <c:pt idx="34423">
                        <c:v>44832.364930555559</c:v>
                      </c:pt>
                      <c:pt idx="34424">
                        <c:v>44832.364942129629</c:v>
                      </c:pt>
                      <c:pt idx="34425">
                        <c:v>44832.364953703705</c:v>
                      </c:pt>
                      <c:pt idx="34426">
                        <c:v>44832.364965277775</c:v>
                      </c:pt>
                      <c:pt idx="34427">
                        <c:v>44832.364976851852</c:v>
                      </c:pt>
                      <c:pt idx="34428">
                        <c:v>44832.364988425928</c:v>
                      </c:pt>
                      <c:pt idx="34429">
                        <c:v>44832.364999999998</c:v>
                      </c:pt>
                      <c:pt idx="34430">
                        <c:v>44832.365011574075</c:v>
                      </c:pt>
                      <c:pt idx="34431">
                        <c:v>44832.365023148152</c:v>
                      </c:pt>
                      <c:pt idx="34432">
                        <c:v>44832.365034722221</c:v>
                      </c:pt>
                      <c:pt idx="34433">
                        <c:v>44832.365046296298</c:v>
                      </c:pt>
                      <c:pt idx="34434">
                        <c:v>44832.365057870367</c:v>
                      </c:pt>
                      <c:pt idx="34435">
                        <c:v>44832.365069444444</c:v>
                      </c:pt>
                      <c:pt idx="34436">
                        <c:v>44832.365081018521</c:v>
                      </c:pt>
                      <c:pt idx="34437">
                        <c:v>44832.36509259259</c:v>
                      </c:pt>
                      <c:pt idx="34438">
                        <c:v>44832.365104166667</c:v>
                      </c:pt>
                      <c:pt idx="34439">
                        <c:v>44832.365115740744</c:v>
                      </c:pt>
                      <c:pt idx="34440">
                        <c:v>44832.365127314813</c:v>
                      </c:pt>
                      <c:pt idx="34441">
                        <c:v>44832.36513888889</c:v>
                      </c:pt>
                      <c:pt idx="34442">
                        <c:v>44832.36515046296</c:v>
                      </c:pt>
                      <c:pt idx="34443">
                        <c:v>44832.365162037036</c:v>
                      </c:pt>
                      <c:pt idx="34444">
                        <c:v>44832.365173611113</c:v>
                      </c:pt>
                      <c:pt idx="34445">
                        <c:v>44832.365185185183</c:v>
                      </c:pt>
                      <c:pt idx="34446">
                        <c:v>44832.36519675926</c:v>
                      </c:pt>
                      <c:pt idx="34447">
                        <c:v>44832.365208333336</c:v>
                      </c:pt>
                      <c:pt idx="34448">
                        <c:v>44832.365219907406</c:v>
                      </c:pt>
                      <c:pt idx="34449">
                        <c:v>44832.365231481483</c:v>
                      </c:pt>
                      <c:pt idx="34450">
                        <c:v>44832.365243055552</c:v>
                      </c:pt>
                      <c:pt idx="34451">
                        <c:v>44832.365254629629</c:v>
                      </c:pt>
                      <c:pt idx="34452">
                        <c:v>44832.365266203706</c:v>
                      </c:pt>
                      <c:pt idx="34453">
                        <c:v>44832.365277777775</c:v>
                      </c:pt>
                      <c:pt idx="34454">
                        <c:v>44832.365289351852</c:v>
                      </c:pt>
                      <c:pt idx="34455">
                        <c:v>44832.365300925929</c:v>
                      </c:pt>
                      <c:pt idx="34456">
                        <c:v>44832.365312499998</c:v>
                      </c:pt>
                      <c:pt idx="34457">
                        <c:v>44832.365324074075</c:v>
                      </c:pt>
                      <c:pt idx="34458">
                        <c:v>44832.365335648145</c:v>
                      </c:pt>
                      <c:pt idx="34459">
                        <c:v>44832.365347222221</c:v>
                      </c:pt>
                      <c:pt idx="34460">
                        <c:v>44832.365358796298</c:v>
                      </c:pt>
                      <c:pt idx="34461">
                        <c:v>44832.365370370368</c:v>
                      </c:pt>
                      <c:pt idx="34462">
                        <c:v>44832.365381944444</c:v>
                      </c:pt>
                      <c:pt idx="34463">
                        <c:v>44832.365393518521</c:v>
                      </c:pt>
                      <c:pt idx="34464">
                        <c:v>44832.365405092591</c:v>
                      </c:pt>
                      <c:pt idx="34465">
                        <c:v>44832.365416666667</c:v>
                      </c:pt>
                      <c:pt idx="34466">
                        <c:v>44832.365428240744</c:v>
                      </c:pt>
                      <c:pt idx="34467">
                        <c:v>44832.365439814814</c:v>
                      </c:pt>
                      <c:pt idx="34468">
                        <c:v>44832.365451388891</c:v>
                      </c:pt>
                      <c:pt idx="34469">
                        <c:v>44832.36546296296</c:v>
                      </c:pt>
                      <c:pt idx="34470">
                        <c:v>44832.365474537037</c:v>
                      </c:pt>
                      <c:pt idx="34471">
                        <c:v>44832.365486111114</c:v>
                      </c:pt>
                      <c:pt idx="34472">
                        <c:v>44832.365497685183</c:v>
                      </c:pt>
                      <c:pt idx="34473">
                        <c:v>44832.36550925926</c:v>
                      </c:pt>
                      <c:pt idx="34474">
                        <c:v>44832.365520833337</c:v>
                      </c:pt>
                      <c:pt idx="34475">
                        <c:v>44832.365532407406</c:v>
                      </c:pt>
                      <c:pt idx="34476">
                        <c:v>44832.365543981483</c:v>
                      </c:pt>
                      <c:pt idx="34477">
                        <c:v>44832.365555555552</c:v>
                      </c:pt>
                      <c:pt idx="34478">
                        <c:v>44832.365567129629</c:v>
                      </c:pt>
                      <c:pt idx="34479">
                        <c:v>44832.365578703706</c:v>
                      </c:pt>
                      <c:pt idx="34480">
                        <c:v>44832.365590277775</c:v>
                      </c:pt>
                      <c:pt idx="34481">
                        <c:v>44832.365601851852</c:v>
                      </c:pt>
                      <c:pt idx="34482">
                        <c:v>44832.365613425929</c:v>
                      </c:pt>
                      <c:pt idx="34483">
                        <c:v>44832.365624999999</c:v>
                      </c:pt>
                      <c:pt idx="34484">
                        <c:v>44832.365636574075</c:v>
                      </c:pt>
                      <c:pt idx="34485">
                        <c:v>44832.365648148145</c:v>
                      </c:pt>
                      <c:pt idx="34486">
                        <c:v>44832.365659722222</c:v>
                      </c:pt>
                      <c:pt idx="34487">
                        <c:v>44832.365671296298</c:v>
                      </c:pt>
                      <c:pt idx="34488">
                        <c:v>44832.365682870368</c:v>
                      </c:pt>
                      <c:pt idx="34489">
                        <c:v>44832.365694444445</c:v>
                      </c:pt>
                      <c:pt idx="34490">
                        <c:v>44832.365706018521</c:v>
                      </c:pt>
                      <c:pt idx="34491">
                        <c:v>44832.365717592591</c:v>
                      </c:pt>
                      <c:pt idx="34492">
                        <c:v>44832.365729166668</c:v>
                      </c:pt>
                      <c:pt idx="34493">
                        <c:v>44832.365740740737</c:v>
                      </c:pt>
                      <c:pt idx="34494">
                        <c:v>44832.365752314814</c:v>
                      </c:pt>
                      <c:pt idx="34495">
                        <c:v>44832.365763888891</c:v>
                      </c:pt>
                      <c:pt idx="34496">
                        <c:v>44832.36577546296</c:v>
                      </c:pt>
                      <c:pt idx="34497">
                        <c:v>44832.365787037037</c:v>
                      </c:pt>
                      <c:pt idx="34498">
                        <c:v>44832.365798611114</c:v>
                      </c:pt>
                      <c:pt idx="34499">
                        <c:v>44832.365810185183</c:v>
                      </c:pt>
                      <c:pt idx="34500">
                        <c:v>44832.36582175926</c:v>
                      </c:pt>
                      <c:pt idx="34501">
                        <c:v>44832.365833333337</c:v>
                      </c:pt>
                      <c:pt idx="34502">
                        <c:v>44832.365844907406</c:v>
                      </c:pt>
                      <c:pt idx="34503">
                        <c:v>44832.365856481483</c:v>
                      </c:pt>
                      <c:pt idx="34504">
                        <c:v>44832.365868055553</c:v>
                      </c:pt>
                      <c:pt idx="34505">
                        <c:v>44832.365879629629</c:v>
                      </c:pt>
                      <c:pt idx="34506">
                        <c:v>44832.365891203706</c:v>
                      </c:pt>
                      <c:pt idx="34507">
                        <c:v>44832.365902777776</c:v>
                      </c:pt>
                      <c:pt idx="34508">
                        <c:v>44832.365914351853</c:v>
                      </c:pt>
                      <c:pt idx="34509">
                        <c:v>44832.365925925929</c:v>
                      </c:pt>
                      <c:pt idx="34510">
                        <c:v>44832.365937499999</c:v>
                      </c:pt>
                      <c:pt idx="34511">
                        <c:v>44832.365949074076</c:v>
                      </c:pt>
                      <c:pt idx="34512">
                        <c:v>44832.365960648145</c:v>
                      </c:pt>
                      <c:pt idx="34513">
                        <c:v>44832.365972222222</c:v>
                      </c:pt>
                      <c:pt idx="34514">
                        <c:v>44832.365983796299</c:v>
                      </c:pt>
                      <c:pt idx="34515">
                        <c:v>44832.365995370368</c:v>
                      </c:pt>
                      <c:pt idx="34516">
                        <c:v>44832.366006944445</c:v>
                      </c:pt>
                      <c:pt idx="34517">
                        <c:v>44832.366018518522</c:v>
                      </c:pt>
                      <c:pt idx="34518">
                        <c:v>44832.366030092591</c:v>
                      </c:pt>
                      <c:pt idx="34519">
                        <c:v>44832.366041666668</c:v>
                      </c:pt>
                      <c:pt idx="34520">
                        <c:v>44832.366053240738</c:v>
                      </c:pt>
                      <c:pt idx="34521">
                        <c:v>44832.366064814814</c:v>
                      </c:pt>
                      <c:pt idx="34522">
                        <c:v>44832.366076388891</c:v>
                      </c:pt>
                      <c:pt idx="34523">
                        <c:v>44832.366087962961</c:v>
                      </c:pt>
                      <c:pt idx="34524">
                        <c:v>44832.366099537037</c:v>
                      </c:pt>
                      <c:pt idx="34525">
                        <c:v>44832.366111111114</c:v>
                      </c:pt>
                      <c:pt idx="34526">
                        <c:v>44832.366122685184</c:v>
                      </c:pt>
                      <c:pt idx="34527">
                        <c:v>44832.36613425926</c:v>
                      </c:pt>
                      <c:pt idx="34528">
                        <c:v>44832.36614583333</c:v>
                      </c:pt>
                      <c:pt idx="34529">
                        <c:v>44832.366157407407</c:v>
                      </c:pt>
                      <c:pt idx="34530">
                        <c:v>44832.366168981483</c:v>
                      </c:pt>
                      <c:pt idx="34531">
                        <c:v>44832.366180555553</c:v>
                      </c:pt>
                      <c:pt idx="34532">
                        <c:v>44832.36619212963</c:v>
                      </c:pt>
                      <c:pt idx="34533">
                        <c:v>44832.366203703707</c:v>
                      </c:pt>
                      <c:pt idx="34534">
                        <c:v>44832.366215277776</c:v>
                      </c:pt>
                      <c:pt idx="34535">
                        <c:v>44832.366226851853</c:v>
                      </c:pt>
                      <c:pt idx="34536">
                        <c:v>44832.366238425922</c:v>
                      </c:pt>
                      <c:pt idx="34537">
                        <c:v>44832.366249999999</c:v>
                      </c:pt>
                      <c:pt idx="34538">
                        <c:v>44832.366261574076</c:v>
                      </c:pt>
                      <c:pt idx="34539">
                        <c:v>44832.366273148145</c:v>
                      </c:pt>
                      <c:pt idx="34540">
                        <c:v>44832.366284722222</c:v>
                      </c:pt>
                      <c:pt idx="34541">
                        <c:v>44832.366296296299</c:v>
                      </c:pt>
                      <c:pt idx="34542">
                        <c:v>44832.366307870368</c:v>
                      </c:pt>
                      <c:pt idx="34543">
                        <c:v>44832.366319444445</c:v>
                      </c:pt>
                      <c:pt idx="34544">
                        <c:v>44832.366331018522</c:v>
                      </c:pt>
                      <c:pt idx="34545">
                        <c:v>44832.366354166668</c:v>
                      </c:pt>
                      <c:pt idx="34546">
                        <c:v>44832.366365740738</c:v>
                      </c:pt>
                      <c:pt idx="34547">
                        <c:v>44832.366377314815</c:v>
                      </c:pt>
                      <c:pt idx="34548">
                        <c:v>44832.366388888891</c:v>
                      </c:pt>
                      <c:pt idx="34549">
                        <c:v>44832.366400462961</c:v>
                      </c:pt>
                      <c:pt idx="34550">
                        <c:v>44832.366412037038</c:v>
                      </c:pt>
                      <c:pt idx="34551">
                        <c:v>44832.366423611114</c:v>
                      </c:pt>
                      <c:pt idx="34552">
                        <c:v>44832.366435185184</c:v>
                      </c:pt>
                      <c:pt idx="34553">
                        <c:v>44832.366446759261</c:v>
                      </c:pt>
                      <c:pt idx="34554">
                        <c:v>44832.36645833333</c:v>
                      </c:pt>
                      <c:pt idx="34555">
                        <c:v>44832.366469907407</c:v>
                      </c:pt>
                      <c:pt idx="34556">
                        <c:v>44832.366481481484</c:v>
                      </c:pt>
                      <c:pt idx="34557">
                        <c:v>44832.366493055553</c:v>
                      </c:pt>
                      <c:pt idx="34558">
                        <c:v>44832.36650462963</c:v>
                      </c:pt>
                      <c:pt idx="34559">
                        <c:v>44832.366516203707</c:v>
                      </c:pt>
                      <c:pt idx="34560">
                        <c:v>44832.366527777776</c:v>
                      </c:pt>
                      <c:pt idx="34561">
                        <c:v>44832.366539351853</c:v>
                      </c:pt>
                      <c:pt idx="34562">
                        <c:v>44832.366550925923</c:v>
                      </c:pt>
                      <c:pt idx="34563">
                        <c:v>44832.366562499999</c:v>
                      </c:pt>
                      <c:pt idx="34564">
                        <c:v>44832.366574074076</c:v>
                      </c:pt>
                      <c:pt idx="34565">
                        <c:v>44832.366585648146</c:v>
                      </c:pt>
                      <c:pt idx="34566">
                        <c:v>44832.366597222222</c:v>
                      </c:pt>
                      <c:pt idx="34567">
                        <c:v>44832.366608796299</c:v>
                      </c:pt>
                      <c:pt idx="34568">
                        <c:v>44832.366620370369</c:v>
                      </c:pt>
                      <c:pt idx="34569">
                        <c:v>44832.366631944446</c:v>
                      </c:pt>
                      <c:pt idx="34570">
                        <c:v>44832.366643518515</c:v>
                      </c:pt>
                      <c:pt idx="34571">
                        <c:v>44832.366655092592</c:v>
                      </c:pt>
                      <c:pt idx="34572">
                        <c:v>44832.366666666669</c:v>
                      </c:pt>
                      <c:pt idx="34573">
                        <c:v>44832.366678240738</c:v>
                      </c:pt>
                      <c:pt idx="34574">
                        <c:v>44832.366689814815</c:v>
                      </c:pt>
                      <c:pt idx="34575">
                        <c:v>44832.366701388892</c:v>
                      </c:pt>
                      <c:pt idx="34576">
                        <c:v>44832.366712962961</c:v>
                      </c:pt>
                      <c:pt idx="34577">
                        <c:v>44832.366724537038</c:v>
                      </c:pt>
                      <c:pt idx="34578">
                        <c:v>44832.366736111115</c:v>
                      </c:pt>
                      <c:pt idx="34579">
                        <c:v>44832.366747685184</c:v>
                      </c:pt>
                      <c:pt idx="34580">
                        <c:v>44832.366759259261</c:v>
                      </c:pt>
                      <c:pt idx="34581">
                        <c:v>44832.366770833331</c:v>
                      </c:pt>
                      <c:pt idx="34582">
                        <c:v>44832.366782407407</c:v>
                      </c:pt>
                      <c:pt idx="34583">
                        <c:v>44832.366793981484</c:v>
                      </c:pt>
                      <c:pt idx="34584">
                        <c:v>44832.366805555554</c:v>
                      </c:pt>
                      <c:pt idx="34585">
                        <c:v>44832.36681712963</c:v>
                      </c:pt>
                      <c:pt idx="34586">
                        <c:v>44832.366828703707</c:v>
                      </c:pt>
                      <c:pt idx="34587">
                        <c:v>44832.366840277777</c:v>
                      </c:pt>
                      <c:pt idx="34588">
                        <c:v>44832.366851851853</c:v>
                      </c:pt>
                      <c:pt idx="34589">
                        <c:v>44832.366863425923</c:v>
                      </c:pt>
                      <c:pt idx="34590">
                        <c:v>44832.366875</c:v>
                      </c:pt>
                      <c:pt idx="34591">
                        <c:v>44832.366886574076</c:v>
                      </c:pt>
                      <c:pt idx="34592">
                        <c:v>44832.366898148146</c:v>
                      </c:pt>
                      <c:pt idx="34593">
                        <c:v>44832.366909722223</c:v>
                      </c:pt>
                      <c:pt idx="34594">
                        <c:v>44832.3669212963</c:v>
                      </c:pt>
                      <c:pt idx="34595">
                        <c:v>44832.366932870369</c:v>
                      </c:pt>
                      <c:pt idx="34596">
                        <c:v>44832.366944444446</c:v>
                      </c:pt>
                      <c:pt idx="34597">
                        <c:v>44832.366956018515</c:v>
                      </c:pt>
                      <c:pt idx="34598">
                        <c:v>44832.366967592592</c:v>
                      </c:pt>
                      <c:pt idx="34599">
                        <c:v>44832.366979166669</c:v>
                      </c:pt>
                      <c:pt idx="34600">
                        <c:v>44832.366990740738</c:v>
                      </c:pt>
                      <c:pt idx="34601">
                        <c:v>44832.367002314815</c:v>
                      </c:pt>
                      <c:pt idx="34602">
                        <c:v>44832.367013888892</c:v>
                      </c:pt>
                      <c:pt idx="34603">
                        <c:v>44832.367025462961</c:v>
                      </c:pt>
                      <c:pt idx="34604">
                        <c:v>44832.367037037038</c:v>
                      </c:pt>
                      <c:pt idx="34605">
                        <c:v>44832.367048611108</c:v>
                      </c:pt>
                      <c:pt idx="34606">
                        <c:v>44832.367060185185</c:v>
                      </c:pt>
                      <c:pt idx="34607">
                        <c:v>44832.367071759261</c:v>
                      </c:pt>
                      <c:pt idx="34608">
                        <c:v>44832.367083333331</c:v>
                      </c:pt>
                      <c:pt idx="34609">
                        <c:v>44832.367094907408</c:v>
                      </c:pt>
                      <c:pt idx="34610">
                        <c:v>44832.367106481484</c:v>
                      </c:pt>
                      <c:pt idx="34611">
                        <c:v>44832.367118055554</c:v>
                      </c:pt>
                      <c:pt idx="34612">
                        <c:v>44832.367129629631</c:v>
                      </c:pt>
                      <c:pt idx="34613">
                        <c:v>44832.3671412037</c:v>
                      </c:pt>
                      <c:pt idx="34614">
                        <c:v>44832.367152777777</c:v>
                      </c:pt>
                      <c:pt idx="34615">
                        <c:v>44832.367164351854</c:v>
                      </c:pt>
                      <c:pt idx="34616">
                        <c:v>44832.367175925923</c:v>
                      </c:pt>
                      <c:pt idx="34617">
                        <c:v>44832.3671875</c:v>
                      </c:pt>
                      <c:pt idx="34618">
                        <c:v>44832.367199074077</c:v>
                      </c:pt>
                      <c:pt idx="34619">
                        <c:v>44832.367210648146</c:v>
                      </c:pt>
                      <c:pt idx="34620">
                        <c:v>44832.367222222223</c:v>
                      </c:pt>
                      <c:pt idx="34621">
                        <c:v>44832.3672337963</c:v>
                      </c:pt>
                      <c:pt idx="34622">
                        <c:v>44832.367245370369</c:v>
                      </c:pt>
                      <c:pt idx="34623">
                        <c:v>44832.367256944446</c:v>
                      </c:pt>
                      <c:pt idx="34624">
                        <c:v>44832.367268518516</c:v>
                      </c:pt>
                      <c:pt idx="34625">
                        <c:v>44832.367280092592</c:v>
                      </c:pt>
                      <c:pt idx="34626">
                        <c:v>44832.367291666669</c:v>
                      </c:pt>
                      <c:pt idx="34627">
                        <c:v>44832.367303240739</c:v>
                      </c:pt>
                      <c:pt idx="34628">
                        <c:v>44832.367314814815</c:v>
                      </c:pt>
                      <c:pt idx="34629">
                        <c:v>44832.367326388892</c:v>
                      </c:pt>
                      <c:pt idx="34630">
                        <c:v>44832.367337962962</c:v>
                      </c:pt>
                      <c:pt idx="34631">
                        <c:v>44832.367349537039</c:v>
                      </c:pt>
                      <c:pt idx="34632">
                        <c:v>44832.367361111108</c:v>
                      </c:pt>
                      <c:pt idx="34633">
                        <c:v>44832.367372685185</c:v>
                      </c:pt>
                      <c:pt idx="34634">
                        <c:v>44832.367384259262</c:v>
                      </c:pt>
                      <c:pt idx="34635">
                        <c:v>44832.367395833331</c:v>
                      </c:pt>
                      <c:pt idx="34636">
                        <c:v>44832.367407407408</c:v>
                      </c:pt>
                      <c:pt idx="34637">
                        <c:v>44832.367418981485</c:v>
                      </c:pt>
                      <c:pt idx="34638">
                        <c:v>44832.367430555554</c:v>
                      </c:pt>
                      <c:pt idx="34639">
                        <c:v>44832.367442129631</c:v>
                      </c:pt>
                      <c:pt idx="34640">
                        <c:v>44832.3674537037</c:v>
                      </c:pt>
                      <c:pt idx="34641">
                        <c:v>44832.367465277777</c:v>
                      </c:pt>
                      <c:pt idx="34642">
                        <c:v>44832.367476851854</c:v>
                      </c:pt>
                      <c:pt idx="34643">
                        <c:v>44832.367488425924</c:v>
                      </c:pt>
                      <c:pt idx="34644">
                        <c:v>44832.3675</c:v>
                      </c:pt>
                      <c:pt idx="34645">
                        <c:v>44832.367511574077</c:v>
                      </c:pt>
                      <c:pt idx="34646">
                        <c:v>44832.367523148147</c:v>
                      </c:pt>
                      <c:pt idx="34647">
                        <c:v>44832.367534722223</c:v>
                      </c:pt>
                      <c:pt idx="34648">
                        <c:v>44832.367546296293</c:v>
                      </c:pt>
                      <c:pt idx="34649">
                        <c:v>44832.36755787037</c:v>
                      </c:pt>
                      <c:pt idx="34650">
                        <c:v>44832.367569444446</c:v>
                      </c:pt>
                      <c:pt idx="34651">
                        <c:v>44832.367581018516</c:v>
                      </c:pt>
                      <c:pt idx="34652">
                        <c:v>44832.367592592593</c:v>
                      </c:pt>
                      <c:pt idx="34653">
                        <c:v>44832.367604166669</c:v>
                      </c:pt>
                      <c:pt idx="34654">
                        <c:v>44832.367615740739</c:v>
                      </c:pt>
                      <c:pt idx="34655">
                        <c:v>44832.367627314816</c:v>
                      </c:pt>
                      <c:pt idx="34656">
                        <c:v>44832.367638888885</c:v>
                      </c:pt>
                      <c:pt idx="34657">
                        <c:v>44832.367650462962</c:v>
                      </c:pt>
                      <c:pt idx="34658">
                        <c:v>44832.367662037039</c:v>
                      </c:pt>
                      <c:pt idx="34659">
                        <c:v>44832.367673611108</c:v>
                      </c:pt>
                      <c:pt idx="34660">
                        <c:v>44832.367685185185</c:v>
                      </c:pt>
                      <c:pt idx="34661">
                        <c:v>44832.367696759262</c:v>
                      </c:pt>
                      <c:pt idx="34662">
                        <c:v>44832.367708333331</c:v>
                      </c:pt>
                      <c:pt idx="34663">
                        <c:v>44832.367719907408</c:v>
                      </c:pt>
                      <c:pt idx="34664">
                        <c:v>44832.367731481485</c:v>
                      </c:pt>
                      <c:pt idx="34665">
                        <c:v>44832.367743055554</c:v>
                      </c:pt>
                      <c:pt idx="34666">
                        <c:v>44832.367754629631</c:v>
                      </c:pt>
                      <c:pt idx="34667">
                        <c:v>44832.367766203701</c:v>
                      </c:pt>
                      <c:pt idx="34668">
                        <c:v>44832.367777777778</c:v>
                      </c:pt>
                      <c:pt idx="34669">
                        <c:v>44832.367789351854</c:v>
                      </c:pt>
                      <c:pt idx="34670">
                        <c:v>44832.367800925924</c:v>
                      </c:pt>
                      <c:pt idx="34671">
                        <c:v>44832.367812500001</c:v>
                      </c:pt>
                      <c:pt idx="34672">
                        <c:v>44832.367824074077</c:v>
                      </c:pt>
                      <c:pt idx="34673">
                        <c:v>44832.367835648147</c:v>
                      </c:pt>
                      <c:pt idx="34674">
                        <c:v>44832.367847222224</c:v>
                      </c:pt>
                      <c:pt idx="34675">
                        <c:v>44832.367858796293</c:v>
                      </c:pt>
                      <c:pt idx="34676">
                        <c:v>44832.36787037037</c:v>
                      </c:pt>
                      <c:pt idx="34677">
                        <c:v>44832.367881944447</c:v>
                      </c:pt>
                      <c:pt idx="34678">
                        <c:v>44832.367893518516</c:v>
                      </c:pt>
                      <c:pt idx="34679">
                        <c:v>44832.367905092593</c:v>
                      </c:pt>
                      <c:pt idx="34680">
                        <c:v>44832.36791666667</c:v>
                      </c:pt>
                      <c:pt idx="34681">
                        <c:v>44832.367928240739</c:v>
                      </c:pt>
                      <c:pt idx="34682">
                        <c:v>44832.367939814816</c:v>
                      </c:pt>
                      <c:pt idx="34683">
                        <c:v>44832.367951388886</c:v>
                      </c:pt>
                      <c:pt idx="34684">
                        <c:v>44832.367962962962</c:v>
                      </c:pt>
                      <c:pt idx="34685">
                        <c:v>44832.367974537039</c:v>
                      </c:pt>
                      <c:pt idx="34686">
                        <c:v>44832.367986111109</c:v>
                      </c:pt>
                      <c:pt idx="34687">
                        <c:v>44832.367997685185</c:v>
                      </c:pt>
                      <c:pt idx="34688">
                        <c:v>44832.368009259262</c:v>
                      </c:pt>
                      <c:pt idx="34689">
                        <c:v>44832.368020833332</c:v>
                      </c:pt>
                      <c:pt idx="34690">
                        <c:v>44832.368032407408</c:v>
                      </c:pt>
                      <c:pt idx="34691">
                        <c:v>44832.368043981478</c:v>
                      </c:pt>
                      <c:pt idx="34692">
                        <c:v>44832.368055555555</c:v>
                      </c:pt>
                      <c:pt idx="34693">
                        <c:v>44832.368067129632</c:v>
                      </c:pt>
                      <c:pt idx="34694">
                        <c:v>44832.368078703701</c:v>
                      </c:pt>
                      <c:pt idx="34695">
                        <c:v>44832.368090277778</c:v>
                      </c:pt>
                      <c:pt idx="34696">
                        <c:v>44832.368101851855</c:v>
                      </c:pt>
                      <c:pt idx="34697">
                        <c:v>44832.368113425924</c:v>
                      </c:pt>
                      <c:pt idx="34698">
                        <c:v>44832.368125000001</c:v>
                      </c:pt>
                      <c:pt idx="34699">
                        <c:v>44832.368148148147</c:v>
                      </c:pt>
                      <c:pt idx="34700">
                        <c:v>44832.368159722224</c:v>
                      </c:pt>
                      <c:pt idx="34701">
                        <c:v>44832.368171296293</c:v>
                      </c:pt>
                      <c:pt idx="34702">
                        <c:v>44832.36818287037</c:v>
                      </c:pt>
                      <c:pt idx="34703">
                        <c:v>44832.368194444447</c:v>
                      </c:pt>
                      <c:pt idx="34704">
                        <c:v>44832.368206018517</c:v>
                      </c:pt>
                      <c:pt idx="34705">
                        <c:v>44832.368217592593</c:v>
                      </c:pt>
                      <c:pt idx="34706">
                        <c:v>44832.36822916667</c:v>
                      </c:pt>
                      <c:pt idx="34707">
                        <c:v>44832.36824074074</c:v>
                      </c:pt>
                      <c:pt idx="34708">
                        <c:v>44832.368252314816</c:v>
                      </c:pt>
                      <c:pt idx="34709">
                        <c:v>44832.368263888886</c:v>
                      </c:pt>
                      <c:pt idx="34710">
                        <c:v>44832.368275462963</c:v>
                      </c:pt>
                      <c:pt idx="34711">
                        <c:v>44832.368287037039</c:v>
                      </c:pt>
                      <c:pt idx="34712">
                        <c:v>44832.368298611109</c:v>
                      </c:pt>
                      <c:pt idx="34713">
                        <c:v>44832.368310185186</c:v>
                      </c:pt>
                      <c:pt idx="34714">
                        <c:v>44832.368321759262</c:v>
                      </c:pt>
                      <c:pt idx="34715">
                        <c:v>44832.368333333332</c:v>
                      </c:pt>
                      <c:pt idx="34716">
                        <c:v>44832.368344907409</c:v>
                      </c:pt>
                      <c:pt idx="34717">
                        <c:v>44832.368356481478</c:v>
                      </c:pt>
                      <c:pt idx="34718">
                        <c:v>44832.368368055555</c:v>
                      </c:pt>
                      <c:pt idx="34719">
                        <c:v>44832.368379629632</c:v>
                      </c:pt>
                      <c:pt idx="34720">
                        <c:v>44832.368391203701</c:v>
                      </c:pt>
                      <c:pt idx="34721">
                        <c:v>44832.368402777778</c:v>
                      </c:pt>
                      <c:pt idx="34722">
                        <c:v>44832.368414351855</c:v>
                      </c:pt>
                      <c:pt idx="34723">
                        <c:v>44832.368425925924</c:v>
                      </c:pt>
                      <c:pt idx="34724">
                        <c:v>44832.368437500001</c:v>
                      </c:pt>
                      <c:pt idx="34725">
                        <c:v>44832.368449074071</c:v>
                      </c:pt>
                      <c:pt idx="34726">
                        <c:v>44832.368460648147</c:v>
                      </c:pt>
                      <c:pt idx="34727">
                        <c:v>44832.368472222224</c:v>
                      </c:pt>
                      <c:pt idx="34728">
                        <c:v>44832.368483796294</c:v>
                      </c:pt>
                      <c:pt idx="34729">
                        <c:v>44832.368495370371</c:v>
                      </c:pt>
                      <c:pt idx="34730">
                        <c:v>44832.368506944447</c:v>
                      </c:pt>
                      <c:pt idx="34731">
                        <c:v>44832.368518518517</c:v>
                      </c:pt>
                      <c:pt idx="34732">
                        <c:v>44832.368530092594</c:v>
                      </c:pt>
                      <c:pt idx="34733">
                        <c:v>44832.368541666663</c:v>
                      </c:pt>
                      <c:pt idx="34734">
                        <c:v>44832.36855324074</c:v>
                      </c:pt>
                      <c:pt idx="34735">
                        <c:v>44832.368564814817</c:v>
                      </c:pt>
                      <c:pt idx="34736">
                        <c:v>44832.368576388886</c:v>
                      </c:pt>
                      <c:pt idx="34737">
                        <c:v>44832.368587962963</c:v>
                      </c:pt>
                      <c:pt idx="34738">
                        <c:v>44832.36859953704</c:v>
                      </c:pt>
                      <c:pt idx="34739">
                        <c:v>44832.368611111109</c:v>
                      </c:pt>
                      <c:pt idx="34740">
                        <c:v>44832.368622685186</c:v>
                      </c:pt>
                      <c:pt idx="34741">
                        <c:v>44832.368634259263</c:v>
                      </c:pt>
                      <c:pt idx="34742">
                        <c:v>44832.368645833332</c:v>
                      </c:pt>
                      <c:pt idx="34743">
                        <c:v>44832.368657407409</c:v>
                      </c:pt>
                      <c:pt idx="34744">
                        <c:v>44832.368668981479</c:v>
                      </c:pt>
                      <c:pt idx="34745">
                        <c:v>44832.368680555555</c:v>
                      </c:pt>
                      <c:pt idx="34746">
                        <c:v>44832.368692129632</c:v>
                      </c:pt>
                      <c:pt idx="34747">
                        <c:v>44832.368703703702</c:v>
                      </c:pt>
                      <c:pt idx="34748">
                        <c:v>44832.368715277778</c:v>
                      </c:pt>
                      <c:pt idx="34749">
                        <c:v>44832.368726851855</c:v>
                      </c:pt>
                      <c:pt idx="34750">
                        <c:v>44832.368738425925</c:v>
                      </c:pt>
                      <c:pt idx="34751">
                        <c:v>44832.368750000001</c:v>
                      </c:pt>
                      <c:pt idx="34752">
                        <c:v>44832.368761574071</c:v>
                      </c:pt>
                      <c:pt idx="34753">
                        <c:v>44832.368773148148</c:v>
                      </c:pt>
                      <c:pt idx="34754">
                        <c:v>44832.368784722225</c:v>
                      </c:pt>
                      <c:pt idx="34755">
                        <c:v>44832.368796296294</c:v>
                      </c:pt>
                      <c:pt idx="34756">
                        <c:v>44832.368807870371</c:v>
                      </c:pt>
                      <c:pt idx="34757">
                        <c:v>44832.368819444448</c:v>
                      </c:pt>
                      <c:pt idx="34758">
                        <c:v>44832.368831018517</c:v>
                      </c:pt>
                      <c:pt idx="34759">
                        <c:v>44832.368842592594</c:v>
                      </c:pt>
                      <c:pt idx="34760">
                        <c:v>44832.368854166663</c:v>
                      </c:pt>
                      <c:pt idx="34761">
                        <c:v>44832.36886574074</c:v>
                      </c:pt>
                      <c:pt idx="34762">
                        <c:v>44832.368877314817</c:v>
                      </c:pt>
                      <c:pt idx="34763">
                        <c:v>44832.368888888886</c:v>
                      </c:pt>
                      <c:pt idx="34764">
                        <c:v>44832.368900462963</c:v>
                      </c:pt>
                      <c:pt idx="34765">
                        <c:v>44832.36891203704</c:v>
                      </c:pt>
                      <c:pt idx="34766">
                        <c:v>44832.368923611109</c:v>
                      </c:pt>
                      <c:pt idx="34767">
                        <c:v>44832.368935185186</c:v>
                      </c:pt>
                      <c:pt idx="34768">
                        <c:v>44832.368946759256</c:v>
                      </c:pt>
                      <c:pt idx="34769">
                        <c:v>44832.368958333333</c:v>
                      </c:pt>
                      <c:pt idx="34770">
                        <c:v>44832.368969907409</c:v>
                      </c:pt>
                      <c:pt idx="34771">
                        <c:v>44832.368981481479</c:v>
                      </c:pt>
                      <c:pt idx="34772">
                        <c:v>44832.368993055556</c:v>
                      </c:pt>
                      <c:pt idx="34773">
                        <c:v>44832.369004629632</c:v>
                      </c:pt>
                      <c:pt idx="34774">
                        <c:v>44832.369016203702</c:v>
                      </c:pt>
                      <c:pt idx="34775">
                        <c:v>44832.369027777779</c:v>
                      </c:pt>
                      <c:pt idx="34776">
                        <c:v>44832.369039351855</c:v>
                      </c:pt>
                      <c:pt idx="34777">
                        <c:v>44832.369050925925</c:v>
                      </c:pt>
                      <c:pt idx="34778">
                        <c:v>44832.369062500002</c:v>
                      </c:pt>
                      <c:pt idx="34779">
                        <c:v>44832.369074074071</c:v>
                      </c:pt>
                      <c:pt idx="34780">
                        <c:v>44832.369085648148</c:v>
                      </c:pt>
                      <c:pt idx="34781">
                        <c:v>44832.369097222225</c:v>
                      </c:pt>
                      <c:pt idx="34782">
                        <c:v>44832.369108796294</c:v>
                      </c:pt>
                      <c:pt idx="34783">
                        <c:v>44832.369120370371</c:v>
                      </c:pt>
                      <c:pt idx="34784">
                        <c:v>44832.369131944448</c:v>
                      </c:pt>
                      <c:pt idx="34785">
                        <c:v>44832.369143518517</c:v>
                      </c:pt>
                      <c:pt idx="34786">
                        <c:v>44832.369155092594</c:v>
                      </c:pt>
                      <c:pt idx="34787">
                        <c:v>44832.369166666664</c:v>
                      </c:pt>
                      <c:pt idx="34788">
                        <c:v>44832.36917824074</c:v>
                      </c:pt>
                      <c:pt idx="34789">
                        <c:v>44832.369189814817</c:v>
                      </c:pt>
                      <c:pt idx="34790">
                        <c:v>44832.369201388887</c:v>
                      </c:pt>
                      <c:pt idx="34791">
                        <c:v>44832.369212962964</c:v>
                      </c:pt>
                      <c:pt idx="34792">
                        <c:v>44832.36922453704</c:v>
                      </c:pt>
                      <c:pt idx="34793">
                        <c:v>44832.36923611111</c:v>
                      </c:pt>
                      <c:pt idx="34794">
                        <c:v>44832.369247685187</c:v>
                      </c:pt>
                      <c:pt idx="34795">
                        <c:v>44832.369259259256</c:v>
                      </c:pt>
                      <c:pt idx="34796">
                        <c:v>44832.369270833333</c:v>
                      </c:pt>
                      <c:pt idx="34797">
                        <c:v>44832.36928240741</c:v>
                      </c:pt>
                      <c:pt idx="34798">
                        <c:v>44832.369293981479</c:v>
                      </c:pt>
                      <c:pt idx="34799">
                        <c:v>44832.369305555556</c:v>
                      </c:pt>
                      <c:pt idx="34800">
                        <c:v>44832.369317129633</c:v>
                      </c:pt>
                      <c:pt idx="34801">
                        <c:v>44832.369328703702</c:v>
                      </c:pt>
                      <c:pt idx="34802">
                        <c:v>44832.369340277779</c:v>
                      </c:pt>
                      <c:pt idx="34803">
                        <c:v>44832.369351851848</c:v>
                      </c:pt>
                      <c:pt idx="34804">
                        <c:v>44832.369363425925</c:v>
                      </c:pt>
                      <c:pt idx="34805">
                        <c:v>44832.369375000002</c:v>
                      </c:pt>
                      <c:pt idx="34806">
                        <c:v>44832.369386574072</c:v>
                      </c:pt>
                      <c:pt idx="34807">
                        <c:v>44832.369398148148</c:v>
                      </c:pt>
                      <c:pt idx="34808">
                        <c:v>44832.369409722225</c:v>
                      </c:pt>
                      <c:pt idx="34809">
                        <c:v>44832.369421296295</c:v>
                      </c:pt>
                      <c:pt idx="34810">
                        <c:v>44832.369432870371</c:v>
                      </c:pt>
                      <c:pt idx="34811">
                        <c:v>44832.369444444441</c:v>
                      </c:pt>
                      <c:pt idx="34812">
                        <c:v>44832.369456018518</c:v>
                      </c:pt>
                      <c:pt idx="34813">
                        <c:v>44832.369467592594</c:v>
                      </c:pt>
                      <c:pt idx="34814">
                        <c:v>44832.369479166664</c:v>
                      </c:pt>
                      <c:pt idx="34815">
                        <c:v>44832.369490740741</c:v>
                      </c:pt>
                      <c:pt idx="34816">
                        <c:v>44832.369502314818</c:v>
                      </c:pt>
                      <c:pt idx="34817">
                        <c:v>44832.369513888887</c:v>
                      </c:pt>
                      <c:pt idx="34818">
                        <c:v>44832.369525462964</c:v>
                      </c:pt>
                      <c:pt idx="34819">
                        <c:v>44832.369537037041</c:v>
                      </c:pt>
                      <c:pt idx="34820">
                        <c:v>44832.36954861111</c:v>
                      </c:pt>
                      <c:pt idx="34821">
                        <c:v>44832.369560185187</c:v>
                      </c:pt>
                      <c:pt idx="34822">
                        <c:v>44832.369571759256</c:v>
                      </c:pt>
                      <c:pt idx="34823">
                        <c:v>44832.369583333333</c:v>
                      </c:pt>
                      <c:pt idx="34824">
                        <c:v>44832.36959490741</c:v>
                      </c:pt>
                      <c:pt idx="34825">
                        <c:v>44832.369606481479</c:v>
                      </c:pt>
                      <c:pt idx="34826">
                        <c:v>44832.369618055556</c:v>
                      </c:pt>
                      <c:pt idx="34827">
                        <c:v>44832.369629629633</c:v>
                      </c:pt>
                      <c:pt idx="34828">
                        <c:v>44832.369641203702</c:v>
                      </c:pt>
                      <c:pt idx="34829">
                        <c:v>44832.369652777779</c:v>
                      </c:pt>
                      <c:pt idx="34830">
                        <c:v>44832.369664351849</c:v>
                      </c:pt>
                      <c:pt idx="34831">
                        <c:v>44832.369675925926</c:v>
                      </c:pt>
                      <c:pt idx="34832">
                        <c:v>44832.369687500002</c:v>
                      </c:pt>
                      <c:pt idx="34833">
                        <c:v>44832.369699074072</c:v>
                      </c:pt>
                      <c:pt idx="34834">
                        <c:v>44832.369710648149</c:v>
                      </c:pt>
                      <c:pt idx="34835">
                        <c:v>44832.369722222225</c:v>
                      </c:pt>
                      <c:pt idx="34836">
                        <c:v>44832.369745370372</c:v>
                      </c:pt>
                      <c:pt idx="34837">
                        <c:v>44832.369756944441</c:v>
                      </c:pt>
                      <c:pt idx="34838">
                        <c:v>44832.369768518518</c:v>
                      </c:pt>
                      <c:pt idx="34839">
                        <c:v>44832.369780092595</c:v>
                      </c:pt>
                      <c:pt idx="34840">
                        <c:v>44832.369791666664</c:v>
                      </c:pt>
                      <c:pt idx="34841">
                        <c:v>44832.369803240741</c:v>
                      </c:pt>
                      <c:pt idx="34842">
                        <c:v>44832.369814814818</c:v>
                      </c:pt>
                      <c:pt idx="34843">
                        <c:v>44832.369826388887</c:v>
                      </c:pt>
                      <c:pt idx="34844">
                        <c:v>44832.369837962964</c:v>
                      </c:pt>
                      <c:pt idx="34845">
                        <c:v>44832.369849537034</c:v>
                      </c:pt>
                      <c:pt idx="34846">
                        <c:v>44832.36986111111</c:v>
                      </c:pt>
                      <c:pt idx="34847">
                        <c:v>44832.369872685187</c:v>
                      </c:pt>
                      <c:pt idx="34848">
                        <c:v>44832.369884259257</c:v>
                      </c:pt>
                      <c:pt idx="34849">
                        <c:v>44832.369895833333</c:v>
                      </c:pt>
                      <c:pt idx="34850">
                        <c:v>44832.36990740741</c:v>
                      </c:pt>
                      <c:pt idx="34851">
                        <c:v>44832.36991898148</c:v>
                      </c:pt>
                      <c:pt idx="34852">
                        <c:v>44832.369930555556</c:v>
                      </c:pt>
                      <c:pt idx="34853">
                        <c:v>44832.369942129626</c:v>
                      </c:pt>
                      <c:pt idx="34854">
                        <c:v>44832.369953703703</c:v>
                      </c:pt>
                      <c:pt idx="34855">
                        <c:v>44832.36996527778</c:v>
                      </c:pt>
                      <c:pt idx="34856">
                        <c:v>44832.369976851849</c:v>
                      </c:pt>
                      <c:pt idx="34857">
                        <c:v>44832.369988425926</c:v>
                      </c:pt>
                      <c:pt idx="34858">
                        <c:v>44832.37</c:v>
                      </c:pt>
                      <c:pt idx="34859">
                        <c:v>44832.370011574072</c:v>
                      </c:pt>
                      <c:pt idx="34860">
                        <c:v>44832.370023148149</c:v>
                      </c:pt>
                      <c:pt idx="34861">
                        <c:v>44832.370034722226</c:v>
                      </c:pt>
                      <c:pt idx="34862">
                        <c:v>44832.370046296295</c:v>
                      </c:pt>
                      <c:pt idx="34863">
                        <c:v>44832.370057870372</c:v>
                      </c:pt>
                      <c:pt idx="34864">
                        <c:v>44832.370069444441</c:v>
                      </c:pt>
                      <c:pt idx="34865">
                        <c:v>44832.370081018518</c:v>
                      </c:pt>
                      <c:pt idx="34866">
                        <c:v>44832.370092592595</c:v>
                      </c:pt>
                      <c:pt idx="34867">
                        <c:v>44832.370104166665</c:v>
                      </c:pt>
                      <c:pt idx="34868">
                        <c:v>44832.370115740741</c:v>
                      </c:pt>
                      <c:pt idx="34869">
                        <c:v>44832.370127314818</c:v>
                      </c:pt>
                      <c:pt idx="34870">
                        <c:v>44832.370138888888</c:v>
                      </c:pt>
                      <c:pt idx="34871">
                        <c:v>44832.370150462964</c:v>
                      </c:pt>
                      <c:pt idx="34872">
                        <c:v>44832.370162037034</c:v>
                      </c:pt>
                      <c:pt idx="34873">
                        <c:v>44832.370173611111</c:v>
                      </c:pt>
                      <c:pt idx="34874">
                        <c:v>44832.370185185187</c:v>
                      </c:pt>
                      <c:pt idx="34875">
                        <c:v>44832.370196759257</c:v>
                      </c:pt>
                      <c:pt idx="34876">
                        <c:v>44832.370208333334</c:v>
                      </c:pt>
                      <c:pt idx="34877">
                        <c:v>44832.370219907411</c:v>
                      </c:pt>
                      <c:pt idx="34878">
                        <c:v>44832.37023148148</c:v>
                      </c:pt>
                      <c:pt idx="34879">
                        <c:v>44832.370243055557</c:v>
                      </c:pt>
                      <c:pt idx="34880">
                        <c:v>44832.370254629626</c:v>
                      </c:pt>
                      <c:pt idx="34881">
                        <c:v>44832.370266203703</c:v>
                      </c:pt>
                      <c:pt idx="34882">
                        <c:v>44832.37027777778</c:v>
                      </c:pt>
                      <c:pt idx="34883">
                        <c:v>44832.370289351849</c:v>
                      </c:pt>
                      <c:pt idx="34884">
                        <c:v>44832.370300925926</c:v>
                      </c:pt>
                      <c:pt idx="34885">
                        <c:v>44832.370312500003</c:v>
                      </c:pt>
                      <c:pt idx="34886">
                        <c:v>44832.370324074072</c:v>
                      </c:pt>
                      <c:pt idx="34887">
                        <c:v>44832.370335648149</c:v>
                      </c:pt>
                      <c:pt idx="34888">
                        <c:v>44832.370347222219</c:v>
                      </c:pt>
                      <c:pt idx="34889">
                        <c:v>44832.370358796295</c:v>
                      </c:pt>
                      <c:pt idx="34890">
                        <c:v>44832.370370370372</c:v>
                      </c:pt>
                      <c:pt idx="34891">
                        <c:v>44832.370381944442</c:v>
                      </c:pt>
                      <c:pt idx="34892">
                        <c:v>44832.370393518519</c:v>
                      </c:pt>
                      <c:pt idx="34893">
                        <c:v>44832.370405092595</c:v>
                      </c:pt>
                      <c:pt idx="34894">
                        <c:v>44832.370416666665</c:v>
                      </c:pt>
                      <c:pt idx="34895">
                        <c:v>44832.370428240742</c:v>
                      </c:pt>
                      <c:pt idx="34896">
                        <c:v>44832.370439814818</c:v>
                      </c:pt>
                      <c:pt idx="34897">
                        <c:v>44832.370451388888</c:v>
                      </c:pt>
                      <c:pt idx="34898">
                        <c:v>44832.370462962965</c:v>
                      </c:pt>
                      <c:pt idx="34899">
                        <c:v>44832.370474537034</c:v>
                      </c:pt>
                      <c:pt idx="34900">
                        <c:v>44832.370486111111</c:v>
                      </c:pt>
                      <c:pt idx="34901">
                        <c:v>44832.370497685188</c:v>
                      </c:pt>
                      <c:pt idx="34902">
                        <c:v>44832.370509259257</c:v>
                      </c:pt>
                      <c:pt idx="34903">
                        <c:v>44832.370520833334</c:v>
                      </c:pt>
                      <c:pt idx="34904">
                        <c:v>44832.370532407411</c:v>
                      </c:pt>
                      <c:pt idx="34905">
                        <c:v>44832.37054398148</c:v>
                      </c:pt>
                      <c:pt idx="34906">
                        <c:v>44832.370555555557</c:v>
                      </c:pt>
                      <c:pt idx="34907">
                        <c:v>44832.370567129627</c:v>
                      </c:pt>
                      <c:pt idx="34908">
                        <c:v>44832.370578703703</c:v>
                      </c:pt>
                      <c:pt idx="34909">
                        <c:v>44832.37059027778</c:v>
                      </c:pt>
                      <c:pt idx="34910">
                        <c:v>44832.37060185185</c:v>
                      </c:pt>
                      <c:pt idx="34911">
                        <c:v>44832.370613425926</c:v>
                      </c:pt>
                      <c:pt idx="34912">
                        <c:v>44832.370625000003</c:v>
                      </c:pt>
                      <c:pt idx="34913">
                        <c:v>44832.370636574073</c:v>
                      </c:pt>
                      <c:pt idx="34914">
                        <c:v>44832.370648148149</c:v>
                      </c:pt>
                      <c:pt idx="34915">
                        <c:v>44832.370659722219</c:v>
                      </c:pt>
                      <c:pt idx="34916">
                        <c:v>44832.370671296296</c:v>
                      </c:pt>
                      <c:pt idx="34917">
                        <c:v>44832.370682870373</c:v>
                      </c:pt>
                      <c:pt idx="34918">
                        <c:v>44832.370694444442</c:v>
                      </c:pt>
                      <c:pt idx="34919">
                        <c:v>44832.370706018519</c:v>
                      </c:pt>
                      <c:pt idx="34920">
                        <c:v>44832.370717592596</c:v>
                      </c:pt>
                      <c:pt idx="34921">
                        <c:v>44832.370729166665</c:v>
                      </c:pt>
                      <c:pt idx="34922">
                        <c:v>44832.370740740742</c:v>
                      </c:pt>
                      <c:pt idx="34923">
                        <c:v>44832.370752314811</c:v>
                      </c:pt>
                      <c:pt idx="34924">
                        <c:v>44832.370763888888</c:v>
                      </c:pt>
                      <c:pt idx="34925">
                        <c:v>44832.370775462965</c:v>
                      </c:pt>
                      <c:pt idx="34926">
                        <c:v>44832.370787037034</c:v>
                      </c:pt>
                      <c:pt idx="34927">
                        <c:v>44832.370798611111</c:v>
                      </c:pt>
                      <c:pt idx="34928">
                        <c:v>44832.370810185188</c:v>
                      </c:pt>
                      <c:pt idx="34929">
                        <c:v>44832.370821759258</c:v>
                      </c:pt>
                      <c:pt idx="34930">
                        <c:v>44832.370833333334</c:v>
                      </c:pt>
                      <c:pt idx="34931">
                        <c:v>44832.370844907404</c:v>
                      </c:pt>
                      <c:pt idx="34932">
                        <c:v>44832.370856481481</c:v>
                      </c:pt>
                      <c:pt idx="34933">
                        <c:v>44832.370868055557</c:v>
                      </c:pt>
                      <c:pt idx="34934">
                        <c:v>44832.370879629627</c:v>
                      </c:pt>
                      <c:pt idx="34935">
                        <c:v>44832.370891203704</c:v>
                      </c:pt>
                      <c:pt idx="34936">
                        <c:v>44832.37090277778</c:v>
                      </c:pt>
                      <c:pt idx="34937">
                        <c:v>44832.37091435185</c:v>
                      </c:pt>
                      <c:pt idx="34938">
                        <c:v>44832.370925925927</c:v>
                      </c:pt>
                      <c:pt idx="34939">
                        <c:v>44832.370937500003</c:v>
                      </c:pt>
                      <c:pt idx="34940">
                        <c:v>44832.370949074073</c:v>
                      </c:pt>
                      <c:pt idx="34941">
                        <c:v>44832.37096064815</c:v>
                      </c:pt>
                      <c:pt idx="34942">
                        <c:v>44832.370972222219</c:v>
                      </c:pt>
                      <c:pt idx="34943">
                        <c:v>44832.370983796296</c:v>
                      </c:pt>
                      <c:pt idx="34944">
                        <c:v>44832.370995370373</c:v>
                      </c:pt>
                      <c:pt idx="34945">
                        <c:v>44832.371006944442</c:v>
                      </c:pt>
                      <c:pt idx="34946">
                        <c:v>44832.371018518519</c:v>
                      </c:pt>
                      <c:pt idx="34947">
                        <c:v>44832.371030092596</c:v>
                      </c:pt>
                      <c:pt idx="34948">
                        <c:v>44832.371041666665</c:v>
                      </c:pt>
                      <c:pt idx="34949">
                        <c:v>44832.371053240742</c:v>
                      </c:pt>
                      <c:pt idx="34950">
                        <c:v>44832.371064814812</c:v>
                      </c:pt>
                      <c:pt idx="34951">
                        <c:v>44832.371076388888</c:v>
                      </c:pt>
                      <c:pt idx="34952">
                        <c:v>44832.371087962965</c:v>
                      </c:pt>
                      <c:pt idx="34953">
                        <c:v>44832.371099537035</c:v>
                      </c:pt>
                      <c:pt idx="34954">
                        <c:v>44832.371111111112</c:v>
                      </c:pt>
                      <c:pt idx="34955">
                        <c:v>44832.371122685188</c:v>
                      </c:pt>
                      <c:pt idx="34956">
                        <c:v>44832.371134259258</c:v>
                      </c:pt>
                      <c:pt idx="34957">
                        <c:v>44832.371145833335</c:v>
                      </c:pt>
                      <c:pt idx="34958">
                        <c:v>44832.371157407404</c:v>
                      </c:pt>
                      <c:pt idx="34959">
                        <c:v>44832.371168981481</c:v>
                      </c:pt>
                      <c:pt idx="34960">
                        <c:v>44832.371180555558</c:v>
                      </c:pt>
                      <c:pt idx="34961">
                        <c:v>44832.371192129627</c:v>
                      </c:pt>
                      <c:pt idx="34962">
                        <c:v>44832.371203703704</c:v>
                      </c:pt>
                      <c:pt idx="34963">
                        <c:v>44832.371215277781</c:v>
                      </c:pt>
                      <c:pt idx="34964">
                        <c:v>44832.37122685185</c:v>
                      </c:pt>
                      <c:pt idx="34965">
                        <c:v>44832.371238425927</c:v>
                      </c:pt>
                      <c:pt idx="34966">
                        <c:v>44832.371249999997</c:v>
                      </c:pt>
                      <c:pt idx="34967">
                        <c:v>44832.371261574073</c:v>
                      </c:pt>
                      <c:pt idx="34968">
                        <c:v>44832.37127314815</c:v>
                      </c:pt>
                      <c:pt idx="34969">
                        <c:v>44832.37128472222</c:v>
                      </c:pt>
                      <c:pt idx="34970">
                        <c:v>44832.371296296296</c:v>
                      </c:pt>
                      <c:pt idx="34971">
                        <c:v>44832.371307870373</c:v>
                      </c:pt>
                      <c:pt idx="34972">
                        <c:v>44832.371319444443</c:v>
                      </c:pt>
                      <c:pt idx="34973">
                        <c:v>44832.371331018519</c:v>
                      </c:pt>
                      <c:pt idx="34974">
                        <c:v>44832.371342592596</c:v>
                      </c:pt>
                      <c:pt idx="34975">
                        <c:v>44832.371354166666</c:v>
                      </c:pt>
                      <c:pt idx="34976">
                        <c:v>44832.371365740742</c:v>
                      </c:pt>
                      <c:pt idx="34977">
                        <c:v>44832.371377314812</c:v>
                      </c:pt>
                      <c:pt idx="34978">
                        <c:v>44832.371388888889</c:v>
                      </c:pt>
                      <c:pt idx="34979">
                        <c:v>44832.371400462966</c:v>
                      </c:pt>
                      <c:pt idx="34980">
                        <c:v>44832.371412037035</c:v>
                      </c:pt>
                      <c:pt idx="34981">
                        <c:v>44832.371423611112</c:v>
                      </c:pt>
                      <c:pt idx="34982">
                        <c:v>44832.371435185189</c:v>
                      </c:pt>
                      <c:pt idx="34983">
                        <c:v>44832.371446759258</c:v>
                      </c:pt>
                      <c:pt idx="34984">
                        <c:v>44832.371458333335</c:v>
                      </c:pt>
                      <c:pt idx="34985">
                        <c:v>44832.371469907404</c:v>
                      </c:pt>
                      <c:pt idx="34986">
                        <c:v>44832.371481481481</c:v>
                      </c:pt>
                      <c:pt idx="34987">
                        <c:v>44832.371493055558</c:v>
                      </c:pt>
                      <c:pt idx="34988">
                        <c:v>44832.371504629627</c:v>
                      </c:pt>
                      <c:pt idx="34989">
                        <c:v>44832.371516203704</c:v>
                      </c:pt>
                      <c:pt idx="34990">
                        <c:v>44832.371527777781</c:v>
                      </c:pt>
                      <c:pt idx="34991">
                        <c:v>44832.371550925927</c:v>
                      </c:pt>
                      <c:pt idx="34992">
                        <c:v>44832.371562499997</c:v>
                      </c:pt>
                      <c:pt idx="34993">
                        <c:v>44832.371574074074</c:v>
                      </c:pt>
                      <c:pt idx="34994">
                        <c:v>44832.37158564815</c:v>
                      </c:pt>
                      <c:pt idx="34995">
                        <c:v>44832.37159722222</c:v>
                      </c:pt>
                      <c:pt idx="34996">
                        <c:v>44832.371608796297</c:v>
                      </c:pt>
                      <c:pt idx="34997">
                        <c:v>44832.371620370373</c:v>
                      </c:pt>
                      <c:pt idx="34998">
                        <c:v>44832.371631944443</c:v>
                      </c:pt>
                      <c:pt idx="34999">
                        <c:v>44832.37164351852</c:v>
                      </c:pt>
                      <c:pt idx="35000">
                        <c:v>44832.371655092589</c:v>
                      </c:pt>
                      <c:pt idx="35001">
                        <c:v>44832.371666666666</c:v>
                      </c:pt>
                      <c:pt idx="35002">
                        <c:v>44832.371678240743</c:v>
                      </c:pt>
                      <c:pt idx="35003">
                        <c:v>44832.371689814812</c:v>
                      </c:pt>
                      <c:pt idx="35004">
                        <c:v>44832.371701388889</c:v>
                      </c:pt>
                      <c:pt idx="35005">
                        <c:v>44832.371712962966</c:v>
                      </c:pt>
                      <c:pt idx="35006">
                        <c:v>44832.371724537035</c:v>
                      </c:pt>
                      <c:pt idx="35007">
                        <c:v>44832.371736111112</c:v>
                      </c:pt>
                      <c:pt idx="35008">
                        <c:v>44832.371747685182</c:v>
                      </c:pt>
                      <c:pt idx="35009">
                        <c:v>44832.371759259258</c:v>
                      </c:pt>
                      <c:pt idx="35010">
                        <c:v>44832.371770833335</c:v>
                      </c:pt>
                      <c:pt idx="35011">
                        <c:v>44832.371782407405</c:v>
                      </c:pt>
                      <c:pt idx="35012">
                        <c:v>44832.371793981481</c:v>
                      </c:pt>
                      <c:pt idx="35013">
                        <c:v>44832.371805555558</c:v>
                      </c:pt>
                      <c:pt idx="35014">
                        <c:v>44832.371817129628</c:v>
                      </c:pt>
                      <c:pt idx="35015">
                        <c:v>44832.371828703705</c:v>
                      </c:pt>
                      <c:pt idx="35016">
                        <c:v>44832.371840277781</c:v>
                      </c:pt>
                      <c:pt idx="35017">
                        <c:v>44832.371851851851</c:v>
                      </c:pt>
                      <c:pt idx="35018">
                        <c:v>44832.371863425928</c:v>
                      </c:pt>
                      <c:pt idx="35019">
                        <c:v>44832.371874999997</c:v>
                      </c:pt>
                      <c:pt idx="35020">
                        <c:v>44832.371886574074</c:v>
                      </c:pt>
                      <c:pt idx="35021">
                        <c:v>44832.371898148151</c:v>
                      </c:pt>
                      <c:pt idx="35022">
                        <c:v>44832.37190972222</c:v>
                      </c:pt>
                      <c:pt idx="35023">
                        <c:v>44832.371921296297</c:v>
                      </c:pt>
                      <c:pt idx="35024">
                        <c:v>44832.371932870374</c:v>
                      </c:pt>
                      <c:pt idx="35025">
                        <c:v>44832.371944444443</c:v>
                      </c:pt>
                      <c:pt idx="35026">
                        <c:v>44832.37195601852</c:v>
                      </c:pt>
                      <c:pt idx="35027">
                        <c:v>44832.371967592589</c:v>
                      </c:pt>
                      <c:pt idx="35028">
                        <c:v>44832.371979166666</c:v>
                      </c:pt>
                      <c:pt idx="35029">
                        <c:v>44832.371990740743</c:v>
                      </c:pt>
                      <c:pt idx="35030">
                        <c:v>44832.372002314813</c:v>
                      </c:pt>
                      <c:pt idx="35031">
                        <c:v>44832.372013888889</c:v>
                      </c:pt>
                      <c:pt idx="35032">
                        <c:v>44832.372025462966</c:v>
                      </c:pt>
                      <c:pt idx="35033">
                        <c:v>44832.372037037036</c:v>
                      </c:pt>
                      <c:pt idx="35034">
                        <c:v>44832.372048611112</c:v>
                      </c:pt>
                      <c:pt idx="35035">
                        <c:v>44832.372060185182</c:v>
                      </c:pt>
                      <c:pt idx="35036">
                        <c:v>44832.372071759259</c:v>
                      </c:pt>
                      <c:pt idx="35037">
                        <c:v>44832.372083333335</c:v>
                      </c:pt>
                      <c:pt idx="35038">
                        <c:v>44832.372094907405</c:v>
                      </c:pt>
                      <c:pt idx="35039">
                        <c:v>44832.372106481482</c:v>
                      </c:pt>
                      <c:pt idx="35040">
                        <c:v>44832.372118055559</c:v>
                      </c:pt>
                      <c:pt idx="35041">
                        <c:v>44832.372129629628</c:v>
                      </c:pt>
                      <c:pt idx="35042">
                        <c:v>44832.372141203705</c:v>
                      </c:pt>
                      <c:pt idx="35043">
                        <c:v>44832.372152777774</c:v>
                      </c:pt>
                      <c:pt idx="35044">
                        <c:v>44832.372164351851</c:v>
                      </c:pt>
                      <c:pt idx="35045">
                        <c:v>44832.372175925928</c:v>
                      </c:pt>
                      <c:pt idx="35046">
                        <c:v>44832.372187499997</c:v>
                      </c:pt>
                      <c:pt idx="35047">
                        <c:v>44832.372199074074</c:v>
                      </c:pt>
                      <c:pt idx="35048">
                        <c:v>44832.372210648151</c:v>
                      </c:pt>
                      <c:pt idx="35049">
                        <c:v>44832.37222222222</c:v>
                      </c:pt>
                      <c:pt idx="35050">
                        <c:v>44832.372233796297</c:v>
                      </c:pt>
                      <c:pt idx="35051">
                        <c:v>44832.372245370374</c:v>
                      </c:pt>
                      <c:pt idx="35052">
                        <c:v>44832.372256944444</c:v>
                      </c:pt>
                      <c:pt idx="35053">
                        <c:v>44832.37226851852</c:v>
                      </c:pt>
                      <c:pt idx="35054">
                        <c:v>44832.37228009259</c:v>
                      </c:pt>
                      <c:pt idx="35055">
                        <c:v>44832.372291666667</c:v>
                      </c:pt>
                      <c:pt idx="35056">
                        <c:v>44832.372303240743</c:v>
                      </c:pt>
                      <c:pt idx="35057">
                        <c:v>44832.372314814813</c:v>
                      </c:pt>
                      <c:pt idx="35058">
                        <c:v>44832.37232638889</c:v>
                      </c:pt>
                      <c:pt idx="35059">
                        <c:v>44832.372337962966</c:v>
                      </c:pt>
                      <c:pt idx="35060">
                        <c:v>44832.372349537036</c:v>
                      </c:pt>
                      <c:pt idx="35061">
                        <c:v>44832.372361111113</c:v>
                      </c:pt>
                      <c:pt idx="35062">
                        <c:v>44832.372372685182</c:v>
                      </c:pt>
                      <c:pt idx="35063">
                        <c:v>44832.372384259259</c:v>
                      </c:pt>
                      <c:pt idx="35064">
                        <c:v>44832.372395833336</c:v>
                      </c:pt>
                      <c:pt idx="35065">
                        <c:v>44832.372407407405</c:v>
                      </c:pt>
                      <c:pt idx="35066">
                        <c:v>44832.372418981482</c:v>
                      </c:pt>
                      <c:pt idx="35067">
                        <c:v>44832.372430555559</c:v>
                      </c:pt>
                      <c:pt idx="35068">
                        <c:v>44832.372442129628</c:v>
                      </c:pt>
                      <c:pt idx="35069">
                        <c:v>44832.372453703705</c:v>
                      </c:pt>
                      <c:pt idx="35070">
                        <c:v>44832.372465277775</c:v>
                      </c:pt>
                      <c:pt idx="35071">
                        <c:v>44832.372476851851</c:v>
                      </c:pt>
                      <c:pt idx="35072">
                        <c:v>44832.372488425928</c:v>
                      </c:pt>
                      <c:pt idx="35073">
                        <c:v>44832.372499999998</c:v>
                      </c:pt>
                      <c:pt idx="35074">
                        <c:v>44832.372511574074</c:v>
                      </c:pt>
                      <c:pt idx="35075">
                        <c:v>44832.372523148151</c:v>
                      </c:pt>
                      <c:pt idx="35076">
                        <c:v>44832.372534722221</c:v>
                      </c:pt>
                      <c:pt idx="35077">
                        <c:v>44832.372546296298</c:v>
                      </c:pt>
                      <c:pt idx="35078">
                        <c:v>44832.372557870367</c:v>
                      </c:pt>
                      <c:pt idx="35079">
                        <c:v>44832.372569444444</c:v>
                      </c:pt>
                      <c:pt idx="35080">
                        <c:v>44832.372581018521</c:v>
                      </c:pt>
                      <c:pt idx="35081">
                        <c:v>44832.37259259259</c:v>
                      </c:pt>
                      <c:pt idx="35082">
                        <c:v>44832.372604166667</c:v>
                      </c:pt>
                      <c:pt idx="35083">
                        <c:v>44832.372615740744</c:v>
                      </c:pt>
                      <c:pt idx="35084">
                        <c:v>44832.372627314813</c:v>
                      </c:pt>
                      <c:pt idx="35085">
                        <c:v>44832.37263888889</c:v>
                      </c:pt>
                      <c:pt idx="35086">
                        <c:v>44832.372650462959</c:v>
                      </c:pt>
                      <c:pt idx="35087">
                        <c:v>44832.372662037036</c:v>
                      </c:pt>
                      <c:pt idx="35088">
                        <c:v>44832.372673611113</c:v>
                      </c:pt>
                      <c:pt idx="35089">
                        <c:v>44832.372685185182</c:v>
                      </c:pt>
                      <c:pt idx="35090">
                        <c:v>44832.372696759259</c:v>
                      </c:pt>
                      <c:pt idx="35091">
                        <c:v>44832.372708333336</c:v>
                      </c:pt>
                      <c:pt idx="35092">
                        <c:v>44832.372719907406</c:v>
                      </c:pt>
                      <c:pt idx="35093">
                        <c:v>44832.372731481482</c:v>
                      </c:pt>
                      <c:pt idx="35094">
                        <c:v>44832.372743055559</c:v>
                      </c:pt>
                      <c:pt idx="35095">
                        <c:v>44832.372754629629</c:v>
                      </c:pt>
                      <c:pt idx="35096">
                        <c:v>44832.372766203705</c:v>
                      </c:pt>
                      <c:pt idx="35097">
                        <c:v>44832.372777777775</c:v>
                      </c:pt>
                      <c:pt idx="35098">
                        <c:v>44832.372789351852</c:v>
                      </c:pt>
                      <c:pt idx="35099">
                        <c:v>44832.372800925928</c:v>
                      </c:pt>
                      <c:pt idx="35100">
                        <c:v>44832.372812499998</c:v>
                      </c:pt>
                      <c:pt idx="35101">
                        <c:v>44832.372824074075</c:v>
                      </c:pt>
                      <c:pt idx="35102">
                        <c:v>44832.372835648152</c:v>
                      </c:pt>
                      <c:pt idx="35103">
                        <c:v>44832.372847222221</c:v>
                      </c:pt>
                      <c:pt idx="35104">
                        <c:v>44832.372858796298</c:v>
                      </c:pt>
                      <c:pt idx="35105">
                        <c:v>44832.372870370367</c:v>
                      </c:pt>
                      <c:pt idx="35106">
                        <c:v>44832.372881944444</c:v>
                      </c:pt>
                      <c:pt idx="35107">
                        <c:v>44832.372893518521</c:v>
                      </c:pt>
                      <c:pt idx="35108">
                        <c:v>44832.37290509259</c:v>
                      </c:pt>
                      <c:pt idx="35109">
                        <c:v>44832.372916666667</c:v>
                      </c:pt>
                      <c:pt idx="35110">
                        <c:v>44832.372928240744</c:v>
                      </c:pt>
                      <c:pt idx="35111">
                        <c:v>44832.372939814813</c:v>
                      </c:pt>
                      <c:pt idx="35112">
                        <c:v>44832.37295138889</c:v>
                      </c:pt>
                      <c:pt idx="35113">
                        <c:v>44832.37296296296</c:v>
                      </c:pt>
                      <c:pt idx="35114">
                        <c:v>44832.372974537036</c:v>
                      </c:pt>
                      <c:pt idx="35115">
                        <c:v>44832.372986111113</c:v>
                      </c:pt>
                      <c:pt idx="35116">
                        <c:v>44832.372997685183</c:v>
                      </c:pt>
                      <c:pt idx="35117">
                        <c:v>44832.37300925926</c:v>
                      </c:pt>
                      <c:pt idx="35118">
                        <c:v>44832.373020833336</c:v>
                      </c:pt>
                      <c:pt idx="35119">
                        <c:v>44832.373032407406</c:v>
                      </c:pt>
                      <c:pt idx="35120">
                        <c:v>44832.373043981483</c:v>
                      </c:pt>
                      <c:pt idx="35121">
                        <c:v>44832.373055555552</c:v>
                      </c:pt>
                      <c:pt idx="35122">
                        <c:v>44832.373067129629</c:v>
                      </c:pt>
                      <c:pt idx="35123">
                        <c:v>44832.373078703706</c:v>
                      </c:pt>
                      <c:pt idx="35124">
                        <c:v>44832.373090277775</c:v>
                      </c:pt>
                      <c:pt idx="35125">
                        <c:v>44832.373101851852</c:v>
                      </c:pt>
                      <c:pt idx="35126">
                        <c:v>44832.373113425929</c:v>
                      </c:pt>
                      <c:pt idx="35127">
                        <c:v>44832.373124999998</c:v>
                      </c:pt>
                      <c:pt idx="35128">
                        <c:v>44832.373148148145</c:v>
                      </c:pt>
                      <c:pt idx="35129">
                        <c:v>44832.373159722221</c:v>
                      </c:pt>
                      <c:pt idx="35130">
                        <c:v>44832.373171296298</c:v>
                      </c:pt>
                      <c:pt idx="35131">
                        <c:v>44832.373182870368</c:v>
                      </c:pt>
                      <c:pt idx="35132">
                        <c:v>44832.373194444444</c:v>
                      </c:pt>
                      <c:pt idx="35133">
                        <c:v>44832.373206018521</c:v>
                      </c:pt>
                      <c:pt idx="35134">
                        <c:v>44832.373217592591</c:v>
                      </c:pt>
                      <c:pt idx="35135">
                        <c:v>44832.373229166667</c:v>
                      </c:pt>
                      <c:pt idx="35136">
                        <c:v>44832.373240740744</c:v>
                      </c:pt>
                      <c:pt idx="35137">
                        <c:v>44832.373252314814</c:v>
                      </c:pt>
                      <c:pt idx="35138">
                        <c:v>44832.373263888891</c:v>
                      </c:pt>
                      <c:pt idx="35139">
                        <c:v>44832.37327546296</c:v>
                      </c:pt>
                      <c:pt idx="35140">
                        <c:v>44832.373287037037</c:v>
                      </c:pt>
                      <c:pt idx="35141">
                        <c:v>44832.373298611114</c:v>
                      </c:pt>
                      <c:pt idx="35142">
                        <c:v>44832.373310185183</c:v>
                      </c:pt>
                      <c:pt idx="35143">
                        <c:v>44832.37332175926</c:v>
                      </c:pt>
                      <c:pt idx="35144">
                        <c:v>44832.373333333337</c:v>
                      </c:pt>
                      <c:pt idx="35145">
                        <c:v>44832.373344907406</c:v>
                      </c:pt>
                      <c:pt idx="35146">
                        <c:v>44832.373356481483</c:v>
                      </c:pt>
                      <c:pt idx="35147">
                        <c:v>44832.373368055552</c:v>
                      </c:pt>
                      <c:pt idx="35148">
                        <c:v>44832.373379629629</c:v>
                      </c:pt>
                      <c:pt idx="35149">
                        <c:v>44832.373391203706</c:v>
                      </c:pt>
                      <c:pt idx="35150">
                        <c:v>44832.373402777775</c:v>
                      </c:pt>
                      <c:pt idx="35151">
                        <c:v>44832.373414351852</c:v>
                      </c:pt>
                      <c:pt idx="35152">
                        <c:v>44832.373425925929</c:v>
                      </c:pt>
                      <c:pt idx="35153">
                        <c:v>44832.373437499999</c:v>
                      </c:pt>
                      <c:pt idx="35154">
                        <c:v>44832.373449074075</c:v>
                      </c:pt>
                      <c:pt idx="35155">
                        <c:v>44832.373460648145</c:v>
                      </c:pt>
                      <c:pt idx="35156">
                        <c:v>44832.373472222222</c:v>
                      </c:pt>
                      <c:pt idx="35157">
                        <c:v>44832.373483796298</c:v>
                      </c:pt>
                      <c:pt idx="35158">
                        <c:v>44832.373495370368</c:v>
                      </c:pt>
                      <c:pt idx="35159">
                        <c:v>44832.373506944445</c:v>
                      </c:pt>
                      <c:pt idx="35160">
                        <c:v>44832.373518518521</c:v>
                      </c:pt>
                      <c:pt idx="35161">
                        <c:v>44832.373530092591</c:v>
                      </c:pt>
                      <c:pt idx="35162">
                        <c:v>44832.373541666668</c:v>
                      </c:pt>
                      <c:pt idx="35163">
                        <c:v>44832.373553240737</c:v>
                      </c:pt>
                      <c:pt idx="35164">
                        <c:v>44832.373564814814</c:v>
                      </c:pt>
                      <c:pt idx="35165">
                        <c:v>44832.373576388891</c:v>
                      </c:pt>
                      <c:pt idx="35166">
                        <c:v>44832.37358796296</c:v>
                      </c:pt>
                      <c:pt idx="35167">
                        <c:v>44832.373599537037</c:v>
                      </c:pt>
                      <c:pt idx="35168">
                        <c:v>44832.373611111114</c:v>
                      </c:pt>
                      <c:pt idx="35169">
                        <c:v>44832.373622685183</c:v>
                      </c:pt>
                      <c:pt idx="35170">
                        <c:v>44832.37363425926</c:v>
                      </c:pt>
                      <c:pt idx="35171">
                        <c:v>44832.373645833337</c:v>
                      </c:pt>
                      <c:pt idx="35172">
                        <c:v>44832.373657407406</c:v>
                      </c:pt>
                      <c:pt idx="35173">
                        <c:v>44832.373668981483</c:v>
                      </c:pt>
                      <c:pt idx="35174">
                        <c:v>44832.373680555553</c:v>
                      </c:pt>
                      <c:pt idx="35175">
                        <c:v>44832.373692129629</c:v>
                      </c:pt>
                      <c:pt idx="35176">
                        <c:v>44832.373703703706</c:v>
                      </c:pt>
                      <c:pt idx="35177">
                        <c:v>44832.373715277776</c:v>
                      </c:pt>
                      <c:pt idx="35178">
                        <c:v>44832.373726851853</c:v>
                      </c:pt>
                      <c:pt idx="35179">
                        <c:v>44832.373738425929</c:v>
                      </c:pt>
                      <c:pt idx="35180">
                        <c:v>44832.373749999999</c:v>
                      </c:pt>
                      <c:pt idx="35181">
                        <c:v>44832.373761574076</c:v>
                      </c:pt>
                      <c:pt idx="35182">
                        <c:v>44832.373773148145</c:v>
                      </c:pt>
                      <c:pt idx="35183">
                        <c:v>44832.373784722222</c:v>
                      </c:pt>
                      <c:pt idx="35184">
                        <c:v>44832.373796296299</c:v>
                      </c:pt>
                      <c:pt idx="35185">
                        <c:v>44832.373807870368</c:v>
                      </c:pt>
                      <c:pt idx="35186">
                        <c:v>44832.373819444445</c:v>
                      </c:pt>
                      <c:pt idx="35187">
                        <c:v>44832.373831018522</c:v>
                      </c:pt>
                      <c:pt idx="35188">
                        <c:v>44832.373842592591</c:v>
                      </c:pt>
                      <c:pt idx="35189">
                        <c:v>44832.373854166668</c:v>
                      </c:pt>
                      <c:pt idx="35190">
                        <c:v>44832.373865740738</c:v>
                      </c:pt>
                      <c:pt idx="35191">
                        <c:v>44832.373877314814</c:v>
                      </c:pt>
                      <c:pt idx="35192">
                        <c:v>44832.373888888891</c:v>
                      </c:pt>
                      <c:pt idx="35193">
                        <c:v>44832.373900462961</c:v>
                      </c:pt>
                      <c:pt idx="35194">
                        <c:v>44832.373912037037</c:v>
                      </c:pt>
                      <c:pt idx="35195">
                        <c:v>44832.373923611114</c:v>
                      </c:pt>
                      <c:pt idx="35196">
                        <c:v>44832.373935185184</c:v>
                      </c:pt>
                      <c:pt idx="35197">
                        <c:v>44832.37394675926</c:v>
                      </c:pt>
                      <c:pt idx="35198">
                        <c:v>44832.37395833333</c:v>
                      </c:pt>
                      <c:pt idx="35199">
                        <c:v>44832.373969907407</c:v>
                      </c:pt>
                      <c:pt idx="35200">
                        <c:v>44832.373981481483</c:v>
                      </c:pt>
                      <c:pt idx="35201">
                        <c:v>44832.373993055553</c:v>
                      </c:pt>
                      <c:pt idx="35202">
                        <c:v>44832.37400462963</c:v>
                      </c:pt>
                      <c:pt idx="35203">
                        <c:v>44832.374016203707</c:v>
                      </c:pt>
                      <c:pt idx="35204">
                        <c:v>44832.374027777776</c:v>
                      </c:pt>
                      <c:pt idx="35205">
                        <c:v>44832.374039351853</c:v>
                      </c:pt>
                      <c:pt idx="35206">
                        <c:v>44832.374050925922</c:v>
                      </c:pt>
                      <c:pt idx="35207">
                        <c:v>44832.374062499999</c:v>
                      </c:pt>
                      <c:pt idx="35208">
                        <c:v>44832.374074074076</c:v>
                      </c:pt>
                      <c:pt idx="35209">
                        <c:v>44832.374085648145</c:v>
                      </c:pt>
                      <c:pt idx="35210">
                        <c:v>44832.374097222222</c:v>
                      </c:pt>
                      <c:pt idx="35211">
                        <c:v>44832.374108796299</c:v>
                      </c:pt>
                      <c:pt idx="35212">
                        <c:v>44832.374120370368</c:v>
                      </c:pt>
                      <c:pt idx="35213">
                        <c:v>44832.374131944445</c:v>
                      </c:pt>
                      <c:pt idx="35214">
                        <c:v>44832.374143518522</c:v>
                      </c:pt>
                      <c:pt idx="35215">
                        <c:v>44832.374155092592</c:v>
                      </c:pt>
                      <c:pt idx="35216">
                        <c:v>44832.374166666668</c:v>
                      </c:pt>
                      <c:pt idx="35217">
                        <c:v>44832.374178240738</c:v>
                      </c:pt>
                      <c:pt idx="35218">
                        <c:v>44832.374189814815</c:v>
                      </c:pt>
                      <c:pt idx="35219">
                        <c:v>44832.374201388891</c:v>
                      </c:pt>
                      <c:pt idx="35220">
                        <c:v>44832.374212962961</c:v>
                      </c:pt>
                      <c:pt idx="35221">
                        <c:v>44832.374224537038</c:v>
                      </c:pt>
                      <c:pt idx="35222">
                        <c:v>44832.374236111114</c:v>
                      </c:pt>
                      <c:pt idx="35223">
                        <c:v>44832.374247685184</c:v>
                      </c:pt>
                      <c:pt idx="35224">
                        <c:v>44832.374259259261</c:v>
                      </c:pt>
                      <c:pt idx="35225">
                        <c:v>44832.37427083333</c:v>
                      </c:pt>
                      <c:pt idx="35226">
                        <c:v>44832.374282407407</c:v>
                      </c:pt>
                      <c:pt idx="35227">
                        <c:v>44832.374293981484</c:v>
                      </c:pt>
                      <c:pt idx="35228">
                        <c:v>44832.374305555553</c:v>
                      </c:pt>
                      <c:pt idx="35229">
                        <c:v>44832.37431712963</c:v>
                      </c:pt>
                      <c:pt idx="35230">
                        <c:v>44832.374328703707</c:v>
                      </c:pt>
                      <c:pt idx="35231">
                        <c:v>44832.374340277776</c:v>
                      </c:pt>
                      <c:pt idx="35232">
                        <c:v>44832.374351851853</c:v>
                      </c:pt>
                      <c:pt idx="35233">
                        <c:v>44832.374363425923</c:v>
                      </c:pt>
                      <c:pt idx="35234">
                        <c:v>44832.374374999999</c:v>
                      </c:pt>
                      <c:pt idx="35235">
                        <c:v>44832.374386574076</c:v>
                      </c:pt>
                      <c:pt idx="35236">
                        <c:v>44832.374398148146</c:v>
                      </c:pt>
                      <c:pt idx="35237">
                        <c:v>44832.374409722222</c:v>
                      </c:pt>
                      <c:pt idx="35238">
                        <c:v>44832.374421296299</c:v>
                      </c:pt>
                      <c:pt idx="35239">
                        <c:v>44832.374432870369</c:v>
                      </c:pt>
                      <c:pt idx="35240">
                        <c:v>44832.374444444446</c:v>
                      </c:pt>
                      <c:pt idx="35241">
                        <c:v>44832.374456018515</c:v>
                      </c:pt>
                      <c:pt idx="35242">
                        <c:v>44832.374467592592</c:v>
                      </c:pt>
                      <c:pt idx="35243">
                        <c:v>44832.374479166669</c:v>
                      </c:pt>
                      <c:pt idx="35244">
                        <c:v>44832.374490740738</c:v>
                      </c:pt>
                      <c:pt idx="35245">
                        <c:v>44832.374502314815</c:v>
                      </c:pt>
                      <c:pt idx="35246">
                        <c:v>44832.374513888892</c:v>
                      </c:pt>
                      <c:pt idx="35247">
                        <c:v>44832.374525462961</c:v>
                      </c:pt>
                      <c:pt idx="35248">
                        <c:v>44832.374537037038</c:v>
                      </c:pt>
                      <c:pt idx="35249">
                        <c:v>44832.374548611115</c:v>
                      </c:pt>
                      <c:pt idx="35250">
                        <c:v>44832.374560185184</c:v>
                      </c:pt>
                      <c:pt idx="35251">
                        <c:v>44832.374571759261</c:v>
                      </c:pt>
                      <c:pt idx="35252">
                        <c:v>44832.374583333331</c:v>
                      </c:pt>
                      <c:pt idx="35253">
                        <c:v>44832.374594907407</c:v>
                      </c:pt>
                      <c:pt idx="35254">
                        <c:v>44832.374606481484</c:v>
                      </c:pt>
                      <c:pt idx="35255">
                        <c:v>44832.374618055554</c:v>
                      </c:pt>
                      <c:pt idx="35256">
                        <c:v>44832.37462962963</c:v>
                      </c:pt>
                      <c:pt idx="35257">
                        <c:v>44832.374641203707</c:v>
                      </c:pt>
                      <c:pt idx="35258">
                        <c:v>44832.374652777777</c:v>
                      </c:pt>
                      <c:pt idx="35259">
                        <c:v>44832.374664351853</c:v>
                      </c:pt>
                      <c:pt idx="35260">
                        <c:v>44832.374675925923</c:v>
                      </c:pt>
                      <c:pt idx="35261">
                        <c:v>44832.3746875</c:v>
                      </c:pt>
                      <c:pt idx="35262">
                        <c:v>44832.374699074076</c:v>
                      </c:pt>
                      <c:pt idx="35263">
                        <c:v>44832.374710648146</c:v>
                      </c:pt>
                      <c:pt idx="35264">
                        <c:v>44832.374722222223</c:v>
                      </c:pt>
                      <c:pt idx="35265">
                        <c:v>44832.3747337963</c:v>
                      </c:pt>
                      <c:pt idx="35266">
                        <c:v>44832.374745370369</c:v>
                      </c:pt>
                      <c:pt idx="35267">
                        <c:v>44832.374756944446</c:v>
                      </c:pt>
                      <c:pt idx="35268">
                        <c:v>44832.374768518515</c:v>
                      </c:pt>
                      <c:pt idx="35269">
                        <c:v>44832.374780092592</c:v>
                      </c:pt>
                      <c:pt idx="35270">
                        <c:v>44832.374791666669</c:v>
                      </c:pt>
                      <c:pt idx="35271">
                        <c:v>44832.374803240738</c:v>
                      </c:pt>
                      <c:pt idx="35272">
                        <c:v>44832.374814814815</c:v>
                      </c:pt>
                      <c:pt idx="35273">
                        <c:v>44832.374826388892</c:v>
                      </c:pt>
                      <c:pt idx="35274">
                        <c:v>44832.374837962961</c:v>
                      </c:pt>
                      <c:pt idx="35275">
                        <c:v>44832.374849537038</c:v>
                      </c:pt>
                      <c:pt idx="35276">
                        <c:v>44832.374861111108</c:v>
                      </c:pt>
                      <c:pt idx="35277">
                        <c:v>44832.374872685185</c:v>
                      </c:pt>
                      <c:pt idx="35278">
                        <c:v>44832.374884259261</c:v>
                      </c:pt>
                      <c:pt idx="35279">
                        <c:v>44832.374895833331</c:v>
                      </c:pt>
                      <c:pt idx="35280">
                        <c:v>44832.374907407408</c:v>
                      </c:pt>
                      <c:pt idx="35281">
                        <c:v>44832.374918981484</c:v>
                      </c:pt>
                      <c:pt idx="35282">
                        <c:v>44832.374942129631</c:v>
                      </c:pt>
                      <c:pt idx="35283">
                        <c:v>44832.3749537037</c:v>
                      </c:pt>
                      <c:pt idx="35284">
                        <c:v>44832.374965277777</c:v>
                      </c:pt>
                      <c:pt idx="35285">
                        <c:v>44832.374976851854</c:v>
                      </c:pt>
                      <c:pt idx="35286">
                        <c:v>44832.374988425923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Hoja1!$V$2:$V$35288</c15:sqref>
                        </c15:formulaRef>
                      </c:ext>
                    </c:extLst>
                    <c:numCache>
                      <c:formatCode>General</c:formatCode>
                      <c:ptCount val="35287"/>
                      <c:pt idx="3026">
                        <c:v>200.61859999999999</c:v>
                      </c:pt>
                      <c:pt idx="3027">
                        <c:v>200.613</c:v>
                      </c:pt>
                      <c:pt idx="3028">
                        <c:v>200.6052</c:v>
                      </c:pt>
                      <c:pt idx="3029">
                        <c:v>200.60140000000001</c:v>
                      </c:pt>
                      <c:pt idx="3030">
                        <c:v>200.59610000000001</c:v>
                      </c:pt>
                      <c:pt idx="3031">
                        <c:v>200.58959999999999</c:v>
                      </c:pt>
                      <c:pt idx="3032">
                        <c:v>200.58349999999999</c:v>
                      </c:pt>
                      <c:pt idx="3033">
                        <c:v>200.5788</c:v>
                      </c:pt>
                      <c:pt idx="3034">
                        <c:v>200.57230000000001</c:v>
                      </c:pt>
                      <c:pt idx="3035">
                        <c:v>200.56710000000001</c:v>
                      </c:pt>
                      <c:pt idx="3036">
                        <c:v>200.56139999999999</c:v>
                      </c:pt>
                      <c:pt idx="3037">
                        <c:v>200.5557</c:v>
                      </c:pt>
                      <c:pt idx="3038">
                        <c:v>200.55070000000001</c:v>
                      </c:pt>
                      <c:pt idx="3039">
                        <c:v>200.5455</c:v>
                      </c:pt>
                      <c:pt idx="3040">
                        <c:v>200.5394</c:v>
                      </c:pt>
                      <c:pt idx="3041">
                        <c:v>200.5334</c:v>
                      </c:pt>
                      <c:pt idx="3042">
                        <c:v>200.5273</c:v>
                      </c:pt>
                      <c:pt idx="3043">
                        <c:v>200.5213</c:v>
                      </c:pt>
                      <c:pt idx="3044">
                        <c:v>200.51480000000001</c:v>
                      </c:pt>
                      <c:pt idx="3045">
                        <c:v>200.50980000000001</c:v>
                      </c:pt>
                      <c:pt idx="3046">
                        <c:v>200.50370000000001</c:v>
                      </c:pt>
                      <c:pt idx="3047">
                        <c:v>200.49959999999999</c:v>
                      </c:pt>
                      <c:pt idx="3048">
                        <c:v>200.49369999999999</c:v>
                      </c:pt>
                      <c:pt idx="3049">
                        <c:v>200.48699999999999</c:v>
                      </c:pt>
                      <c:pt idx="3050">
                        <c:v>200.48140000000001</c:v>
                      </c:pt>
                      <c:pt idx="3051">
                        <c:v>200.47630000000001</c:v>
                      </c:pt>
                      <c:pt idx="3052">
                        <c:v>200.47020000000001</c:v>
                      </c:pt>
                      <c:pt idx="3053">
                        <c:v>200.46369999999999</c:v>
                      </c:pt>
                      <c:pt idx="3054">
                        <c:v>200.45939999999999</c:v>
                      </c:pt>
                      <c:pt idx="3055">
                        <c:v>200.45269999999999</c:v>
                      </c:pt>
                      <c:pt idx="3056">
                        <c:v>200.44839999999999</c:v>
                      </c:pt>
                      <c:pt idx="3057">
                        <c:v>200.44290000000001</c:v>
                      </c:pt>
                      <c:pt idx="3058">
                        <c:v>200.43700000000001</c:v>
                      </c:pt>
                      <c:pt idx="3059">
                        <c:v>200.43219999999999</c:v>
                      </c:pt>
                      <c:pt idx="3060">
                        <c:v>200.42490000000001</c:v>
                      </c:pt>
                      <c:pt idx="3061">
                        <c:v>200.41929999999999</c:v>
                      </c:pt>
                      <c:pt idx="3062">
                        <c:v>200.4127</c:v>
                      </c:pt>
                      <c:pt idx="3063">
                        <c:v>200.40870000000001</c:v>
                      </c:pt>
                      <c:pt idx="3064">
                        <c:v>200.40199999999999</c:v>
                      </c:pt>
                      <c:pt idx="3065">
                        <c:v>200.39670000000001</c:v>
                      </c:pt>
                      <c:pt idx="3066">
                        <c:v>200.39160000000001</c:v>
                      </c:pt>
                      <c:pt idx="3067">
                        <c:v>200.3843</c:v>
                      </c:pt>
                      <c:pt idx="3068">
                        <c:v>200.3793</c:v>
                      </c:pt>
                      <c:pt idx="3069">
                        <c:v>200.37430000000001</c:v>
                      </c:pt>
                      <c:pt idx="3070">
                        <c:v>200.36869999999999</c:v>
                      </c:pt>
                      <c:pt idx="3071">
                        <c:v>200.36410000000001</c:v>
                      </c:pt>
                      <c:pt idx="3072">
                        <c:v>200.357</c:v>
                      </c:pt>
                      <c:pt idx="3073">
                        <c:v>200.35040000000001</c:v>
                      </c:pt>
                      <c:pt idx="3074">
                        <c:v>200.34610000000001</c:v>
                      </c:pt>
                      <c:pt idx="3075">
                        <c:v>200.34039999999999</c:v>
                      </c:pt>
                      <c:pt idx="3076">
                        <c:v>200.3366</c:v>
                      </c:pt>
                      <c:pt idx="3077">
                        <c:v>200.33019999999999</c:v>
                      </c:pt>
                      <c:pt idx="3078">
                        <c:v>200.32429999999999</c:v>
                      </c:pt>
                      <c:pt idx="3079">
                        <c:v>200.3176</c:v>
                      </c:pt>
                      <c:pt idx="3080">
                        <c:v>200.3124</c:v>
                      </c:pt>
                      <c:pt idx="3081">
                        <c:v>200.30709999999999</c:v>
                      </c:pt>
                      <c:pt idx="3082">
                        <c:v>200.30199999999999</c:v>
                      </c:pt>
                      <c:pt idx="3083">
                        <c:v>200.29589999999999</c:v>
                      </c:pt>
                      <c:pt idx="3084">
                        <c:v>200.2902</c:v>
                      </c:pt>
                      <c:pt idx="3085">
                        <c:v>200.2842</c:v>
                      </c:pt>
                      <c:pt idx="3086">
                        <c:v>200.2775</c:v>
                      </c:pt>
                      <c:pt idx="3087">
                        <c:v>200.27269999999999</c:v>
                      </c:pt>
                      <c:pt idx="3088">
                        <c:v>200.26679999999999</c:v>
                      </c:pt>
                      <c:pt idx="3089">
                        <c:v>200.26230000000001</c:v>
                      </c:pt>
                      <c:pt idx="3090">
                        <c:v>200.25559999999999</c:v>
                      </c:pt>
                      <c:pt idx="3091">
                        <c:v>200.25020000000001</c:v>
                      </c:pt>
                      <c:pt idx="3092">
                        <c:v>200.2431</c:v>
                      </c:pt>
                      <c:pt idx="3093">
                        <c:v>200.23679999999999</c:v>
                      </c:pt>
                      <c:pt idx="3094">
                        <c:v>200.23159999999999</c:v>
                      </c:pt>
                      <c:pt idx="3095">
                        <c:v>200.2295</c:v>
                      </c:pt>
                      <c:pt idx="3096">
                        <c:v>200.2227</c:v>
                      </c:pt>
                      <c:pt idx="3097">
                        <c:v>200.21600000000001</c:v>
                      </c:pt>
                      <c:pt idx="3098">
                        <c:v>200.2114</c:v>
                      </c:pt>
                      <c:pt idx="3099">
                        <c:v>200.2055</c:v>
                      </c:pt>
                      <c:pt idx="3100">
                        <c:v>200.1987</c:v>
                      </c:pt>
                      <c:pt idx="3101">
                        <c:v>200.19460000000001</c:v>
                      </c:pt>
                      <c:pt idx="3102">
                        <c:v>200.18889999999999</c:v>
                      </c:pt>
                      <c:pt idx="3103">
                        <c:v>200.18389999999999</c:v>
                      </c:pt>
                      <c:pt idx="3104">
                        <c:v>200.17660000000001</c:v>
                      </c:pt>
                      <c:pt idx="3105">
                        <c:v>200.17099999999999</c:v>
                      </c:pt>
                      <c:pt idx="3106">
                        <c:v>200.16749999999999</c:v>
                      </c:pt>
                      <c:pt idx="3107">
                        <c:v>200.16050000000001</c:v>
                      </c:pt>
                      <c:pt idx="3108">
                        <c:v>200.1533</c:v>
                      </c:pt>
                      <c:pt idx="3109">
                        <c:v>200.14789999999999</c:v>
                      </c:pt>
                      <c:pt idx="3110">
                        <c:v>200.14279999999999</c:v>
                      </c:pt>
                      <c:pt idx="3111">
                        <c:v>200.1369</c:v>
                      </c:pt>
                      <c:pt idx="3112">
                        <c:v>200.1318</c:v>
                      </c:pt>
                      <c:pt idx="3113">
                        <c:v>200.12700000000001</c:v>
                      </c:pt>
                      <c:pt idx="3114">
                        <c:v>200.1199</c:v>
                      </c:pt>
                      <c:pt idx="3115">
                        <c:v>200.11410000000001</c:v>
                      </c:pt>
                      <c:pt idx="3116">
                        <c:v>200.1078</c:v>
                      </c:pt>
                      <c:pt idx="3117">
                        <c:v>200.10300000000001</c:v>
                      </c:pt>
                      <c:pt idx="3118">
                        <c:v>200.09870000000001</c:v>
                      </c:pt>
                      <c:pt idx="3119">
                        <c:v>200.09200000000001</c:v>
                      </c:pt>
                      <c:pt idx="3120">
                        <c:v>200.0864</c:v>
                      </c:pt>
                      <c:pt idx="3121">
                        <c:v>200.08090000000001</c:v>
                      </c:pt>
                      <c:pt idx="3122">
                        <c:v>200.07669999999999</c:v>
                      </c:pt>
                      <c:pt idx="3123">
                        <c:v>200.07050000000001</c:v>
                      </c:pt>
                      <c:pt idx="3124">
                        <c:v>200.0642</c:v>
                      </c:pt>
                      <c:pt idx="3125">
                        <c:v>200.06030000000001</c:v>
                      </c:pt>
                      <c:pt idx="3126">
                        <c:v>200.05459999999999</c:v>
                      </c:pt>
                      <c:pt idx="3127">
                        <c:v>200.0479</c:v>
                      </c:pt>
                      <c:pt idx="3128">
                        <c:v>200.04150000000001</c:v>
                      </c:pt>
                      <c:pt idx="3129">
                        <c:v>200.03559999999999</c:v>
                      </c:pt>
                      <c:pt idx="3130">
                        <c:v>200.0292</c:v>
                      </c:pt>
                      <c:pt idx="3131">
                        <c:v>200.02449999999999</c:v>
                      </c:pt>
                      <c:pt idx="3132">
                        <c:v>200.01779999999999</c:v>
                      </c:pt>
                      <c:pt idx="3133">
                        <c:v>200.01300000000001</c:v>
                      </c:pt>
                      <c:pt idx="3134">
                        <c:v>200.00559999999999</c:v>
                      </c:pt>
                      <c:pt idx="3135">
                        <c:v>200.00110000000001</c:v>
                      </c:pt>
                      <c:pt idx="3136">
                        <c:v>199.99690000000001</c:v>
                      </c:pt>
                      <c:pt idx="3137">
                        <c:v>199.99209999999999</c:v>
                      </c:pt>
                      <c:pt idx="3138">
                        <c:v>199.9862</c:v>
                      </c:pt>
                      <c:pt idx="3139">
                        <c:v>199.9796</c:v>
                      </c:pt>
                      <c:pt idx="3140">
                        <c:v>199.97370000000001</c:v>
                      </c:pt>
                      <c:pt idx="3141">
                        <c:v>199.96899999999999</c:v>
                      </c:pt>
                      <c:pt idx="3142">
                        <c:v>199.96270000000001</c:v>
                      </c:pt>
                      <c:pt idx="3143">
                        <c:v>199.95650000000001</c:v>
                      </c:pt>
                      <c:pt idx="3144">
                        <c:v>199.95009999999999</c:v>
                      </c:pt>
                      <c:pt idx="3145">
                        <c:v>199.9453</c:v>
                      </c:pt>
                      <c:pt idx="3146">
                        <c:v>201.2105</c:v>
                      </c:pt>
                      <c:pt idx="3147">
                        <c:v>201.20480000000001</c:v>
                      </c:pt>
                      <c:pt idx="3148">
                        <c:v>201.19970000000001</c:v>
                      </c:pt>
                      <c:pt idx="3149">
                        <c:v>201.19569999999999</c:v>
                      </c:pt>
                      <c:pt idx="3150">
                        <c:v>201.18809999999999</c:v>
                      </c:pt>
                      <c:pt idx="3151">
                        <c:v>201.1832</c:v>
                      </c:pt>
                      <c:pt idx="3152">
                        <c:v>201.1771</c:v>
                      </c:pt>
                      <c:pt idx="3153">
                        <c:v>201.17250000000001</c:v>
                      </c:pt>
                      <c:pt idx="3154">
                        <c:v>201.16650000000001</c:v>
                      </c:pt>
                      <c:pt idx="3155">
                        <c:v>201.1601</c:v>
                      </c:pt>
                      <c:pt idx="3156">
                        <c:v>201.1542</c:v>
                      </c:pt>
                      <c:pt idx="3157">
                        <c:v>201.1482</c:v>
                      </c:pt>
                      <c:pt idx="3158">
                        <c:v>201.1431</c:v>
                      </c:pt>
                      <c:pt idx="3159">
                        <c:v>201.13759999999999</c:v>
                      </c:pt>
                      <c:pt idx="3160">
                        <c:v>201.13069999999999</c:v>
                      </c:pt>
                      <c:pt idx="3161">
                        <c:v>201.12639999999999</c:v>
                      </c:pt>
                      <c:pt idx="3162">
                        <c:v>201.12209999999999</c:v>
                      </c:pt>
                      <c:pt idx="3163">
                        <c:v>201.11580000000001</c:v>
                      </c:pt>
                      <c:pt idx="3164">
                        <c:v>201.11019999999999</c:v>
                      </c:pt>
                      <c:pt idx="3165">
                        <c:v>201.10400000000001</c:v>
                      </c:pt>
                      <c:pt idx="3166">
                        <c:v>201.09620000000001</c:v>
                      </c:pt>
                      <c:pt idx="3167">
                        <c:v>201.0925</c:v>
                      </c:pt>
                      <c:pt idx="3168">
                        <c:v>201.08699999999999</c:v>
                      </c:pt>
                      <c:pt idx="3169">
                        <c:v>201.08070000000001</c:v>
                      </c:pt>
                      <c:pt idx="3170">
                        <c:v>201.07570000000001</c:v>
                      </c:pt>
                      <c:pt idx="3171">
                        <c:v>201.0719</c:v>
                      </c:pt>
                      <c:pt idx="3172">
                        <c:v>201.06659999999999</c:v>
                      </c:pt>
                      <c:pt idx="3173">
                        <c:v>201.0608</c:v>
                      </c:pt>
                      <c:pt idx="3174">
                        <c:v>201.05449999999999</c:v>
                      </c:pt>
                      <c:pt idx="3175">
                        <c:v>201.04820000000001</c:v>
                      </c:pt>
                      <c:pt idx="3176">
                        <c:v>201.0421</c:v>
                      </c:pt>
                      <c:pt idx="3177">
                        <c:v>201.03630000000001</c:v>
                      </c:pt>
                      <c:pt idx="3178">
                        <c:v>201.03290000000001</c:v>
                      </c:pt>
                      <c:pt idx="3179">
                        <c:v>201.0292</c:v>
                      </c:pt>
                      <c:pt idx="3180">
                        <c:v>201.02260000000001</c:v>
                      </c:pt>
                      <c:pt idx="3181">
                        <c:v>201.01609999999999</c:v>
                      </c:pt>
                      <c:pt idx="3182">
                        <c:v>201.00989999999999</c:v>
                      </c:pt>
                      <c:pt idx="3183">
                        <c:v>201.00530000000001</c:v>
                      </c:pt>
                      <c:pt idx="3184">
                        <c:v>200.99889999999999</c:v>
                      </c:pt>
                      <c:pt idx="3185">
                        <c:v>200.99369999999999</c:v>
                      </c:pt>
                      <c:pt idx="3186">
                        <c:v>200.98830000000001</c:v>
                      </c:pt>
                      <c:pt idx="3187">
                        <c:v>200.9838</c:v>
                      </c:pt>
                      <c:pt idx="3188">
                        <c:v>200.97669999999999</c:v>
                      </c:pt>
                      <c:pt idx="3189">
                        <c:v>200.97120000000001</c:v>
                      </c:pt>
                      <c:pt idx="3190">
                        <c:v>200.96610000000001</c:v>
                      </c:pt>
                      <c:pt idx="3191">
                        <c:v>200.96080000000001</c:v>
                      </c:pt>
                      <c:pt idx="3192">
                        <c:v>200.95679999999999</c:v>
                      </c:pt>
                      <c:pt idx="3193">
                        <c:v>200.95160000000001</c:v>
                      </c:pt>
                      <c:pt idx="3194">
                        <c:v>200.9452</c:v>
                      </c:pt>
                      <c:pt idx="3195">
                        <c:v>200.93770000000001</c:v>
                      </c:pt>
                      <c:pt idx="3196">
                        <c:v>200.93270000000001</c:v>
                      </c:pt>
                      <c:pt idx="3197">
                        <c:v>200.92779999999999</c:v>
                      </c:pt>
                      <c:pt idx="3198">
                        <c:v>200.92410000000001</c:v>
                      </c:pt>
                      <c:pt idx="3199">
                        <c:v>200.9177</c:v>
                      </c:pt>
                      <c:pt idx="3200">
                        <c:v>200.91030000000001</c:v>
                      </c:pt>
                      <c:pt idx="3201">
                        <c:v>200.9042</c:v>
                      </c:pt>
                      <c:pt idx="3202">
                        <c:v>200.89840000000001</c:v>
                      </c:pt>
                      <c:pt idx="3203">
                        <c:v>200.89269999999999</c:v>
                      </c:pt>
                      <c:pt idx="3204">
                        <c:v>200.886</c:v>
                      </c:pt>
                      <c:pt idx="3205">
                        <c:v>200.88310000000001</c:v>
                      </c:pt>
                      <c:pt idx="3206">
                        <c:v>200.87610000000001</c:v>
                      </c:pt>
                      <c:pt idx="3207">
                        <c:v>200.87020000000001</c:v>
                      </c:pt>
                      <c:pt idx="3208">
                        <c:v>200.86539999999999</c:v>
                      </c:pt>
                      <c:pt idx="3209">
                        <c:v>200.85980000000001</c:v>
                      </c:pt>
                      <c:pt idx="3210">
                        <c:v>200.8545</c:v>
                      </c:pt>
                      <c:pt idx="3211">
                        <c:v>200.84819999999999</c:v>
                      </c:pt>
                      <c:pt idx="3212">
                        <c:v>200.84110000000001</c:v>
                      </c:pt>
                      <c:pt idx="3213">
                        <c:v>200.83670000000001</c:v>
                      </c:pt>
                      <c:pt idx="3214">
                        <c:v>200.83170000000001</c:v>
                      </c:pt>
                      <c:pt idx="3215">
                        <c:v>200.82579999999999</c:v>
                      </c:pt>
                      <c:pt idx="3216">
                        <c:v>200.821</c:v>
                      </c:pt>
                      <c:pt idx="3217">
                        <c:v>200.8141</c:v>
                      </c:pt>
                      <c:pt idx="3218">
                        <c:v>200.80840000000001</c:v>
                      </c:pt>
                      <c:pt idx="3219">
                        <c:v>200.80439999999999</c:v>
                      </c:pt>
                      <c:pt idx="3220">
                        <c:v>200.79759999999999</c:v>
                      </c:pt>
                      <c:pt idx="3221">
                        <c:v>200.79259999999999</c:v>
                      </c:pt>
                      <c:pt idx="3222">
                        <c:v>200.78620000000001</c:v>
                      </c:pt>
                      <c:pt idx="3223">
                        <c:v>200.7808</c:v>
                      </c:pt>
                      <c:pt idx="3224">
                        <c:v>200.7765</c:v>
                      </c:pt>
                      <c:pt idx="3225">
                        <c:v>200.7705</c:v>
                      </c:pt>
                      <c:pt idx="3226">
                        <c:v>200.76300000000001</c:v>
                      </c:pt>
                      <c:pt idx="3227">
                        <c:v>200.7586</c:v>
                      </c:pt>
                      <c:pt idx="3228">
                        <c:v>200.7543</c:v>
                      </c:pt>
                      <c:pt idx="3229">
                        <c:v>200.74639999999999</c:v>
                      </c:pt>
                      <c:pt idx="3230">
                        <c:v>200.74180000000001</c:v>
                      </c:pt>
                      <c:pt idx="3231">
                        <c:v>200.7362</c:v>
                      </c:pt>
                      <c:pt idx="3232">
                        <c:v>200.7312</c:v>
                      </c:pt>
                      <c:pt idx="3233">
                        <c:v>200.72540000000001</c:v>
                      </c:pt>
                      <c:pt idx="3234">
                        <c:v>200.72020000000001</c:v>
                      </c:pt>
                      <c:pt idx="3235">
                        <c:v>200.71530000000001</c:v>
                      </c:pt>
                      <c:pt idx="3236">
                        <c:v>200.70910000000001</c:v>
                      </c:pt>
                      <c:pt idx="3237">
                        <c:v>200.70529999999999</c:v>
                      </c:pt>
                      <c:pt idx="3238">
                        <c:v>200.69880000000001</c:v>
                      </c:pt>
                      <c:pt idx="3239">
                        <c:v>200.69130000000001</c:v>
                      </c:pt>
                      <c:pt idx="3240">
                        <c:v>200.68719999999999</c:v>
                      </c:pt>
                      <c:pt idx="3241">
                        <c:v>200.6815</c:v>
                      </c:pt>
                      <c:pt idx="3242">
                        <c:v>200.6773</c:v>
                      </c:pt>
                      <c:pt idx="3243">
                        <c:v>200.67070000000001</c:v>
                      </c:pt>
                      <c:pt idx="3244">
                        <c:v>200.6661</c:v>
                      </c:pt>
                      <c:pt idx="3245">
                        <c:v>200.6602</c:v>
                      </c:pt>
                      <c:pt idx="3246">
                        <c:v>200.65469999999999</c:v>
                      </c:pt>
                      <c:pt idx="3247">
                        <c:v>200.64930000000001</c:v>
                      </c:pt>
                      <c:pt idx="3248">
                        <c:v>200.64439999999999</c:v>
                      </c:pt>
                      <c:pt idx="3249">
                        <c:v>200.63939999999999</c:v>
                      </c:pt>
                      <c:pt idx="3250">
                        <c:v>200.63390000000001</c:v>
                      </c:pt>
                      <c:pt idx="3251">
                        <c:v>200.62700000000001</c:v>
                      </c:pt>
                      <c:pt idx="3252">
                        <c:v>200.62200000000001</c:v>
                      </c:pt>
                      <c:pt idx="3253">
                        <c:v>200.6174</c:v>
                      </c:pt>
                      <c:pt idx="3254">
                        <c:v>200.6105</c:v>
                      </c:pt>
                      <c:pt idx="3255">
                        <c:v>200.6052</c:v>
                      </c:pt>
                      <c:pt idx="3256">
                        <c:v>200.60149999999999</c:v>
                      </c:pt>
                      <c:pt idx="3257">
                        <c:v>200.5943</c:v>
                      </c:pt>
                      <c:pt idx="3258">
                        <c:v>200.58969999999999</c:v>
                      </c:pt>
                      <c:pt idx="3259">
                        <c:v>200.58369999999999</c:v>
                      </c:pt>
                      <c:pt idx="3260">
                        <c:v>200.57980000000001</c:v>
                      </c:pt>
                      <c:pt idx="3261">
                        <c:v>200.57310000000001</c:v>
                      </c:pt>
                      <c:pt idx="3262">
                        <c:v>200.5684</c:v>
                      </c:pt>
                      <c:pt idx="3263">
                        <c:v>200.5635</c:v>
                      </c:pt>
                      <c:pt idx="3264">
                        <c:v>200.5573</c:v>
                      </c:pt>
                      <c:pt idx="3265">
                        <c:v>200.55189999999999</c:v>
                      </c:pt>
                      <c:pt idx="3266">
                        <c:v>200.54560000000001</c:v>
                      </c:pt>
                      <c:pt idx="3267">
                        <c:v>200.5402</c:v>
                      </c:pt>
                      <c:pt idx="3268">
                        <c:v>200.53399999999999</c:v>
                      </c:pt>
                      <c:pt idx="3269">
                        <c:v>200.5274</c:v>
                      </c:pt>
                      <c:pt idx="3270">
                        <c:v>200.5223</c:v>
                      </c:pt>
                      <c:pt idx="3271">
                        <c:v>200.51730000000001</c:v>
                      </c:pt>
                      <c:pt idx="3272">
                        <c:v>200.51249999999999</c:v>
                      </c:pt>
                      <c:pt idx="3273">
                        <c:v>200.50739999999999</c:v>
                      </c:pt>
                      <c:pt idx="3274">
                        <c:v>200.50129999999999</c:v>
                      </c:pt>
                      <c:pt idx="3275">
                        <c:v>200.49619999999999</c:v>
                      </c:pt>
                      <c:pt idx="3276">
                        <c:v>200.48990000000001</c:v>
                      </c:pt>
                      <c:pt idx="3277">
                        <c:v>200.48500000000001</c:v>
                      </c:pt>
                      <c:pt idx="3278">
                        <c:v>200.48079999999999</c:v>
                      </c:pt>
                      <c:pt idx="3279">
                        <c:v>200.4734</c:v>
                      </c:pt>
                      <c:pt idx="3280">
                        <c:v>200.46789999999999</c:v>
                      </c:pt>
                      <c:pt idx="3281">
                        <c:v>200.46209999999999</c:v>
                      </c:pt>
                      <c:pt idx="3282">
                        <c:v>200.45760000000001</c:v>
                      </c:pt>
                      <c:pt idx="3283">
                        <c:v>200.45089999999999</c:v>
                      </c:pt>
                      <c:pt idx="3284">
                        <c:v>200.44479999999999</c:v>
                      </c:pt>
                      <c:pt idx="3285">
                        <c:v>200.44049999999999</c:v>
                      </c:pt>
                      <c:pt idx="3286">
                        <c:v>200.4357</c:v>
                      </c:pt>
                      <c:pt idx="3287">
                        <c:v>200.43029999999999</c:v>
                      </c:pt>
                      <c:pt idx="3288">
                        <c:v>200.4246</c:v>
                      </c:pt>
                      <c:pt idx="3289">
                        <c:v>200.42019999999999</c:v>
                      </c:pt>
                      <c:pt idx="3290">
                        <c:v>200.41309999999999</c:v>
                      </c:pt>
                      <c:pt idx="3291">
                        <c:v>200.4083</c:v>
                      </c:pt>
                      <c:pt idx="3292">
                        <c:v>200.40379999999999</c:v>
                      </c:pt>
                      <c:pt idx="3293">
                        <c:v>200.39670000000001</c:v>
                      </c:pt>
                      <c:pt idx="3294">
                        <c:v>200.39160000000001</c:v>
                      </c:pt>
                      <c:pt idx="3295">
                        <c:v>200.3861</c:v>
                      </c:pt>
                      <c:pt idx="3296">
                        <c:v>200.38</c:v>
                      </c:pt>
                      <c:pt idx="3297">
                        <c:v>200.37479999999999</c:v>
                      </c:pt>
                      <c:pt idx="3298">
                        <c:v>200.3708</c:v>
                      </c:pt>
                      <c:pt idx="3299">
                        <c:v>200.36539999999999</c:v>
                      </c:pt>
                      <c:pt idx="3300">
                        <c:v>200.3603</c:v>
                      </c:pt>
                      <c:pt idx="3301">
                        <c:v>200.35429999999999</c:v>
                      </c:pt>
                      <c:pt idx="3302">
                        <c:v>200.34800000000001</c:v>
                      </c:pt>
                      <c:pt idx="3303">
                        <c:v>200.34289999999999</c:v>
                      </c:pt>
                      <c:pt idx="3304">
                        <c:v>200.3366</c:v>
                      </c:pt>
                      <c:pt idx="3305">
                        <c:v>200.33019999999999</c:v>
                      </c:pt>
                      <c:pt idx="3306">
                        <c:v>200.32550000000001</c:v>
                      </c:pt>
                      <c:pt idx="3307">
                        <c:v>200.32089999999999</c:v>
                      </c:pt>
                      <c:pt idx="3308">
                        <c:v>200.31389999999999</c:v>
                      </c:pt>
                      <c:pt idx="3309">
                        <c:v>200.30850000000001</c:v>
                      </c:pt>
                      <c:pt idx="3310">
                        <c:v>200.30289999999999</c:v>
                      </c:pt>
                      <c:pt idx="3311">
                        <c:v>200.29660000000001</c:v>
                      </c:pt>
                      <c:pt idx="3312">
                        <c:v>200.29179999999999</c:v>
                      </c:pt>
                      <c:pt idx="3313">
                        <c:v>200.28729999999999</c:v>
                      </c:pt>
                      <c:pt idx="3314">
                        <c:v>200.28100000000001</c:v>
                      </c:pt>
                      <c:pt idx="3315">
                        <c:v>200.27670000000001</c:v>
                      </c:pt>
                      <c:pt idx="3316">
                        <c:v>200.26990000000001</c:v>
                      </c:pt>
                      <c:pt idx="3317">
                        <c:v>200.2637</c:v>
                      </c:pt>
                      <c:pt idx="3318">
                        <c:v>200.25800000000001</c:v>
                      </c:pt>
                      <c:pt idx="3319">
                        <c:v>200.2542</c:v>
                      </c:pt>
                      <c:pt idx="3320">
                        <c:v>200.2475</c:v>
                      </c:pt>
                      <c:pt idx="3321">
                        <c:v>200.24270000000001</c:v>
                      </c:pt>
                      <c:pt idx="3322">
                        <c:v>200.23769999999999</c:v>
                      </c:pt>
                      <c:pt idx="3323">
                        <c:v>200.2312</c:v>
                      </c:pt>
                      <c:pt idx="3324">
                        <c:v>200.22620000000001</c:v>
                      </c:pt>
                      <c:pt idx="3325">
                        <c:v>200.2217</c:v>
                      </c:pt>
                      <c:pt idx="3326">
                        <c:v>200.21559999999999</c:v>
                      </c:pt>
                      <c:pt idx="3327">
                        <c:v>200.21039999999999</c:v>
                      </c:pt>
                      <c:pt idx="3328">
                        <c:v>200.2056</c:v>
                      </c:pt>
                      <c:pt idx="3329">
                        <c:v>200.2011</c:v>
                      </c:pt>
                      <c:pt idx="3330">
                        <c:v>200.19329999999999</c:v>
                      </c:pt>
                      <c:pt idx="3331">
                        <c:v>200.1883</c:v>
                      </c:pt>
                      <c:pt idx="3332">
                        <c:v>200.18350000000001</c:v>
                      </c:pt>
                      <c:pt idx="3333">
                        <c:v>200.1772</c:v>
                      </c:pt>
                      <c:pt idx="3334">
                        <c:v>200.1712</c:v>
                      </c:pt>
                      <c:pt idx="3335">
                        <c:v>200.1662</c:v>
                      </c:pt>
                      <c:pt idx="3336">
                        <c:v>200.161</c:v>
                      </c:pt>
                      <c:pt idx="3337">
                        <c:v>200.1551</c:v>
                      </c:pt>
                      <c:pt idx="3338">
                        <c:v>200.149</c:v>
                      </c:pt>
                      <c:pt idx="3339">
                        <c:v>200.14510000000001</c:v>
                      </c:pt>
                      <c:pt idx="3340">
                        <c:v>200.13890000000001</c:v>
                      </c:pt>
                      <c:pt idx="3341">
                        <c:v>200.13380000000001</c:v>
                      </c:pt>
                      <c:pt idx="3342">
                        <c:v>200.12739999999999</c:v>
                      </c:pt>
                      <c:pt idx="3343">
                        <c:v>200.12350000000001</c:v>
                      </c:pt>
                      <c:pt idx="3344">
                        <c:v>200.11789999999999</c:v>
                      </c:pt>
                      <c:pt idx="3345">
                        <c:v>200.1113</c:v>
                      </c:pt>
                      <c:pt idx="3346">
                        <c:v>200.10509999999999</c:v>
                      </c:pt>
                      <c:pt idx="3347">
                        <c:v>200.1009</c:v>
                      </c:pt>
                      <c:pt idx="3348">
                        <c:v>200.09630000000001</c:v>
                      </c:pt>
                      <c:pt idx="3349">
                        <c:v>200.09100000000001</c:v>
                      </c:pt>
                      <c:pt idx="3350">
                        <c:v>200.08519999999999</c:v>
                      </c:pt>
                      <c:pt idx="3351">
                        <c:v>200.07839999999999</c:v>
                      </c:pt>
                      <c:pt idx="3352">
                        <c:v>200.07429999999999</c:v>
                      </c:pt>
                      <c:pt idx="3353">
                        <c:v>200.0685</c:v>
                      </c:pt>
                      <c:pt idx="3354">
                        <c:v>200.0643</c:v>
                      </c:pt>
                      <c:pt idx="3355">
                        <c:v>200.0598</c:v>
                      </c:pt>
                      <c:pt idx="3356">
                        <c:v>200.05289999999999</c:v>
                      </c:pt>
                      <c:pt idx="3357">
                        <c:v>200.04660000000001</c:v>
                      </c:pt>
                      <c:pt idx="3358">
                        <c:v>200.04220000000001</c:v>
                      </c:pt>
                      <c:pt idx="3359">
                        <c:v>200.03630000000001</c:v>
                      </c:pt>
                      <c:pt idx="3360">
                        <c:v>200.02959999999999</c:v>
                      </c:pt>
                      <c:pt idx="3361">
                        <c:v>200.02359999999999</c:v>
                      </c:pt>
                      <c:pt idx="3362">
                        <c:v>200.01920000000001</c:v>
                      </c:pt>
                      <c:pt idx="3363">
                        <c:v>200.0137</c:v>
                      </c:pt>
                      <c:pt idx="3364">
                        <c:v>200.00899999999999</c:v>
                      </c:pt>
                      <c:pt idx="3365">
                        <c:v>200.00190000000001</c:v>
                      </c:pt>
                      <c:pt idx="3366">
                        <c:v>199.99680000000001</c:v>
                      </c:pt>
                      <c:pt idx="3367">
                        <c:v>199.9913</c:v>
                      </c:pt>
                      <c:pt idx="3368">
                        <c:v>199.9863</c:v>
                      </c:pt>
                      <c:pt idx="3369">
                        <c:v>199.9795</c:v>
                      </c:pt>
                      <c:pt idx="3370">
                        <c:v>199.97489999999999</c:v>
                      </c:pt>
                      <c:pt idx="3371">
                        <c:v>199.9692</c:v>
                      </c:pt>
                      <c:pt idx="3372">
                        <c:v>199.964</c:v>
                      </c:pt>
                      <c:pt idx="3373">
                        <c:v>199.9588</c:v>
                      </c:pt>
                      <c:pt idx="3374">
                        <c:v>199.95310000000001</c:v>
                      </c:pt>
                      <c:pt idx="3375">
                        <c:v>200.60130000000001</c:v>
                      </c:pt>
                      <c:pt idx="3376">
                        <c:v>201.28389999999999</c:v>
                      </c:pt>
                      <c:pt idx="3377">
                        <c:v>201.27719999999999</c:v>
                      </c:pt>
                      <c:pt idx="3378">
                        <c:v>201.27350000000001</c:v>
                      </c:pt>
                      <c:pt idx="3379">
                        <c:v>201.2679</c:v>
                      </c:pt>
                      <c:pt idx="3380">
                        <c:v>201.26220000000001</c:v>
                      </c:pt>
                      <c:pt idx="3381">
                        <c:v>201.2569</c:v>
                      </c:pt>
                      <c:pt idx="3382">
                        <c:v>201.25020000000001</c:v>
                      </c:pt>
                      <c:pt idx="3383">
                        <c:v>201.2449</c:v>
                      </c:pt>
                      <c:pt idx="3384">
                        <c:v>201.2397</c:v>
                      </c:pt>
                      <c:pt idx="3385">
                        <c:v>201.2347</c:v>
                      </c:pt>
                      <c:pt idx="3386">
                        <c:v>201.22810000000001</c:v>
                      </c:pt>
                      <c:pt idx="3387">
                        <c:v>201.2227</c:v>
                      </c:pt>
                      <c:pt idx="3388">
                        <c:v>201.2175</c:v>
                      </c:pt>
                      <c:pt idx="3389">
                        <c:v>201.2132</c:v>
                      </c:pt>
                      <c:pt idx="3390">
                        <c:v>201.20660000000001</c:v>
                      </c:pt>
                      <c:pt idx="3391">
                        <c:v>201.2012</c:v>
                      </c:pt>
                      <c:pt idx="3392">
                        <c:v>201.19560000000001</c:v>
                      </c:pt>
                      <c:pt idx="3393">
                        <c:v>201.19030000000001</c:v>
                      </c:pt>
                      <c:pt idx="3394">
                        <c:v>201.18610000000001</c:v>
                      </c:pt>
                      <c:pt idx="3395">
                        <c:v>201.18029999999999</c:v>
                      </c:pt>
                      <c:pt idx="3396">
                        <c:v>201.1746</c:v>
                      </c:pt>
                      <c:pt idx="3397">
                        <c:v>201.16900000000001</c:v>
                      </c:pt>
                      <c:pt idx="3398">
                        <c:v>201.16419999999999</c:v>
                      </c:pt>
                      <c:pt idx="3399">
                        <c:v>201.15940000000001</c:v>
                      </c:pt>
                      <c:pt idx="3400">
                        <c:v>201.15379999999999</c:v>
                      </c:pt>
                      <c:pt idx="3401">
                        <c:v>201.14769999999999</c:v>
                      </c:pt>
                      <c:pt idx="3402">
                        <c:v>201.14240000000001</c:v>
                      </c:pt>
                      <c:pt idx="3403">
                        <c:v>201.13679999999999</c:v>
                      </c:pt>
                      <c:pt idx="3404">
                        <c:v>201.13149999999999</c:v>
                      </c:pt>
                      <c:pt idx="3405">
                        <c:v>201.12569999999999</c:v>
                      </c:pt>
                      <c:pt idx="3406">
                        <c:v>201.119</c:v>
                      </c:pt>
                      <c:pt idx="3407">
                        <c:v>201.1148</c:v>
                      </c:pt>
                      <c:pt idx="3408">
                        <c:v>201.10929999999999</c:v>
                      </c:pt>
                      <c:pt idx="3409">
                        <c:v>201.10249999999999</c:v>
                      </c:pt>
                      <c:pt idx="3410">
                        <c:v>201.0986</c:v>
                      </c:pt>
                      <c:pt idx="3411">
                        <c:v>201.09209999999999</c:v>
                      </c:pt>
                      <c:pt idx="3412">
                        <c:v>201.0873</c:v>
                      </c:pt>
                      <c:pt idx="3413">
                        <c:v>201.083</c:v>
                      </c:pt>
                      <c:pt idx="3414">
                        <c:v>201.0772</c:v>
                      </c:pt>
                      <c:pt idx="3415">
                        <c:v>201.07040000000001</c:v>
                      </c:pt>
                      <c:pt idx="3416">
                        <c:v>201.066</c:v>
                      </c:pt>
                      <c:pt idx="3417">
                        <c:v>201.06120000000001</c:v>
                      </c:pt>
                      <c:pt idx="3418">
                        <c:v>201.05410000000001</c:v>
                      </c:pt>
                      <c:pt idx="3419">
                        <c:v>201.05019999999999</c:v>
                      </c:pt>
                      <c:pt idx="3420">
                        <c:v>201.04300000000001</c:v>
                      </c:pt>
                      <c:pt idx="3421">
                        <c:v>201.03970000000001</c:v>
                      </c:pt>
                      <c:pt idx="3422">
                        <c:v>201.03440000000001</c:v>
                      </c:pt>
                      <c:pt idx="3423">
                        <c:v>201.02760000000001</c:v>
                      </c:pt>
                      <c:pt idx="3424">
                        <c:v>201.0231</c:v>
                      </c:pt>
                      <c:pt idx="3425">
                        <c:v>201.01769999999999</c:v>
                      </c:pt>
                      <c:pt idx="3426">
                        <c:v>201.01150000000001</c:v>
                      </c:pt>
                      <c:pt idx="3427">
                        <c:v>201.00720000000001</c:v>
                      </c:pt>
                      <c:pt idx="3428">
                        <c:v>200.99959999999999</c:v>
                      </c:pt>
                      <c:pt idx="3429">
                        <c:v>200.99590000000001</c:v>
                      </c:pt>
                      <c:pt idx="3430">
                        <c:v>200.9914</c:v>
                      </c:pt>
                      <c:pt idx="3431">
                        <c:v>200.98509999999999</c:v>
                      </c:pt>
                      <c:pt idx="3432">
                        <c:v>200.97980000000001</c:v>
                      </c:pt>
                      <c:pt idx="3433">
                        <c:v>200.9726</c:v>
                      </c:pt>
                      <c:pt idx="3434">
                        <c:v>200.96729999999999</c:v>
                      </c:pt>
                      <c:pt idx="3435">
                        <c:v>200.96289999999999</c:v>
                      </c:pt>
                      <c:pt idx="3436">
                        <c:v>200.9572</c:v>
                      </c:pt>
                      <c:pt idx="3437">
                        <c:v>200.95179999999999</c:v>
                      </c:pt>
                      <c:pt idx="3438">
                        <c:v>200.94710000000001</c:v>
                      </c:pt>
                      <c:pt idx="3439">
                        <c:v>200.941</c:v>
                      </c:pt>
                      <c:pt idx="3440">
                        <c:v>200.93549999999999</c:v>
                      </c:pt>
                      <c:pt idx="3441">
                        <c:v>200.93</c:v>
                      </c:pt>
                      <c:pt idx="3442">
                        <c:v>200.92500000000001</c:v>
                      </c:pt>
                      <c:pt idx="3443">
                        <c:v>200.91909999999999</c:v>
                      </c:pt>
                      <c:pt idx="3444">
                        <c:v>200.91290000000001</c:v>
                      </c:pt>
                      <c:pt idx="3445">
                        <c:v>200.9066</c:v>
                      </c:pt>
                      <c:pt idx="3446">
                        <c:v>200.90260000000001</c:v>
                      </c:pt>
                      <c:pt idx="3447">
                        <c:v>200.89689999999999</c:v>
                      </c:pt>
                      <c:pt idx="3448">
                        <c:v>200.8921</c:v>
                      </c:pt>
                      <c:pt idx="3449">
                        <c:v>200.88720000000001</c:v>
                      </c:pt>
                      <c:pt idx="3450">
                        <c:v>200.88200000000001</c:v>
                      </c:pt>
                      <c:pt idx="3451">
                        <c:v>200.8758</c:v>
                      </c:pt>
                      <c:pt idx="3452">
                        <c:v>200.87020000000001</c:v>
                      </c:pt>
                      <c:pt idx="3453">
                        <c:v>200.86580000000001</c:v>
                      </c:pt>
                      <c:pt idx="3454">
                        <c:v>200.85929999999999</c:v>
                      </c:pt>
                      <c:pt idx="3455">
                        <c:v>200.85400000000001</c:v>
                      </c:pt>
                      <c:pt idx="3456">
                        <c:v>200.84970000000001</c:v>
                      </c:pt>
                      <c:pt idx="3457">
                        <c:v>200.84450000000001</c:v>
                      </c:pt>
                      <c:pt idx="3458">
                        <c:v>200.83860000000001</c:v>
                      </c:pt>
                      <c:pt idx="3459">
                        <c:v>200.83330000000001</c:v>
                      </c:pt>
                      <c:pt idx="3460">
                        <c:v>200.8272</c:v>
                      </c:pt>
                      <c:pt idx="3461">
                        <c:v>200.82040000000001</c:v>
                      </c:pt>
                      <c:pt idx="3462">
                        <c:v>200.8168</c:v>
                      </c:pt>
                      <c:pt idx="3463">
                        <c:v>200.80930000000001</c:v>
                      </c:pt>
                      <c:pt idx="3464">
                        <c:v>200.8039</c:v>
                      </c:pt>
                      <c:pt idx="3465">
                        <c:v>200.79900000000001</c:v>
                      </c:pt>
                      <c:pt idx="3466">
                        <c:v>200.7946</c:v>
                      </c:pt>
                      <c:pt idx="3467">
                        <c:v>200.7894</c:v>
                      </c:pt>
                      <c:pt idx="3468">
                        <c:v>200.7835</c:v>
                      </c:pt>
                      <c:pt idx="3469">
                        <c:v>200.7783</c:v>
                      </c:pt>
                      <c:pt idx="3470">
                        <c:v>200.774</c:v>
                      </c:pt>
                      <c:pt idx="3471">
                        <c:v>200.76759999999999</c:v>
                      </c:pt>
                      <c:pt idx="3472">
                        <c:v>200.76220000000001</c:v>
                      </c:pt>
                      <c:pt idx="3473">
                        <c:v>200.75710000000001</c:v>
                      </c:pt>
                      <c:pt idx="3474">
                        <c:v>200.75210000000001</c:v>
                      </c:pt>
                      <c:pt idx="3475">
                        <c:v>200.7456</c:v>
                      </c:pt>
                      <c:pt idx="3476">
                        <c:v>200.7407</c:v>
                      </c:pt>
                      <c:pt idx="3477">
                        <c:v>200.73490000000001</c:v>
                      </c:pt>
                      <c:pt idx="3478">
                        <c:v>200.7286</c:v>
                      </c:pt>
                      <c:pt idx="3479">
                        <c:v>200.72329999999999</c:v>
                      </c:pt>
                      <c:pt idx="3480">
                        <c:v>200.71789999999999</c:v>
                      </c:pt>
                      <c:pt idx="3481">
                        <c:v>200.7123</c:v>
                      </c:pt>
                      <c:pt idx="3482">
                        <c:v>200.7073</c:v>
                      </c:pt>
                      <c:pt idx="3483">
                        <c:v>200.7013</c:v>
                      </c:pt>
                      <c:pt idx="3484">
                        <c:v>200.69550000000001</c:v>
                      </c:pt>
                      <c:pt idx="3485">
                        <c:v>200.69110000000001</c:v>
                      </c:pt>
                      <c:pt idx="3486">
                        <c:v>200.68549999999999</c:v>
                      </c:pt>
                      <c:pt idx="3487">
                        <c:v>200.67949999999999</c:v>
                      </c:pt>
                      <c:pt idx="3488">
                        <c:v>200.67400000000001</c:v>
                      </c:pt>
                      <c:pt idx="3489">
                        <c:v>200.6705</c:v>
                      </c:pt>
                      <c:pt idx="3490">
                        <c:v>200.66419999999999</c:v>
                      </c:pt>
                      <c:pt idx="3491">
                        <c:v>200.65889999999999</c:v>
                      </c:pt>
                      <c:pt idx="3492">
                        <c:v>200.65479999999999</c:v>
                      </c:pt>
                      <c:pt idx="3493">
                        <c:v>200.64920000000001</c:v>
                      </c:pt>
                      <c:pt idx="3494">
                        <c:v>200.6429</c:v>
                      </c:pt>
                      <c:pt idx="3495">
                        <c:v>200.6362</c:v>
                      </c:pt>
                      <c:pt idx="3496">
                        <c:v>200.6311</c:v>
                      </c:pt>
                      <c:pt idx="3497">
                        <c:v>200.62629999999999</c:v>
                      </c:pt>
                      <c:pt idx="3498">
                        <c:v>200.62129999999999</c:v>
                      </c:pt>
                      <c:pt idx="3499">
                        <c:v>200.61500000000001</c:v>
                      </c:pt>
                      <c:pt idx="3500">
                        <c:v>200.6095</c:v>
                      </c:pt>
                      <c:pt idx="3501">
                        <c:v>200.60480000000001</c:v>
                      </c:pt>
                      <c:pt idx="3502">
                        <c:v>200.5993</c:v>
                      </c:pt>
                      <c:pt idx="3503">
                        <c:v>200.59209999999999</c:v>
                      </c:pt>
                      <c:pt idx="3504">
                        <c:v>200.58770000000001</c:v>
                      </c:pt>
                      <c:pt idx="3505">
                        <c:v>200.58260000000001</c:v>
                      </c:pt>
                      <c:pt idx="3506">
                        <c:v>200.57830000000001</c:v>
                      </c:pt>
                      <c:pt idx="3507">
                        <c:v>200.572</c:v>
                      </c:pt>
                      <c:pt idx="3508">
                        <c:v>200.5658</c:v>
                      </c:pt>
                      <c:pt idx="3509">
                        <c:v>200.5608</c:v>
                      </c:pt>
                      <c:pt idx="3510">
                        <c:v>200.55520000000001</c:v>
                      </c:pt>
                      <c:pt idx="3511">
                        <c:v>200.55179999999999</c:v>
                      </c:pt>
                      <c:pt idx="3512">
                        <c:v>200.54499999999999</c:v>
                      </c:pt>
                      <c:pt idx="3513">
                        <c:v>200.5384</c:v>
                      </c:pt>
                      <c:pt idx="3514">
                        <c:v>200.53280000000001</c:v>
                      </c:pt>
                      <c:pt idx="3515">
                        <c:v>200.52860000000001</c:v>
                      </c:pt>
                      <c:pt idx="3516">
                        <c:v>200.52289999999999</c:v>
                      </c:pt>
                      <c:pt idx="3517">
                        <c:v>200.5172</c:v>
                      </c:pt>
                      <c:pt idx="3518">
                        <c:v>200.51130000000001</c:v>
                      </c:pt>
                      <c:pt idx="3519">
                        <c:v>200.50700000000001</c:v>
                      </c:pt>
                      <c:pt idx="3520">
                        <c:v>200.50059999999999</c:v>
                      </c:pt>
                      <c:pt idx="3521">
                        <c:v>200.49520000000001</c:v>
                      </c:pt>
                      <c:pt idx="3522">
                        <c:v>200.48949999999999</c:v>
                      </c:pt>
                      <c:pt idx="3523">
                        <c:v>200.4838</c:v>
                      </c:pt>
                      <c:pt idx="3524">
                        <c:v>200.48009999999999</c:v>
                      </c:pt>
                      <c:pt idx="3525">
                        <c:v>200.4751</c:v>
                      </c:pt>
                      <c:pt idx="3526">
                        <c:v>200.46770000000001</c:v>
                      </c:pt>
                      <c:pt idx="3527">
                        <c:v>200.46360000000001</c:v>
                      </c:pt>
                      <c:pt idx="3528">
                        <c:v>200.45849999999999</c:v>
                      </c:pt>
                      <c:pt idx="3529">
                        <c:v>200.4539</c:v>
                      </c:pt>
                      <c:pt idx="3530">
                        <c:v>200.44710000000001</c:v>
                      </c:pt>
                      <c:pt idx="3531">
                        <c:v>200.44220000000001</c:v>
                      </c:pt>
                      <c:pt idx="3532">
                        <c:v>200.43510000000001</c:v>
                      </c:pt>
                      <c:pt idx="3533">
                        <c:v>200.43100000000001</c:v>
                      </c:pt>
                      <c:pt idx="3534">
                        <c:v>200.4256</c:v>
                      </c:pt>
                      <c:pt idx="3535">
                        <c:v>200.42140000000001</c:v>
                      </c:pt>
                      <c:pt idx="3536">
                        <c:v>200.41470000000001</c:v>
                      </c:pt>
                      <c:pt idx="3537">
                        <c:v>200.40899999999999</c:v>
                      </c:pt>
                      <c:pt idx="3538">
                        <c:v>200.4041</c:v>
                      </c:pt>
                      <c:pt idx="3539">
                        <c:v>200.3981</c:v>
                      </c:pt>
                      <c:pt idx="3540">
                        <c:v>200.39259999999999</c:v>
                      </c:pt>
                      <c:pt idx="3541">
                        <c:v>200.38730000000001</c:v>
                      </c:pt>
                      <c:pt idx="3542">
                        <c:v>200.3817</c:v>
                      </c:pt>
                      <c:pt idx="3543">
                        <c:v>200.375</c:v>
                      </c:pt>
                      <c:pt idx="3544">
                        <c:v>200.37119999999999</c:v>
                      </c:pt>
                      <c:pt idx="3545">
                        <c:v>200.36600000000001</c:v>
                      </c:pt>
                      <c:pt idx="3546">
                        <c:v>200.35980000000001</c:v>
                      </c:pt>
                      <c:pt idx="3547">
                        <c:v>200.35339999999999</c:v>
                      </c:pt>
                      <c:pt idx="3548">
                        <c:v>200.3502</c:v>
                      </c:pt>
                      <c:pt idx="3549">
                        <c:v>200.34370000000001</c:v>
                      </c:pt>
                      <c:pt idx="3550">
                        <c:v>200.33949999999999</c:v>
                      </c:pt>
                      <c:pt idx="3551">
                        <c:v>200.33330000000001</c:v>
                      </c:pt>
                      <c:pt idx="3552">
                        <c:v>200.3278</c:v>
                      </c:pt>
                      <c:pt idx="3553">
                        <c:v>200.32339999999999</c:v>
                      </c:pt>
                      <c:pt idx="3554">
                        <c:v>200.31890000000001</c:v>
                      </c:pt>
                      <c:pt idx="3555">
                        <c:v>200.31139999999999</c:v>
                      </c:pt>
                      <c:pt idx="3556">
                        <c:v>200.30590000000001</c:v>
                      </c:pt>
                      <c:pt idx="3557">
                        <c:v>200.30099999999999</c:v>
                      </c:pt>
                      <c:pt idx="3558">
                        <c:v>200.29580000000001</c:v>
                      </c:pt>
                      <c:pt idx="3559">
                        <c:v>200.29060000000001</c:v>
                      </c:pt>
                      <c:pt idx="3560">
                        <c:v>200.28579999999999</c:v>
                      </c:pt>
                      <c:pt idx="3561">
                        <c:v>200.27930000000001</c:v>
                      </c:pt>
                      <c:pt idx="3562">
                        <c:v>200.27440000000001</c:v>
                      </c:pt>
                      <c:pt idx="3563">
                        <c:v>200.26689999999999</c:v>
                      </c:pt>
                      <c:pt idx="3564">
                        <c:v>200.26349999999999</c:v>
                      </c:pt>
                      <c:pt idx="3565">
                        <c:v>200.25810000000001</c:v>
                      </c:pt>
                      <c:pt idx="3566">
                        <c:v>200.25370000000001</c:v>
                      </c:pt>
                      <c:pt idx="3567">
                        <c:v>200.2474</c:v>
                      </c:pt>
                      <c:pt idx="3568">
                        <c:v>200.24160000000001</c:v>
                      </c:pt>
                      <c:pt idx="3569">
                        <c:v>200.2363</c:v>
                      </c:pt>
                      <c:pt idx="3570">
                        <c:v>200.23249999999999</c:v>
                      </c:pt>
                      <c:pt idx="3571">
                        <c:v>200.226</c:v>
                      </c:pt>
                      <c:pt idx="3572">
                        <c:v>200.22049999999999</c:v>
                      </c:pt>
                      <c:pt idx="3573">
                        <c:v>200.21520000000001</c:v>
                      </c:pt>
                      <c:pt idx="3574">
                        <c:v>200.21010000000001</c:v>
                      </c:pt>
                      <c:pt idx="3575">
                        <c:v>200.20429999999999</c:v>
                      </c:pt>
                      <c:pt idx="3576">
                        <c:v>200.19829999999999</c:v>
                      </c:pt>
                      <c:pt idx="3577">
                        <c:v>200.19329999999999</c:v>
                      </c:pt>
                      <c:pt idx="3578">
                        <c:v>200.18780000000001</c:v>
                      </c:pt>
                      <c:pt idx="3579">
                        <c:v>200.18170000000001</c:v>
                      </c:pt>
                      <c:pt idx="3580">
                        <c:v>200.17910000000001</c:v>
                      </c:pt>
                      <c:pt idx="3581">
                        <c:v>200.17250000000001</c:v>
                      </c:pt>
                      <c:pt idx="3582">
                        <c:v>200.16720000000001</c:v>
                      </c:pt>
                      <c:pt idx="3583">
                        <c:v>200.16249999999999</c:v>
                      </c:pt>
                      <c:pt idx="3584">
                        <c:v>200.15729999999999</c:v>
                      </c:pt>
                      <c:pt idx="3585">
                        <c:v>200.1524</c:v>
                      </c:pt>
                      <c:pt idx="3586">
                        <c:v>200.14529999999999</c:v>
                      </c:pt>
                      <c:pt idx="3587">
                        <c:v>200.13980000000001</c:v>
                      </c:pt>
                      <c:pt idx="3588">
                        <c:v>200.13630000000001</c:v>
                      </c:pt>
                      <c:pt idx="3589">
                        <c:v>200.1302</c:v>
                      </c:pt>
                      <c:pt idx="3590">
                        <c:v>200.1241</c:v>
                      </c:pt>
                      <c:pt idx="3591">
                        <c:v>200.11940000000001</c:v>
                      </c:pt>
                      <c:pt idx="3592">
                        <c:v>200.1131</c:v>
                      </c:pt>
                      <c:pt idx="3593">
                        <c:v>200.10810000000001</c:v>
                      </c:pt>
                      <c:pt idx="3594">
                        <c:v>200.10249999999999</c:v>
                      </c:pt>
                      <c:pt idx="3595">
                        <c:v>200.0968</c:v>
                      </c:pt>
                      <c:pt idx="3596">
                        <c:v>200.09059999999999</c:v>
                      </c:pt>
                      <c:pt idx="3597">
                        <c:v>200.08519999999999</c:v>
                      </c:pt>
                      <c:pt idx="3598">
                        <c:v>200.0805</c:v>
                      </c:pt>
                      <c:pt idx="3599">
                        <c:v>200.0744</c:v>
                      </c:pt>
                      <c:pt idx="3600">
                        <c:v>200.0692</c:v>
                      </c:pt>
                      <c:pt idx="3601">
                        <c:v>200.0625</c:v>
                      </c:pt>
                      <c:pt idx="3602">
                        <c:v>200.05840000000001</c:v>
                      </c:pt>
                      <c:pt idx="3603">
                        <c:v>200.05289999999999</c:v>
                      </c:pt>
                      <c:pt idx="3604">
                        <c:v>200.04759999999999</c:v>
                      </c:pt>
                      <c:pt idx="3605">
                        <c:v>200.0429</c:v>
                      </c:pt>
                      <c:pt idx="3606">
                        <c:v>200.0368</c:v>
                      </c:pt>
                      <c:pt idx="3607">
                        <c:v>200.0309</c:v>
                      </c:pt>
                      <c:pt idx="3608">
                        <c:v>200.02520000000001</c:v>
                      </c:pt>
                      <c:pt idx="3609">
                        <c:v>200.0204</c:v>
                      </c:pt>
                      <c:pt idx="3610">
                        <c:v>200.01509999999999</c:v>
                      </c:pt>
                      <c:pt idx="3611">
                        <c:v>200.01130000000001</c:v>
                      </c:pt>
                      <c:pt idx="3612">
                        <c:v>200.005</c:v>
                      </c:pt>
                      <c:pt idx="3613">
                        <c:v>199.99979999999999</c:v>
                      </c:pt>
                      <c:pt idx="3614">
                        <c:v>199.99449999999999</c:v>
                      </c:pt>
                      <c:pt idx="3615">
                        <c:v>199.9896</c:v>
                      </c:pt>
                      <c:pt idx="3616">
                        <c:v>199.9829</c:v>
                      </c:pt>
                      <c:pt idx="3617">
                        <c:v>199.97819999999999</c:v>
                      </c:pt>
                      <c:pt idx="3618">
                        <c:v>199.9718</c:v>
                      </c:pt>
                      <c:pt idx="3619">
                        <c:v>199.96690000000001</c:v>
                      </c:pt>
                      <c:pt idx="3620">
                        <c:v>199.9615</c:v>
                      </c:pt>
                      <c:pt idx="3621">
                        <c:v>199.95679999999999</c:v>
                      </c:pt>
                      <c:pt idx="3622">
                        <c:v>199.94970000000001</c:v>
                      </c:pt>
                      <c:pt idx="3623">
                        <c:v>199.94560000000001</c:v>
                      </c:pt>
                      <c:pt idx="3624">
                        <c:v>199.9385</c:v>
                      </c:pt>
                      <c:pt idx="3625">
                        <c:v>201.23599999999999</c:v>
                      </c:pt>
                      <c:pt idx="3626">
                        <c:v>201.2303</c:v>
                      </c:pt>
                      <c:pt idx="3627">
                        <c:v>201.2252</c:v>
                      </c:pt>
                      <c:pt idx="3628">
                        <c:v>201.2191</c:v>
                      </c:pt>
                      <c:pt idx="3629">
                        <c:v>201.2148</c:v>
                      </c:pt>
                      <c:pt idx="3630">
                        <c:v>201.20840000000001</c:v>
                      </c:pt>
                      <c:pt idx="3631">
                        <c:v>201.2037</c:v>
                      </c:pt>
                      <c:pt idx="3632">
                        <c:v>201.1979</c:v>
                      </c:pt>
                      <c:pt idx="3633">
                        <c:v>201.19229999999999</c:v>
                      </c:pt>
                      <c:pt idx="3634">
                        <c:v>201.18680000000001</c:v>
                      </c:pt>
                      <c:pt idx="3635">
                        <c:v>201.18279999999999</c:v>
                      </c:pt>
                      <c:pt idx="3636">
                        <c:v>201.1782</c:v>
                      </c:pt>
                      <c:pt idx="3637">
                        <c:v>201.17269999999999</c:v>
                      </c:pt>
                      <c:pt idx="3638">
                        <c:v>201.1671</c:v>
                      </c:pt>
                      <c:pt idx="3639">
                        <c:v>201.1593</c:v>
                      </c:pt>
                      <c:pt idx="3640">
                        <c:v>201.15520000000001</c:v>
                      </c:pt>
                      <c:pt idx="3641">
                        <c:v>201.14930000000001</c:v>
                      </c:pt>
                      <c:pt idx="3642">
                        <c:v>201.14449999999999</c:v>
                      </c:pt>
                      <c:pt idx="3643">
                        <c:v>201.1404</c:v>
                      </c:pt>
                      <c:pt idx="3644">
                        <c:v>201.13470000000001</c:v>
                      </c:pt>
                      <c:pt idx="3645">
                        <c:v>201.1302</c:v>
                      </c:pt>
                      <c:pt idx="3646">
                        <c:v>201.12370000000001</c:v>
                      </c:pt>
                      <c:pt idx="3647">
                        <c:v>201.119</c:v>
                      </c:pt>
                      <c:pt idx="3648">
                        <c:v>201.11269999999999</c:v>
                      </c:pt>
                      <c:pt idx="3649">
                        <c:v>201.10769999999999</c:v>
                      </c:pt>
                      <c:pt idx="3650">
                        <c:v>201.10239999999999</c:v>
                      </c:pt>
                      <c:pt idx="3651">
                        <c:v>201.09899999999999</c:v>
                      </c:pt>
                      <c:pt idx="3652">
                        <c:v>201.09200000000001</c:v>
                      </c:pt>
                      <c:pt idx="3653">
                        <c:v>201.08590000000001</c:v>
                      </c:pt>
                      <c:pt idx="3654">
                        <c:v>201.08189999999999</c:v>
                      </c:pt>
                      <c:pt idx="3655">
                        <c:v>201.0762</c:v>
                      </c:pt>
                      <c:pt idx="3656">
                        <c:v>201.0703</c:v>
                      </c:pt>
                      <c:pt idx="3657">
                        <c:v>201.06559999999999</c:v>
                      </c:pt>
                      <c:pt idx="3658">
                        <c:v>201.0598</c:v>
                      </c:pt>
                      <c:pt idx="3659">
                        <c:v>201.05439999999999</c:v>
                      </c:pt>
                      <c:pt idx="3660">
                        <c:v>201.05019999999999</c:v>
                      </c:pt>
                      <c:pt idx="3661">
                        <c:v>201.04400000000001</c:v>
                      </c:pt>
                      <c:pt idx="3662">
                        <c:v>201.03829999999999</c:v>
                      </c:pt>
                      <c:pt idx="3663">
                        <c:v>201.03389999999999</c:v>
                      </c:pt>
                      <c:pt idx="3664">
                        <c:v>201.02770000000001</c:v>
                      </c:pt>
                      <c:pt idx="3665">
                        <c:v>201.02199999999999</c:v>
                      </c:pt>
                      <c:pt idx="3666">
                        <c:v>201.01679999999999</c:v>
                      </c:pt>
                      <c:pt idx="3667">
                        <c:v>201.01240000000001</c:v>
                      </c:pt>
                      <c:pt idx="3668">
                        <c:v>201.00700000000001</c:v>
                      </c:pt>
                      <c:pt idx="3669">
                        <c:v>201.00020000000001</c:v>
                      </c:pt>
                      <c:pt idx="3670">
                        <c:v>200.99539999999999</c:v>
                      </c:pt>
                      <c:pt idx="3671">
                        <c:v>200.9915</c:v>
                      </c:pt>
                      <c:pt idx="3672">
                        <c:v>200.98429999999999</c:v>
                      </c:pt>
                      <c:pt idx="3673">
                        <c:v>200.97810000000001</c:v>
                      </c:pt>
                      <c:pt idx="3674">
                        <c:v>200.97300000000001</c:v>
                      </c:pt>
                      <c:pt idx="3675">
                        <c:v>200.9691</c:v>
                      </c:pt>
                      <c:pt idx="3676">
                        <c:v>200.9639</c:v>
                      </c:pt>
                      <c:pt idx="3677">
                        <c:v>200.95859999999999</c:v>
                      </c:pt>
                      <c:pt idx="3678">
                        <c:v>200.95259999999999</c:v>
                      </c:pt>
                      <c:pt idx="3679">
                        <c:v>200.94890000000001</c:v>
                      </c:pt>
                      <c:pt idx="3680">
                        <c:v>200.94290000000001</c:v>
                      </c:pt>
                      <c:pt idx="3681">
                        <c:v>200.93780000000001</c:v>
                      </c:pt>
                      <c:pt idx="3682">
                        <c:v>200.9316</c:v>
                      </c:pt>
                      <c:pt idx="3683">
                        <c:v>200.92529999999999</c:v>
                      </c:pt>
                      <c:pt idx="3684">
                        <c:v>200.9196</c:v>
                      </c:pt>
                      <c:pt idx="3685">
                        <c:v>200.91579999999999</c:v>
                      </c:pt>
                      <c:pt idx="3686">
                        <c:v>200.91050000000001</c:v>
                      </c:pt>
                      <c:pt idx="3687">
                        <c:v>200.9059</c:v>
                      </c:pt>
                      <c:pt idx="3688">
                        <c:v>200.9006</c:v>
                      </c:pt>
                      <c:pt idx="3689">
                        <c:v>200.89330000000001</c:v>
                      </c:pt>
                      <c:pt idx="3690">
                        <c:v>200.88820000000001</c:v>
                      </c:pt>
                      <c:pt idx="3691">
                        <c:v>200.88140000000001</c:v>
                      </c:pt>
                      <c:pt idx="3692">
                        <c:v>200.87719999999999</c:v>
                      </c:pt>
                      <c:pt idx="3693">
                        <c:v>200.8715</c:v>
                      </c:pt>
                      <c:pt idx="3694">
                        <c:v>200.8655</c:v>
                      </c:pt>
                      <c:pt idx="3695">
                        <c:v>200.8597</c:v>
                      </c:pt>
                      <c:pt idx="3696">
                        <c:v>200.8553</c:v>
                      </c:pt>
                      <c:pt idx="3697">
                        <c:v>200.85059999999999</c:v>
                      </c:pt>
                      <c:pt idx="3698">
                        <c:v>200.84469999999999</c:v>
                      </c:pt>
                      <c:pt idx="3699">
                        <c:v>200.83940000000001</c:v>
                      </c:pt>
                      <c:pt idx="3700">
                        <c:v>200.83580000000001</c:v>
                      </c:pt>
                      <c:pt idx="3701">
                        <c:v>200.8287</c:v>
                      </c:pt>
                      <c:pt idx="3702">
                        <c:v>200.8236</c:v>
                      </c:pt>
                      <c:pt idx="3703">
                        <c:v>200.8186</c:v>
                      </c:pt>
                      <c:pt idx="3704">
                        <c:v>200.81209999999999</c:v>
                      </c:pt>
                      <c:pt idx="3705">
                        <c:v>200.8081</c:v>
                      </c:pt>
                      <c:pt idx="3706">
                        <c:v>200.80189999999999</c:v>
                      </c:pt>
                      <c:pt idx="3707">
                        <c:v>200.79640000000001</c:v>
                      </c:pt>
                      <c:pt idx="3708">
                        <c:v>200.7911</c:v>
                      </c:pt>
                      <c:pt idx="3709">
                        <c:v>200.78450000000001</c:v>
                      </c:pt>
                      <c:pt idx="3710">
                        <c:v>200.7808</c:v>
                      </c:pt>
                      <c:pt idx="3711">
                        <c:v>200.7741</c:v>
                      </c:pt>
                      <c:pt idx="3712">
                        <c:v>200.76929999999999</c:v>
                      </c:pt>
                      <c:pt idx="3713">
                        <c:v>200.7647</c:v>
                      </c:pt>
                      <c:pt idx="3714">
                        <c:v>200.75829999999999</c:v>
                      </c:pt>
                      <c:pt idx="3715">
                        <c:v>200.75229999999999</c:v>
                      </c:pt>
                      <c:pt idx="3716">
                        <c:v>200.74680000000001</c:v>
                      </c:pt>
                      <c:pt idx="3717">
                        <c:v>200.74160000000001</c:v>
                      </c:pt>
                      <c:pt idx="3718">
                        <c:v>200.73660000000001</c:v>
                      </c:pt>
                      <c:pt idx="3719">
                        <c:v>200.7303</c:v>
                      </c:pt>
                      <c:pt idx="3720">
                        <c:v>200.7251</c:v>
                      </c:pt>
                      <c:pt idx="3721">
                        <c:v>200.72069999999999</c:v>
                      </c:pt>
                      <c:pt idx="3722">
                        <c:v>200.7159</c:v>
                      </c:pt>
                      <c:pt idx="3723">
                        <c:v>200.71119999999999</c:v>
                      </c:pt>
                      <c:pt idx="3724">
                        <c:v>200.70590000000001</c:v>
                      </c:pt>
                      <c:pt idx="3725">
                        <c:v>200.6986</c:v>
                      </c:pt>
                      <c:pt idx="3726">
                        <c:v>200.69409999999999</c:v>
                      </c:pt>
                      <c:pt idx="3727">
                        <c:v>200.68899999999999</c:v>
                      </c:pt>
                      <c:pt idx="3728">
                        <c:v>200.68389999999999</c:v>
                      </c:pt>
                      <c:pt idx="3729">
                        <c:v>200.6789</c:v>
                      </c:pt>
                      <c:pt idx="3730">
                        <c:v>200.67259999999999</c:v>
                      </c:pt>
                      <c:pt idx="3731">
                        <c:v>200.66829999999999</c:v>
                      </c:pt>
                      <c:pt idx="3732">
                        <c:v>200.6628</c:v>
                      </c:pt>
                      <c:pt idx="3733">
                        <c:v>200.65790000000001</c:v>
                      </c:pt>
                      <c:pt idx="3734">
                        <c:v>200.65260000000001</c:v>
                      </c:pt>
                      <c:pt idx="3735">
                        <c:v>200.6464</c:v>
                      </c:pt>
                      <c:pt idx="3736">
                        <c:v>200.64150000000001</c:v>
                      </c:pt>
                      <c:pt idx="3737">
                        <c:v>200.6353</c:v>
                      </c:pt>
                      <c:pt idx="3738">
                        <c:v>200.6311</c:v>
                      </c:pt>
                      <c:pt idx="3739">
                        <c:v>200.62549999999999</c:v>
                      </c:pt>
                      <c:pt idx="3740">
                        <c:v>200.61969999999999</c:v>
                      </c:pt>
                      <c:pt idx="3741">
                        <c:v>200.6148</c:v>
                      </c:pt>
                      <c:pt idx="3742">
                        <c:v>200.6105</c:v>
                      </c:pt>
                      <c:pt idx="3743">
                        <c:v>200.60509999999999</c:v>
                      </c:pt>
                      <c:pt idx="3744">
                        <c:v>200.6</c:v>
                      </c:pt>
                      <c:pt idx="3745">
                        <c:v>200.59569999999999</c:v>
                      </c:pt>
                      <c:pt idx="3746">
                        <c:v>200.5889</c:v>
                      </c:pt>
                      <c:pt idx="3747">
                        <c:v>200.58420000000001</c:v>
                      </c:pt>
                      <c:pt idx="3748">
                        <c:v>200.57980000000001</c:v>
                      </c:pt>
                      <c:pt idx="3749">
                        <c:v>200.57310000000001</c:v>
                      </c:pt>
                      <c:pt idx="3750">
                        <c:v>200.5676</c:v>
                      </c:pt>
                      <c:pt idx="3751">
                        <c:v>200.56190000000001</c:v>
                      </c:pt>
                      <c:pt idx="3752">
                        <c:v>200.5574</c:v>
                      </c:pt>
                      <c:pt idx="3753">
                        <c:v>200.5532</c:v>
                      </c:pt>
                      <c:pt idx="3754">
                        <c:v>200.5471</c:v>
                      </c:pt>
                      <c:pt idx="3755">
                        <c:v>200.54060000000001</c:v>
                      </c:pt>
                      <c:pt idx="3756">
                        <c:v>200.53659999999999</c:v>
                      </c:pt>
                      <c:pt idx="3757">
                        <c:v>200.53139999999999</c:v>
                      </c:pt>
                      <c:pt idx="3758">
                        <c:v>200.52520000000001</c:v>
                      </c:pt>
                      <c:pt idx="3759">
                        <c:v>200.51949999999999</c:v>
                      </c:pt>
                      <c:pt idx="3760">
                        <c:v>200.51480000000001</c:v>
                      </c:pt>
                      <c:pt idx="3761">
                        <c:v>200.50710000000001</c:v>
                      </c:pt>
                      <c:pt idx="3762">
                        <c:v>200.5043</c:v>
                      </c:pt>
                      <c:pt idx="3763">
                        <c:v>200.499</c:v>
                      </c:pt>
                      <c:pt idx="3764">
                        <c:v>200.49340000000001</c:v>
                      </c:pt>
                      <c:pt idx="3765">
                        <c:v>200.48929999999999</c:v>
                      </c:pt>
                      <c:pt idx="3766">
                        <c:v>200.48330000000001</c:v>
                      </c:pt>
                      <c:pt idx="3767">
                        <c:v>200.47720000000001</c:v>
                      </c:pt>
                      <c:pt idx="3768">
                        <c:v>200.4717</c:v>
                      </c:pt>
                      <c:pt idx="3769">
                        <c:v>200.46600000000001</c:v>
                      </c:pt>
                      <c:pt idx="3770">
                        <c:v>200.46100000000001</c:v>
                      </c:pt>
                      <c:pt idx="3771">
                        <c:v>200.4563</c:v>
                      </c:pt>
                      <c:pt idx="3772">
                        <c:v>200.45050000000001</c:v>
                      </c:pt>
                      <c:pt idx="3773">
                        <c:v>200.44560000000001</c:v>
                      </c:pt>
                      <c:pt idx="3774">
                        <c:v>200.43940000000001</c:v>
                      </c:pt>
                      <c:pt idx="3775">
                        <c:v>200.43530000000001</c:v>
                      </c:pt>
                      <c:pt idx="3776">
                        <c:v>200.43010000000001</c:v>
                      </c:pt>
                      <c:pt idx="3777">
                        <c:v>200.4255</c:v>
                      </c:pt>
                      <c:pt idx="3778">
                        <c:v>200.41909999999999</c:v>
                      </c:pt>
                      <c:pt idx="3779">
                        <c:v>200.41499999999999</c:v>
                      </c:pt>
                      <c:pt idx="3780">
                        <c:v>200.4101</c:v>
                      </c:pt>
                      <c:pt idx="3781">
                        <c:v>200.40469999999999</c:v>
                      </c:pt>
                      <c:pt idx="3782">
                        <c:v>200.399</c:v>
                      </c:pt>
                      <c:pt idx="3783">
                        <c:v>200.39420000000001</c:v>
                      </c:pt>
                      <c:pt idx="3784">
                        <c:v>200.38929999999999</c:v>
                      </c:pt>
                      <c:pt idx="3785">
                        <c:v>200.38290000000001</c:v>
                      </c:pt>
                      <c:pt idx="3786">
                        <c:v>200.37780000000001</c:v>
                      </c:pt>
                      <c:pt idx="3787">
                        <c:v>200.37350000000001</c:v>
                      </c:pt>
                      <c:pt idx="3788">
                        <c:v>200.36789999999999</c:v>
                      </c:pt>
                      <c:pt idx="3789">
                        <c:v>200.36189999999999</c:v>
                      </c:pt>
                      <c:pt idx="3790">
                        <c:v>200.35570000000001</c:v>
                      </c:pt>
                      <c:pt idx="3791">
                        <c:v>200.35069999999999</c:v>
                      </c:pt>
                      <c:pt idx="3792">
                        <c:v>200.34569999999999</c:v>
                      </c:pt>
                      <c:pt idx="3793">
                        <c:v>200.34020000000001</c:v>
                      </c:pt>
                      <c:pt idx="3794">
                        <c:v>200.3348</c:v>
                      </c:pt>
                      <c:pt idx="3795">
                        <c:v>200.3297</c:v>
                      </c:pt>
                      <c:pt idx="3796">
                        <c:v>200.3236</c:v>
                      </c:pt>
                      <c:pt idx="3797">
                        <c:v>200.3194</c:v>
                      </c:pt>
                      <c:pt idx="3798">
                        <c:v>200.3141</c:v>
                      </c:pt>
                      <c:pt idx="3799">
                        <c:v>200.31</c:v>
                      </c:pt>
                      <c:pt idx="3800">
                        <c:v>200.30260000000001</c:v>
                      </c:pt>
                      <c:pt idx="3801">
                        <c:v>200.2988</c:v>
                      </c:pt>
                      <c:pt idx="3802">
                        <c:v>200.2927</c:v>
                      </c:pt>
                      <c:pt idx="3803">
                        <c:v>200.28819999999999</c:v>
                      </c:pt>
                      <c:pt idx="3804">
                        <c:v>200.28290000000001</c:v>
                      </c:pt>
                      <c:pt idx="3805">
                        <c:v>200.27680000000001</c:v>
                      </c:pt>
                      <c:pt idx="3806">
                        <c:v>200.2723</c:v>
                      </c:pt>
                      <c:pt idx="3807">
                        <c:v>200.26650000000001</c:v>
                      </c:pt>
                      <c:pt idx="3808">
                        <c:v>200.26169999999999</c:v>
                      </c:pt>
                      <c:pt idx="3809">
                        <c:v>200.25479999999999</c:v>
                      </c:pt>
                      <c:pt idx="3810">
                        <c:v>200.2501</c:v>
                      </c:pt>
                      <c:pt idx="3811">
                        <c:v>200.24520000000001</c:v>
                      </c:pt>
                      <c:pt idx="3812">
                        <c:v>200.23840000000001</c:v>
                      </c:pt>
                      <c:pt idx="3813">
                        <c:v>200.23330000000001</c:v>
                      </c:pt>
                      <c:pt idx="3814">
                        <c:v>200.2294</c:v>
                      </c:pt>
                      <c:pt idx="3815">
                        <c:v>200.22409999999999</c:v>
                      </c:pt>
                      <c:pt idx="3816">
                        <c:v>200.2193</c:v>
                      </c:pt>
                      <c:pt idx="3817">
                        <c:v>200.21250000000001</c:v>
                      </c:pt>
                      <c:pt idx="3818">
                        <c:v>200.20689999999999</c:v>
                      </c:pt>
                      <c:pt idx="3819">
                        <c:v>200.2028</c:v>
                      </c:pt>
                      <c:pt idx="3820">
                        <c:v>200.19829999999999</c:v>
                      </c:pt>
                      <c:pt idx="3821">
                        <c:v>200.1919</c:v>
                      </c:pt>
                      <c:pt idx="3822">
                        <c:v>200.18430000000001</c:v>
                      </c:pt>
                      <c:pt idx="3823">
                        <c:v>200.17939999999999</c:v>
                      </c:pt>
                      <c:pt idx="3824">
                        <c:v>200.17509999999999</c:v>
                      </c:pt>
                      <c:pt idx="3825">
                        <c:v>200.17009999999999</c:v>
                      </c:pt>
                      <c:pt idx="3826">
                        <c:v>200.16499999999999</c:v>
                      </c:pt>
                      <c:pt idx="3827">
                        <c:v>200.16</c:v>
                      </c:pt>
                      <c:pt idx="3828">
                        <c:v>200.1534</c:v>
                      </c:pt>
                      <c:pt idx="3829">
                        <c:v>200.14850000000001</c:v>
                      </c:pt>
                      <c:pt idx="3830">
                        <c:v>200.142</c:v>
                      </c:pt>
                      <c:pt idx="3831">
                        <c:v>200.13820000000001</c:v>
                      </c:pt>
                      <c:pt idx="3832">
                        <c:v>200.13290000000001</c:v>
                      </c:pt>
                      <c:pt idx="3833">
                        <c:v>200.12809999999999</c:v>
                      </c:pt>
                      <c:pt idx="3834">
                        <c:v>200.125</c:v>
                      </c:pt>
                      <c:pt idx="3835">
                        <c:v>200.11859999999999</c:v>
                      </c:pt>
                      <c:pt idx="3836">
                        <c:v>200.1121</c:v>
                      </c:pt>
                      <c:pt idx="3837">
                        <c:v>200.10570000000001</c:v>
                      </c:pt>
                      <c:pt idx="3838">
                        <c:v>200.102</c:v>
                      </c:pt>
                      <c:pt idx="3839">
                        <c:v>200.09649999999999</c:v>
                      </c:pt>
                      <c:pt idx="3840">
                        <c:v>200.08959999999999</c:v>
                      </c:pt>
                      <c:pt idx="3841">
                        <c:v>200.0873</c:v>
                      </c:pt>
                      <c:pt idx="3842">
                        <c:v>200.08090000000001</c:v>
                      </c:pt>
                      <c:pt idx="3843">
                        <c:v>200.07490000000001</c:v>
                      </c:pt>
                      <c:pt idx="3844">
                        <c:v>200.0693</c:v>
                      </c:pt>
                      <c:pt idx="3845">
                        <c:v>200.06559999999999</c:v>
                      </c:pt>
                      <c:pt idx="3846">
                        <c:v>200.06030000000001</c:v>
                      </c:pt>
                      <c:pt idx="3847">
                        <c:v>200.05430000000001</c:v>
                      </c:pt>
                      <c:pt idx="3848">
                        <c:v>200.04859999999999</c:v>
                      </c:pt>
                      <c:pt idx="3849">
                        <c:v>200.04259999999999</c:v>
                      </c:pt>
                      <c:pt idx="3850">
                        <c:v>200.03720000000001</c:v>
                      </c:pt>
                      <c:pt idx="3851">
                        <c:v>200.03299999999999</c:v>
                      </c:pt>
                      <c:pt idx="3852">
                        <c:v>200.02719999999999</c:v>
                      </c:pt>
                      <c:pt idx="3853">
                        <c:v>200.0215</c:v>
                      </c:pt>
                      <c:pt idx="3854">
                        <c:v>200.0164</c:v>
                      </c:pt>
                      <c:pt idx="3855">
                        <c:v>200.01070000000001</c:v>
                      </c:pt>
                      <c:pt idx="3856">
                        <c:v>200.0077</c:v>
                      </c:pt>
                      <c:pt idx="3857">
                        <c:v>200.0035</c:v>
                      </c:pt>
                      <c:pt idx="3858">
                        <c:v>199.9957</c:v>
                      </c:pt>
                      <c:pt idx="3859">
                        <c:v>199.99160000000001</c:v>
                      </c:pt>
                      <c:pt idx="3860">
                        <c:v>199.98670000000001</c:v>
                      </c:pt>
                      <c:pt idx="3861">
                        <c:v>199.98169999999999</c:v>
                      </c:pt>
                      <c:pt idx="3862">
                        <c:v>199.97569999999999</c:v>
                      </c:pt>
                      <c:pt idx="3863">
                        <c:v>199.97059999999999</c:v>
                      </c:pt>
                      <c:pt idx="3864">
                        <c:v>200.46119999999999</c:v>
                      </c:pt>
                      <c:pt idx="3865">
                        <c:v>201.24180000000001</c:v>
                      </c:pt>
                      <c:pt idx="3866">
                        <c:v>201.2388</c:v>
                      </c:pt>
                      <c:pt idx="3867">
                        <c:v>201.2345</c:v>
                      </c:pt>
                      <c:pt idx="3868">
                        <c:v>201.226</c:v>
                      </c:pt>
                      <c:pt idx="3869">
                        <c:v>201.22219999999999</c:v>
                      </c:pt>
                      <c:pt idx="3870">
                        <c:v>201.21780000000001</c:v>
                      </c:pt>
                      <c:pt idx="3871">
                        <c:v>201.2124</c:v>
                      </c:pt>
                      <c:pt idx="3872">
                        <c:v>201.2081</c:v>
                      </c:pt>
                      <c:pt idx="3873">
                        <c:v>201.2012</c:v>
                      </c:pt>
                      <c:pt idx="3874">
                        <c:v>201.19640000000001</c:v>
                      </c:pt>
                      <c:pt idx="3875">
                        <c:v>201.1917</c:v>
                      </c:pt>
                      <c:pt idx="3876">
                        <c:v>201.18430000000001</c:v>
                      </c:pt>
                      <c:pt idx="3877">
                        <c:v>201.18199999999999</c:v>
                      </c:pt>
                      <c:pt idx="3878">
                        <c:v>201.17529999999999</c:v>
                      </c:pt>
                      <c:pt idx="3879">
                        <c:v>201.16849999999999</c:v>
                      </c:pt>
                      <c:pt idx="3880">
                        <c:v>201.16470000000001</c:v>
                      </c:pt>
                      <c:pt idx="3881">
                        <c:v>201.16040000000001</c:v>
                      </c:pt>
                      <c:pt idx="3882">
                        <c:v>201.15440000000001</c:v>
                      </c:pt>
                      <c:pt idx="3883">
                        <c:v>201.14930000000001</c:v>
                      </c:pt>
                      <c:pt idx="3884">
                        <c:v>201.1437</c:v>
                      </c:pt>
                      <c:pt idx="3885">
                        <c:v>201.13720000000001</c:v>
                      </c:pt>
                      <c:pt idx="3886">
                        <c:v>201.1328</c:v>
                      </c:pt>
                      <c:pt idx="3887">
                        <c:v>201.12649999999999</c:v>
                      </c:pt>
                      <c:pt idx="3888">
                        <c:v>201.12370000000001</c:v>
                      </c:pt>
                      <c:pt idx="3889">
                        <c:v>201.11750000000001</c:v>
                      </c:pt>
                      <c:pt idx="3890">
                        <c:v>201.11170000000001</c:v>
                      </c:pt>
                      <c:pt idx="3891">
                        <c:v>201.1071</c:v>
                      </c:pt>
                      <c:pt idx="3892">
                        <c:v>201.101</c:v>
                      </c:pt>
                      <c:pt idx="3893">
                        <c:v>201.095</c:v>
                      </c:pt>
                      <c:pt idx="3894">
                        <c:v>201.08940000000001</c:v>
                      </c:pt>
                      <c:pt idx="3895">
                        <c:v>201.08449999999999</c:v>
                      </c:pt>
                      <c:pt idx="3896">
                        <c:v>201.08070000000001</c:v>
                      </c:pt>
                      <c:pt idx="3897">
                        <c:v>201.07589999999999</c:v>
                      </c:pt>
                      <c:pt idx="3898">
                        <c:v>201.0718</c:v>
                      </c:pt>
                      <c:pt idx="3899">
                        <c:v>201.0651</c:v>
                      </c:pt>
                      <c:pt idx="3900">
                        <c:v>201.05860000000001</c:v>
                      </c:pt>
                      <c:pt idx="3901">
                        <c:v>201.05439999999999</c:v>
                      </c:pt>
                      <c:pt idx="3902">
                        <c:v>201.04689999999999</c:v>
                      </c:pt>
                      <c:pt idx="3903">
                        <c:v>201.04329999999999</c:v>
                      </c:pt>
                      <c:pt idx="3904">
                        <c:v>201.03880000000001</c:v>
                      </c:pt>
                      <c:pt idx="3905">
                        <c:v>201.03319999999999</c:v>
                      </c:pt>
                      <c:pt idx="3906">
                        <c:v>201.02690000000001</c:v>
                      </c:pt>
                      <c:pt idx="3907">
                        <c:v>201.02209999999999</c:v>
                      </c:pt>
                      <c:pt idx="3908">
                        <c:v>201.0163</c:v>
                      </c:pt>
                      <c:pt idx="3909">
                        <c:v>201.01259999999999</c:v>
                      </c:pt>
                      <c:pt idx="3910">
                        <c:v>201.0061</c:v>
                      </c:pt>
                      <c:pt idx="3911">
                        <c:v>201.00210000000001</c:v>
                      </c:pt>
                      <c:pt idx="3912">
                        <c:v>200.9967</c:v>
                      </c:pt>
                      <c:pt idx="3913">
                        <c:v>200.9915</c:v>
                      </c:pt>
                      <c:pt idx="3914">
                        <c:v>200.98570000000001</c:v>
                      </c:pt>
                      <c:pt idx="3915">
                        <c:v>200.98140000000001</c:v>
                      </c:pt>
                      <c:pt idx="3916">
                        <c:v>200.9752</c:v>
                      </c:pt>
                      <c:pt idx="3917">
                        <c:v>200.97030000000001</c:v>
                      </c:pt>
                      <c:pt idx="3918">
                        <c:v>200.96530000000001</c:v>
                      </c:pt>
                      <c:pt idx="3919">
                        <c:v>200.9605</c:v>
                      </c:pt>
                      <c:pt idx="3920">
                        <c:v>200.95580000000001</c:v>
                      </c:pt>
                      <c:pt idx="3921">
                        <c:v>200.9504</c:v>
                      </c:pt>
                      <c:pt idx="3922">
                        <c:v>200.9444</c:v>
                      </c:pt>
                      <c:pt idx="3923">
                        <c:v>200.94</c:v>
                      </c:pt>
                      <c:pt idx="3924">
                        <c:v>200.93450000000001</c:v>
                      </c:pt>
                      <c:pt idx="3925">
                        <c:v>200.93020000000001</c:v>
                      </c:pt>
                      <c:pt idx="3926">
                        <c:v>200.9238</c:v>
                      </c:pt>
                      <c:pt idx="3927">
                        <c:v>200.9186</c:v>
                      </c:pt>
                      <c:pt idx="3928">
                        <c:v>200.9136</c:v>
                      </c:pt>
                      <c:pt idx="3929">
                        <c:v>200.9066</c:v>
                      </c:pt>
                      <c:pt idx="3930">
                        <c:v>200.90289999999999</c:v>
                      </c:pt>
                      <c:pt idx="3931">
                        <c:v>200.899</c:v>
                      </c:pt>
                      <c:pt idx="3932">
                        <c:v>200.89330000000001</c:v>
                      </c:pt>
                      <c:pt idx="3933">
                        <c:v>200.8879</c:v>
                      </c:pt>
                      <c:pt idx="3934">
                        <c:v>200.88249999999999</c:v>
                      </c:pt>
                      <c:pt idx="3935">
                        <c:v>200.87690000000001</c:v>
                      </c:pt>
                      <c:pt idx="3936">
                        <c:v>200.8715</c:v>
                      </c:pt>
                      <c:pt idx="3937">
                        <c:v>200.86609999999999</c:v>
                      </c:pt>
                      <c:pt idx="3938">
                        <c:v>200.8614</c:v>
                      </c:pt>
                      <c:pt idx="3939">
                        <c:v>200.85599999999999</c:v>
                      </c:pt>
                      <c:pt idx="3940">
                        <c:v>200.85120000000001</c:v>
                      </c:pt>
                      <c:pt idx="3941">
                        <c:v>200.84540000000001</c:v>
                      </c:pt>
                      <c:pt idx="3942">
                        <c:v>200.84039999999999</c:v>
                      </c:pt>
                      <c:pt idx="3943">
                        <c:v>200.8356</c:v>
                      </c:pt>
                      <c:pt idx="3944">
                        <c:v>200.83029999999999</c:v>
                      </c:pt>
                      <c:pt idx="3945">
                        <c:v>200.82589999999999</c:v>
                      </c:pt>
                      <c:pt idx="3946">
                        <c:v>200.82089999999999</c:v>
                      </c:pt>
                      <c:pt idx="3947">
                        <c:v>200.8168</c:v>
                      </c:pt>
                      <c:pt idx="3948">
                        <c:v>200.80959999999999</c:v>
                      </c:pt>
                      <c:pt idx="3949">
                        <c:v>200.8058</c:v>
                      </c:pt>
                      <c:pt idx="3950">
                        <c:v>200.8006</c:v>
                      </c:pt>
                      <c:pt idx="3951">
                        <c:v>200.79640000000001</c:v>
                      </c:pt>
                      <c:pt idx="3952">
                        <c:v>200.78960000000001</c:v>
                      </c:pt>
                      <c:pt idx="3953">
                        <c:v>200.78389999999999</c:v>
                      </c:pt>
                      <c:pt idx="3954">
                        <c:v>200.77879999999999</c:v>
                      </c:pt>
                      <c:pt idx="3955">
                        <c:v>200.77340000000001</c:v>
                      </c:pt>
                      <c:pt idx="3956">
                        <c:v>200.7679</c:v>
                      </c:pt>
                      <c:pt idx="3957">
                        <c:v>200.76310000000001</c:v>
                      </c:pt>
                      <c:pt idx="3958">
                        <c:v>200.75810000000001</c:v>
                      </c:pt>
                      <c:pt idx="3959">
                        <c:v>200.75360000000001</c:v>
                      </c:pt>
                      <c:pt idx="3960">
                        <c:v>200.74789999999999</c:v>
                      </c:pt>
                      <c:pt idx="3961">
                        <c:v>200.74359999999999</c:v>
                      </c:pt>
                      <c:pt idx="3962">
                        <c:v>200.7362</c:v>
                      </c:pt>
                      <c:pt idx="3963">
                        <c:v>200.73310000000001</c:v>
                      </c:pt>
                      <c:pt idx="3964">
                        <c:v>200.72739999999999</c:v>
                      </c:pt>
                      <c:pt idx="3965">
                        <c:v>200.72239999999999</c:v>
                      </c:pt>
                      <c:pt idx="3966">
                        <c:v>200.71680000000001</c:v>
                      </c:pt>
                      <c:pt idx="3967">
                        <c:v>200.7116</c:v>
                      </c:pt>
                      <c:pt idx="3968">
                        <c:v>200.7064</c:v>
                      </c:pt>
                      <c:pt idx="3969">
                        <c:v>200.70050000000001</c:v>
                      </c:pt>
                      <c:pt idx="3970">
                        <c:v>200.697</c:v>
                      </c:pt>
                      <c:pt idx="3971">
                        <c:v>200.6892</c:v>
                      </c:pt>
                      <c:pt idx="3972">
                        <c:v>200.68520000000001</c:v>
                      </c:pt>
                      <c:pt idx="3973">
                        <c:v>200.67930000000001</c:v>
                      </c:pt>
                      <c:pt idx="3974">
                        <c:v>200.6738</c:v>
                      </c:pt>
                      <c:pt idx="3975">
                        <c:v>200.66909999999999</c:v>
                      </c:pt>
                      <c:pt idx="3976">
                        <c:v>200.6653</c:v>
                      </c:pt>
                      <c:pt idx="3977">
                        <c:v>200.65880000000001</c:v>
                      </c:pt>
                      <c:pt idx="3978">
                        <c:v>200.65369999999999</c:v>
                      </c:pt>
                      <c:pt idx="3979">
                        <c:v>200.64949999999999</c:v>
                      </c:pt>
                      <c:pt idx="3980">
                        <c:v>200.6438</c:v>
                      </c:pt>
                      <c:pt idx="3981">
                        <c:v>200.63980000000001</c:v>
                      </c:pt>
                      <c:pt idx="3982">
                        <c:v>200.6317</c:v>
                      </c:pt>
                      <c:pt idx="3983">
                        <c:v>200.6277</c:v>
                      </c:pt>
                      <c:pt idx="3984">
                        <c:v>200.6224</c:v>
                      </c:pt>
                      <c:pt idx="3985">
                        <c:v>200.61789999999999</c:v>
                      </c:pt>
                      <c:pt idx="3986">
                        <c:v>200.6139</c:v>
                      </c:pt>
                      <c:pt idx="3987">
                        <c:v>200.61009999999999</c:v>
                      </c:pt>
                      <c:pt idx="3988">
                        <c:v>200.60329999999999</c:v>
                      </c:pt>
                      <c:pt idx="3989">
                        <c:v>200.59880000000001</c:v>
                      </c:pt>
                      <c:pt idx="3990">
                        <c:v>200.5933</c:v>
                      </c:pt>
                      <c:pt idx="3991">
                        <c:v>200.58860000000001</c:v>
                      </c:pt>
                      <c:pt idx="3992">
                        <c:v>200.58260000000001</c:v>
                      </c:pt>
                      <c:pt idx="3993">
                        <c:v>200.5778</c:v>
                      </c:pt>
                      <c:pt idx="3994">
                        <c:v>200.57220000000001</c:v>
                      </c:pt>
                      <c:pt idx="3995">
                        <c:v>200.56649999999999</c:v>
                      </c:pt>
                      <c:pt idx="3996">
                        <c:v>200.5608</c:v>
                      </c:pt>
                      <c:pt idx="3997">
                        <c:v>200.5573</c:v>
                      </c:pt>
                      <c:pt idx="3998">
                        <c:v>200.5506</c:v>
                      </c:pt>
                      <c:pt idx="3999">
                        <c:v>200.54599999999999</c:v>
                      </c:pt>
                      <c:pt idx="4000">
                        <c:v>200.5419</c:v>
                      </c:pt>
                      <c:pt idx="4001">
                        <c:v>200.53639999999999</c:v>
                      </c:pt>
                      <c:pt idx="4002">
                        <c:v>200.53110000000001</c:v>
                      </c:pt>
                      <c:pt idx="4003">
                        <c:v>200.5264</c:v>
                      </c:pt>
                      <c:pt idx="4004">
                        <c:v>200.5205</c:v>
                      </c:pt>
                      <c:pt idx="4005">
                        <c:v>200.5163</c:v>
                      </c:pt>
                      <c:pt idx="4006">
                        <c:v>200.51259999999999</c:v>
                      </c:pt>
                      <c:pt idx="4007">
                        <c:v>200.5061</c:v>
                      </c:pt>
                      <c:pt idx="4008">
                        <c:v>200.50059999999999</c:v>
                      </c:pt>
                      <c:pt idx="4009">
                        <c:v>200.4956</c:v>
                      </c:pt>
                      <c:pt idx="4010">
                        <c:v>200.4896</c:v>
                      </c:pt>
                      <c:pt idx="4011">
                        <c:v>200.4836</c:v>
                      </c:pt>
                      <c:pt idx="4012">
                        <c:v>200.4785</c:v>
                      </c:pt>
                      <c:pt idx="4013">
                        <c:v>200.47309999999999</c:v>
                      </c:pt>
                      <c:pt idx="4014">
                        <c:v>200.46700000000001</c:v>
                      </c:pt>
                      <c:pt idx="4015">
                        <c:v>200.46299999999999</c:v>
                      </c:pt>
                      <c:pt idx="4016">
                        <c:v>200.4579</c:v>
                      </c:pt>
                      <c:pt idx="4017">
                        <c:v>200.45230000000001</c:v>
                      </c:pt>
                      <c:pt idx="4018">
                        <c:v>200.44749999999999</c:v>
                      </c:pt>
                      <c:pt idx="4019">
                        <c:v>200.4426</c:v>
                      </c:pt>
                      <c:pt idx="4020">
                        <c:v>200.43610000000001</c:v>
                      </c:pt>
                      <c:pt idx="4021">
                        <c:v>200.4308</c:v>
                      </c:pt>
                      <c:pt idx="4022">
                        <c:v>200.4255</c:v>
                      </c:pt>
                      <c:pt idx="4023">
                        <c:v>200.42080000000001</c:v>
                      </c:pt>
                      <c:pt idx="4024">
                        <c:v>200.4161</c:v>
                      </c:pt>
                      <c:pt idx="4025">
                        <c:v>200.4118</c:v>
                      </c:pt>
                      <c:pt idx="4026">
                        <c:v>200.40620000000001</c:v>
                      </c:pt>
                      <c:pt idx="4027">
                        <c:v>200.40170000000001</c:v>
                      </c:pt>
                      <c:pt idx="4028">
                        <c:v>200.3946</c:v>
                      </c:pt>
                      <c:pt idx="4029">
                        <c:v>200.39060000000001</c:v>
                      </c:pt>
                      <c:pt idx="4030">
                        <c:v>200.38550000000001</c:v>
                      </c:pt>
                      <c:pt idx="4031">
                        <c:v>200.38040000000001</c:v>
                      </c:pt>
                      <c:pt idx="4032">
                        <c:v>200.37559999999999</c:v>
                      </c:pt>
                      <c:pt idx="4033">
                        <c:v>200.3683</c:v>
                      </c:pt>
                      <c:pt idx="4034">
                        <c:v>200.3647</c:v>
                      </c:pt>
                      <c:pt idx="4035">
                        <c:v>200.35910000000001</c:v>
                      </c:pt>
                      <c:pt idx="4036">
                        <c:v>200.35230000000001</c:v>
                      </c:pt>
                      <c:pt idx="4037">
                        <c:v>200.3492</c:v>
                      </c:pt>
                      <c:pt idx="4038">
                        <c:v>200.34389999999999</c:v>
                      </c:pt>
                      <c:pt idx="4039">
                        <c:v>200.33779999999999</c:v>
                      </c:pt>
                      <c:pt idx="4040">
                        <c:v>200.3331</c:v>
                      </c:pt>
                      <c:pt idx="4041">
                        <c:v>200.3278</c:v>
                      </c:pt>
                      <c:pt idx="4042">
                        <c:v>200.3219</c:v>
                      </c:pt>
                      <c:pt idx="4043">
                        <c:v>200.3175</c:v>
                      </c:pt>
                      <c:pt idx="4044">
                        <c:v>200.3135</c:v>
                      </c:pt>
                      <c:pt idx="4045">
                        <c:v>200.30889999999999</c:v>
                      </c:pt>
                      <c:pt idx="4046">
                        <c:v>200.30160000000001</c:v>
                      </c:pt>
                      <c:pt idx="4047">
                        <c:v>200.2972</c:v>
                      </c:pt>
                      <c:pt idx="4048">
                        <c:v>200.29230000000001</c:v>
                      </c:pt>
                      <c:pt idx="4049">
                        <c:v>200.28630000000001</c:v>
                      </c:pt>
                      <c:pt idx="4050">
                        <c:v>200.28129999999999</c:v>
                      </c:pt>
                      <c:pt idx="4051">
                        <c:v>200.27600000000001</c:v>
                      </c:pt>
                      <c:pt idx="4052">
                        <c:v>200.27180000000001</c:v>
                      </c:pt>
                      <c:pt idx="4053">
                        <c:v>200.26580000000001</c:v>
                      </c:pt>
                      <c:pt idx="4054">
                        <c:v>200.2611</c:v>
                      </c:pt>
                      <c:pt idx="4055">
                        <c:v>200.25659999999999</c:v>
                      </c:pt>
                      <c:pt idx="4056">
                        <c:v>200.2508</c:v>
                      </c:pt>
                      <c:pt idx="4057">
                        <c:v>200.24469999999999</c:v>
                      </c:pt>
                      <c:pt idx="4058">
                        <c:v>200.24109999999999</c:v>
                      </c:pt>
                      <c:pt idx="4059">
                        <c:v>200.23580000000001</c:v>
                      </c:pt>
                      <c:pt idx="4060">
                        <c:v>200.2294</c:v>
                      </c:pt>
                      <c:pt idx="4061">
                        <c:v>200.22559999999999</c:v>
                      </c:pt>
                      <c:pt idx="4062">
                        <c:v>200.21950000000001</c:v>
                      </c:pt>
                      <c:pt idx="4063">
                        <c:v>200.2149</c:v>
                      </c:pt>
                      <c:pt idx="4064">
                        <c:v>200.2088</c:v>
                      </c:pt>
                      <c:pt idx="4065">
                        <c:v>200.20410000000001</c:v>
                      </c:pt>
                      <c:pt idx="4066">
                        <c:v>200.19829999999999</c:v>
                      </c:pt>
                      <c:pt idx="4067">
                        <c:v>200.19550000000001</c:v>
                      </c:pt>
                      <c:pt idx="4068">
                        <c:v>200.18950000000001</c:v>
                      </c:pt>
                      <c:pt idx="4069">
                        <c:v>200.18440000000001</c:v>
                      </c:pt>
                      <c:pt idx="4070">
                        <c:v>200.17760000000001</c:v>
                      </c:pt>
                      <c:pt idx="4071">
                        <c:v>200.17359999999999</c:v>
                      </c:pt>
                      <c:pt idx="4072">
                        <c:v>200.16720000000001</c:v>
                      </c:pt>
                      <c:pt idx="4073">
                        <c:v>200.16149999999999</c:v>
                      </c:pt>
                      <c:pt idx="4074">
                        <c:v>200.15719999999999</c:v>
                      </c:pt>
                      <c:pt idx="4075">
                        <c:v>200.1549</c:v>
                      </c:pt>
                      <c:pt idx="4076">
                        <c:v>200.14879999999999</c:v>
                      </c:pt>
                      <c:pt idx="4077">
                        <c:v>200.1431</c:v>
                      </c:pt>
                      <c:pt idx="4078">
                        <c:v>200.13759999999999</c:v>
                      </c:pt>
                      <c:pt idx="4079">
                        <c:v>200.1327</c:v>
                      </c:pt>
                      <c:pt idx="4080">
                        <c:v>200.12559999999999</c:v>
                      </c:pt>
                      <c:pt idx="4081">
                        <c:v>200.1217</c:v>
                      </c:pt>
                      <c:pt idx="4082">
                        <c:v>200.1165</c:v>
                      </c:pt>
                      <c:pt idx="4083">
                        <c:v>200.1123</c:v>
                      </c:pt>
                      <c:pt idx="4084">
                        <c:v>200.10759999999999</c:v>
                      </c:pt>
                      <c:pt idx="4085">
                        <c:v>200.10140000000001</c:v>
                      </c:pt>
                      <c:pt idx="4086">
                        <c:v>200.09569999999999</c:v>
                      </c:pt>
                      <c:pt idx="4087">
                        <c:v>200.09030000000001</c:v>
                      </c:pt>
                      <c:pt idx="4088">
                        <c:v>200.0866</c:v>
                      </c:pt>
                      <c:pt idx="4089">
                        <c:v>200.0821</c:v>
                      </c:pt>
                      <c:pt idx="4090">
                        <c:v>200.077</c:v>
                      </c:pt>
                      <c:pt idx="4091">
                        <c:v>200.07210000000001</c:v>
                      </c:pt>
                      <c:pt idx="4092">
                        <c:v>200.0667</c:v>
                      </c:pt>
                      <c:pt idx="4093">
                        <c:v>200.06039999999999</c:v>
                      </c:pt>
                      <c:pt idx="4094">
                        <c:v>200.05459999999999</c:v>
                      </c:pt>
                      <c:pt idx="4095">
                        <c:v>200.05019999999999</c:v>
                      </c:pt>
                      <c:pt idx="4096">
                        <c:v>200.0471</c:v>
                      </c:pt>
                      <c:pt idx="4097">
                        <c:v>200.04050000000001</c:v>
                      </c:pt>
                      <c:pt idx="4098">
                        <c:v>200.0361</c:v>
                      </c:pt>
                      <c:pt idx="4099">
                        <c:v>200.03049999999999</c:v>
                      </c:pt>
                      <c:pt idx="4100">
                        <c:v>200.02529999999999</c:v>
                      </c:pt>
                      <c:pt idx="4101">
                        <c:v>200.01929999999999</c:v>
                      </c:pt>
                      <c:pt idx="4102">
                        <c:v>200.01439999999999</c:v>
                      </c:pt>
                      <c:pt idx="4103">
                        <c:v>200.0095</c:v>
                      </c:pt>
                      <c:pt idx="4104">
                        <c:v>200.00460000000001</c:v>
                      </c:pt>
                      <c:pt idx="4105">
                        <c:v>200.00040000000001</c:v>
                      </c:pt>
                      <c:pt idx="4106">
                        <c:v>199.9941</c:v>
                      </c:pt>
                      <c:pt idx="4107">
                        <c:v>199.9897</c:v>
                      </c:pt>
                      <c:pt idx="4108">
                        <c:v>199.983</c:v>
                      </c:pt>
                      <c:pt idx="4109">
                        <c:v>199.9785</c:v>
                      </c:pt>
                      <c:pt idx="4110">
                        <c:v>199.9734</c:v>
                      </c:pt>
                      <c:pt idx="4111">
                        <c:v>199.9674</c:v>
                      </c:pt>
                      <c:pt idx="4112">
                        <c:v>199.96420000000001</c:v>
                      </c:pt>
                      <c:pt idx="4113">
                        <c:v>199.95840000000001</c:v>
                      </c:pt>
                      <c:pt idx="4114">
                        <c:v>201.29990000000001</c:v>
                      </c:pt>
                      <c:pt idx="4115">
                        <c:v>201.29400000000001</c:v>
                      </c:pt>
                      <c:pt idx="4116">
                        <c:v>201.2895</c:v>
                      </c:pt>
                      <c:pt idx="4117">
                        <c:v>201.2835</c:v>
                      </c:pt>
                      <c:pt idx="4118">
                        <c:v>201.27889999999999</c:v>
                      </c:pt>
                      <c:pt idx="4119">
                        <c:v>201.2724</c:v>
                      </c:pt>
                      <c:pt idx="4120">
                        <c:v>201.2681</c:v>
                      </c:pt>
                      <c:pt idx="4121">
                        <c:v>201.26249999999999</c:v>
                      </c:pt>
                      <c:pt idx="4122">
                        <c:v>201.25710000000001</c:v>
                      </c:pt>
                      <c:pt idx="4123">
                        <c:v>201.2516</c:v>
                      </c:pt>
                      <c:pt idx="4124">
                        <c:v>201.24700000000001</c:v>
                      </c:pt>
                      <c:pt idx="4125">
                        <c:v>201.24019999999999</c:v>
                      </c:pt>
                      <c:pt idx="4126">
                        <c:v>201.23500000000001</c:v>
                      </c:pt>
                      <c:pt idx="4127">
                        <c:v>201.2296</c:v>
                      </c:pt>
                      <c:pt idx="4128">
                        <c:v>201.22630000000001</c:v>
                      </c:pt>
                      <c:pt idx="4129">
                        <c:v>201.2209</c:v>
                      </c:pt>
                      <c:pt idx="4130">
                        <c:v>201.2158</c:v>
                      </c:pt>
                      <c:pt idx="4131">
                        <c:v>201.2105</c:v>
                      </c:pt>
                      <c:pt idx="4132">
                        <c:v>201.2039</c:v>
                      </c:pt>
                      <c:pt idx="4133">
                        <c:v>201.19919999999999</c:v>
                      </c:pt>
                      <c:pt idx="4134">
                        <c:v>201.19309999999999</c:v>
                      </c:pt>
                      <c:pt idx="4135">
                        <c:v>201.1901</c:v>
                      </c:pt>
                      <c:pt idx="4136">
                        <c:v>201.18430000000001</c:v>
                      </c:pt>
                      <c:pt idx="4137">
                        <c:v>201.17859999999999</c:v>
                      </c:pt>
                      <c:pt idx="4138">
                        <c:v>201.17349999999999</c:v>
                      </c:pt>
                      <c:pt idx="4139">
                        <c:v>201.16829999999999</c:v>
                      </c:pt>
                      <c:pt idx="4140">
                        <c:v>201.16300000000001</c:v>
                      </c:pt>
                      <c:pt idx="4141">
                        <c:v>201.1585</c:v>
                      </c:pt>
                      <c:pt idx="4142">
                        <c:v>201.15440000000001</c:v>
                      </c:pt>
                      <c:pt idx="4143">
                        <c:v>201.14709999999999</c:v>
                      </c:pt>
                      <c:pt idx="4144">
                        <c:v>201.14330000000001</c:v>
                      </c:pt>
                      <c:pt idx="4145">
                        <c:v>201.13740000000001</c:v>
                      </c:pt>
                      <c:pt idx="4146">
                        <c:v>201.1328</c:v>
                      </c:pt>
                      <c:pt idx="4147">
                        <c:v>201.1276</c:v>
                      </c:pt>
                      <c:pt idx="4148">
                        <c:v>201.12090000000001</c:v>
                      </c:pt>
                      <c:pt idx="4149">
                        <c:v>201.1156</c:v>
                      </c:pt>
                      <c:pt idx="4150">
                        <c:v>201.11</c:v>
                      </c:pt>
                      <c:pt idx="4151">
                        <c:v>201.10570000000001</c:v>
                      </c:pt>
                      <c:pt idx="4152">
                        <c:v>201.1002</c:v>
                      </c:pt>
                      <c:pt idx="4153">
                        <c:v>201.09639999999999</c:v>
                      </c:pt>
                      <c:pt idx="4154">
                        <c:v>201.09180000000001</c:v>
                      </c:pt>
                      <c:pt idx="4155">
                        <c:v>201.0866</c:v>
                      </c:pt>
                      <c:pt idx="4156">
                        <c:v>201.08019999999999</c:v>
                      </c:pt>
                      <c:pt idx="4157">
                        <c:v>201.0754</c:v>
                      </c:pt>
                      <c:pt idx="4158">
                        <c:v>201.0701</c:v>
                      </c:pt>
                      <c:pt idx="4159">
                        <c:v>201.0659</c:v>
                      </c:pt>
                      <c:pt idx="4160">
                        <c:v>201.0608</c:v>
                      </c:pt>
                      <c:pt idx="4161">
                        <c:v>201.05600000000001</c:v>
                      </c:pt>
                      <c:pt idx="4162">
                        <c:v>201.0497</c:v>
                      </c:pt>
                      <c:pt idx="4163">
                        <c:v>201.0455</c:v>
                      </c:pt>
                      <c:pt idx="4164">
                        <c:v>201.03980000000001</c:v>
                      </c:pt>
                      <c:pt idx="4165">
                        <c:v>201.0335</c:v>
                      </c:pt>
                      <c:pt idx="4166">
                        <c:v>201.02979999999999</c:v>
                      </c:pt>
                      <c:pt idx="4167">
                        <c:v>201.02260000000001</c:v>
                      </c:pt>
                      <c:pt idx="4168">
                        <c:v>201.01820000000001</c:v>
                      </c:pt>
                      <c:pt idx="4169">
                        <c:v>201.01169999999999</c:v>
                      </c:pt>
                      <c:pt idx="4170">
                        <c:v>201.00720000000001</c:v>
                      </c:pt>
                      <c:pt idx="4171">
                        <c:v>201.00280000000001</c:v>
                      </c:pt>
                      <c:pt idx="4172">
                        <c:v>200.9974</c:v>
                      </c:pt>
                      <c:pt idx="4173">
                        <c:v>200.9924</c:v>
                      </c:pt>
                      <c:pt idx="4174">
                        <c:v>200.98769999999999</c:v>
                      </c:pt>
                      <c:pt idx="4175">
                        <c:v>200.98269999999999</c:v>
                      </c:pt>
                      <c:pt idx="4176">
                        <c:v>200.97829999999999</c:v>
                      </c:pt>
                      <c:pt idx="4177">
                        <c:v>200.9735</c:v>
                      </c:pt>
                      <c:pt idx="4178">
                        <c:v>200.9666</c:v>
                      </c:pt>
                      <c:pt idx="4179">
                        <c:v>200.9598</c:v>
                      </c:pt>
                      <c:pt idx="4180">
                        <c:v>200.95670000000001</c:v>
                      </c:pt>
                      <c:pt idx="4181">
                        <c:v>200.95079999999999</c:v>
                      </c:pt>
                      <c:pt idx="4182">
                        <c:v>200.9452</c:v>
                      </c:pt>
                      <c:pt idx="4183">
                        <c:v>200.94059999999999</c:v>
                      </c:pt>
                      <c:pt idx="4184">
                        <c:v>200.9357</c:v>
                      </c:pt>
                      <c:pt idx="4185">
                        <c:v>200.92939999999999</c:v>
                      </c:pt>
                      <c:pt idx="4186">
                        <c:v>200.92429999999999</c:v>
                      </c:pt>
                      <c:pt idx="4187">
                        <c:v>200.92019999999999</c:v>
                      </c:pt>
                      <c:pt idx="4188">
                        <c:v>200.91569999999999</c:v>
                      </c:pt>
                      <c:pt idx="4189">
                        <c:v>200.90979999999999</c:v>
                      </c:pt>
                      <c:pt idx="4190">
                        <c:v>200.90469999999999</c:v>
                      </c:pt>
                      <c:pt idx="4191">
                        <c:v>200.89959999999999</c:v>
                      </c:pt>
                      <c:pt idx="4192">
                        <c:v>200.89490000000001</c:v>
                      </c:pt>
                      <c:pt idx="4193">
                        <c:v>200.88820000000001</c:v>
                      </c:pt>
                      <c:pt idx="4194">
                        <c:v>200.88319999999999</c:v>
                      </c:pt>
                      <c:pt idx="4195">
                        <c:v>200.87729999999999</c:v>
                      </c:pt>
                      <c:pt idx="4196">
                        <c:v>200.87270000000001</c:v>
                      </c:pt>
                      <c:pt idx="4197">
                        <c:v>200.86689999999999</c:v>
                      </c:pt>
                      <c:pt idx="4198">
                        <c:v>200.86279999999999</c:v>
                      </c:pt>
                      <c:pt idx="4199">
                        <c:v>200.85740000000001</c:v>
                      </c:pt>
                      <c:pt idx="4200">
                        <c:v>200.85329999999999</c:v>
                      </c:pt>
                      <c:pt idx="4201">
                        <c:v>200.84710000000001</c:v>
                      </c:pt>
                      <c:pt idx="4202">
                        <c:v>200.8426</c:v>
                      </c:pt>
                      <c:pt idx="4203">
                        <c:v>200.83539999999999</c:v>
                      </c:pt>
                      <c:pt idx="4204">
                        <c:v>200.83199999999999</c:v>
                      </c:pt>
                      <c:pt idx="4205">
                        <c:v>200.82669999999999</c:v>
                      </c:pt>
                      <c:pt idx="4206">
                        <c:v>200.82249999999999</c:v>
                      </c:pt>
                      <c:pt idx="4207">
                        <c:v>200.8186</c:v>
                      </c:pt>
                      <c:pt idx="4208">
                        <c:v>200.81219999999999</c:v>
                      </c:pt>
                      <c:pt idx="4209">
                        <c:v>200.80629999999999</c:v>
                      </c:pt>
                      <c:pt idx="4210">
                        <c:v>200.7997</c:v>
                      </c:pt>
                      <c:pt idx="4211">
                        <c:v>200.79329999999999</c:v>
                      </c:pt>
                      <c:pt idx="4212">
                        <c:v>200.78989999999999</c:v>
                      </c:pt>
                      <c:pt idx="4213">
                        <c:v>200.78540000000001</c:v>
                      </c:pt>
                      <c:pt idx="4214">
                        <c:v>200.78110000000001</c:v>
                      </c:pt>
                      <c:pt idx="4215">
                        <c:v>200.7748</c:v>
                      </c:pt>
                      <c:pt idx="4216">
                        <c:v>200.77209999999999</c:v>
                      </c:pt>
                      <c:pt idx="4217">
                        <c:v>200.76509999999999</c:v>
                      </c:pt>
                      <c:pt idx="4218">
                        <c:v>200.75890000000001</c:v>
                      </c:pt>
                      <c:pt idx="4219">
                        <c:v>200.7533</c:v>
                      </c:pt>
                      <c:pt idx="4220">
                        <c:v>200.7466</c:v>
                      </c:pt>
                      <c:pt idx="4221">
                        <c:v>200.74289999999999</c:v>
                      </c:pt>
                      <c:pt idx="4222">
                        <c:v>200.73859999999999</c:v>
                      </c:pt>
                      <c:pt idx="4223">
                        <c:v>200.7336</c:v>
                      </c:pt>
                      <c:pt idx="4224">
                        <c:v>200.72800000000001</c:v>
                      </c:pt>
                      <c:pt idx="4225">
                        <c:v>200.72229999999999</c:v>
                      </c:pt>
                      <c:pt idx="4226">
                        <c:v>200.7174</c:v>
                      </c:pt>
                      <c:pt idx="4227">
                        <c:v>200.71190000000001</c:v>
                      </c:pt>
                      <c:pt idx="4228">
                        <c:v>200.70689999999999</c:v>
                      </c:pt>
                      <c:pt idx="4229">
                        <c:v>200.70169999999999</c:v>
                      </c:pt>
                      <c:pt idx="4230">
                        <c:v>200.69579999999999</c:v>
                      </c:pt>
                      <c:pt idx="4231">
                        <c:v>200.69040000000001</c:v>
                      </c:pt>
                      <c:pt idx="4232">
                        <c:v>200.6876</c:v>
                      </c:pt>
                      <c:pt idx="4233">
                        <c:v>200.68270000000001</c:v>
                      </c:pt>
                      <c:pt idx="4234">
                        <c:v>200.6763</c:v>
                      </c:pt>
                      <c:pt idx="4235">
                        <c:v>200.6711</c:v>
                      </c:pt>
                      <c:pt idx="4236">
                        <c:v>200.66739999999999</c:v>
                      </c:pt>
                      <c:pt idx="4237">
                        <c:v>200.66159999999999</c:v>
                      </c:pt>
                      <c:pt idx="4238">
                        <c:v>200.6574</c:v>
                      </c:pt>
                      <c:pt idx="4239">
                        <c:v>200.65299999999999</c:v>
                      </c:pt>
                      <c:pt idx="4240">
                        <c:v>200.64609999999999</c:v>
                      </c:pt>
                      <c:pt idx="4241">
                        <c:v>200.6422</c:v>
                      </c:pt>
                      <c:pt idx="4242">
                        <c:v>200.63570000000001</c:v>
                      </c:pt>
                      <c:pt idx="4243">
                        <c:v>200.63</c:v>
                      </c:pt>
                      <c:pt idx="4244">
                        <c:v>200.62479999999999</c:v>
                      </c:pt>
                      <c:pt idx="4245">
                        <c:v>200.61969999999999</c:v>
                      </c:pt>
                      <c:pt idx="4246">
                        <c:v>200.614</c:v>
                      </c:pt>
                      <c:pt idx="4247">
                        <c:v>200.60900000000001</c:v>
                      </c:pt>
                      <c:pt idx="4248">
                        <c:v>200.6035</c:v>
                      </c:pt>
                      <c:pt idx="4249">
                        <c:v>200.59700000000001</c:v>
                      </c:pt>
                      <c:pt idx="4250">
                        <c:v>200.59270000000001</c:v>
                      </c:pt>
                      <c:pt idx="4251">
                        <c:v>200.5873</c:v>
                      </c:pt>
                      <c:pt idx="4252">
                        <c:v>200.5821</c:v>
                      </c:pt>
                      <c:pt idx="4253">
                        <c:v>200.57810000000001</c:v>
                      </c:pt>
                      <c:pt idx="4254">
                        <c:v>200.57259999999999</c:v>
                      </c:pt>
                      <c:pt idx="4255">
                        <c:v>200.56630000000001</c:v>
                      </c:pt>
                      <c:pt idx="4256">
                        <c:v>200.56129999999999</c:v>
                      </c:pt>
                      <c:pt idx="4257">
                        <c:v>200.55760000000001</c:v>
                      </c:pt>
                      <c:pt idx="4258">
                        <c:v>200.5515</c:v>
                      </c:pt>
                      <c:pt idx="4259">
                        <c:v>200.5471</c:v>
                      </c:pt>
                      <c:pt idx="4260">
                        <c:v>200.54159999999999</c:v>
                      </c:pt>
                      <c:pt idx="4261">
                        <c:v>200.53550000000001</c:v>
                      </c:pt>
                      <c:pt idx="4262">
                        <c:v>200.53020000000001</c:v>
                      </c:pt>
                      <c:pt idx="4263">
                        <c:v>200.52629999999999</c:v>
                      </c:pt>
                      <c:pt idx="4264">
                        <c:v>200.52119999999999</c:v>
                      </c:pt>
                      <c:pt idx="4265">
                        <c:v>200.5171</c:v>
                      </c:pt>
                      <c:pt idx="4266">
                        <c:v>200.5119</c:v>
                      </c:pt>
                      <c:pt idx="4267">
                        <c:v>200.50640000000001</c:v>
                      </c:pt>
                      <c:pt idx="4268">
                        <c:v>200.50059999999999</c:v>
                      </c:pt>
                      <c:pt idx="4269">
                        <c:v>200.4967</c:v>
                      </c:pt>
                      <c:pt idx="4270">
                        <c:v>200.49109999999999</c:v>
                      </c:pt>
                      <c:pt idx="4271">
                        <c:v>200.4854</c:v>
                      </c:pt>
                      <c:pt idx="4272">
                        <c:v>200.47989999999999</c:v>
                      </c:pt>
                      <c:pt idx="4273">
                        <c:v>200.4751</c:v>
                      </c:pt>
                      <c:pt idx="4274">
                        <c:v>200.4699</c:v>
                      </c:pt>
                      <c:pt idx="4275">
                        <c:v>200.46430000000001</c:v>
                      </c:pt>
                      <c:pt idx="4276">
                        <c:v>200.4598</c:v>
                      </c:pt>
                      <c:pt idx="4277">
                        <c:v>200.4538</c:v>
                      </c:pt>
                      <c:pt idx="4278">
                        <c:v>200.44810000000001</c:v>
                      </c:pt>
                      <c:pt idx="4279">
                        <c:v>200.44220000000001</c:v>
                      </c:pt>
                      <c:pt idx="4280">
                        <c:v>200.4376</c:v>
                      </c:pt>
                      <c:pt idx="4281">
                        <c:v>200.43219999999999</c:v>
                      </c:pt>
                      <c:pt idx="4282">
                        <c:v>200.4297</c:v>
                      </c:pt>
                      <c:pt idx="4283">
                        <c:v>200.42169999999999</c:v>
                      </c:pt>
                      <c:pt idx="4284">
                        <c:v>200.4171</c:v>
                      </c:pt>
                      <c:pt idx="4285">
                        <c:v>200.41409999999999</c:v>
                      </c:pt>
                      <c:pt idx="4286">
                        <c:v>200.40770000000001</c:v>
                      </c:pt>
                      <c:pt idx="4287">
                        <c:v>200.40199999999999</c:v>
                      </c:pt>
                      <c:pt idx="4288">
                        <c:v>200.3972</c:v>
                      </c:pt>
                      <c:pt idx="4289">
                        <c:v>200.39410000000001</c:v>
                      </c:pt>
                      <c:pt idx="4290">
                        <c:v>200.38759999999999</c:v>
                      </c:pt>
                      <c:pt idx="4291">
                        <c:v>200.38229999999999</c:v>
                      </c:pt>
                      <c:pt idx="4292">
                        <c:v>200.3775</c:v>
                      </c:pt>
                      <c:pt idx="4293">
                        <c:v>200.37280000000001</c:v>
                      </c:pt>
                      <c:pt idx="4294">
                        <c:v>200.36670000000001</c:v>
                      </c:pt>
                      <c:pt idx="4295">
                        <c:v>200.36199999999999</c:v>
                      </c:pt>
                      <c:pt idx="4296">
                        <c:v>200.35640000000001</c:v>
                      </c:pt>
                      <c:pt idx="4297">
                        <c:v>200.3511</c:v>
                      </c:pt>
                      <c:pt idx="4298">
                        <c:v>200.3466</c:v>
                      </c:pt>
                      <c:pt idx="4299">
                        <c:v>200.34100000000001</c:v>
                      </c:pt>
                      <c:pt idx="4300">
                        <c:v>200.3365</c:v>
                      </c:pt>
                      <c:pt idx="4301">
                        <c:v>200.33070000000001</c:v>
                      </c:pt>
                      <c:pt idx="4302">
                        <c:v>200.32509999999999</c:v>
                      </c:pt>
                      <c:pt idx="4303">
                        <c:v>200.31890000000001</c:v>
                      </c:pt>
                      <c:pt idx="4304">
                        <c:v>200.31620000000001</c:v>
                      </c:pt>
                      <c:pt idx="4305">
                        <c:v>200.31059999999999</c:v>
                      </c:pt>
                      <c:pt idx="4306">
                        <c:v>200.30350000000001</c:v>
                      </c:pt>
                      <c:pt idx="4307">
                        <c:v>200.30019999999999</c:v>
                      </c:pt>
                      <c:pt idx="4308">
                        <c:v>200.29509999999999</c:v>
                      </c:pt>
                      <c:pt idx="4309">
                        <c:v>200.28899999999999</c:v>
                      </c:pt>
                      <c:pt idx="4310">
                        <c:v>200.2841</c:v>
                      </c:pt>
                      <c:pt idx="4311">
                        <c:v>200.27940000000001</c:v>
                      </c:pt>
                      <c:pt idx="4312">
                        <c:v>200.2739</c:v>
                      </c:pt>
                      <c:pt idx="4313">
                        <c:v>200.26820000000001</c:v>
                      </c:pt>
                      <c:pt idx="4314">
                        <c:v>200.2638</c:v>
                      </c:pt>
                      <c:pt idx="4315">
                        <c:v>200.25749999999999</c:v>
                      </c:pt>
                      <c:pt idx="4316">
                        <c:v>200.25360000000001</c:v>
                      </c:pt>
                      <c:pt idx="4317">
                        <c:v>200.2483</c:v>
                      </c:pt>
                      <c:pt idx="4318">
                        <c:v>200.2433</c:v>
                      </c:pt>
                      <c:pt idx="4319">
                        <c:v>200.2396</c:v>
                      </c:pt>
                      <c:pt idx="4320">
                        <c:v>200.23330000000001</c:v>
                      </c:pt>
                      <c:pt idx="4321">
                        <c:v>200.22810000000001</c:v>
                      </c:pt>
                      <c:pt idx="4322">
                        <c:v>200.2225</c:v>
                      </c:pt>
                      <c:pt idx="4323">
                        <c:v>200.21870000000001</c:v>
                      </c:pt>
                      <c:pt idx="4324">
                        <c:v>200.21260000000001</c:v>
                      </c:pt>
                      <c:pt idx="4325">
                        <c:v>200.20820000000001</c:v>
                      </c:pt>
                      <c:pt idx="4326">
                        <c:v>200.202</c:v>
                      </c:pt>
                      <c:pt idx="4327">
                        <c:v>200.19649999999999</c:v>
                      </c:pt>
                      <c:pt idx="4328">
                        <c:v>200.19239999999999</c:v>
                      </c:pt>
                      <c:pt idx="4329">
                        <c:v>200.1874</c:v>
                      </c:pt>
                      <c:pt idx="4330">
                        <c:v>200.1808</c:v>
                      </c:pt>
                      <c:pt idx="4331">
                        <c:v>200.1772</c:v>
                      </c:pt>
                      <c:pt idx="4332">
                        <c:v>200.17160000000001</c:v>
                      </c:pt>
                      <c:pt idx="4333">
                        <c:v>200.1669</c:v>
                      </c:pt>
                      <c:pt idx="4334">
                        <c:v>200.1628</c:v>
                      </c:pt>
                      <c:pt idx="4335">
                        <c:v>200.15610000000001</c:v>
                      </c:pt>
                      <c:pt idx="4336">
                        <c:v>200.15090000000001</c:v>
                      </c:pt>
                      <c:pt idx="4337">
                        <c:v>200.14689999999999</c:v>
                      </c:pt>
                      <c:pt idx="4338">
                        <c:v>200.14179999999999</c:v>
                      </c:pt>
                      <c:pt idx="4339">
                        <c:v>200.13650000000001</c:v>
                      </c:pt>
                      <c:pt idx="4340">
                        <c:v>200.13030000000001</c:v>
                      </c:pt>
                      <c:pt idx="4341">
                        <c:v>200.12479999999999</c:v>
                      </c:pt>
                      <c:pt idx="4342">
                        <c:v>200.11920000000001</c:v>
                      </c:pt>
                      <c:pt idx="4343">
                        <c:v>200.11529999999999</c:v>
                      </c:pt>
                      <c:pt idx="4344">
                        <c:v>200.1097</c:v>
                      </c:pt>
                      <c:pt idx="4345">
                        <c:v>200.10339999999999</c:v>
                      </c:pt>
                      <c:pt idx="4346">
                        <c:v>200.09979999999999</c:v>
                      </c:pt>
                      <c:pt idx="4347">
                        <c:v>200.0943</c:v>
                      </c:pt>
                      <c:pt idx="4348">
                        <c:v>200.08930000000001</c:v>
                      </c:pt>
                      <c:pt idx="4349">
                        <c:v>200.08449999999999</c:v>
                      </c:pt>
                      <c:pt idx="4350">
                        <c:v>200.07810000000001</c:v>
                      </c:pt>
                      <c:pt idx="4351">
                        <c:v>200.07419999999999</c:v>
                      </c:pt>
                      <c:pt idx="4352">
                        <c:v>200.07</c:v>
                      </c:pt>
                      <c:pt idx="4353">
                        <c:v>200.0635</c:v>
                      </c:pt>
                      <c:pt idx="4354">
                        <c:v>200.05930000000001</c:v>
                      </c:pt>
                      <c:pt idx="4355">
                        <c:v>200.05160000000001</c:v>
                      </c:pt>
                      <c:pt idx="4356">
                        <c:v>200.04849999999999</c:v>
                      </c:pt>
                      <c:pt idx="4357">
                        <c:v>200.04419999999999</c:v>
                      </c:pt>
                      <c:pt idx="4358">
                        <c:v>200.0393</c:v>
                      </c:pt>
                      <c:pt idx="4359">
                        <c:v>200.0334</c:v>
                      </c:pt>
                      <c:pt idx="4360">
                        <c:v>200.02699999999999</c:v>
                      </c:pt>
                      <c:pt idx="4361">
                        <c:v>200.02269999999999</c:v>
                      </c:pt>
                      <c:pt idx="4362">
                        <c:v>200.01669999999999</c:v>
                      </c:pt>
                      <c:pt idx="4363">
                        <c:v>200.01150000000001</c:v>
                      </c:pt>
                      <c:pt idx="4364">
                        <c:v>200.00729999999999</c:v>
                      </c:pt>
                      <c:pt idx="4365">
                        <c:v>200.00139999999999</c:v>
                      </c:pt>
                      <c:pt idx="4366">
                        <c:v>199.99690000000001</c:v>
                      </c:pt>
                      <c:pt idx="4367">
                        <c:v>199.99080000000001</c:v>
                      </c:pt>
                      <c:pt idx="4368">
                        <c:v>199.98679999999999</c:v>
                      </c:pt>
                      <c:pt idx="4369">
                        <c:v>199.9821</c:v>
                      </c:pt>
                      <c:pt idx="4370">
                        <c:v>199.97550000000001</c:v>
                      </c:pt>
                      <c:pt idx="4371">
                        <c:v>199.9716</c:v>
                      </c:pt>
                      <c:pt idx="4372">
                        <c:v>199.96549999999999</c:v>
                      </c:pt>
                      <c:pt idx="4373">
                        <c:v>200.44810000000001</c:v>
                      </c:pt>
                      <c:pt idx="4374">
                        <c:v>201.29140000000001</c:v>
                      </c:pt>
                      <c:pt idx="4375">
                        <c:v>201.2867</c:v>
                      </c:pt>
                      <c:pt idx="4376">
                        <c:v>201.28229999999999</c:v>
                      </c:pt>
                      <c:pt idx="4377">
                        <c:v>201.2758</c:v>
                      </c:pt>
                      <c:pt idx="4378">
                        <c:v>201.27180000000001</c:v>
                      </c:pt>
                      <c:pt idx="4379">
                        <c:v>201.2654</c:v>
                      </c:pt>
                      <c:pt idx="4380">
                        <c:v>201.26140000000001</c:v>
                      </c:pt>
                      <c:pt idx="4381">
                        <c:v>201.25640000000001</c:v>
                      </c:pt>
                      <c:pt idx="4382">
                        <c:v>201.2501</c:v>
                      </c:pt>
                      <c:pt idx="4383">
                        <c:v>201.2456</c:v>
                      </c:pt>
                      <c:pt idx="4384">
                        <c:v>201.23910000000001</c:v>
                      </c:pt>
                      <c:pt idx="4385">
                        <c:v>201.23519999999999</c:v>
                      </c:pt>
                      <c:pt idx="4386">
                        <c:v>201.22989999999999</c:v>
                      </c:pt>
                      <c:pt idx="4387">
                        <c:v>201.22550000000001</c:v>
                      </c:pt>
                      <c:pt idx="4388">
                        <c:v>201.21969999999999</c:v>
                      </c:pt>
                      <c:pt idx="4389">
                        <c:v>201.21510000000001</c:v>
                      </c:pt>
                      <c:pt idx="4390">
                        <c:v>201.2098</c:v>
                      </c:pt>
                      <c:pt idx="4391">
                        <c:v>201.20310000000001</c:v>
                      </c:pt>
                      <c:pt idx="4392">
                        <c:v>201.19929999999999</c:v>
                      </c:pt>
                      <c:pt idx="4393">
                        <c:v>201.19280000000001</c:v>
                      </c:pt>
                      <c:pt idx="4394">
                        <c:v>201.18780000000001</c:v>
                      </c:pt>
                      <c:pt idx="4395">
                        <c:v>201.18360000000001</c:v>
                      </c:pt>
                      <c:pt idx="4396">
                        <c:v>201.178</c:v>
                      </c:pt>
                      <c:pt idx="4397">
                        <c:v>201.17269999999999</c:v>
                      </c:pt>
                      <c:pt idx="4398">
                        <c:v>201.16630000000001</c:v>
                      </c:pt>
                      <c:pt idx="4399">
                        <c:v>201.16249999999999</c:v>
                      </c:pt>
                      <c:pt idx="4400">
                        <c:v>201.1557</c:v>
                      </c:pt>
                      <c:pt idx="4401">
                        <c:v>201.15209999999999</c:v>
                      </c:pt>
                      <c:pt idx="4402">
                        <c:v>201.14689999999999</c:v>
                      </c:pt>
                      <c:pt idx="4403">
                        <c:v>201.14160000000001</c:v>
                      </c:pt>
                      <c:pt idx="4404">
                        <c:v>201.1362</c:v>
                      </c:pt>
                      <c:pt idx="4405">
                        <c:v>201.1301</c:v>
                      </c:pt>
                      <c:pt idx="4406">
                        <c:v>201.12479999999999</c:v>
                      </c:pt>
                      <c:pt idx="4407">
                        <c:v>201.12020000000001</c:v>
                      </c:pt>
                      <c:pt idx="4408">
                        <c:v>201.1139</c:v>
                      </c:pt>
                      <c:pt idx="4409">
                        <c:v>201.10910000000001</c:v>
                      </c:pt>
                      <c:pt idx="4410">
                        <c:v>201.10419999999999</c:v>
                      </c:pt>
                      <c:pt idx="4411">
                        <c:v>201.1001</c:v>
                      </c:pt>
                      <c:pt idx="4412">
                        <c:v>201.09460000000001</c:v>
                      </c:pt>
                      <c:pt idx="4413">
                        <c:v>201.08840000000001</c:v>
                      </c:pt>
                      <c:pt idx="4414">
                        <c:v>201.08410000000001</c:v>
                      </c:pt>
                      <c:pt idx="4415">
                        <c:v>201.07929999999999</c:v>
                      </c:pt>
                      <c:pt idx="4416">
                        <c:v>201.07079999999999</c:v>
                      </c:pt>
                      <c:pt idx="4417">
                        <c:v>201.0677</c:v>
                      </c:pt>
                      <c:pt idx="4418">
                        <c:v>201.06229999999999</c:v>
                      </c:pt>
                      <c:pt idx="4419">
                        <c:v>201.0573</c:v>
                      </c:pt>
                      <c:pt idx="4420">
                        <c:v>201.05080000000001</c:v>
                      </c:pt>
                      <c:pt idx="4421">
                        <c:v>201.04599999999999</c:v>
                      </c:pt>
                      <c:pt idx="4422">
                        <c:v>201.04079999999999</c:v>
                      </c:pt>
                      <c:pt idx="4423">
                        <c:v>201.0343</c:v>
                      </c:pt>
                      <c:pt idx="4424">
                        <c:v>201.03200000000001</c:v>
                      </c:pt>
                      <c:pt idx="4425">
                        <c:v>201.0257</c:v>
                      </c:pt>
                      <c:pt idx="4426">
                        <c:v>201.0206</c:v>
                      </c:pt>
                      <c:pt idx="4427">
                        <c:v>201.01660000000001</c:v>
                      </c:pt>
                      <c:pt idx="4428">
                        <c:v>201.0103</c:v>
                      </c:pt>
                      <c:pt idx="4429">
                        <c:v>201.00389999999999</c:v>
                      </c:pt>
                      <c:pt idx="4430">
                        <c:v>201.00020000000001</c:v>
                      </c:pt>
                      <c:pt idx="4431">
                        <c:v>200.99600000000001</c:v>
                      </c:pt>
                      <c:pt idx="4432">
                        <c:v>200.99010000000001</c:v>
                      </c:pt>
                      <c:pt idx="4433">
                        <c:v>200.98439999999999</c:v>
                      </c:pt>
                      <c:pt idx="4434">
                        <c:v>200.97989999999999</c:v>
                      </c:pt>
                      <c:pt idx="4435">
                        <c:v>200.97470000000001</c:v>
                      </c:pt>
                      <c:pt idx="4436">
                        <c:v>200.96899999999999</c:v>
                      </c:pt>
                      <c:pt idx="4437">
                        <c:v>200.96350000000001</c:v>
                      </c:pt>
                      <c:pt idx="4438">
                        <c:v>200.95840000000001</c:v>
                      </c:pt>
                      <c:pt idx="4439">
                        <c:v>200.9512</c:v>
                      </c:pt>
                      <c:pt idx="4440">
                        <c:v>200.9469</c:v>
                      </c:pt>
                      <c:pt idx="4441">
                        <c:v>200.94309999999999</c:v>
                      </c:pt>
                      <c:pt idx="4442">
                        <c:v>200.93809999999999</c:v>
                      </c:pt>
                      <c:pt idx="4443">
                        <c:v>200.9316</c:v>
                      </c:pt>
                      <c:pt idx="4444">
                        <c:v>200.92599999999999</c:v>
                      </c:pt>
                      <c:pt idx="4445">
                        <c:v>200.9221</c:v>
                      </c:pt>
                      <c:pt idx="4446">
                        <c:v>200.917</c:v>
                      </c:pt>
                      <c:pt idx="4447">
                        <c:v>200.91030000000001</c:v>
                      </c:pt>
                      <c:pt idx="4448">
                        <c:v>200.9051</c:v>
                      </c:pt>
                      <c:pt idx="4449">
                        <c:v>200.9</c:v>
                      </c:pt>
                      <c:pt idx="4450">
                        <c:v>200.89510000000001</c:v>
                      </c:pt>
                      <c:pt idx="4451">
                        <c:v>200.8905</c:v>
                      </c:pt>
                      <c:pt idx="4452">
                        <c:v>200.8854</c:v>
                      </c:pt>
                      <c:pt idx="4453">
                        <c:v>200.88030000000001</c:v>
                      </c:pt>
                      <c:pt idx="4454">
                        <c:v>200.8749</c:v>
                      </c:pt>
                      <c:pt idx="4455">
                        <c:v>200.8698</c:v>
                      </c:pt>
                      <c:pt idx="4456">
                        <c:v>200.86439999999999</c:v>
                      </c:pt>
                      <c:pt idx="4457">
                        <c:v>200.85939999999999</c:v>
                      </c:pt>
                      <c:pt idx="4458">
                        <c:v>200.85499999999999</c:v>
                      </c:pt>
                      <c:pt idx="4459">
                        <c:v>200.85</c:v>
                      </c:pt>
                      <c:pt idx="4460">
                        <c:v>200.84469999999999</c:v>
                      </c:pt>
                      <c:pt idx="4461">
                        <c:v>200.84039999999999</c:v>
                      </c:pt>
                      <c:pt idx="4462">
                        <c:v>200.83420000000001</c:v>
                      </c:pt>
                      <c:pt idx="4463">
                        <c:v>200.82849999999999</c:v>
                      </c:pt>
                      <c:pt idx="4464">
                        <c:v>200.8229</c:v>
                      </c:pt>
                      <c:pt idx="4465">
                        <c:v>200.81809999999999</c:v>
                      </c:pt>
                      <c:pt idx="4466">
                        <c:v>200.81180000000001</c:v>
                      </c:pt>
                      <c:pt idx="4467">
                        <c:v>200.80670000000001</c:v>
                      </c:pt>
                      <c:pt idx="4468">
                        <c:v>200.80250000000001</c:v>
                      </c:pt>
                      <c:pt idx="4469">
                        <c:v>200.7979</c:v>
                      </c:pt>
                      <c:pt idx="4470">
                        <c:v>200.79169999999999</c:v>
                      </c:pt>
                      <c:pt idx="4471">
                        <c:v>200.7851</c:v>
                      </c:pt>
                      <c:pt idx="4472">
                        <c:v>200.78129999999999</c:v>
                      </c:pt>
                      <c:pt idx="4473">
                        <c:v>200.77549999999999</c:v>
                      </c:pt>
                      <c:pt idx="4474">
                        <c:v>200.77090000000001</c:v>
                      </c:pt>
                      <c:pt idx="4475">
                        <c:v>200.76650000000001</c:v>
                      </c:pt>
                      <c:pt idx="4476">
                        <c:v>200.76060000000001</c:v>
                      </c:pt>
                      <c:pt idx="4477">
                        <c:v>200.75460000000001</c:v>
                      </c:pt>
                      <c:pt idx="4478">
                        <c:v>200.75049999999999</c:v>
                      </c:pt>
                      <c:pt idx="4479">
                        <c:v>200.74459999999999</c:v>
                      </c:pt>
                      <c:pt idx="4480">
                        <c:v>200.74</c:v>
                      </c:pt>
                      <c:pt idx="4481">
                        <c:v>200.73410000000001</c:v>
                      </c:pt>
                      <c:pt idx="4482">
                        <c:v>200.7287</c:v>
                      </c:pt>
                      <c:pt idx="4483">
                        <c:v>200.72319999999999</c:v>
                      </c:pt>
                      <c:pt idx="4484">
                        <c:v>200.7184</c:v>
                      </c:pt>
                      <c:pt idx="4485">
                        <c:v>200.71449999999999</c:v>
                      </c:pt>
                      <c:pt idx="4486">
                        <c:v>200.70959999999999</c:v>
                      </c:pt>
                      <c:pt idx="4487">
                        <c:v>200.70429999999999</c:v>
                      </c:pt>
                      <c:pt idx="4488">
                        <c:v>200.69839999999999</c:v>
                      </c:pt>
                      <c:pt idx="4489">
                        <c:v>200.69309999999999</c:v>
                      </c:pt>
                      <c:pt idx="4490">
                        <c:v>200.68690000000001</c:v>
                      </c:pt>
                      <c:pt idx="4491">
                        <c:v>200.6816</c:v>
                      </c:pt>
                      <c:pt idx="4492">
                        <c:v>200.6756</c:v>
                      </c:pt>
                      <c:pt idx="4493">
                        <c:v>200.6721</c:v>
                      </c:pt>
                      <c:pt idx="4494">
                        <c:v>200.66560000000001</c:v>
                      </c:pt>
                      <c:pt idx="4495">
                        <c:v>200.6601</c:v>
                      </c:pt>
                      <c:pt idx="4496">
                        <c:v>200.65639999999999</c:v>
                      </c:pt>
                      <c:pt idx="4497">
                        <c:v>200.64879999999999</c:v>
                      </c:pt>
                      <c:pt idx="4498">
                        <c:v>200.64500000000001</c:v>
                      </c:pt>
                      <c:pt idx="4499">
                        <c:v>200.6414</c:v>
                      </c:pt>
                      <c:pt idx="4500">
                        <c:v>200.63579999999999</c:v>
                      </c:pt>
                      <c:pt idx="4501">
                        <c:v>200.631</c:v>
                      </c:pt>
                      <c:pt idx="4502">
                        <c:v>200.6249</c:v>
                      </c:pt>
                      <c:pt idx="4503">
                        <c:v>200.6206</c:v>
                      </c:pt>
                      <c:pt idx="4504">
                        <c:v>200.61529999999999</c:v>
                      </c:pt>
                      <c:pt idx="4505">
                        <c:v>200.61070000000001</c:v>
                      </c:pt>
                      <c:pt idx="4506">
                        <c:v>200.6045</c:v>
                      </c:pt>
                      <c:pt idx="4507">
                        <c:v>200.59979999999999</c:v>
                      </c:pt>
                      <c:pt idx="4508">
                        <c:v>200.59460000000001</c:v>
                      </c:pt>
                      <c:pt idx="4509">
                        <c:v>200.5898</c:v>
                      </c:pt>
                      <c:pt idx="4510">
                        <c:v>200.583</c:v>
                      </c:pt>
                      <c:pt idx="4511">
                        <c:v>200.57730000000001</c:v>
                      </c:pt>
                      <c:pt idx="4512">
                        <c:v>200.5727</c:v>
                      </c:pt>
                      <c:pt idx="4513">
                        <c:v>200.5684</c:v>
                      </c:pt>
                      <c:pt idx="4514">
                        <c:v>200.5617</c:v>
                      </c:pt>
                      <c:pt idx="4515">
                        <c:v>200.5575</c:v>
                      </c:pt>
                      <c:pt idx="4516">
                        <c:v>200.5514</c:v>
                      </c:pt>
                      <c:pt idx="4517">
                        <c:v>200.5454</c:v>
                      </c:pt>
                      <c:pt idx="4518">
                        <c:v>200.54150000000001</c:v>
                      </c:pt>
                      <c:pt idx="4519">
                        <c:v>200.53620000000001</c:v>
                      </c:pt>
                      <c:pt idx="4520">
                        <c:v>200.5317</c:v>
                      </c:pt>
                      <c:pt idx="4521">
                        <c:v>200.52529999999999</c:v>
                      </c:pt>
                      <c:pt idx="4522">
                        <c:v>200.5206</c:v>
                      </c:pt>
                      <c:pt idx="4523">
                        <c:v>200.5153</c:v>
                      </c:pt>
                      <c:pt idx="4524">
                        <c:v>200.51060000000001</c:v>
                      </c:pt>
                      <c:pt idx="4525">
                        <c:v>200.5042</c:v>
                      </c:pt>
                      <c:pt idx="4526">
                        <c:v>200.49940000000001</c:v>
                      </c:pt>
                      <c:pt idx="4527">
                        <c:v>200.4949</c:v>
                      </c:pt>
                      <c:pt idx="4528">
                        <c:v>200.49010000000001</c:v>
                      </c:pt>
                      <c:pt idx="4529">
                        <c:v>200.48259999999999</c:v>
                      </c:pt>
                      <c:pt idx="4530">
                        <c:v>200.4777</c:v>
                      </c:pt>
                      <c:pt idx="4531">
                        <c:v>200.4743</c:v>
                      </c:pt>
                      <c:pt idx="4532">
                        <c:v>200.4682</c:v>
                      </c:pt>
                      <c:pt idx="4533">
                        <c:v>200.46350000000001</c:v>
                      </c:pt>
                      <c:pt idx="4534">
                        <c:v>200.459</c:v>
                      </c:pt>
                      <c:pt idx="4535">
                        <c:v>200.4537</c:v>
                      </c:pt>
                      <c:pt idx="4536">
                        <c:v>200.44800000000001</c:v>
                      </c:pt>
                      <c:pt idx="4537">
                        <c:v>200.44329999999999</c:v>
                      </c:pt>
                      <c:pt idx="4538">
                        <c:v>200.4375</c:v>
                      </c:pt>
                      <c:pt idx="4539">
                        <c:v>200.4341</c:v>
                      </c:pt>
                      <c:pt idx="4540">
                        <c:v>200.42830000000001</c:v>
                      </c:pt>
                      <c:pt idx="4541">
                        <c:v>200.42269999999999</c:v>
                      </c:pt>
                      <c:pt idx="4542">
                        <c:v>200.41759999999999</c:v>
                      </c:pt>
                      <c:pt idx="4543">
                        <c:v>200.4119</c:v>
                      </c:pt>
                      <c:pt idx="4544">
                        <c:v>200.40719999999999</c:v>
                      </c:pt>
                      <c:pt idx="4545">
                        <c:v>200.40199999999999</c:v>
                      </c:pt>
                      <c:pt idx="4546">
                        <c:v>200.39609999999999</c:v>
                      </c:pt>
                      <c:pt idx="4547">
                        <c:v>200.38900000000001</c:v>
                      </c:pt>
                      <c:pt idx="4548">
                        <c:v>200.38489999999999</c:v>
                      </c:pt>
                      <c:pt idx="4549">
                        <c:v>200.38</c:v>
                      </c:pt>
                      <c:pt idx="4550">
                        <c:v>200.3749</c:v>
                      </c:pt>
                      <c:pt idx="4551">
                        <c:v>200.3698</c:v>
                      </c:pt>
                      <c:pt idx="4552">
                        <c:v>200.3648</c:v>
                      </c:pt>
                      <c:pt idx="4553">
                        <c:v>200.36080000000001</c:v>
                      </c:pt>
                      <c:pt idx="4554">
                        <c:v>200.3537</c:v>
                      </c:pt>
                      <c:pt idx="4555">
                        <c:v>200.34960000000001</c:v>
                      </c:pt>
                      <c:pt idx="4556">
                        <c:v>200.34469999999999</c:v>
                      </c:pt>
                      <c:pt idx="4557">
                        <c:v>200.33930000000001</c:v>
                      </c:pt>
                      <c:pt idx="4558">
                        <c:v>200.33359999999999</c:v>
                      </c:pt>
                      <c:pt idx="4559">
                        <c:v>200.3287</c:v>
                      </c:pt>
                      <c:pt idx="4560">
                        <c:v>200.3227</c:v>
                      </c:pt>
                      <c:pt idx="4561">
                        <c:v>200.31790000000001</c:v>
                      </c:pt>
                      <c:pt idx="4562">
                        <c:v>200.3134</c:v>
                      </c:pt>
                      <c:pt idx="4563">
                        <c:v>200.30709999999999</c:v>
                      </c:pt>
                      <c:pt idx="4564">
                        <c:v>200.30170000000001</c:v>
                      </c:pt>
                      <c:pt idx="4565">
                        <c:v>200.29669999999999</c:v>
                      </c:pt>
                      <c:pt idx="4566">
                        <c:v>200.29220000000001</c:v>
                      </c:pt>
                      <c:pt idx="4567">
                        <c:v>200.2867</c:v>
                      </c:pt>
                      <c:pt idx="4568">
                        <c:v>200.28110000000001</c:v>
                      </c:pt>
                      <c:pt idx="4569">
                        <c:v>200.27539999999999</c:v>
                      </c:pt>
                      <c:pt idx="4570">
                        <c:v>200.2706</c:v>
                      </c:pt>
                      <c:pt idx="4571">
                        <c:v>200.26589999999999</c:v>
                      </c:pt>
                      <c:pt idx="4572">
                        <c:v>200.26089999999999</c:v>
                      </c:pt>
                      <c:pt idx="4573">
                        <c:v>200.25460000000001</c:v>
                      </c:pt>
                      <c:pt idx="4574">
                        <c:v>200.251</c:v>
                      </c:pt>
                      <c:pt idx="4575">
                        <c:v>200.24619999999999</c:v>
                      </c:pt>
                      <c:pt idx="4576">
                        <c:v>200.2396</c:v>
                      </c:pt>
                      <c:pt idx="4577">
                        <c:v>200.23599999999999</c:v>
                      </c:pt>
                      <c:pt idx="4578">
                        <c:v>200.2303</c:v>
                      </c:pt>
                      <c:pt idx="4579">
                        <c:v>200.22499999999999</c:v>
                      </c:pt>
                      <c:pt idx="4580">
                        <c:v>200.21950000000001</c:v>
                      </c:pt>
                      <c:pt idx="4581">
                        <c:v>200.21420000000001</c:v>
                      </c:pt>
                      <c:pt idx="4582">
                        <c:v>200.20910000000001</c:v>
                      </c:pt>
                      <c:pt idx="4583">
                        <c:v>200.20359999999999</c:v>
                      </c:pt>
                      <c:pt idx="4584">
                        <c:v>200.19929999999999</c:v>
                      </c:pt>
                      <c:pt idx="4585">
                        <c:v>200.19370000000001</c:v>
                      </c:pt>
                      <c:pt idx="4586">
                        <c:v>200.18879999999999</c:v>
                      </c:pt>
                      <c:pt idx="4587">
                        <c:v>200.18289999999999</c:v>
                      </c:pt>
                      <c:pt idx="4588">
                        <c:v>200.17760000000001</c:v>
                      </c:pt>
                      <c:pt idx="4589">
                        <c:v>200.17339999999999</c:v>
                      </c:pt>
                      <c:pt idx="4590">
                        <c:v>200.16659999999999</c:v>
                      </c:pt>
                      <c:pt idx="4591">
                        <c:v>200.1617</c:v>
                      </c:pt>
                      <c:pt idx="4592">
                        <c:v>200.15700000000001</c:v>
                      </c:pt>
                      <c:pt idx="4593">
                        <c:v>200.15289999999999</c:v>
                      </c:pt>
                      <c:pt idx="4594">
                        <c:v>200.14830000000001</c:v>
                      </c:pt>
                      <c:pt idx="4595">
                        <c:v>200.14320000000001</c:v>
                      </c:pt>
                      <c:pt idx="4596">
                        <c:v>200.1371</c:v>
                      </c:pt>
                      <c:pt idx="4597">
                        <c:v>200.13220000000001</c:v>
                      </c:pt>
                      <c:pt idx="4598">
                        <c:v>200.12639999999999</c:v>
                      </c:pt>
                      <c:pt idx="4599">
                        <c:v>200.1216</c:v>
                      </c:pt>
                      <c:pt idx="4600">
                        <c:v>200.1172</c:v>
                      </c:pt>
                      <c:pt idx="4601">
                        <c:v>200.1122</c:v>
                      </c:pt>
                      <c:pt idx="4602">
                        <c:v>200.10499999999999</c:v>
                      </c:pt>
                      <c:pt idx="4603">
                        <c:v>200.10079999999999</c:v>
                      </c:pt>
                      <c:pt idx="4604">
                        <c:v>200.09530000000001</c:v>
                      </c:pt>
                      <c:pt idx="4605">
                        <c:v>200.0908</c:v>
                      </c:pt>
                      <c:pt idx="4606">
                        <c:v>200.08420000000001</c:v>
                      </c:pt>
                      <c:pt idx="4607">
                        <c:v>200.0788</c:v>
                      </c:pt>
                      <c:pt idx="4608">
                        <c:v>200.07300000000001</c:v>
                      </c:pt>
                      <c:pt idx="4609">
                        <c:v>200.06780000000001</c:v>
                      </c:pt>
                      <c:pt idx="4610">
                        <c:v>200.0624</c:v>
                      </c:pt>
                      <c:pt idx="4611">
                        <c:v>200.05600000000001</c:v>
                      </c:pt>
                      <c:pt idx="4612">
                        <c:v>200.05119999999999</c:v>
                      </c:pt>
                      <c:pt idx="4613">
                        <c:v>200.04750000000001</c:v>
                      </c:pt>
                      <c:pt idx="4614">
                        <c:v>200.04320000000001</c:v>
                      </c:pt>
                      <c:pt idx="4615">
                        <c:v>200.03630000000001</c:v>
                      </c:pt>
                      <c:pt idx="4616">
                        <c:v>200.03030000000001</c:v>
                      </c:pt>
                      <c:pt idx="4617">
                        <c:v>200.02529999999999</c:v>
                      </c:pt>
                      <c:pt idx="4618">
                        <c:v>200.02080000000001</c:v>
                      </c:pt>
                      <c:pt idx="4619">
                        <c:v>200.0162</c:v>
                      </c:pt>
                      <c:pt idx="4620">
                        <c:v>200.01089999999999</c:v>
                      </c:pt>
                      <c:pt idx="4621">
                        <c:v>200.00579999999999</c:v>
                      </c:pt>
                      <c:pt idx="4622">
                        <c:v>200.00049999999999</c:v>
                      </c:pt>
                      <c:pt idx="4623">
                        <c:v>199.9949</c:v>
                      </c:pt>
                      <c:pt idx="4624">
                        <c:v>199.99160000000001</c:v>
                      </c:pt>
                      <c:pt idx="4625">
                        <c:v>199.98560000000001</c:v>
                      </c:pt>
                      <c:pt idx="4626">
                        <c:v>199.9829</c:v>
                      </c:pt>
                      <c:pt idx="4627">
                        <c:v>199.97559999999999</c:v>
                      </c:pt>
                      <c:pt idx="4628">
                        <c:v>199.96969999999999</c:v>
                      </c:pt>
                      <c:pt idx="4629">
                        <c:v>199.9659</c:v>
                      </c:pt>
                      <c:pt idx="4630">
                        <c:v>199.96010000000001</c:v>
                      </c:pt>
                      <c:pt idx="4631">
                        <c:v>199.95660000000001</c:v>
                      </c:pt>
                      <c:pt idx="4632">
                        <c:v>199.94900000000001</c:v>
                      </c:pt>
                      <c:pt idx="4633">
                        <c:v>201.34630000000001</c:v>
                      </c:pt>
                      <c:pt idx="4634">
                        <c:v>201.3416</c:v>
                      </c:pt>
                      <c:pt idx="4635">
                        <c:v>201.3357</c:v>
                      </c:pt>
                      <c:pt idx="4636">
                        <c:v>201.33199999999999</c:v>
                      </c:pt>
                      <c:pt idx="4637">
                        <c:v>201.32689999999999</c:v>
                      </c:pt>
                      <c:pt idx="4638">
                        <c:v>201.32210000000001</c:v>
                      </c:pt>
                      <c:pt idx="4639">
                        <c:v>201.31460000000001</c:v>
                      </c:pt>
                      <c:pt idx="4640">
                        <c:v>201.3107</c:v>
                      </c:pt>
                      <c:pt idx="4641">
                        <c:v>201.30510000000001</c:v>
                      </c:pt>
                      <c:pt idx="4642">
                        <c:v>201.29929999999999</c:v>
                      </c:pt>
                      <c:pt idx="4643">
                        <c:v>201.2945</c:v>
                      </c:pt>
                      <c:pt idx="4644">
                        <c:v>201.2884</c:v>
                      </c:pt>
                      <c:pt idx="4645">
                        <c:v>201.2841</c:v>
                      </c:pt>
                      <c:pt idx="4646">
                        <c:v>201.28120000000001</c:v>
                      </c:pt>
                      <c:pt idx="4647">
                        <c:v>201.27529999999999</c:v>
                      </c:pt>
                      <c:pt idx="4648">
                        <c:v>201.26949999999999</c:v>
                      </c:pt>
                      <c:pt idx="4649">
                        <c:v>201.26419999999999</c:v>
                      </c:pt>
                      <c:pt idx="4650">
                        <c:v>201.2593</c:v>
                      </c:pt>
                      <c:pt idx="4651">
                        <c:v>201.25380000000001</c:v>
                      </c:pt>
                      <c:pt idx="4652">
                        <c:v>201.2482</c:v>
                      </c:pt>
                      <c:pt idx="4653">
                        <c:v>201.24250000000001</c:v>
                      </c:pt>
                      <c:pt idx="4654">
                        <c:v>201.23570000000001</c:v>
                      </c:pt>
                      <c:pt idx="4655">
                        <c:v>201.23070000000001</c:v>
                      </c:pt>
                      <c:pt idx="4656">
                        <c:v>201.22540000000001</c:v>
                      </c:pt>
                      <c:pt idx="4657">
                        <c:v>201.2209</c:v>
                      </c:pt>
                      <c:pt idx="4658">
                        <c:v>201.21459999999999</c:v>
                      </c:pt>
                      <c:pt idx="4659">
                        <c:v>201.2097</c:v>
                      </c:pt>
                      <c:pt idx="4660">
                        <c:v>201.20419999999999</c:v>
                      </c:pt>
                      <c:pt idx="4661">
                        <c:v>201.2004</c:v>
                      </c:pt>
                      <c:pt idx="4662">
                        <c:v>201.1943</c:v>
                      </c:pt>
                      <c:pt idx="4663">
                        <c:v>201.18809999999999</c:v>
                      </c:pt>
                      <c:pt idx="4664">
                        <c:v>201.18360000000001</c:v>
                      </c:pt>
                      <c:pt idx="4665">
                        <c:v>201.178</c:v>
                      </c:pt>
                      <c:pt idx="4666">
                        <c:v>201.17349999999999</c:v>
                      </c:pt>
                      <c:pt idx="4667">
                        <c:v>201.16749999999999</c:v>
                      </c:pt>
                      <c:pt idx="4668">
                        <c:v>201.1618</c:v>
                      </c:pt>
                      <c:pt idx="4669">
                        <c:v>201.15539999999999</c:v>
                      </c:pt>
                      <c:pt idx="4670">
                        <c:v>201.1516</c:v>
                      </c:pt>
                      <c:pt idx="4671">
                        <c:v>201.14670000000001</c:v>
                      </c:pt>
                      <c:pt idx="4672">
                        <c:v>201.14259999999999</c:v>
                      </c:pt>
                      <c:pt idx="4673">
                        <c:v>201.13509999999999</c:v>
                      </c:pt>
                      <c:pt idx="4674">
                        <c:v>201.13069999999999</c:v>
                      </c:pt>
                      <c:pt idx="4675">
                        <c:v>201.12389999999999</c:v>
                      </c:pt>
                      <c:pt idx="4676">
                        <c:v>201.12</c:v>
                      </c:pt>
                      <c:pt idx="4677">
                        <c:v>201.11410000000001</c:v>
                      </c:pt>
                      <c:pt idx="4678">
                        <c:v>201.10820000000001</c:v>
                      </c:pt>
                      <c:pt idx="4679">
                        <c:v>201.10249999999999</c:v>
                      </c:pt>
                      <c:pt idx="4680">
                        <c:v>201.09829999999999</c:v>
                      </c:pt>
                      <c:pt idx="4681">
                        <c:v>201.0925</c:v>
                      </c:pt>
                      <c:pt idx="4682">
                        <c:v>201.08750000000001</c:v>
                      </c:pt>
                      <c:pt idx="4683">
                        <c:v>201.0823</c:v>
                      </c:pt>
                      <c:pt idx="4684">
                        <c:v>201.07669999999999</c:v>
                      </c:pt>
                      <c:pt idx="4685">
                        <c:v>201.0718</c:v>
                      </c:pt>
                      <c:pt idx="4686">
                        <c:v>201.06780000000001</c:v>
                      </c:pt>
                      <c:pt idx="4687">
                        <c:v>201.06139999999999</c:v>
                      </c:pt>
                      <c:pt idx="4688">
                        <c:v>201.05459999999999</c:v>
                      </c:pt>
                      <c:pt idx="4689">
                        <c:v>201.05009999999999</c:v>
                      </c:pt>
                      <c:pt idx="4690">
                        <c:v>201.04480000000001</c:v>
                      </c:pt>
                      <c:pt idx="4691">
                        <c:v>201.03980000000001</c:v>
                      </c:pt>
                      <c:pt idx="4692">
                        <c:v>201.03479999999999</c:v>
                      </c:pt>
                      <c:pt idx="4693">
                        <c:v>201.03110000000001</c:v>
                      </c:pt>
                      <c:pt idx="4694">
                        <c:v>201.02549999999999</c:v>
                      </c:pt>
                      <c:pt idx="4695">
                        <c:v>201.01929999999999</c:v>
                      </c:pt>
                      <c:pt idx="4696">
                        <c:v>201.01429999999999</c:v>
                      </c:pt>
                      <c:pt idx="4697">
                        <c:v>201.00829999999999</c:v>
                      </c:pt>
                      <c:pt idx="4698">
                        <c:v>201.00299999999999</c:v>
                      </c:pt>
                      <c:pt idx="4699">
                        <c:v>200.99879999999999</c:v>
                      </c:pt>
                      <c:pt idx="4700">
                        <c:v>200.99209999999999</c:v>
                      </c:pt>
                      <c:pt idx="4701">
                        <c:v>200.98759999999999</c:v>
                      </c:pt>
                      <c:pt idx="4702">
                        <c:v>200.98259999999999</c:v>
                      </c:pt>
                      <c:pt idx="4703">
                        <c:v>200.9761</c:v>
                      </c:pt>
                      <c:pt idx="4704">
                        <c:v>200.9726</c:v>
                      </c:pt>
                      <c:pt idx="4705">
                        <c:v>200.96809999999999</c:v>
                      </c:pt>
                      <c:pt idx="4706">
                        <c:v>200.9615</c:v>
                      </c:pt>
                      <c:pt idx="4707">
                        <c:v>200.95599999999999</c:v>
                      </c:pt>
                      <c:pt idx="4708">
                        <c:v>200.95269999999999</c:v>
                      </c:pt>
                      <c:pt idx="4709">
                        <c:v>200.947</c:v>
                      </c:pt>
                      <c:pt idx="4710">
                        <c:v>200.94159999999999</c:v>
                      </c:pt>
                      <c:pt idx="4711">
                        <c:v>200.93629999999999</c:v>
                      </c:pt>
                      <c:pt idx="4712">
                        <c:v>200.93100000000001</c:v>
                      </c:pt>
                      <c:pt idx="4713">
                        <c:v>200.92609999999999</c:v>
                      </c:pt>
                      <c:pt idx="4714">
                        <c:v>200.92</c:v>
                      </c:pt>
                      <c:pt idx="4715">
                        <c:v>200.9162</c:v>
                      </c:pt>
                      <c:pt idx="4716">
                        <c:v>200.91</c:v>
                      </c:pt>
                      <c:pt idx="4717">
                        <c:v>200.90549999999999</c:v>
                      </c:pt>
                      <c:pt idx="4718">
                        <c:v>200.89930000000001</c:v>
                      </c:pt>
                      <c:pt idx="4719">
                        <c:v>200.8938</c:v>
                      </c:pt>
                      <c:pt idx="4720">
                        <c:v>200.8886</c:v>
                      </c:pt>
                      <c:pt idx="4721">
                        <c:v>200.8836</c:v>
                      </c:pt>
                      <c:pt idx="4722">
                        <c:v>200.87710000000001</c:v>
                      </c:pt>
                      <c:pt idx="4723">
                        <c:v>200.87280000000001</c:v>
                      </c:pt>
                      <c:pt idx="4724">
                        <c:v>200.86750000000001</c:v>
                      </c:pt>
                      <c:pt idx="4725">
                        <c:v>200.86250000000001</c:v>
                      </c:pt>
                      <c:pt idx="4726">
                        <c:v>200.85730000000001</c:v>
                      </c:pt>
                      <c:pt idx="4727">
                        <c:v>200.8519</c:v>
                      </c:pt>
                      <c:pt idx="4728">
                        <c:v>200.84649999999999</c:v>
                      </c:pt>
                      <c:pt idx="4729">
                        <c:v>200.8425</c:v>
                      </c:pt>
                      <c:pt idx="4730">
                        <c:v>200.83670000000001</c:v>
                      </c:pt>
                      <c:pt idx="4731">
                        <c:v>200.8305</c:v>
                      </c:pt>
                      <c:pt idx="4732">
                        <c:v>200.82550000000001</c:v>
                      </c:pt>
                      <c:pt idx="4733">
                        <c:v>200.81819999999999</c:v>
                      </c:pt>
                      <c:pt idx="4734">
                        <c:v>200.8141</c:v>
                      </c:pt>
                      <c:pt idx="4735">
                        <c:v>200.8099</c:v>
                      </c:pt>
                      <c:pt idx="4736">
                        <c:v>200.80420000000001</c:v>
                      </c:pt>
                      <c:pt idx="4737">
                        <c:v>200.80019999999999</c:v>
                      </c:pt>
                      <c:pt idx="4738">
                        <c:v>200.79400000000001</c:v>
                      </c:pt>
                      <c:pt idx="4739">
                        <c:v>200.78909999999999</c:v>
                      </c:pt>
                      <c:pt idx="4740">
                        <c:v>200.7843</c:v>
                      </c:pt>
                      <c:pt idx="4741">
                        <c:v>200.77879999999999</c:v>
                      </c:pt>
                      <c:pt idx="4742">
                        <c:v>200.77260000000001</c:v>
                      </c:pt>
                      <c:pt idx="4743">
                        <c:v>200.7688</c:v>
                      </c:pt>
                      <c:pt idx="4744">
                        <c:v>200.76310000000001</c:v>
                      </c:pt>
                      <c:pt idx="4745">
                        <c:v>200.75790000000001</c:v>
                      </c:pt>
                      <c:pt idx="4746">
                        <c:v>200.75239999999999</c:v>
                      </c:pt>
                      <c:pt idx="4747">
                        <c:v>200.74590000000001</c:v>
                      </c:pt>
                      <c:pt idx="4748">
                        <c:v>200.7413</c:v>
                      </c:pt>
                      <c:pt idx="4749">
                        <c:v>200.73589999999999</c:v>
                      </c:pt>
                      <c:pt idx="4750">
                        <c:v>200.73070000000001</c:v>
                      </c:pt>
                      <c:pt idx="4751">
                        <c:v>200.72540000000001</c:v>
                      </c:pt>
                      <c:pt idx="4752">
                        <c:v>200.72030000000001</c:v>
                      </c:pt>
                      <c:pt idx="4753">
                        <c:v>200.71520000000001</c:v>
                      </c:pt>
                      <c:pt idx="4754">
                        <c:v>200.7088</c:v>
                      </c:pt>
                      <c:pt idx="4755">
                        <c:v>200.70410000000001</c:v>
                      </c:pt>
                      <c:pt idx="4756">
                        <c:v>200.6987</c:v>
                      </c:pt>
                      <c:pt idx="4757">
                        <c:v>200.69409999999999</c:v>
                      </c:pt>
                      <c:pt idx="4758">
                        <c:v>200.68899999999999</c:v>
                      </c:pt>
                      <c:pt idx="4759">
                        <c:v>200.6841</c:v>
                      </c:pt>
                      <c:pt idx="4760">
                        <c:v>200.6788</c:v>
                      </c:pt>
                      <c:pt idx="4761">
                        <c:v>200.67310000000001</c:v>
                      </c:pt>
                      <c:pt idx="4762">
                        <c:v>200.66650000000001</c:v>
                      </c:pt>
                      <c:pt idx="4763">
                        <c:v>200.66200000000001</c:v>
                      </c:pt>
                      <c:pt idx="4764">
                        <c:v>200.65600000000001</c:v>
                      </c:pt>
                      <c:pt idx="4765">
                        <c:v>200.6515</c:v>
                      </c:pt>
                      <c:pt idx="4766">
                        <c:v>200.6463</c:v>
                      </c:pt>
                      <c:pt idx="4767">
                        <c:v>200.64169999999999</c:v>
                      </c:pt>
                      <c:pt idx="4768">
                        <c:v>200.63740000000001</c:v>
                      </c:pt>
                      <c:pt idx="4769">
                        <c:v>200.6311</c:v>
                      </c:pt>
                      <c:pt idx="4770">
                        <c:v>200.6268</c:v>
                      </c:pt>
                      <c:pt idx="4771">
                        <c:v>200.62</c:v>
                      </c:pt>
                      <c:pt idx="4772">
                        <c:v>200.6157</c:v>
                      </c:pt>
                      <c:pt idx="4773">
                        <c:v>200.6087</c:v>
                      </c:pt>
                      <c:pt idx="4774">
                        <c:v>200.60599999999999</c:v>
                      </c:pt>
                      <c:pt idx="4775">
                        <c:v>200.59989999999999</c:v>
                      </c:pt>
                      <c:pt idx="4776">
                        <c:v>200.59569999999999</c:v>
                      </c:pt>
                      <c:pt idx="4777">
                        <c:v>200.58959999999999</c:v>
                      </c:pt>
                      <c:pt idx="4778">
                        <c:v>200.58420000000001</c:v>
                      </c:pt>
                      <c:pt idx="4779">
                        <c:v>200.57929999999999</c:v>
                      </c:pt>
                      <c:pt idx="4780">
                        <c:v>200.5745</c:v>
                      </c:pt>
                      <c:pt idx="4781">
                        <c:v>200.56979999999999</c:v>
                      </c:pt>
                      <c:pt idx="4782">
                        <c:v>200.56309999999999</c:v>
                      </c:pt>
                      <c:pt idx="4783">
                        <c:v>200.5583</c:v>
                      </c:pt>
                      <c:pt idx="4784">
                        <c:v>200.5538</c:v>
                      </c:pt>
                      <c:pt idx="4785">
                        <c:v>200.54859999999999</c:v>
                      </c:pt>
                      <c:pt idx="4786">
                        <c:v>200.5421</c:v>
                      </c:pt>
                      <c:pt idx="4787">
                        <c:v>200.5376</c:v>
                      </c:pt>
                      <c:pt idx="4788">
                        <c:v>200.5309</c:v>
                      </c:pt>
                      <c:pt idx="4789">
                        <c:v>200.5257</c:v>
                      </c:pt>
                      <c:pt idx="4790">
                        <c:v>200.52070000000001</c:v>
                      </c:pt>
                      <c:pt idx="4791">
                        <c:v>200.51689999999999</c:v>
                      </c:pt>
                      <c:pt idx="4792">
                        <c:v>200.5104</c:v>
                      </c:pt>
                      <c:pt idx="4793">
                        <c:v>200.50550000000001</c:v>
                      </c:pt>
                      <c:pt idx="4794">
                        <c:v>200.501</c:v>
                      </c:pt>
                      <c:pt idx="4795">
                        <c:v>200.4939</c:v>
                      </c:pt>
                      <c:pt idx="4796">
                        <c:v>200.48949999999999</c:v>
                      </c:pt>
                      <c:pt idx="4797">
                        <c:v>200.48400000000001</c:v>
                      </c:pt>
                      <c:pt idx="4798">
                        <c:v>200.48050000000001</c:v>
                      </c:pt>
                      <c:pt idx="4799">
                        <c:v>200.47380000000001</c:v>
                      </c:pt>
                      <c:pt idx="4800">
                        <c:v>200.46969999999999</c:v>
                      </c:pt>
                      <c:pt idx="4801">
                        <c:v>200.46379999999999</c:v>
                      </c:pt>
                      <c:pt idx="4802">
                        <c:v>200.45840000000001</c:v>
                      </c:pt>
                      <c:pt idx="4803">
                        <c:v>200.4539</c:v>
                      </c:pt>
                      <c:pt idx="4804">
                        <c:v>200.4487</c:v>
                      </c:pt>
                      <c:pt idx="4805">
                        <c:v>200.44319999999999</c:v>
                      </c:pt>
                      <c:pt idx="4806">
                        <c:v>200.43780000000001</c:v>
                      </c:pt>
                      <c:pt idx="4807">
                        <c:v>200.43190000000001</c:v>
                      </c:pt>
                      <c:pt idx="4808">
                        <c:v>200.4264</c:v>
                      </c:pt>
                      <c:pt idx="4809">
                        <c:v>200.42359999999999</c:v>
                      </c:pt>
                      <c:pt idx="4810">
                        <c:v>200.41739999999999</c:v>
                      </c:pt>
                      <c:pt idx="4811">
                        <c:v>200.41210000000001</c:v>
                      </c:pt>
                      <c:pt idx="4812">
                        <c:v>200.40610000000001</c:v>
                      </c:pt>
                      <c:pt idx="4813">
                        <c:v>200.4024</c:v>
                      </c:pt>
                      <c:pt idx="4814">
                        <c:v>200.39660000000001</c:v>
                      </c:pt>
                      <c:pt idx="4815">
                        <c:v>200.3912</c:v>
                      </c:pt>
                      <c:pt idx="4816">
                        <c:v>200.38579999999999</c:v>
                      </c:pt>
                      <c:pt idx="4817">
                        <c:v>200.38079999999999</c:v>
                      </c:pt>
                      <c:pt idx="4818">
                        <c:v>200.37520000000001</c:v>
                      </c:pt>
                      <c:pt idx="4819">
                        <c:v>200.37029999999999</c:v>
                      </c:pt>
                      <c:pt idx="4820">
                        <c:v>200.36349999999999</c:v>
                      </c:pt>
                      <c:pt idx="4821">
                        <c:v>200.3586</c:v>
                      </c:pt>
                      <c:pt idx="4822">
                        <c:v>200.3552</c:v>
                      </c:pt>
                      <c:pt idx="4823">
                        <c:v>200.34899999999999</c:v>
                      </c:pt>
                      <c:pt idx="4824">
                        <c:v>200.34399999999999</c:v>
                      </c:pt>
                      <c:pt idx="4825">
                        <c:v>200.33779999999999</c:v>
                      </c:pt>
                      <c:pt idx="4826">
                        <c:v>200.3321</c:v>
                      </c:pt>
                      <c:pt idx="4827">
                        <c:v>200.3272</c:v>
                      </c:pt>
                      <c:pt idx="4828">
                        <c:v>200.3227</c:v>
                      </c:pt>
                      <c:pt idx="4829">
                        <c:v>200.3169</c:v>
                      </c:pt>
                      <c:pt idx="4830">
                        <c:v>200.31139999999999</c:v>
                      </c:pt>
                      <c:pt idx="4831">
                        <c:v>200.30799999999999</c:v>
                      </c:pt>
                      <c:pt idx="4832">
                        <c:v>200.3015</c:v>
                      </c:pt>
                      <c:pt idx="4833">
                        <c:v>200.29660000000001</c:v>
                      </c:pt>
                      <c:pt idx="4834">
                        <c:v>200.29220000000001</c:v>
                      </c:pt>
                      <c:pt idx="4835">
                        <c:v>200.2869</c:v>
                      </c:pt>
                      <c:pt idx="4836">
                        <c:v>200.2808</c:v>
                      </c:pt>
                      <c:pt idx="4837">
                        <c:v>200.2757</c:v>
                      </c:pt>
                      <c:pt idx="4838">
                        <c:v>200.27090000000001</c:v>
                      </c:pt>
                      <c:pt idx="4839">
                        <c:v>200.2653</c:v>
                      </c:pt>
                      <c:pt idx="4840">
                        <c:v>200.26009999999999</c:v>
                      </c:pt>
                      <c:pt idx="4841">
                        <c:v>200.2544</c:v>
                      </c:pt>
                      <c:pt idx="4842">
                        <c:v>200.2492</c:v>
                      </c:pt>
                      <c:pt idx="4843">
                        <c:v>200.2433</c:v>
                      </c:pt>
                      <c:pt idx="4844">
                        <c:v>200.23849999999999</c:v>
                      </c:pt>
                      <c:pt idx="4845">
                        <c:v>200.23390000000001</c:v>
                      </c:pt>
                      <c:pt idx="4846">
                        <c:v>200.22839999999999</c:v>
                      </c:pt>
                      <c:pt idx="4847">
                        <c:v>200.22280000000001</c:v>
                      </c:pt>
                      <c:pt idx="4848">
                        <c:v>200.21899999999999</c:v>
                      </c:pt>
                      <c:pt idx="4849">
                        <c:v>200.21379999999999</c:v>
                      </c:pt>
                      <c:pt idx="4850">
                        <c:v>200.2072</c:v>
                      </c:pt>
                      <c:pt idx="4851">
                        <c:v>200.20349999999999</c:v>
                      </c:pt>
                      <c:pt idx="4852">
                        <c:v>200.19800000000001</c:v>
                      </c:pt>
                      <c:pt idx="4853">
                        <c:v>200.19239999999999</c:v>
                      </c:pt>
                      <c:pt idx="4854">
                        <c:v>200.1875</c:v>
                      </c:pt>
                      <c:pt idx="4855">
                        <c:v>200.18180000000001</c:v>
                      </c:pt>
                      <c:pt idx="4856">
                        <c:v>200.178</c:v>
                      </c:pt>
                      <c:pt idx="4857">
                        <c:v>200.17179999999999</c:v>
                      </c:pt>
                      <c:pt idx="4858">
                        <c:v>200.16630000000001</c:v>
                      </c:pt>
                      <c:pt idx="4859">
                        <c:v>200.16290000000001</c:v>
                      </c:pt>
                      <c:pt idx="4860">
                        <c:v>200.15729999999999</c:v>
                      </c:pt>
                      <c:pt idx="4861">
                        <c:v>200.1514</c:v>
                      </c:pt>
                      <c:pt idx="4862">
                        <c:v>200.1465</c:v>
                      </c:pt>
                      <c:pt idx="4863">
                        <c:v>200.1395</c:v>
                      </c:pt>
                      <c:pt idx="4864">
                        <c:v>200.1352</c:v>
                      </c:pt>
                      <c:pt idx="4865">
                        <c:v>200.1318</c:v>
                      </c:pt>
                      <c:pt idx="4866">
                        <c:v>200.1259</c:v>
                      </c:pt>
                      <c:pt idx="4867">
                        <c:v>200.1224</c:v>
                      </c:pt>
                      <c:pt idx="4868">
                        <c:v>200.1147</c:v>
                      </c:pt>
                      <c:pt idx="4869">
                        <c:v>200.11089999999999</c:v>
                      </c:pt>
                      <c:pt idx="4870">
                        <c:v>200.10470000000001</c:v>
                      </c:pt>
                      <c:pt idx="4871">
                        <c:v>200.10040000000001</c:v>
                      </c:pt>
                      <c:pt idx="4872">
                        <c:v>200.09620000000001</c:v>
                      </c:pt>
                      <c:pt idx="4873">
                        <c:v>200.08959999999999</c:v>
                      </c:pt>
                      <c:pt idx="4874">
                        <c:v>200.0855</c:v>
                      </c:pt>
                      <c:pt idx="4875">
                        <c:v>200.07919999999999</c:v>
                      </c:pt>
                      <c:pt idx="4876">
                        <c:v>200.0735</c:v>
                      </c:pt>
                      <c:pt idx="4877">
                        <c:v>200.06790000000001</c:v>
                      </c:pt>
                      <c:pt idx="4878">
                        <c:v>200.0634</c:v>
                      </c:pt>
                      <c:pt idx="4879">
                        <c:v>200.05850000000001</c:v>
                      </c:pt>
                      <c:pt idx="4880">
                        <c:v>200.05359999999999</c:v>
                      </c:pt>
                      <c:pt idx="4881">
                        <c:v>200.04920000000001</c:v>
                      </c:pt>
                      <c:pt idx="4882">
                        <c:v>200.0437</c:v>
                      </c:pt>
                      <c:pt idx="4883">
                        <c:v>200.03880000000001</c:v>
                      </c:pt>
                      <c:pt idx="4884">
                        <c:v>200.0333</c:v>
                      </c:pt>
                      <c:pt idx="4885">
                        <c:v>200.02789999999999</c:v>
                      </c:pt>
                      <c:pt idx="4886">
                        <c:v>200.0214</c:v>
                      </c:pt>
                      <c:pt idx="4887">
                        <c:v>200.01730000000001</c:v>
                      </c:pt>
                      <c:pt idx="4888">
                        <c:v>200.0129</c:v>
                      </c:pt>
                      <c:pt idx="4889">
                        <c:v>200.00810000000001</c:v>
                      </c:pt>
                      <c:pt idx="4890">
                        <c:v>200.00129999999999</c:v>
                      </c:pt>
                      <c:pt idx="4891">
                        <c:v>199.9967</c:v>
                      </c:pt>
                      <c:pt idx="4892">
                        <c:v>199.9924</c:v>
                      </c:pt>
                      <c:pt idx="4893">
                        <c:v>199.98650000000001</c:v>
                      </c:pt>
                      <c:pt idx="4894">
                        <c:v>199.98259999999999</c:v>
                      </c:pt>
                      <c:pt idx="4895">
                        <c:v>199.9768</c:v>
                      </c:pt>
                      <c:pt idx="4896">
                        <c:v>199.9717</c:v>
                      </c:pt>
                      <c:pt idx="4897">
                        <c:v>199.9667</c:v>
                      </c:pt>
                      <c:pt idx="4898">
                        <c:v>199.9607</c:v>
                      </c:pt>
                      <c:pt idx="4899">
                        <c:v>199.95519999999999</c:v>
                      </c:pt>
                      <c:pt idx="4900">
                        <c:v>199.9511</c:v>
                      </c:pt>
                      <c:pt idx="4901">
                        <c:v>199.94579999999999</c:v>
                      </c:pt>
                      <c:pt idx="4902">
                        <c:v>200.47890000000001</c:v>
                      </c:pt>
                      <c:pt idx="4903">
                        <c:v>201.197</c:v>
                      </c:pt>
                      <c:pt idx="4904">
                        <c:v>201.1918</c:v>
                      </c:pt>
                      <c:pt idx="4905">
                        <c:v>201.18600000000001</c:v>
                      </c:pt>
                      <c:pt idx="4906">
                        <c:v>201.18039999999999</c:v>
                      </c:pt>
                      <c:pt idx="4907">
                        <c:v>201.17570000000001</c:v>
                      </c:pt>
                      <c:pt idx="4908">
                        <c:v>201.1704</c:v>
                      </c:pt>
                      <c:pt idx="4909">
                        <c:v>201.1653</c:v>
                      </c:pt>
                      <c:pt idx="4910">
                        <c:v>201.15960000000001</c:v>
                      </c:pt>
                      <c:pt idx="4911">
                        <c:v>201.1557</c:v>
                      </c:pt>
                      <c:pt idx="4912">
                        <c:v>201.15</c:v>
                      </c:pt>
                      <c:pt idx="4913">
                        <c:v>201.14410000000001</c:v>
                      </c:pt>
                      <c:pt idx="4914">
                        <c:v>201.1377</c:v>
                      </c:pt>
                      <c:pt idx="4915">
                        <c:v>201.13200000000001</c:v>
                      </c:pt>
                      <c:pt idx="4916">
                        <c:v>201.12729999999999</c:v>
                      </c:pt>
                      <c:pt idx="4917">
                        <c:v>201.1216</c:v>
                      </c:pt>
                      <c:pt idx="4918">
                        <c:v>201.1172</c:v>
                      </c:pt>
                      <c:pt idx="4919">
                        <c:v>201.11160000000001</c:v>
                      </c:pt>
                      <c:pt idx="4920">
                        <c:v>201.10480000000001</c:v>
                      </c:pt>
                      <c:pt idx="4921">
                        <c:v>201.1026</c:v>
                      </c:pt>
                      <c:pt idx="4922">
                        <c:v>201.09620000000001</c:v>
                      </c:pt>
                      <c:pt idx="4923">
                        <c:v>201.09100000000001</c:v>
                      </c:pt>
                      <c:pt idx="4924">
                        <c:v>201.0855</c:v>
                      </c:pt>
                      <c:pt idx="4925">
                        <c:v>201.08019999999999</c:v>
                      </c:pt>
                      <c:pt idx="4926">
                        <c:v>201.07480000000001</c:v>
                      </c:pt>
                      <c:pt idx="4927">
                        <c:v>201.0701</c:v>
                      </c:pt>
                      <c:pt idx="4928">
                        <c:v>201.06450000000001</c:v>
                      </c:pt>
                      <c:pt idx="4929">
                        <c:v>201.05850000000001</c:v>
                      </c:pt>
                      <c:pt idx="4930">
                        <c:v>201.05279999999999</c:v>
                      </c:pt>
                      <c:pt idx="4931">
                        <c:v>201.04740000000001</c:v>
                      </c:pt>
                      <c:pt idx="4932">
                        <c:v>201.04409999999999</c:v>
                      </c:pt>
                      <c:pt idx="4933">
                        <c:v>201.03890000000001</c:v>
                      </c:pt>
                      <c:pt idx="4934">
                        <c:v>201.03290000000001</c:v>
                      </c:pt>
                      <c:pt idx="4935">
                        <c:v>201.02770000000001</c:v>
                      </c:pt>
                      <c:pt idx="4936">
                        <c:v>201.02090000000001</c:v>
                      </c:pt>
                      <c:pt idx="4937">
                        <c:v>201.0155</c:v>
                      </c:pt>
                      <c:pt idx="4938">
                        <c:v>201.01130000000001</c:v>
                      </c:pt>
                      <c:pt idx="4939">
                        <c:v>201.00569999999999</c:v>
                      </c:pt>
                      <c:pt idx="4940">
                        <c:v>201.0001</c:v>
                      </c:pt>
                      <c:pt idx="4941">
                        <c:v>200.9933</c:v>
                      </c:pt>
                      <c:pt idx="4942">
                        <c:v>200.98929999999999</c:v>
                      </c:pt>
                      <c:pt idx="4943">
                        <c:v>200.98400000000001</c:v>
                      </c:pt>
                      <c:pt idx="4944">
                        <c:v>200.97929999999999</c:v>
                      </c:pt>
                      <c:pt idx="4945">
                        <c:v>200.97389999999999</c:v>
                      </c:pt>
                      <c:pt idx="4946">
                        <c:v>200.96860000000001</c:v>
                      </c:pt>
                      <c:pt idx="4947">
                        <c:v>200.9648</c:v>
                      </c:pt>
                      <c:pt idx="4948">
                        <c:v>200.9589</c:v>
                      </c:pt>
                      <c:pt idx="4949">
                        <c:v>200.95410000000001</c:v>
                      </c:pt>
                      <c:pt idx="4950">
                        <c:v>200.94919999999999</c:v>
                      </c:pt>
                      <c:pt idx="4951">
                        <c:v>200.94329999999999</c:v>
                      </c:pt>
                      <c:pt idx="4952">
                        <c:v>200.93719999999999</c:v>
                      </c:pt>
                      <c:pt idx="4953">
                        <c:v>200.9325</c:v>
                      </c:pt>
                      <c:pt idx="4954">
                        <c:v>200.9271</c:v>
                      </c:pt>
                      <c:pt idx="4955">
                        <c:v>200.922</c:v>
                      </c:pt>
                      <c:pt idx="4956">
                        <c:v>200.91679999999999</c:v>
                      </c:pt>
                      <c:pt idx="4957">
                        <c:v>200.9109</c:v>
                      </c:pt>
                      <c:pt idx="4958">
                        <c:v>200.90629999999999</c:v>
                      </c:pt>
                      <c:pt idx="4959">
                        <c:v>200.9014</c:v>
                      </c:pt>
                      <c:pt idx="4960">
                        <c:v>200.8965</c:v>
                      </c:pt>
                      <c:pt idx="4961">
                        <c:v>200.89009999999999</c:v>
                      </c:pt>
                      <c:pt idx="4962">
                        <c:v>200.88480000000001</c:v>
                      </c:pt>
                      <c:pt idx="4963">
                        <c:v>200.88050000000001</c:v>
                      </c:pt>
                      <c:pt idx="4964">
                        <c:v>200.87540000000001</c:v>
                      </c:pt>
                      <c:pt idx="4965">
                        <c:v>200.86840000000001</c:v>
                      </c:pt>
                      <c:pt idx="4966">
                        <c:v>200.86519999999999</c:v>
                      </c:pt>
                      <c:pt idx="4967">
                        <c:v>200.86060000000001</c:v>
                      </c:pt>
                      <c:pt idx="4968">
                        <c:v>200.85429999999999</c:v>
                      </c:pt>
                      <c:pt idx="4969">
                        <c:v>200.8503</c:v>
                      </c:pt>
                      <c:pt idx="4970">
                        <c:v>200.8449</c:v>
                      </c:pt>
                      <c:pt idx="4971">
                        <c:v>200.83879999999999</c:v>
                      </c:pt>
                      <c:pt idx="4972">
                        <c:v>200.83430000000001</c:v>
                      </c:pt>
                      <c:pt idx="4973">
                        <c:v>200.8287</c:v>
                      </c:pt>
                      <c:pt idx="4974">
                        <c:v>200.8237</c:v>
                      </c:pt>
                      <c:pt idx="4975">
                        <c:v>200.81710000000001</c:v>
                      </c:pt>
                      <c:pt idx="4976">
                        <c:v>200.81229999999999</c:v>
                      </c:pt>
                      <c:pt idx="4977">
                        <c:v>200.8082</c:v>
                      </c:pt>
                      <c:pt idx="4978">
                        <c:v>200.80279999999999</c:v>
                      </c:pt>
                      <c:pt idx="4979">
                        <c:v>200.79820000000001</c:v>
                      </c:pt>
                      <c:pt idx="4980">
                        <c:v>200.79220000000001</c:v>
                      </c:pt>
                      <c:pt idx="4981">
                        <c:v>200.78700000000001</c:v>
                      </c:pt>
                      <c:pt idx="4982">
                        <c:v>200.7817</c:v>
                      </c:pt>
                      <c:pt idx="4983">
                        <c:v>200.77680000000001</c:v>
                      </c:pt>
                      <c:pt idx="4984">
                        <c:v>200.77260000000001</c:v>
                      </c:pt>
                      <c:pt idx="4985">
                        <c:v>200.76779999999999</c:v>
                      </c:pt>
                      <c:pt idx="4986">
                        <c:v>200.76169999999999</c:v>
                      </c:pt>
                      <c:pt idx="4987">
                        <c:v>200.75540000000001</c:v>
                      </c:pt>
                      <c:pt idx="4988">
                        <c:v>200.75059999999999</c:v>
                      </c:pt>
                      <c:pt idx="4989">
                        <c:v>200.74610000000001</c:v>
                      </c:pt>
                      <c:pt idx="4990">
                        <c:v>200.74029999999999</c:v>
                      </c:pt>
                      <c:pt idx="4991">
                        <c:v>200.73509999999999</c:v>
                      </c:pt>
                      <c:pt idx="4992">
                        <c:v>200.72929999999999</c:v>
                      </c:pt>
                      <c:pt idx="4993">
                        <c:v>200.72370000000001</c:v>
                      </c:pt>
                      <c:pt idx="4994">
                        <c:v>200.72</c:v>
                      </c:pt>
                      <c:pt idx="4995">
                        <c:v>200.71520000000001</c:v>
                      </c:pt>
                      <c:pt idx="4996">
                        <c:v>200.70959999999999</c:v>
                      </c:pt>
                      <c:pt idx="4997">
                        <c:v>200.70330000000001</c:v>
                      </c:pt>
                      <c:pt idx="4998">
                        <c:v>200.69909999999999</c:v>
                      </c:pt>
                      <c:pt idx="4999">
                        <c:v>200.6934</c:v>
                      </c:pt>
                      <c:pt idx="5000">
                        <c:v>200.6876</c:v>
                      </c:pt>
                      <c:pt idx="5001">
                        <c:v>200.68190000000001</c:v>
                      </c:pt>
                      <c:pt idx="5002">
                        <c:v>200.6788</c:v>
                      </c:pt>
                      <c:pt idx="5003">
                        <c:v>200.672</c:v>
                      </c:pt>
                      <c:pt idx="5004">
                        <c:v>200.66569999999999</c:v>
                      </c:pt>
                      <c:pt idx="5005">
                        <c:v>200.6609</c:v>
                      </c:pt>
                      <c:pt idx="5006">
                        <c:v>200.65520000000001</c:v>
                      </c:pt>
                      <c:pt idx="5007">
                        <c:v>200.65170000000001</c:v>
                      </c:pt>
                      <c:pt idx="5008">
                        <c:v>200.64609999999999</c:v>
                      </c:pt>
                      <c:pt idx="5009">
                        <c:v>200.64099999999999</c:v>
                      </c:pt>
                      <c:pt idx="5010">
                        <c:v>200.63460000000001</c:v>
                      </c:pt>
                      <c:pt idx="5011">
                        <c:v>200.63079999999999</c:v>
                      </c:pt>
                      <c:pt idx="5012">
                        <c:v>200.62430000000001</c:v>
                      </c:pt>
                      <c:pt idx="5013">
                        <c:v>200.6182</c:v>
                      </c:pt>
                      <c:pt idx="5014">
                        <c:v>200.61349999999999</c:v>
                      </c:pt>
                      <c:pt idx="5015">
                        <c:v>200.60830000000001</c:v>
                      </c:pt>
                      <c:pt idx="5016">
                        <c:v>200.6037</c:v>
                      </c:pt>
                      <c:pt idx="5017">
                        <c:v>200.5976</c:v>
                      </c:pt>
                      <c:pt idx="5018">
                        <c:v>200.59270000000001</c:v>
                      </c:pt>
                      <c:pt idx="5019">
                        <c:v>200.58869999999999</c:v>
                      </c:pt>
                      <c:pt idx="5020">
                        <c:v>200.58279999999999</c:v>
                      </c:pt>
                      <c:pt idx="5021">
                        <c:v>200.57640000000001</c:v>
                      </c:pt>
                      <c:pt idx="5022">
                        <c:v>200.57069999999999</c:v>
                      </c:pt>
                      <c:pt idx="5023">
                        <c:v>200.56620000000001</c:v>
                      </c:pt>
                      <c:pt idx="5024">
                        <c:v>200.56120000000001</c:v>
                      </c:pt>
                      <c:pt idx="5025">
                        <c:v>200.55690000000001</c:v>
                      </c:pt>
                      <c:pt idx="5026">
                        <c:v>200.54990000000001</c:v>
                      </c:pt>
                      <c:pt idx="5027">
                        <c:v>200.54560000000001</c:v>
                      </c:pt>
                      <c:pt idx="5028">
                        <c:v>200.53919999999999</c:v>
                      </c:pt>
                      <c:pt idx="5029">
                        <c:v>200.5351</c:v>
                      </c:pt>
                      <c:pt idx="5030">
                        <c:v>200.5307</c:v>
                      </c:pt>
                      <c:pt idx="5031">
                        <c:v>200.52459999999999</c:v>
                      </c:pt>
                      <c:pt idx="5032">
                        <c:v>200.5188</c:v>
                      </c:pt>
                      <c:pt idx="5033">
                        <c:v>200.5153</c:v>
                      </c:pt>
                      <c:pt idx="5034">
                        <c:v>200.50839999999999</c:v>
                      </c:pt>
                      <c:pt idx="5035">
                        <c:v>200.50389999999999</c:v>
                      </c:pt>
                      <c:pt idx="5036">
                        <c:v>200.4967</c:v>
                      </c:pt>
                      <c:pt idx="5037">
                        <c:v>200.494</c:v>
                      </c:pt>
                      <c:pt idx="5038">
                        <c:v>200.48670000000001</c:v>
                      </c:pt>
                      <c:pt idx="5039">
                        <c:v>200.48159999999999</c:v>
                      </c:pt>
                      <c:pt idx="5040">
                        <c:v>200.4769</c:v>
                      </c:pt>
                      <c:pt idx="5041">
                        <c:v>200.4717</c:v>
                      </c:pt>
                      <c:pt idx="5042">
                        <c:v>200.46420000000001</c:v>
                      </c:pt>
                      <c:pt idx="5043">
                        <c:v>200.46090000000001</c:v>
                      </c:pt>
                      <c:pt idx="5044">
                        <c:v>200.45429999999999</c:v>
                      </c:pt>
                      <c:pt idx="5045">
                        <c:v>200.44919999999999</c:v>
                      </c:pt>
                      <c:pt idx="5046">
                        <c:v>200.4434</c:v>
                      </c:pt>
                      <c:pt idx="5047">
                        <c:v>200.43969999999999</c:v>
                      </c:pt>
                      <c:pt idx="5048">
                        <c:v>200.43350000000001</c:v>
                      </c:pt>
                      <c:pt idx="5049">
                        <c:v>200.42949999999999</c:v>
                      </c:pt>
                      <c:pt idx="5050">
                        <c:v>200.42320000000001</c:v>
                      </c:pt>
                      <c:pt idx="5051">
                        <c:v>200.4186</c:v>
                      </c:pt>
                      <c:pt idx="5052">
                        <c:v>200.4135</c:v>
                      </c:pt>
                      <c:pt idx="5053">
                        <c:v>200.40809999999999</c:v>
                      </c:pt>
                      <c:pt idx="5054">
                        <c:v>200.40459999999999</c:v>
                      </c:pt>
                      <c:pt idx="5055">
                        <c:v>200.39779999999999</c:v>
                      </c:pt>
                      <c:pt idx="5056">
                        <c:v>200.3929</c:v>
                      </c:pt>
                      <c:pt idx="5057">
                        <c:v>200.38829999999999</c:v>
                      </c:pt>
                      <c:pt idx="5058">
                        <c:v>200.38200000000001</c:v>
                      </c:pt>
                      <c:pt idx="5059">
                        <c:v>200.37710000000001</c:v>
                      </c:pt>
                      <c:pt idx="5060">
                        <c:v>200.3717</c:v>
                      </c:pt>
                      <c:pt idx="5061">
                        <c:v>200.36660000000001</c:v>
                      </c:pt>
                      <c:pt idx="5062">
                        <c:v>200.36170000000001</c:v>
                      </c:pt>
                      <c:pt idx="5063">
                        <c:v>200.35769999999999</c:v>
                      </c:pt>
                      <c:pt idx="5064">
                        <c:v>200.35220000000001</c:v>
                      </c:pt>
                      <c:pt idx="5065">
                        <c:v>200.34649999999999</c:v>
                      </c:pt>
                      <c:pt idx="5066">
                        <c:v>200.34209999999999</c:v>
                      </c:pt>
                      <c:pt idx="5067">
                        <c:v>200.3355</c:v>
                      </c:pt>
                      <c:pt idx="5068">
                        <c:v>200.3304</c:v>
                      </c:pt>
                      <c:pt idx="5069">
                        <c:v>200.3263</c:v>
                      </c:pt>
                      <c:pt idx="5070">
                        <c:v>200.31989999999999</c:v>
                      </c:pt>
                      <c:pt idx="5071">
                        <c:v>200.3158</c:v>
                      </c:pt>
                      <c:pt idx="5072">
                        <c:v>200.30889999999999</c:v>
                      </c:pt>
                      <c:pt idx="5073">
                        <c:v>200.303</c:v>
                      </c:pt>
                      <c:pt idx="5074">
                        <c:v>200.29839999999999</c:v>
                      </c:pt>
                      <c:pt idx="5075">
                        <c:v>200.29329999999999</c:v>
                      </c:pt>
                      <c:pt idx="5076">
                        <c:v>200.28899999999999</c:v>
                      </c:pt>
                      <c:pt idx="5077">
                        <c:v>200.28299999999999</c:v>
                      </c:pt>
                      <c:pt idx="5078">
                        <c:v>200.27950000000001</c:v>
                      </c:pt>
                      <c:pt idx="5079">
                        <c:v>200.27330000000001</c:v>
                      </c:pt>
                      <c:pt idx="5080">
                        <c:v>200.2687</c:v>
                      </c:pt>
                      <c:pt idx="5081">
                        <c:v>200.26140000000001</c:v>
                      </c:pt>
                      <c:pt idx="5082">
                        <c:v>200.25909999999999</c:v>
                      </c:pt>
                      <c:pt idx="5083">
                        <c:v>200.25210000000001</c:v>
                      </c:pt>
                      <c:pt idx="5084">
                        <c:v>200.2474</c:v>
                      </c:pt>
                      <c:pt idx="5085">
                        <c:v>200.24209999999999</c:v>
                      </c:pt>
                      <c:pt idx="5086">
                        <c:v>200.2372</c:v>
                      </c:pt>
                      <c:pt idx="5087">
                        <c:v>200.23099999999999</c:v>
                      </c:pt>
                      <c:pt idx="5088">
                        <c:v>200.2259</c:v>
                      </c:pt>
                      <c:pt idx="5089">
                        <c:v>200.221</c:v>
                      </c:pt>
                      <c:pt idx="5090">
                        <c:v>200.21360000000001</c:v>
                      </c:pt>
                      <c:pt idx="5091">
                        <c:v>200.208</c:v>
                      </c:pt>
                      <c:pt idx="5092">
                        <c:v>200.2039</c:v>
                      </c:pt>
                      <c:pt idx="5093">
                        <c:v>200.1994</c:v>
                      </c:pt>
                      <c:pt idx="5094">
                        <c:v>200.19290000000001</c:v>
                      </c:pt>
                      <c:pt idx="5095">
                        <c:v>200.18960000000001</c:v>
                      </c:pt>
                      <c:pt idx="5096">
                        <c:v>200.18379999999999</c:v>
                      </c:pt>
                      <c:pt idx="5097">
                        <c:v>200.1771</c:v>
                      </c:pt>
                      <c:pt idx="5098">
                        <c:v>200.1737</c:v>
                      </c:pt>
                      <c:pt idx="5099">
                        <c:v>200.16909999999999</c:v>
                      </c:pt>
                      <c:pt idx="5100">
                        <c:v>200.1617</c:v>
                      </c:pt>
                      <c:pt idx="5101">
                        <c:v>200.15710000000001</c:v>
                      </c:pt>
                      <c:pt idx="5102">
                        <c:v>200.15260000000001</c:v>
                      </c:pt>
                      <c:pt idx="5103">
                        <c:v>200.14769999999999</c:v>
                      </c:pt>
                      <c:pt idx="5104">
                        <c:v>200.14169999999999</c:v>
                      </c:pt>
                      <c:pt idx="5105">
                        <c:v>200.1369</c:v>
                      </c:pt>
                      <c:pt idx="5106">
                        <c:v>200.131</c:v>
                      </c:pt>
                      <c:pt idx="5107">
                        <c:v>200.12639999999999</c:v>
                      </c:pt>
                      <c:pt idx="5108">
                        <c:v>200.12139999999999</c:v>
                      </c:pt>
                      <c:pt idx="5109">
                        <c:v>200.11539999999999</c:v>
                      </c:pt>
                      <c:pt idx="5110">
                        <c:v>200.1086</c:v>
                      </c:pt>
                      <c:pt idx="5111">
                        <c:v>200.10419999999999</c:v>
                      </c:pt>
                      <c:pt idx="5112">
                        <c:v>200.10120000000001</c:v>
                      </c:pt>
                      <c:pt idx="5113">
                        <c:v>200.09469999999999</c:v>
                      </c:pt>
                      <c:pt idx="5114">
                        <c:v>200.08860000000001</c:v>
                      </c:pt>
                      <c:pt idx="5115">
                        <c:v>200.0849</c:v>
                      </c:pt>
                      <c:pt idx="5116">
                        <c:v>200.07839999999999</c:v>
                      </c:pt>
                      <c:pt idx="5117">
                        <c:v>200.07310000000001</c:v>
                      </c:pt>
                      <c:pt idx="5118">
                        <c:v>200.0684</c:v>
                      </c:pt>
                      <c:pt idx="5119">
                        <c:v>200.06229999999999</c:v>
                      </c:pt>
                      <c:pt idx="5120">
                        <c:v>200.05799999999999</c:v>
                      </c:pt>
                      <c:pt idx="5121">
                        <c:v>200.0539</c:v>
                      </c:pt>
                      <c:pt idx="5122">
                        <c:v>200.04859999999999</c:v>
                      </c:pt>
                      <c:pt idx="5123">
                        <c:v>200.04310000000001</c:v>
                      </c:pt>
                      <c:pt idx="5124">
                        <c:v>200.03800000000001</c:v>
                      </c:pt>
                      <c:pt idx="5125">
                        <c:v>200.03229999999999</c:v>
                      </c:pt>
                      <c:pt idx="5126">
                        <c:v>200.02809999999999</c:v>
                      </c:pt>
                      <c:pt idx="5127">
                        <c:v>200.0232</c:v>
                      </c:pt>
                      <c:pt idx="5128">
                        <c:v>200.01759999999999</c:v>
                      </c:pt>
                      <c:pt idx="5129">
                        <c:v>200.0128</c:v>
                      </c:pt>
                      <c:pt idx="5130">
                        <c:v>200.00640000000001</c:v>
                      </c:pt>
                      <c:pt idx="5131">
                        <c:v>200.00219999999999</c:v>
                      </c:pt>
                      <c:pt idx="5132">
                        <c:v>199.99590000000001</c:v>
                      </c:pt>
                      <c:pt idx="5133">
                        <c:v>199.9913</c:v>
                      </c:pt>
                      <c:pt idx="5134">
                        <c:v>199.98660000000001</c:v>
                      </c:pt>
                      <c:pt idx="5135">
                        <c:v>199.98079999999999</c:v>
                      </c:pt>
                      <c:pt idx="5136">
                        <c:v>199.97640000000001</c:v>
                      </c:pt>
                      <c:pt idx="5137">
                        <c:v>199.97049999999999</c:v>
                      </c:pt>
                      <c:pt idx="5138">
                        <c:v>199.96520000000001</c:v>
                      </c:pt>
                      <c:pt idx="5139">
                        <c:v>199.96029999999999</c:v>
                      </c:pt>
                      <c:pt idx="5140">
                        <c:v>199.95609999999999</c:v>
                      </c:pt>
                      <c:pt idx="5141">
                        <c:v>199.94990000000001</c:v>
                      </c:pt>
                      <c:pt idx="5142">
                        <c:v>201.3338</c:v>
                      </c:pt>
                      <c:pt idx="5143">
                        <c:v>201.32839999999999</c:v>
                      </c:pt>
                      <c:pt idx="5144">
                        <c:v>201.32300000000001</c:v>
                      </c:pt>
                      <c:pt idx="5145">
                        <c:v>201.31720000000001</c:v>
                      </c:pt>
                      <c:pt idx="5146">
                        <c:v>201.31399999999999</c:v>
                      </c:pt>
                      <c:pt idx="5147">
                        <c:v>201.30860000000001</c:v>
                      </c:pt>
                      <c:pt idx="5148">
                        <c:v>201.3022</c:v>
                      </c:pt>
                      <c:pt idx="5149">
                        <c:v>201.2962</c:v>
                      </c:pt>
                      <c:pt idx="5150">
                        <c:v>201.2912</c:v>
                      </c:pt>
                      <c:pt idx="5151">
                        <c:v>201.28720000000001</c:v>
                      </c:pt>
                      <c:pt idx="5152">
                        <c:v>201.28200000000001</c:v>
                      </c:pt>
                      <c:pt idx="5153">
                        <c:v>201.2756</c:v>
                      </c:pt>
                      <c:pt idx="5154">
                        <c:v>201.2706</c:v>
                      </c:pt>
                      <c:pt idx="5155">
                        <c:v>201.2654</c:v>
                      </c:pt>
                      <c:pt idx="5156">
                        <c:v>201.2602</c:v>
                      </c:pt>
                      <c:pt idx="5157">
                        <c:v>201.2559</c:v>
                      </c:pt>
                      <c:pt idx="5158">
                        <c:v>201.25059999999999</c:v>
                      </c:pt>
                      <c:pt idx="5159">
                        <c:v>201.24340000000001</c:v>
                      </c:pt>
                      <c:pt idx="5160">
                        <c:v>201.239</c:v>
                      </c:pt>
                      <c:pt idx="5161">
                        <c:v>201.23349999999999</c:v>
                      </c:pt>
                      <c:pt idx="5162">
                        <c:v>201.227</c:v>
                      </c:pt>
                      <c:pt idx="5163">
                        <c:v>201.22329999999999</c:v>
                      </c:pt>
                      <c:pt idx="5164">
                        <c:v>201.21770000000001</c:v>
                      </c:pt>
                      <c:pt idx="5165">
                        <c:v>201.21279999999999</c:v>
                      </c:pt>
                      <c:pt idx="5166">
                        <c:v>201.2079</c:v>
                      </c:pt>
                      <c:pt idx="5167">
                        <c:v>201.20230000000001</c:v>
                      </c:pt>
                      <c:pt idx="5168">
                        <c:v>201.19659999999999</c:v>
                      </c:pt>
                      <c:pt idx="5169">
                        <c:v>201.1918</c:v>
                      </c:pt>
                      <c:pt idx="5170">
                        <c:v>201.18709999999999</c:v>
                      </c:pt>
                      <c:pt idx="5171">
                        <c:v>201.18170000000001</c:v>
                      </c:pt>
                      <c:pt idx="5172">
                        <c:v>201.1756</c:v>
                      </c:pt>
                      <c:pt idx="5173">
                        <c:v>201.1695</c:v>
                      </c:pt>
                      <c:pt idx="5174">
                        <c:v>201.16499999999999</c:v>
                      </c:pt>
                      <c:pt idx="5175">
                        <c:v>201.16</c:v>
                      </c:pt>
                      <c:pt idx="5176">
                        <c:v>201.15360000000001</c:v>
                      </c:pt>
                      <c:pt idx="5177">
                        <c:v>201.14949999999999</c:v>
                      </c:pt>
                      <c:pt idx="5178">
                        <c:v>201.14320000000001</c:v>
                      </c:pt>
                      <c:pt idx="5179">
                        <c:v>201.13759999999999</c:v>
                      </c:pt>
                      <c:pt idx="5180">
                        <c:v>201.13220000000001</c:v>
                      </c:pt>
                      <c:pt idx="5181">
                        <c:v>201.12719999999999</c:v>
                      </c:pt>
                      <c:pt idx="5182">
                        <c:v>201.12209999999999</c:v>
                      </c:pt>
                      <c:pt idx="5183">
                        <c:v>201.1174</c:v>
                      </c:pt>
                      <c:pt idx="5184">
                        <c:v>201.11259999999999</c:v>
                      </c:pt>
                      <c:pt idx="5185">
                        <c:v>201.10769999999999</c:v>
                      </c:pt>
                      <c:pt idx="5186">
                        <c:v>201.10140000000001</c:v>
                      </c:pt>
                      <c:pt idx="5187">
                        <c:v>201.096</c:v>
                      </c:pt>
                      <c:pt idx="5188">
                        <c:v>201.09049999999999</c:v>
                      </c:pt>
                      <c:pt idx="5189">
                        <c:v>201.08590000000001</c:v>
                      </c:pt>
                      <c:pt idx="5190">
                        <c:v>201.08090000000001</c:v>
                      </c:pt>
                      <c:pt idx="5191">
                        <c:v>201.0761</c:v>
                      </c:pt>
                      <c:pt idx="5192">
                        <c:v>201.07149999999999</c:v>
                      </c:pt>
                      <c:pt idx="5193">
                        <c:v>201.06540000000001</c:v>
                      </c:pt>
                      <c:pt idx="5194">
                        <c:v>201.0608</c:v>
                      </c:pt>
                      <c:pt idx="5195">
                        <c:v>201.05539999999999</c:v>
                      </c:pt>
                      <c:pt idx="5196">
                        <c:v>201.05019999999999</c:v>
                      </c:pt>
                      <c:pt idx="5197">
                        <c:v>201.04560000000001</c:v>
                      </c:pt>
                      <c:pt idx="5198">
                        <c:v>201.03989999999999</c:v>
                      </c:pt>
                      <c:pt idx="5199">
                        <c:v>201.0334</c:v>
                      </c:pt>
                      <c:pt idx="5200">
                        <c:v>201.02809999999999</c:v>
                      </c:pt>
                      <c:pt idx="5201">
                        <c:v>201.0239</c:v>
                      </c:pt>
                      <c:pt idx="5202">
                        <c:v>201.01849999999999</c:v>
                      </c:pt>
                      <c:pt idx="5203">
                        <c:v>201.01419999999999</c:v>
                      </c:pt>
                      <c:pt idx="5204">
                        <c:v>201.00729999999999</c:v>
                      </c:pt>
                      <c:pt idx="5205">
                        <c:v>201.00299999999999</c:v>
                      </c:pt>
                      <c:pt idx="5206">
                        <c:v>200.99780000000001</c:v>
                      </c:pt>
                      <c:pt idx="5207">
                        <c:v>200.9922</c:v>
                      </c:pt>
                      <c:pt idx="5208">
                        <c:v>200.9872</c:v>
                      </c:pt>
                      <c:pt idx="5209">
                        <c:v>200.98240000000001</c:v>
                      </c:pt>
                      <c:pt idx="5210">
                        <c:v>200.97659999999999</c:v>
                      </c:pt>
                      <c:pt idx="5211">
                        <c:v>200.97069999999999</c:v>
                      </c:pt>
                      <c:pt idx="5212">
                        <c:v>200.9658</c:v>
                      </c:pt>
                      <c:pt idx="5213">
                        <c:v>200.96080000000001</c:v>
                      </c:pt>
                      <c:pt idx="5214">
                        <c:v>200.9546</c:v>
                      </c:pt>
                      <c:pt idx="5215">
                        <c:v>200.9511</c:v>
                      </c:pt>
                      <c:pt idx="5216">
                        <c:v>200.94489999999999</c:v>
                      </c:pt>
                      <c:pt idx="5217">
                        <c:v>200.94049999999999</c:v>
                      </c:pt>
                      <c:pt idx="5218">
                        <c:v>200.93440000000001</c:v>
                      </c:pt>
                      <c:pt idx="5219">
                        <c:v>200.92920000000001</c:v>
                      </c:pt>
                      <c:pt idx="5220">
                        <c:v>200.92519999999999</c:v>
                      </c:pt>
                      <c:pt idx="5221">
                        <c:v>200.9194</c:v>
                      </c:pt>
                      <c:pt idx="5222">
                        <c:v>200.91370000000001</c:v>
                      </c:pt>
                      <c:pt idx="5223">
                        <c:v>200.90790000000001</c:v>
                      </c:pt>
                      <c:pt idx="5224">
                        <c:v>200.9032</c:v>
                      </c:pt>
                      <c:pt idx="5225">
                        <c:v>200.89930000000001</c:v>
                      </c:pt>
                      <c:pt idx="5226">
                        <c:v>200.89279999999999</c:v>
                      </c:pt>
                      <c:pt idx="5227">
                        <c:v>200.89</c:v>
                      </c:pt>
                      <c:pt idx="5228">
                        <c:v>200.8835</c:v>
                      </c:pt>
                      <c:pt idx="5229">
                        <c:v>200.8777</c:v>
                      </c:pt>
                      <c:pt idx="5230">
                        <c:v>200.87180000000001</c:v>
                      </c:pt>
                      <c:pt idx="5231">
                        <c:v>200.8657</c:v>
                      </c:pt>
                      <c:pt idx="5232">
                        <c:v>200.8621</c:v>
                      </c:pt>
                      <c:pt idx="5233">
                        <c:v>200.85640000000001</c:v>
                      </c:pt>
                      <c:pt idx="5234">
                        <c:v>200.852</c:v>
                      </c:pt>
                      <c:pt idx="5235">
                        <c:v>200.8477</c:v>
                      </c:pt>
                      <c:pt idx="5236">
                        <c:v>200.8416</c:v>
                      </c:pt>
                      <c:pt idx="5237">
                        <c:v>200.83750000000001</c:v>
                      </c:pt>
                      <c:pt idx="5238">
                        <c:v>200.8312</c:v>
                      </c:pt>
                      <c:pt idx="5239">
                        <c:v>200.82640000000001</c:v>
                      </c:pt>
                      <c:pt idx="5240">
                        <c:v>200.821</c:v>
                      </c:pt>
                      <c:pt idx="5241">
                        <c:v>200.81630000000001</c:v>
                      </c:pt>
                      <c:pt idx="5242">
                        <c:v>200.8108</c:v>
                      </c:pt>
                      <c:pt idx="5243">
                        <c:v>200.80609999999999</c:v>
                      </c:pt>
                      <c:pt idx="5244">
                        <c:v>200.8006</c:v>
                      </c:pt>
                      <c:pt idx="5245">
                        <c:v>200.79580000000001</c:v>
                      </c:pt>
                      <c:pt idx="5246">
                        <c:v>200.78980000000001</c:v>
                      </c:pt>
                      <c:pt idx="5247">
                        <c:v>200.78360000000001</c:v>
                      </c:pt>
                      <c:pt idx="5248">
                        <c:v>200.7801</c:v>
                      </c:pt>
                      <c:pt idx="5249">
                        <c:v>200.77459999999999</c:v>
                      </c:pt>
                      <c:pt idx="5250">
                        <c:v>200.7688</c:v>
                      </c:pt>
                      <c:pt idx="5251">
                        <c:v>200.7645</c:v>
                      </c:pt>
                      <c:pt idx="5252">
                        <c:v>200.7587</c:v>
                      </c:pt>
                      <c:pt idx="5253">
                        <c:v>200.7526</c:v>
                      </c:pt>
                      <c:pt idx="5254">
                        <c:v>200.74770000000001</c:v>
                      </c:pt>
                      <c:pt idx="5255">
                        <c:v>200.74119999999999</c:v>
                      </c:pt>
                      <c:pt idx="5256">
                        <c:v>200.73779999999999</c:v>
                      </c:pt>
                      <c:pt idx="5257">
                        <c:v>200.73269999999999</c:v>
                      </c:pt>
                      <c:pt idx="5258">
                        <c:v>200.72880000000001</c:v>
                      </c:pt>
                      <c:pt idx="5259">
                        <c:v>200.72200000000001</c:v>
                      </c:pt>
                      <c:pt idx="5260">
                        <c:v>200.71809999999999</c:v>
                      </c:pt>
                      <c:pt idx="5261">
                        <c:v>200.7114</c:v>
                      </c:pt>
                      <c:pt idx="5262">
                        <c:v>200.70660000000001</c:v>
                      </c:pt>
                      <c:pt idx="5263">
                        <c:v>200.7011</c:v>
                      </c:pt>
                      <c:pt idx="5264">
                        <c:v>200.69550000000001</c:v>
                      </c:pt>
                      <c:pt idx="5265">
                        <c:v>200.69030000000001</c:v>
                      </c:pt>
                      <c:pt idx="5266">
                        <c:v>200.6858</c:v>
                      </c:pt>
                      <c:pt idx="5267">
                        <c:v>200.68090000000001</c:v>
                      </c:pt>
                      <c:pt idx="5268">
                        <c:v>200.67410000000001</c:v>
                      </c:pt>
                      <c:pt idx="5269">
                        <c:v>200.6703</c:v>
                      </c:pt>
                      <c:pt idx="5270">
                        <c:v>200.6644</c:v>
                      </c:pt>
                      <c:pt idx="5271">
                        <c:v>200.65989999999999</c:v>
                      </c:pt>
                      <c:pt idx="5272">
                        <c:v>200.65459999999999</c:v>
                      </c:pt>
                      <c:pt idx="5273">
                        <c:v>200.64789999999999</c:v>
                      </c:pt>
                      <c:pt idx="5274">
                        <c:v>200.64189999999999</c:v>
                      </c:pt>
                      <c:pt idx="5275">
                        <c:v>200.6379</c:v>
                      </c:pt>
                      <c:pt idx="5276">
                        <c:v>200.63419999999999</c:v>
                      </c:pt>
                      <c:pt idx="5277">
                        <c:v>200.6294</c:v>
                      </c:pt>
                      <c:pt idx="5278">
                        <c:v>200.62469999999999</c:v>
                      </c:pt>
                      <c:pt idx="5279">
                        <c:v>200.6182</c:v>
                      </c:pt>
                      <c:pt idx="5280">
                        <c:v>200.61330000000001</c:v>
                      </c:pt>
                      <c:pt idx="5281">
                        <c:v>200.60820000000001</c:v>
                      </c:pt>
                      <c:pt idx="5282">
                        <c:v>200.60339999999999</c:v>
                      </c:pt>
                      <c:pt idx="5283">
                        <c:v>200.5984</c:v>
                      </c:pt>
                      <c:pt idx="5284">
                        <c:v>200.59219999999999</c:v>
                      </c:pt>
                      <c:pt idx="5285">
                        <c:v>200.5866</c:v>
                      </c:pt>
                      <c:pt idx="5286">
                        <c:v>200.5813</c:v>
                      </c:pt>
                      <c:pt idx="5287">
                        <c:v>200.5771</c:v>
                      </c:pt>
                      <c:pt idx="5288">
                        <c:v>200.572</c:v>
                      </c:pt>
                      <c:pt idx="5289">
                        <c:v>200.56549999999999</c:v>
                      </c:pt>
                      <c:pt idx="5290">
                        <c:v>200.55959999999999</c:v>
                      </c:pt>
                      <c:pt idx="5291">
                        <c:v>200.5558</c:v>
                      </c:pt>
                      <c:pt idx="5292">
                        <c:v>200.5521</c:v>
                      </c:pt>
                      <c:pt idx="5293">
                        <c:v>200.54669999999999</c:v>
                      </c:pt>
                      <c:pt idx="5294">
                        <c:v>200.53919999999999</c:v>
                      </c:pt>
                      <c:pt idx="5295">
                        <c:v>200.53479999999999</c:v>
                      </c:pt>
                      <c:pt idx="5296">
                        <c:v>200.52879999999999</c:v>
                      </c:pt>
                      <c:pt idx="5297">
                        <c:v>200.52449999999999</c:v>
                      </c:pt>
                      <c:pt idx="5298">
                        <c:v>200.5188</c:v>
                      </c:pt>
                      <c:pt idx="5299">
                        <c:v>200.51570000000001</c:v>
                      </c:pt>
                      <c:pt idx="5300">
                        <c:v>200.50810000000001</c:v>
                      </c:pt>
                      <c:pt idx="5301">
                        <c:v>200.50280000000001</c:v>
                      </c:pt>
                      <c:pt idx="5302">
                        <c:v>200.4992</c:v>
                      </c:pt>
                      <c:pt idx="5303">
                        <c:v>200.49299999999999</c:v>
                      </c:pt>
                      <c:pt idx="5304">
                        <c:v>200.4889</c:v>
                      </c:pt>
                      <c:pt idx="5305">
                        <c:v>200.4828</c:v>
                      </c:pt>
                      <c:pt idx="5306">
                        <c:v>200.4777</c:v>
                      </c:pt>
                      <c:pt idx="5307">
                        <c:v>200.47130000000001</c:v>
                      </c:pt>
                      <c:pt idx="5308">
                        <c:v>200.4665</c:v>
                      </c:pt>
                      <c:pt idx="5309">
                        <c:v>200.4606</c:v>
                      </c:pt>
                      <c:pt idx="5310">
                        <c:v>200.45490000000001</c:v>
                      </c:pt>
                      <c:pt idx="5311">
                        <c:v>200.45259999999999</c:v>
                      </c:pt>
                      <c:pt idx="5312">
                        <c:v>200.44759999999999</c:v>
                      </c:pt>
                      <c:pt idx="5313">
                        <c:v>200.4409</c:v>
                      </c:pt>
                      <c:pt idx="5314">
                        <c:v>200.43610000000001</c:v>
                      </c:pt>
                      <c:pt idx="5315">
                        <c:v>200.4306</c:v>
                      </c:pt>
                      <c:pt idx="5316">
                        <c:v>200.4263</c:v>
                      </c:pt>
                      <c:pt idx="5317">
                        <c:v>200.42</c:v>
                      </c:pt>
                      <c:pt idx="5318">
                        <c:v>200.41409999999999</c:v>
                      </c:pt>
                      <c:pt idx="5319">
                        <c:v>200.41040000000001</c:v>
                      </c:pt>
                      <c:pt idx="5320">
                        <c:v>200.4051</c:v>
                      </c:pt>
                      <c:pt idx="5321">
                        <c:v>200.4</c:v>
                      </c:pt>
                      <c:pt idx="5322">
                        <c:v>200.39490000000001</c:v>
                      </c:pt>
                      <c:pt idx="5323">
                        <c:v>200.3888</c:v>
                      </c:pt>
                      <c:pt idx="5324">
                        <c:v>200.3853</c:v>
                      </c:pt>
                      <c:pt idx="5325">
                        <c:v>200.37799999999999</c:v>
                      </c:pt>
                      <c:pt idx="5326">
                        <c:v>200.37479999999999</c:v>
                      </c:pt>
                      <c:pt idx="5327">
                        <c:v>200.36869999999999</c:v>
                      </c:pt>
                      <c:pt idx="5328">
                        <c:v>200.36330000000001</c:v>
                      </c:pt>
                      <c:pt idx="5329">
                        <c:v>200.3588</c:v>
                      </c:pt>
                      <c:pt idx="5330">
                        <c:v>200.3537</c:v>
                      </c:pt>
                      <c:pt idx="5331">
                        <c:v>200.34880000000001</c:v>
                      </c:pt>
                      <c:pt idx="5332">
                        <c:v>200.34370000000001</c:v>
                      </c:pt>
                      <c:pt idx="5333">
                        <c:v>200.33770000000001</c:v>
                      </c:pt>
                      <c:pt idx="5334">
                        <c:v>200.33260000000001</c:v>
                      </c:pt>
                      <c:pt idx="5335">
                        <c:v>200.32859999999999</c:v>
                      </c:pt>
                      <c:pt idx="5336">
                        <c:v>200.32069999999999</c:v>
                      </c:pt>
                      <c:pt idx="5337">
                        <c:v>200.31659999999999</c:v>
                      </c:pt>
                      <c:pt idx="5338">
                        <c:v>200.3115</c:v>
                      </c:pt>
                      <c:pt idx="5339">
                        <c:v>200.30789999999999</c:v>
                      </c:pt>
                      <c:pt idx="5340">
                        <c:v>200.30119999999999</c:v>
                      </c:pt>
                      <c:pt idx="5341">
                        <c:v>200.29599999999999</c:v>
                      </c:pt>
                      <c:pt idx="5342">
                        <c:v>200.29150000000001</c:v>
                      </c:pt>
                      <c:pt idx="5343">
                        <c:v>200.2877</c:v>
                      </c:pt>
                      <c:pt idx="5344">
                        <c:v>200.28229999999999</c:v>
                      </c:pt>
                      <c:pt idx="5345">
                        <c:v>200.27520000000001</c:v>
                      </c:pt>
                      <c:pt idx="5346">
                        <c:v>200.27119999999999</c:v>
                      </c:pt>
                      <c:pt idx="5347">
                        <c:v>200.26609999999999</c:v>
                      </c:pt>
                      <c:pt idx="5348">
                        <c:v>200.2595</c:v>
                      </c:pt>
                      <c:pt idx="5349">
                        <c:v>200.2552</c:v>
                      </c:pt>
                      <c:pt idx="5350">
                        <c:v>200.251</c:v>
                      </c:pt>
                      <c:pt idx="5351">
                        <c:v>200.2458</c:v>
                      </c:pt>
                      <c:pt idx="5352">
                        <c:v>200.2422</c:v>
                      </c:pt>
                      <c:pt idx="5353">
                        <c:v>200.23699999999999</c:v>
                      </c:pt>
                      <c:pt idx="5354">
                        <c:v>200.2302</c:v>
                      </c:pt>
                      <c:pt idx="5355">
                        <c:v>200.22569999999999</c:v>
                      </c:pt>
                      <c:pt idx="5356">
                        <c:v>200.22139999999999</c:v>
                      </c:pt>
                      <c:pt idx="5357">
                        <c:v>200.21600000000001</c:v>
                      </c:pt>
                      <c:pt idx="5358">
                        <c:v>200.2106</c:v>
                      </c:pt>
                      <c:pt idx="5359">
                        <c:v>200.20500000000001</c:v>
                      </c:pt>
                      <c:pt idx="5360">
                        <c:v>200.20060000000001</c:v>
                      </c:pt>
                      <c:pt idx="5361">
                        <c:v>200.19460000000001</c:v>
                      </c:pt>
                      <c:pt idx="5362">
                        <c:v>200.18979999999999</c:v>
                      </c:pt>
                      <c:pt idx="5363">
                        <c:v>200.18360000000001</c:v>
                      </c:pt>
                      <c:pt idx="5364">
                        <c:v>200.18020000000001</c:v>
                      </c:pt>
                      <c:pt idx="5365">
                        <c:v>200.17449999999999</c:v>
                      </c:pt>
                      <c:pt idx="5366">
                        <c:v>200.16919999999999</c:v>
                      </c:pt>
                      <c:pt idx="5367">
                        <c:v>200.16399999999999</c:v>
                      </c:pt>
                      <c:pt idx="5368">
                        <c:v>200.15979999999999</c:v>
                      </c:pt>
                      <c:pt idx="5369">
                        <c:v>200.15530000000001</c:v>
                      </c:pt>
                      <c:pt idx="5370">
                        <c:v>200.14859999999999</c:v>
                      </c:pt>
                      <c:pt idx="5371">
                        <c:v>200.14259999999999</c:v>
                      </c:pt>
                      <c:pt idx="5372">
                        <c:v>200.13929999999999</c:v>
                      </c:pt>
                      <c:pt idx="5373">
                        <c:v>200.13200000000001</c:v>
                      </c:pt>
                      <c:pt idx="5374">
                        <c:v>200.1292</c:v>
                      </c:pt>
                      <c:pt idx="5375">
                        <c:v>200.124</c:v>
                      </c:pt>
                      <c:pt idx="5376">
                        <c:v>200.1157</c:v>
                      </c:pt>
                      <c:pt idx="5377">
                        <c:v>200.1129</c:v>
                      </c:pt>
                      <c:pt idx="5378">
                        <c:v>200.10740000000001</c:v>
                      </c:pt>
                      <c:pt idx="5379">
                        <c:v>200.102</c:v>
                      </c:pt>
                      <c:pt idx="5380">
                        <c:v>200.09639999999999</c:v>
                      </c:pt>
                      <c:pt idx="5381">
                        <c:v>200.0917</c:v>
                      </c:pt>
                      <c:pt idx="5382">
                        <c:v>200.08699999999999</c:v>
                      </c:pt>
                      <c:pt idx="5383">
                        <c:v>200.08240000000001</c:v>
                      </c:pt>
                      <c:pt idx="5384">
                        <c:v>200.0744</c:v>
                      </c:pt>
                      <c:pt idx="5385">
                        <c:v>200.07130000000001</c:v>
                      </c:pt>
                      <c:pt idx="5386">
                        <c:v>200.06700000000001</c:v>
                      </c:pt>
                      <c:pt idx="5387">
                        <c:v>200.0608</c:v>
                      </c:pt>
                      <c:pt idx="5388">
                        <c:v>200.05600000000001</c:v>
                      </c:pt>
                      <c:pt idx="5389">
                        <c:v>200.05009999999999</c:v>
                      </c:pt>
                      <c:pt idx="5390">
                        <c:v>200.04679999999999</c:v>
                      </c:pt>
                      <c:pt idx="5391">
                        <c:v>200.03880000000001</c:v>
                      </c:pt>
                      <c:pt idx="5392">
                        <c:v>200.03469999999999</c:v>
                      </c:pt>
                      <c:pt idx="5393">
                        <c:v>200.0307</c:v>
                      </c:pt>
                      <c:pt idx="5394">
                        <c:v>200.02440000000001</c:v>
                      </c:pt>
                      <c:pt idx="5395">
                        <c:v>200.0187</c:v>
                      </c:pt>
                      <c:pt idx="5396">
                        <c:v>200.0153</c:v>
                      </c:pt>
                      <c:pt idx="5397">
                        <c:v>200.01079999999999</c:v>
                      </c:pt>
                      <c:pt idx="5398">
                        <c:v>200.00460000000001</c:v>
                      </c:pt>
                      <c:pt idx="5399">
                        <c:v>199.99979999999999</c:v>
                      </c:pt>
                      <c:pt idx="5400">
                        <c:v>199.99430000000001</c:v>
                      </c:pt>
                      <c:pt idx="5401">
                        <c:v>199.99039999999999</c:v>
                      </c:pt>
                      <c:pt idx="5402">
                        <c:v>199.98330000000001</c:v>
                      </c:pt>
                      <c:pt idx="5403">
                        <c:v>199.9776</c:v>
                      </c:pt>
                      <c:pt idx="5404">
                        <c:v>199.9718</c:v>
                      </c:pt>
                      <c:pt idx="5405">
                        <c:v>199.9683</c:v>
                      </c:pt>
                      <c:pt idx="5406">
                        <c:v>199.9632</c:v>
                      </c:pt>
                      <c:pt idx="5407">
                        <c:v>199.95910000000001</c:v>
                      </c:pt>
                      <c:pt idx="5408">
                        <c:v>199.95320000000001</c:v>
                      </c:pt>
                      <c:pt idx="5409">
                        <c:v>199.9477</c:v>
                      </c:pt>
                      <c:pt idx="5410">
                        <c:v>199.94370000000001</c:v>
                      </c:pt>
                      <c:pt idx="5411">
                        <c:v>200.50829999999999</c:v>
                      </c:pt>
                      <c:pt idx="5412">
                        <c:v>201.2756</c:v>
                      </c:pt>
                      <c:pt idx="5413">
                        <c:v>201.26910000000001</c:v>
                      </c:pt>
                      <c:pt idx="5414">
                        <c:v>201.2645</c:v>
                      </c:pt>
                      <c:pt idx="5415">
                        <c:v>201.26060000000001</c:v>
                      </c:pt>
                      <c:pt idx="5416">
                        <c:v>201.256</c:v>
                      </c:pt>
                      <c:pt idx="5417">
                        <c:v>201.25020000000001</c:v>
                      </c:pt>
                      <c:pt idx="5418">
                        <c:v>201.24469999999999</c:v>
                      </c:pt>
                      <c:pt idx="5419">
                        <c:v>201.2407</c:v>
                      </c:pt>
                      <c:pt idx="5420">
                        <c:v>201.23480000000001</c:v>
                      </c:pt>
                      <c:pt idx="5421">
                        <c:v>201.2294</c:v>
                      </c:pt>
                      <c:pt idx="5422">
                        <c:v>201.2236</c:v>
                      </c:pt>
                      <c:pt idx="5423">
                        <c:v>201.2201</c:v>
                      </c:pt>
                      <c:pt idx="5424">
                        <c:v>201.2148</c:v>
                      </c:pt>
                      <c:pt idx="5425">
                        <c:v>201.21019999999999</c:v>
                      </c:pt>
                      <c:pt idx="5426">
                        <c:v>201.20410000000001</c:v>
                      </c:pt>
                      <c:pt idx="5427">
                        <c:v>201.1995</c:v>
                      </c:pt>
                      <c:pt idx="5428">
                        <c:v>201.19489999999999</c:v>
                      </c:pt>
                      <c:pt idx="5429">
                        <c:v>201.1874</c:v>
                      </c:pt>
                      <c:pt idx="5430">
                        <c:v>201.1833</c:v>
                      </c:pt>
                      <c:pt idx="5431">
                        <c:v>201.17769999999999</c:v>
                      </c:pt>
                      <c:pt idx="5432">
                        <c:v>201.17429999999999</c:v>
                      </c:pt>
                      <c:pt idx="5433">
                        <c:v>201.16720000000001</c:v>
                      </c:pt>
                      <c:pt idx="5434">
                        <c:v>201.16120000000001</c:v>
                      </c:pt>
                      <c:pt idx="5435">
                        <c:v>201.1568</c:v>
                      </c:pt>
                      <c:pt idx="5436">
                        <c:v>201.1515</c:v>
                      </c:pt>
                      <c:pt idx="5437">
                        <c:v>201.14609999999999</c:v>
                      </c:pt>
                      <c:pt idx="5438">
                        <c:v>201.14109999999999</c:v>
                      </c:pt>
                      <c:pt idx="5439">
                        <c:v>201.1361</c:v>
                      </c:pt>
                      <c:pt idx="5440">
                        <c:v>201.131</c:v>
                      </c:pt>
                      <c:pt idx="5441">
                        <c:v>201.12549999999999</c:v>
                      </c:pt>
                      <c:pt idx="5442">
                        <c:v>201.12049999999999</c:v>
                      </c:pt>
                      <c:pt idx="5443">
                        <c:v>201.11519999999999</c:v>
                      </c:pt>
                      <c:pt idx="5444">
                        <c:v>201.10980000000001</c:v>
                      </c:pt>
                      <c:pt idx="5445">
                        <c:v>201.10570000000001</c:v>
                      </c:pt>
                      <c:pt idx="5446">
                        <c:v>201.1</c:v>
                      </c:pt>
                      <c:pt idx="5447">
                        <c:v>201.0958</c:v>
                      </c:pt>
                      <c:pt idx="5448">
                        <c:v>201.089</c:v>
                      </c:pt>
                      <c:pt idx="5449">
                        <c:v>201.0865</c:v>
                      </c:pt>
                      <c:pt idx="5450">
                        <c:v>201.07900000000001</c:v>
                      </c:pt>
                      <c:pt idx="5451">
                        <c:v>201.07490000000001</c:v>
                      </c:pt>
                      <c:pt idx="5452">
                        <c:v>201.0703</c:v>
                      </c:pt>
                      <c:pt idx="5453">
                        <c:v>201.06530000000001</c:v>
                      </c:pt>
                      <c:pt idx="5454">
                        <c:v>201.05760000000001</c:v>
                      </c:pt>
                      <c:pt idx="5455">
                        <c:v>201.05250000000001</c:v>
                      </c:pt>
                      <c:pt idx="5456">
                        <c:v>201.0487</c:v>
                      </c:pt>
                      <c:pt idx="5457">
                        <c:v>201.04300000000001</c:v>
                      </c:pt>
                      <c:pt idx="5458">
                        <c:v>201.03739999999999</c:v>
                      </c:pt>
                      <c:pt idx="5459">
                        <c:v>201.03370000000001</c:v>
                      </c:pt>
                      <c:pt idx="5460">
                        <c:v>201.0282</c:v>
                      </c:pt>
                      <c:pt idx="5461">
                        <c:v>201.0239</c:v>
                      </c:pt>
                      <c:pt idx="5462">
                        <c:v>201.0181</c:v>
                      </c:pt>
                      <c:pt idx="5463">
                        <c:v>201.01240000000001</c:v>
                      </c:pt>
                      <c:pt idx="5464">
                        <c:v>201.0076</c:v>
                      </c:pt>
                      <c:pt idx="5465">
                        <c:v>201.0016</c:v>
                      </c:pt>
                      <c:pt idx="5466">
                        <c:v>200.99700000000001</c:v>
                      </c:pt>
                      <c:pt idx="5467">
                        <c:v>200.99299999999999</c:v>
                      </c:pt>
                      <c:pt idx="5468">
                        <c:v>200.989</c:v>
                      </c:pt>
                      <c:pt idx="5469">
                        <c:v>200.98330000000001</c:v>
                      </c:pt>
                      <c:pt idx="5470">
                        <c:v>200.97640000000001</c:v>
                      </c:pt>
                      <c:pt idx="5471">
                        <c:v>200.97319999999999</c:v>
                      </c:pt>
                      <c:pt idx="5472">
                        <c:v>200.96709999999999</c:v>
                      </c:pt>
                      <c:pt idx="5473">
                        <c:v>200.96119999999999</c:v>
                      </c:pt>
                      <c:pt idx="5474">
                        <c:v>200.95509999999999</c:v>
                      </c:pt>
                      <c:pt idx="5475">
                        <c:v>200.9511</c:v>
                      </c:pt>
                      <c:pt idx="5476">
                        <c:v>200.94560000000001</c:v>
                      </c:pt>
                      <c:pt idx="5477">
                        <c:v>200.94030000000001</c:v>
                      </c:pt>
                      <c:pt idx="5478">
                        <c:v>200.93629999999999</c:v>
                      </c:pt>
                      <c:pt idx="5479">
                        <c:v>200.93</c:v>
                      </c:pt>
                      <c:pt idx="5480">
                        <c:v>200.9246</c:v>
                      </c:pt>
                      <c:pt idx="5481">
                        <c:v>200.9204</c:v>
                      </c:pt>
                      <c:pt idx="5482">
                        <c:v>200.9144</c:v>
                      </c:pt>
                      <c:pt idx="5483">
                        <c:v>200.90960000000001</c:v>
                      </c:pt>
                      <c:pt idx="5484">
                        <c:v>200.90610000000001</c:v>
                      </c:pt>
                      <c:pt idx="5485">
                        <c:v>200.89930000000001</c:v>
                      </c:pt>
                      <c:pt idx="5486">
                        <c:v>200.89420000000001</c:v>
                      </c:pt>
                      <c:pt idx="5487">
                        <c:v>200.88900000000001</c:v>
                      </c:pt>
                      <c:pt idx="5488">
                        <c:v>200.88290000000001</c:v>
                      </c:pt>
                      <c:pt idx="5489">
                        <c:v>200.87899999999999</c:v>
                      </c:pt>
                      <c:pt idx="5490">
                        <c:v>200.87360000000001</c:v>
                      </c:pt>
                      <c:pt idx="5491">
                        <c:v>200.86940000000001</c:v>
                      </c:pt>
                      <c:pt idx="5492">
                        <c:v>200.8647</c:v>
                      </c:pt>
                      <c:pt idx="5493">
                        <c:v>200.85830000000001</c:v>
                      </c:pt>
                      <c:pt idx="5494">
                        <c:v>200.85339999999999</c:v>
                      </c:pt>
                      <c:pt idx="5495">
                        <c:v>200.84899999999999</c:v>
                      </c:pt>
                      <c:pt idx="5496">
                        <c:v>200.8434</c:v>
                      </c:pt>
                      <c:pt idx="5497">
                        <c:v>200.83869999999999</c:v>
                      </c:pt>
                      <c:pt idx="5498">
                        <c:v>200.834</c:v>
                      </c:pt>
                      <c:pt idx="5499">
                        <c:v>200.82939999999999</c:v>
                      </c:pt>
                      <c:pt idx="5500">
                        <c:v>200.82560000000001</c:v>
                      </c:pt>
                      <c:pt idx="5501">
                        <c:v>200.8203</c:v>
                      </c:pt>
                      <c:pt idx="5502">
                        <c:v>200.8135</c:v>
                      </c:pt>
                      <c:pt idx="5503">
                        <c:v>200.80850000000001</c:v>
                      </c:pt>
                      <c:pt idx="5504">
                        <c:v>200.80260000000001</c:v>
                      </c:pt>
                      <c:pt idx="5505">
                        <c:v>200.7988</c:v>
                      </c:pt>
                      <c:pt idx="5506">
                        <c:v>200.79320000000001</c:v>
                      </c:pt>
                      <c:pt idx="5507">
                        <c:v>200.78870000000001</c:v>
                      </c:pt>
                      <c:pt idx="5508">
                        <c:v>200.78210000000001</c:v>
                      </c:pt>
                      <c:pt idx="5509">
                        <c:v>200.7766</c:v>
                      </c:pt>
                      <c:pt idx="5510">
                        <c:v>200.7714</c:v>
                      </c:pt>
                      <c:pt idx="5511">
                        <c:v>200.76689999999999</c:v>
                      </c:pt>
                      <c:pt idx="5512">
                        <c:v>200.76230000000001</c:v>
                      </c:pt>
                      <c:pt idx="5513">
                        <c:v>200.75710000000001</c:v>
                      </c:pt>
                      <c:pt idx="5514">
                        <c:v>200.75319999999999</c:v>
                      </c:pt>
                      <c:pt idx="5515">
                        <c:v>200.7466</c:v>
                      </c:pt>
                      <c:pt idx="5516">
                        <c:v>200.74039999999999</c:v>
                      </c:pt>
                      <c:pt idx="5517">
                        <c:v>200.73660000000001</c:v>
                      </c:pt>
                      <c:pt idx="5518">
                        <c:v>200.73150000000001</c:v>
                      </c:pt>
                      <c:pt idx="5519">
                        <c:v>200.7253</c:v>
                      </c:pt>
                      <c:pt idx="5520">
                        <c:v>200.71979999999999</c:v>
                      </c:pt>
                      <c:pt idx="5521">
                        <c:v>200.71520000000001</c:v>
                      </c:pt>
                      <c:pt idx="5522">
                        <c:v>200.71090000000001</c:v>
                      </c:pt>
                      <c:pt idx="5523">
                        <c:v>200.70529999999999</c:v>
                      </c:pt>
                      <c:pt idx="5524">
                        <c:v>200.70060000000001</c:v>
                      </c:pt>
                      <c:pt idx="5525">
                        <c:v>200.69470000000001</c:v>
                      </c:pt>
                      <c:pt idx="5526">
                        <c:v>200.69110000000001</c:v>
                      </c:pt>
                      <c:pt idx="5527">
                        <c:v>200.68680000000001</c:v>
                      </c:pt>
                      <c:pt idx="5528">
                        <c:v>200.68119999999999</c:v>
                      </c:pt>
                      <c:pt idx="5529">
                        <c:v>200.67599999999999</c:v>
                      </c:pt>
                      <c:pt idx="5530">
                        <c:v>200.6694</c:v>
                      </c:pt>
                      <c:pt idx="5531">
                        <c:v>200.66489999999999</c:v>
                      </c:pt>
                      <c:pt idx="5532">
                        <c:v>200.6591</c:v>
                      </c:pt>
                      <c:pt idx="5533">
                        <c:v>200.655</c:v>
                      </c:pt>
                      <c:pt idx="5534">
                        <c:v>200.6498</c:v>
                      </c:pt>
                      <c:pt idx="5535">
                        <c:v>200.64449999999999</c:v>
                      </c:pt>
                      <c:pt idx="5536">
                        <c:v>200.6403</c:v>
                      </c:pt>
                      <c:pt idx="5537">
                        <c:v>200.63470000000001</c:v>
                      </c:pt>
                      <c:pt idx="5538">
                        <c:v>200.6301</c:v>
                      </c:pt>
                      <c:pt idx="5539">
                        <c:v>200.62430000000001</c:v>
                      </c:pt>
                      <c:pt idx="5540">
                        <c:v>200.62010000000001</c:v>
                      </c:pt>
                      <c:pt idx="5541">
                        <c:v>200.61449999999999</c:v>
                      </c:pt>
                      <c:pt idx="5542">
                        <c:v>200.6097</c:v>
                      </c:pt>
                      <c:pt idx="5543">
                        <c:v>200.60409999999999</c:v>
                      </c:pt>
                      <c:pt idx="5544">
                        <c:v>200.5993</c:v>
                      </c:pt>
                      <c:pt idx="5545">
                        <c:v>200.5943</c:v>
                      </c:pt>
                      <c:pt idx="5546">
                        <c:v>200.5881</c:v>
                      </c:pt>
                      <c:pt idx="5547">
                        <c:v>200.5831</c:v>
                      </c:pt>
                      <c:pt idx="5548">
                        <c:v>200.5797</c:v>
                      </c:pt>
                      <c:pt idx="5549">
                        <c:v>200.5728</c:v>
                      </c:pt>
                      <c:pt idx="5550">
                        <c:v>200.56780000000001</c:v>
                      </c:pt>
                      <c:pt idx="5551">
                        <c:v>200.56190000000001</c:v>
                      </c:pt>
                      <c:pt idx="5552">
                        <c:v>200.5565</c:v>
                      </c:pt>
                      <c:pt idx="5553">
                        <c:v>200.55189999999999</c:v>
                      </c:pt>
                      <c:pt idx="5554">
                        <c:v>200.54689999999999</c:v>
                      </c:pt>
                      <c:pt idx="5555">
                        <c:v>200.5427</c:v>
                      </c:pt>
                      <c:pt idx="5556">
                        <c:v>200.5367</c:v>
                      </c:pt>
                      <c:pt idx="5557">
                        <c:v>200.53110000000001</c:v>
                      </c:pt>
                      <c:pt idx="5558">
                        <c:v>200.52529999999999</c:v>
                      </c:pt>
                      <c:pt idx="5559">
                        <c:v>200.52209999999999</c:v>
                      </c:pt>
                      <c:pt idx="5560">
                        <c:v>200.51669999999999</c:v>
                      </c:pt>
                      <c:pt idx="5561">
                        <c:v>200.5112</c:v>
                      </c:pt>
                      <c:pt idx="5562">
                        <c:v>200.506</c:v>
                      </c:pt>
                      <c:pt idx="5563">
                        <c:v>200.50059999999999</c:v>
                      </c:pt>
                      <c:pt idx="5564">
                        <c:v>200.49539999999999</c:v>
                      </c:pt>
                      <c:pt idx="5565">
                        <c:v>200.49260000000001</c:v>
                      </c:pt>
                      <c:pt idx="5566">
                        <c:v>200.48500000000001</c:v>
                      </c:pt>
                      <c:pt idx="5567">
                        <c:v>200.48099999999999</c:v>
                      </c:pt>
                      <c:pt idx="5568">
                        <c:v>200.4753</c:v>
                      </c:pt>
                      <c:pt idx="5569">
                        <c:v>200.46950000000001</c:v>
                      </c:pt>
                      <c:pt idx="5570">
                        <c:v>200.46520000000001</c:v>
                      </c:pt>
                      <c:pt idx="5571">
                        <c:v>200.45830000000001</c:v>
                      </c:pt>
                      <c:pt idx="5572">
                        <c:v>200.4538</c:v>
                      </c:pt>
                      <c:pt idx="5573">
                        <c:v>200.4486</c:v>
                      </c:pt>
                      <c:pt idx="5574">
                        <c:v>200.44210000000001</c:v>
                      </c:pt>
                      <c:pt idx="5575">
                        <c:v>200.43809999999999</c:v>
                      </c:pt>
                      <c:pt idx="5576">
                        <c:v>200.43369999999999</c:v>
                      </c:pt>
                      <c:pt idx="5577">
                        <c:v>200.42930000000001</c:v>
                      </c:pt>
                      <c:pt idx="5578">
                        <c:v>200.42359999999999</c:v>
                      </c:pt>
                      <c:pt idx="5579">
                        <c:v>200.41829999999999</c:v>
                      </c:pt>
                      <c:pt idx="5580">
                        <c:v>200.41319999999999</c:v>
                      </c:pt>
                      <c:pt idx="5581">
                        <c:v>200.40819999999999</c:v>
                      </c:pt>
                      <c:pt idx="5582">
                        <c:v>200.40309999999999</c:v>
                      </c:pt>
                      <c:pt idx="5583">
                        <c:v>200.3973</c:v>
                      </c:pt>
                      <c:pt idx="5584">
                        <c:v>200.3931</c:v>
                      </c:pt>
                      <c:pt idx="5585">
                        <c:v>200.38849999999999</c:v>
                      </c:pt>
                      <c:pt idx="5586">
                        <c:v>200.3827</c:v>
                      </c:pt>
                      <c:pt idx="5587">
                        <c:v>200.37719999999999</c:v>
                      </c:pt>
                      <c:pt idx="5588">
                        <c:v>200.37100000000001</c:v>
                      </c:pt>
                      <c:pt idx="5589">
                        <c:v>200.36580000000001</c:v>
                      </c:pt>
                      <c:pt idx="5590">
                        <c:v>200.3612</c:v>
                      </c:pt>
                      <c:pt idx="5591">
                        <c:v>200.3562</c:v>
                      </c:pt>
                      <c:pt idx="5592">
                        <c:v>200.35239999999999</c:v>
                      </c:pt>
                      <c:pt idx="5593">
                        <c:v>200.3476</c:v>
                      </c:pt>
                      <c:pt idx="5594">
                        <c:v>200.34309999999999</c:v>
                      </c:pt>
                      <c:pt idx="5595">
                        <c:v>200.33699999999999</c:v>
                      </c:pt>
                      <c:pt idx="5596">
                        <c:v>200.33029999999999</c:v>
                      </c:pt>
                      <c:pt idx="5597">
                        <c:v>200.3261</c:v>
                      </c:pt>
                      <c:pt idx="5598">
                        <c:v>200.3219</c:v>
                      </c:pt>
                      <c:pt idx="5599">
                        <c:v>200.31540000000001</c:v>
                      </c:pt>
                      <c:pt idx="5600">
                        <c:v>200.31039999999999</c:v>
                      </c:pt>
                      <c:pt idx="5601">
                        <c:v>200.30439999999999</c:v>
                      </c:pt>
                      <c:pt idx="5602">
                        <c:v>200.29920000000001</c:v>
                      </c:pt>
                      <c:pt idx="5603">
                        <c:v>200.29480000000001</c:v>
                      </c:pt>
                      <c:pt idx="5604">
                        <c:v>200.29079999999999</c:v>
                      </c:pt>
                      <c:pt idx="5605">
                        <c:v>200.28489999999999</c:v>
                      </c:pt>
                      <c:pt idx="5606">
                        <c:v>200.28020000000001</c:v>
                      </c:pt>
                      <c:pt idx="5607">
                        <c:v>200.27500000000001</c:v>
                      </c:pt>
                      <c:pt idx="5608">
                        <c:v>200.2714</c:v>
                      </c:pt>
                      <c:pt idx="5609">
                        <c:v>200.2663</c:v>
                      </c:pt>
                      <c:pt idx="5610">
                        <c:v>200.26079999999999</c:v>
                      </c:pt>
                      <c:pt idx="5611">
                        <c:v>200.25470000000001</c:v>
                      </c:pt>
                      <c:pt idx="5612">
                        <c:v>200.2499</c:v>
                      </c:pt>
                      <c:pt idx="5613">
                        <c:v>200.24520000000001</c:v>
                      </c:pt>
                      <c:pt idx="5614">
                        <c:v>200.23990000000001</c:v>
                      </c:pt>
                      <c:pt idx="5615">
                        <c:v>200.23500000000001</c:v>
                      </c:pt>
                      <c:pt idx="5616">
                        <c:v>200.22970000000001</c:v>
                      </c:pt>
                      <c:pt idx="5617">
                        <c:v>200.2243</c:v>
                      </c:pt>
                      <c:pt idx="5618">
                        <c:v>200.2184</c:v>
                      </c:pt>
                      <c:pt idx="5619">
                        <c:v>200.21440000000001</c:v>
                      </c:pt>
                      <c:pt idx="5620">
                        <c:v>200.20920000000001</c:v>
                      </c:pt>
                      <c:pt idx="5621">
                        <c:v>200.2037</c:v>
                      </c:pt>
                      <c:pt idx="5622">
                        <c:v>200.19839999999999</c:v>
                      </c:pt>
                      <c:pt idx="5623">
                        <c:v>200.1927</c:v>
                      </c:pt>
                      <c:pt idx="5624">
                        <c:v>200.1883</c:v>
                      </c:pt>
                      <c:pt idx="5625">
                        <c:v>200.18450000000001</c:v>
                      </c:pt>
                      <c:pt idx="5626">
                        <c:v>200.17920000000001</c:v>
                      </c:pt>
                      <c:pt idx="5627">
                        <c:v>200.17400000000001</c:v>
                      </c:pt>
                      <c:pt idx="5628">
                        <c:v>200.16970000000001</c:v>
                      </c:pt>
                      <c:pt idx="5629">
                        <c:v>200.16419999999999</c:v>
                      </c:pt>
                      <c:pt idx="5630">
                        <c:v>200.15880000000001</c:v>
                      </c:pt>
                      <c:pt idx="5631">
                        <c:v>200.15450000000001</c:v>
                      </c:pt>
                      <c:pt idx="5632">
                        <c:v>200.14949999999999</c:v>
                      </c:pt>
                      <c:pt idx="5633">
                        <c:v>200.14340000000001</c:v>
                      </c:pt>
                      <c:pt idx="5634">
                        <c:v>200.13800000000001</c:v>
                      </c:pt>
                      <c:pt idx="5635">
                        <c:v>200.13319999999999</c:v>
                      </c:pt>
                      <c:pt idx="5636">
                        <c:v>200.12809999999999</c:v>
                      </c:pt>
                      <c:pt idx="5637">
                        <c:v>200.12440000000001</c:v>
                      </c:pt>
                      <c:pt idx="5638">
                        <c:v>200.11850000000001</c:v>
                      </c:pt>
                      <c:pt idx="5639">
                        <c:v>200.1148</c:v>
                      </c:pt>
                      <c:pt idx="5640">
                        <c:v>200.11019999999999</c:v>
                      </c:pt>
                      <c:pt idx="5641">
                        <c:v>200.10499999999999</c:v>
                      </c:pt>
                      <c:pt idx="5642">
                        <c:v>200.0985</c:v>
                      </c:pt>
                      <c:pt idx="5643">
                        <c:v>200.0925</c:v>
                      </c:pt>
                      <c:pt idx="5644">
                        <c:v>200.08670000000001</c:v>
                      </c:pt>
                      <c:pt idx="5645">
                        <c:v>200.083</c:v>
                      </c:pt>
                      <c:pt idx="5646">
                        <c:v>200.07689999999999</c:v>
                      </c:pt>
                      <c:pt idx="5647">
                        <c:v>200.07249999999999</c:v>
                      </c:pt>
                      <c:pt idx="5648">
                        <c:v>200.06630000000001</c:v>
                      </c:pt>
                      <c:pt idx="5649">
                        <c:v>200.06110000000001</c:v>
                      </c:pt>
                      <c:pt idx="5650">
                        <c:v>200.05770000000001</c:v>
                      </c:pt>
                      <c:pt idx="5651">
                        <c:v>200.05080000000001</c:v>
                      </c:pt>
                      <c:pt idx="5652">
                        <c:v>200.04650000000001</c:v>
                      </c:pt>
                      <c:pt idx="5653">
                        <c:v>200.04140000000001</c:v>
                      </c:pt>
                      <c:pt idx="5654">
                        <c:v>200.0368</c:v>
                      </c:pt>
                      <c:pt idx="5655">
                        <c:v>200.03120000000001</c:v>
                      </c:pt>
                      <c:pt idx="5656">
                        <c:v>200.0274</c:v>
                      </c:pt>
                      <c:pt idx="5657">
                        <c:v>200.02090000000001</c:v>
                      </c:pt>
                      <c:pt idx="5658">
                        <c:v>200.0172</c:v>
                      </c:pt>
                      <c:pt idx="5659">
                        <c:v>200.01050000000001</c:v>
                      </c:pt>
                      <c:pt idx="5660">
                        <c:v>200.00720000000001</c:v>
                      </c:pt>
                      <c:pt idx="5661">
                        <c:v>200.00200000000001</c:v>
                      </c:pt>
                      <c:pt idx="5662">
                        <c:v>199.99510000000001</c:v>
                      </c:pt>
                      <c:pt idx="5663">
                        <c:v>199.9898</c:v>
                      </c:pt>
                      <c:pt idx="5664">
                        <c:v>199.9853</c:v>
                      </c:pt>
                      <c:pt idx="5665">
                        <c:v>199.98050000000001</c:v>
                      </c:pt>
                      <c:pt idx="5666">
                        <c:v>199.9744</c:v>
                      </c:pt>
                      <c:pt idx="5667">
                        <c:v>199.96979999999999</c:v>
                      </c:pt>
                      <c:pt idx="5668">
                        <c:v>199.96369999999999</c:v>
                      </c:pt>
                      <c:pt idx="5669">
                        <c:v>199.95959999999999</c:v>
                      </c:pt>
                      <c:pt idx="5670">
                        <c:v>199.95429999999999</c:v>
                      </c:pt>
                      <c:pt idx="5671">
                        <c:v>201.3785</c:v>
                      </c:pt>
                      <c:pt idx="5672">
                        <c:v>201.37540000000001</c:v>
                      </c:pt>
                      <c:pt idx="5673">
                        <c:v>201.36840000000001</c:v>
                      </c:pt>
                      <c:pt idx="5674">
                        <c:v>201.36359999999999</c:v>
                      </c:pt>
                      <c:pt idx="5675">
                        <c:v>201.35980000000001</c:v>
                      </c:pt>
                      <c:pt idx="5676">
                        <c:v>201.35470000000001</c:v>
                      </c:pt>
                      <c:pt idx="5677">
                        <c:v>201.3493</c:v>
                      </c:pt>
                      <c:pt idx="5678">
                        <c:v>201.34440000000001</c:v>
                      </c:pt>
                      <c:pt idx="5679">
                        <c:v>201.34030000000001</c:v>
                      </c:pt>
                      <c:pt idx="5680">
                        <c:v>201.33340000000001</c:v>
                      </c:pt>
                      <c:pt idx="5681">
                        <c:v>201.3287</c:v>
                      </c:pt>
                      <c:pt idx="5682">
                        <c:v>201.32259999999999</c:v>
                      </c:pt>
                      <c:pt idx="5683">
                        <c:v>201.31890000000001</c:v>
                      </c:pt>
                      <c:pt idx="5684">
                        <c:v>201.3133</c:v>
                      </c:pt>
                      <c:pt idx="5685">
                        <c:v>201.3081</c:v>
                      </c:pt>
                      <c:pt idx="5686">
                        <c:v>201.303</c:v>
                      </c:pt>
                      <c:pt idx="5687">
                        <c:v>201.2972</c:v>
                      </c:pt>
                      <c:pt idx="5688">
                        <c:v>201.29320000000001</c:v>
                      </c:pt>
                      <c:pt idx="5689">
                        <c:v>201.28809999999999</c:v>
                      </c:pt>
                      <c:pt idx="5690">
                        <c:v>201.2842</c:v>
                      </c:pt>
                      <c:pt idx="5691">
                        <c:v>201.2774</c:v>
                      </c:pt>
                      <c:pt idx="5692">
                        <c:v>201.27090000000001</c:v>
                      </c:pt>
                      <c:pt idx="5693">
                        <c:v>201.26730000000001</c:v>
                      </c:pt>
                      <c:pt idx="5694">
                        <c:v>201.26310000000001</c:v>
                      </c:pt>
                      <c:pt idx="5695">
                        <c:v>201.2561</c:v>
                      </c:pt>
                      <c:pt idx="5696">
                        <c:v>201.25290000000001</c:v>
                      </c:pt>
                      <c:pt idx="5697">
                        <c:v>201.24690000000001</c:v>
                      </c:pt>
                      <c:pt idx="5698">
                        <c:v>201.24170000000001</c:v>
                      </c:pt>
                      <c:pt idx="5699">
                        <c:v>201.23769999999999</c:v>
                      </c:pt>
                      <c:pt idx="5700">
                        <c:v>201.232</c:v>
                      </c:pt>
                      <c:pt idx="5701">
                        <c:v>201.22720000000001</c:v>
                      </c:pt>
                      <c:pt idx="5702">
                        <c:v>201.2226</c:v>
                      </c:pt>
                      <c:pt idx="5703">
                        <c:v>201.21729999999999</c:v>
                      </c:pt>
                      <c:pt idx="5704">
                        <c:v>201.2116</c:v>
                      </c:pt>
                      <c:pt idx="5705">
                        <c:v>201.20689999999999</c:v>
                      </c:pt>
                      <c:pt idx="5706">
                        <c:v>201.2003</c:v>
                      </c:pt>
                      <c:pt idx="5707">
                        <c:v>201.1962</c:v>
                      </c:pt>
                      <c:pt idx="5708">
                        <c:v>201.19030000000001</c:v>
                      </c:pt>
                      <c:pt idx="5709">
                        <c:v>201.184</c:v>
                      </c:pt>
                      <c:pt idx="5710">
                        <c:v>201.1799</c:v>
                      </c:pt>
                      <c:pt idx="5711">
                        <c:v>201.1763</c:v>
                      </c:pt>
                      <c:pt idx="5712">
                        <c:v>201.17</c:v>
                      </c:pt>
                      <c:pt idx="5713">
                        <c:v>201.1653</c:v>
                      </c:pt>
                      <c:pt idx="5714">
                        <c:v>201.15860000000001</c:v>
                      </c:pt>
                      <c:pt idx="5715">
                        <c:v>201.1542</c:v>
                      </c:pt>
                      <c:pt idx="5716">
                        <c:v>201.14840000000001</c:v>
                      </c:pt>
                      <c:pt idx="5717">
                        <c:v>201.14330000000001</c:v>
                      </c:pt>
                      <c:pt idx="5718">
                        <c:v>201.1388</c:v>
                      </c:pt>
                      <c:pt idx="5719">
                        <c:v>201.13460000000001</c:v>
                      </c:pt>
                      <c:pt idx="5720">
                        <c:v>201.12880000000001</c:v>
                      </c:pt>
                      <c:pt idx="5721">
                        <c:v>201.12459999999999</c:v>
                      </c:pt>
                      <c:pt idx="5722">
                        <c:v>201.11959999999999</c:v>
                      </c:pt>
                      <c:pt idx="5723">
                        <c:v>201.11500000000001</c:v>
                      </c:pt>
                      <c:pt idx="5724">
                        <c:v>201.10939999999999</c:v>
                      </c:pt>
                      <c:pt idx="5725">
                        <c:v>201.10560000000001</c:v>
                      </c:pt>
                      <c:pt idx="5726">
                        <c:v>201.10069999999999</c:v>
                      </c:pt>
                      <c:pt idx="5727">
                        <c:v>201.095</c:v>
                      </c:pt>
                      <c:pt idx="5728">
                        <c:v>201.08840000000001</c:v>
                      </c:pt>
                      <c:pt idx="5729">
                        <c:v>201.08609999999999</c:v>
                      </c:pt>
                      <c:pt idx="5730">
                        <c:v>201.07919999999999</c:v>
                      </c:pt>
                      <c:pt idx="5731">
                        <c:v>201.07409999999999</c:v>
                      </c:pt>
                      <c:pt idx="5732">
                        <c:v>201.06880000000001</c:v>
                      </c:pt>
                      <c:pt idx="5733">
                        <c:v>201.06290000000001</c:v>
                      </c:pt>
                      <c:pt idx="5734">
                        <c:v>201.05670000000001</c:v>
                      </c:pt>
                      <c:pt idx="5735">
                        <c:v>201.05179999999999</c:v>
                      </c:pt>
                      <c:pt idx="5736">
                        <c:v>201.047</c:v>
                      </c:pt>
                      <c:pt idx="5737">
                        <c:v>201.042</c:v>
                      </c:pt>
                      <c:pt idx="5738">
                        <c:v>201.03790000000001</c:v>
                      </c:pt>
                      <c:pt idx="5739">
                        <c:v>201.03139999999999</c:v>
                      </c:pt>
                      <c:pt idx="5740">
                        <c:v>201.02789999999999</c:v>
                      </c:pt>
                      <c:pt idx="5741">
                        <c:v>201.02330000000001</c:v>
                      </c:pt>
                      <c:pt idx="5742">
                        <c:v>201.018</c:v>
                      </c:pt>
                      <c:pt idx="5743">
                        <c:v>201.01349999999999</c:v>
                      </c:pt>
                      <c:pt idx="5744">
                        <c:v>201.00739999999999</c:v>
                      </c:pt>
                      <c:pt idx="5745">
                        <c:v>201.00190000000001</c:v>
                      </c:pt>
                      <c:pt idx="5746">
                        <c:v>200.9965</c:v>
                      </c:pt>
                      <c:pt idx="5747">
                        <c:v>200.99199999999999</c:v>
                      </c:pt>
                      <c:pt idx="5748">
                        <c:v>200.9863</c:v>
                      </c:pt>
                      <c:pt idx="5749">
                        <c:v>200.982</c:v>
                      </c:pt>
                      <c:pt idx="5750">
                        <c:v>200.976</c:v>
                      </c:pt>
                      <c:pt idx="5751">
                        <c:v>200.97049999999999</c:v>
                      </c:pt>
                      <c:pt idx="5752">
                        <c:v>200.9648</c:v>
                      </c:pt>
                      <c:pt idx="5753">
                        <c:v>200.9599</c:v>
                      </c:pt>
                      <c:pt idx="5754">
                        <c:v>200.95689999999999</c:v>
                      </c:pt>
                      <c:pt idx="5755">
                        <c:v>200.95009999999999</c:v>
                      </c:pt>
                      <c:pt idx="5756">
                        <c:v>200.94479999999999</c:v>
                      </c:pt>
                      <c:pt idx="5757">
                        <c:v>200.94049999999999</c:v>
                      </c:pt>
                      <c:pt idx="5758">
                        <c:v>200.93430000000001</c:v>
                      </c:pt>
                      <c:pt idx="5759">
                        <c:v>200.9299</c:v>
                      </c:pt>
                      <c:pt idx="5760">
                        <c:v>200.9255</c:v>
                      </c:pt>
                      <c:pt idx="5761">
                        <c:v>200.92019999999999</c:v>
                      </c:pt>
                      <c:pt idx="5762">
                        <c:v>200.9151</c:v>
                      </c:pt>
                      <c:pt idx="5763">
                        <c:v>200.90940000000001</c:v>
                      </c:pt>
                      <c:pt idx="5764">
                        <c:v>200.9041</c:v>
                      </c:pt>
                      <c:pt idx="5765">
                        <c:v>200.89859999999999</c:v>
                      </c:pt>
                      <c:pt idx="5766">
                        <c:v>200.8954</c:v>
                      </c:pt>
                      <c:pt idx="5767">
                        <c:v>200.8895</c:v>
                      </c:pt>
                      <c:pt idx="5768">
                        <c:v>200.8843</c:v>
                      </c:pt>
                      <c:pt idx="5769">
                        <c:v>200.87880000000001</c:v>
                      </c:pt>
                      <c:pt idx="5770">
                        <c:v>200.8749</c:v>
                      </c:pt>
                      <c:pt idx="5771">
                        <c:v>200.86959999999999</c:v>
                      </c:pt>
                      <c:pt idx="5772">
                        <c:v>200.86529999999999</c:v>
                      </c:pt>
                      <c:pt idx="5773">
                        <c:v>200.8596</c:v>
                      </c:pt>
                      <c:pt idx="5774">
                        <c:v>200.8537</c:v>
                      </c:pt>
                      <c:pt idx="5775">
                        <c:v>200.84950000000001</c:v>
                      </c:pt>
                      <c:pt idx="5776">
                        <c:v>200.84350000000001</c:v>
                      </c:pt>
                      <c:pt idx="5777">
                        <c:v>200.83799999999999</c:v>
                      </c:pt>
                      <c:pt idx="5778">
                        <c:v>200.83430000000001</c:v>
                      </c:pt>
                      <c:pt idx="5779">
                        <c:v>200.82730000000001</c:v>
                      </c:pt>
                      <c:pt idx="5780">
                        <c:v>200.82329999999999</c:v>
                      </c:pt>
                      <c:pt idx="5781">
                        <c:v>200.81899999999999</c:v>
                      </c:pt>
                      <c:pt idx="5782">
                        <c:v>200.8152</c:v>
                      </c:pt>
                      <c:pt idx="5783">
                        <c:v>200.81020000000001</c:v>
                      </c:pt>
                      <c:pt idx="5784">
                        <c:v>200.80459999999999</c:v>
                      </c:pt>
                      <c:pt idx="5785">
                        <c:v>200.79929999999999</c:v>
                      </c:pt>
                      <c:pt idx="5786">
                        <c:v>200.79390000000001</c:v>
                      </c:pt>
                      <c:pt idx="5787">
                        <c:v>200.78890000000001</c:v>
                      </c:pt>
                      <c:pt idx="5788">
                        <c:v>200.7842</c:v>
                      </c:pt>
                      <c:pt idx="5789">
                        <c:v>200.78030000000001</c:v>
                      </c:pt>
                      <c:pt idx="5790">
                        <c:v>200.77619999999999</c:v>
                      </c:pt>
                      <c:pt idx="5791">
                        <c:v>200.76920000000001</c:v>
                      </c:pt>
                      <c:pt idx="5792">
                        <c:v>200.7637</c:v>
                      </c:pt>
                      <c:pt idx="5793">
                        <c:v>200.7586</c:v>
                      </c:pt>
                      <c:pt idx="5794">
                        <c:v>200.75239999999999</c:v>
                      </c:pt>
                      <c:pt idx="5795">
                        <c:v>200.7473</c:v>
                      </c:pt>
                      <c:pt idx="5796">
                        <c:v>200.7422</c:v>
                      </c:pt>
                      <c:pt idx="5797">
                        <c:v>200.73859999999999</c:v>
                      </c:pt>
                      <c:pt idx="5798">
                        <c:v>200.73150000000001</c:v>
                      </c:pt>
                      <c:pt idx="5799">
                        <c:v>200.72790000000001</c:v>
                      </c:pt>
                      <c:pt idx="5800">
                        <c:v>200.72239999999999</c:v>
                      </c:pt>
                      <c:pt idx="5801">
                        <c:v>200.71629999999999</c:v>
                      </c:pt>
                      <c:pt idx="5802">
                        <c:v>200.7124</c:v>
                      </c:pt>
                      <c:pt idx="5803">
                        <c:v>200.7072</c:v>
                      </c:pt>
                      <c:pt idx="5804">
                        <c:v>200.70179999999999</c:v>
                      </c:pt>
                      <c:pt idx="5805">
                        <c:v>200.69630000000001</c:v>
                      </c:pt>
                      <c:pt idx="5806">
                        <c:v>200.6927</c:v>
                      </c:pt>
                      <c:pt idx="5807">
                        <c:v>200.68709999999999</c:v>
                      </c:pt>
                      <c:pt idx="5808">
                        <c:v>200.6815</c:v>
                      </c:pt>
                      <c:pt idx="5809">
                        <c:v>200.67660000000001</c:v>
                      </c:pt>
                      <c:pt idx="5810">
                        <c:v>200.6705</c:v>
                      </c:pt>
                      <c:pt idx="5811">
                        <c:v>200.66540000000001</c:v>
                      </c:pt>
                      <c:pt idx="5812">
                        <c:v>200.6619</c:v>
                      </c:pt>
                      <c:pt idx="5813">
                        <c:v>200.65700000000001</c:v>
                      </c:pt>
                      <c:pt idx="5814">
                        <c:v>200.65119999999999</c:v>
                      </c:pt>
                      <c:pt idx="5815">
                        <c:v>200.64680000000001</c:v>
                      </c:pt>
                      <c:pt idx="5816">
                        <c:v>200.64189999999999</c:v>
                      </c:pt>
                      <c:pt idx="5817">
                        <c:v>200.63560000000001</c:v>
                      </c:pt>
                      <c:pt idx="5818">
                        <c:v>200.63229999999999</c:v>
                      </c:pt>
                      <c:pt idx="5819">
                        <c:v>200.62620000000001</c:v>
                      </c:pt>
                      <c:pt idx="5820">
                        <c:v>200.62180000000001</c:v>
                      </c:pt>
                      <c:pt idx="5821">
                        <c:v>200.61660000000001</c:v>
                      </c:pt>
                      <c:pt idx="5822">
                        <c:v>200.6112</c:v>
                      </c:pt>
                      <c:pt idx="5823">
                        <c:v>200.6054</c:v>
                      </c:pt>
                      <c:pt idx="5824">
                        <c:v>200.60140000000001</c:v>
                      </c:pt>
                      <c:pt idx="5825">
                        <c:v>200.5949</c:v>
                      </c:pt>
                      <c:pt idx="5826">
                        <c:v>200.59100000000001</c:v>
                      </c:pt>
                      <c:pt idx="5827">
                        <c:v>200.5847</c:v>
                      </c:pt>
                      <c:pt idx="5828">
                        <c:v>200.58199999999999</c:v>
                      </c:pt>
                      <c:pt idx="5829">
                        <c:v>200.5746</c:v>
                      </c:pt>
                      <c:pt idx="5830">
                        <c:v>200.5701</c:v>
                      </c:pt>
                      <c:pt idx="5831">
                        <c:v>200.56460000000001</c:v>
                      </c:pt>
                      <c:pt idx="5832">
                        <c:v>200.56020000000001</c:v>
                      </c:pt>
                      <c:pt idx="5833">
                        <c:v>200.55590000000001</c:v>
                      </c:pt>
                      <c:pt idx="5834">
                        <c:v>200.5506</c:v>
                      </c:pt>
                      <c:pt idx="5835">
                        <c:v>200.5427</c:v>
                      </c:pt>
                      <c:pt idx="5836">
                        <c:v>200.5385</c:v>
                      </c:pt>
                      <c:pt idx="5837">
                        <c:v>200.53450000000001</c:v>
                      </c:pt>
                      <c:pt idx="5838">
                        <c:v>200.52940000000001</c:v>
                      </c:pt>
                      <c:pt idx="5839">
                        <c:v>200.5239</c:v>
                      </c:pt>
                      <c:pt idx="5840">
                        <c:v>200.51830000000001</c:v>
                      </c:pt>
                      <c:pt idx="5841">
                        <c:v>200.5154</c:v>
                      </c:pt>
                      <c:pt idx="5842">
                        <c:v>200.5103</c:v>
                      </c:pt>
                      <c:pt idx="5843">
                        <c:v>200.50399999999999</c:v>
                      </c:pt>
                      <c:pt idx="5844">
                        <c:v>200.49940000000001</c:v>
                      </c:pt>
                      <c:pt idx="5845">
                        <c:v>200.4941</c:v>
                      </c:pt>
                      <c:pt idx="5846">
                        <c:v>200.4898</c:v>
                      </c:pt>
                      <c:pt idx="5847">
                        <c:v>200.4854</c:v>
                      </c:pt>
                      <c:pt idx="5848">
                        <c:v>200.4812</c:v>
                      </c:pt>
                      <c:pt idx="5849">
                        <c:v>200.47559999999999</c:v>
                      </c:pt>
                      <c:pt idx="5850">
                        <c:v>200.471</c:v>
                      </c:pt>
                      <c:pt idx="5851">
                        <c:v>200.4648</c:v>
                      </c:pt>
                      <c:pt idx="5852">
                        <c:v>200.4588</c:v>
                      </c:pt>
                      <c:pt idx="5853">
                        <c:v>200.45400000000001</c:v>
                      </c:pt>
                      <c:pt idx="5854">
                        <c:v>200.44839999999999</c:v>
                      </c:pt>
                      <c:pt idx="5855">
                        <c:v>200.4444</c:v>
                      </c:pt>
                      <c:pt idx="5856">
                        <c:v>200.43950000000001</c:v>
                      </c:pt>
                      <c:pt idx="5857">
                        <c:v>200.4357</c:v>
                      </c:pt>
                      <c:pt idx="5858">
                        <c:v>200.42959999999999</c:v>
                      </c:pt>
                      <c:pt idx="5859">
                        <c:v>200.42410000000001</c:v>
                      </c:pt>
                      <c:pt idx="5860">
                        <c:v>200.41909999999999</c:v>
                      </c:pt>
                      <c:pt idx="5861">
                        <c:v>200.41540000000001</c:v>
                      </c:pt>
                      <c:pt idx="5862">
                        <c:v>200.4101</c:v>
                      </c:pt>
                      <c:pt idx="5863">
                        <c:v>200.40430000000001</c:v>
                      </c:pt>
                      <c:pt idx="5864">
                        <c:v>200.4008</c:v>
                      </c:pt>
                      <c:pt idx="5865">
                        <c:v>200.39349999999999</c:v>
                      </c:pt>
                      <c:pt idx="5866">
                        <c:v>200.39</c:v>
                      </c:pt>
                      <c:pt idx="5867">
                        <c:v>200.3844</c:v>
                      </c:pt>
                      <c:pt idx="5868">
                        <c:v>200.37970000000001</c:v>
                      </c:pt>
                      <c:pt idx="5869">
                        <c:v>200.37430000000001</c:v>
                      </c:pt>
                      <c:pt idx="5870">
                        <c:v>200.3683</c:v>
                      </c:pt>
                      <c:pt idx="5871">
                        <c:v>200.36439999999999</c:v>
                      </c:pt>
                      <c:pt idx="5872">
                        <c:v>200.3587</c:v>
                      </c:pt>
                      <c:pt idx="5873">
                        <c:v>200.3552</c:v>
                      </c:pt>
                      <c:pt idx="5874">
                        <c:v>200.34899999999999</c:v>
                      </c:pt>
                      <c:pt idx="5875">
                        <c:v>200.34549999999999</c:v>
                      </c:pt>
                      <c:pt idx="5876">
                        <c:v>200.3381</c:v>
                      </c:pt>
                      <c:pt idx="5877">
                        <c:v>200.3339</c:v>
                      </c:pt>
                      <c:pt idx="5878">
                        <c:v>200.32810000000001</c:v>
                      </c:pt>
                      <c:pt idx="5879">
                        <c:v>200.32429999999999</c:v>
                      </c:pt>
                      <c:pt idx="5880">
                        <c:v>200.3167</c:v>
                      </c:pt>
                      <c:pt idx="5881">
                        <c:v>200.31190000000001</c:v>
                      </c:pt>
                      <c:pt idx="5882">
                        <c:v>200.30930000000001</c:v>
                      </c:pt>
                      <c:pt idx="5883">
                        <c:v>200.3015</c:v>
                      </c:pt>
                      <c:pt idx="5884">
                        <c:v>200.29939999999999</c:v>
                      </c:pt>
                      <c:pt idx="5885">
                        <c:v>200.29519999999999</c:v>
                      </c:pt>
                      <c:pt idx="5886">
                        <c:v>200.2884</c:v>
                      </c:pt>
                      <c:pt idx="5887">
                        <c:v>200.28440000000001</c:v>
                      </c:pt>
                      <c:pt idx="5888">
                        <c:v>200.27760000000001</c:v>
                      </c:pt>
                      <c:pt idx="5889">
                        <c:v>200.27430000000001</c:v>
                      </c:pt>
                      <c:pt idx="5890">
                        <c:v>200.2672</c:v>
                      </c:pt>
                      <c:pt idx="5891">
                        <c:v>200.26310000000001</c:v>
                      </c:pt>
                      <c:pt idx="5892">
                        <c:v>200.25800000000001</c:v>
                      </c:pt>
                      <c:pt idx="5893">
                        <c:v>200.2517</c:v>
                      </c:pt>
                      <c:pt idx="5894">
                        <c:v>200.24690000000001</c:v>
                      </c:pt>
                      <c:pt idx="5895">
                        <c:v>200.24359999999999</c:v>
                      </c:pt>
                      <c:pt idx="5896">
                        <c:v>200.238</c:v>
                      </c:pt>
                      <c:pt idx="5897">
                        <c:v>200.23230000000001</c:v>
                      </c:pt>
                      <c:pt idx="5898">
                        <c:v>200.22790000000001</c:v>
                      </c:pt>
                      <c:pt idx="5899">
                        <c:v>200.22370000000001</c:v>
                      </c:pt>
                      <c:pt idx="5900">
                        <c:v>200.21879999999999</c:v>
                      </c:pt>
                      <c:pt idx="5901">
                        <c:v>200.2139</c:v>
                      </c:pt>
                      <c:pt idx="5902">
                        <c:v>200.2081</c:v>
                      </c:pt>
                      <c:pt idx="5903">
                        <c:v>200.20310000000001</c:v>
                      </c:pt>
                      <c:pt idx="5904">
                        <c:v>200.1986</c:v>
                      </c:pt>
                      <c:pt idx="5905">
                        <c:v>200.19460000000001</c:v>
                      </c:pt>
                      <c:pt idx="5906">
                        <c:v>200.18950000000001</c:v>
                      </c:pt>
                      <c:pt idx="5907">
                        <c:v>200.185</c:v>
                      </c:pt>
                      <c:pt idx="5908">
                        <c:v>200.17930000000001</c:v>
                      </c:pt>
                      <c:pt idx="5909">
                        <c:v>200.17359999999999</c:v>
                      </c:pt>
                      <c:pt idx="5910">
                        <c:v>200.16900000000001</c:v>
                      </c:pt>
                      <c:pt idx="5911">
                        <c:v>200.1636</c:v>
                      </c:pt>
                      <c:pt idx="5912">
                        <c:v>200.15770000000001</c:v>
                      </c:pt>
                      <c:pt idx="5913">
                        <c:v>200.15280000000001</c:v>
                      </c:pt>
                      <c:pt idx="5914">
                        <c:v>200.14750000000001</c:v>
                      </c:pt>
                      <c:pt idx="5915">
                        <c:v>200.14269999999999</c:v>
                      </c:pt>
                      <c:pt idx="5916">
                        <c:v>200.13720000000001</c:v>
                      </c:pt>
                      <c:pt idx="5917">
                        <c:v>200.13310000000001</c:v>
                      </c:pt>
                      <c:pt idx="5918">
                        <c:v>200.12729999999999</c:v>
                      </c:pt>
                      <c:pt idx="5919">
                        <c:v>200.1217</c:v>
                      </c:pt>
                      <c:pt idx="5920">
                        <c:v>200.11680000000001</c:v>
                      </c:pt>
                      <c:pt idx="5921">
                        <c:v>200.11099999999999</c:v>
                      </c:pt>
                      <c:pt idx="5922">
                        <c:v>200.1071</c:v>
                      </c:pt>
                      <c:pt idx="5923">
                        <c:v>200.10310000000001</c:v>
                      </c:pt>
                      <c:pt idx="5924">
                        <c:v>200.09700000000001</c:v>
                      </c:pt>
                      <c:pt idx="5925">
                        <c:v>200.09270000000001</c:v>
                      </c:pt>
                      <c:pt idx="5926">
                        <c:v>200.0864</c:v>
                      </c:pt>
                      <c:pt idx="5927">
                        <c:v>200.0821</c:v>
                      </c:pt>
                      <c:pt idx="5928">
                        <c:v>200.07730000000001</c:v>
                      </c:pt>
                      <c:pt idx="5929">
                        <c:v>200.07230000000001</c:v>
                      </c:pt>
                      <c:pt idx="5930">
                        <c:v>200.06700000000001</c:v>
                      </c:pt>
                      <c:pt idx="5931">
                        <c:v>200.06190000000001</c:v>
                      </c:pt>
                      <c:pt idx="5932">
                        <c:v>200.05699999999999</c:v>
                      </c:pt>
                      <c:pt idx="5933">
                        <c:v>200.05330000000001</c:v>
                      </c:pt>
                      <c:pt idx="5934">
                        <c:v>200.04759999999999</c:v>
                      </c:pt>
                      <c:pt idx="5935">
                        <c:v>200.042</c:v>
                      </c:pt>
                      <c:pt idx="5936">
                        <c:v>200.03700000000001</c:v>
                      </c:pt>
                      <c:pt idx="5937">
                        <c:v>200.03190000000001</c:v>
                      </c:pt>
                      <c:pt idx="5938">
                        <c:v>200.02610000000001</c:v>
                      </c:pt>
                      <c:pt idx="5939">
                        <c:v>200.02199999999999</c:v>
                      </c:pt>
                      <c:pt idx="5940">
                        <c:v>200.01689999999999</c:v>
                      </c:pt>
                      <c:pt idx="5941">
                        <c:v>200.01089999999999</c:v>
                      </c:pt>
                      <c:pt idx="5942">
                        <c:v>200.006</c:v>
                      </c:pt>
                      <c:pt idx="5943">
                        <c:v>200.0025</c:v>
                      </c:pt>
                      <c:pt idx="5944">
                        <c:v>199.99770000000001</c:v>
                      </c:pt>
                      <c:pt idx="5945">
                        <c:v>199.99270000000001</c:v>
                      </c:pt>
                      <c:pt idx="5946">
                        <c:v>199.98689999999999</c:v>
                      </c:pt>
                      <c:pt idx="5947">
                        <c:v>199.98230000000001</c:v>
                      </c:pt>
                      <c:pt idx="5948">
                        <c:v>199.97559999999999</c:v>
                      </c:pt>
                      <c:pt idx="5949">
                        <c:v>199.97059999999999</c:v>
                      </c:pt>
                      <c:pt idx="5950">
                        <c:v>201.19569999999999</c:v>
                      </c:pt>
                      <c:pt idx="5951">
                        <c:v>201.3569</c:v>
                      </c:pt>
                      <c:pt idx="5952">
                        <c:v>201.3527</c:v>
                      </c:pt>
                      <c:pt idx="5953">
                        <c:v>201.34829999999999</c:v>
                      </c:pt>
                      <c:pt idx="5954">
                        <c:v>201.34289999999999</c:v>
                      </c:pt>
                      <c:pt idx="5955">
                        <c:v>201.3372</c:v>
                      </c:pt>
                      <c:pt idx="5956">
                        <c:v>201.33099999999999</c:v>
                      </c:pt>
                      <c:pt idx="5957">
                        <c:v>201.32640000000001</c:v>
                      </c:pt>
                      <c:pt idx="5958">
                        <c:v>201.32259999999999</c:v>
                      </c:pt>
                      <c:pt idx="5959">
                        <c:v>201.31720000000001</c:v>
                      </c:pt>
                      <c:pt idx="5960">
                        <c:v>201.3134</c:v>
                      </c:pt>
                      <c:pt idx="5961">
                        <c:v>201.30799999999999</c:v>
                      </c:pt>
                      <c:pt idx="5962">
                        <c:v>201.30179999999999</c:v>
                      </c:pt>
                      <c:pt idx="5963">
                        <c:v>201.29499999999999</c:v>
                      </c:pt>
                      <c:pt idx="5964">
                        <c:v>201.29089999999999</c:v>
                      </c:pt>
                      <c:pt idx="5965">
                        <c:v>201.28710000000001</c:v>
                      </c:pt>
                      <c:pt idx="5966">
                        <c:v>201.28110000000001</c:v>
                      </c:pt>
                      <c:pt idx="5967">
                        <c:v>201.27529999999999</c:v>
                      </c:pt>
                      <c:pt idx="5968">
                        <c:v>201.2713</c:v>
                      </c:pt>
                      <c:pt idx="5969">
                        <c:v>201.26669999999999</c:v>
                      </c:pt>
                      <c:pt idx="5970">
                        <c:v>201.26079999999999</c:v>
                      </c:pt>
                      <c:pt idx="5971">
                        <c:v>201.25559999999999</c:v>
                      </c:pt>
                      <c:pt idx="5972">
                        <c:v>201.25129999999999</c:v>
                      </c:pt>
                      <c:pt idx="5973">
                        <c:v>201.24529999999999</c:v>
                      </c:pt>
                      <c:pt idx="5974">
                        <c:v>201.2423</c:v>
                      </c:pt>
                      <c:pt idx="5975">
                        <c:v>201.23689999999999</c:v>
                      </c:pt>
                      <c:pt idx="5976">
                        <c:v>201.23259999999999</c:v>
                      </c:pt>
                      <c:pt idx="5977">
                        <c:v>201.22649999999999</c:v>
                      </c:pt>
                      <c:pt idx="5978">
                        <c:v>201.22069999999999</c:v>
                      </c:pt>
                      <c:pt idx="5979">
                        <c:v>201.21680000000001</c:v>
                      </c:pt>
                      <c:pt idx="5980">
                        <c:v>201.21109999999999</c:v>
                      </c:pt>
                      <c:pt idx="5981">
                        <c:v>201.20580000000001</c:v>
                      </c:pt>
                      <c:pt idx="5982">
                        <c:v>201.2011</c:v>
                      </c:pt>
                      <c:pt idx="5983">
                        <c:v>201.19479999999999</c:v>
                      </c:pt>
                      <c:pt idx="5984">
                        <c:v>201.18950000000001</c:v>
                      </c:pt>
                      <c:pt idx="5985">
                        <c:v>201.1842</c:v>
                      </c:pt>
                      <c:pt idx="5986">
                        <c:v>201.17949999999999</c:v>
                      </c:pt>
                      <c:pt idx="5987">
                        <c:v>201.17449999999999</c:v>
                      </c:pt>
                      <c:pt idx="5988">
                        <c:v>201.16909999999999</c:v>
                      </c:pt>
                      <c:pt idx="5989">
                        <c:v>201.16470000000001</c:v>
                      </c:pt>
                      <c:pt idx="5990">
                        <c:v>201.15880000000001</c:v>
                      </c:pt>
                      <c:pt idx="5991">
                        <c:v>201.155</c:v>
                      </c:pt>
                      <c:pt idx="5992">
                        <c:v>201.14789999999999</c:v>
                      </c:pt>
                      <c:pt idx="5993">
                        <c:v>201.1431</c:v>
                      </c:pt>
                      <c:pt idx="5994">
                        <c:v>201.13980000000001</c:v>
                      </c:pt>
                      <c:pt idx="5995">
                        <c:v>201.13329999999999</c:v>
                      </c:pt>
                      <c:pt idx="5996">
                        <c:v>201.1284</c:v>
                      </c:pt>
                      <c:pt idx="5997">
                        <c:v>201.1241</c:v>
                      </c:pt>
                      <c:pt idx="5998">
                        <c:v>201.11779999999999</c:v>
                      </c:pt>
                      <c:pt idx="5999">
                        <c:v>201.11369999999999</c:v>
                      </c:pt>
                      <c:pt idx="6000">
                        <c:v>201.10830000000001</c:v>
                      </c:pt>
                      <c:pt idx="6001">
                        <c:v>201.10339999999999</c:v>
                      </c:pt>
                      <c:pt idx="6002">
                        <c:v>201.09970000000001</c:v>
                      </c:pt>
                      <c:pt idx="6003">
                        <c:v>201.09360000000001</c:v>
                      </c:pt>
                      <c:pt idx="6004">
                        <c:v>201.08860000000001</c:v>
                      </c:pt>
                      <c:pt idx="6005">
                        <c:v>201.08420000000001</c:v>
                      </c:pt>
                      <c:pt idx="6006">
                        <c:v>201.07839999999999</c:v>
                      </c:pt>
                      <c:pt idx="6007">
                        <c:v>201.07239999999999</c:v>
                      </c:pt>
                      <c:pt idx="6008">
                        <c:v>201.06880000000001</c:v>
                      </c:pt>
                      <c:pt idx="6009">
                        <c:v>201.06290000000001</c:v>
                      </c:pt>
                      <c:pt idx="6010">
                        <c:v>201.05889999999999</c:v>
                      </c:pt>
                      <c:pt idx="6011">
                        <c:v>201.053</c:v>
                      </c:pt>
                      <c:pt idx="6012">
                        <c:v>201.0471</c:v>
                      </c:pt>
                      <c:pt idx="6013">
                        <c:v>201.04300000000001</c:v>
                      </c:pt>
                      <c:pt idx="6014">
                        <c:v>201.0385</c:v>
                      </c:pt>
                      <c:pt idx="6015">
                        <c:v>201.03370000000001</c:v>
                      </c:pt>
                      <c:pt idx="6016">
                        <c:v>201.02860000000001</c:v>
                      </c:pt>
                      <c:pt idx="6017">
                        <c:v>201.0232</c:v>
                      </c:pt>
                      <c:pt idx="6018">
                        <c:v>201.01929999999999</c:v>
                      </c:pt>
                      <c:pt idx="6019">
                        <c:v>201.0136</c:v>
                      </c:pt>
                      <c:pt idx="6020">
                        <c:v>201.00790000000001</c:v>
                      </c:pt>
                      <c:pt idx="6021">
                        <c:v>201.0026</c:v>
                      </c:pt>
                      <c:pt idx="6022">
                        <c:v>200.99860000000001</c:v>
                      </c:pt>
                      <c:pt idx="6023">
                        <c:v>200.99209999999999</c:v>
                      </c:pt>
                      <c:pt idx="6024">
                        <c:v>200.98779999999999</c:v>
                      </c:pt>
                      <c:pt idx="6025">
                        <c:v>200.98320000000001</c:v>
                      </c:pt>
                      <c:pt idx="6026">
                        <c:v>200.97630000000001</c:v>
                      </c:pt>
                      <c:pt idx="6027">
                        <c:v>200.97229999999999</c:v>
                      </c:pt>
                      <c:pt idx="6028">
                        <c:v>200.96629999999999</c:v>
                      </c:pt>
                      <c:pt idx="6029">
                        <c:v>200.96170000000001</c:v>
                      </c:pt>
                      <c:pt idx="6030">
                        <c:v>200.95590000000001</c:v>
                      </c:pt>
                      <c:pt idx="6031">
                        <c:v>200.95240000000001</c:v>
                      </c:pt>
                      <c:pt idx="6032">
                        <c:v>200.94759999999999</c:v>
                      </c:pt>
                      <c:pt idx="6033">
                        <c:v>200.94239999999999</c:v>
                      </c:pt>
                      <c:pt idx="6034">
                        <c:v>200.9376</c:v>
                      </c:pt>
                      <c:pt idx="6035">
                        <c:v>200.93100000000001</c:v>
                      </c:pt>
                      <c:pt idx="6036">
                        <c:v>200.92750000000001</c:v>
                      </c:pt>
                      <c:pt idx="6037">
                        <c:v>200.922</c:v>
                      </c:pt>
                      <c:pt idx="6038">
                        <c:v>200.9179</c:v>
                      </c:pt>
                      <c:pt idx="6039">
                        <c:v>200.91309999999999</c:v>
                      </c:pt>
                      <c:pt idx="6040">
                        <c:v>200.90950000000001</c:v>
                      </c:pt>
                      <c:pt idx="6041">
                        <c:v>200.90209999999999</c:v>
                      </c:pt>
                      <c:pt idx="6042">
                        <c:v>200.89529999999999</c:v>
                      </c:pt>
                      <c:pt idx="6043">
                        <c:v>200.89080000000001</c:v>
                      </c:pt>
                      <c:pt idx="6044">
                        <c:v>200.88470000000001</c:v>
                      </c:pt>
                      <c:pt idx="6045">
                        <c:v>200.87989999999999</c:v>
                      </c:pt>
                      <c:pt idx="6046">
                        <c:v>200.87430000000001</c:v>
                      </c:pt>
                      <c:pt idx="6047">
                        <c:v>200.8716</c:v>
                      </c:pt>
                      <c:pt idx="6048">
                        <c:v>200.86619999999999</c:v>
                      </c:pt>
                      <c:pt idx="6049">
                        <c:v>200.86170000000001</c:v>
                      </c:pt>
                      <c:pt idx="6050">
                        <c:v>200.8553</c:v>
                      </c:pt>
                      <c:pt idx="6051">
                        <c:v>200.84979999999999</c:v>
                      </c:pt>
                      <c:pt idx="6052">
                        <c:v>200.84299999999999</c:v>
                      </c:pt>
                      <c:pt idx="6053">
                        <c:v>200.83969999999999</c:v>
                      </c:pt>
                      <c:pt idx="6054">
                        <c:v>200.8348</c:v>
                      </c:pt>
                      <c:pt idx="6055">
                        <c:v>200.8306</c:v>
                      </c:pt>
                      <c:pt idx="6056">
                        <c:v>200.82589999999999</c:v>
                      </c:pt>
                      <c:pt idx="6057">
                        <c:v>200.81960000000001</c:v>
                      </c:pt>
                      <c:pt idx="6058">
                        <c:v>200.81549999999999</c:v>
                      </c:pt>
                      <c:pt idx="6059">
                        <c:v>200.80959999999999</c:v>
                      </c:pt>
                      <c:pt idx="6060">
                        <c:v>200.8038</c:v>
                      </c:pt>
                      <c:pt idx="6061">
                        <c:v>200.7998</c:v>
                      </c:pt>
                      <c:pt idx="6062">
                        <c:v>200.7946</c:v>
                      </c:pt>
                      <c:pt idx="6063">
                        <c:v>200.7886</c:v>
                      </c:pt>
                      <c:pt idx="6064">
                        <c:v>200.7842</c:v>
                      </c:pt>
                      <c:pt idx="6065">
                        <c:v>200.77889999999999</c:v>
                      </c:pt>
                      <c:pt idx="6066">
                        <c:v>200.77369999999999</c:v>
                      </c:pt>
                      <c:pt idx="6067">
                        <c:v>200.7697</c:v>
                      </c:pt>
                      <c:pt idx="6068">
                        <c:v>200.76410000000001</c:v>
                      </c:pt>
                      <c:pt idx="6069">
                        <c:v>200.75970000000001</c:v>
                      </c:pt>
                      <c:pt idx="6070">
                        <c:v>200.75360000000001</c:v>
                      </c:pt>
                      <c:pt idx="6071">
                        <c:v>200.74879999999999</c:v>
                      </c:pt>
                      <c:pt idx="6072">
                        <c:v>200.7458</c:v>
                      </c:pt>
                      <c:pt idx="6073">
                        <c:v>200.7388</c:v>
                      </c:pt>
                      <c:pt idx="6074">
                        <c:v>200.73320000000001</c:v>
                      </c:pt>
                      <c:pt idx="6075">
                        <c:v>200.7285</c:v>
                      </c:pt>
                      <c:pt idx="6076">
                        <c:v>200.72329999999999</c:v>
                      </c:pt>
                      <c:pt idx="6077">
                        <c:v>200.71789999999999</c:v>
                      </c:pt>
                      <c:pt idx="6078">
                        <c:v>200.7131</c:v>
                      </c:pt>
                      <c:pt idx="6079">
                        <c:v>200.709</c:v>
                      </c:pt>
                      <c:pt idx="6080">
                        <c:v>200.70349999999999</c:v>
                      </c:pt>
                      <c:pt idx="6081">
                        <c:v>200.69829999999999</c:v>
                      </c:pt>
                      <c:pt idx="6082">
                        <c:v>200.69390000000001</c:v>
                      </c:pt>
                      <c:pt idx="6083">
                        <c:v>200.6884</c:v>
                      </c:pt>
                      <c:pt idx="6084">
                        <c:v>200.68340000000001</c:v>
                      </c:pt>
                      <c:pt idx="6085">
                        <c:v>200.67619999999999</c:v>
                      </c:pt>
                      <c:pt idx="6086">
                        <c:v>200.67150000000001</c:v>
                      </c:pt>
                      <c:pt idx="6087">
                        <c:v>200.66579999999999</c:v>
                      </c:pt>
                      <c:pt idx="6088">
                        <c:v>200.66319999999999</c:v>
                      </c:pt>
                      <c:pt idx="6089">
                        <c:v>200.65700000000001</c:v>
                      </c:pt>
                      <c:pt idx="6090">
                        <c:v>200.65270000000001</c:v>
                      </c:pt>
                      <c:pt idx="6091">
                        <c:v>200.64750000000001</c:v>
                      </c:pt>
                      <c:pt idx="6092">
                        <c:v>200.64320000000001</c:v>
                      </c:pt>
                      <c:pt idx="6093">
                        <c:v>200.63829999999999</c:v>
                      </c:pt>
                      <c:pt idx="6094">
                        <c:v>200.6336</c:v>
                      </c:pt>
                      <c:pt idx="6095">
                        <c:v>200.62710000000001</c:v>
                      </c:pt>
                      <c:pt idx="6096">
                        <c:v>200.62370000000001</c:v>
                      </c:pt>
                      <c:pt idx="6097">
                        <c:v>200.61709999999999</c:v>
                      </c:pt>
                      <c:pt idx="6098">
                        <c:v>200.61349999999999</c:v>
                      </c:pt>
                      <c:pt idx="6099">
                        <c:v>200.60720000000001</c:v>
                      </c:pt>
                      <c:pt idx="6100">
                        <c:v>200.6036</c:v>
                      </c:pt>
                      <c:pt idx="6101">
                        <c:v>200.59729999999999</c:v>
                      </c:pt>
                      <c:pt idx="6102">
                        <c:v>200.5925</c:v>
                      </c:pt>
                      <c:pt idx="6103">
                        <c:v>200.5872</c:v>
                      </c:pt>
                      <c:pt idx="6104">
                        <c:v>200.58269999999999</c:v>
                      </c:pt>
                      <c:pt idx="6105">
                        <c:v>200.57749999999999</c:v>
                      </c:pt>
                      <c:pt idx="6106">
                        <c:v>200.57230000000001</c:v>
                      </c:pt>
                      <c:pt idx="6107">
                        <c:v>200.5677</c:v>
                      </c:pt>
                      <c:pt idx="6108">
                        <c:v>200.56309999999999</c:v>
                      </c:pt>
                      <c:pt idx="6109">
                        <c:v>200.55719999999999</c:v>
                      </c:pt>
                      <c:pt idx="6110">
                        <c:v>200.55199999999999</c:v>
                      </c:pt>
                      <c:pt idx="6111">
                        <c:v>200.5455</c:v>
                      </c:pt>
                      <c:pt idx="6112">
                        <c:v>200.54220000000001</c:v>
                      </c:pt>
                      <c:pt idx="6113">
                        <c:v>200.53749999999999</c:v>
                      </c:pt>
                      <c:pt idx="6114">
                        <c:v>200.5309</c:v>
                      </c:pt>
                      <c:pt idx="6115">
                        <c:v>200.5266</c:v>
                      </c:pt>
                      <c:pt idx="6116">
                        <c:v>200.52340000000001</c:v>
                      </c:pt>
                      <c:pt idx="6117">
                        <c:v>200.51439999999999</c:v>
                      </c:pt>
                      <c:pt idx="6118">
                        <c:v>200.51240000000001</c:v>
                      </c:pt>
                      <c:pt idx="6119">
                        <c:v>200.50829999999999</c:v>
                      </c:pt>
                      <c:pt idx="6120">
                        <c:v>200.50200000000001</c:v>
                      </c:pt>
                      <c:pt idx="6121">
                        <c:v>200.49700000000001</c:v>
                      </c:pt>
                      <c:pt idx="6122">
                        <c:v>200.49289999999999</c:v>
                      </c:pt>
                      <c:pt idx="6123">
                        <c:v>200.48670000000001</c:v>
                      </c:pt>
                      <c:pt idx="6124">
                        <c:v>200.48060000000001</c:v>
                      </c:pt>
                      <c:pt idx="6125">
                        <c:v>200.47540000000001</c:v>
                      </c:pt>
                      <c:pt idx="6126">
                        <c:v>200.47200000000001</c:v>
                      </c:pt>
                      <c:pt idx="6127">
                        <c:v>200.4666</c:v>
                      </c:pt>
                      <c:pt idx="6128">
                        <c:v>200.4605</c:v>
                      </c:pt>
                      <c:pt idx="6129">
                        <c:v>200.45769999999999</c:v>
                      </c:pt>
                      <c:pt idx="6130">
                        <c:v>200.45150000000001</c:v>
                      </c:pt>
                      <c:pt idx="6131">
                        <c:v>200.44749999999999</c:v>
                      </c:pt>
                      <c:pt idx="6132">
                        <c:v>200.44130000000001</c:v>
                      </c:pt>
                      <c:pt idx="6133">
                        <c:v>200.4365</c:v>
                      </c:pt>
                      <c:pt idx="6134">
                        <c:v>200.4314</c:v>
                      </c:pt>
                      <c:pt idx="6135">
                        <c:v>200.4248</c:v>
                      </c:pt>
                      <c:pt idx="6136">
                        <c:v>200.42019999999999</c:v>
                      </c:pt>
                      <c:pt idx="6137">
                        <c:v>200.4145</c:v>
                      </c:pt>
                      <c:pt idx="6138">
                        <c:v>200.4092</c:v>
                      </c:pt>
                      <c:pt idx="6139">
                        <c:v>200.40539999999999</c:v>
                      </c:pt>
                      <c:pt idx="6140">
                        <c:v>200.40039999999999</c:v>
                      </c:pt>
                      <c:pt idx="6141">
                        <c:v>200.39410000000001</c:v>
                      </c:pt>
                      <c:pt idx="6142">
                        <c:v>200.39019999999999</c:v>
                      </c:pt>
                      <c:pt idx="6143">
                        <c:v>200.38579999999999</c:v>
                      </c:pt>
                      <c:pt idx="6144">
                        <c:v>200.37989999999999</c:v>
                      </c:pt>
                      <c:pt idx="6145">
                        <c:v>200.37540000000001</c:v>
                      </c:pt>
                      <c:pt idx="6146">
                        <c:v>200.3717</c:v>
                      </c:pt>
                      <c:pt idx="6147">
                        <c:v>200.36539999999999</c:v>
                      </c:pt>
                      <c:pt idx="6148">
                        <c:v>200.36199999999999</c:v>
                      </c:pt>
                      <c:pt idx="6149">
                        <c:v>200.35659999999999</c:v>
                      </c:pt>
                      <c:pt idx="6150">
                        <c:v>200.35210000000001</c:v>
                      </c:pt>
                      <c:pt idx="6151">
                        <c:v>200.34630000000001</c:v>
                      </c:pt>
                      <c:pt idx="6152">
                        <c:v>200.3424</c:v>
                      </c:pt>
                      <c:pt idx="6153">
                        <c:v>200.3381</c:v>
                      </c:pt>
                      <c:pt idx="6154">
                        <c:v>200.33269999999999</c:v>
                      </c:pt>
                      <c:pt idx="6155">
                        <c:v>200.327</c:v>
                      </c:pt>
                      <c:pt idx="6156">
                        <c:v>200.32050000000001</c:v>
                      </c:pt>
                      <c:pt idx="6157">
                        <c:v>200.3176</c:v>
                      </c:pt>
                      <c:pt idx="6158">
                        <c:v>200.3126</c:v>
                      </c:pt>
                      <c:pt idx="6159">
                        <c:v>200.30629999999999</c:v>
                      </c:pt>
                      <c:pt idx="6160">
                        <c:v>200.30170000000001</c:v>
                      </c:pt>
                      <c:pt idx="6161">
                        <c:v>200.29769999999999</c:v>
                      </c:pt>
                      <c:pt idx="6162">
                        <c:v>200.29169999999999</c:v>
                      </c:pt>
                      <c:pt idx="6163">
                        <c:v>200.28790000000001</c:v>
                      </c:pt>
                      <c:pt idx="6164">
                        <c:v>200.28049999999999</c:v>
                      </c:pt>
                      <c:pt idx="6165">
                        <c:v>200.27529999999999</c:v>
                      </c:pt>
                      <c:pt idx="6166">
                        <c:v>200.27209999999999</c:v>
                      </c:pt>
                      <c:pt idx="6167">
                        <c:v>200.26669999999999</c:v>
                      </c:pt>
                      <c:pt idx="6168">
                        <c:v>200.26089999999999</c:v>
                      </c:pt>
                      <c:pt idx="6169">
                        <c:v>200.25579999999999</c:v>
                      </c:pt>
                      <c:pt idx="6170">
                        <c:v>200.25229999999999</c:v>
                      </c:pt>
                      <c:pt idx="6171">
                        <c:v>200.2474</c:v>
                      </c:pt>
                      <c:pt idx="6172">
                        <c:v>200.24180000000001</c:v>
                      </c:pt>
                      <c:pt idx="6173">
                        <c:v>200.2372</c:v>
                      </c:pt>
                      <c:pt idx="6174">
                        <c:v>200.2312</c:v>
                      </c:pt>
                      <c:pt idx="6175">
                        <c:v>200.22710000000001</c:v>
                      </c:pt>
                      <c:pt idx="6176">
                        <c:v>200.22239999999999</c:v>
                      </c:pt>
                      <c:pt idx="6177">
                        <c:v>200.21850000000001</c:v>
                      </c:pt>
                      <c:pt idx="6178">
                        <c:v>200.2133</c:v>
                      </c:pt>
                      <c:pt idx="6179">
                        <c:v>200.2079</c:v>
                      </c:pt>
                      <c:pt idx="6180">
                        <c:v>200.2022</c:v>
                      </c:pt>
                      <c:pt idx="6181">
                        <c:v>200.19640000000001</c:v>
                      </c:pt>
                      <c:pt idx="6182">
                        <c:v>200.19159999999999</c:v>
                      </c:pt>
                      <c:pt idx="6183">
                        <c:v>200.18600000000001</c:v>
                      </c:pt>
                      <c:pt idx="6184">
                        <c:v>200.18119999999999</c:v>
                      </c:pt>
                      <c:pt idx="6185">
                        <c:v>200.1764</c:v>
                      </c:pt>
                      <c:pt idx="6186">
                        <c:v>200.1711</c:v>
                      </c:pt>
                      <c:pt idx="6187">
                        <c:v>200.167</c:v>
                      </c:pt>
                      <c:pt idx="6188">
                        <c:v>200.16139999999999</c:v>
                      </c:pt>
                      <c:pt idx="6189">
                        <c:v>200.1576</c:v>
                      </c:pt>
                      <c:pt idx="6190">
                        <c:v>200.15180000000001</c:v>
                      </c:pt>
                      <c:pt idx="6191">
                        <c:v>200.14769999999999</c:v>
                      </c:pt>
                      <c:pt idx="6192">
                        <c:v>200.1403</c:v>
                      </c:pt>
                      <c:pt idx="6193">
                        <c:v>200.1369</c:v>
                      </c:pt>
                      <c:pt idx="6194">
                        <c:v>200.13069999999999</c:v>
                      </c:pt>
                      <c:pt idx="6195">
                        <c:v>200.12690000000001</c:v>
                      </c:pt>
                      <c:pt idx="6196">
                        <c:v>200.12200000000001</c:v>
                      </c:pt>
                      <c:pt idx="6197">
                        <c:v>200.1173</c:v>
                      </c:pt>
                      <c:pt idx="6198">
                        <c:v>200.1122</c:v>
                      </c:pt>
                      <c:pt idx="6199">
                        <c:v>200.10480000000001</c:v>
                      </c:pt>
                      <c:pt idx="6200">
                        <c:v>200.102</c:v>
                      </c:pt>
                      <c:pt idx="6201">
                        <c:v>200.09649999999999</c:v>
                      </c:pt>
                      <c:pt idx="6202">
                        <c:v>200.09219999999999</c:v>
                      </c:pt>
                      <c:pt idx="6203">
                        <c:v>200.08760000000001</c:v>
                      </c:pt>
                      <c:pt idx="6204">
                        <c:v>200.08109999999999</c:v>
                      </c:pt>
                      <c:pt idx="6205">
                        <c:v>200.07660000000001</c:v>
                      </c:pt>
                      <c:pt idx="6206">
                        <c:v>200.07079999999999</c:v>
                      </c:pt>
                      <c:pt idx="6207">
                        <c:v>200.06729999999999</c:v>
                      </c:pt>
                      <c:pt idx="6208">
                        <c:v>200.06100000000001</c:v>
                      </c:pt>
                      <c:pt idx="6209">
                        <c:v>200.05670000000001</c:v>
                      </c:pt>
                      <c:pt idx="6210">
                        <c:v>200.0496</c:v>
                      </c:pt>
                      <c:pt idx="6211">
                        <c:v>200.04580000000001</c:v>
                      </c:pt>
                      <c:pt idx="6212">
                        <c:v>200.04220000000001</c:v>
                      </c:pt>
                      <c:pt idx="6213">
                        <c:v>200.0351</c:v>
                      </c:pt>
                      <c:pt idx="6214">
                        <c:v>200.0324</c:v>
                      </c:pt>
                      <c:pt idx="6215">
                        <c:v>200.02600000000001</c:v>
                      </c:pt>
                      <c:pt idx="6216">
                        <c:v>200.0214</c:v>
                      </c:pt>
                      <c:pt idx="6217">
                        <c:v>200.0164</c:v>
                      </c:pt>
                      <c:pt idx="6218">
                        <c:v>200.01130000000001</c:v>
                      </c:pt>
                      <c:pt idx="6219">
                        <c:v>200.0052</c:v>
                      </c:pt>
                      <c:pt idx="6220">
                        <c:v>200.00120000000001</c:v>
                      </c:pt>
                      <c:pt idx="6221">
                        <c:v>199.99619999999999</c:v>
                      </c:pt>
                      <c:pt idx="6222">
                        <c:v>199.9922</c:v>
                      </c:pt>
                      <c:pt idx="6223">
                        <c:v>199.98599999999999</c:v>
                      </c:pt>
                      <c:pt idx="6224">
                        <c:v>199.98159999999999</c:v>
                      </c:pt>
                      <c:pt idx="6225">
                        <c:v>199.97630000000001</c:v>
                      </c:pt>
                      <c:pt idx="6226">
                        <c:v>199.97139999999999</c:v>
                      </c:pt>
                      <c:pt idx="6227">
                        <c:v>199.96549999999999</c:v>
                      </c:pt>
                      <c:pt idx="6228">
                        <c:v>199.96129999999999</c:v>
                      </c:pt>
                      <c:pt idx="6229">
                        <c:v>200.55009999999999</c:v>
                      </c:pt>
                      <c:pt idx="6230">
                        <c:v>201.2963</c:v>
                      </c:pt>
                      <c:pt idx="6231">
                        <c:v>201.29239999999999</c:v>
                      </c:pt>
                      <c:pt idx="6232">
                        <c:v>201.28659999999999</c:v>
                      </c:pt>
                      <c:pt idx="6233">
                        <c:v>201.2825</c:v>
                      </c:pt>
                      <c:pt idx="6234">
                        <c:v>201.2783</c:v>
                      </c:pt>
                      <c:pt idx="6235">
                        <c:v>201.27279999999999</c:v>
                      </c:pt>
                      <c:pt idx="6236">
                        <c:v>201.26779999999999</c:v>
                      </c:pt>
                      <c:pt idx="6237">
                        <c:v>201.26329999999999</c:v>
                      </c:pt>
                      <c:pt idx="6238">
                        <c:v>201.25720000000001</c:v>
                      </c:pt>
                      <c:pt idx="6239">
                        <c:v>201.2533</c:v>
                      </c:pt>
                      <c:pt idx="6240">
                        <c:v>201.24870000000001</c:v>
                      </c:pt>
                      <c:pt idx="6241">
                        <c:v>201.2439</c:v>
                      </c:pt>
                      <c:pt idx="6242">
                        <c:v>201.2396</c:v>
                      </c:pt>
                      <c:pt idx="6243">
                        <c:v>201.2336</c:v>
                      </c:pt>
                      <c:pt idx="6244">
                        <c:v>201.22839999999999</c:v>
                      </c:pt>
                      <c:pt idx="6245">
                        <c:v>201.2253</c:v>
                      </c:pt>
                      <c:pt idx="6246">
                        <c:v>201.22</c:v>
                      </c:pt>
                      <c:pt idx="6247">
                        <c:v>201.215</c:v>
                      </c:pt>
                      <c:pt idx="6248">
                        <c:v>201.2116</c:v>
                      </c:pt>
                      <c:pt idx="6249">
                        <c:v>201.20650000000001</c:v>
                      </c:pt>
                      <c:pt idx="6250">
                        <c:v>201.20179999999999</c:v>
                      </c:pt>
                      <c:pt idx="6251">
                        <c:v>201.19579999999999</c:v>
                      </c:pt>
                      <c:pt idx="6252">
                        <c:v>201.19200000000001</c:v>
                      </c:pt>
                      <c:pt idx="6253">
                        <c:v>201.18709999999999</c:v>
                      </c:pt>
                      <c:pt idx="6254">
                        <c:v>201.18199999999999</c:v>
                      </c:pt>
                      <c:pt idx="6255">
                        <c:v>201.17750000000001</c:v>
                      </c:pt>
                      <c:pt idx="6256">
                        <c:v>201.1729</c:v>
                      </c:pt>
                      <c:pt idx="6257">
                        <c:v>201.16829999999999</c:v>
                      </c:pt>
                      <c:pt idx="6258">
                        <c:v>201.16460000000001</c:v>
                      </c:pt>
                      <c:pt idx="6259">
                        <c:v>201.1583</c:v>
                      </c:pt>
                      <c:pt idx="6260">
                        <c:v>201.15280000000001</c:v>
                      </c:pt>
                      <c:pt idx="6261">
                        <c:v>201.14830000000001</c:v>
                      </c:pt>
                      <c:pt idx="6262">
                        <c:v>201.14410000000001</c:v>
                      </c:pt>
                      <c:pt idx="6263">
                        <c:v>201.1403</c:v>
                      </c:pt>
                      <c:pt idx="6264">
                        <c:v>201.13470000000001</c:v>
                      </c:pt>
                      <c:pt idx="6265">
                        <c:v>201.12970000000001</c:v>
                      </c:pt>
                      <c:pt idx="6266">
                        <c:v>201.1249</c:v>
                      </c:pt>
                      <c:pt idx="6267">
                        <c:v>201.1199</c:v>
                      </c:pt>
                      <c:pt idx="6268">
                        <c:v>201.11359999999999</c:v>
                      </c:pt>
                      <c:pt idx="6269">
                        <c:v>201.11</c:v>
                      </c:pt>
                      <c:pt idx="6270">
                        <c:v>201.1061</c:v>
                      </c:pt>
                      <c:pt idx="6271">
                        <c:v>201.09979999999999</c:v>
                      </c:pt>
                      <c:pt idx="6272">
                        <c:v>201.09559999999999</c:v>
                      </c:pt>
                      <c:pt idx="6273">
                        <c:v>201.0917</c:v>
                      </c:pt>
                      <c:pt idx="6274">
                        <c:v>201.08609999999999</c:v>
                      </c:pt>
                      <c:pt idx="6275">
                        <c:v>201.08150000000001</c:v>
                      </c:pt>
                      <c:pt idx="6276">
                        <c:v>201.0762</c:v>
                      </c:pt>
                      <c:pt idx="6277">
                        <c:v>201.07210000000001</c:v>
                      </c:pt>
                      <c:pt idx="6278">
                        <c:v>201.06720000000001</c:v>
                      </c:pt>
                      <c:pt idx="6279">
                        <c:v>201.0626</c:v>
                      </c:pt>
                      <c:pt idx="6280">
                        <c:v>201.0558</c:v>
                      </c:pt>
                      <c:pt idx="6281">
                        <c:v>201.05260000000001</c:v>
                      </c:pt>
                      <c:pt idx="6282">
                        <c:v>201.04730000000001</c:v>
                      </c:pt>
                      <c:pt idx="6283">
                        <c:v>201.04419999999999</c:v>
                      </c:pt>
                      <c:pt idx="6284">
                        <c:v>201.0385</c:v>
                      </c:pt>
                      <c:pt idx="6285">
                        <c:v>201.035</c:v>
                      </c:pt>
                      <c:pt idx="6286">
                        <c:v>201.0301</c:v>
                      </c:pt>
                      <c:pt idx="6287">
                        <c:v>201.02539999999999</c:v>
                      </c:pt>
                      <c:pt idx="6288">
                        <c:v>201.02099999999999</c:v>
                      </c:pt>
                      <c:pt idx="6289">
                        <c:v>201.01560000000001</c:v>
                      </c:pt>
                      <c:pt idx="6290">
                        <c:v>201.01050000000001</c:v>
                      </c:pt>
                      <c:pt idx="6291">
                        <c:v>201.00620000000001</c:v>
                      </c:pt>
                      <c:pt idx="6292">
                        <c:v>200.99930000000001</c:v>
                      </c:pt>
                      <c:pt idx="6293">
                        <c:v>200.99449999999999</c:v>
                      </c:pt>
                      <c:pt idx="6294">
                        <c:v>200.98920000000001</c:v>
                      </c:pt>
                      <c:pt idx="6295">
                        <c:v>200.98570000000001</c:v>
                      </c:pt>
                      <c:pt idx="6296">
                        <c:v>200.9803</c:v>
                      </c:pt>
                      <c:pt idx="6297">
                        <c:v>200.97450000000001</c:v>
                      </c:pt>
                      <c:pt idx="6298">
                        <c:v>200.96950000000001</c:v>
                      </c:pt>
                      <c:pt idx="6299">
                        <c:v>200.9665</c:v>
                      </c:pt>
                      <c:pt idx="6300">
                        <c:v>200.96209999999999</c:v>
                      </c:pt>
                      <c:pt idx="6301">
                        <c:v>200.95580000000001</c:v>
                      </c:pt>
                      <c:pt idx="6302">
                        <c:v>200.95060000000001</c:v>
                      </c:pt>
                      <c:pt idx="6303">
                        <c:v>200.94540000000001</c:v>
                      </c:pt>
                      <c:pt idx="6304">
                        <c:v>200.94049999999999</c:v>
                      </c:pt>
                      <c:pt idx="6305">
                        <c:v>200.93620000000001</c:v>
                      </c:pt>
                      <c:pt idx="6306">
                        <c:v>200.93219999999999</c:v>
                      </c:pt>
                      <c:pt idx="6307">
                        <c:v>200.92760000000001</c:v>
                      </c:pt>
                      <c:pt idx="6308">
                        <c:v>200.92230000000001</c:v>
                      </c:pt>
                      <c:pt idx="6309">
                        <c:v>200.9178</c:v>
                      </c:pt>
                      <c:pt idx="6310">
                        <c:v>200.91329999999999</c:v>
                      </c:pt>
                      <c:pt idx="6311">
                        <c:v>200.90989999999999</c:v>
                      </c:pt>
                      <c:pt idx="6312">
                        <c:v>200.90440000000001</c:v>
                      </c:pt>
                      <c:pt idx="6313">
                        <c:v>200.89930000000001</c:v>
                      </c:pt>
                      <c:pt idx="6314">
                        <c:v>200.8956</c:v>
                      </c:pt>
                      <c:pt idx="6315">
                        <c:v>200.8896</c:v>
                      </c:pt>
                      <c:pt idx="6316">
                        <c:v>200.8852</c:v>
                      </c:pt>
                      <c:pt idx="6317">
                        <c:v>200.87970000000001</c:v>
                      </c:pt>
                      <c:pt idx="6318">
                        <c:v>200.8742</c:v>
                      </c:pt>
                      <c:pt idx="6319">
                        <c:v>200.86969999999999</c:v>
                      </c:pt>
                      <c:pt idx="6320">
                        <c:v>200.86619999999999</c:v>
                      </c:pt>
                      <c:pt idx="6321">
                        <c:v>200.8603</c:v>
                      </c:pt>
                      <c:pt idx="6322">
                        <c:v>200.85650000000001</c:v>
                      </c:pt>
                      <c:pt idx="6323">
                        <c:v>200.85149999999999</c:v>
                      </c:pt>
                      <c:pt idx="6324">
                        <c:v>200.8475</c:v>
                      </c:pt>
                      <c:pt idx="6325">
                        <c:v>200.8408</c:v>
                      </c:pt>
                      <c:pt idx="6326">
                        <c:v>200.8372</c:v>
                      </c:pt>
                      <c:pt idx="6327">
                        <c:v>200.83269999999999</c:v>
                      </c:pt>
                      <c:pt idx="6328">
                        <c:v>200.82730000000001</c:v>
                      </c:pt>
                      <c:pt idx="6329">
                        <c:v>200.82329999999999</c:v>
                      </c:pt>
                      <c:pt idx="6330">
                        <c:v>200.8175</c:v>
                      </c:pt>
                      <c:pt idx="6331">
                        <c:v>200.81360000000001</c:v>
                      </c:pt>
                      <c:pt idx="6332">
                        <c:v>200.80709999999999</c:v>
                      </c:pt>
                      <c:pt idx="6333">
                        <c:v>200.80340000000001</c:v>
                      </c:pt>
                      <c:pt idx="6334">
                        <c:v>200.7987</c:v>
                      </c:pt>
                      <c:pt idx="6335">
                        <c:v>200.7929</c:v>
                      </c:pt>
                      <c:pt idx="6336">
                        <c:v>200.7895</c:v>
                      </c:pt>
                      <c:pt idx="6337">
                        <c:v>200.7825</c:v>
                      </c:pt>
                      <c:pt idx="6338">
                        <c:v>200.77869999999999</c:v>
                      </c:pt>
                      <c:pt idx="6339">
                        <c:v>200.77160000000001</c:v>
                      </c:pt>
                      <c:pt idx="6340">
                        <c:v>200.76840000000001</c:v>
                      </c:pt>
                      <c:pt idx="6341">
                        <c:v>200.76329999999999</c:v>
                      </c:pt>
                      <c:pt idx="6342">
                        <c:v>200.7587</c:v>
                      </c:pt>
                      <c:pt idx="6343">
                        <c:v>200.755</c:v>
                      </c:pt>
                      <c:pt idx="6344">
                        <c:v>200.75030000000001</c:v>
                      </c:pt>
                      <c:pt idx="6345">
                        <c:v>200.74510000000001</c:v>
                      </c:pt>
                      <c:pt idx="6346">
                        <c:v>200.7405</c:v>
                      </c:pt>
                      <c:pt idx="6347">
                        <c:v>200.73570000000001</c:v>
                      </c:pt>
                      <c:pt idx="6348">
                        <c:v>200.7303</c:v>
                      </c:pt>
                      <c:pt idx="6349">
                        <c:v>200.72550000000001</c:v>
                      </c:pt>
                      <c:pt idx="6350">
                        <c:v>200.72059999999999</c:v>
                      </c:pt>
                      <c:pt idx="6351">
                        <c:v>200.7157</c:v>
                      </c:pt>
                      <c:pt idx="6352">
                        <c:v>200.7115</c:v>
                      </c:pt>
                      <c:pt idx="6353">
                        <c:v>200.70679999999999</c:v>
                      </c:pt>
                      <c:pt idx="6354">
                        <c:v>200.7012</c:v>
                      </c:pt>
                      <c:pt idx="6355">
                        <c:v>200.69669999999999</c:v>
                      </c:pt>
                      <c:pt idx="6356">
                        <c:v>200.6917</c:v>
                      </c:pt>
                      <c:pt idx="6357">
                        <c:v>200.68809999999999</c:v>
                      </c:pt>
                      <c:pt idx="6358">
                        <c:v>200.68289999999999</c:v>
                      </c:pt>
                      <c:pt idx="6359">
                        <c:v>200.67789999999999</c:v>
                      </c:pt>
                      <c:pt idx="6360">
                        <c:v>200.67240000000001</c:v>
                      </c:pt>
                      <c:pt idx="6361">
                        <c:v>200.66659999999999</c:v>
                      </c:pt>
                      <c:pt idx="6362">
                        <c:v>200.66220000000001</c:v>
                      </c:pt>
                      <c:pt idx="6363">
                        <c:v>200.65710000000001</c:v>
                      </c:pt>
                      <c:pt idx="6364">
                        <c:v>200.65129999999999</c:v>
                      </c:pt>
                      <c:pt idx="6365">
                        <c:v>200.64940000000001</c:v>
                      </c:pt>
                      <c:pt idx="6366">
                        <c:v>200.64500000000001</c:v>
                      </c:pt>
                      <c:pt idx="6367">
                        <c:v>200.6377</c:v>
                      </c:pt>
                      <c:pt idx="6368">
                        <c:v>200.63489999999999</c:v>
                      </c:pt>
                      <c:pt idx="6369">
                        <c:v>200.62950000000001</c:v>
                      </c:pt>
                      <c:pt idx="6370">
                        <c:v>200.62520000000001</c:v>
                      </c:pt>
                      <c:pt idx="6371">
                        <c:v>200.62139999999999</c:v>
                      </c:pt>
                      <c:pt idx="6372">
                        <c:v>200.61519999999999</c:v>
                      </c:pt>
                      <c:pt idx="6373">
                        <c:v>200.6097</c:v>
                      </c:pt>
                      <c:pt idx="6374">
                        <c:v>200.60679999999999</c:v>
                      </c:pt>
                      <c:pt idx="6375">
                        <c:v>200.60169999999999</c:v>
                      </c:pt>
                      <c:pt idx="6376">
                        <c:v>200.5959</c:v>
                      </c:pt>
                      <c:pt idx="6377">
                        <c:v>200.59209999999999</c:v>
                      </c:pt>
                      <c:pt idx="6378">
                        <c:v>200.58760000000001</c:v>
                      </c:pt>
                      <c:pt idx="6379">
                        <c:v>200.58240000000001</c:v>
                      </c:pt>
                      <c:pt idx="6380">
                        <c:v>200.57769999999999</c:v>
                      </c:pt>
                      <c:pt idx="6381">
                        <c:v>200.57409999999999</c:v>
                      </c:pt>
                      <c:pt idx="6382">
                        <c:v>200.56700000000001</c:v>
                      </c:pt>
                      <c:pt idx="6383">
                        <c:v>200.5615</c:v>
                      </c:pt>
                      <c:pt idx="6384">
                        <c:v>200.5591</c:v>
                      </c:pt>
                      <c:pt idx="6385">
                        <c:v>200.55359999999999</c:v>
                      </c:pt>
                      <c:pt idx="6386">
                        <c:v>200.5496</c:v>
                      </c:pt>
                      <c:pt idx="6387">
                        <c:v>200.5454</c:v>
                      </c:pt>
                      <c:pt idx="6388">
                        <c:v>200.53980000000001</c:v>
                      </c:pt>
                      <c:pt idx="6389">
                        <c:v>200.53489999999999</c:v>
                      </c:pt>
                      <c:pt idx="6390">
                        <c:v>200.53110000000001</c:v>
                      </c:pt>
                      <c:pt idx="6391">
                        <c:v>200.52590000000001</c:v>
                      </c:pt>
                      <c:pt idx="6392">
                        <c:v>200.5214</c:v>
                      </c:pt>
                      <c:pt idx="6393">
                        <c:v>200.51650000000001</c:v>
                      </c:pt>
                      <c:pt idx="6394">
                        <c:v>200.51</c:v>
                      </c:pt>
                      <c:pt idx="6395">
                        <c:v>200.50579999999999</c:v>
                      </c:pt>
                      <c:pt idx="6396">
                        <c:v>200.50149999999999</c:v>
                      </c:pt>
                      <c:pt idx="6397">
                        <c:v>200.49680000000001</c:v>
                      </c:pt>
                      <c:pt idx="6398">
                        <c:v>200.49260000000001</c:v>
                      </c:pt>
                      <c:pt idx="6399">
                        <c:v>200.4871</c:v>
                      </c:pt>
                      <c:pt idx="6400">
                        <c:v>200.48310000000001</c:v>
                      </c:pt>
                      <c:pt idx="6401">
                        <c:v>200.4777</c:v>
                      </c:pt>
                      <c:pt idx="6402">
                        <c:v>200.4736</c:v>
                      </c:pt>
                      <c:pt idx="6403">
                        <c:v>200.46709999999999</c:v>
                      </c:pt>
                      <c:pt idx="6404">
                        <c:v>200.46250000000001</c:v>
                      </c:pt>
                      <c:pt idx="6405">
                        <c:v>200.45760000000001</c:v>
                      </c:pt>
                      <c:pt idx="6406">
                        <c:v>200.45349999999999</c:v>
                      </c:pt>
                      <c:pt idx="6407">
                        <c:v>200.44890000000001</c:v>
                      </c:pt>
                      <c:pt idx="6408">
                        <c:v>200.44210000000001</c:v>
                      </c:pt>
                      <c:pt idx="6409">
                        <c:v>200.4391</c:v>
                      </c:pt>
                      <c:pt idx="6410">
                        <c:v>200.43289999999999</c:v>
                      </c:pt>
                      <c:pt idx="6411">
                        <c:v>200.42930000000001</c:v>
                      </c:pt>
                      <c:pt idx="6412">
                        <c:v>200.42410000000001</c:v>
                      </c:pt>
                      <c:pt idx="6413">
                        <c:v>200.4194</c:v>
                      </c:pt>
                      <c:pt idx="6414">
                        <c:v>200.41329999999999</c:v>
                      </c:pt>
                      <c:pt idx="6415">
                        <c:v>200.40960000000001</c:v>
                      </c:pt>
                      <c:pt idx="6416">
                        <c:v>200.40440000000001</c:v>
                      </c:pt>
                      <c:pt idx="6417">
                        <c:v>200.3999</c:v>
                      </c:pt>
                      <c:pt idx="6418">
                        <c:v>200.39599999999999</c:v>
                      </c:pt>
                      <c:pt idx="6419">
                        <c:v>200.3905</c:v>
                      </c:pt>
                      <c:pt idx="6420">
                        <c:v>200.38720000000001</c:v>
                      </c:pt>
                      <c:pt idx="6421">
                        <c:v>200.38149999999999</c:v>
                      </c:pt>
                      <c:pt idx="6422">
                        <c:v>200.37719999999999</c:v>
                      </c:pt>
                      <c:pt idx="6423">
                        <c:v>200.37309999999999</c:v>
                      </c:pt>
                      <c:pt idx="6424">
                        <c:v>200.3672</c:v>
                      </c:pt>
                      <c:pt idx="6425">
                        <c:v>200.363</c:v>
                      </c:pt>
                      <c:pt idx="6426">
                        <c:v>200.3586</c:v>
                      </c:pt>
                      <c:pt idx="6427">
                        <c:v>200.35339999999999</c:v>
                      </c:pt>
                      <c:pt idx="6428">
                        <c:v>200.3476</c:v>
                      </c:pt>
                      <c:pt idx="6429">
                        <c:v>200.34370000000001</c:v>
                      </c:pt>
                      <c:pt idx="6430">
                        <c:v>200.33629999999999</c:v>
                      </c:pt>
                      <c:pt idx="6431">
                        <c:v>200.33170000000001</c:v>
                      </c:pt>
                      <c:pt idx="6432">
                        <c:v>200.328</c:v>
                      </c:pt>
                      <c:pt idx="6433">
                        <c:v>200.32429999999999</c:v>
                      </c:pt>
                      <c:pt idx="6434">
                        <c:v>200.3193</c:v>
                      </c:pt>
                      <c:pt idx="6435">
                        <c:v>200.3152</c:v>
                      </c:pt>
                      <c:pt idx="6436">
                        <c:v>200.30889999999999</c:v>
                      </c:pt>
                      <c:pt idx="6437">
                        <c:v>200.30500000000001</c:v>
                      </c:pt>
                      <c:pt idx="6438">
                        <c:v>200.30009999999999</c:v>
                      </c:pt>
                      <c:pt idx="6439">
                        <c:v>200.2937</c:v>
                      </c:pt>
                      <c:pt idx="6440">
                        <c:v>200.28960000000001</c:v>
                      </c:pt>
                      <c:pt idx="6441">
                        <c:v>200.28450000000001</c:v>
                      </c:pt>
                      <c:pt idx="6442">
                        <c:v>200.27959999999999</c:v>
                      </c:pt>
                      <c:pt idx="6443">
                        <c:v>200.27590000000001</c:v>
                      </c:pt>
                      <c:pt idx="6444">
                        <c:v>200.27099999999999</c:v>
                      </c:pt>
                      <c:pt idx="6445">
                        <c:v>200.26519999999999</c:v>
                      </c:pt>
                      <c:pt idx="6446">
                        <c:v>200.2612</c:v>
                      </c:pt>
                      <c:pt idx="6447">
                        <c:v>200.25649999999999</c:v>
                      </c:pt>
                      <c:pt idx="6448">
                        <c:v>200.25110000000001</c:v>
                      </c:pt>
                      <c:pt idx="6449">
                        <c:v>200.24639999999999</c:v>
                      </c:pt>
                      <c:pt idx="6450">
                        <c:v>200.24279999999999</c:v>
                      </c:pt>
                      <c:pt idx="6451">
                        <c:v>200.23869999999999</c:v>
                      </c:pt>
                      <c:pt idx="6452">
                        <c:v>200.2338</c:v>
                      </c:pt>
                      <c:pt idx="6453">
                        <c:v>200.22790000000001</c:v>
                      </c:pt>
                      <c:pt idx="6454">
                        <c:v>200.2251</c:v>
                      </c:pt>
                      <c:pt idx="6455">
                        <c:v>200.21889999999999</c:v>
                      </c:pt>
                      <c:pt idx="6456">
                        <c:v>200.21199999999999</c:v>
                      </c:pt>
                      <c:pt idx="6457">
                        <c:v>200.20869999999999</c:v>
                      </c:pt>
                      <c:pt idx="6458">
                        <c:v>200.20410000000001</c:v>
                      </c:pt>
                      <c:pt idx="6459">
                        <c:v>200.19980000000001</c:v>
                      </c:pt>
                      <c:pt idx="6460">
                        <c:v>200.19450000000001</c:v>
                      </c:pt>
                      <c:pt idx="6461">
                        <c:v>200.18950000000001</c:v>
                      </c:pt>
                      <c:pt idx="6462">
                        <c:v>200.18549999999999</c:v>
                      </c:pt>
                      <c:pt idx="6463">
                        <c:v>200.1799</c:v>
                      </c:pt>
                      <c:pt idx="6464">
                        <c:v>200.1763</c:v>
                      </c:pt>
                      <c:pt idx="6465">
                        <c:v>200.1704</c:v>
                      </c:pt>
                      <c:pt idx="6466">
                        <c:v>200.16679999999999</c:v>
                      </c:pt>
                      <c:pt idx="6467">
                        <c:v>200.1609</c:v>
                      </c:pt>
                      <c:pt idx="6468">
                        <c:v>200.1566</c:v>
                      </c:pt>
                      <c:pt idx="6469">
                        <c:v>200.1515</c:v>
                      </c:pt>
                      <c:pt idx="6470">
                        <c:v>200.14769999999999</c:v>
                      </c:pt>
                      <c:pt idx="6471">
                        <c:v>200.14269999999999</c:v>
                      </c:pt>
                      <c:pt idx="6472">
                        <c:v>200.13800000000001</c:v>
                      </c:pt>
                      <c:pt idx="6473">
                        <c:v>200.13380000000001</c:v>
                      </c:pt>
                      <c:pt idx="6474">
                        <c:v>200.12880000000001</c:v>
                      </c:pt>
                      <c:pt idx="6475">
                        <c:v>200.1223</c:v>
                      </c:pt>
                      <c:pt idx="6476">
                        <c:v>200.11930000000001</c:v>
                      </c:pt>
                      <c:pt idx="6477">
                        <c:v>200.11519999999999</c:v>
                      </c:pt>
                      <c:pt idx="6478">
                        <c:v>200.10910000000001</c:v>
                      </c:pt>
                      <c:pt idx="6479">
                        <c:v>200.10509999999999</c:v>
                      </c:pt>
                      <c:pt idx="6480">
                        <c:v>200.09889999999999</c:v>
                      </c:pt>
                      <c:pt idx="6481">
                        <c:v>200.0943</c:v>
                      </c:pt>
                      <c:pt idx="6482">
                        <c:v>200.089</c:v>
                      </c:pt>
                      <c:pt idx="6483">
                        <c:v>200.08609999999999</c:v>
                      </c:pt>
                      <c:pt idx="6484">
                        <c:v>200.08109999999999</c:v>
                      </c:pt>
                      <c:pt idx="6485">
                        <c:v>200.07570000000001</c:v>
                      </c:pt>
                      <c:pt idx="6486">
                        <c:v>200.07069999999999</c:v>
                      </c:pt>
                      <c:pt idx="6487">
                        <c:v>200.0675</c:v>
                      </c:pt>
                      <c:pt idx="6488">
                        <c:v>200.06399999999999</c:v>
                      </c:pt>
                      <c:pt idx="6489">
                        <c:v>200.0573</c:v>
                      </c:pt>
                      <c:pt idx="6490">
                        <c:v>200.05199999999999</c:v>
                      </c:pt>
                      <c:pt idx="6491">
                        <c:v>200.04759999999999</c:v>
                      </c:pt>
                      <c:pt idx="6492">
                        <c:v>200.04249999999999</c:v>
                      </c:pt>
                      <c:pt idx="6493">
                        <c:v>200.036</c:v>
                      </c:pt>
                      <c:pt idx="6494">
                        <c:v>200.03280000000001</c:v>
                      </c:pt>
                      <c:pt idx="6495">
                        <c:v>200.02940000000001</c:v>
                      </c:pt>
                      <c:pt idx="6496">
                        <c:v>200.024</c:v>
                      </c:pt>
                      <c:pt idx="6497">
                        <c:v>200.02029999999999</c:v>
                      </c:pt>
                      <c:pt idx="6498">
                        <c:v>200.01419999999999</c:v>
                      </c:pt>
                      <c:pt idx="6499">
                        <c:v>200.00899999999999</c:v>
                      </c:pt>
                      <c:pt idx="6500">
                        <c:v>200.0052</c:v>
                      </c:pt>
                      <c:pt idx="6501">
                        <c:v>199.9999</c:v>
                      </c:pt>
                      <c:pt idx="6502">
                        <c:v>199.99529999999999</c:v>
                      </c:pt>
                      <c:pt idx="6503">
                        <c:v>199.9915</c:v>
                      </c:pt>
                      <c:pt idx="6504">
                        <c:v>199.98689999999999</c:v>
                      </c:pt>
                      <c:pt idx="6505">
                        <c:v>199.9804</c:v>
                      </c:pt>
                      <c:pt idx="6506">
                        <c:v>199.9768</c:v>
                      </c:pt>
                      <c:pt idx="6507">
                        <c:v>199.97229999999999</c:v>
                      </c:pt>
                      <c:pt idx="6508">
                        <c:v>200.0214</c:v>
                      </c:pt>
                      <c:pt idx="6509">
                        <c:v>201.2672</c:v>
                      </c:pt>
                      <c:pt idx="6510">
                        <c:v>201.26349999999999</c:v>
                      </c:pt>
                      <c:pt idx="6511">
                        <c:v>201.2595</c:v>
                      </c:pt>
                      <c:pt idx="6512">
                        <c:v>201.25399999999999</c:v>
                      </c:pt>
                      <c:pt idx="6513">
                        <c:v>201.251</c:v>
                      </c:pt>
                      <c:pt idx="6514">
                        <c:v>201.2456</c:v>
                      </c:pt>
                      <c:pt idx="6515">
                        <c:v>201.2398</c:v>
                      </c:pt>
                      <c:pt idx="6516">
                        <c:v>201.2355</c:v>
                      </c:pt>
                      <c:pt idx="6517">
                        <c:v>201.23070000000001</c:v>
                      </c:pt>
                      <c:pt idx="6518">
                        <c:v>201.22739999999999</c:v>
                      </c:pt>
                      <c:pt idx="6519">
                        <c:v>201.22280000000001</c:v>
                      </c:pt>
                      <c:pt idx="6520">
                        <c:v>201.2192</c:v>
                      </c:pt>
                      <c:pt idx="6521">
                        <c:v>201.2132</c:v>
                      </c:pt>
                      <c:pt idx="6522">
                        <c:v>201.20920000000001</c:v>
                      </c:pt>
                      <c:pt idx="6523">
                        <c:v>201.20400000000001</c:v>
                      </c:pt>
                      <c:pt idx="6524">
                        <c:v>201.20009999999999</c:v>
                      </c:pt>
                      <c:pt idx="6525">
                        <c:v>201.196</c:v>
                      </c:pt>
                      <c:pt idx="6526">
                        <c:v>201.19159999999999</c:v>
                      </c:pt>
                      <c:pt idx="6527">
                        <c:v>201.1866</c:v>
                      </c:pt>
                      <c:pt idx="6528">
                        <c:v>201.18100000000001</c:v>
                      </c:pt>
                      <c:pt idx="6529">
                        <c:v>201.17779999999999</c:v>
                      </c:pt>
                      <c:pt idx="6530">
                        <c:v>201.1713</c:v>
                      </c:pt>
                      <c:pt idx="6531">
                        <c:v>201.1669</c:v>
                      </c:pt>
                      <c:pt idx="6532">
                        <c:v>201.16380000000001</c:v>
                      </c:pt>
                      <c:pt idx="6533">
                        <c:v>201.1583</c:v>
                      </c:pt>
                      <c:pt idx="6534">
                        <c:v>201.15479999999999</c:v>
                      </c:pt>
                      <c:pt idx="6535">
                        <c:v>201.15029999999999</c:v>
                      </c:pt>
                      <c:pt idx="6536">
                        <c:v>201.1454</c:v>
                      </c:pt>
                      <c:pt idx="6537">
                        <c:v>201.14080000000001</c:v>
                      </c:pt>
                      <c:pt idx="6538">
                        <c:v>201.1353</c:v>
                      </c:pt>
                      <c:pt idx="6539">
                        <c:v>201.13069999999999</c:v>
                      </c:pt>
                      <c:pt idx="6540">
                        <c:v>201.12719999999999</c:v>
                      </c:pt>
                      <c:pt idx="6541">
                        <c:v>201.1232</c:v>
                      </c:pt>
                      <c:pt idx="6542">
                        <c:v>201.11750000000001</c:v>
                      </c:pt>
                      <c:pt idx="6543">
                        <c:v>201.113</c:v>
                      </c:pt>
                      <c:pt idx="6544">
                        <c:v>201.10749999999999</c:v>
                      </c:pt>
                      <c:pt idx="6545">
                        <c:v>201.1035</c:v>
                      </c:pt>
                      <c:pt idx="6546">
                        <c:v>201.09809999999999</c:v>
                      </c:pt>
                      <c:pt idx="6547">
                        <c:v>201.09479999999999</c:v>
                      </c:pt>
                      <c:pt idx="6548">
                        <c:v>201.08930000000001</c:v>
                      </c:pt>
                      <c:pt idx="6549">
                        <c:v>201.08320000000001</c:v>
                      </c:pt>
                      <c:pt idx="6550">
                        <c:v>201.08029999999999</c:v>
                      </c:pt>
                      <c:pt idx="6551">
                        <c:v>201.0744</c:v>
                      </c:pt>
                      <c:pt idx="6552">
                        <c:v>201.07050000000001</c:v>
                      </c:pt>
                      <c:pt idx="6553">
                        <c:v>201.0669</c:v>
                      </c:pt>
                      <c:pt idx="6554">
                        <c:v>201.0609</c:v>
                      </c:pt>
                      <c:pt idx="6555">
                        <c:v>201.05799999999999</c:v>
                      </c:pt>
                      <c:pt idx="6556">
                        <c:v>201.05289999999999</c:v>
                      </c:pt>
                      <c:pt idx="6557">
                        <c:v>201.04910000000001</c:v>
                      </c:pt>
                      <c:pt idx="6558">
                        <c:v>201.04480000000001</c:v>
                      </c:pt>
                      <c:pt idx="6559">
                        <c:v>201.04050000000001</c:v>
                      </c:pt>
                      <c:pt idx="6560">
                        <c:v>201.03530000000001</c:v>
                      </c:pt>
                      <c:pt idx="6561">
                        <c:v>201.03120000000001</c:v>
                      </c:pt>
                      <c:pt idx="6562">
                        <c:v>201.02500000000001</c:v>
                      </c:pt>
                      <c:pt idx="6563">
                        <c:v>201.0198</c:v>
                      </c:pt>
                      <c:pt idx="6564">
                        <c:v>201.0163</c:v>
                      </c:pt>
                      <c:pt idx="6565">
                        <c:v>201.01050000000001</c:v>
                      </c:pt>
                      <c:pt idx="6566">
                        <c:v>201.00729999999999</c:v>
                      </c:pt>
                      <c:pt idx="6567">
                        <c:v>201.0043</c:v>
                      </c:pt>
                      <c:pt idx="6568">
                        <c:v>200.9984</c:v>
                      </c:pt>
                      <c:pt idx="6569">
                        <c:v>200.994</c:v>
                      </c:pt>
                      <c:pt idx="6570">
                        <c:v>200.98830000000001</c:v>
                      </c:pt>
                      <c:pt idx="6571">
                        <c:v>200.98509999999999</c:v>
                      </c:pt>
                      <c:pt idx="6572">
                        <c:v>200.9794</c:v>
                      </c:pt>
                      <c:pt idx="6573">
                        <c:v>200.97620000000001</c:v>
                      </c:pt>
                      <c:pt idx="6574">
                        <c:v>200.97120000000001</c:v>
                      </c:pt>
                      <c:pt idx="6575">
                        <c:v>200.96709999999999</c:v>
                      </c:pt>
                      <c:pt idx="6576">
                        <c:v>200.9632</c:v>
                      </c:pt>
                      <c:pt idx="6577">
                        <c:v>200.95679999999999</c:v>
                      </c:pt>
                      <c:pt idx="6578">
                        <c:v>200.95249999999999</c:v>
                      </c:pt>
                      <c:pt idx="6579">
                        <c:v>200.9486</c:v>
                      </c:pt>
                      <c:pt idx="6580">
                        <c:v>200.9442</c:v>
                      </c:pt>
                      <c:pt idx="6581">
                        <c:v>200.94040000000001</c:v>
                      </c:pt>
                      <c:pt idx="6582">
                        <c:v>200.93539999999999</c:v>
                      </c:pt>
                      <c:pt idx="6583">
                        <c:v>200.93100000000001</c:v>
                      </c:pt>
                      <c:pt idx="6584">
                        <c:v>200.92420000000001</c:v>
                      </c:pt>
                      <c:pt idx="6585">
                        <c:v>200.9195</c:v>
                      </c:pt>
                      <c:pt idx="6586">
                        <c:v>200.9161</c:v>
                      </c:pt>
                      <c:pt idx="6587">
                        <c:v>200.91159999999999</c:v>
                      </c:pt>
                      <c:pt idx="6588">
                        <c:v>200.90700000000001</c:v>
                      </c:pt>
                      <c:pt idx="6589">
                        <c:v>200.9024</c:v>
                      </c:pt>
                      <c:pt idx="6590">
                        <c:v>200.8981</c:v>
                      </c:pt>
                      <c:pt idx="6591">
                        <c:v>200.8939</c:v>
                      </c:pt>
                      <c:pt idx="6592">
                        <c:v>200.8888</c:v>
                      </c:pt>
                      <c:pt idx="6593">
                        <c:v>200.88480000000001</c:v>
                      </c:pt>
                      <c:pt idx="6594">
                        <c:v>200.88140000000001</c:v>
                      </c:pt>
                      <c:pt idx="6595">
                        <c:v>200.87530000000001</c:v>
                      </c:pt>
                      <c:pt idx="6596">
                        <c:v>200.87219999999999</c:v>
                      </c:pt>
                      <c:pt idx="6597">
                        <c:v>200.86789999999999</c:v>
                      </c:pt>
                      <c:pt idx="6598">
                        <c:v>200.86189999999999</c:v>
                      </c:pt>
                      <c:pt idx="6599">
                        <c:v>200.85759999999999</c:v>
                      </c:pt>
                      <c:pt idx="6600">
                        <c:v>200.85329999999999</c:v>
                      </c:pt>
                      <c:pt idx="6601">
                        <c:v>200.8494</c:v>
                      </c:pt>
                      <c:pt idx="6602">
                        <c:v>200.84299999999999</c:v>
                      </c:pt>
                      <c:pt idx="6603">
                        <c:v>200.84039999999999</c:v>
                      </c:pt>
                      <c:pt idx="6604">
                        <c:v>200.83609999999999</c:v>
                      </c:pt>
                      <c:pt idx="6605">
                        <c:v>200.83080000000001</c:v>
                      </c:pt>
                      <c:pt idx="6606">
                        <c:v>200.8254</c:v>
                      </c:pt>
                      <c:pt idx="6607">
                        <c:v>200.8219</c:v>
                      </c:pt>
                      <c:pt idx="6608">
                        <c:v>200.81639999999999</c:v>
                      </c:pt>
                      <c:pt idx="6609">
                        <c:v>200.81200000000001</c:v>
                      </c:pt>
                      <c:pt idx="6610">
                        <c:v>200.8081</c:v>
                      </c:pt>
                      <c:pt idx="6611">
                        <c:v>200.8039</c:v>
                      </c:pt>
                      <c:pt idx="6612">
                        <c:v>200.79929999999999</c:v>
                      </c:pt>
                      <c:pt idx="6613">
                        <c:v>200.79480000000001</c:v>
                      </c:pt>
                      <c:pt idx="6614">
                        <c:v>200.79</c:v>
                      </c:pt>
                      <c:pt idx="6615">
                        <c:v>200.785</c:v>
                      </c:pt>
                      <c:pt idx="6616">
                        <c:v>200.78139999999999</c:v>
                      </c:pt>
                      <c:pt idx="6617">
                        <c:v>200.7774</c:v>
                      </c:pt>
                      <c:pt idx="6618">
                        <c:v>200.7715</c:v>
                      </c:pt>
                      <c:pt idx="6619">
                        <c:v>200.76759999999999</c:v>
                      </c:pt>
                      <c:pt idx="6620">
                        <c:v>200.76159999999999</c:v>
                      </c:pt>
                      <c:pt idx="6621">
                        <c:v>200.75890000000001</c:v>
                      </c:pt>
                      <c:pt idx="6622">
                        <c:v>200.75399999999999</c:v>
                      </c:pt>
                      <c:pt idx="6623">
                        <c:v>200.74770000000001</c:v>
                      </c:pt>
                      <c:pt idx="6624">
                        <c:v>200.74270000000001</c:v>
                      </c:pt>
                      <c:pt idx="6625">
                        <c:v>200.7373</c:v>
                      </c:pt>
                      <c:pt idx="6626">
                        <c:v>200.73429999999999</c:v>
                      </c:pt>
                      <c:pt idx="6627">
                        <c:v>200.72890000000001</c:v>
                      </c:pt>
                      <c:pt idx="6628">
                        <c:v>200.72550000000001</c:v>
                      </c:pt>
                      <c:pt idx="6629">
                        <c:v>200.7217</c:v>
                      </c:pt>
                      <c:pt idx="6630">
                        <c:v>200.71709999999999</c:v>
                      </c:pt>
                      <c:pt idx="6631">
                        <c:v>200.71360000000001</c:v>
                      </c:pt>
                      <c:pt idx="6632">
                        <c:v>200.70779999999999</c:v>
                      </c:pt>
                      <c:pt idx="6633">
                        <c:v>200.70310000000001</c:v>
                      </c:pt>
                      <c:pt idx="6634">
                        <c:v>200.69720000000001</c:v>
                      </c:pt>
                      <c:pt idx="6635">
                        <c:v>200.6934</c:v>
                      </c:pt>
                      <c:pt idx="6636">
                        <c:v>200.68870000000001</c:v>
                      </c:pt>
                      <c:pt idx="6637">
                        <c:v>200.68549999999999</c:v>
                      </c:pt>
                      <c:pt idx="6638">
                        <c:v>200.68029999999999</c:v>
                      </c:pt>
                      <c:pt idx="6639">
                        <c:v>200.67580000000001</c:v>
                      </c:pt>
                      <c:pt idx="6640">
                        <c:v>200.67099999999999</c:v>
                      </c:pt>
                      <c:pt idx="6641">
                        <c:v>200.66679999999999</c:v>
                      </c:pt>
                      <c:pt idx="6642">
                        <c:v>200.66229999999999</c:v>
                      </c:pt>
                      <c:pt idx="6643">
                        <c:v>200.65729999999999</c:v>
                      </c:pt>
                      <c:pt idx="6644">
                        <c:v>200.6524</c:v>
                      </c:pt>
                      <c:pt idx="6645">
                        <c:v>200.6497</c:v>
                      </c:pt>
                      <c:pt idx="6646">
                        <c:v>200.6439</c:v>
                      </c:pt>
                      <c:pt idx="6647">
                        <c:v>200.63939999999999</c:v>
                      </c:pt>
                      <c:pt idx="6648">
                        <c:v>200.6362</c:v>
                      </c:pt>
                      <c:pt idx="6649">
                        <c:v>200.63059999999999</c:v>
                      </c:pt>
                      <c:pt idx="6650">
                        <c:v>200.62549999999999</c:v>
                      </c:pt>
                      <c:pt idx="6651">
                        <c:v>200.6225</c:v>
                      </c:pt>
                      <c:pt idx="6652">
                        <c:v>200.61680000000001</c:v>
                      </c:pt>
                      <c:pt idx="6653">
                        <c:v>200.6131</c:v>
                      </c:pt>
                      <c:pt idx="6654">
                        <c:v>200.60830000000001</c:v>
                      </c:pt>
                      <c:pt idx="6655">
                        <c:v>200.60409999999999</c:v>
                      </c:pt>
                      <c:pt idx="6656">
                        <c:v>200.6003</c:v>
                      </c:pt>
                      <c:pt idx="6657">
                        <c:v>200.5942</c:v>
                      </c:pt>
                      <c:pt idx="6658">
                        <c:v>200.5909</c:v>
                      </c:pt>
                      <c:pt idx="6659">
                        <c:v>200.58680000000001</c:v>
                      </c:pt>
                      <c:pt idx="6660">
                        <c:v>200.58199999999999</c:v>
                      </c:pt>
                      <c:pt idx="6661">
                        <c:v>200.5763</c:v>
                      </c:pt>
                      <c:pt idx="6662">
                        <c:v>200.56970000000001</c:v>
                      </c:pt>
                      <c:pt idx="6663">
                        <c:v>200.5659</c:v>
                      </c:pt>
                      <c:pt idx="6664">
                        <c:v>200.5616</c:v>
                      </c:pt>
                      <c:pt idx="6665">
                        <c:v>200.5591</c:v>
                      </c:pt>
                      <c:pt idx="6666">
                        <c:v>200.55410000000001</c:v>
                      </c:pt>
                      <c:pt idx="6667">
                        <c:v>200.55170000000001</c:v>
                      </c:pt>
                      <c:pt idx="6668">
                        <c:v>200.54519999999999</c:v>
                      </c:pt>
                      <c:pt idx="6669">
                        <c:v>200.5402</c:v>
                      </c:pt>
                      <c:pt idx="6670">
                        <c:v>200.53700000000001</c:v>
                      </c:pt>
                      <c:pt idx="6671">
                        <c:v>200.53139999999999</c:v>
                      </c:pt>
                      <c:pt idx="6672">
                        <c:v>200.52680000000001</c:v>
                      </c:pt>
                      <c:pt idx="6673">
                        <c:v>200.52260000000001</c:v>
                      </c:pt>
                      <c:pt idx="6674">
                        <c:v>200.51730000000001</c:v>
                      </c:pt>
                      <c:pt idx="6675">
                        <c:v>200.51339999999999</c:v>
                      </c:pt>
                      <c:pt idx="6676">
                        <c:v>200.50989999999999</c:v>
                      </c:pt>
                      <c:pt idx="6677">
                        <c:v>200.50389999999999</c:v>
                      </c:pt>
                      <c:pt idx="6678">
                        <c:v>200.49889999999999</c:v>
                      </c:pt>
                      <c:pt idx="6679">
                        <c:v>200.49440000000001</c:v>
                      </c:pt>
                      <c:pt idx="6680">
                        <c:v>200.49039999999999</c:v>
                      </c:pt>
                      <c:pt idx="6681">
                        <c:v>200.48500000000001</c:v>
                      </c:pt>
                      <c:pt idx="6682">
                        <c:v>200.4794</c:v>
                      </c:pt>
                      <c:pt idx="6683">
                        <c:v>200.47710000000001</c:v>
                      </c:pt>
                      <c:pt idx="6684">
                        <c:v>200.4717</c:v>
                      </c:pt>
                      <c:pt idx="6685">
                        <c:v>200.4674</c:v>
                      </c:pt>
                      <c:pt idx="6686">
                        <c:v>200.46260000000001</c:v>
                      </c:pt>
                      <c:pt idx="6687">
                        <c:v>200.45920000000001</c:v>
                      </c:pt>
                      <c:pt idx="6688">
                        <c:v>200.45570000000001</c:v>
                      </c:pt>
                      <c:pt idx="6689">
                        <c:v>200.4504</c:v>
                      </c:pt>
                      <c:pt idx="6690">
                        <c:v>200.44550000000001</c:v>
                      </c:pt>
                      <c:pt idx="6691">
                        <c:v>200.44030000000001</c:v>
                      </c:pt>
                      <c:pt idx="6692">
                        <c:v>200.43549999999999</c:v>
                      </c:pt>
                      <c:pt idx="6693">
                        <c:v>200.4316</c:v>
                      </c:pt>
                      <c:pt idx="6694">
                        <c:v>200.42660000000001</c:v>
                      </c:pt>
                      <c:pt idx="6695">
                        <c:v>200.42230000000001</c:v>
                      </c:pt>
                      <c:pt idx="6696">
                        <c:v>200.417</c:v>
                      </c:pt>
                      <c:pt idx="6697">
                        <c:v>200.41419999999999</c:v>
                      </c:pt>
                      <c:pt idx="6698">
                        <c:v>200.40860000000001</c:v>
                      </c:pt>
                      <c:pt idx="6699">
                        <c:v>200.40360000000001</c:v>
                      </c:pt>
                      <c:pt idx="6700">
                        <c:v>200.39949999999999</c:v>
                      </c:pt>
                      <c:pt idx="6701">
                        <c:v>200.39429999999999</c:v>
                      </c:pt>
                      <c:pt idx="6702">
                        <c:v>200.3913</c:v>
                      </c:pt>
                      <c:pt idx="6703">
                        <c:v>200.38659999999999</c:v>
                      </c:pt>
                      <c:pt idx="6704">
                        <c:v>200.38149999999999</c:v>
                      </c:pt>
                      <c:pt idx="6705">
                        <c:v>200.37549999999999</c:v>
                      </c:pt>
                      <c:pt idx="6706">
                        <c:v>200.3717</c:v>
                      </c:pt>
                      <c:pt idx="6707">
                        <c:v>200.36779999999999</c:v>
                      </c:pt>
                      <c:pt idx="6708">
                        <c:v>200.36269999999999</c:v>
                      </c:pt>
                      <c:pt idx="6709">
                        <c:v>200.35820000000001</c:v>
                      </c:pt>
                      <c:pt idx="6710">
                        <c:v>200.35290000000001</c:v>
                      </c:pt>
                      <c:pt idx="6711">
                        <c:v>200.34979999999999</c:v>
                      </c:pt>
                      <c:pt idx="6712">
                        <c:v>200.3441</c:v>
                      </c:pt>
                      <c:pt idx="6713">
                        <c:v>200.339</c:v>
                      </c:pt>
                      <c:pt idx="6714">
                        <c:v>200.3338</c:v>
                      </c:pt>
                      <c:pt idx="6715">
                        <c:v>200.3306</c:v>
                      </c:pt>
                      <c:pt idx="6716">
                        <c:v>200.32509999999999</c:v>
                      </c:pt>
                      <c:pt idx="6717">
                        <c:v>200.32130000000001</c:v>
                      </c:pt>
                      <c:pt idx="6718">
                        <c:v>200.31620000000001</c:v>
                      </c:pt>
                      <c:pt idx="6719">
                        <c:v>200.31139999999999</c:v>
                      </c:pt>
                      <c:pt idx="6720">
                        <c:v>200.30889999999999</c:v>
                      </c:pt>
                      <c:pt idx="6721">
                        <c:v>200.3039</c:v>
                      </c:pt>
                      <c:pt idx="6722">
                        <c:v>200.29949999999999</c:v>
                      </c:pt>
                      <c:pt idx="6723">
                        <c:v>200.29490000000001</c:v>
                      </c:pt>
                      <c:pt idx="6724">
                        <c:v>200.2894</c:v>
                      </c:pt>
                      <c:pt idx="6725">
                        <c:v>200.28540000000001</c:v>
                      </c:pt>
                      <c:pt idx="6726">
                        <c:v>200.28030000000001</c:v>
                      </c:pt>
                      <c:pt idx="6727">
                        <c:v>200.27789999999999</c:v>
                      </c:pt>
                      <c:pt idx="6728">
                        <c:v>200.27189999999999</c:v>
                      </c:pt>
                      <c:pt idx="6729">
                        <c:v>200.268</c:v>
                      </c:pt>
                      <c:pt idx="6730">
                        <c:v>200.2629</c:v>
                      </c:pt>
                      <c:pt idx="6731">
                        <c:v>200.2576</c:v>
                      </c:pt>
                      <c:pt idx="6732">
                        <c:v>200.25319999999999</c:v>
                      </c:pt>
                      <c:pt idx="6733">
                        <c:v>200.2483</c:v>
                      </c:pt>
                      <c:pt idx="6734">
                        <c:v>200.24420000000001</c:v>
                      </c:pt>
                      <c:pt idx="6735">
                        <c:v>200.23859999999999</c:v>
                      </c:pt>
                      <c:pt idx="6736">
                        <c:v>200.2355</c:v>
                      </c:pt>
                      <c:pt idx="6737">
                        <c:v>200.23099999999999</c:v>
                      </c:pt>
                      <c:pt idx="6738">
                        <c:v>200.22710000000001</c:v>
                      </c:pt>
                      <c:pt idx="6739">
                        <c:v>200.22190000000001</c:v>
                      </c:pt>
                      <c:pt idx="6740">
                        <c:v>200.2174</c:v>
                      </c:pt>
                      <c:pt idx="6741">
                        <c:v>200.2107</c:v>
                      </c:pt>
                      <c:pt idx="6742">
                        <c:v>200.2071</c:v>
                      </c:pt>
                      <c:pt idx="6743">
                        <c:v>200.20259999999999</c:v>
                      </c:pt>
                      <c:pt idx="6744">
                        <c:v>200.19820000000001</c:v>
                      </c:pt>
                      <c:pt idx="6745">
                        <c:v>200.19460000000001</c:v>
                      </c:pt>
                      <c:pt idx="6746">
                        <c:v>200.18879999999999</c:v>
                      </c:pt>
                      <c:pt idx="6747">
                        <c:v>200.18530000000001</c:v>
                      </c:pt>
                      <c:pt idx="6748">
                        <c:v>200.17939999999999</c:v>
                      </c:pt>
                      <c:pt idx="6749">
                        <c:v>200.1756</c:v>
                      </c:pt>
                      <c:pt idx="6750">
                        <c:v>200.1704</c:v>
                      </c:pt>
                      <c:pt idx="6751">
                        <c:v>200.16679999999999</c:v>
                      </c:pt>
                      <c:pt idx="6752">
                        <c:v>200.16200000000001</c:v>
                      </c:pt>
                      <c:pt idx="6753">
                        <c:v>200.1584</c:v>
                      </c:pt>
                      <c:pt idx="6754">
                        <c:v>200.1534</c:v>
                      </c:pt>
                      <c:pt idx="6755">
                        <c:v>200.14930000000001</c:v>
                      </c:pt>
                      <c:pt idx="6756">
                        <c:v>200.14429999999999</c:v>
                      </c:pt>
                      <c:pt idx="6757">
                        <c:v>200.1396</c:v>
                      </c:pt>
                      <c:pt idx="6758">
                        <c:v>200.13480000000001</c:v>
                      </c:pt>
                      <c:pt idx="6759">
                        <c:v>200.13030000000001</c:v>
                      </c:pt>
                      <c:pt idx="6760">
                        <c:v>200.1241</c:v>
                      </c:pt>
                      <c:pt idx="6761">
                        <c:v>200.1191</c:v>
                      </c:pt>
                      <c:pt idx="6762">
                        <c:v>200.11490000000001</c:v>
                      </c:pt>
                      <c:pt idx="6763">
                        <c:v>200.11099999999999</c:v>
                      </c:pt>
                      <c:pt idx="6764">
                        <c:v>200.1086</c:v>
                      </c:pt>
                      <c:pt idx="6765">
                        <c:v>200.10339999999999</c:v>
                      </c:pt>
                      <c:pt idx="6766">
                        <c:v>200.09729999999999</c:v>
                      </c:pt>
                      <c:pt idx="6767">
                        <c:v>200.09190000000001</c:v>
                      </c:pt>
                      <c:pt idx="6768">
                        <c:v>200.08949999999999</c:v>
                      </c:pt>
                      <c:pt idx="6769">
                        <c:v>200.08449999999999</c:v>
                      </c:pt>
                      <c:pt idx="6770">
                        <c:v>200.08099999999999</c:v>
                      </c:pt>
                      <c:pt idx="6771">
                        <c:v>200.0753</c:v>
                      </c:pt>
                      <c:pt idx="6772">
                        <c:v>200.07300000000001</c:v>
                      </c:pt>
                      <c:pt idx="6773">
                        <c:v>200.06720000000001</c:v>
                      </c:pt>
                      <c:pt idx="6774">
                        <c:v>200.06479999999999</c:v>
                      </c:pt>
                      <c:pt idx="6775">
                        <c:v>200.05789999999999</c:v>
                      </c:pt>
                      <c:pt idx="6776">
                        <c:v>200.0538</c:v>
                      </c:pt>
                      <c:pt idx="6777">
                        <c:v>200.0489</c:v>
                      </c:pt>
                      <c:pt idx="6778">
                        <c:v>200.04570000000001</c:v>
                      </c:pt>
                      <c:pt idx="6779">
                        <c:v>200.0394</c:v>
                      </c:pt>
                      <c:pt idx="6780">
                        <c:v>200.03469999999999</c:v>
                      </c:pt>
                      <c:pt idx="6781">
                        <c:v>200.03030000000001</c:v>
                      </c:pt>
                      <c:pt idx="6782">
                        <c:v>200.0274</c:v>
                      </c:pt>
                      <c:pt idx="6783">
                        <c:v>200.02250000000001</c:v>
                      </c:pt>
                      <c:pt idx="6784">
                        <c:v>200.01759999999999</c:v>
                      </c:pt>
                      <c:pt idx="6785">
                        <c:v>200.01179999999999</c:v>
                      </c:pt>
                      <c:pt idx="6786">
                        <c:v>200.00960000000001</c:v>
                      </c:pt>
                      <c:pt idx="6787">
                        <c:v>200.00299999999999</c:v>
                      </c:pt>
                      <c:pt idx="6788">
                        <c:v>199.99870000000001</c:v>
                      </c:pt>
                      <c:pt idx="6789">
                        <c:v>199.9933</c:v>
                      </c:pt>
                      <c:pt idx="6790">
                        <c:v>199.9906</c:v>
                      </c:pt>
                      <c:pt idx="6791">
                        <c:v>199.98679999999999</c:v>
                      </c:pt>
                      <c:pt idx="6792">
                        <c:v>199.9794</c:v>
                      </c:pt>
                      <c:pt idx="6793">
                        <c:v>199.97640000000001</c:v>
                      </c:pt>
                      <c:pt idx="6794">
                        <c:v>199.97020000000001</c:v>
                      </c:pt>
                      <c:pt idx="6795">
                        <c:v>199.96639999999999</c:v>
                      </c:pt>
                      <c:pt idx="6796">
                        <c:v>199.96190000000001</c:v>
                      </c:pt>
                      <c:pt idx="6797">
                        <c:v>199.95660000000001</c:v>
                      </c:pt>
                      <c:pt idx="6798">
                        <c:v>201.3</c:v>
                      </c:pt>
                      <c:pt idx="6799">
                        <c:v>201.2953</c:v>
                      </c:pt>
                      <c:pt idx="6800">
                        <c:v>201.29150000000001</c:v>
                      </c:pt>
                      <c:pt idx="6801">
                        <c:v>201.28720000000001</c:v>
                      </c:pt>
                      <c:pt idx="6802">
                        <c:v>201.28049999999999</c:v>
                      </c:pt>
                      <c:pt idx="6803">
                        <c:v>201.27680000000001</c:v>
                      </c:pt>
                      <c:pt idx="6804">
                        <c:v>201.27189999999999</c:v>
                      </c:pt>
                      <c:pt idx="6805">
                        <c:v>201.26560000000001</c:v>
                      </c:pt>
                      <c:pt idx="6806">
                        <c:v>201.26259999999999</c:v>
                      </c:pt>
                      <c:pt idx="6807">
                        <c:v>201.25839999999999</c:v>
                      </c:pt>
                      <c:pt idx="6808">
                        <c:v>201.255</c:v>
                      </c:pt>
                      <c:pt idx="6809">
                        <c:v>201.25190000000001</c:v>
                      </c:pt>
                      <c:pt idx="6810">
                        <c:v>201.24590000000001</c:v>
                      </c:pt>
                      <c:pt idx="6811">
                        <c:v>201.2407</c:v>
                      </c:pt>
                      <c:pt idx="6812">
                        <c:v>201.23670000000001</c:v>
                      </c:pt>
                      <c:pt idx="6813">
                        <c:v>201.23240000000001</c:v>
                      </c:pt>
                      <c:pt idx="6814">
                        <c:v>201.2276</c:v>
                      </c:pt>
                      <c:pt idx="6815">
                        <c:v>201.2226</c:v>
                      </c:pt>
                      <c:pt idx="6816">
                        <c:v>201.2191</c:v>
                      </c:pt>
                      <c:pt idx="6817">
                        <c:v>201.21459999999999</c:v>
                      </c:pt>
                      <c:pt idx="6818">
                        <c:v>201.21029999999999</c:v>
                      </c:pt>
                      <c:pt idx="6819">
                        <c:v>201.2047</c:v>
                      </c:pt>
                      <c:pt idx="6820">
                        <c:v>201.2003</c:v>
                      </c:pt>
                      <c:pt idx="6821">
                        <c:v>201.19720000000001</c:v>
                      </c:pt>
                      <c:pt idx="6822">
                        <c:v>201.1925</c:v>
                      </c:pt>
                      <c:pt idx="6823">
                        <c:v>201.1884</c:v>
                      </c:pt>
                      <c:pt idx="6824">
                        <c:v>201.18350000000001</c:v>
                      </c:pt>
                      <c:pt idx="6825">
                        <c:v>201.17959999999999</c:v>
                      </c:pt>
                      <c:pt idx="6826">
                        <c:v>201.17490000000001</c:v>
                      </c:pt>
                      <c:pt idx="6827">
                        <c:v>201.17</c:v>
                      </c:pt>
                      <c:pt idx="6828">
                        <c:v>201.16419999999999</c:v>
                      </c:pt>
                      <c:pt idx="6829">
                        <c:v>201.16079999999999</c:v>
                      </c:pt>
                      <c:pt idx="6830">
                        <c:v>201.1567</c:v>
                      </c:pt>
                      <c:pt idx="6831">
                        <c:v>201.1508</c:v>
                      </c:pt>
                      <c:pt idx="6832">
                        <c:v>201.14699999999999</c:v>
                      </c:pt>
                      <c:pt idx="6833">
                        <c:v>201.14169999999999</c:v>
                      </c:pt>
                      <c:pt idx="6834">
                        <c:v>201.1379</c:v>
                      </c:pt>
                      <c:pt idx="6835">
                        <c:v>201.13499999999999</c:v>
                      </c:pt>
                      <c:pt idx="6836">
                        <c:v>201.12979999999999</c:v>
                      </c:pt>
                      <c:pt idx="6837">
                        <c:v>201.125</c:v>
                      </c:pt>
                      <c:pt idx="6838">
                        <c:v>201.1207</c:v>
                      </c:pt>
                      <c:pt idx="6839">
                        <c:v>201.11609999999999</c:v>
                      </c:pt>
                      <c:pt idx="6840">
                        <c:v>201.1112</c:v>
                      </c:pt>
                      <c:pt idx="6841">
                        <c:v>201.1061</c:v>
                      </c:pt>
                      <c:pt idx="6842">
                        <c:v>201.1035</c:v>
                      </c:pt>
                      <c:pt idx="6843">
                        <c:v>201.0975</c:v>
                      </c:pt>
                      <c:pt idx="6844">
                        <c:v>201.0932</c:v>
                      </c:pt>
                      <c:pt idx="6845">
                        <c:v>201.08920000000001</c:v>
                      </c:pt>
                      <c:pt idx="6846">
                        <c:v>201.08410000000001</c:v>
                      </c:pt>
                      <c:pt idx="6847">
                        <c:v>201.0806</c:v>
                      </c:pt>
                      <c:pt idx="6848">
                        <c:v>201.07589999999999</c:v>
                      </c:pt>
                      <c:pt idx="6849">
                        <c:v>201.0728</c:v>
                      </c:pt>
                      <c:pt idx="6850">
                        <c:v>201.06729999999999</c:v>
                      </c:pt>
                      <c:pt idx="6851">
                        <c:v>201.06370000000001</c:v>
                      </c:pt>
                      <c:pt idx="6852">
                        <c:v>201.05969999999999</c:v>
                      </c:pt>
                      <c:pt idx="6853">
                        <c:v>201.05279999999999</c:v>
                      </c:pt>
                      <c:pt idx="6854">
                        <c:v>201.04900000000001</c:v>
                      </c:pt>
                      <c:pt idx="6855">
                        <c:v>201.04400000000001</c:v>
                      </c:pt>
                      <c:pt idx="6856">
                        <c:v>201.04079999999999</c:v>
                      </c:pt>
                      <c:pt idx="6857">
                        <c:v>201.0359</c:v>
                      </c:pt>
                      <c:pt idx="6858">
                        <c:v>201.03139999999999</c:v>
                      </c:pt>
                      <c:pt idx="6859">
                        <c:v>201.02619999999999</c:v>
                      </c:pt>
                      <c:pt idx="6860">
                        <c:v>201.02260000000001</c:v>
                      </c:pt>
                      <c:pt idx="6861">
                        <c:v>201.018</c:v>
                      </c:pt>
                      <c:pt idx="6862">
                        <c:v>201.01329999999999</c:v>
                      </c:pt>
                      <c:pt idx="6863">
                        <c:v>201.0104</c:v>
                      </c:pt>
                      <c:pt idx="6864">
                        <c:v>201.00530000000001</c:v>
                      </c:pt>
                      <c:pt idx="6865">
                        <c:v>201.0009</c:v>
                      </c:pt>
                      <c:pt idx="6866">
                        <c:v>200.9975</c:v>
                      </c:pt>
                      <c:pt idx="6867">
                        <c:v>200.9913</c:v>
                      </c:pt>
                      <c:pt idx="6868">
                        <c:v>200.9879</c:v>
                      </c:pt>
                      <c:pt idx="6869">
                        <c:v>200.98339999999999</c:v>
                      </c:pt>
                      <c:pt idx="6870">
                        <c:v>200.9778</c:v>
                      </c:pt>
                      <c:pt idx="6871">
                        <c:v>200.97380000000001</c:v>
                      </c:pt>
                      <c:pt idx="6872">
                        <c:v>200.97</c:v>
                      </c:pt>
                      <c:pt idx="6873">
                        <c:v>200.9649</c:v>
                      </c:pt>
                      <c:pt idx="6874">
                        <c:v>200.9605</c:v>
                      </c:pt>
                      <c:pt idx="6875">
                        <c:v>200.95609999999999</c:v>
                      </c:pt>
                      <c:pt idx="6876">
                        <c:v>200.952</c:v>
                      </c:pt>
                      <c:pt idx="6877">
                        <c:v>200.94880000000001</c:v>
                      </c:pt>
                      <c:pt idx="6878">
                        <c:v>200.9442</c:v>
                      </c:pt>
                      <c:pt idx="6879">
                        <c:v>200.9393</c:v>
                      </c:pt>
                      <c:pt idx="6880">
                        <c:v>200.93430000000001</c:v>
                      </c:pt>
                      <c:pt idx="6881">
                        <c:v>200.9307</c:v>
                      </c:pt>
                      <c:pt idx="6882">
                        <c:v>200.92570000000001</c:v>
                      </c:pt>
                      <c:pt idx="6883">
                        <c:v>200.92070000000001</c:v>
                      </c:pt>
                      <c:pt idx="6884">
                        <c:v>200.9169</c:v>
                      </c:pt>
                      <c:pt idx="6885">
                        <c:v>200.9118</c:v>
                      </c:pt>
                      <c:pt idx="6886">
                        <c:v>200.90700000000001</c:v>
                      </c:pt>
                      <c:pt idx="6887">
                        <c:v>200.90360000000001</c:v>
                      </c:pt>
                      <c:pt idx="6888">
                        <c:v>200.9</c:v>
                      </c:pt>
                      <c:pt idx="6889">
                        <c:v>200.89420000000001</c:v>
                      </c:pt>
                      <c:pt idx="6890">
                        <c:v>200.89060000000001</c:v>
                      </c:pt>
                      <c:pt idx="6891">
                        <c:v>200.88669999999999</c:v>
                      </c:pt>
                      <c:pt idx="6892">
                        <c:v>200.88130000000001</c:v>
                      </c:pt>
                      <c:pt idx="6893">
                        <c:v>200.8775</c:v>
                      </c:pt>
                      <c:pt idx="6894">
                        <c:v>200.87260000000001</c:v>
                      </c:pt>
                      <c:pt idx="6895">
                        <c:v>200.86879999999999</c:v>
                      </c:pt>
                      <c:pt idx="6896">
                        <c:v>200.86490000000001</c:v>
                      </c:pt>
                      <c:pt idx="6897">
                        <c:v>200.85929999999999</c:v>
                      </c:pt>
                      <c:pt idx="6898">
                        <c:v>200.85509999999999</c:v>
                      </c:pt>
                      <c:pt idx="6899">
                        <c:v>200.85059999999999</c:v>
                      </c:pt>
                      <c:pt idx="6900">
                        <c:v>200.84569999999999</c:v>
                      </c:pt>
                      <c:pt idx="6901">
                        <c:v>200.84200000000001</c:v>
                      </c:pt>
                      <c:pt idx="6902">
                        <c:v>200.8366</c:v>
                      </c:pt>
                      <c:pt idx="6903">
                        <c:v>200.834</c:v>
                      </c:pt>
                      <c:pt idx="6904">
                        <c:v>200.82769999999999</c:v>
                      </c:pt>
                      <c:pt idx="6905">
                        <c:v>200.82320000000001</c:v>
                      </c:pt>
                      <c:pt idx="6906">
                        <c:v>200.81880000000001</c:v>
                      </c:pt>
                      <c:pt idx="6907">
                        <c:v>200.81399999999999</c:v>
                      </c:pt>
                      <c:pt idx="6908">
                        <c:v>200.81059999999999</c:v>
                      </c:pt>
                      <c:pt idx="6909">
                        <c:v>200.80600000000001</c:v>
                      </c:pt>
                      <c:pt idx="6910">
                        <c:v>200.8023</c:v>
                      </c:pt>
                      <c:pt idx="6911">
                        <c:v>200.7971</c:v>
                      </c:pt>
                      <c:pt idx="6912">
                        <c:v>200.79259999999999</c:v>
                      </c:pt>
                      <c:pt idx="6913">
                        <c:v>200.7901</c:v>
                      </c:pt>
                      <c:pt idx="6914">
                        <c:v>200.78460000000001</c:v>
                      </c:pt>
                      <c:pt idx="6915">
                        <c:v>200.7801</c:v>
                      </c:pt>
                      <c:pt idx="6916">
                        <c:v>200.77420000000001</c:v>
                      </c:pt>
                      <c:pt idx="6917">
                        <c:v>200.76990000000001</c:v>
                      </c:pt>
                      <c:pt idx="6918">
                        <c:v>200.76599999999999</c:v>
                      </c:pt>
                      <c:pt idx="6919">
                        <c:v>200.7621</c:v>
                      </c:pt>
                      <c:pt idx="6920">
                        <c:v>200.75819999999999</c:v>
                      </c:pt>
                      <c:pt idx="6921">
                        <c:v>200.7527</c:v>
                      </c:pt>
                      <c:pt idx="6922">
                        <c:v>200.74979999999999</c:v>
                      </c:pt>
                      <c:pt idx="6923">
                        <c:v>200.7448</c:v>
                      </c:pt>
                      <c:pt idx="6924">
                        <c:v>200.74119999999999</c:v>
                      </c:pt>
                      <c:pt idx="6925">
                        <c:v>200.73570000000001</c:v>
                      </c:pt>
                      <c:pt idx="6926">
                        <c:v>200.73140000000001</c:v>
                      </c:pt>
                      <c:pt idx="6927">
                        <c:v>200.7278</c:v>
                      </c:pt>
                      <c:pt idx="6928">
                        <c:v>200.72489999999999</c:v>
                      </c:pt>
                      <c:pt idx="6929">
                        <c:v>200.7182</c:v>
                      </c:pt>
                      <c:pt idx="6930">
                        <c:v>200.71270000000001</c:v>
                      </c:pt>
                      <c:pt idx="6931">
                        <c:v>200.70930000000001</c:v>
                      </c:pt>
                      <c:pt idx="6932">
                        <c:v>200.70410000000001</c:v>
                      </c:pt>
                      <c:pt idx="6933">
                        <c:v>200.69880000000001</c:v>
                      </c:pt>
                      <c:pt idx="6934">
                        <c:v>200.69560000000001</c:v>
                      </c:pt>
                      <c:pt idx="6935">
                        <c:v>200.6902</c:v>
                      </c:pt>
                      <c:pt idx="6936">
                        <c:v>200.68690000000001</c:v>
                      </c:pt>
                      <c:pt idx="6937">
                        <c:v>200.68219999999999</c:v>
                      </c:pt>
                      <c:pt idx="6938">
                        <c:v>200.67830000000001</c:v>
                      </c:pt>
                      <c:pt idx="6939">
                        <c:v>200.6738</c:v>
                      </c:pt>
                      <c:pt idx="6940">
                        <c:v>200.6696</c:v>
                      </c:pt>
                      <c:pt idx="6941">
                        <c:v>200.66550000000001</c:v>
                      </c:pt>
                      <c:pt idx="6942">
                        <c:v>200.66139999999999</c:v>
                      </c:pt>
                      <c:pt idx="6943">
                        <c:v>200.6568</c:v>
                      </c:pt>
                      <c:pt idx="6944">
                        <c:v>200.65180000000001</c:v>
                      </c:pt>
                      <c:pt idx="6945">
                        <c:v>200.64869999999999</c:v>
                      </c:pt>
                      <c:pt idx="6946">
                        <c:v>200.64279999999999</c:v>
                      </c:pt>
                      <c:pt idx="6947">
                        <c:v>200.63749999999999</c:v>
                      </c:pt>
                      <c:pt idx="6948">
                        <c:v>200.6344</c:v>
                      </c:pt>
                      <c:pt idx="6949">
                        <c:v>200.6293</c:v>
                      </c:pt>
                      <c:pt idx="6950">
                        <c:v>200.6259</c:v>
                      </c:pt>
                      <c:pt idx="6951">
                        <c:v>200.62020000000001</c:v>
                      </c:pt>
                      <c:pt idx="6952">
                        <c:v>200.61619999999999</c:v>
                      </c:pt>
                      <c:pt idx="6953">
                        <c:v>200.61150000000001</c:v>
                      </c:pt>
                      <c:pt idx="6954">
                        <c:v>200.608</c:v>
                      </c:pt>
                      <c:pt idx="6955">
                        <c:v>200.6037</c:v>
                      </c:pt>
                      <c:pt idx="6956">
                        <c:v>200.59979999999999</c:v>
                      </c:pt>
                      <c:pt idx="6957">
                        <c:v>200.5941</c:v>
                      </c:pt>
                      <c:pt idx="6958">
                        <c:v>200.59119999999999</c:v>
                      </c:pt>
                      <c:pt idx="6959">
                        <c:v>200.58430000000001</c:v>
                      </c:pt>
                      <c:pt idx="6960">
                        <c:v>200.58099999999999</c:v>
                      </c:pt>
                      <c:pt idx="6961">
                        <c:v>200.57560000000001</c:v>
                      </c:pt>
                      <c:pt idx="6962">
                        <c:v>200.57169999999999</c:v>
                      </c:pt>
                      <c:pt idx="6963">
                        <c:v>200.56569999999999</c:v>
                      </c:pt>
                      <c:pt idx="6964">
                        <c:v>200.56280000000001</c:v>
                      </c:pt>
                      <c:pt idx="6965">
                        <c:v>200.56</c:v>
                      </c:pt>
                      <c:pt idx="6966">
                        <c:v>200.55430000000001</c:v>
                      </c:pt>
                      <c:pt idx="6967">
                        <c:v>200.54810000000001</c:v>
                      </c:pt>
                      <c:pt idx="6968">
                        <c:v>200.54409999999999</c:v>
                      </c:pt>
                      <c:pt idx="6969">
                        <c:v>200.53970000000001</c:v>
                      </c:pt>
                      <c:pt idx="6970">
                        <c:v>200.5369</c:v>
                      </c:pt>
                      <c:pt idx="6971">
                        <c:v>200.5318</c:v>
                      </c:pt>
                      <c:pt idx="6972">
                        <c:v>200.5266</c:v>
                      </c:pt>
                      <c:pt idx="6973">
                        <c:v>200.52260000000001</c:v>
                      </c:pt>
                      <c:pt idx="6974">
                        <c:v>200.51820000000001</c:v>
                      </c:pt>
                      <c:pt idx="6975">
                        <c:v>200.51220000000001</c:v>
                      </c:pt>
                      <c:pt idx="6976">
                        <c:v>200.50980000000001</c:v>
                      </c:pt>
                      <c:pt idx="6977">
                        <c:v>200.50540000000001</c:v>
                      </c:pt>
                      <c:pt idx="6978">
                        <c:v>200.5016</c:v>
                      </c:pt>
                      <c:pt idx="6979">
                        <c:v>200.49680000000001</c:v>
                      </c:pt>
                      <c:pt idx="6980">
                        <c:v>200.49109999999999</c:v>
                      </c:pt>
                      <c:pt idx="6981">
                        <c:v>200.4863</c:v>
                      </c:pt>
                      <c:pt idx="6982">
                        <c:v>200.48419999999999</c:v>
                      </c:pt>
                      <c:pt idx="6983">
                        <c:v>200.4786</c:v>
                      </c:pt>
                      <c:pt idx="6984">
                        <c:v>200.4743</c:v>
                      </c:pt>
                      <c:pt idx="6985">
                        <c:v>200.46950000000001</c:v>
                      </c:pt>
                      <c:pt idx="6986">
                        <c:v>200.46700000000001</c:v>
                      </c:pt>
                      <c:pt idx="6987">
                        <c:v>200.46119999999999</c:v>
                      </c:pt>
                      <c:pt idx="6988">
                        <c:v>200.45689999999999</c:v>
                      </c:pt>
                      <c:pt idx="6989">
                        <c:v>200.4521</c:v>
                      </c:pt>
                      <c:pt idx="6990">
                        <c:v>200.44820000000001</c:v>
                      </c:pt>
                      <c:pt idx="6991">
                        <c:v>200.4451</c:v>
                      </c:pt>
                      <c:pt idx="6992">
                        <c:v>200.44040000000001</c:v>
                      </c:pt>
                      <c:pt idx="6993">
                        <c:v>200.43610000000001</c:v>
                      </c:pt>
                      <c:pt idx="6994">
                        <c:v>200.43049999999999</c:v>
                      </c:pt>
                      <c:pt idx="6995">
                        <c:v>200.42679999999999</c:v>
                      </c:pt>
                      <c:pt idx="6996">
                        <c:v>200.4228</c:v>
                      </c:pt>
                      <c:pt idx="6997">
                        <c:v>200.41810000000001</c:v>
                      </c:pt>
                      <c:pt idx="6998">
                        <c:v>200.41499999999999</c:v>
                      </c:pt>
                      <c:pt idx="6999">
                        <c:v>200.40940000000001</c:v>
                      </c:pt>
                      <c:pt idx="7000">
                        <c:v>200.40479999999999</c:v>
                      </c:pt>
                      <c:pt idx="7001">
                        <c:v>200.4015</c:v>
                      </c:pt>
                      <c:pt idx="7002">
                        <c:v>200.3963</c:v>
                      </c:pt>
                      <c:pt idx="7003">
                        <c:v>200.39259999999999</c:v>
                      </c:pt>
                      <c:pt idx="7004">
                        <c:v>200.38720000000001</c:v>
                      </c:pt>
                      <c:pt idx="7005">
                        <c:v>200.38339999999999</c:v>
                      </c:pt>
                      <c:pt idx="7006">
                        <c:v>200.3777</c:v>
                      </c:pt>
                      <c:pt idx="7007">
                        <c:v>200.37389999999999</c:v>
                      </c:pt>
                      <c:pt idx="7008">
                        <c:v>200.3698</c:v>
                      </c:pt>
                      <c:pt idx="7009">
                        <c:v>200.36490000000001</c:v>
                      </c:pt>
                      <c:pt idx="7010">
                        <c:v>200.36009999999999</c:v>
                      </c:pt>
                      <c:pt idx="7011">
                        <c:v>200.35509999999999</c:v>
                      </c:pt>
                      <c:pt idx="7012">
                        <c:v>200.3501</c:v>
                      </c:pt>
                      <c:pt idx="7013">
                        <c:v>200.34460000000001</c:v>
                      </c:pt>
                      <c:pt idx="7014">
                        <c:v>200.34059999999999</c:v>
                      </c:pt>
                      <c:pt idx="7015">
                        <c:v>200.33690000000001</c:v>
                      </c:pt>
                      <c:pt idx="7016">
                        <c:v>200.33240000000001</c:v>
                      </c:pt>
                      <c:pt idx="7017">
                        <c:v>200.32849999999999</c:v>
                      </c:pt>
                      <c:pt idx="7018">
                        <c:v>200.32480000000001</c:v>
                      </c:pt>
                      <c:pt idx="7019">
                        <c:v>200.31819999999999</c:v>
                      </c:pt>
                      <c:pt idx="7020">
                        <c:v>200.31469999999999</c:v>
                      </c:pt>
                      <c:pt idx="7021">
                        <c:v>200.31100000000001</c:v>
                      </c:pt>
                      <c:pt idx="7022">
                        <c:v>200.30520000000001</c:v>
                      </c:pt>
                      <c:pt idx="7023">
                        <c:v>200.3014</c:v>
                      </c:pt>
                      <c:pt idx="7024">
                        <c:v>200.29580000000001</c:v>
                      </c:pt>
                      <c:pt idx="7025">
                        <c:v>200.2927</c:v>
                      </c:pt>
                      <c:pt idx="7026">
                        <c:v>200.28790000000001</c:v>
                      </c:pt>
                      <c:pt idx="7027">
                        <c:v>200.28469999999999</c:v>
                      </c:pt>
                      <c:pt idx="7028">
                        <c:v>200.27940000000001</c:v>
                      </c:pt>
                      <c:pt idx="7029">
                        <c:v>200.27670000000001</c:v>
                      </c:pt>
                      <c:pt idx="7030">
                        <c:v>200.27019999999999</c:v>
                      </c:pt>
                      <c:pt idx="7031">
                        <c:v>200.268</c:v>
                      </c:pt>
                      <c:pt idx="7032">
                        <c:v>200.26240000000001</c:v>
                      </c:pt>
                      <c:pt idx="7033">
                        <c:v>200.2587</c:v>
                      </c:pt>
                      <c:pt idx="7034">
                        <c:v>200.25370000000001</c:v>
                      </c:pt>
                      <c:pt idx="7035">
                        <c:v>200.2492</c:v>
                      </c:pt>
                      <c:pt idx="7036">
                        <c:v>200.245</c:v>
                      </c:pt>
                      <c:pt idx="7037">
                        <c:v>200.2407</c:v>
                      </c:pt>
                      <c:pt idx="7038">
                        <c:v>200.23580000000001</c:v>
                      </c:pt>
                      <c:pt idx="7039">
                        <c:v>200.23159999999999</c:v>
                      </c:pt>
                      <c:pt idx="7040">
                        <c:v>200.2277</c:v>
                      </c:pt>
                      <c:pt idx="7041">
                        <c:v>200.22219999999999</c:v>
                      </c:pt>
                      <c:pt idx="7042">
                        <c:v>200.2166</c:v>
                      </c:pt>
                      <c:pt idx="7043">
                        <c:v>200.21379999999999</c:v>
                      </c:pt>
                      <c:pt idx="7044">
                        <c:v>200.20869999999999</c:v>
                      </c:pt>
                      <c:pt idx="7045">
                        <c:v>200.2045</c:v>
                      </c:pt>
                      <c:pt idx="7046">
                        <c:v>200.20089999999999</c:v>
                      </c:pt>
                      <c:pt idx="7047">
                        <c:v>200.19550000000001</c:v>
                      </c:pt>
                      <c:pt idx="7048">
                        <c:v>200.191</c:v>
                      </c:pt>
                      <c:pt idx="7049">
                        <c:v>200.18729999999999</c:v>
                      </c:pt>
                      <c:pt idx="7050">
                        <c:v>200.18119999999999</c:v>
                      </c:pt>
                      <c:pt idx="7051">
                        <c:v>200.17840000000001</c:v>
                      </c:pt>
                      <c:pt idx="7052">
                        <c:v>200.17519999999999</c:v>
                      </c:pt>
                      <c:pt idx="7053">
                        <c:v>200.17089999999999</c:v>
                      </c:pt>
                      <c:pt idx="7054">
                        <c:v>200.16409999999999</c:v>
                      </c:pt>
                      <c:pt idx="7055">
                        <c:v>200.1601</c:v>
                      </c:pt>
                      <c:pt idx="7056">
                        <c:v>200.15700000000001</c:v>
                      </c:pt>
                      <c:pt idx="7057">
                        <c:v>200.15299999999999</c:v>
                      </c:pt>
                      <c:pt idx="7058">
                        <c:v>200.14789999999999</c:v>
                      </c:pt>
                      <c:pt idx="7059">
                        <c:v>200.14330000000001</c:v>
                      </c:pt>
                      <c:pt idx="7060">
                        <c:v>200.137</c:v>
                      </c:pt>
                      <c:pt idx="7061">
                        <c:v>200.13319999999999</c:v>
                      </c:pt>
                      <c:pt idx="7062">
                        <c:v>200.1285</c:v>
                      </c:pt>
                      <c:pt idx="7063">
                        <c:v>200.12479999999999</c:v>
                      </c:pt>
                      <c:pt idx="7064">
                        <c:v>200.12020000000001</c:v>
                      </c:pt>
                      <c:pt idx="7065">
                        <c:v>200.11529999999999</c:v>
                      </c:pt>
                      <c:pt idx="7066">
                        <c:v>200.11279999999999</c:v>
                      </c:pt>
                      <c:pt idx="7067">
                        <c:v>200.10830000000001</c:v>
                      </c:pt>
                      <c:pt idx="7068">
                        <c:v>200.102</c:v>
                      </c:pt>
                      <c:pt idx="7069">
                        <c:v>200.0992</c:v>
                      </c:pt>
                      <c:pt idx="7070">
                        <c:v>200.09360000000001</c:v>
                      </c:pt>
                      <c:pt idx="7071">
                        <c:v>200.08779999999999</c:v>
                      </c:pt>
                      <c:pt idx="7072">
                        <c:v>200.0856</c:v>
                      </c:pt>
                      <c:pt idx="7073">
                        <c:v>200.08029999999999</c:v>
                      </c:pt>
                      <c:pt idx="7074">
                        <c:v>200.07509999999999</c:v>
                      </c:pt>
                      <c:pt idx="7075">
                        <c:v>200.07210000000001</c:v>
                      </c:pt>
                      <c:pt idx="7076">
                        <c:v>200.06649999999999</c:v>
                      </c:pt>
                      <c:pt idx="7077">
                        <c:v>200.06049999999999</c:v>
                      </c:pt>
                      <c:pt idx="7078">
                        <c:v>200.05770000000001</c:v>
                      </c:pt>
                      <c:pt idx="7079">
                        <c:v>200.0531</c:v>
                      </c:pt>
                      <c:pt idx="7080">
                        <c:v>200.0487</c:v>
                      </c:pt>
                      <c:pt idx="7081">
                        <c:v>200.0438</c:v>
                      </c:pt>
                      <c:pt idx="7082">
                        <c:v>200.0394</c:v>
                      </c:pt>
                      <c:pt idx="7083">
                        <c:v>200.03649999999999</c:v>
                      </c:pt>
                      <c:pt idx="7084">
                        <c:v>200.03200000000001</c:v>
                      </c:pt>
                      <c:pt idx="7085">
                        <c:v>200.02590000000001</c:v>
                      </c:pt>
                      <c:pt idx="7086">
                        <c:v>200.02250000000001</c:v>
                      </c:pt>
                      <c:pt idx="7087">
                        <c:v>200.01740000000001</c:v>
                      </c:pt>
                      <c:pt idx="7088">
                        <c:v>200.01349999999999</c:v>
                      </c:pt>
                      <c:pt idx="7089">
                        <c:v>200.00749999999999</c:v>
                      </c:pt>
                      <c:pt idx="7090">
                        <c:v>200.00559999999999</c:v>
                      </c:pt>
                      <c:pt idx="7091">
                        <c:v>199.99959999999999</c:v>
                      </c:pt>
                      <c:pt idx="7092">
                        <c:v>199.99680000000001</c:v>
                      </c:pt>
                      <c:pt idx="7093">
                        <c:v>199.9915</c:v>
                      </c:pt>
                      <c:pt idx="7094">
                        <c:v>199.9862</c:v>
                      </c:pt>
                      <c:pt idx="7095">
                        <c:v>199.98339999999999</c:v>
                      </c:pt>
                      <c:pt idx="7096">
                        <c:v>199.9795</c:v>
                      </c:pt>
                      <c:pt idx="7097">
                        <c:v>201.28970000000001</c:v>
                      </c:pt>
                      <c:pt idx="7098">
                        <c:v>201.286</c:v>
                      </c:pt>
                      <c:pt idx="7099">
                        <c:v>201.28319999999999</c:v>
                      </c:pt>
                      <c:pt idx="7100">
                        <c:v>201.27940000000001</c:v>
                      </c:pt>
                      <c:pt idx="7101">
                        <c:v>201.2739</c:v>
                      </c:pt>
                      <c:pt idx="7102">
                        <c:v>201.2664</c:v>
                      </c:pt>
                      <c:pt idx="7103">
                        <c:v>201.26179999999999</c:v>
                      </c:pt>
                      <c:pt idx="7104">
                        <c:v>201.25880000000001</c:v>
                      </c:pt>
                      <c:pt idx="7105">
                        <c:v>201.2535</c:v>
                      </c:pt>
                      <c:pt idx="7106">
                        <c:v>201.25049999999999</c:v>
                      </c:pt>
                      <c:pt idx="7107">
                        <c:v>201.2456</c:v>
                      </c:pt>
                      <c:pt idx="7108">
                        <c:v>201.2398</c:v>
                      </c:pt>
                      <c:pt idx="7109">
                        <c:v>201.23480000000001</c:v>
                      </c:pt>
                      <c:pt idx="7110">
                        <c:v>201.23089999999999</c:v>
                      </c:pt>
                      <c:pt idx="7111">
                        <c:v>201.22739999999999</c:v>
                      </c:pt>
                      <c:pt idx="7112">
                        <c:v>201.22309999999999</c:v>
                      </c:pt>
                      <c:pt idx="7113">
                        <c:v>201.21770000000001</c:v>
                      </c:pt>
                      <c:pt idx="7114">
                        <c:v>201.2123</c:v>
                      </c:pt>
                      <c:pt idx="7115">
                        <c:v>201.2081</c:v>
                      </c:pt>
                      <c:pt idx="7116">
                        <c:v>201.2047</c:v>
                      </c:pt>
                      <c:pt idx="7117">
                        <c:v>201.20009999999999</c:v>
                      </c:pt>
                      <c:pt idx="7118">
                        <c:v>201.19669999999999</c:v>
                      </c:pt>
                      <c:pt idx="7119">
                        <c:v>201.19040000000001</c:v>
                      </c:pt>
                      <c:pt idx="7120">
                        <c:v>201.1859</c:v>
                      </c:pt>
                      <c:pt idx="7121">
                        <c:v>201.18209999999999</c:v>
                      </c:pt>
                      <c:pt idx="7122">
                        <c:v>201.17689999999999</c:v>
                      </c:pt>
                      <c:pt idx="7123">
                        <c:v>201.17359999999999</c:v>
                      </c:pt>
                      <c:pt idx="7124">
                        <c:v>201.1687</c:v>
                      </c:pt>
                      <c:pt idx="7125">
                        <c:v>201.16309999999999</c:v>
                      </c:pt>
                      <c:pt idx="7126">
                        <c:v>201.15799999999999</c:v>
                      </c:pt>
                      <c:pt idx="7127">
                        <c:v>201.15360000000001</c:v>
                      </c:pt>
                      <c:pt idx="7128">
                        <c:v>201.15020000000001</c:v>
                      </c:pt>
                      <c:pt idx="7129">
                        <c:v>201.14529999999999</c:v>
                      </c:pt>
                      <c:pt idx="7130">
                        <c:v>201.1404</c:v>
                      </c:pt>
                      <c:pt idx="7131">
                        <c:v>201.13579999999999</c:v>
                      </c:pt>
                      <c:pt idx="7132">
                        <c:v>201.131</c:v>
                      </c:pt>
                      <c:pt idx="7133">
                        <c:v>201.12780000000001</c:v>
                      </c:pt>
                      <c:pt idx="7134">
                        <c:v>201.12180000000001</c:v>
                      </c:pt>
                      <c:pt idx="7135">
                        <c:v>201.11930000000001</c:v>
                      </c:pt>
                      <c:pt idx="7136">
                        <c:v>201.11170000000001</c:v>
                      </c:pt>
                      <c:pt idx="7137">
                        <c:v>201.10669999999999</c:v>
                      </c:pt>
                      <c:pt idx="7138">
                        <c:v>201.10409999999999</c:v>
                      </c:pt>
                      <c:pt idx="7139">
                        <c:v>201.0992</c:v>
                      </c:pt>
                      <c:pt idx="7140">
                        <c:v>201.0958</c:v>
                      </c:pt>
                      <c:pt idx="7141">
                        <c:v>201.09110000000001</c:v>
                      </c:pt>
                      <c:pt idx="7142">
                        <c:v>201.08629999999999</c:v>
                      </c:pt>
                      <c:pt idx="7143">
                        <c:v>201.08330000000001</c:v>
                      </c:pt>
                      <c:pt idx="7144">
                        <c:v>201.07939999999999</c:v>
                      </c:pt>
                      <c:pt idx="7145">
                        <c:v>201.07329999999999</c:v>
                      </c:pt>
                      <c:pt idx="7146">
                        <c:v>201.0692</c:v>
                      </c:pt>
                      <c:pt idx="7147">
                        <c:v>201.0641</c:v>
                      </c:pt>
                      <c:pt idx="7148">
                        <c:v>201.05760000000001</c:v>
                      </c:pt>
                      <c:pt idx="7149">
                        <c:v>201.05350000000001</c:v>
                      </c:pt>
                      <c:pt idx="7150">
                        <c:v>201.04859999999999</c:v>
                      </c:pt>
                      <c:pt idx="7151">
                        <c:v>201.04349999999999</c:v>
                      </c:pt>
                      <c:pt idx="7152">
                        <c:v>201.03919999999999</c:v>
                      </c:pt>
                      <c:pt idx="7153">
                        <c:v>201.03550000000001</c:v>
                      </c:pt>
                      <c:pt idx="7154">
                        <c:v>201.0324</c:v>
                      </c:pt>
                      <c:pt idx="7155">
                        <c:v>201.02619999999999</c:v>
                      </c:pt>
                      <c:pt idx="7156">
                        <c:v>201.02</c:v>
                      </c:pt>
                      <c:pt idx="7157">
                        <c:v>201.0163</c:v>
                      </c:pt>
                      <c:pt idx="7158">
                        <c:v>201.01300000000001</c:v>
                      </c:pt>
                      <c:pt idx="7159">
                        <c:v>201.0095</c:v>
                      </c:pt>
                      <c:pt idx="7160">
                        <c:v>201.00489999999999</c:v>
                      </c:pt>
                      <c:pt idx="7161">
                        <c:v>201.00020000000001</c:v>
                      </c:pt>
                      <c:pt idx="7162">
                        <c:v>200.995</c:v>
                      </c:pt>
                      <c:pt idx="7163">
                        <c:v>200.9896</c:v>
                      </c:pt>
                      <c:pt idx="7164">
                        <c:v>200.98400000000001</c:v>
                      </c:pt>
                      <c:pt idx="7165">
                        <c:v>200.97970000000001</c:v>
                      </c:pt>
                      <c:pt idx="7166">
                        <c:v>200.97659999999999</c:v>
                      </c:pt>
                      <c:pt idx="7167">
                        <c:v>200.97120000000001</c:v>
                      </c:pt>
                      <c:pt idx="7168">
                        <c:v>200.9682</c:v>
                      </c:pt>
                      <c:pt idx="7169">
                        <c:v>200.9641</c:v>
                      </c:pt>
                      <c:pt idx="7170">
                        <c:v>200.95959999999999</c:v>
                      </c:pt>
                      <c:pt idx="7171">
                        <c:v>200.95509999999999</c:v>
                      </c:pt>
                      <c:pt idx="7172">
                        <c:v>200.95070000000001</c:v>
                      </c:pt>
                      <c:pt idx="7173">
                        <c:v>200.94640000000001</c:v>
                      </c:pt>
                      <c:pt idx="7174">
                        <c:v>200.94130000000001</c:v>
                      </c:pt>
                      <c:pt idx="7175">
                        <c:v>200.93790000000001</c:v>
                      </c:pt>
                      <c:pt idx="7176">
                        <c:v>200.9331</c:v>
                      </c:pt>
                      <c:pt idx="7177">
                        <c:v>200.92869999999999</c:v>
                      </c:pt>
                      <c:pt idx="7178">
                        <c:v>200.92240000000001</c:v>
                      </c:pt>
                      <c:pt idx="7179">
                        <c:v>200.92</c:v>
                      </c:pt>
                      <c:pt idx="7180">
                        <c:v>200.91499999999999</c:v>
                      </c:pt>
                      <c:pt idx="7181">
                        <c:v>200.91040000000001</c:v>
                      </c:pt>
                      <c:pt idx="7182">
                        <c:v>200.9051</c:v>
                      </c:pt>
                      <c:pt idx="7183">
                        <c:v>200.90119999999999</c:v>
                      </c:pt>
                      <c:pt idx="7184">
                        <c:v>200.89709999999999</c:v>
                      </c:pt>
                      <c:pt idx="7185">
                        <c:v>200.89279999999999</c:v>
                      </c:pt>
                      <c:pt idx="7186">
                        <c:v>200.8887</c:v>
                      </c:pt>
                      <c:pt idx="7187">
                        <c:v>200.88380000000001</c:v>
                      </c:pt>
                      <c:pt idx="7188">
                        <c:v>200.8793</c:v>
                      </c:pt>
                      <c:pt idx="7189">
                        <c:v>200.87430000000001</c:v>
                      </c:pt>
                      <c:pt idx="7190">
                        <c:v>200.86920000000001</c:v>
                      </c:pt>
                      <c:pt idx="7191">
                        <c:v>200.86439999999999</c:v>
                      </c:pt>
                      <c:pt idx="7192">
                        <c:v>200.85919999999999</c:v>
                      </c:pt>
                      <c:pt idx="7193">
                        <c:v>200.85470000000001</c:v>
                      </c:pt>
                      <c:pt idx="7194">
                        <c:v>200.8502</c:v>
                      </c:pt>
                      <c:pt idx="7195">
                        <c:v>200.84630000000001</c:v>
                      </c:pt>
                      <c:pt idx="7196">
                        <c:v>200.84209999999999</c:v>
                      </c:pt>
                      <c:pt idx="7197">
                        <c:v>200.83670000000001</c:v>
                      </c:pt>
                      <c:pt idx="7198">
                        <c:v>200.8329</c:v>
                      </c:pt>
                      <c:pt idx="7199">
                        <c:v>200.82740000000001</c:v>
                      </c:pt>
                      <c:pt idx="7200">
                        <c:v>200.82419999999999</c:v>
                      </c:pt>
                      <c:pt idx="7201">
                        <c:v>200.8202</c:v>
                      </c:pt>
                      <c:pt idx="7202">
                        <c:v>200.815</c:v>
                      </c:pt>
                      <c:pt idx="7203">
                        <c:v>200.80959999999999</c:v>
                      </c:pt>
                      <c:pt idx="7204">
                        <c:v>200.80629999999999</c:v>
                      </c:pt>
                      <c:pt idx="7205">
                        <c:v>200.80269999999999</c:v>
                      </c:pt>
                      <c:pt idx="7206">
                        <c:v>200.79689999999999</c:v>
                      </c:pt>
                      <c:pt idx="7207">
                        <c:v>200.79329999999999</c:v>
                      </c:pt>
                      <c:pt idx="7208">
                        <c:v>200.78890000000001</c:v>
                      </c:pt>
                      <c:pt idx="7209">
                        <c:v>200.78479999999999</c:v>
                      </c:pt>
                      <c:pt idx="7210">
                        <c:v>200.77950000000001</c:v>
                      </c:pt>
                      <c:pt idx="7211">
                        <c:v>200.77529999999999</c:v>
                      </c:pt>
                      <c:pt idx="7212">
                        <c:v>200.77010000000001</c:v>
                      </c:pt>
                      <c:pt idx="7213">
                        <c:v>200.76660000000001</c:v>
                      </c:pt>
                      <c:pt idx="7214">
                        <c:v>200.7619</c:v>
                      </c:pt>
                      <c:pt idx="7215">
                        <c:v>200.756</c:v>
                      </c:pt>
                      <c:pt idx="7216">
                        <c:v>200.7525</c:v>
                      </c:pt>
                      <c:pt idx="7217">
                        <c:v>200.7492</c:v>
                      </c:pt>
                      <c:pt idx="7218">
                        <c:v>200.74449999999999</c:v>
                      </c:pt>
                      <c:pt idx="7219">
                        <c:v>200.7389</c:v>
                      </c:pt>
                      <c:pt idx="7220">
                        <c:v>200.73500000000001</c:v>
                      </c:pt>
                      <c:pt idx="7221">
                        <c:v>200.7304</c:v>
                      </c:pt>
                      <c:pt idx="7222">
                        <c:v>200.7261</c:v>
                      </c:pt>
                      <c:pt idx="7223">
                        <c:v>200.72040000000001</c:v>
                      </c:pt>
                      <c:pt idx="7224">
                        <c:v>200.71709999999999</c:v>
                      </c:pt>
                      <c:pt idx="7225">
                        <c:v>200.71299999999999</c:v>
                      </c:pt>
                      <c:pt idx="7226">
                        <c:v>200.7079</c:v>
                      </c:pt>
                      <c:pt idx="7227">
                        <c:v>200.70570000000001</c:v>
                      </c:pt>
                      <c:pt idx="7228">
                        <c:v>200.7003</c:v>
                      </c:pt>
                      <c:pt idx="7229">
                        <c:v>200.6934</c:v>
                      </c:pt>
                      <c:pt idx="7230">
                        <c:v>200.6885</c:v>
                      </c:pt>
                      <c:pt idx="7231">
                        <c:v>200.68469999999999</c:v>
                      </c:pt>
                      <c:pt idx="7232">
                        <c:v>200.6799</c:v>
                      </c:pt>
                      <c:pt idx="7233">
                        <c:v>200.67670000000001</c:v>
                      </c:pt>
                      <c:pt idx="7234">
                        <c:v>200.67189999999999</c:v>
                      </c:pt>
                      <c:pt idx="7235">
                        <c:v>200.66650000000001</c:v>
                      </c:pt>
                      <c:pt idx="7236">
                        <c:v>200.66239999999999</c:v>
                      </c:pt>
                      <c:pt idx="7237">
                        <c:v>200.65790000000001</c:v>
                      </c:pt>
                      <c:pt idx="7238">
                        <c:v>200.6525</c:v>
                      </c:pt>
                      <c:pt idx="7239">
                        <c:v>200.6489</c:v>
                      </c:pt>
                      <c:pt idx="7240">
                        <c:v>200.64490000000001</c:v>
                      </c:pt>
                      <c:pt idx="7241">
                        <c:v>200.64060000000001</c:v>
                      </c:pt>
                      <c:pt idx="7242">
                        <c:v>200.636</c:v>
                      </c:pt>
                      <c:pt idx="7243">
                        <c:v>200.6319</c:v>
                      </c:pt>
                      <c:pt idx="7244">
                        <c:v>200.62620000000001</c:v>
                      </c:pt>
                      <c:pt idx="7245">
                        <c:v>200.62100000000001</c:v>
                      </c:pt>
                      <c:pt idx="7246">
                        <c:v>200.61770000000001</c:v>
                      </c:pt>
                      <c:pt idx="7247">
                        <c:v>200.61369999999999</c:v>
                      </c:pt>
                      <c:pt idx="7248">
                        <c:v>200.60990000000001</c:v>
                      </c:pt>
                      <c:pt idx="7249">
                        <c:v>200.6052</c:v>
                      </c:pt>
                      <c:pt idx="7250">
                        <c:v>200.60079999999999</c:v>
                      </c:pt>
                      <c:pt idx="7251">
                        <c:v>200.5968</c:v>
                      </c:pt>
                      <c:pt idx="7252">
                        <c:v>200.5917</c:v>
                      </c:pt>
                      <c:pt idx="7253">
                        <c:v>200.58779999999999</c:v>
                      </c:pt>
                      <c:pt idx="7254">
                        <c:v>200.58260000000001</c:v>
                      </c:pt>
                      <c:pt idx="7255">
                        <c:v>200.5787</c:v>
                      </c:pt>
                      <c:pt idx="7256">
                        <c:v>200.57400000000001</c:v>
                      </c:pt>
                      <c:pt idx="7257">
                        <c:v>200.56890000000001</c:v>
                      </c:pt>
                      <c:pt idx="7258">
                        <c:v>200.566</c:v>
                      </c:pt>
                      <c:pt idx="7259">
                        <c:v>200.56059999999999</c:v>
                      </c:pt>
                      <c:pt idx="7260">
                        <c:v>200.55420000000001</c:v>
                      </c:pt>
                      <c:pt idx="7261">
                        <c:v>200.55080000000001</c:v>
                      </c:pt>
                      <c:pt idx="7262">
                        <c:v>200.5471</c:v>
                      </c:pt>
                      <c:pt idx="7263">
                        <c:v>200.54249999999999</c:v>
                      </c:pt>
                      <c:pt idx="7264">
                        <c:v>200.5376</c:v>
                      </c:pt>
                      <c:pt idx="7265">
                        <c:v>200.5325</c:v>
                      </c:pt>
                      <c:pt idx="7266">
                        <c:v>200.52950000000001</c:v>
                      </c:pt>
                      <c:pt idx="7267">
                        <c:v>200.5239</c:v>
                      </c:pt>
                      <c:pt idx="7268">
                        <c:v>200.51990000000001</c:v>
                      </c:pt>
                      <c:pt idx="7269">
                        <c:v>200.51580000000001</c:v>
                      </c:pt>
                      <c:pt idx="7270">
                        <c:v>200.5111</c:v>
                      </c:pt>
                      <c:pt idx="7271">
                        <c:v>200.50710000000001</c:v>
                      </c:pt>
                      <c:pt idx="7272">
                        <c:v>200.5027</c:v>
                      </c:pt>
                      <c:pt idx="7273">
                        <c:v>200.49719999999999</c:v>
                      </c:pt>
                      <c:pt idx="7274">
                        <c:v>200.49260000000001</c:v>
                      </c:pt>
                      <c:pt idx="7275">
                        <c:v>200.48869999999999</c:v>
                      </c:pt>
                      <c:pt idx="7276">
                        <c:v>200.4845</c:v>
                      </c:pt>
                      <c:pt idx="7277">
                        <c:v>200.48070000000001</c:v>
                      </c:pt>
                      <c:pt idx="7278">
                        <c:v>200.4776</c:v>
                      </c:pt>
                      <c:pt idx="7279">
                        <c:v>200.47210000000001</c:v>
                      </c:pt>
                      <c:pt idx="7280">
                        <c:v>200.46559999999999</c:v>
                      </c:pt>
                      <c:pt idx="7281">
                        <c:v>200.46260000000001</c:v>
                      </c:pt>
                      <c:pt idx="7282">
                        <c:v>200.4573</c:v>
                      </c:pt>
                      <c:pt idx="7283">
                        <c:v>200.45249999999999</c:v>
                      </c:pt>
                      <c:pt idx="7284">
                        <c:v>200.44839999999999</c:v>
                      </c:pt>
                      <c:pt idx="7285">
                        <c:v>200.44460000000001</c:v>
                      </c:pt>
                      <c:pt idx="7286">
                        <c:v>200.43960000000001</c:v>
                      </c:pt>
                      <c:pt idx="7287">
                        <c:v>200.4342</c:v>
                      </c:pt>
                      <c:pt idx="7288">
                        <c:v>200.43029999999999</c:v>
                      </c:pt>
                      <c:pt idx="7289">
                        <c:v>200.4264</c:v>
                      </c:pt>
                      <c:pt idx="7290">
                        <c:v>200.42179999999999</c:v>
                      </c:pt>
                      <c:pt idx="7291">
                        <c:v>200.41720000000001</c:v>
                      </c:pt>
                      <c:pt idx="7292">
                        <c:v>200.41159999999999</c:v>
                      </c:pt>
                      <c:pt idx="7293">
                        <c:v>200.40780000000001</c:v>
                      </c:pt>
                      <c:pt idx="7294">
                        <c:v>200.40360000000001</c:v>
                      </c:pt>
                      <c:pt idx="7295">
                        <c:v>200.39840000000001</c:v>
                      </c:pt>
                      <c:pt idx="7296">
                        <c:v>200.39410000000001</c:v>
                      </c:pt>
                      <c:pt idx="7297">
                        <c:v>200.39080000000001</c:v>
                      </c:pt>
                      <c:pt idx="7298">
                        <c:v>200.3852</c:v>
                      </c:pt>
                      <c:pt idx="7299">
                        <c:v>200.38249999999999</c:v>
                      </c:pt>
                      <c:pt idx="7300">
                        <c:v>200.37649999999999</c:v>
                      </c:pt>
                      <c:pt idx="7301">
                        <c:v>200.37209999999999</c:v>
                      </c:pt>
                      <c:pt idx="7302">
                        <c:v>200.36789999999999</c:v>
                      </c:pt>
                      <c:pt idx="7303">
                        <c:v>200.36369999999999</c:v>
                      </c:pt>
                      <c:pt idx="7304">
                        <c:v>200.3586</c:v>
                      </c:pt>
                      <c:pt idx="7305">
                        <c:v>200.3546</c:v>
                      </c:pt>
                      <c:pt idx="7306">
                        <c:v>200.35079999999999</c:v>
                      </c:pt>
                      <c:pt idx="7307">
                        <c:v>200.3459</c:v>
                      </c:pt>
                      <c:pt idx="7308">
                        <c:v>200.34180000000001</c:v>
                      </c:pt>
                      <c:pt idx="7309">
                        <c:v>200.3366</c:v>
                      </c:pt>
                      <c:pt idx="7310">
                        <c:v>200.333</c:v>
                      </c:pt>
                      <c:pt idx="7311">
                        <c:v>200.32749999999999</c:v>
                      </c:pt>
                      <c:pt idx="7312">
                        <c:v>200.32339999999999</c:v>
                      </c:pt>
                      <c:pt idx="7313">
                        <c:v>200.31829999999999</c:v>
                      </c:pt>
                      <c:pt idx="7314">
                        <c:v>200.3135</c:v>
                      </c:pt>
                      <c:pt idx="7315">
                        <c:v>200.3098</c:v>
                      </c:pt>
                      <c:pt idx="7316">
                        <c:v>200.30510000000001</c:v>
                      </c:pt>
                      <c:pt idx="7317">
                        <c:v>200.29929999999999</c:v>
                      </c:pt>
                      <c:pt idx="7318">
                        <c:v>200.29570000000001</c:v>
                      </c:pt>
                      <c:pt idx="7319">
                        <c:v>200.292</c:v>
                      </c:pt>
                      <c:pt idx="7320">
                        <c:v>200.28720000000001</c:v>
                      </c:pt>
                      <c:pt idx="7321">
                        <c:v>200.2825</c:v>
                      </c:pt>
                      <c:pt idx="7322">
                        <c:v>200.2774</c:v>
                      </c:pt>
                      <c:pt idx="7323">
                        <c:v>200.27430000000001</c:v>
                      </c:pt>
                      <c:pt idx="7324">
                        <c:v>200.2687</c:v>
                      </c:pt>
                      <c:pt idx="7325">
                        <c:v>200.2655</c:v>
                      </c:pt>
                      <c:pt idx="7326">
                        <c:v>200.26070000000001</c:v>
                      </c:pt>
                      <c:pt idx="7327">
                        <c:v>200.25550000000001</c:v>
                      </c:pt>
                      <c:pt idx="7328">
                        <c:v>200.2533</c:v>
                      </c:pt>
                      <c:pt idx="7329">
                        <c:v>200.24700000000001</c:v>
                      </c:pt>
                      <c:pt idx="7330">
                        <c:v>200.24289999999999</c:v>
                      </c:pt>
                      <c:pt idx="7331">
                        <c:v>200.2379</c:v>
                      </c:pt>
                      <c:pt idx="7332">
                        <c:v>200.2336</c:v>
                      </c:pt>
                      <c:pt idx="7333">
                        <c:v>200.22919999999999</c:v>
                      </c:pt>
                      <c:pt idx="7334">
                        <c:v>200.22579999999999</c:v>
                      </c:pt>
                      <c:pt idx="7335">
                        <c:v>200.2216</c:v>
                      </c:pt>
                      <c:pt idx="7336">
                        <c:v>200.21510000000001</c:v>
                      </c:pt>
                      <c:pt idx="7337">
                        <c:v>200.2105</c:v>
                      </c:pt>
                      <c:pt idx="7338">
                        <c:v>200.20740000000001</c:v>
                      </c:pt>
                      <c:pt idx="7339">
                        <c:v>200.20230000000001</c:v>
                      </c:pt>
                      <c:pt idx="7340">
                        <c:v>200.19730000000001</c:v>
                      </c:pt>
                      <c:pt idx="7341">
                        <c:v>200.19380000000001</c:v>
                      </c:pt>
                      <c:pt idx="7342">
                        <c:v>200.18780000000001</c:v>
                      </c:pt>
                      <c:pt idx="7343">
                        <c:v>200.18520000000001</c:v>
                      </c:pt>
                      <c:pt idx="7344">
                        <c:v>200.17769999999999</c:v>
                      </c:pt>
                      <c:pt idx="7345">
                        <c:v>200.17410000000001</c:v>
                      </c:pt>
                      <c:pt idx="7346">
                        <c:v>200.1696</c:v>
                      </c:pt>
                      <c:pt idx="7347">
                        <c:v>200.16540000000001</c:v>
                      </c:pt>
                      <c:pt idx="7348">
                        <c:v>200.1619</c:v>
                      </c:pt>
                      <c:pt idx="7349">
                        <c:v>200.15770000000001</c:v>
                      </c:pt>
                      <c:pt idx="7350">
                        <c:v>200.1534</c:v>
                      </c:pt>
                      <c:pt idx="7351">
                        <c:v>200.14869999999999</c:v>
                      </c:pt>
                      <c:pt idx="7352">
                        <c:v>200.14449999999999</c:v>
                      </c:pt>
                      <c:pt idx="7353">
                        <c:v>200.13919999999999</c:v>
                      </c:pt>
                      <c:pt idx="7354">
                        <c:v>200.1354</c:v>
                      </c:pt>
                      <c:pt idx="7355">
                        <c:v>200.12909999999999</c:v>
                      </c:pt>
                      <c:pt idx="7356">
                        <c:v>200.12459999999999</c:v>
                      </c:pt>
                      <c:pt idx="7357">
                        <c:v>200.1215</c:v>
                      </c:pt>
                      <c:pt idx="7358">
                        <c:v>200.11660000000001</c:v>
                      </c:pt>
                      <c:pt idx="7359">
                        <c:v>200.11240000000001</c:v>
                      </c:pt>
                      <c:pt idx="7360">
                        <c:v>200.107</c:v>
                      </c:pt>
                      <c:pt idx="7361">
                        <c:v>200.1027</c:v>
                      </c:pt>
                      <c:pt idx="7362">
                        <c:v>200.09909999999999</c:v>
                      </c:pt>
                      <c:pt idx="7363">
                        <c:v>200.0949</c:v>
                      </c:pt>
                      <c:pt idx="7364">
                        <c:v>200.09039999999999</c:v>
                      </c:pt>
                      <c:pt idx="7365">
                        <c:v>200.0873</c:v>
                      </c:pt>
                      <c:pt idx="7366">
                        <c:v>200.0829</c:v>
                      </c:pt>
                      <c:pt idx="7367">
                        <c:v>200.07749999999999</c:v>
                      </c:pt>
                      <c:pt idx="7368">
                        <c:v>200.07409999999999</c:v>
                      </c:pt>
                      <c:pt idx="7369">
                        <c:v>200.06819999999999</c:v>
                      </c:pt>
                      <c:pt idx="7370">
                        <c:v>200.06379999999999</c:v>
                      </c:pt>
                      <c:pt idx="7371">
                        <c:v>200.0582</c:v>
                      </c:pt>
                      <c:pt idx="7372">
                        <c:v>200.05439999999999</c:v>
                      </c:pt>
                      <c:pt idx="7373">
                        <c:v>200.05090000000001</c:v>
                      </c:pt>
                      <c:pt idx="7374">
                        <c:v>200.04660000000001</c:v>
                      </c:pt>
                      <c:pt idx="7375">
                        <c:v>200.04230000000001</c:v>
                      </c:pt>
                      <c:pt idx="7376">
                        <c:v>200.03739999999999</c:v>
                      </c:pt>
                      <c:pt idx="7377">
                        <c:v>200.03190000000001</c:v>
                      </c:pt>
                      <c:pt idx="7378">
                        <c:v>200.02879999999999</c:v>
                      </c:pt>
                      <c:pt idx="7379">
                        <c:v>200.0241</c:v>
                      </c:pt>
                      <c:pt idx="7380">
                        <c:v>200.01900000000001</c:v>
                      </c:pt>
                      <c:pt idx="7381">
                        <c:v>200.0162</c:v>
                      </c:pt>
                      <c:pt idx="7382">
                        <c:v>200.0103</c:v>
                      </c:pt>
                      <c:pt idx="7383">
                        <c:v>200.0061</c:v>
                      </c:pt>
                      <c:pt idx="7384">
                        <c:v>200.00309999999999</c:v>
                      </c:pt>
                      <c:pt idx="7385">
                        <c:v>199.99760000000001</c:v>
                      </c:pt>
                      <c:pt idx="7386">
                        <c:v>199.99420000000001</c:v>
                      </c:pt>
                      <c:pt idx="7387">
                        <c:v>199.9889</c:v>
                      </c:pt>
                      <c:pt idx="7388">
                        <c:v>199.9845</c:v>
                      </c:pt>
                      <c:pt idx="7389">
                        <c:v>199.97929999999999</c:v>
                      </c:pt>
                      <c:pt idx="7390">
                        <c:v>199.9736</c:v>
                      </c:pt>
                      <c:pt idx="7391">
                        <c:v>199.96940000000001</c:v>
                      </c:pt>
                      <c:pt idx="7392">
                        <c:v>199.9658</c:v>
                      </c:pt>
                      <c:pt idx="7393">
                        <c:v>199.9614</c:v>
                      </c:pt>
                      <c:pt idx="7394">
                        <c:v>199.9564</c:v>
                      </c:pt>
                      <c:pt idx="7395">
                        <c:v>199.9512</c:v>
                      </c:pt>
                      <c:pt idx="7396">
                        <c:v>201.24440000000001</c:v>
                      </c:pt>
                      <c:pt idx="7397">
                        <c:v>201.23990000000001</c:v>
                      </c:pt>
                      <c:pt idx="7398">
                        <c:v>201.23589999999999</c:v>
                      </c:pt>
                      <c:pt idx="7399">
                        <c:v>201.23089999999999</c:v>
                      </c:pt>
                      <c:pt idx="7400">
                        <c:v>201.22540000000001</c:v>
                      </c:pt>
                      <c:pt idx="7401">
                        <c:v>201.22319999999999</c:v>
                      </c:pt>
                      <c:pt idx="7402">
                        <c:v>201.21960000000001</c:v>
                      </c:pt>
                      <c:pt idx="7403">
                        <c:v>201.21340000000001</c:v>
                      </c:pt>
                      <c:pt idx="7404">
                        <c:v>201.20939999999999</c:v>
                      </c:pt>
                      <c:pt idx="7405">
                        <c:v>201.20490000000001</c:v>
                      </c:pt>
                      <c:pt idx="7406">
                        <c:v>201.1977</c:v>
                      </c:pt>
                      <c:pt idx="7407">
                        <c:v>201.19540000000001</c:v>
                      </c:pt>
                      <c:pt idx="7408">
                        <c:v>201.18989999999999</c:v>
                      </c:pt>
                      <c:pt idx="7409">
                        <c:v>201.18549999999999</c:v>
                      </c:pt>
                      <c:pt idx="7410">
                        <c:v>201.1814</c:v>
                      </c:pt>
                      <c:pt idx="7411">
                        <c:v>201.17910000000001</c:v>
                      </c:pt>
                      <c:pt idx="7412">
                        <c:v>201.17439999999999</c:v>
                      </c:pt>
                      <c:pt idx="7413">
                        <c:v>201.1695</c:v>
                      </c:pt>
                      <c:pt idx="7414">
                        <c:v>201.16540000000001</c:v>
                      </c:pt>
                      <c:pt idx="7415">
                        <c:v>201.15979999999999</c:v>
                      </c:pt>
                      <c:pt idx="7416">
                        <c:v>201.15479999999999</c:v>
                      </c:pt>
                      <c:pt idx="7417">
                        <c:v>201.15039999999999</c:v>
                      </c:pt>
                      <c:pt idx="7418">
                        <c:v>201.14619999999999</c:v>
                      </c:pt>
                      <c:pt idx="7419">
                        <c:v>201.1429</c:v>
                      </c:pt>
                      <c:pt idx="7420">
                        <c:v>201.13640000000001</c:v>
                      </c:pt>
                      <c:pt idx="7421">
                        <c:v>201.13380000000001</c:v>
                      </c:pt>
                      <c:pt idx="7422">
                        <c:v>201.12819999999999</c:v>
                      </c:pt>
                      <c:pt idx="7423">
                        <c:v>201.12389999999999</c:v>
                      </c:pt>
                      <c:pt idx="7424">
                        <c:v>201.11920000000001</c:v>
                      </c:pt>
                      <c:pt idx="7425">
                        <c:v>201.11529999999999</c:v>
                      </c:pt>
                      <c:pt idx="7426">
                        <c:v>201.1103</c:v>
                      </c:pt>
                      <c:pt idx="7427">
                        <c:v>201.10720000000001</c:v>
                      </c:pt>
                      <c:pt idx="7428">
                        <c:v>201.10149999999999</c:v>
                      </c:pt>
                      <c:pt idx="7429">
                        <c:v>201.09739999999999</c:v>
                      </c:pt>
                      <c:pt idx="7430">
                        <c:v>201.09289999999999</c:v>
                      </c:pt>
                      <c:pt idx="7431">
                        <c:v>201.0898</c:v>
                      </c:pt>
                      <c:pt idx="7432">
                        <c:v>201.0848</c:v>
                      </c:pt>
                      <c:pt idx="7433">
                        <c:v>201.08009999999999</c:v>
                      </c:pt>
                      <c:pt idx="7434">
                        <c:v>201.07480000000001</c:v>
                      </c:pt>
                      <c:pt idx="7435">
                        <c:v>201.07069999999999</c:v>
                      </c:pt>
                      <c:pt idx="7436">
                        <c:v>201.06620000000001</c:v>
                      </c:pt>
                      <c:pt idx="7437">
                        <c:v>201.06209999999999</c:v>
                      </c:pt>
                      <c:pt idx="7438">
                        <c:v>201.05760000000001</c:v>
                      </c:pt>
                      <c:pt idx="7439">
                        <c:v>201.0531</c:v>
                      </c:pt>
                      <c:pt idx="7440">
                        <c:v>201.048</c:v>
                      </c:pt>
                      <c:pt idx="7441">
                        <c:v>201.04589999999999</c:v>
                      </c:pt>
                      <c:pt idx="7442">
                        <c:v>201.04040000000001</c:v>
                      </c:pt>
                      <c:pt idx="7443">
                        <c:v>201.035</c:v>
                      </c:pt>
                      <c:pt idx="7444">
                        <c:v>201.0299</c:v>
                      </c:pt>
                      <c:pt idx="7445">
                        <c:v>201.02809999999999</c:v>
                      </c:pt>
                      <c:pt idx="7446">
                        <c:v>201.02080000000001</c:v>
                      </c:pt>
                      <c:pt idx="7447">
                        <c:v>201.01830000000001</c:v>
                      </c:pt>
                      <c:pt idx="7448">
                        <c:v>201.0138</c:v>
                      </c:pt>
                      <c:pt idx="7449">
                        <c:v>201.00819999999999</c:v>
                      </c:pt>
                      <c:pt idx="7450">
                        <c:v>201.0043</c:v>
                      </c:pt>
                      <c:pt idx="7451">
                        <c:v>201.00030000000001</c:v>
                      </c:pt>
                      <c:pt idx="7452">
                        <c:v>200.9965</c:v>
                      </c:pt>
                      <c:pt idx="7453">
                        <c:v>200.99209999999999</c:v>
                      </c:pt>
                      <c:pt idx="7454">
                        <c:v>200.98660000000001</c:v>
                      </c:pt>
                      <c:pt idx="7455">
                        <c:v>200.9811</c:v>
                      </c:pt>
                      <c:pt idx="7456">
                        <c:v>200.977</c:v>
                      </c:pt>
                      <c:pt idx="7457">
                        <c:v>200.97219999999999</c:v>
                      </c:pt>
                      <c:pt idx="7458">
                        <c:v>200.96549999999999</c:v>
                      </c:pt>
                      <c:pt idx="7459">
                        <c:v>200.96279999999999</c:v>
                      </c:pt>
                      <c:pt idx="7460">
                        <c:v>200.95779999999999</c:v>
                      </c:pt>
                      <c:pt idx="7461">
                        <c:v>200.95269999999999</c:v>
                      </c:pt>
                      <c:pt idx="7462">
                        <c:v>200.9503</c:v>
                      </c:pt>
                      <c:pt idx="7463">
                        <c:v>200.94759999999999</c:v>
                      </c:pt>
                      <c:pt idx="7464">
                        <c:v>200.94239999999999</c:v>
                      </c:pt>
                      <c:pt idx="7465">
                        <c:v>200.93700000000001</c:v>
                      </c:pt>
                      <c:pt idx="7466">
                        <c:v>200.934</c:v>
                      </c:pt>
                      <c:pt idx="7467">
                        <c:v>200.9282</c:v>
                      </c:pt>
                      <c:pt idx="7468">
                        <c:v>200.92320000000001</c:v>
                      </c:pt>
                      <c:pt idx="7469">
                        <c:v>200.9188</c:v>
                      </c:pt>
                      <c:pt idx="7470">
                        <c:v>200.91390000000001</c:v>
                      </c:pt>
                      <c:pt idx="7471">
                        <c:v>200.90989999999999</c:v>
                      </c:pt>
                      <c:pt idx="7472">
                        <c:v>200.9057</c:v>
                      </c:pt>
                      <c:pt idx="7473">
                        <c:v>200.9016</c:v>
                      </c:pt>
                      <c:pt idx="7474">
                        <c:v>200.8972</c:v>
                      </c:pt>
                      <c:pt idx="7475">
                        <c:v>200.8937</c:v>
                      </c:pt>
                      <c:pt idx="7476">
                        <c:v>200.88849999999999</c:v>
                      </c:pt>
                      <c:pt idx="7477">
                        <c:v>200.88220000000001</c:v>
                      </c:pt>
                      <c:pt idx="7478">
                        <c:v>200.8775</c:v>
                      </c:pt>
                      <c:pt idx="7479">
                        <c:v>200.87370000000001</c:v>
                      </c:pt>
                      <c:pt idx="7480">
                        <c:v>200.8707</c:v>
                      </c:pt>
                      <c:pt idx="7481">
                        <c:v>200.8665</c:v>
                      </c:pt>
                      <c:pt idx="7482">
                        <c:v>200.86170000000001</c:v>
                      </c:pt>
                      <c:pt idx="7483">
                        <c:v>200.85749999999999</c:v>
                      </c:pt>
                      <c:pt idx="7484">
                        <c:v>200.85230000000001</c:v>
                      </c:pt>
                      <c:pt idx="7485">
                        <c:v>200.84880000000001</c:v>
                      </c:pt>
                      <c:pt idx="7486">
                        <c:v>200.84350000000001</c:v>
                      </c:pt>
                      <c:pt idx="7487">
                        <c:v>200.84020000000001</c:v>
                      </c:pt>
                      <c:pt idx="7488">
                        <c:v>200.834</c:v>
                      </c:pt>
                      <c:pt idx="7489">
                        <c:v>200.82939999999999</c:v>
                      </c:pt>
                      <c:pt idx="7490">
                        <c:v>200.82579999999999</c:v>
                      </c:pt>
                      <c:pt idx="7491">
                        <c:v>200.8212</c:v>
                      </c:pt>
                      <c:pt idx="7492">
                        <c:v>200.8168</c:v>
                      </c:pt>
                      <c:pt idx="7493">
                        <c:v>200.81129999999999</c:v>
                      </c:pt>
                      <c:pt idx="7494">
                        <c:v>200.8082</c:v>
                      </c:pt>
                      <c:pt idx="7495">
                        <c:v>200.80289999999999</c:v>
                      </c:pt>
                      <c:pt idx="7496">
                        <c:v>200.7996</c:v>
                      </c:pt>
                      <c:pt idx="7497">
                        <c:v>200.79509999999999</c:v>
                      </c:pt>
                      <c:pt idx="7498">
                        <c:v>200.791</c:v>
                      </c:pt>
                      <c:pt idx="7499">
                        <c:v>200.78550000000001</c:v>
                      </c:pt>
                      <c:pt idx="7500">
                        <c:v>200.78120000000001</c:v>
                      </c:pt>
                      <c:pt idx="7501">
                        <c:v>200.77789999999999</c:v>
                      </c:pt>
                      <c:pt idx="7502">
                        <c:v>200.77199999999999</c:v>
                      </c:pt>
                      <c:pt idx="7503">
                        <c:v>200.76859999999999</c:v>
                      </c:pt>
                      <c:pt idx="7504">
                        <c:v>200.76419999999999</c:v>
                      </c:pt>
                      <c:pt idx="7505">
                        <c:v>200.7586</c:v>
                      </c:pt>
                      <c:pt idx="7506">
                        <c:v>200.75360000000001</c:v>
                      </c:pt>
                      <c:pt idx="7507">
                        <c:v>200.7508</c:v>
                      </c:pt>
                      <c:pt idx="7508">
                        <c:v>200.74629999999999</c:v>
                      </c:pt>
                      <c:pt idx="7509">
                        <c:v>200.7414</c:v>
                      </c:pt>
                      <c:pt idx="7510">
                        <c:v>200.7364</c:v>
                      </c:pt>
                      <c:pt idx="7511">
                        <c:v>200.73310000000001</c:v>
                      </c:pt>
                      <c:pt idx="7512">
                        <c:v>200.7287</c:v>
                      </c:pt>
                      <c:pt idx="7513">
                        <c:v>200.72389999999999</c:v>
                      </c:pt>
                      <c:pt idx="7514">
                        <c:v>200.71979999999999</c:v>
                      </c:pt>
                      <c:pt idx="7515">
                        <c:v>200.71539999999999</c:v>
                      </c:pt>
                      <c:pt idx="7516">
                        <c:v>200.71190000000001</c:v>
                      </c:pt>
                      <c:pt idx="7517">
                        <c:v>200.70869999999999</c:v>
                      </c:pt>
                      <c:pt idx="7518">
                        <c:v>200.7046</c:v>
                      </c:pt>
                      <c:pt idx="7519">
                        <c:v>200.69820000000001</c:v>
                      </c:pt>
                      <c:pt idx="7520">
                        <c:v>200.6942</c:v>
                      </c:pt>
                      <c:pt idx="7521">
                        <c:v>200.6893</c:v>
                      </c:pt>
                      <c:pt idx="7522">
                        <c:v>200.68539999999999</c:v>
                      </c:pt>
                      <c:pt idx="7523">
                        <c:v>200.68090000000001</c:v>
                      </c:pt>
                      <c:pt idx="7524">
                        <c:v>200.6772</c:v>
                      </c:pt>
                      <c:pt idx="7525">
                        <c:v>200.67160000000001</c:v>
                      </c:pt>
                      <c:pt idx="7526">
                        <c:v>200.66720000000001</c:v>
                      </c:pt>
                      <c:pt idx="7527">
                        <c:v>200.66239999999999</c:v>
                      </c:pt>
                      <c:pt idx="7528">
                        <c:v>200.65960000000001</c:v>
                      </c:pt>
                      <c:pt idx="7529">
                        <c:v>200.6541</c:v>
                      </c:pt>
                      <c:pt idx="7530">
                        <c:v>200.65049999999999</c:v>
                      </c:pt>
                      <c:pt idx="7531">
                        <c:v>200.64529999999999</c:v>
                      </c:pt>
                      <c:pt idx="7532">
                        <c:v>200.64070000000001</c:v>
                      </c:pt>
                      <c:pt idx="7533">
                        <c:v>200.6352</c:v>
                      </c:pt>
                      <c:pt idx="7534">
                        <c:v>200.63140000000001</c:v>
                      </c:pt>
                      <c:pt idx="7535">
                        <c:v>200.6284</c:v>
                      </c:pt>
                      <c:pt idx="7536">
                        <c:v>200.62219999999999</c:v>
                      </c:pt>
                      <c:pt idx="7537">
                        <c:v>200.61799999999999</c:v>
                      </c:pt>
                      <c:pt idx="7538">
                        <c:v>200.61529999999999</c:v>
                      </c:pt>
                      <c:pt idx="7539">
                        <c:v>200.60980000000001</c:v>
                      </c:pt>
                      <c:pt idx="7540">
                        <c:v>200.6052</c:v>
                      </c:pt>
                      <c:pt idx="7541">
                        <c:v>200.60040000000001</c:v>
                      </c:pt>
                      <c:pt idx="7542">
                        <c:v>200.59620000000001</c:v>
                      </c:pt>
                      <c:pt idx="7543">
                        <c:v>200.59200000000001</c:v>
                      </c:pt>
                      <c:pt idx="7544">
                        <c:v>200.58860000000001</c:v>
                      </c:pt>
                      <c:pt idx="7545">
                        <c:v>200.5829</c:v>
                      </c:pt>
                      <c:pt idx="7546">
                        <c:v>200.57980000000001</c:v>
                      </c:pt>
                      <c:pt idx="7547">
                        <c:v>200.57490000000001</c:v>
                      </c:pt>
                      <c:pt idx="7548">
                        <c:v>200.5702</c:v>
                      </c:pt>
                      <c:pt idx="7549">
                        <c:v>200.56399999999999</c:v>
                      </c:pt>
                      <c:pt idx="7550">
                        <c:v>200.56129999999999</c:v>
                      </c:pt>
                      <c:pt idx="7551">
                        <c:v>200.5574</c:v>
                      </c:pt>
                      <c:pt idx="7552">
                        <c:v>200.55269999999999</c:v>
                      </c:pt>
                      <c:pt idx="7553">
                        <c:v>200.5498</c:v>
                      </c:pt>
                      <c:pt idx="7554">
                        <c:v>200.5446</c:v>
                      </c:pt>
                      <c:pt idx="7555">
                        <c:v>200.53919999999999</c:v>
                      </c:pt>
                      <c:pt idx="7556">
                        <c:v>200.53620000000001</c:v>
                      </c:pt>
                      <c:pt idx="7557">
                        <c:v>200.53129999999999</c:v>
                      </c:pt>
                      <c:pt idx="7558">
                        <c:v>200.5274</c:v>
                      </c:pt>
                      <c:pt idx="7559">
                        <c:v>200.5222</c:v>
                      </c:pt>
                      <c:pt idx="7560">
                        <c:v>200.51769999999999</c:v>
                      </c:pt>
                      <c:pt idx="7561">
                        <c:v>200.5128</c:v>
                      </c:pt>
                      <c:pt idx="7562">
                        <c:v>200.50739999999999</c:v>
                      </c:pt>
                      <c:pt idx="7563">
                        <c:v>200.50280000000001</c:v>
                      </c:pt>
                      <c:pt idx="7564">
                        <c:v>200.49930000000001</c:v>
                      </c:pt>
                      <c:pt idx="7565">
                        <c:v>200.4933</c:v>
                      </c:pt>
                      <c:pt idx="7566">
                        <c:v>200.48990000000001</c:v>
                      </c:pt>
                      <c:pt idx="7567">
                        <c:v>200.4863</c:v>
                      </c:pt>
                      <c:pt idx="7568">
                        <c:v>200.4821</c:v>
                      </c:pt>
                      <c:pt idx="7569">
                        <c:v>200.47829999999999</c:v>
                      </c:pt>
                      <c:pt idx="7570">
                        <c:v>200.47399999999999</c:v>
                      </c:pt>
                      <c:pt idx="7571">
                        <c:v>200.46799999999999</c:v>
                      </c:pt>
                      <c:pt idx="7572">
                        <c:v>200.46420000000001</c:v>
                      </c:pt>
                      <c:pt idx="7573">
                        <c:v>200.45910000000001</c:v>
                      </c:pt>
                      <c:pt idx="7574">
                        <c:v>200.45609999999999</c:v>
                      </c:pt>
                      <c:pt idx="7575">
                        <c:v>200.45189999999999</c:v>
                      </c:pt>
                      <c:pt idx="7576">
                        <c:v>200.44829999999999</c:v>
                      </c:pt>
                      <c:pt idx="7577">
                        <c:v>200.44319999999999</c:v>
                      </c:pt>
                      <c:pt idx="7578">
                        <c:v>200.43889999999999</c:v>
                      </c:pt>
                      <c:pt idx="7579">
                        <c:v>200.43450000000001</c:v>
                      </c:pt>
                      <c:pt idx="7580">
                        <c:v>200.43049999999999</c:v>
                      </c:pt>
                      <c:pt idx="7581">
                        <c:v>200.4264</c:v>
                      </c:pt>
                      <c:pt idx="7582">
                        <c:v>200.42089999999999</c:v>
                      </c:pt>
                      <c:pt idx="7583">
                        <c:v>200.41739999999999</c:v>
                      </c:pt>
                      <c:pt idx="7584">
                        <c:v>200.41380000000001</c:v>
                      </c:pt>
                      <c:pt idx="7585">
                        <c:v>200.40969999999999</c:v>
                      </c:pt>
                      <c:pt idx="7586">
                        <c:v>200.40539999999999</c:v>
                      </c:pt>
                      <c:pt idx="7587">
                        <c:v>200.40020000000001</c:v>
                      </c:pt>
                      <c:pt idx="7588">
                        <c:v>200.3956</c:v>
                      </c:pt>
                      <c:pt idx="7589">
                        <c:v>200.39150000000001</c:v>
                      </c:pt>
                      <c:pt idx="7590">
                        <c:v>200.38570000000001</c:v>
                      </c:pt>
                      <c:pt idx="7591">
                        <c:v>200.38310000000001</c:v>
                      </c:pt>
                      <c:pt idx="7592">
                        <c:v>200.37780000000001</c:v>
                      </c:pt>
                      <c:pt idx="7593">
                        <c:v>200.37280000000001</c:v>
                      </c:pt>
                      <c:pt idx="7594">
                        <c:v>200.36850000000001</c:v>
                      </c:pt>
                      <c:pt idx="7595">
                        <c:v>200.36449999999999</c:v>
                      </c:pt>
                      <c:pt idx="7596">
                        <c:v>200.36</c:v>
                      </c:pt>
                      <c:pt idx="7597">
                        <c:v>200.35560000000001</c:v>
                      </c:pt>
                      <c:pt idx="7598">
                        <c:v>200.3518</c:v>
                      </c:pt>
                      <c:pt idx="7599">
                        <c:v>200.34819999999999</c:v>
                      </c:pt>
                      <c:pt idx="7600">
                        <c:v>200.34209999999999</c:v>
                      </c:pt>
                      <c:pt idx="7601">
                        <c:v>200.33789999999999</c:v>
                      </c:pt>
                      <c:pt idx="7602">
                        <c:v>200.33320000000001</c:v>
                      </c:pt>
                      <c:pt idx="7603">
                        <c:v>200.3287</c:v>
                      </c:pt>
                      <c:pt idx="7604">
                        <c:v>200.32550000000001</c:v>
                      </c:pt>
                      <c:pt idx="7605">
                        <c:v>200.32130000000001</c:v>
                      </c:pt>
                      <c:pt idx="7606">
                        <c:v>200.3159</c:v>
                      </c:pt>
                      <c:pt idx="7607">
                        <c:v>200.31209999999999</c:v>
                      </c:pt>
                      <c:pt idx="7608">
                        <c:v>200.30709999999999</c:v>
                      </c:pt>
                      <c:pt idx="7609">
                        <c:v>200.3022</c:v>
                      </c:pt>
                      <c:pt idx="7610">
                        <c:v>200.29830000000001</c:v>
                      </c:pt>
                      <c:pt idx="7611">
                        <c:v>200.29409999999999</c:v>
                      </c:pt>
                      <c:pt idx="7612">
                        <c:v>200.28960000000001</c:v>
                      </c:pt>
                      <c:pt idx="7613">
                        <c:v>200.28489999999999</c:v>
                      </c:pt>
                      <c:pt idx="7614">
                        <c:v>200.28139999999999</c:v>
                      </c:pt>
                      <c:pt idx="7615">
                        <c:v>200.27629999999999</c:v>
                      </c:pt>
                      <c:pt idx="7616">
                        <c:v>200.27189999999999</c:v>
                      </c:pt>
                      <c:pt idx="7617">
                        <c:v>200.2679</c:v>
                      </c:pt>
                      <c:pt idx="7618">
                        <c:v>200.2636</c:v>
                      </c:pt>
                      <c:pt idx="7619">
                        <c:v>200.25829999999999</c:v>
                      </c:pt>
                      <c:pt idx="7620">
                        <c:v>200.2543</c:v>
                      </c:pt>
                      <c:pt idx="7621">
                        <c:v>200.2518</c:v>
                      </c:pt>
                      <c:pt idx="7622">
                        <c:v>200.2466</c:v>
                      </c:pt>
                      <c:pt idx="7623">
                        <c:v>200.24170000000001</c:v>
                      </c:pt>
                      <c:pt idx="7624">
                        <c:v>200.23670000000001</c:v>
                      </c:pt>
                      <c:pt idx="7625">
                        <c:v>200.2336</c:v>
                      </c:pt>
                      <c:pt idx="7626">
                        <c:v>200.22919999999999</c:v>
                      </c:pt>
                      <c:pt idx="7627">
                        <c:v>200.22450000000001</c:v>
                      </c:pt>
                      <c:pt idx="7628">
                        <c:v>200.2208</c:v>
                      </c:pt>
                      <c:pt idx="7629">
                        <c:v>200.2167</c:v>
                      </c:pt>
                      <c:pt idx="7630">
                        <c:v>200.21289999999999</c:v>
                      </c:pt>
                      <c:pt idx="7631">
                        <c:v>200.20689999999999</c:v>
                      </c:pt>
                      <c:pt idx="7632">
                        <c:v>200.20179999999999</c:v>
                      </c:pt>
                      <c:pt idx="7633">
                        <c:v>200.1979</c:v>
                      </c:pt>
                      <c:pt idx="7634">
                        <c:v>200.19380000000001</c:v>
                      </c:pt>
                      <c:pt idx="7635">
                        <c:v>200.1909</c:v>
                      </c:pt>
                      <c:pt idx="7636">
                        <c:v>200.18430000000001</c:v>
                      </c:pt>
                      <c:pt idx="7637">
                        <c:v>200.1797</c:v>
                      </c:pt>
                      <c:pt idx="7638">
                        <c:v>200.1765</c:v>
                      </c:pt>
                      <c:pt idx="7639">
                        <c:v>200.1721</c:v>
                      </c:pt>
                      <c:pt idx="7640">
                        <c:v>200.1679</c:v>
                      </c:pt>
                      <c:pt idx="7641">
                        <c:v>200.1627</c:v>
                      </c:pt>
                      <c:pt idx="7642">
                        <c:v>200.15870000000001</c:v>
                      </c:pt>
                      <c:pt idx="7643">
                        <c:v>200.1534</c:v>
                      </c:pt>
                      <c:pt idx="7644">
                        <c:v>200.1499</c:v>
                      </c:pt>
                      <c:pt idx="7645">
                        <c:v>200.1455</c:v>
                      </c:pt>
                      <c:pt idx="7646">
                        <c:v>200.14340000000001</c:v>
                      </c:pt>
                      <c:pt idx="7647">
                        <c:v>200.1379</c:v>
                      </c:pt>
                      <c:pt idx="7648">
                        <c:v>200.1336</c:v>
                      </c:pt>
                      <c:pt idx="7649">
                        <c:v>200.1301</c:v>
                      </c:pt>
                      <c:pt idx="7650">
                        <c:v>200.12479999999999</c:v>
                      </c:pt>
                      <c:pt idx="7651">
                        <c:v>200.11969999999999</c:v>
                      </c:pt>
                      <c:pt idx="7652">
                        <c:v>200.11529999999999</c:v>
                      </c:pt>
                      <c:pt idx="7653">
                        <c:v>200.10990000000001</c:v>
                      </c:pt>
                      <c:pt idx="7654">
                        <c:v>200.10589999999999</c:v>
                      </c:pt>
                      <c:pt idx="7655">
                        <c:v>200.10159999999999</c:v>
                      </c:pt>
                      <c:pt idx="7656">
                        <c:v>200.09690000000001</c:v>
                      </c:pt>
                      <c:pt idx="7657">
                        <c:v>200.09270000000001</c:v>
                      </c:pt>
                      <c:pt idx="7658">
                        <c:v>200.08879999999999</c:v>
                      </c:pt>
                      <c:pt idx="7659">
                        <c:v>200.08369999999999</c:v>
                      </c:pt>
                      <c:pt idx="7660">
                        <c:v>200.08090000000001</c:v>
                      </c:pt>
                      <c:pt idx="7661">
                        <c:v>200.07599999999999</c:v>
                      </c:pt>
                      <c:pt idx="7662">
                        <c:v>200.07140000000001</c:v>
                      </c:pt>
                      <c:pt idx="7663">
                        <c:v>200.0677</c:v>
                      </c:pt>
                      <c:pt idx="7664">
                        <c:v>200.0626</c:v>
                      </c:pt>
                      <c:pt idx="7665">
                        <c:v>200.05879999999999</c:v>
                      </c:pt>
                      <c:pt idx="7666">
                        <c:v>200.05430000000001</c:v>
                      </c:pt>
                      <c:pt idx="7667">
                        <c:v>200.04939999999999</c:v>
                      </c:pt>
                      <c:pt idx="7668">
                        <c:v>200.04570000000001</c:v>
                      </c:pt>
                      <c:pt idx="7669">
                        <c:v>200.04159999999999</c:v>
                      </c:pt>
                      <c:pt idx="7670">
                        <c:v>200.03649999999999</c:v>
                      </c:pt>
                      <c:pt idx="7671">
                        <c:v>200.0335</c:v>
                      </c:pt>
                      <c:pt idx="7672">
                        <c:v>200.02889999999999</c:v>
                      </c:pt>
                      <c:pt idx="7673">
                        <c:v>200.02340000000001</c:v>
                      </c:pt>
                      <c:pt idx="7674">
                        <c:v>200.02010000000001</c:v>
                      </c:pt>
                      <c:pt idx="7675">
                        <c:v>200.0145</c:v>
                      </c:pt>
                      <c:pt idx="7676">
                        <c:v>200.01060000000001</c:v>
                      </c:pt>
                      <c:pt idx="7677">
                        <c:v>200.0059</c:v>
                      </c:pt>
                      <c:pt idx="7678">
                        <c:v>200.0009</c:v>
                      </c:pt>
                      <c:pt idx="7679">
                        <c:v>199.99709999999999</c:v>
                      </c:pt>
                      <c:pt idx="7680">
                        <c:v>199.9914</c:v>
                      </c:pt>
                      <c:pt idx="7681">
                        <c:v>199.98859999999999</c:v>
                      </c:pt>
                      <c:pt idx="7682">
                        <c:v>199.9846</c:v>
                      </c:pt>
                      <c:pt idx="7683">
                        <c:v>199.98060000000001</c:v>
                      </c:pt>
                      <c:pt idx="7684">
                        <c:v>199.97479999999999</c:v>
                      </c:pt>
                      <c:pt idx="7685">
                        <c:v>201.15270000000001</c:v>
                      </c:pt>
                      <c:pt idx="7686">
                        <c:v>201.25640000000001</c:v>
                      </c:pt>
                      <c:pt idx="7687">
                        <c:v>201.25239999999999</c:v>
                      </c:pt>
                      <c:pt idx="7688">
                        <c:v>201.24719999999999</c:v>
                      </c:pt>
                      <c:pt idx="7689">
                        <c:v>201.24350000000001</c:v>
                      </c:pt>
                      <c:pt idx="7690">
                        <c:v>201.2396</c:v>
                      </c:pt>
                      <c:pt idx="7691">
                        <c:v>201.23390000000001</c:v>
                      </c:pt>
                      <c:pt idx="7692">
                        <c:v>201.23179999999999</c:v>
                      </c:pt>
                      <c:pt idx="7693">
                        <c:v>201.22800000000001</c:v>
                      </c:pt>
                      <c:pt idx="7694">
                        <c:v>201.22190000000001</c:v>
                      </c:pt>
                      <c:pt idx="7695">
                        <c:v>201.2183</c:v>
                      </c:pt>
                      <c:pt idx="7696">
                        <c:v>201.21379999999999</c:v>
                      </c:pt>
                      <c:pt idx="7697">
                        <c:v>201.21010000000001</c:v>
                      </c:pt>
                      <c:pt idx="7698">
                        <c:v>201.2064</c:v>
                      </c:pt>
                      <c:pt idx="7699">
                        <c:v>201.20089999999999</c:v>
                      </c:pt>
                      <c:pt idx="7700">
                        <c:v>201.1978</c:v>
                      </c:pt>
                      <c:pt idx="7701">
                        <c:v>201.19319999999999</c:v>
                      </c:pt>
                      <c:pt idx="7702">
                        <c:v>201.1902</c:v>
                      </c:pt>
                      <c:pt idx="7703">
                        <c:v>201.18600000000001</c:v>
                      </c:pt>
                      <c:pt idx="7704">
                        <c:v>201.18090000000001</c:v>
                      </c:pt>
                      <c:pt idx="7705">
                        <c:v>201.1771</c:v>
                      </c:pt>
                      <c:pt idx="7706">
                        <c:v>201.17179999999999</c:v>
                      </c:pt>
                      <c:pt idx="7707">
                        <c:v>201.16730000000001</c:v>
                      </c:pt>
                      <c:pt idx="7708">
                        <c:v>201.16419999999999</c:v>
                      </c:pt>
                      <c:pt idx="7709">
                        <c:v>201.1593</c:v>
                      </c:pt>
                      <c:pt idx="7710">
                        <c:v>201.15440000000001</c:v>
                      </c:pt>
                      <c:pt idx="7711">
                        <c:v>201.15039999999999</c:v>
                      </c:pt>
                      <c:pt idx="7712">
                        <c:v>201.14609999999999</c:v>
                      </c:pt>
                      <c:pt idx="7713">
                        <c:v>201.14169999999999</c:v>
                      </c:pt>
                      <c:pt idx="7714">
                        <c:v>201.1378</c:v>
                      </c:pt>
                      <c:pt idx="7715">
                        <c:v>201.13499999999999</c:v>
                      </c:pt>
                      <c:pt idx="7716">
                        <c:v>201.131</c:v>
                      </c:pt>
                      <c:pt idx="7717">
                        <c:v>201.12719999999999</c:v>
                      </c:pt>
                      <c:pt idx="7718">
                        <c:v>201.12360000000001</c:v>
                      </c:pt>
                      <c:pt idx="7719">
                        <c:v>201.11949999999999</c:v>
                      </c:pt>
                      <c:pt idx="7720">
                        <c:v>201.11449999999999</c:v>
                      </c:pt>
                      <c:pt idx="7721">
                        <c:v>201.10919999999999</c:v>
                      </c:pt>
                      <c:pt idx="7722">
                        <c:v>201.10419999999999</c:v>
                      </c:pt>
                      <c:pt idx="7723">
                        <c:v>201.09700000000001</c:v>
                      </c:pt>
                      <c:pt idx="7724">
                        <c:v>201.0915</c:v>
                      </c:pt>
                      <c:pt idx="7725">
                        <c:v>201.08609999999999</c:v>
                      </c:pt>
                      <c:pt idx="7726">
                        <c:v>201.08279999999999</c:v>
                      </c:pt>
                      <c:pt idx="7727">
                        <c:v>201.07740000000001</c:v>
                      </c:pt>
                      <c:pt idx="7728">
                        <c:v>201.07429999999999</c:v>
                      </c:pt>
                      <c:pt idx="7729">
                        <c:v>201.0692</c:v>
                      </c:pt>
                      <c:pt idx="7730">
                        <c:v>201.0652</c:v>
                      </c:pt>
                      <c:pt idx="7731">
                        <c:v>201.05930000000001</c:v>
                      </c:pt>
                      <c:pt idx="7732">
                        <c:v>201.0558</c:v>
                      </c:pt>
                      <c:pt idx="7733">
                        <c:v>201.05109999999999</c:v>
                      </c:pt>
                      <c:pt idx="7734">
                        <c:v>201.04669999999999</c:v>
                      </c:pt>
                      <c:pt idx="7735">
                        <c:v>201.04310000000001</c:v>
                      </c:pt>
                      <c:pt idx="7736">
                        <c:v>201.03659999999999</c:v>
                      </c:pt>
                      <c:pt idx="7737">
                        <c:v>201.0324</c:v>
                      </c:pt>
                      <c:pt idx="7738">
                        <c:v>201.02850000000001</c:v>
                      </c:pt>
                      <c:pt idx="7739">
                        <c:v>201.02359999999999</c:v>
                      </c:pt>
                      <c:pt idx="7740">
                        <c:v>201.01920000000001</c:v>
                      </c:pt>
                      <c:pt idx="7741">
                        <c:v>201.0146</c:v>
                      </c:pt>
                      <c:pt idx="7742">
                        <c:v>201.01070000000001</c:v>
                      </c:pt>
                      <c:pt idx="7743">
                        <c:v>201.00569999999999</c:v>
                      </c:pt>
                      <c:pt idx="7744">
                        <c:v>201.0017</c:v>
                      </c:pt>
                      <c:pt idx="7745">
                        <c:v>200.9973</c:v>
                      </c:pt>
                      <c:pt idx="7746">
                        <c:v>200.9933</c:v>
                      </c:pt>
                      <c:pt idx="7747">
                        <c:v>200.98929999999999</c:v>
                      </c:pt>
                      <c:pt idx="7748">
                        <c:v>200.98509999999999</c:v>
                      </c:pt>
                      <c:pt idx="7749">
                        <c:v>200.98060000000001</c:v>
                      </c:pt>
                      <c:pt idx="7750">
                        <c:v>200.9759</c:v>
                      </c:pt>
                      <c:pt idx="7751">
                        <c:v>200.9717</c:v>
                      </c:pt>
                      <c:pt idx="7752">
                        <c:v>200.9675</c:v>
                      </c:pt>
                      <c:pt idx="7753">
                        <c:v>200.9633</c:v>
                      </c:pt>
                      <c:pt idx="7754">
                        <c:v>200.96019999999999</c:v>
                      </c:pt>
                      <c:pt idx="7755">
                        <c:v>200.95570000000001</c:v>
                      </c:pt>
                      <c:pt idx="7756">
                        <c:v>200.9521</c:v>
                      </c:pt>
                      <c:pt idx="7757">
                        <c:v>200.94820000000001</c:v>
                      </c:pt>
                      <c:pt idx="7758">
                        <c:v>200.94329999999999</c:v>
                      </c:pt>
                      <c:pt idx="7759">
                        <c:v>200.93879999999999</c:v>
                      </c:pt>
                      <c:pt idx="7760">
                        <c:v>200.93559999999999</c:v>
                      </c:pt>
                      <c:pt idx="7761">
                        <c:v>200.9308</c:v>
                      </c:pt>
                      <c:pt idx="7762">
                        <c:v>200.9256</c:v>
                      </c:pt>
                      <c:pt idx="7763">
                        <c:v>200.92320000000001</c:v>
                      </c:pt>
                      <c:pt idx="7764">
                        <c:v>200.91739999999999</c:v>
                      </c:pt>
                      <c:pt idx="7765">
                        <c:v>200.9153</c:v>
                      </c:pt>
                      <c:pt idx="7766">
                        <c:v>200.91059999999999</c:v>
                      </c:pt>
                      <c:pt idx="7767">
                        <c:v>200.90520000000001</c:v>
                      </c:pt>
                      <c:pt idx="7768">
                        <c:v>200.90100000000001</c:v>
                      </c:pt>
                      <c:pt idx="7769">
                        <c:v>200.89789999999999</c:v>
                      </c:pt>
                      <c:pt idx="7770">
                        <c:v>200.89240000000001</c:v>
                      </c:pt>
                      <c:pt idx="7771">
                        <c:v>200.88730000000001</c:v>
                      </c:pt>
                      <c:pt idx="7772">
                        <c:v>200.8835</c:v>
                      </c:pt>
                      <c:pt idx="7773">
                        <c:v>200.8802</c:v>
                      </c:pt>
                      <c:pt idx="7774">
                        <c:v>200.87389999999999</c:v>
                      </c:pt>
                      <c:pt idx="7775">
                        <c:v>200.87029999999999</c:v>
                      </c:pt>
                      <c:pt idx="7776">
                        <c:v>200.86770000000001</c:v>
                      </c:pt>
                      <c:pt idx="7777">
                        <c:v>200.86269999999999</c:v>
                      </c:pt>
                      <c:pt idx="7778">
                        <c:v>200.8562</c:v>
                      </c:pt>
                      <c:pt idx="7779">
                        <c:v>200.85409999999999</c:v>
                      </c:pt>
                      <c:pt idx="7780">
                        <c:v>200.8485</c:v>
                      </c:pt>
                      <c:pt idx="7781">
                        <c:v>200.84530000000001</c:v>
                      </c:pt>
                      <c:pt idx="7782">
                        <c:v>200.84059999999999</c:v>
                      </c:pt>
                      <c:pt idx="7783">
                        <c:v>200.8382</c:v>
                      </c:pt>
                      <c:pt idx="7784">
                        <c:v>200.83199999999999</c:v>
                      </c:pt>
                      <c:pt idx="7785">
                        <c:v>200.82749999999999</c:v>
                      </c:pt>
                      <c:pt idx="7786">
                        <c:v>200.82380000000001</c:v>
                      </c:pt>
                      <c:pt idx="7787">
                        <c:v>200.81909999999999</c:v>
                      </c:pt>
                      <c:pt idx="7788">
                        <c:v>200.8159</c:v>
                      </c:pt>
                      <c:pt idx="7789">
                        <c:v>200.81219999999999</c:v>
                      </c:pt>
                      <c:pt idx="7790">
                        <c:v>200.80799999999999</c:v>
                      </c:pt>
                      <c:pt idx="7791">
                        <c:v>200.8039</c:v>
                      </c:pt>
                      <c:pt idx="7792">
                        <c:v>200.79830000000001</c:v>
                      </c:pt>
                      <c:pt idx="7793">
                        <c:v>200.79239999999999</c:v>
                      </c:pt>
                      <c:pt idx="7794">
                        <c:v>200.7894</c:v>
                      </c:pt>
                      <c:pt idx="7795">
                        <c:v>200.78489999999999</c:v>
                      </c:pt>
                      <c:pt idx="7796">
                        <c:v>200.77979999999999</c:v>
                      </c:pt>
                      <c:pt idx="7797">
                        <c:v>200.7773</c:v>
                      </c:pt>
                      <c:pt idx="7798">
                        <c:v>200.77090000000001</c:v>
                      </c:pt>
                      <c:pt idx="7799">
                        <c:v>200.76769999999999</c:v>
                      </c:pt>
                      <c:pt idx="7800">
                        <c:v>200.76429999999999</c:v>
                      </c:pt>
                      <c:pt idx="7801">
                        <c:v>200.7594</c:v>
                      </c:pt>
                      <c:pt idx="7802">
                        <c:v>200.75489999999999</c:v>
                      </c:pt>
                      <c:pt idx="7803">
                        <c:v>200.75139999999999</c:v>
                      </c:pt>
                      <c:pt idx="7804">
                        <c:v>200.7466</c:v>
                      </c:pt>
                      <c:pt idx="7805">
                        <c:v>200.74209999999999</c:v>
                      </c:pt>
                      <c:pt idx="7806">
                        <c:v>200.73759999999999</c:v>
                      </c:pt>
                      <c:pt idx="7807">
                        <c:v>200.7336</c:v>
                      </c:pt>
                      <c:pt idx="7808">
                        <c:v>200.7285</c:v>
                      </c:pt>
                      <c:pt idx="7809">
                        <c:v>200.72540000000001</c:v>
                      </c:pt>
                      <c:pt idx="7810">
                        <c:v>200.72139999999999</c:v>
                      </c:pt>
                      <c:pt idx="7811">
                        <c:v>200.7159</c:v>
                      </c:pt>
                      <c:pt idx="7812">
                        <c:v>200.7115</c:v>
                      </c:pt>
                      <c:pt idx="7813">
                        <c:v>200.708</c:v>
                      </c:pt>
                      <c:pt idx="7814">
                        <c:v>200.70339999999999</c:v>
                      </c:pt>
                      <c:pt idx="7815">
                        <c:v>200.70089999999999</c:v>
                      </c:pt>
                      <c:pt idx="7816">
                        <c:v>200.6952</c:v>
                      </c:pt>
                      <c:pt idx="7817">
                        <c:v>200.6918</c:v>
                      </c:pt>
                      <c:pt idx="7818">
                        <c:v>200.6866</c:v>
                      </c:pt>
                      <c:pt idx="7819">
                        <c:v>200.68209999999999</c:v>
                      </c:pt>
                      <c:pt idx="7820">
                        <c:v>200.6772</c:v>
                      </c:pt>
                      <c:pt idx="7821">
                        <c:v>200.6729</c:v>
                      </c:pt>
                      <c:pt idx="7822">
                        <c:v>200.66829999999999</c:v>
                      </c:pt>
                      <c:pt idx="7823">
                        <c:v>200.66640000000001</c:v>
                      </c:pt>
                      <c:pt idx="7824">
                        <c:v>200.6609</c:v>
                      </c:pt>
                      <c:pt idx="7825">
                        <c:v>200.65690000000001</c:v>
                      </c:pt>
                      <c:pt idx="7826">
                        <c:v>200.65270000000001</c:v>
                      </c:pt>
                      <c:pt idx="7827">
                        <c:v>200.64840000000001</c:v>
                      </c:pt>
                      <c:pt idx="7828">
                        <c:v>200.64429999999999</c:v>
                      </c:pt>
                      <c:pt idx="7829">
                        <c:v>200.63929999999999</c:v>
                      </c:pt>
                      <c:pt idx="7830">
                        <c:v>200.63589999999999</c:v>
                      </c:pt>
                      <c:pt idx="7831">
                        <c:v>200.631</c:v>
                      </c:pt>
                      <c:pt idx="7832">
                        <c:v>200.6268</c:v>
                      </c:pt>
                      <c:pt idx="7833">
                        <c:v>200.62350000000001</c:v>
                      </c:pt>
                      <c:pt idx="7834">
                        <c:v>200.6182</c:v>
                      </c:pt>
                      <c:pt idx="7835">
                        <c:v>200.61429999999999</c:v>
                      </c:pt>
                      <c:pt idx="7836">
                        <c:v>200.6104</c:v>
                      </c:pt>
                      <c:pt idx="7837">
                        <c:v>200.6063</c:v>
                      </c:pt>
                      <c:pt idx="7838">
                        <c:v>200.60220000000001</c:v>
                      </c:pt>
                      <c:pt idx="7839">
                        <c:v>200.59719999999999</c:v>
                      </c:pt>
                      <c:pt idx="7840">
                        <c:v>200.59289999999999</c:v>
                      </c:pt>
                      <c:pt idx="7841">
                        <c:v>200.58840000000001</c:v>
                      </c:pt>
                      <c:pt idx="7842">
                        <c:v>200.58430000000001</c:v>
                      </c:pt>
                      <c:pt idx="7843">
                        <c:v>200.58019999999999</c:v>
                      </c:pt>
                      <c:pt idx="7844">
                        <c:v>200.57679999999999</c:v>
                      </c:pt>
                      <c:pt idx="7845">
                        <c:v>200.5712</c:v>
                      </c:pt>
                      <c:pt idx="7846">
                        <c:v>200.56809999999999</c:v>
                      </c:pt>
                      <c:pt idx="7847">
                        <c:v>200.56290000000001</c:v>
                      </c:pt>
                      <c:pt idx="7848">
                        <c:v>200.5599</c:v>
                      </c:pt>
                      <c:pt idx="7849">
                        <c:v>200.55459999999999</c:v>
                      </c:pt>
                      <c:pt idx="7850">
                        <c:v>200.55</c:v>
                      </c:pt>
                      <c:pt idx="7851">
                        <c:v>200.54640000000001</c:v>
                      </c:pt>
                      <c:pt idx="7852">
                        <c:v>200.54239999999999</c:v>
                      </c:pt>
                      <c:pt idx="7853">
                        <c:v>200.53749999999999</c:v>
                      </c:pt>
                      <c:pt idx="7854">
                        <c:v>200.53579999999999</c:v>
                      </c:pt>
                      <c:pt idx="7855">
                        <c:v>200.5283</c:v>
                      </c:pt>
                      <c:pt idx="7856">
                        <c:v>200.52670000000001</c:v>
                      </c:pt>
                      <c:pt idx="7857">
                        <c:v>200.5214</c:v>
                      </c:pt>
                      <c:pt idx="7858">
                        <c:v>200.5181</c:v>
                      </c:pt>
                      <c:pt idx="7859">
                        <c:v>200.51339999999999</c:v>
                      </c:pt>
                      <c:pt idx="7860">
                        <c:v>200.50880000000001</c:v>
                      </c:pt>
                      <c:pt idx="7861">
                        <c:v>200.50450000000001</c:v>
                      </c:pt>
                      <c:pt idx="7862">
                        <c:v>200.5009</c:v>
                      </c:pt>
                      <c:pt idx="7863">
                        <c:v>200.4956</c:v>
                      </c:pt>
                      <c:pt idx="7864">
                        <c:v>200.49090000000001</c:v>
                      </c:pt>
                      <c:pt idx="7865">
                        <c:v>200.48689999999999</c:v>
                      </c:pt>
                      <c:pt idx="7866">
                        <c:v>200.48320000000001</c:v>
                      </c:pt>
                      <c:pt idx="7867">
                        <c:v>200.47929999999999</c:v>
                      </c:pt>
                      <c:pt idx="7868">
                        <c:v>200.47550000000001</c:v>
                      </c:pt>
                      <c:pt idx="7869">
                        <c:v>200.4699</c:v>
                      </c:pt>
                      <c:pt idx="7870">
                        <c:v>200.4675</c:v>
                      </c:pt>
                      <c:pt idx="7871">
                        <c:v>200.46209999999999</c:v>
                      </c:pt>
                      <c:pt idx="7872">
                        <c:v>200.45849999999999</c:v>
                      </c:pt>
                      <c:pt idx="7873">
                        <c:v>200.4547</c:v>
                      </c:pt>
                      <c:pt idx="7874">
                        <c:v>200.44880000000001</c:v>
                      </c:pt>
                      <c:pt idx="7875">
                        <c:v>200.4453</c:v>
                      </c:pt>
                      <c:pt idx="7876">
                        <c:v>200.4435</c:v>
                      </c:pt>
                      <c:pt idx="7877">
                        <c:v>200.43809999999999</c:v>
                      </c:pt>
                      <c:pt idx="7878">
                        <c:v>200.4332</c:v>
                      </c:pt>
                      <c:pt idx="7879">
                        <c:v>200.4288</c:v>
                      </c:pt>
                      <c:pt idx="7880">
                        <c:v>200.42590000000001</c:v>
                      </c:pt>
                      <c:pt idx="7881">
                        <c:v>200.4203</c:v>
                      </c:pt>
                      <c:pt idx="7882">
                        <c:v>200.4178</c:v>
                      </c:pt>
                      <c:pt idx="7883">
                        <c:v>200.41300000000001</c:v>
                      </c:pt>
                      <c:pt idx="7884">
                        <c:v>200.40950000000001</c:v>
                      </c:pt>
                      <c:pt idx="7885">
                        <c:v>200.40530000000001</c:v>
                      </c:pt>
                      <c:pt idx="7886">
                        <c:v>200.3997</c:v>
                      </c:pt>
                      <c:pt idx="7887">
                        <c:v>200.39580000000001</c:v>
                      </c:pt>
                      <c:pt idx="7888">
                        <c:v>200.3921</c:v>
                      </c:pt>
                      <c:pt idx="7889">
                        <c:v>200.38829999999999</c:v>
                      </c:pt>
                      <c:pt idx="7890">
                        <c:v>200.3843</c:v>
                      </c:pt>
                      <c:pt idx="7891">
                        <c:v>200.38069999999999</c:v>
                      </c:pt>
                      <c:pt idx="7892">
                        <c:v>200.37569999999999</c:v>
                      </c:pt>
                      <c:pt idx="7893">
                        <c:v>200.3717</c:v>
                      </c:pt>
                      <c:pt idx="7894">
                        <c:v>200.3673</c:v>
                      </c:pt>
                      <c:pt idx="7895">
                        <c:v>200.36340000000001</c:v>
                      </c:pt>
                      <c:pt idx="7896">
                        <c:v>200.35929999999999</c:v>
                      </c:pt>
                      <c:pt idx="7897">
                        <c:v>200.35300000000001</c:v>
                      </c:pt>
                      <c:pt idx="7898">
                        <c:v>200.3493</c:v>
                      </c:pt>
                      <c:pt idx="7899">
                        <c:v>200.3451</c:v>
                      </c:pt>
                      <c:pt idx="7900">
                        <c:v>200.34030000000001</c:v>
                      </c:pt>
                      <c:pt idx="7901">
                        <c:v>200.3364</c:v>
                      </c:pt>
                      <c:pt idx="7902">
                        <c:v>200.33070000000001</c:v>
                      </c:pt>
                      <c:pt idx="7903">
                        <c:v>200.32740000000001</c:v>
                      </c:pt>
                      <c:pt idx="7904">
                        <c:v>200.32239999999999</c:v>
                      </c:pt>
                      <c:pt idx="7905">
                        <c:v>200.31890000000001</c:v>
                      </c:pt>
                      <c:pt idx="7906">
                        <c:v>200.31479999999999</c:v>
                      </c:pt>
                      <c:pt idx="7907">
                        <c:v>200.3117</c:v>
                      </c:pt>
                      <c:pt idx="7908">
                        <c:v>200.3064</c:v>
                      </c:pt>
                      <c:pt idx="7909">
                        <c:v>200.30359999999999</c:v>
                      </c:pt>
                      <c:pt idx="7910">
                        <c:v>200.29810000000001</c:v>
                      </c:pt>
                      <c:pt idx="7911">
                        <c:v>200.29560000000001</c:v>
                      </c:pt>
                      <c:pt idx="7912">
                        <c:v>200.29140000000001</c:v>
                      </c:pt>
                      <c:pt idx="7913">
                        <c:v>200.28800000000001</c:v>
                      </c:pt>
                      <c:pt idx="7914">
                        <c:v>200.2826</c:v>
                      </c:pt>
                      <c:pt idx="7915">
                        <c:v>200.27799999999999</c:v>
                      </c:pt>
                      <c:pt idx="7916">
                        <c:v>200.27369999999999</c:v>
                      </c:pt>
                      <c:pt idx="7917">
                        <c:v>200.26840000000001</c:v>
                      </c:pt>
                      <c:pt idx="7918">
                        <c:v>200.2647</c:v>
                      </c:pt>
                      <c:pt idx="7919">
                        <c:v>200.2612</c:v>
                      </c:pt>
                      <c:pt idx="7920">
                        <c:v>200.25749999999999</c:v>
                      </c:pt>
                      <c:pt idx="7921">
                        <c:v>200.2543</c:v>
                      </c:pt>
                      <c:pt idx="7922">
                        <c:v>200.25</c:v>
                      </c:pt>
                      <c:pt idx="7923">
                        <c:v>200.24510000000001</c:v>
                      </c:pt>
                      <c:pt idx="7924">
                        <c:v>200.24189999999999</c:v>
                      </c:pt>
                      <c:pt idx="7925">
                        <c:v>200.23679999999999</c:v>
                      </c:pt>
                      <c:pt idx="7926">
                        <c:v>200.23259999999999</c:v>
                      </c:pt>
                      <c:pt idx="7927">
                        <c:v>200.22839999999999</c:v>
                      </c:pt>
                      <c:pt idx="7928">
                        <c:v>200.2251</c:v>
                      </c:pt>
                      <c:pt idx="7929">
                        <c:v>200.2208</c:v>
                      </c:pt>
                      <c:pt idx="7930">
                        <c:v>200.2157</c:v>
                      </c:pt>
                      <c:pt idx="7931">
                        <c:v>200.2116</c:v>
                      </c:pt>
                      <c:pt idx="7932">
                        <c:v>200.20699999999999</c:v>
                      </c:pt>
                      <c:pt idx="7933">
                        <c:v>200.2029</c:v>
                      </c:pt>
                      <c:pt idx="7934">
                        <c:v>200.1996</c:v>
                      </c:pt>
                      <c:pt idx="7935">
                        <c:v>200.1942</c:v>
                      </c:pt>
                      <c:pt idx="7936">
                        <c:v>200.19040000000001</c:v>
                      </c:pt>
                      <c:pt idx="7937">
                        <c:v>200.18610000000001</c:v>
                      </c:pt>
                      <c:pt idx="7938">
                        <c:v>200.18279999999999</c:v>
                      </c:pt>
                      <c:pt idx="7939">
                        <c:v>200.17779999999999</c:v>
                      </c:pt>
                      <c:pt idx="7940">
                        <c:v>200.17529999999999</c:v>
                      </c:pt>
                      <c:pt idx="7941">
                        <c:v>200.1705</c:v>
                      </c:pt>
                      <c:pt idx="7942">
                        <c:v>200.1661</c:v>
                      </c:pt>
                      <c:pt idx="7943">
                        <c:v>200.16290000000001</c:v>
                      </c:pt>
                      <c:pt idx="7944">
                        <c:v>200.1583</c:v>
                      </c:pt>
                      <c:pt idx="7945">
                        <c:v>200.15350000000001</c:v>
                      </c:pt>
                      <c:pt idx="7946">
                        <c:v>200.14940000000001</c:v>
                      </c:pt>
                      <c:pt idx="7947">
                        <c:v>200.1465</c:v>
                      </c:pt>
                      <c:pt idx="7948">
                        <c:v>200.142</c:v>
                      </c:pt>
                      <c:pt idx="7949">
                        <c:v>200.13730000000001</c:v>
                      </c:pt>
                      <c:pt idx="7950">
                        <c:v>200.13339999999999</c:v>
                      </c:pt>
                      <c:pt idx="7951">
                        <c:v>200.12970000000001</c:v>
                      </c:pt>
                      <c:pt idx="7952">
                        <c:v>200.1249</c:v>
                      </c:pt>
                      <c:pt idx="7953">
                        <c:v>200.1199</c:v>
                      </c:pt>
                      <c:pt idx="7954">
                        <c:v>200.11539999999999</c:v>
                      </c:pt>
                      <c:pt idx="7955">
                        <c:v>200.11179999999999</c:v>
                      </c:pt>
                      <c:pt idx="7956">
                        <c:v>200.10740000000001</c:v>
                      </c:pt>
                      <c:pt idx="7957">
                        <c:v>200.10390000000001</c:v>
                      </c:pt>
                      <c:pt idx="7958">
                        <c:v>200.09899999999999</c:v>
                      </c:pt>
                      <c:pt idx="7959">
                        <c:v>200.0958</c:v>
                      </c:pt>
                      <c:pt idx="7960">
                        <c:v>200.09139999999999</c:v>
                      </c:pt>
                      <c:pt idx="7961">
                        <c:v>200.0866</c:v>
                      </c:pt>
                      <c:pt idx="7962">
                        <c:v>200.08099999999999</c:v>
                      </c:pt>
                      <c:pt idx="7963">
                        <c:v>200.07740000000001</c:v>
                      </c:pt>
                      <c:pt idx="7964">
                        <c:v>200.07400000000001</c:v>
                      </c:pt>
                      <c:pt idx="7965">
                        <c:v>200.0702</c:v>
                      </c:pt>
                      <c:pt idx="7966">
                        <c:v>200.06630000000001</c:v>
                      </c:pt>
                      <c:pt idx="7967">
                        <c:v>200.0617</c:v>
                      </c:pt>
                      <c:pt idx="7968">
                        <c:v>200.05789999999999</c:v>
                      </c:pt>
                      <c:pt idx="7969">
                        <c:v>200.0532</c:v>
                      </c:pt>
                      <c:pt idx="7970">
                        <c:v>200.04900000000001</c:v>
                      </c:pt>
                      <c:pt idx="7971">
                        <c:v>200.04509999999999</c:v>
                      </c:pt>
                      <c:pt idx="7972">
                        <c:v>200.04159999999999</c:v>
                      </c:pt>
                      <c:pt idx="7973">
                        <c:v>200.0367</c:v>
                      </c:pt>
                      <c:pt idx="7974">
                        <c:v>200.0316</c:v>
                      </c:pt>
                      <c:pt idx="7975">
                        <c:v>200.02959999999999</c:v>
                      </c:pt>
                      <c:pt idx="7976">
                        <c:v>200.02420000000001</c:v>
                      </c:pt>
                      <c:pt idx="7977">
                        <c:v>200.02010000000001</c:v>
                      </c:pt>
                      <c:pt idx="7978">
                        <c:v>200.01490000000001</c:v>
                      </c:pt>
                      <c:pt idx="7979">
                        <c:v>200.01249999999999</c:v>
                      </c:pt>
                      <c:pt idx="7980">
                        <c:v>200.0076</c:v>
                      </c:pt>
                      <c:pt idx="7981">
                        <c:v>200.00380000000001</c:v>
                      </c:pt>
                      <c:pt idx="7982">
                        <c:v>199.99889999999999</c:v>
                      </c:pt>
                      <c:pt idx="7983">
                        <c:v>199.9949</c:v>
                      </c:pt>
                      <c:pt idx="7984">
                        <c:v>199.99180000000001</c:v>
                      </c:pt>
                      <c:pt idx="7985">
                        <c:v>199.98769999999999</c:v>
                      </c:pt>
                      <c:pt idx="7986">
                        <c:v>199.98249999999999</c:v>
                      </c:pt>
                      <c:pt idx="7987">
                        <c:v>199.97880000000001</c:v>
                      </c:pt>
                      <c:pt idx="7988">
                        <c:v>199.97550000000001</c:v>
                      </c:pt>
                      <c:pt idx="7989">
                        <c:v>199.96950000000001</c:v>
                      </c:pt>
                      <c:pt idx="7990">
                        <c:v>199.96440000000001</c:v>
                      </c:pt>
                      <c:pt idx="7991">
                        <c:v>199.9605</c:v>
                      </c:pt>
                      <c:pt idx="7992">
                        <c:v>199.958</c:v>
                      </c:pt>
                      <c:pt idx="7993">
                        <c:v>199.95230000000001</c:v>
                      </c:pt>
                      <c:pt idx="7994">
                        <c:v>200.88200000000001</c:v>
                      </c:pt>
                      <c:pt idx="7995">
                        <c:v>201.2671</c:v>
                      </c:pt>
                      <c:pt idx="7996">
                        <c:v>201.26259999999999</c:v>
                      </c:pt>
                      <c:pt idx="7997">
                        <c:v>201.25880000000001</c:v>
                      </c:pt>
                      <c:pt idx="7998">
                        <c:v>201.25389999999999</c:v>
                      </c:pt>
                      <c:pt idx="7999">
                        <c:v>201.25069999999999</c:v>
                      </c:pt>
                      <c:pt idx="8000">
                        <c:v>201.24700000000001</c:v>
                      </c:pt>
                      <c:pt idx="8001">
                        <c:v>201.24279999999999</c:v>
                      </c:pt>
                      <c:pt idx="8002">
                        <c:v>201.2388</c:v>
                      </c:pt>
                      <c:pt idx="8003">
                        <c:v>201.23439999999999</c:v>
                      </c:pt>
                      <c:pt idx="8004">
                        <c:v>201.22819999999999</c:v>
                      </c:pt>
                      <c:pt idx="8005">
                        <c:v>201.22630000000001</c:v>
                      </c:pt>
                      <c:pt idx="8006">
                        <c:v>201.2218</c:v>
                      </c:pt>
                      <c:pt idx="8007">
                        <c:v>201.21709999999999</c:v>
                      </c:pt>
                      <c:pt idx="8008">
                        <c:v>201.21299999999999</c:v>
                      </c:pt>
                      <c:pt idx="8009">
                        <c:v>201.2073</c:v>
                      </c:pt>
                      <c:pt idx="8010">
                        <c:v>201.2056</c:v>
                      </c:pt>
                      <c:pt idx="8011">
                        <c:v>201.2</c:v>
                      </c:pt>
                      <c:pt idx="8012">
                        <c:v>201.1944</c:v>
                      </c:pt>
                      <c:pt idx="8013">
                        <c:v>201.1918</c:v>
                      </c:pt>
                      <c:pt idx="8014">
                        <c:v>201.18700000000001</c:v>
                      </c:pt>
                      <c:pt idx="8015">
                        <c:v>201.18209999999999</c:v>
                      </c:pt>
                      <c:pt idx="8016">
                        <c:v>201.179</c:v>
                      </c:pt>
                      <c:pt idx="8017">
                        <c:v>201.17439999999999</c:v>
                      </c:pt>
                      <c:pt idx="8018">
                        <c:v>201.16890000000001</c:v>
                      </c:pt>
                      <c:pt idx="8019">
                        <c:v>201.1653</c:v>
                      </c:pt>
                      <c:pt idx="8020">
                        <c:v>201.161</c:v>
                      </c:pt>
                      <c:pt idx="8021">
                        <c:v>201.15809999999999</c:v>
                      </c:pt>
                      <c:pt idx="8022">
                        <c:v>201.15209999999999</c:v>
                      </c:pt>
                      <c:pt idx="8023">
                        <c:v>201.14779999999999</c:v>
                      </c:pt>
                      <c:pt idx="8024">
                        <c:v>201.1439</c:v>
                      </c:pt>
                      <c:pt idx="8025">
                        <c:v>201.1388</c:v>
                      </c:pt>
                      <c:pt idx="8026">
                        <c:v>201.13499999999999</c:v>
                      </c:pt>
                      <c:pt idx="8027">
                        <c:v>201.1292</c:v>
                      </c:pt>
                      <c:pt idx="8028">
                        <c:v>201.12649999999999</c:v>
                      </c:pt>
                      <c:pt idx="8029">
                        <c:v>201.12129999999999</c:v>
                      </c:pt>
                      <c:pt idx="8030">
                        <c:v>201.1172</c:v>
                      </c:pt>
                      <c:pt idx="8031">
                        <c:v>201.1155</c:v>
                      </c:pt>
                      <c:pt idx="8032">
                        <c:v>201.11019999999999</c:v>
                      </c:pt>
                      <c:pt idx="8033">
                        <c:v>201.10400000000001</c:v>
                      </c:pt>
                      <c:pt idx="8034">
                        <c:v>201.0992</c:v>
                      </c:pt>
                      <c:pt idx="8035">
                        <c:v>201.0959</c:v>
                      </c:pt>
                      <c:pt idx="8036">
                        <c:v>201.0916</c:v>
                      </c:pt>
                      <c:pt idx="8037">
                        <c:v>201.08629999999999</c:v>
                      </c:pt>
                      <c:pt idx="8038">
                        <c:v>201.08340000000001</c:v>
                      </c:pt>
                      <c:pt idx="8039">
                        <c:v>201.0796</c:v>
                      </c:pt>
                      <c:pt idx="8040">
                        <c:v>201.0746</c:v>
                      </c:pt>
                      <c:pt idx="8041">
                        <c:v>201.06979999999999</c:v>
                      </c:pt>
                      <c:pt idx="8042">
                        <c:v>201.0641</c:v>
                      </c:pt>
                      <c:pt idx="8043">
                        <c:v>201.06</c:v>
                      </c:pt>
                      <c:pt idx="8044">
                        <c:v>201.05619999999999</c:v>
                      </c:pt>
                      <c:pt idx="8045">
                        <c:v>201.05269999999999</c:v>
                      </c:pt>
                      <c:pt idx="8046">
                        <c:v>201.04910000000001</c:v>
                      </c:pt>
                      <c:pt idx="8047">
                        <c:v>201.04310000000001</c:v>
                      </c:pt>
                      <c:pt idx="8048">
                        <c:v>201.03800000000001</c:v>
                      </c:pt>
                      <c:pt idx="8049">
                        <c:v>201.0342</c:v>
                      </c:pt>
                      <c:pt idx="8050">
                        <c:v>201.03</c:v>
                      </c:pt>
                      <c:pt idx="8051">
                        <c:v>201.02629999999999</c:v>
                      </c:pt>
                      <c:pt idx="8052">
                        <c:v>201.02070000000001</c:v>
                      </c:pt>
                      <c:pt idx="8053">
                        <c:v>201.01669999999999</c:v>
                      </c:pt>
                      <c:pt idx="8054">
                        <c:v>201.0138</c:v>
                      </c:pt>
                      <c:pt idx="8055">
                        <c:v>201.00989999999999</c:v>
                      </c:pt>
                      <c:pt idx="8056">
                        <c:v>201.0051</c:v>
                      </c:pt>
                      <c:pt idx="8057">
                        <c:v>201.00020000000001</c:v>
                      </c:pt>
                      <c:pt idx="8058">
                        <c:v>200.99619999999999</c:v>
                      </c:pt>
                      <c:pt idx="8059">
                        <c:v>200.99090000000001</c:v>
                      </c:pt>
                      <c:pt idx="8060">
                        <c:v>200.98849999999999</c:v>
                      </c:pt>
                      <c:pt idx="8061">
                        <c:v>200.98330000000001</c:v>
                      </c:pt>
                      <c:pt idx="8062">
                        <c:v>200.9778</c:v>
                      </c:pt>
                      <c:pt idx="8063">
                        <c:v>200.97479999999999</c:v>
                      </c:pt>
                      <c:pt idx="8064">
                        <c:v>200.9709</c:v>
                      </c:pt>
                      <c:pt idx="8065">
                        <c:v>200.9667</c:v>
                      </c:pt>
                      <c:pt idx="8066">
                        <c:v>200.96119999999999</c:v>
                      </c:pt>
                      <c:pt idx="8067">
                        <c:v>200.95740000000001</c:v>
                      </c:pt>
                      <c:pt idx="8068">
                        <c:v>200.95419999999999</c:v>
                      </c:pt>
                      <c:pt idx="8069">
                        <c:v>200.94800000000001</c:v>
                      </c:pt>
                      <c:pt idx="8070">
                        <c:v>200.94409999999999</c:v>
                      </c:pt>
                      <c:pt idx="8071">
                        <c:v>200.9385</c:v>
                      </c:pt>
                      <c:pt idx="8072">
                        <c:v>200.9342</c:v>
                      </c:pt>
                      <c:pt idx="8073">
                        <c:v>200.93020000000001</c:v>
                      </c:pt>
                      <c:pt idx="8074">
                        <c:v>200.9264</c:v>
                      </c:pt>
                      <c:pt idx="8075">
                        <c:v>200.92</c:v>
                      </c:pt>
                      <c:pt idx="8076">
                        <c:v>200.91569999999999</c:v>
                      </c:pt>
                      <c:pt idx="8077">
                        <c:v>200.91239999999999</c:v>
                      </c:pt>
                      <c:pt idx="8078">
                        <c:v>200.90860000000001</c:v>
                      </c:pt>
                      <c:pt idx="8079">
                        <c:v>200.90389999999999</c:v>
                      </c:pt>
                      <c:pt idx="8080">
                        <c:v>200.90029999999999</c:v>
                      </c:pt>
                      <c:pt idx="8081">
                        <c:v>200.89599999999999</c:v>
                      </c:pt>
                      <c:pt idx="8082">
                        <c:v>200.89189999999999</c:v>
                      </c:pt>
                      <c:pt idx="8083">
                        <c:v>200.8869</c:v>
                      </c:pt>
                      <c:pt idx="8084">
                        <c:v>200.88249999999999</c:v>
                      </c:pt>
                      <c:pt idx="8085">
                        <c:v>200.8785</c:v>
                      </c:pt>
                      <c:pt idx="8086">
                        <c:v>200.87350000000001</c:v>
                      </c:pt>
                      <c:pt idx="8087">
                        <c:v>200.86969999999999</c:v>
                      </c:pt>
                      <c:pt idx="8088">
                        <c:v>200.86490000000001</c:v>
                      </c:pt>
                      <c:pt idx="8089">
                        <c:v>200.8622</c:v>
                      </c:pt>
                      <c:pt idx="8090">
                        <c:v>200.85810000000001</c:v>
                      </c:pt>
                      <c:pt idx="8091">
                        <c:v>200.85400000000001</c:v>
                      </c:pt>
                      <c:pt idx="8092">
                        <c:v>200.84960000000001</c:v>
                      </c:pt>
                      <c:pt idx="8093">
                        <c:v>200.84469999999999</c:v>
                      </c:pt>
                      <c:pt idx="8094">
                        <c:v>200.84010000000001</c:v>
                      </c:pt>
                      <c:pt idx="8095">
                        <c:v>200.83500000000001</c:v>
                      </c:pt>
                      <c:pt idx="8096">
                        <c:v>200.8321</c:v>
                      </c:pt>
                      <c:pt idx="8097">
                        <c:v>200.82759999999999</c:v>
                      </c:pt>
                      <c:pt idx="8098">
                        <c:v>200.82329999999999</c:v>
                      </c:pt>
                      <c:pt idx="8099">
                        <c:v>200.81819999999999</c:v>
                      </c:pt>
                      <c:pt idx="8100">
                        <c:v>200.81450000000001</c:v>
                      </c:pt>
                      <c:pt idx="8101">
                        <c:v>200.81</c:v>
                      </c:pt>
                      <c:pt idx="8102">
                        <c:v>200.80539999999999</c:v>
                      </c:pt>
                      <c:pt idx="8103">
                        <c:v>200.8013</c:v>
                      </c:pt>
                      <c:pt idx="8104">
                        <c:v>200.79660000000001</c:v>
                      </c:pt>
                      <c:pt idx="8105">
                        <c:v>200.7936</c:v>
                      </c:pt>
                      <c:pt idx="8106">
                        <c:v>200.78880000000001</c:v>
                      </c:pt>
                      <c:pt idx="8107">
                        <c:v>200.78450000000001</c:v>
                      </c:pt>
                      <c:pt idx="8108">
                        <c:v>200.7799</c:v>
                      </c:pt>
                      <c:pt idx="8109">
                        <c:v>200.77520000000001</c:v>
                      </c:pt>
                      <c:pt idx="8110">
                        <c:v>200.77189999999999</c:v>
                      </c:pt>
                      <c:pt idx="8111">
                        <c:v>200.76580000000001</c:v>
                      </c:pt>
                      <c:pt idx="8112">
                        <c:v>200.76240000000001</c:v>
                      </c:pt>
                      <c:pt idx="8113">
                        <c:v>200.7568</c:v>
                      </c:pt>
                      <c:pt idx="8114">
                        <c:v>200.75360000000001</c:v>
                      </c:pt>
                      <c:pt idx="8115">
                        <c:v>200.74780000000001</c:v>
                      </c:pt>
                      <c:pt idx="8116">
                        <c:v>200.7457</c:v>
                      </c:pt>
                      <c:pt idx="8117">
                        <c:v>200.7405</c:v>
                      </c:pt>
                      <c:pt idx="8118">
                        <c:v>200.7364</c:v>
                      </c:pt>
                      <c:pt idx="8119">
                        <c:v>200.73</c:v>
                      </c:pt>
                      <c:pt idx="8120">
                        <c:v>200.72739999999999</c:v>
                      </c:pt>
                      <c:pt idx="8121">
                        <c:v>200.72239999999999</c:v>
                      </c:pt>
                      <c:pt idx="8122">
                        <c:v>200.71709999999999</c:v>
                      </c:pt>
                      <c:pt idx="8123">
                        <c:v>200.7139</c:v>
                      </c:pt>
                      <c:pt idx="8124">
                        <c:v>200.70920000000001</c:v>
                      </c:pt>
                      <c:pt idx="8125">
                        <c:v>200.70570000000001</c:v>
                      </c:pt>
                      <c:pt idx="8126">
                        <c:v>200.70249999999999</c:v>
                      </c:pt>
                      <c:pt idx="8127">
                        <c:v>200.6979</c:v>
                      </c:pt>
                      <c:pt idx="8128">
                        <c:v>200.6934</c:v>
                      </c:pt>
                      <c:pt idx="8129">
                        <c:v>200.68799999999999</c:v>
                      </c:pt>
                      <c:pt idx="8130">
                        <c:v>200.68530000000001</c:v>
                      </c:pt>
                      <c:pt idx="8131">
                        <c:v>200.67949999999999</c:v>
                      </c:pt>
                      <c:pt idx="8132">
                        <c:v>200.6747</c:v>
                      </c:pt>
                      <c:pt idx="8133">
                        <c:v>200.6704</c:v>
                      </c:pt>
                      <c:pt idx="8134">
                        <c:v>200.667</c:v>
                      </c:pt>
                      <c:pt idx="8135">
                        <c:v>200.66329999999999</c:v>
                      </c:pt>
                      <c:pt idx="8136">
                        <c:v>200.66</c:v>
                      </c:pt>
                      <c:pt idx="8137">
                        <c:v>200.65379999999999</c:v>
                      </c:pt>
                      <c:pt idx="8138">
                        <c:v>200.64869999999999</c:v>
                      </c:pt>
                      <c:pt idx="8139">
                        <c:v>200.6447</c:v>
                      </c:pt>
                      <c:pt idx="8140">
                        <c:v>200.6422</c:v>
                      </c:pt>
                      <c:pt idx="8141">
                        <c:v>200.63820000000001</c:v>
                      </c:pt>
                      <c:pt idx="8142">
                        <c:v>200.63220000000001</c:v>
                      </c:pt>
                      <c:pt idx="8143">
                        <c:v>200.62989999999999</c:v>
                      </c:pt>
                      <c:pt idx="8144">
                        <c:v>200.6259</c:v>
                      </c:pt>
                      <c:pt idx="8145">
                        <c:v>200.62110000000001</c:v>
                      </c:pt>
                      <c:pt idx="8146">
                        <c:v>200.61410000000001</c:v>
                      </c:pt>
                      <c:pt idx="8147">
                        <c:v>200.61160000000001</c:v>
                      </c:pt>
                      <c:pt idx="8148">
                        <c:v>200.6069</c:v>
                      </c:pt>
                      <c:pt idx="8149">
                        <c:v>200.60220000000001</c:v>
                      </c:pt>
                      <c:pt idx="8150">
                        <c:v>200.59809999999999</c:v>
                      </c:pt>
                      <c:pt idx="8151">
                        <c:v>200.59209999999999</c:v>
                      </c:pt>
                      <c:pt idx="8152">
                        <c:v>200.5883</c:v>
                      </c:pt>
                      <c:pt idx="8153">
                        <c:v>200.58420000000001</c:v>
                      </c:pt>
                      <c:pt idx="8154">
                        <c:v>200.58090000000001</c:v>
                      </c:pt>
                      <c:pt idx="8155">
                        <c:v>200.57730000000001</c:v>
                      </c:pt>
                      <c:pt idx="8156">
                        <c:v>200.57329999999999</c:v>
                      </c:pt>
                      <c:pt idx="8157">
                        <c:v>200.56880000000001</c:v>
                      </c:pt>
                      <c:pt idx="8158">
                        <c:v>200.56399999999999</c:v>
                      </c:pt>
                      <c:pt idx="8159">
                        <c:v>200.56039999999999</c:v>
                      </c:pt>
                      <c:pt idx="8160">
                        <c:v>200.55609999999999</c:v>
                      </c:pt>
                      <c:pt idx="8161">
                        <c:v>200.55099999999999</c:v>
                      </c:pt>
                      <c:pt idx="8162">
                        <c:v>200.54650000000001</c:v>
                      </c:pt>
                      <c:pt idx="8163">
                        <c:v>200.5421</c:v>
                      </c:pt>
                      <c:pt idx="8164">
                        <c:v>200.53890000000001</c:v>
                      </c:pt>
                      <c:pt idx="8165">
                        <c:v>200.53479999999999</c:v>
                      </c:pt>
                      <c:pt idx="8166">
                        <c:v>200.52979999999999</c:v>
                      </c:pt>
                      <c:pt idx="8167">
                        <c:v>200.52430000000001</c:v>
                      </c:pt>
                      <c:pt idx="8168">
                        <c:v>200.52080000000001</c:v>
                      </c:pt>
                      <c:pt idx="8169">
                        <c:v>200.5172</c:v>
                      </c:pt>
                      <c:pt idx="8170">
                        <c:v>200.51310000000001</c:v>
                      </c:pt>
                      <c:pt idx="8171">
                        <c:v>200.50729999999999</c:v>
                      </c:pt>
                      <c:pt idx="8172">
                        <c:v>200.50290000000001</c:v>
                      </c:pt>
                      <c:pt idx="8173">
                        <c:v>200.4966</c:v>
                      </c:pt>
                      <c:pt idx="8174">
                        <c:v>200.4932</c:v>
                      </c:pt>
                      <c:pt idx="8175">
                        <c:v>200.48869999999999</c:v>
                      </c:pt>
                      <c:pt idx="8176">
                        <c:v>200.4836</c:v>
                      </c:pt>
                      <c:pt idx="8177">
                        <c:v>200.4786</c:v>
                      </c:pt>
                      <c:pt idx="8178">
                        <c:v>200.47659999999999</c:v>
                      </c:pt>
                      <c:pt idx="8179">
                        <c:v>200.4727</c:v>
                      </c:pt>
                      <c:pt idx="8180">
                        <c:v>200.46690000000001</c:v>
                      </c:pt>
                      <c:pt idx="8181">
                        <c:v>200.46350000000001</c:v>
                      </c:pt>
                      <c:pt idx="8182">
                        <c:v>200.4615</c:v>
                      </c:pt>
                      <c:pt idx="8183">
                        <c:v>200.4562</c:v>
                      </c:pt>
                      <c:pt idx="8184">
                        <c:v>200.4522</c:v>
                      </c:pt>
                      <c:pt idx="8185">
                        <c:v>200.44710000000001</c:v>
                      </c:pt>
                      <c:pt idx="8186">
                        <c:v>200.4409</c:v>
                      </c:pt>
                      <c:pt idx="8187">
                        <c:v>200.43770000000001</c:v>
                      </c:pt>
                      <c:pt idx="8188">
                        <c:v>200.4332</c:v>
                      </c:pt>
                      <c:pt idx="8189">
                        <c:v>200.43049999999999</c:v>
                      </c:pt>
                      <c:pt idx="8190">
                        <c:v>200.42490000000001</c:v>
                      </c:pt>
                      <c:pt idx="8191">
                        <c:v>200.42099999999999</c:v>
                      </c:pt>
                      <c:pt idx="8192">
                        <c:v>200.4171</c:v>
                      </c:pt>
                      <c:pt idx="8193">
                        <c:v>200.41210000000001</c:v>
                      </c:pt>
                      <c:pt idx="8194">
                        <c:v>200.40870000000001</c:v>
                      </c:pt>
                      <c:pt idx="8195">
                        <c:v>200.40260000000001</c:v>
                      </c:pt>
                      <c:pt idx="8196">
                        <c:v>200.39850000000001</c:v>
                      </c:pt>
                      <c:pt idx="8197">
                        <c:v>200.3939</c:v>
                      </c:pt>
                      <c:pt idx="8198">
                        <c:v>200.3904</c:v>
                      </c:pt>
                      <c:pt idx="8199">
                        <c:v>200.38560000000001</c:v>
                      </c:pt>
                      <c:pt idx="8200">
                        <c:v>200.38380000000001</c:v>
                      </c:pt>
                      <c:pt idx="8201">
                        <c:v>200.3776</c:v>
                      </c:pt>
                      <c:pt idx="8202">
                        <c:v>200.3734</c:v>
                      </c:pt>
                      <c:pt idx="8203">
                        <c:v>200.36799999999999</c:v>
                      </c:pt>
                      <c:pt idx="8204">
                        <c:v>200.36600000000001</c:v>
                      </c:pt>
                      <c:pt idx="8205">
                        <c:v>200.36109999999999</c:v>
                      </c:pt>
                      <c:pt idx="8206">
                        <c:v>200.35570000000001</c:v>
                      </c:pt>
                      <c:pt idx="8207">
                        <c:v>200.35230000000001</c:v>
                      </c:pt>
                      <c:pt idx="8208">
                        <c:v>200.34780000000001</c:v>
                      </c:pt>
                      <c:pt idx="8209">
                        <c:v>200.34370000000001</c:v>
                      </c:pt>
                      <c:pt idx="8210">
                        <c:v>200.33959999999999</c:v>
                      </c:pt>
                      <c:pt idx="8211">
                        <c:v>200.3355</c:v>
                      </c:pt>
                      <c:pt idx="8212">
                        <c:v>200.3321</c:v>
                      </c:pt>
                      <c:pt idx="8213">
                        <c:v>200.327</c:v>
                      </c:pt>
                      <c:pt idx="8214">
                        <c:v>200.32040000000001</c:v>
                      </c:pt>
                      <c:pt idx="8215">
                        <c:v>200.31780000000001</c:v>
                      </c:pt>
                      <c:pt idx="8216">
                        <c:v>200.31229999999999</c:v>
                      </c:pt>
                      <c:pt idx="8217">
                        <c:v>200.30869999999999</c:v>
                      </c:pt>
                      <c:pt idx="8218">
                        <c:v>200.3058</c:v>
                      </c:pt>
                      <c:pt idx="8219">
                        <c:v>200.3013</c:v>
                      </c:pt>
                      <c:pt idx="8220">
                        <c:v>200.2954</c:v>
                      </c:pt>
                      <c:pt idx="8221">
                        <c:v>200.2903</c:v>
                      </c:pt>
                      <c:pt idx="8222">
                        <c:v>200.2876</c:v>
                      </c:pt>
                      <c:pt idx="8223">
                        <c:v>200.2842</c:v>
                      </c:pt>
                      <c:pt idx="8224">
                        <c:v>200.27879999999999</c:v>
                      </c:pt>
                      <c:pt idx="8225">
                        <c:v>200.27520000000001</c:v>
                      </c:pt>
                      <c:pt idx="8226">
                        <c:v>200.27019999999999</c:v>
                      </c:pt>
                      <c:pt idx="8227">
                        <c:v>200.2662</c:v>
                      </c:pt>
                      <c:pt idx="8228">
                        <c:v>200.26230000000001</c:v>
                      </c:pt>
                      <c:pt idx="8229">
                        <c:v>200.25829999999999</c:v>
                      </c:pt>
                      <c:pt idx="8230">
                        <c:v>200.25380000000001</c:v>
                      </c:pt>
                      <c:pt idx="8231">
                        <c:v>200.24870000000001</c:v>
                      </c:pt>
                      <c:pt idx="8232">
                        <c:v>200.2441</c:v>
                      </c:pt>
                      <c:pt idx="8233">
                        <c:v>200.24010000000001</c:v>
                      </c:pt>
                      <c:pt idx="8234">
                        <c:v>200.2372</c:v>
                      </c:pt>
                      <c:pt idx="8235">
                        <c:v>200.2313</c:v>
                      </c:pt>
                      <c:pt idx="8236">
                        <c:v>200.22909999999999</c:v>
                      </c:pt>
                      <c:pt idx="8237">
                        <c:v>200.22499999999999</c:v>
                      </c:pt>
                      <c:pt idx="8238">
                        <c:v>200.2199</c:v>
                      </c:pt>
                      <c:pt idx="8239">
                        <c:v>200.2165</c:v>
                      </c:pt>
                      <c:pt idx="8240">
                        <c:v>200.21170000000001</c:v>
                      </c:pt>
                      <c:pt idx="8241">
                        <c:v>200.20779999999999</c:v>
                      </c:pt>
                      <c:pt idx="8242">
                        <c:v>200.20439999999999</c:v>
                      </c:pt>
                      <c:pt idx="8243">
                        <c:v>200.2003</c:v>
                      </c:pt>
                      <c:pt idx="8244">
                        <c:v>200.1961</c:v>
                      </c:pt>
                      <c:pt idx="8245">
                        <c:v>200.19130000000001</c:v>
                      </c:pt>
                      <c:pt idx="8246">
                        <c:v>200.1865</c:v>
                      </c:pt>
                      <c:pt idx="8247">
                        <c:v>200.1842</c:v>
                      </c:pt>
                      <c:pt idx="8248">
                        <c:v>200.1782</c:v>
                      </c:pt>
                      <c:pt idx="8249">
                        <c:v>200.1729</c:v>
                      </c:pt>
                      <c:pt idx="8250">
                        <c:v>200.1688</c:v>
                      </c:pt>
                      <c:pt idx="8251">
                        <c:v>200.16499999999999</c:v>
                      </c:pt>
                      <c:pt idx="8252">
                        <c:v>200.15969999999999</c:v>
                      </c:pt>
                      <c:pt idx="8253">
                        <c:v>200.15559999999999</c:v>
                      </c:pt>
                      <c:pt idx="8254">
                        <c:v>200.15299999999999</c:v>
                      </c:pt>
                      <c:pt idx="8255">
                        <c:v>200.14830000000001</c:v>
                      </c:pt>
                      <c:pt idx="8256">
                        <c:v>200.1446</c:v>
                      </c:pt>
                      <c:pt idx="8257">
                        <c:v>200.13990000000001</c:v>
                      </c:pt>
                      <c:pt idx="8258">
                        <c:v>200.13499999999999</c:v>
                      </c:pt>
                      <c:pt idx="8259">
                        <c:v>200.1311</c:v>
                      </c:pt>
                      <c:pt idx="8260">
                        <c:v>200.12629999999999</c:v>
                      </c:pt>
                      <c:pt idx="8261">
                        <c:v>200.12350000000001</c:v>
                      </c:pt>
                      <c:pt idx="8262">
                        <c:v>200.11840000000001</c:v>
                      </c:pt>
                      <c:pt idx="8263">
                        <c:v>200.114</c:v>
                      </c:pt>
                      <c:pt idx="8264">
                        <c:v>200.11060000000001</c:v>
                      </c:pt>
                      <c:pt idx="8265">
                        <c:v>200.1062</c:v>
                      </c:pt>
                      <c:pt idx="8266">
                        <c:v>200.1026</c:v>
                      </c:pt>
                      <c:pt idx="8267">
                        <c:v>200.09729999999999</c:v>
                      </c:pt>
                      <c:pt idx="8268">
                        <c:v>200.09139999999999</c:v>
                      </c:pt>
                      <c:pt idx="8269">
                        <c:v>200.08850000000001</c:v>
                      </c:pt>
                      <c:pt idx="8270">
                        <c:v>200.0829</c:v>
                      </c:pt>
                      <c:pt idx="8271">
                        <c:v>200.08</c:v>
                      </c:pt>
                      <c:pt idx="8272">
                        <c:v>200.07689999999999</c:v>
                      </c:pt>
                      <c:pt idx="8273">
                        <c:v>200.07159999999999</c:v>
                      </c:pt>
                      <c:pt idx="8274">
                        <c:v>200.0686</c:v>
                      </c:pt>
                      <c:pt idx="8275">
                        <c:v>200.06299999999999</c:v>
                      </c:pt>
                      <c:pt idx="8276">
                        <c:v>200.0581</c:v>
                      </c:pt>
                      <c:pt idx="8277">
                        <c:v>200.05359999999999</c:v>
                      </c:pt>
                      <c:pt idx="8278">
                        <c:v>200.0496</c:v>
                      </c:pt>
                      <c:pt idx="8279">
                        <c:v>200.04499999999999</c:v>
                      </c:pt>
                      <c:pt idx="8280">
                        <c:v>200.04069999999999</c:v>
                      </c:pt>
                      <c:pt idx="8281">
                        <c:v>200.03720000000001</c:v>
                      </c:pt>
                      <c:pt idx="8282">
                        <c:v>200.0325</c:v>
                      </c:pt>
                      <c:pt idx="8283">
                        <c:v>200.02799999999999</c:v>
                      </c:pt>
                      <c:pt idx="8284">
                        <c:v>200.0231</c:v>
                      </c:pt>
                      <c:pt idx="8285">
                        <c:v>200.0197</c:v>
                      </c:pt>
                      <c:pt idx="8286">
                        <c:v>200.01560000000001</c:v>
                      </c:pt>
                      <c:pt idx="8287">
                        <c:v>200.01089999999999</c:v>
                      </c:pt>
                      <c:pt idx="8288">
                        <c:v>200.0077</c:v>
                      </c:pt>
                      <c:pt idx="8289">
                        <c:v>200.0017</c:v>
                      </c:pt>
                      <c:pt idx="8290">
                        <c:v>199.99870000000001</c:v>
                      </c:pt>
                      <c:pt idx="8291">
                        <c:v>199.99379999999999</c:v>
                      </c:pt>
                      <c:pt idx="8292">
                        <c:v>199.9889</c:v>
                      </c:pt>
                      <c:pt idx="8293">
                        <c:v>199.98439999999999</c:v>
                      </c:pt>
                      <c:pt idx="8294">
                        <c:v>199.98050000000001</c:v>
                      </c:pt>
                      <c:pt idx="8295">
                        <c:v>199.97579999999999</c:v>
                      </c:pt>
                      <c:pt idx="8296">
                        <c:v>199.971</c:v>
                      </c:pt>
                      <c:pt idx="8297">
                        <c:v>199.96889999999999</c:v>
                      </c:pt>
                      <c:pt idx="8298">
                        <c:v>199.96379999999999</c:v>
                      </c:pt>
                      <c:pt idx="8299">
                        <c:v>199.95869999999999</c:v>
                      </c:pt>
                      <c:pt idx="8300">
                        <c:v>199.95599999999999</c:v>
                      </c:pt>
                      <c:pt idx="8301">
                        <c:v>199.95230000000001</c:v>
                      </c:pt>
                      <c:pt idx="8302">
                        <c:v>199.9469</c:v>
                      </c:pt>
                      <c:pt idx="8303">
                        <c:v>200.58199999999999</c:v>
                      </c:pt>
                      <c:pt idx="8304">
                        <c:v>201.22550000000001</c:v>
                      </c:pt>
                      <c:pt idx="8305">
                        <c:v>201.22059999999999</c:v>
                      </c:pt>
                      <c:pt idx="8306">
                        <c:v>201.21520000000001</c:v>
                      </c:pt>
                      <c:pt idx="8307">
                        <c:v>201.21039999999999</c:v>
                      </c:pt>
                      <c:pt idx="8308">
                        <c:v>201.20750000000001</c:v>
                      </c:pt>
                      <c:pt idx="8309">
                        <c:v>201.20330000000001</c:v>
                      </c:pt>
                      <c:pt idx="8310">
                        <c:v>201.19890000000001</c:v>
                      </c:pt>
                      <c:pt idx="8311">
                        <c:v>201.19450000000001</c:v>
                      </c:pt>
                      <c:pt idx="8312">
                        <c:v>201.19040000000001</c:v>
                      </c:pt>
                      <c:pt idx="8313">
                        <c:v>201.18600000000001</c:v>
                      </c:pt>
                      <c:pt idx="8314">
                        <c:v>201.1814</c:v>
                      </c:pt>
                      <c:pt idx="8315">
                        <c:v>201.17760000000001</c:v>
                      </c:pt>
                      <c:pt idx="8316">
                        <c:v>201.173</c:v>
                      </c:pt>
                      <c:pt idx="8317">
                        <c:v>201.16820000000001</c:v>
                      </c:pt>
                      <c:pt idx="8318">
                        <c:v>201.1627</c:v>
                      </c:pt>
                      <c:pt idx="8319">
                        <c:v>201.1601</c:v>
                      </c:pt>
                      <c:pt idx="8320">
                        <c:v>201.15430000000001</c:v>
                      </c:pt>
                      <c:pt idx="8321">
                        <c:v>201.14959999999999</c:v>
                      </c:pt>
                      <c:pt idx="8322">
                        <c:v>201.1455</c:v>
                      </c:pt>
                      <c:pt idx="8323">
                        <c:v>201.14099999999999</c:v>
                      </c:pt>
                      <c:pt idx="8324">
                        <c:v>201.13740000000001</c:v>
                      </c:pt>
                      <c:pt idx="8325">
                        <c:v>201.1335</c:v>
                      </c:pt>
                      <c:pt idx="8326">
                        <c:v>201.12729999999999</c:v>
                      </c:pt>
                      <c:pt idx="8327">
                        <c:v>201.12379999999999</c:v>
                      </c:pt>
                      <c:pt idx="8328">
                        <c:v>201.11969999999999</c:v>
                      </c:pt>
                      <c:pt idx="8329">
                        <c:v>201.11340000000001</c:v>
                      </c:pt>
                      <c:pt idx="8330">
                        <c:v>201.11109999999999</c:v>
                      </c:pt>
                      <c:pt idx="8331">
                        <c:v>201.1079</c:v>
                      </c:pt>
                      <c:pt idx="8332">
                        <c:v>201.1019</c:v>
                      </c:pt>
                      <c:pt idx="8333">
                        <c:v>201.0985</c:v>
                      </c:pt>
                      <c:pt idx="8334">
                        <c:v>201.09370000000001</c:v>
                      </c:pt>
                      <c:pt idx="8335">
                        <c:v>201.0899</c:v>
                      </c:pt>
                      <c:pt idx="8336">
                        <c:v>201.08430000000001</c:v>
                      </c:pt>
                      <c:pt idx="8337">
                        <c:v>201.0804</c:v>
                      </c:pt>
                      <c:pt idx="8338">
                        <c:v>201.0754</c:v>
                      </c:pt>
                      <c:pt idx="8339">
                        <c:v>201.07050000000001</c:v>
                      </c:pt>
                      <c:pt idx="8340">
                        <c:v>201.06630000000001</c:v>
                      </c:pt>
                      <c:pt idx="8341">
                        <c:v>201.0625</c:v>
                      </c:pt>
                      <c:pt idx="8342">
                        <c:v>201.05940000000001</c:v>
                      </c:pt>
                      <c:pt idx="8343">
                        <c:v>201.05449999999999</c:v>
                      </c:pt>
                      <c:pt idx="8344">
                        <c:v>201.05099999999999</c:v>
                      </c:pt>
                      <c:pt idx="8345">
                        <c:v>201.0463</c:v>
                      </c:pt>
                      <c:pt idx="8346">
                        <c:v>201.04169999999999</c:v>
                      </c:pt>
                      <c:pt idx="8347">
                        <c:v>201.03659999999999</c:v>
                      </c:pt>
                      <c:pt idx="8348">
                        <c:v>201.03309999999999</c:v>
                      </c:pt>
                      <c:pt idx="8349">
                        <c:v>201.02770000000001</c:v>
                      </c:pt>
                      <c:pt idx="8350">
                        <c:v>201.02350000000001</c:v>
                      </c:pt>
                      <c:pt idx="8351">
                        <c:v>201.01929999999999</c:v>
                      </c:pt>
                      <c:pt idx="8352">
                        <c:v>201.01519999999999</c:v>
                      </c:pt>
                      <c:pt idx="8353">
                        <c:v>201.00909999999999</c:v>
                      </c:pt>
                      <c:pt idx="8354">
                        <c:v>201.00530000000001</c:v>
                      </c:pt>
                      <c:pt idx="8355">
                        <c:v>201.0016</c:v>
                      </c:pt>
                      <c:pt idx="8356">
                        <c:v>200.99639999999999</c:v>
                      </c:pt>
                      <c:pt idx="8357">
                        <c:v>200.99260000000001</c:v>
                      </c:pt>
                      <c:pt idx="8358">
                        <c:v>200.988</c:v>
                      </c:pt>
                      <c:pt idx="8359">
                        <c:v>200.9845</c:v>
                      </c:pt>
                      <c:pt idx="8360">
                        <c:v>200.97919999999999</c:v>
                      </c:pt>
                      <c:pt idx="8361">
                        <c:v>200.97409999999999</c:v>
                      </c:pt>
                      <c:pt idx="8362">
                        <c:v>200.97069999999999</c:v>
                      </c:pt>
                      <c:pt idx="8363">
                        <c:v>200.9665</c:v>
                      </c:pt>
                      <c:pt idx="8364">
                        <c:v>200.9615</c:v>
                      </c:pt>
                      <c:pt idx="8365">
                        <c:v>200.95660000000001</c:v>
                      </c:pt>
                      <c:pt idx="8366">
                        <c:v>200.953</c:v>
                      </c:pt>
                      <c:pt idx="8367">
                        <c:v>200.94929999999999</c:v>
                      </c:pt>
                      <c:pt idx="8368">
                        <c:v>200.9461</c:v>
                      </c:pt>
                      <c:pt idx="8369">
                        <c:v>200.9408</c:v>
                      </c:pt>
                      <c:pt idx="8370">
                        <c:v>200.9383</c:v>
                      </c:pt>
                      <c:pt idx="8371">
                        <c:v>200.93199999999999</c:v>
                      </c:pt>
                      <c:pt idx="8372">
                        <c:v>200.9281</c:v>
                      </c:pt>
                      <c:pt idx="8373">
                        <c:v>200.9222</c:v>
                      </c:pt>
                      <c:pt idx="8374">
                        <c:v>200.91919999999999</c:v>
                      </c:pt>
                      <c:pt idx="8375">
                        <c:v>200.91409999999999</c:v>
                      </c:pt>
                      <c:pt idx="8376">
                        <c:v>200.91</c:v>
                      </c:pt>
                      <c:pt idx="8377">
                        <c:v>200.90600000000001</c:v>
                      </c:pt>
                      <c:pt idx="8378">
                        <c:v>200.90190000000001</c:v>
                      </c:pt>
                      <c:pt idx="8379">
                        <c:v>200.89609999999999</c:v>
                      </c:pt>
                      <c:pt idx="8380">
                        <c:v>200.8922</c:v>
                      </c:pt>
                      <c:pt idx="8381">
                        <c:v>200.8878</c:v>
                      </c:pt>
                      <c:pt idx="8382">
                        <c:v>200.88290000000001</c:v>
                      </c:pt>
                      <c:pt idx="8383">
                        <c:v>200.8802</c:v>
                      </c:pt>
                      <c:pt idx="8384">
                        <c:v>200.87450000000001</c:v>
                      </c:pt>
                      <c:pt idx="8385">
                        <c:v>200.86949999999999</c:v>
                      </c:pt>
                      <c:pt idx="8386">
                        <c:v>200.86580000000001</c:v>
                      </c:pt>
                      <c:pt idx="8387">
                        <c:v>200.86089999999999</c:v>
                      </c:pt>
                      <c:pt idx="8388">
                        <c:v>200.85810000000001</c:v>
                      </c:pt>
                      <c:pt idx="8389">
                        <c:v>200.8546</c:v>
                      </c:pt>
                      <c:pt idx="8390">
                        <c:v>200.84989999999999</c:v>
                      </c:pt>
                      <c:pt idx="8391">
                        <c:v>200.84540000000001</c:v>
                      </c:pt>
                      <c:pt idx="8392">
                        <c:v>200.84020000000001</c:v>
                      </c:pt>
                      <c:pt idx="8393">
                        <c:v>200.83690000000001</c:v>
                      </c:pt>
                      <c:pt idx="8394">
                        <c:v>200.833</c:v>
                      </c:pt>
                      <c:pt idx="8395">
                        <c:v>200.8262</c:v>
                      </c:pt>
                      <c:pt idx="8396">
                        <c:v>200.82140000000001</c:v>
                      </c:pt>
                      <c:pt idx="8397">
                        <c:v>200.81710000000001</c:v>
                      </c:pt>
                      <c:pt idx="8398">
                        <c:v>200.81290000000001</c:v>
                      </c:pt>
                      <c:pt idx="8399">
                        <c:v>200.80969999999999</c:v>
                      </c:pt>
                      <c:pt idx="8400">
                        <c:v>200.80410000000001</c:v>
                      </c:pt>
                      <c:pt idx="8401">
                        <c:v>200.79990000000001</c:v>
                      </c:pt>
                      <c:pt idx="8402">
                        <c:v>200.7954</c:v>
                      </c:pt>
                      <c:pt idx="8403">
                        <c:v>200.79159999999999</c:v>
                      </c:pt>
                      <c:pt idx="8404">
                        <c:v>200.78749999999999</c:v>
                      </c:pt>
                      <c:pt idx="8405">
                        <c:v>200.7833</c:v>
                      </c:pt>
                      <c:pt idx="8406">
                        <c:v>200.77809999999999</c:v>
                      </c:pt>
                      <c:pt idx="8407">
                        <c:v>200.77340000000001</c:v>
                      </c:pt>
                      <c:pt idx="8408">
                        <c:v>200.7687</c:v>
                      </c:pt>
                      <c:pt idx="8409">
                        <c:v>200.76519999999999</c:v>
                      </c:pt>
                      <c:pt idx="8410">
                        <c:v>200.761</c:v>
                      </c:pt>
                      <c:pt idx="8411">
                        <c:v>200.75659999999999</c:v>
                      </c:pt>
                      <c:pt idx="8412">
                        <c:v>200.7516</c:v>
                      </c:pt>
                      <c:pt idx="8413">
                        <c:v>200.7491</c:v>
                      </c:pt>
                      <c:pt idx="8414">
                        <c:v>200.74260000000001</c:v>
                      </c:pt>
                      <c:pt idx="8415">
                        <c:v>200.73910000000001</c:v>
                      </c:pt>
                      <c:pt idx="8416">
                        <c:v>200.73519999999999</c:v>
                      </c:pt>
                      <c:pt idx="8417">
                        <c:v>200.7304</c:v>
                      </c:pt>
                      <c:pt idx="8418">
                        <c:v>200.72550000000001</c:v>
                      </c:pt>
                      <c:pt idx="8419">
                        <c:v>200.72229999999999</c:v>
                      </c:pt>
                      <c:pt idx="8420">
                        <c:v>200.7175</c:v>
                      </c:pt>
                      <c:pt idx="8421">
                        <c:v>200.71080000000001</c:v>
                      </c:pt>
                      <c:pt idx="8422">
                        <c:v>200.70820000000001</c:v>
                      </c:pt>
                      <c:pt idx="8423">
                        <c:v>200.7038</c:v>
                      </c:pt>
                      <c:pt idx="8424">
                        <c:v>200.69909999999999</c:v>
                      </c:pt>
                      <c:pt idx="8425">
                        <c:v>200.69399999999999</c:v>
                      </c:pt>
                      <c:pt idx="8426">
                        <c:v>200.68940000000001</c:v>
                      </c:pt>
                      <c:pt idx="8427">
                        <c:v>200.6867</c:v>
                      </c:pt>
                      <c:pt idx="8428">
                        <c:v>200.68170000000001</c:v>
                      </c:pt>
                      <c:pt idx="8429">
                        <c:v>200.67779999999999</c:v>
                      </c:pt>
                      <c:pt idx="8430">
                        <c:v>200.6738</c:v>
                      </c:pt>
                      <c:pt idx="8431">
                        <c:v>200.67</c:v>
                      </c:pt>
                      <c:pt idx="8432">
                        <c:v>200.66550000000001</c:v>
                      </c:pt>
                      <c:pt idx="8433">
                        <c:v>200.65950000000001</c:v>
                      </c:pt>
                      <c:pt idx="8434">
                        <c:v>200.65690000000001</c:v>
                      </c:pt>
                      <c:pt idx="8435">
                        <c:v>200.65039999999999</c:v>
                      </c:pt>
                      <c:pt idx="8436">
                        <c:v>200.64750000000001</c:v>
                      </c:pt>
                      <c:pt idx="8437">
                        <c:v>200.64349999999999</c:v>
                      </c:pt>
                      <c:pt idx="8438">
                        <c:v>200.63919999999999</c:v>
                      </c:pt>
                      <c:pt idx="8439">
                        <c:v>200.63460000000001</c:v>
                      </c:pt>
                      <c:pt idx="8440">
                        <c:v>200.62909999999999</c:v>
                      </c:pt>
                      <c:pt idx="8441">
                        <c:v>200.62520000000001</c:v>
                      </c:pt>
                      <c:pt idx="8442">
                        <c:v>200.6199</c:v>
                      </c:pt>
                      <c:pt idx="8443">
                        <c:v>200.61439999999999</c:v>
                      </c:pt>
                      <c:pt idx="8444">
                        <c:v>200.6114</c:v>
                      </c:pt>
                      <c:pt idx="8445">
                        <c:v>200.60599999999999</c:v>
                      </c:pt>
                      <c:pt idx="8446">
                        <c:v>200.60220000000001</c:v>
                      </c:pt>
                      <c:pt idx="8447">
                        <c:v>200.59800000000001</c:v>
                      </c:pt>
                      <c:pt idx="8448">
                        <c:v>200.5941</c:v>
                      </c:pt>
                      <c:pt idx="8449">
                        <c:v>200.59110000000001</c:v>
                      </c:pt>
                      <c:pt idx="8450">
                        <c:v>200.58600000000001</c:v>
                      </c:pt>
                      <c:pt idx="8451">
                        <c:v>200.5805</c:v>
                      </c:pt>
                      <c:pt idx="8452">
                        <c:v>200.5771</c:v>
                      </c:pt>
                      <c:pt idx="8453">
                        <c:v>200.5736</c:v>
                      </c:pt>
                      <c:pt idx="8454">
                        <c:v>200.5693</c:v>
                      </c:pt>
                      <c:pt idx="8455">
                        <c:v>200.56460000000001</c:v>
                      </c:pt>
                      <c:pt idx="8456">
                        <c:v>200.5608</c:v>
                      </c:pt>
                      <c:pt idx="8457">
                        <c:v>200.55619999999999</c:v>
                      </c:pt>
                      <c:pt idx="8458">
                        <c:v>200.5523</c:v>
                      </c:pt>
                      <c:pt idx="8459">
                        <c:v>200.54669999999999</c:v>
                      </c:pt>
                      <c:pt idx="8460">
                        <c:v>200.5429</c:v>
                      </c:pt>
                      <c:pt idx="8461">
                        <c:v>200.53909999999999</c:v>
                      </c:pt>
                      <c:pt idx="8462">
                        <c:v>200.53469999999999</c:v>
                      </c:pt>
                      <c:pt idx="8463">
                        <c:v>200.52889999999999</c:v>
                      </c:pt>
                      <c:pt idx="8464">
                        <c:v>200.5257</c:v>
                      </c:pt>
                      <c:pt idx="8465">
                        <c:v>200.52099999999999</c:v>
                      </c:pt>
                      <c:pt idx="8466">
                        <c:v>200.5164</c:v>
                      </c:pt>
                      <c:pt idx="8467">
                        <c:v>200.5112</c:v>
                      </c:pt>
                      <c:pt idx="8468">
                        <c:v>200.5067</c:v>
                      </c:pt>
                      <c:pt idx="8469">
                        <c:v>200.50239999999999</c:v>
                      </c:pt>
                      <c:pt idx="8470">
                        <c:v>200.49770000000001</c:v>
                      </c:pt>
                      <c:pt idx="8471">
                        <c:v>200.4939</c:v>
                      </c:pt>
                      <c:pt idx="8472">
                        <c:v>200.49090000000001</c:v>
                      </c:pt>
                      <c:pt idx="8473">
                        <c:v>200.4847</c:v>
                      </c:pt>
                      <c:pt idx="8474">
                        <c:v>200.48050000000001</c:v>
                      </c:pt>
                      <c:pt idx="8475">
                        <c:v>200.47739999999999</c:v>
                      </c:pt>
                      <c:pt idx="8476">
                        <c:v>200.47049999999999</c:v>
                      </c:pt>
                      <c:pt idx="8477">
                        <c:v>200.46639999999999</c:v>
                      </c:pt>
                      <c:pt idx="8478">
                        <c:v>200.46299999999999</c:v>
                      </c:pt>
                      <c:pt idx="8479">
                        <c:v>200.45769999999999</c:v>
                      </c:pt>
                      <c:pt idx="8480">
                        <c:v>200.4545</c:v>
                      </c:pt>
                      <c:pt idx="8481">
                        <c:v>200.44839999999999</c:v>
                      </c:pt>
                      <c:pt idx="8482">
                        <c:v>200.4452</c:v>
                      </c:pt>
                      <c:pt idx="8483">
                        <c:v>200.4409</c:v>
                      </c:pt>
                      <c:pt idx="8484">
                        <c:v>200.43539999999999</c:v>
                      </c:pt>
                      <c:pt idx="8485">
                        <c:v>200.43180000000001</c:v>
                      </c:pt>
                      <c:pt idx="8486">
                        <c:v>200.42750000000001</c:v>
                      </c:pt>
                      <c:pt idx="8487">
                        <c:v>200.42400000000001</c:v>
                      </c:pt>
                      <c:pt idx="8488">
                        <c:v>200.4188</c:v>
                      </c:pt>
                      <c:pt idx="8489">
                        <c:v>200.41560000000001</c:v>
                      </c:pt>
                      <c:pt idx="8490">
                        <c:v>200.41030000000001</c:v>
                      </c:pt>
                      <c:pt idx="8491">
                        <c:v>200.40649999999999</c:v>
                      </c:pt>
                      <c:pt idx="8492">
                        <c:v>200.4025</c:v>
                      </c:pt>
                      <c:pt idx="8493">
                        <c:v>200.39850000000001</c:v>
                      </c:pt>
                      <c:pt idx="8494">
                        <c:v>200.3947</c:v>
                      </c:pt>
                      <c:pt idx="8495">
                        <c:v>200.38890000000001</c:v>
                      </c:pt>
                      <c:pt idx="8496">
                        <c:v>200.38570000000001</c:v>
                      </c:pt>
                      <c:pt idx="8497">
                        <c:v>200.3809</c:v>
                      </c:pt>
                      <c:pt idx="8498">
                        <c:v>200.3758</c:v>
                      </c:pt>
                      <c:pt idx="8499">
                        <c:v>200.3724</c:v>
                      </c:pt>
                      <c:pt idx="8500">
                        <c:v>200.36670000000001</c:v>
                      </c:pt>
                      <c:pt idx="8501">
                        <c:v>200.36269999999999</c:v>
                      </c:pt>
                      <c:pt idx="8502">
                        <c:v>200.35749999999999</c:v>
                      </c:pt>
                      <c:pt idx="8503">
                        <c:v>200.35380000000001</c:v>
                      </c:pt>
                      <c:pt idx="8504">
                        <c:v>200.3493</c:v>
                      </c:pt>
                      <c:pt idx="8505">
                        <c:v>200.34379999999999</c:v>
                      </c:pt>
                      <c:pt idx="8506">
                        <c:v>200.3398</c:v>
                      </c:pt>
                      <c:pt idx="8507">
                        <c:v>200.33580000000001</c:v>
                      </c:pt>
                      <c:pt idx="8508">
                        <c:v>200.3304</c:v>
                      </c:pt>
                      <c:pt idx="8509">
                        <c:v>200.3272</c:v>
                      </c:pt>
                      <c:pt idx="8510">
                        <c:v>200.32249999999999</c:v>
                      </c:pt>
                      <c:pt idx="8511">
                        <c:v>200.31870000000001</c:v>
                      </c:pt>
                      <c:pt idx="8512">
                        <c:v>200.3141</c:v>
                      </c:pt>
                      <c:pt idx="8513">
                        <c:v>200.3107</c:v>
                      </c:pt>
                      <c:pt idx="8514">
                        <c:v>200.30529999999999</c:v>
                      </c:pt>
                      <c:pt idx="8515">
                        <c:v>200.3014</c:v>
                      </c:pt>
                      <c:pt idx="8516">
                        <c:v>200.29689999999999</c:v>
                      </c:pt>
                      <c:pt idx="8517">
                        <c:v>200.29230000000001</c:v>
                      </c:pt>
                      <c:pt idx="8518">
                        <c:v>200.2877</c:v>
                      </c:pt>
                      <c:pt idx="8519">
                        <c:v>200.28450000000001</c:v>
                      </c:pt>
                      <c:pt idx="8520">
                        <c:v>200.28030000000001</c:v>
                      </c:pt>
                      <c:pt idx="8521">
                        <c:v>200.27670000000001</c:v>
                      </c:pt>
                      <c:pt idx="8522">
                        <c:v>200.2706</c:v>
                      </c:pt>
                      <c:pt idx="8523">
                        <c:v>200.26609999999999</c:v>
                      </c:pt>
                      <c:pt idx="8524">
                        <c:v>200.2637</c:v>
                      </c:pt>
                      <c:pt idx="8525">
                        <c:v>200.2577</c:v>
                      </c:pt>
                      <c:pt idx="8526">
                        <c:v>200.25319999999999</c:v>
                      </c:pt>
                      <c:pt idx="8527">
                        <c:v>200.2491</c:v>
                      </c:pt>
                      <c:pt idx="8528">
                        <c:v>200.2448</c:v>
                      </c:pt>
                      <c:pt idx="8529">
                        <c:v>200.23859999999999</c:v>
                      </c:pt>
                      <c:pt idx="8530">
                        <c:v>200.23480000000001</c:v>
                      </c:pt>
                      <c:pt idx="8531">
                        <c:v>200.23079999999999</c:v>
                      </c:pt>
                      <c:pt idx="8532">
                        <c:v>200.22790000000001</c:v>
                      </c:pt>
                      <c:pt idx="8533">
                        <c:v>200.22370000000001</c:v>
                      </c:pt>
                      <c:pt idx="8534">
                        <c:v>200.21960000000001</c:v>
                      </c:pt>
                      <c:pt idx="8535">
                        <c:v>200.21600000000001</c:v>
                      </c:pt>
                      <c:pt idx="8536">
                        <c:v>200.20930000000001</c:v>
                      </c:pt>
                      <c:pt idx="8537">
                        <c:v>200.2045</c:v>
                      </c:pt>
                      <c:pt idx="8538">
                        <c:v>200.20230000000001</c:v>
                      </c:pt>
                      <c:pt idx="8539">
                        <c:v>200.19569999999999</c:v>
                      </c:pt>
                      <c:pt idx="8540">
                        <c:v>200.19399999999999</c:v>
                      </c:pt>
                      <c:pt idx="8541">
                        <c:v>200.18860000000001</c:v>
                      </c:pt>
                      <c:pt idx="8542">
                        <c:v>200.18350000000001</c:v>
                      </c:pt>
                      <c:pt idx="8543">
                        <c:v>200.1782</c:v>
                      </c:pt>
                      <c:pt idx="8544">
                        <c:v>200.17619999999999</c:v>
                      </c:pt>
                      <c:pt idx="8545">
                        <c:v>200.1704</c:v>
                      </c:pt>
                      <c:pt idx="8546">
                        <c:v>200.16579999999999</c:v>
                      </c:pt>
                      <c:pt idx="8547">
                        <c:v>200.161</c:v>
                      </c:pt>
                      <c:pt idx="8548">
                        <c:v>200.15710000000001</c:v>
                      </c:pt>
                      <c:pt idx="8549">
                        <c:v>200.15360000000001</c:v>
                      </c:pt>
                      <c:pt idx="8550">
                        <c:v>200.1474</c:v>
                      </c:pt>
                      <c:pt idx="8551">
                        <c:v>200.1431</c:v>
                      </c:pt>
                      <c:pt idx="8552">
                        <c:v>200.14019999999999</c:v>
                      </c:pt>
                      <c:pt idx="8553">
                        <c:v>200.1369</c:v>
                      </c:pt>
                      <c:pt idx="8554">
                        <c:v>200.13249999999999</c:v>
                      </c:pt>
                      <c:pt idx="8555">
                        <c:v>200.12790000000001</c:v>
                      </c:pt>
                      <c:pt idx="8556">
                        <c:v>200.12379999999999</c:v>
                      </c:pt>
                      <c:pt idx="8557">
                        <c:v>200.1183</c:v>
                      </c:pt>
                      <c:pt idx="8558">
                        <c:v>200.11670000000001</c:v>
                      </c:pt>
                      <c:pt idx="8559">
                        <c:v>200.11099999999999</c:v>
                      </c:pt>
                      <c:pt idx="8560">
                        <c:v>200.10579999999999</c:v>
                      </c:pt>
                      <c:pt idx="8561">
                        <c:v>200.10159999999999</c:v>
                      </c:pt>
                      <c:pt idx="8562">
                        <c:v>200.09700000000001</c:v>
                      </c:pt>
                      <c:pt idx="8563">
                        <c:v>200.09350000000001</c:v>
                      </c:pt>
                      <c:pt idx="8564">
                        <c:v>200.08879999999999</c:v>
                      </c:pt>
                      <c:pt idx="8565">
                        <c:v>200.083</c:v>
                      </c:pt>
                      <c:pt idx="8566">
                        <c:v>200.07839999999999</c:v>
                      </c:pt>
                      <c:pt idx="8567">
                        <c:v>200.07480000000001</c:v>
                      </c:pt>
                      <c:pt idx="8568">
                        <c:v>200.06989999999999</c:v>
                      </c:pt>
                      <c:pt idx="8569">
                        <c:v>200.06469999999999</c:v>
                      </c:pt>
                      <c:pt idx="8570">
                        <c:v>200.06309999999999</c:v>
                      </c:pt>
                      <c:pt idx="8571">
                        <c:v>200.0575</c:v>
                      </c:pt>
                      <c:pt idx="8572">
                        <c:v>200.05439999999999</c:v>
                      </c:pt>
                      <c:pt idx="8573">
                        <c:v>200.0497</c:v>
                      </c:pt>
                      <c:pt idx="8574">
                        <c:v>200.0446</c:v>
                      </c:pt>
                      <c:pt idx="8575">
                        <c:v>200.0412</c:v>
                      </c:pt>
                      <c:pt idx="8576">
                        <c:v>200.03639999999999</c:v>
                      </c:pt>
                      <c:pt idx="8577">
                        <c:v>200.0324</c:v>
                      </c:pt>
                      <c:pt idx="8578">
                        <c:v>200.0283</c:v>
                      </c:pt>
                      <c:pt idx="8579">
                        <c:v>200.02289999999999</c:v>
                      </c:pt>
                      <c:pt idx="8580">
                        <c:v>200.0187</c:v>
                      </c:pt>
                      <c:pt idx="8581">
                        <c:v>200.01429999999999</c:v>
                      </c:pt>
                      <c:pt idx="8582">
                        <c:v>200.01079999999999</c:v>
                      </c:pt>
                      <c:pt idx="8583">
                        <c:v>200.00649999999999</c:v>
                      </c:pt>
                      <c:pt idx="8584">
                        <c:v>200.00229999999999</c:v>
                      </c:pt>
                      <c:pt idx="8585">
                        <c:v>199.99870000000001</c:v>
                      </c:pt>
                      <c:pt idx="8586">
                        <c:v>199.99250000000001</c:v>
                      </c:pt>
                      <c:pt idx="8587">
                        <c:v>199.98869999999999</c:v>
                      </c:pt>
                      <c:pt idx="8588">
                        <c:v>199.98400000000001</c:v>
                      </c:pt>
                      <c:pt idx="8589">
                        <c:v>199.9786</c:v>
                      </c:pt>
                      <c:pt idx="8590">
                        <c:v>199.97450000000001</c:v>
                      </c:pt>
                      <c:pt idx="8591">
                        <c:v>199.96950000000001</c:v>
                      </c:pt>
                      <c:pt idx="8592">
                        <c:v>199.9665</c:v>
                      </c:pt>
                      <c:pt idx="8593">
                        <c:v>199.96190000000001</c:v>
                      </c:pt>
                      <c:pt idx="8594">
                        <c:v>199.95930000000001</c:v>
                      </c:pt>
                      <c:pt idx="8595">
                        <c:v>199.9529</c:v>
                      </c:pt>
                      <c:pt idx="8596">
                        <c:v>199.9495</c:v>
                      </c:pt>
                      <c:pt idx="8597">
                        <c:v>199.9444</c:v>
                      </c:pt>
                      <c:pt idx="8598">
                        <c:v>199.93969999999999</c:v>
                      </c:pt>
                      <c:pt idx="8599">
                        <c:v>199.9365</c:v>
                      </c:pt>
                      <c:pt idx="8600">
                        <c:v>199.93129999999999</c:v>
                      </c:pt>
                      <c:pt idx="8601">
                        <c:v>199.9272</c:v>
                      </c:pt>
                      <c:pt idx="8602">
                        <c:v>200.24440000000001</c:v>
                      </c:pt>
                      <c:pt idx="8603">
                        <c:v>201.23349999999999</c:v>
                      </c:pt>
                      <c:pt idx="8604">
                        <c:v>201.22970000000001</c:v>
                      </c:pt>
                      <c:pt idx="8605">
                        <c:v>201.22640000000001</c:v>
                      </c:pt>
                      <c:pt idx="8606">
                        <c:v>201.2209</c:v>
                      </c:pt>
                      <c:pt idx="8607">
                        <c:v>201.2166</c:v>
                      </c:pt>
                      <c:pt idx="8608">
                        <c:v>201.21090000000001</c:v>
                      </c:pt>
                      <c:pt idx="8609">
                        <c:v>201.208</c:v>
                      </c:pt>
                      <c:pt idx="8610">
                        <c:v>201.2038</c:v>
                      </c:pt>
                      <c:pt idx="8611">
                        <c:v>201.19980000000001</c:v>
                      </c:pt>
                      <c:pt idx="8612">
                        <c:v>201.1935</c:v>
                      </c:pt>
                      <c:pt idx="8613">
                        <c:v>201.19120000000001</c:v>
                      </c:pt>
                      <c:pt idx="8614">
                        <c:v>201.18520000000001</c:v>
                      </c:pt>
                      <c:pt idx="8615">
                        <c:v>201.1815</c:v>
                      </c:pt>
                      <c:pt idx="8616">
                        <c:v>201.17609999999999</c:v>
                      </c:pt>
                      <c:pt idx="8617">
                        <c:v>201.17330000000001</c:v>
                      </c:pt>
                      <c:pt idx="8618">
                        <c:v>201.16759999999999</c:v>
                      </c:pt>
                      <c:pt idx="8619">
                        <c:v>201.16069999999999</c:v>
                      </c:pt>
                      <c:pt idx="8620">
                        <c:v>201.1575</c:v>
                      </c:pt>
                      <c:pt idx="8621">
                        <c:v>201.154</c:v>
                      </c:pt>
                      <c:pt idx="8622">
                        <c:v>201.149</c:v>
                      </c:pt>
                      <c:pt idx="8623">
                        <c:v>201.1447</c:v>
                      </c:pt>
                      <c:pt idx="8624">
                        <c:v>201.14060000000001</c:v>
                      </c:pt>
                      <c:pt idx="8625">
                        <c:v>201.1369</c:v>
                      </c:pt>
                      <c:pt idx="8626">
                        <c:v>201.13220000000001</c:v>
                      </c:pt>
                      <c:pt idx="8627">
                        <c:v>201.12799999999999</c:v>
                      </c:pt>
                      <c:pt idx="8628">
                        <c:v>201.1224</c:v>
                      </c:pt>
                      <c:pt idx="8629">
                        <c:v>201.11869999999999</c:v>
                      </c:pt>
                      <c:pt idx="8630">
                        <c:v>201.1139</c:v>
                      </c:pt>
                      <c:pt idx="8631">
                        <c:v>201.1095</c:v>
                      </c:pt>
                      <c:pt idx="8632">
                        <c:v>201.1044</c:v>
                      </c:pt>
                      <c:pt idx="8633">
                        <c:v>201.09989999999999</c:v>
                      </c:pt>
                      <c:pt idx="8634">
                        <c:v>201.09630000000001</c:v>
                      </c:pt>
                      <c:pt idx="8635">
                        <c:v>201.09119999999999</c:v>
                      </c:pt>
                      <c:pt idx="8636">
                        <c:v>201.08920000000001</c:v>
                      </c:pt>
                      <c:pt idx="8637">
                        <c:v>201.0849</c:v>
                      </c:pt>
                      <c:pt idx="8638">
                        <c:v>201.0795</c:v>
                      </c:pt>
                      <c:pt idx="8639">
                        <c:v>201.07599999999999</c:v>
                      </c:pt>
                      <c:pt idx="8640">
                        <c:v>201.07089999999999</c:v>
                      </c:pt>
                      <c:pt idx="8641">
                        <c:v>201.0675</c:v>
                      </c:pt>
                      <c:pt idx="8642">
                        <c:v>201.0624</c:v>
                      </c:pt>
                      <c:pt idx="8643">
                        <c:v>201.05879999999999</c:v>
                      </c:pt>
                      <c:pt idx="8644">
                        <c:v>201.05260000000001</c:v>
                      </c:pt>
                      <c:pt idx="8645">
                        <c:v>201.04910000000001</c:v>
                      </c:pt>
                      <c:pt idx="8646">
                        <c:v>201.04470000000001</c:v>
                      </c:pt>
                      <c:pt idx="8647">
                        <c:v>201.04069999999999</c:v>
                      </c:pt>
                      <c:pt idx="8648">
                        <c:v>201.0359</c:v>
                      </c:pt>
                      <c:pt idx="8649">
                        <c:v>201.03120000000001</c:v>
                      </c:pt>
                      <c:pt idx="8650">
                        <c:v>201.02690000000001</c:v>
                      </c:pt>
                      <c:pt idx="8651">
                        <c:v>201.02090000000001</c:v>
                      </c:pt>
                      <c:pt idx="8652">
                        <c:v>201.01769999999999</c:v>
                      </c:pt>
                      <c:pt idx="8653">
                        <c:v>201.0136</c:v>
                      </c:pt>
                      <c:pt idx="8654">
                        <c:v>201.00829999999999</c:v>
                      </c:pt>
                      <c:pt idx="8655">
                        <c:v>201.00409999999999</c:v>
                      </c:pt>
                      <c:pt idx="8656">
                        <c:v>201</c:v>
                      </c:pt>
                      <c:pt idx="8657">
                        <c:v>200.99719999999999</c:v>
                      </c:pt>
                      <c:pt idx="8658">
                        <c:v>200.99119999999999</c:v>
                      </c:pt>
                      <c:pt idx="8659">
                        <c:v>200.9871</c:v>
                      </c:pt>
                      <c:pt idx="8660">
                        <c:v>200.98150000000001</c:v>
                      </c:pt>
                      <c:pt idx="8661">
                        <c:v>200.97810000000001</c:v>
                      </c:pt>
                      <c:pt idx="8662">
                        <c:v>200.9736</c:v>
                      </c:pt>
                      <c:pt idx="8663">
                        <c:v>200.9692</c:v>
                      </c:pt>
                      <c:pt idx="8664">
                        <c:v>200.96360000000001</c:v>
                      </c:pt>
                      <c:pt idx="8665">
                        <c:v>200.96039999999999</c:v>
                      </c:pt>
                      <c:pt idx="8666">
                        <c:v>200.9563</c:v>
                      </c:pt>
                      <c:pt idx="8667">
                        <c:v>200.95079999999999</c:v>
                      </c:pt>
                      <c:pt idx="8668">
                        <c:v>200.94589999999999</c:v>
                      </c:pt>
                      <c:pt idx="8669">
                        <c:v>200.94130000000001</c:v>
                      </c:pt>
                      <c:pt idx="8670">
                        <c:v>200.9366</c:v>
                      </c:pt>
                      <c:pt idx="8671">
                        <c:v>200.93340000000001</c:v>
                      </c:pt>
                      <c:pt idx="8672">
                        <c:v>200.92859999999999</c:v>
                      </c:pt>
                      <c:pt idx="8673">
                        <c:v>200.9246</c:v>
                      </c:pt>
                      <c:pt idx="8674">
                        <c:v>200.91970000000001</c:v>
                      </c:pt>
                      <c:pt idx="8675">
                        <c:v>200.9161</c:v>
                      </c:pt>
                      <c:pt idx="8676">
                        <c:v>200.9102</c:v>
                      </c:pt>
                      <c:pt idx="8677">
                        <c:v>200.90710000000001</c:v>
                      </c:pt>
                      <c:pt idx="8678">
                        <c:v>200.9024</c:v>
                      </c:pt>
                      <c:pt idx="8679">
                        <c:v>200.89920000000001</c:v>
                      </c:pt>
                      <c:pt idx="8680">
                        <c:v>200.89400000000001</c:v>
                      </c:pt>
                      <c:pt idx="8681">
                        <c:v>200.8903</c:v>
                      </c:pt>
                      <c:pt idx="8682">
                        <c:v>200.8854</c:v>
                      </c:pt>
                      <c:pt idx="8683">
                        <c:v>200.88050000000001</c:v>
                      </c:pt>
                      <c:pt idx="8684">
                        <c:v>200.87649999999999</c:v>
                      </c:pt>
                      <c:pt idx="8685">
                        <c:v>200.8725</c:v>
                      </c:pt>
                      <c:pt idx="8686">
                        <c:v>200.87020000000001</c:v>
                      </c:pt>
                      <c:pt idx="8687">
                        <c:v>200.8631</c:v>
                      </c:pt>
                      <c:pt idx="8688">
                        <c:v>200.8579</c:v>
                      </c:pt>
                      <c:pt idx="8689">
                        <c:v>200.85570000000001</c:v>
                      </c:pt>
                      <c:pt idx="8690">
                        <c:v>200.84960000000001</c:v>
                      </c:pt>
                      <c:pt idx="8691">
                        <c:v>200.8443</c:v>
                      </c:pt>
                      <c:pt idx="8692">
                        <c:v>200.84110000000001</c:v>
                      </c:pt>
                      <c:pt idx="8693">
                        <c:v>200.83600000000001</c:v>
                      </c:pt>
                      <c:pt idx="8694">
                        <c:v>200.83170000000001</c:v>
                      </c:pt>
                      <c:pt idx="8695">
                        <c:v>200.82859999999999</c:v>
                      </c:pt>
                      <c:pt idx="8696">
                        <c:v>200.8237</c:v>
                      </c:pt>
                      <c:pt idx="8697">
                        <c:v>200.82050000000001</c:v>
                      </c:pt>
                      <c:pt idx="8698">
                        <c:v>200.81440000000001</c:v>
                      </c:pt>
                      <c:pt idx="8699">
                        <c:v>200.81219999999999</c:v>
                      </c:pt>
                      <c:pt idx="8700">
                        <c:v>200.80699999999999</c:v>
                      </c:pt>
                      <c:pt idx="8701">
                        <c:v>200.80279999999999</c:v>
                      </c:pt>
                      <c:pt idx="8702">
                        <c:v>200.79920000000001</c:v>
                      </c:pt>
                      <c:pt idx="8703">
                        <c:v>200.79390000000001</c:v>
                      </c:pt>
                      <c:pt idx="8704">
                        <c:v>200.78729999999999</c:v>
                      </c:pt>
                      <c:pt idx="8705">
                        <c:v>200.78370000000001</c:v>
                      </c:pt>
                      <c:pt idx="8706">
                        <c:v>200.77950000000001</c:v>
                      </c:pt>
                      <c:pt idx="8707">
                        <c:v>200.77549999999999</c:v>
                      </c:pt>
                      <c:pt idx="8708">
                        <c:v>200.77070000000001</c:v>
                      </c:pt>
                      <c:pt idx="8709">
                        <c:v>200.76580000000001</c:v>
                      </c:pt>
                      <c:pt idx="8710">
                        <c:v>200.76230000000001</c:v>
                      </c:pt>
                      <c:pt idx="8711">
                        <c:v>200.75790000000001</c:v>
                      </c:pt>
                      <c:pt idx="8712">
                        <c:v>200.7534</c:v>
                      </c:pt>
                      <c:pt idx="8713">
                        <c:v>200.7491</c:v>
                      </c:pt>
                      <c:pt idx="8714">
                        <c:v>200.74629999999999</c:v>
                      </c:pt>
                      <c:pt idx="8715">
                        <c:v>200.74189999999999</c:v>
                      </c:pt>
                      <c:pt idx="8716">
                        <c:v>200.73740000000001</c:v>
                      </c:pt>
                      <c:pt idx="8717">
                        <c:v>200.73089999999999</c:v>
                      </c:pt>
                      <c:pt idx="8718">
                        <c:v>200.7268</c:v>
                      </c:pt>
                      <c:pt idx="8719">
                        <c:v>200.72239999999999</c:v>
                      </c:pt>
                      <c:pt idx="8720">
                        <c:v>200.7176</c:v>
                      </c:pt>
                      <c:pt idx="8721">
                        <c:v>200.71260000000001</c:v>
                      </c:pt>
                      <c:pt idx="8722">
                        <c:v>200.70910000000001</c:v>
                      </c:pt>
                      <c:pt idx="8723">
                        <c:v>200.7062</c:v>
                      </c:pt>
                      <c:pt idx="8724">
                        <c:v>200.7003</c:v>
                      </c:pt>
                      <c:pt idx="8725">
                        <c:v>200.69640000000001</c:v>
                      </c:pt>
                      <c:pt idx="8726">
                        <c:v>200.6908</c:v>
                      </c:pt>
                      <c:pt idx="8727">
                        <c:v>200.6867</c:v>
                      </c:pt>
                      <c:pt idx="8728">
                        <c:v>200.6824</c:v>
                      </c:pt>
                      <c:pt idx="8729">
                        <c:v>200.67779999999999</c:v>
                      </c:pt>
                      <c:pt idx="8730">
                        <c:v>200.6729</c:v>
                      </c:pt>
                      <c:pt idx="8731">
                        <c:v>200.66900000000001</c:v>
                      </c:pt>
                      <c:pt idx="8732">
                        <c:v>200.6652</c:v>
                      </c:pt>
                      <c:pt idx="8733">
                        <c:v>200.6601</c:v>
                      </c:pt>
                      <c:pt idx="8734">
                        <c:v>200.65530000000001</c:v>
                      </c:pt>
                      <c:pt idx="8735">
                        <c:v>200.65119999999999</c:v>
                      </c:pt>
                      <c:pt idx="8736">
                        <c:v>200.64590000000001</c:v>
                      </c:pt>
                      <c:pt idx="8737">
                        <c:v>200.6422</c:v>
                      </c:pt>
                      <c:pt idx="8738">
                        <c:v>200.63730000000001</c:v>
                      </c:pt>
                      <c:pt idx="8739">
                        <c:v>200.63470000000001</c:v>
                      </c:pt>
                      <c:pt idx="8740">
                        <c:v>200.6302</c:v>
                      </c:pt>
                      <c:pt idx="8741">
                        <c:v>200.62559999999999</c:v>
                      </c:pt>
                      <c:pt idx="8742">
                        <c:v>200.6217</c:v>
                      </c:pt>
                      <c:pt idx="8743">
                        <c:v>200.61680000000001</c:v>
                      </c:pt>
                      <c:pt idx="8744">
                        <c:v>200.61160000000001</c:v>
                      </c:pt>
                      <c:pt idx="8745">
                        <c:v>200.60740000000001</c:v>
                      </c:pt>
                      <c:pt idx="8746">
                        <c:v>200.60319999999999</c:v>
                      </c:pt>
                      <c:pt idx="8747">
                        <c:v>200.59960000000001</c:v>
                      </c:pt>
                      <c:pt idx="8748">
                        <c:v>200.59549999999999</c:v>
                      </c:pt>
                      <c:pt idx="8749">
                        <c:v>200.59129999999999</c:v>
                      </c:pt>
                      <c:pt idx="8750">
                        <c:v>200.58680000000001</c:v>
                      </c:pt>
                      <c:pt idx="8751">
                        <c:v>200.58199999999999</c:v>
                      </c:pt>
                      <c:pt idx="8752">
                        <c:v>200.5761</c:v>
                      </c:pt>
                      <c:pt idx="8753">
                        <c:v>200.5719</c:v>
                      </c:pt>
                      <c:pt idx="8754">
                        <c:v>200.56739999999999</c:v>
                      </c:pt>
                      <c:pt idx="8755">
                        <c:v>200.56319999999999</c:v>
                      </c:pt>
                      <c:pt idx="8756">
                        <c:v>200.55869999999999</c:v>
                      </c:pt>
                      <c:pt idx="8757">
                        <c:v>200.55449999999999</c:v>
                      </c:pt>
                      <c:pt idx="8758">
                        <c:v>200.54949999999999</c:v>
                      </c:pt>
                      <c:pt idx="8759">
                        <c:v>200.5462</c:v>
                      </c:pt>
                      <c:pt idx="8760">
                        <c:v>200.54249999999999</c:v>
                      </c:pt>
                      <c:pt idx="8761">
                        <c:v>200.53829999999999</c:v>
                      </c:pt>
                      <c:pt idx="8762">
                        <c:v>200.53399999999999</c:v>
                      </c:pt>
                      <c:pt idx="8763">
                        <c:v>200.52959999999999</c:v>
                      </c:pt>
                      <c:pt idx="8764">
                        <c:v>200.52420000000001</c:v>
                      </c:pt>
                      <c:pt idx="8765">
                        <c:v>200.5198</c:v>
                      </c:pt>
                      <c:pt idx="8766">
                        <c:v>200.51609999999999</c:v>
                      </c:pt>
                      <c:pt idx="8767">
                        <c:v>200.51150000000001</c:v>
                      </c:pt>
                      <c:pt idx="8768">
                        <c:v>200.506</c:v>
                      </c:pt>
                      <c:pt idx="8769">
                        <c:v>200.50210000000001</c:v>
                      </c:pt>
                      <c:pt idx="8770">
                        <c:v>200.4974</c:v>
                      </c:pt>
                      <c:pt idx="8771">
                        <c:v>200.4932</c:v>
                      </c:pt>
                      <c:pt idx="8772">
                        <c:v>200.48869999999999</c:v>
                      </c:pt>
                      <c:pt idx="8773">
                        <c:v>200.48429999999999</c:v>
                      </c:pt>
                      <c:pt idx="8774">
                        <c:v>200.4796</c:v>
                      </c:pt>
                      <c:pt idx="8775">
                        <c:v>200.47559999999999</c:v>
                      </c:pt>
                      <c:pt idx="8776">
                        <c:v>200.4708</c:v>
                      </c:pt>
                      <c:pt idx="8777">
                        <c:v>200.46629999999999</c:v>
                      </c:pt>
                      <c:pt idx="8778">
                        <c:v>200.4614</c:v>
                      </c:pt>
                      <c:pt idx="8779">
                        <c:v>200.45699999999999</c:v>
                      </c:pt>
                      <c:pt idx="8780">
                        <c:v>200.45179999999999</c:v>
                      </c:pt>
                      <c:pt idx="8781">
                        <c:v>200.44730000000001</c:v>
                      </c:pt>
                      <c:pt idx="8782">
                        <c:v>200.44399999999999</c:v>
                      </c:pt>
                      <c:pt idx="8783">
                        <c:v>200.43940000000001</c:v>
                      </c:pt>
                      <c:pt idx="8784">
                        <c:v>200.43530000000001</c:v>
                      </c:pt>
                      <c:pt idx="8785">
                        <c:v>200.4298</c:v>
                      </c:pt>
                      <c:pt idx="8786">
                        <c:v>200.42410000000001</c:v>
                      </c:pt>
                      <c:pt idx="8787">
                        <c:v>200.42160000000001</c:v>
                      </c:pt>
                      <c:pt idx="8788">
                        <c:v>200.41640000000001</c:v>
                      </c:pt>
                      <c:pt idx="8789">
                        <c:v>200.41079999999999</c:v>
                      </c:pt>
                      <c:pt idx="8790">
                        <c:v>200.40710000000001</c:v>
                      </c:pt>
                      <c:pt idx="8791">
                        <c:v>200.40369999999999</c:v>
                      </c:pt>
                      <c:pt idx="8792">
                        <c:v>200.3981</c:v>
                      </c:pt>
                      <c:pt idx="8793">
                        <c:v>200.39359999999999</c:v>
                      </c:pt>
                      <c:pt idx="8794">
                        <c:v>200.3912</c:v>
                      </c:pt>
                      <c:pt idx="8795">
                        <c:v>200.38679999999999</c:v>
                      </c:pt>
                      <c:pt idx="8796">
                        <c:v>200.3818</c:v>
                      </c:pt>
                      <c:pt idx="8797">
                        <c:v>200.37649999999999</c:v>
                      </c:pt>
                      <c:pt idx="8798">
                        <c:v>200.3733</c:v>
                      </c:pt>
                      <c:pt idx="8799">
                        <c:v>200.36840000000001</c:v>
                      </c:pt>
                      <c:pt idx="8800">
                        <c:v>200.36279999999999</c:v>
                      </c:pt>
                      <c:pt idx="8801">
                        <c:v>200.35910000000001</c:v>
                      </c:pt>
                      <c:pt idx="8802">
                        <c:v>200.35429999999999</c:v>
                      </c:pt>
                      <c:pt idx="8803">
                        <c:v>200.3502</c:v>
                      </c:pt>
                      <c:pt idx="8804">
                        <c:v>200.34469999999999</c:v>
                      </c:pt>
                      <c:pt idx="8805">
                        <c:v>200.3416</c:v>
                      </c:pt>
                      <c:pt idx="8806">
                        <c:v>200.3373</c:v>
                      </c:pt>
                      <c:pt idx="8807">
                        <c:v>200.333</c:v>
                      </c:pt>
                      <c:pt idx="8808">
                        <c:v>200.3272</c:v>
                      </c:pt>
                      <c:pt idx="8809">
                        <c:v>200.3245</c:v>
                      </c:pt>
                      <c:pt idx="8810">
                        <c:v>200.31970000000001</c:v>
                      </c:pt>
                      <c:pt idx="8811">
                        <c:v>200.31440000000001</c:v>
                      </c:pt>
                      <c:pt idx="8812">
                        <c:v>200.31110000000001</c:v>
                      </c:pt>
                      <c:pt idx="8813">
                        <c:v>200.3092</c:v>
                      </c:pt>
                      <c:pt idx="8814">
                        <c:v>200.30330000000001</c:v>
                      </c:pt>
                      <c:pt idx="8815">
                        <c:v>200.29900000000001</c:v>
                      </c:pt>
                      <c:pt idx="8816">
                        <c:v>200.2944</c:v>
                      </c:pt>
                      <c:pt idx="8817">
                        <c:v>200.28980000000001</c:v>
                      </c:pt>
                      <c:pt idx="8818">
                        <c:v>200.28659999999999</c:v>
                      </c:pt>
                      <c:pt idx="8819">
                        <c:v>200.2826</c:v>
                      </c:pt>
                      <c:pt idx="8820">
                        <c:v>200.2784</c:v>
                      </c:pt>
                      <c:pt idx="8821">
                        <c:v>200.27359999999999</c:v>
                      </c:pt>
                      <c:pt idx="8822">
                        <c:v>200.2689</c:v>
                      </c:pt>
                      <c:pt idx="8823">
                        <c:v>200.26509999999999</c:v>
                      </c:pt>
                      <c:pt idx="8824">
                        <c:v>200.25970000000001</c:v>
                      </c:pt>
                      <c:pt idx="8825">
                        <c:v>200.25479999999999</c:v>
                      </c:pt>
                      <c:pt idx="8826">
                        <c:v>200.25219999999999</c:v>
                      </c:pt>
                      <c:pt idx="8827">
                        <c:v>200.24619999999999</c:v>
                      </c:pt>
                      <c:pt idx="8828">
                        <c:v>200.24090000000001</c:v>
                      </c:pt>
                      <c:pt idx="8829">
                        <c:v>200.2396</c:v>
                      </c:pt>
                      <c:pt idx="8830">
                        <c:v>200.23339999999999</c:v>
                      </c:pt>
                      <c:pt idx="8831">
                        <c:v>200.2286</c:v>
                      </c:pt>
                      <c:pt idx="8832">
                        <c:v>200.22290000000001</c:v>
                      </c:pt>
                      <c:pt idx="8833">
                        <c:v>200.21969999999999</c:v>
                      </c:pt>
                      <c:pt idx="8834">
                        <c:v>200.2141</c:v>
                      </c:pt>
                      <c:pt idx="8835">
                        <c:v>200.20849999999999</c:v>
                      </c:pt>
                      <c:pt idx="8836">
                        <c:v>200.20529999999999</c:v>
                      </c:pt>
                      <c:pt idx="8837">
                        <c:v>200.2004</c:v>
                      </c:pt>
                      <c:pt idx="8838">
                        <c:v>200.19659999999999</c:v>
                      </c:pt>
                      <c:pt idx="8839">
                        <c:v>200.1925</c:v>
                      </c:pt>
                      <c:pt idx="8840">
                        <c:v>200.1885</c:v>
                      </c:pt>
                      <c:pt idx="8841">
                        <c:v>200.18379999999999</c:v>
                      </c:pt>
                      <c:pt idx="8842">
                        <c:v>200.1798</c:v>
                      </c:pt>
                      <c:pt idx="8843">
                        <c:v>200.1746</c:v>
                      </c:pt>
                      <c:pt idx="8844">
                        <c:v>200.17089999999999</c:v>
                      </c:pt>
                      <c:pt idx="8845">
                        <c:v>200.1677</c:v>
                      </c:pt>
                      <c:pt idx="8846">
                        <c:v>200.1635</c:v>
                      </c:pt>
                      <c:pt idx="8847">
                        <c:v>200.1566</c:v>
                      </c:pt>
                      <c:pt idx="8848">
                        <c:v>200.1516</c:v>
                      </c:pt>
                      <c:pt idx="8849">
                        <c:v>200.14609999999999</c:v>
                      </c:pt>
                      <c:pt idx="8850">
                        <c:v>200.14349999999999</c:v>
                      </c:pt>
                      <c:pt idx="8851">
                        <c:v>200.13929999999999</c:v>
                      </c:pt>
                      <c:pt idx="8852">
                        <c:v>200.13570000000001</c:v>
                      </c:pt>
                      <c:pt idx="8853">
                        <c:v>200.13050000000001</c:v>
                      </c:pt>
                      <c:pt idx="8854">
                        <c:v>200.12639999999999</c:v>
                      </c:pt>
                      <c:pt idx="8855">
                        <c:v>200.12270000000001</c:v>
                      </c:pt>
                      <c:pt idx="8856">
                        <c:v>200.1182</c:v>
                      </c:pt>
                      <c:pt idx="8857">
                        <c:v>200.11369999999999</c:v>
                      </c:pt>
                      <c:pt idx="8858">
                        <c:v>200.10890000000001</c:v>
                      </c:pt>
                      <c:pt idx="8859">
                        <c:v>200.1036</c:v>
                      </c:pt>
                      <c:pt idx="8860">
                        <c:v>200.10050000000001</c:v>
                      </c:pt>
                      <c:pt idx="8861">
                        <c:v>200.09639999999999</c:v>
                      </c:pt>
                      <c:pt idx="8862">
                        <c:v>200.09360000000001</c:v>
                      </c:pt>
                      <c:pt idx="8863">
                        <c:v>200.0889</c:v>
                      </c:pt>
                      <c:pt idx="8864">
                        <c:v>200.08410000000001</c:v>
                      </c:pt>
                      <c:pt idx="8865">
                        <c:v>200.0789</c:v>
                      </c:pt>
                      <c:pt idx="8866">
                        <c:v>200.07429999999999</c:v>
                      </c:pt>
                      <c:pt idx="8867">
                        <c:v>200.06899999999999</c:v>
                      </c:pt>
                      <c:pt idx="8868">
                        <c:v>200.06659999999999</c:v>
                      </c:pt>
                      <c:pt idx="8869">
                        <c:v>200.06229999999999</c:v>
                      </c:pt>
                      <c:pt idx="8870">
                        <c:v>200.0574</c:v>
                      </c:pt>
                      <c:pt idx="8871">
                        <c:v>200.05279999999999</c:v>
                      </c:pt>
                      <c:pt idx="8872">
                        <c:v>200.04759999999999</c:v>
                      </c:pt>
                      <c:pt idx="8873">
                        <c:v>200.04400000000001</c:v>
                      </c:pt>
                      <c:pt idx="8874">
                        <c:v>200.03899999999999</c:v>
                      </c:pt>
                      <c:pt idx="8875">
                        <c:v>200.035</c:v>
                      </c:pt>
                      <c:pt idx="8876">
                        <c:v>200.03049999999999</c:v>
                      </c:pt>
                      <c:pt idx="8877">
                        <c:v>200.02549999999999</c:v>
                      </c:pt>
                      <c:pt idx="8878">
                        <c:v>200.02119999999999</c:v>
                      </c:pt>
                      <c:pt idx="8879">
                        <c:v>200.01660000000001</c:v>
                      </c:pt>
                      <c:pt idx="8880">
                        <c:v>200.01169999999999</c:v>
                      </c:pt>
                      <c:pt idx="8881">
                        <c:v>200.00980000000001</c:v>
                      </c:pt>
                      <c:pt idx="8882">
                        <c:v>200.00309999999999</c:v>
                      </c:pt>
                      <c:pt idx="8883">
                        <c:v>199.99850000000001</c:v>
                      </c:pt>
                      <c:pt idx="8884">
                        <c:v>199.9957</c:v>
                      </c:pt>
                      <c:pt idx="8885">
                        <c:v>199.99260000000001</c:v>
                      </c:pt>
                      <c:pt idx="8886">
                        <c:v>199.98859999999999</c:v>
                      </c:pt>
                      <c:pt idx="8887">
                        <c:v>199.9829</c:v>
                      </c:pt>
                      <c:pt idx="8888">
                        <c:v>199.9796</c:v>
                      </c:pt>
                      <c:pt idx="8889">
                        <c:v>199.9735</c:v>
                      </c:pt>
                      <c:pt idx="8890">
                        <c:v>199.9699</c:v>
                      </c:pt>
                      <c:pt idx="8891">
                        <c:v>199.96510000000001</c:v>
                      </c:pt>
                      <c:pt idx="8892">
                        <c:v>201.29929999999999</c:v>
                      </c:pt>
                      <c:pt idx="8893">
                        <c:v>201.2954</c:v>
                      </c:pt>
                      <c:pt idx="8894">
                        <c:v>201.29140000000001</c:v>
                      </c:pt>
                      <c:pt idx="8895">
                        <c:v>201.2867</c:v>
                      </c:pt>
                      <c:pt idx="8896">
                        <c:v>201.2816</c:v>
                      </c:pt>
                      <c:pt idx="8897">
                        <c:v>201.2783</c:v>
                      </c:pt>
                      <c:pt idx="8898">
                        <c:v>201.273</c:v>
                      </c:pt>
                      <c:pt idx="8899">
                        <c:v>201.2689</c:v>
                      </c:pt>
                      <c:pt idx="8900">
                        <c:v>201.2638</c:v>
                      </c:pt>
                      <c:pt idx="8901">
                        <c:v>201.25819999999999</c:v>
                      </c:pt>
                      <c:pt idx="8902">
                        <c:v>201.2542</c:v>
                      </c:pt>
                      <c:pt idx="8903">
                        <c:v>201.24879999999999</c:v>
                      </c:pt>
                      <c:pt idx="8904">
                        <c:v>201.2456</c:v>
                      </c:pt>
                      <c:pt idx="8905">
                        <c:v>201.24170000000001</c:v>
                      </c:pt>
                      <c:pt idx="8906">
                        <c:v>201.238</c:v>
                      </c:pt>
                      <c:pt idx="8907">
                        <c:v>201.23259999999999</c:v>
                      </c:pt>
                      <c:pt idx="8908">
                        <c:v>201.2294</c:v>
                      </c:pt>
                      <c:pt idx="8909">
                        <c:v>201.22290000000001</c:v>
                      </c:pt>
                      <c:pt idx="8910">
                        <c:v>201.21960000000001</c:v>
                      </c:pt>
                      <c:pt idx="8911">
                        <c:v>201.21420000000001</c:v>
                      </c:pt>
                      <c:pt idx="8912">
                        <c:v>201.20949999999999</c:v>
                      </c:pt>
                      <c:pt idx="8913">
                        <c:v>201.20429999999999</c:v>
                      </c:pt>
                      <c:pt idx="8914">
                        <c:v>201.2</c:v>
                      </c:pt>
                      <c:pt idx="8915">
                        <c:v>201.1952</c:v>
                      </c:pt>
                      <c:pt idx="8916">
                        <c:v>201.1902</c:v>
                      </c:pt>
                      <c:pt idx="8917">
                        <c:v>201.18790000000001</c:v>
                      </c:pt>
                      <c:pt idx="8918">
                        <c:v>201.18389999999999</c:v>
                      </c:pt>
                      <c:pt idx="8919">
                        <c:v>201.17840000000001</c:v>
                      </c:pt>
                      <c:pt idx="8920">
                        <c:v>201.17490000000001</c:v>
                      </c:pt>
                      <c:pt idx="8921">
                        <c:v>201.1705</c:v>
                      </c:pt>
                      <c:pt idx="8922">
                        <c:v>201.1662</c:v>
                      </c:pt>
                      <c:pt idx="8923">
                        <c:v>201.1611</c:v>
                      </c:pt>
                      <c:pt idx="8924">
                        <c:v>201.1558</c:v>
                      </c:pt>
                      <c:pt idx="8925">
                        <c:v>201.15209999999999</c:v>
                      </c:pt>
                      <c:pt idx="8926">
                        <c:v>201.14830000000001</c:v>
                      </c:pt>
                      <c:pt idx="8927">
                        <c:v>201.14279999999999</c:v>
                      </c:pt>
                      <c:pt idx="8928">
                        <c:v>201.13800000000001</c:v>
                      </c:pt>
                      <c:pt idx="8929">
                        <c:v>201.13229999999999</c:v>
                      </c:pt>
                      <c:pt idx="8930">
                        <c:v>201.12889999999999</c:v>
                      </c:pt>
                      <c:pt idx="8931">
                        <c:v>201.12530000000001</c:v>
                      </c:pt>
                      <c:pt idx="8932">
                        <c:v>201.1208</c:v>
                      </c:pt>
                      <c:pt idx="8933">
                        <c:v>201.11709999999999</c:v>
                      </c:pt>
                      <c:pt idx="8934">
                        <c:v>201.1104</c:v>
                      </c:pt>
                      <c:pt idx="8935">
                        <c:v>201.1052</c:v>
                      </c:pt>
                      <c:pt idx="8936">
                        <c:v>201.10230000000001</c:v>
                      </c:pt>
                      <c:pt idx="8937">
                        <c:v>201.09829999999999</c:v>
                      </c:pt>
                      <c:pt idx="8938">
                        <c:v>201.09309999999999</c:v>
                      </c:pt>
                      <c:pt idx="8939">
                        <c:v>201.08930000000001</c:v>
                      </c:pt>
                      <c:pt idx="8940">
                        <c:v>201.0857</c:v>
                      </c:pt>
                      <c:pt idx="8941">
                        <c:v>201.08160000000001</c:v>
                      </c:pt>
                      <c:pt idx="8942">
                        <c:v>201.07640000000001</c:v>
                      </c:pt>
                      <c:pt idx="8943">
                        <c:v>201.0719</c:v>
                      </c:pt>
                      <c:pt idx="8944">
                        <c:v>201.0658</c:v>
                      </c:pt>
                      <c:pt idx="8945">
                        <c:v>201.0625</c:v>
                      </c:pt>
                      <c:pt idx="8946">
                        <c:v>201.0573</c:v>
                      </c:pt>
                      <c:pt idx="8947">
                        <c:v>201.05279999999999</c:v>
                      </c:pt>
                      <c:pt idx="8948">
                        <c:v>201.04910000000001</c:v>
                      </c:pt>
                      <c:pt idx="8949">
                        <c:v>201.04339999999999</c:v>
                      </c:pt>
                      <c:pt idx="8950">
                        <c:v>201.03829999999999</c:v>
                      </c:pt>
                      <c:pt idx="8951">
                        <c:v>201.035</c:v>
                      </c:pt>
                      <c:pt idx="8952">
                        <c:v>201.03139999999999</c:v>
                      </c:pt>
                      <c:pt idx="8953">
                        <c:v>201.02690000000001</c:v>
                      </c:pt>
                      <c:pt idx="8954">
                        <c:v>201.0223</c:v>
                      </c:pt>
                      <c:pt idx="8955">
                        <c:v>201.0171</c:v>
                      </c:pt>
                      <c:pt idx="8956">
                        <c:v>201.01349999999999</c:v>
                      </c:pt>
                      <c:pt idx="8957">
                        <c:v>201.00880000000001</c:v>
                      </c:pt>
                      <c:pt idx="8958">
                        <c:v>201.0043</c:v>
                      </c:pt>
                      <c:pt idx="8959">
                        <c:v>201.00049999999999</c:v>
                      </c:pt>
                      <c:pt idx="8960">
                        <c:v>200.99539999999999</c:v>
                      </c:pt>
                      <c:pt idx="8961">
                        <c:v>200.99109999999999</c:v>
                      </c:pt>
                      <c:pt idx="8962">
                        <c:v>200.98609999999999</c:v>
                      </c:pt>
                      <c:pt idx="8963">
                        <c:v>200.98439999999999</c:v>
                      </c:pt>
                      <c:pt idx="8964">
                        <c:v>200.9785</c:v>
                      </c:pt>
                      <c:pt idx="8965">
                        <c:v>200.97329999999999</c:v>
                      </c:pt>
                      <c:pt idx="8966">
                        <c:v>200.96809999999999</c:v>
                      </c:pt>
                      <c:pt idx="8967">
                        <c:v>200.965</c:v>
                      </c:pt>
                      <c:pt idx="8968">
                        <c:v>200.96080000000001</c:v>
                      </c:pt>
                      <c:pt idx="8969">
                        <c:v>200.95660000000001</c:v>
                      </c:pt>
                      <c:pt idx="8970">
                        <c:v>200.95099999999999</c:v>
                      </c:pt>
                      <c:pt idx="8971">
                        <c:v>200.94659999999999</c:v>
                      </c:pt>
                      <c:pt idx="8972">
                        <c:v>200.94229999999999</c:v>
                      </c:pt>
                      <c:pt idx="8973">
                        <c:v>200.93780000000001</c:v>
                      </c:pt>
                      <c:pt idx="8974">
                        <c:v>200.93520000000001</c:v>
                      </c:pt>
                      <c:pt idx="8975">
                        <c:v>200.9298</c:v>
                      </c:pt>
                      <c:pt idx="8976">
                        <c:v>200.9264</c:v>
                      </c:pt>
                      <c:pt idx="8977">
                        <c:v>200.9211</c:v>
                      </c:pt>
                      <c:pt idx="8978">
                        <c:v>200.91640000000001</c:v>
                      </c:pt>
                      <c:pt idx="8979">
                        <c:v>200.91210000000001</c:v>
                      </c:pt>
                      <c:pt idx="8980">
                        <c:v>200.90700000000001</c:v>
                      </c:pt>
                      <c:pt idx="8981">
                        <c:v>200.90270000000001</c:v>
                      </c:pt>
                      <c:pt idx="8982">
                        <c:v>200.89920000000001</c:v>
                      </c:pt>
                      <c:pt idx="8983">
                        <c:v>200.89410000000001</c:v>
                      </c:pt>
                      <c:pt idx="8984">
                        <c:v>200.8896</c:v>
                      </c:pt>
                      <c:pt idx="8985">
                        <c:v>200.8861</c:v>
                      </c:pt>
                      <c:pt idx="8986">
                        <c:v>200.88149999999999</c:v>
                      </c:pt>
                      <c:pt idx="8987">
                        <c:v>200.87729999999999</c:v>
                      </c:pt>
                      <c:pt idx="8988">
                        <c:v>200.8733</c:v>
                      </c:pt>
                      <c:pt idx="8989">
                        <c:v>200.86760000000001</c:v>
                      </c:pt>
                      <c:pt idx="8990">
                        <c:v>200.86259999999999</c:v>
                      </c:pt>
                      <c:pt idx="8991">
                        <c:v>200.85839999999999</c:v>
                      </c:pt>
                      <c:pt idx="8992">
                        <c:v>200.8536</c:v>
                      </c:pt>
                      <c:pt idx="8993">
                        <c:v>200.84950000000001</c:v>
                      </c:pt>
                      <c:pt idx="8994">
                        <c:v>200.84540000000001</c:v>
                      </c:pt>
                      <c:pt idx="8995">
                        <c:v>200.84</c:v>
                      </c:pt>
                      <c:pt idx="8996">
                        <c:v>200.83510000000001</c:v>
                      </c:pt>
                      <c:pt idx="8997">
                        <c:v>200.83269999999999</c:v>
                      </c:pt>
                      <c:pt idx="8998">
                        <c:v>200.83029999999999</c:v>
                      </c:pt>
                      <c:pt idx="8999">
                        <c:v>200.82320000000001</c:v>
                      </c:pt>
                      <c:pt idx="9000">
                        <c:v>200.81899999999999</c:v>
                      </c:pt>
                      <c:pt idx="9001">
                        <c:v>200.8124</c:v>
                      </c:pt>
                      <c:pt idx="9002">
                        <c:v>200.8081</c:v>
                      </c:pt>
                      <c:pt idx="9003">
                        <c:v>200.8056</c:v>
                      </c:pt>
                      <c:pt idx="9004">
                        <c:v>200.80009999999999</c:v>
                      </c:pt>
                      <c:pt idx="9005">
                        <c:v>200.7953</c:v>
                      </c:pt>
                      <c:pt idx="9006">
                        <c:v>200.79179999999999</c:v>
                      </c:pt>
                      <c:pt idx="9007">
                        <c:v>200.78749999999999</c:v>
                      </c:pt>
                      <c:pt idx="9008">
                        <c:v>200.78210000000001</c:v>
                      </c:pt>
                      <c:pt idx="9009">
                        <c:v>200.7784</c:v>
                      </c:pt>
                      <c:pt idx="9010">
                        <c:v>200.77420000000001</c:v>
                      </c:pt>
                      <c:pt idx="9011">
                        <c:v>200.7696</c:v>
                      </c:pt>
                      <c:pt idx="9012">
                        <c:v>200.7654</c:v>
                      </c:pt>
                      <c:pt idx="9013">
                        <c:v>200.761</c:v>
                      </c:pt>
                      <c:pt idx="9014">
                        <c:v>200.75620000000001</c:v>
                      </c:pt>
                      <c:pt idx="9015">
                        <c:v>200.75149999999999</c:v>
                      </c:pt>
                      <c:pt idx="9016">
                        <c:v>200.74789999999999</c:v>
                      </c:pt>
                      <c:pt idx="9017">
                        <c:v>200.7431</c:v>
                      </c:pt>
                      <c:pt idx="9018">
                        <c:v>200.739</c:v>
                      </c:pt>
                      <c:pt idx="9019">
                        <c:v>200.7347</c:v>
                      </c:pt>
                      <c:pt idx="9020">
                        <c:v>200.72810000000001</c:v>
                      </c:pt>
                      <c:pt idx="9021">
                        <c:v>200.72559999999999</c:v>
                      </c:pt>
                      <c:pt idx="9022">
                        <c:v>200.72040000000001</c:v>
                      </c:pt>
                      <c:pt idx="9023">
                        <c:v>200.71729999999999</c:v>
                      </c:pt>
                      <c:pt idx="9024">
                        <c:v>200.71129999999999</c:v>
                      </c:pt>
                      <c:pt idx="9025">
                        <c:v>200.70849999999999</c:v>
                      </c:pt>
                      <c:pt idx="9026">
                        <c:v>200.70339999999999</c:v>
                      </c:pt>
                      <c:pt idx="9027">
                        <c:v>200.69919999999999</c:v>
                      </c:pt>
                      <c:pt idx="9028">
                        <c:v>200.69499999999999</c:v>
                      </c:pt>
                      <c:pt idx="9029">
                        <c:v>200.69049999999999</c:v>
                      </c:pt>
                      <c:pt idx="9030">
                        <c:v>200.68690000000001</c:v>
                      </c:pt>
                      <c:pt idx="9031">
                        <c:v>200.68100000000001</c:v>
                      </c:pt>
                      <c:pt idx="9032">
                        <c:v>200.67779999999999</c:v>
                      </c:pt>
                      <c:pt idx="9033">
                        <c:v>200.6729</c:v>
                      </c:pt>
                      <c:pt idx="9034">
                        <c:v>200.66909999999999</c:v>
                      </c:pt>
                      <c:pt idx="9035">
                        <c:v>200.66409999999999</c:v>
                      </c:pt>
                      <c:pt idx="9036">
                        <c:v>200.65969999999999</c:v>
                      </c:pt>
                      <c:pt idx="9037">
                        <c:v>200.65559999999999</c:v>
                      </c:pt>
                      <c:pt idx="9038">
                        <c:v>200.6514</c:v>
                      </c:pt>
                      <c:pt idx="9039">
                        <c:v>200.6464</c:v>
                      </c:pt>
                      <c:pt idx="9040">
                        <c:v>200.64089999999999</c:v>
                      </c:pt>
                      <c:pt idx="9041">
                        <c:v>200.6361</c:v>
                      </c:pt>
                      <c:pt idx="9042">
                        <c:v>200.6318</c:v>
                      </c:pt>
                      <c:pt idx="9043">
                        <c:v>200.6284</c:v>
                      </c:pt>
                      <c:pt idx="9044">
                        <c:v>200.6241</c:v>
                      </c:pt>
                      <c:pt idx="9045">
                        <c:v>200.6206</c:v>
                      </c:pt>
                      <c:pt idx="9046">
                        <c:v>200.61529999999999</c:v>
                      </c:pt>
                      <c:pt idx="9047">
                        <c:v>200.6114</c:v>
                      </c:pt>
                      <c:pt idx="9048">
                        <c:v>200.60579999999999</c:v>
                      </c:pt>
                      <c:pt idx="9049">
                        <c:v>200.60220000000001</c:v>
                      </c:pt>
                      <c:pt idx="9050">
                        <c:v>200.59809999999999</c:v>
                      </c:pt>
                      <c:pt idx="9051">
                        <c:v>200.5934</c:v>
                      </c:pt>
                      <c:pt idx="9052">
                        <c:v>200.5898</c:v>
                      </c:pt>
                      <c:pt idx="9053">
                        <c:v>200.58519999999999</c:v>
                      </c:pt>
                      <c:pt idx="9054">
                        <c:v>200.58070000000001</c:v>
                      </c:pt>
                      <c:pt idx="9055">
                        <c:v>200.57499999999999</c:v>
                      </c:pt>
                      <c:pt idx="9056">
                        <c:v>200.5703</c:v>
                      </c:pt>
                      <c:pt idx="9057">
                        <c:v>200.56720000000001</c:v>
                      </c:pt>
                      <c:pt idx="9058">
                        <c:v>200.56280000000001</c:v>
                      </c:pt>
                      <c:pt idx="9059">
                        <c:v>200.5591</c:v>
                      </c:pt>
                      <c:pt idx="9060">
                        <c:v>200.55410000000001</c:v>
                      </c:pt>
                      <c:pt idx="9061">
                        <c:v>200.54949999999999</c:v>
                      </c:pt>
                      <c:pt idx="9062">
                        <c:v>200.54419999999999</c:v>
                      </c:pt>
                      <c:pt idx="9063">
                        <c:v>200.53890000000001</c:v>
                      </c:pt>
                      <c:pt idx="9064">
                        <c:v>200.53450000000001</c:v>
                      </c:pt>
                      <c:pt idx="9065">
                        <c:v>200.53049999999999</c:v>
                      </c:pt>
                      <c:pt idx="9066">
                        <c:v>200.52549999999999</c:v>
                      </c:pt>
                      <c:pt idx="9067">
                        <c:v>200.5231</c:v>
                      </c:pt>
                      <c:pt idx="9068">
                        <c:v>200.51779999999999</c:v>
                      </c:pt>
                      <c:pt idx="9069">
                        <c:v>200.51230000000001</c:v>
                      </c:pt>
                      <c:pt idx="9070">
                        <c:v>200.50880000000001</c:v>
                      </c:pt>
                      <c:pt idx="9071">
                        <c:v>200.5044</c:v>
                      </c:pt>
                      <c:pt idx="9072">
                        <c:v>200.50139999999999</c:v>
                      </c:pt>
                      <c:pt idx="9073">
                        <c:v>200.4965</c:v>
                      </c:pt>
                      <c:pt idx="9074">
                        <c:v>200.4924</c:v>
                      </c:pt>
                      <c:pt idx="9075">
                        <c:v>200.48750000000001</c:v>
                      </c:pt>
                      <c:pt idx="9076">
                        <c:v>200.48249999999999</c:v>
                      </c:pt>
                      <c:pt idx="9077">
                        <c:v>200.47749999999999</c:v>
                      </c:pt>
                      <c:pt idx="9078">
                        <c:v>200.4735</c:v>
                      </c:pt>
                      <c:pt idx="9079">
                        <c:v>200.4693</c:v>
                      </c:pt>
                      <c:pt idx="9080">
                        <c:v>200.465</c:v>
                      </c:pt>
                      <c:pt idx="9081">
                        <c:v>200.46</c:v>
                      </c:pt>
                      <c:pt idx="9082">
                        <c:v>200.45599999999999</c:v>
                      </c:pt>
                      <c:pt idx="9083">
                        <c:v>200.4513</c:v>
                      </c:pt>
                      <c:pt idx="9084">
                        <c:v>200.4461</c:v>
                      </c:pt>
                      <c:pt idx="9085">
                        <c:v>200.44220000000001</c:v>
                      </c:pt>
                      <c:pt idx="9086">
                        <c:v>200.43889999999999</c:v>
                      </c:pt>
                      <c:pt idx="9087">
                        <c:v>200.4342</c:v>
                      </c:pt>
                      <c:pt idx="9088">
                        <c:v>200.429</c:v>
                      </c:pt>
                      <c:pt idx="9089">
                        <c:v>200.42400000000001</c:v>
                      </c:pt>
                      <c:pt idx="9090">
                        <c:v>200.41980000000001</c:v>
                      </c:pt>
                      <c:pt idx="9091">
                        <c:v>200.416</c:v>
                      </c:pt>
                      <c:pt idx="9092">
                        <c:v>200.41040000000001</c:v>
                      </c:pt>
                      <c:pt idx="9093">
                        <c:v>200.40539999999999</c:v>
                      </c:pt>
                      <c:pt idx="9094">
                        <c:v>200.4008</c:v>
                      </c:pt>
                      <c:pt idx="9095">
                        <c:v>200.39670000000001</c:v>
                      </c:pt>
                      <c:pt idx="9096">
                        <c:v>200.39250000000001</c:v>
                      </c:pt>
                      <c:pt idx="9097">
                        <c:v>200.3877</c:v>
                      </c:pt>
                      <c:pt idx="9098">
                        <c:v>200.3835</c:v>
                      </c:pt>
                      <c:pt idx="9099">
                        <c:v>200.38030000000001</c:v>
                      </c:pt>
                      <c:pt idx="9100">
                        <c:v>200.3766</c:v>
                      </c:pt>
                      <c:pt idx="9101">
                        <c:v>200.37119999999999</c:v>
                      </c:pt>
                      <c:pt idx="9102">
                        <c:v>200.36709999999999</c:v>
                      </c:pt>
                      <c:pt idx="9103">
                        <c:v>200.3621</c:v>
                      </c:pt>
                      <c:pt idx="9104">
                        <c:v>200.35679999999999</c:v>
                      </c:pt>
                      <c:pt idx="9105">
                        <c:v>200.3537</c:v>
                      </c:pt>
                      <c:pt idx="9106">
                        <c:v>200.34819999999999</c:v>
                      </c:pt>
                      <c:pt idx="9107">
                        <c:v>200.3443</c:v>
                      </c:pt>
                      <c:pt idx="9108">
                        <c:v>200.34039999999999</c:v>
                      </c:pt>
                      <c:pt idx="9109">
                        <c:v>200.3357</c:v>
                      </c:pt>
                      <c:pt idx="9110">
                        <c:v>200.3306</c:v>
                      </c:pt>
                      <c:pt idx="9111">
                        <c:v>200.32550000000001</c:v>
                      </c:pt>
                      <c:pt idx="9112">
                        <c:v>200.32089999999999</c:v>
                      </c:pt>
                      <c:pt idx="9113">
                        <c:v>200.3186</c:v>
                      </c:pt>
                      <c:pt idx="9114">
                        <c:v>200.31309999999999</c:v>
                      </c:pt>
                      <c:pt idx="9115">
                        <c:v>200.3099</c:v>
                      </c:pt>
                      <c:pt idx="9116">
                        <c:v>200.30449999999999</c:v>
                      </c:pt>
                      <c:pt idx="9117">
                        <c:v>200.30029999999999</c:v>
                      </c:pt>
                      <c:pt idx="9118">
                        <c:v>200.29509999999999</c:v>
                      </c:pt>
                      <c:pt idx="9119">
                        <c:v>200.29040000000001</c:v>
                      </c:pt>
                      <c:pt idx="9120">
                        <c:v>200.28489999999999</c:v>
                      </c:pt>
                      <c:pt idx="9121">
                        <c:v>200.28129999999999</c:v>
                      </c:pt>
                      <c:pt idx="9122">
                        <c:v>200.27719999999999</c:v>
                      </c:pt>
                      <c:pt idx="9123">
                        <c:v>200.2732</c:v>
                      </c:pt>
                      <c:pt idx="9124">
                        <c:v>200.2681</c:v>
                      </c:pt>
                      <c:pt idx="9125">
                        <c:v>200.26400000000001</c:v>
                      </c:pt>
                      <c:pt idx="9126">
                        <c:v>200.25829999999999</c:v>
                      </c:pt>
                      <c:pt idx="9127">
                        <c:v>200.25450000000001</c:v>
                      </c:pt>
                      <c:pt idx="9128">
                        <c:v>200.2508</c:v>
                      </c:pt>
                      <c:pt idx="9129">
                        <c:v>200.2466</c:v>
                      </c:pt>
                      <c:pt idx="9130">
                        <c:v>200.24170000000001</c:v>
                      </c:pt>
                      <c:pt idx="9131">
                        <c:v>200.23650000000001</c:v>
                      </c:pt>
                      <c:pt idx="9132">
                        <c:v>200.23259999999999</c:v>
                      </c:pt>
                      <c:pt idx="9133">
                        <c:v>200.22880000000001</c:v>
                      </c:pt>
                      <c:pt idx="9134">
                        <c:v>200.2236</c:v>
                      </c:pt>
                      <c:pt idx="9135">
                        <c:v>200.2175</c:v>
                      </c:pt>
                      <c:pt idx="9136">
                        <c:v>200.21289999999999</c:v>
                      </c:pt>
                      <c:pt idx="9137">
                        <c:v>200.2106</c:v>
                      </c:pt>
                      <c:pt idx="9138">
                        <c:v>200.2055</c:v>
                      </c:pt>
                      <c:pt idx="9139">
                        <c:v>200.20160000000001</c:v>
                      </c:pt>
                      <c:pt idx="9140">
                        <c:v>200.19640000000001</c:v>
                      </c:pt>
                      <c:pt idx="9141">
                        <c:v>200.1935</c:v>
                      </c:pt>
                      <c:pt idx="9142">
                        <c:v>200.1885</c:v>
                      </c:pt>
                      <c:pt idx="9143">
                        <c:v>200.1842</c:v>
                      </c:pt>
                      <c:pt idx="9144">
                        <c:v>200.17949999999999</c:v>
                      </c:pt>
                      <c:pt idx="9145">
                        <c:v>200.1748</c:v>
                      </c:pt>
                      <c:pt idx="9146">
                        <c:v>200.17</c:v>
                      </c:pt>
                      <c:pt idx="9147">
                        <c:v>200.1652</c:v>
                      </c:pt>
                      <c:pt idx="9148">
                        <c:v>200.16159999999999</c:v>
                      </c:pt>
                      <c:pt idx="9149">
                        <c:v>200.15610000000001</c:v>
                      </c:pt>
                      <c:pt idx="9150">
                        <c:v>200.15219999999999</c:v>
                      </c:pt>
                      <c:pt idx="9151">
                        <c:v>200.1463</c:v>
                      </c:pt>
                      <c:pt idx="9152">
                        <c:v>200.14259999999999</c:v>
                      </c:pt>
                      <c:pt idx="9153">
                        <c:v>200.1387</c:v>
                      </c:pt>
                      <c:pt idx="9154">
                        <c:v>200.13460000000001</c:v>
                      </c:pt>
                      <c:pt idx="9155">
                        <c:v>200.13040000000001</c:v>
                      </c:pt>
                      <c:pt idx="9156">
                        <c:v>200.1267</c:v>
                      </c:pt>
                      <c:pt idx="9157">
                        <c:v>200.12119999999999</c:v>
                      </c:pt>
                      <c:pt idx="9158">
                        <c:v>200.1182</c:v>
                      </c:pt>
                      <c:pt idx="9159">
                        <c:v>200.1146</c:v>
                      </c:pt>
                      <c:pt idx="9160">
                        <c:v>200.10810000000001</c:v>
                      </c:pt>
                      <c:pt idx="9161">
                        <c:v>200.10409999999999</c:v>
                      </c:pt>
                      <c:pt idx="9162">
                        <c:v>200.09880000000001</c:v>
                      </c:pt>
                      <c:pt idx="9163">
                        <c:v>200.09630000000001</c:v>
                      </c:pt>
                      <c:pt idx="9164">
                        <c:v>200.08969999999999</c:v>
                      </c:pt>
                      <c:pt idx="9165">
                        <c:v>200.08510000000001</c:v>
                      </c:pt>
                      <c:pt idx="9166">
                        <c:v>200.08109999999999</c:v>
                      </c:pt>
                      <c:pt idx="9167">
                        <c:v>200.0771</c:v>
                      </c:pt>
                      <c:pt idx="9168">
                        <c:v>200.07230000000001</c:v>
                      </c:pt>
                      <c:pt idx="9169">
                        <c:v>200.06880000000001</c:v>
                      </c:pt>
                      <c:pt idx="9170">
                        <c:v>200.0633</c:v>
                      </c:pt>
                      <c:pt idx="9171">
                        <c:v>200.05930000000001</c:v>
                      </c:pt>
                      <c:pt idx="9172">
                        <c:v>200.0565</c:v>
                      </c:pt>
                      <c:pt idx="9173">
                        <c:v>200.0513</c:v>
                      </c:pt>
                      <c:pt idx="9174">
                        <c:v>200.04689999999999</c:v>
                      </c:pt>
                      <c:pt idx="9175">
                        <c:v>200.04159999999999</c:v>
                      </c:pt>
                      <c:pt idx="9176">
                        <c:v>200.0376</c:v>
                      </c:pt>
                      <c:pt idx="9177">
                        <c:v>200.03399999999999</c:v>
                      </c:pt>
                      <c:pt idx="9178">
                        <c:v>200.02979999999999</c:v>
                      </c:pt>
                      <c:pt idx="9179">
                        <c:v>200.02359999999999</c:v>
                      </c:pt>
                      <c:pt idx="9180">
                        <c:v>200.01900000000001</c:v>
                      </c:pt>
                      <c:pt idx="9181">
                        <c:v>200.01560000000001</c:v>
                      </c:pt>
                      <c:pt idx="9182">
                        <c:v>200.01159999999999</c:v>
                      </c:pt>
                      <c:pt idx="9183">
                        <c:v>200.00649999999999</c:v>
                      </c:pt>
                      <c:pt idx="9184">
                        <c:v>200.00229999999999</c:v>
                      </c:pt>
                      <c:pt idx="9185">
                        <c:v>199.9958</c:v>
                      </c:pt>
                      <c:pt idx="9186">
                        <c:v>199.99350000000001</c:v>
                      </c:pt>
                      <c:pt idx="9187">
                        <c:v>199.98929999999999</c:v>
                      </c:pt>
                      <c:pt idx="9188">
                        <c:v>199.98330000000001</c:v>
                      </c:pt>
                      <c:pt idx="9189">
                        <c:v>199.97929999999999</c:v>
                      </c:pt>
                      <c:pt idx="9190">
                        <c:v>199.97499999999999</c:v>
                      </c:pt>
                      <c:pt idx="9191">
                        <c:v>199.97069999999999</c:v>
                      </c:pt>
                      <c:pt idx="9192">
                        <c:v>199.96619999999999</c:v>
                      </c:pt>
                      <c:pt idx="9193">
                        <c:v>199.96250000000001</c:v>
                      </c:pt>
                      <c:pt idx="9194">
                        <c:v>199.95760000000001</c:v>
                      </c:pt>
                      <c:pt idx="9195">
                        <c:v>199.95240000000001</c:v>
                      </c:pt>
                      <c:pt idx="9196">
                        <c:v>199.9487</c:v>
                      </c:pt>
                      <c:pt idx="9197">
                        <c:v>199.9451</c:v>
                      </c:pt>
                      <c:pt idx="9198">
                        <c:v>199.9409</c:v>
                      </c:pt>
                      <c:pt idx="9199">
                        <c:v>199.93719999999999</c:v>
                      </c:pt>
                      <c:pt idx="9200">
                        <c:v>199.93</c:v>
                      </c:pt>
                      <c:pt idx="9201">
                        <c:v>201.1772</c:v>
                      </c:pt>
                      <c:pt idx="9202">
                        <c:v>201.17179999999999</c:v>
                      </c:pt>
                      <c:pt idx="9203">
                        <c:v>201.16839999999999</c:v>
                      </c:pt>
                      <c:pt idx="9204">
                        <c:v>201.1635</c:v>
                      </c:pt>
                      <c:pt idx="9205">
                        <c:v>201.15780000000001</c:v>
                      </c:pt>
                      <c:pt idx="9206">
                        <c:v>201.1533</c:v>
                      </c:pt>
                      <c:pt idx="9207">
                        <c:v>201.1491</c:v>
                      </c:pt>
                      <c:pt idx="9208">
                        <c:v>201.14500000000001</c:v>
                      </c:pt>
                      <c:pt idx="9209">
                        <c:v>201.13939999999999</c:v>
                      </c:pt>
                      <c:pt idx="9210">
                        <c:v>201.1361</c:v>
                      </c:pt>
                      <c:pt idx="9211">
                        <c:v>201.12979999999999</c:v>
                      </c:pt>
                      <c:pt idx="9212">
                        <c:v>201.12639999999999</c:v>
                      </c:pt>
                      <c:pt idx="9213">
                        <c:v>201.12029999999999</c:v>
                      </c:pt>
                      <c:pt idx="9214">
                        <c:v>201.11600000000001</c:v>
                      </c:pt>
                      <c:pt idx="9215">
                        <c:v>201.1113</c:v>
                      </c:pt>
                      <c:pt idx="9216">
                        <c:v>201.1069</c:v>
                      </c:pt>
                      <c:pt idx="9217">
                        <c:v>201.10239999999999</c:v>
                      </c:pt>
                      <c:pt idx="9218">
                        <c:v>201.09829999999999</c:v>
                      </c:pt>
                      <c:pt idx="9219">
                        <c:v>201.09219999999999</c:v>
                      </c:pt>
                      <c:pt idx="9220">
                        <c:v>201.08779999999999</c:v>
                      </c:pt>
                      <c:pt idx="9221">
                        <c:v>201.084</c:v>
                      </c:pt>
                      <c:pt idx="9222">
                        <c:v>201.0789</c:v>
                      </c:pt>
                      <c:pt idx="9223">
                        <c:v>201.07429999999999</c:v>
                      </c:pt>
                      <c:pt idx="9224">
                        <c:v>201.0703</c:v>
                      </c:pt>
                      <c:pt idx="9225">
                        <c:v>201.06489999999999</c:v>
                      </c:pt>
                      <c:pt idx="9226">
                        <c:v>201.06120000000001</c:v>
                      </c:pt>
                      <c:pt idx="9227">
                        <c:v>201.05760000000001</c:v>
                      </c:pt>
                      <c:pt idx="9228">
                        <c:v>201.05269999999999</c:v>
                      </c:pt>
                      <c:pt idx="9229">
                        <c:v>201.04730000000001</c:v>
                      </c:pt>
                      <c:pt idx="9230">
                        <c:v>201.04169999999999</c:v>
                      </c:pt>
                      <c:pt idx="9231">
                        <c:v>201.03870000000001</c:v>
                      </c:pt>
                      <c:pt idx="9232">
                        <c:v>201.0326</c:v>
                      </c:pt>
                      <c:pt idx="9233">
                        <c:v>201.02770000000001</c:v>
                      </c:pt>
                      <c:pt idx="9234">
                        <c:v>201.02430000000001</c:v>
                      </c:pt>
                      <c:pt idx="9235">
                        <c:v>201.0215</c:v>
                      </c:pt>
                      <c:pt idx="9236">
                        <c:v>201.01779999999999</c:v>
                      </c:pt>
                      <c:pt idx="9237">
                        <c:v>201.01230000000001</c:v>
                      </c:pt>
                      <c:pt idx="9238">
                        <c:v>201.0067</c:v>
                      </c:pt>
                      <c:pt idx="9239">
                        <c:v>201.0033</c:v>
                      </c:pt>
                      <c:pt idx="9240">
                        <c:v>200.99809999999999</c:v>
                      </c:pt>
                      <c:pt idx="9241">
                        <c:v>200.99109999999999</c:v>
                      </c:pt>
                      <c:pt idx="9242">
                        <c:v>200.9889</c:v>
                      </c:pt>
                      <c:pt idx="9243">
                        <c:v>200.98509999999999</c:v>
                      </c:pt>
                      <c:pt idx="9244">
                        <c:v>200.97829999999999</c:v>
                      </c:pt>
                      <c:pt idx="9245">
                        <c:v>200.97479999999999</c:v>
                      </c:pt>
                      <c:pt idx="9246">
                        <c:v>200.96889999999999</c:v>
                      </c:pt>
                      <c:pt idx="9247">
                        <c:v>200.96539999999999</c:v>
                      </c:pt>
                      <c:pt idx="9248">
                        <c:v>200.9615</c:v>
                      </c:pt>
                      <c:pt idx="9249">
                        <c:v>200.95650000000001</c:v>
                      </c:pt>
                      <c:pt idx="9250">
                        <c:v>200.95259999999999</c:v>
                      </c:pt>
                      <c:pt idx="9251">
                        <c:v>200.94710000000001</c:v>
                      </c:pt>
                      <c:pt idx="9252">
                        <c:v>200.9426</c:v>
                      </c:pt>
                      <c:pt idx="9253">
                        <c:v>200.93819999999999</c:v>
                      </c:pt>
                      <c:pt idx="9254">
                        <c:v>200.93510000000001</c:v>
                      </c:pt>
                      <c:pt idx="9255">
                        <c:v>200.93039999999999</c:v>
                      </c:pt>
                      <c:pt idx="9256">
                        <c:v>200.9254</c:v>
                      </c:pt>
                      <c:pt idx="9257">
                        <c:v>200.9194</c:v>
                      </c:pt>
                      <c:pt idx="9258">
                        <c:v>200.916</c:v>
                      </c:pt>
                      <c:pt idx="9259">
                        <c:v>200.91139999999999</c:v>
                      </c:pt>
                      <c:pt idx="9260">
                        <c:v>200.90639999999999</c:v>
                      </c:pt>
                      <c:pt idx="9261">
                        <c:v>200.90129999999999</c:v>
                      </c:pt>
                      <c:pt idx="9262">
                        <c:v>200.89769999999999</c:v>
                      </c:pt>
                      <c:pt idx="9263">
                        <c:v>200.89269999999999</c:v>
                      </c:pt>
                      <c:pt idx="9264">
                        <c:v>200.8879</c:v>
                      </c:pt>
                      <c:pt idx="9265">
                        <c:v>200.88249999999999</c:v>
                      </c:pt>
                      <c:pt idx="9266">
                        <c:v>200.8801</c:v>
                      </c:pt>
                      <c:pt idx="9267">
                        <c:v>200.8742</c:v>
                      </c:pt>
                      <c:pt idx="9268">
                        <c:v>200.8699</c:v>
                      </c:pt>
                      <c:pt idx="9269">
                        <c:v>200.86510000000001</c:v>
                      </c:pt>
                      <c:pt idx="9270">
                        <c:v>200.8597</c:v>
                      </c:pt>
                      <c:pt idx="9271">
                        <c:v>200.85659999999999</c:v>
                      </c:pt>
                      <c:pt idx="9272">
                        <c:v>200.851</c:v>
                      </c:pt>
                      <c:pt idx="9273">
                        <c:v>200.84700000000001</c:v>
                      </c:pt>
                      <c:pt idx="9274">
                        <c:v>200.84119999999999</c:v>
                      </c:pt>
                      <c:pt idx="9275">
                        <c:v>200.83580000000001</c:v>
                      </c:pt>
                      <c:pt idx="9276">
                        <c:v>200.8314</c:v>
                      </c:pt>
                      <c:pt idx="9277">
                        <c:v>200.8295</c:v>
                      </c:pt>
                      <c:pt idx="9278">
                        <c:v>200.8227</c:v>
                      </c:pt>
                      <c:pt idx="9279">
                        <c:v>200.8186</c:v>
                      </c:pt>
                      <c:pt idx="9280">
                        <c:v>200.81309999999999</c:v>
                      </c:pt>
                      <c:pt idx="9281">
                        <c:v>200.80959999999999</c:v>
                      </c:pt>
                      <c:pt idx="9282">
                        <c:v>200.80369999999999</c:v>
                      </c:pt>
                      <c:pt idx="9283">
                        <c:v>200.79949999999999</c:v>
                      </c:pt>
                      <c:pt idx="9284">
                        <c:v>200.79490000000001</c:v>
                      </c:pt>
                      <c:pt idx="9285">
                        <c:v>200.79040000000001</c:v>
                      </c:pt>
                      <c:pt idx="9286">
                        <c:v>200.78559999999999</c:v>
                      </c:pt>
                      <c:pt idx="9287">
                        <c:v>200.78219999999999</c:v>
                      </c:pt>
                      <c:pt idx="9288">
                        <c:v>200.7775</c:v>
                      </c:pt>
                      <c:pt idx="9289">
                        <c:v>200.77279999999999</c:v>
                      </c:pt>
                      <c:pt idx="9290">
                        <c:v>200.76929999999999</c:v>
                      </c:pt>
                      <c:pt idx="9291">
                        <c:v>200.76220000000001</c:v>
                      </c:pt>
                      <c:pt idx="9292">
                        <c:v>200.76009999999999</c:v>
                      </c:pt>
                      <c:pt idx="9293">
                        <c:v>200.75550000000001</c:v>
                      </c:pt>
                      <c:pt idx="9294">
                        <c:v>200.75020000000001</c:v>
                      </c:pt>
                      <c:pt idx="9295">
                        <c:v>200.74680000000001</c:v>
                      </c:pt>
                      <c:pt idx="9296">
                        <c:v>200.74279999999999</c:v>
                      </c:pt>
                      <c:pt idx="9297">
                        <c:v>200.73849999999999</c:v>
                      </c:pt>
                      <c:pt idx="9298">
                        <c:v>200.73390000000001</c:v>
                      </c:pt>
                      <c:pt idx="9299">
                        <c:v>200.72880000000001</c:v>
                      </c:pt>
                      <c:pt idx="9300">
                        <c:v>200.72409999999999</c:v>
                      </c:pt>
                      <c:pt idx="9301">
                        <c:v>200.71899999999999</c:v>
                      </c:pt>
                      <c:pt idx="9302">
                        <c:v>200.7141</c:v>
                      </c:pt>
                      <c:pt idx="9303">
                        <c:v>200.7106</c:v>
                      </c:pt>
                      <c:pt idx="9304">
                        <c:v>200.70490000000001</c:v>
                      </c:pt>
                      <c:pt idx="9305">
                        <c:v>200.70070000000001</c:v>
                      </c:pt>
                      <c:pt idx="9306">
                        <c:v>200.69550000000001</c:v>
                      </c:pt>
                      <c:pt idx="9307">
                        <c:v>200.69040000000001</c:v>
                      </c:pt>
                      <c:pt idx="9308">
                        <c:v>200.68770000000001</c:v>
                      </c:pt>
                      <c:pt idx="9309">
                        <c:v>200.68289999999999</c:v>
                      </c:pt>
                      <c:pt idx="9310">
                        <c:v>200.67740000000001</c:v>
                      </c:pt>
                      <c:pt idx="9311">
                        <c:v>200.67269999999999</c:v>
                      </c:pt>
                      <c:pt idx="9312">
                        <c:v>200.66909999999999</c:v>
                      </c:pt>
                      <c:pt idx="9313">
                        <c:v>200.66329999999999</c:v>
                      </c:pt>
                      <c:pt idx="9314">
                        <c:v>200.65690000000001</c:v>
                      </c:pt>
                      <c:pt idx="9315">
                        <c:v>200.65459999999999</c:v>
                      </c:pt>
                      <c:pt idx="9316">
                        <c:v>200.6498</c:v>
                      </c:pt>
                      <c:pt idx="9317">
                        <c:v>200.6456</c:v>
                      </c:pt>
                      <c:pt idx="9318">
                        <c:v>200.6396</c:v>
                      </c:pt>
                      <c:pt idx="9319">
                        <c:v>200.63659999999999</c:v>
                      </c:pt>
                      <c:pt idx="9320">
                        <c:v>200.63130000000001</c:v>
                      </c:pt>
                      <c:pt idx="9321">
                        <c:v>200.62860000000001</c:v>
                      </c:pt>
                      <c:pt idx="9322">
                        <c:v>200.62469999999999</c:v>
                      </c:pt>
                      <c:pt idx="9323">
                        <c:v>200.6182</c:v>
                      </c:pt>
                      <c:pt idx="9324">
                        <c:v>200.6131</c:v>
                      </c:pt>
                      <c:pt idx="9325">
                        <c:v>200.60919999999999</c:v>
                      </c:pt>
                      <c:pt idx="9326">
                        <c:v>200.6036</c:v>
                      </c:pt>
                      <c:pt idx="9327">
                        <c:v>200.6001</c:v>
                      </c:pt>
                      <c:pt idx="9328">
                        <c:v>200.59520000000001</c:v>
                      </c:pt>
                      <c:pt idx="9329">
                        <c:v>200.59110000000001</c:v>
                      </c:pt>
                      <c:pt idx="9330">
                        <c:v>200.5866</c:v>
                      </c:pt>
                      <c:pt idx="9331">
                        <c:v>200.58320000000001</c:v>
                      </c:pt>
                      <c:pt idx="9332">
                        <c:v>200.57730000000001</c:v>
                      </c:pt>
                      <c:pt idx="9333">
                        <c:v>200.5744</c:v>
                      </c:pt>
                      <c:pt idx="9334">
                        <c:v>200.5677</c:v>
                      </c:pt>
                      <c:pt idx="9335">
                        <c:v>200.5642</c:v>
                      </c:pt>
                      <c:pt idx="9336">
                        <c:v>200.56010000000001</c:v>
                      </c:pt>
                      <c:pt idx="9337">
                        <c:v>200.55619999999999</c:v>
                      </c:pt>
                      <c:pt idx="9338">
                        <c:v>200.55179999999999</c:v>
                      </c:pt>
                      <c:pt idx="9339">
                        <c:v>200.54669999999999</c:v>
                      </c:pt>
                      <c:pt idx="9340">
                        <c:v>200.5428</c:v>
                      </c:pt>
                      <c:pt idx="9341">
                        <c:v>200.53790000000001</c:v>
                      </c:pt>
                      <c:pt idx="9342">
                        <c:v>200.53290000000001</c:v>
                      </c:pt>
                      <c:pt idx="9343">
                        <c:v>200.52979999999999</c:v>
                      </c:pt>
                      <c:pt idx="9344">
                        <c:v>200.52430000000001</c:v>
                      </c:pt>
                      <c:pt idx="9345">
                        <c:v>200.51900000000001</c:v>
                      </c:pt>
                      <c:pt idx="9346">
                        <c:v>200.5138</c:v>
                      </c:pt>
                      <c:pt idx="9347">
                        <c:v>200.50989999999999</c:v>
                      </c:pt>
                      <c:pt idx="9348">
                        <c:v>200.50479999999999</c:v>
                      </c:pt>
                      <c:pt idx="9349">
                        <c:v>200.50049999999999</c:v>
                      </c:pt>
                      <c:pt idx="9350">
                        <c:v>200.49629999999999</c:v>
                      </c:pt>
                      <c:pt idx="9351">
                        <c:v>200.49170000000001</c:v>
                      </c:pt>
                      <c:pt idx="9352">
                        <c:v>200.48750000000001</c:v>
                      </c:pt>
                      <c:pt idx="9353">
                        <c:v>200.4821</c:v>
                      </c:pt>
                      <c:pt idx="9354">
                        <c:v>200.47829999999999</c:v>
                      </c:pt>
                      <c:pt idx="9355">
                        <c:v>200.47319999999999</c:v>
                      </c:pt>
                      <c:pt idx="9356">
                        <c:v>200.46789999999999</c:v>
                      </c:pt>
                      <c:pt idx="9357">
                        <c:v>200.4633</c:v>
                      </c:pt>
                      <c:pt idx="9358">
                        <c:v>200.459</c:v>
                      </c:pt>
                      <c:pt idx="9359">
                        <c:v>200.45310000000001</c:v>
                      </c:pt>
                      <c:pt idx="9360">
                        <c:v>200.4478</c:v>
                      </c:pt>
                      <c:pt idx="9361">
                        <c:v>200.44470000000001</c:v>
                      </c:pt>
                      <c:pt idx="9362">
                        <c:v>200.44030000000001</c:v>
                      </c:pt>
                      <c:pt idx="9363">
                        <c:v>200.43559999999999</c:v>
                      </c:pt>
                      <c:pt idx="9364">
                        <c:v>200.43289999999999</c:v>
                      </c:pt>
                      <c:pt idx="9365">
                        <c:v>200.428</c:v>
                      </c:pt>
                      <c:pt idx="9366">
                        <c:v>200.42310000000001</c:v>
                      </c:pt>
                      <c:pt idx="9367">
                        <c:v>200.41919999999999</c:v>
                      </c:pt>
                      <c:pt idx="9368">
                        <c:v>200.41380000000001</c:v>
                      </c:pt>
                      <c:pt idx="9369">
                        <c:v>200.40819999999999</c:v>
                      </c:pt>
                      <c:pt idx="9370">
                        <c:v>200.40350000000001</c:v>
                      </c:pt>
                      <c:pt idx="9371">
                        <c:v>200.3991</c:v>
                      </c:pt>
                      <c:pt idx="9372">
                        <c:v>200.3956</c:v>
                      </c:pt>
                      <c:pt idx="9373">
                        <c:v>200.39150000000001</c:v>
                      </c:pt>
                      <c:pt idx="9374">
                        <c:v>200.38900000000001</c:v>
                      </c:pt>
                      <c:pt idx="9375">
                        <c:v>200.3818</c:v>
                      </c:pt>
                      <c:pt idx="9376">
                        <c:v>200.3758</c:v>
                      </c:pt>
                      <c:pt idx="9377">
                        <c:v>200.37180000000001</c:v>
                      </c:pt>
                      <c:pt idx="9378">
                        <c:v>200.3682</c:v>
                      </c:pt>
                      <c:pt idx="9379">
                        <c:v>200.36490000000001</c:v>
                      </c:pt>
                      <c:pt idx="9380">
                        <c:v>200.35939999999999</c:v>
                      </c:pt>
                      <c:pt idx="9381">
                        <c:v>200.35509999999999</c:v>
                      </c:pt>
                      <c:pt idx="9382">
                        <c:v>200.34989999999999</c:v>
                      </c:pt>
                      <c:pt idx="9383">
                        <c:v>200.345</c:v>
                      </c:pt>
                      <c:pt idx="9384">
                        <c:v>200.3424</c:v>
                      </c:pt>
                      <c:pt idx="9385">
                        <c:v>200.33869999999999</c:v>
                      </c:pt>
                      <c:pt idx="9386">
                        <c:v>200.33420000000001</c:v>
                      </c:pt>
                      <c:pt idx="9387">
                        <c:v>200.3279</c:v>
                      </c:pt>
                      <c:pt idx="9388">
                        <c:v>200.32480000000001</c:v>
                      </c:pt>
                      <c:pt idx="9389">
                        <c:v>200.31870000000001</c:v>
                      </c:pt>
                      <c:pt idx="9390">
                        <c:v>200.31450000000001</c:v>
                      </c:pt>
                      <c:pt idx="9391">
                        <c:v>200.30799999999999</c:v>
                      </c:pt>
                      <c:pt idx="9392">
                        <c:v>200.3038</c:v>
                      </c:pt>
                      <c:pt idx="9393">
                        <c:v>200.3005</c:v>
                      </c:pt>
                      <c:pt idx="9394">
                        <c:v>200.2962</c:v>
                      </c:pt>
                      <c:pt idx="9395">
                        <c:v>200.2919</c:v>
                      </c:pt>
                      <c:pt idx="9396">
                        <c:v>200.28800000000001</c:v>
                      </c:pt>
                      <c:pt idx="9397">
                        <c:v>200.28210000000001</c:v>
                      </c:pt>
                      <c:pt idx="9398">
                        <c:v>200.2774</c:v>
                      </c:pt>
                      <c:pt idx="9399">
                        <c:v>200.27510000000001</c:v>
                      </c:pt>
                      <c:pt idx="9400">
                        <c:v>200.26840000000001</c:v>
                      </c:pt>
                      <c:pt idx="9401">
                        <c:v>200.26390000000001</c:v>
                      </c:pt>
                      <c:pt idx="9402">
                        <c:v>200.2586</c:v>
                      </c:pt>
                      <c:pt idx="9403">
                        <c:v>200.25540000000001</c:v>
                      </c:pt>
                      <c:pt idx="9404">
                        <c:v>200.24979999999999</c:v>
                      </c:pt>
                      <c:pt idx="9405">
                        <c:v>200.24469999999999</c:v>
                      </c:pt>
                      <c:pt idx="9406">
                        <c:v>200.24109999999999</c:v>
                      </c:pt>
                      <c:pt idx="9407">
                        <c:v>200.23660000000001</c:v>
                      </c:pt>
                      <c:pt idx="9408">
                        <c:v>200.23240000000001</c:v>
                      </c:pt>
                      <c:pt idx="9409">
                        <c:v>200.22739999999999</c:v>
                      </c:pt>
                      <c:pt idx="9410">
                        <c:v>200.22319999999999</c:v>
                      </c:pt>
                      <c:pt idx="9411">
                        <c:v>200.2175</c:v>
                      </c:pt>
                      <c:pt idx="9412">
                        <c:v>200.2114</c:v>
                      </c:pt>
                      <c:pt idx="9413">
                        <c:v>200.2079</c:v>
                      </c:pt>
                      <c:pt idx="9414">
                        <c:v>200.20349999999999</c:v>
                      </c:pt>
                      <c:pt idx="9415">
                        <c:v>200.19970000000001</c:v>
                      </c:pt>
                      <c:pt idx="9416">
                        <c:v>200.1953</c:v>
                      </c:pt>
                      <c:pt idx="9417">
                        <c:v>200.191</c:v>
                      </c:pt>
                      <c:pt idx="9418">
                        <c:v>200.1859</c:v>
                      </c:pt>
                      <c:pt idx="9419">
                        <c:v>200.18129999999999</c:v>
                      </c:pt>
                      <c:pt idx="9420">
                        <c:v>200.17769999999999</c:v>
                      </c:pt>
                      <c:pt idx="9421">
                        <c:v>200.173</c:v>
                      </c:pt>
                      <c:pt idx="9422">
                        <c:v>200.1678</c:v>
                      </c:pt>
                      <c:pt idx="9423">
                        <c:v>200.1645</c:v>
                      </c:pt>
                      <c:pt idx="9424">
                        <c:v>200.15790000000001</c:v>
                      </c:pt>
                      <c:pt idx="9425">
                        <c:v>200.1532</c:v>
                      </c:pt>
                      <c:pt idx="9426">
                        <c:v>200.14869999999999</c:v>
                      </c:pt>
                      <c:pt idx="9427">
                        <c:v>200.14439999999999</c:v>
                      </c:pt>
                      <c:pt idx="9428">
                        <c:v>200.14160000000001</c:v>
                      </c:pt>
                      <c:pt idx="9429">
                        <c:v>200.1353</c:v>
                      </c:pt>
                      <c:pt idx="9430">
                        <c:v>200.1311</c:v>
                      </c:pt>
                      <c:pt idx="9431">
                        <c:v>200.12639999999999</c:v>
                      </c:pt>
                      <c:pt idx="9432">
                        <c:v>200.12260000000001</c:v>
                      </c:pt>
                      <c:pt idx="9433">
                        <c:v>200.11680000000001</c:v>
                      </c:pt>
                      <c:pt idx="9434">
                        <c:v>200.11179999999999</c:v>
                      </c:pt>
                      <c:pt idx="9435">
                        <c:v>200.1088</c:v>
                      </c:pt>
                      <c:pt idx="9436">
                        <c:v>200.1044</c:v>
                      </c:pt>
                      <c:pt idx="9437">
                        <c:v>200.0977</c:v>
                      </c:pt>
                      <c:pt idx="9438">
                        <c:v>200.09479999999999</c:v>
                      </c:pt>
                      <c:pt idx="9439">
                        <c:v>200.08930000000001</c:v>
                      </c:pt>
                      <c:pt idx="9440">
                        <c:v>200.08500000000001</c:v>
                      </c:pt>
                      <c:pt idx="9441">
                        <c:v>200.0805</c:v>
                      </c:pt>
                      <c:pt idx="9442">
                        <c:v>200.0761</c:v>
                      </c:pt>
                      <c:pt idx="9443">
                        <c:v>200.07249999999999</c:v>
                      </c:pt>
                      <c:pt idx="9444">
                        <c:v>200.0658</c:v>
                      </c:pt>
                      <c:pt idx="9445">
                        <c:v>200.06290000000001</c:v>
                      </c:pt>
                      <c:pt idx="9446">
                        <c:v>200.05850000000001</c:v>
                      </c:pt>
                      <c:pt idx="9447">
                        <c:v>200.05410000000001</c:v>
                      </c:pt>
                      <c:pt idx="9448">
                        <c:v>200.0487</c:v>
                      </c:pt>
                      <c:pt idx="9449">
                        <c:v>200.04560000000001</c:v>
                      </c:pt>
                      <c:pt idx="9450">
                        <c:v>200.0403</c:v>
                      </c:pt>
                      <c:pt idx="9451">
                        <c:v>200.03659999999999</c:v>
                      </c:pt>
                      <c:pt idx="9452">
                        <c:v>200.03190000000001</c:v>
                      </c:pt>
                      <c:pt idx="9453">
                        <c:v>200.0283</c:v>
                      </c:pt>
                      <c:pt idx="9454">
                        <c:v>200.02359999999999</c:v>
                      </c:pt>
                      <c:pt idx="9455">
                        <c:v>200.01820000000001</c:v>
                      </c:pt>
                      <c:pt idx="9456">
                        <c:v>200.0145</c:v>
                      </c:pt>
                      <c:pt idx="9457">
                        <c:v>200.0076</c:v>
                      </c:pt>
                      <c:pt idx="9458">
                        <c:v>200.00290000000001</c:v>
                      </c:pt>
                      <c:pt idx="9459">
                        <c:v>199.9975</c:v>
                      </c:pt>
                      <c:pt idx="9460">
                        <c:v>199.994</c:v>
                      </c:pt>
                      <c:pt idx="9461">
                        <c:v>199.99010000000001</c:v>
                      </c:pt>
                      <c:pt idx="9462">
                        <c:v>199.9855</c:v>
                      </c:pt>
                      <c:pt idx="9463">
                        <c:v>199.97829999999999</c:v>
                      </c:pt>
                      <c:pt idx="9464">
                        <c:v>199.9743</c:v>
                      </c:pt>
                      <c:pt idx="9465">
                        <c:v>199.9717</c:v>
                      </c:pt>
                      <c:pt idx="9466">
                        <c:v>199.96639999999999</c:v>
                      </c:pt>
                      <c:pt idx="9467">
                        <c:v>199.9622</c:v>
                      </c:pt>
                      <c:pt idx="9468">
                        <c:v>199.95670000000001</c:v>
                      </c:pt>
                      <c:pt idx="9469">
                        <c:v>199.95249999999999</c:v>
                      </c:pt>
                      <c:pt idx="9470">
                        <c:v>199.9477</c:v>
                      </c:pt>
                      <c:pt idx="9471">
                        <c:v>199.94300000000001</c:v>
                      </c:pt>
                      <c:pt idx="9472">
                        <c:v>199.93989999999999</c:v>
                      </c:pt>
                      <c:pt idx="9473">
                        <c:v>199.93520000000001</c:v>
                      </c:pt>
                      <c:pt idx="9474">
                        <c:v>199.9315</c:v>
                      </c:pt>
                      <c:pt idx="9475">
                        <c:v>199.9256</c:v>
                      </c:pt>
                      <c:pt idx="9476">
                        <c:v>199.9213</c:v>
                      </c:pt>
                      <c:pt idx="9477">
                        <c:v>199.91669999999999</c:v>
                      </c:pt>
                      <c:pt idx="9478">
                        <c:v>199.91370000000001</c:v>
                      </c:pt>
                      <c:pt idx="9479">
                        <c:v>199.9083</c:v>
                      </c:pt>
                      <c:pt idx="9480">
                        <c:v>201.19720000000001</c:v>
                      </c:pt>
                      <c:pt idx="9481">
                        <c:v>201.19319999999999</c:v>
                      </c:pt>
                      <c:pt idx="9482">
                        <c:v>201.19</c:v>
                      </c:pt>
                      <c:pt idx="9483">
                        <c:v>201.18360000000001</c:v>
                      </c:pt>
                      <c:pt idx="9484">
                        <c:v>201.1798</c:v>
                      </c:pt>
                      <c:pt idx="9485">
                        <c:v>201.17490000000001</c:v>
                      </c:pt>
                      <c:pt idx="9486">
                        <c:v>201.17019999999999</c:v>
                      </c:pt>
                      <c:pt idx="9487">
                        <c:v>201.1644</c:v>
                      </c:pt>
                      <c:pt idx="9488">
                        <c:v>201.16159999999999</c:v>
                      </c:pt>
                      <c:pt idx="9489">
                        <c:v>201.1559</c:v>
                      </c:pt>
                      <c:pt idx="9490">
                        <c:v>201.15020000000001</c:v>
                      </c:pt>
                      <c:pt idx="9491">
                        <c:v>201.14660000000001</c:v>
                      </c:pt>
                      <c:pt idx="9492">
                        <c:v>201.1403</c:v>
                      </c:pt>
                      <c:pt idx="9493">
                        <c:v>201.13470000000001</c:v>
                      </c:pt>
                      <c:pt idx="9494">
                        <c:v>201.13140000000001</c:v>
                      </c:pt>
                      <c:pt idx="9495">
                        <c:v>201.12629999999999</c:v>
                      </c:pt>
                      <c:pt idx="9496">
                        <c:v>201.12180000000001</c:v>
                      </c:pt>
                      <c:pt idx="9497">
                        <c:v>201.11779999999999</c:v>
                      </c:pt>
                      <c:pt idx="9498">
                        <c:v>201.11259999999999</c:v>
                      </c:pt>
                      <c:pt idx="9499">
                        <c:v>201.1079</c:v>
                      </c:pt>
                      <c:pt idx="9500">
                        <c:v>201.10390000000001</c:v>
                      </c:pt>
                      <c:pt idx="9501">
                        <c:v>201.0992</c:v>
                      </c:pt>
                      <c:pt idx="9502">
                        <c:v>201.09479999999999</c:v>
                      </c:pt>
                      <c:pt idx="9503">
                        <c:v>201.089</c:v>
                      </c:pt>
                      <c:pt idx="9504">
                        <c:v>201.0857</c:v>
                      </c:pt>
                      <c:pt idx="9505">
                        <c:v>201.07929999999999</c:v>
                      </c:pt>
                      <c:pt idx="9506">
                        <c:v>201.0736</c:v>
                      </c:pt>
                      <c:pt idx="9507">
                        <c:v>201.06829999999999</c:v>
                      </c:pt>
                      <c:pt idx="9508">
                        <c:v>201.06489999999999</c:v>
                      </c:pt>
                      <c:pt idx="9509">
                        <c:v>201.06020000000001</c:v>
                      </c:pt>
                      <c:pt idx="9510">
                        <c:v>201.0556</c:v>
                      </c:pt>
                      <c:pt idx="9511">
                        <c:v>201.0513</c:v>
                      </c:pt>
                      <c:pt idx="9512">
                        <c:v>201.0471</c:v>
                      </c:pt>
                      <c:pt idx="9513">
                        <c:v>201.04249999999999</c:v>
                      </c:pt>
                      <c:pt idx="9514">
                        <c:v>201.03809999999999</c:v>
                      </c:pt>
                      <c:pt idx="9515">
                        <c:v>201.03450000000001</c:v>
                      </c:pt>
                      <c:pt idx="9516">
                        <c:v>201.0283</c:v>
                      </c:pt>
                      <c:pt idx="9517">
                        <c:v>201.02430000000001</c:v>
                      </c:pt>
                      <c:pt idx="9518">
                        <c:v>201.01929999999999</c:v>
                      </c:pt>
                      <c:pt idx="9519">
                        <c:v>201.01419999999999</c:v>
                      </c:pt>
                      <c:pt idx="9520">
                        <c:v>201.01070000000001</c:v>
                      </c:pt>
                      <c:pt idx="9521">
                        <c:v>201.0077</c:v>
                      </c:pt>
                      <c:pt idx="9522">
                        <c:v>201.00139999999999</c:v>
                      </c:pt>
                      <c:pt idx="9523">
                        <c:v>200.9974</c:v>
                      </c:pt>
                      <c:pt idx="9524">
                        <c:v>200.99170000000001</c:v>
                      </c:pt>
                      <c:pt idx="9525">
                        <c:v>200.98740000000001</c:v>
                      </c:pt>
                      <c:pt idx="9526">
                        <c:v>200.9838</c:v>
                      </c:pt>
                      <c:pt idx="9527">
                        <c:v>200.97909999999999</c:v>
                      </c:pt>
                      <c:pt idx="9528">
                        <c:v>200.97559999999999</c:v>
                      </c:pt>
                      <c:pt idx="9529">
                        <c:v>200.9699</c:v>
                      </c:pt>
                      <c:pt idx="9530">
                        <c:v>200.96369999999999</c:v>
                      </c:pt>
                      <c:pt idx="9531">
                        <c:v>200.9589</c:v>
                      </c:pt>
                      <c:pt idx="9532">
                        <c:v>200.9554</c:v>
                      </c:pt>
                      <c:pt idx="9533">
                        <c:v>200.95089999999999</c:v>
                      </c:pt>
                      <c:pt idx="9534">
                        <c:v>200.94640000000001</c:v>
                      </c:pt>
                      <c:pt idx="9535">
                        <c:v>200.94120000000001</c:v>
                      </c:pt>
                      <c:pt idx="9536">
                        <c:v>200.9357</c:v>
                      </c:pt>
                      <c:pt idx="9537">
                        <c:v>200.93039999999999</c:v>
                      </c:pt>
                      <c:pt idx="9538">
                        <c:v>200.92679999999999</c:v>
                      </c:pt>
                      <c:pt idx="9539">
                        <c:v>200.92160000000001</c:v>
                      </c:pt>
                      <c:pt idx="9540">
                        <c:v>200.91759999999999</c:v>
                      </c:pt>
                      <c:pt idx="9541">
                        <c:v>200.91329999999999</c:v>
                      </c:pt>
                      <c:pt idx="9542">
                        <c:v>200.90780000000001</c:v>
                      </c:pt>
                      <c:pt idx="9543">
                        <c:v>200.90299999999999</c:v>
                      </c:pt>
                      <c:pt idx="9544">
                        <c:v>200.8989</c:v>
                      </c:pt>
                      <c:pt idx="9545">
                        <c:v>200.89490000000001</c:v>
                      </c:pt>
                      <c:pt idx="9546">
                        <c:v>200.8905</c:v>
                      </c:pt>
                      <c:pt idx="9547">
                        <c:v>200.886</c:v>
                      </c:pt>
                      <c:pt idx="9548">
                        <c:v>200.8801</c:v>
                      </c:pt>
                      <c:pt idx="9549">
                        <c:v>200.875</c:v>
                      </c:pt>
                      <c:pt idx="9550">
                        <c:v>200.8708</c:v>
                      </c:pt>
                      <c:pt idx="9551">
                        <c:v>200.86689999999999</c:v>
                      </c:pt>
                      <c:pt idx="9552">
                        <c:v>200.8614</c:v>
                      </c:pt>
                      <c:pt idx="9553">
                        <c:v>200.85769999999999</c:v>
                      </c:pt>
                      <c:pt idx="9554">
                        <c:v>200.8537</c:v>
                      </c:pt>
                      <c:pt idx="9555">
                        <c:v>200.84809999999999</c:v>
                      </c:pt>
                      <c:pt idx="9556">
                        <c:v>200.84399999999999</c:v>
                      </c:pt>
                      <c:pt idx="9557">
                        <c:v>200.8382</c:v>
                      </c:pt>
                      <c:pt idx="9558">
                        <c:v>200.83439999999999</c:v>
                      </c:pt>
                      <c:pt idx="9559">
                        <c:v>200.8296</c:v>
                      </c:pt>
                      <c:pt idx="9560">
                        <c:v>200.8246</c:v>
                      </c:pt>
                      <c:pt idx="9561">
                        <c:v>200.82169999999999</c:v>
                      </c:pt>
                      <c:pt idx="9562">
                        <c:v>200.81460000000001</c:v>
                      </c:pt>
                      <c:pt idx="9563">
                        <c:v>200.81190000000001</c:v>
                      </c:pt>
                      <c:pt idx="9564">
                        <c:v>200.8048</c:v>
                      </c:pt>
                      <c:pt idx="9565">
                        <c:v>200.80170000000001</c:v>
                      </c:pt>
                      <c:pt idx="9566">
                        <c:v>200.79660000000001</c:v>
                      </c:pt>
                      <c:pt idx="9567">
                        <c:v>200.7929</c:v>
                      </c:pt>
                      <c:pt idx="9568">
                        <c:v>200.78899999999999</c:v>
                      </c:pt>
                      <c:pt idx="9569">
                        <c:v>200.7826</c:v>
                      </c:pt>
                      <c:pt idx="9570">
                        <c:v>200.7774</c:v>
                      </c:pt>
                      <c:pt idx="9571">
                        <c:v>200.77350000000001</c:v>
                      </c:pt>
                      <c:pt idx="9572">
                        <c:v>200.7706</c:v>
                      </c:pt>
                      <c:pt idx="9573">
                        <c:v>200.76419999999999</c:v>
                      </c:pt>
                      <c:pt idx="9574">
                        <c:v>200.76060000000001</c:v>
                      </c:pt>
                      <c:pt idx="9575">
                        <c:v>200.7551</c:v>
                      </c:pt>
                      <c:pt idx="9576">
                        <c:v>200.7509</c:v>
                      </c:pt>
                      <c:pt idx="9577">
                        <c:v>200.74680000000001</c:v>
                      </c:pt>
                      <c:pt idx="9578">
                        <c:v>200.74109999999999</c:v>
                      </c:pt>
                      <c:pt idx="9579">
                        <c:v>200.73740000000001</c:v>
                      </c:pt>
                      <c:pt idx="9580">
                        <c:v>200.73240000000001</c:v>
                      </c:pt>
                      <c:pt idx="9581">
                        <c:v>200.7268</c:v>
                      </c:pt>
                      <c:pt idx="9582">
                        <c:v>200.72280000000001</c:v>
                      </c:pt>
                      <c:pt idx="9583">
                        <c:v>200.7176</c:v>
                      </c:pt>
                      <c:pt idx="9584">
                        <c:v>200.71449999999999</c:v>
                      </c:pt>
                      <c:pt idx="9585">
                        <c:v>200.70779999999999</c:v>
                      </c:pt>
                      <c:pt idx="9586">
                        <c:v>200.70330000000001</c:v>
                      </c:pt>
                      <c:pt idx="9587">
                        <c:v>200.6996</c:v>
                      </c:pt>
                      <c:pt idx="9588">
                        <c:v>200.69380000000001</c:v>
                      </c:pt>
                      <c:pt idx="9589">
                        <c:v>200.68889999999999</c:v>
                      </c:pt>
                      <c:pt idx="9590">
                        <c:v>200.6859</c:v>
                      </c:pt>
                      <c:pt idx="9591">
                        <c:v>200.6815</c:v>
                      </c:pt>
                      <c:pt idx="9592">
                        <c:v>200.6755</c:v>
                      </c:pt>
                      <c:pt idx="9593">
                        <c:v>200.67099999999999</c:v>
                      </c:pt>
                      <c:pt idx="9594">
                        <c:v>200.66659999999999</c:v>
                      </c:pt>
                      <c:pt idx="9595">
                        <c:v>200.66210000000001</c:v>
                      </c:pt>
                      <c:pt idx="9596">
                        <c:v>200.6592</c:v>
                      </c:pt>
                      <c:pt idx="9597">
                        <c:v>200.6549</c:v>
                      </c:pt>
                      <c:pt idx="9598">
                        <c:v>200.64879999999999</c:v>
                      </c:pt>
                      <c:pt idx="9599">
                        <c:v>200.64490000000001</c:v>
                      </c:pt>
                      <c:pt idx="9600">
                        <c:v>200.64080000000001</c:v>
                      </c:pt>
                      <c:pt idx="9601">
                        <c:v>200.63550000000001</c:v>
                      </c:pt>
                      <c:pt idx="9602">
                        <c:v>200.63</c:v>
                      </c:pt>
                      <c:pt idx="9603">
                        <c:v>200.6251</c:v>
                      </c:pt>
                      <c:pt idx="9604">
                        <c:v>200.62090000000001</c:v>
                      </c:pt>
                      <c:pt idx="9605">
                        <c:v>200.6164</c:v>
                      </c:pt>
                      <c:pt idx="9606">
                        <c:v>200.61269999999999</c:v>
                      </c:pt>
                      <c:pt idx="9607">
                        <c:v>200.6088</c:v>
                      </c:pt>
                      <c:pt idx="9608">
                        <c:v>200.6036</c:v>
                      </c:pt>
                      <c:pt idx="9609">
                        <c:v>200.59780000000001</c:v>
                      </c:pt>
                      <c:pt idx="9610">
                        <c:v>200.59399999999999</c:v>
                      </c:pt>
                      <c:pt idx="9611">
                        <c:v>200.5891</c:v>
                      </c:pt>
                      <c:pt idx="9612">
                        <c:v>200.58449999999999</c:v>
                      </c:pt>
                      <c:pt idx="9613">
                        <c:v>200.5795</c:v>
                      </c:pt>
                      <c:pt idx="9614">
                        <c:v>200.57579999999999</c:v>
                      </c:pt>
                      <c:pt idx="9615">
                        <c:v>200.57159999999999</c:v>
                      </c:pt>
                      <c:pt idx="9616">
                        <c:v>200.56540000000001</c:v>
                      </c:pt>
                      <c:pt idx="9617">
                        <c:v>200.56129999999999</c:v>
                      </c:pt>
                      <c:pt idx="9618">
                        <c:v>200.55600000000001</c:v>
                      </c:pt>
                      <c:pt idx="9619">
                        <c:v>200.55160000000001</c:v>
                      </c:pt>
                      <c:pt idx="9620">
                        <c:v>200.54740000000001</c:v>
                      </c:pt>
                      <c:pt idx="9621">
                        <c:v>200.54159999999999</c:v>
                      </c:pt>
                      <c:pt idx="9622">
                        <c:v>200.53720000000001</c:v>
                      </c:pt>
                      <c:pt idx="9623">
                        <c:v>200.53399999999999</c:v>
                      </c:pt>
                      <c:pt idx="9624">
                        <c:v>200.52860000000001</c:v>
                      </c:pt>
                      <c:pt idx="9625">
                        <c:v>200.52549999999999</c:v>
                      </c:pt>
                      <c:pt idx="9626">
                        <c:v>200.52160000000001</c:v>
                      </c:pt>
                      <c:pt idx="9627">
                        <c:v>200.51589999999999</c:v>
                      </c:pt>
                      <c:pt idx="9628">
                        <c:v>200.51169999999999</c:v>
                      </c:pt>
                      <c:pt idx="9629">
                        <c:v>200.50559999999999</c:v>
                      </c:pt>
                      <c:pt idx="9630">
                        <c:v>200.5016</c:v>
                      </c:pt>
                      <c:pt idx="9631">
                        <c:v>200.49600000000001</c:v>
                      </c:pt>
                      <c:pt idx="9632">
                        <c:v>200.49180000000001</c:v>
                      </c:pt>
                      <c:pt idx="9633">
                        <c:v>200.48779999999999</c:v>
                      </c:pt>
                      <c:pt idx="9634">
                        <c:v>200.48310000000001</c:v>
                      </c:pt>
                      <c:pt idx="9635">
                        <c:v>200.4787</c:v>
                      </c:pt>
                      <c:pt idx="9636">
                        <c:v>200.4726</c:v>
                      </c:pt>
                      <c:pt idx="9637">
                        <c:v>200.46870000000001</c:v>
                      </c:pt>
                      <c:pt idx="9638">
                        <c:v>200.465</c:v>
                      </c:pt>
                      <c:pt idx="9639">
                        <c:v>200.46109999999999</c:v>
                      </c:pt>
                      <c:pt idx="9640">
                        <c:v>200.45670000000001</c:v>
                      </c:pt>
                      <c:pt idx="9641">
                        <c:v>200.45189999999999</c:v>
                      </c:pt>
                      <c:pt idx="9642">
                        <c:v>200.44739999999999</c:v>
                      </c:pt>
                      <c:pt idx="9643">
                        <c:v>200.4419</c:v>
                      </c:pt>
                      <c:pt idx="9644">
                        <c:v>200.4375</c:v>
                      </c:pt>
                      <c:pt idx="9645">
                        <c:v>200.4331</c:v>
                      </c:pt>
                      <c:pt idx="9646">
                        <c:v>200.42779999999999</c:v>
                      </c:pt>
                      <c:pt idx="9647">
                        <c:v>200.42250000000001</c:v>
                      </c:pt>
                      <c:pt idx="9648">
                        <c:v>200.42009999999999</c:v>
                      </c:pt>
                      <c:pt idx="9649">
                        <c:v>200.4145</c:v>
                      </c:pt>
                      <c:pt idx="9650">
                        <c:v>200.4091</c:v>
                      </c:pt>
                      <c:pt idx="9651">
                        <c:v>200.40530000000001</c:v>
                      </c:pt>
                      <c:pt idx="9652">
                        <c:v>200.40180000000001</c:v>
                      </c:pt>
                      <c:pt idx="9653">
                        <c:v>200.3954</c:v>
                      </c:pt>
                      <c:pt idx="9654">
                        <c:v>200.3903</c:v>
                      </c:pt>
                      <c:pt idx="9655">
                        <c:v>200.38630000000001</c:v>
                      </c:pt>
                      <c:pt idx="9656">
                        <c:v>200.38130000000001</c:v>
                      </c:pt>
                      <c:pt idx="9657">
                        <c:v>200.37710000000001</c:v>
                      </c:pt>
                      <c:pt idx="9658">
                        <c:v>200.3724</c:v>
                      </c:pt>
                      <c:pt idx="9659">
                        <c:v>200.36920000000001</c:v>
                      </c:pt>
                      <c:pt idx="9660">
                        <c:v>200.36449999999999</c:v>
                      </c:pt>
                      <c:pt idx="9661">
                        <c:v>200.36</c:v>
                      </c:pt>
                      <c:pt idx="9662">
                        <c:v>200.3537</c:v>
                      </c:pt>
                      <c:pt idx="9663">
                        <c:v>200.3501</c:v>
                      </c:pt>
                      <c:pt idx="9664">
                        <c:v>200.345</c:v>
                      </c:pt>
                      <c:pt idx="9665">
                        <c:v>200.3398</c:v>
                      </c:pt>
                      <c:pt idx="9666">
                        <c:v>200.3355</c:v>
                      </c:pt>
                      <c:pt idx="9667">
                        <c:v>200.33080000000001</c:v>
                      </c:pt>
                      <c:pt idx="9668">
                        <c:v>200.32589999999999</c:v>
                      </c:pt>
                      <c:pt idx="9669">
                        <c:v>200.3218</c:v>
                      </c:pt>
                      <c:pt idx="9670">
                        <c:v>200.31700000000001</c:v>
                      </c:pt>
                      <c:pt idx="9671">
                        <c:v>200.31280000000001</c:v>
                      </c:pt>
                      <c:pt idx="9672">
                        <c:v>200.30930000000001</c:v>
                      </c:pt>
                      <c:pt idx="9673">
                        <c:v>200.3048</c:v>
                      </c:pt>
                      <c:pt idx="9674">
                        <c:v>200.29849999999999</c:v>
                      </c:pt>
                      <c:pt idx="9675">
                        <c:v>200.29599999999999</c:v>
                      </c:pt>
                      <c:pt idx="9676">
                        <c:v>200.29050000000001</c:v>
                      </c:pt>
                      <c:pt idx="9677">
                        <c:v>200.28659999999999</c:v>
                      </c:pt>
                      <c:pt idx="9678">
                        <c:v>200.28149999999999</c:v>
                      </c:pt>
                      <c:pt idx="9679">
                        <c:v>200.27699999999999</c:v>
                      </c:pt>
                      <c:pt idx="9680">
                        <c:v>200.27029999999999</c:v>
                      </c:pt>
                      <c:pt idx="9681">
                        <c:v>200.2672</c:v>
                      </c:pt>
                      <c:pt idx="9682">
                        <c:v>200.2612</c:v>
                      </c:pt>
                      <c:pt idx="9683">
                        <c:v>200.25729999999999</c:v>
                      </c:pt>
                      <c:pt idx="9684">
                        <c:v>200.25280000000001</c:v>
                      </c:pt>
                      <c:pt idx="9685">
                        <c:v>200.24850000000001</c:v>
                      </c:pt>
                      <c:pt idx="9686">
                        <c:v>200.24350000000001</c:v>
                      </c:pt>
                      <c:pt idx="9687">
                        <c:v>200.2379</c:v>
                      </c:pt>
                      <c:pt idx="9688">
                        <c:v>200.23490000000001</c:v>
                      </c:pt>
                      <c:pt idx="9689">
                        <c:v>200.2287</c:v>
                      </c:pt>
                      <c:pt idx="9690">
                        <c:v>200.22479999999999</c:v>
                      </c:pt>
                      <c:pt idx="9691">
                        <c:v>200.22130000000001</c:v>
                      </c:pt>
                      <c:pt idx="9692">
                        <c:v>200.2167</c:v>
                      </c:pt>
                      <c:pt idx="9693">
                        <c:v>200.2124</c:v>
                      </c:pt>
                      <c:pt idx="9694">
                        <c:v>200.20779999999999</c:v>
                      </c:pt>
                      <c:pt idx="9695">
                        <c:v>200.20320000000001</c:v>
                      </c:pt>
                      <c:pt idx="9696">
                        <c:v>200.19880000000001</c:v>
                      </c:pt>
                      <c:pt idx="9697">
                        <c:v>200.1927</c:v>
                      </c:pt>
                      <c:pt idx="9698">
                        <c:v>200.1884</c:v>
                      </c:pt>
                      <c:pt idx="9699">
                        <c:v>200.18610000000001</c:v>
                      </c:pt>
                      <c:pt idx="9700">
                        <c:v>200.17939999999999</c:v>
                      </c:pt>
                      <c:pt idx="9701">
                        <c:v>200.17509999999999</c:v>
                      </c:pt>
                      <c:pt idx="9702">
                        <c:v>200.17</c:v>
                      </c:pt>
                      <c:pt idx="9703">
                        <c:v>200.16730000000001</c:v>
                      </c:pt>
                      <c:pt idx="9704">
                        <c:v>200.16220000000001</c:v>
                      </c:pt>
                      <c:pt idx="9705">
                        <c:v>200.15690000000001</c:v>
                      </c:pt>
                      <c:pt idx="9706">
                        <c:v>200.15110000000001</c:v>
                      </c:pt>
                      <c:pt idx="9707">
                        <c:v>200.14789999999999</c:v>
                      </c:pt>
                      <c:pt idx="9708">
                        <c:v>200.14420000000001</c:v>
                      </c:pt>
                      <c:pt idx="9709">
                        <c:v>200.13810000000001</c:v>
                      </c:pt>
                      <c:pt idx="9710">
                        <c:v>200.13229999999999</c:v>
                      </c:pt>
                      <c:pt idx="9711">
                        <c:v>200.12889999999999</c:v>
                      </c:pt>
                      <c:pt idx="9712">
                        <c:v>200.12440000000001</c:v>
                      </c:pt>
                      <c:pt idx="9713">
                        <c:v>200.1207</c:v>
                      </c:pt>
                      <c:pt idx="9714">
                        <c:v>200.11609999999999</c:v>
                      </c:pt>
                      <c:pt idx="9715">
                        <c:v>200.11179999999999</c:v>
                      </c:pt>
                      <c:pt idx="9716">
                        <c:v>200.10579999999999</c:v>
                      </c:pt>
                      <c:pt idx="9717">
                        <c:v>200.101</c:v>
                      </c:pt>
                      <c:pt idx="9718">
                        <c:v>200.09790000000001</c:v>
                      </c:pt>
                      <c:pt idx="9719">
                        <c:v>200.0917</c:v>
                      </c:pt>
                      <c:pt idx="9720">
                        <c:v>200.0873</c:v>
                      </c:pt>
                      <c:pt idx="9721">
                        <c:v>200.08340000000001</c:v>
                      </c:pt>
                      <c:pt idx="9722">
                        <c:v>200.07749999999999</c:v>
                      </c:pt>
                      <c:pt idx="9723">
                        <c:v>200.07429999999999</c:v>
                      </c:pt>
                      <c:pt idx="9724">
                        <c:v>200.0702</c:v>
                      </c:pt>
                      <c:pt idx="9725">
                        <c:v>200.06440000000001</c:v>
                      </c:pt>
                      <c:pt idx="9726">
                        <c:v>200.05889999999999</c:v>
                      </c:pt>
                      <c:pt idx="9727">
                        <c:v>200.0557</c:v>
                      </c:pt>
                      <c:pt idx="9728">
                        <c:v>200.0515</c:v>
                      </c:pt>
                      <c:pt idx="9729">
                        <c:v>200.04660000000001</c:v>
                      </c:pt>
                      <c:pt idx="9730">
                        <c:v>200.041</c:v>
                      </c:pt>
                      <c:pt idx="9731">
                        <c:v>200.03739999999999</c:v>
                      </c:pt>
                      <c:pt idx="9732">
                        <c:v>200.03129999999999</c:v>
                      </c:pt>
                      <c:pt idx="9733">
                        <c:v>200.0273</c:v>
                      </c:pt>
                      <c:pt idx="9734">
                        <c:v>200.02269999999999</c:v>
                      </c:pt>
                      <c:pt idx="9735">
                        <c:v>200.01759999999999</c:v>
                      </c:pt>
                      <c:pt idx="9736">
                        <c:v>200.01179999999999</c:v>
                      </c:pt>
                      <c:pt idx="9737">
                        <c:v>200.00880000000001</c:v>
                      </c:pt>
                      <c:pt idx="9738">
                        <c:v>200.00389999999999</c:v>
                      </c:pt>
                      <c:pt idx="9739">
                        <c:v>199.9999</c:v>
                      </c:pt>
                      <c:pt idx="9740">
                        <c:v>199.99510000000001</c:v>
                      </c:pt>
                      <c:pt idx="9741">
                        <c:v>199.99170000000001</c:v>
                      </c:pt>
                      <c:pt idx="9742">
                        <c:v>199.98560000000001</c:v>
                      </c:pt>
                      <c:pt idx="9743">
                        <c:v>199.982</c:v>
                      </c:pt>
                      <c:pt idx="9744">
                        <c:v>199.9776</c:v>
                      </c:pt>
                      <c:pt idx="9745">
                        <c:v>199.971</c:v>
                      </c:pt>
                      <c:pt idx="9746">
                        <c:v>199.9666</c:v>
                      </c:pt>
                      <c:pt idx="9747">
                        <c:v>199.96350000000001</c:v>
                      </c:pt>
                      <c:pt idx="9748">
                        <c:v>199.95920000000001</c:v>
                      </c:pt>
                      <c:pt idx="9749">
                        <c:v>201.25049999999999</c:v>
                      </c:pt>
                      <c:pt idx="9750">
                        <c:v>201.28450000000001</c:v>
                      </c:pt>
                      <c:pt idx="9751">
                        <c:v>201.27930000000001</c:v>
                      </c:pt>
                      <c:pt idx="9752">
                        <c:v>201.27549999999999</c:v>
                      </c:pt>
                      <c:pt idx="9753">
                        <c:v>201.27010000000001</c:v>
                      </c:pt>
                      <c:pt idx="9754">
                        <c:v>201.2662</c:v>
                      </c:pt>
                      <c:pt idx="9755">
                        <c:v>201.26070000000001</c:v>
                      </c:pt>
                      <c:pt idx="9756">
                        <c:v>201.25649999999999</c:v>
                      </c:pt>
                      <c:pt idx="9757">
                        <c:v>201.25059999999999</c:v>
                      </c:pt>
                      <c:pt idx="9758">
                        <c:v>201.24529999999999</c:v>
                      </c:pt>
                      <c:pt idx="9759">
                        <c:v>201.24109999999999</c:v>
                      </c:pt>
                      <c:pt idx="9760">
                        <c:v>201.2353</c:v>
                      </c:pt>
                      <c:pt idx="9761">
                        <c:v>201.23179999999999</c:v>
                      </c:pt>
                      <c:pt idx="9762">
                        <c:v>201.22720000000001</c:v>
                      </c:pt>
                      <c:pt idx="9763">
                        <c:v>201.22149999999999</c:v>
                      </c:pt>
                      <c:pt idx="9764">
                        <c:v>201.21700000000001</c:v>
                      </c:pt>
                      <c:pt idx="9765">
                        <c:v>201.21180000000001</c:v>
                      </c:pt>
                      <c:pt idx="9766">
                        <c:v>201.2097</c:v>
                      </c:pt>
                      <c:pt idx="9767">
                        <c:v>201.20400000000001</c:v>
                      </c:pt>
                      <c:pt idx="9768">
                        <c:v>201.19970000000001</c:v>
                      </c:pt>
                      <c:pt idx="9769">
                        <c:v>201.1943</c:v>
                      </c:pt>
                      <c:pt idx="9770">
                        <c:v>201.18969999999999</c:v>
                      </c:pt>
                      <c:pt idx="9771">
                        <c:v>201.1859</c:v>
                      </c:pt>
                      <c:pt idx="9772">
                        <c:v>201.1807</c:v>
                      </c:pt>
                      <c:pt idx="9773">
                        <c:v>201.17609999999999</c:v>
                      </c:pt>
                      <c:pt idx="9774">
                        <c:v>201.17099999999999</c:v>
                      </c:pt>
                      <c:pt idx="9775">
                        <c:v>201.16630000000001</c:v>
                      </c:pt>
                      <c:pt idx="9776">
                        <c:v>201.16139999999999</c:v>
                      </c:pt>
                      <c:pt idx="9777">
                        <c:v>201.1584</c:v>
                      </c:pt>
                      <c:pt idx="9778">
                        <c:v>201.1525</c:v>
                      </c:pt>
                      <c:pt idx="9779">
                        <c:v>201.14830000000001</c:v>
                      </c:pt>
                      <c:pt idx="9780">
                        <c:v>201.14179999999999</c:v>
                      </c:pt>
                      <c:pt idx="9781">
                        <c:v>201.1379</c:v>
                      </c:pt>
                      <c:pt idx="9782">
                        <c:v>201.1327</c:v>
                      </c:pt>
                      <c:pt idx="9783">
                        <c:v>201.12790000000001</c:v>
                      </c:pt>
                      <c:pt idx="9784">
                        <c:v>201.1241</c:v>
                      </c:pt>
                      <c:pt idx="9785">
                        <c:v>201.12</c:v>
                      </c:pt>
                      <c:pt idx="9786">
                        <c:v>201.11429999999999</c:v>
                      </c:pt>
                      <c:pt idx="9787">
                        <c:v>201.11099999999999</c:v>
                      </c:pt>
                      <c:pt idx="9788">
                        <c:v>201.1061</c:v>
                      </c:pt>
                      <c:pt idx="9789">
                        <c:v>201.1026</c:v>
                      </c:pt>
                      <c:pt idx="9790">
                        <c:v>201.0967</c:v>
                      </c:pt>
                      <c:pt idx="9791">
                        <c:v>201.0909</c:v>
                      </c:pt>
                      <c:pt idx="9792">
                        <c:v>201.0874</c:v>
                      </c:pt>
                      <c:pt idx="9793">
                        <c:v>201.08330000000001</c:v>
                      </c:pt>
                      <c:pt idx="9794">
                        <c:v>201.07730000000001</c:v>
                      </c:pt>
                      <c:pt idx="9795">
                        <c:v>201.0753</c:v>
                      </c:pt>
                      <c:pt idx="9796">
                        <c:v>201.0686</c:v>
                      </c:pt>
                      <c:pt idx="9797">
                        <c:v>201.0634</c:v>
                      </c:pt>
                      <c:pt idx="9798">
                        <c:v>201.05930000000001</c:v>
                      </c:pt>
                      <c:pt idx="9799">
                        <c:v>201.05609999999999</c:v>
                      </c:pt>
                      <c:pt idx="9800">
                        <c:v>201.04949999999999</c:v>
                      </c:pt>
                      <c:pt idx="9801">
                        <c:v>201.04480000000001</c:v>
                      </c:pt>
                      <c:pt idx="9802">
                        <c:v>201.03899999999999</c:v>
                      </c:pt>
                      <c:pt idx="9803">
                        <c:v>201.0352</c:v>
                      </c:pt>
                      <c:pt idx="9804">
                        <c:v>201.03020000000001</c:v>
                      </c:pt>
                      <c:pt idx="9805">
                        <c:v>201.02500000000001</c:v>
                      </c:pt>
                      <c:pt idx="9806">
                        <c:v>201.0224</c:v>
                      </c:pt>
                      <c:pt idx="9807">
                        <c:v>201.01499999999999</c:v>
                      </c:pt>
                      <c:pt idx="9808">
                        <c:v>201.01230000000001</c:v>
                      </c:pt>
                      <c:pt idx="9809">
                        <c:v>201.00919999999999</c:v>
                      </c:pt>
                      <c:pt idx="9810">
                        <c:v>201.00460000000001</c:v>
                      </c:pt>
                      <c:pt idx="9811">
                        <c:v>200.9982</c:v>
                      </c:pt>
                      <c:pt idx="9812">
                        <c:v>200.99359999999999</c:v>
                      </c:pt>
                      <c:pt idx="9813">
                        <c:v>200.989</c:v>
                      </c:pt>
                      <c:pt idx="9814">
                        <c:v>200.98480000000001</c:v>
                      </c:pt>
                      <c:pt idx="9815">
                        <c:v>200.9787</c:v>
                      </c:pt>
                      <c:pt idx="9816">
                        <c:v>200.97450000000001</c:v>
                      </c:pt>
                      <c:pt idx="9817">
                        <c:v>200.97030000000001</c:v>
                      </c:pt>
                      <c:pt idx="9818">
                        <c:v>200.96379999999999</c:v>
                      </c:pt>
                      <c:pt idx="9819">
                        <c:v>200.96109999999999</c:v>
                      </c:pt>
                      <c:pt idx="9820">
                        <c:v>200.95660000000001</c:v>
                      </c:pt>
                      <c:pt idx="9821">
                        <c:v>200.9512</c:v>
                      </c:pt>
                      <c:pt idx="9822">
                        <c:v>200.94730000000001</c:v>
                      </c:pt>
                      <c:pt idx="9823">
                        <c:v>200.9418</c:v>
                      </c:pt>
                      <c:pt idx="9824">
                        <c:v>200.9385</c:v>
                      </c:pt>
                      <c:pt idx="9825">
                        <c:v>200.93289999999999</c:v>
                      </c:pt>
                      <c:pt idx="9826">
                        <c:v>200.92779999999999</c:v>
                      </c:pt>
                      <c:pt idx="9827">
                        <c:v>200.92230000000001</c:v>
                      </c:pt>
                      <c:pt idx="9828">
                        <c:v>200.91829999999999</c:v>
                      </c:pt>
                      <c:pt idx="9829">
                        <c:v>200.91419999999999</c:v>
                      </c:pt>
                      <c:pt idx="9830">
                        <c:v>200.90790000000001</c:v>
                      </c:pt>
                      <c:pt idx="9831">
                        <c:v>200.90479999999999</c:v>
                      </c:pt>
                      <c:pt idx="9832">
                        <c:v>200.89789999999999</c:v>
                      </c:pt>
                      <c:pt idx="9833">
                        <c:v>200.89420000000001</c:v>
                      </c:pt>
                      <c:pt idx="9834">
                        <c:v>200.88980000000001</c:v>
                      </c:pt>
                      <c:pt idx="9835">
                        <c:v>200.88560000000001</c:v>
                      </c:pt>
                      <c:pt idx="9836">
                        <c:v>200.88030000000001</c:v>
                      </c:pt>
                      <c:pt idx="9837">
                        <c:v>200.87450000000001</c:v>
                      </c:pt>
                      <c:pt idx="9838">
                        <c:v>200.86920000000001</c:v>
                      </c:pt>
                      <c:pt idx="9839">
                        <c:v>200.86490000000001</c:v>
                      </c:pt>
                      <c:pt idx="9840">
                        <c:v>200.86089999999999</c:v>
                      </c:pt>
                      <c:pt idx="9841">
                        <c:v>200.85820000000001</c:v>
                      </c:pt>
                      <c:pt idx="9842">
                        <c:v>200.85079999999999</c:v>
                      </c:pt>
                      <c:pt idx="9843">
                        <c:v>200.84870000000001</c:v>
                      </c:pt>
                      <c:pt idx="9844">
                        <c:v>200.8426</c:v>
                      </c:pt>
                      <c:pt idx="9845">
                        <c:v>200.8373</c:v>
                      </c:pt>
                      <c:pt idx="9846">
                        <c:v>200.8339</c:v>
                      </c:pt>
                      <c:pt idx="9847">
                        <c:v>200.8287</c:v>
                      </c:pt>
                      <c:pt idx="9848">
                        <c:v>200.82490000000001</c:v>
                      </c:pt>
                      <c:pt idx="9849">
                        <c:v>200.8202</c:v>
                      </c:pt>
                      <c:pt idx="9850">
                        <c:v>200.81630000000001</c:v>
                      </c:pt>
                      <c:pt idx="9851">
                        <c:v>200.81139999999999</c:v>
                      </c:pt>
                      <c:pt idx="9852">
                        <c:v>200.8064</c:v>
                      </c:pt>
                      <c:pt idx="9853">
                        <c:v>200.80070000000001</c:v>
                      </c:pt>
                      <c:pt idx="9854">
                        <c:v>200.7987</c:v>
                      </c:pt>
                      <c:pt idx="9855">
                        <c:v>200.7927</c:v>
                      </c:pt>
                      <c:pt idx="9856">
                        <c:v>200.7876</c:v>
                      </c:pt>
                      <c:pt idx="9857">
                        <c:v>200.78399999999999</c:v>
                      </c:pt>
                      <c:pt idx="9858">
                        <c:v>200.7783</c:v>
                      </c:pt>
                      <c:pt idx="9859">
                        <c:v>200.77549999999999</c:v>
                      </c:pt>
                      <c:pt idx="9860">
                        <c:v>200.7688</c:v>
                      </c:pt>
                      <c:pt idx="9861">
                        <c:v>200.76300000000001</c:v>
                      </c:pt>
                      <c:pt idx="9862">
                        <c:v>200.76</c:v>
                      </c:pt>
                      <c:pt idx="9863">
                        <c:v>200.755</c:v>
                      </c:pt>
                      <c:pt idx="9864">
                        <c:v>200.75069999999999</c:v>
                      </c:pt>
                      <c:pt idx="9865">
                        <c:v>200.74590000000001</c:v>
                      </c:pt>
                      <c:pt idx="9866">
                        <c:v>200.74019999999999</c:v>
                      </c:pt>
                      <c:pt idx="9867">
                        <c:v>200.7355</c:v>
                      </c:pt>
                      <c:pt idx="9868">
                        <c:v>200.7321</c:v>
                      </c:pt>
                      <c:pt idx="9869">
                        <c:v>200.72649999999999</c:v>
                      </c:pt>
                      <c:pt idx="9870">
                        <c:v>200.72149999999999</c:v>
                      </c:pt>
                      <c:pt idx="9871">
                        <c:v>200.7167</c:v>
                      </c:pt>
                      <c:pt idx="9872">
                        <c:v>200.71209999999999</c:v>
                      </c:pt>
                      <c:pt idx="9873">
                        <c:v>200.7088</c:v>
                      </c:pt>
                      <c:pt idx="9874">
                        <c:v>200.7038</c:v>
                      </c:pt>
                      <c:pt idx="9875">
                        <c:v>200.69839999999999</c:v>
                      </c:pt>
                      <c:pt idx="9876">
                        <c:v>200.69470000000001</c:v>
                      </c:pt>
                      <c:pt idx="9877">
                        <c:v>200.69069999999999</c:v>
                      </c:pt>
                      <c:pt idx="9878">
                        <c:v>200.68639999999999</c:v>
                      </c:pt>
                      <c:pt idx="9879">
                        <c:v>200.68010000000001</c:v>
                      </c:pt>
                      <c:pt idx="9880">
                        <c:v>200.67599999999999</c:v>
                      </c:pt>
                      <c:pt idx="9881">
                        <c:v>200.66980000000001</c:v>
                      </c:pt>
                      <c:pt idx="9882">
                        <c:v>200.66739999999999</c:v>
                      </c:pt>
                      <c:pt idx="9883">
                        <c:v>200.66210000000001</c:v>
                      </c:pt>
                      <c:pt idx="9884">
                        <c:v>200.65780000000001</c:v>
                      </c:pt>
                      <c:pt idx="9885">
                        <c:v>200.65209999999999</c:v>
                      </c:pt>
                      <c:pt idx="9886">
                        <c:v>200.64769999999999</c:v>
                      </c:pt>
                      <c:pt idx="9887">
                        <c:v>200.64279999999999</c:v>
                      </c:pt>
                      <c:pt idx="9888">
                        <c:v>200.63820000000001</c:v>
                      </c:pt>
                      <c:pt idx="9889">
                        <c:v>200.63489999999999</c:v>
                      </c:pt>
                      <c:pt idx="9890">
                        <c:v>200.6277</c:v>
                      </c:pt>
                      <c:pt idx="9891">
                        <c:v>200.62459999999999</c:v>
                      </c:pt>
                      <c:pt idx="9892">
                        <c:v>200.61969999999999</c:v>
                      </c:pt>
                      <c:pt idx="9893">
                        <c:v>200.6157</c:v>
                      </c:pt>
                      <c:pt idx="9894">
                        <c:v>200.6104</c:v>
                      </c:pt>
                      <c:pt idx="9895">
                        <c:v>200.60599999999999</c:v>
                      </c:pt>
                      <c:pt idx="9896">
                        <c:v>200.60149999999999</c:v>
                      </c:pt>
                      <c:pt idx="9897">
                        <c:v>200.5967</c:v>
                      </c:pt>
                      <c:pt idx="9898">
                        <c:v>200.5915</c:v>
                      </c:pt>
                      <c:pt idx="9899">
                        <c:v>200.5872</c:v>
                      </c:pt>
                      <c:pt idx="9900">
                        <c:v>200.58009999999999</c:v>
                      </c:pt>
                      <c:pt idx="9901">
                        <c:v>200.57730000000001</c:v>
                      </c:pt>
                      <c:pt idx="9902">
                        <c:v>200.57130000000001</c:v>
                      </c:pt>
                      <c:pt idx="9903">
                        <c:v>200.56659999999999</c:v>
                      </c:pt>
                      <c:pt idx="9904">
                        <c:v>200.56209999999999</c:v>
                      </c:pt>
                      <c:pt idx="9905">
                        <c:v>200.55860000000001</c:v>
                      </c:pt>
                      <c:pt idx="9906">
                        <c:v>200.55410000000001</c:v>
                      </c:pt>
                      <c:pt idx="9907">
                        <c:v>200.5505</c:v>
                      </c:pt>
                      <c:pt idx="9908">
                        <c:v>200.54490000000001</c:v>
                      </c:pt>
                      <c:pt idx="9909">
                        <c:v>200.53880000000001</c:v>
                      </c:pt>
                      <c:pt idx="9910">
                        <c:v>200.5351</c:v>
                      </c:pt>
                      <c:pt idx="9911">
                        <c:v>200.53139999999999</c:v>
                      </c:pt>
                      <c:pt idx="9912">
                        <c:v>200.5258</c:v>
                      </c:pt>
                      <c:pt idx="9913">
                        <c:v>200.52019999999999</c:v>
                      </c:pt>
                      <c:pt idx="9914">
                        <c:v>200.51759999999999</c:v>
                      </c:pt>
                      <c:pt idx="9915">
                        <c:v>200.51259999999999</c:v>
                      </c:pt>
                      <c:pt idx="9916">
                        <c:v>200.5085</c:v>
                      </c:pt>
                      <c:pt idx="9917">
                        <c:v>200.50219999999999</c:v>
                      </c:pt>
                      <c:pt idx="9918">
                        <c:v>200.499</c:v>
                      </c:pt>
                      <c:pt idx="9919">
                        <c:v>200.4924</c:v>
                      </c:pt>
                      <c:pt idx="9920">
                        <c:v>200.48830000000001</c:v>
                      </c:pt>
                      <c:pt idx="9921">
                        <c:v>200.4846</c:v>
                      </c:pt>
                      <c:pt idx="9922">
                        <c:v>200.4787</c:v>
                      </c:pt>
                      <c:pt idx="9923">
                        <c:v>200.4742</c:v>
                      </c:pt>
                      <c:pt idx="9924">
                        <c:v>200.47049999999999</c:v>
                      </c:pt>
                      <c:pt idx="9925">
                        <c:v>200.465</c:v>
                      </c:pt>
                      <c:pt idx="9926">
                        <c:v>200.46090000000001</c:v>
                      </c:pt>
                      <c:pt idx="9927">
                        <c:v>200.4546</c:v>
                      </c:pt>
                      <c:pt idx="9928">
                        <c:v>200.45089999999999</c:v>
                      </c:pt>
                      <c:pt idx="9929">
                        <c:v>200.4468</c:v>
                      </c:pt>
                      <c:pt idx="9930">
                        <c:v>200.44059999999999</c:v>
                      </c:pt>
                      <c:pt idx="9931">
                        <c:v>200.43639999999999</c:v>
                      </c:pt>
                      <c:pt idx="9932">
                        <c:v>200.4324</c:v>
                      </c:pt>
                      <c:pt idx="9933">
                        <c:v>200.42939999999999</c:v>
                      </c:pt>
                      <c:pt idx="9934">
                        <c:v>200.4255</c:v>
                      </c:pt>
                      <c:pt idx="9935">
                        <c:v>200.41890000000001</c:v>
                      </c:pt>
                      <c:pt idx="9936">
                        <c:v>200.41409999999999</c:v>
                      </c:pt>
                      <c:pt idx="9937">
                        <c:v>200.41069999999999</c:v>
                      </c:pt>
                      <c:pt idx="9938">
                        <c:v>200.40270000000001</c:v>
                      </c:pt>
                      <c:pt idx="9939">
                        <c:v>200.39859999999999</c:v>
                      </c:pt>
                      <c:pt idx="9940">
                        <c:v>200.39500000000001</c:v>
                      </c:pt>
                      <c:pt idx="9941">
                        <c:v>200.39099999999999</c:v>
                      </c:pt>
                      <c:pt idx="9942">
                        <c:v>200.38720000000001</c:v>
                      </c:pt>
                      <c:pt idx="9943">
                        <c:v>200.38200000000001</c:v>
                      </c:pt>
                      <c:pt idx="9944">
                        <c:v>200.3775</c:v>
                      </c:pt>
                      <c:pt idx="9945">
                        <c:v>200.3733</c:v>
                      </c:pt>
                      <c:pt idx="9946">
                        <c:v>200.36789999999999</c:v>
                      </c:pt>
                      <c:pt idx="9947">
                        <c:v>200.36179999999999</c:v>
                      </c:pt>
                      <c:pt idx="9948">
                        <c:v>200.35820000000001</c:v>
                      </c:pt>
                      <c:pt idx="9949">
                        <c:v>200.35480000000001</c:v>
                      </c:pt>
                      <c:pt idx="9950">
                        <c:v>200.34870000000001</c:v>
                      </c:pt>
                      <c:pt idx="9951">
                        <c:v>200.34389999999999</c:v>
                      </c:pt>
                      <c:pt idx="9952">
                        <c:v>200.3391</c:v>
                      </c:pt>
                      <c:pt idx="9953">
                        <c:v>200.33619999999999</c:v>
                      </c:pt>
                      <c:pt idx="9954">
                        <c:v>200.33179999999999</c:v>
                      </c:pt>
                      <c:pt idx="9955">
                        <c:v>200.328</c:v>
                      </c:pt>
                      <c:pt idx="9956">
                        <c:v>200.32329999999999</c:v>
                      </c:pt>
                      <c:pt idx="9957">
                        <c:v>200.31790000000001</c:v>
                      </c:pt>
                      <c:pt idx="9958">
                        <c:v>200.31379999999999</c:v>
                      </c:pt>
                      <c:pt idx="9959">
                        <c:v>200.3083</c:v>
                      </c:pt>
                      <c:pt idx="9960">
                        <c:v>200.30410000000001</c:v>
                      </c:pt>
                      <c:pt idx="9961">
                        <c:v>200.29949999999999</c:v>
                      </c:pt>
                      <c:pt idx="9962">
                        <c:v>200.2946</c:v>
                      </c:pt>
                      <c:pt idx="9963">
                        <c:v>200.29079999999999</c:v>
                      </c:pt>
                      <c:pt idx="9964">
                        <c:v>200.28659999999999</c:v>
                      </c:pt>
                      <c:pt idx="9965">
                        <c:v>200.28049999999999</c:v>
                      </c:pt>
                      <c:pt idx="9966">
                        <c:v>200.2764</c:v>
                      </c:pt>
                      <c:pt idx="9967">
                        <c:v>200.2713</c:v>
                      </c:pt>
                      <c:pt idx="9968">
                        <c:v>200.26669999999999</c:v>
                      </c:pt>
                      <c:pt idx="9969">
                        <c:v>200.26169999999999</c:v>
                      </c:pt>
                      <c:pt idx="9970">
                        <c:v>200.25739999999999</c:v>
                      </c:pt>
                      <c:pt idx="9971">
                        <c:v>200.2543</c:v>
                      </c:pt>
                      <c:pt idx="9972">
                        <c:v>200.24850000000001</c:v>
                      </c:pt>
                      <c:pt idx="9973">
                        <c:v>200.24359999999999</c:v>
                      </c:pt>
                      <c:pt idx="9974">
                        <c:v>200.23830000000001</c:v>
                      </c:pt>
                      <c:pt idx="9975">
                        <c:v>200.23439999999999</c:v>
                      </c:pt>
                      <c:pt idx="9976">
                        <c:v>200.22900000000001</c:v>
                      </c:pt>
                      <c:pt idx="9977">
                        <c:v>200.22499999999999</c:v>
                      </c:pt>
                      <c:pt idx="9978">
                        <c:v>200.22049999999999</c:v>
                      </c:pt>
                      <c:pt idx="9979">
                        <c:v>200.215</c:v>
                      </c:pt>
                      <c:pt idx="9980">
                        <c:v>200.21170000000001</c:v>
                      </c:pt>
                      <c:pt idx="9981">
                        <c:v>200.20699999999999</c:v>
                      </c:pt>
                      <c:pt idx="9982">
                        <c:v>200.20060000000001</c:v>
                      </c:pt>
                      <c:pt idx="9983">
                        <c:v>200.19630000000001</c:v>
                      </c:pt>
                      <c:pt idx="9984">
                        <c:v>200.19220000000001</c:v>
                      </c:pt>
                      <c:pt idx="9985">
                        <c:v>200.18719999999999</c:v>
                      </c:pt>
                      <c:pt idx="9986">
                        <c:v>200.18289999999999</c:v>
                      </c:pt>
                      <c:pt idx="9987">
                        <c:v>200.1789</c:v>
                      </c:pt>
                      <c:pt idx="9988">
                        <c:v>200.17349999999999</c:v>
                      </c:pt>
                      <c:pt idx="9989">
                        <c:v>200.1678</c:v>
                      </c:pt>
                      <c:pt idx="9990">
                        <c:v>200.1634</c:v>
                      </c:pt>
                      <c:pt idx="9991">
                        <c:v>200.15899999999999</c:v>
                      </c:pt>
                      <c:pt idx="9992">
                        <c:v>200.155</c:v>
                      </c:pt>
                      <c:pt idx="9993">
                        <c:v>200.1508</c:v>
                      </c:pt>
                      <c:pt idx="9994">
                        <c:v>200.14590000000001</c:v>
                      </c:pt>
                      <c:pt idx="9995">
                        <c:v>200.14080000000001</c:v>
                      </c:pt>
                      <c:pt idx="9996">
                        <c:v>200.13650000000001</c:v>
                      </c:pt>
                      <c:pt idx="9997">
                        <c:v>200.1318</c:v>
                      </c:pt>
                      <c:pt idx="9998">
                        <c:v>200.1267</c:v>
                      </c:pt>
                      <c:pt idx="9999">
                        <c:v>200.1241</c:v>
                      </c:pt>
                      <c:pt idx="10000">
                        <c:v>200.1172</c:v>
                      </c:pt>
                      <c:pt idx="10001">
                        <c:v>200.1121</c:v>
                      </c:pt>
                      <c:pt idx="10002">
                        <c:v>200.1088</c:v>
                      </c:pt>
                      <c:pt idx="10003">
                        <c:v>200.10470000000001</c:v>
                      </c:pt>
                      <c:pt idx="10004">
                        <c:v>200.09960000000001</c:v>
                      </c:pt>
                      <c:pt idx="10005">
                        <c:v>200.0949</c:v>
                      </c:pt>
                      <c:pt idx="10006">
                        <c:v>200.0907</c:v>
                      </c:pt>
                      <c:pt idx="10007">
                        <c:v>200.08449999999999</c:v>
                      </c:pt>
                      <c:pt idx="10008">
                        <c:v>200.0797</c:v>
                      </c:pt>
                      <c:pt idx="10009">
                        <c:v>200.07599999999999</c:v>
                      </c:pt>
                      <c:pt idx="10010">
                        <c:v>200.07220000000001</c:v>
                      </c:pt>
                      <c:pt idx="10011">
                        <c:v>200.06710000000001</c:v>
                      </c:pt>
                      <c:pt idx="10012">
                        <c:v>200.06229999999999</c:v>
                      </c:pt>
                      <c:pt idx="10013">
                        <c:v>200.0582</c:v>
                      </c:pt>
                      <c:pt idx="10014">
                        <c:v>200.0548</c:v>
                      </c:pt>
                      <c:pt idx="10015">
                        <c:v>200.0489</c:v>
                      </c:pt>
                      <c:pt idx="10016">
                        <c:v>200.04390000000001</c:v>
                      </c:pt>
                      <c:pt idx="10017">
                        <c:v>200.04050000000001</c:v>
                      </c:pt>
                      <c:pt idx="10018">
                        <c:v>200.03639999999999</c:v>
                      </c:pt>
                      <c:pt idx="10019">
                        <c:v>200.0307</c:v>
                      </c:pt>
                      <c:pt idx="10020">
                        <c:v>200.0275</c:v>
                      </c:pt>
                      <c:pt idx="10021">
                        <c:v>200.02180000000001</c:v>
                      </c:pt>
                      <c:pt idx="10022">
                        <c:v>200.01730000000001</c:v>
                      </c:pt>
                      <c:pt idx="10023">
                        <c:v>200.01329999999999</c:v>
                      </c:pt>
                      <c:pt idx="10024">
                        <c:v>200.0094</c:v>
                      </c:pt>
                      <c:pt idx="10025">
                        <c:v>200.00399999999999</c:v>
                      </c:pt>
                      <c:pt idx="10026">
                        <c:v>199.9992</c:v>
                      </c:pt>
                      <c:pt idx="10027">
                        <c:v>199.99459999999999</c:v>
                      </c:pt>
                      <c:pt idx="10028">
                        <c:v>199.9905</c:v>
                      </c:pt>
                      <c:pt idx="10029">
                        <c:v>199.98570000000001</c:v>
                      </c:pt>
                      <c:pt idx="10030">
                        <c:v>199.9802</c:v>
                      </c:pt>
                      <c:pt idx="10031">
                        <c:v>199.976</c:v>
                      </c:pt>
                      <c:pt idx="10032">
                        <c:v>199.97190000000001</c:v>
                      </c:pt>
                      <c:pt idx="10033">
                        <c:v>199.96700000000001</c:v>
                      </c:pt>
                      <c:pt idx="10034">
                        <c:v>199.96260000000001</c:v>
                      </c:pt>
                      <c:pt idx="10035">
                        <c:v>199.95869999999999</c:v>
                      </c:pt>
                      <c:pt idx="10036">
                        <c:v>199.9529</c:v>
                      </c:pt>
                      <c:pt idx="10037">
                        <c:v>199.94829999999999</c:v>
                      </c:pt>
                      <c:pt idx="10038">
                        <c:v>200.8177</c:v>
                      </c:pt>
                      <c:pt idx="10039">
                        <c:v>201.28120000000001</c:v>
                      </c:pt>
                      <c:pt idx="10040">
                        <c:v>201.27549999999999</c:v>
                      </c:pt>
                      <c:pt idx="10041">
                        <c:v>201.27090000000001</c:v>
                      </c:pt>
                      <c:pt idx="10042">
                        <c:v>201.26589999999999</c:v>
                      </c:pt>
                      <c:pt idx="10043">
                        <c:v>201.26089999999999</c:v>
                      </c:pt>
                      <c:pt idx="10044">
                        <c:v>201.2576</c:v>
                      </c:pt>
                      <c:pt idx="10045">
                        <c:v>201.2516</c:v>
                      </c:pt>
                      <c:pt idx="10046">
                        <c:v>201.24860000000001</c:v>
                      </c:pt>
                      <c:pt idx="10047">
                        <c:v>201.24279999999999</c:v>
                      </c:pt>
                      <c:pt idx="10048">
                        <c:v>201.23769999999999</c:v>
                      </c:pt>
                      <c:pt idx="10049">
                        <c:v>201.23240000000001</c:v>
                      </c:pt>
                      <c:pt idx="10050">
                        <c:v>201.22829999999999</c:v>
                      </c:pt>
                      <c:pt idx="10051">
                        <c:v>201.22319999999999</c:v>
                      </c:pt>
                      <c:pt idx="10052">
                        <c:v>201.21850000000001</c:v>
                      </c:pt>
                      <c:pt idx="10053">
                        <c:v>201.21420000000001</c:v>
                      </c:pt>
                      <c:pt idx="10054">
                        <c:v>201.21080000000001</c:v>
                      </c:pt>
                      <c:pt idx="10055">
                        <c:v>201.20670000000001</c:v>
                      </c:pt>
                      <c:pt idx="10056">
                        <c:v>201.20249999999999</c:v>
                      </c:pt>
                      <c:pt idx="10057">
                        <c:v>201.19720000000001</c:v>
                      </c:pt>
                      <c:pt idx="10058">
                        <c:v>201.19290000000001</c:v>
                      </c:pt>
                      <c:pt idx="10059">
                        <c:v>201.1875</c:v>
                      </c:pt>
                      <c:pt idx="10060">
                        <c:v>201.18129999999999</c:v>
                      </c:pt>
                      <c:pt idx="10061">
                        <c:v>201.17740000000001</c:v>
                      </c:pt>
                      <c:pt idx="10062">
                        <c:v>201.17060000000001</c:v>
                      </c:pt>
                      <c:pt idx="10063">
                        <c:v>201.16720000000001</c:v>
                      </c:pt>
                      <c:pt idx="10064">
                        <c:v>201.1626</c:v>
                      </c:pt>
                      <c:pt idx="10065">
                        <c:v>201.15790000000001</c:v>
                      </c:pt>
                      <c:pt idx="10066">
                        <c:v>201.15280000000001</c:v>
                      </c:pt>
                      <c:pt idx="10067">
                        <c:v>201.14879999999999</c:v>
                      </c:pt>
                      <c:pt idx="10068">
                        <c:v>201.1437</c:v>
                      </c:pt>
                      <c:pt idx="10069">
                        <c:v>201.1377</c:v>
                      </c:pt>
                      <c:pt idx="10070">
                        <c:v>201.13470000000001</c:v>
                      </c:pt>
                      <c:pt idx="10071">
                        <c:v>201.1283</c:v>
                      </c:pt>
                      <c:pt idx="10072">
                        <c:v>201.12479999999999</c:v>
                      </c:pt>
                      <c:pt idx="10073">
                        <c:v>201.1182</c:v>
                      </c:pt>
                      <c:pt idx="10074">
                        <c:v>201.1148</c:v>
                      </c:pt>
                      <c:pt idx="10075">
                        <c:v>201.1087</c:v>
                      </c:pt>
                      <c:pt idx="10076">
                        <c:v>201.10470000000001</c:v>
                      </c:pt>
                      <c:pt idx="10077">
                        <c:v>201.10040000000001</c:v>
                      </c:pt>
                      <c:pt idx="10078">
                        <c:v>201.0951</c:v>
                      </c:pt>
                      <c:pt idx="10079">
                        <c:v>201.0908</c:v>
                      </c:pt>
                      <c:pt idx="10080">
                        <c:v>201.08600000000001</c:v>
                      </c:pt>
                      <c:pt idx="10081">
                        <c:v>201.08150000000001</c:v>
                      </c:pt>
                      <c:pt idx="10082">
                        <c:v>201.07749999999999</c:v>
                      </c:pt>
                      <c:pt idx="10083">
                        <c:v>201.0718</c:v>
                      </c:pt>
                      <c:pt idx="10084">
                        <c:v>201.06809999999999</c:v>
                      </c:pt>
                      <c:pt idx="10085">
                        <c:v>201.0625</c:v>
                      </c:pt>
                      <c:pt idx="10086">
                        <c:v>201.05760000000001</c:v>
                      </c:pt>
                      <c:pt idx="10087">
                        <c:v>201.0531</c:v>
                      </c:pt>
                      <c:pt idx="10088">
                        <c:v>201.04910000000001</c:v>
                      </c:pt>
                      <c:pt idx="10089">
                        <c:v>201.04320000000001</c:v>
                      </c:pt>
                      <c:pt idx="10090">
                        <c:v>201.0403</c:v>
                      </c:pt>
                      <c:pt idx="10091">
                        <c:v>201.0343</c:v>
                      </c:pt>
                      <c:pt idx="10092">
                        <c:v>201.03059999999999</c:v>
                      </c:pt>
                      <c:pt idx="10093">
                        <c:v>201.02610000000001</c:v>
                      </c:pt>
                      <c:pt idx="10094">
                        <c:v>201.02019999999999</c:v>
                      </c:pt>
                      <c:pt idx="10095">
                        <c:v>201.0164</c:v>
                      </c:pt>
                      <c:pt idx="10096">
                        <c:v>201.01259999999999</c:v>
                      </c:pt>
                      <c:pt idx="10097">
                        <c:v>201.0061</c:v>
                      </c:pt>
                      <c:pt idx="10098">
                        <c:v>201.0025</c:v>
                      </c:pt>
                      <c:pt idx="10099">
                        <c:v>200.999</c:v>
                      </c:pt>
                      <c:pt idx="10100">
                        <c:v>200.99369999999999</c:v>
                      </c:pt>
                      <c:pt idx="10101">
                        <c:v>200.98769999999999</c:v>
                      </c:pt>
                      <c:pt idx="10102">
                        <c:v>200.9819</c:v>
                      </c:pt>
                      <c:pt idx="10103">
                        <c:v>200.97669999999999</c:v>
                      </c:pt>
                      <c:pt idx="10104">
                        <c:v>200.97300000000001</c:v>
                      </c:pt>
                      <c:pt idx="10105">
                        <c:v>200.9684</c:v>
                      </c:pt>
                      <c:pt idx="10106">
                        <c:v>200.96350000000001</c:v>
                      </c:pt>
                      <c:pt idx="10107">
                        <c:v>200.9579</c:v>
                      </c:pt>
                      <c:pt idx="10108">
                        <c:v>200.9521</c:v>
                      </c:pt>
                      <c:pt idx="10109">
                        <c:v>200.9478</c:v>
                      </c:pt>
                      <c:pt idx="10110">
                        <c:v>200.9419</c:v>
                      </c:pt>
                      <c:pt idx="10111">
                        <c:v>200.93790000000001</c:v>
                      </c:pt>
                      <c:pt idx="10112">
                        <c:v>200.93299999999999</c:v>
                      </c:pt>
                      <c:pt idx="10113">
                        <c:v>200.9288</c:v>
                      </c:pt>
                      <c:pt idx="10114">
                        <c:v>200.92269999999999</c:v>
                      </c:pt>
                      <c:pt idx="10115">
                        <c:v>200.91800000000001</c:v>
                      </c:pt>
                      <c:pt idx="10116">
                        <c:v>200.91630000000001</c:v>
                      </c:pt>
                      <c:pt idx="10117">
                        <c:v>200.9093</c:v>
                      </c:pt>
                      <c:pt idx="10118">
                        <c:v>200.90530000000001</c:v>
                      </c:pt>
                      <c:pt idx="10119">
                        <c:v>200.89850000000001</c:v>
                      </c:pt>
                      <c:pt idx="10120">
                        <c:v>200.89439999999999</c:v>
                      </c:pt>
                      <c:pt idx="10121">
                        <c:v>200.8903</c:v>
                      </c:pt>
                      <c:pt idx="10122">
                        <c:v>200.88560000000001</c:v>
                      </c:pt>
                      <c:pt idx="10123">
                        <c:v>200.8809</c:v>
                      </c:pt>
                      <c:pt idx="10124">
                        <c:v>200.87469999999999</c:v>
                      </c:pt>
                      <c:pt idx="10125">
                        <c:v>200.87</c:v>
                      </c:pt>
                      <c:pt idx="10126">
                        <c:v>200.86709999999999</c:v>
                      </c:pt>
                      <c:pt idx="10127">
                        <c:v>200.8623</c:v>
                      </c:pt>
                      <c:pt idx="10128">
                        <c:v>200.85720000000001</c:v>
                      </c:pt>
                      <c:pt idx="10129">
                        <c:v>200.8526</c:v>
                      </c:pt>
                      <c:pt idx="10130">
                        <c:v>200.84649999999999</c:v>
                      </c:pt>
                      <c:pt idx="10131">
                        <c:v>200.84280000000001</c:v>
                      </c:pt>
                      <c:pt idx="10132">
                        <c:v>200.83799999999999</c:v>
                      </c:pt>
                      <c:pt idx="10133">
                        <c:v>200.83320000000001</c:v>
                      </c:pt>
                      <c:pt idx="10134">
                        <c:v>200.82849999999999</c:v>
                      </c:pt>
                      <c:pt idx="10135">
                        <c:v>200.82429999999999</c:v>
                      </c:pt>
                      <c:pt idx="10136">
                        <c:v>200.8203</c:v>
                      </c:pt>
                      <c:pt idx="10137">
                        <c:v>200.81450000000001</c:v>
                      </c:pt>
                      <c:pt idx="10138">
                        <c:v>200.8091</c:v>
                      </c:pt>
                      <c:pt idx="10139">
                        <c:v>200.80430000000001</c:v>
                      </c:pt>
                      <c:pt idx="10140">
                        <c:v>200.7989</c:v>
                      </c:pt>
                      <c:pt idx="10141">
                        <c:v>200.7945</c:v>
                      </c:pt>
                      <c:pt idx="10142">
                        <c:v>200.79089999999999</c:v>
                      </c:pt>
                      <c:pt idx="10143">
                        <c:v>200.78710000000001</c:v>
                      </c:pt>
                      <c:pt idx="10144">
                        <c:v>200.78190000000001</c:v>
                      </c:pt>
                      <c:pt idx="10145">
                        <c:v>200.77719999999999</c:v>
                      </c:pt>
                      <c:pt idx="10146">
                        <c:v>200.77199999999999</c:v>
                      </c:pt>
                      <c:pt idx="10147">
                        <c:v>200.76689999999999</c:v>
                      </c:pt>
                      <c:pt idx="10148">
                        <c:v>200.7612</c:v>
                      </c:pt>
                      <c:pt idx="10149">
                        <c:v>200.7576</c:v>
                      </c:pt>
                      <c:pt idx="10150">
                        <c:v>200.75229999999999</c:v>
                      </c:pt>
                      <c:pt idx="10151">
                        <c:v>200.74700000000001</c:v>
                      </c:pt>
                      <c:pt idx="10152">
                        <c:v>200.7433</c:v>
                      </c:pt>
                      <c:pt idx="10153">
                        <c:v>200.73990000000001</c:v>
                      </c:pt>
                      <c:pt idx="10154">
                        <c:v>200.73429999999999</c:v>
                      </c:pt>
                      <c:pt idx="10155">
                        <c:v>200.7286</c:v>
                      </c:pt>
                      <c:pt idx="10156">
                        <c:v>200.72309999999999</c:v>
                      </c:pt>
                      <c:pt idx="10157">
                        <c:v>200.71960000000001</c:v>
                      </c:pt>
                      <c:pt idx="10158">
                        <c:v>200.71420000000001</c:v>
                      </c:pt>
                      <c:pt idx="10159">
                        <c:v>200.7099</c:v>
                      </c:pt>
                      <c:pt idx="10160">
                        <c:v>200.7064</c:v>
                      </c:pt>
                      <c:pt idx="10161">
                        <c:v>200.70140000000001</c:v>
                      </c:pt>
                      <c:pt idx="10162">
                        <c:v>200.6968</c:v>
                      </c:pt>
                      <c:pt idx="10163">
                        <c:v>200.69200000000001</c:v>
                      </c:pt>
                      <c:pt idx="10164">
                        <c:v>200.68809999999999</c:v>
                      </c:pt>
                      <c:pt idx="10165">
                        <c:v>200.68180000000001</c:v>
                      </c:pt>
                      <c:pt idx="10166">
                        <c:v>200.67850000000001</c:v>
                      </c:pt>
                      <c:pt idx="10167">
                        <c:v>200.67310000000001</c:v>
                      </c:pt>
                      <c:pt idx="10168">
                        <c:v>200.66890000000001</c:v>
                      </c:pt>
                      <c:pt idx="10169">
                        <c:v>200.66480000000001</c:v>
                      </c:pt>
                      <c:pt idx="10170">
                        <c:v>200.6585</c:v>
                      </c:pt>
                      <c:pt idx="10171">
                        <c:v>200.65379999999999</c:v>
                      </c:pt>
                      <c:pt idx="10172">
                        <c:v>200.64920000000001</c:v>
                      </c:pt>
                      <c:pt idx="10173">
                        <c:v>200.64400000000001</c:v>
                      </c:pt>
                      <c:pt idx="10174">
                        <c:v>200.6387</c:v>
                      </c:pt>
                      <c:pt idx="10175">
                        <c:v>200.6337</c:v>
                      </c:pt>
                      <c:pt idx="10176">
                        <c:v>200.6294</c:v>
                      </c:pt>
                      <c:pt idx="10177">
                        <c:v>200.62459999999999</c:v>
                      </c:pt>
                      <c:pt idx="10178">
                        <c:v>200.62039999999999</c:v>
                      </c:pt>
                      <c:pt idx="10179">
                        <c:v>200.6155</c:v>
                      </c:pt>
                      <c:pt idx="10180">
                        <c:v>200.61099999999999</c:v>
                      </c:pt>
                      <c:pt idx="10181">
                        <c:v>200.60589999999999</c:v>
                      </c:pt>
                      <c:pt idx="10182">
                        <c:v>200.6019</c:v>
                      </c:pt>
                      <c:pt idx="10183">
                        <c:v>200.5958</c:v>
                      </c:pt>
                      <c:pt idx="10184">
                        <c:v>200.59280000000001</c:v>
                      </c:pt>
                      <c:pt idx="10185">
                        <c:v>200.5856</c:v>
                      </c:pt>
                      <c:pt idx="10186">
                        <c:v>200.58109999999999</c:v>
                      </c:pt>
                      <c:pt idx="10187">
                        <c:v>200.57730000000001</c:v>
                      </c:pt>
                      <c:pt idx="10188">
                        <c:v>200.57320000000001</c:v>
                      </c:pt>
                      <c:pt idx="10189">
                        <c:v>200.56870000000001</c:v>
                      </c:pt>
                      <c:pt idx="10190">
                        <c:v>200.5642</c:v>
                      </c:pt>
                      <c:pt idx="10191">
                        <c:v>200.5575</c:v>
                      </c:pt>
                      <c:pt idx="10192">
                        <c:v>200.5539</c:v>
                      </c:pt>
                      <c:pt idx="10193">
                        <c:v>200.5489</c:v>
                      </c:pt>
                      <c:pt idx="10194">
                        <c:v>200.54490000000001</c:v>
                      </c:pt>
                      <c:pt idx="10195">
                        <c:v>200.54040000000001</c:v>
                      </c:pt>
                      <c:pt idx="10196">
                        <c:v>200.53710000000001</c:v>
                      </c:pt>
                      <c:pt idx="10197">
                        <c:v>200.5316</c:v>
                      </c:pt>
                      <c:pt idx="10198">
                        <c:v>200.52610000000001</c:v>
                      </c:pt>
                      <c:pt idx="10199">
                        <c:v>200.52109999999999</c:v>
                      </c:pt>
                      <c:pt idx="10200">
                        <c:v>200.51599999999999</c:v>
                      </c:pt>
                      <c:pt idx="10201">
                        <c:v>200.5121</c:v>
                      </c:pt>
                      <c:pt idx="10202">
                        <c:v>200.50729999999999</c:v>
                      </c:pt>
                      <c:pt idx="10203">
                        <c:v>200.50190000000001</c:v>
                      </c:pt>
                      <c:pt idx="10204">
                        <c:v>200.49719999999999</c:v>
                      </c:pt>
                      <c:pt idx="10205">
                        <c:v>200.49299999999999</c:v>
                      </c:pt>
                      <c:pt idx="10206">
                        <c:v>200.48840000000001</c:v>
                      </c:pt>
                      <c:pt idx="10207">
                        <c:v>200.48429999999999</c:v>
                      </c:pt>
                      <c:pt idx="10208">
                        <c:v>200.47890000000001</c:v>
                      </c:pt>
                      <c:pt idx="10209">
                        <c:v>200.47499999999999</c:v>
                      </c:pt>
                      <c:pt idx="10210">
                        <c:v>200.4691</c:v>
                      </c:pt>
                      <c:pt idx="10211">
                        <c:v>200.4648</c:v>
                      </c:pt>
                      <c:pt idx="10212">
                        <c:v>200.46029999999999</c:v>
                      </c:pt>
                      <c:pt idx="10213">
                        <c:v>200.4555</c:v>
                      </c:pt>
                      <c:pt idx="10214">
                        <c:v>200.4513</c:v>
                      </c:pt>
                      <c:pt idx="10215">
                        <c:v>200.44649999999999</c:v>
                      </c:pt>
                      <c:pt idx="10216">
                        <c:v>200.44309999999999</c:v>
                      </c:pt>
                      <c:pt idx="10217">
                        <c:v>200.43700000000001</c:v>
                      </c:pt>
                      <c:pt idx="10218">
                        <c:v>200.4316</c:v>
                      </c:pt>
                      <c:pt idx="10219">
                        <c:v>200.4265</c:v>
                      </c:pt>
                      <c:pt idx="10220">
                        <c:v>200.4238</c:v>
                      </c:pt>
                      <c:pt idx="10221">
                        <c:v>200.41929999999999</c:v>
                      </c:pt>
                      <c:pt idx="10222">
                        <c:v>200.4135</c:v>
                      </c:pt>
                      <c:pt idx="10223">
                        <c:v>200.40889999999999</c:v>
                      </c:pt>
                      <c:pt idx="10224">
                        <c:v>200.40289999999999</c:v>
                      </c:pt>
                      <c:pt idx="10225">
                        <c:v>200.39830000000001</c:v>
                      </c:pt>
                      <c:pt idx="10226">
                        <c:v>200.39429999999999</c:v>
                      </c:pt>
                      <c:pt idx="10227">
                        <c:v>200.3896</c:v>
                      </c:pt>
                      <c:pt idx="10228">
                        <c:v>200.38470000000001</c:v>
                      </c:pt>
                      <c:pt idx="10229">
                        <c:v>200.37889999999999</c:v>
                      </c:pt>
                      <c:pt idx="10230">
                        <c:v>200.37479999999999</c:v>
                      </c:pt>
                      <c:pt idx="10231">
                        <c:v>200.37010000000001</c:v>
                      </c:pt>
                      <c:pt idx="10232">
                        <c:v>200.3656</c:v>
                      </c:pt>
                      <c:pt idx="10233">
                        <c:v>200.35919999999999</c:v>
                      </c:pt>
                      <c:pt idx="10234">
                        <c:v>200.35599999999999</c:v>
                      </c:pt>
                      <c:pt idx="10235">
                        <c:v>200.3519</c:v>
                      </c:pt>
                      <c:pt idx="10236">
                        <c:v>200.34559999999999</c:v>
                      </c:pt>
                      <c:pt idx="10237">
                        <c:v>200.34129999999999</c:v>
                      </c:pt>
                      <c:pt idx="10238">
                        <c:v>200.3365</c:v>
                      </c:pt>
                      <c:pt idx="10239">
                        <c:v>200.33369999999999</c:v>
                      </c:pt>
                      <c:pt idx="10240">
                        <c:v>200.32810000000001</c:v>
                      </c:pt>
                      <c:pt idx="10241">
                        <c:v>200.32329999999999</c:v>
                      </c:pt>
                      <c:pt idx="10242">
                        <c:v>200.3194</c:v>
                      </c:pt>
                      <c:pt idx="10243">
                        <c:v>200.31559999999999</c:v>
                      </c:pt>
                      <c:pt idx="10244">
                        <c:v>200.30719999999999</c:v>
                      </c:pt>
                      <c:pt idx="10245">
                        <c:v>200.30410000000001</c:v>
                      </c:pt>
                      <c:pt idx="10246">
                        <c:v>200.3005</c:v>
                      </c:pt>
                      <c:pt idx="10247">
                        <c:v>200.29509999999999</c:v>
                      </c:pt>
                      <c:pt idx="10248">
                        <c:v>200.29040000000001</c:v>
                      </c:pt>
                      <c:pt idx="10249">
                        <c:v>200.28530000000001</c:v>
                      </c:pt>
                      <c:pt idx="10250">
                        <c:v>200.2799</c:v>
                      </c:pt>
                      <c:pt idx="10251">
                        <c:v>200.27420000000001</c:v>
                      </c:pt>
                      <c:pt idx="10252">
                        <c:v>200.26920000000001</c:v>
                      </c:pt>
                      <c:pt idx="10253">
                        <c:v>200.26599999999999</c:v>
                      </c:pt>
                      <c:pt idx="10254">
                        <c:v>200.25980000000001</c:v>
                      </c:pt>
                      <c:pt idx="10255">
                        <c:v>200.25579999999999</c:v>
                      </c:pt>
                      <c:pt idx="10256">
                        <c:v>200.25149999999999</c:v>
                      </c:pt>
                      <c:pt idx="10257">
                        <c:v>200.24709999999999</c:v>
                      </c:pt>
                      <c:pt idx="10258">
                        <c:v>200.24299999999999</c:v>
                      </c:pt>
                      <c:pt idx="10259">
                        <c:v>200.2379</c:v>
                      </c:pt>
                      <c:pt idx="10260">
                        <c:v>200.23220000000001</c:v>
                      </c:pt>
                      <c:pt idx="10261">
                        <c:v>200.2296</c:v>
                      </c:pt>
                      <c:pt idx="10262">
                        <c:v>200.2235</c:v>
                      </c:pt>
                      <c:pt idx="10263">
                        <c:v>200.2193</c:v>
                      </c:pt>
                      <c:pt idx="10264">
                        <c:v>200.2158</c:v>
                      </c:pt>
                      <c:pt idx="10265">
                        <c:v>200.21190000000001</c:v>
                      </c:pt>
                      <c:pt idx="10266">
                        <c:v>200.20590000000001</c:v>
                      </c:pt>
                      <c:pt idx="10267">
                        <c:v>200.20240000000001</c:v>
                      </c:pt>
                      <c:pt idx="10268">
                        <c:v>200.1968</c:v>
                      </c:pt>
                      <c:pt idx="10269">
                        <c:v>200.19229999999999</c:v>
                      </c:pt>
                      <c:pt idx="10270">
                        <c:v>200.1866</c:v>
                      </c:pt>
                      <c:pt idx="10271">
                        <c:v>200.18219999999999</c:v>
                      </c:pt>
                      <c:pt idx="10272">
                        <c:v>200.17850000000001</c:v>
                      </c:pt>
                      <c:pt idx="10273">
                        <c:v>200.17349999999999</c:v>
                      </c:pt>
                      <c:pt idx="10274">
                        <c:v>200.1671</c:v>
                      </c:pt>
                      <c:pt idx="10275">
                        <c:v>200.16239999999999</c:v>
                      </c:pt>
                      <c:pt idx="10276">
                        <c:v>200.15870000000001</c:v>
                      </c:pt>
                      <c:pt idx="10277">
                        <c:v>200.15299999999999</c:v>
                      </c:pt>
                      <c:pt idx="10278">
                        <c:v>200.1473</c:v>
                      </c:pt>
                      <c:pt idx="10279">
                        <c:v>200.14400000000001</c:v>
                      </c:pt>
                      <c:pt idx="10280">
                        <c:v>200.13939999999999</c:v>
                      </c:pt>
                      <c:pt idx="10281">
                        <c:v>200.13509999999999</c:v>
                      </c:pt>
                      <c:pt idx="10282">
                        <c:v>200.1294</c:v>
                      </c:pt>
                      <c:pt idx="10283">
                        <c:v>200.1241</c:v>
                      </c:pt>
                      <c:pt idx="10284">
                        <c:v>200.12039999999999</c:v>
                      </c:pt>
                      <c:pt idx="10285">
                        <c:v>200.11529999999999</c:v>
                      </c:pt>
                      <c:pt idx="10286">
                        <c:v>200.11099999999999</c:v>
                      </c:pt>
                      <c:pt idx="10287">
                        <c:v>200.10589999999999</c:v>
                      </c:pt>
                      <c:pt idx="10288">
                        <c:v>200.10149999999999</c:v>
                      </c:pt>
                      <c:pt idx="10289">
                        <c:v>200.0967</c:v>
                      </c:pt>
                      <c:pt idx="10290">
                        <c:v>200.09100000000001</c:v>
                      </c:pt>
                      <c:pt idx="10291">
                        <c:v>200.0872</c:v>
                      </c:pt>
                      <c:pt idx="10292">
                        <c:v>200.0839</c:v>
                      </c:pt>
                      <c:pt idx="10293">
                        <c:v>200.07849999999999</c:v>
                      </c:pt>
                      <c:pt idx="10294">
                        <c:v>200.0745</c:v>
                      </c:pt>
                      <c:pt idx="10295">
                        <c:v>200.0693</c:v>
                      </c:pt>
                      <c:pt idx="10296">
                        <c:v>200.0652</c:v>
                      </c:pt>
                      <c:pt idx="10297">
                        <c:v>200.05930000000001</c:v>
                      </c:pt>
                      <c:pt idx="10298">
                        <c:v>200.05420000000001</c:v>
                      </c:pt>
                      <c:pt idx="10299">
                        <c:v>200.05009999999999</c:v>
                      </c:pt>
                      <c:pt idx="10300">
                        <c:v>200.04490000000001</c:v>
                      </c:pt>
                      <c:pt idx="10301">
                        <c:v>200.04140000000001</c:v>
                      </c:pt>
                      <c:pt idx="10302">
                        <c:v>200.0359</c:v>
                      </c:pt>
                      <c:pt idx="10303">
                        <c:v>200.02979999999999</c:v>
                      </c:pt>
                      <c:pt idx="10304">
                        <c:v>200.02619999999999</c:v>
                      </c:pt>
                      <c:pt idx="10305">
                        <c:v>200.02269999999999</c:v>
                      </c:pt>
                      <c:pt idx="10306">
                        <c:v>200.0164</c:v>
                      </c:pt>
                      <c:pt idx="10307">
                        <c:v>200.01300000000001</c:v>
                      </c:pt>
                      <c:pt idx="10308">
                        <c:v>200.00819999999999</c:v>
                      </c:pt>
                      <c:pt idx="10309">
                        <c:v>200.0035</c:v>
                      </c:pt>
                      <c:pt idx="10310">
                        <c:v>200.0008</c:v>
                      </c:pt>
                      <c:pt idx="10311">
                        <c:v>199.9957</c:v>
                      </c:pt>
                      <c:pt idx="10312">
                        <c:v>199.99029999999999</c:v>
                      </c:pt>
                      <c:pt idx="10313">
                        <c:v>199.98490000000001</c:v>
                      </c:pt>
                      <c:pt idx="10314">
                        <c:v>199.9804</c:v>
                      </c:pt>
                      <c:pt idx="10315">
                        <c:v>199.977</c:v>
                      </c:pt>
                      <c:pt idx="10316">
                        <c:v>199.9718</c:v>
                      </c:pt>
                      <c:pt idx="10317">
                        <c:v>199.96729999999999</c:v>
                      </c:pt>
                      <c:pt idx="10318">
                        <c:v>199.9641</c:v>
                      </c:pt>
                      <c:pt idx="10319">
                        <c:v>199.9579</c:v>
                      </c:pt>
                      <c:pt idx="10320">
                        <c:v>199.95519999999999</c:v>
                      </c:pt>
                      <c:pt idx="10321">
                        <c:v>199.9504</c:v>
                      </c:pt>
                      <c:pt idx="10322">
                        <c:v>199.94399999999999</c:v>
                      </c:pt>
                      <c:pt idx="10323">
                        <c:v>199.94040000000001</c:v>
                      </c:pt>
                      <c:pt idx="10324">
                        <c:v>199.93549999999999</c:v>
                      </c:pt>
                      <c:pt idx="10325">
                        <c:v>199.9306</c:v>
                      </c:pt>
                      <c:pt idx="10326">
                        <c:v>199.92590000000001</c:v>
                      </c:pt>
                      <c:pt idx="10327">
                        <c:v>200.36199999999999</c:v>
                      </c:pt>
                      <c:pt idx="10328">
                        <c:v>201.25120000000001</c:v>
                      </c:pt>
                      <c:pt idx="10329">
                        <c:v>201.24629999999999</c:v>
                      </c:pt>
                      <c:pt idx="10330">
                        <c:v>201.24109999999999</c:v>
                      </c:pt>
                      <c:pt idx="10331">
                        <c:v>201.23689999999999</c:v>
                      </c:pt>
                      <c:pt idx="10332">
                        <c:v>201.2311</c:v>
                      </c:pt>
                      <c:pt idx="10333">
                        <c:v>201.22710000000001</c:v>
                      </c:pt>
                      <c:pt idx="10334">
                        <c:v>201.2217</c:v>
                      </c:pt>
                      <c:pt idx="10335">
                        <c:v>201.21729999999999</c:v>
                      </c:pt>
                      <c:pt idx="10336">
                        <c:v>201.21270000000001</c:v>
                      </c:pt>
                      <c:pt idx="10337">
                        <c:v>201.20769999999999</c:v>
                      </c:pt>
                      <c:pt idx="10338">
                        <c:v>201.203</c:v>
                      </c:pt>
                      <c:pt idx="10339">
                        <c:v>201.19820000000001</c:v>
                      </c:pt>
                      <c:pt idx="10340">
                        <c:v>201.19399999999999</c:v>
                      </c:pt>
                      <c:pt idx="10341">
                        <c:v>201.18889999999999</c:v>
                      </c:pt>
                      <c:pt idx="10342">
                        <c:v>201.18459999999999</c:v>
                      </c:pt>
                      <c:pt idx="10343">
                        <c:v>201.1789</c:v>
                      </c:pt>
                      <c:pt idx="10344">
                        <c:v>201.17509999999999</c:v>
                      </c:pt>
                      <c:pt idx="10345">
                        <c:v>201.1704</c:v>
                      </c:pt>
                      <c:pt idx="10346">
                        <c:v>201.16419999999999</c:v>
                      </c:pt>
                      <c:pt idx="10347">
                        <c:v>201.1591</c:v>
                      </c:pt>
                      <c:pt idx="10348">
                        <c:v>201.15600000000001</c:v>
                      </c:pt>
                      <c:pt idx="10349">
                        <c:v>201.15029999999999</c:v>
                      </c:pt>
                      <c:pt idx="10350">
                        <c:v>201.1474</c:v>
                      </c:pt>
                      <c:pt idx="10351">
                        <c:v>201.1431</c:v>
                      </c:pt>
                      <c:pt idx="10352">
                        <c:v>201.13730000000001</c:v>
                      </c:pt>
                      <c:pt idx="10353">
                        <c:v>201.13390000000001</c:v>
                      </c:pt>
                      <c:pt idx="10354">
                        <c:v>201.12819999999999</c:v>
                      </c:pt>
                      <c:pt idx="10355">
                        <c:v>201.12370000000001</c:v>
                      </c:pt>
                      <c:pt idx="10356">
                        <c:v>201.11940000000001</c:v>
                      </c:pt>
                      <c:pt idx="10357">
                        <c:v>201.1138</c:v>
                      </c:pt>
                      <c:pt idx="10358">
                        <c:v>201.10890000000001</c:v>
                      </c:pt>
                      <c:pt idx="10359">
                        <c:v>201.10550000000001</c:v>
                      </c:pt>
                      <c:pt idx="10360">
                        <c:v>201.10120000000001</c:v>
                      </c:pt>
                      <c:pt idx="10361">
                        <c:v>201.09620000000001</c:v>
                      </c:pt>
                      <c:pt idx="10362">
                        <c:v>201.0909</c:v>
                      </c:pt>
                      <c:pt idx="10363">
                        <c:v>201.08609999999999</c:v>
                      </c:pt>
                      <c:pt idx="10364">
                        <c:v>201.0823</c:v>
                      </c:pt>
                      <c:pt idx="10365">
                        <c:v>201.07650000000001</c:v>
                      </c:pt>
                      <c:pt idx="10366">
                        <c:v>201.07149999999999</c:v>
                      </c:pt>
                      <c:pt idx="10367">
                        <c:v>201.06809999999999</c:v>
                      </c:pt>
                      <c:pt idx="10368">
                        <c:v>201.0626</c:v>
                      </c:pt>
                      <c:pt idx="10369">
                        <c:v>201.05760000000001</c:v>
                      </c:pt>
                      <c:pt idx="10370">
                        <c:v>201.05289999999999</c:v>
                      </c:pt>
                      <c:pt idx="10371">
                        <c:v>201.0487</c:v>
                      </c:pt>
                      <c:pt idx="10372">
                        <c:v>201.04390000000001</c:v>
                      </c:pt>
                      <c:pt idx="10373">
                        <c:v>201.0394</c:v>
                      </c:pt>
                      <c:pt idx="10374">
                        <c:v>201.03389999999999</c:v>
                      </c:pt>
                      <c:pt idx="10375">
                        <c:v>201.02940000000001</c:v>
                      </c:pt>
                      <c:pt idx="10376">
                        <c:v>201.02420000000001</c:v>
                      </c:pt>
                      <c:pt idx="10377">
                        <c:v>201.0198</c:v>
                      </c:pt>
                      <c:pt idx="10378">
                        <c:v>201.01439999999999</c:v>
                      </c:pt>
                      <c:pt idx="10379">
                        <c:v>201.0085</c:v>
                      </c:pt>
                      <c:pt idx="10380">
                        <c:v>201.0034</c:v>
                      </c:pt>
                      <c:pt idx="10381">
                        <c:v>201.00069999999999</c:v>
                      </c:pt>
                      <c:pt idx="10382">
                        <c:v>200.99359999999999</c:v>
                      </c:pt>
                      <c:pt idx="10383">
                        <c:v>200.99109999999999</c:v>
                      </c:pt>
                      <c:pt idx="10384">
                        <c:v>200.9855</c:v>
                      </c:pt>
                      <c:pt idx="10385">
                        <c:v>200.9811</c:v>
                      </c:pt>
                      <c:pt idx="10386">
                        <c:v>200.97540000000001</c:v>
                      </c:pt>
                      <c:pt idx="10387">
                        <c:v>200.97239999999999</c:v>
                      </c:pt>
                      <c:pt idx="10388">
                        <c:v>200.96789999999999</c:v>
                      </c:pt>
                      <c:pt idx="10389">
                        <c:v>200.96350000000001</c:v>
                      </c:pt>
                      <c:pt idx="10390">
                        <c:v>200.9581</c:v>
                      </c:pt>
                      <c:pt idx="10391">
                        <c:v>200.9546</c:v>
                      </c:pt>
                      <c:pt idx="10392">
                        <c:v>200.9496</c:v>
                      </c:pt>
                      <c:pt idx="10393">
                        <c:v>200.94370000000001</c:v>
                      </c:pt>
                      <c:pt idx="10394">
                        <c:v>200.94059999999999</c:v>
                      </c:pt>
                      <c:pt idx="10395">
                        <c:v>200.93430000000001</c:v>
                      </c:pt>
                      <c:pt idx="10396">
                        <c:v>200.92930000000001</c:v>
                      </c:pt>
                      <c:pt idx="10397">
                        <c:v>200.92490000000001</c:v>
                      </c:pt>
                      <c:pt idx="10398">
                        <c:v>200.91980000000001</c:v>
                      </c:pt>
                      <c:pt idx="10399">
                        <c:v>200.91650000000001</c:v>
                      </c:pt>
                      <c:pt idx="10400">
                        <c:v>200.91239999999999</c:v>
                      </c:pt>
                      <c:pt idx="10401">
                        <c:v>200.90799999999999</c:v>
                      </c:pt>
                      <c:pt idx="10402">
                        <c:v>200.9023</c:v>
                      </c:pt>
                      <c:pt idx="10403">
                        <c:v>200.89670000000001</c:v>
                      </c:pt>
                      <c:pt idx="10404">
                        <c:v>200.89240000000001</c:v>
                      </c:pt>
                      <c:pt idx="10405">
                        <c:v>200.88759999999999</c:v>
                      </c:pt>
                      <c:pt idx="10406">
                        <c:v>200.8827</c:v>
                      </c:pt>
                      <c:pt idx="10407">
                        <c:v>200.87809999999999</c:v>
                      </c:pt>
                      <c:pt idx="10408">
                        <c:v>200.87430000000001</c:v>
                      </c:pt>
                      <c:pt idx="10409">
                        <c:v>200.8681</c:v>
                      </c:pt>
                      <c:pt idx="10410">
                        <c:v>200.8629</c:v>
                      </c:pt>
                      <c:pt idx="10411">
                        <c:v>200.8595</c:v>
                      </c:pt>
                      <c:pt idx="10412">
                        <c:v>200.85480000000001</c:v>
                      </c:pt>
                      <c:pt idx="10413">
                        <c:v>200.84970000000001</c:v>
                      </c:pt>
                      <c:pt idx="10414">
                        <c:v>200.84399999999999</c:v>
                      </c:pt>
                      <c:pt idx="10415">
                        <c:v>200.8409</c:v>
                      </c:pt>
                      <c:pt idx="10416">
                        <c:v>200.83529999999999</c:v>
                      </c:pt>
                      <c:pt idx="10417">
                        <c:v>200.82990000000001</c:v>
                      </c:pt>
                      <c:pt idx="10418">
                        <c:v>200.82560000000001</c:v>
                      </c:pt>
                      <c:pt idx="10419">
                        <c:v>200.82130000000001</c:v>
                      </c:pt>
                      <c:pt idx="10420">
                        <c:v>200.8177</c:v>
                      </c:pt>
                      <c:pt idx="10421">
                        <c:v>200.8109</c:v>
                      </c:pt>
                      <c:pt idx="10422">
                        <c:v>200.80410000000001</c:v>
                      </c:pt>
                      <c:pt idx="10423">
                        <c:v>200.80189999999999</c:v>
                      </c:pt>
                      <c:pt idx="10424">
                        <c:v>200.7971</c:v>
                      </c:pt>
                      <c:pt idx="10425">
                        <c:v>200.79040000000001</c:v>
                      </c:pt>
                      <c:pt idx="10426">
                        <c:v>200.7878</c:v>
                      </c:pt>
                      <c:pt idx="10427">
                        <c:v>200.78399999999999</c:v>
                      </c:pt>
                      <c:pt idx="10428">
                        <c:v>200.77959999999999</c:v>
                      </c:pt>
                      <c:pt idx="10429">
                        <c:v>200.77510000000001</c:v>
                      </c:pt>
                      <c:pt idx="10430">
                        <c:v>200.7689</c:v>
                      </c:pt>
                      <c:pt idx="10431">
                        <c:v>200.76390000000001</c:v>
                      </c:pt>
                      <c:pt idx="10432">
                        <c:v>200.75839999999999</c:v>
                      </c:pt>
                      <c:pt idx="10433">
                        <c:v>200.75409999999999</c:v>
                      </c:pt>
                      <c:pt idx="10434">
                        <c:v>200.74850000000001</c:v>
                      </c:pt>
                      <c:pt idx="10435">
                        <c:v>200.74600000000001</c:v>
                      </c:pt>
                      <c:pt idx="10436">
                        <c:v>200.74170000000001</c:v>
                      </c:pt>
                      <c:pt idx="10437">
                        <c:v>200.73580000000001</c:v>
                      </c:pt>
                      <c:pt idx="10438">
                        <c:v>200.73070000000001</c:v>
                      </c:pt>
                      <c:pt idx="10439">
                        <c:v>200.7277</c:v>
                      </c:pt>
                      <c:pt idx="10440">
                        <c:v>200.7234</c:v>
                      </c:pt>
                      <c:pt idx="10441">
                        <c:v>200.7184</c:v>
                      </c:pt>
                      <c:pt idx="10442">
                        <c:v>200.71180000000001</c:v>
                      </c:pt>
                      <c:pt idx="10443">
                        <c:v>200.7088</c:v>
                      </c:pt>
                      <c:pt idx="10444">
                        <c:v>200.70339999999999</c:v>
                      </c:pt>
                      <c:pt idx="10445">
                        <c:v>200.6995</c:v>
                      </c:pt>
                      <c:pt idx="10446">
                        <c:v>200.6942</c:v>
                      </c:pt>
                      <c:pt idx="10447">
                        <c:v>200.6884</c:v>
                      </c:pt>
                      <c:pt idx="10448">
                        <c:v>200.68289999999999</c:v>
                      </c:pt>
                      <c:pt idx="10449">
                        <c:v>200.6797</c:v>
                      </c:pt>
                      <c:pt idx="10450">
                        <c:v>200.67449999999999</c:v>
                      </c:pt>
                      <c:pt idx="10451">
                        <c:v>200.66990000000001</c:v>
                      </c:pt>
                      <c:pt idx="10452">
                        <c:v>200.66659999999999</c:v>
                      </c:pt>
                      <c:pt idx="10453">
                        <c:v>200.66149999999999</c:v>
                      </c:pt>
                      <c:pt idx="10454">
                        <c:v>200.6567</c:v>
                      </c:pt>
                      <c:pt idx="10455">
                        <c:v>200.65029999999999</c:v>
                      </c:pt>
                      <c:pt idx="10456">
                        <c:v>200.64660000000001</c:v>
                      </c:pt>
                      <c:pt idx="10457">
                        <c:v>200.6421</c:v>
                      </c:pt>
                      <c:pt idx="10458">
                        <c:v>200.63659999999999</c:v>
                      </c:pt>
                      <c:pt idx="10459">
                        <c:v>200.6318</c:v>
                      </c:pt>
                      <c:pt idx="10460">
                        <c:v>200.62690000000001</c:v>
                      </c:pt>
                      <c:pt idx="10461">
                        <c:v>200.62200000000001</c:v>
                      </c:pt>
                      <c:pt idx="10462">
                        <c:v>200.6165</c:v>
                      </c:pt>
                      <c:pt idx="10463">
                        <c:v>200.61199999999999</c:v>
                      </c:pt>
                      <c:pt idx="10464">
                        <c:v>200.60720000000001</c:v>
                      </c:pt>
                      <c:pt idx="10465">
                        <c:v>200.60329999999999</c:v>
                      </c:pt>
                      <c:pt idx="10466">
                        <c:v>200.5985</c:v>
                      </c:pt>
                      <c:pt idx="10467">
                        <c:v>200.59399999999999</c:v>
                      </c:pt>
                      <c:pt idx="10468">
                        <c:v>200.58969999999999</c:v>
                      </c:pt>
                      <c:pt idx="10469">
                        <c:v>200.5838</c:v>
                      </c:pt>
                      <c:pt idx="10470">
                        <c:v>200.57980000000001</c:v>
                      </c:pt>
                      <c:pt idx="10471">
                        <c:v>200.57429999999999</c:v>
                      </c:pt>
                      <c:pt idx="10472">
                        <c:v>200.57060000000001</c:v>
                      </c:pt>
                      <c:pt idx="10473">
                        <c:v>200.5658</c:v>
                      </c:pt>
                      <c:pt idx="10474">
                        <c:v>200.56020000000001</c:v>
                      </c:pt>
                      <c:pt idx="10475">
                        <c:v>200.55459999999999</c:v>
                      </c:pt>
                      <c:pt idx="10476">
                        <c:v>200.55179999999999</c:v>
                      </c:pt>
                      <c:pt idx="10477">
                        <c:v>200.54470000000001</c:v>
                      </c:pt>
                      <c:pt idx="10478">
                        <c:v>200.54130000000001</c:v>
                      </c:pt>
                      <c:pt idx="10479">
                        <c:v>200.5368</c:v>
                      </c:pt>
                      <c:pt idx="10480">
                        <c:v>200.53290000000001</c:v>
                      </c:pt>
                      <c:pt idx="10481">
                        <c:v>200.5273</c:v>
                      </c:pt>
                      <c:pt idx="10482">
                        <c:v>200.52180000000001</c:v>
                      </c:pt>
                      <c:pt idx="10483">
                        <c:v>200.51609999999999</c:v>
                      </c:pt>
                      <c:pt idx="10484">
                        <c:v>200.51249999999999</c:v>
                      </c:pt>
                      <c:pt idx="10485">
                        <c:v>200.50880000000001</c:v>
                      </c:pt>
                      <c:pt idx="10486">
                        <c:v>200.50450000000001</c:v>
                      </c:pt>
                      <c:pt idx="10487">
                        <c:v>200.49870000000001</c:v>
                      </c:pt>
                      <c:pt idx="10488">
                        <c:v>200.49420000000001</c:v>
                      </c:pt>
                      <c:pt idx="10489">
                        <c:v>200.489</c:v>
                      </c:pt>
                      <c:pt idx="10490">
                        <c:v>200.48580000000001</c:v>
                      </c:pt>
                      <c:pt idx="10491">
                        <c:v>200.4804</c:v>
                      </c:pt>
                      <c:pt idx="10492">
                        <c:v>200.47479999999999</c:v>
                      </c:pt>
                      <c:pt idx="10493">
                        <c:v>200.47030000000001</c:v>
                      </c:pt>
                      <c:pt idx="10494">
                        <c:v>200.46530000000001</c:v>
                      </c:pt>
                      <c:pt idx="10495">
                        <c:v>200.4597</c:v>
                      </c:pt>
                      <c:pt idx="10496">
                        <c:v>200.45509999999999</c:v>
                      </c:pt>
                      <c:pt idx="10497">
                        <c:v>200.45060000000001</c:v>
                      </c:pt>
                      <c:pt idx="10498">
                        <c:v>200.44720000000001</c:v>
                      </c:pt>
                      <c:pt idx="10499">
                        <c:v>200.44130000000001</c:v>
                      </c:pt>
                      <c:pt idx="10500">
                        <c:v>200.4384</c:v>
                      </c:pt>
                      <c:pt idx="10501">
                        <c:v>200.4342</c:v>
                      </c:pt>
                      <c:pt idx="10502">
                        <c:v>200.42850000000001</c:v>
                      </c:pt>
                      <c:pt idx="10503">
                        <c:v>200.42339999999999</c:v>
                      </c:pt>
                      <c:pt idx="10504">
                        <c:v>200.41839999999999</c:v>
                      </c:pt>
                      <c:pt idx="10505">
                        <c:v>200.41329999999999</c:v>
                      </c:pt>
                      <c:pt idx="10506">
                        <c:v>200.4084</c:v>
                      </c:pt>
                      <c:pt idx="10507">
                        <c:v>200.4034</c:v>
                      </c:pt>
                      <c:pt idx="10508">
                        <c:v>200.3989</c:v>
                      </c:pt>
                      <c:pt idx="10509">
                        <c:v>200.3955</c:v>
                      </c:pt>
                      <c:pt idx="10510">
                        <c:v>200.39019999999999</c:v>
                      </c:pt>
                      <c:pt idx="10511">
                        <c:v>200.38509999999999</c:v>
                      </c:pt>
                      <c:pt idx="10512">
                        <c:v>200.37950000000001</c:v>
                      </c:pt>
                      <c:pt idx="10513">
                        <c:v>200.3749</c:v>
                      </c:pt>
                      <c:pt idx="10514">
                        <c:v>200.37</c:v>
                      </c:pt>
                      <c:pt idx="10515">
                        <c:v>200.3657</c:v>
                      </c:pt>
                      <c:pt idx="10516">
                        <c:v>200.3612</c:v>
                      </c:pt>
                      <c:pt idx="10517">
                        <c:v>200.35599999999999</c:v>
                      </c:pt>
                      <c:pt idx="10518">
                        <c:v>200.3519</c:v>
                      </c:pt>
                      <c:pt idx="10519">
                        <c:v>200.34800000000001</c:v>
                      </c:pt>
                      <c:pt idx="10520">
                        <c:v>200.34280000000001</c:v>
                      </c:pt>
                      <c:pt idx="10521">
                        <c:v>200.3372</c:v>
                      </c:pt>
                      <c:pt idx="10522">
                        <c:v>200.33430000000001</c:v>
                      </c:pt>
                      <c:pt idx="10523">
                        <c:v>200.32810000000001</c:v>
                      </c:pt>
                      <c:pt idx="10524">
                        <c:v>200.32390000000001</c:v>
                      </c:pt>
                      <c:pt idx="10525">
                        <c:v>200.31909999999999</c:v>
                      </c:pt>
                      <c:pt idx="10526">
                        <c:v>200.31620000000001</c:v>
                      </c:pt>
                      <c:pt idx="10527">
                        <c:v>200.31030000000001</c:v>
                      </c:pt>
                      <c:pt idx="10528">
                        <c:v>200.30369999999999</c:v>
                      </c:pt>
                      <c:pt idx="10529">
                        <c:v>200.30019999999999</c:v>
                      </c:pt>
                      <c:pt idx="10530">
                        <c:v>200.29490000000001</c:v>
                      </c:pt>
                      <c:pt idx="10531">
                        <c:v>200.29089999999999</c:v>
                      </c:pt>
                      <c:pt idx="10532">
                        <c:v>200.286</c:v>
                      </c:pt>
                      <c:pt idx="10533">
                        <c:v>200.28110000000001</c:v>
                      </c:pt>
                      <c:pt idx="10534">
                        <c:v>200.27590000000001</c:v>
                      </c:pt>
                      <c:pt idx="10535">
                        <c:v>200.2713</c:v>
                      </c:pt>
                      <c:pt idx="10536">
                        <c:v>200.26830000000001</c:v>
                      </c:pt>
                      <c:pt idx="10537">
                        <c:v>200.26070000000001</c:v>
                      </c:pt>
                      <c:pt idx="10538">
                        <c:v>200.25749999999999</c:v>
                      </c:pt>
                      <c:pt idx="10539">
                        <c:v>200.25110000000001</c:v>
                      </c:pt>
                      <c:pt idx="10540">
                        <c:v>200.24809999999999</c:v>
                      </c:pt>
                      <c:pt idx="10541">
                        <c:v>200.24350000000001</c:v>
                      </c:pt>
                      <c:pt idx="10542">
                        <c:v>200.23869999999999</c:v>
                      </c:pt>
                      <c:pt idx="10543">
                        <c:v>200.2329</c:v>
                      </c:pt>
                      <c:pt idx="10544">
                        <c:v>200.2276</c:v>
                      </c:pt>
                      <c:pt idx="10545">
                        <c:v>200.22399999999999</c:v>
                      </c:pt>
                      <c:pt idx="10546">
                        <c:v>200.21870000000001</c:v>
                      </c:pt>
                      <c:pt idx="10547">
                        <c:v>200.214</c:v>
                      </c:pt>
                      <c:pt idx="10548">
                        <c:v>200.2099</c:v>
                      </c:pt>
                      <c:pt idx="10549">
                        <c:v>200.20580000000001</c:v>
                      </c:pt>
                      <c:pt idx="10550">
                        <c:v>200.20179999999999</c:v>
                      </c:pt>
                      <c:pt idx="10551">
                        <c:v>200.196</c:v>
                      </c:pt>
                      <c:pt idx="10552">
                        <c:v>200.19049999999999</c:v>
                      </c:pt>
                      <c:pt idx="10553">
                        <c:v>200.18879999999999</c:v>
                      </c:pt>
                      <c:pt idx="10554">
                        <c:v>200.18350000000001</c:v>
                      </c:pt>
                      <c:pt idx="10555">
                        <c:v>200.17910000000001</c:v>
                      </c:pt>
                      <c:pt idx="10556">
                        <c:v>200.1738</c:v>
                      </c:pt>
                      <c:pt idx="10557">
                        <c:v>200.16890000000001</c:v>
                      </c:pt>
                      <c:pt idx="10558">
                        <c:v>200.16480000000001</c:v>
                      </c:pt>
                      <c:pt idx="10559">
                        <c:v>200.15899999999999</c:v>
                      </c:pt>
                      <c:pt idx="10560">
                        <c:v>200.15549999999999</c:v>
                      </c:pt>
                      <c:pt idx="10561">
                        <c:v>200.14949999999999</c:v>
                      </c:pt>
                      <c:pt idx="10562">
                        <c:v>200.1456</c:v>
                      </c:pt>
                      <c:pt idx="10563">
                        <c:v>200.13900000000001</c:v>
                      </c:pt>
                      <c:pt idx="10564">
                        <c:v>200.1352</c:v>
                      </c:pt>
                      <c:pt idx="10565">
                        <c:v>200.13030000000001</c:v>
                      </c:pt>
                      <c:pt idx="10566">
                        <c:v>200.12629999999999</c:v>
                      </c:pt>
                      <c:pt idx="10567">
                        <c:v>200.12139999999999</c:v>
                      </c:pt>
                      <c:pt idx="10568">
                        <c:v>200.11600000000001</c:v>
                      </c:pt>
                      <c:pt idx="10569">
                        <c:v>200.11189999999999</c:v>
                      </c:pt>
                      <c:pt idx="10570">
                        <c:v>200.10759999999999</c:v>
                      </c:pt>
                      <c:pt idx="10571">
                        <c:v>200.10220000000001</c:v>
                      </c:pt>
                      <c:pt idx="10572">
                        <c:v>200.09710000000001</c:v>
                      </c:pt>
                      <c:pt idx="10573">
                        <c:v>200.0932</c:v>
                      </c:pt>
                      <c:pt idx="10574">
                        <c:v>200.0874</c:v>
                      </c:pt>
                      <c:pt idx="10575">
                        <c:v>200.0831</c:v>
                      </c:pt>
                      <c:pt idx="10576">
                        <c:v>200.078</c:v>
                      </c:pt>
                      <c:pt idx="10577">
                        <c:v>200.07380000000001</c:v>
                      </c:pt>
                      <c:pt idx="10578">
                        <c:v>200.06989999999999</c:v>
                      </c:pt>
                      <c:pt idx="10579">
                        <c:v>200.06370000000001</c:v>
                      </c:pt>
                      <c:pt idx="10580">
                        <c:v>200.06</c:v>
                      </c:pt>
                      <c:pt idx="10581">
                        <c:v>200.05439999999999</c:v>
                      </c:pt>
                      <c:pt idx="10582">
                        <c:v>200.0498</c:v>
                      </c:pt>
                      <c:pt idx="10583">
                        <c:v>200.04560000000001</c:v>
                      </c:pt>
                      <c:pt idx="10584">
                        <c:v>200.042</c:v>
                      </c:pt>
                      <c:pt idx="10585">
                        <c:v>200.0359</c:v>
                      </c:pt>
                      <c:pt idx="10586">
                        <c:v>200.0307</c:v>
                      </c:pt>
                      <c:pt idx="10587">
                        <c:v>200.02709999999999</c:v>
                      </c:pt>
                      <c:pt idx="10588">
                        <c:v>200.0215</c:v>
                      </c:pt>
                      <c:pt idx="10589">
                        <c:v>200.0164</c:v>
                      </c:pt>
                      <c:pt idx="10590">
                        <c:v>200.0146</c:v>
                      </c:pt>
                      <c:pt idx="10591">
                        <c:v>200.00890000000001</c:v>
                      </c:pt>
                      <c:pt idx="10592">
                        <c:v>200.00370000000001</c:v>
                      </c:pt>
                      <c:pt idx="10593">
                        <c:v>199.99930000000001</c:v>
                      </c:pt>
                      <c:pt idx="10594">
                        <c:v>199.99760000000001</c:v>
                      </c:pt>
                      <c:pt idx="10595">
                        <c:v>199.99279999999999</c:v>
                      </c:pt>
                      <c:pt idx="10596">
                        <c:v>199.98560000000001</c:v>
                      </c:pt>
                      <c:pt idx="10597">
                        <c:v>199.98179999999999</c:v>
                      </c:pt>
                      <c:pt idx="10598">
                        <c:v>199.97669999999999</c:v>
                      </c:pt>
                      <c:pt idx="10599">
                        <c:v>199.97300000000001</c:v>
                      </c:pt>
                      <c:pt idx="10600">
                        <c:v>199.9667</c:v>
                      </c:pt>
                      <c:pt idx="10601">
                        <c:v>199.96180000000001</c:v>
                      </c:pt>
                      <c:pt idx="10602">
                        <c:v>199.95699999999999</c:v>
                      </c:pt>
                      <c:pt idx="10603">
                        <c:v>199.95169999999999</c:v>
                      </c:pt>
                      <c:pt idx="10604">
                        <c:v>199.9469</c:v>
                      </c:pt>
                      <c:pt idx="10605">
                        <c:v>199.94399999999999</c:v>
                      </c:pt>
                      <c:pt idx="10606">
                        <c:v>199.9391</c:v>
                      </c:pt>
                      <c:pt idx="10607">
                        <c:v>201.2593</c:v>
                      </c:pt>
                      <c:pt idx="10608">
                        <c:v>201.25470000000001</c:v>
                      </c:pt>
                      <c:pt idx="10609">
                        <c:v>201.24979999999999</c:v>
                      </c:pt>
                      <c:pt idx="10610">
                        <c:v>201.24469999999999</c:v>
                      </c:pt>
                      <c:pt idx="10611">
                        <c:v>201.24180000000001</c:v>
                      </c:pt>
                      <c:pt idx="10612">
                        <c:v>201.2364</c:v>
                      </c:pt>
                      <c:pt idx="10613">
                        <c:v>201.23159999999999</c:v>
                      </c:pt>
                      <c:pt idx="10614">
                        <c:v>201.2261</c:v>
                      </c:pt>
                      <c:pt idx="10615">
                        <c:v>201.22280000000001</c:v>
                      </c:pt>
                      <c:pt idx="10616">
                        <c:v>201.2182</c:v>
                      </c:pt>
                      <c:pt idx="10617">
                        <c:v>201.21420000000001</c:v>
                      </c:pt>
                      <c:pt idx="10618">
                        <c:v>201.20740000000001</c:v>
                      </c:pt>
                      <c:pt idx="10619">
                        <c:v>201.2028</c:v>
                      </c:pt>
                      <c:pt idx="10620">
                        <c:v>201.19990000000001</c:v>
                      </c:pt>
                      <c:pt idx="10621">
                        <c:v>201.1936</c:v>
                      </c:pt>
                      <c:pt idx="10622">
                        <c:v>201.18870000000001</c:v>
                      </c:pt>
                      <c:pt idx="10623">
                        <c:v>201.18450000000001</c:v>
                      </c:pt>
                      <c:pt idx="10624">
                        <c:v>201.1807</c:v>
                      </c:pt>
                      <c:pt idx="10625">
                        <c:v>201.1747</c:v>
                      </c:pt>
                      <c:pt idx="10626">
                        <c:v>201.1704</c:v>
                      </c:pt>
                      <c:pt idx="10627">
                        <c:v>201.16730000000001</c:v>
                      </c:pt>
                      <c:pt idx="10628">
                        <c:v>201.1618</c:v>
                      </c:pt>
                      <c:pt idx="10629">
                        <c:v>201.15440000000001</c:v>
                      </c:pt>
                      <c:pt idx="10630">
                        <c:v>201.1499</c:v>
                      </c:pt>
                      <c:pt idx="10631">
                        <c:v>201.14590000000001</c:v>
                      </c:pt>
                      <c:pt idx="10632">
                        <c:v>201.1413</c:v>
                      </c:pt>
                      <c:pt idx="10633">
                        <c:v>201.13509999999999</c:v>
                      </c:pt>
                      <c:pt idx="10634">
                        <c:v>201.1318</c:v>
                      </c:pt>
                      <c:pt idx="10635">
                        <c:v>201.12549999999999</c:v>
                      </c:pt>
                      <c:pt idx="10636">
                        <c:v>201.12119999999999</c:v>
                      </c:pt>
                      <c:pt idx="10637">
                        <c:v>201.11789999999999</c:v>
                      </c:pt>
                      <c:pt idx="10638">
                        <c:v>201.1131</c:v>
                      </c:pt>
                      <c:pt idx="10639">
                        <c:v>201.10820000000001</c:v>
                      </c:pt>
                      <c:pt idx="10640">
                        <c:v>201.10310000000001</c:v>
                      </c:pt>
                      <c:pt idx="10641">
                        <c:v>201.09960000000001</c:v>
                      </c:pt>
                      <c:pt idx="10642">
                        <c:v>201.0933</c:v>
                      </c:pt>
                      <c:pt idx="10643">
                        <c:v>201.08850000000001</c:v>
                      </c:pt>
                      <c:pt idx="10644">
                        <c:v>201.0856</c:v>
                      </c:pt>
                      <c:pt idx="10645">
                        <c:v>201.0804</c:v>
                      </c:pt>
                      <c:pt idx="10646">
                        <c:v>201.07749999999999</c:v>
                      </c:pt>
                      <c:pt idx="10647">
                        <c:v>201.0718</c:v>
                      </c:pt>
                      <c:pt idx="10648">
                        <c:v>201.06710000000001</c:v>
                      </c:pt>
                      <c:pt idx="10649">
                        <c:v>201.06229999999999</c:v>
                      </c:pt>
                      <c:pt idx="10650">
                        <c:v>201.0565</c:v>
                      </c:pt>
                      <c:pt idx="10651">
                        <c:v>201.05330000000001</c:v>
                      </c:pt>
                      <c:pt idx="10652">
                        <c:v>201.047</c:v>
                      </c:pt>
                      <c:pt idx="10653">
                        <c:v>201.0421</c:v>
                      </c:pt>
                      <c:pt idx="10654">
                        <c:v>201.03880000000001</c:v>
                      </c:pt>
                      <c:pt idx="10655">
                        <c:v>201.0342</c:v>
                      </c:pt>
                      <c:pt idx="10656">
                        <c:v>201.03100000000001</c:v>
                      </c:pt>
                      <c:pt idx="10657">
                        <c:v>201.02549999999999</c:v>
                      </c:pt>
                      <c:pt idx="10658">
                        <c:v>201.01939999999999</c:v>
                      </c:pt>
                      <c:pt idx="10659">
                        <c:v>201.01499999999999</c:v>
                      </c:pt>
                      <c:pt idx="10660">
                        <c:v>201.01140000000001</c:v>
                      </c:pt>
                      <c:pt idx="10661">
                        <c:v>201.00470000000001</c:v>
                      </c:pt>
                      <c:pt idx="10662">
                        <c:v>200.99879999999999</c:v>
                      </c:pt>
                      <c:pt idx="10663">
                        <c:v>200.99590000000001</c:v>
                      </c:pt>
                      <c:pt idx="10664">
                        <c:v>200.99029999999999</c:v>
                      </c:pt>
                      <c:pt idx="10665">
                        <c:v>200.98560000000001</c:v>
                      </c:pt>
                      <c:pt idx="10666">
                        <c:v>200.98169999999999</c:v>
                      </c:pt>
                      <c:pt idx="10667">
                        <c:v>200.9768</c:v>
                      </c:pt>
                      <c:pt idx="10668">
                        <c:v>200.97200000000001</c:v>
                      </c:pt>
                      <c:pt idx="10669">
                        <c:v>200.96690000000001</c:v>
                      </c:pt>
                      <c:pt idx="10670">
                        <c:v>200.9623</c:v>
                      </c:pt>
                      <c:pt idx="10671">
                        <c:v>200.95820000000001</c:v>
                      </c:pt>
                      <c:pt idx="10672">
                        <c:v>200.95259999999999</c:v>
                      </c:pt>
                      <c:pt idx="10673">
                        <c:v>200.94820000000001</c:v>
                      </c:pt>
                      <c:pt idx="10674">
                        <c:v>200.9425</c:v>
                      </c:pt>
                      <c:pt idx="10675">
                        <c:v>200.93860000000001</c:v>
                      </c:pt>
                      <c:pt idx="10676">
                        <c:v>200.9323</c:v>
                      </c:pt>
                      <c:pt idx="10677">
                        <c:v>200.92750000000001</c:v>
                      </c:pt>
                      <c:pt idx="10678">
                        <c:v>200.92250000000001</c:v>
                      </c:pt>
                      <c:pt idx="10679">
                        <c:v>200.9179</c:v>
                      </c:pt>
                      <c:pt idx="10680">
                        <c:v>200.91470000000001</c:v>
                      </c:pt>
                      <c:pt idx="10681">
                        <c:v>200.9101</c:v>
                      </c:pt>
                      <c:pt idx="10682">
                        <c:v>200.9042</c:v>
                      </c:pt>
                      <c:pt idx="10683">
                        <c:v>200.8999</c:v>
                      </c:pt>
                      <c:pt idx="10684">
                        <c:v>200.89580000000001</c:v>
                      </c:pt>
                      <c:pt idx="10685">
                        <c:v>200.8895</c:v>
                      </c:pt>
                      <c:pt idx="10686">
                        <c:v>200.88470000000001</c:v>
                      </c:pt>
                      <c:pt idx="10687">
                        <c:v>200.88120000000001</c:v>
                      </c:pt>
                      <c:pt idx="10688">
                        <c:v>200.87799999999999</c:v>
                      </c:pt>
                      <c:pt idx="10689">
                        <c:v>200.87139999999999</c:v>
                      </c:pt>
                      <c:pt idx="10690">
                        <c:v>200.86709999999999</c:v>
                      </c:pt>
                      <c:pt idx="10691">
                        <c:v>200.863</c:v>
                      </c:pt>
                      <c:pt idx="10692">
                        <c:v>200.85650000000001</c:v>
                      </c:pt>
                      <c:pt idx="10693">
                        <c:v>200.85239999999999</c:v>
                      </c:pt>
                      <c:pt idx="10694">
                        <c:v>200.84870000000001</c:v>
                      </c:pt>
                      <c:pt idx="10695">
                        <c:v>200.8432</c:v>
                      </c:pt>
                      <c:pt idx="10696">
                        <c:v>200.83949999999999</c:v>
                      </c:pt>
                      <c:pt idx="10697">
                        <c:v>200.83359999999999</c:v>
                      </c:pt>
                      <c:pt idx="10698">
                        <c:v>200.82900000000001</c:v>
                      </c:pt>
                      <c:pt idx="10699">
                        <c:v>200.82339999999999</c:v>
                      </c:pt>
                      <c:pt idx="10700">
                        <c:v>200.81909999999999</c:v>
                      </c:pt>
                      <c:pt idx="10701">
                        <c:v>200.81489999999999</c:v>
                      </c:pt>
                      <c:pt idx="10702">
                        <c:v>200.81020000000001</c:v>
                      </c:pt>
                      <c:pt idx="10703">
                        <c:v>200.80549999999999</c:v>
                      </c:pt>
                      <c:pt idx="10704">
                        <c:v>200.80109999999999</c:v>
                      </c:pt>
                      <c:pt idx="10705">
                        <c:v>200.7954</c:v>
                      </c:pt>
                      <c:pt idx="10706">
                        <c:v>200.78970000000001</c:v>
                      </c:pt>
                      <c:pt idx="10707">
                        <c:v>200.7859</c:v>
                      </c:pt>
                      <c:pt idx="10708">
                        <c:v>200.7817</c:v>
                      </c:pt>
                      <c:pt idx="10709">
                        <c:v>200.77590000000001</c:v>
                      </c:pt>
                      <c:pt idx="10710">
                        <c:v>200.77260000000001</c:v>
                      </c:pt>
                      <c:pt idx="10711">
                        <c:v>200.76740000000001</c:v>
                      </c:pt>
                      <c:pt idx="10712">
                        <c:v>200.7619</c:v>
                      </c:pt>
                      <c:pt idx="10713">
                        <c:v>200.7578</c:v>
                      </c:pt>
                      <c:pt idx="10714">
                        <c:v>200.75280000000001</c:v>
                      </c:pt>
                      <c:pt idx="10715">
                        <c:v>200.7492</c:v>
                      </c:pt>
                      <c:pt idx="10716">
                        <c:v>200.74340000000001</c:v>
                      </c:pt>
                      <c:pt idx="10717">
                        <c:v>200.739</c:v>
                      </c:pt>
                      <c:pt idx="10718">
                        <c:v>200.73419999999999</c:v>
                      </c:pt>
                      <c:pt idx="10719">
                        <c:v>200.73070000000001</c:v>
                      </c:pt>
                      <c:pt idx="10720">
                        <c:v>200.72409999999999</c:v>
                      </c:pt>
                      <c:pt idx="10721">
                        <c:v>200.7199</c:v>
                      </c:pt>
                      <c:pt idx="10722">
                        <c:v>200.71610000000001</c:v>
                      </c:pt>
                      <c:pt idx="10723">
                        <c:v>200.7106</c:v>
                      </c:pt>
                      <c:pt idx="10724">
                        <c:v>200.70609999999999</c:v>
                      </c:pt>
                      <c:pt idx="10725">
                        <c:v>200.7011</c:v>
                      </c:pt>
                      <c:pt idx="10726">
                        <c:v>200.69669999999999</c:v>
                      </c:pt>
                      <c:pt idx="10727">
                        <c:v>200.69110000000001</c:v>
                      </c:pt>
                      <c:pt idx="10728">
                        <c:v>200.68729999999999</c:v>
                      </c:pt>
                      <c:pt idx="10729">
                        <c:v>200.68180000000001</c:v>
                      </c:pt>
                      <c:pt idx="10730">
                        <c:v>200.67699999999999</c:v>
                      </c:pt>
                      <c:pt idx="10731">
                        <c:v>200.67179999999999</c:v>
                      </c:pt>
                      <c:pt idx="10732">
                        <c:v>200.6669</c:v>
                      </c:pt>
                      <c:pt idx="10733">
                        <c:v>200.66220000000001</c:v>
                      </c:pt>
                      <c:pt idx="10734">
                        <c:v>200.65819999999999</c:v>
                      </c:pt>
                      <c:pt idx="10735">
                        <c:v>200.6541</c:v>
                      </c:pt>
                      <c:pt idx="10736">
                        <c:v>200.6491</c:v>
                      </c:pt>
                      <c:pt idx="10737">
                        <c:v>200.6448</c:v>
                      </c:pt>
                      <c:pt idx="10738">
                        <c:v>200.63820000000001</c:v>
                      </c:pt>
                      <c:pt idx="10739">
                        <c:v>200.6337</c:v>
                      </c:pt>
                      <c:pt idx="10740">
                        <c:v>200.62950000000001</c:v>
                      </c:pt>
                      <c:pt idx="10741">
                        <c:v>200.62479999999999</c:v>
                      </c:pt>
                      <c:pt idx="10742">
                        <c:v>200.62190000000001</c:v>
                      </c:pt>
                      <c:pt idx="10743">
                        <c:v>200.61590000000001</c:v>
                      </c:pt>
                      <c:pt idx="10744">
                        <c:v>200.61080000000001</c:v>
                      </c:pt>
                      <c:pt idx="10745">
                        <c:v>200.60679999999999</c:v>
                      </c:pt>
                      <c:pt idx="10746">
                        <c:v>200.6035</c:v>
                      </c:pt>
                      <c:pt idx="10747">
                        <c:v>200.5986</c:v>
                      </c:pt>
                      <c:pt idx="10748">
                        <c:v>200.59370000000001</c:v>
                      </c:pt>
                      <c:pt idx="10749">
                        <c:v>200.58869999999999</c:v>
                      </c:pt>
                      <c:pt idx="10750">
                        <c:v>200.5831</c:v>
                      </c:pt>
                      <c:pt idx="10751">
                        <c:v>200.5779</c:v>
                      </c:pt>
                      <c:pt idx="10752">
                        <c:v>200.57470000000001</c:v>
                      </c:pt>
                      <c:pt idx="10753">
                        <c:v>200.56979999999999</c:v>
                      </c:pt>
                      <c:pt idx="10754">
                        <c:v>200.56290000000001</c:v>
                      </c:pt>
                      <c:pt idx="10755">
                        <c:v>200.55940000000001</c:v>
                      </c:pt>
                      <c:pt idx="10756">
                        <c:v>200.55500000000001</c:v>
                      </c:pt>
                      <c:pt idx="10757">
                        <c:v>200.55019999999999</c:v>
                      </c:pt>
                      <c:pt idx="10758">
                        <c:v>200.5453</c:v>
                      </c:pt>
                      <c:pt idx="10759">
                        <c:v>200.54069999999999</c:v>
                      </c:pt>
                      <c:pt idx="10760">
                        <c:v>200.53530000000001</c:v>
                      </c:pt>
                      <c:pt idx="10761">
                        <c:v>200.53110000000001</c:v>
                      </c:pt>
                      <c:pt idx="10762">
                        <c:v>200.52670000000001</c:v>
                      </c:pt>
                      <c:pt idx="10763">
                        <c:v>200.5213</c:v>
                      </c:pt>
                      <c:pt idx="10764">
                        <c:v>200.5162</c:v>
                      </c:pt>
                      <c:pt idx="10765">
                        <c:v>200.5112</c:v>
                      </c:pt>
                      <c:pt idx="10766">
                        <c:v>200.50749999999999</c:v>
                      </c:pt>
                      <c:pt idx="10767">
                        <c:v>200.50210000000001</c:v>
                      </c:pt>
                      <c:pt idx="10768">
                        <c:v>200.49680000000001</c:v>
                      </c:pt>
                      <c:pt idx="10769">
                        <c:v>200.49160000000001</c:v>
                      </c:pt>
                      <c:pt idx="10770">
                        <c:v>200.488</c:v>
                      </c:pt>
                      <c:pt idx="10771">
                        <c:v>200.4838</c:v>
                      </c:pt>
                      <c:pt idx="10772">
                        <c:v>200.47989999999999</c:v>
                      </c:pt>
                      <c:pt idx="10773">
                        <c:v>200.47450000000001</c:v>
                      </c:pt>
                      <c:pt idx="10774">
                        <c:v>200.4708</c:v>
                      </c:pt>
                      <c:pt idx="10775">
                        <c:v>200.46430000000001</c:v>
                      </c:pt>
                      <c:pt idx="10776">
                        <c:v>200.45920000000001</c:v>
                      </c:pt>
                      <c:pt idx="10777">
                        <c:v>200.45429999999999</c:v>
                      </c:pt>
                      <c:pt idx="10778">
                        <c:v>200.45009999999999</c:v>
                      </c:pt>
                      <c:pt idx="10779">
                        <c:v>200.44560000000001</c:v>
                      </c:pt>
                      <c:pt idx="10780">
                        <c:v>200.44</c:v>
                      </c:pt>
                      <c:pt idx="10781">
                        <c:v>200.43549999999999</c:v>
                      </c:pt>
                      <c:pt idx="10782">
                        <c:v>200.43109999999999</c:v>
                      </c:pt>
                      <c:pt idx="10783">
                        <c:v>200.42590000000001</c:v>
                      </c:pt>
                      <c:pt idx="10784">
                        <c:v>200.4222</c:v>
                      </c:pt>
                      <c:pt idx="10785">
                        <c:v>200.41739999999999</c:v>
                      </c:pt>
                      <c:pt idx="10786">
                        <c:v>200.4136</c:v>
                      </c:pt>
                      <c:pt idx="10787">
                        <c:v>200.40880000000001</c:v>
                      </c:pt>
                      <c:pt idx="10788">
                        <c:v>200.4024</c:v>
                      </c:pt>
                      <c:pt idx="10789">
                        <c:v>200.39789999999999</c:v>
                      </c:pt>
                      <c:pt idx="10790">
                        <c:v>200.39449999999999</c:v>
                      </c:pt>
                      <c:pt idx="10791">
                        <c:v>200.3895</c:v>
                      </c:pt>
                      <c:pt idx="10792">
                        <c:v>200.38409999999999</c:v>
                      </c:pt>
                      <c:pt idx="10793">
                        <c:v>200.3794</c:v>
                      </c:pt>
                      <c:pt idx="10794">
                        <c:v>200.37459999999999</c:v>
                      </c:pt>
                      <c:pt idx="10795">
                        <c:v>200.36949999999999</c:v>
                      </c:pt>
                      <c:pt idx="10796">
                        <c:v>200.36439999999999</c:v>
                      </c:pt>
                      <c:pt idx="10797">
                        <c:v>200.35990000000001</c:v>
                      </c:pt>
                      <c:pt idx="10798">
                        <c:v>200.3545</c:v>
                      </c:pt>
                      <c:pt idx="10799">
                        <c:v>200.34909999999999</c:v>
                      </c:pt>
                      <c:pt idx="10800">
                        <c:v>200.34559999999999</c:v>
                      </c:pt>
                      <c:pt idx="10801">
                        <c:v>200.34110000000001</c:v>
                      </c:pt>
                      <c:pt idx="10802">
                        <c:v>200.3365</c:v>
                      </c:pt>
                      <c:pt idx="10803">
                        <c:v>200.33260000000001</c:v>
                      </c:pt>
                      <c:pt idx="10804">
                        <c:v>200.32579999999999</c:v>
                      </c:pt>
                      <c:pt idx="10805">
                        <c:v>200.32210000000001</c:v>
                      </c:pt>
                      <c:pt idx="10806">
                        <c:v>200.31659999999999</c:v>
                      </c:pt>
                      <c:pt idx="10807">
                        <c:v>200.3126</c:v>
                      </c:pt>
                      <c:pt idx="10808">
                        <c:v>200.30699999999999</c:v>
                      </c:pt>
                      <c:pt idx="10809">
                        <c:v>200.3039</c:v>
                      </c:pt>
                      <c:pt idx="10810">
                        <c:v>200.29929999999999</c:v>
                      </c:pt>
                      <c:pt idx="10811">
                        <c:v>200.2928</c:v>
                      </c:pt>
                      <c:pt idx="10812">
                        <c:v>200.2893</c:v>
                      </c:pt>
                      <c:pt idx="10813">
                        <c:v>200.28630000000001</c:v>
                      </c:pt>
                      <c:pt idx="10814">
                        <c:v>200.2809</c:v>
                      </c:pt>
                      <c:pt idx="10815">
                        <c:v>200.2756</c:v>
                      </c:pt>
                      <c:pt idx="10816">
                        <c:v>200.27010000000001</c:v>
                      </c:pt>
                      <c:pt idx="10817">
                        <c:v>200.2654</c:v>
                      </c:pt>
                      <c:pt idx="10818">
                        <c:v>200.26050000000001</c:v>
                      </c:pt>
                      <c:pt idx="10819">
                        <c:v>200.25550000000001</c:v>
                      </c:pt>
                      <c:pt idx="10820">
                        <c:v>200.25190000000001</c:v>
                      </c:pt>
                      <c:pt idx="10821">
                        <c:v>200.24700000000001</c:v>
                      </c:pt>
                      <c:pt idx="10822">
                        <c:v>200.24209999999999</c:v>
                      </c:pt>
                      <c:pt idx="10823">
                        <c:v>200.23859999999999</c:v>
                      </c:pt>
                      <c:pt idx="10824">
                        <c:v>200.23339999999999</c:v>
                      </c:pt>
                      <c:pt idx="10825">
                        <c:v>200.22739999999999</c:v>
                      </c:pt>
                      <c:pt idx="10826">
                        <c:v>200.22280000000001</c:v>
                      </c:pt>
                      <c:pt idx="10827">
                        <c:v>200.22049999999999</c:v>
                      </c:pt>
                      <c:pt idx="10828">
                        <c:v>200.214</c:v>
                      </c:pt>
                      <c:pt idx="10829">
                        <c:v>200.2081</c:v>
                      </c:pt>
                      <c:pt idx="10830">
                        <c:v>200.20400000000001</c:v>
                      </c:pt>
                      <c:pt idx="10831">
                        <c:v>200.20089999999999</c:v>
                      </c:pt>
                      <c:pt idx="10832">
                        <c:v>200.19409999999999</c:v>
                      </c:pt>
                      <c:pt idx="10833">
                        <c:v>200.19059999999999</c:v>
                      </c:pt>
                      <c:pt idx="10834">
                        <c:v>200.1858</c:v>
                      </c:pt>
                      <c:pt idx="10835">
                        <c:v>200.18100000000001</c:v>
                      </c:pt>
                      <c:pt idx="10836">
                        <c:v>200.17869999999999</c:v>
                      </c:pt>
                      <c:pt idx="10837">
                        <c:v>200.173</c:v>
                      </c:pt>
                      <c:pt idx="10838">
                        <c:v>200.1694</c:v>
                      </c:pt>
                      <c:pt idx="10839">
                        <c:v>200.1627</c:v>
                      </c:pt>
                      <c:pt idx="10840">
                        <c:v>200.1575</c:v>
                      </c:pt>
                      <c:pt idx="10841">
                        <c:v>200.1542</c:v>
                      </c:pt>
                      <c:pt idx="10842">
                        <c:v>200.14869999999999</c:v>
                      </c:pt>
                      <c:pt idx="10843">
                        <c:v>200.1429</c:v>
                      </c:pt>
                      <c:pt idx="10844">
                        <c:v>200.14019999999999</c:v>
                      </c:pt>
                      <c:pt idx="10845">
                        <c:v>200.13509999999999</c:v>
                      </c:pt>
                      <c:pt idx="10846">
                        <c:v>200.1292</c:v>
                      </c:pt>
                      <c:pt idx="10847">
                        <c:v>200.12389999999999</c:v>
                      </c:pt>
                      <c:pt idx="10848">
                        <c:v>200.12049999999999</c:v>
                      </c:pt>
                      <c:pt idx="10849">
                        <c:v>200.1148</c:v>
                      </c:pt>
                      <c:pt idx="10850">
                        <c:v>200.1104</c:v>
                      </c:pt>
                      <c:pt idx="10851">
                        <c:v>200.1063</c:v>
                      </c:pt>
                      <c:pt idx="10852">
                        <c:v>200.10400000000001</c:v>
                      </c:pt>
                      <c:pt idx="10853">
                        <c:v>200.0984</c:v>
                      </c:pt>
                      <c:pt idx="10854">
                        <c:v>200.09190000000001</c:v>
                      </c:pt>
                      <c:pt idx="10855">
                        <c:v>200.0865</c:v>
                      </c:pt>
                      <c:pt idx="10856">
                        <c:v>200.08070000000001</c:v>
                      </c:pt>
                      <c:pt idx="10857">
                        <c:v>200.077</c:v>
                      </c:pt>
                      <c:pt idx="10858">
                        <c:v>200.0719</c:v>
                      </c:pt>
                      <c:pt idx="10859">
                        <c:v>200.06790000000001</c:v>
                      </c:pt>
                      <c:pt idx="10860">
                        <c:v>200.0626</c:v>
                      </c:pt>
                      <c:pt idx="10861">
                        <c:v>200.0575</c:v>
                      </c:pt>
                      <c:pt idx="10862">
                        <c:v>200.05369999999999</c:v>
                      </c:pt>
                      <c:pt idx="10863">
                        <c:v>200.04900000000001</c:v>
                      </c:pt>
                      <c:pt idx="10864">
                        <c:v>200.04329999999999</c:v>
                      </c:pt>
                      <c:pt idx="10865">
                        <c:v>200.0401</c:v>
                      </c:pt>
                      <c:pt idx="10866">
                        <c:v>200.03639999999999</c:v>
                      </c:pt>
                      <c:pt idx="10867">
                        <c:v>200.03059999999999</c:v>
                      </c:pt>
                      <c:pt idx="10868">
                        <c:v>200.0258</c:v>
                      </c:pt>
                      <c:pt idx="10869">
                        <c:v>200.0197</c:v>
                      </c:pt>
                      <c:pt idx="10870">
                        <c:v>200.01750000000001</c:v>
                      </c:pt>
                      <c:pt idx="10871">
                        <c:v>200.01310000000001</c:v>
                      </c:pt>
                      <c:pt idx="10872">
                        <c:v>200.00839999999999</c:v>
                      </c:pt>
                      <c:pt idx="10873">
                        <c:v>200.00219999999999</c:v>
                      </c:pt>
                      <c:pt idx="10874">
                        <c:v>199.99850000000001</c:v>
                      </c:pt>
                      <c:pt idx="10875">
                        <c:v>199.99430000000001</c:v>
                      </c:pt>
                      <c:pt idx="10876">
                        <c:v>199.9897</c:v>
                      </c:pt>
                      <c:pt idx="10877">
                        <c:v>199.9854</c:v>
                      </c:pt>
                      <c:pt idx="10878">
                        <c:v>199.9802</c:v>
                      </c:pt>
                      <c:pt idx="10879">
                        <c:v>199.9743</c:v>
                      </c:pt>
                      <c:pt idx="10880">
                        <c:v>199.96889999999999</c:v>
                      </c:pt>
                      <c:pt idx="10881">
                        <c:v>199.96440000000001</c:v>
                      </c:pt>
                      <c:pt idx="10882">
                        <c:v>199.95910000000001</c:v>
                      </c:pt>
                      <c:pt idx="10883">
                        <c:v>199.95480000000001</c:v>
                      </c:pt>
                      <c:pt idx="10884">
                        <c:v>199.94990000000001</c:v>
                      </c:pt>
                      <c:pt idx="10885">
                        <c:v>199.94560000000001</c:v>
                      </c:pt>
                      <c:pt idx="10886">
                        <c:v>201.25020000000001</c:v>
                      </c:pt>
                      <c:pt idx="10887">
                        <c:v>201.24459999999999</c:v>
                      </c:pt>
                      <c:pt idx="10888">
                        <c:v>201.2388</c:v>
                      </c:pt>
                      <c:pt idx="10889">
                        <c:v>201.23410000000001</c:v>
                      </c:pt>
                      <c:pt idx="10890">
                        <c:v>201.22980000000001</c:v>
                      </c:pt>
                      <c:pt idx="10891">
                        <c:v>201.2251</c:v>
                      </c:pt>
                      <c:pt idx="10892">
                        <c:v>201.21979999999999</c:v>
                      </c:pt>
                      <c:pt idx="10893">
                        <c:v>201.2158</c:v>
                      </c:pt>
                      <c:pt idx="10894">
                        <c:v>201.21029999999999</c:v>
                      </c:pt>
                      <c:pt idx="10895">
                        <c:v>201.20650000000001</c:v>
                      </c:pt>
                      <c:pt idx="10896">
                        <c:v>201.20060000000001</c:v>
                      </c:pt>
                      <c:pt idx="10897">
                        <c:v>201.1944</c:v>
                      </c:pt>
                      <c:pt idx="10898">
                        <c:v>201.19120000000001</c:v>
                      </c:pt>
                      <c:pt idx="10899">
                        <c:v>201.18700000000001</c:v>
                      </c:pt>
                      <c:pt idx="10900">
                        <c:v>201.18119999999999</c:v>
                      </c:pt>
                      <c:pt idx="10901">
                        <c:v>201.178</c:v>
                      </c:pt>
                      <c:pt idx="10902">
                        <c:v>201.17359999999999</c:v>
                      </c:pt>
                      <c:pt idx="10903">
                        <c:v>201.16839999999999</c:v>
                      </c:pt>
                      <c:pt idx="10904">
                        <c:v>201.16309999999999</c:v>
                      </c:pt>
                      <c:pt idx="10905">
                        <c:v>201.15870000000001</c:v>
                      </c:pt>
                      <c:pt idx="10906">
                        <c:v>201.15479999999999</c:v>
                      </c:pt>
                      <c:pt idx="10907">
                        <c:v>201.14949999999999</c:v>
                      </c:pt>
                      <c:pt idx="10908">
                        <c:v>201.14449999999999</c:v>
                      </c:pt>
                      <c:pt idx="10909">
                        <c:v>201.13990000000001</c:v>
                      </c:pt>
                      <c:pt idx="10910">
                        <c:v>201.1345</c:v>
                      </c:pt>
                      <c:pt idx="10911">
                        <c:v>201.13159999999999</c:v>
                      </c:pt>
                      <c:pt idx="10912">
                        <c:v>201.12530000000001</c:v>
                      </c:pt>
                      <c:pt idx="10913">
                        <c:v>201.11959999999999</c:v>
                      </c:pt>
                      <c:pt idx="10914">
                        <c:v>201.1147</c:v>
                      </c:pt>
                      <c:pt idx="10915">
                        <c:v>201.11060000000001</c:v>
                      </c:pt>
                      <c:pt idx="10916">
                        <c:v>201.10759999999999</c:v>
                      </c:pt>
                      <c:pt idx="10917">
                        <c:v>201.1</c:v>
                      </c:pt>
                      <c:pt idx="10918">
                        <c:v>201.0959</c:v>
                      </c:pt>
                      <c:pt idx="10919">
                        <c:v>201.09</c:v>
                      </c:pt>
                      <c:pt idx="10920">
                        <c:v>201.08590000000001</c:v>
                      </c:pt>
                      <c:pt idx="10921">
                        <c:v>201.08080000000001</c:v>
                      </c:pt>
                      <c:pt idx="10922">
                        <c:v>201.0752</c:v>
                      </c:pt>
                      <c:pt idx="10923">
                        <c:v>201.0702</c:v>
                      </c:pt>
                      <c:pt idx="10924">
                        <c:v>201.06620000000001</c:v>
                      </c:pt>
                      <c:pt idx="10925">
                        <c:v>201.06</c:v>
                      </c:pt>
                      <c:pt idx="10926">
                        <c:v>201.0564</c:v>
                      </c:pt>
                      <c:pt idx="10927">
                        <c:v>201.05170000000001</c:v>
                      </c:pt>
                      <c:pt idx="10928">
                        <c:v>201.04839999999999</c:v>
                      </c:pt>
                      <c:pt idx="10929">
                        <c:v>201.0428</c:v>
                      </c:pt>
                      <c:pt idx="10930">
                        <c:v>201.0367</c:v>
                      </c:pt>
                      <c:pt idx="10931">
                        <c:v>201.03370000000001</c:v>
                      </c:pt>
                      <c:pt idx="10932">
                        <c:v>201.0265</c:v>
                      </c:pt>
                      <c:pt idx="10933">
                        <c:v>201.0239</c:v>
                      </c:pt>
                      <c:pt idx="10934">
                        <c:v>201.02010000000001</c:v>
                      </c:pt>
                      <c:pt idx="10935">
                        <c:v>201.01509999999999</c:v>
                      </c:pt>
                      <c:pt idx="10936">
                        <c:v>201.0103</c:v>
                      </c:pt>
                      <c:pt idx="10937">
                        <c:v>201.0044</c:v>
                      </c:pt>
                      <c:pt idx="10938">
                        <c:v>200.99979999999999</c:v>
                      </c:pt>
                      <c:pt idx="10939">
                        <c:v>200.9958</c:v>
                      </c:pt>
                      <c:pt idx="10940">
                        <c:v>200.9914</c:v>
                      </c:pt>
                      <c:pt idx="10941">
                        <c:v>200.98689999999999</c:v>
                      </c:pt>
                      <c:pt idx="10942">
                        <c:v>200.98150000000001</c:v>
                      </c:pt>
                      <c:pt idx="10943">
                        <c:v>200.97839999999999</c:v>
                      </c:pt>
                      <c:pt idx="10944">
                        <c:v>200.97219999999999</c:v>
                      </c:pt>
                      <c:pt idx="10945">
                        <c:v>200.96809999999999</c:v>
                      </c:pt>
                      <c:pt idx="10946">
                        <c:v>200.96369999999999</c:v>
                      </c:pt>
                      <c:pt idx="10947">
                        <c:v>200.95830000000001</c:v>
                      </c:pt>
                      <c:pt idx="10948">
                        <c:v>200.9539</c:v>
                      </c:pt>
                      <c:pt idx="10949">
                        <c:v>200.9487</c:v>
                      </c:pt>
                      <c:pt idx="10950">
                        <c:v>200.94220000000001</c:v>
                      </c:pt>
                      <c:pt idx="10951">
                        <c:v>200.93770000000001</c:v>
                      </c:pt>
                      <c:pt idx="10952">
                        <c:v>200.9331</c:v>
                      </c:pt>
                      <c:pt idx="10953">
                        <c:v>200.92910000000001</c:v>
                      </c:pt>
                      <c:pt idx="10954">
                        <c:v>200.92439999999999</c:v>
                      </c:pt>
                      <c:pt idx="10955">
                        <c:v>200.91890000000001</c:v>
                      </c:pt>
                      <c:pt idx="10956">
                        <c:v>200.91499999999999</c:v>
                      </c:pt>
                      <c:pt idx="10957">
                        <c:v>200.9093</c:v>
                      </c:pt>
                      <c:pt idx="10958">
                        <c:v>200.90459999999999</c:v>
                      </c:pt>
                      <c:pt idx="10959">
                        <c:v>200.90020000000001</c:v>
                      </c:pt>
                      <c:pt idx="10960">
                        <c:v>200.89490000000001</c:v>
                      </c:pt>
                      <c:pt idx="10961">
                        <c:v>200.8904</c:v>
                      </c:pt>
                      <c:pt idx="10962">
                        <c:v>200.8852</c:v>
                      </c:pt>
                      <c:pt idx="10963">
                        <c:v>200.88040000000001</c:v>
                      </c:pt>
                      <c:pt idx="10964">
                        <c:v>200.87700000000001</c:v>
                      </c:pt>
                      <c:pt idx="10965">
                        <c:v>200.87139999999999</c:v>
                      </c:pt>
                      <c:pt idx="10966">
                        <c:v>200.8672</c:v>
                      </c:pt>
                      <c:pt idx="10967">
                        <c:v>200.863</c:v>
                      </c:pt>
                      <c:pt idx="10968">
                        <c:v>200.85640000000001</c:v>
                      </c:pt>
                      <c:pt idx="10969">
                        <c:v>200.8518</c:v>
                      </c:pt>
                      <c:pt idx="10970">
                        <c:v>200.84649999999999</c:v>
                      </c:pt>
                      <c:pt idx="10971">
                        <c:v>200.84299999999999</c:v>
                      </c:pt>
                      <c:pt idx="10972">
                        <c:v>200.83580000000001</c:v>
                      </c:pt>
                      <c:pt idx="10973">
                        <c:v>200.8314</c:v>
                      </c:pt>
                      <c:pt idx="10974">
                        <c:v>200.82599999999999</c:v>
                      </c:pt>
                      <c:pt idx="10975">
                        <c:v>200.82230000000001</c:v>
                      </c:pt>
                      <c:pt idx="10976">
                        <c:v>200.81809999999999</c:v>
                      </c:pt>
                      <c:pt idx="10977">
                        <c:v>200.81309999999999</c:v>
                      </c:pt>
                      <c:pt idx="10978">
                        <c:v>200.80770000000001</c:v>
                      </c:pt>
                      <c:pt idx="10979">
                        <c:v>200.8022</c:v>
                      </c:pt>
                      <c:pt idx="10980">
                        <c:v>200.79859999999999</c:v>
                      </c:pt>
                      <c:pt idx="10981">
                        <c:v>200.79390000000001</c:v>
                      </c:pt>
                      <c:pt idx="10982">
                        <c:v>200.79</c:v>
                      </c:pt>
                      <c:pt idx="10983">
                        <c:v>200.7852</c:v>
                      </c:pt>
                      <c:pt idx="10984">
                        <c:v>200.78200000000001</c:v>
                      </c:pt>
                      <c:pt idx="10985">
                        <c:v>200.77629999999999</c:v>
                      </c:pt>
                      <c:pt idx="10986">
                        <c:v>200.77199999999999</c:v>
                      </c:pt>
                      <c:pt idx="10987">
                        <c:v>200.7687</c:v>
                      </c:pt>
                      <c:pt idx="10988">
                        <c:v>200.76249999999999</c:v>
                      </c:pt>
                      <c:pt idx="10989">
                        <c:v>200.75710000000001</c:v>
                      </c:pt>
                      <c:pt idx="10990">
                        <c:v>200.75299999999999</c:v>
                      </c:pt>
                      <c:pt idx="10991">
                        <c:v>200.74770000000001</c:v>
                      </c:pt>
                      <c:pt idx="10992">
                        <c:v>200.7431</c:v>
                      </c:pt>
                      <c:pt idx="10993">
                        <c:v>200.73820000000001</c:v>
                      </c:pt>
                      <c:pt idx="10994">
                        <c:v>200.73410000000001</c:v>
                      </c:pt>
                      <c:pt idx="10995">
                        <c:v>200.72800000000001</c:v>
                      </c:pt>
                      <c:pt idx="10996">
                        <c:v>200.7236</c:v>
                      </c:pt>
                      <c:pt idx="10997">
                        <c:v>200.7199</c:v>
                      </c:pt>
                      <c:pt idx="10998">
                        <c:v>200.7149</c:v>
                      </c:pt>
                      <c:pt idx="10999">
                        <c:v>200.71010000000001</c:v>
                      </c:pt>
                      <c:pt idx="11000">
                        <c:v>200.70519999999999</c:v>
                      </c:pt>
                      <c:pt idx="11001">
                        <c:v>200.7011</c:v>
                      </c:pt>
                      <c:pt idx="11002">
                        <c:v>200.69649999999999</c:v>
                      </c:pt>
                      <c:pt idx="11003">
                        <c:v>200.6925</c:v>
                      </c:pt>
                      <c:pt idx="11004">
                        <c:v>200.68719999999999</c:v>
                      </c:pt>
                      <c:pt idx="11005">
                        <c:v>200.68289999999999</c:v>
                      </c:pt>
                      <c:pt idx="11006">
                        <c:v>200.67789999999999</c:v>
                      </c:pt>
                      <c:pt idx="11007">
                        <c:v>200.67259999999999</c:v>
                      </c:pt>
                      <c:pt idx="11008">
                        <c:v>200.6677</c:v>
                      </c:pt>
                      <c:pt idx="11009">
                        <c:v>200.6618</c:v>
                      </c:pt>
                      <c:pt idx="11010">
                        <c:v>200.6585</c:v>
                      </c:pt>
                      <c:pt idx="11011">
                        <c:v>200.65280000000001</c:v>
                      </c:pt>
                      <c:pt idx="11012">
                        <c:v>200.65029999999999</c:v>
                      </c:pt>
                      <c:pt idx="11013">
                        <c:v>200.64400000000001</c:v>
                      </c:pt>
                      <c:pt idx="11014">
                        <c:v>200.63990000000001</c:v>
                      </c:pt>
                      <c:pt idx="11015">
                        <c:v>200.63499999999999</c:v>
                      </c:pt>
                      <c:pt idx="11016">
                        <c:v>200.62979999999999</c:v>
                      </c:pt>
                      <c:pt idx="11017">
                        <c:v>200.62649999999999</c:v>
                      </c:pt>
                      <c:pt idx="11018">
                        <c:v>200.62119999999999</c:v>
                      </c:pt>
                      <c:pt idx="11019">
                        <c:v>200.61439999999999</c:v>
                      </c:pt>
                      <c:pt idx="11020">
                        <c:v>200.6097</c:v>
                      </c:pt>
                      <c:pt idx="11021">
                        <c:v>200.6063</c:v>
                      </c:pt>
                      <c:pt idx="11022">
                        <c:v>200.60050000000001</c:v>
                      </c:pt>
                      <c:pt idx="11023">
                        <c:v>200.59630000000001</c:v>
                      </c:pt>
                      <c:pt idx="11024">
                        <c:v>200.59139999999999</c:v>
                      </c:pt>
                      <c:pt idx="11025">
                        <c:v>200.58709999999999</c:v>
                      </c:pt>
                      <c:pt idx="11026">
                        <c:v>200.5823</c:v>
                      </c:pt>
                      <c:pt idx="11027">
                        <c:v>200.578</c:v>
                      </c:pt>
                      <c:pt idx="11028">
                        <c:v>200.57320000000001</c:v>
                      </c:pt>
                      <c:pt idx="11029">
                        <c:v>200.5685</c:v>
                      </c:pt>
                      <c:pt idx="11030">
                        <c:v>200.56229999999999</c:v>
                      </c:pt>
                      <c:pt idx="11031">
                        <c:v>200.55889999999999</c:v>
                      </c:pt>
                      <c:pt idx="11032">
                        <c:v>200.55420000000001</c:v>
                      </c:pt>
                      <c:pt idx="11033">
                        <c:v>200.54810000000001</c:v>
                      </c:pt>
                      <c:pt idx="11034">
                        <c:v>200.54329999999999</c:v>
                      </c:pt>
                      <c:pt idx="11035">
                        <c:v>200.53899999999999</c:v>
                      </c:pt>
                      <c:pt idx="11036">
                        <c:v>200.53530000000001</c:v>
                      </c:pt>
                      <c:pt idx="11037">
                        <c:v>200.53120000000001</c:v>
                      </c:pt>
                      <c:pt idx="11038">
                        <c:v>200.52459999999999</c:v>
                      </c:pt>
                      <c:pt idx="11039">
                        <c:v>200.51910000000001</c:v>
                      </c:pt>
                      <c:pt idx="11040">
                        <c:v>200.51570000000001</c:v>
                      </c:pt>
                      <c:pt idx="11041">
                        <c:v>200.50980000000001</c:v>
                      </c:pt>
                      <c:pt idx="11042">
                        <c:v>200.50569999999999</c:v>
                      </c:pt>
                      <c:pt idx="11043">
                        <c:v>200.50040000000001</c:v>
                      </c:pt>
                      <c:pt idx="11044">
                        <c:v>200.49600000000001</c:v>
                      </c:pt>
                      <c:pt idx="11045">
                        <c:v>200.4915</c:v>
                      </c:pt>
                      <c:pt idx="11046">
                        <c:v>200.4854</c:v>
                      </c:pt>
                      <c:pt idx="11047">
                        <c:v>200.482</c:v>
                      </c:pt>
                      <c:pt idx="11048">
                        <c:v>200.47620000000001</c:v>
                      </c:pt>
                      <c:pt idx="11049">
                        <c:v>200.47110000000001</c:v>
                      </c:pt>
                      <c:pt idx="11050">
                        <c:v>200.46719999999999</c:v>
                      </c:pt>
                      <c:pt idx="11051">
                        <c:v>200.46279999999999</c:v>
                      </c:pt>
                      <c:pt idx="11052">
                        <c:v>200.45670000000001</c:v>
                      </c:pt>
                      <c:pt idx="11053">
                        <c:v>200.45349999999999</c:v>
                      </c:pt>
                      <c:pt idx="11054">
                        <c:v>200.44900000000001</c:v>
                      </c:pt>
                      <c:pt idx="11055">
                        <c:v>200.4442</c:v>
                      </c:pt>
                      <c:pt idx="11056">
                        <c:v>200.43969999999999</c:v>
                      </c:pt>
                      <c:pt idx="11057">
                        <c:v>200.43260000000001</c:v>
                      </c:pt>
                      <c:pt idx="11058">
                        <c:v>200.4288</c:v>
                      </c:pt>
                      <c:pt idx="11059">
                        <c:v>200.42519999999999</c:v>
                      </c:pt>
                      <c:pt idx="11060">
                        <c:v>200.42009999999999</c:v>
                      </c:pt>
                      <c:pt idx="11061">
                        <c:v>200.41679999999999</c:v>
                      </c:pt>
                      <c:pt idx="11062">
                        <c:v>200.41130000000001</c:v>
                      </c:pt>
                      <c:pt idx="11063">
                        <c:v>200.4068</c:v>
                      </c:pt>
                      <c:pt idx="11064">
                        <c:v>200.40110000000001</c:v>
                      </c:pt>
                      <c:pt idx="11065">
                        <c:v>200.3964</c:v>
                      </c:pt>
                      <c:pt idx="11066">
                        <c:v>200.39169999999999</c:v>
                      </c:pt>
                      <c:pt idx="11067">
                        <c:v>200.38669999999999</c:v>
                      </c:pt>
                      <c:pt idx="11068">
                        <c:v>200.38229999999999</c:v>
                      </c:pt>
                      <c:pt idx="11069">
                        <c:v>200.3777</c:v>
                      </c:pt>
                      <c:pt idx="11070">
                        <c:v>200.37260000000001</c:v>
                      </c:pt>
                      <c:pt idx="11071">
                        <c:v>200.36760000000001</c:v>
                      </c:pt>
                      <c:pt idx="11072">
                        <c:v>200.36369999999999</c:v>
                      </c:pt>
                      <c:pt idx="11073">
                        <c:v>200.3595</c:v>
                      </c:pt>
                      <c:pt idx="11074">
                        <c:v>200.35470000000001</c:v>
                      </c:pt>
                      <c:pt idx="11075">
                        <c:v>200.3501</c:v>
                      </c:pt>
                      <c:pt idx="11076">
                        <c:v>200.34469999999999</c:v>
                      </c:pt>
                      <c:pt idx="11077">
                        <c:v>200.33869999999999</c:v>
                      </c:pt>
                      <c:pt idx="11078">
                        <c:v>200.33340000000001</c:v>
                      </c:pt>
                      <c:pt idx="11079">
                        <c:v>200.33080000000001</c:v>
                      </c:pt>
                      <c:pt idx="11080">
                        <c:v>200.32419999999999</c:v>
                      </c:pt>
                      <c:pt idx="11081">
                        <c:v>200.31979999999999</c:v>
                      </c:pt>
                      <c:pt idx="11082">
                        <c:v>200.31739999999999</c:v>
                      </c:pt>
                      <c:pt idx="11083">
                        <c:v>200.31110000000001</c:v>
                      </c:pt>
                      <c:pt idx="11084">
                        <c:v>200.30680000000001</c:v>
                      </c:pt>
                      <c:pt idx="11085">
                        <c:v>200.30070000000001</c:v>
                      </c:pt>
                      <c:pt idx="11086">
                        <c:v>200.2979</c:v>
                      </c:pt>
                      <c:pt idx="11087">
                        <c:v>200.2937</c:v>
                      </c:pt>
                      <c:pt idx="11088">
                        <c:v>200.2895</c:v>
                      </c:pt>
                      <c:pt idx="11089">
                        <c:v>200.2818</c:v>
                      </c:pt>
                      <c:pt idx="11090">
                        <c:v>200.2784</c:v>
                      </c:pt>
                      <c:pt idx="11091">
                        <c:v>200.27350000000001</c:v>
                      </c:pt>
                      <c:pt idx="11092">
                        <c:v>200.26840000000001</c:v>
                      </c:pt>
                      <c:pt idx="11093">
                        <c:v>200.2646</c:v>
                      </c:pt>
                      <c:pt idx="11094">
                        <c:v>200.2604</c:v>
                      </c:pt>
                      <c:pt idx="11095">
                        <c:v>200.25640000000001</c:v>
                      </c:pt>
                      <c:pt idx="11096">
                        <c:v>200.251</c:v>
                      </c:pt>
                      <c:pt idx="11097">
                        <c:v>200.2473</c:v>
                      </c:pt>
                      <c:pt idx="11098">
                        <c:v>200.2414</c:v>
                      </c:pt>
                      <c:pt idx="11099">
                        <c:v>200.2373</c:v>
                      </c:pt>
                      <c:pt idx="11100">
                        <c:v>200.2321</c:v>
                      </c:pt>
                      <c:pt idx="11101">
                        <c:v>200.2259</c:v>
                      </c:pt>
                      <c:pt idx="11102">
                        <c:v>200.22329999999999</c:v>
                      </c:pt>
                      <c:pt idx="11103">
                        <c:v>200.21870000000001</c:v>
                      </c:pt>
                      <c:pt idx="11104">
                        <c:v>200.2131</c:v>
                      </c:pt>
                      <c:pt idx="11105">
                        <c:v>200.2072</c:v>
                      </c:pt>
                      <c:pt idx="11106">
                        <c:v>200.20249999999999</c:v>
                      </c:pt>
                      <c:pt idx="11107">
                        <c:v>200.19919999999999</c:v>
                      </c:pt>
                      <c:pt idx="11108">
                        <c:v>200.19399999999999</c:v>
                      </c:pt>
                      <c:pt idx="11109">
                        <c:v>200.19139999999999</c:v>
                      </c:pt>
                      <c:pt idx="11110">
                        <c:v>200.18520000000001</c:v>
                      </c:pt>
                      <c:pt idx="11111">
                        <c:v>200.1797</c:v>
                      </c:pt>
                      <c:pt idx="11112">
                        <c:v>200.1748</c:v>
                      </c:pt>
                      <c:pt idx="11113">
                        <c:v>200.16990000000001</c:v>
                      </c:pt>
                      <c:pt idx="11114">
                        <c:v>200.1662</c:v>
                      </c:pt>
                      <c:pt idx="11115">
                        <c:v>200.16200000000001</c:v>
                      </c:pt>
                      <c:pt idx="11116">
                        <c:v>200.1567</c:v>
                      </c:pt>
                      <c:pt idx="11117">
                        <c:v>200.1516</c:v>
                      </c:pt>
                      <c:pt idx="11118">
                        <c:v>200.1474</c:v>
                      </c:pt>
                      <c:pt idx="11119">
                        <c:v>200.14230000000001</c:v>
                      </c:pt>
                      <c:pt idx="11120">
                        <c:v>200.13630000000001</c:v>
                      </c:pt>
                      <c:pt idx="11121">
                        <c:v>200.1328</c:v>
                      </c:pt>
                      <c:pt idx="11122">
                        <c:v>200.12700000000001</c:v>
                      </c:pt>
                      <c:pt idx="11123">
                        <c:v>200.1225</c:v>
                      </c:pt>
                      <c:pt idx="11124">
                        <c:v>200.1191</c:v>
                      </c:pt>
                      <c:pt idx="11125">
                        <c:v>200.11340000000001</c:v>
                      </c:pt>
                      <c:pt idx="11126">
                        <c:v>200.10769999999999</c:v>
                      </c:pt>
                      <c:pt idx="11127">
                        <c:v>200.102</c:v>
                      </c:pt>
                      <c:pt idx="11128">
                        <c:v>200.09729999999999</c:v>
                      </c:pt>
                      <c:pt idx="11129">
                        <c:v>200.09289999999999</c:v>
                      </c:pt>
                      <c:pt idx="11130">
                        <c:v>200.0891</c:v>
                      </c:pt>
                      <c:pt idx="11131">
                        <c:v>200.08369999999999</c:v>
                      </c:pt>
                      <c:pt idx="11132">
                        <c:v>200.07990000000001</c:v>
                      </c:pt>
                      <c:pt idx="11133">
                        <c:v>200.07480000000001</c:v>
                      </c:pt>
                      <c:pt idx="11134">
                        <c:v>200.07149999999999</c:v>
                      </c:pt>
                      <c:pt idx="11135">
                        <c:v>200.06450000000001</c:v>
                      </c:pt>
                      <c:pt idx="11136">
                        <c:v>200.06</c:v>
                      </c:pt>
                      <c:pt idx="11137">
                        <c:v>200.05520000000001</c:v>
                      </c:pt>
                      <c:pt idx="11138">
                        <c:v>200.05090000000001</c:v>
                      </c:pt>
                      <c:pt idx="11139">
                        <c:v>200.0463</c:v>
                      </c:pt>
                      <c:pt idx="11140">
                        <c:v>200.04130000000001</c:v>
                      </c:pt>
                      <c:pt idx="11141">
                        <c:v>200.03469999999999</c:v>
                      </c:pt>
                      <c:pt idx="11142">
                        <c:v>200.0326</c:v>
                      </c:pt>
                      <c:pt idx="11143">
                        <c:v>200.0274</c:v>
                      </c:pt>
                      <c:pt idx="11144">
                        <c:v>200.02350000000001</c:v>
                      </c:pt>
                      <c:pt idx="11145">
                        <c:v>200.0181</c:v>
                      </c:pt>
                      <c:pt idx="11146">
                        <c:v>200.01509999999999</c:v>
                      </c:pt>
                      <c:pt idx="11147">
                        <c:v>200.00960000000001</c:v>
                      </c:pt>
                      <c:pt idx="11148">
                        <c:v>200.0034</c:v>
                      </c:pt>
                      <c:pt idx="11149">
                        <c:v>199.99809999999999</c:v>
                      </c:pt>
                      <c:pt idx="11150">
                        <c:v>199.99420000000001</c:v>
                      </c:pt>
                      <c:pt idx="11151">
                        <c:v>199.99119999999999</c:v>
                      </c:pt>
                      <c:pt idx="11152">
                        <c:v>199.98490000000001</c:v>
                      </c:pt>
                      <c:pt idx="11153">
                        <c:v>199.9804</c:v>
                      </c:pt>
                      <c:pt idx="11154">
                        <c:v>199.97559999999999</c:v>
                      </c:pt>
                      <c:pt idx="11155">
                        <c:v>199.97130000000001</c:v>
                      </c:pt>
                      <c:pt idx="11156">
                        <c:v>199.96799999999999</c:v>
                      </c:pt>
                      <c:pt idx="11157">
                        <c:v>199.9624</c:v>
                      </c:pt>
                      <c:pt idx="11158">
                        <c:v>199.9572</c:v>
                      </c:pt>
                      <c:pt idx="11159">
                        <c:v>199.9511</c:v>
                      </c:pt>
                      <c:pt idx="11160">
                        <c:v>199.94739999999999</c:v>
                      </c:pt>
                      <c:pt idx="11161">
                        <c:v>199.9426</c:v>
                      </c:pt>
                      <c:pt idx="11162">
                        <c:v>199.9384</c:v>
                      </c:pt>
                      <c:pt idx="11163">
                        <c:v>199.9333</c:v>
                      </c:pt>
                      <c:pt idx="11164">
                        <c:v>199.9288</c:v>
                      </c:pt>
                      <c:pt idx="11165">
                        <c:v>201.2645</c:v>
                      </c:pt>
                      <c:pt idx="11166">
                        <c:v>201.2604</c:v>
                      </c:pt>
                      <c:pt idx="11167">
                        <c:v>201.2543</c:v>
                      </c:pt>
                      <c:pt idx="11168">
                        <c:v>201.24930000000001</c:v>
                      </c:pt>
                      <c:pt idx="11169">
                        <c:v>201.24449999999999</c:v>
                      </c:pt>
                      <c:pt idx="11170">
                        <c:v>201.24019999999999</c:v>
                      </c:pt>
                      <c:pt idx="11171">
                        <c:v>201.23490000000001</c:v>
                      </c:pt>
                      <c:pt idx="11172">
                        <c:v>201.23060000000001</c:v>
                      </c:pt>
                      <c:pt idx="11173">
                        <c:v>201.2251</c:v>
                      </c:pt>
                      <c:pt idx="11174">
                        <c:v>201.22</c:v>
                      </c:pt>
                      <c:pt idx="11175">
                        <c:v>201.2159</c:v>
                      </c:pt>
                      <c:pt idx="11176">
                        <c:v>201.21010000000001</c:v>
                      </c:pt>
                      <c:pt idx="11177">
                        <c:v>201.20660000000001</c:v>
                      </c:pt>
                      <c:pt idx="11178">
                        <c:v>201.20099999999999</c:v>
                      </c:pt>
                      <c:pt idx="11179">
                        <c:v>201.19829999999999</c:v>
                      </c:pt>
                      <c:pt idx="11180">
                        <c:v>201.19239999999999</c:v>
                      </c:pt>
                      <c:pt idx="11181">
                        <c:v>201.1891</c:v>
                      </c:pt>
                      <c:pt idx="11182">
                        <c:v>201.1848</c:v>
                      </c:pt>
                      <c:pt idx="11183">
                        <c:v>201.17910000000001</c:v>
                      </c:pt>
                      <c:pt idx="11184">
                        <c:v>201.17320000000001</c:v>
                      </c:pt>
                      <c:pt idx="11185">
                        <c:v>201.16810000000001</c:v>
                      </c:pt>
                      <c:pt idx="11186">
                        <c:v>201.16399999999999</c:v>
                      </c:pt>
                      <c:pt idx="11187">
                        <c:v>201.1576</c:v>
                      </c:pt>
                      <c:pt idx="11188">
                        <c:v>201.15350000000001</c:v>
                      </c:pt>
                      <c:pt idx="11189">
                        <c:v>201.14779999999999</c:v>
                      </c:pt>
                      <c:pt idx="11190">
                        <c:v>201.1431</c:v>
                      </c:pt>
                      <c:pt idx="11191">
                        <c:v>201.1396</c:v>
                      </c:pt>
                      <c:pt idx="11192">
                        <c:v>201.1336</c:v>
                      </c:pt>
                      <c:pt idx="11193">
                        <c:v>201.12870000000001</c:v>
                      </c:pt>
                      <c:pt idx="11194">
                        <c:v>201.12559999999999</c:v>
                      </c:pt>
                      <c:pt idx="11195">
                        <c:v>201.1191</c:v>
                      </c:pt>
                      <c:pt idx="11196">
                        <c:v>201.1129</c:v>
                      </c:pt>
                      <c:pt idx="11197">
                        <c:v>201.10849999999999</c:v>
                      </c:pt>
                      <c:pt idx="11198">
                        <c:v>201.1035</c:v>
                      </c:pt>
                      <c:pt idx="11199">
                        <c:v>201.10040000000001</c:v>
                      </c:pt>
                      <c:pt idx="11200">
                        <c:v>201.09379999999999</c:v>
                      </c:pt>
                      <c:pt idx="11201">
                        <c:v>201.09059999999999</c:v>
                      </c:pt>
                      <c:pt idx="11202">
                        <c:v>201.08690000000001</c:v>
                      </c:pt>
                      <c:pt idx="11203">
                        <c:v>201.0813</c:v>
                      </c:pt>
                      <c:pt idx="11204">
                        <c:v>201.07660000000001</c:v>
                      </c:pt>
                      <c:pt idx="11205">
                        <c:v>201.07230000000001</c:v>
                      </c:pt>
                      <c:pt idx="11206">
                        <c:v>201.06620000000001</c:v>
                      </c:pt>
                      <c:pt idx="11207">
                        <c:v>201.06059999999999</c:v>
                      </c:pt>
                      <c:pt idx="11208">
                        <c:v>201.05690000000001</c:v>
                      </c:pt>
                      <c:pt idx="11209">
                        <c:v>201.05359999999999</c:v>
                      </c:pt>
                      <c:pt idx="11210">
                        <c:v>201.04750000000001</c:v>
                      </c:pt>
                      <c:pt idx="11211">
                        <c:v>201.042</c:v>
                      </c:pt>
                      <c:pt idx="11212">
                        <c:v>201.03829999999999</c:v>
                      </c:pt>
                      <c:pt idx="11213">
                        <c:v>201.03450000000001</c:v>
                      </c:pt>
                      <c:pt idx="11214">
                        <c:v>201.0282</c:v>
                      </c:pt>
                      <c:pt idx="11215">
                        <c:v>201.0232</c:v>
                      </c:pt>
                      <c:pt idx="11216">
                        <c:v>201.01900000000001</c:v>
                      </c:pt>
                      <c:pt idx="11217">
                        <c:v>201.0138</c:v>
                      </c:pt>
                      <c:pt idx="11218">
                        <c:v>201.00739999999999</c:v>
                      </c:pt>
                      <c:pt idx="11219">
                        <c:v>201.0034</c:v>
                      </c:pt>
                      <c:pt idx="11220">
                        <c:v>200.99760000000001</c:v>
                      </c:pt>
                      <c:pt idx="11221">
                        <c:v>200.9949</c:v>
                      </c:pt>
                      <c:pt idx="11222">
                        <c:v>200.9879</c:v>
                      </c:pt>
                      <c:pt idx="11223">
                        <c:v>200.98580000000001</c:v>
                      </c:pt>
                      <c:pt idx="11224">
                        <c:v>200.9794</c:v>
                      </c:pt>
                      <c:pt idx="11225">
                        <c:v>200.97409999999999</c:v>
                      </c:pt>
                      <c:pt idx="11226">
                        <c:v>200.96979999999999</c:v>
                      </c:pt>
                      <c:pt idx="11227">
                        <c:v>200.96459999999999</c:v>
                      </c:pt>
                      <c:pt idx="11228">
                        <c:v>200.95959999999999</c:v>
                      </c:pt>
                      <c:pt idx="11229">
                        <c:v>200.9555</c:v>
                      </c:pt>
                      <c:pt idx="11230">
                        <c:v>200.95009999999999</c:v>
                      </c:pt>
                      <c:pt idx="11231">
                        <c:v>200.94409999999999</c:v>
                      </c:pt>
                      <c:pt idx="11232">
                        <c:v>200.941</c:v>
                      </c:pt>
                      <c:pt idx="11233">
                        <c:v>200.93520000000001</c:v>
                      </c:pt>
                      <c:pt idx="11234">
                        <c:v>200.9308</c:v>
                      </c:pt>
                      <c:pt idx="11235">
                        <c:v>200.9263</c:v>
                      </c:pt>
                      <c:pt idx="11236">
                        <c:v>200.92160000000001</c:v>
                      </c:pt>
                      <c:pt idx="11237">
                        <c:v>200.9187</c:v>
                      </c:pt>
                      <c:pt idx="11238">
                        <c:v>200.91200000000001</c:v>
                      </c:pt>
                      <c:pt idx="11239">
                        <c:v>200.9066</c:v>
                      </c:pt>
                      <c:pt idx="11240">
                        <c:v>200.90289999999999</c:v>
                      </c:pt>
                      <c:pt idx="11241">
                        <c:v>200.89680000000001</c:v>
                      </c:pt>
                      <c:pt idx="11242">
                        <c:v>200.8939</c:v>
                      </c:pt>
                      <c:pt idx="11243">
                        <c:v>200.88900000000001</c:v>
                      </c:pt>
                      <c:pt idx="11244">
                        <c:v>200.88390000000001</c:v>
                      </c:pt>
                      <c:pt idx="11245">
                        <c:v>200.87989999999999</c:v>
                      </c:pt>
                      <c:pt idx="11246">
                        <c:v>200.87459999999999</c:v>
                      </c:pt>
                      <c:pt idx="11247">
                        <c:v>200.86959999999999</c:v>
                      </c:pt>
                      <c:pt idx="11248">
                        <c:v>200.8647</c:v>
                      </c:pt>
                      <c:pt idx="11249">
                        <c:v>200.8587</c:v>
                      </c:pt>
                      <c:pt idx="11250">
                        <c:v>200.85470000000001</c:v>
                      </c:pt>
                      <c:pt idx="11251">
                        <c:v>200.85040000000001</c:v>
                      </c:pt>
                      <c:pt idx="11252">
                        <c:v>200.8459</c:v>
                      </c:pt>
                      <c:pt idx="11253">
                        <c:v>200.83930000000001</c:v>
                      </c:pt>
                      <c:pt idx="11254">
                        <c:v>200.83529999999999</c:v>
                      </c:pt>
                      <c:pt idx="11255">
                        <c:v>200.82990000000001</c:v>
                      </c:pt>
                      <c:pt idx="11256">
                        <c:v>200.8253</c:v>
                      </c:pt>
                      <c:pt idx="11257">
                        <c:v>200.8211</c:v>
                      </c:pt>
                      <c:pt idx="11258">
                        <c:v>200.8167</c:v>
                      </c:pt>
                      <c:pt idx="11259">
                        <c:v>200.8107</c:v>
                      </c:pt>
                      <c:pt idx="11260">
                        <c:v>200.80600000000001</c:v>
                      </c:pt>
                      <c:pt idx="11261">
                        <c:v>200.80160000000001</c:v>
                      </c:pt>
                      <c:pt idx="11262">
                        <c:v>200.7971</c:v>
                      </c:pt>
                      <c:pt idx="11263">
                        <c:v>200.7929</c:v>
                      </c:pt>
                      <c:pt idx="11264">
                        <c:v>200.7861</c:v>
                      </c:pt>
                      <c:pt idx="11265">
                        <c:v>200.7816</c:v>
                      </c:pt>
                      <c:pt idx="11266">
                        <c:v>200.7766</c:v>
                      </c:pt>
                      <c:pt idx="11267">
                        <c:v>200.7715</c:v>
                      </c:pt>
                      <c:pt idx="11268">
                        <c:v>200.7689</c:v>
                      </c:pt>
                      <c:pt idx="11269">
                        <c:v>200.76339999999999</c:v>
                      </c:pt>
                      <c:pt idx="11270">
                        <c:v>200.7569</c:v>
                      </c:pt>
                      <c:pt idx="11271">
                        <c:v>200.75460000000001</c:v>
                      </c:pt>
                      <c:pt idx="11272">
                        <c:v>200.74879999999999</c:v>
                      </c:pt>
                      <c:pt idx="11273">
                        <c:v>200.74260000000001</c:v>
                      </c:pt>
                      <c:pt idx="11274">
                        <c:v>200.7371</c:v>
                      </c:pt>
                      <c:pt idx="11275">
                        <c:v>200.73490000000001</c:v>
                      </c:pt>
                      <c:pt idx="11276">
                        <c:v>200.73099999999999</c:v>
                      </c:pt>
                      <c:pt idx="11277">
                        <c:v>200.7252</c:v>
                      </c:pt>
                      <c:pt idx="11278">
                        <c:v>200.7208</c:v>
                      </c:pt>
                      <c:pt idx="11279">
                        <c:v>200.7149</c:v>
                      </c:pt>
                      <c:pt idx="11280">
                        <c:v>200.71029999999999</c:v>
                      </c:pt>
                      <c:pt idx="11281">
                        <c:v>200.7064</c:v>
                      </c:pt>
                      <c:pt idx="11282">
                        <c:v>200.7012</c:v>
                      </c:pt>
                      <c:pt idx="11283">
                        <c:v>200.6952</c:v>
                      </c:pt>
                      <c:pt idx="11284">
                        <c:v>200.69130000000001</c:v>
                      </c:pt>
                      <c:pt idx="11285">
                        <c:v>200.68639999999999</c:v>
                      </c:pt>
                      <c:pt idx="11286">
                        <c:v>200.6814</c:v>
                      </c:pt>
                      <c:pt idx="11287">
                        <c:v>200.67689999999999</c:v>
                      </c:pt>
                      <c:pt idx="11288">
                        <c:v>200.6721</c:v>
                      </c:pt>
                      <c:pt idx="11289">
                        <c:v>200.667</c:v>
                      </c:pt>
                      <c:pt idx="11290">
                        <c:v>200.66370000000001</c:v>
                      </c:pt>
                      <c:pt idx="11291">
                        <c:v>200.65809999999999</c:v>
                      </c:pt>
                      <c:pt idx="11292">
                        <c:v>200.6524</c:v>
                      </c:pt>
                      <c:pt idx="11293">
                        <c:v>200.64859999999999</c:v>
                      </c:pt>
                      <c:pt idx="11294">
                        <c:v>200.6422</c:v>
                      </c:pt>
                      <c:pt idx="11295">
                        <c:v>200.63740000000001</c:v>
                      </c:pt>
                      <c:pt idx="11296">
                        <c:v>200.63339999999999</c:v>
                      </c:pt>
                      <c:pt idx="11297">
                        <c:v>200.62809999999999</c:v>
                      </c:pt>
                      <c:pt idx="11298">
                        <c:v>200.6249</c:v>
                      </c:pt>
                      <c:pt idx="11299">
                        <c:v>200.62</c:v>
                      </c:pt>
                      <c:pt idx="11300">
                        <c:v>200.61590000000001</c:v>
                      </c:pt>
                      <c:pt idx="11301">
                        <c:v>200.61179999999999</c:v>
                      </c:pt>
                      <c:pt idx="11302">
                        <c:v>200.6061</c:v>
                      </c:pt>
                      <c:pt idx="11303">
                        <c:v>200.60120000000001</c:v>
                      </c:pt>
                      <c:pt idx="11304">
                        <c:v>200.59630000000001</c:v>
                      </c:pt>
                      <c:pt idx="11305">
                        <c:v>200.59119999999999</c:v>
                      </c:pt>
                      <c:pt idx="11306">
                        <c:v>200.5855</c:v>
                      </c:pt>
                      <c:pt idx="11307">
                        <c:v>200.58279999999999</c:v>
                      </c:pt>
                      <c:pt idx="11308">
                        <c:v>200.57730000000001</c:v>
                      </c:pt>
                      <c:pt idx="11309">
                        <c:v>200.57149999999999</c:v>
                      </c:pt>
                      <c:pt idx="11310">
                        <c:v>200.56659999999999</c:v>
                      </c:pt>
                      <c:pt idx="11311">
                        <c:v>200.56299999999999</c:v>
                      </c:pt>
                      <c:pt idx="11312">
                        <c:v>200.55889999999999</c:v>
                      </c:pt>
                      <c:pt idx="11313">
                        <c:v>200.55500000000001</c:v>
                      </c:pt>
                      <c:pt idx="11314">
                        <c:v>200.54849999999999</c:v>
                      </c:pt>
                      <c:pt idx="11315">
                        <c:v>200.54490000000001</c:v>
                      </c:pt>
                      <c:pt idx="11316">
                        <c:v>200.53919999999999</c:v>
                      </c:pt>
                      <c:pt idx="11317">
                        <c:v>200.53630000000001</c:v>
                      </c:pt>
                      <c:pt idx="11318">
                        <c:v>200.53</c:v>
                      </c:pt>
                      <c:pt idx="11319">
                        <c:v>200.52629999999999</c:v>
                      </c:pt>
                      <c:pt idx="11320">
                        <c:v>200.52180000000001</c:v>
                      </c:pt>
                      <c:pt idx="11321">
                        <c:v>200.51740000000001</c:v>
                      </c:pt>
                      <c:pt idx="11322">
                        <c:v>200.51130000000001</c:v>
                      </c:pt>
                      <c:pt idx="11323">
                        <c:v>200.50700000000001</c:v>
                      </c:pt>
                      <c:pt idx="11324">
                        <c:v>200.5017</c:v>
                      </c:pt>
                      <c:pt idx="11325">
                        <c:v>200.49719999999999</c:v>
                      </c:pt>
                      <c:pt idx="11326">
                        <c:v>200.49209999999999</c:v>
                      </c:pt>
                      <c:pt idx="11327">
                        <c:v>200.4872</c:v>
                      </c:pt>
                      <c:pt idx="11328">
                        <c:v>200.48150000000001</c:v>
                      </c:pt>
                      <c:pt idx="11329">
                        <c:v>200.47659999999999</c:v>
                      </c:pt>
                      <c:pt idx="11330">
                        <c:v>200.47319999999999</c:v>
                      </c:pt>
                      <c:pt idx="11331">
                        <c:v>200.46870000000001</c:v>
                      </c:pt>
                      <c:pt idx="11332">
                        <c:v>200.46420000000001</c:v>
                      </c:pt>
                      <c:pt idx="11333">
                        <c:v>200.45849999999999</c:v>
                      </c:pt>
                      <c:pt idx="11334">
                        <c:v>200.4545</c:v>
                      </c:pt>
                      <c:pt idx="11335">
                        <c:v>200.44919999999999</c:v>
                      </c:pt>
                      <c:pt idx="11336">
                        <c:v>200.447</c:v>
                      </c:pt>
                      <c:pt idx="11337">
                        <c:v>200.44030000000001</c:v>
                      </c:pt>
                      <c:pt idx="11338">
                        <c:v>200.43530000000001</c:v>
                      </c:pt>
                      <c:pt idx="11339">
                        <c:v>200.43109999999999</c:v>
                      </c:pt>
                      <c:pt idx="11340">
                        <c:v>200.42439999999999</c:v>
                      </c:pt>
                      <c:pt idx="11341">
                        <c:v>200.4203</c:v>
                      </c:pt>
                      <c:pt idx="11342">
                        <c:v>200.41560000000001</c:v>
                      </c:pt>
                      <c:pt idx="11343">
                        <c:v>200.41229999999999</c:v>
                      </c:pt>
                      <c:pt idx="11344">
                        <c:v>200.40639999999999</c:v>
                      </c:pt>
                      <c:pt idx="11345">
                        <c:v>200.40170000000001</c:v>
                      </c:pt>
                      <c:pt idx="11346">
                        <c:v>200.3991</c:v>
                      </c:pt>
                      <c:pt idx="11347">
                        <c:v>200.39410000000001</c:v>
                      </c:pt>
                      <c:pt idx="11348">
                        <c:v>200.3871</c:v>
                      </c:pt>
                      <c:pt idx="11349">
                        <c:v>200.38319999999999</c:v>
                      </c:pt>
                      <c:pt idx="11350">
                        <c:v>200.37880000000001</c:v>
                      </c:pt>
                      <c:pt idx="11351">
                        <c:v>200.37370000000001</c:v>
                      </c:pt>
                      <c:pt idx="11352">
                        <c:v>200.3708</c:v>
                      </c:pt>
                      <c:pt idx="11353">
                        <c:v>200.36580000000001</c:v>
                      </c:pt>
                      <c:pt idx="11354">
                        <c:v>200.3588</c:v>
                      </c:pt>
                      <c:pt idx="11355">
                        <c:v>200.3536</c:v>
                      </c:pt>
                      <c:pt idx="11356">
                        <c:v>200.34819999999999</c:v>
                      </c:pt>
                      <c:pt idx="11357">
                        <c:v>200.34450000000001</c:v>
                      </c:pt>
                      <c:pt idx="11358">
                        <c:v>200.3382</c:v>
                      </c:pt>
                      <c:pt idx="11359">
                        <c:v>200.33439999999999</c:v>
                      </c:pt>
                      <c:pt idx="11360">
                        <c:v>200.3296</c:v>
                      </c:pt>
                      <c:pt idx="11361">
                        <c:v>200.3253</c:v>
                      </c:pt>
                      <c:pt idx="11362">
                        <c:v>200.3192</c:v>
                      </c:pt>
                      <c:pt idx="11363">
                        <c:v>200.315</c:v>
                      </c:pt>
                      <c:pt idx="11364">
                        <c:v>200.31129999999999</c:v>
                      </c:pt>
                      <c:pt idx="11365">
                        <c:v>200.30709999999999</c:v>
                      </c:pt>
                      <c:pt idx="11366">
                        <c:v>200.30070000000001</c:v>
                      </c:pt>
                      <c:pt idx="11367">
                        <c:v>200.29650000000001</c:v>
                      </c:pt>
                      <c:pt idx="11368">
                        <c:v>200.29259999999999</c:v>
                      </c:pt>
                      <c:pt idx="11369">
                        <c:v>200.28790000000001</c:v>
                      </c:pt>
                      <c:pt idx="11370">
                        <c:v>200.28210000000001</c:v>
                      </c:pt>
                      <c:pt idx="11371">
                        <c:v>200.2765</c:v>
                      </c:pt>
                      <c:pt idx="11372">
                        <c:v>200.2731</c:v>
                      </c:pt>
                      <c:pt idx="11373">
                        <c:v>200.26820000000001</c:v>
                      </c:pt>
                      <c:pt idx="11374">
                        <c:v>200.26329999999999</c:v>
                      </c:pt>
                      <c:pt idx="11375">
                        <c:v>200.2594</c:v>
                      </c:pt>
                      <c:pt idx="11376">
                        <c:v>200.25489999999999</c:v>
                      </c:pt>
                      <c:pt idx="11377">
                        <c:v>200.2491</c:v>
                      </c:pt>
                      <c:pt idx="11378">
                        <c:v>200.24549999999999</c:v>
                      </c:pt>
                      <c:pt idx="11379">
                        <c:v>200.2406</c:v>
                      </c:pt>
                      <c:pt idx="11380">
                        <c:v>200.23609999999999</c:v>
                      </c:pt>
                      <c:pt idx="11381">
                        <c:v>200.2304</c:v>
                      </c:pt>
                      <c:pt idx="11382">
                        <c:v>200.22649999999999</c:v>
                      </c:pt>
                      <c:pt idx="11383">
                        <c:v>200.2209</c:v>
                      </c:pt>
                      <c:pt idx="11384">
                        <c:v>200.21600000000001</c:v>
                      </c:pt>
                      <c:pt idx="11385">
                        <c:v>200.2116</c:v>
                      </c:pt>
                      <c:pt idx="11386">
                        <c:v>200.20689999999999</c:v>
                      </c:pt>
                      <c:pt idx="11387">
                        <c:v>200.20160000000001</c:v>
                      </c:pt>
                      <c:pt idx="11388">
                        <c:v>200.1969</c:v>
                      </c:pt>
                      <c:pt idx="11389">
                        <c:v>200.19290000000001</c:v>
                      </c:pt>
                      <c:pt idx="11390">
                        <c:v>200.18809999999999</c:v>
                      </c:pt>
                      <c:pt idx="11391">
                        <c:v>200.1832</c:v>
                      </c:pt>
                      <c:pt idx="11392">
                        <c:v>200.1788</c:v>
                      </c:pt>
                      <c:pt idx="11393">
                        <c:v>200.1738</c:v>
                      </c:pt>
                      <c:pt idx="11394">
                        <c:v>200.1688</c:v>
                      </c:pt>
                      <c:pt idx="11395">
                        <c:v>200.16319999999999</c:v>
                      </c:pt>
                      <c:pt idx="11396">
                        <c:v>200.15770000000001</c:v>
                      </c:pt>
                      <c:pt idx="11397">
                        <c:v>200.15440000000001</c:v>
                      </c:pt>
                      <c:pt idx="11398">
                        <c:v>200.14830000000001</c:v>
                      </c:pt>
                      <c:pt idx="11399">
                        <c:v>200.14449999999999</c:v>
                      </c:pt>
                      <c:pt idx="11400">
                        <c:v>200.13939999999999</c:v>
                      </c:pt>
                      <c:pt idx="11401">
                        <c:v>200.1343</c:v>
                      </c:pt>
                      <c:pt idx="11402">
                        <c:v>200.1319</c:v>
                      </c:pt>
                      <c:pt idx="11403">
                        <c:v>200.12729999999999</c:v>
                      </c:pt>
                      <c:pt idx="11404">
                        <c:v>200.12119999999999</c:v>
                      </c:pt>
                      <c:pt idx="11405">
                        <c:v>200.1174</c:v>
                      </c:pt>
                      <c:pt idx="11406">
                        <c:v>200.11259999999999</c:v>
                      </c:pt>
                      <c:pt idx="11407">
                        <c:v>200.10769999999999</c:v>
                      </c:pt>
                      <c:pt idx="11408">
                        <c:v>200.10310000000001</c:v>
                      </c:pt>
                      <c:pt idx="11409">
                        <c:v>200.09829999999999</c:v>
                      </c:pt>
                      <c:pt idx="11410">
                        <c:v>200.09389999999999</c:v>
                      </c:pt>
                      <c:pt idx="11411">
                        <c:v>200.08959999999999</c:v>
                      </c:pt>
                      <c:pt idx="11412">
                        <c:v>200.0847</c:v>
                      </c:pt>
                      <c:pt idx="11413">
                        <c:v>200.07839999999999</c:v>
                      </c:pt>
                      <c:pt idx="11414">
                        <c:v>200.07550000000001</c:v>
                      </c:pt>
                      <c:pt idx="11415">
                        <c:v>200.07069999999999</c:v>
                      </c:pt>
                      <c:pt idx="11416">
                        <c:v>200.0651</c:v>
                      </c:pt>
                      <c:pt idx="11417">
                        <c:v>200.05950000000001</c:v>
                      </c:pt>
                      <c:pt idx="11418">
                        <c:v>200.05590000000001</c:v>
                      </c:pt>
                      <c:pt idx="11419">
                        <c:v>200.05009999999999</c:v>
                      </c:pt>
                      <c:pt idx="11420">
                        <c:v>200.04660000000001</c:v>
                      </c:pt>
                      <c:pt idx="11421">
                        <c:v>200.04089999999999</c:v>
                      </c:pt>
                      <c:pt idx="11422">
                        <c:v>200.03620000000001</c:v>
                      </c:pt>
                      <c:pt idx="11423">
                        <c:v>200.03129999999999</c:v>
                      </c:pt>
                      <c:pt idx="11424">
                        <c:v>200.0258</c:v>
                      </c:pt>
                      <c:pt idx="11425">
                        <c:v>200.02260000000001</c:v>
                      </c:pt>
                      <c:pt idx="11426">
                        <c:v>200.01730000000001</c:v>
                      </c:pt>
                      <c:pt idx="11427">
                        <c:v>200.0136</c:v>
                      </c:pt>
                      <c:pt idx="11428">
                        <c:v>200.00800000000001</c:v>
                      </c:pt>
                      <c:pt idx="11429">
                        <c:v>200.00460000000001</c:v>
                      </c:pt>
                      <c:pt idx="11430">
                        <c:v>200.00059999999999</c:v>
                      </c:pt>
                      <c:pt idx="11431">
                        <c:v>199.9949</c:v>
                      </c:pt>
                      <c:pt idx="11432">
                        <c:v>199.9897</c:v>
                      </c:pt>
                      <c:pt idx="11433">
                        <c:v>199.98519999999999</c:v>
                      </c:pt>
                      <c:pt idx="11434">
                        <c:v>199.98009999999999</c:v>
                      </c:pt>
                      <c:pt idx="11435">
                        <c:v>199.97569999999999</c:v>
                      </c:pt>
                      <c:pt idx="11436">
                        <c:v>199.96979999999999</c:v>
                      </c:pt>
                      <c:pt idx="11437">
                        <c:v>199.9649</c:v>
                      </c:pt>
                      <c:pt idx="11438">
                        <c:v>199.96019999999999</c:v>
                      </c:pt>
                      <c:pt idx="11439">
                        <c:v>199.9556</c:v>
                      </c:pt>
                      <c:pt idx="11440">
                        <c:v>199.95089999999999</c:v>
                      </c:pt>
                      <c:pt idx="11441">
                        <c:v>199.9451</c:v>
                      </c:pt>
                      <c:pt idx="11442">
                        <c:v>199.94049999999999</c:v>
                      </c:pt>
                      <c:pt idx="11443">
                        <c:v>199.9357</c:v>
                      </c:pt>
                      <c:pt idx="11444">
                        <c:v>201.14789999999999</c:v>
                      </c:pt>
                      <c:pt idx="11445">
                        <c:v>201.3</c:v>
                      </c:pt>
                      <c:pt idx="11446">
                        <c:v>201.29589999999999</c:v>
                      </c:pt>
                      <c:pt idx="11447">
                        <c:v>201.29079999999999</c:v>
                      </c:pt>
                      <c:pt idx="11448">
                        <c:v>201.2841</c:v>
                      </c:pt>
                      <c:pt idx="11449">
                        <c:v>201.2808</c:v>
                      </c:pt>
                      <c:pt idx="11450">
                        <c:v>201.2747</c:v>
                      </c:pt>
                      <c:pt idx="11451">
                        <c:v>201.27119999999999</c:v>
                      </c:pt>
                      <c:pt idx="11452">
                        <c:v>201.26580000000001</c:v>
                      </c:pt>
                      <c:pt idx="11453">
                        <c:v>201.262</c:v>
                      </c:pt>
                      <c:pt idx="11454">
                        <c:v>201.2561</c:v>
                      </c:pt>
                      <c:pt idx="11455">
                        <c:v>201.2509</c:v>
                      </c:pt>
                      <c:pt idx="11456">
                        <c:v>201.2458</c:v>
                      </c:pt>
                      <c:pt idx="11457">
                        <c:v>201.24039999999999</c:v>
                      </c:pt>
                      <c:pt idx="11458">
                        <c:v>201.23779999999999</c:v>
                      </c:pt>
                      <c:pt idx="11459">
                        <c:v>201.23240000000001</c:v>
                      </c:pt>
                      <c:pt idx="11460">
                        <c:v>201.2277</c:v>
                      </c:pt>
                      <c:pt idx="11461">
                        <c:v>201.2225</c:v>
                      </c:pt>
                      <c:pt idx="11462">
                        <c:v>201.21719999999999</c:v>
                      </c:pt>
                      <c:pt idx="11463">
                        <c:v>201.2123</c:v>
                      </c:pt>
                      <c:pt idx="11464">
                        <c:v>201.2073</c:v>
                      </c:pt>
                      <c:pt idx="11465">
                        <c:v>201.2029</c:v>
                      </c:pt>
                      <c:pt idx="11466">
                        <c:v>201.19800000000001</c:v>
                      </c:pt>
                      <c:pt idx="11467">
                        <c:v>201.19380000000001</c:v>
                      </c:pt>
                      <c:pt idx="11468">
                        <c:v>201.18790000000001</c:v>
                      </c:pt>
                      <c:pt idx="11469">
                        <c:v>201.1832</c:v>
                      </c:pt>
                      <c:pt idx="11470">
                        <c:v>201.17750000000001</c:v>
                      </c:pt>
                      <c:pt idx="11471">
                        <c:v>201.17359999999999</c:v>
                      </c:pt>
                      <c:pt idx="11472">
                        <c:v>201.16829999999999</c:v>
                      </c:pt>
                      <c:pt idx="11473">
                        <c:v>201.16499999999999</c:v>
                      </c:pt>
                      <c:pt idx="11474">
                        <c:v>201.1585</c:v>
                      </c:pt>
                      <c:pt idx="11475">
                        <c:v>201.15469999999999</c:v>
                      </c:pt>
                      <c:pt idx="11476">
                        <c:v>201.14859999999999</c:v>
                      </c:pt>
                      <c:pt idx="11477">
                        <c:v>201.14410000000001</c:v>
                      </c:pt>
                      <c:pt idx="11478">
                        <c:v>201.14</c:v>
                      </c:pt>
                      <c:pt idx="11479">
                        <c:v>201.13489999999999</c:v>
                      </c:pt>
                      <c:pt idx="11480">
                        <c:v>201.12970000000001</c:v>
                      </c:pt>
                      <c:pt idx="11481">
                        <c:v>201.12450000000001</c:v>
                      </c:pt>
                      <c:pt idx="11482">
                        <c:v>201.12010000000001</c:v>
                      </c:pt>
                      <c:pt idx="11483">
                        <c:v>201.11420000000001</c:v>
                      </c:pt>
                      <c:pt idx="11484">
                        <c:v>201.1123</c:v>
                      </c:pt>
                      <c:pt idx="11485">
                        <c:v>201.10589999999999</c:v>
                      </c:pt>
                      <c:pt idx="11486">
                        <c:v>201.1009</c:v>
                      </c:pt>
                      <c:pt idx="11487">
                        <c:v>201.0966</c:v>
                      </c:pt>
                      <c:pt idx="11488">
                        <c:v>201.089</c:v>
                      </c:pt>
                      <c:pt idx="11489">
                        <c:v>201.0874</c:v>
                      </c:pt>
                      <c:pt idx="11490">
                        <c:v>201.08170000000001</c:v>
                      </c:pt>
                      <c:pt idx="11491">
                        <c:v>201.0754</c:v>
                      </c:pt>
                      <c:pt idx="11492">
                        <c:v>201.071</c:v>
                      </c:pt>
                      <c:pt idx="11493">
                        <c:v>201.06540000000001</c:v>
                      </c:pt>
                      <c:pt idx="11494">
                        <c:v>201.06139999999999</c:v>
                      </c:pt>
                      <c:pt idx="11495">
                        <c:v>201.05719999999999</c:v>
                      </c:pt>
                      <c:pt idx="11496">
                        <c:v>201.05179999999999</c:v>
                      </c:pt>
                      <c:pt idx="11497">
                        <c:v>201.0454</c:v>
                      </c:pt>
                      <c:pt idx="11498">
                        <c:v>201.04220000000001</c:v>
                      </c:pt>
                      <c:pt idx="11499">
                        <c:v>201.036</c:v>
                      </c:pt>
                      <c:pt idx="11500">
                        <c:v>201.03149999999999</c:v>
                      </c:pt>
                      <c:pt idx="11501">
                        <c:v>201.0266</c:v>
                      </c:pt>
                      <c:pt idx="11502">
                        <c:v>201.02099999999999</c:v>
                      </c:pt>
                      <c:pt idx="11503">
                        <c:v>201.01740000000001</c:v>
                      </c:pt>
                      <c:pt idx="11504">
                        <c:v>201.01050000000001</c:v>
                      </c:pt>
                      <c:pt idx="11505">
                        <c:v>201.00700000000001</c:v>
                      </c:pt>
                      <c:pt idx="11506">
                        <c:v>201.001</c:v>
                      </c:pt>
                      <c:pt idx="11507">
                        <c:v>200.99789999999999</c:v>
                      </c:pt>
                      <c:pt idx="11508">
                        <c:v>200.99289999999999</c:v>
                      </c:pt>
                      <c:pt idx="11509">
                        <c:v>200.98750000000001</c:v>
                      </c:pt>
                      <c:pt idx="11510">
                        <c:v>200.98400000000001</c:v>
                      </c:pt>
                      <c:pt idx="11511">
                        <c:v>200.9786</c:v>
                      </c:pt>
                      <c:pt idx="11512">
                        <c:v>200.9725</c:v>
                      </c:pt>
                      <c:pt idx="11513">
                        <c:v>200.96809999999999</c:v>
                      </c:pt>
                      <c:pt idx="11514">
                        <c:v>200.964</c:v>
                      </c:pt>
                      <c:pt idx="11515">
                        <c:v>200.9588</c:v>
                      </c:pt>
                      <c:pt idx="11516">
                        <c:v>200.9539</c:v>
                      </c:pt>
                      <c:pt idx="11517">
                        <c:v>200.9487</c:v>
                      </c:pt>
                      <c:pt idx="11518">
                        <c:v>200.94460000000001</c:v>
                      </c:pt>
                      <c:pt idx="11519">
                        <c:v>200.9391</c:v>
                      </c:pt>
                      <c:pt idx="11520">
                        <c:v>200.93469999999999</c:v>
                      </c:pt>
                      <c:pt idx="11521">
                        <c:v>200.93029999999999</c:v>
                      </c:pt>
                      <c:pt idx="11522">
                        <c:v>200.92410000000001</c:v>
                      </c:pt>
                      <c:pt idx="11523">
                        <c:v>200.9186</c:v>
                      </c:pt>
                      <c:pt idx="11524">
                        <c:v>200.9144</c:v>
                      </c:pt>
                      <c:pt idx="11525">
                        <c:v>200.911</c:v>
                      </c:pt>
                      <c:pt idx="11526">
                        <c:v>200.90450000000001</c:v>
                      </c:pt>
                      <c:pt idx="11527">
                        <c:v>200.90010000000001</c:v>
                      </c:pt>
                      <c:pt idx="11528">
                        <c:v>200.8947</c:v>
                      </c:pt>
                      <c:pt idx="11529">
                        <c:v>200.89169999999999</c:v>
                      </c:pt>
                      <c:pt idx="11530">
                        <c:v>200.88650000000001</c:v>
                      </c:pt>
                      <c:pt idx="11531">
                        <c:v>200.8818</c:v>
                      </c:pt>
                      <c:pt idx="11532">
                        <c:v>200.87620000000001</c:v>
                      </c:pt>
                      <c:pt idx="11533">
                        <c:v>200.87049999999999</c:v>
                      </c:pt>
                      <c:pt idx="11534">
                        <c:v>200.86689999999999</c:v>
                      </c:pt>
                      <c:pt idx="11535">
                        <c:v>200.86199999999999</c:v>
                      </c:pt>
                      <c:pt idx="11536">
                        <c:v>200.85740000000001</c:v>
                      </c:pt>
                      <c:pt idx="11537">
                        <c:v>200.85310000000001</c:v>
                      </c:pt>
                      <c:pt idx="11538">
                        <c:v>200.84870000000001</c:v>
                      </c:pt>
                      <c:pt idx="11539">
                        <c:v>200.8433</c:v>
                      </c:pt>
                      <c:pt idx="11540">
                        <c:v>200.83860000000001</c:v>
                      </c:pt>
                      <c:pt idx="11541">
                        <c:v>200.83340000000001</c:v>
                      </c:pt>
                      <c:pt idx="11542">
                        <c:v>200.8279</c:v>
                      </c:pt>
                      <c:pt idx="11543">
                        <c:v>200.82329999999999</c:v>
                      </c:pt>
                      <c:pt idx="11544">
                        <c:v>200.81780000000001</c:v>
                      </c:pt>
                      <c:pt idx="11545">
                        <c:v>200.81489999999999</c:v>
                      </c:pt>
                      <c:pt idx="11546">
                        <c:v>200.81059999999999</c:v>
                      </c:pt>
                      <c:pt idx="11547">
                        <c:v>200.80520000000001</c:v>
                      </c:pt>
                      <c:pt idx="11548">
                        <c:v>200.80029999999999</c:v>
                      </c:pt>
                      <c:pt idx="11549">
                        <c:v>200.79679999999999</c:v>
                      </c:pt>
                      <c:pt idx="11550">
                        <c:v>200.7911</c:v>
                      </c:pt>
                      <c:pt idx="11551">
                        <c:v>200.7859</c:v>
                      </c:pt>
                      <c:pt idx="11552">
                        <c:v>200.78</c:v>
                      </c:pt>
                      <c:pt idx="11553">
                        <c:v>200.77629999999999</c:v>
                      </c:pt>
                      <c:pt idx="11554">
                        <c:v>200.77</c:v>
                      </c:pt>
                      <c:pt idx="11555">
                        <c:v>200.7662</c:v>
                      </c:pt>
                      <c:pt idx="11556">
                        <c:v>200.7594</c:v>
                      </c:pt>
                      <c:pt idx="11557">
                        <c:v>200.75640000000001</c:v>
                      </c:pt>
                      <c:pt idx="11558">
                        <c:v>200.7526</c:v>
                      </c:pt>
                      <c:pt idx="11559">
                        <c:v>200.74610000000001</c:v>
                      </c:pt>
                      <c:pt idx="11560">
                        <c:v>200.7424</c:v>
                      </c:pt>
                      <c:pt idx="11561">
                        <c:v>200.73759999999999</c:v>
                      </c:pt>
                      <c:pt idx="11562">
                        <c:v>200.73179999999999</c:v>
                      </c:pt>
                      <c:pt idx="11563">
                        <c:v>200.72730000000001</c:v>
                      </c:pt>
                      <c:pt idx="11564">
                        <c:v>200.7217</c:v>
                      </c:pt>
                      <c:pt idx="11565">
                        <c:v>200.7175</c:v>
                      </c:pt>
                      <c:pt idx="11566">
                        <c:v>200.7122</c:v>
                      </c:pt>
                      <c:pt idx="11567">
                        <c:v>200.70830000000001</c:v>
                      </c:pt>
                      <c:pt idx="11568">
                        <c:v>200.70400000000001</c:v>
                      </c:pt>
                      <c:pt idx="11569">
                        <c:v>200.69820000000001</c:v>
                      </c:pt>
                      <c:pt idx="11570">
                        <c:v>200.69499999999999</c:v>
                      </c:pt>
                      <c:pt idx="11571">
                        <c:v>200.6893</c:v>
                      </c:pt>
                      <c:pt idx="11572">
                        <c:v>200.6848</c:v>
                      </c:pt>
                      <c:pt idx="11573">
                        <c:v>200.6797</c:v>
                      </c:pt>
                      <c:pt idx="11574">
                        <c:v>200.67529999999999</c:v>
                      </c:pt>
                      <c:pt idx="11575">
                        <c:v>200.67169999999999</c:v>
                      </c:pt>
                      <c:pt idx="11576">
                        <c:v>200.66540000000001</c:v>
                      </c:pt>
                      <c:pt idx="11577">
                        <c:v>200.66030000000001</c:v>
                      </c:pt>
                      <c:pt idx="11578">
                        <c:v>200.65549999999999</c:v>
                      </c:pt>
                      <c:pt idx="11579">
                        <c:v>200.64940000000001</c:v>
                      </c:pt>
                      <c:pt idx="11580">
                        <c:v>200.64580000000001</c:v>
                      </c:pt>
                      <c:pt idx="11581">
                        <c:v>200.6421</c:v>
                      </c:pt>
                      <c:pt idx="11582">
                        <c:v>200.6354</c:v>
                      </c:pt>
                      <c:pt idx="11583">
                        <c:v>200.63220000000001</c:v>
                      </c:pt>
                      <c:pt idx="11584">
                        <c:v>200.6267</c:v>
                      </c:pt>
                      <c:pt idx="11585">
                        <c:v>200.62270000000001</c:v>
                      </c:pt>
                      <c:pt idx="11586">
                        <c:v>200.61689999999999</c:v>
                      </c:pt>
                      <c:pt idx="11587">
                        <c:v>200.61150000000001</c:v>
                      </c:pt>
                      <c:pt idx="11588">
                        <c:v>200.60650000000001</c:v>
                      </c:pt>
                      <c:pt idx="11589">
                        <c:v>200.6009</c:v>
                      </c:pt>
                      <c:pt idx="11590">
                        <c:v>200.5966</c:v>
                      </c:pt>
                      <c:pt idx="11591">
                        <c:v>200.59219999999999</c:v>
                      </c:pt>
                      <c:pt idx="11592">
                        <c:v>200.5873</c:v>
                      </c:pt>
                      <c:pt idx="11593">
                        <c:v>200.5823</c:v>
                      </c:pt>
                      <c:pt idx="11594">
                        <c:v>200.57740000000001</c:v>
                      </c:pt>
                      <c:pt idx="11595">
                        <c:v>200.57339999999999</c:v>
                      </c:pt>
                      <c:pt idx="11596">
                        <c:v>200.5686</c:v>
                      </c:pt>
                      <c:pt idx="11597">
                        <c:v>200.5635</c:v>
                      </c:pt>
                      <c:pt idx="11598">
                        <c:v>200.55609999999999</c:v>
                      </c:pt>
                      <c:pt idx="11599">
                        <c:v>200.55189999999999</c:v>
                      </c:pt>
                      <c:pt idx="11600">
                        <c:v>200.547</c:v>
                      </c:pt>
                      <c:pt idx="11601">
                        <c:v>200.54329999999999</c:v>
                      </c:pt>
                      <c:pt idx="11602">
                        <c:v>200.5384</c:v>
                      </c:pt>
                      <c:pt idx="11603">
                        <c:v>200.5342</c:v>
                      </c:pt>
                      <c:pt idx="11604">
                        <c:v>200.5292</c:v>
                      </c:pt>
                      <c:pt idx="11605">
                        <c:v>200.52369999999999</c:v>
                      </c:pt>
                      <c:pt idx="11606">
                        <c:v>200.5204</c:v>
                      </c:pt>
                      <c:pt idx="11607">
                        <c:v>200.5147</c:v>
                      </c:pt>
                      <c:pt idx="11608">
                        <c:v>200.511</c:v>
                      </c:pt>
                      <c:pt idx="11609">
                        <c:v>200.50479999999999</c:v>
                      </c:pt>
                      <c:pt idx="11610">
                        <c:v>200.4982</c:v>
                      </c:pt>
                      <c:pt idx="11611">
                        <c:v>200.49359999999999</c:v>
                      </c:pt>
                      <c:pt idx="11612">
                        <c:v>200.48849999999999</c:v>
                      </c:pt>
                      <c:pt idx="11613">
                        <c:v>200.48419999999999</c:v>
                      </c:pt>
                      <c:pt idx="11614">
                        <c:v>200.48070000000001</c:v>
                      </c:pt>
                      <c:pt idx="11615">
                        <c:v>200.47389999999999</c:v>
                      </c:pt>
                      <c:pt idx="11616">
                        <c:v>200.4699</c:v>
                      </c:pt>
                      <c:pt idx="11617">
                        <c:v>200.46530000000001</c:v>
                      </c:pt>
                      <c:pt idx="11618">
                        <c:v>200.4598</c:v>
                      </c:pt>
                      <c:pt idx="11619">
                        <c:v>200.45519999999999</c:v>
                      </c:pt>
                      <c:pt idx="11620">
                        <c:v>200.45150000000001</c:v>
                      </c:pt>
                      <c:pt idx="11621">
                        <c:v>200.4461</c:v>
                      </c:pt>
                      <c:pt idx="11622">
                        <c:v>200.44120000000001</c:v>
                      </c:pt>
                      <c:pt idx="11623">
                        <c:v>200.43899999999999</c:v>
                      </c:pt>
                      <c:pt idx="11624">
                        <c:v>200.43180000000001</c:v>
                      </c:pt>
                      <c:pt idx="11625">
                        <c:v>200.42830000000001</c:v>
                      </c:pt>
                      <c:pt idx="11626">
                        <c:v>200.42429999999999</c:v>
                      </c:pt>
                      <c:pt idx="11627">
                        <c:v>200.41679999999999</c:v>
                      </c:pt>
                      <c:pt idx="11628">
                        <c:v>200.4134</c:v>
                      </c:pt>
                      <c:pt idx="11629">
                        <c:v>200.40790000000001</c:v>
                      </c:pt>
                      <c:pt idx="11630">
                        <c:v>200.4024</c:v>
                      </c:pt>
                      <c:pt idx="11631">
                        <c:v>200.399</c:v>
                      </c:pt>
                      <c:pt idx="11632">
                        <c:v>200.3929</c:v>
                      </c:pt>
                      <c:pt idx="11633">
                        <c:v>200.38800000000001</c:v>
                      </c:pt>
                      <c:pt idx="11634">
                        <c:v>200.38319999999999</c:v>
                      </c:pt>
                      <c:pt idx="11635">
                        <c:v>200.3783</c:v>
                      </c:pt>
                      <c:pt idx="11636">
                        <c:v>200.37270000000001</c:v>
                      </c:pt>
                      <c:pt idx="11637">
                        <c:v>200.37020000000001</c:v>
                      </c:pt>
                      <c:pt idx="11638">
                        <c:v>200.36500000000001</c:v>
                      </c:pt>
                      <c:pt idx="11639">
                        <c:v>200.3597</c:v>
                      </c:pt>
                      <c:pt idx="11640">
                        <c:v>200.35560000000001</c:v>
                      </c:pt>
                      <c:pt idx="11641">
                        <c:v>200.3494</c:v>
                      </c:pt>
                      <c:pt idx="11642">
                        <c:v>200.34549999999999</c:v>
                      </c:pt>
                      <c:pt idx="11643">
                        <c:v>200.34229999999999</c:v>
                      </c:pt>
                      <c:pt idx="11644">
                        <c:v>200.33619999999999</c:v>
                      </c:pt>
                      <c:pt idx="11645">
                        <c:v>200.3305</c:v>
                      </c:pt>
                      <c:pt idx="11646">
                        <c:v>200.32759999999999</c:v>
                      </c:pt>
                      <c:pt idx="11647">
                        <c:v>200.32249999999999</c:v>
                      </c:pt>
                      <c:pt idx="11648">
                        <c:v>200.3175</c:v>
                      </c:pt>
                      <c:pt idx="11649">
                        <c:v>200.31290000000001</c:v>
                      </c:pt>
                      <c:pt idx="11650">
                        <c:v>200.3065</c:v>
                      </c:pt>
                      <c:pt idx="11651">
                        <c:v>200.3022</c:v>
                      </c:pt>
                      <c:pt idx="11652">
                        <c:v>200.29769999999999</c:v>
                      </c:pt>
                      <c:pt idx="11653">
                        <c:v>200.29320000000001</c:v>
                      </c:pt>
                      <c:pt idx="11654">
                        <c:v>200.2893</c:v>
                      </c:pt>
                      <c:pt idx="11655">
                        <c:v>200.28469999999999</c:v>
                      </c:pt>
                      <c:pt idx="11656">
                        <c:v>200.27930000000001</c:v>
                      </c:pt>
                      <c:pt idx="11657">
                        <c:v>200.274</c:v>
                      </c:pt>
                      <c:pt idx="11658">
                        <c:v>200.26820000000001</c:v>
                      </c:pt>
                      <c:pt idx="11659">
                        <c:v>200.26410000000001</c:v>
                      </c:pt>
                      <c:pt idx="11660">
                        <c:v>200.2585</c:v>
                      </c:pt>
                      <c:pt idx="11661">
                        <c:v>200.2559</c:v>
                      </c:pt>
                      <c:pt idx="11662">
                        <c:v>200.24959999999999</c:v>
                      </c:pt>
                      <c:pt idx="11663">
                        <c:v>200.24549999999999</c:v>
                      </c:pt>
                      <c:pt idx="11664">
                        <c:v>200.2405</c:v>
                      </c:pt>
                      <c:pt idx="11665">
                        <c:v>200.23480000000001</c:v>
                      </c:pt>
                      <c:pt idx="11666">
                        <c:v>200.23179999999999</c:v>
                      </c:pt>
                      <c:pt idx="11667">
                        <c:v>200.22710000000001</c:v>
                      </c:pt>
                      <c:pt idx="11668">
                        <c:v>200.22120000000001</c:v>
                      </c:pt>
                      <c:pt idx="11669">
                        <c:v>200.21709999999999</c:v>
                      </c:pt>
                      <c:pt idx="11670">
                        <c:v>200.2133</c:v>
                      </c:pt>
                      <c:pt idx="11671">
                        <c:v>200.2073</c:v>
                      </c:pt>
                      <c:pt idx="11672">
                        <c:v>200.20320000000001</c:v>
                      </c:pt>
                      <c:pt idx="11673">
                        <c:v>200.19659999999999</c:v>
                      </c:pt>
                      <c:pt idx="11674">
                        <c:v>200.19210000000001</c:v>
                      </c:pt>
                      <c:pt idx="11675">
                        <c:v>200.1876</c:v>
                      </c:pt>
                      <c:pt idx="11676">
                        <c:v>200.18279999999999</c:v>
                      </c:pt>
                      <c:pt idx="11677">
                        <c:v>200.17760000000001</c:v>
                      </c:pt>
                      <c:pt idx="11678">
                        <c:v>200.17359999999999</c:v>
                      </c:pt>
                      <c:pt idx="11679">
                        <c:v>200.16890000000001</c:v>
                      </c:pt>
                      <c:pt idx="11680">
                        <c:v>200.1644</c:v>
                      </c:pt>
                      <c:pt idx="11681">
                        <c:v>200.15969999999999</c:v>
                      </c:pt>
                      <c:pt idx="11682">
                        <c:v>200.15450000000001</c:v>
                      </c:pt>
                      <c:pt idx="11683">
                        <c:v>200.1499</c:v>
                      </c:pt>
                      <c:pt idx="11684">
                        <c:v>200.1465</c:v>
                      </c:pt>
                      <c:pt idx="11685">
                        <c:v>200.1412</c:v>
                      </c:pt>
                      <c:pt idx="11686">
                        <c:v>200.13579999999999</c:v>
                      </c:pt>
                      <c:pt idx="11687">
                        <c:v>200.131</c:v>
                      </c:pt>
                      <c:pt idx="11688">
                        <c:v>200.12649999999999</c:v>
                      </c:pt>
                      <c:pt idx="11689">
                        <c:v>200.1208</c:v>
                      </c:pt>
                      <c:pt idx="11690">
                        <c:v>200.11709999999999</c:v>
                      </c:pt>
                      <c:pt idx="11691">
                        <c:v>200.11080000000001</c:v>
                      </c:pt>
                      <c:pt idx="11692">
                        <c:v>200.1062</c:v>
                      </c:pt>
                      <c:pt idx="11693">
                        <c:v>200.102</c:v>
                      </c:pt>
                      <c:pt idx="11694">
                        <c:v>200.09719999999999</c:v>
                      </c:pt>
                      <c:pt idx="11695">
                        <c:v>200.09289999999999</c:v>
                      </c:pt>
                      <c:pt idx="11696">
                        <c:v>200.08760000000001</c:v>
                      </c:pt>
                      <c:pt idx="11697">
                        <c:v>200.0847</c:v>
                      </c:pt>
                      <c:pt idx="11698">
                        <c:v>200.0806</c:v>
                      </c:pt>
                      <c:pt idx="11699">
                        <c:v>200.07249999999999</c:v>
                      </c:pt>
                      <c:pt idx="11700">
                        <c:v>200.0686</c:v>
                      </c:pt>
                      <c:pt idx="11701">
                        <c:v>200.0635</c:v>
                      </c:pt>
                      <c:pt idx="11702">
                        <c:v>200.05879999999999</c:v>
                      </c:pt>
                      <c:pt idx="11703">
                        <c:v>200.05359999999999</c:v>
                      </c:pt>
                      <c:pt idx="11704">
                        <c:v>200.04910000000001</c:v>
                      </c:pt>
                      <c:pt idx="11705">
                        <c:v>200.04419999999999</c:v>
                      </c:pt>
                      <c:pt idx="11706">
                        <c:v>200.03880000000001</c:v>
                      </c:pt>
                      <c:pt idx="11707">
                        <c:v>200.03620000000001</c:v>
                      </c:pt>
                      <c:pt idx="11708">
                        <c:v>200.02959999999999</c:v>
                      </c:pt>
                      <c:pt idx="11709">
                        <c:v>200.02549999999999</c:v>
                      </c:pt>
                      <c:pt idx="11710">
                        <c:v>200.0196</c:v>
                      </c:pt>
                      <c:pt idx="11711">
                        <c:v>200.0155</c:v>
                      </c:pt>
                      <c:pt idx="11712">
                        <c:v>200.01060000000001</c:v>
                      </c:pt>
                      <c:pt idx="11713">
                        <c:v>200.00530000000001</c:v>
                      </c:pt>
                      <c:pt idx="11714">
                        <c:v>200.00210000000001</c:v>
                      </c:pt>
                      <c:pt idx="11715">
                        <c:v>199.99619999999999</c:v>
                      </c:pt>
                      <c:pt idx="11716">
                        <c:v>199.9914</c:v>
                      </c:pt>
                      <c:pt idx="11717">
                        <c:v>199.98740000000001</c:v>
                      </c:pt>
                      <c:pt idx="11718">
                        <c:v>199.98179999999999</c:v>
                      </c:pt>
                      <c:pt idx="11719">
                        <c:v>199.97790000000001</c:v>
                      </c:pt>
                      <c:pt idx="11720">
                        <c:v>199.9726</c:v>
                      </c:pt>
                      <c:pt idx="11721">
                        <c:v>199.9674</c:v>
                      </c:pt>
                      <c:pt idx="11722">
                        <c:v>199.96190000000001</c:v>
                      </c:pt>
                      <c:pt idx="11723">
                        <c:v>200.63800000000001</c:v>
                      </c:pt>
                      <c:pt idx="11724">
                        <c:v>201.28790000000001</c:v>
                      </c:pt>
                      <c:pt idx="11725">
                        <c:v>201.2834</c:v>
                      </c:pt>
                      <c:pt idx="11726">
                        <c:v>201.2782</c:v>
                      </c:pt>
                      <c:pt idx="11727">
                        <c:v>201.2747</c:v>
                      </c:pt>
                      <c:pt idx="11728">
                        <c:v>201.2689</c:v>
                      </c:pt>
                      <c:pt idx="11729">
                        <c:v>201.26439999999999</c:v>
                      </c:pt>
                      <c:pt idx="11730">
                        <c:v>201.25980000000001</c:v>
                      </c:pt>
                      <c:pt idx="11731">
                        <c:v>201.25460000000001</c:v>
                      </c:pt>
                      <c:pt idx="11732">
                        <c:v>201.25110000000001</c:v>
                      </c:pt>
                      <c:pt idx="11733">
                        <c:v>201.24529999999999</c:v>
                      </c:pt>
                      <c:pt idx="11734">
                        <c:v>201.23990000000001</c:v>
                      </c:pt>
                      <c:pt idx="11735">
                        <c:v>201.23439999999999</c:v>
                      </c:pt>
                      <c:pt idx="11736">
                        <c:v>201.23150000000001</c:v>
                      </c:pt>
                      <c:pt idx="11737">
                        <c:v>201.22499999999999</c:v>
                      </c:pt>
                      <c:pt idx="11738">
                        <c:v>201.22110000000001</c:v>
                      </c:pt>
                      <c:pt idx="11739">
                        <c:v>201.21600000000001</c:v>
                      </c:pt>
                      <c:pt idx="11740">
                        <c:v>201.2105</c:v>
                      </c:pt>
                      <c:pt idx="11741">
                        <c:v>201.2055</c:v>
                      </c:pt>
                      <c:pt idx="11742">
                        <c:v>201.20179999999999</c:v>
                      </c:pt>
                      <c:pt idx="11743">
                        <c:v>201.1969</c:v>
                      </c:pt>
                      <c:pt idx="11744">
                        <c:v>201.19210000000001</c:v>
                      </c:pt>
                      <c:pt idx="11745">
                        <c:v>201.1874</c:v>
                      </c:pt>
                      <c:pt idx="11746">
                        <c:v>201.18219999999999</c:v>
                      </c:pt>
                      <c:pt idx="11747">
                        <c:v>201.1782</c:v>
                      </c:pt>
                      <c:pt idx="11748">
                        <c:v>201.17349999999999</c:v>
                      </c:pt>
                      <c:pt idx="11749">
                        <c:v>201.16820000000001</c:v>
                      </c:pt>
                      <c:pt idx="11750">
                        <c:v>201.16409999999999</c:v>
                      </c:pt>
                      <c:pt idx="11751">
                        <c:v>201.1601</c:v>
                      </c:pt>
                      <c:pt idx="11752">
                        <c:v>201.15360000000001</c:v>
                      </c:pt>
                      <c:pt idx="11753">
                        <c:v>201.1497</c:v>
                      </c:pt>
                      <c:pt idx="11754">
                        <c:v>201.1456</c:v>
                      </c:pt>
                      <c:pt idx="11755">
                        <c:v>201.1405</c:v>
                      </c:pt>
                      <c:pt idx="11756">
                        <c:v>201.13489999999999</c:v>
                      </c:pt>
                      <c:pt idx="11757">
                        <c:v>201.12989999999999</c:v>
                      </c:pt>
                      <c:pt idx="11758">
                        <c:v>201.12360000000001</c:v>
                      </c:pt>
                      <c:pt idx="11759">
                        <c:v>201.11920000000001</c:v>
                      </c:pt>
                      <c:pt idx="11760">
                        <c:v>201.11359999999999</c:v>
                      </c:pt>
                      <c:pt idx="11761">
                        <c:v>201.1087</c:v>
                      </c:pt>
                      <c:pt idx="11762">
                        <c:v>201.1028</c:v>
                      </c:pt>
                      <c:pt idx="11763">
                        <c:v>201.1</c:v>
                      </c:pt>
                      <c:pt idx="11764">
                        <c:v>201.09690000000001</c:v>
                      </c:pt>
                      <c:pt idx="11765">
                        <c:v>201.09180000000001</c:v>
                      </c:pt>
                      <c:pt idx="11766">
                        <c:v>201.0874</c:v>
                      </c:pt>
                      <c:pt idx="11767">
                        <c:v>201.08170000000001</c:v>
                      </c:pt>
                      <c:pt idx="11768">
                        <c:v>201.07509999999999</c:v>
                      </c:pt>
                      <c:pt idx="11769">
                        <c:v>201.07149999999999</c:v>
                      </c:pt>
                      <c:pt idx="11770">
                        <c:v>201.06720000000001</c:v>
                      </c:pt>
                      <c:pt idx="11771">
                        <c:v>201.0608</c:v>
                      </c:pt>
                      <c:pt idx="11772">
                        <c:v>201.0575</c:v>
                      </c:pt>
                      <c:pt idx="11773">
                        <c:v>201.0531</c:v>
                      </c:pt>
                      <c:pt idx="11774">
                        <c:v>201.04650000000001</c:v>
                      </c:pt>
                      <c:pt idx="11775">
                        <c:v>201.0428</c:v>
                      </c:pt>
                      <c:pt idx="11776">
                        <c:v>201.03809999999999</c:v>
                      </c:pt>
                      <c:pt idx="11777">
                        <c:v>201.03210000000001</c:v>
                      </c:pt>
                      <c:pt idx="11778">
                        <c:v>201.0284</c:v>
                      </c:pt>
                      <c:pt idx="11779">
                        <c:v>201.0241</c:v>
                      </c:pt>
                      <c:pt idx="11780">
                        <c:v>201.01900000000001</c:v>
                      </c:pt>
                      <c:pt idx="11781">
                        <c:v>201.0147</c:v>
                      </c:pt>
                      <c:pt idx="11782">
                        <c:v>201.00880000000001</c:v>
                      </c:pt>
                      <c:pt idx="11783">
                        <c:v>201.00360000000001</c:v>
                      </c:pt>
                      <c:pt idx="11784">
                        <c:v>200.9991</c:v>
                      </c:pt>
                      <c:pt idx="11785">
                        <c:v>200.9939</c:v>
                      </c:pt>
                      <c:pt idx="11786">
                        <c:v>200.98939999999999</c:v>
                      </c:pt>
                      <c:pt idx="11787">
                        <c:v>200.98429999999999</c:v>
                      </c:pt>
                      <c:pt idx="11788">
                        <c:v>200.98099999999999</c:v>
                      </c:pt>
                      <c:pt idx="11789">
                        <c:v>200.97550000000001</c:v>
                      </c:pt>
                      <c:pt idx="11790">
                        <c:v>200.9699</c:v>
                      </c:pt>
                      <c:pt idx="11791">
                        <c:v>200.9639</c:v>
                      </c:pt>
                      <c:pt idx="11792">
                        <c:v>200.95910000000001</c:v>
                      </c:pt>
                      <c:pt idx="11793">
                        <c:v>200.9547</c:v>
                      </c:pt>
                      <c:pt idx="11794">
                        <c:v>200.94980000000001</c:v>
                      </c:pt>
                      <c:pt idx="11795">
                        <c:v>200.9442</c:v>
                      </c:pt>
                      <c:pt idx="11796">
                        <c:v>200.93969999999999</c:v>
                      </c:pt>
                      <c:pt idx="11797">
                        <c:v>200.93549999999999</c:v>
                      </c:pt>
                      <c:pt idx="11798">
                        <c:v>200.9299</c:v>
                      </c:pt>
                      <c:pt idx="11799">
                        <c:v>200.92679999999999</c:v>
                      </c:pt>
                      <c:pt idx="11800">
                        <c:v>200.9212</c:v>
                      </c:pt>
                      <c:pt idx="11801">
                        <c:v>200.9153</c:v>
                      </c:pt>
                      <c:pt idx="11802">
                        <c:v>200.91139999999999</c:v>
                      </c:pt>
                      <c:pt idx="11803">
                        <c:v>200.9057</c:v>
                      </c:pt>
                      <c:pt idx="11804">
                        <c:v>200.9016</c:v>
                      </c:pt>
                      <c:pt idx="11805">
                        <c:v>200.89590000000001</c:v>
                      </c:pt>
                      <c:pt idx="11806">
                        <c:v>200.8931</c:v>
                      </c:pt>
                      <c:pt idx="11807">
                        <c:v>200.88740000000001</c:v>
                      </c:pt>
                      <c:pt idx="11808">
                        <c:v>200.88120000000001</c:v>
                      </c:pt>
                      <c:pt idx="11809">
                        <c:v>200.8766</c:v>
                      </c:pt>
                      <c:pt idx="11810">
                        <c:v>200.8723</c:v>
                      </c:pt>
                      <c:pt idx="11811">
                        <c:v>200.86770000000001</c:v>
                      </c:pt>
                      <c:pt idx="11812">
                        <c:v>200.86199999999999</c:v>
                      </c:pt>
                      <c:pt idx="11813">
                        <c:v>200.85810000000001</c:v>
                      </c:pt>
                      <c:pt idx="11814">
                        <c:v>200.85220000000001</c:v>
                      </c:pt>
                      <c:pt idx="11815">
                        <c:v>200.8475</c:v>
                      </c:pt>
                      <c:pt idx="11816">
                        <c:v>200.84209999999999</c:v>
                      </c:pt>
                      <c:pt idx="11817">
                        <c:v>200.8381</c:v>
                      </c:pt>
                      <c:pt idx="11818">
                        <c:v>200.83269999999999</c:v>
                      </c:pt>
                      <c:pt idx="11819">
                        <c:v>200.8279</c:v>
                      </c:pt>
                      <c:pt idx="11820">
                        <c:v>200.82339999999999</c:v>
                      </c:pt>
                      <c:pt idx="11821">
                        <c:v>200.81899999999999</c:v>
                      </c:pt>
                      <c:pt idx="11822">
                        <c:v>200.81270000000001</c:v>
                      </c:pt>
                      <c:pt idx="11823">
                        <c:v>200.80670000000001</c:v>
                      </c:pt>
                      <c:pt idx="11824">
                        <c:v>200.80369999999999</c:v>
                      </c:pt>
                      <c:pt idx="11825">
                        <c:v>200.7987</c:v>
                      </c:pt>
                      <c:pt idx="11826">
                        <c:v>200.79169999999999</c:v>
                      </c:pt>
                      <c:pt idx="11827">
                        <c:v>200.7876</c:v>
                      </c:pt>
                      <c:pt idx="11828">
                        <c:v>200.78440000000001</c:v>
                      </c:pt>
                      <c:pt idx="11829">
                        <c:v>200.77889999999999</c:v>
                      </c:pt>
                      <c:pt idx="11830">
                        <c:v>200.77430000000001</c:v>
                      </c:pt>
                      <c:pt idx="11831">
                        <c:v>200.76900000000001</c:v>
                      </c:pt>
                      <c:pt idx="11832">
                        <c:v>200.7621</c:v>
                      </c:pt>
                      <c:pt idx="11833">
                        <c:v>200.75880000000001</c:v>
                      </c:pt>
                      <c:pt idx="11834">
                        <c:v>200.75399999999999</c:v>
                      </c:pt>
                      <c:pt idx="11835">
                        <c:v>200.7492</c:v>
                      </c:pt>
                      <c:pt idx="11836">
                        <c:v>200.7439</c:v>
                      </c:pt>
                      <c:pt idx="11837">
                        <c:v>200.74</c:v>
                      </c:pt>
                      <c:pt idx="11838">
                        <c:v>200.73410000000001</c:v>
                      </c:pt>
                      <c:pt idx="11839">
                        <c:v>200.73009999999999</c:v>
                      </c:pt>
                      <c:pt idx="11840">
                        <c:v>200.72559999999999</c:v>
                      </c:pt>
                      <c:pt idx="11841">
                        <c:v>200.72</c:v>
                      </c:pt>
                      <c:pt idx="11842">
                        <c:v>200.71530000000001</c:v>
                      </c:pt>
                      <c:pt idx="11843">
                        <c:v>200.71080000000001</c:v>
                      </c:pt>
                      <c:pt idx="11844">
                        <c:v>200.7072</c:v>
                      </c:pt>
                      <c:pt idx="11845">
                        <c:v>200.7028</c:v>
                      </c:pt>
                      <c:pt idx="11846">
                        <c:v>200.697</c:v>
                      </c:pt>
                      <c:pt idx="11847">
                        <c:v>200.6926</c:v>
                      </c:pt>
                      <c:pt idx="11848">
                        <c:v>200.68729999999999</c:v>
                      </c:pt>
                      <c:pt idx="11849">
                        <c:v>200.68199999999999</c:v>
                      </c:pt>
                      <c:pt idx="11850">
                        <c:v>200.67670000000001</c:v>
                      </c:pt>
                      <c:pt idx="11851">
                        <c:v>200.67359999999999</c:v>
                      </c:pt>
                      <c:pt idx="11852">
                        <c:v>200.66749999999999</c:v>
                      </c:pt>
                      <c:pt idx="11853">
                        <c:v>200.66300000000001</c:v>
                      </c:pt>
                      <c:pt idx="11854">
                        <c:v>200.65710000000001</c:v>
                      </c:pt>
                      <c:pt idx="11855">
                        <c:v>200.6534</c:v>
                      </c:pt>
                      <c:pt idx="11856">
                        <c:v>200.64830000000001</c:v>
                      </c:pt>
                      <c:pt idx="11857">
                        <c:v>200.64439999999999</c:v>
                      </c:pt>
                      <c:pt idx="11858">
                        <c:v>200.63980000000001</c:v>
                      </c:pt>
                      <c:pt idx="11859">
                        <c:v>200.63480000000001</c:v>
                      </c:pt>
                      <c:pt idx="11860">
                        <c:v>200.62909999999999</c:v>
                      </c:pt>
                      <c:pt idx="11861">
                        <c:v>200.62450000000001</c:v>
                      </c:pt>
                      <c:pt idx="11862">
                        <c:v>200.6198</c:v>
                      </c:pt>
                      <c:pt idx="11863">
                        <c:v>200.6146</c:v>
                      </c:pt>
                      <c:pt idx="11864">
                        <c:v>200.6086</c:v>
                      </c:pt>
                      <c:pt idx="11865">
                        <c:v>200.6037</c:v>
                      </c:pt>
                      <c:pt idx="11866">
                        <c:v>200.59989999999999</c:v>
                      </c:pt>
                      <c:pt idx="11867">
                        <c:v>200.59559999999999</c:v>
                      </c:pt>
                      <c:pt idx="11868">
                        <c:v>200.589</c:v>
                      </c:pt>
                      <c:pt idx="11869">
                        <c:v>200.58590000000001</c:v>
                      </c:pt>
                      <c:pt idx="11870">
                        <c:v>200.58080000000001</c:v>
                      </c:pt>
                      <c:pt idx="11871">
                        <c:v>200.5762</c:v>
                      </c:pt>
                      <c:pt idx="11872">
                        <c:v>200.5711</c:v>
                      </c:pt>
                      <c:pt idx="11873">
                        <c:v>200.566</c:v>
                      </c:pt>
                      <c:pt idx="11874">
                        <c:v>200.5616</c:v>
                      </c:pt>
                      <c:pt idx="11875">
                        <c:v>200.5575</c:v>
                      </c:pt>
                      <c:pt idx="11876">
                        <c:v>200.55170000000001</c:v>
                      </c:pt>
                      <c:pt idx="11877">
                        <c:v>200.54849999999999</c:v>
                      </c:pt>
                      <c:pt idx="11878">
                        <c:v>200.54169999999999</c:v>
                      </c:pt>
                      <c:pt idx="11879">
                        <c:v>200.53639999999999</c:v>
                      </c:pt>
                      <c:pt idx="11880">
                        <c:v>200.53309999999999</c:v>
                      </c:pt>
                      <c:pt idx="11881">
                        <c:v>200.52879999999999</c:v>
                      </c:pt>
                      <c:pt idx="11882">
                        <c:v>200.524</c:v>
                      </c:pt>
                      <c:pt idx="11883">
                        <c:v>200.5171</c:v>
                      </c:pt>
                      <c:pt idx="11884">
                        <c:v>200.51439999999999</c:v>
                      </c:pt>
                      <c:pt idx="11885">
                        <c:v>200.50739999999999</c:v>
                      </c:pt>
                      <c:pt idx="11886">
                        <c:v>200.5044</c:v>
                      </c:pt>
                      <c:pt idx="11887">
                        <c:v>200.5</c:v>
                      </c:pt>
                      <c:pt idx="11888">
                        <c:v>200.49449999999999</c:v>
                      </c:pt>
                      <c:pt idx="11889">
                        <c:v>200.48949999999999</c:v>
                      </c:pt>
                      <c:pt idx="11890">
                        <c:v>200.48429999999999</c:v>
                      </c:pt>
                      <c:pt idx="11891">
                        <c:v>200.47839999999999</c:v>
                      </c:pt>
                      <c:pt idx="11892">
                        <c:v>200.4743</c:v>
                      </c:pt>
                      <c:pt idx="11893">
                        <c:v>200.46979999999999</c:v>
                      </c:pt>
                      <c:pt idx="11894">
                        <c:v>200.4648</c:v>
                      </c:pt>
                      <c:pt idx="11895">
                        <c:v>200.45939999999999</c:v>
                      </c:pt>
                      <c:pt idx="11896">
                        <c:v>200.45519999999999</c:v>
                      </c:pt>
                      <c:pt idx="11897">
                        <c:v>200.45</c:v>
                      </c:pt>
                      <c:pt idx="11898">
                        <c:v>200.44460000000001</c:v>
                      </c:pt>
                      <c:pt idx="11899">
                        <c:v>200.44049999999999</c:v>
                      </c:pt>
                      <c:pt idx="11900">
                        <c:v>200.43450000000001</c:v>
                      </c:pt>
                      <c:pt idx="11901">
                        <c:v>200.42840000000001</c:v>
                      </c:pt>
                      <c:pt idx="11902">
                        <c:v>200.42449999999999</c:v>
                      </c:pt>
                      <c:pt idx="11903">
                        <c:v>200.42169999999999</c:v>
                      </c:pt>
                      <c:pt idx="11904">
                        <c:v>200.41589999999999</c:v>
                      </c:pt>
                      <c:pt idx="11905">
                        <c:v>200.40950000000001</c:v>
                      </c:pt>
                      <c:pt idx="11906">
                        <c:v>200.40610000000001</c:v>
                      </c:pt>
                      <c:pt idx="11907">
                        <c:v>200.40119999999999</c:v>
                      </c:pt>
                      <c:pt idx="11908">
                        <c:v>200.39619999999999</c:v>
                      </c:pt>
                      <c:pt idx="11909">
                        <c:v>200.39240000000001</c:v>
                      </c:pt>
                      <c:pt idx="11910">
                        <c:v>200.38560000000001</c:v>
                      </c:pt>
                      <c:pt idx="11911">
                        <c:v>200.38249999999999</c:v>
                      </c:pt>
                      <c:pt idx="11912">
                        <c:v>200.37799999999999</c:v>
                      </c:pt>
                      <c:pt idx="11913">
                        <c:v>200.37219999999999</c:v>
                      </c:pt>
                      <c:pt idx="11914">
                        <c:v>200.36670000000001</c:v>
                      </c:pt>
                      <c:pt idx="11915">
                        <c:v>200.36250000000001</c:v>
                      </c:pt>
                      <c:pt idx="11916">
                        <c:v>200.3587</c:v>
                      </c:pt>
                      <c:pt idx="11917">
                        <c:v>200.3536</c:v>
                      </c:pt>
                      <c:pt idx="11918">
                        <c:v>200.3494</c:v>
                      </c:pt>
                      <c:pt idx="11919">
                        <c:v>200.3433</c:v>
                      </c:pt>
                      <c:pt idx="11920">
                        <c:v>200.3373</c:v>
                      </c:pt>
                      <c:pt idx="11921">
                        <c:v>200.3331</c:v>
                      </c:pt>
                      <c:pt idx="11922">
                        <c:v>200.32830000000001</c:v>
                      </c:pt>
                      <c:pt idx="11923">
                        <c:v>200.32259999999999</c:v>
                      </c:pt>
                      <c:pt idx="11924">
                        <c:v>200.3192</c:v>
                      </c:pt>
                      <c:pt idx="11925">
                        <c:v>200.31489999999999</c:v>
                      </c:pt>
                      <c:pt idx="11926">
                        <c:v>200.3092</c:v>
                      </c:pt>
                      <c:pt idx="11927">
                        <c:v>200.30430000000001</c:v>
                      </c:pt>
                      <c:pt idx="11928">
                        <c:v>200.29769999999999</c:v>
                      </c:pt>
                      <c:pt idx="11929">
                        <c:v>200.29509999999999</c:v>
                      </c:pt>
                      <c:pt idx="11930">
                        <c:v>200.28899999999999</c:v>
                      </c:pt>
                      <c:pt idx="11931">
                        <c:v>200.2867</c:v>
                      </c:pt>
                      <c:pt idx="11932">
                        <c:v>200.2801</c:v>
                      </c:pt>
                      <c:pt idx="11933">
                        <c:v>200.27529999999999</c:v>
                      </c:pt>
                      <c:pt idx="11934">
                        <c:v>200.2688</c:v>
                      </c:pt>
                      <c:pt idx="11935">
                        <c:v>200.26570000000001</c:v>
                      </c:pt>
                      <c:pt idx="11936">
                        <c:v>200.26150000000001</c:v>
                      </c:pt>
                      <c:pt idx="11937">
                        <c:v>200.2559</c:v>
                      </c:pt>
                      <c:pt idx="11938">
                        <c:v>200.2509</c:v>
                      </c:pt>
                      <c:pt idx="11939">
                        <c:v>200.24639999999999</c:v>
                      </c:pt>
                      <c:pt idx="11940">
                        <c:v>200.24119999999999</c:v>
                      </c:pt>
                      <c:pt idx="11941">
                        <c:v>200.2362</c:v>
                      </c:pt>
                      <c:pt idx="11942">
                        <c:v>200.233</c:v>
                      </c:pt>
                      <c:pt idx="11943">
                        <c:v>200.22659999999999</c:v>
                      </c:pt>
                      <c:pt idx="11944">
                        <c:v>200.22139999999999</c:v>
                      </c:pt>
                      <c:pt idx="11945">
                        <c:v>200.2165</c:v>
                      </c:pt>
                      <c:pt idx="11946">
                        <c:v>200.21170000000001</c:v>
                      </c:pt>
                      <c:pt idx="11947">
                        <c:v>200.20689999999999</c:v>
                      </c:pt>
                      <c:pt idx="11948">
                        <c:v>200.203</c:v>
                      </c:pt>
                      <c:pt idx="11949">
                        <c:v>200.19909999999999</c:v>
                      </c:pt>
                      <c:pt idx="11950">
                        <c:v>200.19229999999999</c:v>
                      </c:pt>
                      <c:pt idx="11951">
                        <c:v>200.18809999999999</c:v>
                      </c:pt>
                      <c:pt idx="11952">
                        <c:v>200.18260000000001</c:v>
                      </c:pt>
                      <c:pt idx="11953">
                        <c:v>200.17840000000001</c:v>
                      </c:pt>
                      <c:pt idx="11954">
                        <c:v>200.17330000000001</c:v>
                      </c:pt>
                      <c:pt idx="11955">
                        <c:v>200.16849999999999</c:v>
                      </c:pt>
                      <c:pt idx="11956">
                        <c:v>200.16290000000001</c:v>
                      </c:pt>
                      <c:pt idx="11957">
                        <c:v>200.15790000000001</c:v>
                      </c:pt>
                      <c:pt idx="11958">
                        <c:v>200.15270000000001</c:v>
                      </c:pt>
                      <c:pt idx="11959">
                        <c:v>200.1489</c:v>
                      </c:pt>
                      <c:pt idx="11960">
                        <c:v>200.1447</c:v>
                      </c:pt>
                      <c:pt idx="11961">
                        <c:v>200.1397</c:v>
                      </c:pt>
                      <c:pt idx="11962">
                        <c:v>200.13480000000001</c:v>
                      </c:pt>
                      <c:pt idx="11963">
                        <c:v>200.12790000000001</c:v>
                      </c:pt>
                      <c:pt idx="11964">
                        <c:v>200.12430000000001</c:v>
                      </c:pt>
                      <c:pt idx="11965">
                        <c:v>200.11959999999999</c:v>
                      </c:pt>
                      <c:pt idx="11966">
                        <c:v>200.1163</c:v>
                      </c:pt>
                      <c:pt idx="11967">
                        <c:v>200.11089999999999</c:v>
                      </c:pt>
                      <c:pt idx="11968">
                        <c:v>200.1053</c:v>
                      </c:pt>
                      <c:pt idx="11969">
                        <c:v>200.1003</c:v>
                      </c:pt>
                      <c:pt idx="11970">
                        <c:v>200.09460000000001</c:v>
                      </c:pt>
                      <c:pt idx="11971">
                        <c:v>200.08949999999999</c:v>
                      </c:pt>
                      <c:pt idx="11972">
                        <c:v>200.0847</c:v>
                      </c:pt>
                      <c:pt idx="11973">
                        <c:v>200.07990000000001</c:v>
                      </c:pt>
                      <c:pt idx="11974">
                        <c:v>200.07579999999999</c:v>
                      </c:pt>
                      <c:pt idx="11975">
                        <c:v>200.07089999999999</c:v>
                      </c:pt>
                      <c:pt idx="11976">
                        <c:v>200.06620000000001</c:v>
                      </c:pt>
                      <c:pt idx="11977">
                        <c:v>200.0624</c:v>
                      </c:pt>
                      <c:pt idx="11978">
                        <c:v>200.05789999999999</c:v>
                      </c:pt>
                      <c:pt idx="11979">
                        <c:v>200.0523</c:v>
                      </c:pt>
                      <c:pt idx="11980">
                        <c:v>200.04740000000001</c:v>
                      </c:pt>
                      <c:pt idx="11981">
                        <c:v>200.04349999999999</c:v>
                      </c:pt>
                      <c:pt idx="11982">
                        <c:v>200.03899999999999</c:v>
                      </c:pt>
                      <c:pt idx="11983">
                        <c:v>200.03399999999999</c:v>
                      </c:pt>
                      <c:pt idx="11984">
                        <c:v>200.02979999999999</c:v>
                      </c:pt>
                      <c:pt idx="11985">
                        <c:v>200.02430000000001</c:v>
                      </c:pt>
                      <c:pt idx="11986">
                        <c:v>200.01920000000001</c:v>
                      </c:pt>
                      <c:pt idx="11987">
                        <c:v>200.0145</c:v>
                      </c:pt>
                      <c:pt idx="11988">
                        <c:v>200.00970000000001</c:v>
                      </c:pt>
                      <c:pt idx="11989">
                        <c:v>200.005</c:v>
                      </c:pt>
                      <c:pt idx="11990">
                        <c:v>200.00069999999999</c:v>
                      </c:pt>
                      <c:pt idx="11991">
                        <c:v>199.9967</c:v>
                      </c:pt>
                      <c:pt idx="11992">
                        <c:v>199.99100000000001</c:v>
                      </c:pt>
                      <c:pt idx="11993">
                        <c:v>199.9864</c:v>
                      </c:pt>
                      <c:pt idx="11994">
                        <c:v>199.9811</c:v>
                      </c:pt>
                      <c:pt idx="11995">
                        <c:v>199.97790000000001</c:v>
                      </c:pt>
                      <c:pt idx="11996">
                        <c:v>199.9725</c:v>
                      </c:pt>
                      <c:pt idx="11997">
                        <c:v>199.96850000000001</c:v>
                      </c:pt>
                      <c:pt idx="11998">
                        <c:v>199.96440000000001</c:v>
                      </c:pt>
                      <c:pt idx="11999">
                        <c:v>199.95699999999999</c:v>
                      </c:pt>
                      <c:pt idx="12000">
                        <c:v>199.95310000000001</c:v>
                      </c:pt>
                      <c:pt idx="12001">
                        <c:v>199.94810000000001</c:v>
                      </c:pt>
                      <c:pt idx="12002">
                        <c:v>200.13929999999999</c:v>
                      </c:pt>
                      <c:pt idx="12003">
                        <c:v>201.32310000000001</c:v>
                      </c:pt>
                      <c:pt idx="12004">
                        <c:v>201.31780000000001</c:v>
                      </c:pt>
                      <c:pt idx="12005">
                        <c:v>201.3117</c:v>
                      </c:pt>
                      <c:pt idx="12006">
                        <c:v>201.30719999999999</c:v>
                      </c:pt>
                      <c:pt idx="12007">
                        <c:v>201.3022</c:v>
                      </c:pt>
                      <c:pt idx="12008">
                        <c:v>201.2988</c:v>
                      </c:pt>
                      <c:pt idx="12009">
                        <c:v>201.29230000000001</c:v>
                      </c:pt>
                      <c:pt idx="12010">
                        <c:v>201.28749999999999</c:v>
                      </c:pt>
                      <c:pt idx="12011">
                        <c:v>201.28299999999999</c:v>
                      </c:pt>
                      <c:pt idx="12012">
                        <c:v>201.2775</c:v>
                      </c:pt>
                      <c:pt idx="12013">
                        <c:v>201.27459999999999</c:v>
                      </c:pt>
                      <c:pt idx="12014">
                        <c:v>201.26910000000001</c:v>
                      </c:pt>
                      <c:pt idx="12015">
                        <c:v>201.26490000000001</c:v>
                      </c:pt>
                      <c:pt idx="12016">
                        <c:v>201.2603</c:v>
                      </c:pt>
                      <c:pt idx="12017">
                        <c:v>201.25309999999999</c:v>
                      </c:pt>
                      <c:pt idx="12018">
                        <c:v>201.24809999999999</c:v>
                      </c:pt>
                      <c:pt idx="12019">
                        <c:v>201.24440000000001</c:v>
                      </c:pt>
                      <c:pt idx="12020">
                        <c:v>201.24010000000001</c:v>
                      </c:pt>
                      <c:pt idx="12021">
                        <c:v>201.23519999999999</c:v>
                      </c:pt>
                      <c:pt idx="12022">
                        <c:v>201.23009999999999</c:v>
                      </c:pt>
                      <c:pt idx="12023">
                        <c:v>201.22659999999999</c:v>
                      </c:pt>
                      <c:pt idx="12024">
                        <c:v>201.2217</c:v>
                      </c:pt>
                      <c:pt idx="12025">
                        <c:v>201.2166</c:v>
                      </c:pt>
                      <c:pt idx="12026">
                        <c:v>201.21</c:v>
                      </c:pt>
                      <c:pt idx="12027">
                        <c:v>201.2047</c:v>
                      </c:pt>
                      <c:pt idx="12028">
                        <c:v>201.20189999999999</c:v>
                      </c:pt>
                      <c:pt idx="12029">
                        <c:v>201.19659999999999</c:v>
                      </c:pt>
                      <c:pt idx="12030">
                        <c:v>201.19049999999999</c:v>
                      </c:pt>
                      <c:pt idx="12031">
                        <c:v>201.18629999999999</c:v>
                      </c:pt>
                      <c:pt idx="12032">
                        <c:v>201.18170000000001</c:v>
                      </c:pt>
                      <c:pt idx="12033">
                        <c:v>201.17660000000001</c:v>
                      </c:pt>
                      <c:pt idx="12034">
                        <c:v>201.1711</c:v>
                      </c:pt>
                      <c:pt idx="12035">
                        <c:v>201.16800000000001</c:v>
                      </c:pt>
                      <c:pt idx="12036">
                        <c:v>201.16309999999999</c:v>
                      </c:pt>
                      <c:pt idx="12037">
                        <c:v>201.15719999999999</c:v>
                      </c:pt>
                      <c:pt idx="12038">
                        <c:v>201.15309999999999</c:v>
                      </c:pt>
                      <c:pt idx="12039">
                        <c:v>201.1482</c:v>
                      </c:pt>
                      <c:pt idx="12040">
                        <c:v>201.14269999999999</c:v>
                      </c:pt>
                      <c:pt idx="12041">
                        <c:v>201.13839999999999</c:v>
                      </c:pt>
                      <c:pt idx="12042">
                        <c:v>201.1327</c:v>
                      </c:pt>
                      <c:pt idx="12043">
                        <c:v>201.12860000000001</c:v>
                      </c:pt>
                      <c:pt idx="12044">
                        <c:v>201.12540000000001</c:v>
                      </c:pt>
                      <c:pt idx="12045">
                        <c:v>201.11859999999999</c:v>
                      </c:pt>
                      <c:pt idx="12046">
                        <c:v>201.1138</c:v>
                      </c:pt>
                      <c:pt idx="12047">
                        <c:v>201.1088</c:v>
                      </c:pt>
                      <c:pt idx="12048">
                        <c:v>201.1054</c:v>
                      </c:pt>
                      <c:pt idx="12049">
                        <c:v>201.09970000000001</c:v>
                      </c:pt>
                      <c:pt idx="12050">
                        <c:v>201.09440000000001</c:v>
                      </c:pt>
                      <c:pt idx="12051">
                        <c:v>201.0899</c:v>
                      </c:pt>
                      <c:pt idx="12052">
                        <c:v>201.08449999999999</c:v>
                      </c:pt>
                      <c:pt idx="12053">
                        <c:v>201.0795</c:v>
                      </c:pt>
                      <c:pt idx="12054">
                        <c:v>201.07650000000001</c:v>
                      </c:pt>
                      <c:pt idx="12055">
                        <c:v>201.07060000000001</c:v>
                      </c:pt>
                      <c:pt idx="12056">
                        <c:v>201.06649999999999</c:v>
                      </c:pt>
                      <c:pt idx="12057">
                        <c:v>201.06200000000001</c:v>
                      </c:pt>
                      <c:pt idx="12058">
                        <c:v>201.05860000000001</c:v>
                      </c:pt>
                      <c:pt idx="12059">
                        <c:v>201.0531</c:v>
                      </c:pt>
                      <c:pt idx="12060">
                        <c:v>201.04679999999999</c:v>
                      </c:pt>
                      <c:pt idx="12061">
                        <c:v>201.04040000000001</c:v>
                      </c:pt>
                      <c:pt idx="12062">
                        <c:v>201.03819999999999</c:v>
                      </c:pt>
                      <c:pt idx="12063">
                        <c:v>201.03440000000001</c:v>
                      </c:pt>
                      <c:pt idx="12064">
                        <c:v>201.02889999999999</c:v>
                      </c:pt>
                      <c:pt idx="12065">
                        <c:v>201.0232</c:v>
                      </c:pt>
                      <c:pt idx="12066">
                        <c:v>201.0181</c:v>
                      </c:pt>
                      <c:pt idx="12067">
                        <c:v>201.01419999999999</c:v>
                      </c:pt>
                      <c:pt idx="12068">
                        <c:v>201.00819999999999</c:v>
                      </c:pt>
                      <c:pt idx="12069">
                        <c:v>201.0035</c:v>
                      </c:pt>
                      <c:pt idx="12070">
                        <c:v>200.99789999999999</c:v>
                      </c:pt>
                      <c:pt idx="12071">
                        <c:v>200.99340000000001</c:v>
                      </c:pt>
                      <c:pt idx="12072">
                        <c:v>200.98740000000001</c:v>
                      </c:pt>
                      <c:pt idx="12073">
                        <c:v>200.98339999999999</c:v>
                      </c:pt>
                      <c:pt idx="12074">
                        <c:v>200.9795</c:v>
                      </c:pt>
                      <c:pt idx="12075">
                        <c:v>200.9736</c:v>
                      </c:pt>
                      <c:pt idx="12076">
                        <c:v>200.96879999999999</c:v>
                      </c:pt>
                      <c:pt idx="12077">
                        <c:v>200.96379999999999</c:v>
                      </c:pt>
                      <c:pt idx="12078">
                        <c:v>200.95760000000001</c:v>
                      </c:pt>
                      <c:pt idx="12079">
                        <c:v>200.9538</c:v>
                      </c:pt>
                      <c:pt idx="12080">
                        <c:v>200.9495</c:v>
                      </c:pt>
                      <c:pt idx="12081">
                        <c:v>200.94479999999999</c:v>
                      </c:pt>
                      <c:pt idx="12082">
                        <c:v>200.93860000000001</c:v>
                      </c:pt>
                      <c:pt idx="12083">
                        <c:v>200.9357</c:v>
                      </c:pt>
                      <c:pt idx="12084">
                        <c:v>200.93049999999999</c:v>
                      </c:pt>
                      <c:pt idx="12085">
                        <c:v>200.9246</c:v>
                      </c:pt>
                      <c:pt idx="12086">
                        <c:v>200.92070000000001</c:v>
                      </c:pt>
                      <c:pt idx="12087">
                        <c:v>200.91650000000001</c:v>
                      </c:pt>
                      <c:pt idx="12088">
                        <c:v>200.9101</c:v>
                      </c:pt>
                      <c:pt idx="12089">
                        <c:v>200.90620000000001</c:v>
                      </c:pt>
                      <c:pt idx="12090">
                        <c:v>200.90129999999999</c:v>
                      </c:pt>
                      <c:pt idx="12091">
                        <c:v>200.8972</c:v>
                      </c:pt>
                      <c:pt idx="12092">
                        <c:v>200.8921</c:v>
                      </c:pt>
                      <c:pt idx="12093">
                        <c:v>200.88759999999999</c:v>
                      </c:pt>
                      <c:pt idx="12094">
                        <c:v>200.88310000000001</c:v>
                      </c:pt>
                      <c:pt idx="12095">
                        <c:v>200.87710000000001</c:v>
                      </c:pt>
                      <c:pt idx="12096">
                        <c:v>200.87139999999999</c:v>
                      </c:pt>
                      <c:pt idx="12097">
                        <c:v>200.8689</c:v>
                      </c:pt>
                      <c:pt idx="12098">
                        <c:v>200.86330000000001</c:v>
                      </c:pt>
                      <c:pt idx="12099">
                        <c:v>200.8596</c:v>
                      </c:pt>
                      <c:pt idx="12100">
                        <c:v>200.8528</c:v>
                      </c:pt>
                      <c:pt idx="12101">
                        <c:v>200.84729999999999</c:v>
                      </c:pt>
                      <c:pt idx="12102">
                        <c:v>200.8424</c:v>
                      </c:pt>
                      <c:pt idx="12103">
                        <c:v>200.83959999999999</c:v>
                      </c:pt>
                      <c:pt idx="12104">
                        <c:v>200.834</c:v>
                      </c:pt>
                      <c:pt idx="12105">
                        <c:v>200.82859999999999</c:v>
                      </c:pt>
                      <c:pt idx="12106">
                        <c:v>200.82499999999999</c:v>
                      </c:pt>
                      <c:pt idx="12107">
                        <c:v>200.81979999999999</c:v>
                      </c:pt>
                      <c:pt idx="12108">
                        <c:v>200.81569999999999</c:v>
                      </c:pt>
                      <c:pt idx="12109">
                        <c:v>200.80969999999999</c:v>
                      </c:pt>
                      <c:pt idx="12110">
                        <c:v>200.80609999999999</c:v>
                      </c:pt>
                      <c:pt idx="12111">
                        <c:v>200.80090000000001</c:v>
                      </c:pt>
                      <c:pt idx="12112">
                        <c:v>200.79640000000001</c:v>
                      </c:pt>
                      <c:pt idx="12113">
                        <c:v>200.79310000000001</c:v>
                      </c:pt>
                      <c:pt idx="12114">
                        <c:v>200.78649999999999</c:v>
                      </c:pt>
                      <c:pt idx="12115">
                        <c:v>200.7801</c:v>
                      </c:pt>
                      <c:pt idx="12116">
                        <c:v>200.7765</c:v>
                      </c:pt>
                      <c:pt idx="12117">
                        <c:v>200.77099999999999</c:v>
                      </c:pt>
                      <c:pt idx="12118">
                        <c:v>200.76650000000001</c:v>
                      </c:pt>
                      <c:pt idx="12119">
                        <c:v>200.76060000000001</c:v>
                      </c:pt>
                      <c:pt idx="12120">
                        <c:v>200.75559999999999</c:v>
                      </c:pt>
                      <c:pt idx="12121">
                        <c:v>200.7516</c:v>
                      </c:pt>
                      <c:pt idx="12122">
                        <c:v>200.74809999999999</c:v>
                      </c:pt>
                      <c:pt idx="12123">
                        <c:v>200.7433</c:v>
                      </c:pt>
                      <c:pt idx="12124">
                        <c:v>200.73910000000001</c:v>
                      </c:pt>
                      <c:pt idx="12125">
                        <c:v>200.73439999999999</c:v>
                      </c:pt>
                      <c:pt idx="12126">
                        <c:v>200.7287</c:v>
                      </c:pt>
                      <c:pt idx="12127">
                        <c:v>200.7253</c:v>
                      </c:pt>
                      <c:pt idx="12128">
                        <c:v>200.71940000000001</c:v>
                      </c:pt>
                      <c:pt idx="12129">
                        <c:v>200.71610000000001</c:v>
                      </c:pt>
                      <c:pt idx="12130">
                        <c:v>200.7097</c:v>
                      </c:pt>
                      <c:pt idx="12131">
                        <c:v>200.70500000000001</c:v>
                      </c:pt>
                      <c:pt idx="12132">
                        <c:v>200.69900000000001</c:v>
                      </c:pt>
                      <c:pt idx="12133">
                        <c:v>200.69409999999999</c:v>
                      </c:pt>
                      <c:pt idx="12134">
                        <c:v>200.68639999999999</c:v>
                      </c:pt>
                      <c:pt idx="12135">
                        <c:v>200.68379999999999</c:v>
                      </c:pt>
                      <c:pt idx="12136">
                        <c:v>200.68049999999999</c:v>
                      </c:pt>
                      <c:pt idx="12137">
                        <c:v>200.6755</c:v>
                      </c:pt>
                      <c:pt idx="12138">
                        <c:v>200.67060000000001</c:v>
                      </c:pt>
                      <c:pt idx="12139">
                        <c:v>200.6653</c:v>
                      </c:pt>
                      <c:pt idx="12140">
                        <c:v>200.6619</c:v>
                      </c:pt>
                      <c:pt idx="12141">
                        <c:v>200.65620000000001</c:v>
                      </c:pt>
                      <c:pt idx="12142">
                        <c:v>200.6525</c:v>
                      </c:pt>
                      <c:pt idx="12143">
                        <c:v>200.6463</c:v>
                      </c:pt>
                      <c:pt idx="12144">
                        <c:v>200.64250000000001</c:v>
                      </c:pt>
                      <c:pt idx="12145">
                        <c:v>200.63749999999999</c:v>
                      </c:pt>
                      <c:pt idx="12146">
                        <c:v>200.63200000000001</c:v>
                      </c:pt>
                      <c:pt idx="12147">
                        <c:v>200.62700000000001</c:v>
                      </c:pt>
                      <c:pt idx="12148">
                        <c:v>200.62289999999999</c:v>
                      </c:pt>
                      <c:pt idx="12149">
                        <c:v>200.6172</c:v>
                      </c:pt>
                      <c:pt idx="12150">
                        <c:v>200.61359999999999</c:v>
                      </c:pt>
                      <c:pt idx="12151">
                        <c:v>200.6078</c:v>
                      </c:pt>
                      <c:pt idx="12152">
                        <c:v>200.60159999999999</c:v>
                      </c:pt>
                      <c:pt idx="12153">
                        <c:v>200.5966</c:v>
                      </c:pt>
                      <c:pt idx="12154">
                        <c:v>200.5926</c:v>
                      </c:pt>
                      <c:pt idx="12155">
                        <c:v>200.5881</c:v>
                      </c:pt>
                      <c:pt idx="12156">
                        <c:v>200.5829</c:v>
                      </c:pt>
                      <c:pt idx="12157">
                        <c:v>200.5779</c:v>
                      </c:pt>
                      <c:pt idx="12158">
                        <c:v>200.57429999999999</c:v>
                      </c:pt>
                      <c:pt idx="12159">
                        <c:v>200.5694</c:v>
                      </c:pt>
                      <c:pt idx="12160">
                        <c:v>200.5626</c:v>
                      </c:pt>
                      <c:pt idx="12161">
                        <c:v>200.55789999999999</c:v>
                      </c:pt>
                      <c:pt idx="12162">
                        <c:v>200.55459999999999</c:v>
                      </c:pt>
                      <c:pt idx="12163">
                        <c:v>200.5489</c:v>
                      </c:pt>
                      <c:pt idx="12164">
                        <c:v>200.54429999999999</c:v>
                      </c:pt>
                      <c:pt idx="12165">
                        <c:v>200.5386</c:v>
                      </c:pt>
                      <c:pt idx="12166">
                        <c:v>200.53569999999999</c:v>
                      </c:pt>
                      <c:pt idx="12167">
                        <c:v>200.52950000000001</c:v>
                      </c:pt>
                      <c:pt idx="12168">
                        <c:v>200.52529999999999</c:v>
                      </c:pt>
                      <c:pt idx="12169">
                        <c:v>200.52070000000001</c:v>
                      </c:pt>
                      <c:pt idx="12170">
                        <c:v>200.51679999999999</c:v>
                      </c:pt>
                      <c:pt idx="12171">
                        <c:v>200.50970000000001</c:v>
                      </c:pt>
                      <c:pt idx="12172">
                        <c:v>200.50530000000001</c:v>
                      </c:pt>
                      <c:pt idx="12173">
                        <c:v>200.49979999999999</c:v>
                      </c:pt>
                      <c:pt idx="12174">
                        <c:v>200.4965</c:v>
                      </c:pt>
                      <c:pt idx="12175">
                        <c:v>200.4906</c:v>
                      </c:pt>
                      <c:pt idx="12176">
                        <c:v>200.48570000000001</c:v>
                      </c:pt>
                      <c:pt idx="12177">
                        <c:v>200.48079999999999</c:v>
                      </c:pt>
                      <c:pt idx="12178">
                        <c:v>200.47550000000001</c:v>
                      </c:pt>
                      <c:pt idx="12179">
                        <c:v>200.47030000000001</c:v>
                      </c:pt>
                      <c:pt idx="12180">
                        <c:v>200.46510000000001</c:v>
                      </c:pt>
                      <c:pt idx="12181">
                        <c:v>200.46019999999999</c:v>
                      </c:pt>
                      <c:pt idx="12182">
                        <c:v>200.45580000000001</c:v>
                      </c:pt>
                      <c:pt idx="12183">
                        <c:v>200.4537</c:v>
                      </c:pt>
                      <c:pt idx="12184">
                        <c:v>200.4461</c:v>
                      </c:pt>
                      <c:pt idx="12185">
                        <c:v>200.44139999999999</c:v>
                      </c:pt>
                      <c:pt idx="12186">
                        <c:v>200.4365</c:v>
                      </c:pt>
                      <c:pt idx="12187">
                        <c:v>200.43180000000001</c:v>
                      </c:pt>
                      <c:pt idx="12188">
                        <c:v>200.4282</c:v>
                      </c:pt>
                      <c:pt idx="12189">
                        <c:v>200.42310000000001</c:v>
                      </c:pt>
                      <c:pt idx="12190">
                        <c:v>200.41900000000001</c:v>
                      </c:pt>
                      <c:pt idx="12191">
                        <c:v>200.4135</c:v>
                      </c:pt>
                      <c:pt idx="12192">
                        <c:v>200.40870000000001</c:v>
                      </c:pt>
                      <c:pt idx="12193">
                        <c:v>200.4034</c:v>
                      </c:pt>
                      <c:pt idx="12194">
                        <c:v>200.3997</c:v>
                      </c:pt>
                      <c:pt idx="12195">
                        <c:v>200.39410000000001</c:v>
                      </c:pt>
                      <c:pt idx="12196">
                        <c:v>200.38839999999999</c:v>
                      </c:pt>
                      <c:pt idx="12197">
                        <c:v>200.38399999999999</c:v>
                      </c:pt>
                      <c:pt idx="12198">
                        <c:v>200.3802</c:v>
                      </c:pt>
                      <c:pt idx="12199">
                        <c:v>200.37639999999999</c:v>
                      </c:pt>
                      <c:pt idx="12200">
                        <c:v>200.3723</c:v>
                      </c:pt>
                      <c:pt idx="12201">
                        <c:v>200.36619999999999</c:v>
                      </c:pt>
                      <c:pt idx="12202">
                        <c:v>200.3605</c:v>
                      </c:pt>
                      <c:pt idx="12203">
                        <c:v>200.35640000000001</c:v>
                      </c:pt>
                      <c:pt idx="12204">
                        <c:v>200.3511</c:v>
                      </c:pt>
                      <c:pt idx="12205">
                        <c:v>200.34649999999999</c:v>
                      </c:pt>
                      <c:pt idx="12206">
                        <c:v>200.3415</c:v>
                      </c:pt>
                      <c:pt idx="12207">
                        <c:v>200.33580000000001</c:v>
                      </c:pt>
                      <c:pt idx="12208">
                        <c:v>200.33170000000001</c:v>
                      </c:pt>
                      <c:pt idx="12209">
                        <c:v>200.32730000000001</c:v>
                      </c:pt>
                      <c:pt idx="12210">
                        <c:v>200.32079999999999</c:v>
                      </c:pt>
                      <c:pt idx="12211">
                        <c:v>200.31780000000001</c:v>
                      </c:pt>
                      <c:pt idx="12212">
                        <c:v>200.31370000000001</c:v>
                      </c:pt>
                      <c:pt idx="12213">
                        <c:v>200.3073</c:v>
                      </c:pt>
                      <c:pt idx="12214">
                        <c:v>200.3023</c:v>
                      </c:pt>
                      <c:pt idx="12215">
                        <c:v>200.29669999999999</c:v>
                      </c:pt>
                      <c:pt idx="12216">
                        <c:v>200.29349999999999</c:v>
                      </c:pt>
                      <c:pt idx="12217">
                        <c:v>200.28960000000001</c:v>
                      </c:pt>
                      <c:pt idx="12218">
                        <c:v>200.28559999999999</c:v>
                      </c:pt>
                      <c:pt idx="12219">
                        <c:v>200.27979999999999</c:v>
                      </c:pt>
                      <c:pt idx="12220">
                        <c:v>200.27369999999999</c:v>
                      </c:pt>
                      <c:pt idx="12221">
                        <c:v>200.26920000000001</c:v>
                      </c:pt>
                      <c:pt idx="12222">
                        <c:v>200.26439999999999</c:v>
                      </c:pt>
                      <c:pt idx="12223">
                        <c:v>200.26009999999999</c:v>
                      </c:pt>
                      <c:pt idx="12224">
                        <c:v>200.2552</c:v>
                      </c:pt>
                      <c:pt idx="12225">
                        <c:v>200.25040000000001</c:v>
                      </c:pt>
                      <c:pt idx="12226">
                        <c:v>200.2457</c:v>
                      </c:pt>
                      <c:pt idx="12227">
                        <c:v>200.24029999999999</c:v>
                      </c:pt>
                      <c:pt idx="12228">
                        <c:v>200.2345</c:v>
                      </c:pt>
                      <c:pt idx="12229">
                        <c:v>200.2295</c:v>
                      </c:pt>
                      <c:pt idx="12230">
                        <c:v>200.2252</c:v>
                      </c:pt>
                      <c:pt idx="12231">
                        <c:v>200.22040000000001</c:v>
                      </c:pt>
                      <c:pt idx="12232">
                        <c:v>200.21610000000001</c:v>
                      </c:pt>
                      <c:pt idx="12233">
                        <c:v>200.21029999999999</c:v>
                      </c:pt>
                      <c:pt idx="12234">
                        <c:v>200.2047</c:v>
                      </c:pt>
                      <c:pt idx="12235">
                        <c:v>200.20099999999999</c:v>
                      </c:pt>
                      <c:pt idx="12236">
                        <c:v>200.19919999999999</c:v>
                      </c:pt>
                      <c:pt idx="12237">
                        <c:v>200.1919</c:v>
                      </c:pt>
                      <c:pt idx="12238">
                        <c:v>200.1875</c:v>
                      </c:pt>
                      <c:pt idx="12239">
                        <c:v>200.18190000000001</c:v>
                      </c:pt>
                      <c:pt idx="12240">
                        <c:v>200.17760000000001</c:v>
                      </c:pt>
                      <c:pt idx="12241">
                        <c:v>200.1728</c:v>
                      </c:pt>
                      <c:pt idx="12242">
                        <c:v>200.16900000000001</c:v>
                      </c:pt>
                      <c:pt idx="12243">
                        <c:v>200.16419999999999</c:v>
                      </c:pt>
                      <c:pt idx="12244">
                        <c:v>200.15960000000001</c:v>
                      </c:pt>
                      <c:pt idx="12245">
                        <c:v>200.1516</c:v>
                      </c:pt>
                      <c:pt idx="12246">
                        <c:v>200.14760000000001</c:v>
                      </c:pt>
                      <c:pt idx="12247">
                        <c:v>200.14230000000001</c:v>
                      </c:pt>
                      <c:pt idx="12248">
                        <c:v>200.13740000000001</c:v>
                      </c:pt>
                      <c:pt idx="12249">
                        <c:v>200.13229999999999</c:v>
                      </c:pt>
                      <c:pt idx="12250">
                        <c:v>200.12690000000001</c:v>
                      </c:pt>
                      <c:pt idx="12251">
                        <c:v>200.1249</c:v>
                      </c:pt>
                      <c:pt idx="12252">
                        <c:v>200.11850000000001</c:v>
                      </c:pt>
                      <c:pt idx="12253">
                        <c:v>200.11449999999999</c:v>
                      </c:pt>
                      <c:pt idx="12254">
                        <c:v>200.10929999999999</c:v>
                      </c:pt>
                      <c:pt idx="12255">
                        <c:v>200.10390000000001</c:v>
                      </c:pt>
                      <c:pt idx="12256">
                        <c:v>200.0993</c:v>
                      </c:pt>
                      <c:pt idx="12257">
                        <c:v>200.09469999999999</c:v>
                      </c:pt>
                      <c:pt idx="12258">
                        <c:v>200.09020000000001</c:v>
                      </c:pt>
                      <c:pt idx="12259">
                        <c:v>200.08529999999999</c:v>
                      </c:pt>
                      <c:pt idx="12260">
                        <c:v>200.0796</c:v>
                      </c:pt>
                      <c:pt idx="12261">
                        <c:v>200.0752</c:v>
                      </c:pt>
                      <c:pt idx="12262">
                        <c:v>200.06890000000001</c:v>
                      </c:pt>
                      <c:pt idx="12263">
                        <c:v>200.06530000000001</c:v>
                      </c:pt>
                      <c:pt idx="12264">
                        <c:v>200.06219999999999</c:v>
                      </c:pt>
                      <c:pt idx="12265">
                        <c:v>200.05670000000001</c:v>
                      </c:pt>
                      <c:pt idx="12266">
                        <c:v>200.0523</c:v>
                      </c:pt>
                      <c:pt idx="12267">
                        <c:v>200.04640000000001</c:v>
                      </c:pt>
                      <c:pt idx="12268">
                        <c:v>200.04069999999999</c:v>
                      </c:pt>
                      <c:pt idx="12269">
                        <c:v>200.03739999999999</c:v>
                      </c:pt>
                      <c:pt idx="12270">
                        <c:v>200.03229999999999</c:v>
                      </c:pt>
                      <c:pt idx="12271">
                        <c:v>200.0266</c:v>
                      </c:pt>
                      <c:pt idx="12272">
                        <c:v>200.02160000000001</c:v>
                      </c:pt>
                      <c:pt idx="12273">
                        <c:v>200.017</c:v>
                      </c:pt>
                      <c:pt idx="12274">
                        <c:v>200.01169999999999</c:v>
                      </c:pt>
                      <c:pt idx="12275">
                        <c:v>200.00710000000001</c:v>
                      </c:pt>
                      <c:pt idx="12276">
                        <c:v>200.00309999999999</c:v>
                      </c:pt>
                      <c:pt idx="12277">
                        <c:v>200</c:v>
                      </c:pt>
                      <c:pt idx="12278">
                        <c:v>199.9939</c:v>
                      </c:pt>
                      <c:pt idx="12279">
                        <c:v>199.98949999999999</c:v>
                      </c:pt>
                      <c:pt idx="12280">
                        <c:v>199.98429999999999</c:v>
                      </c:pt>
                      <c:pt idx="12281">
                        <c:v>199.97919999999999</c:v>
                      </c:pt>
                      <c:pt idx="12282">
                        <c:v>201.34719999999999</c:v>
                      </c:pt>
                      <c:pt idx="12283">
                        <c:v>201.34360000000001</c:v>
                      </c:pt>
                      <c:pt idx="12284">
                        <c:v>201.33799999999999</c:v>
                      </c:pt>
                      <c:pt idx="12285">
                        <c:v>201.33330000000001</c:v>
                      </c:pt>
                      <c:pt idx="12286">
                        <c:v>201.3272</c:v>
                      </c:pt>
                      <c:pt idx="12287">
                        <c:v>201.3229</c:v>
                      </c:pt>
                      <c:pt idx="12288">
                        <c:v>201.31720000000001</c:v>
                      </c:pt>
                      <c:pt idx="12289">
                        <c:v>201.31319999999999</c:v>
                      </c:pt>
                      <c:pt idx="12290">
                        <c:v>201.31039999999999</c:v>
                      </c:pt>
                      <c:pt idx="12291">
                        <c:v>201.30420000000001</c:v>
                      </c:pt>
                      <c:pt idx="12292">
                        <c:v>201.29810000000001</c:v>
                      </c:pt>
                      <c:pt idx="12293">
                        <c:v>201.2936</c:v>
                      </c:pt>
                      <c:pt idx="12294">
                        <c:v>201.28890000000001</c:v>
                      </c:pt>
                      <c:pt idx="12295">
                        <c:v>201.28460000000001</c:v>
                      </c:pt>
                      <c:pt idx="12296">
                        <c:v>201.27950000000001</c:v>
                      </c:pt>
                      <c:pt idx="12297">
                        <c:v>201.2732</c:v>
                      </c:pt>
                      <c:pt idx="12298">
                        <c:v>201.26939999999999</c:v>
                      </c:pt>
                      <c:pt idx="12299">
                        <c:v>201.26499999999999</c:v>
                      </c:pt>
                      <c:pt idx="12300">
                        <c:v>201.26050000000001</c:v>
                      </c:pt>
                      <c:pt idx="12301">
                        <c:v>201.25409999999999</c:v>
                      </c:pt>
                      <c:pt idx="12302">
                        <c:v>201.25030000000001</c:v>
                      </c:pt>
                      <c:pt idx="12303">
                        <c:v>201.24639999999999</c:v>
                      </c:pt>
                      <c:pt idx="12304">
                        <c:v>201.24039999999999</c:v>
                      </c:pt>
                      <c:pt idx="12305">
                        <c:v>201.2346</c:v>
                      </c:pt>
                      <c:pt idx="12306">
                        <c:v>201.23140000000001</c:v>
                      </c:pt>
                      <c:pt idx="12307">
                        <c:v>201.22659999999999</c:v>
                      </c:pt>
                      <c:pt idx="12308">
                        <c:v>201.22020000000001</c:v>
                      </c:pt>
                      <c:pt idx="12309">
                        <c:v>201.21639999999999</c:v>
                      </c:pt>
                      <c:pt idx="12310">
                        <c:v>201.21100000000001</c:v>
                      </c:pt>
                      <c:pt idx="12311">
                        <c:v>201.2055</c:v>
                      </c:pt>
                      <c:pt idx="12312">
                        <c:v>201.2003</c:v>
                      </c:pt>
                      <c:pt idx="12313">
                        <c:v>201.19560000000001</c:v>
                      </c:pt>
                      <c:pt idx="12314">
                        <c:v>201.19120000000001</c:v>
                      </c:pt>
                      <c:pt idx="12315">
                        <c:v>201.18709999999999</c:v>
                      </c:pt>
                      <c:pt idx="12316">
                        <c:v>201.18100000000001</c:v>
                      </c:pt>
                      <c:pt idx="12317">
                        <c:v>201.17769999999999</c:v>
                      </c:pt>
                      <c:pt idx="12318">
                        <c:v>201.17349999999999</c:v>
                      </c:pt>
                      <c:pt idx="12319">
                        <c:v>201.16679999999999</c:v>
                      </c:pt>
                      <c:pt idx="12320">
                        <c:v>201.1627</c:v>
                      </c:pt>
                      <c:pt idx="12321">
                        <c:v>201.15690000000001</c:v>
                      </c:pt>
                      <c:pt idx="12322">
                        <c:v>201.1524</c:v>
                      </c:pt>
                      <c:pt idx="12323">
                        <c:v>201.148</c:v>
                      </c:pt>
                      <c:pt idx="12324">
                        <c:v>201.14230000000001</c:v>
                      </c:pt>
                      <c:pt idx="12325">
                        <c:v>201.13659999999999</c:v>
                      </c:pt>
                      <c:pt idx="12326">
                        <c:v>201.1327</c:v>
                      </c:pt>
                      <c:pt idx="12327">
                        <c:v>201.12909999999999</c:v>
                      </c:pt>
                      <c:pt idx="12328">
                        <c:v>201.1232</c:v>
                      </c:pt>
                      <c:pt idx="12329">
                        <c:v>201.11779999999999</c:v>
                      </c:pt>
                      <c:pt idx="12330">
                        <c:v>201.1131</c:v>
                      </c:pt>
                      <c:pt idx="12331">
                        <c:v>201.10980000000001</c:v>
                      </c:pt>
                      <c:pt idx="12332">
                        <c:v>201.1036</c:v>
                      </c:pt>
                      <c:pt idx="12333">
                        <c:v>201.0986</c:v>
                      </c:pt>
                      <c:pt idx="12334">
                        <c:v>201.09309999999999</c:v>
                      </c:pt>
                      <c:pt idx="12335">
                        <c:v>201.0891</c:v>
                      </c:pt>
                      <c:pt idx="12336">
                        <c:v>201.08359999999999</c:v>
                      </c:pt>
                      <c:pt idx="12337">
                        <c:v>201.07929999999999</c:v>
                      </c:pt>
                      <c:pt idx="12338">
                        <c:v>201.07570000000001</c:v>
                      </c:pt>
                      <c:pt idx="12339">
                        <c:v>201.06989999999999</c:v>
                      </c:pt>
                      <c:pt idx="12340">
                        <c:v>201.0652</c:v>
                      </c:pt>
                      <c:pt idx="12341">
                        <c:v>201.06030000000001</c:v>
                      </c:pt>
                      <c:pt idx="12342">
                        <c:v>201.05520000000001</c:v>
                      </c:pt>
                      <c:pt idx="12343">
                        <c:v>201.0504</c:v>
                      </c:pt>
                      <c:pt idx="12344">
                        <c:v>201.0462</c:v>
                      </c:pt>
                      <c:pt idx="12345">
                        <c:v>201.03989999999999</c:v>
                      </c:pt>
                      <c:pt idx="12346">
                        <c:v>201.03630000000001</c:v>
                      </c:pt>
                      <c:pt idx="12347">
                        <c:v>201.0299</c:v>
                      </c:pt>
                      <c:pt idx="12348">
                        <c:v>201.02459999999999</c:v>
                      </c:pt>
                      <c:pt idx="12349">
                        <c:v>201.01849999999999</c:v>
                      </c:pt>
                      <c:pt idx="12350">
                        <c:v>201.0147</c:v>
                      </c:pt>
                      <c:pt idx="12351">
                        <c:v>201.0095</c:v>
                      </c:pt>
                      <c:pt idx="12352">
                        <c:v>201.005</c:v>
                      </c:pt>
                      <c:pt idx="12353">
                        <c:v>200.99969999999999</c:v>
                      </c:pt>
                      <c:pt idx="12354">
                        <c:v>200.99610000000001</c:v>
                      </c:pt>
                      <c:pt idx="12355">
                        <c:v>200.98990000000001</c:v>
                      </c:pt>
                      <c:pt idx="12356">
                        <c:v>200.98570000000001</c:v>
                      </c:pt>
                      <c:pt idx="12357">
                        <c:v>200.98140000000001</c:v>
                      </c:pt>
                      <c:pt idx="12358">
                        <c:v>200.97630000000001</c:v>
                      </c:pt>
                      <c:pt idx="12359">
                        <c:v>200.971</c:v>
                      </c:pt>
                      <c:pt idx="12360">
                        <c:v>200.96729999999999</c:v>
                      </c:pt>
                      <c:pt idx="12361">
                        <c:v>200.96340000000001</c:v>
                      </c:pt>
                      <c:pt idx="12362">
                        <c:v>200.95779999999999</c:v>
                      </c:pt>
                      <c:pt idx="12363">
                        <c:v>200.94980000000001</c:v>
                      </c:pt>
                      <c:pt idx="12364">
                        <c:v>200.94800000000001</c:v>
                      </c:pt>
                      <c:pt idx="12365">
                        <c:v>200.9435</c:v>
                      </c:pt>
                      <c:pt idx="12366">
                        <c:v>200.9383</c:v>
                      </c:pt>
                      <c:pt idx="12367">
                        <c:v>200.93350000000001</c:v>
                      </c:pt>
                      <c:pt idx="12368">
                        <c:v>200.92850000000001</c:v>
                      </c:pt>
                      <c:pt idx="12369">
                        <c:v>200.92429999999999</c:v>
                      </c:pt>
                      <c:pt idx="12370">
                        <c:v>200.91909999999999</c:v>
                      </c:pt>
                      <c:pt idx="12371">
                        <c:v>200.9134</c:v>
                      </c:pt>
                      <c:pt idx="12372">
                        <c:v>200.90780000000001</c:v>
                      </c:pt>
                      <c:pt idx="12373">
                        <c:v>200.90379999999999</c:v>
                      </c:pt>
                      <c:pt idx="12374">
                        <c:v>200.89840000000001</c:v>
                      </c:pt>
                      <c:pt idx="12375">
                        <c:v>200.89420000000001</c:v>
                      </c:pt>
                      <c:pt idx="12376">
                        <c:v>200.88849999999999</c:v>
                      </c:pt>
                      <c:pt idx="12377">
                        <c:v>200.88380000000001</c:v>
                      </c:pt>
                      <c:pt idx="12378">
                        <c:v>200.87950000000001</c:v>
                      </c:pt>
                      <c:pt idx="12379">
                        <c:v>200.87440000000001</c:v>
                      </c:pt>
                      <c:pt idx="12380">
                        <c:v>200.8681</c:v>
                      </c:pt>
                      <c:pt idx="12381">
                        <c:v>200.8646</c:v>
                      </c:pt>
                      <c:pt idx="12382">
                        <c:v>200.85890000000001</c:v>
                      </c:pt>
                      <c:pt idx="12383">
                        <c:v>200.85470000000001</c:v>
                      </c:pt>
                      <c:pt idx="12384">
                        <c:v>200.8493</c:v>
                      </c:pt>
                      <c:pt idx="12385">
                        <c:v>200.84440000000001</c:v>
                      </c:pt>
                      <c:pt idx="12386">
                        <c:v>200.84</c:v>
                      </c:pt>
                      <c:pt idx="12387">
                        <c:v>200.8349</c:v>
                      </c:pt>
                      <c:pt idx="12388">
                        <c:v>200.82990000000001</c:v>
                      </c:pt>
                      <c:pt idx="12389">
                        <c:v>200.82589999999999</c:v>
                      </c:pt>
                      <c:pt idx="12390">
                        <c:v>200.8193</c:v>
                      </c:pt>
                      <c:pt idx="12391">
                        <c:v>200.81549999999999</c:v>
                      </c:pt>
                      <c:pt idx="12392">
                        <c:v>200.81049999999999</c:v>
                      </c:pt>
                      <c:pt idx="12393">
                        <c:v>200.80629999999999</c:v>
                      </c:pt>
                      <c:pt idx="12394">
                        <c:v>200.79929999999999</c:v>
                      </c:pt>
                      <c:pt idx="12395">
                        <c:v>200.79390000000001</c:v>
                      </c:pt>
                      <c:pt idx="12396">
                        <c:v>200.79050000000001</c:v>
                      </c:pt>
                      <c:pt idx="12397">
                        <c:v>200.78639999999999</c:v>
                      </c:pt>
                      <c:pt idx="12398">
                        <c:v>200.7808</c:v>
                      </c:pt>
                      <c:pt idx="12399">
                        <c:v>200.77619999999999</c:v>
                      </c:pt>
                      <c:pt idx="12400">
                        <c:v>200.77090000000001</c:v>
                      </c:pt>
                      <c:pt idx="12401">
                        <c:v>200.76570000000001</c:v>
                      </c:pt>
                      <c:pt idx="12402">
                        <c:v>200.76329999999999</c:v>
                      </c:pt>
                      <c:pt idx="12403">
                        <c:v>200.7586</c:v>
                      </c:pt>
                      <c:pt idx="12404">
                        <c:v>200.75290000000001</c:v>
                      </c:pt>
                      <c:pt idx="12405">
                        <c:v>200.7474</c:v>
                      </c:pt>
                      <c:pt idx="12406">
                        <c:v>200.7415</c:v>
                      </c:pt>
                      <c:pt idx="12407">
                        <c:v>200.7381</c:v>
                      </c:pt>
                      <c:pt idx="12408">
                        <c:v>200.73259999999999</c:v>
                      </c:pt>
                      <c:pt idx="12409">
                        <c:v>200.7276</c:v>
                      </c:pt>
                      <c:pt idx="12410">
                        <c:v>200.7234</c:v>
                      </c:pt>
                      <c:pt idx="12411">
                        <c:v>200.71950000000001</c:v>
                      </c:pt>
                      <c:pt idx="12412">
                        <c:v>200.71369999999999</c:v>
                      </c:pt>
                      <c:pt idx="12413">
                        <c:v>200.70910000000001</c:v>
                      </c:pt>
                      <c:pt idx="12414">
                        <c:v>200.7045</c:v>
                      </c:pt>
                      <c:pt idx="12415">
                        <c:v>200.69929999999999</c:v>
                      </c:pt>
                      <c:pt idx="12416">
                        <c:v>200.6952</c:v>
                      </c:pt>
                      <c:pt idx="12417">
                        <c:v>200.6902</c:v>
                      </c:pt>
                      <c:pt idx="12418">
                        <c:v>200.68610000000001</c:v>
                      </c:pt>
                      <c:pt idx="12419">
                        <c:v>200.6814</c:v>
                      </c:pt>
                      <c:pt idx="12420">
                        <c:v>200.67609999999999</c:v>
                      </c:pt>
                      <c:pt idx="12421">
                        <c:v>200.6711</c:v>
                      </c:pt>
                      <c:pt idx="12422">
                        <c:v>200.6643</c:v>
                      </c:pt>
                      <c:pt idx="12423">
                        <c:v>200.66079999999999</c:v>
                      </c:pt>
                      <c:pt idx="12424">
                        <c:v>200.65520000000001</c:v>
                      </c:pt>
                      <c:pt idx="12425">
                        <c:v>200.65029999999999</c:v>
                      </c:pt>
                      <c:pt idx="12426">
                        <c:v>200.64699999999999</c:v>
                      </c:pt>
                      <c:pt idx="12427">
                        <c:v>200.64230000000001</c:v>
                      </c:pt>
                      <c:pt idx="12428">
                        <c:v>200.6388</c:v>
                      </c:pt>
                      <c:pt idx="12429">
                        <c:v>200.63239999999999</c:v>
                      </c:pt>
                      <c:pt idx="12430">
                        <c:v>200.62649999999999</c:v>
                      </c:pt>
                      <c:pt idx="12431">
                        <c:v>200.62190000000001</c:v>
                      </c:pt>
                      <c:pt idx="12432">
                        <c:v>200.61799999999999</c:v>
                      </c:pt>
                      <c:pt idx="12433">
                        <c:v>200.61240000000001</c:v>
                      </c:pt>
                      <c:pt idx="12434">
                        <c:v>200.608</c:v>
                      </c:pt>
                      <c:pt idx="12435">
                        <c:v>200.6036</c:v>
                      </c:pt>
                      <c:pt idx="12436">
                        <c:v>200.5985</c:v>
                      </c:pt>
                      <c:pt idx="12437">
                        <c:v>200.5941</c:v>
                      </c:pt>
                      <c:pt idx="12438">
                        <c:v>200.59030000000001</c:v>
                      </c:pt>
                      <c:pt idx="12439">
                        <c:v>200.58369999999999</c:v>
                      </c:pt>
                      <c:pt idx="12440">
                        <c:v>200.57820000000001</c:v>
                      </c:pt>
                      <c:pt idx="12441">
                        <c:v>200.5727</c:v>
                      </c:pt>
                      <c:pt idx="12442">
                        <c:v>200.56909999999999</c:v>
                      </c:pt>
                      <c:pt idx="12443">
                        <c:v>200.56559999999999</c:v>
                      </c:pt>
                      <c:pt idx="12444">
                        <c:v>200.55879999999999</c:v>
                      </c:pt>
                      <c:pt idx="12445">
                        <c:v>200.5556</c:v>
                      </c:pt>
                      <c:pt idx="12446">
                        <c:v>200.55099999999999</c:v>
                      </c:pt>
                      <c:pt idx="12447">
                        <c:v>200.54480000000001</c:v>
                      </c:pt>
                      <c:pt idx="12448">
                        <c:v>200.53989999999999</c:v>
                      </c:pt>
                      <c:pt idx="12449">
                        <c:v>200.53440000000001</c:v>
                      </c:pt>
                      <c:pt idx="12450">
                        <c:v>200.5291</c:v>
                      </c:pt>
                      <c:pt idx="12451">
                        <c:v>200.52459999999999</c:v>
                      </c:pt>
                      <c:pt idx="12452">
                        <c:v>200.52099999999999</c:v>
                      </c:pt>
                      <c:pt idx="12453">
                        <c:v>200.51660000000001</c:v>
                      </c:pt>
                      <c:pt idx="12454">
                        <c:v>200.51070000000001</c:v>
                      </c:pt>
                      <c:pt idx="12455">
                        <c:v>200.50540000000001</c:v>
                      </c:pt>
                      <c:pt idx="12456">
                        <c:v>200.5009</c:v>
                      </c:pt>
                      <c:pt idx="12457">
                        <c:v>200.49469999999999</c:v>
                      </c:pt>
                      <c:pt idx="12458">
                        <c:v>200.49010000000001</c:v>
                      </c:pt>
                      <c:pt idx="12459">
                        <c:v>200.48580000000001</c:v>
                      </c:pt>
                      <c:pt idx="12460">
                        <c:v>200.48060000000001</c:v>
                      </c:pt>
                      <c:pt idx="12461">
                        <c:v>200.47399999999999</c:v>
                      </c:pt>
                      <c:pt idx="12462">
                        <c:v>200.47059999999999</c:v>
                      </c:pt>
                      <c:pt idx="12463">
                        <c:v>200.4667</c:v>
                      </c:pt>
                      <c:pt idx="12464">
                        <c:v>200.46289999999999</c:v>
                      </c:pt>
                      <c:pt idx="12465">
                        <c:v>200.459</c:v>
                      </c:pt>
                      <c:pt idx="12466">
                        <c:v>200.4529</c:v>
                      </c:pt>
                      <c:pt idx="12467">
                        <c:v>200.44839999999999</c:v>
                      </c:pt>
                      <c:pt idx="12468">
                        <c:v>200.44370000000001</c:v>
                      </c:pt>
                      <c:pt idx="12469">
                        <c:v>200.43770000000001</c:v>
                      </c:pt>
                      <c:pt idx="12470">
                        <c:v>200.43450000000001</c:v>
                      </c:pt>
                      <c:pt idx="12471">
                        <c:v>200.42920000000001</c:v>
                      </c:pt>
                      <c:pt idx="12472">
                        <c:v>200.42320000000001</c:v>
                      </c:pt>
                      <c:pt idx="12473">
                        <c:v>200.41839999999999</c:v>
                      </c:pt>
                      <c:pt idx="12474">
                        <c:v>200.4145</c:v>
                      </c:pt>
                      <c:pt idx="12475">
                        <c:v>200.4093</c:v>
                      </c:pt>
                      <c:pt idx="12476">
                        <c:v>200.4059</c:v>
                      </c:pt>
                      <c:pt idx="12477">
                        <c:v>200.4006</c:v>
                      </c:pt>
                      <c:pt idx="12478">
                        <c:v>200.39439999999999</c:v>
                      </c:pt>
                      <c:pt idx="12479">
                        <c:v>200.39</c:v>
                      </c:pt>
                      <c:pt idx="12480">
                        <c:v>200.3845</c:v>
                      </c:pt>
                      <c:pt idx="12481">
                        <c:v>200.38050000000001</c:v>
                      </c:pt>
                      <c:pt idx="12482">
                        <c:v>200.37440000000001</c:v>
                      </c:pt>
                      <c:pt idx="12483">
                        <c:v>200.3706</c:v>
                      </c:pt>
                      <c:pt idx="12484">
                        <c:v>200.36519999999999</c:v>
                      </c:pt>
                      <c:pt idx="12485">
                        <c:v>200.36070000000001</c:v>
                      </c:pt>
                      <c:pt idx="12486">
                        <c:v>200.3544</c:v>
                      </c:pt>
                      <c:pt idx="12487">
                        <c:v>200.35130000000001</c:v>
                      </c:pt>
                      <c:pt idx="12488">
                        <c:v>200.34610000000001</c:v>
                      </c:pt>
                      <c:pt idx="12489">
                        <c:v>200.34030000000001</c:v>
                      </c:pt>
                      <c:pt idx="12490">
                        <c:v>200.3349</c:v>
                      </c:pt>
                      <c:pt idx="12491">
                        <c:v>200.3312</c:v>
                      </c:pt>
                      <c:pt idx="12492">
                        <c:v>200.32499999999999</c:v>
                      </c:pt>
                      <c:pt idx="12493">
                        <c:v>200.32159999999999</c:v>
                      </c:pt>
                      <c:pt idx="12494">
                        <c:v>200.31649999999999</c:v>
                      </c:pt>
                      <c:pt idx="12495">
                        <c:v>200.3116</c:v>
                      </c:pt>
                      <c:pt idx="12496">
                        <c:v>200.30719999999999</c:v>
                      </c:pt>
                      <c:pt idx="12497">
                        <c:v>200.30260000000001</c:v>
                      </c:pt>
                      <c:pt idx="12498">
                        <c:v>200.2962</c:v>
                      </c:pt>
                      <c:pt idx="12499">
                        <c:v>200.29159999999999</c:v>
                      </c:pt>
                      <c:pt idx="12500">
                        <c:v>200.28790000000001</c:v>
                      </c:pt>
                      <c:pt idx="12501">
                        <c:v>200.28190000000001</c:v>
                      </c:pt>
                      <c:pt idx="12502">
                        <c:v>200.27590000000001</c:v>
                      </c:pt>
                      <c:pt idx="12503">
                        <c:v>200.27160000000001</c:v>
                      </c:pt>
                      <c:pt idx="12504">
                        <c:v>200.26669999999999</c:v>
                      </c:pt>
                      <c:pt idx="12505">
                        <c:v>200.26519999999999</c:v>
                      </c:pt>
                      <c:pt idx="12506">
                        <c:v>200.25970000000001</c:v>
                      </c:pt>
                      <c:pt idx="12507">
                        <c:v>200.25470000000001</c:v>
                      </c:pt>
                      <c:pt idx="12508">
                        <c:v>200.24850000000001</c:v>
                      </c:pt>
                      <c:pt idx="12509">
                        <c:v>200.24590000000001</c:v>
                      </c:pt>
                      <c:pt idx="12510">
                        <c:v>200.239</c:v>
                      </c:pt>
                      <c:pt idx="12511">
                        <c:v>200.23490000000001</c:v>
                      </c:pt>
                      <c:pt idx="12512">
                        <c:v>200.23140000000001</c:v>
                      </c:pt>
                      <c:pt idx="12513">
                        <c:v>200.22450000000001</c:v>
                      </c:pt>
                      <c:pt idx="12514">
                        <c:v>200.22030000000001</c:v>
                      </c:pt>
                      <c:pt idx="12515">
                        <c:v>200.21459999999999</c:v>
                      </c:pt>
                      <c:pt idx="12516">
                        <c:v>200.2116</c:v>
                      </c:pt>
                      <c:pt idx="12517">
                        <c:v>200.20509999999999</c:v>
                      </c:pt>
                      <c:pt idx="12518">
                        <c:v>200.20060000000001</c:v>
                      </c:pt>
                      <c:pt idx="12519">
                        <c:v>200.1961</c:v>
                      </c:pt>
                      <c:pt idx="12520">
                        <c:v>200.1909</c:v>
                      </c:pt>
                      <c:pt idx="12521">
                        <c:v>200.18600000000001</c:v>
                      </c:pt>
                      <c:pt idx="12522">
                        <c:v>200.1806</c:v>
                      </c:pt>
                      <c:pt idx="12523">
                        <c:v>200.17580000000001</c:v>
                      </c:pt>
                      <c:pt idx="12524">
                        <c:v>200.17179999999999</c:v>
                      </c:pt>
                      <c:pt idx="12525">
                        <c:v>200.16589999999999</c:v>
                      </c:pt>
                      <c:pt idx="12526">
                        <c:v>200.1584</c:v>
                      </c:pt>
                      <c:pt idx="12527">
                        <c:v>200.15379999999999</c:v>
                      </c:pt>
                      <c:pt idx="12528">
                        <c:v>200.14940000000001</c:v>
                      </c:pt>
                      <c:pt idx="12529">
                        <c:v>200.14660000000001</c:v>
                      </c:pt>
                      <c:pt idx="12530">
                        <c:v>200.14080000000001</c:v>
                      </c:pt>
                      <c:pt idx="12531">
                        <c:v>200.136</c:v>
                      </c:pt>
                      <c:pt idx="12532">
                        <c:v>200.1318</c:v>
                      </c:pt>
                      <c:pt idx="12533">
                        <c:v>200.12809999999999</c:v>
                      </c:pt>
                      <c:pt idx="12534">
                        <c:v>200.1208</c:v>
                      </c:pt>
                      <c:pt idx="12535">
                        <c:v>200.1173</c:v>
                      </c:pt>
                      <c:pt idx="12536">
                        <c:v>200.11320000000001</c:v>
                      </c:pt>
                      <c:pt idx="12537">
                        <c:v>200.10839999999999</c:v>
                      </c:pt>
                      <c:pt idx="12538">
                        <c:v>200.10319999999999</c:v>
                      </c:pt>
                      <c:pt idx="12539">
                        <c:v>200.09700000000001</c:v>
                      </c:pt>
                      <c:pt idx="12540">
                        <c:v>200.0915</c:v>
                      </c:pt>
                      <c:pt idx="12541">
                        <c:v>200.08850000000001</c:v>
                      </c:pt>
                      <c:pt idx="12542">
                        <c:v>200.08449999999999</c:v>
                      </c:pt>
                      <c:pt idx="12543">
                        <c:v>200.07749999999999</c:v>
                      </c:pt>
                      <c:pt idx="12544">
                        <c:v>200.0727</c:v>
                      </c:pt>
                      <c:pt idx="12545">
                        <c:v>200.0686</c:v>
                      </c:pt>
                      <c:pt idx="12546">
                        <c:v>200.06319999999999</c:v>
                      </c:pt>
                      <c:pt idx="12547">
                        <c:v>200.05789999999999</c:v>
                      </c:pt>
                      <c:pt idx="12548">
                        <c:v>200.05330000000001</c:v>
                      </c:pt>
                      <c:pt idx="12549">
                        <c:v>200.0479</c:v>
                      </c:pt>
                      <c:pt idx="12550">
                        <c:v>200.04390000000001</c:v>
                      </c:pt>
                      <c:pt idx="12551">
                        <c:v>200.0395</c:v>
                      </c:pt>
                      <c:pt idx="12552">
                        <c:v>200.03479999999999</c:v>
                      </c:pt>
                      <c:pt idx="12553">
                        <c:v>200.0301</c:v>
                      </c:pt>
                      <c:pt idx="12554">
                        <c:v>200.0247</c:v>
                      </c:pt>
                      <c:pt idx="12555">
                        <c:v>200.0205</c:v>
                      </c:pt>
                      <c:pt idx="12556">
                        <c:v>200.01650000000001</c:v>
                      </c:pt>
                      <c:pt idx="12557">
                        <c:v>200.01079999999999</c:v>
                      </c:pt>
                      <c:pt idx="12558">
                        <c:v>200.00479999999999</c:v>
                      </c:pt>
                      <c:pt idx="12559">
                        <c:v>199.99930000000001</c:v>
                      </c:pt>
                      <c:pt idx="12560">
                        <c:v>199.9948</c:v>
                      </c:pt>
                      <c:pt idx="12561">
                        <c:v>199.99080000000001</c:v>
                      </c:pt>
                      <c:pt idx="12562">
                        <c:v>199.9862</c:v>
                      </c:pt>
                      <c:pt idx="12563">
                        <c:v>199.98070000000001</c:v>
                      </c:pt>
                      <c:pt idx="12564">
                        <c:v>199.97559999999999</c:v>
                      </c:pt>
                      <c:pt idx="12565">
                        <c:v>199.97229999999999</c:v>
                      </c:pt>
                      <c:pt idx="12566">
                        <c:v>199.96680000000001</c:v>
                      </c:pt>
                      <c:pt idx="12567">
                        <c:v>199.9614</c:v>
                      </c:pt>
                      <c:pt idx="12568">
                        <c:v>199.9573</c:v>
                      </c:pt>
                      <c:pt idx="12569">
                        <c:v>199.9522</c:v>
                      </c:pt>
                      <c:pt idx="12570">
                        <c:v>199.9485</c:v>
                      </c:pt>
                      <c:pt idx="12571">
                        <c:v>201.21270000000001</c:v>
                      </c:pt>
                      <c:pt idx="12572">
                        <c:v>201.20689999999999</c:v>
                      </c:pt>
                      <c:pt idx="12573">
                        <c:v>201.2029</c:v>
                      </c:pt>
                      <c:pt idx="12574">
                        <c:v>201.19800000000001</c:v>
                      </c:pt>
                      <c:pt idx="12575">
                        <c:v>201.1919</c:v>
                      </c:pt>
                      <c:pt idx="12576">
                        <c:v>201.1858</c:v>
                      </c:pt>
                      <c:pt idx="12577">
                        <c:v>201.1816</c:v>
                      </c:pt>
                      <c:pt idx="12578">
                        <c:v>201.17699999999999</c:v>
                      </c:pt>
                      <c:pt idx="12579">
                        <c:v>201.17359999999999</c:v>
                      </c:pt>
                      <c:pt idx="12580">
                        <c:v>201.16749999999999</c:v>
                      </c:pt>
                      <c:pt idx="12581">
                        <c:v>201.1628</c:v>
                      </c:pt>
                      <c:pt idx="12582">
                        <c:v>201.15989999999999</c:v>
                      </c:pt>
                      <c:pt idx="12583">
                        <c:v>201.15260000000001</c:v>
                      </c:pt>
                      <c:pt idx="12584">
                        <c:v>201.14769999999999</c:v>
                      </c:pt>
                      <c:pt idx="12585">
                        <c:v>201.14359999999999</c:v>
                      </c:pt>
                      <c:pt idx="12586">
                        <c:v>201.1378</c:v>
                      </c:pt>
                      <c:pt idx="12587">
                        <c:v>201.13319999999999</c:v>
                      </c:pt>
                      <c:pt idx="12588">
                        <c:v>201.1284</c:v>
                      </c:pt>
                      <c:pt idx="12589">
                        <c:v>201.1233</c:v>
                      </c:pt>
                      <c:pt idx="12590">
                        <c:v>201.11779999999999</c:v>
                      </c:pt>
                      <c:pt idx="12591">
                        <c:v>201.11269999999999</c:v>
                      </c:pt>
                      <c:pt idx="12592">
                        <c:v>201.10910000000001</c:v>
                      </c:pt>
                      <c:pt idx="12593">
                        <c:v>201.1035</c:v>
                      </c:pt>
                      <c:pt idx="12594">
                        <c:v>201.09780000000001</c:v>
                      </c:pt>
                      <c:pt idx="12595">
                        <c:v>201.09370000000001</c:v>
                      </c:pt>
                      <c:pt idx="12596">
                        <c:v>201.08770000000001</c:v>
                      </c:pt>
                      <c:pt idx="12597">
                        <c:v>201.08250000000001</c:v>
                      </c:pt>
                      <c:pt idx="12598">
                        <c:v>201.07730000000001</c:v>
                      </c:pt>
                      <c:pt idx="12599">
                        <c:v>201.07220000000001</c:v>
                      </c:pt>
                      <c:pt idx="12600">
                        <c:v>201.06819999999999</c:v>
                      </c:pt>
                      <c:pt idx="12601">
                        <c:v>201.06309999999999</c:v>
                      </c:pt>
                      <c:pt idx="12602">
                        <c:v>201.05799999999999</c:v>
                      </c:pt>
                      <c:pt idx="12603">
                        <c:v>201.054</c:v>
                      </c:pt>
                      <c:pt idx="12604">
                        <c:v>201.04849999999999</c:v>
                      </c:pt>
                      <c:pt idx="12605">
                        <c:v>201.0427</c:v>
                      </c:pt>
                      <c:pt idx="12606">
                        <c:v>201.03790000000001</c:v>
                      </c:pt>
                      <c:pt idx="12607">
                        <c:v>201.03370000000001</c:v>
                      </c:pt>
                      <c:pt idx="12608">
                        <c:v>201.0292</c:v>
                      </c:pt>
                      <c:pt idx="12609">
                        <c:v>201.02350000000001</c:v>
                      </c:pt>
                      <c:pt idx="12610">
                        <c:v>201.01830000000001</c:v>
                      </c:pt>
                      <c:pt idx="12611">
                        <c:v>201.01419999999999</c:v>
                      </c:pt>
                      <c:pt idx="12612">
                        <c:v>201.0103</c:v>
                      </c:pt>
                      <c:pt idx="12613">
                        <c:v>201.00550000000001</c:v>
                      </c:pt>
                      <c:pt idx="12614">
                        <c:v>201.00020000000001</c:v>
                      </c:pt>
                      <c:pt idx="12615">
                        <c:v>200.99359999999999</c:v>
                      </c:pt>
                      <c:pt idx="12616">
                        <c:v>200.99029999999999</c:v>
                      </c:pt>
                      <c:pt idx="12617">
                        <c:v>200.9846</c:v>
                      </c:pt>
                      <c:pt idx="12618">
                        <c:v>200.9802</c:v>
                      </c:pt>
                      <c:pt idx="12619">
                        <c:v>200.97489999999999</c:v>
                      </c:pt>
                      <c:pt idx="12620">
                        <c:v>200.97030000000001</c:v>
                      </c:pt>
                      <c:pt idx="12621">
                        <c:v>200.96549999999999</c:v>
                      </c:pt>
                      <c:pt idx="12622">
                        <c:v>200.96090000000001</c:v>
                      </c:pt>
                      <c:pt idx="12623">
                        <c:v>200.95509999999999</c:v>
                      </c:pt>
                      <c:pt idx="12624">
                        <c:v>200.9503</c:v>
                      </c:pt>
                      <c:pt idx="12625">
                        <c:v>200.94759999999999</c:v>
                      </c:pt>
                      <c:pt idx="12626">
                        <c:v>200.94220000000001</c:v>
                      </c:pt>
                      <c:pt idx="12627">
                        <c:v>200.93690000000001</c:v>
                      </c:pt>
                      <c:pt idx="12628">
                        <c:v>200.93100000000001</c:v>
                      </c:pt>
                      <c:pt idx="12629">
                        <c:v>200.92679999999999</c:v>
                      </c:pt>
                      <c:pt idx="12630">
                        <c:v>200.92150000000001</c:v>
                      </c:pt>
                      <c:pt idx="12631">
                        <c:v>200.91540000000001</c:v>
                      </c:pt>
                      <c:pt idx="12632">
                        <c:v>200.91069999999999</c:v>
                      </c:pt>
                      <c:pt idx="12633">
                        <c:v>200.9074</c:v>
                      </c:pt>
                      <c:pt idx="12634">
                        <c:v>200.90260000000001</c:v>
                      </c:pt>
                      <c:pt idx="12635">
                        <c:v>200.89590000000001</c:v>
                      </c:pt>
                      <c:pt idx="12636">
                        <c:v>200.89259999999999</c:v>
                      </c:pt>
                      <c:pt idx="12637">
                        <c:v>200.88470000000001</c:v>
                      </c:pt>
                      <c:pt idx="12638">
                        <c:v>200.88140000000001</c:v>
                      </c:pt>
                      <c:pt idx="12639">
                        <c:v>200.87700000000001</c:v>
                      </c:pt>
                      <c:pt idx="12640">
                        <c:v>200.87190000000001</c:v>
                      </c:pt>
                      <c:pt idx="12641">
                        <c:v>200.86789999999999</c:v>
                      </c:pt>
                      <c:pt idx="12642">
                        <c:v>200.86250000000001</c:v>
                      </c:pt>
                      <c:pt idx="12643">
                        <c:v>200.85740000000001</c:v>
                      </c:pt>
                      <c:pt idx="12644">
                        <c:v>200.85239999999999</c:v>
                      </c:pt>
                      <c:pt idx="12645">
                        <c:v>200.84800000000001</c:v>
                      </c:pt>
                      <c:pt idx="12646">
                        <c:v>200.84209999999999</c:v>
                      </c:pt>
                      <c:pt idx="12647">
                        <c:v>200.83799999999999</c:v>
                      </c:pt>
                      <c:pt idx="12648">
                        <c:v>200.83269999999999</c:v>
                      </c:pt>
                      <c:pt idx="12649">
                        <c:v>200.82740000000001</c:v>
                      </c:pt>
                      <c:pt idx="12650">
                        <c:v>200.82220000000001</c:v>
                      </c:pt>
                      <c:pt idx="12651">
                        <c:v>200.81989999999999</c:v>
                      </c:pt>
                      <c:pt idx="12652">
                        <c:v>200.8142</c:v>
                      </c:pt>
                      <c:pt idx="12653">
                        <c:v>200.8083</c:v>
                      </c:pt>
                      <c:pt idx="12654">
                        <c:v>200.80510000000001</c:v>
                      </c:pt>
                      <c:pt idx="12655">
                        <c:v>200.79949999999999</c:v>
                      </c:pt>
                      <c:pt idx="12656">
                        <c:v>200.79339999999999</c:v>
                      </c:pt>
                      <c:pt idx="12657">
                        <c:v>200.78919999999999</c:v>
                      </c:pt>
                      <c:pt idx="12658">
                        <c:v>200.78489999999999</c:v>
                      </c:pt>
                      <c:pt idx="12659">
                        <c:v>200.77930000000001</c:v>
                      </c:pt>
                      <c:pt idx="12660">
                        <c:v>200.7739</c:v>
                      </c:pt>
                      <c:pt idx="12661">
                        <c:v>200.76990000000001</c:v>
                      </c:pt>
                      <c:pt idx="12662">
                        <c:v>200.76429999999999</c:v>
                      </c:pt>
                      <c:pt idx="12663">
                        <c:v>200.76050000000001</c:v>
                      </c:pt>
                      <c:pt idx="12664">
                        <c:v>200.7552</c:v>
                      </c:pt>
                      <c:pt idx="12665">
                        <c:v>200.74950000000001</c:v>
                      </c:pt>
                      <c:pt idx="12666">
                        <c:v>200.74430000000001</c:v>
                      </c:pt>
                      <c:pt idx="12667">
                        <c:v>200.74080000000001</c:v>
                      </c:pt>
                      <c:pt idx="12668">
                        <c:v>200.73419999999999</c:v>
                      </c:pt>
                      <c:pt idx="12669">
                        <c:v>200.7296</c:v>
                      </c:pt>
                      <c:pt idx="12670">
                        <c:v>200.72450000000001</c:v>
                      </c:pt>
                      <c:pt idx="12671">
                        <c:v>200.71850000000001</c:v>
                      </c:pt>
                      <c:pt idx="12672">
                        <c:v>200.71430000000001</c:v>
                      </c:pt>
                      <c:pt idx="12673">
                        <c:v>200.71029999999999</c:v>
                      </c:pt>
                      <c:pt idx="12674">
                        <c:v>200.7056</c:v>
                      </c:pt>
                      <c:pt idx="12675">
                        <c:v>200.70089999999999</c:v>
                      </c:pt>
                      <c:pt idx="12676">
                        <c:v>200.69630000000001</c:v>
                      </c:pt>
                      <c:pt idx="12677">
                        <c:v>200.6909</c:v>
                      </c:pt>
                      <c:pt idx="12678">
                        <c:v>200.6876</c:v>
                      </c:pt>
                      <c:pt idx="12679">
                        <c:v>200.68190000000001</c:v>
                      </c:pt>
                      <c:pt idx="12680">
                        <c:v>200.67570000000001</c:v>
                      </c:pt>
                      <c:pt idx="12681">
                        <c:v>200.66900000000001</c:v>
                      </c:pt>
                      <c:pt idx="12682">
                        <c:v>200.6662</c:v>
                      </c:pt>
                      <c:pt idx="12683">
                        <c:v>200.66030000000001</c:v>
                      </c:pt>
                      <c:pt idx="12684">
                        <c:v>200.65600000000001</c:v>
                      </c:pt>
                      <c:pt idx="12685">
                        <c:v>200.65129999999999</c:v>
                      </c:pt>
                      <c:pt idx="12686">
                        <c:v>200.64619999999999</c:v>
                      </c:pt>
                      <c:pt idx="12687">
                        <c:v>200.64099999999999</c:v>
                      </c:pt>
                      <c:pt idx="12688">
                        <c:v>200.63669999999999</c:v>
                      </c:pt>
                      <c:pt idx="12689">
                        <c:v>200.63339999999999</c:v>
                      </c:pt>
                      <c:pt idx="12690">
                        <c:v>200.62809999999999</c:v>
                      </c:pt>
                      <c:pt idx="12691">
                        <c:v>200.6224</c:v>
                      </c:pt>
                      <c:pt idx="12692">
                        <c:v>200.61600000000001</c:v>
                      </c:pt>
                      <c:pt idx="12693">
                        <c:v>200.61150000000001</c:v>
                      </c:pt>
                      <c:pt idx="12694">
                        <c:v>200.60640000000001</c:v>
                      </c:pt>
                      <c:pt idx="12695">
                        <c:v>200.60249999999999</c:v>
                      </c:pt>
                      <c:pt idx="12696">
                        <c:v>200.59780000000001</c:v>
                      </c:pt>
                      <c:pt idx="12697">
                        <c:v>200.5925</c:v>
                      </c:pt>
                      <c:pt idx="12698">
                        <c:v>200.5874</c:v>
                      </c:pt>
                      <c:pt idx="12699">
                        <c:v>200.5829</c:v>
                      </c:pt>
                      <c:pt idx="12700">
                        <c:v>200.5788</c:v>
                      </c:pt>
                      <c:pt idx="12701">
                        <c:v>200.57329999999999</c:v>
                      </c:pt>
                      <c:pt idx="12702">
                        <c:v>200.5676</c:v>
                      </c:pt>
                      <c:pt idx="12703">
                        <c:v>200.56299999999999</c:v>
                      </c:pt>
                      <c:pt idx="12704">
                        <c:v>200.5583</c:v>
                      </c:pt>
                      <c:pt idx="12705">
                        <c:v>200.55410000000001</c:v>
                      </c:pt>
                      <c:pt idx="12706">
                        <c:v>200.54990000000001</c:v>
                      </c:pt>
                      <c:pt idx="12707">
                        <c:v>200.54419999999999</c:v>
                      </c:pt>
                      <c:pt idx="12708">
                        <c:v>200.53909999999999</c:v>
                      </c:pt>
                      <c:pt idx="12709">
                        <c:v>200.53360000000001</c:v>
                      </c:pt>
                      <c:pt idx="12710">
                        <c:v>200.53039999999999</c:v>
                      </c:pt>
                      <c:pt idx="12711">
                        <c:v>200.52539999999999</c:v>
                      </c:pt>
                      <c:pt idx="12712">
                        <c:v>200.52099999999999</c:v>
                      </c:pt>
                      <c:pt idx="12713">
                        <c:v>200.51599999999999</c:v>
                      </c:pt>
                      <c:pt idx="12714">
                        <c:v>200.51150000000001</c:v>
                      </c:pt>
                      <c:pt idx="12715">
                        <c:v>200.5069</c:v>
                      </c:pt>
                      <c:pt idx="12716">
                        <c:v>200.5016</c:v>
                      </c:pt>
                      <c:pt idx="12717">
                        <c:v>200.4974</c:v>
                      </c:pt>
                      <c:pt idx="12718">
                        <c:v>200.4933</c:v>
                      </c:pt>
                      <c:pt idx="12719">
                        <c:v>200.48699999999999</c:v>
                      </c:pt>
                      <c:pt idx="12720">
                        <c:v>200.48230000000001</c:v>
                      </c:pt>
                      <c:pt idx="12721">
                        <c:v>200.47730000000001</c:v>
                      </c:pt>
                      <c:pt idx="12722">
                        <c:v>200.47190000000001</c:v>
                      </c:pt>
                      <c:pt idx="12723">
                        <c:v>200.4667</c:v>
                      </c:pt>
                      <c:pt idx="12724">
                        <c:v>200.46109999999999</c:v>
                      </c:pt>
                      <c:pt idx="12725">
                        <c:v>200.4571</c:v>
                      </c:pt>
                      <c:pt idx="12726">
                        <c:v>200.4529</c:v>
                      </c:pt>
                      <c:pt idx="12727">
                        <c:v>200.44739999999999</c:v>
                      </c:pt>
                      <c:pt idx="12728">
                        <c:v>200.4434</c:v>
                      </c:pt>
                      <c:pt idx="12729">
                        <c:v>200.43700000000001</c:v>
                      </c:pt>
                      <c:pt idx="12730">
                        <c:v>200.4325</c:v>
                      </c:pt>
                      <c:pt idx="12731">
                        <c:v>200.42830000000001</c:v>
                      </c:pt>
                      <c:pt idx="12732">
                        <c:v>200.42320000000001</c:v>
                      </c:pt>
                      <c:pt idx="12733">
                        <c:v>200.4196</c:v>
                      </c:pt>
                      <c:pt idx="12734">
                        <c:v>200.41489999999999</c:v>
                      </c:pt>
                      <c:pt idx="12735">
                        <c:v>200.4101</c:v>
                      </c:pt>
                      <c:pt idx="12736">
                        <c:v>200.4051</c:v>
                      </c:pt>
                      <c:pt idx="12737">
                        <c:v>200.4014</c:v>
                      </c:pt>
                      <c:pt idx="12738">
                        <c:v>200.39519999999999</c:v>
                      </c:pt>
                      <c:pt idx="12739">
                        <c:v>200.39009999999999</c:v>
                      </c:pt>
                      <c:pt idx="12740">
                        <c:v>200.38589999999999</c:v>
                      </c:pt>
                      <c:pt idx="12741">
                        <c:v>200.37979999999999</c:v>
                      </c:pt>
                      <c:pt idx="12742">
                        <c:v>200.37530000000001</c:v>
                      </c:pt>
                      <c:pt idx="12743">
                        <c:v>200.37129999999999</c:v>
                      </c:pt>
                      <c:pt idx="12744">
                        <c:v>200.3674</c:v>
                      </c:pt>
                      <c:pt idx="12745">
                        <c:v>200.36089999999999</c:v>
                      </c:pt>
                      <c:pt idx="12746">
                        <c:v>200.35669999999999</c:v>
                      </c:pt>
                      <c:pt idx="12747">
                        <c:v>200.35050000000001</c:v>
                      </c:pt>
                      <c:pt idx="12748">
                        <c:v>200.34540000000001</c:v>
                      </c:pt>
                      <c:pt idx="12749">
                        <c:v>200.3409</c:v>
                      </c:pt>
                      <c:pt idx="12750">
                        <c:v>200.3365</c:v>
                      </c:pt>
                      <c:pt idx="12751">
                        <c:v>200.33109999999999</c:v>
                      </c:pt>
                      <c:pt idx="12752">
                        <c:v>200.3254</c:v>
                      </c:pt>
                      <c:pt idx="12753">
                        <c:v>200.32210000000001</c:v>
                      </c:pt>
                      <c:pt idx="12754">
                        <c:v>200.31659999999999</c:v>
                      </c:pt>
                      <c:pt idx="12755">
                        <c:v>200.3115</c:v>
                      </c:pt>
                      <c:pt idx="12756">
                        <c:v>200.3058</c:v>
                      </c:pt>
                      <c:pt idx="12757">
                        <c:v>200.3031</c:v>
                      </c:pt>
                      <c:pt idx="12758">
                        <c:v>200.29849999999999</c:v>
                      </c:pt>
                      <c:pt idx="12759">
                        <c:v>200.2927</c:v>
                      </c:pt>
                      <c:pt idx="12760">
                        <c:v>200.28710000000001</c:v>
                      </c:pt>
                      <c:pt idx="12761">
                        <c:v>200.28309999999999</c:v>
                      </c:pt>
                      <c:pt idx="12762">
                        <c:v>200.27850000000001</c:v>
                      </c:pt>
                      <c:pt idx="12763">
                        <c:v>200.2713</c:v>
                      </c:pt>
                      <c:pt idx="12764">
                        <c:v>200.26769999999999</c:v>
                      </c:pt>
                      <c:pt idx="12765">
                        <c:v>200.26240000000001</c:v>
                      </c:pt>
                      <c:pt idx="12766">
                        <c:v>200.25829999999999</c:v>
                      </c:pt>
                      <c:pt idx="12767">
                        <c:v>200.25409999999999</c:v>
                      </c:pt>
                      <c:pt idx="12768">
                        <c:v>200.25059999999999</c:v>
                      </c:pt>
                      <c:pt idx="12769">
                        <c:v>200.24549999999999</c:v>
                      </c:pt>
                      <c:pt idx="12770">
                        <c:v>200.24019999999999</c:v>
                      </c:pt>
                      <c:pt idx="12771">
                        <c:v>200.23410000000001</c:v>
                      </c:pt>
                      <c:pt idx="12772">
                        <c:v>200.2296</c:v>
                      </c:pt>
                      <c:pt idx="12773">
                        <c:v>200.22389999999999</c:v>
                      </c:pt>
                      <c:pt idx="12774">
                        <c:v>200.21899999999999</c:v>
                      </c:pt>
                      <c:pt idx="12775">
                        <c:v>200.2148</c:v>
                      </c:pt>
                      <c:pt idx="12776">
                        <c:v>200.2088</c:v>
                      </c:pt>
                      <c:pt idx="12777">
                        <c:v>200.20419999999999</c:v>
                      </c:pt>
                      <c:pt idx="12778">
                        <c:v>200.19990000000001</c:v>
                      </c:pt>
                      <c:pt idx="12779">
                        <c:v>200.19550000000001</c:v>
                      </c:pt>
                      <c:pt idx="12780">
                        <c:v>200.1908</c:v>
                      </c:pt>
                      <c:pt idx="12781">
                        <c:v>200.18549999999999</c:v>
                      </c:pt>
                      <c:pt idx="12782">
                        <c:v>200.18129999999999</c:v>
                      </c:pt>
                      <c:pt idx="12783">
                        <c:v>200.1771</c:v>
                      </c:pt>
                      <c:pt idx="12784">
                        <c:v>200.17150000000001</c:v>
                      </c:pt>
                      <c:pt idx="12785">
                        <c:v>200.16849999999999</c:v>
                      </c:pt>
                      <c:pt idx="12786">
                        <c:v>200.1626</c:v>
                      </c:pt>
                      <c:pt idx="12787">
                        <c:v>200.15780000000001</c:v>
                      </c:pt>
                      <c:pt idx="12788">
                        <c:v>200.1525</c:v>
                      </c:pt>
                      <c:pt idx="12789">
                        <c:v>200.14760000000001</c:v>
                      </c:pt>
                      <c:pt idx="12790">
                        <c:v>200.14230000000001</c:v>
                      </c:pt>
                      <c:pt idx="12791">
                        <c:v>200.13820000000001</c:v>
                      </c:pt>
                      <c:pt idx="12792">
                        <c:v>200.13249999999999</c:v>
                      </c:pt>
                      <c:pt idx="12793">
                        <c:v>200.12739999999999</c:v>
                      </c:pt>
                      <c:pt idx="12794">
                        <c:v>200.1223</c:v>
                      </c:pt>
                      <c:pt idx="12795">
                        <c:v>200.11609999999999</c:v>
                      </c:pt>
                      <c:pt idx="12796">
                        <c:v>200.113</c:v>
                      </c:pt>
                      <c:pt idx="12797">
                        <c:v>200.10820000000001</c:v>
                      </c:pt>
                      <c:pt idx="12798">
                        <c:v>200.1028</c:v>
                      </c:pt>
                      <c:pt idx="12799">
                        <c:v>200.0986</c:v>
                      </c:pt>
                      <c:pt idx="12800">
                        <c:v>200.09450000000001</c:v>
                      </c:pt>
                      <c:pt idx="12801">
                        <c:v>200.08920000000001</c:v>
                      </c:pt>
                      <c:pt idx="12802">
                        <c:v>200.0838</c:v>
                      </c:pt>
                      <c:pt idx="12803">
                        <c:v>200.07929999999999</c:v>
                      </c:pt>
                      <c:pt idx="12804">
                        <c:v>200.07409999999999</c:v>
                      </c:pt>
                      <c:pt idx="12805">
                        <c:v>200.0694</c:v>
                      </c:pt>
                      <c:pt idx="12806">
                        <c:v>200.06540000000001</c:v>
                      </c:pt>
                      <c:pt idx="12807">
                        <c:v>200.06039999999999</c:v>
                      </c:pt>
                      <c:pt idx="12808">
                        <c:v>200.05539999999999</c:v>
                      </c:pt>
                      <c:pt idx="12809">
                        <c:v>200.05099999999999</c:v>
                      </c:pt>
                      <c:pt idx="12810">
                        <c:v>200.0445</c:v>
                      </c:pt>
                      <c:pt idx="12811">
                        <c:v>200.03960000000001</c:v>
                      </c:pt>
                      <c:pt idx="12812">
                        <c:v>200.0342</c:v>
                      </c:pt>
                      <c:pt idx="12813">
                        <c:v>200.03100000000001</c:v>
                      </c:pt>
                      <c:pt idx="12814">
                        <c:v>200.02610000000001</c:v>
                      </c:pt>
                      <c:pt idx="12815">
                        <c:v>200.02099999999999</c:v>
                      </c:pt>
                      <c:pt idx="12816">
                        <c:v>200.01589999999999</c:v>
                      </c:pt>
                      <c:pt idx="12817">
                        <c:v>200.01249999999999</c:v>
                      </c:pt>
                      <c:pt idx="12818">
                        <c:v>200.0076</c:v>
                      </c:pt>
                      <c:pt idx="12819">
                        <c:v>200.00210000000001</c:v>
                      </c:pt>
                      <c:pt idx="12820">
                        <c:v>199.9956</c:v>
                      </c:pt>
                      <c:pt idx="12821">
                        <c:v>199.9915</c:v>
                      </c:pt>
                      <c:pt idx="12822">
                        <c:v>199.98519999999999</c:v>
                      </c:pt>
                      <c:pt idx="12823">
                        <c:v>199.98089999999999</c:v>
                      </c:pt>
                      <c:pt idx="12824">
                        <c:v>199.97730000000001</c:v>
                      </c:pt>
                      <c:pt idx="12825">
                        <c:v>199.97280000000001</c:v>
                      </c:pt>
                      <c:pt idx="12826">
                        <c:v>199.9675</c:v>
                      </c:pt>
                      <c:pt idx="12827">
                        <c:v>199.9624</c:v>
                      </c:pt>
                      <c:pt idx="12828">
                        <c:v>199.95609999999999</c:v>
                      </c:pt>
                      <c:pt idx="12829">
                        <c:v>199.95240000000001</c:v>
                      </c:pt>
                      <c:pt idx="12830">
                        <c:v>201.23560000000001</c:v>
                      </c:pt>
                      <c:pt idx="12831">
                        <c:v>201.22970000000001</c:v>
                      </c:pt>
                      <c:pt idx="12832">
                        <c:v>201.22540000000001</c:v>
                      </c:pt>
                      <c:pt idx="12833">
                        <c:v>201.22059999999999</c:v>
                      </c:pt>
                      <c:pt idx="12834">
                        <c:v>201.21629999999999</c:v>
                      </c:pt>
                      <c:pt idx="12835">
                        <c:v>201.21080000000001</c:v>
                      </c:pt>
                      <c:pt idx="12836">
                        <c:v>201.20660000000001</c:v>
                      </c:pt>
                      <c:pt idx="12837">
                        <c:v>201.20150000000001</c:v>
                      </c:pt>
                      <c:pt idx="12838">
                        <c:v>201.19820000000001</c:v>
                      </c:pt>
                      <c:pt idx="12839">
                        <c:v>201.19210000000001</c:v>
                      </c:pt>
                      <c:pt idx="12840">
                        <c:v>201.18610000000001</c:v>
                      </c:pt>
                      <c:pt idx="12841">
                        <c:v>201.18199999999999</c:v>
                      </c:pt>
                      <c:pt idx="12842">
                        <c:v>201.17590000000001</c:v>
                      </c:pt>
                      <c:pt idx="12843">
                        <c:v>201.172</c:v>
                      </c:pt>
                      <c:pt idx="12844">
                        <c:v>201.167</c:v>
                      </c:pt>
                      <c:pt idx="12845">
                        <c:v>201.16130000000001</c:v>
                      </c:pt>
                      <c:pt idx="12846">
                        <c:v>201.15719999999999</c:v>
                      </c:pt>
                      <c:pt idx="12847">
                        <c:v>201.15029999999999</c:v>
                      </c:pt>
                      <c:pt idx="12848">
                        <c:v>201.1454</c:v>
                      </c:pt>
                      <c:pt idx="12849">
                        <c:v>201.14060000000001</c:v>
                      </c:pt>
                      <c:pt idx="12850">
                        <c:v>201.136</c:v>
                      </c:pt>
                      <c:pt idx="12851">
                        <c:v>201.1318</c:v>
                      </c:pt>
                      <c:pt idx="12852">
                        <c:v>201.12629999999999</c:v>
                      </c:pt>
                      <c:pt idx="12853">
                        <c:v>201.12200000000001</c:v>
                      </c:pt>
                      <c:pt idx="12854">
                        <c:v>201.11699999999999</c:v>
                      </c:pt>
                      <c:pt idx="12855">
                        <c:v>201.11179999999999</c:v>
                      </c:pt>
                      <c:pt idx="12856">
                        <c:v>201.10640000000001</c:v>
                      </c:pt>
                      <c:pt idx="12857">
                        <c:v>201.101</c:v>
                      </c:pt>
                      <c:pt idx="12858">
                        <c:v>201.09899999999999</c:v>
                      </c:pt>
                      <c:pt idx="12859">
                        <c:v>201.09180000000001</c:v>
                      </c:pt>
                      <c:pt idx="12860">
                        <c:v>201.08699999999999</c:v>
                      </c:pt>
                      <c:pt idx="12861">
                        <c:v>201.08349999999999</c:v>
                      </c:pt>
                      <c:pt idx="12862">
                        <c:v>201.07849999999999</c:v>
                      </c:pt>
                      <c:pt idx="12863">
                        <c:v>201.07230000000001</c:v>
                      </c:pt>
                      <c:pt idx="12864">
                        <c:v>201.06829999999999</c:v>
                      </c:pt>
                      <c:pt idx="12865">
                        <c:v>201.06299999999999</c:v>
                      </c:pt>
                      <c:pt idx="12866">
                        <c:v>201.05760000000001</c:v>
                      </c:pt>
                      <c:pt idx="12867">
                        <c:v>201.05330000000001</c:v>
                      </c:pt>
                      <c:pt idx="12868">
                        <c:v>201.04689999999999</c:v>
                      </c:pt>
                      <c:pt idx="12869">
                        <c:v>201.04509999999999</c:v>
                      </c:pt>
                      <c:pt idx="12870">
                        <c:v>201.03989999999999</c:v>
                      </c:pt>
                      <c:pt idx="12871">
                        <c:v>201.03270000000001</c:v>
                      </c:pt>
                      <c:pt idx="12872">
                        <c:v>201.02889999999999</c:v>
                      </c:pt>
                      <c:pt idx="12873">
                        <c:v>201.02440000000001</c:v>
                      </c:pt>
                      <c:pt idx="12874">
                        <c:v>201.0189</c:v>
                      </c:pt>
                      <c:pt idx="12875">
                        <c:v>201.0121</c:v>
                      </c:pt>
                      <c:pt idx="12876">
                        <c:v>201.00800000000001</c:v>
                      </c:pt>
                      <c:pt idx="12877">
                        <c:v>201.0042</c:v>
                      </c:pt>
                      <c:pt idx="12878">
                        <c:v>200.99789999999999</c:v>
                      </c:pt>
                      <c:pt idx="12879">
                        <c:v>200.99279999999999</c:v>
                      </c:pt>
                      <c:pt idx="12880">
                        <c:v>200.98929999999999</c:v>
                      </c:pt>
                      <c:pt idx="12881">
                        <c:v>200.98580000000001</c:v>
                      </c:pt>
                      <c:pt idx="12882">
                        <c:v>200.98089999999999</c:v>
                      </c:pt>
                      <c:pt idx="12883">
                        <c:v>200.97450000000001</c:v>
                      </c:pt>
                      <c:pt idx="12884">
                        <c:v>200.9699</c:v>
                      </c:pt>
                      <c:pt idx="12885">
                        <c:v>200.96469999999999</c:v>
                      </c:pt>
                      <c:pt idx="12886">
                        <c:v>200.9597</c:v>
                      </c:pt>
                      <c:pt idx="12887">
                        <c:v>200.95429999999999</c:v>
                      </c:pt>
                      <c:pt idx="12888">
                        <c:v>200.95070000000001</c:v>
                      </c:pt>
                      <c:pt idx="12889">
                        <c:v>200.94550000000001</c:v>
                      </c:pt>
                      <c:pt idx="12890">
                        <c:v>200.9408</c:v>
                      </c:pt>
                      <c:pt idx="12891">
                        <c:v>200.93620000000001</c:v>
                      </c:pt>
                      <c:pt idx="12892">
                        <c:v>200.93100000000001</c:v>
                      </c:pt>
                      <c:pt idx="12893">
                        <c:v>200.92670000000001</c:v>
                      </c:pt>
                      <c:pt idx="12894">
                        <c:v>200.92310000000001</c:v>
                      </c:pt>
                      <c:pt idx="12895">
                        <c:v>200.917</c:v>
                      </c:pt>
                      <c:pt idx="12896">
                        <c:v>200.9109</c:v>
                      </c:pt>
                      <c:pt idx="12897">
                        <c:v>200.90719999999999</c:v>
                      </c:pt>
                      <c:pt idx="12898">
                        <c:v>200.90270000000001</c:v>
                      </c:pt>
                      <c:pt idx="12899">
                        <c:v>200.8974</c:v>
                      </c:pt>
                      <c:pt idx="12900">
                        <c:v>200.8914</c:v>
                      </c:pt>
                      <c:pt idx="12901">
                        <c:v>200.8877</c:v>
                      </c:pt>
                      <c:pt idx="12902">
                        <c:v>200.88210000000001</c:v>
                      </c:pt>
                      <c:pt idx="12903">
                        <c:v>200.87620000000001</c:v>
                      </c:pt>
                      <c:pt idx="12904">
                        <c:v>200.87200000000001</c:v>
                      </c:pt>
                      <c:pt idx="12905">
                        <c:v>200.86529999999999</c:v>
                      </c:pt>
                      <c:pt idx="12906">
                        <c:v>200.86009999999999</c:v>
                      </c:pt>
                      <c:pt idx="12907">
                        <c:v>200.8563</c:v>
                      </c:pt>
                      <c:pt idx="12908">
                        <c:v>200.85159999999999</c:v>
                      </c:pt>
                      <c:pt idx="12909">
                        <c:v>200.84649999999999</c:v>
                      </c:pt>
                      <c:pt idx="12910">
                        <c:v>200.84219999999999</c:v>
                      </c:pt>
                      <c:pt idx="12911">
                        <c:v>200.83699999999999</c:v>
                      </c:pt>
                      <c:pt idx="12912">
                        <c:v>200.8323</c:v>
                      </c:pt>
                      <c:pt idx="12913">
                        <c:v>200.8288</c:v>
                      </c:pt>
                      <c:pt idx="12914">
                        <c:v>200.82380000000001</c:v>
                      </c:pt>
                      <c:pt idx="12915">
                        <c:v>200.81880000000001</c:v>
                      </c:pt>
                      <c:pt idx="12916">
                        <c:v>200.81389999999999</c:v>
                      </c:pt>
                      <c:pt idx="12917">
                        <c:v>200.80930000000001</c:v>
                      </c:pt>
                      <c:pt idx="12918">
                        <c:v>200.80340000000001</c:v>
                      </c:pt>
                      <c:pt idx="12919">
                        <c:v>200.7988</c:v>
                      </c:pt>
                      <c:pt idx="12920">
                        <c:v>200.79480000000001</c:v>
                      </c:pt>
                      <c:pt idx="12921">
                        <c:v>200.7901</c:v>
                      </c:pt>
                      <c:pt idx="12922">
                        <c:v>200.78370000000001</c:v>
                      </c:pt>
                      <c:pt idx="12923">
                        <c:v>200.779</c:v>
                      </c:pt>
                      <c:pt idx="12924">
                        <c:v>200.7749</c:v>
                      </c:pt>
                      <c:pt idx="12925">
                        <c:v>200.7697</c:v>
                      </c:pt>
                      <c:pt idx="12926">
                        <c:v>200.76410000000001</c:v>
                      </c:pt>
                      <c:pt idx="12927">
                        <c:v>200.7587</c:v>
                      </c:pt>
                      <c:pt idx="12928">
                        <c:v>200.75399999999999</c:v>
                      </c:pt>
                      <c:pt idx="12929">
                        <c:v>200.74850000000001</c:v>
                      </c:pt>
                      <c:pt idx="12930">
                        <c:v>200.74350000000001</c:v>
                      </c:pt>
                      <c:pt idx="12931">
                        <c:v>200.73670000000001</c:v>
                      </c:pt>
                      <c:pt idx="12932">
                        <c:v>200.7329</c:v>
                      </c:pt>
                      <c:pt idx="12933">
                        <c:v>200.72989999999999</c:v>
                      </c:pt>
                      <c:pt idx="12934">
                        <c:v>200.7243</c:v>
                      </c:pt>
                      <c:pt idx="12935">
                        <c:v>200.7192</c:v>
                      </c:pt>
                      <c:pt idx="12936">
                        <c:v>200.71469999999999</c:v>
                      </c:pt>
                      <c:pt idx="12937">
                        <c:v>200.7098</c:v>
                      </c:pt>
                      <c:pt idx="12938">
                        <c:v>200.70570000000001</c:v>
                      </c:pt>
                      <c:pt idx="12939">
                        <c:v>200.7021</c:v>
                      </c:pt>
                      <c:pt idx="12940">
                        <c:v>200.6961</c:v>
                      </c:pt>
                      <c:pt idx="12941">
                        <c:v>200.69069999999999</c:v>
                      </c:pt>
                      <c:pt idx="12942">
                        <c:v>200.68600000000001</c:v>
                      </c:pt>
                      <c:pt idx="12943">
                        <c:v>200.68029999999999</c:v>
                      </c:pt>
                      <c:pt idx="12944">
                        <c:v>200.67679999999999</c:v>
                      </c:pt>
                      <c:pt idx="12945">
                        <c:v>200.67140000000001</c:v>
                      </c:pt>
                      <c:pt idx="12946">
                        <c:v>200.6669</c:v>
                      </c:pt>
                      <c:pt idx="12947">
                        <c:v>200.66130000000001</c:v>
                      </c:pt>
                      <c:pt idx="12948">
                        <c:v>200.65600000000001</c:v>
                      </c:pt>
                      <c:pt idx="12949">
                        <c:v>200.65170000000001</c:v>
                      </c:pt>
                      <c:pt idx="12950">
                        <c:v>200.64590000000001</c:v>
                      </c:pt>
                      <c:pt idx="12951">
                        <c:v>200.64109999999999</c:v>
                      </c:pt>
                      <c:pt idx="12952">
                        <c:v>200.6369</c:v>
                      </c:pt>
                      <c:pt idx="12953">
                        <c:v>200.6311</c:v>
                      </c:pt>
                      <c:pt idx="12954">
                        <c:v>200.62799999999999</c:v>
                      </c:pt>
                      <c:pt idx="12955">
                        <c:v>200.62289999999999</c:v>
                      </c:pt>
                      <c:pt idx="12956">
                        <c:v>200.6183</c:v>
                      </c:pt>
                      <c:pt idx="12957">
                        <c:v>200.6113</c:v>
                      </c:pt>
                      <c:pt idx="12958">
                        <c:v>200.60669999999999</c:v>
                      </c:pt>
                      <c:pt idx="12959">
                        <c:v>200.60169999999999</c:v>
                      </c:pt>
                      <c:pt idx="12960">
                        <c:v>200.5984</c:v>
                      </c:pt>
                      <c:pt idx="12961">
                        <c:v>200.59399999999999</c:v>
                      </c:pt>
                      <c:pt idx="12962">
                        <c:v>200.5889</c:v>
                      </c:pt>
                      <c:pt idx="12963">
                        <c:v>200.584</c:v>
                      </c:pt>
                      <c:pt idx="12964">
                        <c:v>200.57820000000001</c:v>
                      </c:pt>
                      <c:pt idx="12965">
                        <c:v>200.5752</c:v>
                      </c:pt>
                      <c:pt idx="12966">
                        <c:v>200.5701</c:v>
                      </c:pt>
                      <c:pt idx="12967">
                        <c:v>200.56370000000001</c:v>
                      </c:pt>
                      <c:pt idx="12968">
                        <c:v>200.55860000000001</c:v>
                      </c:pt>
                      <c:pt idx="12969">
                        <c:v>200.5532</c:v>
                      </c:pt>
                      <c:pt idx="12970">
                        <c:v>200.5489</c:v>
                      </c:pt>
                      <c:pt idx="12971">
                        <c:v>200.54349999999999</c:v>
                      </c:pt>
                      <c:pt idx="12972">
                        <c:v>200.5394</c:v>
                      </c:pt>
                      <c:pt idx="12973">
                        <c:v>200.5335</c:v>
                      </c:pt>
                      <c:pt idx="12974">
                        <c:v>200.53039999999999</c:v>
                      </c:pt>
                      <c:pt idx="12975">
                        <c:v>200.5247</c:v>
                      </c:pt>
                      <c:pt idx="12976">
                        <c:v>200.51949999999999</c:v>
                      </c:pt>
                      <c:pt idx="12977">
                        <c:v>200.5147</c:v>
                      </c:pt>
                      <c:pt idx="12978">
                        <c:v>200.5121</c:v>
                      </c:pt>
                      <c:pt idx="12979">
                        <c:v>200.5061</c:v>
                      </c:pt>
                      <c:pt idx="12980">
                        <c:v>200.5008</c:v>
                      </c:pt>
                      <c:pt idx="12981">
                        <c:v>200.49780000000001</c:v>
                      </c:pt>
                      <c:pt idx="12982">
                        <c:v>200.49180000000001</c:v>
                      </c:pt>
                      <c:pt idx="12983">
                        <c:v>200.48689999999999</c:v>
                      </c:pt>
                      <c:pt idx="12984">
                        <c:v>200.482</c:v>
                      </c:pt>
                      <c:pt idx="12985">
                        <c:v>200.47649999999999</c:v>
                      </c:pt>
                      <c:pt idx="12986">
                        <c:v>200.47040000000001</c:v>
                      </c:pt>
                      <c:pt idx="12987">
                        <c:v>200.4658</c:v>
                      </c:pt>
                      <c:pt idx="12988">
                        <c:v>200.46209999999999</c:v>
                      </c:pt>
                      <c:pt idx="12989">
                        <c:v>200.45590000000001</c:v>
                      </c:pt>
                      <c:pt idx="12990">
                        <c:v>200.44990000000001</c:v>
                      </c:pt>
                      <c:pt idx="12991">
                        <c:v>200.44640000000001</c:v>
                      </c:pt>
                      <c:pt idx="12992">
                        <c:v>200.4417</c:v>
                      </c:pt>
                      <c:pt idx="12993">
                        <c:v>200.4383</c:v>
                      </c:pt>
                      <c:pt idx="12994">
                        <c:v>200.43279999999999</c:v>
                      </c:pt>
                      <c:pt idx="12995">
                        <c:v>200.4265</c:v>
                      </c:pt>
                      <c:pt idx="12996">
                        <c:v>200.42339999999999</c:v>
                      </c:pt>
                      <c:pt idx="12997">
                        <c:v>200.41720000000001</c:v>
                      </c:pt>
                      <c:pt idx="12998">
                        <c:v>200.41120000000001</c:v>
                      </c:pt>
                      <c:pt idx="12999">
                        <c:v>200.40819999999999</c:v>
                      </c:pt>
                      <c:pt idx="13000">
                        <c:v>200.40389999999999</c:v>
                      </c:pt>
                      <c:pt idx="13001">
                        <c:v>200.3981</c:v>
                      </c:pt>
                      <c:pt idx="13002">
                        <c:v>200.3937</c:v>
                      </c:pt>
                      <c:pt idx="13003">
                        <c:v>200.38759999999999</c:v>
                      </c:pt>
                      <c:pt idx="13004">
                        <c:v>200.38239999999999</c:v>
                      </c:pt>
                      <c:pt idx="13005">
                        <c:v>200.38</c:v>
                      </c:pt>
                      <c:pt idx="13006">
                        <c:v>200.3732</c:v>
                      </c:pt>
                      <c:pt idx="13007">
                        <c:v>200.37020000000001</c:v>
                      </c:pt>
                      <c:pt idx="13008">
                        <c:v>200.36609999999999</c:v>
                      </c:pt>
                      <c:pt idx="13009">
                        <c:v>200.36150000000001</c:v>
                      </c:pt>
                      <c:pt idx="13010">
                        <c:v>200.35480000000001</c:v>
                      </c:pt>
                      <c:pt idx="13011">
                        <c:v>200.3501</c:v>
                      </c:pt>
                      <c:pt idx="13012">
                        <c:v>200.34479999999999</c:v>
                      </c:pt>
                      <c:pt idx="13013">
                        <c:v>200.34039999999999</c:v>
                      </c:pt>
                      <c:pt idx="13014">
                        <c:v>200.3364</c:v>
                      </c:pt>
                      <c:pt idx="13015">
                        <c:v>200.33250000000001</c:v>
                      </c:pt>
                      <c:pt idx="13016">
                        <c:v>200.32759999999999</c:v>
                      </c:pt>
                      <c:pt idx="13017">
                        <c:v>200.32089999999999</c:v>
                      </c:pt>
                      <c:pt idx="13018">
                        <c:v>200.31630000000001</c:v>
                      </c:pt>
                      <c:pt idx="13019">
                        <c:v>200.31190000000001</c:v>
                      </c:pt>
                      <c:pt idx="13020">
                        <c:v>200.30690000000001</c:v>
                      </c:pt>
                      <c:pt idx="13021">
                        <c:v>200.30029999999999</c:v>
                      </c:pt>
                      <c:pt idx="13022">
                        <c:v>200.29650000000001</c:v>
                      </c:pt>
                      <c:pt idx="13023">
                        <c:v>200.29159999999999</c:v>
                      </c:pt>
                      <c:pt idx="13024">
                        <c:v>200.28550000000001</c:v>
                      </c:pt>
                      <c:pt idx="13025">
                        <c:v>200.28190000000001</c:v>
                      </c:pt>
                      <c:pt idx="13026">
                        <c:v>200.2774</c:v>
                      </c:pt>
                      <c:pt idx="13027">
                        <c:v>200.27269999999999</c:v>
                      </c:pt>
                      <c:pt idx="13028">
                        <c:v>200.26779999999999</c:v>
                      </c:pt>
                      <c:pt idx="13029">
                        <c:v>200.26349999999999</c:v>
                      </c:pt>
                      <c:pt idx="13030">
                        <c:v>200.25980000000001</c:v>
                      </c:pt>
                      <c:pt idx="13031">
                        <c:v>200.25380000000001</c:v>
                      </c:pt>
                      <c:pt idx="13032">
                        <c:v>200.24930000000001</c:v>
                      </c:pt>
                      <c:pt idx="13033">
                        <c:v>200.24420000000001</c:v>
                      </c:pt>
                      <c:pt idx="13034">
                        <c:v>200.23820000000001</c:v>
                      </c:pt>
                      <c:pt idx="13035">
                        <c:v>200.2345</c:v>
                      </c:pt>
                      <c:pt idx="13036">
                        <c:v>200.2296</c:v>
                      </c:pt>
                      <c:pt idx="13037">
                        <c:v>200.22450000000001</c:v>
                      </c:pt>
                      <c:pt idx="13038">
                        <c:v>200.22020000000001</c:v>
                      </c:pt>
                      <c:pt idx="13039">
                        <c:v>200.21459999999999</c:v>
                      </c:pt>
                      <c:pt idx="13040">
                        <c:v>200.20869999999999</c:v>
                      </c:pt>
                      <c:pt idx="13041">
                        <c:v>200.20500000000001</c:v>
                      </c:pt>
                      <c:pt idx="13042">
                        <c:v>200.2002</c:v>
                      </c:pt>
                      <c:pt idx="13043">
                        <c:v>200.19489999999999</c:v>
                      </c:pt>
                      <c:pt idx="13044">
                        <c:v>200.19040000000001</c:v>
                      </c:pt>
                      <c:pt idx="13045">
                        <c:v>200.18539999999999</c:v>
                      </c:pt>
                      <c:pt idx="13046">
                        <c:v>200.18029999999999</c:v>
                      </c:pt>
                      <c:pt idx="13047">
                        <c:v>200.1764</c:v>
                      </c:pt>
                      <c:pt idx="13048">
                        <c:v>200.17140000000001</c:v>
                      </c:pt>
                      <c:pt idx="13049">
                        <c:v>200.166</c:v>
                      </c:pt>
                      <c:pt idx="13050">
                        <c:v>200.16069999999999</c:v>
                      </c:pt>
                      <c:pt idx="13051">
                        <c:v>200.1557</c:v>
                      </c:pt>
                      <c:pt idx="13052">
                        <c:v>200.15100000000001</c:v>
                      </c:pt>
                      <c:pt idx="13053">
                        <c:v>200.14619999999999</c:v>
                      </c:pt>
                      <c:pt idx="13054">
                        <c:v>200.14</c:v>
                      </c:pt>
                      <c:pt idx="13055">
                        <c:v>200.13509999999999</c:v>
                      </c:pt>
                      <c:pt idx="13056">
                        <c:v>200.13210000000001</c:v>
                      </c:pt>
                      <c:pt idx="13057">
                        <c:v>200.126</c:v>
                      </c:pt>
                      <c:pt idx="13058">
                        <c:v>200.1217</c:v>
                      </c:pt>
                      <c:pt idx="13059">
                        <c:v>200.1164</c:v>
                      </c:pt>
                      <c:pt idx="13060">
                        <c:v>200.1112</c:v>
                      </c:pt>
                      <c:pt idx="13061">
                        <c:v>200.10599999999999</c:v>
                      </c:pt>
                      <c:pt idx="13062">
                        <c:v>200.10169999999999</c:v>
                      </c:pt>
                      <c:pt idx="13063">
                        <c:v>200.09739999999999</c:v>
                      </c:pt>
                      <c:pt idx="13064">
                        <c:v>200.09119999999999</c:v>
                      </c:pt>
                      <c:pt idx="13065">
                        <c:v>200.08779999999999</c:v>
                      </c:pt>
                      <c:pt idx="13066">
                        <c:v>200.0829</c:v>
                      </c:pt>
                      <c:pt idx="13067">
                        <c:v>200.07839999999999</c:v>
                      </c:pt>
                      <c:pt idx="13068">
                        <c:v>200.0735</c:v>
                      </c:pt>
                      <c:pt idx="13069">
                        <c:v>200.06880000000001</c:v>
                      </c:pt>
                      <c:pt idx="13070">
                        <c:v>200.06379999999999</c:v>
                      </c:pt>
                      <c:pt idx="13071">
                        <c:v>200.06049999999999</c:v>
                      </c:pt>
                      <c:pt idx="13072">
                        <c:v>200.0539</c:v>
                      </c:pt>
                      <c:pt idx="13073">
                        <c:v>200.04939999999999</c:v>
                      </c:pt>
                      <c:pt idx="13074">
                        <c:v>200.04490000000001</c:v>
                      </c:pt>
                      <c:pt idx="13075">
                        <c:v>200.0395</c:v>
                      </c:pt>
                      <c:pt idx="13076">
                        <c:v>200.03579999999999</c:v>
                      </c:pt>
                      <c:pt idx="13077">
                        <c:v>200.0308</c:v>
                      </c:pt>
                      <c:pt idx="13078">
                        <c:v>200.02520000000001</c:v>
                      </c:pt>
                      <c:pt idx="13079">
                        <c:v>200.0206</c:v>
                      </c:pt>
                      <c:pt idx="13080">
                        <c:v>200.01560000000001</c:v>
                      </c:pt>
                      <c:pt idx="13081">
                        <c:v>200.0103</c:v>
                      </c:pt>
                      <c:pt idx="13082">
                        <c:v>200.0067</c:v>
                      </c:pt>
                      <c:pt idx="13083">
                        <c:v>200.00219999999999</c:v>
                      </c:pt>
                      <c:pt idx="13084">
                        <c:v>199.99619999999999</c:v>
                      </c:pt>
                      <c:pt idx="13085">
                        <c:v>199.99</c:v>
                      </c:pt>
                      <c:pt idx="13086">
                        <c:v>199.98660000000001</c:v>
                      </c:pt>
                      <c:pt idx="13087">
                        <c:v>199.98099999999999</c:v>
                      </c:pt>
                      <c:pt idx="13088">
                        <c:v>199.97649999999999</c:v>
                      </c:pt>
                      <c:pt idx="13089">
                        <c:v>200.7604</c:v>
                      </c:pt>
                      <c:pt idx="13090">
                        <c:v>201.2996</c:v>
                      </c:pt>
                      <c:pt idx="13091">
                        <c:v>201.29509999999999</c:v>
                      </c:pt>
                      <c:pt idx="13092">
                        <c:v>201.28970000000001</c:v>
                      </c:pt>
                      <c:pt idx="13093">
                        <c:v>201.28550000000001</c:v>
                      </c:pt>
                      <c:pt idx="13094">
                        <c:v>201.28129999999999</c:v>
                      </c:pt>
                      <c:pt idx="13095">
                        <c:v>201.27760000000001</c:v>
                      </c:pt>
                      <c:pt idx="13096">
                        <c:v>201.27090000000001</c:v>
                      </c:pt>
                      <c:pt idx="13097">
                        <c:v>201.2671</c:v>
                      </c:pt>
                      <c:pt idx="13098">
                        <c:v>201.26050000000001</c:v>
                      </c:pt>
                      <c:pt idx="13099">
                        <c:v>201.25550000000001</c:v>
                      </c:pt>
                      <c:pt idx="13100">
                        <c:v>201.25069999999999</c:v>
                      </c:pt>
                      <c:pt idx="13101">
                        <c:v>201.24619999999999</c:v>
                      </c:pt>
                      <c:pt idx="13102">
                        <c:v>201.24109999999999</c:v>
                      </c:pt>
                      <c:pt idx="13103">
                        <c:v>201.23660000000001</c:v>
                      </c:pt>
                      <c:pt idx="13104">
                        <c:v>201.23070000000001</c:v>
                      </c:pt>
                      <c:pt idx="13105">
                        <c:v>201.22620000000001</c:v>
                      </c:pt>
                      <c:pt idx="13106">
                        <c:v>201.2208</c:v>
                      </c:pt>
                      <c:pt idx="13107">
                        <c:v>201.21610000000001</c:v>
                      </c:pt>
                      <c:pt idx="13108">
                        <c:v>201.21129999999999</c:v>
                      </c:pt>
                      <c:pt idx="13109">
                        <c:v>201.2073</c:v>
                      </c:pt>
                      <c:pt idx="13110">
                        <c:v>201.20169999999999</c:v>
                      </c:pt>
                      <c:pt idx="13111">
                        <c:v>201.19579999999999</c:v>
                      </c:pt>
                      <c:pt idx="13112">
                        <c:v>201.19110000000001</c:v>
                      </c:pt>
                      <c:pt idx="13113">
                        <c:v>201.18539999999999</c:v>
                      </c:pt>
                      <c:pt idx="13114">
                        <c:v>201.18010000000001</c:v>
                      </c:pt>
                      <c:pt idx="13115">
                        <c:v>201.17580000000001</c:v>
                      </c:pt>
                      <c:pt idx="13116">
                        <c:v>201.17089999999999</c:v>
                      </c:pt>
                      <c:pt idx="13117">
                        <c:v>201.16569999999999</c:v>
                      </c:pt>
                      <c:pt idx="13118">
                        <c:v>201.16229999999999</c:v>
                      </c:pt>
                      <c:pt idx="13119">
                        <c:v>201.15690000000001</c:v>
                      </c:pt>
                      <c:pt idx="13120">
                        <c:v>201.15280000000001</c:v>
                      </c:pt>
                      <c:pt idx="13121">
                        <c:v>201.14689999999999</c:v>
                      </c:pt>
                      <c:pt idx="13122">
                        <c:v>201.14400000000001</c:v>
                      </c:pt>
                      <c:pt idx="13123">
                        <c:v>201.1377</c:v>
                      </c:pt>
                      <c:pt idx="13124">
                        <c:v>201.13159999999999</c:v>
                      </c:pt>
                      <c:pt idx="13125">
                        <c:v>201.12700000000001</c:v>
                      </c:pt>
                      <c:pt idx="13126">
                        <c:v>201.12370000000001</c:v>
                      </c:pt>
                      <c:pt idx="13127">
                        <c:v>201.11920000000001</c:v>
                      </c:pt>
                      <c:pt idx="13128">
                        <c:v>201.11490000000001</c:v>
                      </c:pt>
                      <c:pt idx="13129">
                        <c:v>201.1095</c:v>
                      </c:pt>
                      <c:pt idx="13130">
                        <c:v>201.10509999999999</c:v>
                      </c:pt>
                      <c:pt idx="13131">
                        <c:v>201.09979999999999</c:v>
                      </c:pt>
                      <c:pt idx="13132">
                        <c:v>201.0951</c:v>
                      </c:pt>
                      <c:pt idx="13133">
                        <c:v>201.08949999999999</c:v>
                      </c:pt>
                      <c:pt idx="13134">
                        <c:v>201.08340000000001</c:v>
                      </c:pt>
                      <c:pt idx="13135">
                        <c:v>201.07980000000001</c:v>
                      </c:pt>
                      <c:pt idx="13136">
                        <c:v>201.07429999999999</c:v>
                      </c:pt>
                      <c:pt idx="13137">
                        <c:v>201.06950000000001</c:v>
                      </c:pt>
                      <c:pt idx="13138">
                        <c:v>201.06479999999999</c:v>
                      </c:pt>
                      <c:pt idx="13139">
                        <c:v>201.05850000000001</c:v>
                      </c:pt>
                      <c:pt idx="13140">
                        <c:v>201.05279999999999</c:v>
                      </c:pt>
                      <c:pt idx="13141">
                        <c:v>201.05009999999999</c:v>
                      </c:pt>
                      <c:pt idx="13142">
                        <c:v>201.04499999999999</c:v>
                      </c:pt>
                      <c:pt idx="13143">
                        <c:v>201.0385</c:v>
                      </c:pt>
                      <c:pt idx="13144">
                        <c:v>201.03450000000001</c:v>
                      </c:pt>
                      <c:pt idx="13145">
                        <c:v>201.03100000000001</c:v>
                      </c:pt>
                      <c:pt idx="13146">
                        <c:v>201.02500000000001</c:v>
                      </c:pt>
                      <c:pt idx="13147">
                        <c:v>201.02099999999999</c:v>
                      </c:pt>
                      <c:pt idx="13148">
                        <c:v>201.01660000000001</c:v>
                      </c:pt>
                      <c:pt idx="13149">
                        <c:v>201.01150000000001</c:v>
                      </c:pt>
                      <c:pt idx="13150">
                        <c:v>201.00659999999999</c:v>
                      </c:pt>
                      <c:pt idx="13151">
                        <c:v>201.00290000000001</c:v>
                      </c:pt>
                      <c:pt idx="13152">
                        <c:v>200.99590000000001</c:v>
                      </c:pt>
                      <c:pt idx="13153">
                        <c:v>200.9906</c:v>
                      </c:pt>
                      <c:pt idx="13154">
                        <c:v>200.9871</c:v>
                      </c:pt>
                      <c:pt idx="13155">
                        <c:v>200.98259999999999</c:v>
                      </c:pt>
                      <c:pt idx="13156">
                        <c:v>200.97790000000001</c:v>
                      </c:pt>
                      <c:pt idx="13157">
                        <c:v>200.97130000000001</c:v>
                      </c:pt>
                      <c:pt idx="13158">
                        <c:v>200.96770000000001</c:v>
                      </c:pt>
                      <c:pt idx="13159">
                        <c:v>200.9632</c:v>
                      </c:pt>
                      <c:pt idx="13160">
                        <c:v>200.95769999999999</c:v>
                      </c:pt>
                      <c:pt idx="13161">
                        <c:v>200.95259999999999</c:v>
                      </c:pt>
                      <c:pt idx="13162">
                        <c:v>200.94749999999999</c:v>
                      </c:pt>
                      <c:pt idx="13163">
                        <c:v>200.9434</c:v>
                      </c:pt>
                      <c:pt idx="13164">
                        <c:v>200.93960000000001</c:v>
                      </c:pt>
                      <c:pt idx="13165">
                        <c:v>200.93459999999999</c:v>
                      </c:pt>
                      <c:pt idx="13166">
                        <c:v>200.93049999999999</c:v>
                      </c:pt>
                      <c:pt idx="13167">
                        <c:v>200.9256</c:v>
                      </c:pt>
                      <c:pt idx="13168">
                        <c:v>200.9213</c:v>
                      </c:pt>
                      <c:pt idx="13169">
                        <c:v>200.91589999999999</c:v>
                      </c:pt>
                      <c:pt idx="13170">
                        <c:v>200.9111</c:v>
                      </c:pt>
                      <c:pt idx="13171">
                        <c:v>200.90459999999999</c:v>
                      </c:pt>
                      <c:pt idx="13172">
                        <c:v>200.8999</c:v>
                      </c:pt>
                      <c:pt idx="13173">
                        <c:v>200.89400000000001</c:v>
                      </c:pt>
                      <c:pt idx="13174">
                        <c:v>200.89009999999999</c:v>
                      </c:pt>
                      <c:pt idx="13175">
                        <c:v>200.8843</c:v>
                      </c:pt>
                      <c:pt idx="13176">
                        <c:v>200.8794</c:v>
                      </c:pt>
                      <c:pt idx="13177">
                        <c:v>200.874</c:v>
                      </c:pt>
                      <c:pt idx="13178">
                        <c:v>200.87</c:v>
                      </c:pt>
                      <c:pt idx="13179">
                        <c:v>200.86359999999999</c:v>
                      </c:pt>
                      <c:pt idx="13180">
                        <c:v>200.86060000000001</c:v>
                      </c:pt>
                      <c:pt idx="13181">
                        <c:v>200.8554</c:v>
                      </c:pt>
                      <c:pt idx="13182">
                        <c:v>200.8503</c:v>
                      </c:pt>
                      <c:pt idx="13183">
                        <c:v>200.84559999999999</c:v>
                      </c:pt>
                      <c:pt idx="13184">
                        <c:v>200.84190000000001</c:v>
                      </c:pt>
                      <c:pt idx="13185">
                        <c:v>200.83580000000001</c:v>
                      </c:pt>
                      <c:pt idx="13186">
                        <c:v>200.8304</c:v>
                      </c:pt>
                      <c:pt idx="13187">
                        <c:v>200.82599999999999</c:v>
                      </c:pt>
                      <c:pt idx="13188">
                        <c:v>200.82060000000001</c:v>
                      </c:pt>
                      <c:pt idx="13189">
                        <c:v>200.81630000000001</c:v>
                      </c:pt>
                      <c:pt idx="13190">
                        <c:v>200.81129999999999</c:v>
                      </c:pt>
                      <c:pt idx="13191">
                        <c:v>200.8066</c:v>
                      </c:pt>
                      <c:pt idx="13192">
                        <c:v>200.80279999999999</c:v>
                      </c:pt>
                      <c:pt idx="13193">
                        <c:v>200.7989</c:v>
                      </c:pt>
                      <c:pt idx="13194">
                        <c:v>200.79249999999999</c:v>
                      </c:pt>
                      <c:pt idx="13195">
                        <c:v>200.7884</c:v>
                      </c:pt>
                      <c:pt idx="13196">
                        <c:v>200.7843</c:v>
                      </c:pt>
                      <c:pt idx="13197">
                        <c:v>200.7791</c:v>
                      </c:pt>
                      <c:pt idx="13198">
                        <c:v>200.77500000000001</c:v>
                      </c:pt>
                      <c:pt idx="13199">
                        <c:v>200.77099999999999</c:v>
                      </c:pt>
                      <c:pt idx="13200">
                        <c:v>200.7654</c:v>
                      </c:pt>
                      <c:pt idx="13201">
                        <c:v>200.7602</c:v>
                      </c:pt>
                      <c:pt idx="13202">
                        <c:v>200.75530000000001</c:v>
                      </c:pt>
                      <c:pt idx="13203">
                        <c:v>200.75</c:v>
                      </c:pt>
                      <c:pt idx="13204">
                        <c:v>200.745</c:v>
                      </c:pt>
                      <c:pt idx="13205">
                        <c:v>200.74019999999999</c:v>
                      </c:pt>
                      <c:pt idx="13206">
                        <c:v>200.7338</c:v>
                      </c:pt>
                      <c:pt idx="13207">
                        <c:v>200.73</c:v>
                      </c:pt>
                      <c:pt idx="13208">
                        <c:v>200.7251</c:v>
                      </c:pt>
                      <c:pt idx="13209">
                        <c:v>200.72149999999999</c:v>
                      </c:pt>
                      <c:pt idx="13210">
                        <c:v>200.7175</c:v>
                      </c:pt>
                      <c:pt idx="13211">
                        <c:v>200.7114</c:v>
                      </c:pt>
                      <c:pt idx="13212">
                        <c:v>200.70529999999999</c:v>
                      </c:pt>
                      <c:pt idx="13213">
                        <c:v>200.702</c:v>
                      </c:pt>
                      <c:pt idx="13214">
                        <c:v>200.69710000000001</c:v>
                      </c:pt>
                      <c:pt idx="13215">
                        <c:v>200.69239999999999</c:v>
                      </c:pt>
                      <c:pt idx="13216">
                        <c:v>200.68809999999999</c:v>
                      </c:pt>
                      <c:pt idx="13217">
                        <c:v>200.68270000000001</c:v>
                      </c:pt>
                      <c:pt idx="13218">
                        <c:v>200.67760000000001</c:v>
                      </c:pt>
                      <c:pt idx="13219">
                        <c:v>200.67310000000001</c:v>
                      </c:pt>
                      <c:pt idx="13220">
                        <c:v>200.6679</c:v>
                      </c:pt>
                      <c:pt idx="13221">
                        <c:v>200.66390000000001</c:v>
                      </c:pt>
                      <c:pt idx="13222">
                        <c:v>200.65860000000001</c:v>
                      </c:pt>
                      <c:pt idx="13223">
                        <c:v>200.65289999999999</c:v>
                      </c:pt>
                      <c:pt idx="13224">
                        <c:v>200.6465</c:v>
                      </c:pt>
                      <c:pt idx="13225">
                        <c:v>200.64189999999999</c:v>
                      </c:pt>
                      <c:pt idx="13226">
                        <c:v>200.63800000000001</c:v>
                      </c:pt>
                      <c:pt idx="13227">
                        <c:v>200.63210000000001</c:v>
                      </c:pt>
                      <c:pt idx="13228">
                        <c:v>200.62899999999999</c:v>
                      </c:pt>
                      <c:pt idx="13229">
                        <c:v>200.62370000000001</c:v>
                      </c:pt>
                      <c:pt idx="13230">
                        <c:v>200.61760000000001</c:v>
                      </c:pt>
                      <c:pt idx="13231">
                        <c:v>200.61359999999999</c:v>
                      </c:pt>
                      <c:pt idx="13232">
                        <c:v>200.60849999999999</c:v>
                      </c:pt>
                      <c:pt idx="13233">
                        <c:v>200.60249999999999</c:v>
                      </c:pt>
                      <c:pt idx="13234">
                        <c:v>200.59970000000001</c:v>
                      </c:pt>
                      <c:pt idx="13235">
                        <c:v>200.59379999999999</c:v>
                      </c:pt>
                      <c:pt idx="13236">
                        <c:v>200.58949999999999</c:v>
                      </c:pt>
                      <c:pt idx="13237">
                        <c:v>200.58260000000001</c:v>
                      </c:pt>
                      <c:pt idx="13238">
                        <c:v>200.58090000000001</c:v>
                      </c:pt>
                      <c:pt idx="13239">
                        <c:v>200.57589999999999</c:v>
                      </c:pt>
                      <c:pt idx="13240">
                        <c:v>200.57050000000001</c:v>
                      </c:pt>
                      <c:pt idx="13241">
                        <c:v>200.56559999999999</c:v>
                      </c:pt>
                      <c:pt idx="13242">
                        <c:v>200.5625</c:v>
                      </c:pt>
                      <c:pt idx="13243">
                        <c:v>200.55719999999999</c:v>
                      </c:pt>
                      <c:pt idx="13244">
                        <c:v>200.553</c:v>
                      </c:pt>
                      <c:pt idx="13245">
                        <c:v>200.5463</c:v>
                      </c:pt>
                      <c:pt idx="13246">
                        <c:v>200.54159999999999</c:v>
                      </c:pt>
                      <c:pt idx="13247">
                        <c:v>200.53569999999999</c:v>
                      </c:pt>
                      <c:pt idx="13248">
                        <c:v>200.53030000000001</c:v>
                      </c:pt>
                      <c:pt idx="13249">
                        <c:v>200.52600000000001</c:v>
                      </c:pt>
                      <c:pt idx="13250">
                        <c:v>200.5204</c:v>
                      </c:pt>
                      <c:pt idx="13251">
                        <c:v>200.5164</c:v>
                      </c:pt>
                      <c:pt idx="13252">
                        <c:v>200.5121</c:v>
                      </c:pt>
                      <c:pt idx="13253">
                        <c:v>200.50559999999999</c:v>
                      </c:pt>
                      <c:pt idx="13254">
                        <c:v>200.50139999999999</c:v>
                      </c:pt>
                      <c:pt idx="13255">
                        <c:v>200.4983</c:v>
                      </c:pt>
                      <c:pt idx="13256">
                        <c:v>200.49080000000001</c:v>
                      </c:pt>
                      <c:pt idx="13257">
                        <c:v>200.4879</c:v>
                      </c:pt>
                      <c:pt idx="13258">
                        <c:v>200.48310000000001</c:v>
                      </c:pt>
                      <c:pt idx="13259">
                        <c:v>200.477</c:v>
                      </c:pt>
                      <c:pt idx="13260">
                        <c:v>200.47329999999999</c:v>
                      </c:pt>
                      <c:pt idx="13261">
                        <c:v>200.4693</c:v>
                      </c:pt>
                      <c:pt idx="13262">
                        <c:v>200.4631</c:v>
                      </c:pt>
                      <c:pt idx="13263">
                        <c:v>200.4589</c:v>
                      </c:pt>
                      <c:pt idx="13264">
                        <c:v>200.4537</c:v>
                      </c:pt>
                      <c:pt idx="13265">
                        <c:v>200.44980000000001</c:v>
                      </c:pt>
                      <c:pt idx="13266">
                        <c:v>200.44479999999999</c:v>
                      </c:pt>
                      <c:pt idx="13267">
                        <c:v>200.4402</c:v>
                      </c:pt>
                      <c:pt idx="13268">
                        <c:v>200.4348</c:v>
                      </c:pt>
                      <c:pt idx="13269">
                        <c:v>200.4307</c:v>
                      </c:pt>
                      <c:pt idx="13270">
                        <c:v>200.42439999999999</c:v>
                      </c:pt>
                      <c:pt idx="13271">
                        <c:v>200.41890000000001</c:v>
                      </c:pt>
                      <c:pt idx="13272">
                        <c:v>200.4152</c:v>
                      </c:pt>
                      <c:pt idx="13273">
                        <c:v>200.4092</c:v>
                      </c:pt>
                      <c:pt idx="13274">
                        <c:v>200.40539999999999</c:v>
                      </c:pt>
                      <c:pt idx="13275">
                        <c:v>200.4014</c:v>
                      </c:pt>
                      <c:pt idx="13276">
                        <c:v>200.3963</c:v>
                      </c:pt>
                      <c:pt idx="13277">
                        <c:v>200.392</c:v>
                      </c:pt>
                      <c:pt idx="13278">
                        <c:v>200.38679999999999</c:v>
                      </c:pt>
                      <c:pt idx="13279">
                        <c:v>200.3817</c:v>
                      </c:pt>
                      <c:pt idx="13280">
                        <c:v>200.3767</c:v>
                      </c:pt>
                      <c:pt idx="13281">
                        <c:v>200.3724</c:v>
                      </c:pt>
                      <c:pt idx="13282">
                        <c:v>200.3681</c:v>
                      </c:pt>
                      <c:pt idx="13283">
                        <c:v>200.36279999999999</c:v>
                      </c:pt>
                      <c:pt idx="13284">
                        <c:v>200.3579</c:v>
                      </c:pt>
                      <c:pt idx="13285">
                        <c:v>200.3526</c:v>
                      </c:pt>
                      <c:pt idx="13286">
                        <c:v>200.34780000000001</c:v>
                      </c:pt>
                      <c:pt idx="13287">
                        <c:v>200.34309999999999</c:v>
                      </c:pt>
                      <c:pt idx="13288">
                        <c:v>200.33690000000001</c:v>
                      </c:pt>
                      <c:pt idx="13289">
                        <c:v>200.33320000000001</c:v>
                      </c:pt>
                      <c:pt idx="13290">
                        <c:v>200.32859999999999</c:v>
                      </c:pt>
                      <c:pt idx="13291">
                        <c:v>200.32300000000001</c:v>
                      </c:pt>
                      <c:pt idx="13292">
                        <c:v>200.31950000000001</c:v>
                      </c:pt>
                      <c:pt idx="13293">
                        <c:v>200.31479999999999</c:v>
                      </c:pt>
                      <c:pt idx="13294">
                        <c:v>200.3099</c:v>
                      </c:pt>
                      <c:pt idx="13295">
                        <c:v>200.30369999999999</c:v>
                      </c:pt>
                      <c:pt idx="13296">
                        <c:v>200.3</c:v>
                      </c:pt>
                      <c:pt idx="13297">
                        <c:v>200.2945</c:v>
                      </c:pt>
                      <c:pt idx="13298">
                        <c:v>200.2895</c:v>
                      </c:pt>
                      <c:pt idx="13299">
                        <c:v>200.285</c:v>
                      </c:pt>
                      <c:pt idx="13300">
                        <c:v>200.2792</c:v>
                      </c:pt>
                      <c:pt idx="13301">
                        <c:v>200.27359999999999</c:v>
                      </c:pt>
                      <c:pt idx="13302">
                        <c:v>200.26949999999999</c:v>
                      </c:pt>
                      <c:pt idx="13303">
                        <c:v>200.26519999999999</c:v>
                      </c:pt>
                      <c:pt idx="13304">
                        <c:v>200.26240000000001</c:v>
                      </c:pt>
                      <c:pt idx="13305">
                        <c:v>200.25640000000001</c:v>
                      </c:pt>
                      <c:pt idx="13306">
                        <c:v>200.25139999999999</c:v>
                      </c:pt>
                      <c:pt idx="13307">
                        <c:v>200.2467</c:v>
                      </c:pt>
                      <c:pt idx="13308">
                        <c:v>200.2415</c:v>
                      </c:pt>
                      <c:pt idx="13309">
                        <c:v>200.23750000000001</c:v>
                      </c:pt>
                      <c:pt idx="13310">
                        <c:v>200.23269999999999</c:v>
                      </c:pt>
                      <c:pt idx="13311">
                        <c:v>200.22649999999999</c:v>
                      </c:pt>
                      <c:pt idx="13312">
                        <c:v>200.2218</c:v>
                      </c:pt>
                      <c:pt idx="13313">
                        <c:v>200.21770000000001</c:v>
                      </c:pt>
                      <c:pt idx="13314">
                        <c:v>200.21279999999999</c:v>
                      </c:pt>
                      <c:pt idx="13315">
                        <c:v>200.20760000000001</c:v>
                      </c:pt>
                      <c:pt idx="13316">
                        <c:v>200.20169999999999</c:v>
                      </c:pt>
                      <c:pt idx="13317">
                        <c:v>200.1978</c:v>
                      </c:pt>
                      <c:pt idx="13318">
                        <c:v>200.19149999999999</c:v>
                      </c:pt>
                      <c:pt idx="13319">
                        <c:v>200.18870000000001</c:v>
                      </c:pt>
                      <c:pt idx="13320">
                        <c:v>200.1833</c:v>
                      </c:pt>
                      <c:pt idx="13321">
                        <c:v>200.1782</c:v>
                      </c:pt>
                      <c:pt idx="13322">
                        <c:v>200.1739</c:v>
                      </c:pt>
                      <c:pt idx="13323">
                        <c:v>200.16900000000001</c:v>
                      </c:pt>
                      <c:pt idx="13324">
                        <c:v>200.16390000000001</c:v>
                      </c:pt>
                      <c:pt idx="13325">
                        <c:v>200.15899999999999</c:v>
                      </c:pt>
                      <c:pt idx="13326">
                        <c:v>200.1542</c:v>
                      </c:pt>
                      <c:pt idx="13327">
                        <c:v>200.1498</c:v>
                      </c:pt>
                      <c:pt idx="13328">
                        <c:v>200.14429999999999</c:v>
                      </c:pt>
                      <c:pt idx="13329">
                        <c:v>200.1397</c:v>
                      </c:pt>
                      <c:pt idx="13330">
                        <c:v>200.1344</c:v>
                      </c:pt>
                      <c:pt idx="13331">
                        <c:v>200.1302</c:v>
                      </c:pt>
                      <c:pt idx="13332">
                        <c:v>200.12440000000001</c:v>
                      </c:pt>
                      <c:pt idx="13333">
                        <c:v>200.12039999999999</c:v>
                      </c:pt>
                      <c:pt idx="13334">
                        <c:v>200.11490000000001</c:v>
                      </c:pt>
                      <c:pt idx="13335">
                        <c:v>200.11099999999999</c:v>
                      </c:pt>
                      <c:pt idx="13336">
                        <c:v>200.1063</c:v>
                      </c:pt>
                      <c:pt idx="13337">
                        <c:v>200.10249999999999</c:v>
                      </c:pt>
                      <c:pt idx="13338">
                        <c:v>200.09809999999999</c:v>
                      </c:pt>
                      <c:pt idx="13339">
                        <c:v>200.09219999999999</c:v>
                      </c:pt>
                      <c:pt idx="13340">
                        <c:v>200.0872</c:v>
                      </c:pt>
                      <c:pt idx="13341">
                        <c:v>200.083</c:v>
                      </c:pt>
                      <c:pt idx="13342">
                        <c:v>200.0789</c:v>
                      </c:pt>
                      <c:pt idx="13343">
                        <c:v>200.0719</c:v>
                      </c:pt>
                      <c:pt idx="13344">
                        <c:v>200.0676</c:v>
                      </c:pt>
                      <c:pt idx="13345">
                        <c:v>200.06129999999999</c:v>
                      </c:pt>
                      <c:pt idx="13346">
                        <c:v>200.05869999999999</c:v>
                      </c:pt>
                      <c:pt idx="13347">
                        <c:v>200.05330000000001</c:v>
                      </c:pt>
                      <c:pt idx="13348">
                        <c:v>200.04929999999999</c:v>
                      </c:pt>
                      <c:pt idx="13349">
                        <c:v>200.04509999999999</c:v>
                      </c:pt>
                      <c:pt idx="13350">
                        <c:v>200.04040000000001</c:v>
                      </c:pt>
                      <c:pt idx="13351">
                        <c:v>200.035</c:v>
                      </c:pt>
                      <c:pt idx="13352">
                        <c:v>200.03039999999999</c:v>
                      </c:pt>
                      <c:pt idx="13353">
                        <c:v>200.02510000000001</c:v>
                      </c:pt>
                      <c:pt idx="13354">
                        <c:v>200.02080000000001</c:v>
                      </c:pt>
                      <c:pt idx="13355">
                        <c:v>200.0163</c:v>
                      </c:pt>
                      <c:pt idx="13356">
                        <c:v>200.0104</c:v>
                      </c:pt>
                      <c:pt idx="13357">
                        <c:v>200.00530000000001</c:v>
                      </c:pt>
                      <c:pt idx="13358">
                        <c:v>200.00120000000001</c:v>
                      </c:pt>
                      <c:pt idx="13359">
                        <c:v>199.99760000000001</c:v>
                      </c:pt>
                      <c:pt idx="13360">
                        <c:v>199.99250000000001</c:v>
                      </c:pt>
                      <c:pt idx="13361">
                        <c:v>199.98769999999999</c:v>
                      </c:pt>
                      <c:pt idx="13362">
                        <c:v>199.98249999999999</c:v>
                      </c:pt>
                      <c:pt idx="13363">
                        <c:v>199.97800000000001</c:v>
                      </c:pt>
                      <c:pt idx="13364">
                        <c:v>199.9726</c:v>
                      </c:pt>
                      <c:pt idx="13365">
                        <c:v>199.96850000000001</c:v>
                      </c:pt>
                      <c:pt idx="13366">
                        <c:v>199.96459999999999</c:v>
                      </c:pt>
                      <c:pt idx="13367">
                        <c:v>199.95830000000001</c:v>
                      </c:pt>
                      <c:pt idx="13368">
                        <c:v>200.43209999999999</c:v>
                      </c:pt>
                      <c:pt idx="13369">
                        <c:v>201.25479999999999</c:v>
                      </c:pt>
                      <c:pt idx="13370">
                        <c:v>201.24969999999999</c:v>
                      </c:pt>
                      <c:pt idx="13371">
                        <c:v>201.24369999999999</c:v>
                      </c:pt>
                      <c:pt idx="13372">
                        <c:v>201.23849999999999</c:v>
                      </c:pt>
                      <c:pt idx="13373">
                        <c:v>201.2347</c:v>
                      </c:pt>
                      <c:pt idx="13374">
                        <c:v>201.2294</c:v>
                      </c:pt>
                      <c:pt idx="13375">
                        <c:v>201.22499999999999</c:v>
                      </c:pt>
                      <c:pt idx="13376">
                        <c:v>201.22030000000001</c:v>
                      </c:pt>
                      <c:pt idx="13377">
                        <c:v>201.2159</c:v>
                      </c:pt>
                      <c:pt idx="13378">
                        <c:v>201.2106</c:v>
                      </c:pt>
                      <c:pt idx="13379">
                        <c:v>201.20609999999999</c:v>
                      </c:pt>
                      <c:pt idx="13380">
                        <c:v>201.20050000000001</c:v>
                      </c:pt>
                      <c:pt idx="13381">
                        <c:v>201.1961</c:v>
                      </c:pt>
                      <c:pt idx="13382">
                        <c:v>201.19239999999999</c:v>
                      </c:pt>
                      <c:pt idx="13383">
                        <c:v>201.1885</c:v>
                      </c:pt>
                      <c:pt idx="13384">
                        <c:v>201.1825</c:v>
                      </c:pt>
                      <c:pt idx="13385">
                        <c:v>201.1788</c:v>
                      </c:pt>
                      <c:pt idx="13386">
                        <c:v>201.1739</c:v>
                      </c:pt>
                      <c:pt idx="13387">
                        <c:v>201.16759999999999</c:v>
                      </c:pt>
                      <c:pt idx="13388">
                        <c:v>201.1618</c:v>
                      </c:pt>
                      <c:pt idx="13389">
                        <c:v>201.15819999999999</c:v>
                      </c:pt>
                      <c:pt idx="13390">
                        <c:v>201.15379999999999</c:v>
                      </c:pt>
                      <c:pt idx="13391">
                        <c:v>201.14830000000001</c:v>
                      </c:pt>
                      <c:pt idx="13392">
                        <c:v>201.14400000000001</c:v>
                      </c:pt>
                      <c:pt idx="13393">
                        <c:v>201.13939999999999</c:v>
                      </c:pt>
                      <c:pt idx="13394">
                        <c:v>201.13339999999999</c:v>
                      </c:pt>
                      <c:pt idx="13395">
                        <c:v>201.13059999999999</c:v>
                      </c:pt>
                      <c:pt idx="13396">
                        <c:v>201.12360000000001</c:v>
                      </c:pt>
                      <c:pt idx="13397">
                        <c:v>201.11940000000001</c:v>
                      </c:pt>
                      <c:pt idx="13398">
                        <c:v>201.11410000000001</c:v>
                      </c:pt>
                      <c:pt idx="13399">
                        <c:v>201.10939999999999</c:v>
                      </c:pt>
                      <c:pt idx="13400">
                        <c:v>201.1044</c:v>
                      </c:pt>
                      <c:pt idx="13401">
                        <c:v>201.10079999999999</c:v>
                      </c:pt>
                      <c:pt idx="13402">
                        <c:v>201.09479999999999</c:v>
                      </c:pt>
                      <c:pt idx="13403">
                        <c:v>201.08959999999999</c:v>
                      </c:pt>
                      <c:pt idx="13404">
                        <c:v>201.08449999999999</c:v>
                      </c:pt>
                      <c:pt idx="13405">
                        <c:v>201.08179999999999</c:v>
                      </c:pt>
                      <c:pt idx="13406">
                        <c:v>201.07660000000001</c:v>
                      </c:pt>
                      <c:pt idx="13407">
                        <c:v>201.07130000000001</c:v>
                      </c:pt>
                      <c:pt idx="13408">
                        <c:v>201.0667</c:v>
                      </c:pt>
                      <c:pt idx="13409">
                        <c:v>201.06129999999999</c:v>
                      </c:pt>
                      <c:pt idx="13410">
                        <c:v>201.0548</c:v>
                      </c:pt>
                      <c:pt idx="13411">
                        <c:v>201.05080000000001</c:v>
                      </c:pt>
                      <c:pt idx="13412">
                        <c:v>201.04589999999999</c:v>
                      </c:pt>
                      <c:pt idx="13413">
                        <c:v>201.04179999999999</c:v>
                      </c:pt>
                      <c:pt idx="13414">
                        <c:v>201.03620000000001</c:v>
                      </c:pt>
                      <c:pt idx="13415">
                        <c:v>201.03190000000001</c:v>
                      </c:pt>
                      <c:pt idx="13416">
                        <c:v>201.02809999999999</c:v>
                      </c:pt>
                      <c:pt idx="13417">
                        <c:v>201.02340000000001</c:v>
                      </c:pt>
                      <c:pt idx="13418">
                        <c:v>201.01740000000001</c:v>
                      </c:pt>
                      <c:pt idx="13419">
                        <c:v>201.0127</c:v>
                      </c:pt>
                      <c:pt idx="13420">
                        <c:v>201.0087</c:v>
                      </c:pt>
                      <c:pt idx="13421">
                        <c:v>201.00290000000001</c:v>
                      </c:pt>
                      <c:pt idx="13422">
                        <c:v>200.99789999999999</c:v>
                      </c:pt>
                      <c:pt idx="13423">
                        <c:v>200.9939</c:v>
                      </c:pt>
                      <c:pt idx="13424">
                        <c:v>200.9898</c:v>
                      </c:pt>
                      <c:pt idx="13425">
                        <c:v>200.9847</c:v>
                      </c:pt>
                      <c:pt idx="13426">
                        <c:v>200.98</c:v>
                      </c:pt>
                      <c:pt idx="13427">
                        <c:v>200.97499999999999</c:v>
                      </c:pt>
                      <c:pt idx="13428">
                        <c:v>200.971</c:v>
                      </c:pt>
                      <c:pt idx="13429">
                        <c:v>200.96539999999999</c:v>
                      </c:pt>
                      <c:pt idx="13430">
                        <c:v>200.96100000000001</c:v>
                      </c:pt>
                      <c:pt idx="13431">
                        <c:v>200.95679999999999</c:v>
                      </c:pt>
                      <c:pt idx="13432">
                        <c:v>200.94990000000001</c:v>
                      </c:pt>
                      <c:pt idx="13433">
                        <c:v>200.94579999999999</c:v>
                      </c:pt>
                      <c:pt idx="13434">
                        <c:v>200.9402</c:v>
                      </c:pt>
                      <c:pt idx="13435">
                        <c:v>200.93549999999999</c:v>
                      </c:pt>
                      <c:pt idx="13436">
                        <c:v>200.93299999999999</c:v>
                      </c:pt>
                      <c:pt idx="13437">
                        <c:v>200.92699999999999</c:v>
                      </c:pt>
                      <c:pt idx="13438">
                        <c:v>200.92330000000001</c:v>
                      </c:pt>
                      <c:pt idx="13439">
                        <c:v>200.9195</c:v>
                      </c:pt>
                      <c:pt idx="13440">
                        <c:v>200.9126</c:v>
                      </c:pt>
                      <c:pt idx="13441">
                        <c:v>200.9084</c:v>
                      </c:pt>
                      <c:pt idx="13442">
                        <c:v>200.90379999999999</c:v>
                      </c:pt>
                      <c:pt idx="13443">
                        <c:v>200.8989</c:v>
                      </c:pt>
                      <c:pt idx="13444">
                        <c:v>200.89420000000001</c:v>
                      </c:pt>
                      <c:pt idx="13445">
                        <c:v>200.88919999999999</c:v>
                      </c:pt>
                      <c:pt idx="13446">
                        <c:v>200.8843</c:v>
                      </c:pt>
                      <c:pt idx="13447">
                        <c:v>200.8801</c:v>
                      </c:pt>
                      <c:pt idx="13448">
                        <c:v>200.874</c:v>
                      </c:pt>
                      <c:pt idx="13449">
                        <c:v>200.87020000000001</c:v>
                      </c:pt>
                      <c:pt idx="13450">
                        <c:v>200.86510000000001</c:v>
                      </c:pt>
                      <c:pt idx="13451">
                        <c:v>200.8597</c:v>
                      </c:pt>
                      <c:pt idx="13452">
                        <c:v>200.8563</c:v>
                      </c:pt>
                      <c:pt idx="13453">
                        <c:v>200.85140000000001</c:v>
                      </c:pt>
                      <c:pt idx="13454">
                        <c:v>200.84559999999999</c:v>
                      </c:pt>
                      <c:pt idx="13455">
                        <c:v>200.8409</c:v>
                      </c:pt>
                      <c:pt idx="13456">
                        <c:v>200.8364</c:v>
                      </c:pt>
                      <c:pt idx="13457">
                        <c:v>200.8304</c:v>
                      </c:pt>
                      <c:pt idx="13458">
                        <c:v>200.8253</c:v>
                      </c:pt>
                      <c:pt idx="13459">
                        <c:v>200.82140000000001</c:v>
                      </c:pt>
                      <c:pt idx="13460">
                        <c:v>200.81659999999999</c:v>
                      </c:pt>
                      <c:pt idx="13461">
                        <c:v>200.81280000000001</c:v>
                      </c:pt>
                      <c:pt idx="13462">
                        <c:v>200.80719999999999</c:v>
                      </c:pt>
                      <c:pt idx="13463">
                        <c:v>200.80250000000001</c:v>
                      </c:pt>
                      <c:pt idx="13464">
                        <c:v>200.7978</c:v>
                      </c:pt>
                      <c:pt idx="13465">
                        <c:v>200.79130000000001</c:v>
                      </c:pt>
                      <c:pt idx="13466">
                        <c:v>200.78729999999999</c:v>
                      </c:pt>
                      <c:pt idx="13467">
                        <c:v>200.78120000000001</c:v>
                      </c:pt>
                      <c:pt idx="13468">
                        <c:v>200.77709999999999</c:v>
                      </c:pt>
                      <c:pt idx="13469">
                        <c:v>200.7724</c:v>
                      </c:pt>
                      <c:pt idx="13470">
                        <c:v>200.76740000000001</c:v>
                      </c:pt>
                      <c:pt idx="13471">
                        <c:v>200.76320000000001</c:v>
                      </c:pt>
                      <c:pt idx="13472">
                        <c:v>200.75839999999999</c:v>
                      </c:pt>
                      <c:pt idx="13473">
                        <c:v>200.75380000000001</c:v>
                      </c:pt>
                      <c:pt idx="13474">
                        <c:v>200.74879999999999</c:v>
                      </c:pt>
                      <c:pt idx="13475">
                        <c:v>200.74459999999999</c:v>
                      </c:pt>
                      <c:pt idx="13476">
                        <c:v>200.73939999999999</c:v>
                      </c:pt>
                      <c:pt idx="13477">
                        <c:v>200.73419999999999</c:v>
                      </c:pt>
                      <c:pt idx="13478">
                        <c:v>200.73050000000001</c:v>
                      </c:pt>
                      <c:pt idx="13479">
                        <c:v>200.726</c:v>
                      </c:pt>
                      <c:pt idx="13480">
                        <c:v>200.72120000000001</c:v>
                      </c:pt>
                      <c:pt idx="13481">
                        <c:v>200.71629999999999</c:v>
                      </c:pt>
                      <c:pt idx="13482">
                        <c:v>200.71039999999999</c:v>
                      </c:pt>
                      <c:pt idx="13483">
                        <c:v>200.70480000000001</c:v>
                      </c:pt>
                      <c:pt idx="13484">
                        <c:v>200.70050000000001</c:v>
                      </c:pt>
                      <c:pt idx="13485">
                        <c:v>200.696</c:v>
                      </c:pt>
                      <c:pt idx="13486">
                        <c:v>200.69040000000001</c:v>
                      </c:pt>
                      <c:pt idx="13487">
                        <c:v>200.68530000000001</c:v>
                      </c:pt>
                      <c:pt idx="13488">
                        <c:v>200.6806</c:v>
                      </c:pt>
                      <c:pt idx="13489">
                        <c:v>200.67750000000001</c:v>
                      </c:pt>
                      <c:pt idx="13490">
                        <c:v>200.6729</c:v>
                      </c:pt>
                      <c:pt idx="13491">
                        <c:v>200.6677</c:v>
                      </c:pt>
                      <c:pt idx="13492">
                        <c:v>200.66470000000001</c:v>
                      </c:pt>
                      <c:pt idx="13493">
                        <c:v>200.65889999999999</c:v>
                      </c:pt>
                      <c:pt idx="13494">
                        <c:v>200.65219999999999</c:v>
                      </c:pt>
                      <c:pt idx="13495">
                        <c:v>200.648</c:v>
                      </c:pt>
                      <c:pt idx="13496">
                        <c:v>200.64340000000001</c:v>
                      </c:pt>
                      <c:pt idx="13497">
                        <c:v>200.6386</c:v>
                      </c:pt>
                      <c:pt idx="13498">
                        <c:v>200.6319</c:v>
                      </c:pt>
                      <c:pt idx="13499">
                        <c:v>200.62870000000001</c:v>
                      </c:pt>
                      <c:pt idx="13500">
                        <c:v>200.62270000000001</c:v>
                      </c:pt>
                      <c:pt idx="13501">
                        <c:v>200.61840000000001</c:v>
                      </c:pt>
                      <c:pt idx="13502">
                        <c:v>200.61369999999999</c:v>
                      </c:pt>
                      <c:pt idx="13503">
                        <c:v>200.6087</c:v>
                      </c:pt>
                      <c:pt idx="13504">
                        <c:v>200.60390000000001</c:v>
                      </c:pt>
                      <c:pt idx="13505">
                        <c:v>200.59889999999999</c:v>
                      </c:pt>
                      <c:pt idx="13506">
                        <c:v>200.59530000000001</c:v>
                      </c:pt>
                      <c:pt idx="13507">
                        <c:v>200.5907</c:v>
                      </c:pt>
                      <c:pt idx="13508">
                        <c:v>200.5857</c:v>
                      </c:pt>
                      <c:pt idx="13509">
                        <c:v>200.58019999999999</c:v>
                      </c:pt>
                      <c:pt idx="13510">
                        <c:v>200.57660000000001</c:v>
                      </c:pt>
                      <c:pt idx="13511">
                        <c:v>200.57089999999999</c:v>
                      </c:pt>
                      <c:pt idx="13512">
                        <c:v>200.5669</c:v>
                      </c:pt>
                      <c:pt idx="13513">
                        <c:v>200.5615</c:v>
                      </c:pt>
                      <c:pt idx="13514">
                        <c:v>200.55539999999999</c:v>
                      </c:pt>
                      <c:pt idx="13515">
                        <c:v>200.55289999999999</c:v>
                      </c:pt>
                      <c:pt idx="13516">
                        <c:v>200.54750000000001</c:v>
                      </c:pt>
                      <c:pt idx="13517">
                        <c:v>200.5421</c:v>
                      </c:pt>
                      <c:pt idx="13518">
                        <c:v>200.53700000000001</c:v>
                      </c:pt>
                      <c:pt idx="13519">
                        <c:v>200.53200000000001</c:v>
                      </c:pt>
                      <c:pt idx="13520">
                        <c:v>200.52770000000001</c:v>
                      </c:pt>
                      <c:pt idx="13521">
                        <c:v>200.52189999999999</c:v>
                      </c:pt>
                      <c:pt idx="13522">
                        <c:v>200.51859999999999</c:v>
                      </c:pt>
                      <c:pt idx="13523">
                        <c:v>200.51300000000001</c:v>
                      </c:pt>
                      <c:pt idx="13524">
                        <c:v>200.51060000000001</c:v>
                      </c:pt>
                      <c:pt idx="13525">
                        <c:v>200.50479999999999</c:v>
                      </c:pt>
                      <c:pt idx="13526">
                        <c:v>200.4991</c:v>
                      </c:pt>
                      <c:pt idx="13527">
                        <c:v>200.495</c:v>
                      </c:pt>
                      <c:pt idx="13528">
                        <c:v>200.48869999999999</c:v>
                      </c:pt>
                      <c:pt idx="13529">
                        <c:v>200.4836</c:v>
                      </c:pt>
                      <c:pt idx="13530">
                        <c:v>200.4786</c:v>
                      </c:pt>
                      <c:pt idx="13531">
                        <c:v>200.47380000000001</c:v>
                      </c:pt>
                      <c:pt idx="13532">
                        <c:v>200.46969999999999</c:v>
                      </c:pt>
                      <c:pt idx="13533">
                        <c:v>200.4633</c:v>
                      </c:pt>
                      <c:pt idx="13534">
                        <c:v>200.45930000000001</c:v>
                      </c:pt>
                      <c:pt idx="13535">
                        <c:v>200.45480000000001</c:v>
                      </c:pt>
                      <c:pt idx="13536">
                        <c:v>200.4495</c:v>
                      </c:pt>
                      <c:pt idx="13537">
                        <c:v>200.4451</c:v>
                      </c:pt>
                      <c:pt idx="13538">
                        <c:v>200.4408</c:v>
                      </c:pt>
                      <c:pt idx="13539">
                        <c:v>200.43459999999999</c:v>
                      </c:pt>
                      <c:pt idx="13540">
                        <c:v>200.43090000000001</c:v>
                      </c:pt>
                      <c:pt idx="13541">
                        <c:v>200.4272</c:v>
                      </c:pt>
                      <c:pt idx="13542">
                        <c:v>200.422</c:v>
                      </c:pt>
                      <c:pt idx="13543">
                        <c:v>200.41730000000001</c:v>
                      </c:pt>
                      <c:pt idx="13544">
                        <c:v>200.41159999999999</c:v>
                      </c:pt>
                      <c:pt idx="13545">
                        <c:v>200.40729999999999</c:v>
                      </c:pt>
                      <c:pt idx="13546">
                        <c:v>200.40199999999999</c:v>
                      </c:pt>
                      <c:pt idx="13547">
                        <c:v>200.39779999999999</c:v>
                      </c:pt>
                      <c:pt idx="13548">
                        <c:v>200.3931</c:v>
                      </c:pt>
                      <c:pt idx="13549">
                        <c:v>200.38800000000001</c:v>
                      </c:pt>
                      <c:pt idx="13550">
                        <c:v>200.3844</c:v>
                      </c:pt>
                      <c:pt idx="13551">
                        <c:v>200.3801</c:v>
                      </c:pt>
                      <c:pt idx="13552">
                        <c:v>200.37440000000001</c:v>
                      </c:pt>
                      <c:pt idx="13553">
                        <c:v>200.3682</c:v>
                      </c:pt>
                      <c:pt idx="13554">
                        <c:v>200.3663</c:v>
                      </c:pt>
                      <c:pt idx="13555">
                        <c:v>200.35980000000001</c:v>
                      </c:pt>
                      <c:pt idx="13556">
                        <c:v>200.3544</c:v>
                      </c:pt>
                      <c:pt idx="13557">
                        <c:v>200.34960000000001</c:v>
                      </c:pt>
                      <c:pt idx="13558">
                        <c:v>200.34520000000001</c:v>
                      </c:pt>
                      <c:pt idx="13559">
                        <c:v>200.34270000000001</c:v>
                      </c:pt>
                      <c:pt idx="13560">
                        <c:v>200.33539999999999</c:v>
                      </c:pt>
                      <c:pt idx="13561">
                        <c:v>200.33170000000001</c:v>
                      </c:pt>
                      <c:pt idx="13562">
                        <c:v>200.3262</c:v>
                      </c:pt>
                      <c:pt idx="13563">
                        <c:v>200.3211</c:v>
                      </c:pt>
                      <c:pt idx="13564">
                        <c:v>200.31780000000001</c:v>
                      </c:pt>
                      <c:pt idx="13565">
                        <c:v>200.3108</c:v>
                      </c:pt>
                      <c:pt idx="13566">
                        <c:v>200.30590000000001</c:v>
                      </c:pt>
                      <c:pt idx="13567">
                        <c:v>200.3023</c:v>
                      </c:pt>
                      <c:pt idx="13568">
                        <c:v>200.29830000000001</c:v>
                      </c:pt>
                      <c:pt idx="13569">
                        <c:v>200.292</c:v>
                      </c:pt>
                      <c:pt idx="13570">
                        <c:v>200.2886</c:v>
                      </c:pt>
                      <c:pt idx="13571">
                        <c:v>200.28370000000001</c:v>
                      </c:pt>
                      <c:pt idx="13572">
                        <c:v>200.28</c:v>
                      </c:pt>
                      <c:pt idx="13573">
                        <c:v>200.27379999999999</c:v>
                      </c:pt>
                      <c:pt idx="13574">
                        <c:v>200.26939999999999</c:v>
                      </c:pt>
                      <c:pt idx="13575">
                        <c:v>200.26249999999999</c:v>
                      </c:pt>
                      <c:pt idx="13576">
                        <c:v>200.2578</c:v>
                      </c:pt>
                      <c:pt idx="13577">
                        <c:v>200.25319999999999</c:v>
                      </c:pt>
                      <c:pt idx="13578">
                        <c:v>200.2491</c:v>
                      </c:pt>
                      <c:pt idx="13579">
                        <c:v>200.24469999999999</c:v>
                      </c:pt>
                      <c:pt idx="13580">
                        <c:v>200.24</c:v>
                      </c:pt>
                      <c:pt idx="13581">
                        <c:v>200.23589999999999</c:v>
                      </c:pt>
                      <c:pt idx="13582">
                        <c:v>200.23009999999999</c:v>
                      </c:pt>
                      <c:pt idx="13583">
                        <c:v>200.2253</c:v>
                      </c:pt>
                      <c:pt idx="13584">
                        <c:v>200.21889999999999</c:v>
                      </c:pt>
                      <c:pt idx="13585">
                        <c:v>200.215</c:v>
                      </c:pt>
                      <c:pt idx="13586">
                        <c:v>200.2099</c:v>
                      </c:pt>
                      <c:pt idx="13587">
                        <c:v>200.20650000000001</c:v>
                      </c:pt>
                      <c:pt idx="13588">
                        <c:v>200.2002</c:v>
                      </c:pt>
                      <c:pt idx="13589">
                        <c:v>200.19489999999999</c:v>
                      </c:pt>
                      <c:pt idx="13590">
                        <c:v>200.19130000000001</c:v>
                      </c:pt>
                      <c:pt idx="13591">
                        <c:v>200.18709999999999</c:v>
                      </c:pt>
                      <c:pt idx="13592">
                        <c:v>200.1807</c:v>
                      </c:pt>
                      <c:pt idx="13593">
                        <c:v>200.1763</c:v>
                      </c:pt>
                      <c:pt idx="13594">
                        <c:v>200.1713</c:v>
                      </c:pt>
                      <c:pt idx="13595">
                        <c:v>200.1662</c:v>
                      </c:pt>
                      <c:pt idx="13596">
                        <c:v>200.16229999999999</c:v>
                      </c:pt>
                      <c:pt idx="13597">
                        <c:v>200.15559999999999</c:v>
                      </c:pt>
                      <c:pt idx="13598">
                        <c:v>200.1525</c:v>
                      </c:pt>
                      <c:pt idx="13599">
                        <c:v>200.14769999999999</c:v>
                      </c:pt>
                      <c:pt idx="13600">
                        <c:v>200.1446</c:v>
                      </c:pt>
                      <c:pt idx="13601">
                        <c:v>200.13900000000001</c:v>
                      </c:pt>
                      <c:pt idx="13602">
                        <c:v>200.13550000000001</c:v>
                      </c:pt>
                      <c:pt idx="13603">
                        <c:v>200.12960000000001</c:v>
                      </c:pt>
                      <c:pt idx="13604">
                        <c:v>200.125</c:v>
                      </c:pt>
                      <c:pt idx="13605">
                        <c:v>200.11969999999999</c:v>
                      </c:pt>
                      <c:pt idx="13606">
                        <c:v>200.11500000000001</c:v>
                      </c:pt>
                      <c:pt idx="13607">
                        <c:v>200.10939999999999</c:v>
                      </c:pt>
                      <c:pt idx="13608">
                        <c:v>200.10570000000001</c:v>
                      </c:pt>
                      <c:pt idx="13609">
                        <c:v>200.10079999999999</c:v>
                      </c:pt>
                      <c:pt idx="13610">
                        <c:v>200.09620000000001</c:v>
                      </c:pt>
                      <c:pt idx="13611">
                        <c:v>200.0899</c:v>
                      </c:pt>
                      <c:pt idx="13612">
                        <c:v>200.0865</c:v>
                      </c:pt>
                      <c:pt idx="13613">
                        <c:v>200.0821</c:v>
                      </c:pt>
                      <c:pt idx="13614">
                        <c:v>200.077</c:v>
                      </c:pt>
                      <c:pt idx="13615">
                        <c:v>200.07249999999999</c:v>
                      </c:pt>
                      <c:pt idx="13616">
                        <c:v>200.06649999999999</c:v>
                      </c:pt>
                      <c:pt idx="13617">
                        <c:v>200.06280000000001</c:v>
                      </c:pt>
                      <c:pt idx="13618">
                        <c:v>200.05850000000001</c:v>
                      </c:pt>
                      <c:pt idx="13619">
                        <c:v>200.0523</c:v>
                      </c:pt>
                      <c:pt idx="13620">
                        <c:v>200.0489</c:v>
                      </c:pt>
                      <c:pt idx="13621">
                        <c:v>200.04429999999999</c:v>
                      </c:pt>
                      <c:pt idx="13622">
                        <c:v>200.0402</c:v>
                      </c:pt>
                      <c:pt idx="13623">
                        <c:v>200.03370000000001</c:v>
                      </c:pt>
                      <c:pt idx="13624">
                        <c:v>200.02940000000001</c:v>
                      </c:pt>
                      <c:pt idx="13625">
                        <c:v>200.02500000000001</c:v>
                      </c:pt>
                      <c:pt idx="13626">
                        <c:v>200.0206</c:v>
                      </c:pt>
                      <c:pt idx="13627">
                        <c:v>200.01429999999999</c:v>
                      </c:pt>
                      <c:pt idx="13628">
                        <c:v>200.011</c:v>
                      </c:pt>
                      <c:pt idx="13629">
                        <c:v>200.00749999999999</c:v>
                      </c:pt>
                      <c:pt idx="13630">
                        <c:v>200.00110000000001</c:v>
                      </c:pt>
                      <c:pt idx="13631">
                        <c:v>199.99709999999999</c:v>
                      </c:pt>
                      <c:pt idx="13632">
                        <c:v>199.99279999999999</c:v>
                      </c:pt>
                      <c:pt idx="13633">
                        <c:v>199.9871</c:v>
                      </c:pt>
                      <c:pt idx="13634">
                        <c:v>199.98050000000001</c:v>
                      </c:pt>
                      <c:pt idx="13635">
                        <c:v>199.9785</c:v>
                      </c:pt>
                      <c:pt idx="13636">
                        <c:v>199.97309999999999</c:v>
                      </c:pt>
                      <c:pt idx="13637">
                        <c:v>200.22630000000001</c:v>
                      </c:pt>
                      <c:pt idx="13638">
                        <c:v>201.304</c:v>
                      </c:pt>
                      <c:pt idx="13639">
                        <c:v>201.298</c:v>
                      </c:pt>
                      <c:pt idx="13640">
                        <c:v>201.29060000000001</c:v>
                      </c:pt>
                      <c:pt idx="13641">
                        <c:v>201.2876</c:v>
                      </c:pt>
                      <c:pt idx="13642">
                        <c:v>201.28190000000001</c:v>
                      </c:pt>
                      <c:pt idx="13643">
                        <c:v>201.2773</c:v>
                      </c:pt>
                      <c:pt idx="13644">
                        <c:v>201.27330000000001</c:v>
                      </c:pt>
                      <c:pt idx="13645">
                        <c:v>201.26939999999999</c:v>
                      </c:pt>
                      <c:pt idx="13646">
                        <c:v>201.26410000000001</c:v>
                      </c:pt>
                      <c:pt idx="13647">
                        <c:v>201.2587</c:v>
                      </c:pt>
                      <c:pt idx="13648">
                        <c:v>201.25460000000001</c:v>
                      </c:pt>
                      <c:pt idx="13649">
                        <c:v>201.2492</c:v>
                      </c:pt>
                      <c:pt idx="13650">
                        <c:v>201.2439</c:v>
                      </c:pt>
                      <c:pt idx="13651">
                        <c:v>201.239</c:v>
                      </c:pt>
                      <c:pt idx="13652">
                        <c:v>201.2346</c:v>
                      </c:pt>
                      <c:pt idx="13653">
                        <c:v>201.2296</c:v>
                      </c:pt>
                      <c:pt idx="13654">
                        <c:v>201.22550000000001</c:v>
                      </c:pt>
                      <c:pt idx="13655">
                        <c:v>201.21979999999999</c:v>
                      </c:pt>
                      <c:pt idx="13656">
                        <c:v>201.2159</c:v>
                      </c:pt>
                      <c:pt idx="13657">
                        <c:v>201.21039999999999</c:v>
                      </c:pt>
                      <c:pt idx="13658">
                        <c:v>201.2045</c:v>
                      </c:pt>
                      <c:pt idx="13659">
                        <c:v>201.2003</c:v>
                      </c:pt>
                      <c:pt idx="13660">
                        <c:v>201.19499999999999</c:v>
                      </c:pt>
                      <c:pt idx="13661">
                        <c:v>201.19049999999999</c:v>
                      </c:pt>
                      <c:pt idx="13662">
                        <c:v>201.185</c:v>
                      </c:pt>
                      <c:pt idx="13663">
                        <c:v>201.1807</c:v>
                      </c:pt>
                      <c:pt idx="13664">
                        <c:v>201.17570000000001</c:v>
                      </c:pt>
                      <c:pt idx="13665">
                        <c:v>201.17089999999999</c:v>
                      </c:pt>
                      <c:pt idx="13666">
                        <c:v>201.1662</c:v>
                      </c:pt>
                      <c:pt idx="13667">
                        <c:v>201.1611</c:v>
                      </c:pt>
                      <c:pt idx="13668">
                        <c:v>201.1567</c:v>
                      </c:pt>
                      <c:pt idx="13669">
                        <c:v>201.15119999999999</c:v>
                      </c:pt>
                      <c:pt idx="13670">
                        <c:v>201.14660000000001</c:v>
                      </c:pt>
                      <c:pt idx="13671">
                        <c:v>201.14179999999999</c:v>
                      </c:pt>
                      <c:pt idx="13672">
                        <c:v>201.13650000000001</c:v>
                      </c:pt>
                      <c:pt idx="13673">
                        <c:v>201.1328</c:v>
                      </c:pt>
                      <c:pt idx="13674">
                        <c:v>201.1276</c:v>
                      </c:pt>
                      <c:pt idx="13675">
                        <c:v>201.1225</c:v>
                      </c:pt>
                      <c:pt idx="13676">
                        <c:v>201.1182</c:v>
                      </c:pt>
                      <c:pt idx="13677">
                        <c:v>201.113</c:v>
                      </c:pt>
                      <c:pt idx="13678">
                        <c:v>201.10910000000001</c:v>
                      </c:pt>
                      <c:pt idx="13679">
                        <c:v>201.10509999999999</c:v>
                      </c:pt>
                      <c:pt idx="13680">
                        <c:v>201.09710000000001</c:v>
                      </c:pt>
                      <c:pt idx="13681">
                        <c:v>201.09229999999999</c:v>
                      </c:pt>
                      <c:pt idx="13682">
                        <c:v>201.08709999999999</c:v>
                      </c:pt>
                      <c:pt idx="13683">
                        <c:v>201.08330000000001</c:v>
                      </c:pt>
                      <c:pt idx="13684">
                        <c:v>201.07669999999999</c:v>
                      </c:pt>
                      <c:pt idx="13685">
                        <c:v>201.07300000000001</c:v>
                      </c:pt>
                      <c:pt idx="13686">
                        <c:v>201.06729999999999</c:v>
                      </c:pt>
                      <c:pt idx="13687">
                        <c:v>201.0634</c:v>
                      </c:pt>
                      <c:pt idx="13688">
                        <c:v>201.05889999999999</c:v>
                      </c:pt>
                      <c:pt idx="13689">
                        <c:v>201.05549999999999</c:v>
                      </c:pt>
                      <c:pt idx="13690">
                        <c:v>201.04929999999999</c:v>
                      </c:pt>
                      <c:pt idx="13691">
                        <c:v>201.04349999999999</c:v>
                      </c:pt>
                      <c:pt idx="13692">
                        <c:v>201.0401</c:v>
                      </c:pt>
                      <c:pt idx="13693">
                        <c:v>201.0342</c:v>
                      </c:pt>
                      <c:pt idx="13694">
                        <c:v>201.03129999999999</c:v>
                      </c:pt>
                      <c:pt idx="13695">
                        <c:v>201.02500000000001</c:v>
                      </c:pt>
                      <c:pt idx="13696">
                        <c:v>201.0198</c:v>
                      </c:pt>
                      <c:pt idx="13697">
                        <c:v>201.01650000000001</c:v>
                      </c:pt>
                      <c:pt idx="13698">
                        <c:v>201.0102</c:v>
                      </c:pt>
                      <c:pt idx="13699">
                        <c:v>201.00550000000001</c:v>
                      </c:pt>
                      <c:pt idx="13700">
                        <c:v>201.00110000000001</c:v>
                      </c:pt>
                      <c:pt idx="13701">
                        <c:v>200.99680000000001</c:v>
                      </c:pt>
                      <c:pt idx="13702">
                        <c:v>200.9905</c:v>
                      </c:pt>
                      <c:pt idx="13703">
                        <c:v>200.9871</c:v>
                      </c:pt>
                      <c:pt idx="13704">
                        <c:v>200.983</c:v>
                      </c:pt>
                      <c:pt idx="13705">
                        <c:v>200.9778</c:v>
                      </c:pt>
                      <c:pt idx="13706">
                        <c:v>200.9742</c:v>
                      </c:pt>
                      <c:pt idx="13707">
                        <c:v>200.9684</c:v>
                      </c:pt>
                      <c:pt idx="13708">
                        <c:v>200.96209999999999</c:v>
                      </c:pt>
                      <c:pt idx="13709">
                        <c:v>200.95859999999999</c:v>
                      </c:pt>
                      <c:pt idx="13710">
                        <c:v>200.95359999999999</c:v>
                      </c:pt>
                      <c:pt idx="13711">
                        <c:v>200.9494</c:v>
                      </c:pt>
                      <c:pt idx="13712">
                        <c:v>200.94479999999999</c:v>
                      </c:pt>
                      <c:pt idx="13713">
                        <c:v>200.93799999999999</c:v>
                      </c:pt>
                      <c:pt idx="13714">
                        <c:v>200.93180000000001</c:v>
                      </c:pt>
                      <c:pt idx="13715">
                        <c:v>200.92779999999999</c:v>
                      </c:pt>
                      <c:pt idx="13716">
                        <c:v>200.92330000000001</c:v>
                      </c:pt>
                      <c:pt idx="13717">
                        <c:v>200.9196</c:v>
                      </c:pt>
                      <c:pt idx="13718">
                        <c:v>200.9127</c:v>
                      </c:pt>
                      <c:pt idx="13719">
                        <c:v>200.90719999999999</c:v>
                      </c:pt>
                      <c:pt idx="13720">
                        <c:v>200.90350000000001</c:v>
                      </c:pt>
                      <c:pt idx="13721">
                        <c:v>200.89830000000001</c:v>
                      </c:pt>
                      <c:pt idx="13722">
                        <c:v>200.89439999999999</c:v>
                      </c:pt>
                      <c:pt idx="13723">
                        <c:v>200.8895</c:v>
                      </c:pt>
                      <c:pt idx="13724">
                        <c:v>200.88499999999999</c:v>
                      </c:pt>
                      <c:pt idx="13725">
                        <c:v>200.8793</c:v>
                      </c:pt>
                      <c:pt idx="13726">
                        <c:v>200.8751</c:v>
                      </c:pt>
                      <c:pt idx="13727">
                        <c:v>200.8698</c:v>
                      </c:pt>
                      <c:pt idx="13728">
                        <c:v>200.86429999999999</c:v>
                      </c:pt>
                      <c:pt idx="13729">
                        <c:v>200.86099999999999</c:v>
                      </c:pt>
                      <c:pt idx="13730">
                        <c:v>200.8563</c:v>
                      </c:pt>
                      <c:pt idx="13731">
                        <c:v>200.851</c:v>
                      </c:pt>
                      <c:pt idx="13732">
                        <c:v>200.8466</c:v>
                      </c:pt>
                      <c:pt idx="13733">
                        <c:v>200.8415</c:v>
                      </c:pt>
                      <c:pt idx="13734">
                        <c:v>200.83670000000001</c:v>
                      </c:pt>
                      <c:pt idx="13735">
                        <c:v>200.83269999999999</c:v>
                      </c:pt>
                      <c:pt idx="13736">
                        <c:v>200.82599999999999</c:v>
                      </c:pt>
                      <c:pt idx="13737">
                        <c:v>200.8228</c:v>
                      </c:pt>
                      <c:pt idx="13738">
                        <c:v>200.81630000000001</c:v>
                      </c:pt>
                      <c:pt idx="13739">
                        <c:v>200.81280000000001</c:v>
                      </c:pt>
                      <c:pt idx="13740">
                        <c:v>200.8083</c:v>
                      </c:pt>
                      <c:pt idx="13741">
                        <c:v>200.80330000000001</c:v>
                      </c:pt>
                      <c:pt idx="13742">
                        <c:v>200.79910000000001</c:v>
                      </c:pt>
                      <c:pt idx="13743">
                        <c:v>200.7937</c:v>
                      </c:pt>
                      <c:pt idx="13744">
                        <c:v>200.78989999999999</c:v>
                      </c:pt>
                      <c:pt idx="13745">
                        <c:v>200.7834</c:v>
                      </c:pt>
                      <c:pt idx="13746">
                        <c:v>200.77979999999999</c:v>
                      </c:pt>
                      <c:pt idx="13747">
                        <c:v>200.77369999999999</c:v>
                      </c:pt>
                      <c:pt idx="13748">
                        <c:v>200.7687</c:v>
                      </c:pt>
                      <c:pt idx="13749">
                        <c:v>200.7647</c:v>
                      </c:pt>
                      <c:pt idx="13750">
                        <c:v>200.75960000000001</c:v>
                      </c:pt>
                      <c:pt idx="13751">
                        <c:v>200.75489999999999</c:v>
                      </c:pt>
                      <c:pt idx="13752">
                        <c:v>200.75139999999999</c:v>
                      </c:pt>
                      <c:pt idx="13753">
                        <c:v>200.74600000000001</c:v>
                      </c:pt>
                      <c:pt idx="13754">
                        <c:v>200.74019999999999</c:v>
                      </c:pt>
                      <c:pt idx="13755">
                        <c:v>200.73580000000001</c:v>
                      </c:pt>
                      <c:pt idx="13756">
                        <c:v>200.7311</c:v>
                      </c:pt>
                      <c:pt idx="13757">
                        <c:v>200.72540000000001</c:v>
                      </c:pt>
                      <c:pt idx="13758">
                        <c:v>200.72069999999999</c:v>
                      </c:pt>
                      <c:pt idx="13759">
                        <c:v>200.7158</c:v>
                      </c:pt>
                      <c:pt idx="13760">
                        <c:v>200.71199999999999</c:v>
                      </c:pt>
                      <c:pt idx="13761">
                        <c:v>200.70650000000001</c:v>
                      </c:pt>
                      <c:pt idx="13762">
                        <c:v>200.7021</c:v>
                      </c:pt>
                      <c:pt idx="13763">
                        <c:v>200.69800000000001</c:v>
                      </c:pt>
                      <c:pt idx="13764">
                        <c:v>200.69210000000001</c:v>
                      </c:pt>
                      <c:pt idx="13765">
                        <c:v>200.68790000000001</c:v>
                      </c:pt>
                      <c:pt idx="13766">
                        <c:v>200.68260000000001</c:v>
                      </c:pt>
                      <c:pt idx="13767">
                        <c:v>200.67779999999999</c:v>
                      </c:pt>
                      <c:pt idx="13768">
                        <c:v>200.67359999999999</c:v>
                      </c:pt>
                      <c:pt idx="13769">
                        <c:v>200.66929999999999</c:v>
                      </c:pt>
                      <c:pt idx="13770">
                        <c:v>200.66290000000001</c:v>
                      </c:pt>
                      <c:pt idx="13771">
                        <c:v>200.65819999999999</c:v>
                      </c:pt>
                      <c:pt idx="13772">
                        <c:v>200.65260000000001</c:v>
                      </c:pt>
                      <c:pt idx="13773">
                        <c:v>200.6474</c:v>
                      </c:pt>
                      <c:pt idx="13774">
                        <c:v>200.643</c:v>
                      </c:pt>
                      <c:pt idx="13775">
                        <c:v>200.63759999999999</c:v>
                      </c:pt>
                      <c:pt idx="13776">
                        <c:v>200.63460000000001</c:v>
                      </c:pt>
                      <c:pt idx="13777">
                        <c:v>200.62819999999999</c:v>
                      </c:pt>
                      <c:pt idx="13778">
                        <c:v>200.6234</c:v>
                      </c:pt>
                      <c:pt idx="13779">
                        <c:v>200.6191</c:v>
                      </c:pt>
                      <c:pt idx="13780">
                        <c:v>200.61349999999999</c:v>
                      </c:pt>
                      <c:pt idx="13781">
                        <c:v>200.61019999999999</c:v>
                      </c:pt>
                      <c:pt idx="13782">
                        <c:v>200.60429999999999</c:v>
                      </c:pt>
                      <c:pt idx="13783">
                        <c:v>200.59870000000001</c:v>
                      </c:pt>
                      <c:pt idx="13784">
                        <c:v>200.59479999999999</c:v>
                      </c:pt>
                      <c:pt idx="13785">
                        <c:v>200.58930000000001</c:v>
                      </c:pt>
                      <c:pt idx="13786">
                        <c:v>200.58580000000001</c:v>
                      </c:pt>
                      <c:pt idx="13787">
                        <c:v>200.58189999999999</c:v>
                      </c:pt>
                      <c:pt idx="13788">
                        <c:v>200.57589999999999</c:v>
                      </c:pt>
                      <c:pt idx="13789">
                        <c:v>200.57089999999999</c:v>
                      </c:pt>
                      <c:pt idx="13790">
                        <c:v>200.5652</c:v>
                      </c:pt>
                      <c:pt idx="13791">
                        <c:v>200.56229999999999</c:v>
                      </c:pt>
                      <c:pt idx="13792">
                        <c:v>200.55619999999999</c:v>
                      </c:pt>
                      <c:pt idx="13793">
                        <c:v>200.55029999999999</c:v>
                      </c:pt>
                      <c:pt idx="13794">
                        <c:v>200.54480000000001</c:v>
                      </c:pt>
                      <c:pt idx="13795">
                        <c:v>200.54130000000001</c:v>
                      </c:pt>
                      <c:pt idx="13796">
                        <c:v>200.53569999999999</c:v>
                      </c:pt>
                      <c:pt idx="13797">
                        <c:v>200.53120000000001</c:v>
                      </c:pt>
                      <c:pt idx="13798">
                        <c:v>200.52770000000001</c:v>
                      </c:pt>
                      <c:pt idx="13799">
                        <c:v>200.5224</c:v>
                      </c:pt>
                      <c:pt idx="13800">
                        <c:v>200.51650000000001</c:v>
                      </c:pt>
                      <c:pt idx="13801">
                        <c:v>200.51169999999999</c:v>
                      </c:pt>
                      <c:pt idx="13802">
                        <c:v>200.50710000000001</c:v>
                      </c:pt>
                      <c:pt idx="13803">
                        <c:v>200.5016</c:v>
                      </c:pt>
                      <c:pt idx="13804">
                        <c:v>200.49680000000001</c:v>
                      </c:pt>
                      <c:pt idx="13805">
                        <c:v>200.49289999999999</c:v>
                      </c:pt>
                      <c:pt idx="13806">
                        <c:v>200.48750000000001</c:v>
                      </c:pt>
                      <c:pt idx="13807">
                        <c:v>200.48249999999999</c:v>
                      </c:pt>
                      <c:pt idx="13808">
                        <c:v>200.47720000000001</c:v>
                      </c:pt>
                      <c:pt idx="13809">
                        <c:v>200.47219999999999</c:v>
                      </c:pt>
                      <c:pt idx="13810">
                        <c:v>200.46850000000001</c:v>
                      </c:pt>
                      <c:pt idx="13811">
                        <c:v>200.46289999999999</c:v>
                      </c:pt>
                      <c:pt idx="13812">
                        <c:v>200.4579</c:v>
                      </c:pt>
                      <c:pt idx="13813">
                        <c:v>200.45330000000001</c:v>
                      </c:pt>
                      <c:pt idx="13814">
                        <c:v>200.4479</c:v>
                      </c:pt>
                      <c:pt idx="13815">
                        <c:v>200.4435</c:v>
                      </c:pt>
                      <c:pt idx="13816">
                        <c:v>200.43879999999999</c:v>
                      </c:pt>
                      <c:pt idx="13817">
                        <c:v>200.43369999999999</c:v>
                      </c:pt>
                      <c:pt idx="13818">
                        <c:v>200.42869999999999</c:v>
                      </c:pt>
                      <c:pt idx="13819">
                        <c:v>200.4229</c:v>
                      </c:pt>
                      <c:pt idx="13820">
                        <c:v>200.41839999999999</c:v>
                      </c:pt>
                      <c:pt idx="13821">
                        <c:v>200.41419999999999</c:v>
                      </c:pt>
                      <c:pt idx="13822">
                        <c:v>200.40989999999999</c:v>
                      </c:pt>
                      <c:pt idx="13823">
                        <c:v>200.40440000000001</c:v>
                      </c:pt>
                      <c:pt idx="13824">
                        <c:v>200.399</c:v>
                      </c:pt>
                      <c:pt idx="13825">
                        <c:v>200.39500000000001</c:v>
                      </c:pt>
                      <c:pt idx="13826">
                        <c:v>200.39089999999999</c:v>
                      </c:pt>
                      <c:pt idx="13827">
                        <c:v>200.3852</c:v>
                      </c:pt>
                      <c:pt idx="13828">
                        <c:v>200.37889999999999</c:v>
                      </c:pt>
                      <c:pt idx="13829">
                        <c:v>200.37299999999999</c:v>
                      </c:pt>
                      <c:pt idx="13830">
                        <c:v>200.37049999999999</c:v>
                      </c:pt>
                      <c:pt idx="13831">
                        <c:v>200.36580000000001</c:v>
                      </c:pt>
                      <c:pt idx="13832">
                        <c:v>200.36070000000001</c:v>
                      </c:pt>
                      <c:pt idx="13833">
                        <c:v>200.35720000000001</c:v>
                      </c:pt>
                      <c:pt idx="13834">
                        <c:v>200.35079999999999</c:v>
                      </c:pt>
                      <c:pt idx="13835">
                        <c:v>200.34649999999999</c:v>
                      </c:pt>
                      <c:pt idx="13836">
                        <c:v>200.34020000000001</c:v>
                      </c:pt>
                      <c:pt idx="13837">
                        <c:v>200.33709999999999</c:v>
                      </c:pt>
                      <c:pt idx="13838">
                        <c:v>200.33189999999999</c:v>
                      </c:pt>
                      <c:pt idx="13839">
                        <c:v>200.32679999999999</c:v>
                      </c:pt>
                      <c:pt idx="13840">
                        <c:v>200.32050000000001</c:v>
                      </c:pt>
                      <c:pt idx="13841">
                        <c:v>200.31700000000001</c:v>
                      </c:pt>
                      <c:pt idx="13842">
                        <c:v>200.31030000000001</c:v>
                      </c:pt>
                      <c:pt idx="13843">
                        <c:v>200.30619999999999</c:v>
                      </c:pt>
                      <c:pt idx="13844">
                        <c:v>200.30090000000001</c:v>
                      </c:pt>
                      <c:pt idx="13845">
                        <c:v>200.2978</c:v>
                      </c:pt>
                      <c:pt idx="13846">
                        <c:v>200.29169999999999</c:v>
                      </c:pt>
                      <c:pt idx="13847">
                        <c:v>200.28739999999999</c:v>
                      </c:pt>
                      <c:pt idx="13848">
                        <c:v>200.28460000000001</c:v>
                      </c:pt>
                      <c:pt idx="13849">
                        <c:v>200.2784</c:v>
                      </c:pt>
                      <c:pt idx="13850">
                        <c:v>200.27189999999999</c:v>
                      </c:pt>
                      <c:pt idx="13851">
                        <c:v>200.26900000000001</c:v>
                      </c:pt>
                      <c:pt idx="13852">
                        <c:v>200.2645</c:v>
                      </c:pt>
                      <c:pt idx="13853">
                        <c:v>200.25829999999999</c:v>
                      </c:pt>
                      <c:pt idx="13854">
                        <c:v>200.25450000000001</c:v>
                      </c:pt>
                      <c:pt idx="13855">
                        <c:v>200.2491</c:v>
                      </c:pt>
                      <c:pt idx="13856">
                        <c:v>200.24629999999999</c:v>
                      </c:pt>
                      <c:pt idx="13857">
                        <c:v>200.23939999999999</c:v>
                      </c:pt>
                      <c:pt idx="13858">
                        <c:v>200.23480000000001</c:v>
                      </c:pt>
                      <c:pt idx="13859">
                        <c:v>200.2302</c:v>
                      </c:pt>
                      <c:pt idx="13860">
                        <c:v>200.2252</c:v>
                      </c:pt>
                      <c:pt idx="13861">
                        <c:v>200.22020000000001</c:v>
                      </c:pt>
                      <c:pt idx="13862">
                        <c:v>200.2158</c:v>
                      </c:pt>
                      <c:pt idx="13863">
                        <c:v>200.2115</c:v>
                      </c:pt>
                      <c:pt idx="13864">
                        <c:v>200.20570000000001</c:v>
                      </c:pt>
                      <c:pt idx="13865">
                        <c:v>200.20330000000001</c:v>
                      </c:pt>
                      <c:pt idx="13866">
                        <c:v>200.19720000000001</c:v>
                      </c:pt>
                      <c:pt idx="13867">
                        <c:v>200.1934</c:v>
                      </c:pt>
                      <c:pt idx="13868">
                        <c:v>200.1865</c:v>
                      </c:pt>
                      <c:pt idx="13869">
                        <c:v>200.18219999999999</c:v>
                      </c:pt>
                      <c:pt idx="13870">
                        <c:v>200.1782</c:v>
                      </c:pt>
                      <c:pt idx="13871">
                        <c:v>200.1722</c:v>
                      </c:pt>
                      <c:pt idx="13872">
                        <c:v>200.1677</c:v>
                      </c:pt>
                      <c:pt idx="13873">
                        <c:v>200.16290000000001</c:v>
                      </c:pt>
                      <c:pt idx="13874">
                        <c:v>200.15870000000001</c:v>
                      </c:pt>
                      <c:pt idx="13875">
                        <c:v>200.154</c:v>
                      </c:pt>
                      <c:pt idx="13876">
                        <c:v>200.14879999999999</c:v>
                      </c:pt>
                      <c:pt idx="13877">
                        <c:v>200.14259999999999</c:v>
                      </c:pt>
                      <c:pt idx="13878">
                        <c:v>200.1396</c:v>
                      </c:pt>
                      <c:pt idx="13879">
                        <c:v>200.1336</c:v>
                      </c:pt>
                      <c:pt idx="13880">
                        <c:v>200.12799999999999</c:v>
                      </c:pt>
                      <c:pt idx="13881">
                        <c:v>200.12379999999999</c:v>
                      </c:pt>
                      <c:pt idx="13882">
                        <c:v>200.11940000000001</c:v>
                      </c:pt>
                      <c:pt idx="13883">
                        <c:v>200.11500000000001</c:v>
                      </c:pt>
                      <c:pt idx="13884">
                        <c:v>200.11089999999999</c:v>
                      </c:pt>
                      <c:pt idx="13885">
                        <c:v>200.10659999999999</c:v>
                      </c:pt>
                      <c:pt idx="13886">
                        <c:v>200.1002</c:v>
                      </c:pt>
                      <c:pt idx="13887">
                        <c:v>200.09540000000001</c:v>
                      </c:pt>
                      <c:pt idx="13888">
                        <c:v>200.09</c:v>
                      </c:pt>
                      <c:pt idx="13889">
                        <c:v>200.08709999999999</c:v>
                      </c:pt>
                      <c:pt idx="13890">
                        <c:v>200.08240000000001</c:v>
                      </c:pt>
                      <c:pt idx="13891">
                        <c:v>200.0772</c:v>
                      </c:pt>
                      <c:pt idx="13892">
                        <c:v>200.0729</c:v>
                      </c:pt>
                      <c:pt idx="13893">
                        <c:v>200.06649999999999</c:v>
                      </c:pt>
                      <c:pt idx="13894">
                        <c:v>200.0635</c:v>
                      </c:pt>
                      <c:pt idx="13895">
                        <c:v>200.05590000000001</c:v>
                      </c:pt>
                      <c:pt idx="13896">
                        <c:v>200.0523</c:v>
                      </c:pt>
                      <c:pt idx="13897">
                        <c:v>200.04810000000001</c:v>
                      </c:pt>
                      <c:pt idx="13898">
                        <c:v>200.04300000000001</c:v>
                      </c:pt>
                      <c:pt idx="13899">
                        <c:v>200.03540000000001</c:v>
                      </c:pt>
                      <c:pt idx="13900">
                        <c:v>200.03190000000001</c:v>
                      </c:pt>
                      <c:pt idx="13901">
                        <c:v>200.0284</c:v>
                      </c:pt>
                      <c:pt idx="13902">
                        <c:v>200.02449999999999</c:v>
                      </c:pt>
                      <c:pt idx="13903">
                        <c:v>200.01830000000001</c:v>
                      </c:pt>
                      <c:pt idx="13904">
                        <c:v>200.01480000000001</c:v>
                      </c:pt>
                      <c:pt idx="13905">
                        <c:v>200.01</c:v>
                      </c:pt>
                      <c:pt idx="13906">
                        <c:v>200.00479999999999</c:v>
                      </c:pt>
                      <c:pt idx="13907">
                        <c:v>200.00040000000001</c:v>
                      </c:pt>
                      <c:pt idx="13908">
                        <c:v>199.9973</c:v>
                      </c:pt>
                      <c:pt idx="13909">
                        <c:v>199.99180000000001</c:v>
                      </c:pt>
                      <c:pt idx="13910">
                        <c:v>199.9847</c:v>
                      </c:pt>
                      <c:pt idx="13911">
                        <c:v>199.9813</c:v>
                      </c:pt>
                      <c:pt idx="13912">
                        <c:v>199.9769</c:v>
                      </c:pt>
                      <c:pt idx="13913">
                        <c:v>199.97020000000001</c:v>
                      </c:pt>
                      <c:pt idx="13914">
                        <c:v>199.9665</c:v>
                      </c:pt>
                      <c:pt idx="13915">
                        <c:v>199.96250000000001</c:v>
                      </c:pt>
                      <c:pt idx="13916">
                        <c:v>200.3289</c:v>
                      </c:pt>
                      <c:pt idx="13917">
                        <c:v>201.3683</c:v>
                      </c:pt>
                      <c:pt idx="13918">
                        <c:v>201.36330000000001</c:v>
                      </c:pt>
                      <c:pt idx="13919">
                        <c:v>201.35720000000001</c:v>
                      </c:pt>
                      <c:pt idx="13920">
                        <c:v>201.35149999999999</c:v>
                      </c:pt>
                      <c:pt idx="13921">
                        <c:v>201.34690000000001</c:v>
                      </c:pt>
                      <c:pt idx="13922">
                        <c:v>201.3442</c:v>
                      </c:pt>
                      <c:pt idx="13923">
                        <c:v>201.33709999999999</c:v>
                      </c:pt>
                      <c:pt idx="13924">
                        <c:v>201.33199999999999</c:v>
                      </c:pt>
                      <c:pt idx="13925">
                        <c:v>201.3279</c:v>
                      </c:pt>
                      <c:pt idx="13926">
                        <c:v>201.32220000000001</c:v>
                      </c:pt>
                      <c:pt idx="13927">
                        <c:v>201.31890000000001</c:v>
                      </c:pt>
                      <c:pt idx="13928">
                        <c:v>201.31299999999999</c:v>
                      </c:pt>
                      <c:pt idx="13929">
                        <c:v>201.3083</c:v>
                      </c:pt>
                      <c:pt idx="13930">
                        <c:v>201.3031</c:v>
                      </c:pt>
                      <c:pt idx="13931">
                        <c:v>201.29990000000001</c:v>
                      </c:pt>
                      <c:pt idx="13932">
                        <c:v>201.29429999999999</c:v>
                      </c:pt>
                      <c:pt idx="13933">
                        <c:v>201.28960000000001</c:v>
                      </c:pt>
                      <c:pt idx="13934">
                        <c:v>201.28550000000001</c:v>
                      </c:pt>
                      <c:pt idx="13935">
                        <c:v>201.27979999999999</c:v>
                      </c:pt>
                      <c:pt idx="13936">
                        <c:v>201.2747</c:v>
                      </c:pt>
                      <c:pt idx="13937">
                        <c:v>201.26920000000001</c:v>
                      </c:pt>
                      <c:pt idx="13938">
                        <c:v>201.2662</c:v>
                      </c:pt>
                      <c:pt idx="13939">
                        <c:v>201.2621</c:v>
                      </c:pt>
                      <c:pt idx="13940">
                        <c:v>201.2567</c:v>
                      </c:pt>
                      <c:pt idx="13941">
                        <c:v>201.25040000000001</c:v>
                      </c:pt>
                      <c:pt idx="13942">
                        <c:v>201.2457</c:v>
                      </c:pt>
                      <c:pt idx="13943">
                        <c:v>201.24080000000001</c:v>
                      </c:pt>
                      <c:pt idx="13944">
                        <c:v>201.23840000000001</c:v>
                      </c:pt>
                      <c:pt idx="13945">
                        <c:v>201.23269999999999</c:v>
                      </c:pt>
                      <c:pt idx="13946">
                        <c:v>201.2259</c:v>
                      </c:pt>
                      <c:pt idx="13947">
                        <c:v>201.22210000000001</c:v>
                      </c:pt>
                      <c:pt idx="13948">
                        <c:v>201.21729999999999</c:v>
                      </c:pt>
                      <c:pt idx="13949">
                        <c:v>201.21109999999999</c:v>
                      </c:pt>
                      <c:pt idx="13950">
                        <c:v>201.20750000000001</c:v>
                      </c:pt>
                      <c:pt idx="13951">
                        <c:v>201.20160000000001</c:v>
                      </c:pt>
                      <c:pt idx="13952">
                        <c:v>201.19730000000001</c:v>
                      </c:pt>
                      <c:pt idx="13953">
                        <c:v>201.19030000000001</c:v>
                      </c:pt>
                      <c:pt idx="13954">
                        <c:v>201.18770000000001</c:v>
                      </c:pt>
                      <c:pt idx="13955">
                        <c:v>201.18289999999999</c:v>
                      </c:pt>
                      <c:pt idx="13956">
                        <c:v>201.1773</c:v>
                      </c:pt>
                      <c:pt idx="13957">
                        <c:v>201.1721</c:v>
                      </c:pt>
                      <c:pt idx="13958">
                        <c:v>201.1671</c:v>
                      </c:pt>
                      <c:pt idx="13959">
                        <c:v>201.16249999999999</c:v>
                      </c:pt>
                      <c:pt idx="13960">
                        <c:v>201.15880000000001</c:v>
                      </c:pt>
                      <c:pt idx="13961">
                        <c:v>201.1524</c:v>
                      </c:pt>
                      <c:pt idx="13962">
                        <c:v>201.1474</c:v>
                      </c:pt>
                      <c:pt idx="13963">
                        <c:v>201.14269999999999</c:v>
                      </c:pt>
                      <c:pt idx="13964">
                        <c:v>201.13820000000001</c:v>
                      </c:pt>
                      <c:pt idx="13965">
                        <c:v>201.13290000000001</c:v>
                      </c:pt>
                      <c:pt idx="13966">
                        <c:v>201.12880000000001</c:v>
                      </c:pt>
                      <c:pt idx="13967">
                        <c:v>201.1241</c:v>
                      </c:pt>
                      <c:pt idx="13968">
                        <c:v>201.11879999999999</c:v>
                      </c:pt>
                      <c:pt idx="13969">
                        <c:v>201.11539999999999</c:v>
                      </c:pt>
                      <c:pt idx="13970">
                        <c:v>201.10990000000001</c:v>
                      </c:pt>
                      <c:pt idx="13971">
                        <c:v>201.1052</c:v>
                      </c:pt>
                      <c:pt idx="13972">
                        <c:v>201.10069999999999</c:v>
                      </c:pt>
                      <c:pt idx="13973">
                        <c:v>201.09549999999999</c:v>
                      </c:pt>
                      <c:pt idx="13974">
                        <c:v>201.09049999999999</c:v>
                      </c:pt>
                      <c:pt idx="13975">
                        <c:v>201.08459999999999</c:v>
                      </c:pt>
                      <c:pt idx="13976">
                        <c:v>201.08150000000001</c:v>
                      </c:pt>
                      <c:pt idx="13977">
                        <c:v>201.07560000000001</c:v>
                      </c:pt>
                      <c:pt idx="13978">
                        <c:v>201.0703</c:v>
                      </c:pt>
                      <c:pt idx="13979">
                        <c:v>201.06469999999999</c:v>
                      </c:pt>
                      <c:pt idx="13980">
                        <c:v>201.06100000000001</c:v>
                      </c:pt>
                      <c:pt idx="13981">
                        <c:v>201.0565</c:v>
                      </c:pt>
                      <c:pt idx="13982">
                        <c:v>201.0504</c:v>
                      </c:pt>
                      <c:pt idx="13983">
                        <c:v>201.0454</c:v>
                      </c:pt>
                      <c:pt idx="13984">
                        <c:v>201.04159999999999</c:v>
                      </c:pt>
                      <c:pt idx="13985">
                        <c:v>201.0369</c:v>
                      </c:pt>
                      <c:pt idx="13986">
                        <c:v>201.0325</c:v>
                      </c:pt>
                      <c:pt idx="13987">
                        <c:v>201.0273</c:v>
                      </c:pt>
                      <c:pt idx="13988">
                        <c:v>201.02279999999999</c:v>
                      </c:pt>
                      <c:pt idx="13989">
                        <c:v>201.0172</c:v>
                      </c:pt>
                      <c:pt idx="13990">
                        <c:v>201.011</c:v>
                      </c:pt>
                      <c:pt idx="13991">
                        <c:v>201.0077</c:v>
                      </c:pt>
                      <c:pt idx="13992">
                        <c:v>201.00229999999999</c:v>
                      </c:pt>
                      <c:pt idx="13993">
                        <c:v>200.99529999999999</c:v>
                      </c:pt>
                      <c:pt idx="13994">
                        <c:v>200.99100000000001</c:v>
                      </c:pt>
                      <c:pt idx="13995">
                        <c:v>200.9879</c:v>
                      </c:pt>
                      <c:pt idx="13996">
                        <c:v>200.98230000000001</c:v>
                      </c:pt>
                      <c:pt idx="13997">
                        <c:v>200.9776</c:v>
                      </c:pt>
                      <c:pt idx="13998">
                        <c:v>200.9742</c:v>
                      </c:pt>
                      <c:pt idx="13999">
                        <c:v>200.9674</c:v>
                      </c:pt>
                      <c:pt idx="14000">
                        <c:v>200.96190000000001</c:v>
                      </c:pt>
                      <c:pt idx="14001">
                        <c:v>200.959</c:v>
                      </c:pt>
                      <c:pt idx="14002">
                        <c:v>200.9538</c:v>
                      </c:pt>
                      <c:pt idx="14003">
                        <c:v>200.95060000000001</c:v>
                      </c:pt>
                      <c:pt idx="14004">
                        <c:v>200.94390000000001</c:v>
                      </c:pt>
                      <c:pt idx="14005">
                        <c:v>200.93879999999999</c:v>
                      </c:pt>
                      <c:pt idx="14006">
                        <c:v>200.9324</c:v>
                      </c:pt>
                      <c:pt idx="14007">
                        <c:v>200.92869999999999</c:v>
                      </c:pt>
                      <c:pt idx="14008">
                        <c:v>200.92359999999999</c:v>
                      </c:pt>
                      <c:pt idx="14009">
                        <c:v>200.91849999999999</c:v>
                      </c:pt>
                      <c:pt idx="14010">
                        <c:v>200.9143</c:v>
                      </c:pt>
                      <c:pt idx="14011">
                        <c:v>200.9102</c:v>
                      </c:pt>
                      <c:pt idx="14012">
                        <c:v>200.904</c:v>
                      </c:pt>
                      <c:pt idx="14013">
                        <c:v>200.89959999999999</c:v>
                      </c:pt>
                      <c:pt idx="14014">
                        <c:v>200.89439999999999</c:v>
                      </c:pt>
                      <c:pt idx="14015">
                        <c:v>200.8913</c:v>
                      </c:pt>
                      <c:pt idx="14016">
                        <c:v>200.88650000000001</c:v>
                      </c:pt>
                      <c:pt idx="14017">
                        <c:v>200.88069999999999</c:v>
                      </c:pt>
                      <c:pt idx="14018">
                        <c:v>200.87540000000001</c:v>
                      </c:pt>
                      <c:pt idx="14019">
                        <c:v>200.87209999999999</c:v>
                      </c:pt>
                      <c:pt idx="14020">
                        <c:v>200.86580000000001</c:v>
                      </c:pt>
                      <c:pt idx="14021">
                        <c:v>200.86170000000001</c:v>
                      </c:pt>
                      <c:pt idx="14022">
                        <c:v>200.85589999999999</c:v>
                      </c:pt>
                      <c:pt idx="14023">
                        <c:v>200.85040000000001</c:v>
                      </c:pt>
                      <c:pt idx="14024">
                        <c:v>200.846</c:v>
                      </c:pt>
                      <c:pt idx="14025">
                        <c:v>200.84100000000001</c:v>
                      </c:pt>
                      <c:pt idx="14026">
                        <c:v>200.83619999999999</c:v>
                      </c:pt>
                      <c:pt idx="14027">
                        <c:v>200.82900000000001</c:v>
                      </c:pt>
                      <c:pt idx="14028">
                        <c:v>200.82490000000001</c:v>
                      </c:pt>
                      <c:pt idx="14029">
                        <c:v>200.8201</c:v>
                      </c:pt>
                      <c:pt idx="14030">
                        <c:v>200.8159</c:v>
                      </c:pt>
                      <c:pt idx="14031">
                        <c:v>200.81049999999999</c:v>
                      </c:pt>
                      <c:pt idx="14032">
                        <c:v>200.80539999999999</c:v>
                      </c:pt>
                      <c:pt idx="14033">
                        <c:v>200.8015</c:v>
                      </c:pt>
                      <c:pt idx="14034">
                        <c:v>200.79589999999999</c:v>
                      </c:pt>
                      <c:pt idx="14035">
                        <c:v>200.791</c:v>
                      </c:pt>
                      <c:pt idx="14036">
                        <c:v>200.7861</c:v>
                      </c:pt>
                      <c:pt idx="14037">
                        <c:v>200.78100000000001</c:v>
                      </c:pt>
                      <c:pt idx="14038">
                        <c:v>200.7758</c:v>
                      </c:pt>
                      <c:pt idx="14039">
                        <c:v>200.7696</c:v>
                      </c:pt>
                      <c:pt idx="14040">
                        <c:v>200.76560000000001</c:v>
                      </c:pt>
                      <c:pt idx="14041">
                        <c:v>200.76179999999999</c:v>
                      </c:pt>
                      <c:pt idx="14042">
                        <c:v>200.75579999999999</c:v>
                      </c:pt>
                      <c:pt idx="14043">
                        <c:v>200.7501</c:v>
                      </c:pt>
                      <c:pt idx="14044">
                        <c:v>200.74680000000001</c:v>
                      </c:pt>
                      <c:pt idx="14045">
                        <c:v>200.7415</c:v>
                      </c:pt>
                      <c:pt idx="14046">
                        <c:v>200.7353</c:v>
                      </c:pt>
                      <c:pt idx="14047">
                        <c:v>200.7311</c:v>
                      </c:pt>
                      <c:pt idx="14048">
                        <c:v>200.72749999999999</c:v>
                      </c:pt>
                      <c:pt idx="14049">
                        <c:v>200.7209</c:v>
                      </c:pt>
                      <c:pt idx="14050">
                        <c:v>200.71700000000001</c:v>
                      </c:pt>
                      <c:pt idx="14051">
                        <c:v>200.71119999999999</c:v>
                      </c:pt>
                      <c:pt idx="14052">
                        <c:v>200.70740000000001</c:v>
                      </c:pt>
                      <c:pt idx="14053">
                        <c:v>200.70320000000001</c:v>
                      </c:pt>
                      <c:pt idx="14054">
                        <c:v>200.6986</c:v>
                      </c:pt>
                      <c:pt idx="14055">
                        <c:v>200.69309999999999</c:v>
                      </c:pt>
                      <c:pt idx="14056">
                        <c:v>200.68870000000001</c:v>
                      </c:pt>
                      <c:pt idx="14057">
                        <c:v>200.68369999999999</c:v>
                      </c:pt>
                      <c:pt idx="14058">
                        <c:v>200.67699999999999</c:v>
                      </c:pt>
                      <c:pt idx="14059">
                        <c:v>200.6738</c:v>
                      </c:pt>
                      <c:pt idx="14060">
                        <c:v>200.66839999999999</c:v>
                      </c:pt>
                      <c:pt idx="14061">
                        <c:v>200.66399999999999</c:v>
                      </c:pt>
                      <c:pt idx="14062">
                        <c:v>200.65719999999999</c:v>
                      </c:pt>
                      <c:pt idx="14063">
                        <c:v>200.65299999999999</c:v>
                      </c:pt>
                      <c:pt idx="14064">
                        <c:v>200.6489</c:v>
                      </c:pt>
                      <c:pt idx="14065">
                        <c:v>200.6431</c:v>
                      </c:pt>
                      <c:pt idx="14066">
                        <c:v>200.6377</c:v>
                      </c:pt>
                      <c:pt idx="14067">
                        <c:v>200.6335</c:v>
                      </c:pt>
                      <c:pt idx="14068">
                        <c:v>200.6283</c:v>
                      </c:pt>
                      <c:pt idx="14069">
                        <c:v>200.6233</c:v>
                      </c:pt>
                      <c:pt idx="14070">
                        <c:v>200.62020000000001</c:v>
                      </c:pt>
                      <c:pt idx="14071">
                        <c:v>200.6138</c:v>
                      </c:pt>
                      <c:pt idx="14072">
                        <c:v>200.60830000000001</c:v>
                      </c:pt>
                      <c:pt idx="14073">
                        <c:v>200.60409999999999</c:v>
                      </c:pt>
                      <c:pt idx="14074">
                        <c:v>200.5986</c:v>
                      </c:pt>
                      <c:pt idx="14075">
                        <c:v>200.59280000000001</c:v>
                      </c:pt>
                      <c:pt idx="14076">
                        <c:v>200.5907</c:v>
                      </c:pt>
                      <c:pt idx="14077">
                        <c:v>200.5857</c:v>
                      </c:pt>
                      <c:pt idx="14078">
                        <c:v>200.58250000000001</c:v>
                      </c:pt>
                      <c:pt idx="14079">
                        <c:v>200.57480000000001</c:v>
                      </c:pt>
                      <c:pt idx="14080">
                        <c:v>200.57130000000001</c:v>
                      </c:pt>
                      <c:pt idx="14081">
                        <c:v>200.56649999999999</c:v>
                      </c:pt>
                      <c:pt idx="14082">
                        <c:v>200.56020000000001</c:v>
                      </c:pt>
                      <c:pt idx="14083">
                        <c:v>200.55629999999999</c:v>
                      </c:pt>
                      <c:pt idx="14084">
                        <c:v>200.55090000000001</c:v>
                      </c:pt>
                      <c:pt idx="14085">
                        <c:v>200.5454</c:v>
                      </c:pt>
                      <c:pt idx="14086">
                        <c:v>200.5402</c:v>
                      </c:pt>
                      <c:pt idx="14087">
                        <c:v>200.53530000000001</c:v>
                      </c:pt>
                      <c:pt idx="14088">
                        <c:v>200.5307</c:v>
                      </c:pt>
                      <c:pt idx="14089">
                        <c:v>200.52510000000001</c:v>
                      </c:pt>
                      <c:pt idx="14090">
                        <c:v>200.52080000000001</c:v>
                      </c:pt>
                      <c:pt idx="14091">
                        <c:v>200.51599999999999</c:v>
                      </c:pt>
                      <c:pt idx="14092">
                        <c:v>200.51169999999999</c:v>
                      </c:pt>
                      <c:pt idx="14093">
                        <c:v>200.5059</c:v>
                      </c:pt>
                      <c:pt idx="14094">
                        <c:v>200.501</c:v>
                      </c:pt>
                      <c:pt idx="14095">
                        <c:v>200.4965</c:v>
                      </c:pt>
                      <c:pt idx="14096">
                        <c:v>200.4914</c:v>
                      </c:pt>
                      <c:pt idx="14097">
                        <c:v>200.4863</c:v>
                      </c:pt>
                      <c:pt idx="14098">
                        <c:v>200.4819</c:v>
                      </c:pt>
                      <c:pt idx="14099">
                        <c:v>200.477</c:v>
                      </c:pt>
                      <c:pt idx="14100">
                        <c:v>200.4718</c:v>
                      </c:pt>
                      <c:pt idx="14101">
                        <c:v>200.46780000000001</c:v>
                      </c:pt>
                      <c:pt idx="14102">
                        <c:v>200.4614</c:v>
                      </c:pt>
                      <c:pt idx="14103">
                        <c:v>200.45599999999999</c:v>
                      </c:pt>
                      <c:pt idx="14104">
                        <c:v>200.45249999999999</c:v>
                      </c:pt>
                      <c:pt idx="14105">
                        <c:v>200.44800000000001</c:v>
                      </c:pt>
                      <c:pt idx="14106">
                        <c:v>200.44380000000001</c:v>
                      </c:pt>
                      <c:pt idx="14107">
                        <c:v>200.4393</c:v>
                      </c:pt>
                      <c:pt idx="14108">
                        <c:v>200.4333</c:v>
                      </c:pt>
                      <c:pt idx="14109">
                        <c:v>200.42670000000001</c:v>
                      </c:pt>
                      <c:pt idx="14110">
                        <c:v>200.4203</c:v>
                      </c:pt>
                      <c:pt idx="14111">
                        <c:v>200.41730000000001</c:v>
                      </c:pt>
                      <c:pt idx="14112">
                        <c:v>200.41380000000001</c:v>
                      </c:pt>
                      <c:pt idx="14113">
                        <c:v>200.40700000000001</c:v>
                      </c:pt>
                      <c:pt idx="14114">
                        <c:v>200.40219999999999</c:v>
                      </c:pt>
                      <c:pt idx="14115">
                        <c:v>200.39769999999999</c:v>
                      </c:pt>
                      <c:pt idx="14116">
                        <c:v>200.3931</c:v>
                      </c:pt>
                      <c:pt idx="14117">
                        <c:v>200.38800000000001</c:v>
                      </c:pt>
                      <c:pt idx="14118">
                        <c:v>200.3818</c:v>
                      </c:pt>
                      <c:pt idx="14119">
                        <c:v>200.3775</c:v>
                      </c:pt>
                      <c:pt idx="14120">
                        <c:v>200.3734</c:v>
                      </c:pt>
                      <c:pt idx="14121">
                        <c:v>200.37110000000001</c:v>
                      </c:pt>
                      <c:pt idx="14122">
                        <c:v>200.36420000000001</c:v>
                      </c:pt>
                      <c:pt idx="14123">
                        <c:v>200.35890000000001</c:v>
                      </c:pt>
                      <c:pt idx="14124">
                        <c:v>200.3535</c:v>
                      </c:pt>
                      <c:pt idx="14125">
                        <c:v>200.35050000000001</c:v>
                      </c:pt>
                      <c:pt idx="14126">
                        <c:v>200.34360000000001</c:v>
                      </c:pt>
                      <c:pt idx="14127">
                        <c:v>200.3407</c:v>
                      </c:pt>
                      <c:pt idx="14128">
                        <c:v>200.33459999999999</c:v>
                      </c:pt>
                      <c:pt idx="14129">
                        <c:v>200.32980000000001</c:v>
                      </c:pt>
                      <c:pt idx="14130">
                        <c:v>200.32400000000001</c:v>
                      </c:pt>
                      <c:pt idx="14131">
                        <c:v>200.31979999999999</c:v>
                      </c:pt>
                      <c:pt idx="14132">
                        <c:v>200.31530000000001</c:v>
                      </c:pt>
                      <c:pt idx="14133">
                        <c:v>200.31200000000001</c:v>
                      </c:pt>
                      <c:pt idx="14134">
                        <c:v>200.30619999999999</c:v>
                      </c:pt>
                      <c:pt idx="14135">
                        <c:v>200.30009999999999</c:v>
                      </c:pt>
                      <c:pt idx="14136">
                        <c:v>200.29589999999999</c:v>
                      </c:pt>
                      <c:pt idx="14137">
                        <c:v>200.29179999999999</c:v>
                      </c:pt>
                      <c:pt idx="14138">
                        <c:v>200.2868</c:v>
                      </c:pt>
                      <c:pt idx="14139">
                        <c:v>200.28309999999999</c:v>
                      </c:pt>
                      <c:pt idx="14140">
                        <c:v>200.2758</c:v>
                      </c:pt>
                      <c:pt idx="14141">
                        <c:v>200.2715</c:v>
                      </c:pt>
                      <c:pt idx="14142">
                        <c:v>200.26769999999999</c:v>
                      </c:pt>
                      <c:pt idx="14143">
                        <c:v>200.262</c:v>
                      </c:pt>
                      <c:pt idx="14144">
                        <c:v>200.25720000000001</c:v>
                      </c:pt>
                      <c:pt idx="14145">
                        <c:v>200.2525</c:v>
                      </c:pt>
                      <c:pt idx="14146">
                        <c:v>200.249</c:v>
                      </c:pt>
                      <c:pt idx="14147">
                        <c:v>200.24160000000001</c:v>
                      </c:pt>
                      <c:pt idx="14148">
                        <c:v>200.23830000000001</c:v>
                      </c:pt>
                      <c:pt idx="14149">
                        <c:v>200.23269999999999</c:v>
                      </c:pt>
                      <c:pt idx="14150">
                        <c:v>200.22880000000001</c:v>
                      </c:pt>
                      <c:pt idx="14151">
                        <c:v>200.22450000000001</c:v>
                      </c:pt>
                      <c:pt idx="14152">
                        <c:v>200.2183</c:v>
                      </c:pt>
                      <c:pt idx="14153">
                        <c:v>200.21440000000001</c:v>
                      </c:pt>
                      <c:pt idx="14154">
                        <c:v>200.20910000000001</c:v>
                      </c:pt>
                      <c:pt idx="14155">
                        <c:v>200.20439999999999</c:v>
                      </c:pt>
                      <c:pt idx="14156">
                        <c:v>200.2</c:v>
                      </c:pt>
                      <c:pt idx="14157">
                        <c:v>200.19630000000001</c:v>
                      </c:pt>
                      <c:pt idx="14158">
                        <c:v>200.19110000000001</c:v>
                      </c:pt>
                      <c:pt idx="14159">
                        <c:v>200.1874</c:v>
                      </c:pt>
                      <c:pt idx="14160">
                        <c:v>200.17949999999999</c:v>
                      </c:pt>
                      <c:pt idx="14161">
                        <c:v>200.1754</c:v>
                      </c:pt>
                      <c:pt idx="14162">
                        <c:v>200.17140000000001</c:v>
                      </c:pt>
                      <c:pt idx="14163">
                        <c:v>200.1677</c:v>
                      </c:pt>
                      <c:pt idx="14164">
                        <c:v>200.1627</c:v>
                      </c:pt>
                      <c:pt idx="14165">
                        <c:v>200.1574</c:v>
                      </c:pt>
                      <c:pt idx="14166">
                        <c:v>200.15209999999999</c:v>
                      </c:pt>
                      <c:pt idx="14167">
                        <c:v>200.1474</c:v>
                      </c:pt>
                      <c:pt idx="14168">
                        <c:v>200.14250000000001</c:v>
                      </c:pt>
                      <c:pt idx="14169">
                        <c:v>200.13659999999999</c:v>
                      </c:pt>
                      <c:pt idx="14170">
                        <c:v>200.13210000000001</c:v>
                      </c:pt>
                      <c:pt idx="14171">
                        <c:v>200.12870000000001</c:v>
                      </c:pt>
                      <c:pt idx="14172">
                        <c:v>200.1232</c:v>
                      </c:pt>
                      <c:pt idx="14173">
                        <c:v>200.11750000000001</c:v>
                      </c:pt>
                      <c:pt idx="14174">
                        <c:v>200.11439999999999</c:v>
                      </c:pt>
                      <c:pt idx="14175">
                        <c:v>200.10839999999999</c:v>
                      </c:pt>
                      <c:pt idx="14176">
                        <c:v>200.1035</c:v>
                      </c:pt>
                      <c:pt idx="14177">
                        <c:v>200.09899999999999</c:v>
                      </c:pt>
                      <c:pt idx="14178">
                        <c:v>200.0933</c:v>
                      </c:pt>
                      <c:pt idx="14179">
                        <c:v>200.0899</c:v>
                      </c:pt>
                      <c:pt idx="14180">
                        <c:v>200.08439999999999</c:v>
                      </c:pt>
                      <c:pt idx="14181">
                        <c:v>200.07939999999999</c:v>
                      </c:pt>
                      <c:pt idx="14182">
                        <c:v>200.07480000000001</c:v>
                      </c:pt>
                      <c:pt idx="14183">
                        <c:v>200.06909999999999</c:v>
                      </c:pt>
                      <c:pt idx="14184">
                        <c:v>200.0642</c:v>
                      </c:pt>
                      <c:pt idx="14185">
                        <c:v>200.06110000000001</c:v>
                      </c:pt>
                      <c:pt idx="14186">
                        <c:v>200.05420000000001</c:v>
                      </c:pt>
                      <c:pt idx="14187">
                        <c:v>200.04949999999999</c:v>
                      </c:pt>
                      <c:pt idx="14188">
                        <c:v>200.04580000000001</c:v>
                      </c:pt>
                      <c:pt idx="14189">
                        <c:v>200.03899999999999</c:v>
                      </c:pt>
                      <c:pt idx="14190">
                        <c:v>200.03550000000001</c:v>
                      </c:pt>
                      <c:pt idx="14191">
                        <c:v>200.03039999999999</c:v>
                      </c:pt>
                      <c:pt idx="14192">
                        <c:v>200.02520000000001</c:v>
                      </c:pt>
                      <c:pt idx="14193">
                        <c:v>200.02010000000001</c:v>
                      </c:pt>
                      <c:pt idx="14194">
                        <c:v>200.01509999999999</c:v>
                      </c:pt>
                      <c:pt idx="14195">
                        <c:v>200.01050000000001</c:v>
                      </c:pt>
                      <c:pt idx="14196">
                        <c:v>200.0061</c:v>
                      </c:pt>
                      <c:pt idx="14197">
                        <c:v>200.0009</c:v>
                      </c:pt>
                      <c:pt idx="14198">
                        <c:v>199.99610000000001</c:v>
                      </c:pt>
                      <c:pt idx="14199">
                        <c:v>199.9923</c:v>
                      </c:pt>
                      <c:pt idx="14200">
                        <c:v>199.98759999999999</c:v>
                      </c:pt>
                      <c:pt idx="14201">
                        <c:v>199.98249999999999</c:v>
                      </c:pt>
                      <c:pt idx="14202">
                        <c:v>199.9778</c:v>
                      </c:pt>
                      <c:pt idx="14203">
                        <c:v>199.97210000000001</c:v>
                      </c:pt>
                      <c:pt idx="14204">
                        <c:v>199.96729999999999</c:v>
                      </c:pt>
                      <c:pt idx="14205">
                        <c:v>200.6507</c:v>
                      </c:pt>
                      <c:pt idx="14206">
                        <c:v>201.3081</c:v>
                      </c:pt>
                      <c:pt idx="14207">
                        <c:v>201.30269999999999</c:v>
                      </c:pt>
                      <c:pt idx="14208">
                        <c:v>201.2971</c:v>
                      </c:pt>
                      <c:pt idx="14209">
                        <c:v>201.29409999999999</c:v>
                      </c:pt>
                      <c:pt idx="14210">
                        <c:v>201.28919999999999</c:v>
                      </c:pt>
                      <c:pt idx="14211">
                        <c:v>201.28440000000001</c:v>
                      </c:pt>
                      <c:pt idx="14212">
                        <c:v>201.27950000000001</c:v>
                      </c:pt>
                      <c:pt idx="14213">
                        <c:v>201.27440000000001</c:v>
                      </c:pt>
                      <c:pt idx="14214">
                        <c:v>201.26949999999999</c:v>
                      </c:pt>
                      <c:pt idx="14215">
                        <c:v>201.2646</c:v>
                      </c:pt>
                      <c:pt idx="14216">
                        <c:v>201.2586</c:v>
                      </c:pt>
                      <c:pt idx="14217">
                        <c:v>201.25700000000001</c:v>
                      </c:pt>
                      <c:pt idx="14218">
                        <c:v>201.25200000000001</c:v>
                      </c:pt>
                      <c:pt idx="14219">
                        <c:v>201.24619999999999</c:v>
                      </c:pt>
                      <c:pt idx="14220">
                        <c:v>201.24199999999999</c:v>
                      </c:pt>
                      <c:pt idx="14221">
                        <c:v>201.23599999999999</c:v>
                      </c:pt>
                      <c:pt idx="14222">
                        <c:v>201.23140000000001</c:v>
                      </c:pt>
                      <c:pt idx="14223">
                        <c:v>201.22730000000001</c:v>
                      </c:pt>
                      <c:pt idx="14224">
                        <c:v>201.22300000000001</c:v>
                      </c:pt>
                      <c:pt idx="14225">
                        <c:v>201.21639999999999</c:v>
                      </c:pt>
                      <c:pt idx="14226">
                        <c:v>201.21129999999999</c:v>
                      </c:pt>
                      <c:pt idx="14227">
                        <c:v>201.2073</c:v>
                      </c:pt>
                      <c:pt idx="14228">
                        <c:v>201.20419999999999</c:v>
                      </c:pt>
                      <c:pt idx="14229">
                        <c:v>201.1977</c:v>
                      </c:pt>
                      <c:pt idx="14230">
                        <c:v>201.19149999999999</c:v>
                      </c:pt>
                      <c:pt idx="14231">
                        <c:v>201.18549999999999</c:v>
                      </c:pt>
                      <c:pt idx="14232">
                        <c:v>201.1824</c:v>
                      </c:pt>
                      <c:pt idx="14233">
                        <c:v>201.1773</c:v>
                      </c:pt>
                      <c:pt idx="14234">
                        <c:v>201.17259999999999</c:v>
                      </c:pt>
                      <c:pt idx="14235">
                        <c:v>201.16730000000001</c:v>
                      </c:pt>
                      <c:pt idx="14236">
                        <c:v>201.16149999999999</c:v>
                      </c:pt>
                      <c:pt idx="14237">
                        <c:v>201.1583</c:v>
                      </c:pt>
                      <c:pt idx="14238">
                        <c:v>201.15299999999999</c:v>
                      </c:pt>
                      <c:pt idx="14239">
                        <c:v>201.1472</c:v>
                      </c:pt>
                      <c:pt idx="14240">
                        <c:v>201.1437</c:v>
                      </c:pt>
                      <c:pt idx="14241">
                        <c:v>201.13820000000001</c:v>
                      </c:pt>
                      <c:pt idx="14242">
                        <c:v>201.13419999999999</c:v>
                      </c:pt>
                      <c:pt idx="14243">
                        <c:v>201.12960000000001</c:v>
                      </c:pt>
                      <c:pt idx="14244">
                        <c:v>201.12520000000001</c:v>
                      </c:pt>
                      <c:pt idx="14245">
                        <c:v>201.11850000000001</c:v>
                      </c:pt>
                      <c:pt idx="14246">
                        <c:v>201.11410000000001</c:v>
                      </c:pt>
                      <c:pt idx="14247">
                        <c:v>201.10910000000001</c:v>
                      </c:pt>
                      <c:pt idx="14248">
                        <c:v>201.10300000000001</c:v>
                      </c:pt>
                      <c:pt idx="14249">
                        <c:v>201.09979999999999</c:v>
                      </c:pt>
                      <c:pt idx="14250">
                        <c:v>201.0958</c:v>
                      </c:pt>
                      <c:pt idx="14251">
                        <c:v>201.0916</c:v>
                      </c:pt>
                      <c:pt idx="14252">
                        <c:v>201.0865</c:v>
                      </c:pt>
                      <c:pt idx="14253">
                        <c:v>201.08269999999999</c:v>
                      </c:pt>
                      <c:pt idx="14254">
                        <c:v>201.07730000000001</c:v>
                      </c:pt>
                      <c:pt idx="14255">
                        <c:v>201.072</c:v>
                      </c:pt>
                      <c:pt idx="14256">
                        <c:v>201.06649999999999</c:v>
                      </c:pt>
                      <c:pt idx="14257">
                        <c:v>201.06139999999999</c:v>
                      </c:pt>
                      <c:pt idx="14258">
                        <c:v>201.0557</c:v>
                      </c:pt>
                      <c:pt idx="14259">
                        <c:v>201.05029999999999</c:v>
                      </c:pt>
                      <c:pt idx="14260">
                        <c:v>201.04679999999999</c:v>
                      </c:pt>
                      <c:pt idx="14261">
                        <c:v>201.04339999999999</c:v>
                      </c:pt>
                      <c:pt idx="14262">
                        <c:v>201.0367</c:v>
                      </c:pt>
                      <c:pt idx="14263">
                        <c:v>201.0324</c:v>
                      </c:pt>
                      <c:pt idx="14264">
                        <c:v>201.02590000000001</c:v>
                      </c:pt>
                      <c:pt idx="14265">
                        <c:v>201.0224</c:v>
                      </c:pt>
                      <c:pt idx="14266">
                        <c:v>201.0179</c:v>
                      </c:pt>
                      <c:pt idx="14267">
                        <c:v>201.0128</c:v>
                      </c:pt>
                      <c:pt idx="14268">
                        <c:v>201.0078</c:v>
                      </c:pt>
                      <c:pt idx="14269">
                        <c:v>201.0035</c:v>
                      </c:pt>
                      <c:pt idx="14270">
                        <c:v>200.99850000000001</c:v>
                      </c:pt>
                      <c:pt idx="14271">
                        <c:v>200.99440000000001</c:v>
                      </c:pt>
                      <c:pt idx="14272">
                        <c:v>200.98820000000001</c:v>
                      </c:pt>
                      <c:pt idx="14273">
                        <c:v>200.98230000000001</c:v>
                      </c:pt>
                      <c:pt idx="14274">
                        <c:v>200.97929999999999</c:v>
                      </c:pt>
                      <c:pt idx="14275">
                        <c:v>200.97370000000001</c:v>
                      </c:pt>
                      <c:pt idx="14276">
                        <c:v>200.96850000000001</c:v>
                      </c:pt>
                      <c:pt idx="14277">
                        <c:v>200.96440000000001</c:v>
                      </c:pt>
                      <c:pt idx="14278">
                        <c:v>200.95750000000001</c:v>
                      </c:pt>
                      <c:pt idx="14279">
                        <c:v>200.95429999999999</c:v>
                      </c:pt>
                      <c:pt idx="14280">
                        <c:v>200.94929999999999</c:v>
                      </c:pt>
                      <c:pt idx="14281">
                        <c:v>200.94479999999999</c:v>
                      </c:pt>
                      <c:pt idx="14282">
                        <c:v>200.9393</c:v>
                      </c:pt>
                      <c:pt idx="14283">
                        <c:v>200.93340000000001</c:v>
                      </c:pt>
                      <c:pt idx="14284">
                        <c:v>200.92920000000001</c:v>
                      </c:pt>
                      <c:pt idx="14285">
                        <c:v>200.9255</c:v>
                      </c:pt>
                      <c:pt idx="14286">
                        <c:v>200.92009999999999</c:v>
                      </c:pt>
                      <c:pt idx="14287">
                        <c:v>200.9151</c:v>
                      </c:pt>
                      <c:pt idx="14288">
                        <c:v>200.91079999999999</c:v>
                      </c:pt>
                      <c:pt idx="14289">
                        <c:v>200.90620000000001</c:v>
                      </c:pt>
                      <c:pt idx="14290">
                        <c:v>200.9007</c:v>
                      </c:pt>
                      <c:pt idx="14291">
                        <c:v>200.89529999999999</c:v>
                      </c:pt>
                      <c:pt idx="14292">
                        <c:v>200.89009999999999</c:v>
                      </c:pt>
                      <c:pt idx="14293">
                        <c:v>200.8861</c:v>
                      </c:pt>
                      <c:pt idx="14294">
                        <c:v>200.88079999999999</c:v>
                      </c:pt>
                      <c:pt idx="14295">
                        <c:v>200.87430000000001</c:v>
                      </c:pt>
                      <c:pt idx="14296">
                        <c:v>200.87020000000001</c:v>
                      </c:pt>
                      <c:pt idx="14297">
                        <c:v>200.8655</c:v>
                      </c:pt>
                      <c:pt idx="14298">
                        <c:v>200.8596</c:v>
                      </c:pt>
                      <c:pt idx="14299">
                        <c:v>200.8554</c:v>
                      </c:pt>
                      <c:pt idx="14300">
                        <c:v>200.85249999999999</c:v>
                      </c:pt>
                      <c:pt idx="14301">
                        <c:v>200.84700000000001</c:v>
                      </c:pt>
                      <c:pt idx="14302">
                        <c:v>200.84059999999999</c:v>
                      </c:pt>
                      <c:pt idx="14303">
                        <c:v>200.8365</c:v>
                      </c:pt>
                      <c:pt idx="14304">
                        <c:v>200.8312</c:v>
                      </c:pt>
                      <c:pt idx="14305">
                        <c:v>200.82660000000001</c:v>
                      </c:pt>
                      <c:pt idx="14306">
                        <c:v>200.8202</c:v>
                      </c:pt>
                      <c:pt idx="14307">
                        <c:v>200.81739999999999</c:v>
                      </c:pt>
                      <c:pt idx="14308">
                        <c:v>200.81270000000001</c:v>
                      </c:pt>
                      <c:pt idx="14309">
                        <c:v>200.8073</c:v>
                      </c:pt>
                      <c:pt idx="14310">
                        <c:v>200.80250000000001</c:v>
                      </c:pt>
                      <c:pt idx="14311">
                        <c:v>200.79689999999999</c:v>
                      </c:pt>
                      <c:pt idx="14312">
                        <c:v>200.79179999999999</c:v>
                      </c:pt>
                      <c:pt idx="14313">
                        <c:v>200.78729999999999</c:v>
                      </c:pt>
                      <c:pt idx="14314">
                        <c:v>200.78389999999999</c:v>
                      </c:pt>
                      <c:pt idx="14315">
                        <c:v>200.77719999999999</c:v>
                      </c:pt>
                      <c:pt idx="14316">
                        <c:v>200.77180000000001</c:v>
                      </c:pt>
                      <c:pt idx="14317">
                        <c:v>200.76929999999999</c:v>
                      </c:pt>
                      <c:pt idx="14318">
                        <c:v>200.7636</c:v>
                      </c:pt>
                      <c:pt idx="14319">
                        <c:v>200.7569</c:v>
                      </c:pt>
                      <c:pt idx="14320">
                        <c:v>200.7535</c:v>
                      </c:pt>
                      <c:pt idx="14321">
                        <c:v>200.749</c:v>
                      </c:pt>
                      <c:pt idx="14322">
                        <c:v>200.7432</c:v>
                      </c:pt>
                      <c:pt idx="14323">
                        <c:v>200.7389</c:v>
                      </c:pt>
                      <c:pt idx="14324">
                        <c:v>200.73429999999999</c:v>
                      </c:pt>
                      <c:pt idx="14325">
                        <c:v>200.72919999999999</c:v>
                      </c:pt>
                      <c:pt idx="14326">
                        <c:v>200.72280000000001</c:v>
                      </c:pt>
                      <c:pt idx="14327">
                        <c:v>200.71780000000001</c:v>
                      </c:pt>
                      <c:pt idx="14328">
                        <c:v>200.71360000000001</c:v>
                      </c:pt>
                      <c:pt idx="14329">
                        <c:v>200.7071</c:v>
                      </c:pt>
                      <c:pt idx="14330">
                        <c:v>200.70359999999999</c:v>
                      </c:pt>
                      <c:pt idx="14331">
                        <c:v>200.69909999999999</c:v>
                      </c:pt>
                      <c:pt idx="14332">
                        <c:v>200.6935</c:v>
                      </c:pt>
                      <c:pt idx="14333">
                        <c:v>200.68989999999999</c:v>
                      </c:pt>
                      <c:pt idx="14334">
                        <c:v>200.6848</c:v>
                      </c:pt>
                      <c:pt idx="14335">
                        <c:v>200.68029999999999</c:v>
                      </c:pt>
                      <c:pt idx="14336">
                        <c:v>200.67410000000001</c:v>
                      </c:pt>
                      <c:pt idx="14337">
                        <c:v>200.67060000000001</c:v>
                      </c:pt>
                      <c:pt idx="14338">
                        <c:v>200.66290000000001</c:v>
                      </c:pt>
                      <c:pt idx="14339">
                        <c:v>200.6592</c:v>
                      </c:pt>
                      <c:pt idx="14340">
                        <c:v>200.65450000000001</c:v>
                      </c:pt>
                      <c:pt idx="14341">
                        <c:v>200.64940000000001</c:v>
                      </c:pt>
                      <c:pt idx="14342">
                        <c:v>200.6463</c:v>
                      </c:pt>
                      <c:pt idx="14343">
                        <c:v>200.6396</c:v>
                      </c:pt>
                      <c:pt idx="14344">
                        <c:v>200.63409999999999</c:v>
                      </c:pt>
                      <c:pt idx="14345">
                        <c:v>200.63030000000001</c:v>
                      </c:pt>
                      <c:pt idx="14346">
                        <c:v>200.62530000000001</c:v>
                      </c:pt>
                      <c:pt idx="14347">
                        <c:v>200.62020000000001</c:v>
                      </c:pt>
                      <c:pt idx="14348">
                        <c:v>200.61429999999999</c:v>
                      </c:pt>
                      <c:pt idx="14349">
                        <c:v>200.61099999999999</c:v>
                      </c:pt>
                      <c:pt idx="14350">
                        <c:v>200.6061</c:v>
                      </c:pt>
                      <c:pt idx="14351">
                        <c:v>200.59970000000001</c:v>
                      </c:pt>
                      <c:pt idx="14352">
                        <c:v>200.59630000000001</c:v>
                      </c:pt>
                      <c:pt idx="14353">
                        <c:v>200.59119999999999</c:v>
                      </c:pt>
                      <c:pt idx="14354">
                        <c:v>200.58590000000001</c:v>
                      </c:pt>
                      <c:pt idx="14355">
                        <c:v>200.5814</c:v>
                      </c:pt>
                      <c:pt idx="14356">
                        <c:v>200.577</c:v>
                      </c:pt>
                      <c:pt idx="14357">
                        <c:v>200.5712</c:v>
                      </c:pt>
                      <c:pt idx="14358">
                        <c:v>200.56649999999999</c:v>
                      </c:pt>
                      <c:pt idx="14359">
                        <c:v>200.56190000000001</c:v>
                      </c:pt>
                      <c:pt idx="14360">
                        <c:v>200.55879999999999</c:v>
                      </c:pt>
                      <c:pt idx="14361">
                        <c:v>200.5523</c:v>
                      </c:pt>
                      <c:pt idx="14362">
                        <c:v>200.54669999999999</c:v>
                      </c:pt>
                      <c:pt idx="14363">
                        <c:v>200.54320000000001</c:v>
                      </c:pt>
                      <c:pt idx="14364">
                        <c:v>200.53890000000001</c:v>
                      </c:pt>
                      <c:pt idx="14365">
                        <c:v>200.53270000000001</c:v>
                      </c:pt>
                      <c:pt idx="14366">
                        <c:v>200.5292</c:v>
                      </c:pt>
                      <c:pt idx="14367">
                        <c:v>200.5248</c:v>
                      </c:pt>
                      <c:pt idx="14368">
                        <c:v>200.51920000000001</c:v>
                      </c:pt>
                      <c:pt idx="14369">
                        <c:v>200.51240000000001</c:v>
                      </c:pt>
                      <c:pt idx="14370">
                        <c:v>200.50720000000001</c:v>
                      </c:pt>
                      <c:pt idx="14371">
                        <c:v>200.50210000000001</c:v>
                      </c:pt>
                      <c:pt idx="14372">
                        <c:v>200.4974</c:v>
                      </c:pt>
                      <c:pt idx="14373">
                        <c:v>200.4939</c:v>
                      </c:pt>
                      <c:pt idx="14374">
                        <c:v>200.48849999999999</c:v>
                      </c:pt>
                      <c:pt idx="14375">
                        <c:v>200.4853</c:v>
                      </c:pt>
                      <c:pt idx="14376">
                        <c:v>200.48060000000001</c:v>
                      </c:pt>
                      <c:pt idx="14377">
                        <c:v>200.4744</c:v>
                      </c:pt>
                      <c:pt idx="14378">
                        <c:v>200.47040000000001</c:v>
                      </c:pt>
                      <c:pt idx="14379">
                        <c:v>200.46430000000001</c:v>
                      </c:pt>
                      <c:pt idx="14380">
                        <c:v>200.46010000000001</c:v>
                      </c:pt>
                      <c:pt idx="14381">
                        <c:v>200.45509999999999</c:v>
                      </c:pt>
                      <c:pt idx="14382">
                        <c:v>200.44970000000001</c:v>
                      </c:pt>
                      <c:pt idx="14383">
                        <c:v>200.44479999999999</c:v>
                      </c:pt>
                      <c:pt idx="14384">
                        <c:v>200.4401</c:v>
                      </c:pt>
                      <c:pt idx="14385">
                        <c:v>200.43510000000001</c:v>
                      </c:pt>
                      <c:pt idx="14386">
                        <c:v>200.43129999999999</c:v>
                      </c:pt>
                      <c:pt idx="14387">
                        <c:v>200.42599999999999</c:v>
                      </c:pt>
                      <c:pt idx="14388">
                        <c:v>200.42140000000001</c:v>
                      </c:pt>
                      <c:pt idx="14389">
                        <c:v>200.41679999999999</c:v>
                      </c:pt>
                      <c:pt idx="14390">
                        <c:v>200.4127</c:v>
                      </c:pt>
                      <c:pt idx="14391">
                        <c:v>200.40690000000001</c:v>
                      </c:pt>
                      <c:pt idx="14392">
                        <c:v>200.40049999999999</c:v>
                      </c:pt>
                      <c:pt idx="14393">
                        <c:v>200.3974</c:v>
                      </c:pt>
                      <c:pt idx="14394">
                        <c:v>200.39320000000001</c:v>
                      </c:pt>
                      <c:pt idx="14395">
                        <c:v>200.38820000000001</c:v>
                      </c:pt>
                      <c:pt idx="14396">
                        <c:v>200.3828</c:v>
                      </c:pt>
                      <c:pt idx="14397">
                        <c:v>200.3784</c:v>
                      </c:pt>
                      <c:pt idx="14398">
                        <c:v>200.37459999999999</c:v>
                      </c:pt>
                      <c:pt idx="14399">
                        <c:v>200.369</c:v>
                      </c:pt>
                      <c:pt idx="14400">
                        <c:v>200.36500000000001</c:v>
                      </c:pt>
                      <c:pt idx="14401">
                        <c:v>200.36080000000001</c:v>
                      </c:pt>
                      <c:pt idx="14402">
                        <c:v>200.35579999999999</c:v>
                      </c:pt>
                      <c:pt idx="14403">
                        <c:v>200.3509</c:v>
                      </c:pt>
                      <c:pt idx="14404">
                        <c:v>200.34440000000001</c:v>
                      </c:pt>
                      <c:pt idx="14405">
                        <c:v>200.3409</c:v>
                      </c:pt>
                      <c:pt idx="14406">
                        <c:v>200.33519999999999</c:v>
                      </c:pt>
                      <c:pt idx="14407">
                        <c:v>200.33009999999999</c:v>
                      </c:pt>
                      <c:pt idx="14408">
                        <c:v>200.3261</c:v>
                      </c:pt>
                      <c:pt idx="14409">
                        <c:v>200.3194</c:v>
                      </c:pt>
                      <c:pt idx="14410">
                        <c:v>200.31559999999999</c:v>
                      </c:pt>
                      <c:pt idx="14411">
                        <c:v>200.3098</c:v>
                      </c:pt>
                      <c:pt idx="14412">
                        <c:v>200.3066</c:v>
                      </c:pt>
                      <c:pt idx="14413">
                        <c:v>200.303</c:v>
                      </c:pt>
                      <c:pt idx="14414">
                        <c:v>200.29650000000001</c:v>
                      </c:pt>
                      <c:pt idx="14415">
                        <c:v>200.29239999999999</c:v>
                      </c:pt>
                      <c:pt idx="14416">
                        <c:v>200.28890000000001</c:v>
                      </c:pt>
                      <c:pt idx="14417">
                        <c:v>200.2834</c:v>
                      </c:pt>
                      <c:pt idx="14418">
                        <c:v>200.27809999999999</c:v>
                      </c:pt>
                      <c:pt idx="14419">
                        <c:v>200.2715</c:v>
                      </c:pt>
                      <c:pt idx="14420">
                        <c:v>200.26840000000001</c:v>
                      </c:pt>
                      <c:pt idx="14421">
                        <c:v>200.2637</c:v>
                      </c:pt>
                      <c:pt idx="14422">
                        <c:v>200.2578</c:v>
                      </c:pt>
                      <c:pt idx="14423">
                        <c:v>200.2543</c:v>
                      </c:pt>
                      <c:pt idx="14424">
                        <c:v>200.24799999999999</c:v>
                      </c:pt>
                      <c:pt idx="14425">
                        <c:v>200.24279999999999</c:v>
                      </c:pt>
                      <c:pt idx="14426">
                        <c:v>200.23779999999999</c:v>
                      </c:pt>
                      <c:pt idx="14427">
                        <c:v>200.23400000000001</c:v>
                      </c:pt>
                      <c:pt idx="14428">
                        <c:v>200.2285</c:v>
                      </c:pt>
                      <c:pt idx="14429">
                        <c:v>200.2243</c:v>
                      </c:pt>
                      <c:pt idx="14430">
                        <c:v>200.21899999999999</c:v>
                      </c:pt>
                      <c:pt idx="14431">
                        <c:v>200.21369999999999</c:v>
                      </c:pt>
                      <c:pt idx="14432">
                        <c:v>200.20959999999999</c:v>
                      </c:pt>
                      <c:pt idx="14433">
                        <c:v>200.20419999999999</c:v>
                      </c:pt>
                      <c:pt idx="14434">
                        <c:v>200.19990000000001</c:v>
                      </c:pt>
                      <c:pt idx="14435">
                        <c:v>200.19399999999999</c:v>
                      </c:pt>
                      <c:pt idx="14436">
                        <c:v>200.19139999999999</c:v>
                      </c:pt>
                      <c:pt idx="14437">
                        <c:v>200.1857</c:v>
                      </c:pt>
                      <c:pt idx="14438">
                        <c:v>200.1815</c:v>
                      </c:pt>
                      <c:pt idx="14439">
                        <c:v>200.1773</c:v>
                      </c:pt>
                      <c:pt idx="14440">
                        <c:v>200.17339999999999</c:v>
                      </c:pt>
                      <c:pt idx="14441">
                        <c:v>200.16640000000001</c:v>
                      </c:pt>
                      <c:pt idx="14442">
                        <c:v>200.16149999999999</c:v>
                      </c:pt>
                      <c:pt idx="14443">
                        <c:v>200.15799999999999</c:v>
                      </c:pt>
                      <c:pt idx="14444">
                        <c:v>200.15379999999999</c:v>
                      </c:pt>
                      <c:pt idx="14445">
                        <c:v>200.148</c:v>
                      </c:pt>
                      <c:pt idx="14446">
                        <c:v>200.14359999999999</c:v>
                      </c:pt>
                      <c:pt idx="14447">
                        <c:v>200.13939999999999</c:v>
                      </c:pt>
                      <c:pt idx="14448">
                        <c:v>200.1345</c:v>
                      </c:pt>
                      <c:pt idx="14449">
                        <c:v>200.1292</c:v>
                      </c:pt>
                      <c:pt idx="14450">
                        <c:v>200.1234</c:v>
                      </c:pt>
                      <c:pt idx="14451">
                        <c:v>200.11840000000001</c:v>
                      </c:pt>
                      <c:pt idx="14452">
                        <c:v>200.11500000000001</c:v>
                      </c:pt>
                      <c:pt idx="14453">
                        <c:v>200.11080000000001</c:v>
                      </c:pt>
                      <c:pt idx="14454">
                        <c:v>200.1053</c:v>
                      </c:pt>
                      <c:pt idx="14455">
                        <c:v>200.09979999999999</c:v>
                      </c:pt>
                      <c:pt idx="14456">
                        <c:v>200.09639999999999</c:v>
                      </c:pt>
                      <c:pt idx="14457">
                        <c:v>200.0917</c:v>
                      </c:pt>
                      <c:pt idx="14458">
                        <c:v>200.0872</c:v>
                      </c:pt>
                      <c:pt idx="14459">
                        <c:v>200.08080000000001</c:v>
                      </c:pt>
                      <c:pt idx="14460">
                        <c:v>200.07570000000001</c:v>
                      </c:pt>
                      <c:pt idx="14461">
                        <c:v>200.0712</c:v>
                      </c:pt>
                      <c:pt idx="14462">
                        <c:v>200.0669</c:v>
                      </c:pt>
                      <c:pt idx="14463">
                        <c:v>200.06229999999999</c:v>
                      </c:pt>
                      <c:pt idx="14464">
                        <c:v>200.05670000000001</c:v>
                      </c:pt>
                      <c:pt idx="14465">
                        <c:v>200.05289999999999</c:v>
                      </c:pt>
                      <c:pt idx="14466">
                        <c:v>200.04580000000001</c:v>
                      </c:pt>
                      <c:pt idx="14467">
                        <c:v>200.0419</c:v>
                      </c:pt>
                      <c:pt idx="14468">
                        <c:v>200.03540000000001</c:v>
                      </c:pt>
                      <c:pt idx="14469">
                        <c:v>200.0335</c:v>
                      </c:pt>
                      <c:pt idx="14470">
                        <c:v>200.02850000000001</c:v>
                      </c:pt>
                      <c:pt idx="14471">
                        <c:v>200.0213</c:v>
                      </c:pt>
                      <c:pt idx="14472">
                        <c:v>200.01779999999999</c:v>
                      </c:pt>
                      <c:pt idx="14473">
                        <c:v>200.01329999999999</c:v>
                      </c:pt>
                      <c:pt idx="14474">
                        <c:v>200.00919999999999</c:v>
                      </c:pt>
                      <c:pt idx="14475">
                        <c:v>200.00370000000001</c:v>
                      </c:pt>
                      <c:pt idx="14476">
                        <c:v>199.99940000000001</c:v>
                      </c:pt>
                      <c:pt idx="14477">
                        <c:v>199.9932</c:v>
                      </c:pt>
                      <c:pt idx="14478">
                        <c:v>199.9888</c:v>
                      </c:pt>
                      <c:pt idx="14479">
                        <c:v>199.9853</c:v>
                      </c:pt>
                      <c:pt idx="14480">
                        <c:v>199.98079999999999</c:v>
                      </c:pt>
                      <c:pt idx="14481">
                        <c:v>199.97579999999999</c:v>
                      </c:pt>
                      <c:pt idx="14482">
                        <c:v>199.97030000000001</c:v>
                      </c:pt>
                      <c:pt idx="14483">
                        <c:v>199.96420000000001</c:v>
                      </c:pt>
                      <c:pt idx="14484">
                        <c:v>200.89769999999999</c:v>
                      </c:pt>
                      <c:pt idx="14485">
                        <c:v>201.322</c:v>
                      </c:pt>
                      <c:pt idx="14486">
                        <c:v>201.31720000000001</c:v>
                      </c:pt>
                      <c:pt idx="14487">
                        <c:v>201.31200000000001</c:v>
                      </c:pt>
                      <c:pt idx="14488">
                        <c:v>201.30719999999999</c:v>
                      </c:pt>
                      <c:pt idx="14489">
                        <c:v>201.30250000000001</c:v>
                      </c:pt>
                      <c:pt idx="14490">
                        <c:v>201.29740000000001</c:v>
                      </c:pt>
                      <c:pt idx="14491">
                        <c:v>201.29179999999999</c:v>
                      </c:pt>
                      <c:pt idx="14492">
                        <c:v>201.28710000000001</c:v>
                      </c:pt>
                      <c:pt idx="14493">
                        <c:v>201.285</c:v>
                      </c:pt>
                      <c:pt idx="14494">
                        <c:v>201.27770000000001</c:v>
                      </c:pt>
                      <c:pt idx="14495">
                        <c:v>201.27340000000001</c:v>
                      </c:pt>
                      <c:pt idx="14496">
                        <c:v>201.26759999999999</c:v>
                      </c:pt>
                      <c:pt idx="14497">
                        <c:v>201.26339999999999</c:v>
                      </c:pt>
                      <c:pt idx="14498">
                        <c:v>201.25919999999999</c:v>
                      </c:pt>
                      <c:pt idx="14499">
                        <c:v>201.2542</c:v>
                      </c:pt>
                      <c:pt idx="14500">
                        <c:v>201.24860000000001</c:v>
                      </c:pt>
                      <c:pt idx="14501">
                        <c:v>201.244</c:v>
                      </c:pt>
                      <c:pt idx="14502">
                        <c:v>201.23949999999999</c:v>
                      </c:pt>
                      <c:pt idx="14503">
                        <c:v>201.2347</c:v>
                      </c:pt>
                      <c:pt idx="14504">
                        <c:v>201.2295</c:v>
                      </c:pt>
                      <c:pt idx="14505">
                        <c:v>201.226</c:v>
                      </c:pt>
                      <c:pt idx="14506">
                        <c:v>201.22</c:v>
                      </c:pt>
                      <c:pt idx="14507">
                        <c:v>201.21379999999999</c:v>
                      </c:pt>
                      <c:pt idx="14508">
                        <c:v>201.20859999999999</c:v>
                      </c:pt>
                      <c:pt idx="14509">
                        <c:v>201.20509999999999</c:v>
                      </c:pt>
                      <c:pt idx="14510">
                        <c:v>201.2013</c:v>
                      </c:pt>
                      <c:pt idx="14511">
                        <c:v>201.19499999999999</c:v>
                      </c:pt>
                      <c:pt idx="14512">
                        <c:v>201.1901</c:v>
                      </c:pt>
                      <c:pt idx="14513">
                        <c:v>201.18520000000001</c:v>
                      </c:pt>
                      <c:pt idx="14514">
                        <c:v>201.18039999999999</c:v>
                      </c:pt>
                      <c:pt idx="14515">
                        <c:v>201.17439999999999</c:v>
                      </c:pt>
                      <c:pt idx="14516">
                        <c:v>201.16980000000001</c:v>
                      </c:pt>
                      <c:pt idx="14517">
                        <c:v>201.16540000000001</c:v>
                      </c:pt>
                      <c:pt idx="14518">
                        <c:v>201.161</c:v>
                      </c:pt>
                      <c:pt idx="14519">
                        <c:v>201.15600000000001</c:v>
                      </c:pt>
                      <c:pt idx="14520">
                        <c:v>201.1498</c:v>
                      </c:pt>
                      <c:pt idx="14521">
                        <c:v>201.1447</c:v>
                      </c:pt>
                      <c:pt idx="14522">
                        <c:v>201.1397</c:v>
                      </c:pt>
                      <c:pt idx="14523">
                        <c:v>201.1344</c:v>
                      </c:pt>
                      <c:pt idx="14524">
                        <c:v>201.12889999999999</c:v>
                      </c:pt>
                      <c:pt idx="14525">
                        <c:v>201.12559999999999</c:v>
                      </c:pt>
                      <c:pt idx="14526">
                        <c:v>201.12219999999999</c:v>
                      </c:pt>
                      <c:pt idx="14527">
                        <c:v>201.11680000000001</c:v>
                      </c:pt>
                      <c:pt idx="14528">
                        <c:v>201.11150000000001</c:v>
                      </c:pt>
                      <c:pt idx="14529">
                        <c:v>201.1078</c:v>
                      </c:pt>
                      <c:pt idx="14530">
                        <c:v>201.1009</c:v>
                      </c:pt>
                      <c:pt idx="14531">
                        <c:v>201.09569999999999</c:v>
                      </c:pt>
                      <c:pt idx="14532">
                        <c:v>201.09289999999999</c:v>
                      </c:pt>
                      <c:pt idx="14533">
                        <c:v>201.0865</c:v>
                      </c:pt>
                      <c:pt idx="14534">
                        <c:v>201.08250000000001</c:v>
                      </c:pt>
                      <c:pt idx="14535">
                        <c:v>201.07820000000001</c:v>
                      </c:pt>
                      <c:pt idx="14536">
                        <c:v>201.07239999999999</c:v>
                      </c:pt>
                      <c:pt idx="14537">
                        <c:v>201.06700000000001</c:v>
                      </c:pt>
                      <c:pt idx="14538">
                        <c:v>201.0615</c:v>
                      </c:pt>
                      <c:pt idx="14539">
                        <c:v>201.05670000000001</c:v>
                      </c:pt>
                      <c:pt idx="14540">
                        <c:v>201.0514</c:v>
                      </c:pt>
                      <c:pt idx="14541">
                        <c:v>201.0461</c:v>
                      </c:pt>
                      <c:pt idx="14542">
                        <c:v>201.0411</c:v>
                      </c:pt>
                      <c:pt idx="14543">
                        <c:v>201.03729999999999</c:v>
                      </c:pt>
                      <c:pt idx="14544">
                        <c:v>201.03290000000001</c:v>
                      </c:pt>
                      <c:pt idx="14545">
                        <c:v>201.02770000000001</c:v>
                      </c:pt>
                      <c:pt idx="14546">
                        <c:v>201.02269999999999</c:v>
                      </c:pt>
                      <c:pt idx="14547">
                        <c:v>201.01599999999999</c:v>
                      </c:pt>
                      <c:pt idx="14548">
                        <c:v>201.0111</c:v>
                      </c:pt>
                      <c:pt idx="14549">
                        <c:v>201.00640000000001</c:v>
                      </c:pt>
                      <c:pt idx="14550">
                        <c:v>201.0018</c:v>
                      </c:pt>
                      <c:pt idx="14551">
                        <c:v>200.9975</c:v>
                      </c:pt>
                      <c:pt idx="14552">
                        <c:v>200.99270000000001</c:v>
                      </c:pt>
                      <c:pt idx="14553">
                        <c:v>200.98820000000001</c:v>
                      </c:pt>
                      <c:pt idx="14554">
                        <c:v>200.98179999999999</c:v>
                      </c:pt>
                      <c:pt idx="14555">
                        <c:v>200.97839999999999</c:v>
                      </c:pt>
                      <c:pt idx="14556">
                        <c:v>200.9735</c:v>
                      </c:pt>
                      <c:pt idx="14557">
                        <c:v>200.96870000000001</c:v>
                      </c:pt>
                      <c:pt idx="14558">
                        <c:v>200.9639</c:v>
                      </c:pt>
                      <c:pt idx="14559">
                        <c:v>200.96</c:v>
                      </c:pt>
                      <c:pt idx="14560">
                        <c:v>200.95419999999999</c:v>
                      </c:pt>
                      <c:pt idx="14561">
                        <c:v>200.9496</c:v>
                      </c:pt>
                      <c:pt idx="14562">
                        <c:v>200.94380000000001</c:v>
                      </c:pt>
                      <c:pt idx="14563">
                        <c:v>200.94030000000001</c:v>
                      </c:pt>
                      <c:pt idx="14564">
                        <c:v>200.93639999999999</c:v>
                      </c:pt>
                      <c:pt idx="14565">
                        <c:v>200.9297</c:v>
                      </c:pt>
                      <c:pt idx="14566">
                        <c:v>200.9246</c:v>
                      </c:pt>
                      <c:pt idx="14567">
                        <c:v>200.91909999999999</c:v>
                      </c:pt>
                      <c:pt idx="14568">
                        <c:v>200.9143</c:v>
                      </c:pt>
                      <c:pt idx="14569">
                        <c:v>200.90819999999999</c:v>
                      </c:pt>
                      <c:pt idx="14570">
                        <c:v>200.90440000000001</c:v>
                      </c:pt>
                      <c:pt idx="14571">
                        <c:v>200.8997</c:v>
                      </c:pt>
                      <c:pt idx="14572">
                        <c:v>200.8946</c:v>
                      </c:pt>
                      <c:pt idx="14573">
                        <c:v>200.89169999999999</c:v>
                      </c:pt>
                      <c:pt idx="14574">
                        <c:v>200.8852</c:v>
                      </c:pt>
                      <c:pt idx="14575">
                        <c:v>200.88120000000001</c:v>
                      </c:pt>
                      <c:pt idx="14576">
                        <c:v>200.87620000000001</c:v>
                      </c:pt>
                      <c:pt idx="14577">
                        <c:v>200.87119999999999</c:v>
                      </c:pt>
                      <c:pt idx="14578">
                        <c:v>200.86600000000001</c:v>
                      </c:pt>
                      <c:pt idx="14579">
                        <c:v>200.86060000000001</c:v>
                      </c:pt>
                      <c:pt idx="14580">
                        <c:v>200.85419999999999</c:v>
                      </c:pt>
                      <c:pt idx="14581">
                        <c:v>200.84989999999999</c:v>
                      </c:pt>
                      <c:pt idx="14582">
                        <c:v>200.84630000000001</c:v>
                      </c:pt>
                      <c:pt idx="14583">
                        <c:v>200.84059999999999</c:v>
                      </c:pt>
                      <c:pt idx="14584">
                        <c:v>200.83600000000001</c:v>
                      </c:pt>
                      <c:pt idx="14585">
                        <c:v>200.83170000000001</c:v>
                      </c:pt>
                      <c:pt idx="14586">
                        <c:v>200.8263</c:v>
                      </c:pt>
                      <c:pt idx="14587">
                        <c:v>200.8211</c:v>
                      </c:pt>
                      <c:pt idx="14588">
                        <c:v>200.8167</c:v>
                      </c:pt>
                      <c:pt idx="14589">
                        <c:v>200.81180000000001</c:v>
                      </c:pt>
                      <c:pt idx="14590">
                        <c:v>200.8065</c:v>
                      </c:pt>
                      <c:pt idx="14591">
                        <c:v>200.80179999999999</c:v>
                      </c:pt>
                      <c:pt idx="14592">
                        <c:v>200.79730000000001</c:v>
                      </c:pt>
                      <c:pt idx="14593">
                        <c:v>200.791</c:v>
                      </c:pt>
                      <c:pt idx="14594">
                        <c:v>200.78729999999999</c:v>
                      </c:pt>
                      <c:pt idx="14595">
                        <c:v>200.78190000000001</c:v>
                      </c:pt>
                      <c:pt idx="14596">
                        <c:v>200.77600000000001</c:v>
                      </c:pt>
                      <c:pt idx="14597">
                        <c:v>200.77170000000001</c:v>
                      </c:pt>
                      <c:pt idx="14598">
                        <c:v>200.7672</c:v>
                      </c:pt>
                      <c:pt idx="14599">
                        <c:v>200.7629</c:v>
                      </c:pt>
                      <c:pt idx="14600">
                        <c:v>200.75749999999999</c:v>
                      </c:pt>
                      <c:pt idx="14601">
                        <c:v>200.75239999999999</c:v>
                      </c:pt>
                      <c:pt idx="14602">
                        <c:v>200.74799999999999</c:v>
                      </c:pt>
                      <c:pt idx="14603">
                        <c:v>200.74420000000001</c:v>
                      </c:pt>
                      <c:pt idx="14604">
                        <c:v>200.7379</c:v>
                      </c:pt>
                      <c:pt idx="14605">
                        <c:v>200.7338</c:v>
                      </c:pt>
                      <c:pt idx="14606">
                        <c:v>200.72749999999999</c:v>
                      </c:pt>
                      <c:pt idx="14607">
                        <c:v>200.72370000000001</c:v>
                      </c:pt>
                      <c:pt idx="14608">
                        <c:v>200.7184</c:v>
                      </c:pt>
                      <c:pt idx="14609">
                        <c:v>200.71440000000001</c:v>
                      </c:pt>
                      <c:pt idx="14610">
                        <c:v>200.70939999999999</c:v>
                      </c:pt>
                      <c:pt idx="14611">
                        <c:v>200.70400000000001</c:v>
                      </c:pt>
                      <c:pt idx="14612">
                        <c:v>200.6985</c:v>
                      </c:pt>
                      <c:pt idx="14613">
                        <c:v>200.6944</c:v>
                      </c:pt>
                      <c:pt idx="14614">
                        <c:v>200.68799999999999</c:v>
                      </c:pt>
                      <c:pt idx="14615">
                        <c:v>200.6841</c:v>
                      </c:pt>
                      <c:pt idx="14616">
                        <c:v>200.67910000000001</c:v>
                      </c:pt>
                      <c:pt idx="14617">
                        <c:v>200.6748</c:v>
                      </c:pt>
                      <c:pt idx="14618">
                        <c:v>200.66839999999999</c:v>
                      </c:pt>
                      <c:pt idx="14619">
                        <c:v>200.6653</c:v>
                      </c:pt>
                      <c:pt idx="14620">
                        <c:v>200.65989999999999</c:v>
                      </c:pt>
                      <c:pt idx="14621">
                        <c:v>200.6541</c:v>
                      </c:pt>
                      <c:pt idx="14622">
                        <c:v>200.65100000000001</c:v>
                      </c:pt>
                      <c:pt idx="14623">
                        <c:v>200.6447</c:v>
                      </c:pt>
                      <c:pt idx="14624">
                        <c:v>200.63910000000001</c:v>
                      </c:pt>
                      <c:pt idx="14625">
                        <c:v>200.6343</c:v>
                      </c:pt>
                      <c:pt idx="14626">
                        <c:v>200.63040000000001</c:v>
                      </c:pt>
                      <c:pt idx="14627">
                        <c:v>200.62370000000001</c:v>
                      </c:pt>
                      <c:pt idx="14628">
                        <c:v>200.61949999999999</c:v>
                      </c:pt>
                      <c:pt idx="14629">
                        <c:v>200.61429999999999</c:v>
                      </c:pt>
                      <c:pt idx="14630">
                        <c:v>200.60990000000001</c:v>
                      </c:pt>
                      <c:pt idx="14631">
                        <c:v>200.60499999999999</c:v>
                      </c:pt>
                      <c:pt idx="14632">
                        <c:v>200.6003</c:v>
                      </c:pt>
                      <c:pt idx="14633">
                        <c:v>200.5951</c:v>
                      </c:pt>
                      <c:pt idx="14634">
                        <c:v>200.59180000000001</c:v>
                      </c:pt>
                      <c:pt idx="14635">
                        <c:v>200.58699999999999</c:v>
                      </c:pt>
                      <c:pt idx="14636">
                        <c:v>200.5814</c:v>
                      </c:pt>
                      <c:pt idx="14637">
                        <c:v>200.57650000000001</c:v>
                      </c:pt>
                      <c:pt idx="14638">
                        <c:v>200.5719</c:v>
                      </c:pt>
                      <c:pt idx="14639">
                        <c:v>200.56620000000001</c:v>
                      </c:pt>
                      <c:pt idx="14640">
                        <c:v>200.56129999999999</c:v>
                      </c:pt>
                      <c:pt idx="14641">
                        <c:v>200.55690000000001</c:v>
                      </c:pt>
                      <c:pt idx="14642">
                        <c:v>200.55199999999999</c:v>
                      </c:pt>
                      <c:pt idx="14643">
                        <c:v>200.54689999999999</c:v>
                      </c:pt>
                      <c:pt idx="14644">
                        <c:v>200.5421</c:v>
                      </c:pt>
                      <c:pt idx="14645">
                        <c:v>200.53800000000001</c:v>
                      </c:pt>
                      <c:pt idx="14646">
                        <c:v>200.5309</c:v>
                      </c:pt>
                      <c:pt idx="14647">
                        <c:v>200.5265</c:v>
                      </c:pt>
                      <c:pt idx="14648">
                        <c:v>200.52250000000001</c:v>
                      </c:pt>
                      <c:pt idx="14649">
                        <c:v>200.5171</c:v>
                      </c:pt>
                      <c:pt idx="14650">
                        <c:v>200.51240000000001</c:v>
                      </c:pt>
                      <c:pt idx="14651">
                        <c:v>200.50909999999999</c:v>
                      </c:pt>
                      <c:pt idx="14652">
                        <c:v>200.50380000000001</c:v>
                      </c:pt>
                      <c:pt idx="14653">
                        <c:v>200.49870000000001</c:v>
                      </c:pt>
                      <c:pt idx="14654">
                        <c:v>200.49420000000001</c:v>
                      </c:pt>
                      <c:pt idx="14655">
                        <c:v>200.48910000000001</c:v>
                      </c:pt>
                      <c:pt idx="14656">
                        <c:v>200.4845</c:v>
                      </c:pt>
                      <c:pt idx="14657">
                        <c:v>200.47890000000001</c:v>
                      </c:pt>
                      <c:pt idx="14658">
                        <c:v>200.4742</c:v>
                      </c:pt>
                      <c:pt idx="14659">
                        <c:v>200.46969999999999</c:v>
                      </c:pt>
                      <c:pt idx="14660">
                        <c:v>200.46469999999999</c:v>
                      </c:pt>
                      <c:pt idx="14661">
                        <c:v>200.45949999999999</c:v>
                      </c:pt>
                      <c:pt idx="14662">
                        <c:v>200.4556</c:v>
                      </c:pt>
                      <c:pt idx="14663">
                        <c:v>200.45070000000001</c:v>
                      </c:pt>
                      <c:pt idx="14664">
                        <c:v>200.44550000000001</c:v>
                      </c:pt>
                      <c:pt idx="14665">
                        <c:v>200.4417</c:v>
                      </c:pt>
                      <c:pt idx="14666">
                        <c:v>200.43520000000001</c:v>
                      </c:pt>
                      <c:pt idx="14667">
                        <c:v>200.43260000000001</c:v>
                      </c:pt>
                      <c:pt idx="14668">
                        <c:v>200.42660000000001</c:v>
                      </c:pt>
                      <c:pt idx="14669">
                        <c:v>200.4213</c:v>
                      </c:pt>
                      <c:pt idx="14670">
                        <c:v>200.417</c:v>
                      </c:pt>
                      <c:pt idx="14671">
                        <c:v>200.41139999999999</c:v>
                      </c:pt>
                      <c:pt idx="14672">
                        <c:v>200.40780000000001</c:v>
                      </c:pt>
                      <c:pt idx="14673">
                        <c:v>200.40110000000001</c:v>
                      </c:pt>
                      <c:pt idx="14674">
                        <c:v>200.39609999999999</c:v>
                      </c:pt>
                      <c:pt idx="14675">
                        <c:v>200.3912</c:v>
                      </c:pt>
                      <c:pt idx="14676">
                        <c:v>200.38820000000001</c:v>
                      </c:pt>
                      <c:pt idx="14677">
                        <c:v>200.38220000000001</c:v>
                      </c:pt>
                      <c:pt idx="14678">
                        <c:v>200.3759</c:v>
                      </c:pt>
                      <c:pt idx="14679">
                        <c:v>200.3715</c:v>
                      </c:pt>
                      <c:pt idx="14680">
                        <c:v>200.3672</c:v>
                      </c:pt>
                      <c:pt idx="14681">
                        <c:v>200.36250000000001</c:v>
                      </c:pt>
                      <c:pt idx="14682">
                        <c:v>200.35919999999999</c:v>
                      </c:pt>
                      <c:pt idx="14683">
                        <c:v>200.35489999999999</c:v>
                      </c:pt>
                      <c:pt idx="14684">
                        <c:v>200.34800000000001</c:v>
                      </c:pt>
                      <c:pt idx="14685">
                        <c:v>200.3432</c:v>
                      </c:pt>
                      <c:pt idx="14686">
                        <c:v>200.33940000000001</c:v>
                      </c:pt>
                      <c:pt idx="14687">
                        <c:v>200.33340000000001</c:v>
                      </c:pt>
                      <c:pt idx="14688">
                        <c:v>200.32830000000001</c:v>
                      </c:pt>
                      <c:pt idx="14689">
                        <c:v>200.32429999999999</c:v>
                      </c:pt>
                      <c:pt idx="14690">
                        <c:v>200.3192</c:v>
                      </c:pt>
                      <c:pt idx="14691">
                        <c:v>200.31440000000001</c:v>
                      </c:pt>
                      <c:pt idx="14692">
                        <c:v>200.30950000000001</c:v>
                      </c:pt>
                      <c:pt idx="14693">
                        <c:v>200.30520000000001</c:v>
                      </c:pt>
                      <c:pt idx="14694">
                        <c:v>200.29949999999999</c:v>
                      </c:pt>
                      <c:pt idx="14695">
                        <c:v>200.29589999999999</c:v>
                      </c:pt>
                      <c:pt idx="14696">
                        <c:v>200.29050000000001</c:v>
                      </c:pt>
                      <c:pt idx="14697">
                        <c:v>200.285</c:v>
                      </c:pt>
                      <c:pt idx="14698">
                        <c:v>200.2799</c:v>
                      </c:pt>
                      <c:pt idx="14699">
                        <c:v>200.2757</c:v>
                      </c:pt>
                      <c:pt idx="14700">
                        <c:v>200.2704</c:v>
                      </c:pt>
                      <c:pt idx="14701">
                        <c:v>200.26499999999999</c:v>
                      </c:pt>
                      <c:pt idx="14702">
                        <c:v>200.26060000000001</c:v>
                      </c:pt>
                      <c:pt idx="14703">
                        <c:v>200.25530000000001</c:v>
                      </c:pt>
                      <c:pt idx="14704">
                        <c:v>200.25239999999999</c:v>
                      </c:pt>
                      <c:pt idx="14705">
                        <c:v>200.2475</c:v>
                      </c:pt>
                      <c:pt idx="14706">
                        <c:v>200.2406</c:v>
                      </c:pt>
                      <c:pt idx="14707">
                        <c:v>200.23679999999999</c:v>
                      </c:pt>
                      <c:pt idx="14708">
                        <c:v>200.2313</c:v>
                      </c:pt>
                      <c:pt idx="14709">
                        <c:v>200.22790000000001</c:v>
                      </c:pt>
                      <c:pt idx="14710">
                        <c:v>200.22309999999999</c:v>
                      </c:pt>
                      <c:pt idx="14711">
                        <c:v>200.21889999999999</c:v>
                      </c:pt>
                      <c:pt idx="14712">
                        <c:v>200.214</c:v>
                      </c:pt>
                      <c:pt idx="14713">
                        <c:v>200.21010000000001</c:v>
                      </c:pt>
                      <c:pt idx="14714">
                        <c:v>200.2039</c:v>
                      </c:pt>
                      <c:pt idx="14715">
                        <c:v>200.2004</c:v>
                      </c:pt>
                      <c:pt idx="14716">
                        <c:v>200.19399999999999</c:v>
                      </c:pt>
                      <c:pt idx="14717">
                        <c:v>200.1883</c:v>
                      </c:pt>
                      <c:pt idx="14718">
                        <c:v>200.18450000000001</c:v>
                      </c:pt>
                      <c:pt idx="14719">
                        <c:v>200.1788</c:v>
                      </c:pt>
                      <c:pt idx="14720">
                        <c:v>200.17400000000001</c:v>
                      </c:pt>
                      <c:pt idx="14721">
                        <c:v>200.17</c:v>
                      </c:pt>
                      <c:pt idx="14722">
                        <c:v>200.16409999999999</c:v>
                      </c:pt>
                      <c:pt idx="14723">
                        <c:v>200.1585</c:v>
                      </c:pt>
                      <c:pt idx="14724">
                        <c:v>200.15440000000001</c:v>
                      </c:pt>
                      <c:pt idx="14725">
                        <c:v>200.14940000000001</c:v>
                      </c:pt>
                      <c:pt idx="14726">
                        <c:v>200.1455</c:v>
                      </c:pt>
                      <c:pt idx="14727">
                        <c:v>200.14160000000001</c:v>
                      </c:pt>
                      <c:pt idx="14728">
                        <c:v>200.13749999999999</c:v>
                      </c:pt>
                      <c:pt idx="14729">
                        <c:v>200.1319</c:v>
                      </c:pt>
                      <c:pt idx="14730">
                        <c:v>200.1268</c:v>
                      </c:pt>
                      <c:pt idx="14731">
                        <c:v>200.1225</c:v>
                      </c:pt>
                      <c:pt idx="14732">
                        <c:v>200.11760000000001</c:v>
                      </c:pt>
                      <c:pt idx="14733">
                        <c:v>200.11150000000001</c:v>
                      </c:pt>
                      <c:pt idx="14734">
                        <c:v>200.1061</c:v>
                      </c:pt>
                      <c:pt idx="14735">
                        <c:v>200.101</c:v>
                      </c:pt>
                      <c:pt idx="14736">
                        <c:v>200.09829999999999</c:v>
                      </c:pt>
                      <c:pt idx="14737">
                        <c:v>200.0925</c:v>
                      </c:pt>
                      <c:pt idx="14738">
                        <c:v>200.08860000000001</c:v>
                      </c:pt>
                      <c:pt idx="14739">
                        <c:v>200.08279999999999</c:v>
                      </c:pt>
                      <c:pt idx="14740">
                        <c:v>200.07919999999999</c:v>
                      </c:pt>
                      <c:pt idx="14741">
                        <c:v>200.07429999999999</c:v>
                      </c:pt>
                      <c:pt idx="14742">
                        <c:v>200.06870000000001</c:v>
                      </c:pt>
                      <c:pt idx="14743">
                        <c:v>200.0633</c:v>
                      </c:pt>
                      <c:pt idx="14744">
                        <c:v>200.0592</c:v>
                      </c:pt>
                      <c:pt idx="14745">
                        <c:v>200.05359999999999</c:v>
                      </c:pt>
                      <c:pt idx="14746">
                        <c:v>200.04849999999999</c:v>
                      </c:pt>
                      <c:pt idx="14747">
                        <c:v>200.04320000000001</c:v>
                      </c:pt>
                      <c:pt idx="14748">
                        <c:v>200.03870000000001</c:v>
                      </c:pt>
                      <c:pt idx="14749">
                        <c:v>200.03360000000001</c:v>
                      </c:pt>
                      <c:pt idx="14750">
                        <c:v>200.02889999999999</c:v>
                      </c:pt>
                      <c:pt idx="14751">
                        <c:v>200.0248</c:v>
                      </c:pt>
                      <c:pt idx="14752">
                        <c:v>200.02019999999999</c:v>
                      </c:pt>
                      <c:pt idx="14753">
                        <c:v>200.01509999999999</c:v>
                      </c:pt>
                      <c:pt idx="14754">
                        <c:v>200.01159999999999</c:v>
                      </c:pt>
                      <c:pt idx="14755">
                        <c:v>200.00649999999999</c:v>
                      </c:pt>
                      <c:pt idx="14756">
                        <c:v>200.00129999999999</c:v>
                      </c:pt>
                      <c:pt idx="14757">
                        <c:v>199.99690000000001</c:v>
                      </c:pt>
                      <c:pt idx="14758">
                        <c:v>199.9905</c:v>
                      </c:pt>
                      <c:pt idx="14759">
                        <c:v>199.98500000000001</c:v>
                      </c:pt>
                      <c:pt idx="14760">
                        <c:v>199.98079999999999</c:v>
                      </c:pt>
                      <c:pt idx="14761">
                        <c:v>199.9753</c:v>
                      </c:pt>
                      <c:pt idx="14762">
                        <c:v>199.9708</c:v>
                      </c:pt>
                      <c:pt idx="14763">
                        <c:v>201.13200000000001</c:v>
                      </c:pt>
                      <c:pt idx="14764">
                        <c:v>201.3203</c:v>
                      </c:pt>
                      <c:pt idx="14765">
                        <c:v>201.3152</c:v>
                      </c:pt>
                      <c:pt idx="14766">
                        <c:v>201.31039999999999</c:v>
                      </c:pt>
                      <c:pt idx="14767">
                        <c:v>201.30629999999999</c:v>
                      </c:pt>
                      <c:pt idx="14768">
                        <c:v>201.30099999999999</c:v>
                      </c:pt>
                      <c:pt idx="14769">
                        <c:v>201.29750000000001</c:v>
                      </c:pt>
                      <c:pt idx="14770">
                        <c:v>201.292</c:v>
                      </c:pt>
                      <c:pt idx="14771">
                        <c:v>201.28659999999999</c:v>
                      </c:pt>
                      <c:pt idx="14772">
                        <c:v>201.28190000000001</c:v>
                      </c:pt>
                      <c:pt idx="14773">
                        <c:v>201.27809999999999</c:v>
                      </c:pt>
                      <c:pt idx="14774">
                        <c:v>201.27340000000001</c:v>
                      </c:pt>
                      <c:pt idx="14775">
                        <c:v>201.268</c:v>
                      </c:pt>
                      <c:pt idx="14776">
                        <c:v>201.2627</c:v>
                      </c:pt>
                      <c:pt idx="14777">
                        <c:v>201.26</c:v>
                      </c:pt>
                      <c:pt idx="14778">
                        <c:v>201.2542</c:v>
                      </c:pt>
                      <c:pt idx="14779">
                        <c:v>201.24809999999999</c:v>
                      </c:pt>
                      <c:pt idx="14780">
                        <c:v>201.24379999999999</c:v>
                      </c:pt>
                      <c:pt idx="14781">
                        <c:v>201.2381</c:v>
                      </c:pt>
                      <c:pt idx="14782">
                        <c:v>201.23400000000001</c:v>
                      </c:pt>
                      <c:pt idx="14783">
                        <c:v>201.2287</c:v>
                      </c:pt>
                      <c:pt idx="14784">
                        <c:v>201.2234</c:v>
                      </c:pt>
                      <c:pt idx="14785">
                        <c:v>201.21799999999999</c:v>
                      </c:pt>
                      <c:pt idx="14786">
                        <c:v>201.21369999999999</c:v>
                      </c:pt>
                      <c:pt idx="14787">
                        <c:v>201.20859999999999</c:v>
                      </c:pt>
                      <c:pt idx="14788">
                        <c:v>201.2037</c:v>
                      </c:pt>
                      <c:pt idx="14789">
                        <c:v>201.1994</c:v>
                      </c:pt>
                      <c:pt idx="14790">
                        <c:v>201.19569999999999</c:v>
                      </c:pt>
                      <c:pt idx="14791">
                        <c:v>201.18940000000001</c:v>
                      </c:pt>
                      <c:pt idx="14792">
                        <c:v>201.18559999999999</c:v>
                      </c:pt>
                      <c:pt idx="14793">
                        <c:v>201.18029999999999</c:v>
                      </c:pt>
                      <c:pt idx="14794">
                        <c:v>201.17509999999999</c:v>
                      </c:pt>
                      <c:pt idx="14795">
                        <c:v>201.1687</c:v>
                      </c:pt>
                      <c:pt idx="14796">
                        <c:v>201.16540000000001</c:v>
                      </c:pt>
                      <c:pt idx="14797">
                        <c:v>201.16239999999999</c:v>
                      </c:pt>
                      <c:pt idx="14798">
                        <c:v>201.15610000000001</c:v>
                      </c:pt>
                      <c:pt idx="14799">
                        <c:v>201.1524</c:v>
                      </c:pt>
                      <c:pt idx="14800">
                        <c:v>201.14599999999999</c:v>
                      </c:pt>
                      <c:pt idx="14801">
                        <c:v>201.1403</c:v>
                      </c:pt>
                      <c:pt idx="14802">
                        <c:v>201.13550000000001</c:v>
                      </c:pt>
                      <c:pt idx="14803">
                        <c:v>201.1302</c:v>
                      </c:pt>
                      <c:pt idx="14804">
                        <c:v>201.12530000000001</c:v>
                      </c:pt>
                      <c:pt idx="14805">
                        <c:v>201.12049999999999</c:v>
                      </c:pt>
                      <c:pt idx="14806">
                        <c:v>201.11539999999999</c:v>
                      </c:pt>
                      <c:pt idx="14807">
                        <c:v>201.11080000000001</c:v>
                      </c:pt>
                      <c:pt idx="14808">
                        <c:v>201.10599999999999</c:v>
                      </c:pt>
                      <c:pt idx="14809">
                        <c:v>201.1003</c:v>
                      </c:pt>
                      <c:pt idx="14810">
                        <c:v>201.09540000000001</c:v>
                      </c:pt>
                      <c:pt idx="14811">
                        <c:v>201.09209999999999</c:v>
                      </c:pt>
                      <c:pt idx="14812">
                        <c:v>201.0857</c:v>
                      </c:pt>
                      <c:pt idx="14813">
                        <c:v>201.0812</c:v>
                      </c:pt>
                      <c:pt idx="14814">
                        <c:v>201.07560000000001</c:v>
                      </c:pt>
                      <c:pt idx="14815">
                        <c:v>201.07169999999999</c:v>
                      </c:pt>
                      <c:pt idx="14816">
                        <c:v>201.06549999999999</c:v>
                      </c:pt>
                      <c:pt idx="14817">
                        <c:v>201.06229999999999</c:v>
                      </c:pt>
                      <c:pt idx="14818">
                        <c:v>201.05760000000001</c:v>
                      </c:pt>
                      <c:pt idx="14819">
                        <c:v>201.05269999999999</c:v>
                      </c:pt>
                      <c:pt idx="14820">
                        <c:v>201.0472</c:v>
                      </c:pt>
                      <c:pt idx="14821">
                        <c:v>201.04329999999999</c:v>
                      </c:pt>
                      <c:pt idx="14822">
                        <c:v>201.0376</c:v>
                      </c:pt>
                      <c:pt idx="14823">
                        <c:v>201.03370000000001</c:v>
                      </c:pt>
                      <c:pt idx="14824">
                        <c:v>201.029</c:v>
                      </c:pt>
                      <c:pt idx="14825">
                        <c:v>201.0223</c:v>
                      </c:pt>
                      <c:pt idx="14826">
                        <c:v>201.01820000000001</c:v>
                      </c:pt>
                      <c:pt idx="14827">
                        <c:v>201.01240000000001</c:v>
                      </c:pt>
                      <c:pt idx="14828">
                        <c:v>201.0087</c:v>
                      </c:pt>
                      <c:pt idx="14829">
                        <c:v>201.00290000000001</c:v>
                      </c:pt>
                      <c:pt idx="14830">
                        <c:v>200.9984</c:v>
                      </c:pt>
                      <c:pt idx="14831">
                        <c:v>200.9941</c:v>
                      </c:pt>
                      <c:pt idx="14832">
                        <c:v>200.98869999999999</c:v>
                      </c:pt>
                      <c:pt idx="14833">
                        <c:v>200.98339999999999</c:v>
                      </c:pt>
                      <c:pt idx="14834">
                        <c:v>200.97829999999999</c:v>
                      </c:pt>
                      <c:pt idx="14835">
                        <c:v>200.97210000000001</c:v>
                      </c:pt>
                      <c:pt idx="14836">
                        <c:v>200.96809999999999</c:v>
                      </c:pt>
                      <c:pt idx="14837">
                        <c:v>200.96260000000001</c:v>
                      </c:pt>
                      <c:pt idx="14838">
                        <c:v>200.9572</c:v>
                      </c:pt>
                      <c:pt idx="14839">
                        <c:v>200.95349999999999</c:v>
                      </c:pt>
                      <c:pt idx="14840">
                        <c:v>200.9494</c:v>
                      </c:pt>
                      <c:pt idx="14841">
                        <c:v>200.9444</c:v>
                      </c:pt>
                      <c:pt idx="14842">
                        <c:v>200.93940000000001</c:v>
                      </c:pt>
                      <c:pt idx="14843">
                        <c:v>200.934</c:v>
                      </c:pt>
                      <c:pt idx="14844">
                        <c:v>200.92930000000001</c:v>
                      </c:pt>
                      <c:pt idx="14845">
                        <c:v>200.9263</c:v>
                      </c:pt>
                      <c:pt idx="14846">
                        <c:v>200.9204</c:v>
                      </c:pt>
                      <c:pt idx="14847">
                        <c:v>200.91499999999999</c:v>
                      </c:pt>
                      <c:pt idx="14848">
                        <c:v>200.91040000000001</c:v>
                      </c:pt>
                      <c:pt idx="14849">
                        <c:v>200.90600000000001</c:v>
                      </c:pt>
                      <c:pt idx="14850">
                        <c:v>200.90029999999999</c:v>
                      </c:pt>
                      <c:pt idx="14851">
                        <c:v>200.8954</c:v>
                      </c:pt>
                      <c:pt idx="14852">
                        <c:v>200.89</c:v>
                      </c:pt>
                      <c:pt idx="14853">
                        <c:v>200.88759999999999</c:v>
                      </c:pt>
                      <c:pt idx="14854">
                        <c:v>200.88059999999999</c:v>
                      </c:pt>
                      <c:pt idx="14855">
                        <c:v>200.87479999999999</c:v>
                      </c:pt>
                      <c:pt idx="14856">
                        <c:v>200.87049999999999</c:v>
                      </c:pt>
                      <c:pt idx="14857">
                        <c:v>200.86619999999999</c:v>
                      </c:pt>
                      <c:pt idx="14858">
                        <c:v>200.8605</c:v>
                      </c:pt>
                      <c:pt idx="14859">
                        <c:v>200.85599999999999</c:v>
                      </c:pt>
                      <c:pt idx="14860">
                        <c:v>200.85329999999999</c:v>
                      </c:pt>
                      <c:pt idx="14861">
                        <c:v>200.8468</c:v>
                      </c:pt>
                      <c:pt idx="14862">
                        <c:v>200.84229999999999</c:v>
                      </c:pt>
                      <c:pt idx="14863">
                        <c:v>200.83770000000001</c:v>
                      </c:pt>
                      <c:pt idx="14864">
                        <c:v>200.83199999999999</c:v>
                      </c:pt>
                      <c:pt idx="14865">
                        <c:v>200.82650000000001</c:v>
                      </c:pt>
                      <c:pt idx="14866">
                        <c:v>200.82149999999999</c:v>
                      </c:pt>
                      <c:pt idx="14867">
                        <c:v>200.81620000000001</c:v>
                      </c:pt>
                      <c:pt idx="14868">
                        <c:v>200.81100000000001</c:v>
                      </c:pt>
                      <c:pt idx="14869">
                        <c:v>200.80699999999999</c:v>
                      </c:pt>
                      <c:pt idx="14870">
                        <c:v>200.80269999999999</c:v>
                      </c:pt>
                      <c:pt idx="14871">
                        <c:v>200.79730000000001</c:v>
                      </c:pt>
                      <c:pt idx="14872">
                        <c:v>200.79040000000001</c:v>
                      </c:pt>
                      <c:pt idx="14873">
                        <c:v>200.7894</c:v>
                      </c:pt>
                      <c:pt idx="14874">
                        <c:v>200.78319999999999</c:v>
                      </c:pt>
                      <c:pt idx="14875">
                        <c:v>200.77860000000001</c:v>
                      </c:pt>
                      <c:pt idx="14876">
                        <c:v>200.77350000000001</c:v>
                      </c:pt>
                      <c:pt idx="14877">
                        <c:v>200.76920000000001</c:v>
                      </c:pt>
                      <c:pt idx="14878">
                        <c:v>200.7636</c:v>
                      </c:pt>
                      <c:pt idx="14879">
                        <c:v>200.75970000000001</c:v>
                      </c:pt>
                      <c:pt idx="14880">
                        <c:v>200.75309999999999</c:v>
                      </c:pt>
                      <c:pt idx="14881">
                        <c:v>200.7475</c:v>
                      </c:pt>
                      <c:pt idx="14882">
                        <c:v>200.74449999999999</c:v>
                      </c:pt>
                      <c:pt idx="14883">
                        <c:v>200.739</c:v>
                      </c:pt>
                      <c:pt idx="14884">
                        <c:v>200.7338</c:v>
                      </c:pt>
                      <c:pt idx="14885">
                        <c:v>200.72880000000001</c:v>
                      </c:pt>
                      <c:pt idx="14886">
                        <c:v>200.72370000000001</c:v>
                      </c:pt>
                      <c:pt idx="14887">
                        <c:v>200.71889999999999</c:v>
                      </c:pt>
                      <c:pt idx="14888">
                        <c:v>200.71369999999999</c:v>
                      </c:pt>
                      <c:pt idx="14889">
                        <c:v>200.70939999999999</c:v>
                      </c:pt>
                      <c:pt idx="14890">
                        <c:v>200.70529999999999</c:v>
                      </c:pt>
                      <c:pt idx="14891">
                        <c:v>200.6985</c:v>
                      </c:pt>
                      <c:pt idx="14892">
                        <c:v>200.6935</c:v>
                      </c:pt>
                      <c:pt idx="14893">
                        <c:v>200.6891</c:v>
                      </c:pt>
                      <c:pt idx="14894">
                        <c:v>200.68279999999999</c:v>
                      </c:pt>
                      <c:pt idx="14895">
                        <c:v>200.6799</c:v>
                      </c:pt>
                      <c:pt idx="14896">
                        <c:v>200.67449999999999</c:v>
                      </c:pt>
                      <c:pt idx="14897">
                        <c:v>200.6703</c:v>
                      </c:pt>
                      <c:pt idx="14898">
                        <c:v>200.6645</c:v>
                      </c:pt>
                      <c:pt idx="14899">
                        <c:v>200.66069999999999</c:v>
                      </c:pt>
                      <c:pt idx="14900">
                        <c:v>200.65600000000001</c:v>
                      </c:pt>
                      <c:pt idx="14901">
                        <c:v>200.65199999999999</c:v>
                      </c:pt>
                      <c:pt idx="14902">
                        <c:v>200.64599999999999</c:v>
                      </c:pt>
                      <c:pt idx="14903">
                        <c:v>200.64150000000001</c:v>
                      </c:pt>
                      <c:pt idx="14904">
                        <c:v>200.63579999999999</c:v>
                      </c:pt>
                      <c:pt idx="14905">
                        <c:v>200.62979999999999</c:v>
                      </c:pt>
                      <c:pt idx="14906">
                        <c:v>200.62639999999999</c:v>
                      </c:pt>
                      <c:pt idx="14907">
                        <c:v>200.62180000000001</c:v>
                      </c:pt>
                      <c:pt idx="14908">
                        <c:v>200.61619999999999</c:v>
                      </c:pt>
                      <c:pt idx="14909">
                        <c:v>200.61349999999999</c:v>
                      </c:pt>
                      <c:pt idx="14910">
                        <c:v>200.6054</c:v>
                      </c:pt>
                      <c:pt idx="14911">
                        <c:v>200.6028</c:v>
                      </c:pt>
                      <c:pt idx="14912">
                        <c:v>200.59950000000001</c:v>
                      </c:pt>
                      <c:pt idx="14913">
                        <c:v>200.59350000000001</c:v>
                      </c:pt>
                      <c:pt idx="14914">
                        <c:v>200.58789999999999</c:v>
                      </c:pt>
                      <c:pt idx="14915">
                        <c:v>200.58359999999999</c:v>
                      </c:pt>
                      <c:pt idx="14916">
                        <c:v>200.5797</c:v>
                      </c:pt>
                      <c:pt idx="14917">
                        <c:v>200.5745</c:v>
                      </c:pt>
                      <c:pt idx="14918">
                        <c:v>200.5712</c:v>
                      </c:pt>
                      <c:pt idx="14919">
                        <c:v>200.56460000000001</c:v>
                      </c:pt>
                      <c:pt idx="14920">
                        <c:v>200.56020000000001</c:v>
                      </c:pt>
                      <c:pt idx="14921">
                        <c:v>200.5557</c:v>
                      </c:pt>
                      <c:pt idx="14922">
                        <c:v>200.5506</c:v>
                      </c:pt>
                      <c:pt idx="14923">
                        <c:v>200.54560000000001</c:v>
                      </c:pt>
                      <c:pt idx="14924">
                        <c:v>200.53970000000001</c:v>
                      </c:pt>
                      <c:pt idx="14925">
                        <c:v>200.53530000000001</c:v>
                      </c:pt>
                      <c:pt idx="14926">
                        <c:v>200.5307</c:v>
                      </c:pt>
                      <c:pt idx="14927">
                        <c:v>200.5257</c:v>
                      </c:pt>
                      <c:pt idx="14928">
                        <c:v>200.5213</c:v>
                      </c:pt>
                      <c:pt idx="14929">
                        <c:v>200.51509999999999</c:v>
                      </c:pt>
                      <c:pt idx="14930">
                        <c:v>200.5112</c:v>
                      </c:pt>
                      <c:pt idx="14931">
                        <c:v>200.50530000000001</c:v>
                      </c:pt>
                      <c:pt idx="14932">
                        <c:v>200.5001</c:v>
                      </c:pt>
                      <c:pt idx="14933">
                        <c:v>200.49539999999999</c:v>
                      </c:pt>
                      <c:pt idx="14934">
                        <c:v>200.4923</c:v>
                      </c:pt>
                      <c:pt idx="14935">
                        <c:v>200.4871</c:v>
                      </c:pt>
                      <c:pt idx="14936">
                        <c:v>200.48089999999999</c:v>
                      </c:pt>
                      <c:pt idx="14937">
                        <c:v>200.4768</c:v>
                      </c:pt>
                      <c:pt idx="14938">
                        <c:v>200.47120000000001</c:v>
                      </c:pt>
                      <c:pt idx="14939">
                        <c:v>200.46789999999999</c:v>
                      </c:pt>
                      <c:pt idx="14940">
                        <c:v>200.46190000000001</c:v>
                      </c:pt>
                      <c:pt idx="14941">
                        <c:v>200.45580000000001</c:v>
                      </c:pt>
                      <c:pt idx="14942">
                        <c:v>200.45320000000001</c:v>
                      </c:pt>
                      <c:pt idx="14943">
                        <c:v>200.44829999999999</c:v>
                      </c:pt>
                      <c:pt idx="14944">
                        <c:v>200.44229999999999</c:v>
                      </c:pt>
                      <c:pt idx="14945">
                        <c:v>200.43950000000001</c:v>
                      </c:pt>
                      <c:pt idx="14946">
                        <c:v>200.4342</c:v>
                      </c:pt>
                      <c:pt idx="14947">
                        <c:v>200.428</c:v>
                      </c:pt>
                      <c:pt idx="14948">
                        <c:v>200.42349999999999</c:v>
                      </c:pt>
                      <c:pt idx="14949">
                        <c:v>200.41980000000001</c:v>
                      </c:pt>
                      <c:pt idx="14950">
                        <c:v>200.41319999999999</c:v>
                      </c:pt>
                      <c:pt idx="14951">
                        <c:v>200.40880000000001</c:v>
                      </c:pt>
                      <c:pt idx="14952">
                        <c:v>200.40559999999999</c:v>
                      </c:pt>
                      <c:pt idx="14953">
                        <c:v>200.40190000000001</c:v>
                      </c:pt>
                      <c:pt idx="14954">
                        <c:v>200.3946</c:v>
                      </c:pt>
                      <c:pt idx="14955">
                        <c:v>200.3905</c:v>
                      </c:pt>
                      <c:pt idx="14956">
                        <c:v>200.38470000000001</c:v>
                      </c:pt>
                      <c:pt idx="14957">
                        <c:v>200.38140000000001</c:v>
                      </c:pt>
                      <c:pt idx="14958">
                        <c:v>200.37469999999999</c:v>
                      </c:pt>
                      <c:pt idx="14959">
                        <c:v>200.37</c:v>
                      </c:pt>
                      <c:pt idx="14960">
                        <c:v>200.36680000000001</c:v>
                      </c:pt>
                      <c:pt idx="14961">
                        <c:v>200.36170000000001</c:v>
                      </c:pt>
                      <c:pt idx="14962">
                        <c:v>200.3563</c:v>
                      </c:pt>
                      <c:pt idx="14963">
                        <c:v>200.35130000000001</c:v>
                      </c:pt>
                      <c:pt idx="14964">
                        <c:v>200.34649999999999</c:v>
                      </c:pt>
                      <c:pt idx="14965">
                        <c:v>200.3425</c:v>
                      </c:pt>
                      <c:pt idx="14966">
                        <c:v>200.3374</c:v>
                      </c:pt>
                      <c:pt idx="14967">
                        <c:v>200.33029999999999</c:v>
                      </c:pt>
                      <c:pt idx="14968">
                        <c:v>200.32740000000001</c:v>
                      </c:pt>
                      <c:pt idx="14969">
                        <c:v>200.3236</c:v>
                      </c:pt>
                      <c:pt idx="14970">
                        <c:v>200.31790000000001</c:v>
                      </c:pt>
                      <c:pt idx="14971">
                        <c:v>200.31309999999999</c:v>
                      </c:pt>
                      <c:pt idx="14972">
                        <c:v>200.30930000000001</c:v>
                      </c:pt>
                      <c:pt idx="14973">
                        <c:v>200.3023</c:v>
                      </c:pt>
                      <c:pt idx="14974">
                        <c:v>200.2989</c:v>
                      </c:pt>
                      <c:pt idx="14975">
                        <c:v>200.29169999999999</c:v>
                      </c:pt>
                      <c:pt idx="14976">
                        <c:v>200.2886</c:v>
                      </c:pt>
                      <c:pt idx="14977">
                        <c:v>200.2834</c:v>
                      </c:pt>
                      <c:pt idx="14978">
                        <c:v>200.27850000000001</c:v>
                      </c:pt>
                      <c:pt idx="14979">
                        <c:v>200.27359999999999</c:v>
                      </c:pt>
                      <c:pt idx="14980">
                        <c:v>200.2698</c:v>
                      </c:pt>
                      <c:pt idx="14981">
                        <c:v>200.2655</c:v>
                      </c:pt>
                      <c:pt idx="14982">
                        <c:v>200.261</c:v>
                      </c:pt>
                      <c:pt idx="14983">
                        <c:v>200.25550000000001</c:v>
                      </c:pt>
                      <c:pt idx="14984">
                        <c:v>200.25030000000001</c:v>
                      </c:pt>
                      <c:pt idx="14985">
                        <c:v>200.24590000000001</c:v>
                      </c:pt>
                      <c:pt idx="14986">
                        <c:v>200.2413</c:v>
                      </c:pt>
                      <c:pt idx="14987">
                        <c:v>200.2354</c:v>
                      </c:pt>
                      <c:pt idx="14988">
                        <c:v>200.2321</c:v>
                      </c:pt>
                      <c:pt idx="14989">
                        <c:v>200.22739999999999</c:v>
                      </c:pt>
                      <c:pt idx="14990">
                        <c:v>200.22239999999999</c:v>
                      </c:pt>
                      <c:pt idx="14991">
                        <c:v>200.2182</c:v>
                      </c:pt>
                      <c:pt idx="14992">
                        <c:v>200.21260000000001</c:v>
                      </c:pt>
                      <c:pt idx="14993">
                        <c:v>200.20910000000001</c:v>
                      </c:pt>
                      <c:pt idx="14994">
                        <c:v>200.20349999999999</c:v>
                      </c:pt>
                      <c:pt idx="14995">
                        <c:v>200.19990000000001</c:v>
                      </c:pt>
                      <c:pt idx="14996">
                        <c:v>200.1951</c:v>
                      </c:pt>
                      <c:pt idx="14997">
                        <c:v>200.18960000000001</c:v>
                      </c:pt>
                      <c:pt idx="14998">
                        <c:v>200.18539999999999</c:v>
                      </c:pt>
                      <c:pt idx="14999">
                        <c:v>200.17939999999999</c:v>
                      </c:pt>
                      <c:pt idx="15000">
                        <c:v>200.17500000000001</c:v>
                      </c:pt>
                      <c:pt idx="15001">
                        <c:v>200.1711</c:v>
                      </c:pt>
                      <c:pt idx="15002">
                        <c:v>200.1643</c:v>
                      </c:pt>
                      <c:pt idx="15003">
                        <c:v>200.15880000000001</c:v>
                      </c:pt>
                      <c:pt idx="15004">
                        <c:v>200.1549</c:v>
                      </c:pt>
                      <c:pt idx="15005">
                        <c:v>200.14930000000001</c:v>
                      </c:pt>
                      <c:pt idx="15006">
                        <c:v>200.14500000000001</c:v>
                      </c:pt>
                      <c:pt idx="15007">
                        <c:v>200.1386</c:v>
                      </c:pt>
                      <c:pt idx="15008">
                        <c:v>200.13570000000001</c:v>
                      </c:pt>
                      <c:pt idx="15009">
                        <c:v>200.13140000000001</c:v>
                      </c:pt>
                      <c:pt idx="15010">
                        <c:v>200.12719999999999</c:v>
                      </c:pt>
                      <c:pt idx="15011">
                        <c:v>200.12110000000001</c:v>
                      </c:pt>
                      <c:pt idx="15012">
                        <c:v>200.11660000000001</c:v>
                      </c:pt>
                      <c:pt idx="15013">
                        <c:v>200.1123</c:v>
                      </c:pt>
                      <c:pt idx="15014">
                        <c:v>200.10720000000001</c:v>
                      </c:pt>
                      <c:pt idx="15015">
                        <c:v>200.10159999999999</c:v>
                      </c:pt>
                      <c:pt idx="15016">
                        <c:v>200.09739999999999</c:v>
                      </c:pt>
                      <c:pt idx="15017">
                        <c:v>200.09389999999999</c:v>
                      </c:pt>
                      <c:pt idx="15018">
                        <c:v>200.0882</c:v>
                      </c:pt>
                      <c:pt idx="15019">
                        <c:v>200.08250000000001</c:v>
                      </c:pt>
                      <c:pt idx="15020">
                        <c:v>200.07810000000001</c:v>
                      </c:pt>
                      <c:pt idx="15021">
                        <c:v>200.07329999999999</c:v>
                      </c:pt>
                      <c:pt idx="15022">
                        <c:v>200.0669</c:v>
                      </c:pt>
                      <c:pt idx="15023">
                        <c:v>200.06479999999999</c:v>
                      </c:pt>
                      <c:pt idx="15024">
                        <c:v>200.05860000000001</c:v>
                      </c:pt>
                      <c:pt idx="15025">
                        <c:v>200.05459999999999</c:v>
                      </c:pt>
                      <c:pt idx="15026">
                        <c:v>200.04839999999999</c:v>
                      </c:pt>
                      <c:pt idx="15027">
                        <c:v>200.0446</c:v>
                      </c:pt>
                      <c:pt idx="15028">
                        <c:v>200.0394</c:v>
                      </c:pt>
                      <c:pt idx="15029">
                        <c:v>200.0351</c:v>
                      </c:pt>
                      <c:pt idx="15030">
                        <c:v>200.0301</c:v>
                      </c:pt>
                      <c:pt idx="15031">
                        <c:v>200.0264</c:v>
                      </c:pt>
                      <c:pt idx="15032">
                        <c:v>200.02</c:v>
                      </c:pt>
                      <c:pt idx="15033">
                        <c:v>200.01689999999999</c:v>
                      </c:pt>
                      <c:pt idx="15034">
                        <c:v>200.01079999999999</c:v>
                      </c:pt>
                      <c:pt idx="15035">
                        <c:v>200.00640000000001</c:v>
                      </c:pt>
                      <c:pt idx="15036">
                        <c:v>199.9999</c:v>
                      </c:pt>
                      <c:pt idx="15037">
                        <c:v>199.9957</c:v>
                      </c:pt>
                      <c:pt idx="15038">
                        <c:v>199.99119999999999</c:v>
                      </c:pt>
                      <c:pt idx="15039">
                        <c:v>199.98580000000001</c:v>
                      </c:pt>
                      <c:pt idx="15040">
                        <c:v>199.9819</c:v>
                      </c:pt>
                      <c:pt idx="15041">
                        <c:v>199.97620000000001</c:v>
                      </c:pt>
                      <c:pt idx="15042">
                        <c:v>201.3381</c:v>
                      </c:pt>
                      <c:pt idx="15043">
                        <c:v>201.3329</c:v>
                      </c:pt>
                      <c:pt idx="15044">
                        <c:v>201.3272</c:v>
                      </c:pt>
                      <c:pt idx="15045">
                        <c:v>201.322</c:v>
                      </c:pt>
                      <c:pt idx="15046">
                        <c:v>201.31800000000001</c:v>
                      </c:pt>
                      <c:pt idx="15047">
                        <c:v>201.3125</c:v>
                      </c:pt>
                      <c:pt idx="15048">
                        <c:v>201.3075</c:v>
                      </c:pt>
                      <c:pt idx="15049">
                        <c:v>201.3021</c:v>
                      </c:pt>
                      <c:pt idx="15050">
                        <c:v>201.2972</c:v>
                      </c:pt>
                      <c:pt idx="15051">
                        <c:v>201.2921</c:v>
                      </c:pt>
                      <c:pt idx="15052">
                        <c:v>201.2876</c:v>
                      </c:pt>
                      <c:pt idx="15053">
                        <c:v>201.2825</c:v>
                      </c:pt>
                      <c:pt idx="15054">
                        <c:v>201.27709999999999</c:v>
                      </c:pt>
                      <c:pt idx="15055">
                        <c:v>201.2724</c:v>
                      </c:pt>
                      <c:pt idx="15056">
                        <c:v>201.26779999999999</c:v>
                      </c:pt>
                      <c:pt idx="15057">
                        <c:v>201.26259999999999</c:v>
                      </c:pt>
                      <c:pt idx="15058">
                        <c:v>201.2576</c:v>
                      </c:pt>
                      <c:pt idx="15059">
                        <c:v>201.25219999999999</c:v>
                      </c:pt>
                      <c:pt idx="15060">
                        <c:v>201.24799999999999</c:v>
                      </c:pt>
                      <c:pt idx="15061">
                        <c:v>201.24379999999999</c:v>
                      </c:pt>
                      <c:pt idx="15062">
                        <c:v>201.23840000000001</c:v>
                      </c:pt>
                      <c:pt idx="15063">
                        <c:v>201.23310000000001</c:v>
                      </c:pt>
                      <c:pt idx="15064">
                        <c:v>201.22919999999999</c:v>
                      </c:pt>
                      <c:pt idx="15065">
                        <c:v>201.2236</c:v>
                      </c:pt>
                      <c:pt idx="15066">
                        <c:v>201.21979999999999</c:v>
                      </c:pt>
                      <c:pt idx="15067">
                        <c:v>201.21379999999999</c:v>
                      </c:pt>
                      <c:pt idx="15068">
                        <c:v>201.2088</c:v>
                      </c:pt>
                      <c:pt idx="15069">
                        <c:v>201.20320000000001</c:v>
                      </c:pt>
                      <c:pt idx="15070">
                        <c:v>201.1994</c:v>
                      </c:pt>
                      <c:pt idx="15071">
                        <c:v>201.19479999999999</c:v>
                      </c:pt>
                      <c:pt idx="15072">
                        <c:v>201.19</c:v>
                      </c:pt>
                      <c:pt idx="15073">
                        <c:v>201.18539999999999</c:v>
                      </c:pt>
                      <c:pt idx="15074">
                        <c:v>201.1806</c:v>
                      </c:pt>
                      <c:pt idx="15075">
                        <c:v>201.17570000000001</c:v>
                      </c:pt>
                      <c:pt idx="15076">
                        <c:v>201.17080000000001</c:v>
                      </c:pt>
                      <c:pt idx="15077">
                        <c:v>201.1643</c:v>
                      </c:pt>
                      <c:pt idx="15078">
                        <c:v>201.15960000000001</c:v>
                      </c:pt>
                      <c:pt idx="15079">
                        <c:v>201.15450000000001</c:v>
                      </c:pt>
                      <c:pt idx="15080">
                        <c:v>201.1506</c:v>
                      </c:pt>
                      <c:pt idx="15081">
                        <c:v>201.14519999999999</c:v>
                      </c:pt>
                      <c:pt idx="15082">
                        <c:v>201.1403</c:v>
                      </c:pt>
                      <c:pt idx="15083">
                        <c:v>201.1353</c:v>
                      </c:pt>
                      <c:pt idx="15084">
                        <c:v>201.13030000000001</c:v>
                      </c:pt>
                      <c:pt idx="15085">
                        <c:v>201.1258</c:v>
                      </c:pt>
                      <c:pt idx="15086">
                        <c:v>201.12139999999999</c:v>
                      </c:pt>
                      <c:pt idx="15087">
                        <c:v>201.11609999999999</c:v>
                      </c:pt>
                      <c:pt idx="15088">
                        <c:v>201.11099999999999</c:v>
                      </c:pt>
                      <c:pt idx="15089">
                        <c:v>201.10659999999999</c:v>
                      </c:pt>
                      <c:pt idx="15090">
                        <c:v>201.10079999999999</c:v>
                      </c:pt>
                      <c:pt idx="15091">
                        <c:v>201.0959</c:v>
                      </c:pt>
                      <c:pt idx="15092">
                        <c:v>201.09270000000001</c:v>
                      </c:pt>
                      <c:pt idx="15093">
                        <c:v>201.0866</c:v>
                      </c:pt>
                      <c:pt idx="15094">
                        <c:v>201.0822</c:v>
                      </c:pt>
                      <c:pt idx="15095">
                        <c:v>201.07560000000001</c:v>
                      </c:pt>
                      <c:pt idx="15096">
                        <c:v>201.07329999999999</c:v>
                      </c:pt>
                      <c:pt idx="15097">
                        <c:v>201.06870000000001</c:v>
                      </c:pt>
                      <c:pt idx="15098">
                        <c:v>201.0625</c:v>
                      </c:pt>
                      <c:pt idx="15099">
                        <c:v>201.05889999999999</c:v>
                      </c:pt>
                      <c:pt idx="15100">
                        <c:v>201.05340000000001</c:v>
                      </c:pt>
                      <c:pt idx="15101">
                        <c:v>201.0479</c:v>
                      </c:pt>
                      <c:pt idx="15102">
                        <c:v>201.0428</c:v>
                      </c:pt>
                      <c:pt idx="15103">
                        <c:v>201.03720000000001</c:v>
                      </c:pt>
                      <c:pt idx="15104">
                        <c:v>201.03360000000001</c:v>
                      </c:pt>
                      <c:pt idx="15105">
                        <c:v>201.02670000000001</c:v>
                      </c:pt>
                      <c:pt idx="15106">
                        <c:v>201.02340000000001</c:v>
                      </c:pt>
                      <c:pt idx="15107">
                        <c:v>201.01849999999999</c:v>
                      </c:pt>
                      <c:pt idx="15108">
                        <c:v>201.0121</c:v>
                      </c:pt>
                      <c:pt idx="15109">
                        <c:v>201.00839999999999</c:v>
                      </c:pt>
                      <c:pt idx="15110">
                        <c:v>201.0052</c:v>
                      </c:pt>
                      <c:pt idx="15111">
                        <c:v>200.9984</c:v>
                      </c:pt>
                      <c:pt idx="15112">
                        <c:v>200.99420000000001</c:v>
                      </c:pt>
                      <c:pt idx="15113">
                        <c:v>200.989</c:v>
                      </c:pt>
                      <c:pt idx="15114">
                        <c:v>200.9838</c:v>
                      </c:pt>
                      <c:pt idx="15115">
                        <c:v>200.97980000000001</c:v>
                      </c:pt>
                      <c:pt idx="15116">
                        <c:v>200.9744</c:v>
                      </c:pt>
                      <c:pt idx="15117">
                        <c:v>200.96940000000001</c:v>
                      </c:pt>
                      <c:pt idx="15118">
                        <c:v>200.96379999999999</c:v>
                      </c:pt>
                      <c:pt idx="15119">
                        <c:v>200.9588</c:v>
                      </c:pt>
                      <c:pt idx="15120">
                        <c:v>200.95359999999999</c:v>
                      </c:pt>
                      <c:pt idx="15121">
                        <c:v>200.94980000000001</c:v>
                      </c:pt>
                      <c:pt idx="15122">
                        <c:v>200.94540000000001</c:v>
                      </c:pt>
                      <c:pt idx="15123">
                        <c:v>200.93940000000001</c:v>
                      </c:pt>
                      <c:pt idx="15124">
                        <c:v>200.935</c:v>
                      </c:pt>
                      <c:pt idx="15125">
                        <c:v>200.92910000000001</c:v>
                      </c:pt>
                      <c:pt idx="15126">
                        <c:v>200.92439999999999</c:v>
                      </c:pt>
                      <c:pt idx="15127">
                        <c:v>200.91839999999999</c:v>
                      </c:pt>
                      <c:pt idx="15128">
                        <c:v>200.9126</c:v>
                      </c:pt>
                      <c:pt idx="15129">
                        <c:v>200.90770000000001</c:v>
                      </c:pt>
                      <c:pt idx="15130">
                        <c:v>200.90389999999999</c:v>
                      </c:pt>
                      <c:pt idx="15131">
                        <c:v>200.89930000000001</c:v>
                      </c:pt>
                      <c:pt idx="15132">
                        <c:v>200.89359999999999</c:v>
                      </c:pt>
                      <c:pt idx="15133">
                        <c:v>200.8903</c:v>
                      </c:pt>
                      <c:pt idx="15134">
                        <c:v>200.88409999999999</c:v>
                      </c:pt>
                      <c:pt idx="15135">
                        <c:v>200.88079999999999</c:v>
                      </c:pt>
                      <c:pt idx="15136">
                        <c:v>200.87569999999999</c:v>
                      </c:pt>
                      <c:pt idx="15137">
                        <c:v>200.8706</c:v>
                      </c:pt>
                      <c:pt idx="15138">
                        <c:v>200.86490000000001</c:v>
                      </c:pt>
                      <c:pt idx="15139">
                        <c:v>200.85939999999999</c:v>
                      </c:pt>
                      <c:pt idx="15140">
                        <c:v>200.8563</c:v>
                      </c:pt>
                      <c:pt idx="15141">
                        <c:v>200.8503</c:v>
                      </c:pt>
                      <c:pt idx="15142">
                        <c:v>200.84610000000001</c:v>
                      </c:pt>
                      <c:pt idx="15143">
                        <c:v>200.84119999999999</c:v>
                      </c:pt>
                      <c:pt idx="15144">
                        <c:v>200.83539999999999</c:v>
                      </c:pt>
                      <c:pt idx="15145">
                        <c:v>200.8296</c:v>
                      </c:pt>
                      <c:pt idx="15146">
                        <c:v>200.8261</c:v>
                      </c:pt>
                      <c:pt idx="15147">
                        <c:v>200.8218</c:v>
                      </c:pt>
                      <c:pt idx="15148">
                        <c:v>200.816</c:v>
                      </c:pt>
                      <c:pt idx="15149">
                        <c:v>200.80950000000001</c:v>
                      </c:pt>
                      <c:pt idx="15150">
                        <c:v>200.8057</c:v>
                      </c:pt>
                      <c:pt idx="15151">
                        <c:v>200.80090000000001</c:v>
                      </c:pt>
                      <c:pt idx="15152">
                        <c:v>200.79589999999999</c:v>
                      </c:pt>
                      <c:pt idx="15153">
                        <c:v>200.79140000000001</c:v>
                      </c:pt>
                      <c:pt idx="15154">
                        <c:v>200.78739999999999</c:v>
                      </c:pt>
                      <c:pt idx="15155">
                        <c:v>200.7808</c:v>
                      </c:pt>
                      <c:pt idx="15156">
                        <c:v>200.77799999999999</c:v>
                      </c:pt>
                      <c:pt idx="15157">
                        <c:v>200.7724</c:v>
                      </c:pt>
                      <c:pt idx="15158">
                        <c:v>200.7672</c:v>
                      </c:pt>
                      <c:pt idx="15159">
                        <c:v>200.7627</c:v>
                      </c:pt>
                      <c:pt idx="15160">
                        <c:v>200.7569</c:v>
                      </c:pt>
                      <c:pt idx="15161">
                        <c:v>200.7534</c:v>
                      </c:pt>
                      <c:pt idx="15162">
                        <c:v>200.74690000000001</c:v>
                      </c:pt>
                      <c:pt idx="15163">
                        <c:v>200.74340000000001</c:v>
                      </c:pt>
                      <c:pt idx="15164">
                        <c:v>200.73939999999999</c:v>
                      </c:pt>
                      <c:pt idx="15165">
                        <c:v>200.73339999999999</c:v>
                      </c:pt>
                      <c:pt idx="15166">
                        <c:v>200.72919999999999</c:v>
                      </c:pt>
                      <c:pt idx="15167">
                        <c:v>200.7242</c:v>
                      </c:pt>
                      <c:pt idx="15168">
                        <c:v>200.71879999999999</c:v>
                      </c:pt>
                      <c:pt idx="15169">
                        <c:v>200.71360000000001</c:v>
                      </c:pt>
                      <c:pt idx="15170">
                        <c:v>200.709</c:v>
                      </c:pt>
                      <c:pt idx="15171">
                        <c:v>200.70580000000001</c:v>
                      </c:pt>
                      <c:pt idx="15172">
                        <c:v>200.7011</c:v>
                      </c:pt>
                      <c:pt idx="15173">
                        <c:v>200.69589999999999</c:v>
                      </c:pt>
                      <c:pt idx="15174">
                        <c:v>200.69139999999999</c:v>
                      </c:pt>
                      <c:pt idx="15175">
                        <c:v>200.68549999999999</c:v>
                      </c:pt>
                      <c:pt idx="15176">
                        <c:v>200.6808</c:v>
                      </c:pt>
                      <c:pt idx="15177">
                        <c:v>200.6754</c:v>
                      </c:pt>
                      <c:pt idx="15178">
                        <c:v>200.67</c:v>
                      </c:pt>
                      <c:pt idx="15179">
                        <c:v>200.66550000000001</c:v>
                      </c:pt>
                      <c:pt idx="15180">
                        <c:v>200.66239999999999</c:v>
                      </c:pt>
                      <c:pt idx="15181">
                        <c:v>200.6574</c:v>
                      </c:pt>
                      <c:pt idx="15182">
                        <c:v>200.65129999999999</c:v>
                      </c:pt>
                      <c:pt idx="15183">
                        <c:v>200.64590000000001</c:v>
                      </c:pt>
                      <c:pt idx="15184">
                        <c:v>200.64320000000001</c:v>
                      </c:pt>
                      <c:pt idx="15185">
                        <c:v>200.63740000000001</c:v>
                      </c:pt>
                      <c:pt idx="15186">
                        <c:v>200.6309</c:v>
                      </c:pt>
                      <c:pt idx="15187">
                        <c:v>200.62719999999999</c:v>
                      </c:pt>
                      <c:pt idx="15188">
                        <c:v>200.6224</c:v>
                      </c:pt>
                      <c:pt idx="15189">
                        <c:v>200.61789999999999</c:v>
                      </c:pt>
                      <c:pt idx="15190">
                        <c:v>200.61189999999999</c:v>
                      </c:pt>
                      <c:pt idx="15191">
                        <c:v>200.6061</c:v>
                      </c:pt>
                      <c:pt idx="15192">
                        <c:v>200.60239999999999</c:v>
                      </c:pt>
                      <c:pt idx="15193">
                        <c:v>200.59729999999999</c:v>
                      </c:pt>
                      <c:pt idx="15194">
                        <c:v>200.59370000000001</c:v>
                      </c:pt>
                      <c:pt idx="15195">
                        <c:v>200.58850000000001</c:v>
                      </c:pt>
                      <c:pt idx="15196">
                        <c:v>200.58340000000001</c:v>
                      </c:pt>
                      <c:pt idx="15197">
                        <c:v>200.5796</c:v>
                      </c:pt>
                      <c:pt idx="15198">
                        <c:v>200.57380000000001</c:v>
                      </c:pt>
                      <c:pt idx="15199">
                        <c:v>200.5685</c:v>
                      </c:pt>
                      <c:pt idx="15200">
                        <c:v>200.56280000000001</c:v>
                      </c:pt>
                      <c:pt idx="15201">
                        <c:v>200.5582</c:v>
                      </c:pt>
                      <c:pt idx="15202">
                        <c:v>200.5522</c:v>
                      </c:pt>
                      <c:pt idx="15203">
                        <c:v>200.54810000000001</c:v>
                      </c:pt>
                      <c:pt idx="15204">
                        <c:v>200.54429999999999</c:v>
                      </c:pt>
                      <c:pt idx="15205">
                        <c:v>200.5403</c:v>
                      </c:pt>
                      <c:pt idx="15206">
                        <c:v>200.5341</c:v>
                      </c:pt>
                      <c:pt idx="15207">
                        <c:v>200.53100000000001</c:v>
                      </c:pt>
                      <c:pt idx="15208">
                        <c:v>200.5247</c:v>
                      </c:pt>
                      <c:pt idx="15209">
                        <c:v>200.51939999999999</c:v>
                      </c:pt>
                      <c:pt idx="15210">
                        <c:v>200.51509999999999</c:v>
                      </c:pt>
                      <c:pt idx="15211">
                        <c:v>200.51060000000001</c:v>
                      </c:pt>
                      <c:pt idx="15212">
                        <c:v>200.50550000000001</c:v>
                      </c:pt>
                      <c:pt idx="15213">
                        <c:v>200.50040000000001</c:v>
                      </c:pt>
                      <c:pt idx="15214">
                        <c:v>200.4966</c:v>
                      </c:pt>
                      <c:pt idx="15215">
                        <c:v>200.49119999999999</c:v>
                      </c:pt>
                      <c:pt idx="15216">
                        <c:v>200.4854</c:v>
                      </c:pt>
                      <c:pt idx="15217">
                        <c:v>200.47980000000001</c:v>
                      </c:pt>
                      <c:pt idx="15218">
                        <c:v>200.47620000000001</c:v>
                      </c:pt>
                      <c:pt idx="15219">
                        <c:v>200.47040000000001</c:v>
                      </c:pt>
                      <c:pt idx="15220">
                        <c:v>200.46629999999999</c:v>
                      </c:pt>
                      <c:pt idx="15221">
                        <c:v>200.4624</c:v>
                      </c:pt>
                      <c:pt idx="15222">
                        <c:v>200.4562</c:v>
                      </c:pt>
                      <c:pt idx="15223">
                        <c:v>200.45140000000001</c:v>
                      </c:pt>
                      <c:pt idx="15224">
                        <c:v>200.44640000000001</c:v>
                      </c:pt>
                      <c:pt idx="15225">
                        <c:v>200.4425</c:v>
                      </c:pt>
                      <c:pt idx="15226">
                        <c:v>200.43819999999999</c:v>
                      </c:pt>
                      <c:pt idx="15227">
                        <c:v>200.4324</c:v>
                      </c:pt>
                      <c:pt idx="15228">
                        <c:v>200.4273</c:v>
                      </c:pt>
                      <c:pt idx="15229">
                        <c:v>200.4221</c:v>
                      </c:pt>
                      <c:pt idx="15230">
                        <c:v>200.4179</c:v>
                      </c:pt>
                      <c:pt idx="15231">
                        <c:v>200.41210000000001</c:v>
                      </c:pt>
                      <c:pt idx="15232">
                        <c:v>200.40790000000001</c:v>
                      </c:pt>
                      <c:pt idx="15233">
                        <c:v>200.40350000000001</c:v>
                      </c:pt>
                      <c:pt idx="15234">
                        <c:v>200.39840000000001</c:v>
                      </c:pt>
                      <c:pt idx="15235">
                        <c:v>200.39340000000001</c:v>
                      </c:pt>
                      <c:pt idx="15236">
                        <c:v>200.38820000000001</c:v>
                      </c:pt>
                      <c:pt idx="15237">
                        <c:v>200.38399999999999</c:v>
                      </c:pt>
                      <c:pt idx="15238">
                        <c:v>200.3792</c:v>
                      </c:pt>
                      <c:pt idx="15239">
                        <c:v>200.37350000000001</c:v>
                      </c:pt>
                      <c:pt idx="15240">
                        <c:v>200.3689</c:v>
                      </c:pt>
                      <c:pt idx="15241">
                        <c:v>200.364</c:v>
                      </c:pt>
                      <c:pt idx="15242">
                        <c:v>200.35830000000001</c:v>
                      </c:pt>
                      <c:pt idx="15243">
                        <c:v>200.35300000000001</c:v>
                      </c:pt>
                      <c:pt idx="15244">
                        <c:v>200.34909999999999</c:v>
                      </c:pt>
                      <c:pt idx="15245">
                        <c:v>200.3432</c:v>
                      </c:pt>
                      <c:pt idx="15246">
                        <c:v>200.34129999999999</c:v>
                      </c:pt>
                      <c:pt idx="15247">
                        <c:v>200.33510000000001</c:v>
                      </c:pt>
                      <c:pt idx="15248">
                        <c:v>200.3323</c:v>
                      </c:pt>
                      <c:pt idx="15249">
                        <c:v>200.32490000000001</c:v>
                      </c:pt>
                      <c:pt idx="15250">
                        <c:v>200.3193</c:v>
                      </c:pt>
                      <c:pt idx="15251">
                        <c:v>200.3143</c:v>
                      </c:pt>
                      <c:pt idx="15252">
                        <c:v>200.3098</c:v>
                      </c:pt>
                      <c:pt idx="15253">
                        <c:v>200.30449999999999</c:v>
                      </c:pt>
                      <c:pt idx="15254">
                        <c:v>200.30119999999999</c:v>
                      </c:pt>
                      <c:pt idx="15255">
                        <c:v>200.2963</c:v>
                      </c:pt>
                      <c:pt idx="15256">
                        <c:v>200.29320000000001</c:v>
                      </c:pt>
                      <c:pt idx="15257">
                        <c:v>200.28720000000001</c:v>
                      </c:pt>
                      <c:pt idx="15258">
                        <c:v>200.2809</c:v>
                      </c:pt>
                      <c:pt idx="15259">
                        <c:v>200.2784</c:v>
                      </c:pt>
                      <c:pt idx="15260">
                        <c:v>200.27160000000001</c:v>
                      </c:pt>
                      <c:pt idx="15261">
                        <c:v>200.2662</c:v>
                      </c:pt>
                      <c:pt idx="15262">
                        <c:v>200.262</c:v>
                      </c:pt>
                      <c:pt idx="15263">
                        <c:v>200.25880000000001</c:v>
                      </c:pt>
                      <c:pt idx="15264">
                        <c:v>200.25290000000001</c:v>
                      </c:pt>
                      <c:pt idx="15265">
                        <c:v>200.24680000000001</c:v>
                      </c:pt>
                      <c:pt idx="15266">
                        <c:v>200.2432</c:v>
                      </c:pt>
                      <c:pt idx="15267">
                        <c:v>200.23840000000001</c:v>
                      </c:pt>
                      <c:pt idx="15268">
                        <c:v>200.23419999999999</c:v>
                      </c:pt>
                      <c:pt idx="15269">
                        <c:v>200.22900000000001</c:v>
                      </c:pt>
                      <c:pt idx="15270">
                        <c:v>200.22380000000001</c:v>
                      </c:pt>
                      <c:pt idx="15271">
                        <c:v>200.21789999999999</c:v>
                      </c:pt>
                      <c:pt idx="15272">
                        <c:v>200.21420000000001</c:v>
                      </c:pt>
                      <c:pt idx="15273">
                        <c:v>200.20910000000001</c:v>
                      </c:pt>
                      <c:pt idx="15274">
                        <c:v>200.2046</c:v>
                      </c:pt>
                      <c:pt idx="15275">
                        <c:v>200.19990000000001</c:v>
                      </c:pt>
                      <c:pt idx="15276">
                        <c:v>200.19569999999999</c:v>
                      </c:pt>
                      <c:pt idx="15277">
                        <c:v>200.1925</c:v>
                      </c:pt>
                      <c:pt idx="15278">
                        <c:v>200.1865</c:v>
                      </c:pt>
                      <c:pt idx="15279">
                        <c:v>200.18039999999999</c:v>
                      </c:pt>
                      <c:pt idx="15280">
                        <c:v>200.1764</c:v>
                      </c:pt>
                      <c:pt idx="15281">
                        <c:v>200.17099999999999</c:v>
                      </c:pt>
                      <c:pt idx="15282">
                        <c:v>200.16650000000001</c:v>
                      </c:pt>
                      <c:pt idx="15283">
                        <c:v>200.16249999999999</c:v>
                      </c:pt>
                      <c:pt idx="15284">
                        <c:v>200.1559</c:v>
                      </c:pt>
                      <c:pt idx="15285">
                        <c:v>200.15199999999999</c:v>
                      </c:pt>
                      <c:pt idx="15286">
                        <c:v>200.1456</c:v>
                      </c:pt>
                      <c:pt idx="15287">
                        <c:v>200.142</c:v>
                      </c:pt>
                      <c:pt idx="15288">
                        <c:v>200.1361</c:v>
                      </c:pt>
                      <c:pt idx="15289">
                        <c:v>200.13120000000001</c:v>
                      </c:pt>
                      <c:pt idx="15290">
                        <c:v>200.125</c:v>
                      </c:pt>
                      <c:pt idx="15291">
                        <c:v>200.1206</c:v>
                      </c:pt>
                      <c:pt idx="15292">
                        <c:v>200.11680000000001</c:v>
                      </c:pt>
                      <c:pt idx="15293">
                        <c:v>200.11179999999999</c:v>
                      </c:pt>
                      <c:pt idx="15294">
                        <c:v>200.10659999999999</c:v>
                      </c:pt>
                      <c:pt idx="15295">
                        <c:v>200.10239999999999</c:v>
                      </c:pt>
                      <c:pt idx="15296">
                        <c:v>200.0977</c:v>
                      </c:pt>
                      <c:pt idx="15297">
                        <c:v>200.09219999999999</c:v>
                      </c:pt>
                      <c:pt idx="15298">
                        <c:v>200.0866</c:v>
                      </c:pt>
                      <c:pt idx="15299">
                        <c:v>200.08260000000001</c:v>
                      </c:pt>
                      <c:pt idx="15300">
                        <c:v>200.07740000000001</c:v>
                      </c:pt>
                      <c:pt idx="15301">
                        <c:v>200.0727</c:v>
                      </c:pt>
                      <c:pt idx="15302">
                        <c:v>200.06829999999999</c:v>
                      </c:pt>
                      <c:pt idx="15303">
                        <c:v>200.06360000000001</c:v>
                      </c:pt>
                      <c:pt idx="15304">
                        <c:v>200.06049999999999</c:v>
                      </c:pt>
                      <c:pt idx="15305">
                        <c:v>200.05529999999999</c:v>
                      </c:pt>
                      <c:pt idx="15306">
                        <c:v>200.0487</c:v>
                      </c:pt>
                      <c:pt idx="15307">
                        <c:v>200.0429</c:v>
                      </c:pt>
                      <c:pt idx="15308">
                        <c:v>200.03829999999999</c:v>
                      </c:pt>
                      <c:pt idx="15309">
                        <c:v>200.0342</c:v>
                      </c:pt>
                      <c:pt idx="15310">
                        <c:v>200.0299</c:v>
                      </c:pt>
                      <c:pt idx="15311">
                        <c:v>200.02379999999999</c:v>
                      </c:pt>
                      <c:pt idx="15312">
                        <c:v>200.01900000000001</c:v>
                      </c:pt>
                      <c:pt idx="15313">
                        <c:v>200.01410000000001</c:v>
                      </c:pt>
                      <c:pt idx="15314">
                        <c:v>200.01130000000001</c:v>
                      </c:pt>
                      <c:pt idx="15315">
                        <c:v>200.006</c:v>
                      </c:pt>
                      <c:pt idx="15316">
                        <c:v>200.0027</c:v>
                      </c:pt>
                      <c:pt idx="15317">
                        <c:v>199.9958</c:v>
                      </c:pt>
                      <c:pt idx="15318">
                        <c:v>199.9905</c:v>
                      </c:pt>
                      <c:pt idx="15319">
                        <c:v>199.98570000000001</c:v>
                      </c:pt>
                      <c:pt idx="15320">
                        <c:v>199.9811</c:v>
                      </c:pt>
                      <c:pt idx="15321">
                        <c:v>199.97669999999999</c:v>
                      </c:pt>
                      <c:pt idx="15322">
                        <c:v>199.97239999999999</c:v>
                      </c:pt>
                      <c:pt idx="15323">
                        <c:v>199.96700000000001</c:v>
                      </c:pt>
                      <c:pt idx="15324">
                        <c:v>199.96199999999999</c:v>
                      </c:pt>
                      <c:pt idx="15325">
                        <c:v>199.9579</c:v>
                      </c:pt>
                      <c:pt idx="15326">
                        <c:v>199.9528</c:v>
                      </c:pt>
                      <c:pt idx="15327">
                        <c:v>199.94710000000001</c:v>
                      </c:pt>
                      <c:pt idx="15328">
                        <c:v>199.9417</c:v>
                      </c:pt>
                      <c:pt idx="15329">
                        <c:v>199.93639999999999</c:v>
                      </c:pt>
                      <c:pt idx="15330">
                        <c:v>199.93350000000001</c:v>
                      </c:pt>
                      <c:pt idx="15331">
                        <c:v>201.2764</c:v>
                      </c:pt>
                      <c:pt idx="15332">
                        <c:v>201.26939999999999</c:v>
                      </c:pt>
                      <c:pt idx="15333">
                        <c:v>201.2646</c:v>
                      </c:pt>
                      <c:pt idx="15334">
                        <c:v>201.26060000000001</c:v>
                      </c:pt>
                      <c:pt idx="15335">
                        <c:v>201.25479999999999</c:v>
                      </c:pt>
                      <c:pt idx="15336">
                        <c:v>201.25190000000001</c:v>
                      </c:pt>
                      <c:pt idx="15337">
                        <c:v>201.24619999999999</c:v>
                      </c:pt>
                      <c:pt idx="15338">
                        <c:v>201.2413</c:v>
                      </c:pt>
                      <c:pt idx="15339">
                        <c:v>201.2379</c:v>
                      </c:pt>
                      <c:pt idx="15340">
                        <c:v>201.23269999999999</c:v>
                      </c:pt>
                      <c:pt idx="15341">
                        <c:v>201.22710000000001</c:v>
                      </c:pt>
                      <c:pt idx="15342">
                        <c:v>201.22290000000001</c:v>
                      </c:pt>
                      <c:pt idx="15343">
                        <c:v>201.21700000000001</c:v>
                      </c:pt>
                      <c:pt idx="15344">
                        <c:v>201.2131</c:v>
                      </c:pt>
                      <c:pt idx="15345">
                        <c:v>201.20820000000001</c:v>
                      </c:pt>
                      <c:pt idx="15346">
                        <c:v>201.20310000000001</c:v>
                      </c:pt>
                      <c:pt idx="15347">
                        <c:v>201.19909999999999</c:v>
                      </c:pt>
                      <c:pt idx="15348">
                        <c:v>201.1935</c:v>
                      </c:pt>
                      <c:pt idx="15349">
                        <c:v>201.1885</c:v>
                      </c:pt>
                      <c:pt idx="15350">
                        <c:v>201.18389999999999</c:v>
                      </c:pt>
                      <c:pt idx="15351">
                        <c:v>201.17740000000001</c:v>
                      </c:pt>
                      <c:pt idx="15352">
                        <c:v>201.1739</c:v>
                      </c:pt>
                      <c:pt idx="15353">
                        <c:v>201.1695</c:v>
                      </c:pt>
                      <c:pt idx="15354">
                        <c:v>201.16390000000001</c:v>
                      </c:pt>
                      <c:pt idx="15355">
                        <c:v>201.15819999999999</c:v>
                      </c:pt>
                      <c:pt idx="15356">
                        <c:v>201.1515</c:v>
                      </c:pt>
                      <c:pt idx="15357">
                        <c:v>201.1498</c:v>
                      </c:pt>
                      <c:pt idx="15358">
                        <c:v>201.14439999999999</c:v>
                      </c:pt>
                      <c:pt idx="15359">
                        <c:v>201.13919999999999</c:v>
                      </c:pt>
                      <c:pt idx="15360">
                        <c:v>201.136</c:v>
                      </c:pt>
                      <c:pt idx="15361">
                        <c:v>201.12819999999999</c:v>
                      </c:pt>
                      <c:pt idx="15362">
                        <c:v>201.125</c:v>
                      </c:pt>
                      <c:pt idx="15363">
                        <c:v>201.11949999999999</c:v>
                      </c:pt>
                      <c:pt idx="15364">
                        <c:v>201.11519999999999</c:v>
                      </c:pt>
                      <c:pt idx="15365">
                        <c:v>201.11</c:v>
                      </c:pt>
                      <c:pt idx="15366">
                        <c:v>201.10489999999999</c:v>
                      </c:pt>
                      <c:pt idx="15367">
                        <c:v>201.1018</c:v>
                      </c:pt>
                      <c:pt idx="15368">
                        <c:v>201.09549999999999</c:v>
                      </c:pt>
                      <c:pt idx="15369">
                        <c:v>201.0915</c:v>
                      </c:pt>
                      <c:pt idx="15370">
                        <c:v>201.0865</c:v>
                      </c:pt>
                      <c:pt idx="15371">
                        <c:v>201.08269999999999</c:v>
                      </c:pt>
                      <c:pt idx="15372">
                        <c:v>201.07749999999999</c:v>
                      </c:pt>
                      <c:pt idx="15373">
                        <c:v>201.0728</c:v>
                      </c:pt>
                      <c:pt idx="15374">
                        <c:v>201.06720000000001</c:v>
                      </c:pt>
                      <c:pt idx="15375">
                        <c:v>201.0634</c:v>
                      </c:pt>
                      <c:pt idx="15376">
                        <c:v>201.05680000000001</c:v>
                      </c:pt>
                      <c:pt idx="15377">
                        <c:v>201.05109999999999</c:v>
                      </c:pt>
                      <c:pt idx="15378">
                        <c:v>201.0472</c:v>
                      </c:pt>
                      <c:pt idx="15379">
                        <c:v>201.0427</c:v>
                      </c:pt>
                      <c:pt idx="15380">
                        <c:v>201.0386</c:v>
                      </c:pt>
                      <c:pt idx="15381">
                        <c:v>201.03370000000001</c:v>
                      </c:pt>
                      <c:pt idx="15382">
                        <c:v>201.02770000000001</c:v>
                      </c:pt>
                      <c:pt idx="15383">
                        <c:v>201.02330000000001</c:v>
                      </c:pt>
                      <c:pt idx="15384">
                        <c:v>201.01740000000001</c:v>
                      </c:pt>
                      <c:pt idx="15385">
                        <c:v>201.0136</c:v>
                      </c:pt>
                      <c:pt idx="15386">
                        <c:v>201.0086</c:v>
                      </c:pt>
                      <c:pt idx="15387">
                        <c:v>201.0018</c:v>
                      </c:pt>
                      <c:pt idx="15388">
                        <c:v>200.99889999999999</c:v>
                      </c:pt>
                      <c:pt idx="15389">
                        <c:v>200.99510000000001</c:v>
                      </c:pt>
                      <c:pt idx="15390">
                        <c:v>200.98939999999999</c:v>
                      </c:pt>
                      <c:pt idx="15391">
                        <c:v>200.98570000000001</c:v>
                      </c:pt>
                      <c:pt idx="15392">
                        <c:v>200.97929999999999</c:v>
                      </c:pt>
                      <c:pt idx="15393">
                        <c:v>200.97370000000001</c:v>
                      </c:pt>
                      <c:pt idx="15394">
                        <c:v>200.97069999999999</c:v>
                      </c:pt>
                      <c:pt idx="15395">
                        <c:v>200.96680000000001</c:v>
                      </c:pt>
                      <c:pt idx="15396">
                        <c:v>200.96010000000001</c:v>
                      </c:pt>
                      <c:pt idx="15397">
                        <c:v>200.9555</c:v>
                      </c:pt>
                      <c:pt idx="15398">
                        <c:v>200.9513</c:v>
                      </c:pt>
                      <c:pt idx="15399">
                        <c:v>200.94659999999999</c:v>
                      </c:pt>
                      <c:pt idx="15400">
                        <c:v>200.93879999999999</c:v>
                      </c:pt>
                      <c:pt idx="15401">
                        <c:v>200.934</c:v>
                      </c:pt>
                      <c:pt idx="15402">
                        <c:v>200.93100000000001</c:v>
                      </c:pt>
                      <c:pt idx="15403">
                        <c:v>200.92590000000001</c:v>
                      </c:pt>
                      <c:pt idx="15404">
                        <c:v>200.92099999999999</c:v>
                      </c:pt>
                      <c:pt idx="15405">
                        <c:v>200.91659999999999</c:v>
                      </c:pt>
                      <c:pt idx="15406">
                        <c:v>200.91030000000001</c:v>
                      </c:pt>
                      <c:pt idx="15407">
                        <c:v>200.90690000000001</c:v>
                      </c:pt>
                      <c:pt idx="15408">
                        <c:v>200.9024</c:v>
                      </c:pt>
                      <c:pt idx="15409">
                        <c:v>200.8972</c:v>
                      </c:pt>
                      <c:pt idx="15410">
                        <c:v>200.8939</c:v>
                      </c:pt>
                      <c:pt idx="15411">
                        <c:v>200.88759999999999</c:v>
                      </c:pt>
                      <c:pt idx="15412">
                        <c:v>200.8819</c:v>
                      </c:pt>
                      <c:pt idx="15413">
                        <c:v>200.8767</c:v>
                      </c:pt>
                      <c:pt idx="15414">
                        <c:v>200.87309999999999</c:v>
                      </c:pt>
                      <c:pt idx="15415">
                        <c:v>200.86859999999999</c:v>
                      </c:pt>
                      <c:pt idx="15416">
                        <c:v>200.86429999999999</c:v>
                      </c:pt>
                      <c:pt idx="15417">
                        <c:v>200.85929999999999</c:v>
                      </c:pt>
                      <c:pt idx="15418">
                        <c:v>200.85429999999999</c:v>
                      </c:pt>
                      <c:pt idx="15419">
                        <c:v>200.84989999999999</c:v>
                      </c:pt>
                      <c:pt idx="15420">
                        <c:v>200.84440000000001</c:v>
                      </c:pt>
                      <c:pt idx="15421">
                        <c:v>200.84129999999999</c:v>
                      </c:pt>
                      <c:pt idx="15422">
                        <c:v>200.8366</c:v>
                      </c:pt>
                      <c:pt idx="15423">
                        <c:v>200.83099999999999</c:v>
                      </c:pt>
                      <c:pt idx="15424">
                        <c:v>200.82470000000001</c:v>
                      </c:pt>
                      <c:pt idx="15425">
                        <c:v>200.8219</c:v>
                      </c:pt>
                      <c:pt idx="15426">
                        <c:v>200.81620000000001</c:v>
                      </c:pt>
                      <c:pt idx="15427">
                        <c:v>200.81039999999999</c:v>
                      </c:pt>
                      <c:pt idx="15428">
                        <c:v>200.80520000000001</c:v>
                      </c:pt>
                      <c:pt idx="15429">
                        <c:v>200.8013</c:v>
                      </c:pt>
                      <c:pt idx="15430">
                        <c:v>200.79730000000001</c:v>
                      </c:pt>
                      <c:pt idx="15431">
                        <c:v>200.79310000000001</c:v>
                      </c:pt>
                      <c:pt idx="15432">
                        <c:v>200.78790000000001</c:v>
                      </c:pt>
                      <c:pt idx="15433">
                        <c:v>200.7818</c:v>
                      </c:pt>
                      <c:pt idx="15434">
                        <c:v>200.77719999999999</c:v>
                      </c:pt>
                      <c:pt idx="15435">
                        <c:v>200.77269999999999</c:v>
                      </c:pt>
                      <c:pt idx="15436">
                        <c:v>200.7687</c:v>
                      </c:pt>
                      <c:pt idx="15437">
                        <c:v>200.76339999999999</c:v>
                      </c:pt>
                      <c:pt idx="15438">
                        <c:v>200.75880000000001</c:v>
                      </c:pt>
                      <c:pt idx="15439">
                        <c:v>200.75290000000001</c:v>
                      </c:pt>
                      <c:pt idx="15440">
                        <c:v>200.74959999999999</c:v>
                      </c:pt>
                      <c:pt idx="15441">
                        <c:v>200.7456</c:v>
                      </c:pt>
                      <c:pt idx="15442">
                        <c:v>200.74080000000001</c:v>
                      </c:pt>
                      <c:pt idx="15443">
                        <c:v>200.73480000000001</c:v>
                      </c:pt>
                      <c:pt idx="15444">
                        <c:v>200.72890000000001</c:v>
                      </c:pt>
                      <c:pt idx="15445">
                        <c:v>200.72450000000001</c:v>
                      </c:pt>
                      <c:pt idx="15446">
                        <c:v>200.72040000000001</c:v>
                      </c:pt>
                      <c:pt idx="15447">
                        <c:v>200.71469999999999</c:v>
                      </c:pt>
                      <c:pt idx="15448">
                        <c:v>200.7079</c:v>
                      </c:pt>
                      <c:pt idx="15449">
                        <c:v>200.70590000000001</c:v>
                      </c:pt>
                      <c:pt idx="15450">
                        <c:v>200.7013</c:v>
                      </c:pt>
                      <c:pt idx="15451">
                        <c:v>200.69649999999999</c:v>
                      </c:pt>
                      <c:pt idx="15452">
                        <c:v>200.69159999999999</c:v>
                      </c:pt>
                      <c:pt idx="15453">
                        <c:v>200.68639999999999</c:v>
                      </c:pt>
                      <c:pt idx="15454">
                        <c:v>200.68100000000001</c:v>
                      </c:pt>
                      <c:pt idx="15455">
                        <c:v>200.6773</c:v>
                      </c:pt>
                      <c:pt idx="15456">
                        <c:v>200.67359999999999</c:v>
                      </c:pt>
                      <c:pt idx="15457">
                        <c:v>200.66759999999999</c:v>
                      </c:pt>
                      <c:pt idx="15458">
                        <c:v>200.66290000000001</c:v>
                      </c:pt>
                      <c:pt idx="15459">
                        <c:v>200.6567</c:v>
                      </c:pt>
                      <c:pt idx="15460">
                        <c:v>200.6516</c:v>
                      </c:pt>
                      <c:pt idx="15461">
                        <c:v>200.64689999999999</c:v>
                      </c:pt>
                      <c:pt idx="15462">
                        <c:v>200.642</c:v>
                      </c:pt>
                      <c:pt idx="15463">
                        <c:v>200.63839999999999</c:v>
                      </c:pt>
                      <c:pt idx="15464">
                        <c:v>200.6344</c:v>
                      </c:pt>
                      <c:pt idx="15465">
                        <c:v>200.62860000000001</c:v>
                      </c:pt>
                      <c:pt idx="15466">
                        <c:v>200.62469999999999</c:v>
                      </c:pt>
                      <c:pt idx="15467">
                        <c:v>200.6191</c:v>
                      </c:pt>
                      <c:pt idx="15468">
                        <c:v>200.61490000000001</c:v>
                      </c:pt>
                      <c:pt idx="15469">
                        <c:v>200.61</c:v>
                      </c:pt>
                      <c:pt idx="15470">
                        <c:v>200.6069</c:v>
                      </c:pt>
                      <c:pt idx="15471">
                        <c:v>200.6018</c:v>
                      </c:pt>
                      <c:pt idx="15472">
                        <c:v>200.59800000000001</c:v>
                      </c:pt>
                      <c:pt idx="15473">
                        <c:v>200.59100000000001</c:v>
                      </c:pt>
                      <c:pt idx="15474">
                        <c:v>200.58590000000001</c:v>
                      </c:pt>
                      <c:pt idx="15475">
                        <c:v>200.5823</c:v>
                      </c:pt>
                      <c:pt idx="15476">
                        <c:v>200.57859999999999</c:v>
                      </c:pt>
                      <c:pt idx="15477">
                        <c:v>200.5736</c:v>
                      </c:pt>
                      <c:pt idx="15478">
                        <c:v>200.5684</c:v>
                      </c:pt>
                      <c:pt idx="15479">
                        <c:v>200.56370000000001</c:v>
                      </c:pt>
                      <c:pt idx="15480">
                        <c:v>200.56010000000001</c:v>
                      </c:pt>
                      <c:pt idx="15481">
                        <c:v>200.554</c:v>
                      </c:pt>
                      <c:pt idx="15482">
                        <c:v>200.5479</c:v>
                      </c:pt>
                      <c:pt idx="15483">
                        <c:v>200.54349999999999</c:v>
                      </c:pt>
                      <c:pt idx="15484">
                        <c:v>200.53870000000001</c:v>
                      </c:pt>
                      <c:pt idx="15485">
                        <c:v>200.5341</c:v>
                      </c:pt>
                      <c:pt idx="15486">
                        <c:v>200.52860000000001</c:v>
                      </c:pt>
                      <c:pt idx="15487">
                        <c:v>200.52350000000001</c:v>
                      </c:pt>
                      <c:pt idx="15488">
                        <c:v>200.51830000000001</c:v>
                      </c:pt>
                      <c:pt idx="15489">
                        <c:v>200.5145</c:v>
                      </c:pt>
                      <c:pt idx="15490">
                        <c:v>200.51070000000001</c:v>
                      </c:pt>
                      <c:pt idx="15491">
                        <c:v>200.50470000000001</c:v>
                      </c:pt>
                      <c:pt idx="15492">
                        <c:v>200.50149999999999</c:v>
                      </c:pt>
                      <c:pt idx="15493">
                        <c:v>200.49549999999999</c:v>
                      </c:pt>
                      <c:pt idx="15494">
                        <c:v>200.4914</c:v>
                      </c:pt>
                      <c:pt idx="15495">
                        <c:v>200.48509999999999</c:v>
                      </c:pt>
                      <c:pt idx="15496">
                        <c:v>200.4803</c:v>
                      </c:pt>
                      <c:pt idx="15497">
                        <c:v>200.4753</c:v>
                      </c:pt>
                      <c:pt idx="15498">
                        <c:v>200.4716</c:v>
                      </c:pt>
                      <c:pt idx="15499">
                        <c:v>200.46610000000001</c:v>
                      </c:pt>
                      <c:pt idx="15500">
                        <c:v>200.4623</c:v>
                      </c:pt>
                      <c:pt idx="15501">
                        <c:v>200.45660000000001</c:v>
                      </c:pt>
                      <c:pt idx="15502">
                        <c:v>200.45230000000001</c:v>
                      </c:pt>
                      <c:pt idx="15503">
                        <c:v>200.4487</c:v>
                      </c:pt>
                      <c:pt idx="15504">
                        <c:v>200.44309999999999</c:v>
                      </c:pt>
                      <c:pt idx="15505">
                        <c:v>200.4391</c:v>
                      </c:pt>
                      <c:pt idx="15506">
                        <c:v>200.4348</c:v>
                      </c:pt>
                      <c:pt idx="15507">
                        <c:v>200.4299</c:v>
                      </c:pt>
                      <c:pt idx="15508">
                        <c:v>200.423</c:v>
                      </c:pt>
                      <c:pt idx="15509">
                        <c:v>200.41980000000001</c:v>
                      </c:pt>
                      <c:pt idx="15510">
                        <c:v>200.41480000000001</c:v>
                      </c:pt>
                      <c:pt idx="15511">
                        <c:v>200.40889999999999</c:v>
                      </c:pt>
                      <c:pt idx="15512">
                        <c:v>200.40610000000001</c:v>
                      </c:pt>
                      <c:pt idx="15513">
                        <c:v>200.4006</c:v>
                      </c:pt>
                      <c:pt idx="15514">
                        <c:v>200.39510000000001</c:v>
                      </c:pt>
                      <c:pt idx="15515">
                        <c:v>200.39070000000001</c:v>
                      </c:pt>
                      <c:pt idx="15516">
                        <c:v>200.38669999999999</c:v>
                      </c:pt>
                      <c:pt idx="15517">
                        <c:v>200.37989999999999</c:v>
                      </c:pt>
                      <c:pt idx="15518">
                        <c:v>200.37440000000001</c:v>
                      </c:pt>
                      <c:pt idx="15519">
                        <c:v>200.37039999999999</c:v>
                      </c:pt>
                      <c:pt idx="15520">
                        <c:v>200.3646</c:v>
                      </c:pt>
                      <c:pt idx="15521">
                        <c:v>200.36089999999999</c:v>
                      </c:pt>
                      <c:pt idx="15522">
                        <c:v>200.35679999999999</c:v>
                      </c:pt>
                      <c:pt idx="15523">
                        <c:v>200.352</c:v>
                      </c:pt>
                      <c:pt idx="15524">
                        <c:v>200.34780000000001</c:v>
                      </c:pt>
                      <c:pt idx="15525">
                        <c:v>200.3443</c:v>
                      </c:pt>
                      <c:pt idx="15526">
                        <c:v>200.33760000000001</c:v>
                      </c:pt>
                      <c:pt idx="15527">
                        <c:v>200.33430000000001</c:v>
                      </c:pt>
                      <c:pt idx="15528">
                        <c:v>200.3297</c:v>
                      </c:pt>
                      <c:pt idx="15529">
                        <c:v>200.32390000000001</c:v>
                      </c:pt>
                      <c:pt idx="15530">
                        <c:v>200.31909999999999</c:v>
                      </c:pt>
                      <c:pt idx="15531">
                        <c:v>200.31559999999999</c:v>
                      </c:pt>
                      <c:pt idx="15532">
                        <c:v>200.30940000000001</c:v>
                      </c:pt>
                      <c:pt idx="15533">
                        <c:v>200.3039</c:v>
                      </c:pt>
                      <c:pt idx="15534">
                        <c:v>200.29939999999999</c:v>
                      </c:pt>
                      <c:pt idx="15535">
                        <c:v>200.29560000000001</c:v>
                      </c:pt>
                      <c:pt idx="15536">
                        <c:v>200.291</c:v>
                      </c:pt>
                      <c:pt idx="15537">
                        <c:v>200.28659999999999</c:v>
                      </c:pt>
                      <c:pt idx="15538">
                        <c:v>200.2818</c:v>
                      </c:pt>
                      <c:pt idx="15539">
                        <c:v>200.27670000000001</c:v>
                      </c:pt>
                      <c:pt idx="15540">
                        <c:v>200.2723</c:v>
                      </c:pt>
                      <c:pt idx="15541">
                        <c:v>200.26849999999999</c:v>
                      </c:pt>
                      <c:pt idx="15542">
                        <c:v>200.26169999999999</c:v>
                      </c:pt>
                      <c:pt idx="15543">
                        <c:v>200.2576</c:v>
                      </c:pt>
                      <c:pt idx="15544">
                        <c:v>200.25360000000001</c:v>
                      </c:pt>
                      <c:pt idx="15545">
                        <c:v>200.24860000000001</c:v>
                      </c:pt>
                      <c:pt idx="15546">
                        <c:v>200.2449</c:v>
                      </c:pt>
                      <c:pt idx="15547">
                        <c:v>200.2396</c:v>
                      </c:pt>
                      <c:pt idx="15548">
                        <c:v>200.23419999999999</c:v>
                      </c:pt>
                      <c:pt idx="15549">
                        <c:v>200.22980000000001</c:v>
                      </c:pt>
                      <c:pt idx="15550">
                        <c:v>200.22499999999999</c:v>
                      </c:pt>
                      <c:pt idx="15551">
                        <c:v>200.21940000000001</c:v>
                      </c:pt>
                      <c:pt idx="15552">
                        <c:v>200.2159</c:v>
                      </c:pt>
                      <c:pt idx="15553">
                        <c:v>200.21190000000001</c:v>
                      </c:pt>
                      <c:pt idx="15554">
                        <c:v>200.2071</c:v>
                      </c:pt>
                      <c:pt idx="15555">
                        <c:v>200.20169999999999</c:v>
                      </c:pt>
                      <c:pt idx="15556">
                        <c:v>200.19550000000001</c:v>
                      </c:pt>
                      <c:pt idx="15557">
                        <c:v>200.1918</c:v>
                      </c:pt>
                      <c:pt idx="15558">
                        <c:v>200.18780000000001</c:v>
                      </c:pt>
                      <c:pt idx="15559">
                        <c:v>200.18170000000001</c:v>
                      </c:pt>
                      <c:pt idx="15560">
                        <c:v>200.17760000000001</c:v>
                      </c:pt>
                      <c:pt idx="15561">
                        <c:v>200.172</c:v>
                      </c:pt>
                      <c:pt idx="15562">
                        <c:v>200.1679</c:v>
                      </c:pt>
                      <c:pt idx="15563">
                        <c:v>200.16139999999999</c:v>
                      </c:pt>
                      <c:pt idx="15564">
                        <c:v>200.15860000000001</c:v>
                      </c:pt>
                      <c:pt idx="15565">
                        <c:v>200.15299999999999</c:v>
                      </c:pt>
                      <c:pt idx="15566">
                        <c:v>200.14949999999999</c:v>
                      </c:pt>
                      <c:pt idx="15567">
                        <c:v>200.1437</c:v>
                      </c:pt>
                      <c:pt idx="15568">
                        <c:v>200.13820000000001</c:v>
                      </c:pt>
                      <c:pt idx="15569">
                        <c:v>200.13460000000001</c:v>
                      </c:pt>
                      <c:pt idx="15570">
                        <c:v>200.12819999999999</c:v>
                      </c:pt>
                      <c:pt idx="15571">
                        <c:v>200.124</c:v>
                      </c:pt>
                      <c:pt idx="15572">
                        <c:v>200.1198</c:v>
                      </c:pt>
                      <c:pt idx="15573">
                        <c:v>200.11539999999999</c:v>
                      </c:pt>
                      <c:pt idx="15574">
                        <c:v>200.1105</c:v>
                      </c:pt>
                      <c:pt idx="15575">
                        <c:v>200.10489999999999</c:v>
                      </c:pt>
                      <c:pt idx="15576">
                        <c:v>200.1002</c:v>
                      </c:pt>
                      <c:pt idx="15577">
                        <c:v>200.095</c:v>
                      </c:pt>
                      <c:pt idx="15578">
                        <c:v>200.0899</c:v>
                      </c:pt>
                      <c:pt idx="15579">
                        <c:v>200.08449999999999</c:v>
                      </c:pt>
                      <c:pt idx="15580">
                        <c:v>200.0804</c:v>
                      </c:pt>
                      <c:pt idx="15581">
                        <c:v>200.07650000000001</c:v>
                      </c:pt>
                      <c:pt idx="15582">
                        <c:v>200.07169999999999</c:v>
                      </c:pt>
                      <c:pt idx="15583">
                        <c:v>200.06540000000001</c:v>
                      </c:pt>
                      <c:pt idx="15584">
                        <c:v>200.06229999999999</c:v>
                      </c:pt>
                      <c:pt idx="15585">
                        <c:v>200.05709999999999</c:v>
                      </c:pt>
                      <c:pt idx="15586">
                        <c:v>200.0523</c:v>
                      </c:pt>
                      <c:pt idx="15587">
                        <c:v>200.047</c:v>
                      </c:pt>
                      <c:pt idx="15588">
                        <c:v>200.04220000000001</c:v>
                      </c:pt>
                      <c:pt idx="15589">
                        <c:v>200.03899999999999</c:v>
                      </c:pt>
                      <c:pt idx="15590">
                        <c:v>200.03270000000001</c:v>
                      </c:pt>
                      <c:pt idx="15591">
                        <c:v>200.0275</c:v>
                      </c:pt>
                      <c:pt idx="15592">
                        <c:v>200.02459999999999</c:v>
                      </c:pt>
                      <c:pt idx="15593">
                        <c:v>200.01820000000001</c:v>
                      </c:pt>
                      <c:pt idx="15594">
                        <c:v>200.01509999999999</c:v>
                      </c:pt>
                      <c:pt idx="15595">
                        <c:v>200.00970000000001</c:v>
                      </c:pt>
                      <c:pt idx="15596">
                        <c:v>200.00460000000001</c:v>
                      </c:pt>
                      <c:pt idx="15597">
                        <c:v>199.9999</c:v>
                      </c:pt>
                      <c:pt idx="15598">
                        <c:v>199.99469999999999</c:v>
                      </c:pt>
                      <c:pt idx="15599">
                        <c:v>199.99109999999999</c:v>
                      </c:pt>
                      <c:pt idx="15600">
                        <c:v>199.9847</c:v>
                      </c:pt>
                      <c:pt idx="15601">
                        <c:v>199.98089999999999</c:v>
                      </c:pt>
                      <c:pt idx="15602">
                        <c:v>199.97710000000001</c:v>
                      </c:pt>
                      <c:pt idx="15603">
                        <c:v>199.97319999999999</c:v>
                      </c:pt>
                      <c:pt idx="15604">
                        <c:v>199.96680000000001</c:v>
                      </c:pt>
                      <c:pt idx="15605">
                        <c:v>199.96360000000001</c:v>
                      </c:pt>
                      <c:pt idx="15606">
                        <c:v>199.95750000000001</c:v>
                      </c:pt>
                      <c:pt idx="15607">
                        <c:v>199.953</c:v>
                      </c:pt>
                      <c:pt idx="15608">
                        <c:v>199.9485</c:v>
                      </c:pt>
                      <c:pt idx="15609">
                        <c:v>199.9425</c:v>
                      </c:pt>
                      <c:pt idx="15610">
                        <c:v>201.3005</c:v>
                      </c:pt>
                      <c:pt idx="15611">
                        <c:v>201.29519999999999</c:v>
                      </c:pt>
                      <c:pt idx="15612">
                        <c:v>201.28989999999999</c:v>
                      </c:pt>
                      <c:pt idx="15613">
                        <c:v>201.28540000000001</c:v>
                      </c:pt>
                      <c:pt idx="15614">
                        <c:v>201.27969999999999</c:v>
                      </c:pt>
                      <c:pt idx="15615">
                        <c:v>201.27369999999999</c:v>
                      </c:pt>
                      <c:pt idx="15616">
                        <c:v>201.26939999999999</c:v>
                      </c:pt>
                      <c:pt idx="15617">
                        <c:v>201.26429999999999</c:v>
                      </c:pt>
                      <c:pt idx="15618">
                        <c:v>201.26089999999999</c:v>
                      </c:pt>
                      <c:pt idx="15619">
                        <c:v>201.25530000000001</c:v>
                      </c:pt>
                      <c:pt idx="15620">
                        <c:v>201.25120000000001</c:v>
                      </c:pt>
                      <c:pt idx="15621">
                        <c:v>201.24799999999999</c:v>
                      </c:pt>
                      <c:pt idx="15622">
                        <c:v>201.24209999999999</c:v>
                      </c:pt>
                      <c:pt idx="15623">
                        <c:v>201.23740000000001</c:v>
                      </c:pt>
                      <c:pt idx="15624">
                        <c:v>201.23269999999999</c:v>
                      </c:pt>
                      <c:pt idx="15625">
                        <c:v>201.22749999999999</c:v>
                      </c:pt>
                      <c:pt idx="15626">
                        <c:v>201.22229999999999</c:v>
                      </c:pt>
                      <c:pt idx="15627">
                        <c:v>201.21729999999999</c:v>
                      </c:pt>
                      <c:pt idx="15628">
                        <c:v>201.2115</c:v>
                      </c:pt>
                      <c:pt idx="15629">
                        <c:v>201.20750000000001</c:v>
                      </c:pt>
                      <c:pt idx="15630">
                        <c:v>201.2021</c:v>
                      </c:pt>
                      <c:pt idx="15631">
                        <c:v>201.1968</c:v>
                      </c:pt>
                      <c:pt idx="15632">
                        <c:v>201.1944</c:v>
                      </c:pt>
                      <c:pt idx="15633">
                        <c:v>201.18950000000001</c:v>
                      </c:pt>
                      <c:pt idx="15634">
                        <c:v>201.1841</c:v>
                      </c:pt>
                      <c:pt idx="15635">
                        <c:v>201.17920000000001</c:v>
                      </c:pt>
                      <c:pt idx="15636">
                        <c:v>201.1755</c:v>
                      </c:pt>
                      <c:pt idx="15637">
                        <c:v>201.16919999999999</c:v>
                      </c:pt>
                      <c:pt idx="15638">
                        <c:v>201.16390000000001</c:v>
                      </c:pt>
                      <c:pt idx="15639">
                        <c:v>201.1591</c:v>
                      </c:pt>
                      <c:pt idx="15640">
                        <c:v>201.1551</c:v>
                      </c:pt>
                      <c:pt idx="15641">
                        <c:v>201.15119999999999</c:v>
                      </c:pt>
                      <c:pt idx="15642">
                        <c:v>201.14500000000001</c:v>
                      </c:pt>
                      <c:pt idx="15643">
                        <c:v>201.14060000000001</c:v>
                      </c:pt>
                      <c:pt idx="15644">
                        <c:v>201.1345</c:v>
                      </c:pt>
                      <c:pt idx="15645">
                        <c:v>201.1301</c:v>
                      </c:pt>
                      <c:pt idx="15646">
                        <c:v>201.1251</c:v>
                      </c:pt>
                      <c:pt idx="15647">
                        <c:v>201.12180000000001</c:v>
                      </c:pt>
                      <c:pt idx="15648">
                        <c:v>201.1155</c:v>
                      </c:pt>
                      <c:pt idx="15649">
                        <c:v>201.1114</c:v>
                      </c:pt>
                      <c:pt idx="15650">
                        <c:v>201.10560000000001</c:v>
                      </c:pt>
                      <c:pt idx="15651">
                        <c:v>201.10230000000001</c:v>
                      </c:pt>
                      <c:pt idx="15652">
                        <c:v>201.0959</c:v>
                      </c:pt>
                      <c:pt idx="15653">
                        <c:v>201.0908</c:v>
                      </c:pt>
                      <c:pt idx="15654">
                        <c:v>201.08690000000001</c:v>
                      </c:pt>
                      <c:pt idx="15655">
                        <c:v>201.08179999999999</c:v>
                      </c:pt>
                      <c:pt idx="15656">
                        <c:v>201.07650000000001</c:v>
                      </c:pt>
                      <c:pt idx="15657">
                        <c:v>201.07040000000001</c:v>
                      </c:pt>
                      <c:pt idx="15658">
                        <c:v>201.0652</c:v>
                      </c:pt>
                      <c:pt idx="15659">
                        <c:v>201.06290000000001</c:v>
                      </c:pt>
                      <c:pt idx="15660">
                        <c:v>201.05789999999999</c:v>
                      </c:pt>
                      <c:pt idx="15661">
                        <c:v>201.05279999999999</c:v>
                      </c:pt>
                      <c:pt idx="15662">
                        <c:v>201.0461</c:v>
                      </c:pt>
                      <c:pt idx="15663">
                        <c:v>201.0427</c:v>
                      </c:pt>
                      <c:pt idx="15664">
                        <c:v>201.03899999999999</c:v>
                      </c:pt>
                      <c:pt idx="15665">
                        <c:v>201.03399999999999</c:v>
                      </c:pt>
                      <c:pt idx="15666">
                        <c:v>201.0282</c:v>
                      </c:pt>
                      <c:pt idx="15667">
                        <c:v>201.0249</c:v>
                      </c:pt>
                      <c:pt idx="15668">
                        <c:v>201.01990000000001</c:v>
                      </c:pt>
                      <c:pt idx="15669">
                        <c:v>201.01519999999999</c:v>
                      </c:pt>
                      <c:pt idx="15670">
                        <c:v>201.00970000000001</c:v>
                      </c:pt>
                      <c:pt idx="15671">
                        <c:v>201.0052</c:v>
                      </c:pt>
                      <c:pt idx="15672">
                        <c:v>201.00059999999999</c:v>
                      </c:pt>
                      <c:pt idx="15673">
                        <c:v>200.99700000000001</c:v>
                      </c:pt>
                      <c:pt idx="15674">
                        <c:v>200.99100000000001</c:v>
                      </c:pt>
                      <c:pt idx="15675">
                        <c:v>200.98599999999999</c:v>
                      </c:pt>
                      <c:pt idx="15676">
                        <c:v>200.9821</c:v>
                      </c:pt>
                      <c:pt idx="15677">
                        <c:v>200.9778</c:v>
                      </c:pt>
                      <c:pt idx="15678">
                        <c:v>200.97309999999999</c:v>
                      </c:pt>
                      <c:pt idx="15679">
                        <c:v>200.96719999999999</c:v>
                      </c:pt>
                      <c:pt idx="15680">
                        <c:v>200.96299999999999</c:v>
                      </c:pt>
                      <c:pt idx="15681">
                        <c:v>200.9572</c:v>
                      </c:pt>
                      <c:pt idx="15682">
                        <c:v>200.9522</c:v>
                      </c:pt>
                      <c:pt idx="15683">
                        <c:v>200.94749999999999</c:v>
                      </c:pt>
                      <c:pt idx="15684">
                        <c:v>200.94489999999999</c:v>
                      </c:pt>
                      <c:pt idx="15685">
                        <c:v>200.93860000000001</c:v>
                      </c:pt>
                      <c:pt idx="15686">
                        <c:v>200.93350000000001</c:v>
                      </c:pt>
                      <c:pt idx="15687">
                        <c:v>200.9298</c:v>
                      </c:pt>
                      <c:pt idx="15688">
                        <c:v>200.9248</c:v>
                      </c:pt>
                      <c:pt idx="15689">
                        <c:v>200.92009999999999</c:v>
                      </c:pt>
                      <c:pt idx="15690">
                        <c:v>200.91589999999999</c:v>
                      </c:pt>
                      <c:pt idx="15691">
                        <c:v>200.9085</c:v>
                      </c:pt>
                      <c:pt idx="15692">
                        <c:v>200.90459999999999</c:v>
                      </c:pt>
                      <c:pt idx="15693">
                        <c:v>200.90010000000001</c:v>
                      </c:pt>
                      <c:pt idx="15694">
                        <c:v>200.8954</c:v>
                      </c:pt>
                      <c:pt idx="15695">
                        <c:v>200.88990000000001</c:v>
                      </c:pt>
                      <c:pt idx="15696">
                        <c:v>200.88630000000001</c:v>
                      </c:pt>
                      <c:pt idx="15697">
                        <c:v>200.881</c:v>
                      </c:pt>
                      <c:pt idx="15698">
                        <c:v>200.87569999999999</c:v>
                      </c:pt>
                      <c:pt idx="15699">
                        <c:v>200.87119999999999</c:v>
                      </c:pt>
                      <c:pt idx="15700">
                        <c:v>200.8663</c:v>
                      </c:pt>
                      <c:pt idx="15701">
                        <c:v>200.86279999999999</c:v>
                      </c:pt>
                      <c:pt idx="15702">
                        <c:v>200.85599999999999</c:v>
                      </c:pt>
                      <c:pt idx="15703">
                        <c:v>200.8518</c:v>
                      </c:pt>
                      <c:pt idx="15704">
                        <c:v>200.8476</c:v>
                      </c:pt>
                      <c:pt idx="15705">
                        <c:v>200.84280000000001</c:v>
                      </c:pt>
                      <c:pt idx="15706">
                        <c:v>200.8374</c:v>
                      </c:pt>
                      <c:pt idx="15707">
                        <c:v>200.83279999999999</c:v>
                      </c:pt>
                      <c:pt idx="15708">
                        <c:v>200.82759999999999</c:v>
                      </c:pt>
                      <c:pt idx="15709">
                        <c:v>200.82419999999999</c:v>
                      </c:pt>
                      <c:pt idx="15710">
                        <c:v>200.81950000000001</c:v>
                      </c:pt>
                      <c:pt idx="15711">
                        <c:v>200.81319999999999</c:v>
                      </c:pt>
                      <c:pt idx="15712">
                        <c:v>200.80959999999999</c:v>
                      </c:pt>
                      <c:pt idx="15713">
                        <c:v>200.8032</c:v>
                      </c:pt>
                      <c:pt idx="15714">
                        <c:v>200.79830000000001</c:v>
                      </c:pt>
                      <c:pt idx="15715">
                        <c:v>200.79390000000001</c:v>
                      </c:pt>
                      <c:pt idx="15716">
                        <c:v>200.78899999999999</c:v>
                      </c:pt>
                      <c:pt idx="15717">
                        <c:v>200.7842</c:v>
                      </c:pt>
                      <c:pt idx="15718">
                        <c:v>200.77850000000001</c:v>
                      </c:pt>
                      <c:pt idx="15719">
                        <c:v>200.77359999999999</c:v>
                      </c:pt>
                      <c:pt idx="15720">
                        <c:v>200.77</c:v>
                      </c:pt>
                      <c:pt idx="15721">
                        <c:v>200.7647</c:v>
                      </c:pt>
                      <c:pt idx="15722">
                        <c:v>200.76050000000001</c:v>
                      </c:pt>
                      <c:pt idx="15723">
                        <c:v>200.7559</c:v>
                      </c:pt>
                      <c:pt idx="15724">
                        <c:v>200.75280000000001</c:v>
                      </c:pt>
                      <c:pt idx="15725">
                        <c:v>200.74619999999999</c:v>
                      </c:pt>
                      <c:pt idx="15726">
                        <c:v>200.7415</c:v>
                      </c:pt>
                      <c:pt idx="15727">
                        <c:v>200.73660000000001</c:v>
                      </c:pt>
                      <c:pt idx="15728">
                        <c:v>200.732</c:v>
                      </c:pt>
                      <c:pt idx="15729">
                        <c:v>200.72829999999999</c:v>
                      </c:pt>
                      <c:pt idx="15730">
                        <c:v>200.7235</c:v>
                      </c:pt>
                      <c:pt idx="15731">
                        <c:v>200.7184</c:v>
                      </c:pt>
                      <c:pt idx="15732">
                        <c:v>200.71430000000001</c:v>
                      </c:pt>
                      <c:pt idx="15733">
                        <c:v>200.70820000000001</c:v>
                      </c:pt>
                      <c:pt idx="15734">
                        <c:v>200.70400000000001</c:v>
                      </c:pt>
                      <c:pt idx="15735">
                        <c:v>200.69980000000001</c:v>
                      </c:pt>
                      <c:pt idx="15736">
                        <c:v>200.69589999999999</c:v>
                      </c:pt>
                      <c:pt idx="15737">
                        <c:v>200.6901</c:v>
                      </c:pt>
                      <c:pt idx="15738">
                        <c:v>200.6848</c:v>
                      </c:pt>
                      <c:pt idx="15739">
                        <c:v>200.68029999999999</c:v>
                      </c:pt>
                      <c:pt idx="15740">
                        <c:v>200.6755</c:v>
                      </c:pt>
                      <c:pt idx="15741">
                        <c:v>200.67009999999999</c:v>
                      </c:pt>
                      <c:pt idx="15742">
                        <c:v>200.66589999999999</c:v>
                      </c:pt>
                      <c:pt idx="15743">
                        <c:v>200.6627</c:v>
                      </c:pt>
                      <c:pt idx="15744">
                        <c:v>200.65819999999999</c:v>
                      </c:pt>
                      <c:pt idx="15745">
                        <c:v>200.65260000000001</c:v>
                      </c:pt>
                      <c:pt idx="15746">
                        <c:v>200.64680000000001</c:v>
                      </c:pt>
                      <c:pt idx="15747">
                        <c:v>200.6414</c:v>
                      </c:pt>
                      <c:pt idx="15748">
                        <c:v>200.6371</c:v>
                      </c:pt>
                      <c:pt idx="15749">
                        <c:v>200.63329999999999</c:v>
                      </c:pt>
                      <c:pt idx="15750">
                        <c:v>200.62780000000001</c:v>
                      </c:pt>
                      <c:pt idx="15751">
                        <c:v>200.624</c:v>
                      </c:pt>
                      <c:pt idx="15752">
                        <c:v>200.61789999999999</c:v>
                      </c:pt>
                      <c:pt idx="15753">
                        <c:v>200.61359999999999</c:v>
                      </c:pt>
                      <c:pt idx="15754">
                        <c:v>200.60980000000001</c:v>
                      </c:pt>
                      <c:pt idx="15755">
                        <c:v>200.6044</c:v>
                      </c:pt>
                      <c:pt idx="15756">
                        <c:v>200.6009</c:v>
                      </c:pt>
                      <c:pt idx="15757">
                        <c:v>200.59610000000001</c:v>
                      </c:pt>
                      <c:pt idx="15758">
                        <c:v>200.58969999999999</c:v>
                      </c:pt>
                      <c:pt idx="15759">
                        <c:v>200.5857</c:v>
                      </c:pt>
                      <c:pt idx="15760">
                        <c:v>200.58109999999999</c:v>
                      </c:pt>
                      <c:pt idx="15761">
                        <c:v>200.57560000000001</c:v>
                      </c:pt>
                      <c:pt idx="15762">
                        <c:v>200.57259999999999</c:v>
                      </c:pt>
                      <c:pt idx="15763">
                        <c:v>200.56729999999999</c:v>
                      </c:pt>
                      <c:pt idx="15764">
                        <c:v>200.5642</c:v>
                      </c:pt>
                      <c:pt idx="15765">
                        <c:v>200.55869999999999</c:v>
                      </c:pt>
                      <c:pt idx="15766">
                        <c:v>200.554</c:v>
                      </c:pt>
                      <c:pt idx="15767">
                        <c:v>200.54839999999999</c:v>
                      </c:pt>
                      <c:pt idx="15768">
                        <c:v>200.54409999999999</c:v>
                      </c:pt>
                      <c:pt idx="15769">
                        <c:v>200.5384</c:v>
                      </c:pt>
                      <c:pt idx="15770">
                        <c:v>200.53190000000001</c:v>
                      </c:pt>
                      <c:pt idx="15771">
                        <c:v>200.5292</c:v>
                      </c:pt>
                      <c:pt idx="15772">
                        <c:v>200.52379999999999</c:v>
                      </c:pt>
                      <c:pt idx="15773">
                        <c:v>200.5198</c:v>
                      </c:pt>
                      <c:pt idx="15774">
                        <c:v>200.51560000000001</c:v>
                      </c:pt>
                      <c:pt idx="15775">
                        <c:v>200.51050000000001</c:v>
                      </c:pt>
                      <c:pt idx="15776">
                        <c:v>200.50380000000001</c:v>
                      </c:pt>
                      <c:pt idx="15777">
                        <c:v>200.49940000000001</c:v>
                      </c:pt>
                      <c:pt idx="15778">
                        <c:v>200.49590000000001</c:v>
                      </c:pt>
                      <c:pt idx="15779">
                        <c:v>200.4905</c:v>
                      </c:pt>
                      <c:pt idx="15780">
                        <c:v>200.48599999999999</c:v>
                      </c:pt>
                      <c:pt idx="15781">
                        <c:v>200.48220000000001</c:v>
                      </c:pt>
                      <c:pt idx="15782">
                        <c:v>200.4769</c:v>
                      </c:pt>
                      <c:pt idx="15783">
                        <c:v>200.4727</c:v>
                      </c:pt>
                      <c:pt idx="15784">
                        <c:v>200.4682</c:v>
                      </c:pt>
                      <c:pt idx="15785">
                        <c:v>200.46289999999999</c:v>
                      </c:pt>
                      <c:pt idx="15786">
                        <c:v>200.459</c:v>
                      </c:pt>
                      <c:pt idx="15787">
                        <c:v>200.45339999999999</c:v>
                      </c:pt>
                      <c:pt idx="15788">
                        <c:v>200.4487</c:v>
                      </c:pt>
                      <c:pt idx="15789">
                        <c:v>200.44390000000001</c:v>
                      </c:pt>
                      <c:pt idx="15790">
                        <c:v>200.43870000000001</c:v>
                      </c:pt>
                      <c:pt idx="15791">
                        <c:v>200.43510000000001</c:v>
                      </c:pt>
                      <c:pt idx="15792">
                        <c:v>200.43029999999999</c:v>
                      </c:pt>
                      <c:pt idx="15793">
                        <c:v>200.42590000000001</c:v>
                      </c:pt>
                      <c:pt idx="15794">
                        <c:v>200.42089999999999</c:v>
                      </c:pt>
                      <c:pt idx="15795">
                        <c:v>200.41489999999999</c:v>
                      </c:pt>
                      <c:pt idx="15796">
                        <c:v>200.41059999999999</c:v>
                      </c:pt>
                      <c:pt idx="15797">
                        <c:v>200.40710000000001</c:v>
                      </c:pt>
                      <c:pt idx="15798">
                        <c:v>200.40119999999999</c:v>
                      </c:pt>
                      <c:pt idx="15799">
                        <c:v>200.39599999999999</c:v>
                      </c:pt>
                      <c:pt idx="15800">
                        <c:v>200.3937</c:v>
                      </c:pt>
                      <c:pt idx="15801">
                        <c:v>200.3886</c:v>
                      </c:pt>
                      <c:pt idx="15802">
                        <c:v>200.38229999999999</c:v>
                      </c:pt>
                      <c:pt idx="15803">
                        <c:v>200.37719999999999</c:v>
                      </c:pt>
                      <c:pt idx="15804">
                        <c:v>200.3723</c:v>
                      </c:pt>
                      <c:pt idx="15805">
                        <c:v>200.36709999999999</c:v>
                      </c:pt>
                      <c:pt idx="15806">
                        <c:v>200.36240000000001</c:v>
                      </c:pt>
                      <c:pt idx="15807">
                        <c:v>200.3569</c:v>
                      </c:pt>
                      <c:pt idx="15808">
                        <c:v>200.35310000000001</c:v>
                      </c:pt>
                      <c:pt idx="15809">
                        <c:v>200.3477</c:v>
                      </c:pt>
                      <c:pt idx="15810">
                        <c:v>200.34309999999999</c:v>
                      </c:pt>
                      <c:pt idx="15811">
                        <c:v>200.33940000000001</c:v>
                      </c:pt>
                      <c:pt idx="15812">
                        <c:v>200.33369999999999</c:v>
                      </c:pt>
                      <c:pt idx="15813">
                        <c:v>200.32900000000001</c:v>
                      </c:pt>
                      <c:pt idx="15814">
                        <c:v>200.3254</c:v>
                      </c:pt>
                      <c:pt idx="15815">
                        <c:v>200.3201</c:v>
                      </c:pt>
                      <c:pt idx="15816">
                        <c:v>200.31569999999999</c:v>
                      </c:pt>
                      <c:pt idx="15817">
                        <c:v>200.30940000000001</c:v>
                      </c:pt>
                      <c:pt idx="15818">
                        <c:v>200.3064</c:v>
                      </c:pt>
                      <c:pt idx="15819">
                        <c:v>200.30119999999999</c:v>
                      </c:pt>
                      <c:pt idx="15820">
                        <c:v>200.29660000000001</c:v>
                      </c:pt>
                      <c:pt idx="15821">
                        <c:v>200.29259999999999</c:v>
                      </c:pt>
                      <c:pt idx="15822">
                        <c:v>200.28579999999999</c:v>
                      </c:pt>
                      <c:pt idx="15823">
                        <c:v>200.28219999999999</c:v>
                      </c:pt>
                      <c:pt idx="15824">
                        <c:v>200.27699999999999</c:v>
                      </c:pt>
                      <c:pt idx="15825">
                        <c:v>200.2723</c:v>
                      </c:pt>
                      <c:pt idx="15826">
                        <c:v>200.26750000000001</c:v>
                      </c:pt>
                      <c:pt idx="15827">
                        <c:v>200.26249999999999</c:v>
                      </c:pt>
                      <c:pt idx="15828">
                        <c:v>200.25720000000001</c:v>
                      </c:pt>
                      <c:pt idx="15829">
                        <c:v>200.25239999999999</c:v>
                      </c:pt>
                      <c:pt idx="15830">
                        <c:v>200.24700000000001</c:v>
                      </c:pt>
                      <c:pt idx="15831">
                        <c:v>200.2415</c:v>
                      </c:pt>
                      <c:pt idx="15832">
                        <c:v>200.238</c:v>
                      </c:pt>
                      <c:pt idx="15833">
                        <c:v>200.23310000000001</c:v>
                      </c:pt>
                      <c:pt idx="15834">
                        <c:v>200.22720000000001</c:v>
                      </c:pt>
                      <c:pt idx="15835">
                        <c:v>200.22300000000001</c:v>
                      </c:pt>
                      <c:pt idx="15836">
                        <c:v>200.21940000000001</c:v>
                      </c:pt>
                      <c:pt idx="15837">
                        <c:v>200.2149</c:v>
                      </c:pt>
                      <c:pt idx="15838">
                        <c:v>200.20830000000001</c:v>
                      </c:pt>
                      <c:pt idx="15839">
                        <c:v>200.20240000000001</c:v>
                      </c:pt>
                      <c:pt idx="15840">
                        <c:v>200.19839999999999</c:v>
                      </c:pt>
                      <c:pt idx="15841">
                        <c:v>200.1942</c:v>
                      </c:pt>
                      <c:pt idx="15842">
                        <c:v>200.1892</c:v>
                      </c:pt>
                      <c:pt idx="15843">
                        <c:v>200.18530000000001</c:v>
                      </c:pt>
                      <c:pt idx="15844">
                        <c:v>200.1806</c:v>
                      </c:pt>
                      <c:pt idx="15845">
                        <c:v>200.17619999999999</c:v>
                      </c:pt>
                      <c:pt idx="15846">
                        <c:v>200.1729</c:v>
                      </c:pt>
                      <c:pt idx="15847">
                        <c:v>200.16810000000001</c:v>
                      </c:pt>
                      <c:pt idx="15848">
                        <c:v>200.16380000000001</c:v>
                      </c:pt>
                      <c:pt idx="15849">
                        <c:v>200.15780000000001</c:v>
                      </c:pt>
                      <c:pt idx="15850">
                        <c:v>200.15539999999999</c:v>
                      </c:pt>
                      <c:pt idx="15851">
                        <c:v>200.1506</c:v>
                      </c:pt>
                      <c:pt idx="15852">
                        <c:v>200.14340000000001</c:v>
                      </c:pt>
                      <c:pt idx="15853">
                        <c:v>200.13890000000001</c:v>
                      </c:pt>
                      <c:pt idx="15854">
                        <c:v>200.13419999999999</c:v>
                      </c:pt>
                      <c:pt idx="15855">
                        <c:v>200.1302</c:v>
                      </c:pt>
                      <c:pt idx="15856">
                        <c:v>200.12430000000001</c:v>
                      </c:pt>
                      <c:pt idx="15857">
                        <c:v>200.11869999999999</c:v>
                      </c:pt>
                      <c:pt idx="15858">
                        <c:v>200.1146</c:v>
                      </c:pt>
                      <c:pt idx="15859">
                        <c:v>200.11009999999999</c:v>
                      </c:pt>
                      <c:pt idx="15860">
                        <c:v>200.1045</c:v>
                      </c:pt>
                      <c:pt idx="15861">
                        <c:v>200.0986</c:v>
                      </c:pt>
                      <c:pt idx="15862">
                        <c:v>200.095</c:v>
                      </c:pt>
                      <c:pt idx="15863">
                        <c:v>200.0891</c:v>
                      </c:pt>
                      <c:pt idx="15864">
                        <c:v>200.08519999999999</c:v>
                      </c:pt>
                      <c:pt idx="15865">
                        <c:v>200.08029999999999</c:v>
                      </c:pt>
                      <c:pt idx="15866">
                        <c:v>200.07570000000001</c:v>
                      </c:pt>
                      <c:pt idx="15867">
                        <c:v>200.0703</c:v>
                      </c:pt>
                      <c:pt idx="15868">
                        <c:v>200.06610000000001</c:v>
                      </c:pt>
                      <c:pt idx="15869">
                        <c:v>200.06180000000001</c:v>
                      </c:pt>
                      <c:pt idx="15870">
                        <c:v>200.05690000000001</c:v>
                      </c:pt>
                      <c:pt idx="15871">
                        <c:v>200.05160000000001</c:v>
                      </c:pt>
                      <c:pt idx="15872">
                        <c:v>200.0471</c:v>
                      </c:pt>
                      <c:pt idx="15873">
                        <c:v>200.04159999999999</c:v>
                      </c:pt>
                      <c:pt idx="15874">
                        <c:v>200.03630000000001</c:v>
                      </c:pt>
                      <c:pt idx="15875">
                        <c:v>200.0316</c:v>
                      </c:pt>
                      <c:pt idx="15876">
                        <c:v>200.02770000000001</c:v>
                      </c:pt>
                      <c:pt idx="15877">
                        <c:v>200.0222</c:v>
                      </c:pt>
                      <c:pt idx="15878">
                        <c:v>200.018</c:v>
                      </c:pt>
                      <c:pt idx="15879">
                        <c:v>200.01259999999999</c:v>
                      </c:pt>
                      <c:pt idx="15880">
                        <c:v>200.00819999999999</c:v>
                      </c:pt>
                      <c:pt idx="15881">
                        <c:v>200.00380000000001</c:v>
                      </c:pt>
                      <c:pt idx="15882">
                        <c:v>199.99780000000001</c:v>
                      </c:pt>
                      <c:pt idx="15883">
                        <c:v>199.99430000000001</c:v>
                      </c:pt>
                      <c:pt idx="15884">
                        <c:v>199.9888</c:v>
                      </c:pt>
                      <c:pt idx="15885">
                        <c:v>199.98349999999999</c:v>
                      </c:pt>
                      <c:pt idx="15886">
                        <c:v>199.98079999999999</c:v>
                      </c:pt>
                      <c:pt idx="15887">
                        <c:v>199.97630000000001</c:v>
                      </c:pt>
                      <c:pt idx="15888">
                        <c:v>199.9709</c:v>
                      </c:pt>
                      <c:pt idx="15889">
                        <c:v>201.23599999999999</c:v>
                      </c:pt>
                      <c:pt idx="15890">
                        <c:v>201.23070000000001</c:v>
                      </c:pt>
                      <c:pt idx="15891">
                        <c:v>201.22579999999999</c:v>
                      </c:pt>
                      <c:pt idx="15892">
                        <c:v>201.22</c:v>
                      </c:pt>
                      <c:pt idx="15893">
                        <c:v>201.21510000000001</c:v>
                      </c:pt>
                      <c:pt idx="15894">
                        <c:v>201.21119999999999</c:v>
                      </c:pt>
                      <c:pt idx="15895">
                        <c:v>201.20529999999999</c:v>
                      </c:pt>
                      <c:pt idx="15896">
                        <c:v>201.2028</c:v>
                      </c:pt>
                      <c:pt idx="15897">
                        <c:v>201.19579999999999</c:v>
                      </c:pt>
                      <c:pt idx="15898">
                        <c:v>201.19059999999999</c:v>
                      </c:pt>
                      <c:pt idx="15899">
                        <c:v>201.18600000000001</c:v>
                      </c:pt>
                      <c:pt idx="15900">
                        <c:v>201.18</c:v>
                      </c:pt>
                      <c:pt idx="15901">
                        <c:v>201.1765</c:v>
                      </c:pt>
                      <c:pt idx="15902">
                        <c:v>201.16990000000001</c:v>
                      </c:pt>
                      <c:pt idx="15903">
                        <c:v>201.1678</c:v>
                      </c:pt>
                      <c:pt idx="15904">
                        <c:v>201.1617</c:v>
                      </c:pt>
                      <c:pt idx="15905">
                        <c:v>201.1591</c:v>
                      </c:pt>
                      <c:pt idx="15906">
                        <c:v>201.15389999999999</c:v>
                      </c:pt>
                      <c:pt idx="15907">
                        <c:v>201.1474</c:v>
                      </c:pt>
                      <c:pt idx="15908">
                        <c:v>201.14330000000001</c:v>
                      </c:pt>
                      <c:pt idx="15909">
                        <c:v>201.13919999999999</c:v>
                      </c:pt>
                      <c:pt idx="15910">
                        <c:v>201.13300000000001</c:v>
                      </c:pt>
                      <c:pt idx="15911">
                        <c:v>201.12790000000001</c:v>
                      </c:pt>
                      <c:pt idx="15912">
                        <c:v>201.12350000000001</c:v>
                      </c:pt>
                      <c:pt idx="15913">
                        <c:v>201.11869999999999</c:v>
                      </c:pt>
                      <c:pt idx="15914">
                        <c:v>201.114</c:v>
                      </c:pt>
                      <c:pt idx="15915">
                        <c:v>201.1079</c:v>
                      </c:pt>
                      <c:pt idx="15916">
                        <c:v>201.1045</c:v>
                      </c:pt>
                      <c:pt idx="15917">
                        <c:v>201.09829999999999</c:v>
                      </c:pt>
                      <c:pt idx="15918">
                        <c:v>201.09350000000001</c:v>
                      </c:pt>
                      <c:pt idx="15919">
                        <c:v>201.0889</c:v>
                      </c:pt>
                      <c:pt idx="15920">
                        <c:v>201.08439999999999</c:v>
                      </c:pt>
                      <c:pt idx="15921">
                        <c:v>201.08009999999999</c:v>
                      </c:pt>
                      <c:pt idx="15922">
                        <c:v>201.0761</c:v>
                      </c:pt>
                      <c:pt idx="15923">
                        <c:v>201.0712</c:v>
                      </c:pt>
                      <c:pt idx="15924">
                        <c:v>201.06630000000001</c:v>
                      </c:pt>
                      <c:pt idx="15925">
                        <c:v>201.06180000000001</c:v>
                      </c:pt>
                      <c:pt idx="15926">
                        <c:v>201.05760000000001</c:v>
                      </c:pt>
                      <c:pt idx="15927">
                        <c:v>201.053</c:v>
                      </c:pt>
                      <c:pt idx="15928">
                        <c:v>201.0472</c:v>
                      </c:pt>
                      <c:pt idx="15929">
                        <c:v>201.04300000000001</c:v>
                      </c:pt>
                      <c:pt idx="15930">
                        <c:v>201.03829999999999</c:v>
                      </c:pt>
                      <c:pt idx="15931">
                        <c:v>201.03120000000001</c:v>
                      </c:pt>
                      <c:pt idx="15932">
                        <c:v>201.0266</c:v>
                      </c:pt>
                      <c:pt idx="15933">
                        <c:v>201.023</c:v>
                      </c:pt>
                      <c:pt idx="15934">
                        <c:v>201.01750000000001</c:v>
                      </c:pt>
                      <c:pt idx="15935">
                        <c:v>201.0138</c:v>
                      </c:pt>
                      <c:pt idx="15936">
                        <c:v>201.0086</c:v>
                      </c:pt>
                      <c:pt idx="15937">
                        <c:v>201.0044</c:v>
                      </c:pt>
                      <c:pt idx="15938">
                        <c:v>200.99799999999999</c:v>
                      </c:pt>
                      <c:pt idx="15939">
                        <c:v>200.99250000000001</c:v>
                      </c:pt>
                      <c:pt idx="15940">
                        <c:v>200.9881</c:v>
                      </c:pt>
                      <c:pt idx="15941">
                        <c:v>200.98269999999999</c:v>
                      </c:pt>
                      <c:pt idx="15942">
                        <c:v>200.97800000000001</c:v>
                      </c:pt>
                      <c:pt idx="15943">
                        <c:v>200.97409999999999</c:v>
                      </c:pt>
                      <c:pt idx="15944">
                        <c:v>200.96860000000001</c:v>
                      </c:pt>
                      <c:pt idx="15945">
                        <c:v>200.96350000000001</c:v>
                      </c:pt>
                      <c:pt idx="15946">
                        <c:v>200.95949999999999</c:v>
                      </c:pt>
                      <c:pt idx="15947">
                        <c:v>200.95339999999999</c:v>
                      </c:pt>
                      <c:pt idx="15948">
                        <c:v>200.94970000000001</c:v>
                      </c:pt>
                      <c:pt idx="15949">
                        <c:v>200.94669999999999</c:v>
                      </c:pt>
                      <c:pt idx="15950">
                        <c:v>200.94290000000001</c:v>
                      </c:pt>
                      <c:pt idx="15951">
                        <c:v>200.9384</c:v>
                      </c:pt>
                      <c:pt idx="15952">
                        <c:v>200.93090000000001</c:v>
                      </c:pt>
                      <c:pt idx="15953">
                        <c:v>200.92689999999999</c:v>
                      </c:pt>
                      <c:pt idx="15954">
                        <c:v>200.92160000000001</c:v>
                      </c:pt>
                      <c:pt idx="15955">
                        <c:v>200.91669999999999</c:v>
                      </c:pt>
                      <c:pt idx="15956">
                        <c:v>200.9117</c:v>
                      </c:pt>
                      <c:pt idx="15957">
                        <c:v>200.90770000000001</c:v>
                      </c:pt>
                      <c:pt idx="15958">
                        <c:v>200.90309999999999</c:v>
                      </c:pt>
                      <c:pt idx="15959">
                        <c:v>200.8974</c:v>
                      </c:pt>
                      <c:pt idx="15960">
                        <c:v>200.89410000000001</c:v>
                      </c:pt>
                      <c:pt idx="15961">
                        <c:v>200.8878</c:v>
                      </c:pt>
                      <c:pt idx="15962">
                        <c:v>200.8826</c:v>
                      </c:pt>
                      <c:pt idx="15963">
                        <c:v>200.87809999999999</c:v>
                      </c:pt>
                      <c:pt idx="15964">
                        <c:v>200.87370000000001</c:v>
                      </c:pt>
                      <c:pt idx="15965">
                        <c:v>200.86859999999999</c:v>
                      </c:pt>
                      <c:pt idx="15966">
                        <c:v>200.86519999999999</c:v>
                      </c:pt>
                      <c:pt idx="15967">
                        <c:v>200.85910000000001</c:v>
                      </c:pt>
                      <c:pt idx="15968">
                        <c:v>200.85339999999999</c:v>
                      </c:pt>
                      <c:pt idx="15969">
                        <c:v>200.8494</c:v>
                      </c:pt>
                      <c:pt idx="15970">
                        <c:v>200.84270000000001</c:v>
                      </c:pt>
                      <c:pt idx="15971">
                        <c:v>200.83850000000001</c:v>
                      </c:pt>
                      <c:pt idx="15972">
                        <c:v>200.83410000000001</c:v>
                      </c:pt>
                      <c:pt idx="15973">
                        <c:v>200.83070000000001</c:v>
                      </c:pt>
                      <c:pt idx="15974">
                        <c:v>200.8254</c:v>
                      </c:pt>
                      <c:pt idx="15975">
                        <c:v>200.82</c:v>
                      </c:pt>
                      <c:pt idx="15976">
                        <c:v>200.81620000000001</c:v>
                      </c:pt>
                      <c:pt idx="15977">
                        <c:v>200.81039999999999</c:v>
                      </c:pt>
                      <c:pt idx="15978">
                        <c:v>200.8057</c:v>
                      </c:pt>
                      <c:pt idx="15979">
                        <c:v>200.8015</c:v>
                      </c:pt>
                      <c:pt idx="15980">
                        <c:v>200.7955</c:v>
                      </c:pt>
                      <c:pt idx="15981">
                        <c:v>200.79169999999999</c:v>
                      </c:pt>
                      <c:pt idx="15982">
                        <c:v>200.78659999999999</c:v>
                      </c:pt>
                      <c:pt idx="15983">
                        <c:v>200.78149999999999</c:v>
                      </c:pt>
                      <c:pt idx="15984">
                        <c:v>200.7765</c:v>
                      </c:pt>
                      <c:pt idx="15985">
                        <c:v>200.7723</c:v>
                      </c:pt>
                      <c:pt idx="15986">
                        <c:v>200.76560000000001</c:v>
                      </c:pt>
                      <c:pt idx="15987">
                        <c:v>200.76060000000001</c:v>
                      </c:pt>
                      <c:pt idx="15988">
                        <c:v>200.75749999999999</c:v>
                      </c:pt>
                      <c:pt idx="15989">
                        <c:v>200.75129999999999</c:v>
                      </c:pt>
                      <c:pt idx="15990">
                        <c:v>200.74860000000001</c:v>
                      </c:pt>
                      <c:pt idx="15991">
                        <c:v>200.74350000000001</c:v>
                      </c:pt>
                      <c:pt idx="15992">
                        <c:v>200.73910000000001</c:v>
                      </c:pt>
                      <c:pt idx="15993">
                        <c:v>200.73429999999999</c:v>
                      </c:pt>
                      <c:pt idx="15994">
                        <c:v>200.72810000000001</c:v>
                      </c:pt>
                      <c:pt idx="15995">
                        <c:v>200.7235</c:v>
                      </c:pt>
                      <c:pt idx="15996">
                        <c:v>200.7182</c:v>
                      </c:pt>
                      <c:pt idx="15997">
                        <c:v>200.71270000000001</c:v>
                      </c:pt>
                      <c:pt idx="15998">
                        <c:v>200.70910000000001</c:v>
                      </c:pt>
                      <c:pt idx="15999">
                        <c:v>200.70570000000001</c:v>
                      </c:pt>
                      <c:pt idx="16000">
                        <c:v>200.70079999999999</c:v>
                      </c:pt>
                      <c:pt idx="16001">
                        <c:v>200.69579999999999</c:v>
                      </c:pt>
                      <c:pt idx="16002">
                        <c:v>200.69049999999999</c:v>
                      </c:pt>
                      <c:pt idx="16003">
                        <c:v>200.6842</c:v>
                      </c:pt>
                      <c:pt idx="16004">
                        <c:v>200.6797</c:v>
                      </c:pt>
                      <c:pt idx="16005">
                        <c:v>200.67519999999999</c:v>
                      </c:pt>
                      <c:pt idx="16006">
                        <c:v>200.67019999999999</c:v>
                      </c:pt>
                      <c:pt idx="16007">
                        <c:v>200.66560000000001</c:v>
                      </c:pt>
                      <c:pt idx="16008">
                        <c:v>200.66069999999999</c:v>
                      </c:pt>
                      <c:pt idx="16009">
                        <c:v>200.65549999999999</c:v>
                      </c:pt>
                      <c:pt idx="16010">
                        <c:v>200.6506</c:v>
                      </c:pt>
                      <c:pt idx="16011">
                        <c:v>200.64750000000001</c:v>
                      </c:pt>
                      <c:pt idx="16012">
                        <c:v>200.642</c:v>
                      </c:pt>
                      <c:pt idx="16013">
                        <c:v>200.63630000000001</c:v>
                      </c:pt>
                      <c:pt idx="16014">
                        <c:v>200.6311</c:v>
                      </c:pt>
                      <c:pt idx="16015">
                        <c:v>200.62559999999999</c:v>
                      </c:pt>
                      <c:pt idx="16016">
                        <c:v>200.6215</c:v>
                      </c:pt>
                      <c:pt idx="16017">
                        <c:v>200.61670000000001</c:v>
                      </c:pt>
                      <c:pt idx="16018">
                        <c:v>200.61269999999999</c:v>
                      </c:pt>
                      <c:pt idx="16019">
                        <c:v>200.6088</c:v>
                      </c:pt>
                      <c:pt idx="16020">
                        <c:v>200.6046</c:v>
                      </c:pt>
                      <c:pt idx="16021">
                        <c:v>200.5992</c:v>
                      </c:pt>
                      <c:pt idx="16022">
                        <c:v>200.59479999999999</c:v>
                      </c:pt>
                      <c:pt idx="16023">
                        <c:v>200.5891</c:v>
                      </c:pt>
                      <c:pt idx="16024">
                        <c:v>200.5857</c:v>
                      </c:pt>
                      <c:pt idx="16025">
                        <c:v>200.58019999999999</c:v>
                      </c:pt>
                      <c:pt idx="16026">
                        <c:v>200.57490000000001</c:v>
                      </c:pt>
                      <c:pt idx="16027">
                        <c:v>200.56970000000001</c:v>
                      </c:pt>
                      <c:pt idx="16028">
                        <c:v>200.56440000000001</c:v>
                      </c:pt>
                      <c:pt idx="16029">
                        <c:v>200.56059999999999</c:v>
                      </c:pt>
                      <c:pt idx="16030">
                        <c:v>200.55609999999999</c:v>
                      </c:pt>
                      <c:pt idx="16031">
                        <c:v>200.5505</c:v>
                      </c:pt>
                      <c:pt idx="16032">
                        <c:v>200.5455</c:v>
                      </c:pt>
                      <c:pt idx="16033">
                        <c:v>200.5401</c:v>
                      </c:pt>
                      <c:pt idx="16034">
                        <c:v>200.5367</c:v>
                      </c:pt>
                      <c:pt idx="16035">
                        <c:v>200.5326</c:v>
                      </c:pt>
                      <c:pt idx="16036">
                        <c:v>200.52629999999999</c:v>
                      </c:pt>
                      <c:pt idx="16037">
                        <c:v>200.52109999999999</c:v>
                      </c:pt>
                      <c:pt idx="16038">
                        <c:v>200.5162</c:v>
                      </c:pt>
                      <c:pt idx="16039">
                        <c:v>200.51130000000001</c:v>
                      </c:pt>
                      <c:pt idx="16040">
                        <c:v>200.50649999999999</c:v>
                      </c:pt>
                      <c:pt idx="16041">
                        <c:v>200.50299999999999</c:v>
                      </c:pt>
                      <c:pt idx="16042">
                        <c:v>200.4983</c:v>
                      </c:pt>
                      <c:pt idx="16043">
                        <c:v>200.4932</c:v>
                      </c:pt>
                      <c:pt idx="16044">
                        <c:v>200.48920000000001</c:v>
                      </c:pt>
                      <c:pt idx="16045">
                        <c:v>200.48390000000001</c:v>
                      </c:pt>
                      <c:pt idx="16046">
                        <c:v>200.47880000000001</c:v>
                      </c:pt>
                      <c:pt idx="16047">
                        <c:v>200.47300000000001</c:v>
                      </c:pt>
                      <c:pt idx="16048">
                        <c:v>200.46870000000001</c:v>
                      </c:pt>
                      <c:pt idx="16049">
                        <c:v>200.46510000000001</c:v>
                      </c:pt>
                      <c:pt idx="16050">
                        <c:v>200.45920000000001</c:v>
                      </c:pt>
                      <c:pt idx="16051">
                        <c:v>200.45490000000001</c:v>
                      </c:pt>
                      <c:pt idx="16052">
                        <c:v>200.4496</c:v>
                      </c:pt>
                      <c:pt idx="16053">
                        <c:v>200.44450000000001</c:v>
                      </c:pt>
                      <c:pt idx="16054">
                        <c:v>200.4401</c:v>
                      </c:pt>
                      <c:pt idx="16055">
                        <c:v>200.4348</c:v>
                      </c:pt>
                      <c:pt idx="16056">
                        <c:v>200.4315</c:v>
                      </c:pt>
                      <c:pt idx="16057">
                        <c:v>200.42500000000001</c:v>
                      </c:pt>
                      <c:pt idx="16058">
                        <c:v>200.42160000000001</c:v>
                      </c:pt>
                      <c:pt idx="16059">
                        <c:v>200.41589999999999</c:v>
                      </c:pt>
                      <c:pt idx="16060">
                        <c:v>200.41120000000001</c:v>
                      </c:pt>
                      <c:pt idx="16061">
                        <c:v>200.40690000000001</c:v>
                      </c:pt>
                      <c:pt idx="16062">
                        <c:v>200.4023</c:v>
                      </c:pt>
                      <c:pt idx="16063">
                        <c:v>200.39840000000001</c:v>
                      </c:pt>
                      <c:pt idx="16064">
                        <c:v>200.39359999999999</c:v>
                      </c:pt>
                      <c:pt idx="16065">
                        <c:v>200.3888</c:v>
                      </c:pt>
                      <c:pt idx="16066">
                        <c:v>200.38310000000001</c:v>
                      </c:pt>
                      <c:pt idx="16067">
                        <c:v>200.3793</c:v>
                      </c:pt>
                      <c:pt idx="16068">
                        <c:v>200.37440000000001</c:v>
                      </c:pt>
                      <c:pt idx="16069">
                        <c:v>200.36869999999999</c:v>
                      </c:pt>
                      <c:pt idx="16070">
                        <c:v>200.36340000000001</c:v>
                      </c:pt>
                      <c:pt idx="16071">
                        <c:v>200.35769999999999</c:v>
                      </c:pt>
                      <c:pt idx="16072">
                        <c:v>200.35300000000001</c:v>
                      </c:pt>
                      <c:pt idx="16073">
                        <c:v>200.34909999999999</c:v>
                      </c:pt>
                      <c:pt idx="16074">
                        <c:v>200.34450000000001</c:v>
                      </c:pt>
                      <c:pt idx="16075">
                        <c:v>200.3382</c:v>
                      </c:pt>
                      <c:pt idx="16076">
                        <c:v>200.334</c:v>
                      </c:pt>
                      <c:pt idx="16077">
                        <c:v>200.3289</c:v>
                      </c:pt>
                      <c:pt idx="16078">
                        <c:v>200.3245</c:v>
                      </c:pt>
                      <c:pt idx="16079">
                        <c:v>200.32050000000001</c:v>
                      </c:pt>
                      <c:pt idx="16080">
                        <c:v>200.3151</c:v>
                      </c:pt>
                      <c:pt idx="16081">
                        <c:v>200.3092</c:v>
                      </c:pt>
                      <c:pt idx="16082">
                        <c:v>200.30510000000001</c:v>
                      </c:pt>
                      <c:pt idx="16083">
                        <c:v>200.2997</c:v>
                      </c:pt>
                      <c:pt idx="16084">
                        <c:v>200.2953</c:v>
                      </c:pt>
                      <c:pt idx="16085">
                        <c:v>200.29140000000001</c:v>
                      </c:pt>
                      <c:pt idx="16086">
                        <c:v>200.28540000000001</c:v>
                      </c:pt>
                      <c:pt idx="16087">
                        <c:v>200.28149999999999</c:v>
                      </c:pt>
                      <c:pt idx="16088">
                        <c:v>200.27709999999999</c:v>
                      </c:pt>
                      <c:pt idx="16089">
                        <c:v>200.2713</c:v>
                      </c:pt>
                      <c:pt idx="16090">
                        <c:v>200.26570000000001</c:v>
                      </c:pt>
                      <c:pt idx="16091">
                        <c:v>200.262</c:v>
                      </c:pt>
                      <c:pt idx="16092">
                        <c:v>200.25640000000001</c:v>
                      </c:pt>
                      <c:pt idx="16093">
                        <c:v>200.25129999999999</c:v>
                      </c:pt>
                      <c:pt idx="16094">
                        <c:v>200.24600000000001</c:v>
                      </c:pt>
                      <c:pt idx="16095">
                        <c:v>200.2414</c:v>
                      </c:pt>
                      <c:pt idx="16096">
                        <c:v>200.23699999999999</c:v>
                      </c:pt>
                      <c:pt idx="16097">
                        <c:v>200.23179999999999</c:v>
                      </c:pt>
                      <c:pt idx="16098">
                        <c:v>200.22919999999999</c:v>
                      </c:pt>
                      <c:pt idx="16099">
                        <c:v>200.2235</c:v>
                      </c:pt>
                      <c:pt idx="16100">
                        <c:v>200.21879999999999</c:v>
                      </c:pt>
                      <c:pt idx="16101">
                        <c:v>200.21520000000001</c:v>
                      </c:pt>
                      <c:pt idx="16102">
                        <c:v>200.21039999999999</c:v>
                      </c:pt>
                      <c:pt idx="16103">
                        <c:v>200.2054</c:v>
                      </c:pt>
                      <c:pt idx="16104">
                        <c:v>200.20009999999999</c:v>
                      </c:pt>
                      <c:pt idx="16105">
                        <c:v>200.19390000000001</c:v>
                      </c:pt>
                      <c:pt idx="16106">
                        <c:v>200.18889999999999</c:v>
                      </c:pt>
                      <c:pt idx="16107">
                        <c:v>200.18440000000001</c:v>
                      </c:pt>
                      <c:pt idx="16108">
                        <c:v>200.1798</c:v>
                      </c:pt>
                      <c:pt idx="16109">
                        <c:v>200.17619999999999</c:v>
                      </c:pt>
                      <c:pt idx="16110">
                        <c:v>200.1696</c:v>
                      </c:pt>
                      <c:pt idx="16111">
                        <c:v>200.1645</c:v>
                      </c:pt>
                      <c:pt idx="16112">
                        <c:v>200.16040000000001</c:v>
                      </c:pt>
                      <c:pt idx="16113">
                        <c:v>200.15549999999999</c:v>
                      </c:pt>
                      <c:pt idx="16114">
                        <c:v>200.1514</c:v>
                      </c:pt>
                      <c:pt idx="16115">
                        <c:v>200.1448</c:v>
                      </c:pt>
                      <c:pt idx="16116">
                        <c:v>200.14109999999999</c:v>
                      </c:pt>
                      <c:pt idx="16117">
                        <c:v>200.13730000000001</c:v>
                      </c:pt>
                      <c:pt idx="16118">
                        <c:v>200.13050000000001</c:v>
                      </c:pt>
                      <c:pt idx="16119">
                        <c:v>200.12700000000001</c:v>
                      </c:pt>
                      <c:pt idx="16120">
                        <c:v>200.12260000000001</c:v>
                      </c:pt>
                      <c:pt idx="16121">
                        <c:v>200.11680000000001</c:v>
                      </c:pt>
                      <c:pt idx="16122">
                        <c:v>200.11250000000001</c:v>
                      </c:pt>
                      <c:pt idx="16123">
                        <c:v>200.10759999999999</c:v>
                      </c:pt>
                      <c:pt idx="16124">
                        <c:v>200.10329999999999</c:v>
                      </c:pt>
                      <c:pt idx="16125">
                        <c:v>200.09899999999999</c:v>
                      </c:pt>
                      <c:pt idx="16126">
                        <c:v>200.09379999999999</c:v>
                      </c:pt>
                      <c:pt idx="16127">
                        <c:v>200.0866</c:v>
                      </c:pt>
                      <c:pt idx="16128">
                        <c:v>200.08349999999999</c:v>
                      </c:pt>
                      <c:pt idx="16129">
                        <c:v>200.08019999999999</c:v>
                      </c:pt>
                      <c:pt idx="16130">
                        <c:v>200.07470000000001</c:v>
                      </c:pt>
                      <c:pt idx="16131">
                        <c:v>200.06979999999999</c:v>
                      </c:pt>
                      <c:pt idx="16132">
                        <c:v>200.0643</c:v>
                      </c:pt>
                      <c:pt idx="16133">
                        <c:v>200.0607</c:v>
                      </c:pt>
                      <c:pt idx="16134">
                        <c:v>200.0531</c:v>
                      </c:pt>
                      <c:pt idx="16135">
                        <c:v>200.0487</c:v>
                      </c:pt>
                      <c:pt idx="16136">
                        <c:v>200.04429999999999</c:v>
                      </c:pt>
                      <c:pt idx="16137">
                        <c:v>200.04060000000001</c:v>
                      </c:pt>
                      <c:pt idx="16138">
                        <c:v>200.03530000000001</c:v>
                      </c:pt>
                      <c:pt idx="16139">
                        <c:v>200.0324</c:v>
                      </c:pt>
                      <c:pt idx="16140">
                        <c:v>200.0266</c:v>
                      </c:pt>
                      <c:pt idx="16141">
                        <c:v>200.02189999999999</c:v>
                      </c:pt>
                      <c:pt idx="16142">
                        <c:v>200.0181</c:v>
                      </c:pt>
                      <c:pt idx="16143">
                        <c:v>200.01249999999999</c:v>
                      </c:pt>
                      <c:pt idx="16144">
                        <c:v>200.00749999999999</c:v>
                      </c:pt>
                      <c:pt idx="16145">
                        <c:v>200.00299999999999</c:v>
                      </c:pt>
                      <c:pt idx="16146">
                        <c:v>199.9966</c:v>
                      </c:pt>
                      <c:pt idx="16147">
                        <c:v>199.99189999999999</c:v>
                      </c:pt>
                      <c:pt idx="16148">
                        <c:v>199.9889</c:v>
                      </c:pt>
                      <c:pt idx="16149">
                        <c:v>199.9845</c:v>
                      </c:pt>
                      <c:pt idx="16150">
                        <c:v>199.98070000000001</c:v>
                      </c:pt>
                      <c:pt idx="16151">
                        <c:v>199.97389999999999</c:v>
                      </c:pt>
                      <c:pt idx="16152">
                        <c:v>199.9683</c:v>
                      </c:pt>
                      <c:pt idx="16153">
                        <c:v>199.9648</c:v>
                      </c:pt>
                      <c:pt idx="16154">
                        <c:v>199.96010000000001</c:v>
                      </c:pt>
                      <c:pt idx="16155">
                        <c:v>199.95580000000001</c:v>
                      </c:pt>
                      <c:pt idx="16156">
                        <c:v>199.9502</c:v>
                      </c:pt>
                      <c:pt idx="16157">
                        <c:v>199.94569999999999</c:v>
                      </c:pt>
                      <c:pt idx="16158">
                        <c:v>201.29220000000001</c:v>
                      </c:pt>
                      <c:pt idx="16159">
                        <c:v>201.28819999999999</c:v>
                      </c:pt>
                      <c:pt idx="16160">
                        <c:v>201.28210000000001</c:v>
                      </c:pt>
                      <c:pt idx="16161">
                        <c:v>201.27789999999999</c:v>
                      </c:pt>
                      <c:pt idx="16162">
                        <c:v>201.2748</c:v>
                      </c:pt>
                      <c:pt idx="16163">
                        <c:v>201.26849999999999</c:v>
                      </c:pt>
                      <c:pt idx="16164">
                        <c:v>201.2629</c:v>
                      </c:pt>
                      <c:pt idx="16165">
                        <c:v>201.25919999999999</c:v>
                      </c:pt>
                      <c:pt idx="16166">
                        <c:v>201.25550000000001</c:v>
                      </c:pt>
                      <c:pt idx="16167">
                        <c:v>201.24959999999999</c:v>
                      </c:pt>
                      <c:pt idx="16168">
                        <c:v>201.24629999999999</c:v>
                      </c:pt>
                      <c:pt idx="16169">
                        <c:v>201.24199999999999</c:v>
                      </c:pt>
                      <c:pt idx="16170">
                        <c:v>201.23599999999999</c:v>
                      </c:pt>
                      <c:pt idx="16171">
                        <c:v>201.23310000000001</c:v>
                      </c:pt>
                      <c:pt idx="16172">
                        <c:v>201.22810000000001</c:v>
                      </c:pt>
                      <c:pt idx="16173">
                        <c:v>201.221</c:v>
                      </c:pt>
                      <c:pt idx="16174">
                        <c:v>201.21770000000001</c:v>
                      </c:pt>
                      <c:pt idx="16175">
                        <c:v>201.2123</c:v>
                      </c:pt>
                      <c:pt idx="16176">
                        <c:v>201.20779999999999</c:v>
                      </c:pt>
                      <c:pt idx="16177">
                        <c:v>201.203</c:v>
                      </c:pt>
                      <c:pt idx="16178">
                        <c:v>201.1986</c:v>
                      </c:pt>
                      <c:pt idx="16179">
                        <c:v>201.19390000000001</c:v>
                      </c:pt>
                      <c:pt idx="16180">
                        <c:v>201.1891</c:v>
                      </c:pt>
                      <c:pt idx="16181">
                        <c:v>201.18430000000001</c:v>
                      </c:pt>
                      <c:pt idx="16182">
                        <c:v>201.1797</c:v>
                      </c:pt>
                      <c:pt idx="16183">
                        <c:v>201.17310000000001</c:v>
                      </c:pt>
                      <c:pt idx="16184">
                        <c:v>201.1704</c:v>
                      </c:pt>
                      <c:pt idx="16185">
                        <c:v>201.1653</c:v>
                      </c:pt>
                      <c:pt idx="16186">
                        <c:v>201.15989999999999</c:v>
                      </c:pt>
                      <c:pt idx="16187">
                        <c:v>201.15479999999999</c:v>
                      </c:pt>
                      <c:pt idx="16188">
                        <c:v>201.1507</c:v>
                      </c:pt>
                      <c:pt idx="16189">
                        <c:v>201.14570000000001</c:v>
                      </c:pt>
                      <c:pt idx="16190">
                        <c:v>201.14169999999999</c:v>
                      </c:pt>
                      <c:pt idx="16191">
                        <c:v>201.13550000000001</c:v>
                      </c:pt>
                      <c:pt idx="16192">
                        <c:v>201.12950000000001</c:v>
                      </c:pt>
                      <c:pt idx="16193">
                        <c:v>201.12469999999999</c:v>
                      </c:pt>
                      <c:pt idx="16194">
                        <c:v>201.12090000000001</c:v>
                      </c:pt>
                      <c:pt idx="16195">
                        <c:v>201.11660000000001</c:v>
                      </c:pt>
                      <c:pt idx="16196">
                        <c:v>201.11189999999999</c:v>
                      </c:pt>
                      <c:pt idx="16197">
                        <c:v>201.10640000000001</c:v>
                      </c:pt>
                      <c:pt idx="16198">
                        <c:v>201.1035</c:v>
                      </c:pt>
                      <c:pt idx="16199">
                        <c:v>201.0975</c:v>
                      </c:pt>
                      <c:pt idx="16200">
                        <c:v>201.09360000000001</c:v>
                      </c:pt>
                      <c:pt idx="16201">
                        <c:v>201.08709999999999</c:v>
                      </c:pt>
                      <c:pt idx="16202">
                        <c:v>201.08439999999999</c:v>
                      </c:pt>
                      <c:pt idx="16203">
                        <c:v>201.07990000000001</c:v>
                      </c:pt>
                      <c:pt idx="16204">
                        <c:v>201.0736</c:v>
                      </c:pt>
                      <c:pt idx="16205">
                        <c:v>201.07050000000001</c:v>
                      </c:pt>
                      <c:pt idx="16206">
                        <c:v>201.066</c:v>
                      </c:pt>
                      <c:pt idx="16207">
                        <c:v>201.05959999999999</c:v>
                      </c:pt>
                      <c:pt idx="16208">
                        <c:v>201.0547</c:v>
                      </c:pt>
                      <c:pt idx="16209">
                        <c:v>201.0513</c:v>
                      </c:pt>
                      <c:pt idx="16210">
                        <c:v>201.0479</c:v>
                      </c:pt>
                      <c:pt idx="16211">
                        <c:v>201.04230000000001</c:v>
                      </c:pt>
                      <c:pt idx="16212">
                        <c:v>201.03819999999999</c:v>
                      </c:pt>
                      <c:pt idx="16213">
                        <c:v>201.0335</c:v>
                      </c:pt>
                      <c:pt idx="16214">
                        <c:v>201.02950000000001</c:v>
                      </c:pt>
                      <c:pt idx="16215">
                        <c:v>201.02279999999999</c:v>
                      </c:pt>
                      <c:pt idx="16216">
                        <c:v>201.02</c:v>
                      </c:pt>
                      <c:pt idx="16217">
                        <c:v>201.01480000000001</c:v>
                      </c:pt>
                      <c:pt idx="16218">
                        <c:v>201.00980000000001</c:v>
                      </c:pt>
                      <c:pt idx="16219">
                        <c:v>201.00530000000001</c:v>
                      </c:pt>
                      <c:pt idx="16220">
                        <c:v>201.00040000000001</c:v>
                      </c:pt>
                      <c:pt idx="16221">
                        <c:v>200.99520000000001</c:v>
                      </c:pt>
                      <c:pt idx="16222">
                        <c:v>200.99039999999999</c:v>
                      </c:pt>
                      <c:pt idx="16223">
                        <c:v>200.9872</c:v>
                      </c:pt>
                      <c:pt idx="16224">
                        <c:v>200.98240000000001</c:v>
                      </c:pt>
                      <c:pt idx="16225">
                        <c:v>200.97730000000001</c:v>
                      </c:pt>
                      <c:pt idx="16226">
                        <c:v>200.97200000000001</c:v>
                      </c:pt>
                      <c:pt idx="16227">
                        <c:v>200.96619999999999</c:v>
                      </c:pt>
                      <c:pt idx="16228">
                        <c:v>200.96270000000001</c:v>
                      </c:pt>
                      <c:pt idx="16229">
                        <c:v>200.95699999999999</c:v>
                      </c:pt>
                      <c:pt idx="16230">
                        <c:v>200.95050000000001</c:v>
                      </c:pt>
                      <c:pt idx="16231">
                        <c:v>200.94669999999999</c:v>
                      </c:pt>
                      <c:pt idx="16232">
                        <c:v>200.94159999999999</c:v>
                      </c:pt>
                      <c:pt idx="16233">
                        <c:v>200.93690000000001</c:v>
                      </c:pt>
                      <c:pt idx="16234">
                        <c:v>200.93119999999999</c:v>
                      </c:pt>
                      <c:pt idx="16235">
                        <c:v>200.928</c:v>
                      </c:pt>
                      <c:pt idx="16236">
                        <c:v>200.92269999999999</c:v>
                      </c:pt>
                      <c:pt idx="16237">
                        <c:v>200.91730000000001</c:v>
                      </c:pt>
                      <c:pt idx="16238">
                        <c:v>200.9134</c:v>
                      </c:pt>
                      <c:pt idx="16239">
                        <c:v>200.90899999999999</c:v>
                      </c:pt>
                      <c:pt idx="16240">
                        <c:v>200.90520000000001</c:v>
                      </c:pt>
                      <c:pt idx="16241">
                        <c:v>200.89949999999999</c:v>
                      </c:pt>
                      <c:pt idx="16242">
                        <c:v>200.8948</c:v>
                      </c:pt>
                      <c:pt idx="16243">
                        <c:v>200.89009999999999</c:v>
                      </c:pt>
                      <c:pt idx="16244">
                        <c:v>200.8861</c:v>
                      </c:pt>
                      <c:pt idx="16245">
                        <c:v>200.8809</c:v>
                      </c:pt>
                      <c:pt idx="16246">
                        <c:v>200.87790000000001</c:v>
                      </c:pt>
                      <c:pt idx="16247">
                        <c:v>200.8715</c:v>
                      </c:pt>
                      <c:pt idx="16248">
                        <c:v>200.8664</c:v>
                      </c:pt>
                      <c:pt idx="16249">
                        <c:v>200.863</c:v>
                      </c:pt>
                      <c:pt idx="16250">
                        <c:v>200.85659999999999</c:v>
                      </c:pt>
                      <c:pt idx="16251">
                        <c:v>200.85409999999999</c:v>
                      </c:pt>
                      <c:pt idx="16252">
                        <c:v>200.84889999999999</c:v>
                      </c:pt>
                      <c:pt idx="16253">
                        <c:v>200.84450000000001</c:v>
                      </c:pt>
                      <c:pt idx="16254">
                        <c:v>200.8391</c:v>
                      </c:pt>
                      <c:pt idx="16255">
                        <c:v>200.83349999999999</c:v>
                      </c:pt>
                      <c:pt idx="16256">
                        <c:v>200.83070000000001</c:v>
                      </c:pt>
                      <c:pt idx="16257">
                        <c:v>200.82650000000001</c:v>
                      </c:pt>
                      <c:pt idx="16258">
                        <c:v>200.81989999999999</c:v>
                      </c:pt>
                      <c:pt idx="16259">
                        <c:v>200.81469999999999</c:v>
                      </c:pt>
                      <c:pt idx="16260">
                        <c:v>200.8109</c:v>
                      </c:pt>
                      <c:pt idx="16261">
                        <c:v>200.80690000000001</c:v>
                      </c:pt>
                      <c:pt idx="16262">
                        <c:v>200.79949999999999</c:v>
                      </c:pt>
                      <c:pt idx="16263">
                        <c:v>200.7944</c:v>
                      </c:pt>
                      <c:pt idx="16264">
                        <c:v>200.79150000000001</c:v>
                      </c:pt>
                      <c:pt idx="16265">
                        <c:v>200.786</c:v>
                      </c:pt>
                      <c:pt idx="16266">
                        <c:v>200.7824</c:v>
                      </c:pt>
                      <c:pt idx="16267">
                        <c:v>200.77809999999999</c:v>
                      </c:pt>
                      <c:pt idx="16268">
                        <c:v>200.77340000000001</c:v>
                      </c:pt>
                      <c:pt idx="16269">
                        <c:v>200.76910000000001</c:v>
                      </c:pt>
                      <c:pt idx="16270">
                        <c:v>200.76580000000001</c:v>
                      </c:pt>
                      <c:pt idx="16271">
                        <c:v>200.75919999999999</c:v>
                      </c:pt>
                      <c:pt idx="16272">
                        <c:v>200.75450000000001</c:v>
                      </c:pt>
                      <c:pt idx="16273">
                        <c:v>200.7499</c:v>
                      </c:pt>
                      <c:pt idx="16274">
                        <c:v>200.74449999999999</c:v>
                      </c:pt>
                      <c:pt idx="16275">
                        <c:v>200.74199999999999</c:v>
                      </c:pt>
                      <c:pt idx="16276">
                        <c:v>200.73759999999999</c:v>
                      </c:pt>
                      <c:pt idx="16277">
                        <c:v>200.73179999999999</c:v>
                      </c:pt>
                      <c:pt idx="16278">
                        <c:v>200.72919999999999</c:v>
                      </c:pt>
                      <c:pt idx="16279">
                        <c:v>200.72309999999999</c:v>
                      </c:pt>
                      <c:pt idx="16280">
                        <c:v>200.71850000000001</c:v>
                      </c:pt>
                      <c:pt idx="16281">
                        <c:v>200.71420000000001</c:v>
                      </c:pt>
                      <c:pt idx="16282">
                        <c:v>200.70859999999999</c:v>
                      </c:pt>
                      <c:pt idx="16283">
                        <c:v>200.70310000000001</c:v>
                      </c:pt>
                      <c:pt idx="16284">
                        <c:v>200.6995</c:v>
                      </c:pt>
                      <c:pt idx="16285">
                        <c:v>200.69390000000001</c:v>
                      </c:pt>
                      <c:pt idx="16286">
                        <c:v>200.68960000000001</c:v>
                      </c:pt>
                      <c:pt idx="16287">
                        <c:v>200.68520000000001</c:v>
                      </c:pt>
                      <c:pt idx="16288">
                        <c:v>200.68100000000001</c:v>
                      </c:pt>
                      <c:pt idx="16289">
                        <c:v>200.6755</c:v>
                      </c:pt>
                      <c:pt idx="16290">
                        <c:v>200.67140000000001</c:v>
                      </c:pt>
                      <c:pt idx="16291">
                        <c:v>200.66560000000001</c:v>
                      </c:pt>
                      <c:pt idx="16292">
                        <c:v>200.66079999999999</c:v>
                      </c:pt>
                      <c:pt idx="16293">
                        <c:v>200.6566</c:v>
                      </c:pt>
                      <c:pt idx="16294">
                        <c:v>200.6525</c:v>
                      </c:pt>
                      <c:pt idx="16295">
                        <c:v>200.6474</c:v>
                      </c:pt>
                      <c:pt idx="16296">
                        <c:v>200.64269999999999</c:v>
                      </c:pt>
                      <c:pt idx="16297">
                        <c:v>200.63749999999999</c:v>
                      </c:pt>
                      <c:pt idx="16298">
                        <c:v>200.63589999999999</c:v>
                      </c:pt>
                      <c:pt idx="16299">
                        <c:v>200.63</c:v>
                      </c:pt>
                      <c:pt idx="16300">
                        <c:v>200.624</c:v>
                      </c:pt>
                      <c:pt idx="16301">
                        <c:v>200.6182</c:v>
                      </c:pt>
                      <c:pt idx="16302">
                        <c:v>200.61449999999999</c:v>
                      </c:pt>
                      <c:pt idx="16303">
                        <c:v>200.61</c:v>
                      </c:pt>
                      <c:pt idx="16304">
                        <c:v>200.6045</c:v>
                      </c:pt>
                      <c:pt idx="16305">
                        <c:v>200.6</c:v>
                      </c:pt>
                      <c:pt idx="16306">
                        <c:v>200.5951</c:v>
                      </c:pt>
                      <c:pt idx="16307">
                        <c:v>200.58959999999999</c:v>
                      </c:pt>
                      <c:pt idx="16308">
                        <c:v>200.5847</c:v>
                      </c:pt>
                      <c:pt idx="16309">
                        <c:v>200.58090000000001</c:v>
                      </c:pt>
                      <c:pt idx="16310">
                        <c:v>200.57589999999999</c:v>
                      </c:pt>
                      <c:pt idx="16311">
                        <c:v>200.5712</c:v>
                      </c:pt>
                      <c:pt idx="16312">
                        <c:v>200.5659</c:v>
                      </c:pt>
                      <c:pt idx="16313">
                        <c:v>200.56139999999999</c:v>
                      </c:pt>
                      <c:pt idx="16314">
                        <c:v>200.55670000000001</c:v>
                      </c:pt>
                      <c:pt idx="16315">
                        <c:v>200.55330000000001</c:v>
                      </c:pt>
                      <c:pt idx="16316">
                        <c:v>200.54820000000001</c:v>
                      </c:pt>
                      <c:pt idx="16317">
                        <c:v>200.5437</c:v>
                      </c:pt>
                      <c:pt idx="16318">
                        <c:v>200.5377</c:v>
                      </c:pt>
                      <c:pt idx="16319">
                        <c:v>200.5343</c:v>
                      </c:pt>
                      <c:pt idx="16320">
                        <c:v>200.53059999999999</c:v>
                      </c:pt>
                      <c:pt idx="16321">
                        <c:v>200.5249</c:v>
                      </c:pt>
                      <c:pt idx="16322">
                        <c:v>200.52019999999999</c:v>
                      </c:pt>
                      <c:pt idx="16323">
                        <c:v>200.51589999999999</c:v>
                      </c:pt>
                      <c:pt idx="16324">
                        <c:v>200.51079999999999</c:v>
                      </c:pt>
                      <c:pt idx="16325">
                        <c:v>200.50630000000001</c:v>
                      </c:pt>
                      <c:pt idx="16326">
                        <c:v>200.50129999999999</c:v>
                      </c:pt>
                      <c:pt idx="16327">
                        <c:v>200.49600000000001</c:v>
                      </c:pt>
                      <c:pt idx="16328">
                        <c:v>200.4922</c:v>
                      </c:pt>
                      <c:pt idx="16329">
                        <c:v>200.4872</c:v>
                      </c:pt>
                      <c:pt idx="16330">
                        <c:v>200.48349999999999</c:v>
                      </c:pt>
                      <c:pt idx="16331">
                        <c:v>200.47790000000001</c:v>
                      </c:pt>
                      <c:pt idx="16332">
                        <c:v>200.47280000000001</c:v>
                      </c:pt>
                      <c:pt idx="16333">
                        <c:v>200.46799999999999</c:v>
                      </c:pt>
                      <c:pt idx="16334">
                        <c:v>200.46369999999999</c:v>
                      </c:pt>
                      <c:pt idx="16335">
                        <c:v>200.45830000000001</c:v>
                      </c:pt>
                      <c:pt idx="16336">
                        <c:v>200.453</c:v>
                      </c:pt>
                      <c:pt idx="16337">
                        <c:v>200.4503</c:v>
                      </c:pt>
                      <c:pt idx="16338">
                        <c:v>200.44540000000001</c:v>
                      </c:pt>
                      <c:pt idx="16339">
                        <c:v>200.43979999999999</c:v>
                      </c:pt>
                      <c:pt idx="16340">
                        <c:v>200.43770000000001</c:v>
                      </c:pt>
                      <c:pt idx="16341">
                        <c:v>200.4315</c:v>
                      </c:pt>
                      <c:pt idx="16342">
                        <c:v>200.42519999999999</c:v>
                      </c:pt>
                      <c:pt idx="16343">
                        <c:v>200.42019999999999</c:v>
                      </c:pt>
                      <c:pt idx="16344">
                        <c:v>200.41659999999999</c:v>
                      </c:pt>
                      <c:pt idx="16345">
                        <c:v>200.4118</c:v>
                      </c:pt>
                      <c:pt idx="16346">
                        <c:v>200.40620000000001</c:v>
                      </c:pt>
                      <c:pt idx="16347">
                        <c:v>200.40199999999999</c:v>
                      </c:pt>
                      <c:pt idx="16348">
                        <c:v>200.39599999999999</c:v>
                      </c:pt>
                      <c:pt idx="16349">
                        <c:v>200.39340000000001</c:v>
                      </c:pt>
                      <c:pt idx="16350">
                        <c:v>200.38589999999999</c:v>
                      </c:pt>
                      <c:pt idx="16351">
                        <c:v>200.38140000000001</c:v>
                      </c:pt>
                      <c:pt idx="16352">
                        <c:v>200.3777</c:v>
                      </c:pt>
                      <c:pt idx="16353">
                        <c:v>200.3733</c:v>
                      </c:pt>
                      <c:pt idx="16354">
                        <c:v>200.36930000000001</c:v>
                      </c:pt>
                      <c:pt idx="16355">
                        <c:v>200.36330000000001</c:v>
                      </c:pt>
                      <c:pt idx="16356">
                        <c:v>200.3614</c:v>
                      </c:pt>
                      <c:pt idx="16357">
                        <c:v>200.3563</c:v>
                      </c:pt>
                      <c:pt idx="16358">
                        <c:v>200.35220000000001</c:v>
                      </c:pt>
                      <c:pt idx="16359">
                        <c:v>200.3468</c:v>
                      </c:pt>
                      <c:pt idx="16360">
                        <c:v>200.34180000000001</c:v>
                      </c:pt>
                      <c:pt idx="16361">
                        <c:v>200.33580000000001</c:v>
                      </c:pt>
                      <c:pt idx="16362">
                        <c:v>200.33199999999999</c:v>
                      </c:pt>
                      <c:pt idx="16363">
                        <c:v>200.32689999999999</c:v>
                      </c:pt>
                      <c:pt idx="16364">
                        <c:v>200.3236</c:v>
                      </c:pt>
                      <c:pt idx="16365">
                        <c:v>200.3175</c:v>
                      </c:pt>
                      <c:pt idx="16366">
                        <c:v>200.31319999999999</c:v>
                      </c:pt>
                      <c:pt idx="16367">
                        <c:v>200.30799999999999</c:v>
                      </c:pt>
                      <c:pt idx="16368">
                        <c:v>200.30430000000001</c:v>
                      </c:pt>
                      <c:pt idx="16369">
                        <c:v>200.29939999999999</c:v>
                      </c:pt>
                      <c:pt idx="16370">
                        <c:v>200.29390000000001</c:v>
                      </c:pt>
                      <c:pt idx="16371">
                        <c:v>200.2886</c:v>
                      </c:pt>
                      <c:pt idx="16372">
                        <c:v>200.28370000000001</c:v>
                      </c:pt>
                      <c:pt idx="16373">
                        <c:v>200.279</c:v>
                      </c:pt>
                      <c:pt idx="16374">
                        <c:v>200.27610000000001</c:v>
                      </c:pt>
                      <c:pt idx="16375">
                        <c:v>200.27119999999999</c:v>
                      </c:pt>
                      <c:pt idx="16376">
                        <c:v>200.26669999999999</c:v>
                      </c:pt>
                      <c:pt idx="16377">
                        <c:v>200.26240000000001</c:v>
                      </c:pt>
                      <c:pt idx="16378">
                        <c:v>200.25700000000001</c:v>
                      </c:pt>
                      <c:pt idx="16379">
                        <c:v>200.25219999999999</c:v>
                      </c:pt>
                      <c:pt idx="16380">
                        <c:v>200.24549999999999</c:v>
                      </c:pt>
                      <c:pt idx="16381">
                        <c:v>200.24180000000001</c:v>
                      </c:pt>
                      <c:pt idx="16382">
                        <c:v>200.2355</c:v>
                      </c:pt>
                      <c:pt idx="16383">
                        <c:v>200.23140000000001</c:v>
                      </c:pt>
                      <c:pt idx="16384">
                        <c:v>200.2277</c:v>
                      </c:pt>
                      <c:pt idx="16385">
                        <c:v>200.22149999999999</c:v>
                      </c:pt>
                      <c:pt idx="16386">
                        <c:v>200.21690000000001</c:v>
                      </c:pt>
                      <c:pt idx="16387">
                        <c:v>200.2122</c:v>
                      </c:pt>
                      <c:pt idx="16388">
                        <c:v>200.20830000000001</c:v>
                      </c:pt>
                      <c:pt idx="16389">
                        <c:v>200.20330000000001</c:v>
                      </c:pt>
                      <c:pt idx="16390">
                        <c:v>200.19880000000001</c:v>
                      </c:pt>
                      <c:pt idx="16391">
                        <c:v>200.1943</c:v>
                      </c:pt>
                      <c:pt idx="16392">
                        <c:v>200.18879999999999</c:v>
                      </c:pt>
                      <c:pt idx="16393">
                        <c:v>200.18440000000001</c:v>
                      </c:pt>
                      <c:pt idx="16394">
                        <c:v>200.17920000000001</c:v>
                      </c:pt>
                      <c:pt idx="16395">
                        <c:v>200.17429999999999</c:v>
                      </c:pt>
                      <c:pt idx="16396">
                        <c:v>200.17089999999999</c:v>
                      </c:pt>
                      <c:pt idx="16397">
                        <c:v>200.16540000000001</c:v>
                      </c:pt>
                      <c:pt idx="16398">
                        <c:v>200.1619</c:v>
                      </c:pt>
                      <c:pt idx="16399">
                        <c:v>200.15639999999999</c:v>
                      </c:pt>
                      <c:pt idx="16400">
                        <c:v>200.15289999999999</c:v>
                      </c:pt>
                      <c:pt idx="16401">
                        <c:v>200.14830000000001</c:v>
                      </c:pt>
                      <c:pt idx="16402">
                        <c:v>200.14400000000001</c:v>
                      </c:pt>
                      <c:pt idx="16403">
                        <c:v>200.13919999999999</c:v>
                      </c:pt>
                      <c:pt idx="16404">
                        <c:v>200.1328</c:v>
                      </c:pt>
                      <c:pt idx="16405">
                        <c:v>200.12809999999999</c:v>
                      </c:pt>
                      <c:pt idx="16406">
                        <c:v>200.12370000000001</c:v>
                      </c:pt>
                      <c:pt idx="16407">
                        <c:v>200.11940000000001</c:v>
                      </c:pt>
                      <c:pt idx="16408">
                        <c:v>200.1146</c:v>
                      </c:pt>
                      <c:pt idx="16409">
                        <c:v>200.1095</c:v>
                      </c:pt>
                      <c:pt idx="16410">
                        <c:v>200.1052</c:v>
                      </c:pt>
                      <c:pt idx="16411">
                        <c:v>200.1003</c:v>
                      </c:pt>
                      <c:pt idx="16412">
                        <c:v>200.096</c:v>
                      </c:pt>
                      <c:pt idx="16413">
                        <c:v>200.0915</c:v>
                      </c:pt>
                      <c:pt idx="16414">
                        <c:v>200.08500000000001</c:v>
                      </c:pt>
                      <c:pt idx="16415">
                        <c:v>200.08009999999999</c:v>
                      </c:pt>
                      <c:pt idx="16416">
                        <c:v>200.0762</c:v>
                      </c:pt>
                      <c:pt idx="16417">
                        <c:v>200.07040000000001</c:v>
                      </c:pt>
                      <c:pt idx="16418">
                        <c:v>200.06739999999999</c:v>
                      </c:pt>
                      <c:pt idx="16419">
                        <c:v>200.06209999999999</c:v>
                      </c:pt>
                      <c:pt idx="16420">
                        <c:v>200.0574</c:v>
                      </c:pt>
                      <c:pt idx="16421">
                        <c:v>200.0523</c:v>
                      </c:pt>
                      <c:pt idx="16422">
                        <c:v>200.04769999999999</c:v>
                      </c:pt>
                      <c:pt idx="16423">
                        <c:v>200.04349999999999</c:v>
                      </c:pt>
                      <c:pt idx="16424">
                        <c:v>200.04050000000001</c:v>
                      </c:pt>
                      <c:pt idx="16425">
                        <c:v>200.03540000000001</c:v>
                      </c:pt>
                      <c:pt idx="16426">
                        <c:v>200.02940000000001</c:v>
                      </c:pt>
                      <c:pt idx="16427">
                        <c:v>200.02340000000001</c:v>
                      </c:pt>
                      <c:pt idx="16428">
                        <c:v>200.0198</c:v>
                      </c:pt>
                      <c:pt idx="16429">
                        <c:v>200.01660000000001</c:v>
                      </c:pt>
                      <c:pt idx="16430">
                        <c:v>200.01159999999999</c:v>
                      </c:pt>
                      <c:pt idx="16431">
                        <c:v>200.0042</c:v>
                      </c:pt>
                      <c:pt idx="16432">
                        <c:v>200.00139999999999</c:v>
                      </c:pt>
                      <c:pt idx="16433">
                        <c:v>199.99629999999999</c:v>
                      </c:pt>
                      <c:pt idx="16434">
                        <c:v>199.99100000000001</c:v>
                      </c:pt>
                      <c:pt idx="16435">
                        <c:v>199.98740000000001</c:v>
                      </c:pt>
                      <c:pt idx="16436">
                        <c:v>199.98169999999999</c:v>
                      </c:pt>
                      <c:pt idx="16437">
                        <c:v>201.30330000000001</c:v>
                      </c:pt>
                      <c:pt idx="16438">
                        <c:v>201.2987</c:v>
                      </c:pt>
                      <c:pt idx="16439">
                        <c:v>201.29310000000001</c:v>
                      </c:pt>
                      <c:pt idx="16440">
                        <c:v>201.28909999999999</c:v>
                      </c:pt>
                      <c:pt idx="16441">
                        <c:v>201.28440000000001</c:v>
                      </c:pt>
                      <c:pt idx="16442">
                        <c:v>201.28</c:v>
                      </c:pt>
                      <c:pt idx="16443">
                        <c:v>201.27449999999999</c:v>
                      </c:pt>
                      <c:pt idx="16444">
                        <c:v>201.26939999999999</c:v>
                      </c:pt>
                      <c:pt idx="16445">
                        <c:v>201.26580000000001</c:v>
                      </c:pt>
                      <c:pt idx="16446">
                        <c:v>201.2604</c:v>
                      </c:pt>
                      <c:pt idx="16447">
                        <c:v>201.25409999999999</c:v>
                      </c:pt>
                      <c:pt idx="16448">
                        <c:v>201.24860000000001</c:v>
                      </c:pt>
                      <c:pt idx="16449">
                        <c:v>201.24590000000001</c:v>
                      </c:pt>
                      <c:pt idx="16450">
                        <c:v>201.24119999999999</c:v>
                      </c:pt>
                      <c:pt idx="16451">
                        <c:v>201.23759999999999</c:v>
                      </c:pt>
                      <c:pt idx="16452">
                        <c:v>201.2328</c:v>
                      </c:pt>
                      <c:pt idx="16453">
                        <c:v>201.2287</c:v>
                      </c:pt>
                      <c:pt idx="16454">
                        <c:v>201.2244</c:v>
                      </c:pt>
                      <c:pt idx="16455">
                        <c:v>201.21780000000001</c:v>
                      </c:pt>
                      <c:pt idx="16456">
                        <c:v>201.2114</c:v>
                      </c:pt>
                      <c:pt idx="16457">
                        <c:v>201.209</c:v>
                      </c:pt>
                      <c:pt idx="16458">
                        <c:v>201.2037</c:v>
                      </c:pt>
                      <c:pt idx="16459">
                        <c:v>201.1987</c:v>
                      </c:pt>
                      <c:pt idx="16460">
                        <c:v>201.19450000000001</c:v>
                      </c:pt>
                      <c:pt idx="16461">
                        <c:v>201.1901</c:v>
                      </c:pt>
                      <c:pt idx="16462">
                        <c:v>201.18610000000001</c:v>
                      </c:pt>
                      <c:pt idx="16463">
                        <c:v>201.18129999999999</c:v>
                      </c:pt>
                      <c:pt idx="16464">
                        <c:v>201.17689999999999</c:v>
                      </c:pt>
                      <c:pt idx="16465">
                        <c:v>201.17140000000001</c:v>
                      </c:pt>
                      <c:pt idx="16466">
                        <c:v>201.1678</c:v>
                      </c:pt>
                      <c:pt idx="16467">
                        <c:v>201.16290000000001</c:v>
                      </c:pt>
                      <c:pt idx="16468">
                        <c:v>201.15960000000001</c:v>
                      </c:pt>
                      <c:pt idx="16469">
                        <c:v>201.15369999999999</c:v>
                      </c:pt>
                      <c:pt idx="16470">
                        <c:v>201.14959999999999</c:v>
                      </c:pt>
                      <c:pt idx="16471">
                        <c:v>201.14429999999999</c:v>
                      </c:pt>
                      <c:pt idx="16472">
                        <c:v>201.13990000000001</c:v>
                      </c:pt>
                      <c:pt idx="16473">
                        <c:v>201.13640000000001</c:v>
                      </c:pt>
                      <c:pt idx="16474">
                        <c:v>201.13069999999999</c:v>
                      </c:pt>
                      <c:pt idx="16475">
                        <c:v>201.12549999999999</c:v>
                      </c:pt>
                      <c:pt idx="16476">
                        <c:v>201.1207</c:v>
                      </c:pt>
                      <c:pt idx="16477">
                        <c:v>201.11699999999999</c:v>
                      </c:pt>
                      <c:pt idx="16478">
                        <c:v>201.1123</c:v>
                      </c:pt>
                      <c:pt idx="16479">
                        <c:v>201.10659999999999</c:v>
                      </c:pt>
                      <c:pt idx="16480">
                        <c:v>201.102</c:v>
                      </c:pt>
                      <c:pt idx="16481">
                        <c:v>201.09729999999999</c:v>
                      </c:pt>
                      <c:pt idx="16482">
                        <c:v>201.0934</c:v>
                      </c:pt>
                      <c:pt idx="16483">
                        <c:v>201.08869999999999</c:v>
                      </c:pt>
                      <c:pt idx="16484">
                        <c:v>201.08410000000001</c:v>
                      </c:pt>
                      <c:pt idx="16485">
                        <c:v>201.07749999999999</c:v>
                      </c:pt>
                      <c:pt idx="16486">
                        <c:v>201.07429999999999</c:v>
                      </c:pt>
                      <c:pt idx="16487">
                        <c:v>201.06899999999999</c:v>
                      </c:pt>
                      <c:pt idx="16488">
                        <c:v>201.06370000000001</c:v>
                      </c:pt>
                      <c:pt idx="16489">
                        <c:v>201.0598</c:v>
                      </c:pt>
                      <c:pt idx="16490">
                        <c:v>201.05539999999999</c:v>
                      </c:pt>
                      <c:pt idx="16491">
                        <c:v>201.05019999999999</c:v>
                      </c:pt>
                      <c:pt idx="16492">
                        <c:v>201.04580000000001</c:v>
                      </c:pt>
                      <c:pt idx="16493">
                        <c:v>201.04089999999999</c:v>
                      </c:pt>
                      <c:pt idx="16494">
                        <c:v>201.03710000000001</c:v>
                      </c:pt>
                      <c:pt idx="16495">
                        <c:v>201.03110000000001</c:v>
                      </c:pt>
                      <c:pt idx="16496">
                        <c:v>201.02619999999999</c:v>
                      </c:pt>
                      <c:pt idx="16497">
                        <c:v>201.02330000000001</c:v>
                      </c:pt>
                      <c:pt idx="16498">
                        <c:v>201.0187</c:v>
                      </c:pt>
                      <c:pt idx="16499">
                        <c:v>201.0138</c:v>
                      </c:pt>
                      <c:pt idx="16500">
                        <c:v>201.00569999999999</c:v>
                      </c:pt>
                      <c:pt idx="16501">
                        <c:v>201.00370000000001</c:v>
                      </c:pt>
                      <c:pt idx="16502">
                        <c:v>200.99940000000001</c:v>
                      </c:pt>
                      <c:pt idx="16503">
                        <c:v>200.99510000000001</c:v>
                      </c:pt>
                      <c:pt idx="16504">
                        <c:v>200.99100000000001</c:v>
                      </c:pt>
                      <c:pt idx="16505">
                        <c:v>200.9862</c:v>
                      </c:pt>
                      <c:pt idx="16506">
                        <c:v>200.97989999999999</c:v>
                      </c:pt>
                      <c:pt idx="16507">
                        <c:v>200.97620000000001</c:v>
                      </c:pt>
                      <c:pt idx="16508">
                        <c:v>200.9718</c:v>
                      </c:pt>
                      <c:pt idx="16509">
                        <c:v>200.9676</c:v>
                      </c:pt>
                      <c:pt idx="16510">
                        <c:v>200.96080000000001</c:v>
                      </c:pt>
                      <c:pt idx="16511">
                        <c:v>200.95670000000001</c:v>
                      </c:pt>
                      <c:pt idx="16512">
                        <c:v>200.95320000000001</c:v>
                      </c:pt>
                      <c:pt idx="16513">
                        <c:v>200.94919999999999</c:v>
                      </c:pt>
                      <c:pt idx="16514">
                        <c:v>200.9435</c:v>
                      </c:pt>
                      <c:pt idx="16515">
                        <c:v>200.93899999999999</c:v>
                      </c:pt>
                      <c:pt idx="16516">
                        <c:v>200.93440000000001</c:v>
                      </c:pt>
                      <c:pt idx="16517">
                        <c:v>200.93010000000001</c:v>
                      </c:pt>
                      <c:pt idx="16518">
                        <c:v>200.92429999999999</c:v>
                      </c:pt>
                      <c:pt idx="16519">
                        <c:v>200.9196</c:v>
                      </c:pt>
                      <c:pt idx="16520">
                        <c:v>200.91390000000001</c:v>
                      </c:pt>
                      <c:pt idx="16521">
                        <c:v>200.9093</c:v>
                      </c:pt>
                      <c:pt idx="16522">
                        <c:v>200.90620000000001</c:v>
                      </c:pt>
                      <c:pt idx="16523">
                        <c:v>200.9015</c:v>
                      </c:pt>
                      <c:pt idx="16524">
                        <c:v>200.8974</c:v>
                      </c:pt>
                      <c:pt idx="16525">
                        <c:v>200.8921</c:v>
                      </c:pt>
                      <c:pt idx="16526">
                        <c:v>200.8877</c:v>
                      </c:pt>
                      <c:pt idx="16527">
                        <c:v>200.8819</c:v>
                      </c:pt>
                      <c:pt idx="16528">
                        <c:v>200.8794</c:v>
                      </c:pt>
                      <c:pt idx="16529">
                        <c:v>200.8751</c:v>
                      </c:pt>
                      <c:pt idx="16530">
                        <c:v>200.86879999999999</c:v>
                      </c:pt>
                      <c:pt idx="16531">
                        <c:v>200.86500000000001</c:v>
                      </c:pt>
                      <c:pt idx="16532">
                        <c:v>200.85900000000001</c:v>
                      </c:pt>
                      <c:pt idx="16533">
                        <c:v>200.85499999999999</c:v>
                      </c:pt>
                      <c:pt idx="16534">
                        <c:v>200.85079999999999</c:v>
                      </c:pt>
                      <c:pt idx="16535">
                        <c:v>200.84450000000001</c:v>
                      </c:pt>
                      <c:pt idx="16536">
                        <c:v>200.8398</c:v>
                      </c:pt>
                      <c:pt idx="16537">
                        <c:v>200.83690000000001</c:v>
                      </c:pt>
                      <c:pt idx="16538">
                        <c:v>200.83080000000001</c:v>
                      </c:pt>
                      <c:pt idx="16539">
                        <c:v>200.82669999999999</c:v>
                      </c:pt>
                      <c:pt idx="16540">
                        <c:v>200.82140000000001</c:v>
                      </c:pt>
                      <c:pt idx="16541">
                        <c:v>200.81710000000001</c:v>
                      </c:pt>
                      <c:pt idx="16542">
                        <c:v>200.81219999999999</c:v>
                      </c:pt>
                      <c:pt idx="16543">
                        <c:v>200.80860000000001</c:v>
                      </c:pt>
                      <c:pt idx="16544">
                        <c:v>200.80430000000001</c:v>
                      </c:pt>
                      <c:pt idx="16545">
                        <c:v>200.79759999999999</c:v>
                      </c:pt>
                      <c:pt idx="16546">
                        <c:v>200.79490000000001</c:v>
                      </c:pt>
                      <c:pt idx="16547">
                        <c:v>200.7893</c:v>
                      </c:pt>
                      <c:pt idx="16548">
                        <c:v>200.78479999999999</c:v>
                      </c:pt>
                      <c:pt idx="16549">
                        <c:v>200.78100000000001</c:v>
                      </c:pt>
                      <c:pt idx="16550">
                        <c:v>200.77549999999999</c:v>
                      </c:pt>
                      <c:pt idx="16551">
                        <c:v>200.77099999999999</c:v>
                      </c:pt>
                      <c:pt idx="16552">
                        <c:v>200.76730000000001</c:v>
                      </c:pt>
                      <c:pt idx="16553">
                        <c:v>200.76230000000001</c:v>
                      </c:pt>
                      <c:pt idx="16554">
                        <c:v>200.75710000000001</c:v>
                      </c:pt>
                      <c:pt idx="16555">
                        <c:v>200.7516</c:v>
                      </c:pt>
                      <c:pt idx="16556">
                        <c:v>200.7473</c:v>
                      </c:pt>
                      <c:pt idx="16557">
                        <c:v>200.74170000000001</c:v>
                      </c:pt>
                      <c:pt idx="16558">
                        <c:v>200.73779999999999</c:v>
                      </c:pt>
                      <c:pt idx="16559">
                        <c:v>200.73320000000001</c:v>
                      </c:pt>
                      <c:pt idx="16560">
                        <c:v>200.7278</c:v>
                      </c:pt>
                      <c:pt idx="16561">
                        <c:v>200.7251</c:v>
                      </c:pt>
                      <c:pt idx="16562">
                        <c:v>200.7193</c:v>
                      </c:pt>
                      <c:pt idx="16563">
                        <c:v>200.71420000000001</c:v>
                      </c:pt>
                      <c:pt idx="16564">
                        <c:v>200.71090000000001</c:v>
                      </c:pt>
                      <c:pt idx="16565">
                        <c:v>200.70689999999999</c:v>
                      </c:pt>
                      <c:pt idx="16566">
                        <c:v>200.7013</c:v>
                      </c:pt>
                      <c:pt idx="16567">
                        <c:v>200.6969</c:v>
                      </c:pt>
                      <c:pt idx="16568">
                        <c:v>200.69110000000001</c:v>
                      </c:pt>
                      <c:pt idx="16569">
                        <c:v>200.6883</c:v>
                      </c:pt>
                      <c:pt idx="16570">
                        <c:v>200.68109999999999</c:v>
                      </c:pt>
                      <c:pt idx="16571">
                        <c:v>200.6773</c:v>
                      </c:pt>
                      <c:pt idx="16572">
                        <c:v>200.67330000000001</c:v>
                      </c:pt>
                      <c:pt idx="16573">
                        <c:v>200.66810000000001</c:v>
                      </c:pt>
                      <c:pt idx="16574">
                        <c:v>200.66409999999999</c:v>
                      </c:pt>
                      <c:pt idx="16575">
                        <c:v>200.65780000000001</c:v>
                      </c:pt>
                      <c:pt idx="16576">
                        <c:v>200.65549999999999</c:v>
                      </c:pt>
                      <c:pt idx="16577">
                        <c:v>200.64920000000001</c:v>
                      </c:pt>
                      <c:pt idx="16578">
                        <c:v>200.64429999999999</c:v>
                      </c:pt>
                      <c:pt idx="16579">
                        <c:v>200.6395</c:v>
                      </c:pt>
                      <c:pt idx="16580">
                        <c:v>200.63570000000001</c:v>
                      </c:pt>
                      <c:pt idx="16581">
                        <c:v>200.63069999999999</c:v>
                      </c:pt>
                      <c:pt idx="16582">
                        <c:v>200.62790000000001</c:v>
                      </c:pt>
                      <c:pt idx="16583">
                        <c:v>200.6225</c:v>
                      </c:pt>
                      <c:pt idx="16584">
                        <c:v>200.61680000000001</c:v>
                      </c:pt>
                      <c:pt idx="16585">
                        <c:v>200.6121</c:v>
                      </c:pt>
                      <c:pt idx="16586">
                        <c:v>200.60769999999999</c:v>
                      </c:pt>
                      <c:pt idx="16587">
                        <c:v>200.6045</c:v>
                      </c:pt>
                      <c:pt idx="16588">
                        <c:v>200.5984</c:v>
                      </c:pt>
                      <c:pt idx="16589">
                        <c:v>200.59530000000001</c:v>
                      </c:pt>
                      <c:pt idx="16590">
                        <c:v>200.59010000000001</c:v>
                      </c:pt>
                      <c:pt idx="16591">
                        <c:v>200.5848</c:v>
                      </c:pt>
                      <c:pt idx="16592">
                        <c:v>200.5797</c:v>
                      </c:pt>
                      <c:pt idx="16593">
                        <c:v>200.57640000000001</c:v>
                      </c:pt>
                      <c:pt idx="16594">
                        <c:v>200.57130000000001</c:v>
                      </c:pt>
                      <c:pt idx="16595">
                        <c:v>200.56559999999999</c:v>
                      </c:pt>
                      <c:pt idx="16596">
                        <c:v>200.56100000000001</c:v>
                      </c:pt>
                      <c:pt idx="16597">
                        <c:v>200.55719999999999</c:v>
                      </c:pt>
                      <c:pt idx="16598">
                        <c:v>200.5515</c:v>
                      </c:pt>
                      <c:pt idx="16599">
                        <c:v>200.5471</c:v>
                      </c:pt>
                      <c:pt idx="16600">
                        <c:v>200.54040000000001</c:v>
                      </c:pt>
                      <c:pt idx="16601">
                        <c:v>200.53739999999999</c:v>
                      </c:pt>
                      <c:pt idx="16602">
                        <c:v>200.53309999999999</c:v>
                      </c:pt>
                      <c:pt idx="16603">
                        <c:v>200.52690000000001</c:v>
                      </c:pt>
                      <c:pt idx="16604">
                        <c:v>200.52160000000001</c:v>
                      </c:pt>
                      <c:pt idx="16605">
                        <c:v>200.51840000000001</c:v>
                      </c:pt>
                      <c:pt idx="16606">
                        <c:v>200.51570000000001</c:v>
                      </c:pt>
                      <c:pt idx="16607">
                        <c:v>200.50919999999999</c:v>
                      </c:pt>
                      <c:pt idx="16608">
                        <c:v>200.50470000000001</c:v>
                      </c:pt>
                      <c:pt idx="16609">
                        <c:v>200.4999</c:v>
                      </c:pt>
                      <c:pt idx="16610">
                        <c:v>200.49590000000001</c:v>
                      </c:pt>
                      <c:pt idx="16611">
                        <c:v>200.48929999999999</c:v>
                      </c:pt>
                      <c:pt idx="16612">
                        <c:v>200.48519999999999</c:v>
                      </c:pt>
                      <c:pt idx="16613">
                        <c:v>200.48159999999999</c:v>
                      </c:pt>
                      <c:pt idx="16614">
                        <c:v>200.47790000000001</c:v>
                      </c:pt>
                      <c:pt idx="16615">
                        <c:v>200.47280000000001</c:v>
                      </c:pt>
                      <c:pt idx="16616">
                        <c:v>200.46899999999999</c:v>
                      </c:pt>
                      <c:pt idx="16617">
                        <c:v>200.4622</c:v>
                      </c:pt>
                      <c:pt idx="16618">
                        <c:v>200.45959999999999</c:v>
                      </c:pt>
                      <c:pt idx="16619">
                        <c:v>200.45400000000001</c:v>
                      </c:pt>
                      <c:pt idx="16620">
                        <c:v>200.44990000000001</c:v>
                      </c:pt>
                      <c:pt idx="16621">
                        <c:v>200.44479999999999</c:v>
                      </c:pt>
                      <c:pt idx="16622">
                        <c:v>200.43870000000001</c:v>
                      </c:pt>
                      <c:pt idx="16623">
                        <c:v>200.43450000000001</c:v>
                      </c:pt>
                      <c:pt idx="16624">
                        <c:v>200.42949999999999</c:v>
                      </c:pt>
                      <c:pt idx="16625">
                        <c:v>200.42699999999999</c:v>
                      </c:pt>
                      <c:pt idx="16626">
                        <c:v>200.4221</c:v>
                      </c:pt>
                      <c:pt idx="16627">
                        <c:v>200.41640000000001</c:v>
                      </c:pt>
                      <c:pt idx="16628">
                        <c:v>200.4119</c:v>
                      </c:pt>
                      <c:pt idx="16629">
                        <c:v>200.40809999999999</c:v>
                      </c:pt>
                      <c:pt idx="16630">
                        <c:v>200.40270000000001</c:v>
                      </c:pt>
                      <c:pt idx="16631">
                        <c:v>200.39699999999999</c:v>
                      </c:pt>
                      <c:pt idx="16632">
                        <c:v>200.39400000000001</c:v>
                      </c:pt>
                      <c:pt idx="16633">
                        <c:v>200.38730000000001</c:v>
                      </c:pt>
                      <c:pt idx="16634">
                        <c:v>200.38419999999999</c:v>
                      </c:pt>
                      <c:pt idx="16635">
                        <c:v>200.37880000000001</c:v>
                      </c:pt>
                      <c:pt idx="16636">
                        <c:v>200.37299999999999</c:v>
                      </c:pt>
                      <c:pt idx="16637">
                        <c:v>200.3682</c:v>
                      </c:pt>
                      <c:pt idx="16638">
                        <c:v>200.3647</c:v>
                      </c:pt>
                      <c:pt idx="16639">
                        <c:v>200.3596</c:v>
                      </c:pt>
                      <c:pt idx="16640">
                        <c:v>200.35429999999999</c:v>
                      </c:pt>
                      <c:pt idx="16641">
                        <c:v>200.34960000000001</c:v>
                      </c:pt>
                      <c:pt idx="16642">
                        <c:v>200.345</c:v>
                      </c:pt>
                      <c:pt idx="16643">
                        <c:v>200.34049999999999</c:v>
                      </c:pt>
                      <c:pt idx="16644">
                        <c:v>200.3356</c:v>
                      </c:pt>
                      <c:pt idx="16645">
                        <c:v>200.33080000000001</c:v>
                      </c:pt>
                      <c:pt idx="16646">
                        <c:v>200.32589999999999</c:v>
                      </c:pt>
                      <c:pt idx="16647">
                        <c:v>200.32149999999999</c:v>
                      </c:pt>
                      <c:pt idx="16648">
                        <c:v>200.3176</c:v>
                      </c:pt>
                      <c:pt idx="16649">
                        <c:v>200.31370000000001</c:v>
                      </c:pt>
                      <c:pt idx="16650">
                        <c:v>200.3081</c:v>
                      </c:pt>
                      <c:pt idx="16651">
                        <c:v>200.30549999999999</c:v>
                      </c:pt>
                      <c:pt idx="16652">
                        <c:v>200.30160000000001</c:v>
                      </c:pt>
                      <c:pt idx="16653">
                        <c:v>200.29519999999999</c:v>
                      </c:pt>
                      <c:pt idx="16654">
                        <c:v>200.2893</c:v>
                      </c:pt>
                      <c:pt idx="16655">
                        <c:v>200.28540000000001</c:v>
                      </c:pt>
                      <c:pt idx="16656">
                        <c:v>200.27959999999999</c:v>
                      </c:pt>
                      <c:pt idx="16657">
                        <c:v>200.27500000000001</c:v>
                      </c:pt>
                      <c:pt idx="16658">
                        <c:v>200.26939999999999</c:v>
                      </c:pt>
                      <c:pt idx="16659">
                        <c:v>200.26560000000001</c:v>
                      </c:pt>
                      <c:pt idx="16660">
                        <c:v>200.261</c:v>
                      </c:pt>
                      <c:pt idx="16661">
                        <c:v>200.25530000000001</c:v>
                      </c:pt>
                      <c:pt idx="16662">
                        <c:v>200.2518</c:v>
                      </c:pt>
                      <c:pt idx="16663">
                        <c:v>200.2466</c:v>
                      </c:pt>
                      <c:pt idx="16664">
                        <c:v>200.24369999999999</c:v>
                      </c:pt>
                      <c:pt idx="16665">
                        <c:v>200.2388</c:v>
                      </c:pt>
                      <c:pt idx="16666">
                        <c:v>200.23310000000001</c:v>
                      </c:pt>
                      <c:pt idx="16667">
                        <c:v>200.2286</c:v>
                      </c:pt>
                      <c:pt idx="16668">
                        <c:v>200.22370000000001</c:v>
                      </c:pt>
                      <c:pt idx="16669">
                        <c:v>200.21780000000001</c:v>
                      </c:pt>
                      <c:pt idx="16670">
                        <c:v>200.214</c:v>
                      </c:pt>
                      <c:pt idx="16671">
                        <c:v>200.21100000000001</c:v>
                      </c:pt>
                      <c:pt idx="16672">
                        <c:v>200.20419999999999</c:v>
                      </c:pt>
                      <c:pt idx="16673">
                        <c:v>200.20050000000001</c:v>
                      </c:pt>
                      <c:pt idx="16674">
                        <c:v>200.19739999999999</c:v>
                      </c:pt>
                      <c:pt idx="16675">
                        <c:v>200.19139999999999</c:v>
                      </c:pt>
                      <c:pt idx="16676">
                        <c:v>200.1875</c:v>
                      </c:pt>
                      <c:pt idx="16677">
                        <c:v>200.18270000000001</c:v>
                      </c:pt>
                      <c:pt idx="16678">
                        <c:v>200.1782</c:v>
                      </c:pt>
                      <c:pt idx="16679">
                        <c:v>200.1738</c:v>
                      </c:pt>
                      <c:pt idx="16680">
                        <c:v>200.16849999999999</c:v>
                      </c:pt>
                      <c:pt idx="16681">
                        <c:v>200.16390000000001</c:v>
                      </c:pt>
                      <c:pt idx="16682">
                        <c:v>200.15870000000001</c:v>
                      </c:pt>
                      <c:pt idx="16683">
                        <c:v>200.1541</c:v>
                      </c:pt>
                      <c:pt idx="16684">
                        <c:v>200.1489</c:v>
                      </c:pt>
                      <c:pt idx="16685">
                        <c:v>200.14410000000001</c:v>
                      </c:pt>
                      <c:pt idx="16686">
                        <c:v>200.14070000000001</c:v>
                      </c:pt>
                      <c:pt idx="16687">
                        <c:v>200.13509999999999</c:v>
                      </c:pt>
                      <c:pt idx="16688">
                        <c:v>200.13130000000001</c:v>
                      </c:pt>
                      <c:pt idx="16689">
                        <c:v>200.12569999999999</c:v>
                      </c:pt>
                      <c:pt idx="16690">
                        <c:v>200.12289999999999</c:v>
                      </c:pt>
                      <c:pt idx="16691">
                        <c:v>200.11680000000001</c:v>
                      </c:pt>
                      <c:pt idx="16692">
                        <c:v>200.11250000000001</c:v>
                      </c:pt>
                      <c:pt idx="16693">
                        <c:v>200.10759999999999</c:v>
                      </c:pt>
                      <c:pt idx="16694">
                        <c:v>200.10249999999999</c:v>
                      </c:pt>
                      <c:pt idx="16695">
                        <c:v>200.09829999999999</c:v>
                      </c:pt>
                      <c:pt idx="16696">
                        <c:v>200.09209999999999</c:v>
                      </c:pt>
                      <c:pt idx="16697">
                        <c:v>200.08760000000001</c:v>
                      </c:pt>
                      <c:pt idx="16698">
                        <c:v>200.08320000000001</c:v>
                      </c:pt>
                      <c:pt idx="16699">
                        <c:v>200.08090000000001</c:v>
                      </c:pt>
                      <c:pt idx="16700">
                        <c:v>200.07499999999999</c:v>
                      </c:pt>
                      <c:pt idx="16701">
                        <c:v>200.07079999999999</c:v>
                      </c:pt>
                      <c:pt idx="16702">
                        <c:v>200.06620000000001</c:v>
                      </c:pt>
                      <c:pt idx="16703">
                        <c:v>200.06110000000001</c:v>
                      </c:pt>
                      <c:pt idx="16704">
                        <c:v>200.05629999999999</c:v>
                      </c:pt>
                      <c:pt idx="16705">
                        <c:v>200.0514</c:v>
                      </c:pt>
                      <c:pt idx="16706">
                        <c:v>200.0472</c:v>
                      </c:pt>
                      <c:pt idx="16707">
                        <c:v>200.04480000000001</c:v>
                      </c:pt>
                      <c:pt idx="16708">
                        <c:v>200.0367</c:v>
                      </c:pt>
                      <c:pt idx="16709">
                        <c:v>200.03290000000001</c:v>
                      </c:pt>
                      <c:pt idx="16710">
                        <c:v>200.0283</c:v>
                      </c:pt>
                      <c:pt idx="16711">
                        <c:v>200.02379999999999</c:v>
                      </c:pt>
                      <c:pt idx="16712">
                        <c:v>200.02019999999999</c:v>
                      </c:pt>
                      <c:pt idx="16713">
                        <c:v>200.0147</c:v>
                      </c:pt>
                      <c:pt idx="16714">
                        <c:v>200.01150000000001</c:v>
                      </c:pt>
                      <c:pt idx="16715">
                        <c:v>200.00620000000001</c:v>
                      </c:pt>
                      <c:pt idx="16716">
                        <c:v>200.00129999999999</c:v>
                      </c:pt>
                      <c:pt idx="16717">
                        <c:v>199.99619999999999</c:v>
                      </c:pt>
                      <c:pt idx="16718">
                        <c:v>199.99100000000001</c:v>
                      </c:pt>
                      <c:pt idx="16719">
                        <c:v>199.98609999999999</c:v>
                      </c:pt>
                      <c:pt idx="16720">
                        <c:v>199.98349999999999</c:v>
                      </c:pt>
                      <c:pt idx="16721">
                        <c:v>199.97839999999999</c:v>
                      </c:pt>
                      <c:pt idx="16722">
                        <c:v>199.97210000000001</c:v>
                      </c:pt>
                      <c:pt idx="16723">
                        <c:v>199.96899999999999</c:v>
                      </c:pt>
                      <c:pt idx="16724">
                        <c:v>199.96539999999999</c:v>
                      </c:pt>
                      <c:pt idx="16725">
                        <c:v>200.08009999999999</c:v>
                      </c:pt>
                      <c:pt idx="16726">
                        <c:v>201.27080000000001</c:v>
                      </c:pt>
                      <c:pt idx="16727">
                        <c:v>201.26609999999999</c:v>
                      </c:pt>
                      <c:pt idx="16728">
                        <c:v>201.26050000000001</c:v>
                      </c:pt>
                      <c:pt idx="16729">
                        <c:v>201.255</c:v>
                      </c:pt>
                      <c:pt idx="16730">
                        <c:v>201.2508</c:v>
                      </c:pt>
                      <c:pt idx="16731">
                        <c:v>201.24610000000001</c:v>
                      </c:pt>
                      <c:pt idx="16732">
                        <c:v>201.24039999999999</c:v>
                      </c:pt>
                      <c:pt idx="16733">
                        <c:v>201.23490000000001</c:v>
                      </c:pt>
                      <c:pt idx="16734">
                        <c:v>201.23079999999999</c:v>
                      </c:pt>
                      <c:pt idx="16735">
                        <c:v>201.22659999999999</c:v>
                      </c:pt>
                      <c:pt idx="16736">
                        <c:v>201.2216</c:v>
                      </c:pt>
                      <c:pt idx="16737">
                        <c:v>201.21690000000001</c:v>
                      </c:pt>
                      <c:pt idx="16738">
                        <c:v>201.2124</c:v>
                      </c:pt>
                      <c:pt idx="16739">
                        <c:v>201.20740000000001</c:v>
                      </c:pt>
                      <c:pt idx="16740">
                        <c:v>201.20240000000001</c:v>
                      </c:pt>
                      <c:pt idx="16741">
                        <c:v>201.1969</c:v>
                      </c:pt>
                      <c:pt idx="16742">
                        <c:v>201.1902</c:v>
                      </c:pt>
                      <c:pt idx="16743">
                        <c:v>201.18680000000001</c:v>
                      </c:pt>
                      <c:pt idx="16744">
                        <c:v>201.18199999999999</c:v>
                      </c:pt>
                      <c:pt idx="16745">
                        <c:v>201.17869999999999</c:v>
                      </c:pt>
                      <c:pt idx="16746">
                        <c:v>201.1747</c:v>
                      </c:pt>
                      <c:pt idx="16747">
                        <c:v>201.16890000000001</c:v>
                      </c:pt>
                      <c:pt idx="16748">
                        <c:v>201.1636</c:v>
                      </c:pt>
                      <c:pt idx="16749">
                        <c:v>201.16030000000001</c:v>
                      </c:pt>
                      <c:pt idx="16750">
                        <c:v>201.15440000000001</c:v>
                      </c:pt>
                      <c:pt idx="16751">
                        <c:v>201.14959999999999</c:v>
                      </c:pt>
                      <c:pt idx="16752">
                        <c:v>201.14449999999999</c:v>
                      </c:pt>
                      <c:pt idx="16753">
                        <c:v>201.1403</c:v>
                      </c:pt>
                      <c:pt idx="16754">
                        <c:v>201.13380000000001</c:v>
                      </c:pt>
                      <c:pt idx="16755">
                        <c:v>201.131</c:v>
                      </c:pt>
                      <c:pt idx="16756">
                        <c:v>201.1251</c:v>
                      </c:pt>
                      <c:pt idx="16757">
                        <c:v>201.12039999999999</c:v>
                      </c:pt>
                      <c:pt idx="16758">
                        <c:v>201.11600000000001</c:v>
                      </c:pt>
                      <c:pt idx="16759">
                        <c:v>201.11170000000001</c:v>
                      </c:pt>
                      <c:pt idx="16760">
                        <c:v>201.1054</c:v>
                      </c:pt>
                      <c:pt idx="16761">
                        <c:v>201.1018</c:v>
                      </c:pt>
                      <c:pt idx="16762">
                        <c:v>201.09610000000001</c:v>
                      </c:pt>
                      <c:pt idx="16763">
                        <c:v>201.09280000000001</c:v>
                      </c:pt>
                      <c:pt idx="16764">
                        <c:v>201.0881</c:v>
                      </c:pt>
                      <c:pt idx="16765">
                        <c:v>201.08359999999999</c:v>
                      </c:pt>
                      <c:pt idx="16766">
                        <c:v>201.0787</c:v>
                      </c:pt>
                      <c:pt idx="16767">
                        <c:v>201.0754</c:v>
                      </c:pt>
                      <c:pt idx="16768">
                        <c:v>201.0701</c:v>
                      </c:pt>
                      <c:pt idx="16769">
                        <c:v>201.06389999999999</c:v>
                      </c:pt>
                      <c:pt idx="16770">
                        <c:v>201.059</c:v>
                      </c:pt>
                      <c:pt idx="16771">
                        <c:v>201.05260000000001</c:v>
                      </c:pt>
                      <c:pt idx="16772">
                        <c:v>201.0479</c:v>
                      </c:pt>
                      <c:pt idx="16773">
                        <c:v>201.0445</c:v>
                      </c:pt>
                      <c:pt idx="16774">
                        <c:v>201.0393</c:v>
                      </c:pt>
                      <c:pt idx="16775">
                        <c:v>201.03360000000001</c:v>
                      </c:pt>
                      <c:pt idx="16776">
                        <c:v>201.02969999999999</c:v>
                      </c:pt>
                      <c:pt idx="16777">
                        <c:v>201.0265</c:v>
                      </c:pt>
                      <c:pt idx="16778">
                        <c:v>201.0206</c:v>
                      </c:pt>
                      <c:pt idx="16779">
                        <c:v>201.01490000000001</c:v>
                      </c:pt>
                      <c:pt idx="16780">
                        <c:v>201.01060000000001</c:v>
                      </c:pt>
                      <c:pt idx="16781">
                        <c:v>201.00720000000001</c:v>
                      </c:pt>
                      <c:pt idx="16782">
                        <c:v>201.00190000000001</c:v>
                      </c:pt>
                      <c:pt idx="16783">
                        <c:v>200.99719999999999</c:v>
                      </c:pt>
                      <c:pt idx="16784">
                        <c:v>200.99369999999999</c:v>
                      </c:pt>
                      <c:pt idx="16785">
                        <c:v>200.98910000000001</c:v>
                      </c:pt>
                      <c:pt idx="16786">
                        <c:v>200.9847</c:v>
                      </c:pt>
                      <c:pt idx="16787">
                        <c:v>200.9794</c:v>
                      </c:pt>
                      <c:pt idx="16788">
                        <c:v>200.9736</c:v>
                      </c:pt>
                      <c:pt idx="16789">
                        <c:v>200.97059999999999</c:v>
                      </c:pt>
                      <c:pt idx="16790">
                        <c:v>200.9649</c:v>
                      </c:pt>
                      <c:pt idx="16791">
                        <c:v>200.9605</c:v>
                      </c:pt>
                      <c:pt idx="16792">
                        <c:v>200.95500000000001</c:v>
                      </c:pt>
                      <c:pt idx="16793">
                        <c:v>200.9522</c:v>
                      </c:pt>
                      <c:pt idx="16794">
                        <c:v>200.9452</c:v>
                      </c:pt>
                      <c:pt idx="16795">
                        <c:v>200.94229999999999</c:v>
                      </c:pt>
                      <c:pt idx="16796">
                        <c:v>200.93860000000001</c:v>
                      </c:pt>
                      <c:pt idx="16797">
                        <c:v>200.9323</c:v>
                      </c:pt>
                      <c:pt idx="16798">
                        <c:v>200.92699999999999</c:v>
                      </c:pt>
                      <c:pt idx="16799">
                        <c:v>200.9212</c:v>
                      </c:pt>
                      <c:pt idx="16800">
                        <c:v>200.91810000000001</c:v>
                      </c:pt>
                      <c:pt idx="16801">
                        <c:v>200.91319999999999</c:v>
                      </c:pt>
                      <c:pt idx="16802">
                        <c:v>200.90770000000001</c:v>
                      </c:pt>
                      <c:pt idx="16803">
                        <c:v>200.904</c:v>
                      </c:pt>
                      <c:pt idx="16804">
                        <c:v>200.89920000000001</c:v>
                      </c:pt>
                      <c:pt idx="16805">
                        <c:v>200.89330000000001</c:v>
                      </c:pt>
                      <c:pt idx="16806">
                        <c:v>200.88990000000001</c:v>
                      </c:pt>
                      <c:pt idx="16807">
                        <c:v>200.88380000000001</c:v>
                      </c:pt>
                      <c:pt idx="16808">
                        <c:v>200.87880000000001</c:v>
                      </c:pt>
                      <c:pt idx="16809">
                        <c:v>200.8767</c:v>
                      </c:pt>
                      <c:pt idx="16810">
                        <c:v>200.8699</c:v>
                      </c:pt>
                      <c:pt idx="16811">
                        <c:v>200.86449999999999</c:v>
                      </c:pt>
                      <c:pt idx="16812">
                        <c:v>200.86070000000001</c:v>
                      </c:pt>
                      <c:pt idx="16813">
                        <c:v>200.85570000000001</c:v>
                      </c:pt>
                      <c:pt idx="16814">
                        <c:v>200.8503</c:v>
                      </c:pt>
                      <c:pt idx="16815">
                        <c:v>200.84569999999999</c:v>
                      </c:pt>
                      <c:pt idx="16816">
                        <c:v>200.84209999999999</c:v>
                      </c:pt>
                      <c:pt idx="16817">
                        <c:v>200.83709999999999</c:v>
                      </c:pt>
                      <c:pt idx="16818">
                        <c:v>200.8323</c:v>
                      </c:pt>
                      <c:pt idx="16819">
                        <c:v>200.82769999999999</c:v>
                      </c:pt>
                      <c:pt idx="16820">
                        <c:v>200.8219</c:v>
                      </c:pt>
                      <c:pt idx="16821">
                        <c:v>200.81710000000001</c:v>
                      </c:pt>
                      <c:pt idx="16822">
                        <c:v>200.81209999999999</c:v>
                      </c:pt>
                      <c:pt idx="16823">
                        <c:v>200.80760000000001</c:v>
                      </c:pt>
                      <c:pt idx="16824">
                        <c:v>200.80260000000001</c:v>
                      </c:pt>
                      <c:pt idx="16825">
                        <c:v>200.797</c:v>
                      </c:pt>
                      <c:pt idx="16826">
                        <c:v>200.79239999999999</c:v>
                      </c:pt>
                      <c:pt idx="16827">
                        <c:v>200.7876</c:v>
                      </c:pt>
                      <c:pt idx="16828">
                        <c:v>200.7833</c:v>
                      </c:pt>
                      <c:pt idx="16829">
                        <c:v>200.7792</c:v>
                      </c:pt>
                      <c:pt idx="16830">
                        <c:v>200.77289999999999</c:v>
                      </c:pt>
                      <c:pt idx="16831">
                        <c:v>200.7687</c:v>
                      </c:pt>
                      <c:pt idx="16832">
                        <c:v>200.76419999999999</c:v>
                      </c:pt>
                      <c:pt idx="16833">
                        <c:v>200.7595</c:v>
                      </c:pt>
                      <c:pt idx="16834">
                        <c:v>200.7552</c:v>
                      </c:pt>
                      <c:pt idx="16835">
                        <c:v>200.75040000000001</c:v>
                      </c:pt>
                      <c:pt idx="16836">
                        <c:v>200.74459999999999</c:v>
                      </c:pt>
                      <c:pt idx="16837">
                        <c:v>200.7405</c:v>
                      </c:pt>
                      <c:pt idx="16838">
                        <c:v>200.73599999999999</c:v>
                      </c:pt>
                      <c:pt idx="16839">
                        <c:v>200.72980000000001</c:v>
                      </c:pt>
                      <c:pt idx="16840">
                        <c:v>200.72499999999999</c:v>
                      </c:pt>
                      <c:pt idx="16841">
                        <c:v>200.7216</c:v>
                      </c:pt>
                      <c:pt idx="16842">
                        <c:v>200.7166</c:v>
                      </c:pt>
                      <c:pt idx="16843">
                        <c:v>200.71100000000001</c:v>
                      </c:pt>
                      <c:pt idx="16844">
                        <c:v>200.70570000000001</c:v>
                      </c:pt>
                      <c:pt idx="16845">
                        <c:v>200.70140000000001</c:v>
                      </c:pt>
                      <c:pt idx="16846">
                        <c:v>200.69749999999999</c:v>
                      </c:pt>
                      <c:pt idx="16847">
                        <c:v>200.6918</c:v>
                      </c:pt>
                      <c:pt idx="16848">
                        <c:v>200.68870000000001</c:v>
                      </c:pt>
                      <c:pt idx="16849">
                        <c:v>200.6841</c:v>
                      </c:pt>
                      <c:pt idx="16850">
                        <c:v>200.67930000000001</c:v>
                      </c:pt>
                      <c:pt idx="16851">
                        <c:v>200.67400000000001</c:v>
                      </c:pt>
                      <c:pt idx="16852">
                        <c:v>200.67</c:v>
                      </c:pt>
                      <c:pt idx="16853">
                        <c:v>200.66309999999999</c:v>
                      </c:pt>
                      <c:pt idx="16854">
                        <c:v>200.65809999999999</c:v>
                      </c:pt>
                      <c:pt idx="16855">
                        <c:v>200.6541</c:v>
                      </c:pt>
                      <c:pt idx="16856">
                        <c:v>200.64920000000001</c:v>
                      </c:pt>
                      <c:pt idx="16857">
                        <c:v>200.64410000000001</c:v>
                      </c:pt>
                      <c:pt idx="16858">
                        <c:v>200.6397</c:v>
                      </c:pt>
                      <c:pt idx="16859">
                        <c:v>200.63550000000001</c:v>
                      </c:pt>
                      <c:pt idx="16860">
                        <c:v>200.6309</c:v>
                      </c:pt>
                      <c:pt idx="16861">
                        <c:v>200.62700000000001</c:v>
                      </c:pt>
                      <c:pt idx="16862">
                        <c:v>200.62219999999999</c:v>
                      </c:pt>
                      <c:pt idx="16863">
                        <c:v>200.6164</c:v>
                      </c:pt>
                      <c:pt idx="16864">
                        <c:v>200.61259999999999</c:v>
                      </c:pt>
                      <c:pt idx="16865">
                        <c:v>200.60730000000001</c:v>
                      </c:pt>
                      <c:pt idx="16866">
                        <c:v>200.60230000000001</c:v>
                      </c:pt>
                      <c:pt idx="16867">
                        <c:v>200.59719999999999</c:v>
                      </c:pt>
                      <c:pt idx="16868">
                        <c:v>200.59049999999999</c:v>
                      </c:pt>
                      <c:pt idx="16869">
                        <c:v>200.5865</c:v>
                      </c:pt>
                      <c:pt idx="16870">
                        <c:v>200.58250000000001</c:v>
                      </c:pt>
                      <c:pt idx="16871">
                        <c:v>200.57820000000001</c:v>
                      </c:pt>
                      <c:pt idx="16872">
                        <c:v>200.57390000000001</c:v>
                      </c:pt>
                      <c:pt idx="16873">
                        <c:v>200.56800000000001</c:v>
                      </c:pt>
                      <c:pt idx="16874">
                        <c:v>200.5624</c:v>
                      </c:pt>
                      <c:pt idx="16875">
                        <c:v>200.55879999999999</c:v>
                      </c:pt>
                      <c:pt idx="16876">
                        <c:v>200.55359999999999</c:v>
                      </c:pt>
                      <c:pt idx="16877">
                        <c:v>200.5496</c:v>
                      </c:pt>
                      <c:pt idx="16878">
                        <c:v>200.5445</c:v>
                      </c:pt>
                      <c:pt idx="16879">
                        <c:v>200.541</c:v>
                      </c:pt>
                      <c:pt idx="16880">
                        <c:v>200.536</c:v>
                      </c:pt>
                      <c:pt idx="16881">
                        <c:v>200.53100000000001</c:v>
                      </c:pt>
                      <c:pt idx="16882">
                        <c:v>200.52690000000001</c:v>
                      </c:pt>
                      <c:pt idx="16883">
                        <c:v>200.52189999999999</c:v>
                      </c:pt>
                      <c:pt idx="16884">
                        <c:v>200.5179</c:v>
                      </c:pt>
                      <c:pt idx="16885">
                        <c:v>200.51310000000001</c:v>
                      </c:pt>
                      <c:pt idx="16886">
                        <c:v>200.50700000000001</c:v>
                      </c:pt>
                      <c:pt idx="16887">
                        <c:v>200.50239999999999</c:v>
                      </c:pt>
                      <c:pt idx="16888">
                        <c:v>200.49680000000001</c:v>
                      </c:pt>
                      <c:pt idx="16889">
                        <c:v>200.49189999999999</c:v>
                      </c:pt>
                      <c:pt idx="16890">
                        <c:v>200.48859999999999</c:v>
                      </c:pt>
                      <c:pt idx="16891">
                        <c:v>200.4837</c:v>
                      </c:pt>
                      <c:pt idx="16892">
                        <c:v>200.47829999999999</c:v>
                      </c:pt>
                      <c:pt idx="16893">
                        <c:v>200.4744</c:v>
                      </c:pt>
                      <c:pt idx="16894">
                        <c:v>200.4684</c:v>
                      </c:pt>
                      <c:pt idx="16895">
                        <c:v>200.46459999999999</c:v>
                      </c:pt>
                      <c:pt idx="16896">
                        <c:v>200.45769999999999</c:v>
                      </c:pt>
                      <c:pt idx="16897">
                        <c:v>200.4547</c:v>
                      </c:pt>
                      <c:pt idx="16898">
                        <c:v>200.44759999999999</c:v>
                      </c:pt>
                      <c:pt idx="16899">
                        <c:v>200.44470000000001</c:v>
                      </c:pt>
                      <c:pt idx="16900">
                        <c:v>200.43989999999999</c:v>
                      </c:pt>
                      <c:pt idx="16901">
                        <c:v>200.43440000000001</c:v>
                      </c:pt>
                      <c:pt idx="16902">
                        <c:v>200.43049999999999</c:v>
                      </c:pt>
                      <c:pt idx="16903">
                        <c:v>200.42609999999999</c:v>
                      </c:pt>
                      <c:pt idx="16904">
                        <c:v>200.4205</c:v>
                      </c:pt>
                      <c:pt idx="16905">
                        <c:v>200.41650000000001</c:v>
                      </c:pt>
                      <c:pt idx="16906">
                        <c:v>200.41120000000001</c:v>
                      </c:pt>
                      <c:pt idx="16907">
                        <c:v>200.40780000000001</c:v>
                      </c:pt>
                      <c:pt idx="16908">
                        <c:v>200.40129999999999</c:v>
                      </c:pt>
                      <c:pt idx="16909">
                        <c:v>200.39609999999999</c:v>
                      </c:pt>
                      <c:pt idx="16910">
                        <c:v>200.39269999999999</c:v>
                      </c:pt>
                      <c:pt idx="16911">
                        <c:v>200.3879</c:v>
                      </c:pt>
                      <c:pt idx="16912">
                        <c:v>200.3826</c:v>
                      </c:pt>
                      <c:pt idx="16913">
                        <c:v>200.37780000000001</c:v>
                      </c:pt>
                      <c:pt idx="16914">
                        <c:v>200.37389999999999</c:v>
                      </c:pt>
                      <c:pt idx="16915">
                        <c:v>200.3689</c:v>
                      </c:pt>
                      <c:pt idx="16916">
                        <c:v>200.36340000000001</c:v>
                      </c:pt>
                      <c:pt idx="16917">
                        <c:v>200.35769999999999</c:v>
                      </c:pt>
                      <c:pt idx="16918">
                        <c:v>200.3527</c:v>
                      </c:pt>
                      <c:pt idx="16919">
                        <c:v>200.35</c:v>
                      </c:pt>
                      <c:pt idx="16920">
                        <c:v>200.345</c:v>
                      </c:pt>
                      <c:pt idx="16921">
                        <c:v>200.34010000000001</c:v>
                      </c:pt>
                      <c:pt idx="16922">
                        <c:v>200.33580000000001</c:v>
                      </c:pt>
                      <c:pt idx="16923">
                        <c:v>200.33179999999999</c:v>
                      </c:pt>
                      <c:pt idx="16924">
                        <c:v>200.3263</c:v>
                      </c:pt>
                      <c:pt idx="16925">
                        <c:v>200.3228</c:v>
                      </c:pt>
                      <c:pt idx="16926">
                        <c:v>200.3176</c:v>
                      </c:pt>
                      <c:pt idx="16927">
                        <c:v>200.31229999999999</c:v>
                      </c:pt>
                      <c:pt idx="16928">
                        <c:v>200.30779999999999</c:v>
                      </c:pt>
                      <c:pt idx="16929">
                        <c:v>200.30250000000001</c:v>
                      </c:pt>
                      <c:pt idx="16930">
                        <c:v>200.298</c:v>
                      </c:pt>
                      <c:pt idx="16931">
                        <c:v>200.29320000000001</c:v>
                      </c:pt>
                      <c:pt idx="16932">
                        <c:v>200.28829999999999</c:v>
                      </c:pt>
                      <c:pt idx="16933">
                        <c:v>200.28299999999999</c:v>
                      </c:pt>
                      <c:pt idx="16934">
                        <c:v>200.27969999999999</c:v>
                      </c:pt>
                      <c:pt idx="16935">
                        <c:v>200.27420000000001</c:v>
                      </c:pt>
                      <c:pt idx="16936">
                        <c:v>200.26759999999999</c:v>
                      </c:pt>
                      <c:pt idx="16937">
                        <c:v>200.2646</c:v>
                      </c:pt>
                      <c:pt idx="16938">
                        <c:v>200.25800000000001</c:v>
                      </c:pt>
                      <c:pt idx="16939">
                        <c:v>200.256</c:v>
                      </c:pt>
                      <c:pt idx="16940">
                        <c:v>200.25129999999999</c:v>
                      </c:pt>
                      <c:pt idx="16941">
                        <c:v>200.24690000000001</c:v>
                      </c:pt>
                      <c:pt idx="16942">
                        <c:v>200.2433</c:v>
                      </c:pt>
                      <c:pt idx="16943">
                        <c:v>200.2364</c:v>
                      </c:pt>
                      <c:pt idx="16944">
                        <c:v>200.23259999999999</c:v>
                      </c:pt>
                      <c:pt idx="16945">
                        <c:v>200.2269</c:v>
                      </c:pt>
                      <c:pt idx="16946">
                        <c:v>200.22110000000001</c:v>
                      </c:pt>
                      <c:pt idx="16947">
                        <c:v>200.21680000000001</c:v>
                      </c:pt>
                      <c:pt idx="16948">
                        <c:v>200.21299999999999</c:v>
                      </c:pt>
                      <c:pt idx="16949">
                        <c:v>200.20840000000001</c:v>
                      </c:pt>
                      <c:pt idx="16950">
                        <c:v>200.20410000000001</c:v>
                      </c:pt>
                      <c:pt idx="16951">
                        <c:v>200.19810000000001</c:v>
                      </c:pt>
                      <c:pt idx="16952">
                        <c:v>200.19290000000001</c:v>
                      </c:pt>
                      <c:pt idx="16953">
                        <c:v>200.18770000000001</c:v>
                      </c:pt>
                      <c:pt idx="16954">
                        <c:v>200.18379999999999</c:v>
                      </c:pt>
                      <c:pt idx="16955">
                        <c:v>200.1782</c:v>
                      </c:pt>
                      <c:pt idx="16956">
                        <c:v>200.173</c:v>
                      </c:pt>
                      <c:pt idx="16957">
                        <c:v>200.1677</c:v>
                      </c:pt>
                      <c:pt idx="16958">
                        <c:v>200.16460000000001</c:v>
                      </c:pt>
                      <c:pt idx="16959">
                        <c:v>200.1601</c:v>
                      </c:pt>
                      <c:pt idx="16960">
                        <c:v>200.15459999999999</c:v>
                      </c:pt>
                      <c:pt idx="16961">
                        <c:v>200.149</c:v>
                      </c:pt>
                      <c:pt idx="16962">
                        <c:v>200.14410000000001</c:v>
                      </c:pt>
                      <c:pt idx="16963">
                        <c:v>200.1395</c:v>
                      </c:pt>
                      <c:pt idx="16964">
                        <c:v>200.13509999999999</c:v>
                      </c:pt>
                      <c:pt idx="16965">
                        <c:v>200.13040000000001</c:v>
                      </c:pt>
                      <c:pt idx="16966">
                        <c:v>200.12479999999999</c:v>
                      </c:pt>
                      <c:pt idx="16967">
                        <c:v>200.1208</c:v>
                      </c:pt>
                      <c:pt idx="16968">
                        <c:v>200.11750000000001</c:v>
                      </c:pt>
                      <c:pt idx="16969">
                        <c:v>200.1121</c:v>
                      </c:pt>
                      <c:pt idx="16970">
                        <c:v>200.10730000000001</c:v>
                      </c:pt>
                      <c:pt idx="16971">
                        <c:v>200.10230000000001</c:v>
                      </c:pt>
                      <c:pt idx="16972">
                        <c:v>200.09569999999999</c:v>
                      </c:pt>
                      <c:pt idx="16973">
                        <c:v>200.09289999999999</c:v>
                      </c:pt>
                      <c:pt idx="16974">
                        <c:v>200.08760000000001</c:v>
                      </c:pt>
                      <c:pt idx="16975">
                        <c:v>200.0823</c:v>
                      </c:pt>
                      <c:pt idx="16976">
                        <c:v>200.07849999999999</c:v>
                      </c:pt>
                      <c:pt idx="16977">
                        <c:v>200.0736</c:v>
                      </c:pt>
                      <c:pt idx="16978">
                        <c:v>200.07040000000001</c:v>
                      </c:pt>
                      <c:pt idx="16979">
                        <c:v>200.0668</c:v>
                      </c:pt>
                      <c:pt idx="16980">
                        <c:v>200.06129999999999</c:v>
                      </c:pt>
                      <c:pt idx="16981">
                        <c:v>200.05549999999999</c:v>
                      </c:pt>
                      <c:pt idx="16982">
                        <c:v>200.05119999999999</c:v>
                      </c:pt>
                      <c:pt idx="16983">
                        <c:v>200.04570000000001</c:v>
                      </c:pt>
                      <c:pt idx="16984">
                        <c:v>200.0412</c:v>
                      </c:pt>
                      <c:pt idx="16985">
                        <c:v>200.0376</c:v>
                      </c:pt>
                      <c:pt idx="16986">
                        <c:v>200.03270000000001</c:v>
                      </c:pt>
                      <c:pt idx="16987">
                        <c:v>200.02709999999999</c:v>
                      </c:pt>
                      <c:pt idx="16988">
                        <c:v>200.02260000000001</c:v>
                      </c:pt>
                      <c:pt idx="16989">
                        <c:v>200.01779999999999</c:v>
                      </c:pt>
                      <c:pt idx="16990">
                        <c:v>200.01429999999999</c:v>
                      </c:pt>
                      <c:pt idx="16991">
                        <c:v>200.00909999999999</c:v>
                      </c:pt>
                      <c:pt idx="16992">
                        <c:v>200.00380000000001</c:v>
                      </c:pt>
                      <c:pt idx="16993">
                        <c:v>199.9984</c:v>
                      </c:pt>
                      <c:pt idx="16994">
                        <c:v>199.995</c:v>
                      </c:pt>
                      <c:pt idx="16995">
                        <c:v>199.98929999999999</c:v>
                      </c:pt>
                      <c:pt idx="16996">
                        <c:v>199.9846</c:v>
                      </c:pt>
                      <c:pt idx="16997">
                        <c:v>199.98220000000001</c:v>
                      </c:pt>
                      <c:pt idx="16998">
                        <c:v>199.97669999999999</c:v>
                      </c:pt>
                      <c:pt idx="16999">
                        <c:v>199.97190000000001</c:v>
                      </c:pt>
                      <c:pt idx="17000">
                        <c:v>199.9657</c:v>
                      </c:pt>
                      <c:pt idx="17001">
                        <c:v>199.96270000000001</c:v>
                      </c:pt>
                      <c:pt idx="17002">
                        <c:v>199.95679999999999</c:v>
                      </c:pt>
                      <c:pt idx="17003">
                        <c:v>199.9512</c:v>
                      </c:pt>
                      <c:pt idx="17004">
                        <c:v>200.32249999999999</c:v>
                      </c:pt>
                      <c:pt idx="17005">
                        <c:v>201.32769999999999</c:v>
                      </c:pt>
                      <c:pt idx="17006">
                        <c:v>201.32130000000001</c:v>
                      </c:pt>
                      <c:pt idx="17007">
                        <c:v>201.31790000000001</c:v>
                      </c:pt>
                      <c:pt idx="17008">
                        <c:v>201.31180000000001</c:v>
                      </c:pt>
                      <c:pt idx="17009">
                        <c:v>201.3066</c:v>
                      </c:pt>
                      <c:pt idx="17010">
                        <c:v>201.30250000000001</c:v>
                      </c:pt>
                      <c:pt idx="17011">
                        <c:v>201.297</c:v>
                      </c:pt>
                      <c:pt idx="17012">
                        <c:v>201.29259999999999</c:v>
                      </c:pt>
                      <c:pt idx="17013">
                        <c:v>201.28700000000001</c:v>
                      </c:pt>
                      <c:pt idx="17014">
                        <c:v>201.28360000000001</c:v>
                      </c:pt>
                      <c:pt idx="17015">
                        <c:v>201.27789999999999</c:v>
                      </c:pt>
                      <c:pt idx="17016">
                        <c:v>201.2731</c:v>
                      </c:pt>
                      <c:pt idx="17017">
                        <c:v>201.26820000000001</c:v>
                      </c:pt>
                      <c:pt idx="17018">
                        <c:v>201.2637</c:v>
                      </c:pt>
                      <c:pt idx="17019">
                        <c:v>201.25839999999999</c:v>
                      </c:pt>
                      <c:pt idx="17020">
                        <c:v>201.2543</c:v>
                      </c:pt>
                      <c:pt idx="17021">
                        <c:v>201.24950000000001</c:v>
                      </c:pt>
                      <c:pt idx="17022">
                        <c:v>201.24539999999999</c:v>
                      </c:pt>
                      <c:pt idx="17023">
                        <c:v>201.23830000000001</c:v>
                      </c:pt>
                      <c:pt idx="17024">
                        <c:v>201.23349999999999</c:v>
                      </c:pt>
                      <c:pt idx="17025">
                        <c:v>201.22900000000001</c:v>
                      </c:pt>
                      <c:pt idx="17026">
                        <c:v>201.22389999999999</c:v>
                      </c:pt>
                      <c:pt idx="17027">
                        <c:v>201.22059999999999</c:v>
                      </c:pt>
                      <c:pt idx="17028">
                        <c:v>201.2149</c:v>
                      </c:pt>
                      <c:pt idx="17029">
                        <c:v>201.2115</c:v>
                      </c:pt>
                      <c:pt idx="17030">
                        <c:v>201.2054</c:v>
                      </c:pt>
                      <c:pt idx="17031">
                        <c:v>201.20050000000001</c:v>
                      </c:pt>
                      <c:pt idx="17032">
                        <c:v>201.19460000000001</c:v>
                      </c:pt>
                      <c:pt idx="17033">
                        <c:v>201.19059999999999</c:v>
                      </c:pt>
                      <c:pt idx="17034">
                        <c:v>201.1858</c:v>
                      </c:pt>
                      <c:pt idx="17035">
                        <c:v>201.1808</c:v>
                      </c:pt>
                      <c:pt idx="17036">
                        <c:v>201.1756</c:v>
                      </c:pt>
                      <c:pt idx="17037">
                        <c:v>201.17099999999999</c:v>
                      </c:pt>
                      <c:pt idx="17038">
                        <c:v>201.16820000000001</c:v>
                      </c:pt>
                      <c:pt idx="17039">
                        <c:v>201.161</c:v>
                      </c:pt>
                      <c:pt idx="17040">
                        <c:v>201.15729999999999</c:v>
                      </c:pt>
                      <c:pt idx="17041">
                        <c:v>201.15180000000001</c:v>
                      </c:pt>
                      <c:pt idx="17042">
                        <c:v>201.1482</c:v>
                      </c:pt>
                      <c:pt idx="17043">
                        <c:v>201.14230000000001</c:v>
                      </c:pt>
                      <c:pt idx="17044">
                        <c:v>201.1377</c:v>
                      </c:pt>
                      <c:pt idx="17045">
                        <c:v>201.13249999999999</c:v>
                      </c:pt>
                      <c:pt idx="17046">
                        <c:v>201.1283</c:v>
                      </c:pt>
                      <c:pt idx="17047">
                        <c:v>201.1242</c:v>
                      </c:pt>
                      <c:pt idx="17048">
                        <c:v>201.11799999999999</c:v>
                      </c:pt>
                      <c:pt idx="17049">
                        <c:v>201.113</c:v>
                      </c:pt>
                      <c:pt idx="17050">
                        <c:v>201.10919999999999</c:v>
                      </c:pt>
                      <c:pt idx="17051">
                        <c:v>201.1027</c:v>
                      </c:pt>
                      <c:pt idx="17052">
                        <c:v>201.09710000000001</c:v>
                      </c:pt>
                      <c:pt idx="17053">
                        <c:v>201.09280000000001</c:v>
                      </c:pt>
                      <c:pt idx="17054">
                        <c:v>201.0874</c:v>
                      </c:pt>
                      <c:pt idx="17055">
                        <c:v>201.08330000000001</c:v>
                      </c:pt>
                      <c:pt idx="17056">
                        <c:v>201.07730000000001</c:v>
                      </c:pt>
                      <c:pt idx="17057">
                        <c:v>201.07380000000001</c:v>
                      </c:pt>
                      <c:pt idx="17058">
                        <c:v>201.0692</c:v>
                      </c:pt>
                      <c:pt idx="17059">
                        <c:v>201.06489999999999</c:v>
                      </c:pt>
                      <c:pt idx="17060">
                        <c:v>201.06180000000001</c:v>
                      </c:pt>
                      <c:pt idx="17061">
                        <c:v>201.05529999999999</c:v>
                      </c:pt>
                      <c:pt idx="17062">
                        <c:v>201.0514</c:v>
                      </c:pt>
                      <c:pt idx="17063">
                        <c:v>201.0453</c:v>
                      </c:pt>
                      <c:pt idx="17064">
                        <c:v>201.04169999999999</c:v>
                      </c:pt>
                      <c:pt idx="17065">
                        <c:v>201.03639999999999</c:v>
                      </c:pt>
                      <c:pt idx="17066">
                        <c:v>201.0307</c:v>
                      </c:pt>
                      <c:pt idx="17067">
                        <c:v>201.02670000000001</c:v>
                      </c:pt>
                      <c:pt idx="17068">
                        <c:v>201.02289999999999</c:v>
                      </c:pt>
                      <c:pt idx="17069">
                        <c:v>201.0164</c:v>
                      </c:pt>
                      <c:pt idx="17070">
                        <c:v>201.01079999999999</c:v>
                      </c:pt>
                      <c:pt idx="17071">
                        <c:v>201.00739999999999</c:v>
                      </c:pt>
                      <c:pt idx="17072">
                        <c:v>201.00139999999999</c:v>
                      </c:pt>
                      <c:pt idx="17073">
                        <c:v>200.99799999999999</c:v>
                      </c:pt>
                      <c:pt idx="17074">
                        <c:v>200.99119999999999</c:v>
                      </c:pt>
                      <c:pt idx="17075">
                        <c:v>200.98910000000001</c:v>
                      </c:pt>
                      <c:pt idx="17076">
                        <c:v>200.98310000000001</c:v>
                      </c:pt>
                      <c:pt idx="17077">
                        <c:v>200.9776</c:v>
                      </c:pt>
                      <c:pt idx="17078">
                        <c:v>200.9725</c:v>
                      </c:pt>
                      <c:pt idx="17079">
                        <c:v>200.9693</c:v>
                      </c:pt>
                      <c:pt idx="17080">
                        <c:v>200.9641</c:v>
                      </c:pt>
                      <c:pt idx="17081">
                        <c:v>200.958</c:v>
                      </c:pt>
                      <c:pt idx="17082">
                        <c:v>200.95359999999999</c:v>
                      </c:pt>
                      <c:pt idx="17083">
                        <c:v>200.94839999999999</c:v>
                      </c:pt>
                      <c:pt idx="17084">
                        <c:v>200.94300000000001</c:v>
                      </c:pt>
                      <c:pt idx="17085">
                        <c:v>200.93809999999999</c:v>
                      </c:pt>
                      <c:pt idx="17086">
                        <c:v>200.9342</c:v>
                      </c:pt>
                      <c:pt idx="17087">
                        <c:v>200.9271</c:v>
                      </c:pt>
                      <c:pt idx="17088">
                        <c:v>200.92349999999999</c:v>
                      </c:pt>
                      <c:pt idx="17089">
                        <c:v>200.91829999999999</c:v>
                      </c:pt>
                      <c:pt idx="17090">
                        <c:v>200.91390000000001</c:v>
                      </c:pt>
                      <c:pt idx="17091">
                        <c:v>200.9092</c:v>
                      </c:pt>
                      <c:pt idx="17092">
                        <c:v>200.90620000000001</c:v>
                      </c:pt>
                      <c:pt idx="17093">
                        <c:v>200.9008</c:v>
                      </c:pt>
                      <c:pt idx="17094">
                        <c:v>200.89439999999999</c:v>
                      </c:pt>
                      <c:pt idx="17095">
                        <c:v>200.89099999999999</c:v>
                      </c:pt>
                      <c:pt idx="17096">
                        <c:v>200.8854</c:v>
                      </c:pt>
                      <c:pt idx="17097">
                        <c:v>200.88200000000001</c:v>
                      </c:pt>
                      <c:pt idx="17098">
                        <c:v>200.87610000000001</c:v>
                      </c:pt>
                      <c:pt idx="17099">
                        <c:v>200.87129999999999</c:v>
                      </c:pt>
                      <c:pt idx="17100">
                        <c:v>200.86670000000001</c:v>
                      </c:pt>
                      <c:pt idx="17101">
                        <c:v>200.8612</c:v>
                      </c:pt>
                      <c:pt idx="17102">
                        <c:v>200.85579999999999</c:v>
                      </c:pt>
                      <c:pt idx="17103">
                        <c:v>200.85130000000001</c:v>
                      </c:pt>
                      <c:pt idx="17104">
                        <c:v>200.84620000000001</c:v>
                      </c:pt>
                      <c:pt idx="17105">
                        <c:v>200.8409</c:v>
                      </c:pt>
                      <c:pt idx="17106">
                        <c:v>200.8356</c:v>
                      </c:pt>
                      <c:pt idx="17107">
                        <c:v>200.8323</c:v>
                      </c:pt>
                      <c:pt idx="17108">
                        <c:v>200.82900000000001</c:v>
                      </c:pt>
                      <c:pt idx="17109">
                        <c:v>200.82310000000001</c:v>
                      </c:pt>
                      <c:pt idx="17110">
                        <c:v>200.81649999999999</c:v>
                      </c:pt>
                      <c:pt idx="17111">
                        <c:v>200.81209999999999</c:v>
                      </c:pt>
                      <c:pt idx="17112">
                        <c:v>200.80789999999999</c:v>
                      </c:pt>
                      <c:pt idx="17113">
                        <c:v>200.8021</c:v>
                      </c:pt>
                      <c:pt idx="17114">
                        <c:v>200.79740000000001</c:v>
                      </c:pt>
                      <c:pt idx="17115">
                        <c:v>200.79069999999999</c:v>
                      </c:pt>
                      <c:pt idx="17116">
                        <c:v>200.78739999999999</c:v>
                      </c:pt>
                      <c:pt idx="17117">
                        <c:v>200.78319999999999</c:v>
                      </c:pt>
                      <c:pt idx="17118">
                        <c:v>200.7783</c:v>
                      </c:pt>
                      <c:pt idx="17119">
                        <c:v>200.77330000000001</c:v>
                      </c:pt>
                      <c:pt idx="17120">
                        <c:v>200.7687</c:v>
                      </c:pt>
                      <c:pt idx="17121">
                        <c:v>200.76329999999999</c:v>
                      </c:pt>
                      <c:pt idx="17122">
                        <c:v>200.75919999999999</c:v>
                      </c:pt>
                      <c:pt idx="17123">
                        <c:v>200.75280000000001</c:v>
                      </c:pt>
                      <c:pt idx="17124">
                        <c:v>200.74799999999999</c:v>
                      </c:pt>
                      <c:pt idx="17125">
                        <c:v>200.74369999999999</c:v>
                      </c:pt>
                      <c:pt idx="17126">
                        <c:v>200.73759999999999</c:v>
                      </c:pt>
                      <c:pt idx="17127">
                        <c:v>200.73390000000001</c:v>
                      </c:pt>
                      <c:pt idx="17128">
                        <c:v>200.7285</c:v>
                      </c:pt>
                      <c:pt idx="17129">
                        <c:v>200.72380000000001</c:v>
                      </c:pt>
                      <c:pt idx="17130">
                        <c:v>200.71860000000001</c:v>
                      </c:pt>
                      <c:pt idx="17131">
                        <c:v>200.71469999999999</c:v>
                      </c:pt>
                      <c:pt idx="17132">
                        <c:v>200.71100000000001</c:v>
                      </c:pt>
                      <c:pt idx="17133">
                        <c:v>200.7039</c:v>
                      </c:pt>
                      <c:pt idx="17134">
                        <c:v>200.7002</c:v>
                      </c:pt>
                      <c:pt idx="17135">
                        <c:v>200.69569999999999</c:v>
                      </c:pt>
                      <c:pt idx="17136">
                        <c:v>200.6917</c:v>
                      </c:pt>
                      <c:pt idx="17137">
                        <c:v>200.68600000000001</c:v>
                      </c:pt>
                      <c:pt idx="17138">
                        <c:v>200.68039999999999</c:v>
                      </c:pt>
                      <c:pt idx="17139">
                        <c:v>200.6772</c:v>
                      </c:pt>
                      <c:pt idx="17140">
                        <c:v>200.67240000000001</c:v>
                      </c:pt>
                      <c:pt idx="17141">
                        <c:v>200.66589999999999</c:v>
                      </c:pt>
                      <c:pt idx="17142">
                        <c:v>200.66120000000001</c:v>
                      </c:pt>
                      <c:pt idx="17143">
                        <c:v>200.6568</c:v>
                      </c:pt>
                      <c:pt idx="17144">
                        <c:v>200.65190000000001</c:v>
                      </c:pt>
                      <c:pt idx="17145">
                        <c:v>200.64609999999999</c:v>
                      </c:pt>
                      <c:pt idx="17146">
                        <c:v>200.64150000000001</c:v>
                      </c:pt>
                      <c:pt idx="17147">
                        <c:v>200.63630000000001</c:v>
                      </c:pt>
                      <c:pt idx="17148">
                        <c:v>200.63220000000001</c:v>
                      </c:pt>
                      <c:pt idx="17149">
                        <c:v>200.62629999999999</c:v>
                      </c:pt>
                      <c:pt idx="17150">
                        <c:v>200.6217</c:v>
                      </c:pt>
                      <c:pt idx="17151">
                        <c:v>200.61670000000001</c:v>
                      </c:pt>
                      <c:pt idx="17152">
                        <c:v>200.61189999999999</c:v>
                      </c:pt>
                      <c:pt idx="17153">
                        <c:v>200.60730000000001</c:v>
                      </c:pt>
                      <c:pt idx="17154">
                        <c:v>200.602</c:v>
                      </c:pt>
                      <c:pt idx="17155">
                        <c:v>200.5967</c:v>
                      </c:pt>
                      <c:pt idx="17156">
                        <c:v>200.5933</c:v>
                      </c:pt>
                      <c:pt idx="17157">
                        <c:v>200.589</c:v>
                      </c:pt>
                      <c:pt idx="17158">
                        <c:v>200.58330000000001</c:v>
                      </c:pt>
                      <c:pt idx="17159">
                        <c:v>200.5805</c:v>
                      </c:pt>
                      <c:pt idx="17160">
                        <c:v>200.57400000000001</c:v>
                      </c:pt>
                      <c:pt idx="17161">
                        <c:v>200.56819999999999</c:v>
                      </c:pt>
                      <c:pt idx="17162">
                        <c:v>200.56569999999999</c:v>
                      </c:pt>
                      <c:pt idx="17163">
                        <c:v>200.55930000000001</c:v>
                      </c:pt>
                      <c:pt idx="17164">
                        <c:v>200.55520000000001</c:v>
                      </c:pt>
                      <c:pt idx="17165">
                        <c:v>200.54990000000001</c:v>
                      </c:pt>
                      <c:pt idx="17166">
                        <c:v>200.54490000000001</c:v>
                      </c:pt>
                      <c:pt idx="17167">
                        <c:v>200.53899999999999</c:v>
                      </c:pt>
                      <c:pt idx="17168">
                        <c:v>200.5351</c:v>
                      </c:pt>
                      <c:pt idx="17169">
                        <c:v>200.53049999999999</c:v>
                      </c:pt>
                      <c:pt idx="17170">
                        <c:v>200.5258</c:v>
                      </c:pt>
                      <c:pt idx="17171">
                        <c:v>200.52</c:v>
                      </c:pt>
                      <c:pt idx="17172">
                        <c:v>200.51570000000001</c:v>
                      </c:pt>
                      <c:pt idx="17173">
                        <c:v>200.511</c:v>
                      </c:pt>
                      <c:pt idx="17174">
                        <c:v>200.50479999999999</c:v>
                      </c:pt>
                      <c:pt idx="17175">
                        <c:v>200.501</c:v>
                      </c:pt>
                      <c:pt idx="17176">
                        <c:v>200.4965</c:v>
                      </c:pt>
                      <c:pt idx="17177">
                        <c:v>200.49209999999999</c:v>
                      </c:pt>
                      <c:pt idx="17178">
                        <c:v>200.4879</c:v>
                      </c:pt>
                      <c:pt idx="17179">
                        <c:v>200.48310000000001</c:v>
                      </c:pt>
                      <c:pt idx="17180">
                        <c:v>200.47790000000001</c:v>
                      </c:pt>
                      <c:pt idx="17181">
                        <c:v>200.47380000000001</c:v>
                      </c:pt>
                      <c:pt idx="17182">
                        <c:v>200.46780000000001</c:v>
                      </c:pt>
                      <c:pt idx="17183">
                        <c:v>200.46279999999999</c:v>
                      </c:pt>
                      <c:pt idx="17184">
                        <c:v>200.45779999999999</c:v>
                      </c:pt>
                      <c:pt idx="17185">
                        <c:v>200.45169999999999</c:v>
                      </c:pt>
                      <c:pt idx="17186">
                        <c:v>200.44759999999999</c:v>
                      </c:pt>
                      <c:pt idx="17187">
                        <c:v>200.4436</c:v>
                      </c:pt>
                      <c:pt idx="17188">
                        <c:v>200.4391</c:v>
                      </c:pt>
                      <c:pt idx="17189">
                        <c:v>200.43350000000001</c:v>
                      </c:pt>
                      <c:pt idx="17190">
                        <c:v>200.42750000000001</c:v>
                      </c:pt>
                      <c:pt idx="17191">
                        <c:v>200.42240000000001</c:v>
                      </c:pt>
                      <c:pt idx="17192">
                        <c:v>200.41909999999999</c:v>
                      </c:pt>
                      <c:pt idx="17193">
                        <c:v>200.41380000000001</c:v>
                      </c:pt>
                      <c:pt idx="17194">
                        <c:v>200.40989999999999</c:v>
                      </c:pt>
                      <c:pt idx="17195">
                        <c:v>200.40430000000001</c:v>
                      </c:pt>
                      <c:pt idx="17196">
                        <c:v>200.39959999999999</c:v>
                      </c:pt>
                      <c:pt idx="17197">
                        <c:v>200.39519999999999</c:v>
                      </c:pt>
                      <c:pt idx="17198">
                        <c:v>200.3903</c:v>
                      </c:pt>
                      <c:pt idx="17199">
                        <c:v>200.38509999999999</c:v>
                      </c:pt>
                      <c:pt idx="17200">
                        <c:v>200.3794</c:v>
                      </c:pt>
                      <c:pt idx="17201">
                        <c:v>200.3742</c:v>
                      </c:pt>
                      <c:pt idx="17202">
                        <c:v>200.36879999999999</c:v>
                      </c:pt>
                      <c:pt idx="17203">
                        <c:v>200.36510000000001</c:v>
                      </c:pt>
                      <c:pt idx="17204">
                        <c:v>200.35849999999999</c:v>
                      </c:pt>
                      <c:pt idx="17205">
                        <c:v>200.3552</c:v>
                      </c:pt>
                      <c:pt idx="17206">
                        <c:v>200.352</c:v>
                      </c:pt>
                      <c:pt idx="17207">
                        <c:v>200.34620000000001</c:v>
                      </c:pt>
                      <c:pt idx="17208">
                        <c:v>200.3415</c:v>
                      </c:pt>
                      <c:pt idx="17209">
                        <c:v>200.33709999999999</c:v>
                      </c:pt>
                      <c:pt idx="17210">
                        <c:v>200.33199999999999</c:v>
                      </c:pt>
                      <c:pt idx="17211">
                        <c:v>200.32689999999999</c:v>
                      </c:pt>
                      <c:pt idx="17212">
                        <c:v>200.3227</c:v>
                      </c:pt>
                      <c:pt idx="17213">
                        <c:v>200.31739999999999</c:v>
                      </c:pt>
                      <c:pt idx="17214">
                        <c:v>200.3125</c:v>
                      </c:pt>
                      <c:pt idx="17215">
                        <c:v>200.3082</c:v>
                      </c:pt>
                      <c:pt idx="17216">
                        <c:v>200.30459999999999</c:v>
                      </c:pt>
                      <c:pt idx="17217">
                        <c:v>200.29920000000001</c:v>
                      </c:pt>
                      <c:pt idx="17218">
                        <c:v>200.29419999999999</c:v>
                      </c:pt>
                      <c:pt idx="17219">
                        <c:v>200.28700000000001</c:v>
                      </c:pt>
                      <c:pt idx="17220">
                        <c:v>200.2826</c:v>
                      </c:pt>
                      <c:pt idx="17221">
                        <c:v>200.27889999999999</c:v>
                      </c:pt>
                      <c:pt idx="17222">
                        <c:v>200.27369999999999</c:v>
                      </c:pt>
                      <c:pt idx="17223">
                        <c:v>200.26990000000001</c:v>
                      </c:pt>
                      <c:pt idx="17224">
                        <c:v>200.26410000000001</c:v>
                      </c:pt>
                      <c:pt idx="17225">
                        <c:v>200.25810000000001</c:v>
                      </c:pt>
                      <c:pt idx="17226">
                        <c:v>200.2543</c:v>
                      </c:pt>
                      <c:pt idx="17227">
                        <c:v>200.2483</c:v>
                      </c:pt>
                      <c:pt idx="17228">
                        <c:v>200.24520000000001</c:v>
                      </c:pt>
                      <c:pt idx="17229">
                        <c:v>200.24039999999999</c:v>
                      </c:pt>
                      <c:pt idx="17230">
                        <c:v>200.23570000000001</c:v>
                      </c:pt>
                      <c:pt idx="17231">
                        <c:v>200.23099999999999</c:v>
                      </c:pt>
                      <c:pt idx="17232">
                        <c:v>200.22620000000001</c:v>
                      </c:pt>
                      <c:pt idx="17233">
                        <c:v>200.22219999999999</c:v>
                      </c:pt>
                      <c:pt idx="17234">
                        <c:v>200.21780000000001</c:v>
                      </c:pt>
                      <c:pt idx="17235">
                        <c:v>200.21379999999999</c:v>
                      </c:pt>
                      <c:pt idx="17236">
                        <c:v>200.20859999999999</c:v>
                      </c:pt>
                      <c:pt idx="17237">
                        <c:v>200.20429999999999</c:v>
                      </c:pt>
                      <c:pt idx="17238">
                        <c:v>200.19739999999999</c:v>
                      </c:pt>
                      <c:pt idx="17239">
                        <c:v>200.19280000000001</c:v>
                      </c:pt>
                      <c:pt idx="17240">
                        <c:v>200.18639999999999</c:v>
                      </c:pt>
                      <c:pt idx="17241">
                        <c:v>200.1833</c:v>
                      </c:pt>
                      <c:pt idx="17242">
                        <c:v>200.17840000000001</c:v>
                      </c:pt>
                      <c:pt idx="17243">
                        <c:v>200.1728</c:v>
                      </c:pt>
                      <c:pt idx="17244">
                        <c:v>200.1695</c:v>
                      </c:pt>
                      <c:pt idx="17245">
                        <c:v>200.16409999999999</c:v>
                      </c:pt>
                      <c:pt idx="17246">
                        <c:v>200.15969999999999</c:v>
                      </c:pt>
                      <c:pt idx="17247">
                        <c:v>200.15559999999999</c:v>
                      </c:pt>
                      <c:pt idx="17248">
                        <c:v>200.1508</c:v>
                      </c:pt>
                      <c:pt idx="17249">
                        <c:v>200.1454</c:v>
                      </c:pt>
                      <c:pt idx="17250">
                        <c:v>200.1404</c:v>
                      </c:pt>
                      <c:pt idx="17251">
                        <c:v>200.13560000000001</c:v>
                      </c:pt>
                      <c:pt idx="17252">
                        <c:v>200.1317</c:v>
                      </c:pt>
                      <c:pt idx="17253">
                        <c:v>200.1266</c:v>
                      </c:pt>
                      <c:pt idx="17254">
                        <c:v>200.12129999999999</c:v>
                      </c:pt>
                      <c:pt idx="17255">
                        <c:v>200.1164</c:v>
                      </c:pt>
                      <c:pt idx="17256">
                        <c:v>200.11259999999999</c:v>
                      </c:pt>
                      <c:pt idx="17257">
                        <c:v>200.10679999999999</c:v>
                      </c:pt>
                      <c:pt idx="17258">
                        <c:v>200.10040000000001</c:v>
                      </c:pt>
                      <c:pt idx="17259">
                        <c:v>200.09639999999999</c:v>
                      </c:pt>
                      <c:pt idx="17260">
                        <c:v>200.09119999999999</c:v>
                      </c:pt>
                      <c:pt idx="17261">
                        <c:v>200.08619999999999</c:v>
                      </c:pt>
                      <c:pt idx="17262">
                        <c:v>200.08260000000001</c:v>
                      </c:pt>
                      <c:pt idx="17263">
                        <c:v>200.07730000000001</c:v>
                      </c:pt>
                      <c:pt idx="17264">
                        <c:v>200.07220000000001</c:v>
                      </c:pt>
                      <c:pt idx="17265">
                        <c:v>200.06710000000001</c:v>
                      </c:pt>
                      <c:pt idx="17266">
                        <c:v>200.06209999999999</c:v>
                      </c:pt>
                      <c:pt idx="17267">
                        <c:v>200.0566</c:v>
                      </c:pt>
                      <c:pt idx="17268">
                        <c:v>200.05369999999999</c:v>
                      </c:pt>
                      <c:pt idx="17269">
                        <c:v>200.04820000000001</c:v>
                      </c:pt>
                      <c:pt idx="17270">
                        <c:v>200.04230000000001</c:v>
                      </c:pt>
                      <c:pt idx="17271">
                        <c:v>200.03729999999999</c:v>
                      </c:pt>
                      <c:pt idx="17272">
                        <c:v>200.03290000000001</c:v>
                      </c:pt>
                      <c:pt idx="17273">
                        <c:v>200.02959999999999</c:v>
                      </c:pt>
                      <c:pt idx="17274">
                        <c:v>200.02279999999999</c:v>
                      </c:pt>
                      <c:pt idx="17275">
                        <c:v>200.0204</c:v>
                      </c:pt>
                      <c:pt idx="17276">
                        <c:v>200.0154</c:v>
                      </c:pt>
                      <c:pt idx="17277">
                        <c:v>200.00980000000001</c:v>
                      </c:pt>
                      <c:pt idx="17278">
                        <c:v>200.00569999999999</c:v>
                      </c:pt>
                      <c:pt idx="17279">
                        <c:v>199.99969999999999</c:v>
                      </c:pt>
                      <c:pt idx="17280">
                        <c:v>199.9956</c:v>
                      </c:pt>
                      <c:pt idx="17281">
                        <c:v>199.99010000000001</c:v>
                      </c:pt>
                      <c:pt idx="17282">
                        <c:v>199.98519999999999</c:v>
                      </c:pt>
                      <c:pt idx="17283">
                        <c:v>199.98169999999999</c:v>
                      </c:pt>
                      <c:pt idx="17284">
                        <c:v>199.97730000000001</c:v>
                      </c:pt>
                      <c:pt idx="17285">
                        <c:v>199.97210000000001</c:v>
                      </c:pt>
                      <c:pt idx="17286">
                        <c:v>199.9667</c:v>
                      </c:pt>
                      <c:pt idx="17287">
                        <c:v>199.96100000000001</c:v>
                      </c:pt>
                      <c:pt idx="17288">
                        <c:v>199.95590000000001</c:v>
                      </c:pt>
                      <c:pt idx="17289">
                        <c:v>199.95009999999999</c:v>
                      </c:pt>
                      <c:pt idx="17290">
                        <c:v>199.9462</c:v>
                      </c:pt>
                      <c:pt idx="17291">
                        <c:v>199.9419</c:v>
                      </c:pt>
                      <c:pt idx="17292">
                        <c:v>199.93729999999999</c:v>
                      </c:pt>
                      <c:pt idx="17293">
                        <c:v>200.68889999999999</c:v>
                      </c:pt>
                      <c:pt idx="17294">
                        <c:v>201.21420000000001</c:v>
                      </c:pt>
                      <c:pt idx="17295">
                        <c:v>201.2106</c:v>
                      </c:pt>
                      <c:pt idx="17296">
                        <c:v>201.20410000000001</c:v>
                      </c:pt>
                      <c:pt idx="17297">
                        <c:v>201.19890000000001</c:v>
                      </c:pt>
                      <c:pt idx="17298">
                        <c:v>201.1944</c:v>
                      </c:pt>
                      <c:pt idx="17299">
                        <c:v>201.18780000000001</c:v>
                      </c:pt>
                      <c:pt idx="17300">
                        <c:v>201.18530000000001</c:v>
                      </c:pt>
                      <c:pt idx="17301">
                        <c:v>201.17939999999999</c:v>
                      </c:pt>
                      <c:pt idx="17302">
                        <c:v>201.17429999999999</c:v>
                      </c:pt>
                      <c:pt idx="17303">
                        <c:v>201.16759999999999</c:v>
                      </c:pt>
                      <c:pt idx="17304">
                        <c:v>201.1644</c:v>
                      </c:pt>
                      <c:pt idx="17305">
                        <c:v>201.15950000000001</c:v>
                      </c:pt>
                      <c:pt idx="17306">
                        <c:v>201.1541</c:v>
                      </c:pt>
                      <c:pt idx="17307">
                        <c:v>201.14879999999999</c:v>
                      </c:pt>
                      <c:pt idx="17308">
                        <c:v>201.14349999999999</c:v>
                      </c:pt>
                      <c:pt idx="17309">
                        <c:v>201.13929999999999</c:v>
                      </c:pt>
                      <c:pt idx="17310">
                        <c:v>201.13329999999999</c:v>
                      </c:pt>
                      <c:pt idx="17311">
                        <c:v>201.1293</c:v>
                      </c:pt>
                      <c:pt idx="17312">
                        <c:v>201.12370000000001</c:v>
                      </c:pt>
                      <c:pt idx="17313">
                        <c:v>201.1182</c:v>
                      </c:pt>
                      <c:pt idx="17314">
                        <c:v>201.11240000000001</c:v>
                      </c:pt>
                      <c:pt idx="17315">
                        <c:v>201.1079</c:v>
                      </c:pt>
                      <c:pt idx="17316">
                        <c:v>201.10239999999999</c:v>
                      </c:pt>
                      <c:pt idx="17317">
                        <c:v>201.09790000000001</c:v>
                      </c:pt>
                      <c:pt idx="17318">
                        <c:v>201.09200000000001</c:v>
                      </c:pt>
                      <c:pt idx="17319">
                        <c:v>201.0866</c:v>
                      </c:pt>
                      <c:pt idx="17320">
                        <c:v>201.08179999999999</c:v>
                      </c:pt>
                      <c:pt idx="17321">
                        <c:v>201.07830000000001</c:v>
                      </c:pt>
                      <c:pt idx="17322">
                        <c:v>201.07210000000001</c:v>
                      </c:pt>
                      <c:pt idx="17323">
                        <c:v>201.0676</c:v>
                      </c:pt>
                      <c:pt idx="17324">
                        <c:v>201.06229999999999</c:v>
                      </c:pt>
                      <c:pt idx="17325">
                        <c:v>201.05779999999999</c:v>
                      </c:pt>
                      <c:pt idx="17326">
                        <c:v>201.05279999999999</c:v>
                      </c:pt>
                      <c:pt idx="17327">
                        <c:v>201.04769999999999</c:v>
                      </c:pt>
                      <c:pt idx="17328">
                        <c:v>201.04159999999999</c:v>
                      </c:pt>
                      <c:pt idx="17329">
                        <c:v>201.036</c:v>
                      </c:pt>
                      <c:pt idx="17330">
                        <c:v>201.03100000000001</c:v>
                      </c:pt>
                      <c:pt idx="17331">
                        <c:v>201.0284</c:v>
                      </c:pt>
                      <c:pt idx="17332">
                        <c:v>201.02160000000001</c:v>
                      </c:pt>
                      <c:pt idx="17333">
                        <c:v>201.01660000000001</c:v>
                      </c:pt>
                      <c:pt idx="17334">
                        <c:v>201.01060000000001</c:v>
                      </c:pt>
                      <c:pt idx="17335">
                        <c:v>201.0061</c:v>
                      </c:pt>
                      <c:pt idx="17336">
                        <c:v>201.0018</c:v>
                      </c:pt>
                      <c:pt idx="17337">
                        <c:v>200.99520000000001</c:v>
                      </c:pt>
                      <c:pt idx="17338">
                        <c:v>200.99010000000001</c:v>
                      </c:pt>
                      <c:pt idx="17339">
                        <c:v>200.9837</c:v>
                      </c:pt>
                      <c:pt idx="17340">
                        <c:v>200.97989999999999</c:v>
                      </c:pt>
                      <c:pt idx="17341">
                        <c:v>200.9743</c:v>
                      </c:pt>
                      <c:pt idx="17342">
                        <c:v>200.96940000000001</c:v>
                      </c:pt>
                      <c:pt idx="17343">
                        <c:v>200.9649</c:v>
                      </c:pt>
                      <c:pt idx="17344">
                        <c:v>200.96109999999999</c:v>
                      </c:pt>
                      <c:pt idx="17345">
                        <c:v>200.95509999999999</c:v>
                      </c:pt>
                      <c:pt idx="17346">
                        <c:v>200.94890000000001</c:v>
                      </c:pt>
                      <c:pt idx="17347">
                        <c:v>200.94390000000001</c:v>
                      </c:pt>
                      <c:pt idx="17348">
                        <c:v>200.93639999999999</c:v>
                      </c:pt>
                      <c:pt idx="17349">
                        <c:v>200.93100000000001</c:v>
                      </c:pt>
                      <c:pt idx="17350">
                        <c:v>200.928</c:v>
                      </c:pt>
                      <c:pt idx="17351">
                        <c:v>200.923</c:v>
                      </c:pt>
                      <c:pt idx="17352">
                        <c:v>200.91659999999999</c:v>
                      </c:pt>
                      <c:pt idx="17353">
                        <c:v>200.91239999999999</c:v>
                      </c:pt>
                      <c:pt idx="17354">
                        <c:v>200.90799999999999</c:v>
                      </c:pt>
                      <c:pt idx="17355">
                        <c:v>200.90180000000001</c:v>
                      </c:pt>
                      <c:pt idx="17356">
                        <c:v>200.89670000000001</c:v>
                      </c:pt>
                      <c:pt idx="17357">
                        <c:v>200.89230000000001</c:v>
                      </c:pt>
                      <c:pt idx="17358">
                        <c:v>200.8871</c:v>
                      </c:pt>
                      <c:pt idx="17359">
                        <c:v>200.88140000000001</c:v>
                      </c:pt>
                      <c:pt idx="17360">
                        <c:v>200.87469999999999</c:v>
                      </c:pt>
                      <c:pt idx="17361">
                        <c:v>200.87129999999999</c:v>
                      </c:pt>
                      <c:pt idx="17362">
                        <c:v>200.86539999999999</c:v>
                      </c:pt>
                      <c:pt idx="17363">
                        <c:v>200.8588</c:v>
                      </c:pt>
                      <c:pt idx="17364">
                        <c:v>200.85400000000001</c:v>
                      </c:pt>
                      <c:pt idx="17365">
                        <c:v>200.85050000000001</c:v>
                      </c:pt>
                      <c:pt idx="17366">
                        <c:v>200.84569999999999</c:v>
                      </c:pt>
                      <c:pt idx="17367">
                        <c:v>200.8409</c:v>
                      </c:pt>
                      <c:pt idx="17368">
                        <c:v>200.83600000000001</c:v>
                      </c:pt>
                      <c:pt idx="17369">
                        <c:v>200.82919999999999</c:v>
                      </c:pt>
                      <c:pt idx="17370">
                        <c:v>200.8244</c:v>
                      </c:pt>
                      <c:pt idx="17371">
                        <c:v>200.8201</c:v>
                      </c:pt>
                      <c:pt idx="17372">
                        <c:v>200.8151</c:v>
                      </c:pt>
                      <c:pt idx="17373">
                        <c:v>200.8098</c:v>
                      </c:pt>
                      <c:pt idx="17374">
                        <c:v>200.804</c:v>
                      </c:pt>
                      <c:pt idx="17375">
                        <c:v>200.7988</c:v>
                      </c:pt>
                      <c:pt idx="17376">
                        <c:v>200.79429999999999</c:v>
                      </c:pt>
                      <c:pt idx="17377">
                        <c:v>200.7884</c:v>
                      </c:pt>
                      <c:pt idx="17378">
                        <c:v>200.7834</c:v>
                      </c:pt>
                      <c:pt idx="17379">
                        <c:v>200.77809999999999</c:v>
                      </c:pt>
                      <c:pt idx="17380">
                        <c:v>200.77379999999999</c:v>
                      </c:pt>
                      <c:pt idx="17381">
                        <c:v>200.76730000000001</c:v>
                      </c:pt>
                      <c:pt idx="17382">
                        <c:v>200.76230000000001</c:v>
                      </c:pt>
                      <c:pt idx="17383">
                        <c:v>200.7567</c:v>
                      </c:pt>
                      <c:pt idx="17384">
                        <c:v>200.75219999999999</c:v>
                      </c:pt>
                      <c:pt idx="17385">
                        <c:v>200.74760000000001</c:v>
                      </c:pt>
                      <c:pt idx="17386">
                        <c:v>200.74160000000001</c:v>
                      </c:pt>
                      <c:pt idx="17387">
                        <c:v>200.7363</c:v>
                      </c:pt>
                      <c:pt idx="17388">
                        <c:v>200.73169999999999</c:v>
                      </c:pt>
                      <c:pt idx="17389">
                        <c:v>200.72559999999999</c:v>
                      </c:pt>
                      <c:pt idx="17390">
                        <c:v>200.72219999999999</c:v>
                      </c:pt>
                      <c:pt idx="17391">
                        <c:v>200.71680000000001</c:v>
                      </c:pt>
                      <c:pt idx="17392">
                        <c:v>200.71170000000001</c:v>
                      </c:pt>
                      <c:pt idx="17393">
                        <c:v>200.7079</c:v>
                      </c:pt>
                      <c:pt idx="17394">
                        <c:v>200.70099999999999</c:v>
                      </c:pt>
                      <c:pt idx="17395">
                        <c:v>200.69630000000001</c:v>
                      </c:pt>
                      <c:pt idx="17396">
                        <c:v>200.69210000000001</c:v>
                      </c:pt>
                      <c:pt idx="17397">
                        <c:v>200.68719999999999</c:v>
                      </c:pt>
                      <c:pt idx="17398">
                        <c:v>200.68350000000001</c:v>
                      </c:pt>
                      <c:pt idx="17399">
                        <c:v>200.6739</c:v>
                      </c:pt>
                      <c:pt idx="17400">
                        <c:v>200.67080000000001</c:v>
                      </c:pt>
                      <c:pt idx="17401">
                        <c:v>200.6661</c:v>
                      </c:pt>
                      <c:pt idx="17402">
                        <c:v>200.661</c:v>
                      </c:pt>
                      <c:pt idx="17403">
                        <c:v>200.65690000000001</c:v>
                      </c:pt>
                      <c:pt idx="17404">
                        <c:v>200.64920000000001</c:v>
                      </c:pt>
                      <c:pt idx="17405">
                        <c:v>200.64500000000001</c:v>
                      </c:pt>
                      <c:pt idx="17406">
                        <c:v>200.64019999999999</c:v>
                      </c:pt>
                      <c:pt idx="17407">
                        <c:v>200.63419999999999</c:v>
                      </c:pt>
                      <c:pt idx="17408">
                        <c:v>200.62970000000001</c:v>
                      </c:pt>
                      <c:pt idx="17409">
                        <c:v>200.62530000000001</c:v>
                      </c:pt>
                      <c:pt idx="17410">
                        <c:v>200.61969999999999</c:v>
                      </c:pt>
                      <c:pt idx="17411">
                        <c:v>200.61490000000001</c:v>
                      </c:pt>
                      <c:pt idx="17412">
                        <c:v>200.60939999999999</c:v>
                      </c:pt>
                      <c:pt idx="17413">
                        <c:v>200.60239999999999</c:v>
                      </c:pt>
                      <c:pt idx="17414">
                        <c:v>200.59979999999999</c:v>
                      </c:pt>
                      <c:pt idx="17415">
                        <c:v>200.59440000000001</c:v>
                      </c:pt>
                      <c:pt idx="17416">
                        <c:v>200.5881</c:v>
                      </c:pt>
                      <c:pt idx="17417">
                        <c:v>200.584</c:v>
                      </c:pt>
                      <c:pt idx="17418">
                        <c:v>200.5789</c:v>
                      </c:pt>
                      <c:pt idx="17419">
                        <c:v>200.57480000000001</c:v>
                      </c:pt>
                      <c:pt idx="17420">
                        <c:v>200.56960000000001</c:v>
                      </c:pt>
                      <c:pt idx="17421">
                        <c:v>200.56379999999999</c:v>
                      </c:pt>
                      <c:pt idx="17422">
                        <c:v>200.55950000000001</c:v>
                      </c:pt>
                      <c:pt idx="17423">
                        <c:v>200.5548</c:v>
                      </c:pt>
                      <c:pt idx="17424">
                        <c:v>200.54849999999999</c:v>
                      </c:pt>
                      <c:pt idx="17425">
                        <c:v>200.54339999999999</c:v>
                      </c:pt>
                      <c:pt idx="17426">
                        <c:v>200.53899999999999</c:v>
                      </c:pt>
                      <c:pt idx="17427">
                        <c:v>200.53280000000001</c:v>
                      </c:pt>
                      <c:pt idx="17428">
                        <c:v>200.5273</c:v>
                      </c:pt>
                      <c:pt idx="17429">
                        <c:v>200.52289999999999</c:v>
                      </c:pt>
                      <c:pt idx="17430">
                        <c:v>200.5188</c:v>
                      </c:pt>
                      <c:pt idx="17431">
                        <c:v>200.51230000000001</c:v>
                      </c:pt>
                      <c:pt idx="17432">
                        <c:v>200.50749999999999</c:v>
                      </c:pt>
                      <c:pt idx="17433">
                        <c:v>200.5025</c:v>
                      </c:pt>
                      <c:pt idx="17434">
                        <c:v>200.49690000000001</c:v>
                      </c:pt>
                      <c:pt idx="17435">
                        <c:v>200.49160000000001</c:v>
                      </c:pt>
                      <c:pt idx="17436">
                        <c:v>200.48869999999999</c:v>
                      </c:pt>
                      <c:pt idx="17437">
                        <c:v>200.48320000000001</c:v>
                      </c:pt>
                      <c:pt idx="17438">
                        <c:v>200.47659999999999</c:v>
                      </c:pt>
                      <c:pt idx="17439">
                        <c:v>200.47229999999999</c:v>
                      </c:pt>
                      <c:pt idx="17440">
                        <c:v>200.46629999999999</c:v>
                      </c:pt>
                      <c:pt idx="17441">
                        <c:v>200.4622</c:v>
                      </c:pt>
                      <c:pt idx="17442">
                        <c:v>200.45750000000001</c:v>
                      </c:pt>
                      <c:pt idx="17443">
                        <c:v>200.45189999999999</c:v>
                      </c:pt>
                      <c:pt idx="17444">
                        <c:v>200.447</c:v>
                      </c:pt>
                      <c:pt idx="17445">
                        <c:v>200.44280000000001</c:v>
                      </c:pt>
                      <c:pt idx="17446">
                        <c:v>200.43600000000001</c:v>
                      </c:pt>
                      <c:pt idx="17447">
                        <c:v>200.43119999999999</c:v>
                      </c:pt>
                      <c:pt idx="17448">
                        <c:v>200.42580000000001</c:v>
                      </c:pt>
                      <c:pt idx="17449">
                        <c:v>200.4203</c:v>
                      </c:pt>
                      <c:pt idx="17450">
                        <c:v>200.4144</c:v>
                      </c:pt>
                      <c:pt idx="17451">
                        <c:v>200.4093</c:v>
                      </c:pt>
                      <c:pt idx="17452">
                        <c:v>200.405</c:v>
                      </c:pt>
                      <c:pt idx="17453">
                        <c:v>200.39830000000001</c:v>
                      </c:pt>
                      <c:pt idx="17454">
                        <c:v>200.3947</c:v>
                      </c:pt>
                      <c:pt idx="17455">
                        <c:v>200.3888</c:v>
                      </c:pt>
                      <c:pt idx="17456">
                        <c:v>200.38489999999999</c:v>
                      </c:pt>
                      <c:pt idx="17457">
                        <c:v>200.3793</c:v>
                      </c:pt>
                      <c:pt idx="17458">
                        <c:v>200.3751</c:v>
                      </c:pt>
                      <c:pt idx="17459">
                        <c:v>200.36920000000001</c:v>
                      </c:pt>
                      <c:pt idx="17460">
                        <c:v>200.364</c:v>
                      </c:pt>
                      <c:pt idx="17461">
                        <c:v>200.3586</c:v>
                      </c:pt>
                      <c:pt idx="17462">
                        <c:v>200.35290000000001</c:v>
                      </c:pt>
                      <c:pt idx="17463">
                        <c:v>200.34729999999999</c:v>
                      </c:pt>
                      <c:pt idx="17464">
                        <c:v>200.3426</c:v>
                      </c:pt>
                      <c:pt idx="17465">
                        <c:v>200.33789999999999</c:v>
                      </c:pt>
                      <c:pt idx="17466">
                        <c:v>200.3323</c:v>
                      </c:pt>
                      <c:pt idx="17467">
                        <c:v>200.32669999999999</c:v>
                      </c:pt>
                      <c:pt idx="17468">
                        <c:v>200.32230000000001</c:v>
                      </c:pt>
                      <c:pt idx="17469">
                        <c:v>200.31630000000001</c:v>
                      </c:pt>
                      <c:pt idx="17470">
                        <c:v>200.31270000000001</c:v>
                      </c:pt>
                      <c:pt idx="17471">
                        <c:v>200.3073</c:v>
                      </c:pt>
                      <c:pt idx="17472">
                        <c:v>200.304</c:v>
                      </c:pt>
                      <c:pt idx="17473">
                        <c:v>200.29679999999999</c:v>
                      </c:pt>
                      <c:pt idx="17474">
                        <c:v>200.29310000000001</c:v>
                      </c:pt>
                      <c:pt idx="17475">
                        <c:v>200.28739999999999</c:v>
                      </c:pt>
                      <c:pt idx="17476">
                        <c:v>200.28270000000001</c:v>
                      </c:pt>
                      <c:pt idx="17477">
                        <c:v>200.2775</c:v>
                      </c:pt>
                      <c:pt idx="17478">
                        <c:v>200.27189999999999</c:v>
                      </c:pt>
                      <c:pt idx="17479">
                        <c:v>200.26589999999999</c:v>
                      </c:pt>
                      <c:pt idx="17480">
                        <c:v>200.26150000000001</c:v>
                      </c:pt>
                      <c:pt idx="17481">
                        <c:v>200.25720000000001</c:v>
                      </c:pt>
                      <c:pt idx="17482">
                        <c:v>200.25229999999999</c:v>
                      </c:pt>
                      <c:pt idx="17483">
                        <c:v>200.24690000000001</c:v>
                      </c:pt>
                      <c:pt idx="17484">
                        <c:v>200.2424</c:v>
                      </c:pt>
                      <c:pt idx="17485">
                        <c:v>200.23779999999999</c:v>
                      </c:pt>
                      <c:pt idx="17486">
                        <c:v>200.23089999999999</c:v>
                      </c:pt>
                      <c:pt idx="17487">
                        <c:v>200.2268</c:v>
                      </c:pt>
                      <c:pt idx="17488">
                        <c:v>200.2216</c:v>
                      </c:pt>
                      <c:pt idx="17489">
                        <c:v>200.2165</c:v>
                      </c:pt>
                      <c:pt idx="17490">
                        <c:v>200.2123</c:v>
                      </c:pt>
                      <c:pt idx="17491">
                        <c:v>200.20670000000001</c:v>
                      </c:pt>
                      <c:pt idx="17492">
                        <c:v>200.20230000000001</c:v>
                      </c:pt>
                      <c:pt idx="17493">
                        <c:v>200.19800000000001</c:v>
                      </c:pt>
                      <c:pt idx="17494">
                        <c:v>200.19200000000001</c:v>
                      </c:pt>
                      <c:pt idx="17495">
                        <c:v>200.18790000000001</c:v>
                      </c:pt>
                      <c:pt idx="17496">
                        <c:v>200.18260000000001</c:v>
                      </c:pt>
                      <c:pt idx="17497">
                        <c:v>200.17699999999999</c:v>
                      </c:pt>
                      <c:pt idx="17498">
                        <c:v>200.17080000000001</c:v>
                      </c:pt>
                      <c:pt idx="17499">
                        <c:v>200.166</c:v>
                      </c:pt>
                      <c:pt idx="17500">
                        <c:v>200.1617</c:v>
                      </c:pt>
                      <c:pt idx="17501">
                        <c:v>200.15620000000001</c:v>
                      </c:pt>
                      <c:pt idx="17502">
                        <c:v>200.1516</c:v>
                      </c:pt>
                      <c:pt idx="17503">
                        <c:v>200.14699999999999</c:v>
                      </c:pt>
                      <c:pt idx="17504">
                        <c:v>200.14250000000001</c:v>
                      </c:pt>
                      <c:pt idx="17505">
                        <c:v>200.1379</c:v>
                      </c:pt>
                      <c:pt idx="17506">
                        <c:v>200.1311</c:v>
                      </c:pt>
                      <c:pt idx="17507">
                        <c:v>200.126</c:v>
                      </c:pt>
                      <c:pt idx="17508">
                        <c:v>200.12260000000001</c:v>
                      </c:pt>
                      <c:pt idx="17509">
                        <c:v>200.1173</c:v>
                      </c:pt>
                      <c:pt idx="17510">
                        <c:v>200.1121</c:v>
                      </c:pt>
                      <c:pt idx="17511">
                        <c:v>200.107</c:v>
                      </c:pt>
                      <c:pt idx="17512">
                        <c:v>200.10130000000001</c:v>
                      </c:pt>
                      <c:pt idx="17513">
                        <c:v>200.09649999999999</c:v>
                      </c:pt>
                      <c:pt idx="17514">
                        <c:v>200.09039999999999</c:v>
                      </c:pt>
                      <c:pt idx="17515">
                        <c:v>200.08590000000001</c:v>
                      </c:pt>
                      <c:pt idx="17516">
                        <c:v>200.08</c:v>
                      </c:pt>
                      <c:pt idx="17517">
                        <c:v>200.07480000000001</c:v>
                      </c:pt>
                      <c:pt idx="17518">
                        <c:v>200.07089999999999</c:v>
                      </c:pt>
                      <c:pt idx="17519">
                        <c:v>200.06559999999999</c:v>
                      </c:pt>
                      <c:pt idx="17520">
                        <c:v>200.06219999999999</c:v>
                      </c:pt>
                      <c:pt idx="17521">
                        <c:v>200.0548</c:v>
                      </c:pt>
                      <c:pt idx="17522">
                        <c:v>200.0497</c:v>
                      </c:pt>
                      <c:pt idx="17523">
                        <c:v>200.04490000000001</c:v>
                      </c:pt>
                      <c:pt idx="17524">
                        <c:v>200.0385</c:v>
                      </c:pt>
                      <c:pt idx="17525">
                        <c:v>200.03530000000001</c:v>
                      </c:pt>
                      <c:pt idx="17526">
                        <c:v>200.02959999999999</c:v>
                      </c:pt>
                      <c:pt idx="17527">
                        <c:v>200.02600000000001</c:v>
                      </c:pt>
                      <c:pt idx="17528">
                        <c:v>200.01929999999999</c:v>
                      </c:pt>
                      <c:pt idx="17529">
                        <c:v>200.01509999999999</c:v>
                      </c:pt>
                      <c:pt idx="17530">
                        <c:v>200.0103</c:v>
                      </c:pt>
                      <c:pt idx="17531">
                        <c:v>200.00470000000001</c:v>
                      </c:pt>
                      <c:pt idx="17532">
                        <c:v>200.0001</c:v>
                      </c:pt>
                      <c:pt idx="17533">
                        <c:v>199.99629999999999</c:v>
                      </c:pt>
                      <c:pt idx="17534">
                        <c:v>199.98830000000001</c:v>
                      </c:pt>
                      <c:pt idx="17535">
                        <c:v>199.98509999999999</c:v>
                      </c:pt>
                      <c:pt idx="17536">
                        <c:v>199.97970000000001</c:v>
                      </c:pt>
                      <c:pt idx="17537">
                        <c:v>199.97399999999999</c:v>
                      </c:pt>
                      <c:pt idx="17538">
                        <c:v>199.96960000000001</c:v>
                      </c:pt>
                      <c:pt idx="17539">
                        <c:v>199.9657</c:v>
                      </c:pt>
                      <c:pt idx="17540">
                        <c:v>199.9607</c:v>
                      </c:pt>
                      <c:pt idx="17541">
                        <c:v>199.95419999999999</c:v>
                      </c:pt>
                      <c:pt idx="17542">
                        <c:v>199.9502</c:v>
                      </c:pt>
                      <c:pt idx="17543">
                        <c:v>199.9453</c:v>
                      </c:pt>
                      <c:pt idx="17544">
                        <c:v>199.93989999999999</c:v>
                      </c:pt>
                      <c:pt idx="17545">
                        <c:v>199.934</c:v>
                      </c:pt>
                      <c:pt idx="17546">
                        <c:v>199.92910000000001</c:v>
                      </c:pt>
                      <c:pt idx="17547">
                        <c:v>199.92529999999999</c:v>
                      </c:pt>
                      <c:pt idx="17548">
                        <c:v>199.9205</c:v>
                      </c:pt>
                      <c:pt idx="17549">
                        <c:v>199.91380000000001</c:v>
                      </c:pt>
                      <c:pt idx="17550">
                        <c:v>199.90870000000001</c:v>
                      </c:pt>
                      <c:pt idx="17551">
                        <c:v>199.90440000000001</c:v>
                      </c:pt>
                      <c:pt idx="17552">
                        <c:v>200.69579999999999</c:v>
                      </c:pt>
                      <c:pt idx="17553">
                        <c:v>201.2116</c:v>
                      </c:pt>
                      <c:pt idx="17554">
                        <c:v>201.20679999999999</c:v>
                      </c:pt>
                      <c:pt idx="17555">
                        <c:v>201.20050000000001</c:v>
                      </c:pt>
                      <c:pt idx="17556">
                        <c:v>201.1968</c:v>
                      </c:pt>
                      <c:pt idx="17557">
                        <c:v>201.1908</c:v>
                      </c:pt>
                      <c:pt idx="17558">
                        <c:v>201.18690000000001</c:v>
                      </c:pt>
                      <c:pt idx="17559">
                        <c:v>201.18039999999999</c:v>
                      </c:pt>
                      <c:pt idx="17560">
                        <c:v>201.1763</c:v>
                      </c:pt>
                      <c:pt idx="17561">
                        <c:v>201.17019999999999</c:v>
                      </c:pt>
                      <c:pt idx="17562">
                        <c:v>201.1662</c:v>
                      </c:pt>
                      <c:pt idx="17563">
                        <c:v>201.15860000000001</c:v>
                      </c:pt>
                      <c:pt idx="17564">
                        <c:v>201.15440000000001</c:v>
                      </c:pt>
                      <c:pt idx="17565">
                        <c:v>201.149</c:v>
                      </c:pt>
                      <c:pt idx="17566">
                        <c:v>201.14570000000001</c:v>
                      </c:pt>
                      <c:pt idx="17567">
                        <c:v>201.1403</c:v>
                      </c:pt>
                      <c:pt idx="17568">
                        <c:v>201.1361</c:v>
                      </c:pt>
                      <c:pt idx="17569">
                        <c:v>201.12989999999999</c:v>
                      </c:pt>
                      <c:pt idx="17570">
                        <c:v>201.1249</c:v>
                      </c:pt>
                      <c:pt idx="17571">
                        <c:v>201.11940000000001</c:v>
                      </c:pt>
                      <c:pt idx="17572">
                        <c:v>201.11320000000001</c:v>
                      </c:pt>
                      <c:pt idx="17573">
                        <c:v>201.1096</c:v>
                      </c:pt>
                      <c:pt idx="17574">
                        <c:v>201.1054</c:v>
                      </c:pt>
                      <c:pt idx="17575">
                        <c:v>201.10079999999999</c:v>
                      </c:pt>
                      <c:pt idx="17576">
                        <c:v>201.09479999999999</c:v>
                      </c:pt>
                      <c:pt idx="17577">
                        <c:v>201.0908</c:v>
                      </c:pt>
                      <c:pt idx="17578">
                        <c:v>201.08539999999999</c:v>
                      </c:pt>
                      <c:pt idx="17579">
                        <c:v>201.0797</c:v>
                      </c:pt>
                      <c:pt idx="17580">
                        <c:v>201.0736</c:v>
                      </c:pt>
                      <c:pt idx="17581">
                        <c:v>201.07040000000001</c:v>
                      </c:pt>
                      <c:pt idx="17582">
                        <c:v>201.06440000000001</c:v>
                      </c:pt>
                      <c:pt idx="17583">
                        <c:v>201.0591</c:v>
                      </c:pt>
                      <c:pt idx="17584">
                        <c:v>201.0564</c:v>
                      </c:pt>
                      <c:pt idx="17585">
                        <c:v>201.0513</c:v>
                      </c:pt>
                      <c:pt idx="17586">
                        <c:v>201.04499999999999</c:v>
                      </c:pt>
                      <c:pt idx="17587">
                        <c:v>201.04060000000001</c:v>
                      </c:pt>
                      <c:pt idx="17588">
                        <c:v>201.03479999999999</c:v>
                      </c:pt>
                      <c:pt idx="17589">
                        <c:v>201.02869999999999</c:v>
                      </c:pt>
                      <c:pt idx="17590">
                        <c:v>201.02430000000001</c:v>
                      </c:pt>
                      <c:pt idx="17591">
                        <c:v>201.01820000000001</c:v>
                      </c:pt>
                      <c:pt idx="17592">
                        <c:v>201.01390000000001</c:v>
                      </c:pt>
                      <c:pt idx="17593">
                        <c:v>201.00980000000001</c:v>
                      </c:pt>
                      <c:pt idx="17594">
                        <c:v>201.00389999999999</c:v>
                      </c:pt>
                      <c:pt idx="17595">
                        <c:v>200.99889999999999</c:v>
                      </c:pt>
                      <c:pt idx="17596">
                        <c:v>200.9931</c:v>
                      </c:pt>
                      <c:pt idx="17597">
                        <c:v>200.9897</c:v>
                      </c:pt>
                      <c:pt idx="17598">
                        <c:v>200.9828</c:v>
                      </c:pt>
                      <c:pt idx="17599">
                        <c:v>200.97919999999999</c:v>
                      </c:pt>
                      <c:pt idx="17600">
                        <c:v>200.97239999999999</c:v>
                      </c:pt>
                      <c:pt idx="17601">
                        <c:v>200.96680000000001</c:v>
                      </c:pt>
                      <c:pt idx="17602">
                        <c:v>200.96119999999999</c:v>
                      </c:pt>
                      <c:pt idx="17603">
                        <c:v>200.9573</c:v>
                      </c:pt>
                      <c:pt idx="17604">
                        <c:v>200.952</c:v>
                      </c:pt>
                      <c:pt idx="17605">
                        <c:v>200.94720000000001</c:v>
                      </c:pt>
                      <c:pt idx="17606">
                        <c:v>200.94319999999999</c:v>
                      </c:pt>
                      <c:pt idx="17607">
                        <c:v>200.93809999999999</c:v>
                      </c:pt>
                      <c:pt idx="17608">
                        <c:v>200.93360000000001</c:v>
                      </c:pt>
                      <c:pt idx="17609">
                        <c:v>200.92740000000001</c:v>
                      </c:pt>
                      <c:pt idx="17610">
                        <c:v>200.92140000000001</c:v>
                      </c:pt>
                      <c:pt idx="17611">
                        <c:v>200.91730000000001</c:v>
                      </c:pt>
                      <c:pt idx="17612">
                        <c:v>200.9109</c:v>
                      </c:pt>
                      <c:pt idx="17613">
                        <c:v>200.90780000000001</c:v>
                      </c:pt>
                      <c:pt idx="17614">
                        <c:v>200.90190000000001</c:v>
                      </c:pt>
                      <c:pt idx="17615">
                        <c:v>200.8955</c:v>
                      </c:pt>
                      <c:pt idx="17616">
                        <c:v>200.89060000000001</c:v>
                      </c:pt>
                      <c:pt idx="17617">
                        <c:v>200.88640000000001</c:v>
                      </c:pt>
                      <c:pt idx="17618">
                        <c:v>200.881</c:v>
                      </c:pt>
                      <c:pt idx="17619">
                        <c:v>200.87559999999999</c:v>
                      </c:pt>
                      <c:pt idx="17620">
                        <c:v>200.8682</c:v>
                      </c:pt>
                      <c:pt idx="17621">
                        <c:v>200.86429999999999</c:v>
                      </c:pt>
                      <c:pt idx="17622">
                        <c:v>200.8588</c:v>
                      </c:pt>
                      <c:pt idx="17623">
                        <c:v>200.85429999999999</c:v>
                      </c:pt>
                      <c:pt idx="17624">
                        <c:v>200.84889999999999</c:v>
                      </c:pt>
                      <c:pt idx="17625">
                        <c:v>200.8416</c:v>
                      </c:pt>
                      <c:pt idx="17626">
                        <c:v>200.8398</c:v>
                      </c:pt>
                      <c:pt idx="17627">
                        <c:v>200.83600000000001</c:v>
                      </c:pt>
                      <c:pt idx="17628">
                        <c:v>200.8305</c:v>
                      </c:pt>
                      <c:pt idx="17629">
                        <c:v>200.8244</c:v>
                      </c:pt>
                      <c:pt idx="17630">
                        <c:v>200.81979999999999</c:v>
                      </c:pt>
                      <c:pt idx="17631">
                        <c:v>200.81460000000001</c:v>
                      </c:pt>
                      <c:pt idx="17632">
                        <c:v>200.8091</c:v>
                      </c:pt>
                      <c:pt idx="17633">
                        <c:v>200.8057</c:v>
                      </c:pt>
                      <c:pt idx="17634">
                        <c:v>200.7997</c:v>
                      </c:pt>
                      <c:pt idx="17635">
                        <c:v>200.79470000000001</c:v>
                      </c:pt>
                      <c:pt idx="17636">
                        <c:v>200.78980000000001</c:v>
                      </c:pt>
                      <c:pt idx="17637">
                        <c:v>200.785</c:v>
                      </c:pt>
                      <c:pt idx="17638">
                        <c:v>200.77809999999999</c:v>
                      </c:pt>
                      <c:pt idx="17639">
                        <c:v>200.77269999999999</c:v>
                      </c:pt>
                      <c:pt idx="17640">
                        <c:v>200.76730000000001</c:v>
                      </c:pt>
                      <c:pt idx="17641">
                        <c:v>200.762</c:v>
                      </c:pt>
                      <c:pt idx="17642">
                        <c:v>200.75880000000001</c:v>
                      </c:pt>
                      <c:pt idx="17643">
                        <c:v>200.75190000000001</c:v>
                      </c:pt>
                      <c:pt idx="17644">
                        <c:v>200.74700000000001</c:v>
                      </c:pt>
                      <c:pt idx="17645">
                        <c:v>200.74289999999999</c:v>
                      </c:pt>
                      <c:pt idx="17646">
                        <c:v>200.73660000000001</c:v>
                      </c:pt>
                      <c:pt idx="17647">
                        <c:v>200.73240000000001</c:v>
                      </c:pt>
                      <c:pt idx="17648">
                        <c:v>200.727</c:v>
                      </c:pt>
                      <c:pt idx="17649">
                        <c:v>200.72210000000001</c:v>
                      </c:pt>
                      <c:pt idx="17650">
                        <c:v>200.71559999999999</c:v>
                      </c:pt>
                      <c:pt idx="17651">
                        <c:v>200.7123</c:v>
                      </c:pt>
                      <c:pt idx="17652">
                        <c:v>200.7064</c:v>
                      </c:pt>
                      <c:pt idx="17653">
                        <c:v>200.7022</c:v>
                      </c:pt>
                      <c:pt idx="17654">
                        <c:v>200.6953</c:v>
                      </c:pt>
                      <c:pt idx="17655">
                        <c:v>200.69130000000001</c:v>
                      </c:pt>
                      <c:pt idx="17656">
                        <c:v>200.68620000000001</c:v>
                      </c:pt>
                      <c:pt idx="17657">
                        <c:v>200.6814</c:v>
                      </c:pt>
                      <c:pt idx="17658">
                        <c:v>200.6756</c:v>
                      </c:pt>
                      <c:pt idx="17659">
                        <c:v>200.67070000000001</c:v>
                      </c:pt>
                      <c:pt idx="17660">
                        <c:v>200.6662</c:v>
                      </c:pt>
                      <c:pt idx="17661">
                        <c:v>200.66239999999999</c:v>
                      </c:pt>
                      <c:pt idx="17662">
                        <c:v>200.65780000000001</c:v>
                      </c:pt>
                      <c:pt idx="17663">
                        <c:v>200.6508</c:v>
                      </c:pt>
                      <c:pt idx="17664">
                        <c:v>200.64779999999999</c:v>
                      </c:pt>
                      <c:pt idx="17665">
                        <c:v>200.64230000000001</c:v>
                      </c:pt>
                      <c:pt idx="17666">
                        <c:v>200.63579999999999</c:v>
                      </c:pt>
                      <c:pt idx="17667">
                        <c:v>200.63059999999999</c:v>
                      </c:pt>
                      <c:pt idx="17668">
                        <c:v>200.62620000000001</c:v>
                      </c:pt>
                      <c:pt idx="17669">
                        <c:v>200.62020000000001</c:v>
                      </c:pt>
                      <c:pt idx="17670">
                        <c:v>200.61600000000001</c:v>
                      </c:pt>
                      <c:pt idx="17671">
                        <c:v>200.61060000000001</c:v>
                      </c:pt>
                      <c:pt idx="17672">
                        <c:v>200.60550000000001</c:v>
                      </c:pt>
                      <c:pt idx="17673">
                        <c:v>200.59970000000001</c:v>
                      </c:pt>
                      <c:pt idx="17674">
                        <c:v>200.59399999999999</c:v>
                      </c:pt>
                      <c:pt idx="17675">
                        <c:v>200.5889</c:v>
                      </c:pt>
                      <c:pt idx="17676">
                        <c:v>200.5838</c:v>
                      </c:pt>
                      <c:pt idx="17677">
                        <c:v>200.57919999999999</c:v>
                      </c:pt>
                      <c:pt idx="17678">
                        <c:v>200.5735</c:v>
                      </c:pt>
                      <c:pt idx="17679">
                        <c:v>200.56880000000001</c:v>
                      </c:pt>
                      <c:pt idx="17680">
                        <c:v>200.56280000000001</c:v>
                      </c:pt>
                      <c:pt idx="17681">
                        <c:v>200.55789999999999</c:v>
                      </c:pt>
                      <c:pt idx="17682">
                        <c:v>200.55350000000001</c:v>
                      </c:pt>
                      <c:pt idx="17683">
                        <c:v>200.5489</c:v>
                      </c:pt>
                      <c:pt idx="17684">
                        <c:v>200.54300000000001</c:v>
                      </c:pt>
                      <c:pt idx="17685">
                        <c:v>200.53880000000001</c:v>
                      </c:pt>
                      <c:pt idx="17686">
                        <c:v>200.53399999999999</c:v>
                      </c:pt>
                      <c:pt idx="17687">
                        <c:v>200.52789999999999</c:v>
                      </c:pt>
                      <c:pt idx="17688">
                        <c:v>200.523</c:v>
                      </c:pt>
                      <c:pt idx="17689">
                        <c:v>200.5181</c:v>
                      </c:pt>
                      <c:pt idx="17690">
                        <c:v>200.51390000000001</c:v>
                      </c:pt>
                      <c:pt idx="17691">
                        <c:v>200.5086</c:v>
                      </c:pt>
                      <c:pt idx="17692">
                        <c:v>200.50319999999999</c:v>
                      </c:pt>
                      <c:pt idx="17693">
                        <c:v>200.49930000000001</c:v>
                      </c:pt>
                      <c:pt idx="17694">
                        <c:v>200.49420000000001</c:v>
                      </c:pt>
                      <c:pt idx="17695">
                        <c:v>200.48849999999999</c:v>
                      </c:pt>
                      <c:pt idx="17696">
                        <c:v>200.4838</c:v>
                      </c:pt>
                      <c:pt idx="17697">
                        <c:v>200.47730000000001</c:v>
                      </c:pt>
                      <c:pt idx="17698">
                        <c:v>200.47309999999999</c:v>
                      </c:pt>
                      <c:pt idx="17699">
                        <c:v>200.4675</c:v>
                      </c:pt>
                      <c:pt idx="17700">
                        <c:v>200.4631</c:v>
                      </c:pt>
                      <c:pt idx="17701">
                        <c:v>200.4588</c:v>
                      </c:pt>
                      <c:pt idx="17702">
                        <c:v>200.45339999999999</c:v>
                      </c:pt>
                      <c:pt idx="17703">
                        <c:v>200.44710000000001</c:v>
                      </c:pt>
                      <c:pt idx="17704">
                        <c:v>200.4427</c:v>
                      </c:pt>
                      <c:pt idx="17705">
                        <c:v>200.4365</c:v>
                      </c:pt>
                      <c:pt idx="17706">
                        <c:v>200.4315</c:v>
                      </c:pt>
                      <c:pt idx="17707">
                        <c:v>200.42689999999999</c:v>
                      </c:pt>
                      <c:pt idx="17708">
                        <c:v>200.4212</c:v>
                      </c:pt>
                      <c:pt idx="17709">
                        <c:v>200.4178</c:v>
                      </c:pt>
                      <c:pt idx="17710">
                        <c:v>200.4135</c:v>
                      </c:pt>
                      <c:pt idx="17711">
                        <c:v>200.40710000000001</c:v>
                      </c:pt>
                      <c:pt idx="17712">
                        <c:v>200.4016</c:v>
                      </c:pt>
                      <c:pt idx="17713">
                        <c:v>200.39680000000001</c:v>
                      </c:pt>
                      <c:pt idx="17714">
                        <c:v>200.39230000000001</c:v>
                      </c:pt>
                      <c:pt idx="17715">
                        <c:v>200.38749999999999</c:v>
                      </c:pt>
                      <c:pt idx="17716">
                        <c:v>200.3817</c:v>
                      </c:pt>
                      <c:pt idx="17717">
                        <c:v>200.37629999999999</c:v>
                      </c:pt>
                      <c:pt idx="17718">
                        <c:v>200.3723</c:v>
                      </c:pt>
                      <c:pt idx="17719">
                        <c:v>200.36680000000001</c:v>
                      </c:pt>
                      <c:pt idx="17720">
                        <c:v>200.3613</c:v>
                      </c:pt>
                      <c:pt idx="17721">
                        <c:v>200.35560000000001</c:v>
                      </c:pt>
                      <c:pt idx="17722">
                        <c:v>200.3509</c:v>
                      </c:pt>
                      <c:pt idx="17723">
                        <c:v>200.3466</c:v>
                      </c:pt>
                      <c:pt idx="17724">
                        <c:v>200.34200000000001</c:v>
                      </c:pt>
                      <c:pt idx="17725">
                        <c:v>200.3364</c:v>
                      </c:pt>
                      <c:pt idx="17726">
                        <c:v>200.33080000000001</c:v>
                      </c:pt>
                      <c:pt idx="17727">
                        <c:v>200.32599999999999</c:v>
                      </c:pt>
                      <c:pt idx="17728">
                        <c:v>200.3212</c:v>
                      </c:pt>
                      <c:pt idx="17729">
                        <c:v>200.31649999999999</c:v>
                      </c:pt>
                      <c:pt idx="17730">
                        <c:v>200.3117</c:v>
                      </c:pt>
                      <c:pt idx="17731">
                        <c:v>200.3075</c:v>
                      </c:pt>
                      <c:pt idx="17732">
                        <c:v>200.2996</c:v>
                      </c:pt>
                      <c:pt idx="17733">
                        <c:v>200.29740000000001</c:v>
                      </c:pt>
                      <c:pt idx="17734">
                        <c:v>200.29069999999999</c:v>
                      </c:pt>
                      <c:pt idx="17735">
                        <c:v>200.2861</c:v>
                      </c:pt>
                      <c:pt idx="17736">
                        <c:v>200.27950000000001</c:v>
                      </c:pt>
                      <c:pt idx="17737">
                        <c:v>200.2741</c:v>
                      </c:pt>
                      <c:pt idx="17738">
                        <c:v>200.2705</c:v>
                      </c:pt>
                      <c:pt idx="17739">
                        <c:v>200.2637</c:v>
                      </c:pt>
                      <c:pt idx="17740">
                        <c:v>200.2594</c:v>
                      </c:pt>
                      <c:pt idx="17741">
                        <c:v>200.25640000000001</c:v>
                      </c:pt>
                      <c:pt idx="17742">
                        <c:v>200.2484</c:v>
                      </c:pt>
                      <c:pt idx="17743">
                        <c:v>200.24510000000001</c:v>
                      </c:pt>
                      <c:pt idx="17744">
                        <c:v>200.24</c:v>
                      </c:pt>
                      <c:pt idx="17745">
                        <c:v>200.23480000000001</c:v>
                      </c:pt>
                      <c:pt idx="17746">
                        <c:v>200.22739999999999</c:v>
                      </c:pt>
                      <c:pt idx="17747">
                        <c:v>200.22380000000001</c:v>
                      </c:pt>
                      <c:pt idx="17748">
                        <c:v>200.21870000000001</c:v>
                      </c:pt>
                      <c:pt idx="17749">
                        <c:v>200.21379999999999</c:v>
                      </c:pt>
                      <c:pt idx="17750">
                        <c:v>200.20949999999999</c:v>
                      </c:pt>
                      <c:pt idx="17751">
                        <c:v>200.2064</c:v>
                      </c:pt>
                      <c:pt idx="17752">
                        <c:v>200.1996</c:v>
                      </c:pt>
                      <c:pt idx="17753">
                        <c:v>200.19460000000001</c:v>
                      </c:pt>
                      <c:pt idx="17754">
                        <c:v>200.19139999999999</c:v>
                      </c:pt>
                      <c:pt idx="17755">
                        <c:v>200.18389999999999</c:v>
                      </c:pt>
                      <c:pt idx="17756">
                        <c:v>200.17959999999999</c:v>
                      </c:pt>
                      <c:pt idx="17757">
                        <c:v>200.17529999999999</c:v>
                      </c:pt>
                      <c:pt idx="17758">
                        <c:v>200.1705</c:v>
                      </c:pt>
                      <c:pt idx="17759">
                        <c:v>200.16569999999999</c:v>
                      </c:pt>
                      <c:pt idx="17760">
                        <c:v>200.16040000000001</c:v>
                      </c:pt>
                      <c:pt idx="17761">
                        <c:v>200.15459999999999</c:v>
                      </c:pt>
                      <c:pt idx="17762">
                        <c:v>200.1474</c:v>
                      </c:pt>
                      <c:pt idx="17763">
                        <c:v>200.14410000000001</c:v>
                      </c:pt>
                      <c:pt idx="17764">
                        <c:v>200.13980000000001</c:v>
                      </c:pt>
                      <c:pt idx="17765">
                        <c:v>200.13390000000001</c:v>
                      </c:pt>
                      <c:pt idx="17766">
                        <c:v>200.1294</c:v>
                      </c:pt>
                      <c:pt idx="17767">
                        <c:v>200.12459999999999</c:v>
                      </c:pt>
                      <c:pt idx="17768">
                        <c:v>200.1182</c:v>
                      </c:pt>
                      <c:pt idx="17769">
                        <c:v>200.1146</c:v>
                      </c:pt>
                      <c:pt idx="17770">
                        <c:v>200.1095</c:v>
                      </c:pt>
                      <c:pt idx="17771">
                        <c:v>200.10509999999999</c:v>
                      </c:pt>
                      <c:pt idx="17772">
                        <c:v>200.0985</c:v>
                      </c:pt>
                      <c:pt idx="17773">
                        <c:v>200.09379999999999</c:v>
                      </c:pt>
                      <c:pt idx="17774">
                        <c:v>200.08860000000001</c:v>
                      </c:pt>
                      <c:pt idx="17775">
                        <c:v>200.08420000000001</c:v>
                      </c:pt>
                      <c:pt idx="17776">
                        <c:v>200.0789</c:v>
                      </c:pt>
                      <c:pt idx="17777">
                        <c:v>200.07419999999999</c:v>
                      </c:pt>
                      <c:pt idx="17778">
                        <c:v>200.06870000000001</c:v>
                      </c:pt>
                      <c:pt idx="17779">
                        <c:v>200.06319999999999</c:v>
                      </c:pt>
                      <c:pt idx="17780">
                        <c:v>200.05930000000001</c:v>
                      </c:pt>
                      <c:pt idx="17781">
                        <c:v>200.05500000000001</c:v>
                      </c:pt>
                      <c:pt idx="17782">
                        <c:v>200.0496</c:v>
                      </c:pt>
                      <c:pt idx="17783">
                        <c:v>200.04419999999999</c:v>
                      </c:pt>
                      <c:pt idx="17784">
                        <c:v>200.0393</c:v>
                      </c:pt>
                      <c:pt idx="17785">
                        <c:v>200.03540000000001</c:v>
                      </c:pt>
                      <c:pt idx="17786">
                        <c:v>200.02809999999999</c:v>
                      </c:pt>
                      <c:pt idx="17787">
                        <c:v>200.02539999999999</c:v>
                      </c:pt>
                      <c:pt idx="17788">
                        <c:v>200.02080000000001</c:v>
                      </c:pt>
                      <c:pt idx="17789">
                        <c:v>200.01480000000001</c:v>
                      </c:pt>
                      <c:pt idx="17790">
                        <c:v>200.01070000000001</c:v>
                      </c:pt>
                      <c:pt idx="17791">
                        <c:v>200.00370000000001</c:v>
                      </c:pt>
                      <c:pt idx="17792">
                        <c:v>199.99959999999999</c:v>
                      </c:pt>
                      <c:pt idx="17793">
                        <c:v>199.99440000000001</c:v>
                      </c:pt>
                      <c:pt idx="17794">
                        <c:v>199.9879</c:v>
                      </c:pt>
                      <c:pt idx="17795">
                        <c:v>199.98339999999999</c:v>
                      </c:pt>
                      <c:pt idx="17796">
                        <c:v>199.97790000000001</c:v>
                      </c:pt>
                      <c:pt idx="17797">
                        <c:v>199.9734</c:v>
                      </c:pt>
                      <c:pt idx="17798">
                        <c:v>199.96799999999999</c:v>
                      </c:pt>
                      <c:pt idx="17799">
                        <c:v>199.9639</c:v>
                      </c:pt>
                      <c:pt idx="17800">
                        <c:v>199.96029999999999</c:v>
                      </c:pt>
                      <c:pt idx="17801">
                        <c:v>200.65559999999999</c:v>
                      </c:pt>
                      <c:pt idx="17802">
                        <c:v>201.23939999999999</c:v>
                      </c:pt>
                      <c:pt idx="17803">
                        <c:v>201.2337</c:v>
                      </c:pt>
                      <c:pt idx="17804">
                        <c:v>201.22880000000001</c:v>
                      </c:pt>
                      <c:pt idx="17805">
                        <c:v>201.22399999999999</c:v>
                      </c:pt>
                      <c:pt idx="17806">
                        <c:v>201.2191</c:v>
                      </c:pt>
                      <c:pt idx="17807">
                        <c:v>201.21379999999999</c:v>
                      </c:pt>
                      <c:pt idx="17808">
                        <c:v>201.20949999999999</c:v>
                      </c:pt>
                      <c:pt idx="17809">
                        <c:v>201.20339999999999</c:v>
                      </c:pt>
                      <c:pt idx="17810">
                        <c:v>201.1994</c:v>
                      </c:pt>
                      <c:pt idx="17811">
                        <c:v>201.19309999999999</c:v>
                      </c:pt>
                      <c:pt idx="17812">
                        <c:v>201.18989999999999</c:v>
                      </c:pt>
                      <c:pt idx="17813">
                        <c:v>201.18440000000001</c:v>
                      </c:pt>
                      <c:pt idx="17814">
                        <c:v>201.17699999999999</c:v>
                      </c:pt>
                      <c:pt idx="17815">
                        <c:v>201.17310000000001</c:v>
                      </c:pt>
                      <c:pt idx="17816">
                        <c:v>201.16730000000001</c:v>
                      </c:pt>
                      <c:pt idx="17817">
                        <c:v>201.1644</c:v>
                      </c:pt>
                      <c:pt idx="17818">
                        <c:v>201.15880000000001</c:v>
                      </c:pt>
                      <c:pt idx="17819">
                        <c:v>201.15430000000001</c:v>
                      </c:pt>
                      <c:pt idx="17820">
                        <c:v>201.1481</c:v>
                      </c:pt>
                      <c:pt idx="17821">
                        <c:v>201.14330000000001</c:v>
                      </c:pt>
                      <c:pt idx="17822">
                        <c:v>201.14</c:v>
                      </c:pt>
                      <c:pt idx="17823">
                        <c:v>201.1326</c:v>
                      </c:pt>
                      <c:pt idx="17824">
                        <c:v>201.1275</c:v>
                      </c:pt>
                      <c:pt idx="17825">
                        <c:v>201.1215</c:v>
                      </c:pt>
                      <c:pt idx="17826">
                        <c:v>201.1163</c:v>
                      </c:pt>
                      <c:pt idx="17827">
                        <c:v>201.11259999999999</c:v>
                      </c:pt>
                      <c:pt idx="17828">
                        <c:v>201.10749999999999</c:v>
                      </c:pt>
                      <c:pt idx="17829">
                        <c:v>201.10149999999999</c:v>
                      </c:pt>
                      <c:pt idx="17830">
                        <c:v>201.09649999999999</c:v>
                      </c:pt>
                      <c:pt idx="17831">
                        <c:v>201.09190000000001</c:v>
                      </c:pt>
                      <c:pt idx="17832">
                        <c:v>201.0847</c:v>
                      </c:pt>
                      <c:pt idx="17833">
                        <c:v>201.08150000000001</c:v>
                      </c:pt>
                      <c:pt idx="17834">
                        <c:v>201.0752</c:v>
                      </c:pt>
                      <c:pt idx="17835">
                        <c:v>201.0712</c:v>
                      </c:pt>
                      <c:pt idx="17836">
                        <c:v>201.06610000000001</c:v>
                      </c:pt>
                      <c:pt idx="17837">
                        <c:v>201.06059999999999</c:v>
                      </c:pt>
                      <c:pt idx="17838">
                        <c:v>201.05420000000001</c:v>
                      </c:pt>
                      <c:pt idx="17839">
                        <c:v>201.0487</c:v>
                      </c:pt>
                      <c:pt idx="17840">
                        <c:v>201.0444</c:v>
                      </c:pt>
                      <c:pt idx="17841">
                        <c:v>201.0402</c:v>
                      </c:pt>
                      <c:pt idx="17842">
                        <c:v>201.0361</c:v>
                      </c:pt>
                      <c:pt idx="17843">
                        <c:v>201.03049999999999</c:v>
                      </c:pt>
                      <c:pt idx="17844">
                        <c:v>201.02629999999999</c:v>
                      </c:pt>
                      <c:pt idx="17845">
                        <c:v>201.01929999999999</c:v>
                      </c:pt>
                      <c:pt idx="17846">
                        <c:v>201.01400000000001</c:v>
                      </c:pt>
                      <c:pt idx="17847">
                        <c:v>201.0093</c:v>
                      </c:pt>
                      <c:pt idx="17848">
                        <c:v>201.0043</c:v>
                      </c:pt>
                      <c:pt idx="17849">
                        <c:v>200.99930000000001</c:v>
                      </c:pt>
                      <c:pt idx="17850">
                        <c:v>200.99369999999999</c:v>
                      </c:pt>
                      <c:pt idx="17851">
                        <c:v>200.989</c:v>
                      </c:pt>
                      <c:pt idx="17852">
                        <c:v>200.98339999999999</c:v>
                      </c:pt>
                      <c:pt idx="17853">
                        <c:v>200.98070000000001</c:v>
                      </c:pt>
                      <c:pt idx="17854">
                        <c:v>200.9742</c:v>
                      </c:pt>
                      <c:pt idx="17855">
                        <c:v>200.97110000000001</c:v>
                      </c:pt>
                      <c:pt idx="17856">
                        <c:v>200.96430000000001</c:v>
                      </c:pt>
                      <c:pt idx="17857">
                        <c:v>200.95939999999999</c:v>
                      </c:pt>
                      <c:pt idx="17858">
                        <c:v>200.95500000000001</c:v>
                      </c:pt>
                      <c:pt idx="17859">
                        <c:v>200.9494</c:v>
                      </c:pt>
                      <c:pt idx="17860">
                        <c:v>200.94380000000001</c:v>
                      </c:pt>
                      <c:pt idx="17861">
                        <c:v>200.9391</c:v>
                      </c:pt>
                      <c:pt idx="17862">
                        <c:v>200.9341</c:v>
                      </c:pt>
                      <c:pt idx="17863">
                        <c:v>200.92789999999999</c:v>
                      </c:pt>
                      <c:pt idx="17864">
                        <c:v>200.92339999999999</c:v>
                      </c:pt>
                      <c:pt idx="17865">
                        <c:v>200.91839999999999</c:v>
                      </c:pt>
                      <c:pt idx="17866">
                        <c:v>200.9126</c:v>
                      </c:pt>
                      <c:pt idx="17867">
                        <c:v>200.90690000000001</c:v>
                      </c:pt>
                      <c:pt idx="17868">
                        <c:v>200.90260000000001</c:v>
                      </c:pt>
                      <c:pt idx="17869">
                        <c:v>200.8972</c:v>
                      </c:pt>
                      <c:pt idx="17870">
                        <c:v>200.8922</c:v>
                      </c:pt>
                      <c:pt idx="17871">
                        <c:v>200.88730000000001</c:v>
                      </c:pt>
                      <c:pt idx="17872">
                        <c:v>200.88229999999999</c:v>
                      </c:pt>
                      <c:pt idx="17873">
                        <c:v>200.87860000000001</c:v>
                      </c:pt>
                      <c:pt idx="17874">
                        <c:v>200.8723</c:v>
                      </c:pt>
                      <c:pt idx="17875">
                        <c:v>200.8681</c:v>
                      </c:pt>
                      <c:pt idx="17876">
                        <c:v>200.86359999999999</c:v>
                      </c:pt>
                      <c:pt idx="17877">
                        <c:v>200.8579</c:v>
                      </c:pt>
                      <c:pt idx="17878">
                        <c:v>200.85339999999999</c:v>
                      </c:pt>
                      <c:pt idx="17879">
                        <c:v>200.84690000000001</c:v>
                      </c:pt>
                      <c:pt idx="17880">
                        <c:v>200.84350000000001</c:v>
                      </c:pt>
                      <c:pt idx="17881">
                        <c:v>200.83690000000001</c:v>
                      </c:pt>
                      <c:pt idx="17882">
                        <c:v>200.8314</c:v>
                      </c:pt>
                      <c:pt idx="17883">
                        <c:v>200.82570000000001</c:v>
                      </c:pt>
                      <c:pt idx="17884">
                        <c:v>200.8201</c:v>
                      </c:pt>
                      <c:pt idx="17885">
                        <c:v>200.81549999999999</c:v>
                      </c:pt>
                      <c:pt idx="17886">
                        <c:v>200.81030000000001</c:v>
                      </c:pt>
                      <c:pt idx="17887">
                        <c:v>200.8065</c:v>
                      </c:pt>
                      <c:pt idx="17888">
                        <c:v>200.8021</c:v>
                      </c:pt>
                      <c:pt idx="17889">
                        <c:v>200.7963</c:v>
                      </c:pt>
                      <c:pt idx="17890">
                        <c:v>200.79169999999999</c:v>
                      </c:pt>
                      <c:pt idx="17891">
                        <c:v>200.78729999999999</c:v>
                      </c:pt>
                      <c:pt idx="17892">
                        <c:v>200.78149999999999</c:v>
                      </c:pt>
                      <c:pt idx="17893">
                        <c:v>200.77680000000001</c:v>
                      </c:pt>
                      <c:pt idx="17894">
                        <c:v>200.7697</c:v>
                      </c:pt>
                      <c:pt idx="17895">
                        <c:v>200.76499999999999</c:v>
                      </c:pt>
                      <c:pt idx="17896">
                        <c:v>200.76159999999999</c:v>
                      </c:pt>
                      <c:pt idx="17897">
                        <c:v>200.75559999999999</c:v>
                      </c:pt>
                      <c:pt idx="17898">
                        <c:v>200.7491</c:v>
                      </c:pt>
                      <c:pt idx="17899">
                        <c:v>200.7448</c:v>
                      </c:pt>
                      <c:pt idx="17900">
                        <c:v>200.7406</c:v>
                      </c:pt>
                      <c:pt idx="17901">
                        <c:v>200.73419999999999</c:v>
                      </c:pt>
                      <c:pt idx="17902">
                        <c:v>200.7304</c:v>
                      </c:pt>
                      <c:pt idx="17903">
                        <c:v>200.72579999999999</c:v>
                      </c:pt>
                      <c:pt idx="17904">
                        <c:v>200.72</c:v>
                      </c:pt>
                      <c:pt idx="17905">
                        <c:v>200.7132</c:v>
                      </c:pt>
                      <c:pt idx="17906">
                        <c:v>200.70949999999999</c:v>
                      </c:pt>
                      <c:pt idx="17907">
                        <c:v>200.70429999999999</c:v>
                      </c:pt>
                      <c:pt idx="17908">
                        <c:v>200.69909999999999</c:v>
                      </c:pt>
                      <c:pt idx="17909">
                        <c:v>200.69409999999999</c:v>
                      </c:pt>
                      <c:pt idx="17910">
                        <c:v>200.68979999999999</c:v>
                      </c:pt>
                      <c:pt idx="17911">
                        <c:v>200.68450000000001</c:v>
                      </c:pt>
                      <c:pt idx="17912">
                        <c:v>200.67830000000001</c:v>
                      </c:pt>
                      <c:pt idx="17913">
                        <c:v>200.67410000000001</c:v>
                      </c:pt>
                      <c:pt idx="17914">
                        <c:v>200.6686</c:v>
                      </c:pt>
                      <c:pt idx="17915">
                        <c:v>200.6618</c:v>
                      </c:pt>
                      <c:pt idx="17916">
                        <c:v>200.65989999999999</c:v>
                      </c:pt>
                      <c:pt idx="17917">
                        <c:v>200.65389999999999</c:v>
                      </c:pt>
                      <c:pt idx="17918">
                        <c:v>200.6481</c:v>
                      </c:pt>
                      <c:pt idx="17919">
                        <c:v>200.64179999999999</c:v>
                      </c:pt>
                      <c:pt idx="17920">
                        <c:v>200.6388</c:v>
                      </c:pt>
                      <c:pt idx="17921">
                        <c:v>200.63229999999999</c:v>
                      </c:pt>
                      <c:pt idx="17922">
                        <c:v>200.62620000000001</c:v>
                      </c:pt>
                      <c:pt idx="17923">
                        <c:v>200.62309999999999</c:v>
                      </c:pt>
                      <c:pt idx="17924">
                        <c:v>200.6181</c:v>
                      </c:pt>
                      <c:pt idx="17925">
                        <c:v>200.61320000000001</c:v>
                      </c:pt>
                      <c:pt idx="17926">
                        <c:v>200.60650000000001</c:v>
                      </c:pt>
                      <c:pt idx="17927">
                        <c:v>200.602</c:v>
                      </c:pt>
                      <c:pt idx="17928">
                        <c:v>200.59739999999999</c:v>
                      </c:pt>
                      <c:pt idx="17929">
                        <c:v>200.59100000000001</c:v>
                      </c:pt>
                      <c:pt idx="17930">
                        <c:v>200.58539999999999</c:v>
                      </c:pt>
                      <c:pt idx="17931">
                        <c:v>200.58019999999999</c:v>
                      </c:pt>
                      <c:pt idx="17932">
                        <c:v>200.5754</c:v>
                      </c:pt>
                      <c:pt idx="17933">
                        <c:v>200.57140000000001</c:v>
                      </c:pt>
                      <c:pt idx="17934">
                        <c:v>200.56540000000001</c:v>
                      </c:pt>
                      <c:pt idx="17935">
                        <c:v>200.56059999999999</c:v>
                      </c:pt>
                      <c:pt idx="17936">
                        <c:v>200.55549999999999</c:v>
                      </c:pt>
                      <c:pt idx="17937">
                        <c:v>200.55019999999999</c:v>
                      </c:pt>
                      <c:pt idx="17938">
                        <c:v>200.54480000000001</c:v>
                      </c:pt>
                      <c:pt idx="17939">
                        <c:v>200.53880000000001</c:v>
                      </c:pt>
                      <c:pt idx="17940">
                        <c:v>200.53319999999999</c:v>
                      </c:pt>
                      <c:pt idx="17941">
                        <c:v>200.52879999999999</c:v>
                      </c:pt>
                      <c:pt idx="17942">
                        <c:v>200.52500000000001</c:v>
                      </c:pt>
                      <c:pt idx="17943">
                        <c:v>200.51939999999999</c:v>
                      </c:pt>
                      <c:pt idx="17944">
                        <c:v>200.51300000000001</c:v>
                      </c:pt>
                      <c:pt idx="17945">
                        <c:v>200.50899999999999</c:v>
                      </c:pt>
                      <c:pt idx="17946">
                        <c:v>200.50450000000001</c:v>
                      </c:pt>
                      <c:pt idx="17947">
                        <c:v>200.50030000000001</c:v>
                      </c:pt>
                      <c:pt idx="17948">
                        <c:v>200.49459999999999</c:v>
                      </c:pt>
                      <c:pt idx="17949">
                        <c:v>200.48949999999999</c:v>
                      </c:pt>
                      <c:pt idx="17950">
                        <c:v>200.4828</c:v>
                      </c:pt>
                      <c:pt idx="17951">
                        <c:v>200.47900000000001</c:v>
                      </c:pt>
                      <c:pt idx="17952">
                        <c:v>200.47370000000001</c:v>
                      </c:pt>
                      <c:pt idx="17953">
                        <c:v>200.46770000000001</c:v>
                      </c:pt>
                      <c:pt idx="17954">
                        <c:v>200.46279999999999</c:v>
                      </c:pt>
                      <c:pt idx="17955">
                        <c:v>200.45830000000001</c:v>
                      </c:pt>
                      <c:pt idx="17956">
                        <c:v>200.45439999999999</c:v>
                      </c:pt>
                      <c:pt idx="17957">
                        <c:v>200.44739999999999</c:v>
                      </c:pt>
                      <c:pt idx="17958">
                        <c:v>200.44229999999999</c:v>
                      </c:pt>
                      <c:pt idx="17959">
                        <c:v>200.4375</c:v>
                      </c:pt>
                      <c:pt idx="17960">
                        <c:v>200.4325</c:v>
                      </c:pt>
                      <c:pt idx="17961">
                        <c:v>200.42760000000001</c:v>
                      </c:pt>
                      <c:pt idx="17962">
                        <c:v>200.4239</c:v>
                      </c:pt>
                      <c:pt idx="17963">
                        <c:v>200.41919999999999</c:v>
                      </c:pt>
                      <c:pt idx="17964">
                        <c:v>200.41399999999999</c:v>
                      </c:pt>
                      <c:pt idx="17965">
                        <c:v>200.40819999999999</c:v>
                      </c:pt>
                      <c:pt idx="17966">
                        <c:v>200.4034</c:v>
                      </c:pt>
                      <c:pt idx="17967">
                        <c:v>200.398</c:v>
                      </c:pt>
                      <c:pt idx="17968">
                        <c:v>200.39089999999999</c:v>
                      </c:pt>
                      <c:pt idx="17969">
                        <c:v>200.38679999999999</c:v>
                      </c:pt>
                      <c:pt idx="17970">
                        <c:v>200.38300000000001</c:v>
                      </c:pt>
                      <c:pt idx="17971">
                        <c:v>200.37620000000001</c:v>
                      </c:pt>
                      <c:pt idx="17972">
                        <c:v>200.37280000000001</c:v>
                      </c:pt>
                      <c:pt idx="17973">
                        <c:v>200.36699999999999</c:v>
                      </c:pt>
                      <c:pt idx="17974">
                        <c:v>200.36240000000001</c:v>
                      </c:pt>
                      <c:pt idx="17975">
                        <c:v>200.3579</c:v>
                      </c:pt>
                      <c:pt idx="17976">
                        <c:v>200.35249999999999</c:v>
                      </c:pt>
                      <c:pt idx="17977">
                        <c:v>200.34729999999999</c:v>
                      </c:pt>
                      <c:pt idx="17978">
                        <c:v>200.34180000000001</c:v>
                      </c:pt>
                      <c:pt idx="17979">
                        <c:v>200.3365</c:v>
                      </c:pt>
                      <c:pt idx="17980">
                        <c:v>200.33150000000001</c:v>
                      </c:pt>
                      <c:pt idx="17981">
                        <c:v>200.32810000000001</c:v>
                      </c:pt>
                      <c:pt idx="17982">
                        <c:v>200.3237</c:v>
                      </c:pt>
                      <c:pt idx="17983">
                        <c:v>200.31729999999999</c:v>
                      </c:pt>
                      <c:pt idx="17984">
                        <c:v>200.31270000000001</c:v>
                      </c:pt>
                      <c:pt idx="17985">
                        <c:v>200.30760000000001</c:v>
                      </c:pt>
                      <c:pt idx="17986">
                        <c:v>200.3032</c:v>
                      </c:pt>
                      <c:pt idx="17987">
                        <c:v>200.2978</c:v>
                      </c:pt>
                      <c:pt idx="17988">
                        <c:v>200.29230000000001</c:v>
                      </c:pt>
                      <c:pt idx="17989">
                        <c:v>200.28819999999999</c:v>
                      </c:pt>
                      <c:pt idx="17990">
                        <c:v>200.28200000000001</c:v>
                      </c:pt>
                      <c:pt idx="17991">
                        <c:v>200.27629999999999</c:v>
                      </c:pt>
                      <c:pt idx="17992">
                        <c:v>200.2714</c:v>
                      </c:pt>
                      <c:pt idx="17993">
                        <c:v>200.26650000000001</c:v>
                      </c:pt>
                      <c:pt idx="17994">
                        <c:v>200.26230000000001</c:v>
                      </c:pt>
                      <c:pt idx="17995">
                        <c:v>200.25970000000001</c:v>
                      </c:pt>
                      <c:pt idx="17996">
                        <c:v>200.25299999999999</c:v>
                      </c:pt>
                      <c:pt idx="17997">
                        <c:v>200.24709999999999</c:v>
                      </c:pt>
                      <c:pt idx="17998">
                        <c:v>200.24160000000001</c:v>
                      </c:pt>
                      <c:pt idx="17999">
                        <c:v>200.23650000000001</c:v>
                      </c:pt>
                      <c:pt idx="18000">
                        <c:v>200.23249999999999</c:v>
                      </c:pt>
                      <c:pt idx="18001">
                        <c:v>200.2285</c:v>
                      </c:pt>
                      <c:pt idx="18002">
                        <c:v>200.2225</c:v>
                      </c:pt>
                      <c:pt idx="18003">
                        <c:v>200.21729999999999</c:v>
                      </c:pt>
                      <c:pt idx="18004">
                        <c:v>200.2114</c:v>
                      </c:pt>
                      <c:pt idx="18005">
                        <c:v>200.20650000000001</c:v>
                      </c:pt>
                      <c:pt idx="18006">
                        <c:v>200.20230000000001</c:v>
                      </c:pt>
                      <c:pt idx="18007">
                        <c:v>200.197</c:v>
                      </c:pt>
                      <c:pt idx="18008">
                        <c:v>200.19229999999999</c:v>
                      </c:pt>
                      <c:pt idx="18009">
                        <c:v>200.18559999999999</c:v>
                      </c:pt>
                      <c:pt idx="18010">
                        <c:v>200.1815</c:v>
                      </c:pt>
                      <c:pt idx="18011">
                        <c:v>200.1764</c:v>
                      </c:pt>
                      <c:pt idx="18012">
                        <c:v>200.17320000000001</c:v>
                      </c:pt>
                      <c:pt idx="18013">
                        <c:v>200.16669999999999</c:v>
                      </c:pt>
                      <c:pt idx="18014">
                        <c:v>200.16120000000001</c:v>
                      </c:pt>
                      <c:pt idx="18015">
                        <c:v>200.15809999999999</c:v>
                      </c:pt>
                      <c:pt idx="18016">
                        <c:v>200.15100000000001</c:v>
                      </c:pt>
                      <c:pt idx="18017">
                        <c:v>200.14580000000001</c:v>
                      </c:pt>
                      <c:pt idx="18018">
                        <c:v>200.14169999999999</c:v>
                      </c:pt>
                      <c:pt idx="18019">
                        <c:v>200.13650000000001</c:v>
                      </c:pt>
                      <c:pt idx="18020">
                        <c:v>200.13059999999999</c:v>
                      </c:pt>
                      <c:pt idx="18021">
                        <c:v>200.1267</c:v>
                      </c:pt>
                      <c:pt idx="18022">
                        <c:v>200.12129999999999</c:v>
                      </c:pt>
                      <c:pt idx="18023">
                        <c:v>200.11539999999999</c:v>
                      </c:pt>
                      <c:pt idx="18024">
                        <c:v>200.11080000000001</c:v>
                      </c:pt>
                      <c:pt idx="18025">
                        <c:v>200.10409999999999</c:v>
                      </c:pt>
                      <c:pt idx="18026">
                        <c:v>200.10040000000001</c:v>
                      </c:pt>
                      <c:pt idx="18027">
                        <c:v>200.09469999999999</c:v>
                      </c:pt>
                      <c:pt idx="18028">
                        <c:v>200.09049999999999</c:v>
                      </c:pt>
                      <c:pt idx="18029">
                        <c:v>200.08439999999999</c:v>
                      </c:pt>
                      <c:pt idx="18030">
                        <c:v>200.08099999999999</c:v>
                      </c:pt>
                      <c:pt idx="18031">
                        <c:v>200.07490000000001</c:v>
                      </c:pt>
                      <c:pt idx="18032">
                        <c:v>200.06899999999999</c:v>
                      </c:pt>
                      <c:pt idx="18033">
                        <c:v>200.0651</c:v>
                      </c:pt>
                      <c:pt idx="18034">
                        <c:v>200.059</c:v>
                      </c:pt>
                      <c:pt idx="18035">
                        <c:v>200.0548</c:v>
                      </c:pt>
                      <c:pt idx="18036">
                        <c:v>200.0488</c:v>
                      </c:pt>
                      <c:pt idx="18037">
                        <c:v>200.04400000000001</c:v>
                      </c:pt>
                      <c:pt idx="18038">
                        <c:v>200.0376</c:v>
                      </c:pt>
                      <c:pt idx="18039">
                        <c:v>200.0317</c:v>
                      </c:pt>
                      <c:pt idx="18040">
                        <c:v>200.02979999999999</c:v>
                      </c:pt>
                      <c:pt idx="18041">
                        <c:v>200.0232</c:v>
                      </c:pt>
                      <c:pt idx="18042">
                        <c:v>200.01900000000001</c:v>
                      </c:pt>
                      <c:pt idx="18043">
                        <c:v>200.01400000000001</c:v>
                      </c:pt>
                      <c:pt idx="18044">
                        <c:v>200.00890000000001</c:v>
                      </c:pt>
                      <c:pt idx="18045">
                        <c:v>200.00360000000001</c:v>
                      </c:pt>
                      <c:pt idx="18046">
                        <c:v>199.9984</c:v>
                      </c:pt>
                      <c:pt idx="18047">
                        <c:v>199.9941</c:v>
                      </c:pt>
                      <c:pt idx="18048">
                        <c:v>199.98849999999999</c:v>
                      </c:pt>
                      <c:pt idx="18049">
                        <c:v>199.98410000000001</c:v>
                      </c:pt>
                      <c:pt idx="18050">
                        <c:v>199.9796</c:v>
                      </c:pt>
                      <c:pt idx="18051">
                        <c:v>199.9742</c:v>
                      </c:pt>
                      <c:pt idx="18052">
                        <c:v>199.97020000000001</c:v>
                      </c:pt>
                      <c:pt idx="18053">
                        <c:v>199.96530000000001</c:v>
                      </c:pt>
                      <c:pt idx="18054">
                        <c:v>199.96199999999999</c:v>
                      </c:pt>
                      <c:pt idx="18055">
                        <c:v>199.9556</c:v>
                      </c:pt>
                      <c:pt idx="18056">
                        <c:v>199.94980000000001</c:v>
                      </c:pt>
                      <c:pt idx="18057">
                        <c:v>199.946</c:v>
                      </c:pt>
                      <c:pt idx="18058">
                        <c:v>199.9417</c:v>
                      </c:pt>
                      <c:pt idx="18059">
                        <c:v>199.9357</c:v>
                      </c:pt>
                      <c:pt idx="18060">
                        <c:v>200.68340000000001</c:v>
                      </c:pt>
                      <c:pt idx="18061">
                        <c:v>201.26910000000001</c:v>
                      </c:pt>
                      <c:pt idx="18062">
                        <c:v>201.2638</c:v>
                      </c:pt>
                      <c:pt idx="18063">
                        <c:v>201.2593</c:v>
                      </c:pt>
                      <c:pt idx="18064">
                        <c:v>201.2559</c:v>
                      </c:pt>
                      <c:pt idx="18065">
                        <c:v>201.24950000000001</c:v>
                      </c:pt>
                      <c:pt idx="18066">
                        <c:v>201.24469999999999</c:v>
                      </c:pt>
                      <c:pt idx="18067">
                        <c:v>201.23939999999999</c:v>
                      </c:pt>
                      <c:pt idx="18068">
                        <c:v>201.2347</c:v>
                      </c:pt>
                      <c:pt idx="18069">
                        <c:v>201.2302</c:v>
                      </c:pt>
                      <c:pt idx="18070">
                        <c:v>201.22380000000001</c:v>
                      </c:pt>
                      <c:pt idx="18071">
                        <c:v>201.21879999999999</c:v>
                      </c:pt>
                      <c:pt idx="18072">
                        <c:v>201.21270000000001</c:v>
                      </c:pt>
                      <c:pt idx="18073">
                        <c:v>201.2079</c:v>
                      </c:pt>
                      <c:pt idx="18074">
                        <c:v>201.2022</c:v>
                      </c:pt>
                      <c:pt idx="18075">
                        <c:v>201.197</c:v>
                      </c:pt>
                      <c:pt idx="18076">
                        <c:v>201.19220000000001</c:v>
                      </c:pt>
                      <c:pt idx="18077">
                        <c:v>201.18819999999999</c:v>
                      </c:pt>
                      <c:pt idx="18078">
                        <c:v>201.18340000000001</c:v>
                      </c:pt>
                      <c:pt idx="18079">
                        <c:v>201.17869999999999</c:v>
                      </c:pt>
                      <c:pt idx="18080">
                        <c:v>201.17269999999999</c:v>
                      </c:pt>
                      <c:pt idx="18081">
                        <c:v>201.16679999999999</c:v>
                      </c:pt>
                      <c:pt idx="18082">
                        <c:v>201.1627</c:v>
                      </c:pt>
                      <c:pt idx="18083">
                        <c:v>201.15819999999999</c:v>
                      </c:pt>
                      <c:pt idx="18084">
                        <c:v>201.15129999999999</c:v>
                      </c:pt>
                      <c:pt idx="18085">
                        <c:v>201.14570000000001</c:v>
                      </c:pt>
                      <c:pt idx="18086">
                        <c:v>201.14019999999999</c:v>
                      </c:pt>
                      <c:pt idx="18087">
                        <c:v>201.13570000000001</c:v>
                      </c:pt>
                      <c:pt idx="18088">
                        <c:v>201.12889999999999</c:v>
                      </c:pt>
                      <c:pt idx="18089">
                        <c:v>201.1249</c:v>
                      </c:pt>
                      <c:pt idx="18090">
                        <c:v>201.1207</c:v>
                      </c:pt>
                      <c:pt idx="18091">
                        <c:v>201.11500000000001</c:v>
                      </c:pt>
                      <c:pt idx="18092">
                        <c:v>201.1096</c:v>
                      </c:pt>
                      <c:pt idx="18093">
                        <c:v>201.1044</c:v>
                      </c:pt>
                      <c:pt idx="18094">
                        <c:v>201.0994</c:v>
                      </c:pt>
                      <c:pt idx="18095">
                        <c:v>201.09460000000001</c:v>
                      </c:pt>
                      <c:pt idx="18096">
                        <c:v>201.09110000000001</c:v>
                      </c:pt>
                      <c:pt idx="18097">
                        <c:v>201.08459999999999</c:v>
                      </c:pt>
                      <c:pt idx="18098">
                        <c:v>201.08029999999999</c:v>
                      </c:pt>
                      <c:pt idx="18099">
                        <c:v>201.0745</c:v>
                      </c:pt>
                      <c:pt idx="18100">
                        <c:v>201.06890000000001</c:v>
                      </c:pt>
                      <c:pt idx="18101">
                        <c:v>201.06489999999999</c:v>
                      </c:pt>
                      <c:pt idx="18102">
                        <c:v>201.06039999999999</c:v>
                      </c:pt>
                      <c:pt idx="18103">
                        <c:v>201.05459999999999</c:v>
                      </c:pt>
                      <c:pt idx="18104">
                        <c:v>201.05070000000001</c:v>
                      </c:pt>
                      <c:pt idx="18105">
                        <c:v>201.0446</c:v>
                      </c:pt>
                      <c:pt idx="18106">
                        <c:v>201.04</c:v>
                      </c:pt>
                      <c:pt idx="18107">
                        <c:v>201.0341</c:v>
                      </c:pt>
                      <c:pt idx="18108">
                        <c:v>201.03020000000001</c:v>
                      </c:pt>
                      <c:pt idx="18109">
                        <c:v>201.02549999999999</c:v>
                      </c:pt>
                      <c:pt idx="18110">
                        <c:v>201.01939999999999</c:v>
                      </c:pt>
                      <c:pt idx="18111">
                        <c:v>201.01480000000001</c:v>
                      </c:pt>
                      <c:pt idx="18112">
                        <c:v>201.0093</c:v>
                      </c:pt>
                      <c:pt idx="18113">
                        <c:v>201.00309999999999</c:v>
                      </c:pt>
                      <c:pt idx="18114">
                        <c:v>200.99809999999999</c:v>
                      </c:pt>
                      <c:pt idx="18115">
                        <c:v>200.99369999999999</c:v>
                      </c:pt>
                      <c:pt idx="18116">
                        <c:v>200.98679999999999</c:v>
                      </c:pt>
                      <c:pt idx="18117">
                        <c:v>200.98310000000001</c:v>
                      </c:pt>
                      <c:pt idx="18118">
                        <c:v>200.97790000000001</c:v>
                      </c:pt>
                      <c:pt idx="18119">
                        <c:v>200.97389999999999</c:v>
                      </c:pt>
                      <c:pt idx="18120">
                        <c:v>200.9683</c:v>
                      </c:pt>
                      <c:pt idx="18121">
                        <c:v>200.96369999999999</c:v>
                      </c:pt>
                      <c:pt idx="18122">
                        <c:v>200.9572</c:v>
                      </c:pt>
                      <c:pt idx="18123">
                        <c:v>200.95320000000001</c:v>
                      </c:pt>
                      <c:pt idx="18124">
                        <c:v>200.94800000000001</c:v>
                      </c:pt>
                      <c:pt idx="18125">
                        <c:v>200.9426</c:v>
                      </c:pt>
                      <c:pt idx="18126">
                        <c:v>200.9374</c:v>
                      </c:pt>
                      <c:pt idx="18127">
                        <c:v>200.93209999999999</c:v>
                      </c:pt>
                      <c:pt idx="18128">
                        <c:v>200.92830000000001</c:v>
                      </c:pt>
                      <c:pt idx="18129">
                        <c:v>200.9213</c:v>
                      </c:pt>
                      <c:pt idx="18130">
                        <c:v>200.91720000000001</c:v>
                      </c:pt>
                      <c:pt idx="18131">
                        <c:v>200.9119</c:v>
                      </c:pt>
                      <c:pt idx="18132">
                        <c:v>200.90880000000001</c:v>
                      </c:pt>
                      <c:pt idx="18133">
                        <c:v>200.90129999999999</c:v>
                      </c:pt>
                      <c:pt idx="18134">
                        <c:v>200.8948</c:v>
                      </c:pt>
                      <c:pt idx="18135">
                        <c:v>200.8904</c:v>
                      </c:pt>
                      <c:pt idx="18136">
                        <c:v>200.88630000000001</c:v>
                      </c:pt>
                      <c:pt idx="18137">
                        <c:v>200.88030000000001</c:v>
                      </c:pt>
                      <c:pt idx="18138">
                        <c:v>200.87540000000001</c:v>
                      </c:pt>
                      <c:pt idx="18139">
                        <c:v>200.87110000000001</c:v>
                      </c:pt>
                      <c:pt idx="18140">
                        <c:v>200.8648</c:v>
                      </c:pt>
                      <c:pt idx="18141">
                        <c:v>200.85890000000001</c:v>
                      </c:pt>
                      <c:pt idx="18142">
                        <c:v>200.85419999999999</c:v>
                      </c:pt>
                      <c:pt idx="18143">
                        <c:v>200.84739999999999</c:v>
                      </c:pt>
                      <c:pt idx="18144">
                        <c:v>200.84350000000001</c:v>
                      </c:pt>
                      <c:pt idx="18145">
                        <c:v>200.83840000000001</c:v>
                      </c:pt>
                      <c:pt idx="18146">
                        <c:v>200.833</c:v>
                      </c:pt>
                      <c:pt idx="18147">
                        <c:v>200.82689999999999</c:v>
                      </c:pt>
                      <c:pt idx="18148">
                        <c:v>200.82239999999999</c:v>
                      </c:pt>
                      <c:pt idx="18149">
                        <c:v>200.8193</c:v>
                      </c:pt>
                      <c:pt idx="18150">
                        <c:v>200.81389999999999</c:v>
                      </c:pt>
                      <c:pt idx="18151">
                        <c:v>200.81010000000001</c:v>
                      </c:pt>
                      <c:pt idx="18152">
                        <c:v>200.8048</c:v>
                      </c:pt>
                      <c:pt idx="18153">
                        <c:v>200.79810000000001</c:v>
                      </c:pt>
                      <c:pt idx="18154">
                        <c:v>200.79329999999999</c:v>
                      </c:pt>
                      <c:pt idx="18155">
                        <c:v>200.78720000000001</c:v>
                      </c:pt>
                      <c:pt idx="18156">
                        <c:v>200.7807</c:v>
                      </c:pt>
                      <c:pt idx="18157">
                        <c:v>200.7774</c:v>
                      </c:pt>
                      <c:pt idx="18158">
                        <c:v>200.77250000000001</c:v>
                      </c:pt>
                      <c:pt idx="18159">
                        <c:v>200.76769999999999</c:v>
                      </c:pt>
                      <c:pt idx="18160">
                        <c:v>200.76339999999999</c:v>
                      </c:pt>
                      <c:pt idx="18161">
                        <c:v>200.7568</c:v>
                      </c:pt>
                      <c:pt idx="18162">
                        <c:v>200.75139999999999</c:v>
                      </c:pt>
                      <c:pt idx="18163">
                        <c:v>200.74709999999999</c:v>
                      </c:pt>
                      <c:pt idx="18164">
                        <c:v>200.7405</c:v>
                      </c:pt>
                      <c:pt idx="18165">
                        <c:v>200.73560000000001</c:v>
                      </c:pt>
                      <c:pt idx="18166">
                        <c:v>200.73240000000001</c:v>
                      </c:pt>
                      <c:pt idx="18167">
                        <c:v>200.72649999999999</c:v>
                      </c:pt>
                      <c:pt idx="18168">
                        <c:v>200.7216</c:v>
                      </c:pt>
                      <c:pt idx="18169">
                        <c:v>200.71530000000001</c:v>
                      </c:pt>
                      <c:pt idx="18170">
                        <c:v>200.71080000000001</c:v>
                      </c:pt>
                      <c:pt idx="18171">
                        <c:v>200.70650000000001</c:v>
                      </c:pt>
                      <c:pt idx="18172">
                        <c:v>200.70099999999999</c:v>
                      </c:pt>
                      <c:pt idx="18173">
                        <c:v>200.69720000000001</c:v>
                      </c:pt>
                      <c:pt idx="18174">
                        <c:v>200.6909</c:v>
                      </c:pt>
                      <c:pt idx="18175">
                        <c:v>200.68520000000001</c:v>
                      </c:pt>
                      <c:pt idx="18176">
                        <c:v>200.68119999999999</c:v>
                      </c:pt>
                      <c:pt idx="18177">
                        <c:v>200.67590000000001</c:v>
                      </c:pt>
                      <c:pt idx="18178">
                        <c:v>200.6696</c:v>
                      </c:pt>
                      <c:pt idx="18179">
                        <c:v>200.6653</c:v>
                      </c:pt>
                      <c:pt idx="18180">
                        <c:v>200.66079999999999</c:v>
                      </c:pt>
                      <c:pt idx="18181">
                        <c:v>200.65260000000001</c:v>
                      </c:pt>
                      <c:pt idx="18182">
                        <c:v>200.64959999999999</c:v>
                      </c:pt>
                      <c:pt idx="18183">
                        <c:v>200.64400000000001</c:v>
                      </c:pt>
                      <c:pt idx="18184">
                        <c:v>200.6395</c:v>
                      </c:pt>
                      <c:pt idx="18185">
                        <c:v>200.6335</c:v>
                      </c:pt>
                      <c:pt idx="18186">
                        <c:v>200.62899999999999</c:v>
                      </c:pt>
                      <c:pt idx="18187">
                        <c:v>200.62280000000001</c:v>
                      </c:pt>
                      <c:pt idx="18188">
                        <c:v>200.61760000000001</c:v>
                      </c:pt>
                      <c:pt idx="18189">
                        <c:v>200.61320000000001</c:v>
                      </c:pt>
                      <c:pt idx="18190">
                        <c:v>200.60939999999999</c:v>
                      </c:pt>
                      <c:pt idx="18191">
                        <c:v>200.60319999999999</c:v>
                      </c:pt>
                      <c:pt idx="18192">
                        <c:v>200.59829999999999</c:v>
                      </c:pt>
                      <c:pt idx="18193">
                        <c:v>200.59559999999999</c:v>
                      </c:pt>
                      <c:pt idx="18194">
                        <c:v>200.58959999999999</c:v>
                      </c:pt>
                      <c:pt idx="18195">
                        <c:v>200.5855</c:v>
                      </c:pt>
                      <c:pt idx="18196">
                        <c:v>200.57910000000001</c:v>
                      </c:pt>
                      <c:pt idx="18197">
                        <c:v>200.5729</c:v>
                      </c:pt>
                      <c:pt idx="18198">
                        <c:v>200.56960000000001</c:v>
                      </c:pt>
                      <c:pt idx="18199">
                        <c:v>200.56319999999999</c:v>
                      </c:pt>
                      <c:pt idx="18200">
                        <c:v>200.55760000000001</c:v>
                      </c:pt>
                      <c:pt idx="18201">
                        <c:v>200.55260000000001</c:v>
                      </c:pt>
                      <c:pt idx="18202">
                        <c:v>200.54759999999999</c:v>
                      </c:pt>
                      <c:pt idx="18203">
                        <c:v>200.54179999999999</c:v>
                      </c:pt>
                      <c:pt idx="18204">
                        <c:v>200.53870000000001</c:v>
                      </c:pt>
                      <c:pt idx="18205">
                        <c:v>200.53280000000001</c:v>
                      </c:pt>
                      <c:pt idx="18206">
                        <c:v>200.52770000000001</c:v>
                      </c:pt>
                      <c:pt idx="18207">
                        <c:v>200.52369999999999</c:v>
                      </c:pt>
                      <c:pt idx="18208">
                        <c:v>200.5188</c:v>
                      </c:pt>
                      <c:pt idx="18209">
                        <c:v>200.51410000000001</c:v>
                      </c:pt>
                      <c:pt idx="18210">
                        <c:v>200.50700000000001</c:v>
                      </c:pt>
                      <c:pt idx="18211">
                        <c:v>200.50120000000001</c:v>
                      </c:pt>
                      <c:pt idx="18212">
                        <c:v>200.49709999999999</c:v>
                      </c:pt>
                      <c:pt idx="18213">
                        <c:v>200.4913</c:v>
                      </c:pt>
                      <c:pt idx="18214">
                        <c:v>200.48670000000001</c:v>
                      </c:pt>
                      <c:pt idx="18215">
                        <c:v>200.4813</c:v>
                      </c:pt>
                      <c:pt idx="18216">
                        <c:v>200.4769</c:v>
                      </c:pt>
                      <c:pt idx="18217">
                        <c:v>200.47069999999999</c:v>
                      </c:pt>
                      <c:pt idx="18218">
                        <c:v>200.46600000000001</c:v>
                      </c:pt>
                      <c:pt idx="18219">
                        <c:v>200.46190000000001</c:v>
                      </c:pt>
                      <c:pt idx="18220">
                        <c:v>200.4555</c:v>
                      </c:pt>
                      <c:pt idx="18221">
                        <c:v>200.4513</c:v>
                      </c:pt>
                      <c:pt idx="18222">
                        <c:v>200.44630000000001</c:v>
                      </c:pt>
                      <c:pt idx="18223">
                        <c:v>200.44149999999999</c:v>
                      </c:pt>
                      <c:pt idx="18224">
                        <c:v>200.43539999999999</c:v>
                      </c:pt>
                      <c:pt idx="18225">
                        <c:v>200.4306</c:v>
                      </c:pt>
                      <c:pt idx="18226">
                        <c:v>200.4264</c:v>
                      </c:pt>
                      <c:pt idx="18227">
                        <c:v>200.422</c:v>
                      </c:pt>
                      <c:pt idx="18228">
                        <c:v>200.41540000000001</c:v>
                      </c:pt>
                      <c:pt idx="18229">
                        <c:v>200.41079999999999</c:v>
                      </c:pt>
                      <c:pt idx="18230">
                        <c:v>200.4049</c:v>
                      </c:pt>
                      <c:pt idx="18231">
                        <c:v>200.3991</c:v>
                      </c:pt>
                      <c:pt idx="18232">
                        <c:v>200.39490000000001</c:v>
                      </c:pt>
                      <c:pt idx="18233">
                        <c:v>200.3903</c:v>
                      </c:pt>
                      <c:pt idx="18234">
                        <c:v>200.3853</c:v>
                      </c:pt>
                      <c:pt idx="18235">
                        <c:v>200.37899999999999</c:v>
                      </c:pt>
                      <c:pt idx="18236">
                        <c:v>200.37360000000001</c:v>
                      </c:pt>
                      <c:pt idx="18237">
                        <c:v>200.36920000000001</c:v>
                      </c:pt>
                      <c:pt idx="18238">
                        <c:v>200.3648</c:v>
                      </c:pt>
                      <c:pt idx="18239">
                        <c:v>200.3588</c:v>
                      </c:pt>
                      <c:pt idx="18240">
                        <c:v>200.35429999999999</c:v>
                      </c:pt>
                      <c:pt idx="18241">
                        <c:v>200.34870000000001</c:v>
                      </c:pt>
                      <c:pt idx="18242">
                        <c:v>200.3449</c:v>
                      </c:pt>
                      <c:pt idx="18243">
                        <c:v>200.33869999999999</c:v>
                      </c:pt>
                      <c:pt idx="18244">
                        <c:v>200.33349999999999</c:v>
                      </c:pt>
                      <c:pt idx="18245">
                        <c:v>200.32919999999999</c:v>
                      </c:pt>
                      <c:pt idx="18246">
                        <c:v>200.32409999999999</c:v>
                      </c:pt>
                      <c:pt idx="18247">
                        <c:v>200.3184</c:v>
                      </c:pt>
                      <c:pt idx="18248">
                        <c:v>200.3141</c:v>
                      </c:pt>
                      <c:pt idx="18249">
                        <c:v>200.30889999999999</c:v>
                      </c:pt>
                      <c:pt idx="18250">
                        <c:v>200.30330000000001</c:v>
                      </c:pt>
                      <c:pt idx="18251">
                        <c:v>200.298</c:v>
                      </c:pt>
                      <c:pt idx="18252">
                        <c:v>200.29339999999999</c:v>
                      </c:pt>
                      <c:pt idx="18253">
                        <c:v>200.2878</c:v>
                      </c:pt>
                      <c:pt idx="18254">
                        <c:v>200.2841</c:v>
                      </c:pt>
                      <c:pt idx="18255">
                        <c:v>200.28039999999999</c:v>
                      </c:pt>
                      <c:pt idx="18256">
                        <c:v>200.27529999999999</c:v>
                      </c:pt>
                      <c:pt idx="18257">
                        <c:v>200.26859999999999</c:v>
                      </c:pt>
                      <c:pt idx="18258">
                        <c:v>200.26300000000001</c:v>
                      </c:pt>
                      <c:pt idx="18259">
                        <c:v>200.25880000000001</c:v>
                      </c:pt>
                      <c:pt idx="18260">
                        <c:v>200.255</c:v>
                      </c:pt>
                      <c:pt idx="18261">
                        <c:v>200.2508</c:v>
                      </c:pt>
                      <c:pt idx="18262">
                        <c:v>200.24549999999999</c:v>
                      </c:pt>
                      <c:pt idx="18263">
                        <c:v>200.23990000000001</c:v>
                      </c:pt>
                      <c:pt idx="18264">
                        <c:v>200.23390000000001</c:v>
                      </c:pt>
                      <c:pt idx="18265">
                        <c:v>200.22980000000001</c:v>
                      </c:pt>
                      <c:pt idx="18266">
                        <c:v>200.2243</c:v>
                      </c:pt>
                      <c:pt idx="18267">
                        <c:v>200.2193</c:v>
                      </c:pt>
                      <c:pt idx="18268">
                        <c:v>200.21350000000001</c:v>
                      </c:pt>
                      <c:pt idx="18269">
                        <c:v>200.20859999999999</c:v>
                      </c:pt>
                      <c:pt idx="18270">
                        <c:v>200.20349999999999</c:v>
                      </c:pt>
                      <c:pt idx="18271">
                        <c:v>200.1987</c:v>
                      </c:pt>
                      <c:pt idx="18272">
                        <c:v>200.19329999999999</c:v>
                      </c:pt>
                      <c:pt idx="18273">
                        <c:v>200.18819999999999</c:v>
                      </c:pt>
                      <c:pt idx="18274">
                        <c:v>200.18129999999999</c:v>
                      </c:pt>
                      <c:pt idx="18275">
                        <c:v>200.17740000000001</c:v>
                      </c:pt>
                      <c:pt idx="18276">
                        <c:v>200.17160000000001</c:v>
                      </c:pt>
                      <c:pt idx="18277">
                        <c:v>200.1688</c:v>
                      </c:pt>
                      <c:pt idx="18278">
                        <c:v>200.16210000000001</c:v>
                      </c:pt>
                      <c:pt idx="18279">
                        <c:v>200.15719999999999</c:v>
                      </c:pt>
                      <c:pt idx="18280">
                        <c:v>200.1534</c:v>
                      </c:pt>
                      <c:pt idx="18281">
                        <c:v>200.1472</c:v>
                      </c:pt>
                      <c:pt idx="18282">
                        <c:v>200.14189999999999</c:v>
                      </c:pt>
                      <c:pt idx="18283">
                        <c:v>200.13679999999999</c:v>
                      </c:pt>
                      <c:pt idx="18284">
                        <c:v>200.13159999999999</c:v>
                      </c:pt>
                      <c:pt idx="18285">
                        <c:v>200.12690000000001</c:v>
                      </c:pt>
                      <c:pt idx="18286">
                        <c:v>200.1224</c:v>
                      </c:pt>
                      <c:pt idx="18287">
                        <c:v>200.1164</c:v>
                      </c:pt>
                      <c:pt idx="18288">
                        <c:v>200.11250000000001</c:v>
                      </c:pt>
                      <c:pt idx="18289">
                        <c:v>200.10769999999999</c:v>
                      </c:pt>
                      <c:pt idx="18290">
                        <c:v>200.10069999999999</c:v>
                      </c:pt>
                      <c:pt idx="18291">
                        <c:v>200.09729999999999</c:v>
                      </c:pt>
                      <c:pt idx="18292">
                        <c:v>200.0925</c:v>
                      </c:pt>
                      <c:pt idx="18293">
                        <c:v>200.08670000000001</c:v>
                      </c:pt>
                      <c:pt idx="18294">
                        <c:v>200.083</c:v>
                      </c:pt>
                      <c:pt idx="18295">
                        <c:v>200.07849999999999</c:v>
                      </c:pt>
                      <c:pt idx="18296">
                        <c:v>200.0736</c:v>
                      </c:pt>
                      <c:pt idx="18297">
                        <c:v>200.06800000000001</c:v>
                      </c:pt>
                      <c:pt idx="18298">
                        <c:v>200.06299999999999</c:v>
                      </c:pt>
                      <c:pt idx="18299">
                        <c:v>200.0566</c:v>
                      </c:pt>
                      <c:pt idx="18300">
                        <c:v>200.05350000000001</c:v>
                      </c:pt>
                      <c:pt idx="18301">
                        <c:v>200.0478</c:v>
                      </c:pt>
                      <c:pt idx="18302">
                        <c:v>200.04300000000001</c:v>
                      </c:pt>
                      <c:pt idx="18303">
                        <c:v>200.03649999999999</c:v>
                      </c:pt>
                      <c:pt idx="18304">
                        <c:v>200.0334</c:v>
                      </c:pt>
                      <c:pt idx="18305">
                        <c:v>200.02709999999999</c:v>
                      </c:pt>
                      <c:pt idx="18306">
                        <c:v>200.02350000000001</c:v>
                      </c:pt>
                      <c:pt idx="18307">
                        <c:v>200.01920000000001</c:v>
                      </c:pt>
                      <c:pt idx="18308">
                        <c:v>200.01410000000001</c:v>
                      </c:pt>
                      <c:pt idx="18309">
                        <c:v>200.00810000000001</c:v>
                      </c:pt>
                      <c:pt idx="18310">
                        <c:v>200.00299999999999</c:v>
                      </c:pt>
                      <c:pt idx="18311">
                        <c:v>199.9983</c:v>
                      </c:pt>
                      <c:pt idx="18312">
                        <c:v>199.9941</c:v>
                      </c:pt>
                      <c:pt idx="18313">
                        <c:v>199.98920000000001</c:v>
                      </c:pt>
                      <c:pt idx="18314">
                        <c:v>199.9836</c:v>
                      </c:pt>
                      <c:pt idx="18315">
                        <c:v>199.97739999999999</c:v>
                      </c:pt>
                      <c:pt idx="18316">
                        <c:v>199.97200000000001</c:v>
                      </c:pt>
                      <c:pt idx="18317">
                        <c:v>199.96789999999999</c:v>
                      </c:pt>
                      <c:pt idx="18318">
                        <c:v>199.9622</c:v>
                      </c:pt>
                      <c:pt idx="18319">
                        <c:v>200.71420000000001</c:v>
                      </c:pt>
                      <c:pt idx="18320">
                        <c:v>201.25190000000001</c:v>
                      </c:pt>
                      <c:pt idx="18321">
                        <c:v>201.24600000000001</c:v>
                      </c:pt>
                      <c:pt idx="18322">
                        <c:v>201.24250000000001</c:v>
                      </c:pt>
                      <c:pt idx="18323">
                        <c:v>201.2379</c:v>
                      </c:pt>
                      <c:pt idx="18324">
                        <c:v>201.2321</c:v>
                      </c:pt>
                      <c:pt idx="18325">
                        <c:v>201.22749999999999</c:v>
                      </c:pt>
                      <c:pt idx="18326">
                        <c:v>201.22110000000001</c:v>
                      </c:pt>
                      <c:pt idx="18327">
                        <c:v>201.21629999999999</c:v>
                      </c:pt>
                      <c:pt idx="18328">
                        <c:v>201.2106</c:v>
                      </c:pt>
                      <c:pt idx="18329">
                        <c:v>201.20670000000001</c:v>
                      </c:pt>
                      <c:pt idx="18330">
                        <c:v>201.20140000000001</c:v>
                      </c:pt>
                      <c:pt idx="18331">
                        <c:v>201.19569999999999</c:v>
                      </c:pt>
                      <c:pt idx="18332">
                        <c:v>201.1918</c:v>
                      </c:pt>
                      <c:pt idx="18333">
                        <c:v>201.18680000000001</c:v>
                      </c:pt>
                      <c:pt idx="18334">
                        <c:v>201.18109999999999</c:v>
                      </c:pt>
                      <c:pt idx="18335">
                        <c:v>201.17519999999999</c:v>
                      </c:pt>
                      <c:pt idx="18336">
                        <c:v>201.17</c:v>
                      </c:pt>
                      <c:pt idx="18337">
                        <c:v>201.16409999999999</c:v>
                      </c:pt>
                      <c:pt idx="18338">
                        <c:v>201.16050000000001</c:v>
                      </c:pt>
                      <c:pt idx="18339">
                        <c:v>201.15459999999999</c:v>
                      </c:pt>
                      <c:pt idx="18340">
                        <c:v>201.1497</c:v>
                      </c:pt>
                      <c:pt idx="18341">
                        <c:v>201.1438</c:v>
                      </c:pt>
                      <c:pt idx="18342">
                        <c:v>201.1404</c:v>
                      </c:pt>
                      <c:pt idx="18343">
                        <c:v>201.13399999999999</c:v>
                      </c:pt>
                      <c:pt idx="18344">
                        <c:v>201.12909999999999</c:v>
                      </c:pt>
                      <c:pt idx="18345">
                        <c:v>201.12520000000001</c:v>
                      </c:pt>
                      <c:pt idx="18346">
                        <c:v>201.11869999999999</c:v>
                      </c:pt>
                      <c:pt idx="18347">
                        <c:v>201.11369999999999</c:v>
                      </c:pt>
                      <c:pt idx="18348">
                        <c:v>201.10910000000001</c:v>
                      </c:pt>
                      <c:pt idx="18349">
                        <c:v>201.10230000000001</c:v>
                      </c:pt>
                      <c:pt idx="18350">
                        <c:v>201.09909999999999</c:v>
                      </c:pt>
                      <c:pt idx="18351">
                        <c:v>201.09440000000001</c:v>
                      </c:pt>
                      <c:pt idx="18352">
                        <c:v>201.09110000000001</c:v>
                      </c:pt>
                      <c:pt idx="18353">
                        <c:v>201.08420000000001</c:v>
                      </c:pt>
                      <c:pt idx="18354">
                        <c:v>201.07849999999999</c:v>
                      </c:pt>
                      <c:pt idx="18355">
                        <c:v>201.07310000000001</c:v>
                      </c:pt>
                      <c:pt idx="18356">
                        <c:v>201.0685</c:v>
                      </c:pt>
                      <c:pt idx="18357">
                        <c:v>201.06299999999999</c:v>
                      </c:pt>
                      <c:pt idx="18358">
                        <c:v>201.0574</c:v>
                      </c:pt>
                      <c:pt idx="18359">
                        <c:v>201.05350000000001</c:v>
                      </c:pt>
                      <c:pt idx="18360">
                        <c:v>201.0478</c:v>
                      </c:pt>
                      <c:pt idx="18361">
                        <c:v>201.04169999999999</c:v>
                      </c:pt>
                      <c:pt idx="18362">
                        <c:v>201.03710000000001</c:v>
                      </c:pt>
                      <c:pt idx="18363">
                        <c:v>201.03190000000001</c:v>
                      </c:pt>
                      <c:pt idx="18364">
                        <c:v>201.0274</c:v>
                      </c:pt>
                      <c:pt idx="18365">
                        <c:v>201.02119999999999</c:v>
                      </c:pt>
                      <c:pt idx="18366">
                        <c:v>201.017</c:v>
                      </c:pt>
                      <c:pt idx="18367">
                        <c:v>201.01220000000001</c:v>
                      </c:pt>
                      <c:pt idx="18368">
                        <c:v>201.00700000000001</c:v>
                      </c:pt>
                      <c:pt idx="18369">
                        <c:v>201.00219999999999</c:v>
                      </c:pt>
                      <c:pt idx="18370">
                        <c:v>200.9967</c:v>
                      </c:pt>
                      <c:pt idx="18371">
                        <c:v>200.99209999999999</c:v>
                      </c:pt>
                      <c:pt idx="18372">
                        <c:v>200.9863</c:v>
                      </c:pt>
                      <c:pt idx="18373">
                        <c:v>200.98089999999999</c:v>
                      </c:pt>
                      <c:pt idx="18374">
                        <c:v>200.97839999999999</c:v>
                      </c:pt>
                      <c:pt idx="18375">
                        <c:v>200.97290000000001</c:v>
                      </c:pt>
                      <c:pt idx="18376">
                        <c:v>200.9659</c:v>
                      </c:pt>
                      <c:pt idx="18377">
                        <c:v>200.9622</c:v>
                      </c:pt>
                      <c:pt idx="18378">
                        <c:v>200.95599999999999</c:v>
                      </c:pt>
                      <c:pt idx="18379">
                        <c:v>200.9513</c:v>
                      </c:pt>
                      <c:pt idx="18380">
                        <c:v>200.9461</c:v>
                      </c:pt>
                      <c:pt idx="18381">
                        <c:v>200.94</c:v>
                      </c:pt>
                      <c:pt idx="18382">
                        <c:v>200.93530000000001</c:v>
                      </c:pt>
                      <c:pt idx="18383">
                        <c:v>200.9307</c:v>
                      </c:pt>
                      <c:pt idx="18384">
                        <c:v>200.92519999999999</c:v>
                      </c:pt>
                      <c:pt idx="18385">
                        <c:v>200.92019999999999</c:v>
                      </c:pt>
                      <c:pt idx="18386">
                        <c:v>200.9152</c:v>
                      </c:pt>
                      <c:pt idx="18387">
                        <c:v>200.9101</c:v>
                      </c:pt>
                      <c:pt idx="18388">
                        <c:v>200.90539999999999</c:v>
                      </c:pt>
                      <c:pt idx="18389">
                        <c:v>200.89930000000001</c:v>
                      </c:pt>
                      <c:pt idx="18390">
                        <c:v>200.89599999999999</c:v>
                      </c:pt>
                      <c:pt idx="18391">
                        <c:v>200.8913</c:v>
                      </c:pt>
                      <c:pt idx="18392">
                        <c:v>200.88509999999999</c:v>
                      </c:pt>
                      <c:pt idx="18393">
                        <c:v>200.87960000000001</c:v>
                      </c:pt>
                      <c:pt idx="18394">
                        <c:v>200.875</c:v>
                      </c:pt>
                      <c:pt idx="18395">
                        <c:v>200.869</c:v>
                      </c:pt>
                      <c:pt idx="18396">
                        <c:v>200.8646</c:v>
                      </c:pt>
                      <c:pt idx="18397">
                        <c:v>200.85919999999999</c:v>
                      </c:pt>
                      <c:pt idx="18398">
                        <c:v>200.8546</c:v>
                      </c:pt>
                      <c:pt idx="18399">
                        <c:v>200.84790000000001</c:v>
                      </c:pt>
                      <c:pt idx="18400">
                        <c:v>200.8433</c:v>
                      </c:pt>
                      <c:pt idx="18401">
                        <c:v>200.8389</c:v>
                      </c:pt>
                      <c:pt idx="18402">
                        <c:v>200.833</c:v>
                      </c:pt>
                      <c:pt idx="18403">
                        <c:v>200.8278</c:v>
                      </c:pt>
                      <c:pt idx="18404">
                        <c:v>200.8236</c:v>
                      </c:pt>
                      <c:pt idx="18405">
                        <c:v>200.81729999999999</c:v>
                      </c:pt>
                      <c:pt idx="18406">
                        <c:v>200.81299999999999</c:v>
                      </c:pt>
                      <c:pt idx="18407">
                        <c:v>200.8064</c:v>
                      </c:pt>
                      <c:pt idx="18408">
                        <c:v>200.80170000000001</c:v>
                      </c:pt>
                      <c:pt idx="18409">
                        <c:v>200.79810000000001</c:v>
                      </c:pt>
                      <c:pt idx="18410">
                        <c:v>200.79069999999999</c:v>
                      </c:pt>
                      <c:pt idx="18411">
                        <c:v>200.78720000000001</c:v>
                      </c:pt>
                      <c:pt idx="18412">
                        <c:v>200.78229999999999</c:v>
                      </c:pt>
                      <c:pt idx="18413">
                        <c:v>200.77500000000001</c:v>
                      </c:pt>
                      <c:pt idx="18414">
                        <c:v>200.7698</c:v>
                      </c:pt>
                      <c:pt idx="18415">
                        <c:v>200.76750000000001</c:v>
                      </c:pt>
                      <c:pt idx="18416">
                        <c:v>200.76130000000001</c:v>
                      </c:pt>
                      <c:pt idx="18417">
                        <c:v>200.7559</c:v>
                      </c:pt>
                      <c:pt idx="18418">
                        <c:v>200.75149999999999</c:v>
                      </c:pt>
                      <c:pt idx="18419">
                        <c:v>200.74709999999999</c:v>
                      </c:pt>
                      <c:pt idx="18420">
                        <c:v>200.74039999999999</c:v>
                      </c:pt>
                      <c:pt idx="18421">
                        <c:v>200.7355</c:v>
                      </c:pt>
                      <c:pt idx="18422">
                        <c:v>200.73169999999999</c:v>
                      </c:pt>
                      <c:pt idx="18423">
                        <c:v>200.72489999999999</c:v>
                      </c:pt>
                      <c:pt idx="18424">
                        <c:v>200.72200000000001</c:v>
                      </c:pt>
                      <c:pt idx="18425">
                        <c:v>200.71530000000001</c:v>
                      </c:pt>
                      <c:pt idx="18426">
                        <c:v>200.71</c:v>
                      </c:pt>
                      <c:pt idx="18427">
                        <c:v>200.7054</c:v>
                      </c:pt>
                      <c:pt idx="18428">
                        <c:v>200.7003</c:v>
                      </c:pt>
                      <c:pt idx="18429">
                        <c:v>200.69470000000001</c:v>
                      </c:pt>
                      <c:pt idx="18430">
                        <c:v>200.68860000000001</c:v>
                      </c:pt>
                      <c:pt idx="18431">
                        <c:v>200.684</c:v>
                      </c:pt>
                      <c:pt idx="18432">
                        <c:v>200.6781</c:v>
                      </c:pt>
                      <c:pt idx="18433">
                        <c:v>200.67439999999999</c:v>
                      </c:pt>
                      <c:pt idx="18434">
                        <c:v>200.66839999999999</c:v>
                      </c:pt>
                      <c:pt idx="18435">
                        <c:v>200.6644</c:v>
                      </c:pt>
                      <c:pt idx="18436">
                        <c:v>200.6592</c:v>
                      </c:pt>
                      <c:pt idx="18437">
                        <c:v>200.65289999999999</c:v>
                      </c:pt>
                      <c:pt idx="18438">
                        <c:v>200.64709999999999</c:v>
                      </c:pt>
                      <c:pt idx="18439">
                        <c:v>200.64420000000001</c:v>
                      </c:pt>
                      <c:pt idx="18440">
                        <c:v>200.6369</c:v>
                      </c:pt>
                      <c:pt idx="18441">
                        <c:v>200.63200000000001</c:v>
                      </c:pt>
                      <c:pt idx="18442">
                        <c:v>200.62799999999999</c:v>
                      </c:pt>
                      <c:pt idx="18443">
                        <c:v>200.6217</c:v>
                      </c:pt>
                      <c:pt idx="18444">
                        <c:v>200.6173</c:v>
                      </c:pt>
                      <c:pt idx="18445">
                        <c:v>200.6114</c:v>
                      </c:pt>
                      <c:pt idx="18446">
                        <c:v>200.60749999999999</c:v>
                      </c:pt>
                      <c:pt idx="18447">
                        <c:v>200.6026</c:v>
                      </c:pt>
                      <c:pt idx="18448">
                        <c:v>200.59800000000001</c:v>
                      </c:pt>
                      <c:pt idx="18449">
                        <c:v>200.59219999999999</c:v>
                      </c:pt>
                      <c:pt idx="18450">
                        <c:v>200.58690000000001</c:v>
                      </c:pt>
                      <c:pt idx="18451">
                        <c:v>200.58160000000001</c:v>
                      </c:pt>
                      <c:pt idx="18452">
                        <c:v>200.57759999999999</c:v>
                      </c:pt>
                      <c:pt idx="18453">
                        <c:v>200.57239999999999</c:v>
                      </c:pt>
                      <c:pt idx="18454">
                        <c:v>200.56829999999999</c:v>
                      </c:pt>
                      <c:pt idx="18455">
                        <c:v>200.56379999999999</c:v>
                      </c:pt>
                      <c:pt idx="18456">
                        <c:v>200.559</c:v>
                      </c:pt>
                      <c:pt idx="18457">
                        <c:v>200.55170000000001</c:v>
                      </c:pt>
                      <c:pt idx="18458">
                        <c:v>200.54679999999999</c:v>
                      </c:pt>
                      <c:pt idx="18459">
                        <c:v>200.54220000000001</c:v>
                      </c:pt>
                      <c:pt idx="18460">
                        <c:v>200.53710000000001</c:v>
                      </c:pt>
                      <c:pt idx="18461">
                        <c:v>200.5318</c:v>
                      </c:pt>
                      <c:pt idx="18462">
                        <c:v>200.52610000000001</c:v>
                      </c:pt>
                      <c:pt idx="18463">
                        <c:v>200.5204</c:v>
                      </c:pt>
                      <c:pt idx="18464">
                        <c:v>200.51730000000001</c:v>
                      </c:pt>
                      <c:pt idx="18465">
                        <c:v>200.5104</c:v>
                      </c:pt>
                      <c:pt idx="18466">
                        <c:v>200.50579999999999</c:v>
                      </c:pt>
                      <c:pt idx="18467">
                        <c:v>200.49940000000001</c:v>
                      </c:pt>
                      <c:pt idx="18468">
                        <c:v>200.4958</c:v>
                      </c:pt>
                      <c:pt idx="18469">
                        <c:v>200.49029999999999</c:v>
                      </c:pt>
                      <c:pt idx="18470">
                        <c:v>200.48509999999999</c:v>
                      </c:pt>
                      <c:pt idx="18471">
                        <c:v>200.48099999999999</c:v>
                      </c:pt>
                      <c:pt idx="18472">
                        <c:v>200.47489999999999</c:v>
                      </c:pt>
                      <c:pt idx="18473">
                        <c:v>200.471</c:v>
                      </c:pt>
                      <c:pt idx="18474">
                        <c:v>200.4648</c:v>
                      </c:pt>
                      <c:pt idx="18475">
                        <c:v>200.4598</c:v>
                      </c:pt>
                      <c:pt idx="18476">
                        <c:v>200.45359999999999</c:v>
                      </c:pt>
                      <c:pt idx="18477">
                        <c:v>200.4502</c:v>
                      </c:pt>
                      <c:pt idx="18478">
                        <c:v>200.44450000000001</c:v>
                      </c:pt>
                      <c:pt idx="18479">
                        <c:v>200.43969999999999</c:v>
                      </c:pt>
                      <c:pt idx="18480">
                        <c:v>200.4348</c:v>
                      </c:pt>
                      <c:pt idx="18481">
                        <c:v>200.43010000000001</c:v>
                      </c:pt>
                      <c:pt idx="18482">
                        <c:v>200.42339999999999</c:v>
                      </c:pt>
                      <c:pt idx="18483">
                        <c:v>200.4187</c:v>
                      </c:pt>
                      <c:pt idx="18484">
                        <c:v>200.4145</c:v>
                      </c:pt>
                      <c:pt idx="18485">
                        <c:v>200.40819999999999</c:v>
                      </c:pt>
                      <c:pt idx="18486">
                        <c:v>200.40379999999999</c:v>
                      </c:pt>
                      <c:pt idx="18487">
                        <c:v>200.39850000000001</c:v>
                      </c:pt>
                      <c:pt idx="18488">
                        <c:v>200.39340000000001</c:v>
                      </c:pt>
                      <c:pt idx="18489">
                        <c:v>200.3887</c:v>
                      </c:pt>
                      <c:pt idx="18490">
                        <c:v>200.38409999999999</c:v>
                      </c:pt>
                      <c:pt idx="18491">
                        <c:v>200.37860000000001</c:v>
                      </c:pt>
                      <c:pt idx="18492">
                        <c:v>200.37440000000001</c:v>
                      </c:pt>
                      <c:pt idx="18493">
                        <c:v>200.3698</c:v>
                      </c:pt>
                      <c:pt idx="18494">
                        <c:v>200.36429999999999</c:v>
                      </c:pt>
                      <c:pt idx="18495">
                        <c:v>200.35910000000001</c:v>
                      </c:pt>
                      <c:pt idx="18496">
                        <c:v>200.3536</c:v>
                      </c:pt>
                      <c:pt idx="18497">
                        <c:v>200.34780000000001</c:v>
                      </c:pt>
                      <c:pt idx="18498">
                        <c:v>200.34299999999999</c:v>
                      </c:pt>
                      <c:pt idx="18499">
                        <c:v>200.33949999999999</c:v>
                      </c:pt>
                      <c:pt idx="18500">
                        <c:v>200.33349999999999</c:v>
                      </c:pt>
                      <c:pt idx="18501">
                        <c:v>200.3287</c:v>
                      </c:pt>
                      <c:pt idx="18502">
                        <c:v>200.32310000000001</c:v>
                      </c:pt>
                      <c:pt idx="18503">
                        <c:v>200.31729999999999</c:v>
                      </c:pt>
                      <c:pt idx="18504">
                        <c:v>200.31360000000001</c:v>
                      </c:pt>
                      <c:pt idx="18505">
                        <c:v>200.30719999999999</c:v>
                      </c:pt>
                      <c:pt idx="18506">
                        <c:v>200.30359999999999</c:v>
                      </c:pt>
                      <c:pt idx="18507">
                        <c:v>200.29939999999999</c:v>
                      </c:pt>
                      <c:pt idx="18508">
                        <c:v>200.2928</c:v>
                      </c:pt>
                      <c:pt idx="18509">
                        <c:v>200.28890000000001</c:v>
                      </c:pt>
                      <c:pt idx="18510">
                        <c:v>200.2833</c:v>
                      </c:pt>
                      <c:pt idx="18511">
                        <c:v>200.279</c:v>
                      </c:pt>
                      <c:pt idx="18512">
                        <c:v>200.27359999999999</c:v>
                      </c:pt>
                      <c:pt idx="18513">
                        <c:v>200.26910000000001</c:v>
                      </c:pt>
                      <c:pt idx="18514">
                        <c:v>200.2628</c:v>
                      </c:pt>
                      <c:pt idx="18515">
                        <c:v>200.2568</c:v>
                      </c:pt>
                      <c:pt idx="18516">
                        <c:v>200.25290000000001</c:v>
                      </c:pt>
                      <c:pt idx="18517">
                        <c:v>200.24889999999999</c:v>
                      </c:pt>
                      <c:pt idx="18518">
                        <c:v>200.24299999999999</c:v>
                      </c:pt>
                      <c:pt idx="18519">
                        <c:v>200.23820000000001</c:v>
                      </c:pt>
                      <c:pt idx="18520">
                        <c:v>200.23310000000001</c:v>
                      </c:pt>
                      <c:pt idx="18521">
                        <c:v>200.22890000000001</c:v>
                      </c:pt>
                      <c:pt idx="18522">
                        <c:v>200.22329999999999</c:v>
                      </c:pt>
                      <c:pt idx="18523">
                        <c:v>200.21850000000001</c:v>
                      </c:pt>
                      <c:pt idx="18524">
                        <c:v>200.2141</c:v>
                      </c:pt>
                      <c:pt idx="18525">
                        <c:v>200.20939999999999</c:v>
                      </c:pt>
                      <c:pt idx="18526">
                        <c:v>200.20240000000001</c:v>
                      </c:pt>
                      <c:pt idx="18527">
                        <c:v>200.19829999999999</c:v>
                      </c:pt>
                      <c:pt idx="18528">
                        <c:v>200.1918</c:v>
                      </c:pt>
                      <c:pt idx="18529">
                        <c:v>200.18639999999999</c:v>
                      </c:pt>
                      <c:pt idx="18530">
                        <c:v>200.18180000000001</c:v>
                      </c:pt>
                      <c:pt idx="18531">
                        <c:v>200.17679999999999</c:v>
                      </c:pt>
                      <c:pt idx="18532">
                        <c:v>200.17230000000001</c:v>
                      </c:pt>
                      <c:pt idx="18533">
                        <c:v>200.16640000000001</c:v>
                      </c:pt>
                      <c:pt idx="18534">
                        <c:v>200.16149999999999</c:v>
                      </c:pt>
                      <c:pt idx="18535">
                        <c:v>200.15690000000001</c:v>
                      </c:pt>
                      <c:pt idx="18536">
                        <c:v>200.15190000000001</c:v>
                      </c:pt>
                      <c:pt idx="18537">
                        <c:v>200.14519999999999</c:v>
                      </c:pt>
                      <c:pt idx="18538">
                        <c:v>200.14189999999999</c:v>
                      </c:pt>
                      <c:pt idx="18539">
                        <c:v>200.1369</c:v>
                      </c:pt>
                      <c:pt idx="18540">
                        <c:v>200.13229999999999</c:v>
                      </c:pt>
                      <c:pt idx="18541">
                        <c:v>200.1251</c:v>
                      </c:pt>
                      <c:pt idx="18542">
                        <c:v>200.12219999999999</c:v>
                      </c:pt>
                      <c:pt idx="18543">
                        <c:v>200.11770000000001</c:v>
                      </c:pt>
                      <c:pt idx="18544">
                        <c:v>200.11259999999999</c:v>
                      </c:pt>
                      <c:pt idx="18545">
                        <c:v>200.1069</c:v>
                      </c:pt>
                      <c:pt idx="18546">
                        <c:v>200.102</c:v>
                      </c:pt>
                      <c:pt idx="18547">
                        <c:v>200.0968</c:v>
                      </c:pt>
                      <c:pt idx="18548">
                        <c:v>200.09190000000001</c:v>
                      </c:pt>
                      <c:pt idx="18549">
                        <c:v>200.08680000000001</c:v>
                      </c:pt>
                      <c:pt idx="18550">
                        <c:v>200.08070000000001</c:v>
                      </c:pt>
                      <c:pt idx="18551">
                        <c:v>200.0763</c:v>
                      </c:pt>
                      <c:pt idx="18552">
                        <c:v>200.06979999999999</c:v>
                      </c:pt>
                      <c:pt idx="18553">
                        <c:v>200.0667</c:v>
                      </c:pt>
                      <c:pt idx="18554">
                        <c:v>200.06219999999999</c:v>
                      </c:pt>
                      <c:pt idx="18555">
                        <c:v>200.05680000000001</c:v>
                      </c:pt>
                      <c:pt idx="18556">
                        <c:v>200.05240000000001</c:v>
                      </c:pt>
                      <c:pt idx="18557">
                        <c:v>200.047</c:v>
                      </c:pt>
                      <c:pt idx="18558">
                        <c:v>200.04069999999999</c:v>
                      </c:pt>
                      <c:pt idx="18559">
                        <c:v>200.0352</c:v>
                      </c:pt>
                      <c:pt idx="18560">
                        <c:v>200.02940000000001</c:v>
                      </c:pt>
                      <c:pt idx="18561">
                        <c:v>200.02520000000001</c:v>
                      </c:pt>
                      <c:pt idx="18562">
                        <c:v>200.02209999999999</c:v>
                      </c:pt>
                      <c:pt idx="18563">
                        <c:v>200.01580000000001</c:v>
                      </c:pt>
                      <c:pt idx="18564">
                        <c:v>200.0127</c:v>
                      </c:pt>
                      <c:pt idx="18565">
                        <c:v>200.00630000000001</c:v>
                      </c:pt>
                      <c:pt idx="18566">
                        <c:v>200.001</c:v>
                      </c:pt>
                      <c:pt idx="18567">
                        <c:v>199.9948</c:v>
                      </c:pt>
                      <c:pt idx="18568">
                        <c:v>199.98920000000001</c:v>
                      </c:pt>
                      <c:pt idx="18569">
                        <c:v>199.98580000000001</c:v>
                      </c:pt>
                      <c:pt idx="18570">
                        <c:v>199.9803</c:v>
                      </c:pt>
                      <c:pt idx="18571">
                        <c:v>199.97630000000001</c:v>
                      </c:pt>
                      <c:pt idx="18572">
                        <c:v>199.97040000000001</c:v>
                      </c:pt>
                      <c:pt idx="18573">
                        <c:v>199.96440000000001</c:v>
                      </c:pt>
                      <c:pt idx="18574">
                        <c:v>199.9605</c:v>
                      </c:pt>
                      <c:pt idx="18575">
                        <c:v>199.95580000000001</c:v>
                      </c:pt>
                      <c:pt idx="18576">
                        <c:v>199.95230000000001</c:v>
                      </c:pt>
                      <c:pt idx="18577">
                        <c:v>199.9462</c:v>
                      </c:pt>
                      <c:pt idx="18578">
                        <c:v>200.7527</c:v>
                      </c:pt>
                      <c:pt idx="18579">
                        <c:v>201.26929999999999</c:v>
                      </c:pt>
                      <c:pt idx="18580">
                        <c:v>201.26310000000001</c:v>
                      </c:pt>
                      <c:pt idx="18581">
                        <c:v>201.25800000000001</c:v>
                      </c:pt>
                      <c:pt idx="18582">
                        <c:v>201.25149999999999</c:v>
                      </c:pt>
                      <c:pt idx="18583">
                        <c:v>201.2482</c:v>
                      </c:pt>
                      <c:pt idx="18584">
                        <c:v>201.24430000000001</c:v>
                      </c:pt>
                      <c:pt idx="18585">
                        <c:v>201.23849999999999</c:v>
                      </c:pt>
                      <c:pt idx="18586">
                        <c:v>201.23169999999999</c:v>
                      </c:pt>
                      <c:pt idx="18587">
                        <c:v>201.22819999999999</c:v>
                      </c:pt>
                      <c:pt idx="18588">
                        <c:v>201.22329999999999</c:v>
                      </c:pt>
                      <c:pt idx="18589">
                        <c:v>201.2192</c:v>
                      </c:pt>
                      <c:pt idx="18590">
                        <c:v>201.21430000000001</c:v>
                      </c:pt>
                      <c:pt idx="18591">
                        <c:v>201.208</c:v>
                      </c:pt>
                      <c:pt idx="18592">
                        <c:v>201.20179999999999</c:v>
                      </c:pt>
                      <c:pt idx="18593">
                        <c:v>201.19810000000001</c:v>
                      </c:pt>
                      <c:pt idx="18594">
                        <c:v>201.19319999999999</c:v>
                      </c:pt>
                      <c:pt idx="18595">
                        <c:v>201.18639999999999</c:v>
                      </c:pt>
                      <c:pt idx="18596">
                        <c:v>201.18350000000001</c:v>
                      </c:pt>
                      <c:pt idx="18597">
                        <c:v>201.17779999999999</c:v>
                      </c:pt>
                      <c:pt idx="18598">
                        <c:v>201.173</c:v>
                      </c:pt>
                      <c:pt idx="18599">
                        <c:v>201.16730000000001</c:v>
                      </c:pt>
                      <c:pt idx="18600">
                        <c:v>201.1619</c:v>
                      </c:pt>
                      <c:pt idx="18601">
                        <c:v>201.1584</c:v>
                      </c:pt>
                      <c:pt idx="18602">
                        <c:v>201.15180000000001</c:v>
                      </c:pt>
                      <c:pt idx="18603">
                        <c:v>201.14709999999999</c:v>
                      </c:pt>
                      <c:pt idx="18604">
                        <c:v>201.1421</c:v>
                      </c:pt>
                      <c:pt idx="18605">
                        <c:v>201.13810000000001</c:v>
                      </c:pt>
                      <c:pt idx="18606">
                        <c:v>201.1319</c:v>
                      </c:pt>
                      <c:pt idx="18607">
                        <c:v>201.12809999999999</c:v>
                      </c:pt>
                      <c:pt idx="18608">
                        <c:v>201.1241</c:v>
                      </c:pt>
                      <c:pt idx="18609">
                        <c:v>201.11789999999999</c:v>
                      </c:pt>
                      <c:pt idx="18610">
                        <c:v>201.1112</c:v>
                      </c:pt>
                      <c:pt idx="18611">
                        <c:v>201.1069</c:v>
                      </c:pt>
                      <c:pt idx="18612">
                        <c:v>201.10210000000001</c:v>
                      </c:pt>
                      <c:pt idx="18613">
                        <c:v>201.09729999999999</c:v>
                      </c:pt>
                      <c:pt idx="18614">
                        <c:v>201.09049999999999</c:v>
                      </c:pt>
                      <c:pt idx="18615">
                        <c:v>201.08590000000001</c:v>
                      </c:pt>
                      <c:pt idx="18616">
                        <c:v>201.0821</c:v>
                      </c:pt>
                      <c:pt idx="18617">
                        <c:v>201.0772</c:v>
                      </c:pt>
                      <c:pt idx="18618">
                        <c:v>201.07210000000001</c:v>
                      </c:pt>
                      <c:pt idx="18619">
                        <c:v>201.06720000000001</c:v>
                      </c:pt>
                      <c:pt idx="18620">
                        <c:v>201.06309999999999</c:v>
                      </c:pt>
                      <c:pt idx="18621">
                        <c:v>201.05500000000001</c:v>
                      </c:pt>
                      <c:pt idx="18622">
                        <c:v>201.05090000000001</c:v>
                      </c:pt>
                      <c:pt idx="18623">
                        <c:v>201.04669999999999</c:v>
                      </c:pt>
                      <c:pt idx="18624">
                        <c:v>201.04140000000001</c:v>
                      </c:pt>
                      <c:pt idx="18625">
                        <c:v>201.03460000000001</c:v>
                      </c:pt>
                      <c:pt idx="18626">
                        <c:v>201.03110000000001</c:v>
                      </c:pt>
                      <c:pt idx="18627">
                        <c:v>201.02539999999999</c:v>
                      </c:pt>
                      <c:pt idx="18628">
                        <c:v>201.02119999999999</c:v>
                      </c:pt>
                      <c:pt idx="18629">
                        <c:v>201.0154</c:v>
                      </c:pt>
                      <c:pt idx="18630">
                        <c:v>201.0094</c:v>
                      </c:pt>
                      <c:pt idx="18631">
                        <c:v>201.00579999999999</c:v>
                      </c:pt>
                      <c:pt idx="18632">
                        <c:v>200.99959999999999</c:v>
                      </c:pt>
                      <c:pt idx="18633">
                        <c:v>200.99539999999999</c:v>
                      </c:pt>
                      <c:pt idx="18634">
                        <c:v>200.9888</c:v>
                      </c:pt>
                      <c:pt idx="18635">
                        <c:v>200.98519999999999</c:v>
                      </c:pt>
                      <c:pt idx="18636">
                        <c:v>200.97909999999999</c:v>
                      </c:pt>
                      <c:pt idx="18637">
                        <c:v>200.9751</c:v>
                      </c:pt>
                      <c:pt idx="18638">
                        <c:v>200.97</c:v>
                      </c:pt>
                      <c:pt idx="18639">
                        <c:v>200.96520000000001</c:v>
                      </c:pt>
                      <c:pt idx="18640">
                        <c:v>200.95830000000001</c:v>
                      </c:pt>
                      <c:pt idx="18641">
                        <c:v>200.95429999999999</c:v>
                      </c:pt>
                      <c:pt idx="18642">
                        <c:v>200.94929999999999</c:v>
                      </c:pt>
                      <c:pt idx="18643">
                        <c:v>200.94399999999999</c:v>
                      </c:pt>
                      <c:pt idx="18644">
                        <c:v>200.93790000000001</c:v>
                      </c:pt>
                      <c:pt idx="18645">
                        <c:v>200.93279999999999</c:v>
                      </c:pt>
                      <c:pt idx="18646">
                        <c:v>200.92769999999999</c:v>
                      </c:pt>
                      <c:pt idx="18647">
                        <c:v>200.9221</c:v>
                      </c:pt>
                      <c:pt idx="18648">
                        <c:v>200.91739999999999</c:v>
                      </c:pt>
                      <c:pt idx="18649">
                        <c:v>200.91290000000001</c:v>
                      </c:pt>
                      <c:pt idx="18650">
                        <c:v>200.9076</c:v>
                      </c:pt>
                      <c:pt idx="18651">
                        <c:v>200.9014</c:v>
                      </c:pt>
                      <c:pt idx="18652">
                        <c:v>200.89779999999999</c:v>
                      </c:pt>
                      <c:pt idx="18653">
                        <c:v>200.892</c:v>
                      </c:pt>
                      <c:pt idx="18654">
                        <c:v>200.88820000000001</c:v>
                      </c:pt>
                      <c:pt idx="18655">
                        <c:v>200.88130000000001</c:v>
                      </c:pt>
                      <c:pt idx="18656">
                        <c:v>200.8766</c:v>
                      </c:pt>
                      <c:pt idx="18657">
                        <c:v>200.87200000000001</c:v>
                      </c:pt>
                      <c:pt idx="18658">
                        <c:v>200.86750000000001</c:v>
                      </c:pt>
                      <c:pt idx="18659">
                        <c:v>200.86150000000001</c:v>
                      </c:pt>
                      <c:pt idx="18660">
                        <c:v>200.8563</c:v>
                      </c:pt>
                      <c:pt idx="18661">
                        <c:v>200.851</c:v>
                      </c:pt>
                      <c:pt idx="18662">
                        <c:v>200.8449</c:v>
                      </c:pt>
                      <c:pt idx="18663">
                        <c:v>200.84119999999999</c:v>
                      </c:pt>
                      <c:pt idx="18664">
                        <c:v>200.83609999999999</c:v>
                      </c:pt>
                      <c:pt idx="18665">
                        <c:v>200.83070000000001</c:v>
                      </c:pt>
                      <c:pt idx="18666">
                        <c:v>200.8252</c:v>
                      </c:pt>
                      <c:pt idx="18667">
                        <c:v>200.82079999999999</c:v>
                      </c:pt>
                      <c:pt idx="18668">
                        <c:v>200.81559999999999</c:v>
                      </c:pt>
                      <c:pt idx="18669">
                        <c:v>200.8115</c:v>
                      </c:pt>
                      <c:pt idx="18670">
                        <c:v>200.80510000000001</c:v>
                      </c:pt>
                      <c:pt idx="18671">
                        <c:v>200.80119999999999</c:v>
                      </c:pt>
                      <c:pt idx="18672">
                        <c:v>200.7955</c:v>
                      </c:pt>
                      <c:pt idx="18673">
                        <c:v>200.7911</c:v>
                      </c:pt>
                      <c:pt idx="18674">
                        <c:v>200.78290000000001</c:v>
                      </c:pt>
                      <c:pt idx="18675">
                        <c:v>200.77979999999999</c:v>
                      </c:pt>
                      <c:pt idx="18676">
                        <c:v>200.7741</c:v>
                      </c:pt>
                      <c:pt idx="18677">
                        <c:v>200.7696</c:v>
                      </c:pt>
                      <c:pt idx="18678">
                        <c:v>200.76509999999999</c:v>
                      </c:pt>
                      <c:pt idx="18679">
                        <c:v>200.76179999999999</c:v>
                      </c:pt>
                      <c:pt idx="18680">
                        <c:v>200.75460000000001</c:v>
                      </c:pt>
                      <c:pt idx="18681">
                        <c:v>200.74959999999999</c:v>
                      </c:pt>
                      <c:pt idx="18682">
                        <c:v>200.74600000000001</c:v>
                      </c:pt>
                      <c:pt idx="18683">
                        <c:v>200.73849999999999</c:v>
                      </c:pt>
                      <c:pt idx="18684">
                        <c:v>200.7346</c:v>
                      </c:pt>
                      <c:pt idx="18685">
                        <c:v>200.73099999999999</c:v>
                      </c:pt>
                      <c:pt idx="18686">
                        <c:v>200.72479999999999</c:v>
                      </c:pt>
                      <c:pt idx="18687">
                        <c:v>200.72059999999999</c:v>
                      </c:pt>
                      <c:pt idx="18688">
                        <c:v>200.71440000000001</c:v>
                      </c:pt>
                      <c:pt idx="18689">
                        <c:v>200.7089</c:v>
                      </c:pt>
                      <c:pt idx="18690">
                        <c:v>200.7037</c:v>
                      </c:pt>
                      <c:pt idx="18691">
                        <c:v>200.69929999999999</c:v>
                      </c:pt>
                      <c:pt idx="18692">
                        <c:v>200.69220000000001</c:v>
                      </c:pt>
                      <c:pt idx="18693">
                        <c:v>200.68879999999999</c:v>
                      </c:pt>
                      <c:pt idx="18694">
                        <c:v>200.6831</c:v>
                      </c:pt>
                      <c:pt idx="18695">
                        <c:v>200.6788</c:v>
                      </c:pt>
                      <c:pt idx="18696">
                        <c:v>200.67359999999999</c:v>
                      </c:pt>
                      <c:pt idx="18697">
                        <c:v>200.66829999999999</c:v>
                      </c:pt>
                      <c:pt idx="18698">
                        <c:v>200.66470000000001</c:v>
                      </c:pt>
                      <c:pt idx="18699">
                        <c:v>200.66030000000001</c:v>
                      </c:pt>
                      <c:pt idx="18700">
                        <c:v>200.65280000000001</c:v>
                      </c:pt>
                      <c:pt idx="18701">
                        <c:v>200.649</c:v>
                      </c:pt>
                      <c:pt idx="18702">
                        <c:v>200.64279999999999</c:v>
                      </c:pt>
                      <c:pt idx="18703">
                        <c:v>200.6379</c:v>
                      </c:pt>
                      <c:pt idx="18704">
                        <c:v>200.6335</c:v>
                      </c:pt>
                      <c:pt idx="18705">
                        <c:v>200.6266</c:v>
                      </c:pt>
                      <c:pt idx="18706">
                        <c:v>200.62119999999999</c:v>
                      </c:pt>
                      <c:pt idx="18707">
                        <c:v>200.61590000000001</c:v>
                      </c:pt>
                      <c:pt idx="18708">
                        <c:v>200.61109999999999</c:v>
                      </c:pt>
                      <c:pt idx="18709">
                        <c:v>200.60579999999999</c:v>
                      </c:pt>
                      <c:pt idx="18710">
                        <c:v>200.6003</c:v>
                      </c:pt>
                      <c:pt idx="18711">
                        <c:v>200.5966</c:v>
                      </c:pt>
                      <c:pt idx="18712">
                        <c:v>200.5917</c:v>
                      </c:pt>
                      <c:pt idx="18713">
                        <c:v>200.5874</c:v>
                      </c:pt>
                      <c:pt idx="18714">
                        <c:v>200.58080000000001</c:v>
                      </c:pt>
                      <c:pt idx="18715">
                        <c:v>200.5753</c:v>
                      </c:pt>
                      <c:pt idx="18716">
                        <c:v>200.5693</c:v>
                      </c:pt>
                      <c:pt idx="18717">
                        <c:v>200.5658</c:v>
                      </c:pt>
                      <c:pt idx="18718">
                        <c:v>200.5598</c:v>
                      </c:pt>
                      <c:pt idx="18719">
                        <c:v>200.55420000000001</c:v>
                      </c:pt>
                      <c:pt idx="18720">
                        <c:v>200.55019999999999</c:v>
                      </c:pt>
                      <c:pt idx="18721">
                        <c:v>200.54429999999999</c:v>
                      </c:pt>
                      <c:pt idx="18722">
                        <c:v>200.54</c:v>
                      </c:pt>
                      <c:pt idx="18723">
                        <c:v>200.5352</c:v>
                      </c:pt>
                      <c:pt idx="18724">
                        <c:v>200.529</c:v>
                      </c:pt>
                      <c:pt idx="18725">
                        <c:v>200.52369999999999</c:v>
                      </c:pt>
                      <c:pt idx="18726">
                        <c:v>200.51949999999999</c:v>
                      </c:pt>
                      <c:pt idx="18727">
                        <c:v>200.51339999999999</c:v>
                      </c:pt>
                      <c:pt idx="18728">
                        <c:v>200.50919999999999</c:v>
                      </c:pt>
                      <c:pt idx="18729">
                        <c:v>200.50479999999999</c:v>
                      </c:pt>
                      <c:pt idx="18730">
                        <c:v>200.50059999999999</c:v>
                      </c:pt>
                      <c:pt idx="18731">
                        <c:v>200.4949</c:v>
                      </c:pt>
                      <c:pt idx="18732">
                        <c:v>200.49019999999999</c:v>
                      </c:pt>
                      <c:pt idx="18733">
                        <c:v>200.4846</c:v>
                      </c:pt>
                      <c:pt idx="18734">
                        <c:v>200.47970000000001</c:v>
                      </c:pt>
                      <c:pt idx="18735">
                        <c:v>200.47669999999999</c:v>
                      </c:pt>
                      <c:pt idx="18736">
                        <c:v>200.46979999999999</c:v>
                      </c:pt>
                      <c:pt idx="18737">
                        <c:v>200.465</c:v>
                      </c:pt>
                      <c:pt idx="18738">
                        <c:v>200.45939999999999</c:v>
                      </c:pt>
                      <c:pt idx="18739">
                        <c:v>200.45419999999999</c:v>
                      </c:pt>
                      <c:pt idx="18740">
                        <c:v>200.44820000000001</c:v>
                      </c:pt>
                      <c:pt idx="18741">
                        <c:v>200.44409999999999</c:v>
                      </c:pt>
                      <c:pt idx="18742">
                        <c:v>200.43870000000001</c:v>
                      </c:pt>
                      <c:pt idx="18743">
                        <c:v>200.43219999999999</c:v>
                      </c:pt>
                      <c:pt idx="18744">
                        <c:v>200.42689999999999</c:v>
                      </c:pt>
                      <c:pt idx="18745">
                        <c:v>200.42189999999999</c:v>
                      </c:pt>
                      <c:pt idx="18746">
                        <c:v>200.4171</c:v>
                      </c:pt>
                      <c:pt idx="18747">
                        <c:v>200.4143</c:v>
                      </c:pt>
                      <c:pt idx="18748">
                        <c:v>200.40819999999999</c:v>
                      </c:pt>
                      <c:pt idx="18749">
                        <c:v>200.40280000000001</c:v>
                      </c:pt>
                      <c:pt idx="18750">
                        <c:v>200.3981</c:v>
                      </c:pt>
                      <c:pt idx="18751">
                        <c:v>200.39320000000001</c:v>
                      </c:pt>
                      <c:pt idx="18752">
                        <c:v>200.3879</c:v>
                      </c:pt>
                      <c:pt idx="18753">
                        <c:v>200.3828</c:v>
                      </c:pt>
                      <c:pt idx="18754">
                        <c:v>200.37809999999999</c:v>
                      </c:pt>
                      <c:pt idx="18755">
                        <c:v>200.3733</c:v>
                      </c:pt>
                      <c:pt idx="18756">
                        <c:v>200.36709999999999</c:v>
                      </c:pt>
                      <c:pt idx="18757">
                        <c:v>200.36259999999999</c:v>
                      </c:pt>
                      <c:pt idx="18758">
                        <c:v>200.3597</c:v>
                      </c:pt>
                      <c:pt idx="18759">
                        <c:v>200.35339999999999</c:v>
                      </c:pt>
                      <c:pt idx="18760">
                        <c:v>200.34639999999999</c:v>
                      </c:pt>
                      <c:pt idx="18761">
                        <c:v>200.34399999999999</c:v>
                      </c:pt>
                      <c:pt idx="18762">
                        <c:v>200.3382</c:v>
                      </c:pt>
                      <c:pt idx="18763">
                        <c:v>200.3322</c:v>
                      </c:pt>
                      <c:pt idx="18764">
                        <c:v>200.32689999999999</c:v>
                      </c:pt>
                      <c:pt idx="18765">
                        <c:v>200.322</c:v>
                      </c:pt>
                      <c:pt idx="18766">
                        <c:v>200.31829999999999</c:v>
                      </c:pt>
                      <c:pt idx="18767">
                        <c:v>200.3126</c:v>
                      </c:pt>
                      <c:pt idx="18768">
                        <c:v>200.3066</c:v>
                      </c:pt>
                      <c:pt idx="18769">
                        <c:v>200.30330000000001</c:v>
                      </c:pt>
                      <c:pt idx="18770">
                        <c:v>200.29679999999999</c:v>
                      </c:pt>
                      <c:pt idx="18771">
                        <c:v>200.29329999999999</c:v>
                      </c:pt>
                      <c:pt idx="18772">
                        <c:v>200.2869</c:v>
                      </c:pt>
                      <c:pt idx="18773">
                        <c:v>200.28190000000001</c:v>
                      </c:pt>
                      <c:pt idx="18774">
                        <c:v>200.2758</c:v>
                      </c:pt>
                      <c:pt idx="18775">
                        <c:v>200.27160000000001</c:v>
                      </c:pt>
                      <c:pt idx="18776">
                        <c:v>200.2664</c:v>
                      </c:pt>
                      <c:pt idx="18777">
                        <c:v>200.26220000000001</c:v>
                      </c:pt>
                      <c:pt idx="18778">
                        <c:v>200.25720000000001</c:v>
                      </c:pt>
                      <c:pt idx="18779">
                        <c:v>200.25200000000001</c:v>
                      </c:pt>
                      <c:pt idx="18780">
                        <c:v>200.2466</c:v>
                      </c:pt>
                      <c:pt idx="18781">
                        <c:v>200.2414</c:v>
                      </c:pt>
                      <c:pt idx="18782">
                        <c:v>200.2371</c:v>
                      </c:pt>
                      <c:pt idx="18783">
                        <c:v>200.23310000000001</c:v>
                      </c:pt>
                      <c:pt idx="18784">
                        <c:v>200.22749999999999</c:v>
                      </c:pt>
                      <c:pt idx="18785">
                        <c:v>200.221</c:v>
                      </c:pt>
                      <c:pt idx="18786">
                        <c:v>200.21850000000001</c:v>
                      </c:pt>
                      <c:pt idx="18787">
                        <c:v>200.2114</c:v>
                      </c:pt>
                      <c:pt idx="18788">
                        <c:v>200.20820000000001</c:v>
                      </c:pt>
                      <c:pt idx="18789">
                        <c:v>200.20150000000001</c:v>
                      </c:pt>
                      <c:pt idx="18790">
                        <c:v>200.1969</c:v>
                      </c:pt>
                      <c:pt idx="18791">
                        <c:v>200.1917</c:v>
                      </c:pt>
                      <c:pt idx="18792">
                        <c:v>200.1876</c:v>
                      </c:pt>
                      <c:pt idx="18793">
                        <c:v>200.18090000000001</c:v>
                      </c:pt>
                      <c:pt idx="18794">
                        <c:v>200.17519999999999</c:v>
                      </c:pt>
                      <c:pt idx="18795">
                        <c:v>200.17169999999999</c:v>
                      </c:pt>
                      <c:pt idx="18796">
                        <c:v>200.1652</c:v>
                      </c:pt>
                      <c:pt idx="18797">
                        <c:v>200.16239999999999</c:v>
                      </c:pt>
                      <c:pt idx="18798">
                        <c:v>200.15729999999999</c:v>
                      </c:pt>
                      <c:pt idx="18799">
                        <c:v>200.15180000000001</c:v>
                      </c:pt>
                      <c:pt idx="18800">
                        <c:v>200.14680000000001</c:v>
                      </c:pt>
                      <c:pt idx="18801">
                        <c:v>200.14230000000001</c:v>
                      </c:pt>
                      <c:pt idx="18802">
                        <c:v>200.13589999999999</c:v>
                      </c:pt>
                      <c:pt idx="18803">
                        <c:v>200.131</c:v>
                      </c:pt>
                      <c:pt idx="18804">
                        <c:v>200.12729999999999</c:v>
                      </c:pt>
                      <c:pt idx="18805">
                        <c:v>200.12219999999999</c:v>
                      </c:pt>
                      <c:pt idx="18806">
                        <c:v>200.1157</c:v>
                      </c:pt>
                      <c:pt idx="18807">
                        <c:v>200.1097</c:v>
                      </c:pt>
                      <c:pt idx="18808">
                        <c:v>200.1062</c:v>
                      </c:pt>
                      <c:pt idx="18809">
                        <c:v>200.10120000000001</c:v>
                      </c:pt>
                      <c:pt idx="18810">
                        <c:v>200.09479999999999</c:v>
                      </c:pt>
                      <c:pt idx="18811">
                        <c:v>200.0916</c:v>
                      </c:pt>
                      <c:pt idx="18812">
                        <c:v>200.08619999999999</c:v>
                      </c:pt>
                      <c:pt idx="18813">
                        <c:v>200.08170000000001</c:v>
                      </c:pt>
                      <c:pt idx="18814">
                        <c:v>200.0754</c:v>
                      </c:pt>
                      <c:pt idx="18815">
                        <c:v>200.0718</c:v>
                      </c:pt>
                      <c:pt idx="18816">
                        <c:v>200.0659</c:v>
                      </c:pt>
                      <c:pt idx="18817">
                        <c:v>200.0608</c:v>
                      </c:pt>
                      <c:pt idx="18818">
                        <c:v>200.05510000000001</c:v>
                      </c:pt>
                      <c:pt idx="18819">
                        <c:v>200.05160000000001</c:v>
                      </c:pt>
                      <c:pt idx="18820">
                        <c:v>200.04669999999999</c:v>
                      </c:pt>
                      <c:pt idx="18821">
                        <c:v>200.04150000000001</c:v>
                      </c:pt>
                      <c:pt idx="18822">
                        <c:v>200.03530000000001</c:v>
                      </c:pt>
                      <c:pt idx="18823">
                        <c:v>200.0318</c:v>
                      </c:pt>
                      <c:pt idx="18824">
                        <c:v>200.02680000000001</c:v>
                      </c:pt>
                      <c:pt idx="18825">
                        <c:v>200.0214</c:v>
                      </c:pt>
                      <c:pt idx="18826">
                        <c:v>200.01679999999999</c:v>
                      </c:pt>
                      <c:pt idx="18827">
                        <c:v>200.0119</c:v>
                      </c:pt>
                      <c:pt idx="18828">
                        <c:v>200.00640000000001</c:v>
                      </c:pt>
                      <c:pt idx="18829">
                        <c:v>200.0001</c:v>
                      </c:pt>
                      <c:pt idx="18830">
                        <c:v>199.99629999999999</c:v>
                      </c:pt>
                      <c:pt idx="18831">
                        <c:v>199.99250000000001</c:v>
                      </c:pt>
                      <c:pt idx="18832">
                        <c:v>199.98599999999999</c:v>
                      </c:pt>
                      <c:pt idx="18833">
                        <c:v>199.98159999999999</c:v>
                      </c:pt>
                      <c:pt idx="18834">
                        <c:v>199.97640000000001</c:v>
                      </c:pt>
                      <c:pt idx="18835">
                        <c:v>199.9725</c:v>
                      </c:pt>
                      <c:pt idx="18836">
                        <c:v>199.96559999999999</c:v>
                      </c:pt>
                      <c:pt idx="18837">
                        <c:v>200.75110000000001</c:v>
                      </c:pt>
                      <c:pt idx="18838">
                        <c:v>201.21960000000001</c:v>
                      </c:pt>
                      <c:pt idx="18839">
                        <c:v>201.21369999999999</c:v>
                      </c:pt>
                      <c:pt idx="18840">
                        <c:v>201.20779999999999</c:v>
                      </c:pt>
                      <c:pt idx="18841">
                        <c:v>201.2039</c:v>
                      </c:pt>
                      <c:pt idx="18842">
                        <c:v>201.19829999999999</c:v>
                      </c:pt>
                      <c:pt idx="18843">
                        <c:v>201.1934</c:v>
                      </c:pt>
                      <c:pt idx="18844">
                        <c:v>201.18719999999999</c:v>
                      </c:pt>
                      <c:pt idx="18845">
                        <c:v>201.18270000000001</c:v>
                      </c:pt>
                      <c:pt idx="18846">
                        <c:v>201.17910000000001</c:v>
                      </c:pt>
                      <c:pt idx="18847">
                        <c:v>201.1737</c:v>
                      </c:pt>
                      <c:pt idx="18848">
                        <c:v>201.16810000000001</c:v>
                      </c:pt>
                      <c:pt idx="18849">
                        <c:v>201.16329999999999</c:v>
                      </c:pt>
                      <c:pt idx="18850">
                        <c:v>201.15790000000001</c:v>
                      </c:pt>
                      <c:pt idx="18851">
                        <c:v>201.15389999999999</c:v>
                      </c:pt>
                      <c:pt idx="18852">
                        <c:v>201.14680000000001</c:v>
                      </c:pt>
                      <c:pt idx="18853">
                        <c:v>201.14330000000001</c:v>
                      </c:pt>
                      <c:pt idx="18854">
                        <c:v>201.1387</c:v>
                      </c:pt>
                      <c:pt idx="18855">
                        <c:v>201.1328</c:v>
                      </c:pt>
                      <c:pt idx="18856">
                        <c:v>201.12790000000001</c:v>
                      </c:pt>
                      <c:pt idx="18857">
                        <c:v>201.12459999999999</c:v>
                      </c:pt>
                      <c:pt idx="18858">
                        <c:v>201.11799999999999</c:v>
                      </c:pt>
                      <c:pt idx="18859">
                        <c:v>201.11250000000001</c:v>
                      </c:pt>
                      <c:pt idx="18860">
                        <c:v>201.1078</c:v>
                      </c:pt>
                      <c:pt idx="18861">
                        <c:v>201.1026</c:v>
                      </c:pt>
                      <c:pt idx="18862">
                        <c:v>201.0984</c:v>
                      </c:pt>
                      <c:pt idx="18863">
                        <c:v>201.09129999999999</c:v>
                      </c:pt>
                      <c:pt idx="18864">
                        <c:v>201.08430000000001</c:v>
                      </c:pt>
                      <c:pt idx="18865">
                        <c:v>201.08099999999999</c:v>
                      </c:pt>
                      <c:pt idx="18866">
                        <c:v>201.07640000000001</c:v>
                      </c:pt>
                      <c:pt idx="18867">
                        <c:v>201.072</c:v>
                      </c:pt>
                      <c:pt idx="18868">
                        <c:v>201.0669</c:v>
                      </c:pt>
                      <c:pt idx="18869">
                        <c:v>201.06209999999999</c:v>
                      </c:pt>
                      <c:pt idx="18870">
                        <c:v>201.05690000000001</c:v>
                      </c:pt>
                      <c:pt idx="18871">
                        <c:v>201.05260000000001</c:v>
                      </c:pt>
                      <c:pt idx="18872">
                        <c:v>201.04599999999999</c:v>
                      </c:pt>
                      <c:pt idx="18873">
                        <c:v>201.04300000000001</c:v>
                      </c:pt>
                      <c:pt idx="18874">
                        <c:v>201.0368</c:v>
                      </c:pt>
                      <c:pt idx="18875">
                        <c:v>201.0325</c:v>
                      </c:pt>
                      <c:pt idx="18876">
                        <c:v>201.0284</c:v>
                      </c:pt>
                      <c:pt idx="18877">
                        <c:v>201.0224</c:v>
                      </c:pt>
                      <c:pt idx="18878">
                        <c:v>201.01750000000001</c:v>
                      </c:pt>
                      <c:pt idx="18879">
                        <c:v>201.0121</c:v>
                      </c:pt>
                      <c:pt idx="18880">
                        <c:v>201.00630000000001</c:v>
                      </c:pt>
                      <c:pt idx="18881">
                        <c:v>201.00210000000001</c:v>
                      </c:pt>
                      <c:pt idx="18882">
                        <c:v>200.99600000000001</c:v>
                      </c:pt>
                      <c:pt idx="18883">
                        <c:v>200.9907</c:v>
                      </c:pt>
                      <c:pt idx="18884">
                        <c:v>200.9847</c:v>
                      </c:pt>
                      <c:pt idx="18885">
                        <c:v>200.98009999999999</c:v>
                      </c:pt>
                      <c:pt idx="18886">
                        <c:v>200.97810000000001</c:v>
                      </c:pt>
                      <c:pt idx="18887">
                        <c:v>200.97120000000001</c:v>
                      </c:pt>
                      <c:pt idx="18888">
                        <c:v>200.965</c:v>
                      </c:pt>
                      <c:pt idx="18889">
                        <c:v>200.95920000000001</c:v>
                      </c:pt>
                      <c:pt idx="18890">
                        <c:v>200.9545</c:v>
                      </c:pt>
                      <c:pt idx="18891">
                        <c:v>200.94970000000001</c:v>
                      </c:pt>
                      <c:pt idx="18892">
                        <c:v>200.94280000000001</c:v>
                      </c:pt>
                      <c:pt idx="18893">
                        <c:v>200.93780000000001</c:v>
                      </c:pt>
                      <c:pt idx="18894">
                        <c:v>200.93350000000001</c:v>
                      </c:pt>
                      <c:pt idx="18895">
                        <c:v>200.92830000000001</c:v>
                      </c:pt>
                      <c:pt idx="18896">
                        <c:v>200.92339999999999</c:v>
                      </c:pt>
                      <c:pt idx="18897">
                        <c:v>200.91820000000001</c:v>
                      </c:pt>
                      <c:pt idx="18898">
                        <c:v>200.91390000000001</c:v>
                      </c:pt>
                      <c:pt idx="18899">
                        <c:v>200.90690000000001</c:v>
                      </c:pt>
                      <c:pt idx="18900">
                        <c:v>200.90309999999999</c:v>
                      </c:pt>
                      <c:pt idx="18901">
                        <c:v>200.8982</c:v>
                      </c:pt>
                      <c:pt idx="18902">
                        <c:v>200.89330000000001</c:v>
                      </c:pt>
                      <c:pt idx="18903">
                        <c:v>200.8869</c:v>
                      </c:pt>
                      <c:pt idx="18904">
                        <c:v>200.88059999999999</c:v>
                      </c:pt>
                      <c:pt idx="18905">
                        <c:v>200.87649999999999</c:v>
                      </c:pt>
                      <c:pt idx="18906">
                        <c:v>200.87100000000001</c:v>
                      </c:pt>
                      <c:pt idx="18907">
                        <c:v>200.86609999999999</c:v>
                      </c:pt>
                      <c:pt idx="18908">
                        <c:v>200.86109999999999</c:v>
                      </c:pt>
                      <c:pt idx="18909">
                        <c:v>200.85589999999999</c:v>
                      </c:pt>
                      <c:pt idx="18910">
                        <c:v>200.8518</c:v>
                      </c:pt>
                      <c:pt idx="18911">
                        <c:v>200.84710000000001</c:v>
                      </c:pt>
                      <c:pt idx="18912">
                        <c:v>200.84030000000001</c:v>
                      </c:pt>
                      <c:pt idx="18913">
                        <c:v>200.83330000000001</c:v>
                      </c:pt>
                      <c:pt idx="18914">
                        <c:v>200.8296</c:v>
                      </c:pt>
                      <c:pt idx="18915">
                        <c:v>200.82689999999999</c:v>
                      </c:pt>
                      <c:pt idx="18916">
                        <c:v>200.8203</c:v>
                      </c:pt>
                      <c:pt idx="18917">
                        <c:v>200.81370000000001</c:v>
                      </c:pt>
                      <c:pt idx="18918">
                        <c:v>200.8098</c:v>
                      </c:pt>
                      <c:pt idx="18919">
                        <c:v>200.80420000000001</c:v>
                      </c:pt>
                      <c:pt idx="18920">
                        <c:v>200.8004</c:v>
                      </c:pt>
                      <c:pt idx="18921">
                        <c:v>200.79580000000001</c:v>
                      </c:pt>
                      <c:pt idx="18922">
                        <c:v>200.79060000000001</c:v>
                      </c:pt>
                      <c:pt idx="18923">
                        <c:v>200.78569999999999</c:v>
                      </c:pt>
                      <c:pt idx="18924">
                        <c:v>200.77969999999999</c:v>
                      </c:pt>
                      <c:pt idx="18925">
                        <c:v>200.77430000000001</c:v>
                      </c:pt>
                      <c:pt idx="18926">
                        <c:v>200.7706</c:v>
                      </c:pt>
                      <c:pt idx="18927">
                        <c:v>200.76400000000001</c:v>
                      </c:pt>
                      <c:pt idx="18928">
                        <c:v>200.7594</c:v>
                      </c:pt>
                      <c:pt idx="18929">
                        <c:v>200.7542</c:v>
                      </c:pt>
                      <c:pt idx="18930">
                        <c:v>200.74860000000001</c:v>
                      </c:pt>
                      <c:pt idx="18931">
                        <c:v>200.744</c:v>
                      </c:pt>
                      <c:pt idx="18932">
                        <c:v>200.7389</c:v>
                      </c:pt>
                      <c:pt idx="18933">
                        <c:v>200.7347</c:v>
                      </c:pt>
                      <c:pt idx="18934">
                        <c:v>200.72989999999999</c:v>
                      </c:pt>
                      <c:pt idx="18935">
                        <c:v>200.7225</c:v>
                      </c:pt>
                      <c:pt idx="18936">
                        <c:v>200.71860000000001</c:v>
                      </c:pt>
                      <c:pt idx="18937">
                        <c:v>200.714</c:v>
                      </c:pt>
                      <c:pt idx="18938">
                        <c:v>200.70859999999999</c:v>
                      </c:pt>
                      <c:pt idx="18939">
                        <c:v>200.7045</c:v>
                      </c:pt>
                      <c:pt idx="18940">
                        <c:v>200.69810000000001</c:v>
                      </c:pt>
                      <c:pt idx="18941">
                        <c:v>200.69139999999999</c:v>
                      </c:pt>
                      <c:pt idx="18942">
                        <c:v>200.68790000000001</c:v>
                      </c:pt>
                      <c:pt idx="18943">
                        <c:v>200.68180000000001</c:v>
                      </c:pt>
                      <c:pt idx="18944">
                        <c:v>200.67779999999999</c:v>
                      </c:pt>
                      <c:pt idx="18945">
                        <c:v>200.67259999999999</c:v>
                      </c:pt>
                      <c:pt idx="18946">
                        <c:v>200.667</c:v>
                      </c:pt>
                      <c:pt idx="18947">
                        <c:v>200.6617</c:v>
                      </c:pt>
                      <c:pt idx="18948">
                        <c:v>200.65819999999999</c:v>
                      </c:pt>
                      <c:pt idx="18949">
                        <c:v>200.65209999999999</c:v>
                      </c:pt>
                      <c:pt idx="18950">
                        <c:v>200.6473</c:v>
                      </c:pt>
                      <c:pt idx="18951">
                        <c:v>200.6437</c:v>
                      </c:pt>
                      <c:pt idx="18952">
                        <c:v>200.63730000000001</c:v>
                      </c:pt>
                      <c:pt idx="18953">
                        <c:v>200.63200000000001</c:v>
                      </c:pt>
                      <c:pt idx="18954">
                        <c:v>200.62549999999999</c:v>
                      </c:pt>
                      <c:pt idx="18955">
                        <c:v>200.6198</c:v>
                      </c:pt>
                      <c:pt idx="18956">
                        <c:v>200.6156</c:v>
                      </c:pt>
                      <c:pt idx="18957">
                        <c:v>200.6096</c:v>
                      </c:pt>
                      <c:pt idx="18958">
                        <c:v>200.6046</c:v>
                      </c:pt>
                      <c:pt idx="18959">
                        <c:v>200.601</c:v>
                      </c:pt>
                      <c:pt idx="18960">
                        <c:v>200.59540000000001</c:v>
                      </c:pt>
                      <c:pt idx="18961">
                        <c:v>200.5889</c:v>
                      </c:pt>
                      <c:pt idx="18962">
                        <c:v>200.58500000000001</c:v>
                      </c:pt>
                      <c:pt idx="18963">
                        <c:v>200.57980000000001</c:v>
                      </c:pt>
                      <c:pt idx="18964">
                        <c:v>200.57429999999999</c:v>
                      </c:pt>
                      <c:pt idx="18965">
                        <c:v>200.56979999999999</c:v>
                      </c:pt>
                      <c:pt idx="18966">
                        <c:v>200.565</c:v>
                      </c:pt>
                      <c:pt idx="18967">
                        <c:v>200.56</c:v>
                      </c:pt>
                      <c:pt idx="18968">
                        <c:v>200.55369999999999</c:v>
                      </c:pt>
                      <c:pt idx="18969">
                        <c:v>200.54929999999999</c:v>
                      </c:pt>
                      <c:pt idx="18970">
                        <c:v>200.54349999999999</c:v>
                      </c:pt>
                      <c:pt idx="18971">
                        <c:v>200.5386</c:v>
                      </c:pt>
                      <c:pt idx="18972">
                        <c:v>200.5333</c:v>
                      </c:pt>
                      <c:pt idx="18973">
                        <c:v>200.5274</c:v>
                      </c:pt>
                      <c:pt idx="18974">
                        <c:v>200.52160000000001</c:v>
                      </c:pt>
                      <c:pt idx="18975">
                        <c:v>200.5179</c:v>
                      </c:pt>
                      <c:pt idx="18976">
                        <c:v>200.51329999999999</c:v>
                      </c:pt>
                      <c:pt idx="18977">
                        <c:v>200.50839999999999</c:v>
                      </c:pt>
                      <c:pt idx="18978">
                        <c:v>200.505</c:v>
                      </c:pt>
                      <c:pt idx="18979">
                        <c:v>200.49930000000001</c:v>
                      </c:pt>
                      <c:pt idx="18980">
                        <c:v>200.49430000000001</c:v>
                      </c:pt>
                      <c:pt idx="18981">
                        <c:v>200.48840000000001</c:v>
                      </c:pt>
                      <c:pt idx="18982">
                        <c:v>200.48349999999999</c:v>
                      </c:pt>
                      <c:pt idx="18983">
                        <c:v>200.4786</c:v>
                      </c:pt>
                      <c:pt idx="18984">
                        <c:v>200.47290000000001</c:v>
                      </c:pt>
                      <c:pt idx="18985">
                        <c:v>200.4676</c:v>
                      </c:pt>
                      <c:pt idx="18986">
                        <c:v>200.46459999999999</c:v>
                      </c:pt>
                      <c:pt idx="18987">
                        <c:v>200.4588</c:v>
                      </c:pt>
                      <c:pt idx="18988">
                        <c:v>200.45259999999999</c:v>
                      </c:pt>
                      <c:pt idx="18989">
                        <c:v>200.4477</c:v>
                      </c:pt>
                      <c:pt idx="18990">
                        <c:v>200.4418</c:v>
                      </c:pt>
                      <c:pt idx="18991">
                        <c:v>200.43639999999999</c:v>
                      </c:pt>
                      <c:pt idx="18992">
                        <c:v>200.43119999999999</c:v>
                      </c:pt>
                      <c:pt idx="18993">
                        <c:v>200.42529999999999</c:v>
                      </c:pt>
                      <c:pt idx="18994">
                        <c:v>200.4213</c:v>
                      </c:pt>
                      <c:pt idx="18995">
                        <c:v>200.41659999999999</c:v>
                      </c:pt>
                      <c:pt idx="18996">
                        <c:v>200.41220000000001</c:v>
                      </c:pt>
                      <c:pt idx="18997">
                        <c:v>200.40559999999999</c:v>
                      </c:pt>
                      <c:pt idx="18998">
                        <c:v>200.40280000000001</c:v>
                      </c:pt>
                      <c:pt idx="18999">
                        <c:v>200.39529999999999</c:v>
                      </c:pt>
                      <c:pt idx="19000">
                        <c:v>200.3913</c:v>
                      </c:pt>
                      <c:pt idx="19001">
                        <c:v>200.38509999999999</c:v>
                      </c:pt>
                      <c:pt idx="19002">
                        <c:v>200.381</c:v>
                      </c:pt>
                      <c:pt idx="19003">
                        <c:v>200.37540000000001</c:v>
                      </c:pt>
                      <c:pt idx="19004">
                        <c:v>200.3724</c:v>
                      </c:pt>
                      <c:pt idx="19005">
                        <c:v>200.3664</c:v>
                      </c:pt>
                      <c:pt idx="19006">
                        <c:v>200.36070000000001</c:v>
                      </c:pt>
                      <c:pt idx="19007">
                        <c:v>200.35499999999999</c:v>
                      </c:pt>
                      <c:pt idx="19008">
                        <c:v>200.3509</c:v>
                      </c:pt>
                      <c:pt idx="19009">
                        <c:v>200.34469999999999</c:v>
                      </c:pt>
                      <c:pt idx="19010">
                        <c:v>200.34049999999999</c:v>
                      </c:pt>
                      <c:pt idx="19011">
                        <c:v>200.33699999999999</c:v>
                      </c:pt>
                      <c:pt idx="19012">
                        <c:v>200.33080000000001</c:v>
                      </c:pt>
                      <c:pt idx="19013">
                        <c:v>200.32570000000001</c:v>
                      </c:pt>
                      <c:pt idx="19014">
                        <c:v>200.3202</c:v>
                      </c:pt>
                      <c:pt idx="19015">
                        <c:v>200.316</c:v>
                      </c:pt>
                      <c:pt idx="19016">
                        <c:v>200.31039999999999</c:v>
                      </c:pt>
                      <c:pt idx="19017">
                        <c:v>200.30590000000001</c:v>
                      </c:pt>
                      <c:pt idx="19018">
                        <c:v>200.3021</c:v>
                      </c:pt>
                      <c:pt idx="19019">
                        <c:v>200.29669999999999</c:v>
                      </c:pt>
                      <c:pt idx="19020">
                        <c:v>200.2903</c:v>
                      </c:pt>
                      <c:pt idx="19021">
                        <c:v>200.28639999999999</c:v>
                      </c:pt>
                      <c:pt idx="19022">
                        <c:v>200.28100000000001</c:v>
                      </c:pt>
                      <c:pt idx="19023">
                        <c:v>200.27699999999999</c:v>
                      </c:pt>
                      <c:pt idx="19024">
                        <c:v>200.27160000000001</c:v>
                      </c:pt>
                      <c:pt idx="19025">
                        <c:v>200.26570000000001</c:v>
                      </c:pt>
                      <c:pt idx="19026">
                        <c:v>200.26009999999999</c:v>
                      </c:pt>
                      <c:pt idx="19027">
                        <c:v>200.25550000000001</c:v>
                      </c:pt>
                      <c:pt idx="19028">
                        <c:v>200.25120000000001</c:v>
                      </c:pt>
                      <c:pt idx="19029">
                        <c:v>200.245</c:v>
                      </c:pt>
                      <c:pt idx="19030">
                        <c:v>200.2396</c:v>
                      </c:pt>
                      <c:pt idx="19031">
                        <c:v>200.2362</c:v>
                      </c:pt>
                      <c:pt idx="19032">
                        <c:v>200.2304</c:v>
                      </c:pt>
                      <c:pt idx="19033">
                        <c:v>200.2252</c:v>
                      </c:pt>
                      <c:pt idx="19034">
                        <c:v>200.22069999999999</c:v>
                      </c:pt>
                      <c:pt idx="19035">
                        <c:v>200.2139</c:v>
                      </c:pt>
                      <c:pt idx="19036">
                        <c:v>200.2099</c:v>
                      </c:pt>
                      <c:pt idx="19037">
                        <c:v>200.20580000000001</c:v>
                      </c:pt>
                      <c:pt idx="19038">
                        <c:v>200.19929999999999</c:v>
                      </c:pt>
                      <c:pt idx="19039">
                        <c:v>200.1944</c:v>
                      </c:pt>
                      <c:pt idx="19040">
                        <c:v>200.191</c:v>
                      </c:pt>
                      <c:pt idx="19041">
                        <c:v>200.18459999999999</c:v>
                      </c:pt>
                      <c:pt idx="19042">
                        <c:v>200.18029999999999</c:v>
                      </c:pt>
                      <c:pt idx="19043">
                        <c:v>200.17599999999999</c:v>
                      </c:pt>
                      <c:pt idx="19044">
                        <c:v>200.17189999999999</c:v>
                      </c:pt>
                      <c:pt idx="19045">
                        <c:v>200.1652</c:v>
                      </c:pt>
                      <c:pt idx="19046">
                        <c:v>200.16030000000001</c:v>
                      </c:pt>
                      <c:pt idx="19047">
                        <c:v>200.15559999999999</c:v>
                      </c:pt>
                      <c:pt idx="19048">
                        <c:v>200.1506</c:v>
                      </c:pt>
                      <c:pt idx="19049">
                        <c:v>200.14580000000001</c:v>
                      </c:pt>
                      <c:pt idx="19050">
                        <c:v>200.1422</c:v>
                      </c:pt>
                      <c:pt idx="19051">
                        <c:v>200.13630000000001</c:v>
                      </c:pt>
                      <c:pt idx="19052">
                        <c:v>200.13140000000001</c:v>
                      </c:pt>
                      <c:pt idx="19053">
                        <c:v>200.12620000000001</c:v>
                      </c:pt>
                      <c:pt idx="19054">
                        <c:v>200.12</c:v>
                      </c:pt>
                      <c:pt idx="19055">
                        <c:v>200.11539999999999</c:v>
                      </c:pt>
                      <c:pt idx="19056">
                        <c:v>200.11099999999999</c:v>
                      </c:pt>
                      <c:pt idx="19057">
                        <c:v>200.10589999999999</c:v>
                      </c:pt>
                      <c:pt idx="19058">
                        <c:v>200.101</c:v>
                      </c:pt>
                      <c:pt idx="19059">
                        <c:v>200.09559999999999</c:v>
                      </c:pt>
                      <c:pt idx="19060">
                        <c:v>200.09020000000001</c:v>
                      </c:pt>
                      <c:pt idx="19061">
                        <c:v>200.0866</c:v>
                      </c:pt>
                      <c:pt idx="19062">
                        <c:v>200.0804</c:v>
                      </c:pt>
                      <c:pt idx="19063">
                        <c:v>200.07599999999999</c:v>
                      </c:pt>
                      <c:pt idx="19064">
                        <c:v>200.0712</c:v>
                      </c:pt>
                      <c:pt idx="19065">
                        <c:v>200.0667</c:v>
                      </c:pt>
                      <c:pt idx="19066">
                        <c:v>200.0626</c:v>
                      </c:pt>
                      <c:pt idx="19067">
                        <c:v>200.05719999999999</c:v>
                      </c:pt>
                      <c:pt idx="19068">
                        <c:v>200.05170000000001</c:v>
                      </c:pt>
                      <c:pt idx="19069">
                        <c:v>200.04679999999999</c:v>
                      </c:pt>
                      <c:pt idx="19070">
                        <c:v>200.042</c:v>
                      </c:pt>
                      <c:pt idx="19071">
                        <c:v>200.03659999999999</c:v>
                      </c:pt>
                      <c:pt idx="19072">
                        <c:v>200.0318</c:v>
                      </c:pt>
                      <c:pt idx="19073">
                        <c:v>200.0264</c:v>
                      </c:pt>
                      <c:pt idx="19074">
                        <c:v>200.0214</c:v>
                      </c:pt>
                      <c:pt idx="19075">
                        <c:v>200.01490000000001</c:v>
                      </c:pt>
                      <c:pt idx="19076">
                        <c:v>200.0095</c:v>
                      </c:pt>
                      <c:pt idx="19077">
                        <c:v>200.00380000000001</c:v>
                      </c:pt>
                      <c:pt idx="19078">
                        <c:v>200.00190000000001</c:v>
                      </c:pt>
                      <c:pt idx="19079">
                        <c:v>199.99690000000001</c:v>
                      </c:pt>
                      <c:pt idx="19080">
                        <c:v>199.99199999999999</c:v>
                      </c:pt>
                      <c:pt idx="19081">
                        <c:v>199.9863</c:v>
                      </c:pt>
                      <c:pt idx="19082">
                        <c:v>199.982</c:v>
                      </c:pt>
                      <c:pt idx="19083">
                        <c:v>199.9761</c:v>
                      </c:pt>
                      <c:pt idx="19084">
                        <c:v>199.97069999999999</c:v>
                      </c:pt>
                      <c:pt idx="19085">
                        <c:v>199.96530000000001</c:v>
                      </c:pt>
                      <c:pt idx="19086">
                        <c:v>200.7833</c:v>
                      </c:pt>
                      <c:pt idx="19087">
                        <c:v>201.274</c:v>
                      </c:pt>
                      <c:pt idx="19088">
                        <c:v>201.2687</c:v>
                      </c:pt>
                      <c:pt idx="19089">
                        <c:v>201.26339999999999</c:v>
                      </c:pt>
                      <c:pt idx="19090">
                        <c:v>201.25919999999999</c:v>
                      </c:pt>
                      <c:pt idx="19091">
                        <c:v>201.25470000000001</c:v>
                      </c:pt>
                      <c:pt idx="19092">
                        <c:v>201.24809999999999</c:v>
                      </c:pt>
                      <c:pt idx="19093">
                        <c:v>201.2441</c:v>
                      </c:pt>
                      <c:pt idx="19094">
                        <c:v>201.23769999999999</c:v>
                      </c:pt>
                      <c:pt idx="19095">
                        <c:v>201.2337</c:v>
                      </c:pt>
                      <c:pt idx="19096">
                        <c:v>201.2268</c:v>
                      </c:pt>
                      <c:pt idx="19097">
                        <c:v>201.22210000000001</c:v>
                      </c:pt>
                      <c:pt idx="19098">
                        <c:v>201.2166</c:v>
                      </c:pt>
                      <c:pt idx="19099">
                        <c:v>201.21379999999999</c:v>
                      </c:pt>
                      <c:pt idx="19100">
                        <c:v>201.20750000000001</c:v>
                      </c:pt>
                      <c:pt idx="19101">
                        <c:v>201.2022</c:v>
                      </c:pt>
                      <c:pt idx="19102">
                        <c:v>201.19630000000001</c:v>
                      </c:pt>
                      <c:pt idx="19103">
                        <c:v>201.1909</c:v>
                      </c:pt>
                      <c:pt idx="19104">
                        <c:v>201.185</c:v>
                      </c:pt>
                      <c:pt idx="19105">
                        <c:v>201.17949999999999</c:v>
                      </c:pt>
                      <c:pt idx="19106">
                        <c:v>201.17599999999999</c:v>
                      </c:pt>
                      <c:pt idx="19107">
                        <c:v>201.17140000000001</c:v>
                      </c:pt>
                      <c:pt idx="19108">
                        <c:v>201.1669</c:v>
                      </c:pt>
                      <c:pt idx="19109">
                        <c:v>201.16159999999999</c:v>
                      </c:pt>
                      <c:pt idx="19110">
                        <c:v>201.1551</c:v>
                      </c:pt>
                      <c:pt idx="19111">
                        <c:v>201.15039999999999</c:v>
                      </c:pt>
                      <c:pt idx="19112">
                        <c:v>201.14580000000001</c:v>
                      </c:pt>
                      <c:pt idx="19113">
                        <c:v>201.1397</c:v>
                      </c:pt>
                      <c:pt idx="19114">
                        <c:v>201.13499999999999</c:v>
                      </c:pt>
                      <c:pt idx="19115">
                        <c:v>201.1301</c:v>
                      </c:pt>
                      <c:pt idx="19116">
                        <c:v>201.12469999999999</c:v>
                      </c:pt>
                      <c:pt idx="19117">
                        <c:v>201.12010000000001</c:v>
                      </c:pt>
                      <c:pt idx="19118">
                        <c:v>201.1147</c:v>
                      </c:pt>
                      <c:pt idx="19119">
                        <c:v>201.1096</c:v>
                      </c:pt>
                      <c:pt idx="19120">
                        <c:v>201.10319999999999</c:v>
                      </c:pt>
                      <c:pt idx="19121">
                        <c:v>201.0994</c:v>
                      </c:pt>
                      <c:pt idx="19122">
                        <c:v>201.09530000000001</c:v>
                      </c:pt>
                      <c:pt idx="19123">
                        <c:v>201.09039999999999</c:v>
                      </c:pt>
                      <c:pt idx="19124">
                        <c:v>201.08359999999999</c:v>
                      </c:pt>
                      <c:pt idx="19125">
                        <c:v>201.07939999999999</c:v>
                      </c:pt>
                      <c:pt idx="19126">
                        <c:v>201.07310000000001</c:v>
                      </c:pt>
                      <c:pt idx="19127">
                        <c:v>201.06870000000001</c:v>
                      </c:pt>
                      <c:pt idx="19128">
                        <c:v>201.06399999999999</c:v>
                      </c:pt>
                      <c:pt idx="19129">
                        <c:v>201.05930000000001</c:v>
                      </c:pt>
                      <c:pt idx="19130">
                        <c:v>201.05279999999999</c:v>
                      </c:pt>
                      <c:pt idx="19131">
                        <c:v>201.048</c:v>
                      </c:pt>
                      <c:pt idx="19132">
                        <c:v>201.04400000000001</c:v>
                      </c:pt>
                      <c:pt idx="19133">
                        <c:v>201.03809999999999</c:v>
                      </c:pt>
                      <c:pt idx="19134">
                        <c:v>201.03210000000001</c:v>
                      </c:pt>
                      <c:pt idx="19135">
                        <c:v>201.02799999999999</c:v>
                      </c:pt>
                      <c:pt idx="19136">
                        <c:v>201.02160000000001</c:v>
                      </c:pt>
                      <c:pt idx="19137">
                        <c:v>201.01660000000001</c:v>
                      </c:pt>
                      <c:pt idx="19138">
                        <c:v>201.0127</c:v>
                      </c:pt>
                      <c:pt idx="19139">
                        <c:v>201.00630000000001</c:v>
                      </c:pt>
                      <c:pt idx="19140">
                        <c:v>201.00299999999999</c:v>
                      </c:pt>
                      <c:pt idx="19141">
                        <c:v>200.9974</c:v>
                      </c:pt>
                      <c:pt idx="19142">
                        <c:v>200.9932</c:v>
                      </c:pt>
                      <c:pt idx="19143">
                        <c:v>200.9873</c:v>
                      </c:pt>
                      <c:pt idx="19144">
                        <c:v>200.98259999999999</c:v>
                      </c:pt>
                      <c:pt idx="19145">
                        <c:v>200.97649999999999</c:v>
                      </c:pt>
                      <c:pt idx="19146">
                        <c:v>200.97139999999999</c:v>
                      </c:pt>
                      <c:pt idx="19147">
                        <c:v>200.96510000000001</c:v>
                      </c:pt>
                      <c:pt idx="19148">
                        <c:v>200.9615</c:v>
                      </c:pt>
                      <c:pt idx="19149">
                        <c:v>200.95580000000001</c:v>
                      </c:pt>
                      <c:pt idx="19150">
                        <c:v>200.95089999999999</c:v>
                      </c:pt>
                      <c:pt idx="19151">
                        <c:v>200.94659999999999</c:v>
                      </c:pt>
                      <c:pt idx="19152">
                        <c:v>200.941</c:v>
                      </c:pt>
                      <c:pt idx="19153">
                        <c:v>200.93459999999999</c:v>
                      </c:pt>
                      <c:pt idx="19154">
                        <c:v>200.9315</c:v>
                      </c:pt>
                      <c:pt idx="19155">
                        <c:v>200.92590000000001</c:v>
                      </c:pt>
                      <c:pt idx="19156">
                        <c:v>200.92169999999999</c:v>
                      </c:pt>
                      <c:pt idx="19157">
                        <c:v>200.91650000000001</c:v>
                      </c:pt>
                      <c:pt idx="19158">
                        <c:v>200.91149999999999</c:v>
                      </c:pt>
                      <c:pt idx="19159">
                        <c:v>200.9067</c:v>
                      </c:pt>
                      <c:pt idx="19160">
                        <c:v>200.9014</c:v>
                      </c:pt>
                      <c:pt idx="19161">
                        <c:v>200.89519999999999</c:v>
                      </c:pt>
                      <c:pt idx="19162">
                        <c:v>200.8903</c:v>
                      </c:pt>
                      <c:pt idx="19163">
                        <c:v>200.8853</c:v>
                      </c:pt>
                      <c:pt idx="19164">
                        <c:v>200.88059999999999</c:v>
                      </c:pt>
                      <c:pt idx="19165">
                        <c:v>200.874</c:v>
                      </c:pt>
                      <c:pt idx="19166">
                        <c:v>200.86879999999999</c:v>
                      </c:pt>
                      <c:pt idx="19167">
                        <c:v>200.86320000000001</c:v>
                      </c:pt>
                      <c:pt idx="19168">
                        <c:v>200.85980000000001</c:v>
                      </c:pt>
                      <c:pt idx="19169">
                        <c:v>200.8545</c:v>
                      </c:pt>
                      <c:pt idx="19170">
                        <c:v>200.84960000000001</c:v>
                      </c:pt>
                      <c:pt idx="19171">
                        <c:v>200.8442</c:v>
                      </c:pt>
                      <c:pt idx="19172">
                        <c:v>200.83840000000001</c:v>
                      </c:pt>
                      <c:pt idx="19173">
                        <c:v>200.83420000000001</c:v>
                      </c:pt>
                      <c:pt idx="19174">
                        <c:v>200.82730000000001</c:v>
                      </c:pt>
                      <c:pt idx="19175">
                        <c:v>200.82310000000001</c:v>
                      </c:pt>
                      <c:pt idx="19176">
                        <c:v>200.81899999999999</c:v>
                      </c:pt>
                      <c:pt idx="19177">
                        <c:v>200.81280000000001</c:v>
                      </c:pt>
                      <c:pt idx="19178">
                        <c:v>200.80789999999999</c:v>
                      </c:pt>
                      <c:pt idx="19179">
                        <c:v>200.80240000000001</c:v>
                      </c:pt>
                      <c:pt idx="19180">
                        <c:v>200.79810000000001</c:v>
                      </c:pt>
                      <c:pt idx="19181">
                        <c:v>200.7938</c:v>
                      </c:pt>
                      <c:pt idx="19182">
                        <c:v>200.78919999999999</c:v>
                      </c:pt>
                      <c:pt idx="19183">
                        <c:v>200.78299999999999</c:v>
                      </c:pt>
                      <c:pt idx="19184">
                        <c:v>200.77799999999999</c:v>
                      </c:pt>
                      <c:pt idx="19185">
                        <c:v>200.77279999999999</c:v>
                      </c:pt>
                      <c:pt idx="19186">
                        <c:v>200.76910000000001</c:v>
                      </c:pt>
                      <c:pt idx="19187">
                        <c:v>200.76300000000001</c:v>
                      </c:pt>
                      <c:pt idx="19188">
                        <c:v>200.7587</c:v>
                      </c:pt>
                      <c:pt idx="19189">
                        <c:v>200.75280000000001</c:v>
                      </c:pt>
                      <c:pt idx="19190">
                        <c:v>200.74719999999999</c:v>
                      </c:pt>
                      <c:pt idx="19191">
                        <c:v>200.7413</c:v>
                      </c:pt>
                      <c:pt idx="19192">
                        <c:v>200.73699999999999</c:v>
                      </c:pt>
                      <c:pt idx="19193">
                        <c:v>200.73070000000001</c:v>
                      </c:pt>
                      <c:pt idx="19194">
                        <c:v>200.72659999999999</c:v>
                      </c:pt>
                      <c:pt idx="19195">
                        <c:v>200.72120000000001</c:v>
                      </c:pt>
                      <c:pt idx="19196">
                        <c:v>200.71709999999999</c:v>
                      </c:pt>
                      <c:pt idx="19197">
                        <c:v>200.71090000000001</c:v>
                      </c:pt>
                      <c:pt idx="19198">
                        <c:v>200.70609999999999</c:v>
                      </c:pt>
                      <c:pt idx="19199">
                        <c:v>200.7</c:v>
                      </c:pt>
                      <c:pt idx="19200">
                        <c:v>200.6962</c:v>
                      </c:pt>
                      <c:pt idx="19201">
                        <c:v>200.69110000000001</c:v>
                      </c:pt>
                      <c:pt idx="19202">
                        <c:v>200.6865</c:v>
                      </c:pt>
                      <c:pt idx="19203">
                        <c:v>200.68190000000001</c:v>
                      </c:pt>
                      <c:pt idx="19204">
                        <c:v>200.6765</c:v>
                      </c:pt>
                      <c:pt idx="19205">
                        <c:v>200.6705</c:v>
                      </c:pt>
                      <c:pt idx="19206">
                        <c:v>200.6643</c:v>
                      </c:pt>
                      <c:pt idx="19207">
                        <c:v>200.66149999999999</c:v>
                      </c:pt>
                      <c:pt idx="19208">
                        <c:v>200.65770000000001</c:v>
                      </c:pt>
                      <c:pt idx="19209">
                        <c:v>200.6514</c:v>
                      </c:pt>
                      <c:pt idx="19210">
                        <c:v>200.6455</c:v>
                      </c:pt>
                      <c:pt idx="19211">
                        <c:v>200.64089999999999</c:v>
                      </c:pt>
                      <c:pt idx="19212">
                        <c:v>200.6352</c:v>
                      </c:pt>
                      <c:pt idx="19213">
                        <c:v>200.63079999999999</c:v>
                      </c:pt>
                      <c:pt idx="19214">
                        <c:v>200.6242</c:v>
                      </c:pt>
                      <c:pt idx="19215">
                        <c:v>200.62049999999999</c:v>
                      </c:pt>
                      <c:pt idx="19216">
                        <c:v>200.6146</c:v>
                      </c:pt>
                      <c:pt idx="19217">
                        <c:v>200.6105</c:v>
                      </c:pt>
                      <c:pt idx="19218">
                        <c:v>200.60419999999999</c:v>
                      </c:pt>
                      <c:pt idx="19219">
                        <c:v>200.5984</c:v>
                      </c:pt>
                      <c:pt idx="19220">
                        <c:v>200.59450000000001</c:v>
                      </c:pt>
                      <c:pt idx="19221">
                        <c:v>200.58920000000001</c:v>
                      </c:pt>
                      <c:pt idx="19222">
                        <c:v>200.58420000000001</c:v>
                      </c:pt>
                      <c:pt idx="19223">
                        <c:v>200.57929999999999</c:v>
                      </c:pt>
                      <c:pt idx="19224">
                        <c:v>200.57409999999999</c:v>
                      </c:pt>
                      <c:pt idx="19225">
                        <c:v>200.56870000000001</c:v>
                      </c:pt>
                      <c:pt idx="19226">
                        <c:v>200.5643</c:v>
                      </c:pt>
                      <c:pt idx="19227">
                        <c:v>200.5583</c:v>
                      </c:pt>
                      <c:pt idx="19228">
                        <c:v>200.5513</c:v>
                      </c:pt>
                      <c:pt idx="19229">
                        <c:v>200.54750000000001</c:v>
                      </c:pt>
                      <c:pt idx="19230">
                        <c:v>200.5419</c:v>
                      </c:pt>
                      <c:pt idx="19231">
                        <c:v>200.5385</c:v>
                      </c:pt>
                      <c:pt idx="19232">
                        <c:v>200.5325</c:v>
                      </c:pt>
                      <c:pt idx="19233">
                        <c:v>200.5266</c:v>
                      </c:pt>
                      <c:pt idx="19234">
                        <c:v>200.52170000000001</c:v>
                      </c:pt>
                      <c:pt idx="19235">
                        <c:v>200.51689999999999</c:v>
                      </c:pt>
                      <c:pt idx="19236">
                        <c:v>200.512</c:v>
                      </c:pt>
                      <c:pt idx="19237">
                        <c:v>200.50630000000001</c:v>
                      </c:pt>
                      <c:pt idx="19238">
                        <c:v>200.50139999999999</c:v>
                      </c:pt>
                      <c:pt idx="19239">
                        <c:v>200.4973</c:v>
                      </c:pt>
                      <c:pt idx="19240">
                        <c:v>200.49180000000001</c:v>
                      </c:pt>
                      <c:pt idx="19241">
                        <c:v>200.48689999999999</c:v>
                      </c:pt>
                      <c:pt idx="19242">
                        <c:v>200.48099999999999</c:v>
                      </c:pt>
                      <c:pt idx="19243">
                        <c:v>200.4752</c:v>
                      </c:pt>
                      <c:pt idx="19244">
                        <c:v>200.47020000000001</c:v>
                      </c:pt>
                      <c:pt idx="19245">
                        <c:v>200.46610000000001</c:v>
                      </c:pt>
                      <c:pt idx="19246">
                        <c:v>200.4607</c:v>
                      </c:pt>
                      <c:pt idx="19247">
                        <c:v>200.4562</c:v>
                      </c:pt>
                      <c:pt idx="19248">
                        <c:v>200.44970000000001</c:v>
                      </c:pt>
                      <c:pt idx="19249">
                        <c:v>200.44479999999999</c:v>
                      </c:pt>
                      <c:pt idx="19250">
                        <c:v>200.4393</c:v>
                      </c:pt>
                      <c:pt idx="19251">
                        <c:v>200.4342</c:v>
                      </c:pt>
                      <c:pt idx="19252">
                        <c:v>200.43</c:v>
                      </c:pt>
                      <c:pt idx="19253">
                        <c:v>200.4256</c:v>
                      </c:pt>
                      <c:pt idx="19254">
                        <c:v>200.4195</c:v>
                      </c:pt>
                      <c:pt idx="19255">
                        <c:v>200.41480000000001</c:v>
                      </c:pt>
                      <c:pt idx="19256">
                        <c:v>200.40809999999999</c:v>
                      </c:pt>
                      <c:pt idx="19257">
                        <c:v>200.4041</c:v>
                      </c:pt>
                      <c:pt idx="19258">
                        <c:v>200.3973</c:v>
                      </c:pt>
                      <c:pt idx="19259">
                        <c:v>200.39349999999999</c:v>
                      </c:pt>
                      <c:pt idx="19260">
                        <c:v>200.38749999999999</c:v>
                      </c:pt>
                      <c:pt idx="19261">
                        <c:v>200.38300000000001</c:v>
                      </c:pt>
                      <c:pt idx="19262">
                        <c:v>200.37950000000001</c:v>
                      </c:pt>
                      <c:pt idx="19263">
                        <c:v>200.37360000000001</c:v>
                      </c:pt>
                      <c:pt idx="19264">
                        <c:v>200.3691</c:v>
                      </c:pt>
                      <c:pt idx="19265">
                        <c:v>200.36529999999999</c:v>
                      </c:pt>
                      <c:pt idx="19266">
                        <c:v>200.3588</c:v>
                      </c:pt>
                      <c:pt idx="19267">
                        <c:v>200.35390000000001</c:v>
                      </c:pt>
                      <c:pt idx="19268">
                        <c:v>200.35059999999999</c:v>
                      </c:pt>
                      <c:pt idx="19269">
                        <c:v>200.34440000000001</c:v>
                      </c:pt>
                      <c:pt idx="19270">
                        <c:v>200.3391</c:v>
                      </c:pt>
                      <c:pt idx="19271">
                        <c:v>200.3339</c:v>
                      </c:pt>
                      <c:pt idx="19272">
                        <c:v>200.32839999999999</c:v>
                      </c:pt>
                      <c:pt idx="19273">
                        <c:v>200.32249999999999</c:v>
                      </c:pt>
                      <c:pt idx="19274">
                        <c:v>200.31790000000001</c:v>
                      </c:pt>
                      <c:pt idx="19275">
                        <c:v>200.31319999999999</c:v>
                      </c:pt>
                      <c:pt idx="19276">
                        <c:v>200.3098</c:v>
                      </c:pt>
                      <c:pt idx="19277">
                        <c:v>200.303</c:v>
                      </c:pt>
                      <c:pt idx="19278">
                        <c:v>200.29939999999999</c:v>
                      </c:pt>
                      <c:pt idx="19279">
                        <c:v>200.29390000000001</c:v>
                      </c:pt>
                      <c:pt idx="19280">
                        <c:v>200.28919999999999</c:v>
                      </c:pt>
                      <c:pt idx="19281">
                        <c:v>200.28380000000001</c:v>
                      </c:pt>
                      <c:pt idx="19282">
                        <c:v>200.28049999999999</c:v>
                      </c:pt>
                      <c:pt idx="19283">
                        <c:v>200.27369999999999</c:v>
                      </c:pt>
                      <c:pt idx="19284">
                        <c:v>200.26830000000001</c:v>
                      </c:pt>
                      <c:pt idx="19285">
                        <c:v>200.2636</c:v>
                      </c:pt>
                      <c:pt idx="19286">
                        <c:v>200.2569</c:v>
                      </c:pt>
                      <c:pt idx="19287">
                        <c:v>200.25319999999999</c:v>
                      </c:pt>
                      <c:pt idx="19288">
                        <c:v>200.249</c:v>
                      </c:pt>
                      <c:pt idx="19289">
                        <c:v>200.24359999999999</c:v>
                      </c:pt>
                      <c:pt idx="19290">
                        <c:v>200.2379</c:v>
                      </c:pt>
                      <c:pt idx="19291">
                        <c:v>200.23320000000001</c:v>
                      </c:pt>
                      <c:pt idx="19292">
                        <c:v>200.22900000000001</c:v>
                      </c:pt>
                      <c:pt idx="19293">
                        <c:v>200.2243</c:v>
                      </c:pt>
                      <c:pt idx="19294">
                        <c:v>200.2191</c:v>
                      </c:pt>
                      <c:pt idx="19295">
                        <c:v>200.2132</c:v>
                      </c:pt>
                      <c:pt idx="19296">
                        <c:v>200.20930000000001</c:v>
                      </c:pt>
                      <c:pt idx="19297">
                        <c:v>200.20320000000001</c:v>
                      </c:pt>
                      <c:pt idx="19298">
                        <c:v>200.19900000000001</c:v>
                      </c:pt>
                      <c:pt idx="19299">
                        <c:v>200.19210000000001</c:v>
                      </c:pt>
                      <c:pt idx="19300">
                        <c:v>200.18770000000001</c:v>
                      </c:pt>
                      <c:pt idx="19301">
                        <c:v>200.18360000000001</c:v>
                      </c:pt>
                      <c:pt idx="19302">
                        <c:v>200.17869999999999</c:v>
                      </c:pt>
                      <c:pt idx="19303">
                        <c:v>200.1748</c:v>
                      </c:pt>
                      <c:pt idx="19304">
                        <c:v>200.16980000000001</c:v>
                      </c:pt>
                      <c:pt idx="19305">
                        <c:v>200.16540000000001</c:v>
                      </c:pt>
                      <c:pt idx="19306">
                        <c:v>200.1592</c:v>
                      </c:pt>
                      <c:pt idx="19307">
                        <c:v>200.15469999999999</c:v>
                      </c:pt>
                      <c:pt idx="19308">
                        <c:v>200.1491</c:v>
                      </c:pt>
                      <c:pt idx="19309">
                        <c:v>200.14420000000001</c:v>
                      </c:pt>
                      <c:pt idx="19310">
                        <c:v>200.13990000000001</c:v>
                      </c:pt>
                      <c:pt idx="19311">
                        <c:v>200.13399999999999</c:v>
                      </c:pt>
                      <c:pt idx="19312">
                        <c:v>200.12960000000001</c:v>
                      </c:pt>
                      <c:pt idx="19313">
                        <c:v>200.12450000000001</c:v>
                      </c:pt>
                      <c:pt idx="19314">
                        <c:v>200.11859999999999</c:v>
                      </c:pt>
                      <c:pt idx="19315">
                        <c:v>200.11439999999999</c:v>
                      </c:pt>
                      <c:pt idx="19316">
                        <c:v>200.1086</c:v>
                      </c:pt>
                      <c:pt idx="19317">
                        <c:v>200.1027</c:v>
                      </c:pt>
                      <c:pt idx="19318">
                        <c:v>200.09829999999999</c:v>
                      </c:pt>
                      <c:pt idx="19319">
                        <c:v>200.0943</c:v>
                      </c:pt>
                      <c:pt idx="19320">
                        <c:v>200.09</c:v>
                      </c:pt>
                      <c:pt idx="19321">
                        <c:v>200.0831</c:v>
                      </c:pt>
                      <c:pt idx="19322">
                        <c:v>200.07749999999999</c:v>
                      </c:pt>
                      <c:pt idx="19323">
                        <c:v>200.07470000000001</c:v>
                      </c:pt>
                      <c:pt idx="19324">
                        <c:v>200.0686</c:v>
                      </c:pt>
                      <c:pt idx="19325">
                        <c:v>200.06360000000001</c:v>
                      </c:pt>
                      <c:pt idx="19326">
                        <c:v>200.05789999999999</c:v>
                      </c:pt>
                      <c:pt idx="19327">
                        <c:v>200.05269999999999</c:v>
                      </c:pt>
                      <c:pt idx="19328">
                        <c:v>200.048</c:v>
                      </c:pt>
                      <c:pt idx="19329">
                        <c:v>200.04239999999999</c:v>
                      </c:pt>
                      <c:pt idx="19330">
                        <c:v>200.0377</c:v>
                      </c:pt>
                      <c:pt idx="19331">
                        <c:v>200.03309999999999</c:v>
                      </c:pt>
                      <c:pt idx="19332">
                        <c:v>200.02850000000001</c:v>
                      </c:pt>
                      <c:pt idx="19333">
                        <c:v>200.02350000000001</c:v>
                      </c:pt>
                      <c:pt idx="19334">
                        <c:v>200.01779999999999</c:v>
                      </c:pt>
                      <c:pt idx="19335">
                        <c:v>200.01329999999999</c:v>
                      </c:pt>
                      <c:pt idx="19336">
                        <c:v>200.0094</c:v>
                      </c:pt>
                      <c:pt idx="19337">
                        <c:v>200.00309999999999</c:v>
                      </c:pt>
                      <c:pt idx="19338">
                        <c:v>199.99719999999999</c:v>
                      </c:pt>
                      <c:pt idx="19339">
                        <c:v>199.99289999999999</c:v>
                      </c:pt>
                      <c:pt idx="19340">
                        <c:v>199.98759999999999</c:v>
                      </c:pt>
                      <c:pt idx="19341">
                        <c:v>199.9828</c:v>
                      </c:pt>
                      <c:pt idx="19342">
                        <c:v>199.97890000000001</c:v>
                      </c:pt>
                      <c:pt idx="19343">
                        <c:v>199.97370000000001</c:v>
                      </c:pt>
                      <c:pt idx="19344">
                        <c:v>199.9682</c:v>
                      </c:pt>
                      <c:pt idx="19345">
                        <c:v>200.8058</c:v>
                      </c:pt>
                      <c:pt idx="19346">
                        <c:v>201.2637</c:v>
                      </c:pt>
                      <c:pt idx="19347">
                        <c:v>201.25649999999999</c:v>
                      </c:pt>
                      <c:pt idx="19348">
                        <c:v>201.25280000000001</c:v>
                      </c:pt>
                      <c:pt idx="19349">
                        <c:v>201.24510000000001</c:v>
                      </c:pt>
                      <c:pt idx="19350">
                        <c:v>201.24160000000001</c:v>
                      </c:pt>
                      <c:pt idx="19351">
                        <c:v>201.23679999999999</c:v>
                      </c:pt>
                      <c:pt idx="19352">
                        <c:v>201.2303</c:v>
                      </c:pt>
                      <c:pt idx="19353">
                        <c:v>201.2285</c:v>
                      </c:pt>
                      <c:pt idx="19354">
                        <c:v>201.22219999999999</c:v>
                      </c:pt>
                      <c:pt idx="19355">
                        <c:v>201.2174</c:v>
                      </c:pt>
                      <c:pt idx="19356">
                        <c:v>201.2114</c:v>
                      </c:pt>
                      <c:pt idx="19357">
                        <c:v>201.20580000000001</c:v>
                      </c:pt>
                      <c:pt idx="19358">
                        <c:v>201.20189999999999</c:v>
                      </c:pt>
                      <c:pt idx="19359">
                        <c:v>201.19450000000001</c:v>
                      </c:pt>
                      <c:pt idx="19360">
                        <c:v>201.191</c:v>
                      </c:pt>
                      <c:pt idx="19361">
                        <c:v>201.18680000000001</c:v>
                      </c:pt>
                      <c:pt idx="19362">
                        <c:v>201.1815</c:v>
                      </c:pt>
                      <c:pt idx="19363">
                        <c:v>201.17599999999999</c:v>
                      </c:pt>
                      <c:pt idx="19364">
                        <c:v>201.17019999999999</c:v>
                      </c:pt>
                      <c:pt idx="19365">
                        <c:v>201.16540000000001</c:v>
                      </c:pt>
                      <c:pt idx="19366">
                        <c:v>201.16069999999999</c:v>
                      </c:pt>
                      <c:pt idx="19367">
                        <c:v>201.1568</c:v>
                      </c:pt>
                      <c:pt idx="19368">
                        <c:v>201.15039999999999</c:v>
                      </c:pt>
                      <c:pt idx="19369">
                        <c:v>201.14529999999999</c:v>
                      </c:pt>
                      <c:pt idx="19370">
                        <c:v>201.1404</c:v>
                      </c:pt>
                      <c:pt idx="19371">
                        <c:v>201.13640000000001</c:v>
                      </c:pt>
                      <c:pt idx="19372">
                        <c:v>201.1302</c:v>
                      </c:pt>
                      <c:pt idx="19373">
                        <c:v>201.12469999999999</c:v>
                      </c:pt>
                      <c:pt idx="19374">
                        <c:v>201.119</c:v>
                      </c:pt>
                      <c:pt idx="19375">
                        <c:v>201.1146</c:v>
                      </c:pt>
                      <c:pt idx="19376">
                        <c:v>201.10890000000001</c:v>
                      </c:pt>
                      <c:pt idx="19377">
                        <c:v>201.10319999999999</c:v>
                      </c:pt>
                      <c:pt idx="19378">
                        <c:v>201.0992</c:v>
                      </c:pt>
                      <c:pt idx="19379">
                        <c:v>201.09460000000001</c:v>
                      </c:pt>
                      <c:pt idx="19380">
                        <c:v>201.09010000000001</c:v>
                      </c:pt>
                      <c:pt idx="19381">
                        <c:v>201.08439999999999</c:v>
                      </c:pt>
                      <c:pt idx="19382">
                        <c:v>201.07759999999999</c:v>
                      </c:pt>
                      <c:pt idx="19383">
                        <c:v>201.07409999999999</c:v>
                      </c:pt>
                      <c:pt idx="19384">
                        <c:v>201.06909999999999</c:v>
                      </c:pt>
                      <c:pt idx="19385">
                        <c:v>201.06460000000001</c:v>
                      </c:pt>
                      <c:pt idx="19386">
                        <c:v>201.05869999999999</c:v>
                      </c:pt>
                      <c:pt idx="19387">
                        <c:v>201.05449999999999</c:v>
                      </c:pt>
                      <c:pt idx="19388">
                        <c:v>201.04929999999999</c:v>
                      </c:pt>
                      <c:pt idx="19389">
                        <c:v>201.04470000000001</c:v>
                      </c:pt>
                      <c:pt idx="19390">
                        <c:v>201.0377</c:v>
                      </c:pt>
                      <c:pt idx="19391">
                        <c:v>201.03360000000001</c:v>
                      </c:pt>
                      <c:pt idx="19392">
                        <c:v>201.0292</c:v>
                      </c:pt>
                      <c:pt idx="19393">
                        <c:v>201.02340000000001</c:v>
                      </c:pt>
                      <c:pt idx="19394">
                        <c:v>201.01820000000001</c:v>
                      </c:pt>
                      <c:pt idx="19395">
                        <c:v>201.0119</c:v>
                      </c:pt>
                      <c:pt idx="19396">
                        <c:v>201.0068</c:v>
                      </c:pt>
                      <c:pt idx="19397">
                        <c:v>201.00190000000001</c:v>
                      </c:pt>
                      <c:pt idx="19398">
                        <c:v>200.9967</c:v>
                      </c:pt>
                      <c:pt idx="19399">
                        <c:v>200.99170000000001</c:v>
                      </c:pt>
                      <c:pt idx="19400">
                        <c:v>200.98670000000001</c:v>
                      </c:pt>
                      <c:pt idx="19401">
                        <c:v>200.98150000000001</c:v>
                      </c:pt>
                      <c:pt idx="19402">
                        <c:v>200.97579999999999</c:v>
                      </c:pt>
                      <c:pt idx="19403">
                        <c:v>200.97130000000001</c:v>
                      </c:pt>
                      <c:pt idx="19404">
                        <c:v>200.96700000000001</c:v>
                      </c:pt>
                      <c:pt idx="19405">
                        <c:v>200.96180000000001</c:v>
                      </c:pt>
                      <c:pt idx="19406">
                        <c:v>200.95609999999999</c:v>
                      </c:pt>
                      <c:pt idx="19407">
                        <c:v>200.9522</c:v>
                      </c:pt>
                      <c:pt idx="19408">
                        <c:v>200.94669999999999</c:v>
                      </c:pt>
                      <c:pt idx="19409">
                        <c:v>200.94120000000001</c:v>
                      </c:pt>
                      <c:pt idx="19410">
                        <c:v>200.93549999999999</c:v>
                      </c:pt>
                      <c:pt idx="19411">
                        <c:v>200.93029999999999</c:v>
                      </c:pt>
                      <c:pt idx="19412">
                        <c:v>200.9256</c:v>
                      </c:pt>
                      <c:pt idx="19413">
                        <c:v>200.9213</c:v>
                      </c:pt>
                      <c:pt idx="19414">
                        <c:v>200.91560000000001</c:v>
                      </c:pt>
                      <c:pt idx="19415">
                        <c:v>200.90870000000001</c:v>
                      </c:pt>
                      <c:pt idx="19416">
                        <c:v>200.904</c:v>
                      </c:pt>
                      <c:pt idx="19417">
                        <c:v>200.8998</c:v>
                      </c:pt>
                      <c:pt idx="19418">
                        <c:v>200.89580000000001</c:v>
                      </c:pt>
                      <c:pt idx="19419">
                        <c:v>200.8903</c:v>
                      </c:pt>
                      <c:pt idx="19420">
                        <c:v>200.8862</c:v>
                      </c:pt>
                      <c:pt idx="19421">
                        <c:v>200.87870000000001</c:v>
                      </c:pt>
                      <c:pt idx="19422">
                        <c:v>200.87389999999999</c:v>
                      </c:pt>
                      <c:pt idx="19423">
                        <c:v>200.86959999999999</c:v>
                      </c:pt>
                      <c:pt idx="19424">
                        <c:v>200.86519999999999</c:v>
                      </c:pt>
                      <c:pt idx="19425">
                        <c:v>200.85980000000001</c:v>
                      </c:pt>
                      <c:pt idx="19426">
                        <c:v>200.8528</c:v>
                      </c:pt>
                      <c:pt idx="19427">
                        <c:v>200.84800000000001</c:v>
                      </c:pt>
                      <c:pt idx="19428">
                        <c:v>200.84379999999999</c:v>
                      </c:pt>
                      <c:pt idx="19429">
                        <c:v>200.8389</c:v>
                      </c:pt>
                      <c:pt idx="19430">
                        <c:v>200.8349</c:v>
                      </c:pt>
                      <c:pt idx="19431">
                        <c:v>200.82919999999999</c:v>
                      </c:pt>
                      <c:pt idx="19432">
                        <c:v>200.82329999999999</c:v>
                      </c:pt>
                      <c:pt idx="19433">
                        <c:v>200.81829999999999</c:v>
                      </c:pt>
                      <c:pt idx="19434">
                        <c:v>200.81360000000001</c:v>
                      </c:pt>
                      <c:pt idx="19435">
                        <c:v>200.80799999999999</c:v>
                      </c:pt>
                      <c:pt idx="19436">
                        <c:v>200.80240000000001</c:v>
                      </c:pt>
                      <c:pt idx="19437">
                        <c:v>200.79810000000001</c:v>
                      </c:pt>
                      <c:pt idx="19438">
                        <c:v>200.79050000000001</c:v>
                      </c:pt>
                      <c:pt idx="19439">
                        <c:v>200.78620000000001</c:v>
                      </c:pt>
                      <c:pt idx="19440">
                        <c:v>200.7816</c:v>
                      </c:pt>
                      <c:pt idx="19441">
                        <c:v>200.7765</c:v>
                      </c:pt>
                      <c:pt idx="19442">
                        <c:v>200.77180000000001</c:v>
                      </c:pt>
                      <c:pt idx="19443">
                        <c:v>200.7671</c:v>
                      </c:pt>
                      <c:pt idx="19444">
                        <c:v>200.76169999999999</c:v>
                      </c:pt>
                      <c:pt idx="19445">
                        <c:v>200.7567</c:v>
                      </c:pt>
                      <c:pt idx="19446">
                        <c:v>200.75149999999999</c:v>
                      </c:pt>
                      <c:pt idx="19447">
                        <c:v>200.74610000000001</c:v>
                      </c:pt>
                      <c:pt idx="19448">
                        <c:v>200.74180000000001</c:v>
                      </c:pt>
                      <c:pt idx="19449">
                        <c:v>200.7381</c:v>
                      </c:pt>
                      <c:pt idx="19450">
                        <c:v>200.73169999999999</c:v>
                      </c:pt>
                      <c:pt idx="19451">
                        <c:v>200.7278</c:v>
                      </c:pt>
                      <c:pt idx="19452">
                        <c:v>200.72370000000001</c:v>
                      </c:pt>
                      <c:pt idx="19453">
                        <c:v>200.7159</c:v>
                      </c:pt>
                      <c:pt idx="19454">
                        <c:v>200.71109999999999</c:v>
                      </c:pt>
                      <c:pt idx="19455">
                        <c:v>200.70519999999999</c:v>
                      </c:pt>
                      <c:pt idx="19456">
                        <c:v>200.69929999999999</c:v>
                      </c:pt>
                      <c:pt idx="19457">
                        <c:v>200.6936</c:v>
                      </c:pt>
                      <c:pt idx="19458">
                        <c:v>200.68979999999999</c:v>
                      </c:pt>
                      <c:pt idx="19459">
                        <c:v>200.6857</c:v>
                      </c:pt>
                      <c:pt idx="19460">
                        <c:v>200.67869999999999</c:v>
                      </c:pt>
                      <c:pt idx="19461">
                        <c:v>200.67230000000001</c:v>
                      </c:pt>
                      <c:pt idx="19462">
                        <c:v>200.6705</c:v>
                      </c:pt>
                      <c:pt idx="19463">
                        <c:v>200.6651</c:v>
                      </c:pt>
                      <c:pt idx="19464">
                        <c:v>200.6602</c:v>
                      </c:pt>
                      <c:pt idx="19465">
                        <c:v>200.65379999999999</c:v>
                      </c:pt>
                      <c:pt idx="19466">
                        <c:v>200.6499</c:v>
                      </c:pt>
                      <c:pt idx="19467">
                        <c:v>200.6448</c:v>
                      </c:pt>
                      <c:pt idx="19468">
                        <c:v>200.6403</c:v>
                      </c:pt>
                      <c:pt idx="19469">
                        <c:v>200.6343</c:v>
                      </c:pt>
                      <c:pt idx="19470">
                        <c:v>200.62880000000001</c:v>
                      </c:pt>
                      <c:pt idx="19471">
                        <c:v>200.626</c:v>
                      </c:pt>
                      <c:pt idx="19472">
                        <c:v>200.619</c:v>
                      </c:pt>
                      <c:pt idx="19473">
                        <c:v>200.6146</c:v>
                      </c:pt>
                      <c:pt idx="19474">
                        <c:v>200.60849999999999</c:v>
                      </c:pt>
                      <c:pt idx="19475">
                        <c:v>200.60419999999999</c:v>
                      </c:pt>
                      <c:pt idx="19476">
                        <c:v>200.59800000000001</c:v>
                      </c:pt>
                      <c:pt idx="19477">
                        <c:v>200.59350000000001</c:v>
                      </c:pt>
                      <c:pt idx="19478">
                        <c:v>200.58799999999999</c:v>
                      </c:pt>
                      <c:pt idx="19479">
                        <c:v>200.58420000000001</c:v>
                      </c:pt>
                      <c:pt idx="19480">
                        <c:v>200.577</c:v>
                      </c:pt>
                      <c:pt idx="19481">
                        <c:v>200.57169999999999</c:v>
                      </c:pt>
                      <c:pt idx="19482">
                        <c:v>200.56710000000001</c:v>
                      </c:pt>
                      <c:pt idx="19483">
                        <c:v>200.5616</c:v>
                      </c:pt>
                      <c:pt idx="19484">
                        <c:v>200.5564</c:v>
                      </c:pt>
                      <c:pt idx="19485">
                        <c:v>200.5521</c:v>
                      </c:pt>
                      <c:pt idx="19486">
                        <c:v>200.54669999999999</c:v>
                      </c:pt>
                      <c:pt idx="19487">
                        <c:v>200.54130000000001</c:v>
                      </c:pt>
                      <c:pt idx="19488">
                        <c:v>200.53550000000001</c:v>
                      </c:pt>
                      <c:pt idx="19489">
                        <c:v>200.53129999999999</c:v>
                      </c:pt>
                      <c:pt idx="19490">
                        <c:v>200.52690000000001</c:v>
                      </c:pt>
                      <c:pt idx="19491">
                        <c:v>200.52250000000001</c:v>
                      </c:pt>
                      <c:pt idx="19492">
                        <c:v>200.51570000000001</c:v>
                      </c:pt>
                      <c:pt idx="19493">
                        <c:v>200.51169999999999</c:v>
                      </c:pt>
                      <c:pt idx="19494">
                        <c:v>200.50649999999999</c:v>
                      </c:pt>
                      <c:pt idx="19495">
                        <c:v>200.501</c:v>
                      </c:pt>
                      <c:pt idx="19496">
                        <c:v>200.49600000000001</c:v>
                      </c:pt>
                      <c:pt idx="19497">
                        <c:v>200.4923</c:v>
                      </c:pt>
                      <c:pt idx="19498">
                        <c:v>200.4863</c:v>
                      </c:pt>
                      <c:pt idx="19499">
                        <c:v>200.48240000000001</c:v>
                      </c:pt>
                      <c:pt idx="19500">
                        <c:v>200.47649999999999</c:v>
                      </c:pt>
                      <c:pt idx="19501">
                        <c:v>200.47120000000001</c:v>
                      </c:pt>
                      <c:pt idx="19502">
                        <c:v>200.46520000000001</c:v>
                      </c:pt>
                      <c:pt idx="19503">
                        <c:v>200.46019999999999</c:v>
                      </c:pt>
                      <c:pt idx="19504">
                        <c:v>200.45490000000001</c:v>
                      </c:pt>
                      <c:pt idx="19505">
                        <c:v>200.45150000000001</c:v>
                      </c:pt>
                      <c:pt idx="19506">
                        <c:v>200.44589999999999</c:v>
                      </c:pt>
                      <c:pt idx="19507">
                        <c:v>200.44059999999999</c:v>
                      </c:pt>
                      <c:pt idx="19508">
                        <c:v>200.43639999999999</c:v>
                      </c:pt>
                      <c:pt idx="19509">
                        <c:v>200.4315</c:v>
                      </c:pt>
                      <c:pt idx="19510">
                        <c:v>200.42529999999999</c:v>
                      </c:pt>
                      <c:pt idx="19511">
                        <c:v>200.42080000000001</c:v>
                      </c:pt>
                      <c:pt idx="19512">
                        <c:v>200.41589999999999</c:v>
                      </c:pt>
                      <c:pt idx="19513">
                        <c:v>200.41130000000001</c:v>
                      </c:pt>
                      <c:pt idx="19514">
                        <c:v>200.4067</c:v>
                      </c:pt>
                      <c:pt idx="19515">
                        <c:v>200.40049999999999</c:v>
                      </c:pt>
                      <c:pt idx="19516">
                        <c:v>200.3948</c:v>
                      </c:pt>
                      <c:pt idx="19517">
                        <c:v>200.39080000000001</c:v>
                      </c:pt>
                      <c:pt idx="19518">
                        <c:v>200.3854</c:v>
                      </c:pt>
                      <c:pt idx="19519">
                        <c:v>200.3809</c:v>
                      </c:pt>
                      <c:pt idx="19520">
                        <c:v>200.37569999999999</c:v>
                      </c:pt>
                      <c:pt idx="19521">
                        <c:v>200.3706</c:v>
                      </c:pt>
                      <c:pt idx="19522">
                        <c:v>200.36600000000001</c:v>
                      </c:pt>
                      <c:pt idx="19523">
                        <c:v>200.35990000000001</c:v>
                      </c:pt>
                      <c:pt idx="19524">
                        <c:v>200.3554</c:v>
                      </c:pt>
                      <c:pt idx="19525">
                        <c:v>200.35059999999999</c:v>
                      </c:pt>
                      <c:pt idx="19526">
                        <c:v>200.34639999999999</c:v>
                      </c:pt>
                      <c:pt idx="19527">
                        <c:v>200.3409</c:v>
                      </c:pt>
                      <c:pt idx="19528">
                        <c:v>200.33670000000001</c:v>
                      </c:pt>
                      <c:pt idx="19529">
                        <c:v>200.33250000000001</c:v>
                      </c:pt>
                      <c:pt idx="19530">
                        <c:v>200.32669999999999</c:v>
                      </c:pt>
                      <c:pt idx="19531">
                        <c:v>200.32259999999999</c:v>
                      </c:pt>
                      <c:pt idx="19532">
                        <c:v>200.31700000000001</c:v>
                      </c:pt>
                      <c:pt idx="19533">
                        <c:v>200.31180000000001</c:v>
                      </c:pt>
                      <c:pt idx="19534">
                        <c:v>200.30699999999999</c:v>
                      </c:pt>
                      <c:pt idx="19535">
                        <c:v>200.30279999999999</c:v>
                      </c:pt>
                      <c:pt idx="19536">
                        <c:v>200.29759999999999</c:v>
                      </c:pt>
                      <c:pt idx="19537">
                        <c:v>200.29249999999999</c:v>
                      </c:pt>
                      <c:pt idx="19538">
                        <c:v>200.28639999999999</c:v>
                      </c:pt>
                      <c:pt idx="19539">
                        <c:v>200.28110000000001</c:v>
                      </c:pt>
                      <c:pt idx="19540">
                        <c:v>200.27690000000001</c:v>
                      </c:pt>
                      <c:pt idx="19541">
                        <c:v>200.2705</c:v>
                      </c:pt>
                      <c:pt idx="19542">
                        <c:v>200.26759999999999</c:v>
                      </c:pt>
                      <c:pt idx="19543">
                        <c:v>200.2621</c:v>
                      </c:pt>
                      <c:pt idx="19544">
                        <c:v>200.25749999999999</c:v>
                      </c:pt>
                      <c:pt idx="19545">
                        <c:v>200.25069999999999</c:v>
                      </c:pt>
                      <c:pt idx="19546">
                        <c:v>200.24529999999999</c:v>
                      </c:pt>
                      <c:pt idx="19547">
                        <c:v>200.24039999999999</c:v>
                      </c:pt>
                      <c:pt idx="19548">
                        <c:v>200.23670000000001</c:v>
                      </c:pt>
                      <c:pt idx="19549">
                        <c:v>200.23150000000001</c:v>
                      </c:pt>
                      <c:pt idx="19550">
                        <c:v>200.22499999999999</c:v>
                      </c:pt>
                      <c:pt idx="19551">
                        <c:v>200.2201</c:v>
                      </c:pt>
                      <c:pt idx="19552">
                        <c:v>200.215</c:v>
                      </c:pt>
                      <c:pt idx="19553">
                        <c:v>200.21019999999999</c:v>
                      </c:pt>
                      <c:pt idx="19554">
                        <c:v>200.20519999999999</c:v>
                      </c:pt>
                      <c:pt idx="19555">
                        <c:v>200.2003</c:v>
                      </c:pt>
                      <c:pt idx="19556">
                        <c:v>200.1951</c:v>
                      </c:pt>
                      <c:pt idx="19557">
                        <c:v>200.19069999999999</c:v>
                      </c:pt>
                      <c:pt idx="19558">
                        <c:v>200.18510000000001</c:v>
                      </c:pt>
                      <c:pt idx="19559">
                        <c:v>200.18010000000001</c:v>
                      </c:pt>
                      <c:pt idx="19560">
                        <c:v>200.1738</c:v>
                      </c:pt>
                      <c:pt idx="19561">
                        <c:v>200.1688</c:v>
                      </c:pt>
                      <c:pt idx="19562">
                        <c:v>200.16560000000001</c:v>
                      </c:pt>
                      <c:pt idx="19563">
                        <c:v>200.16069999999999</c:v>
                      </c:pt>
                      <c:pt idx="19564">
                        <c:v>200.15520000000001</c:v>
                      </c:pt>
                      <c:pt idx="19565">
                        <c:v>200.1507</c:v>
                      </c:pt>
                      <c:pt idx="19566">
                        <c:v>200.14580000000001</c:v>
                      </c:pt>
                      <c:pt idx="19567">
                        <c:v>200.13890000000001</c:v>
                      </c:pt>
                      <c:pt idx="19568">
                        <c:v>200.13470000000001</c:v>
                      </c:pt>
                      <c:pt idx="19569">
                        <c:v>200.1301</c:v>
                      </c:pt>
                      <c:pt idx="19570">
                        <c:v>200.12530000000001</c:v>
                      </c:pt>
                      <c:pt idx="19571">
                        <c:v>200.1199</c:v>
                      </c:pt>
                      <c:pt idx="19572">
                        <c:v>200.11529999999999</c:v>
                      </c:pt>
                      <c:pt idx="19573">
                        <c:v>200.1104</c:v>
                      </c:pt>
                      <c:pt idx="19574">
                        <c:v>200.10489999999999</c:v>
                      </c:pt>
                      <c:pt idx="19575">
                        <c:v>200.1001</c:v>
                      </c:pt>
                      <c:pt idx="19576">
                        <c:v>200.09379999999999</c:v>
                      </c:pt>
                      <c:pt idx="19577">
                        <c:v>200.09049999999999</c:v>
                      </c:pt>
                      <c:pt idx="19578">
                        <c:v>200.0839</c:v>
                      </c:pt>
                      <c:pt idx="19579">
                        <c:v>200.08029999999999</c:v>
                      </c:pt>
                      <c:pt idx="19580">
                        <c:v>200.07429999999999</c:v>
                      </c:pt>
                      <c:pt idx="19581">
                        <c:v>200.06909999999999</c:v>
                      </c:pt>
                      <c:pt idx="19582">
                        <c:v>200.06460000000001</c:v>
                      </c:pt>
                      <c:pt idx="19583">
                        <c:v>200.05889999999999</c:v>
                      </c:pt>
                      <c:pt idx="19584">
                        <c:v>200.05510000000001</c:v>
                      </c:pt>
                      <c:pt idx="19585">
                        <c:v>200.0487</c:v>
                      </c:pt>
                      <c:pt idx="19586">
                        <c:v>200.0428</c:v>
                      </c:pt>
                      <c:pt idx="19587">
                        <c:v>200.03790000000001</c:v>
                      </c:pt>
                      <c:pt idx="19588">
                        <c:v>200.03479999999999</c:v>
                      </c:pt>
                      <c:pt idx="19589">
                        <c:v>200.029</c:v>
                      </c:pt>
                      <c:pt idx="19590">
                        <c:v>200.024</c:v>
                      </c:pt>
                      <c:pt idx="19591">
                        <c:v>200.01849999999999</c:v>
                      </c:pt>
                      <c:pt idx="19592">
                        <c:v>200.01400000000001</c:v>
                      </c:pt>
                      <c:pt idx="19593">
                        <c:v>200.0104</c:v>
                      </c:pt>
                      <c:pt idx="19594">
                        <c:v>200.00460000000001</c:v>
                      </c:pt>
                      <c:pt idx="19595">
                        <c:v>199.99879999999999</c:v>
                      </c:pt>
                      <c:pt idx="19596">
                        <c:v>199.9933</c:v>
                      </c:pt>
                      <c:pt idx="19597">
                        <c:v>199.989</c:v>
                      </c:pt>
                      <c:pt idx="19598">
                        <c:v>199.98320000000001</c:v>
                      </c:pt>
                      <c:pt idx="19599">
                        <c:v>199.9795</c:v>
                      </c:pt>
                      <c:pt idx="19600">
                        <c:v>199.97489999999999</c:v>
                      </c:pt>
                      <c:pt idx="19601">
                        <c:v>199.96850000000001</c:v>
                      </c:pt>
                      <c:pt idx="19602">
                        <c:v>199.964</c:v>
                      </c:pt>
                      <c:pt idx="19603">
                        <c:v>199.95910000000001</c:v>
                      </c:pt>
                      <c:pt idx="19604">
                        <c:v>200.9237</c:v>
                      </c:pt>
                      <c:pt idx="19605">
                        <c:v>201.40219999999999</c:v>
                      </c:pt>
                      <c:pt idx="19606">
                        <c:v>201.3956</c:v>
                      </c:pt>
                      <c:pt idx="19607">
                        <c:v>201.39089999999999</c:v>
                      </c:pt>
                      <c:pt idx="19608">
                        <c:v>201.3871</c:v>
                      </c:pt>
                      <c:pt idx="19609">
                        <c:v>201.3811</c:v>
                      </c:pt>
                      <c:pt idx="19610">
                        <c:v>201.37639999999999</c:v>
                      </c:pt>
                      <c:pt idx="19611">
                        <c:v>201.37280000000001</c:v>
                      </c:pt>
                      <c:pt idx="19612">
                        <c:v>201.3672</c:v>
                      </c:pt>
                      <c:pt idx="19613">
                        <c:v>201.36170000000001</c:v>
                      </c:pt>
                      <c:pt idx="19614">
                        <c:v>201.3546</c:v>
                      </c:pt>
                      <c:pt idx="19615">
                        <c:v>201.35059999999999</c:v>
                      </c:pt>
                      <c:pt idx="19616">
                        <c:v>201.34549999999999</c:v>
                      </c:pt>
                      <c:pt idx="19617">
                        <c:v>201.3416</c:v>
                      </c:pt>
                      <c:pt idx="19618">
                        <c:v>201.33680000000001</c:v>
                      </c:pt>
                      <c:pt idx="19619">
                        <c:v>201.3306</c:v>
                      </c:pt>
                      <c:pt idx="19620">
                        <c:v>201.32560000000001</c:v>
                      </c:pt>
                      <c:pt idx="19621">
                        <c:v>201.3212</c:v>
                      </c:pt>
                      <c:pt idx="19622">
                        <c:v>201.3168</c:v>
                      </c:pt>
                      <c:pt idx="19623">
                        <c:v>201.30959999999999</c:v>
                      </c:pt>
                      <c:pt idx="19624">
                        <c:v>201.30699999999999</c:v>
                      </c:pt>
                      <c:pt idx="19625">
                        <c:v>201.30430000000001</c:v>
                      </c:pt>
                      <c:pt idx="19626">
                        <c:v>201.29689999999999</c:v>
                      </c:pt>
                      <c:pt idx="19627">
                        <c:v>201.292</c:v>
                      </c:pt>
                      <c:pt idx="19628">
                        <c:v>201.2868</c:v>
                      </c:pt>
                      <c:pt idx="19629">
                        <c:v>201.2818</c:v>
                      </c:pt>
                      <c:pt idx="19630">
                        <c:v>201.27610000000001</c:v>
                      </c:pt>
                      <c:pt idx="19631">
                        <c:v>201.27070000000001</c:v>
                      </c:pt>
                      <c:pt idx="19632">
                        <c:v>201.26570000000001</c:v>
                      </c:pt>
                      <c:pt idx="19633">
                        <c:v>201.26070000000001</c:v>
                      </c:pt>
                      <c:pt idx="19634">
                        <c:v>201.25550000000001</c:v>
                      </c:pt>
                      <c:pt idx="19635">
                        <c:v>201.251</c:v>
                      </c:pt>
                      <c:pt idx="19636">
                        <c:v>201.2458</c:v>
                      </c:pt>
                      <c:pt idx="19637">
                        <c:v>201.24109999999999</c:v>
                      </c:pt>
                      <c:pt idx="19638">
                        <c:v>201.23570000000001</c:v>
                      </c:pt>
                      <c:pt idx="19639">
                        <c:v>201.2311</c:v>
                      </c:pt>
                      <c:pt idx="19640">
                        <c:v>201.2259</c:v>
                      </c:pt>
                      <c:pt idx="19641">
                        <c:v>201.2192</c:v>
                      </c:pt>
                      <c:pt idx="19642">
                        <c:v>201.21459999999999</c:v>
                      </c:pt>
                      <c:pt idx="19643">
                        <c:v>201.20930000000001</c:v>
                      </c:pt>
                      <c:pt idx="19644">
                        <c:v>201.2039</c:v>
                      </c:pt>
                      <c:pt idx="19645">
                        <c:v>201.19990000000001</c:v>
                      </c:pt>
                      <c:pt idx="19646">
                        <c:v>201.19390000000001</c:v>
                      </c:pt>
                      <c:pt idx="19647">
                        <c:v>201.19040000000001</c:v>
                      </c:pt>
                      <c:pt idx="19648">
                        <c:v>201.1848</c:v>
                      </c:pt>
                      <c:pt idx="19649">
                        <c:v>201.18090000000001</c:v>
                      </c:pt>
                      <c:pt idx="19650">
                        <c:v>201.17359999999999</c:v>
                      </c:pt>
                      <c:pt idx="19651">
                        <c:v>201.17</c:v>
                      </c:pt>
                      <c:pt idx="19652">
                        <c:v>201.16470000000001</c:v>
                      </c:pt>
                      <c:pt idx="19653">
                        <c:v>201.1592</c:v>
                      </c:pt>
                      <c:pt idx="19654">
                        <c:v>201.15430000000001</c:v>
                      </c:pt>
                      <c:pt idx="19655">
                        <c:v>201.15100000000001</c:v>
                      </c:pt>
                      <c:pt idx="19656">
                        <c:v>201.1447</c:v>
                      </c:pt>
                      <c:pt idx="19657">
                        <c:v>201.1405</c:v>
                      </c:pt>
                      <c:pt idx="19658">
                        <c:v>201.13480000000001</c:v>
                      </c:pt>
                      <c:pt idx="19659">
                        <c:v>201.12979999999999</c:v>
                      </c:pt>
                      <c:pt idx="19660">
                        <c:v>201.12479999999999</c:v>
                      </c:pt>
                      <c:pt idx="19661">
                        <c:v>201.11920000000001</c:v>
                      </c:pt>
                      <c:pt idx="19662">
                        <c:v>201.1148</c:v>
                      </c:pt>
                      <c:pt idx="19663">
                        <c:v>201.1088</c:v>
                      </c:pt>
                      <c:pt idx="19664">
                        <c:v>201.1026</c:v>
                      </c:pt>
                      <c:pt idx="19665">
                        <c:v>201.09809999999999</c:v>
                      </c:pt>
                      <c:pt idx="19666">
                        <c:v>201.09450000000001</c:v>
                      </c:pt>
                      <c:pt idx="19667">
                        <c:v>201.08709999999999</c:v>
                      </c:pt>
                      <c:pt idx="19668">
                        <c:v>201.0821</c:v>
                      </c:pt>
                      <c:pt idx="19669">
                        <c:v>201.07650000000001</c:v>
                      </c:pt>
                      <c:pt idx="19670">
                        <c:v>201.0729</c:v>
                      </c:pt>
                      <c:pt idx="19671">
                        <c:v>201.0669</c:v>
                      </c:pt>
                      <c:pt idx="19672">
                        <c:v>201.0615</c:v>
                      </c:pt>
                      <c:pt idx="19673">
                        <c:v>201.0581</c:v>
                      </c:pt>
                      <c:pt idx="19674">
                        <c:v>201.05260000000001</c:v>
                      </c:pt>
                      <c:pt idx="19675">
                        <c:v>201.04759999999999</c:v>
                      </c:pt>
                      <c:pt idx="19676">
                        <c:v>201.04239999999999</c:v>
                      </c:pt>
                      <c:pt idx="19677">
                        <c:v>201.0369</c:v>
                      </c:pt>
                      <c:pt idx="19678">
                        <c:v>201.03200000000001</c:v>
                      </c:pt>
                      <c:pt idx="19679">
                        <c:v>201.02670000000001</c:v>
                      </c:pt>
                      <c:pt idx="19680">
                        <c:v>201.02250000000001</c:v>
                      </c:pt>
                      <c:pt idx="19681">
                        <c:v>201.01650000000001</c:v>
                      </c:pt>
                      <c:pt idx="19682">
                        <c:v>201.01159999999999</c:v>
                      </c:pt>
                      <c:pt idx="19683">
                        <c:v>201.00700000000001</c:v>
                      </c:pt>
                      <c:pt idx="19684">
                        <c:v>201.00190000000001</c:v>
                      </c:pt>
                      <c:pt idx="19685">
                        <c:v>200.99680000000001</c:v>
                      </c:pt>
                      <c:pt idx="19686">
                        <c:v>200.9914</c:v>
                      </c:pt>
                      <c:pt idx="19687">
                        <c:v>200.9855</c:v>
                      </c:pt>
                      <c:pt idx="19688">
                        <c:v>200.9812</c:v>
                      </c:pt>
                      <c:pt idx="19689">
                        <c:v>200.977</c:v>
                      </c:pt>
                      <c:pt idx="19690">
                        <c:v>200.9716</c:v>
                      </c:pt>
                      <c:pt idx="19691">
                        <c:v>200.96719999999999</c:v>
                      </c:pt>
                      <c:pt idx="19692">
                        <c:v>200.96100000000001</c:v>
                      </c:pt>
                      <c:pt idx="19693">
                        <c:v>200.9563</c:v>
                      </c:pt>
                      <c:pt idx="19694">
                        <c:v>200.94980000000001</c:v>
                      </c:pt>
                      <c:pt idx="19695">
                        <c:v>200.94540000000001</c:v>
                      </c:pt>
                      <c:pt idx="19696">
                        <c:v>200.93960000000001</c:v>
                      </c:pt>
                      <c:pt idx="19697">
                        <c:v>200.93600000000001</c:v>
                      </c:pt>
                      <c:pt idx="19698">
                        <c:v>200.93129999999999</c:v>
                      </c:pt>
                      <c:pt idx="19699">
                        <c:v>200.9248</c:v>
                      </c:pt>
                      <c:pt idx="19700">
                        <c:v>200.9194</c:v>
                      </c:pt>
                      <c:pt idx="19701">
                        <c:v>200.91589999999999</c:v>
                      </c:pt>
                      <c:pt idx="19702">
                        <c:v>200.91130000000001</c:v>
                      </c:pt>
                      <c:pt idx="19703">
                        <c:v>200.90710000000001</c:v>
                      </c:pt>
                      <c:pt idx="19704">
                        <c:v>200.90129999999999</c:v>
                      </c:pt>
                      <c:pt idx="19705">
                        <c:v>200.89699999999999</c:v>
                      </c:pt>
                      <c:pt idx="19706">
                        <c:v>200.89269999999999</c:v>
                      </c:pt>
                      <c:pt idx="19707">
                        <c:v>200.88659999999999</c:v>
                      </c:pt>
                      <c:pt idx="19708">
                        <c:v>200.8811</c:v>
                      </c:pt>
                      <c:pt idx="19709">
                        <c:v>200.8759</c:v>
                      </c:pt>
                      <c:pt idx="19710">
                        <c:v>200.87010000000001</c:v>
                      </c:pt>
                      <c:pt idx="19711">
                        <c:v>200.86609999999999</c:v>
                      </c:pt>
                      <c:pt idx="19712">
                        <c:v>200.86019999999999</c:v>
                      </c:pt>
                      <c:pt idx="19713">
                        <c:v>200.8552</c:v>
                      </c:pt>
                      <c:pt idx="19714">
                        <c:v>200.8493</c:v>
                      </c:pt>
                      <c:pt idx="19715">
                        <c:v>200.84440000000001</c:v>
                      </c:pt>
                      <c:pt idx="19716">
                        <c:v>200.83860000000001</c:v>
                      </c:pt>
                      <c:pt idx="19717">
                        <c:v>200.83529999999999</c:v>
                      </c:pt>
                      <c:pt idx="19718">
                        <c:v>200.83070000000001</c:v>
                      </c:pt>
                      <c:pt idx="19719">
                        <c:v>200.8254</c:v>
                      </c:pt>
                      <c:pt idx="19720">
                        <c:v>200.8194</c:v>
                      </c:pt>
                      <c:pt idx="19721">
                        <c:v>200.8141</c:v>
                      </c:pt>
                      <c:pt idx="19722">
                        <c:v>200.8092</c:v>
                      </c:pt>
                      <c:pt idx="19723">
                        <c:v>200.80439999999999</c:v>
                      </c:pt>
                      <c:pt idx="19724">
                        <c:v>200.8</c:v>
                      </c:pt>
                      <c:pt idx="19725">
                        <c:v>200.79470000000001</c:v>
                      </c:pt>
                      <c:pt idx="19726">
                        <c:v>200.7893</c:v>
                      </c:pt>
                      <c:pt idx="19727">
                        <c:v>200.78319999999999</c:v>
                      </c:pt>
                      <c:pt idx="19728">
                        <c:v>200.77889999999999</c:v>
                      </c:pt>
                      <c:pt idx="19729">
                        <c:v>200.77340000000001</c:v>
                      </c:pt>
                      <c:pt idx="19730">
                        <c:v>200.7688</c:v>
                      </c:pt>
                      <c:pt idx="19731">
                        <c:v>200.76390000000001</c:v>
                      </c:pt>
                      <c:pt idx="19732">
                        <c:v>200.75960000000001</c:v>
                      </c:pt>
                      <c:pt idx="19733">
                        <c:v>200.7535</c:v>
                      </c:pt>
                      <c:pt idx="19734">
                        <c:v>200.74979999999999</c:v>
                      </c:pt>
                      <c:pt idx="19735">
                        <c:v>200.7439</c:v>
                      </c:pt>
                      <c:pt idx="19736">
                        <c:v>200.7381</c:v>
                      </c:pt>
                      <c:pt idx="19737">
                        <c:v>200.73240000000001</c:v>
                      </c:pt>
                      <c:pt idx="19738">
                        <c:v>200.72819999999999</c:v>
                      </c:pt>
                      <c:pt idx="19739">
                        <c:v>200.7227</c:v>
                      </c:pt>
                      <c:pt idx="19740">
                        <c:v>200.71850000000001</c:v>
                      </c:pt>
                      <c:pt idx="19741">
                        <c:v>200.71199999999999</c:v>
                      </c:pt>
                      <c:pt idx="19742">
                        <c:v>200.70740000000001</c:v>
                      </c:pt>
                      <c:pt idx="19743">
                        <c:v>200.70310000000001</c:v>
                      </c:pt>
                      <c:pt idx="19744">
                        <c:v>200.69919999999999</c:v>
                      </c:pt>
                      <c:pt idx="19745">
                        <c:v>200.69280000000001</c:v>
                      </c:pt>
                      <c:pt idx="19746">
                        <c:v>200.6874</c:v>
                      </c:pt>
                      <c:pt idx="19747">
                        <c:v>200.68299999999999</c:v>
                      </c:pt>
                      <c:pt idx="19748">
                        <c:v>200.67779999999999</c:v>
                      </c:pt>
                      <c:pt idx="19749">
                        <c:v>200.67140000000001</c:v>
                      </c:pt>
                      <c:pt idx="19750">
                        <c:v>200.6678</c:v>
                      </c:pt>
                      <c:pt idx="19751">
                        <c:v>200.66229999999999</c:v>
                      </c:pt>
                      <c:pt idx="19752">
                        <c:v>200.6557</c:v>
                      </c:pt>
                      <c:pt idx="19753">
                        <c:v>200.65100000000001</c:v>
                      </c:pt>
                      <c:pt idx="19754">
                        <c:v>200.64699999999999</c:v>
                      </c:pt>
                      <c:pt idx="19755">
                        <c:v>200.64250000000001</c:v>
                      </c:pt>
                      <c:pt idx="19756">
                        <c:v>200.6369</c:v>
                      </c:pt>
                      <c:pt idx="19757">
                        <c:v>200.631</c:v>
                      </c:pt>
                      <c:pt idx="19758">
                        <c:v>200.62540000000001</c:v>
                      </c:pt>
                      <c:pt idx="19759">
                        <c:v>200.62209999999999</c:v>
                      </c:pt>
                      <c:pt idx="19760">
                        <c:v>200.61619999999999</c:v>
                      </c:pt>
                      <c:pt idx="19761">
                        <c:v>200.61009999999999</c:v>
                      </c:pt>
                      <c:pt idx="19762">
                        <c:v>200.60659999999999</c:v>
                      </c:pt>
                      <c:pt idx="19763">
                        <c:v>200.60210000000001</c:v>
                      </c:pt>
                      <c:pt idx="19764">
                        <c:v>200.5976</c:v>
                      </c:pt>
                      <c:pt idx="19765">
                        <c:v>200.59100000000001</c:v>
                      </c:pt>
                      <c:pt idx="19766">
                        <c:v>200.58750000000001</c:v>
                      </c:pt>
                      <c:pt idx="19767">
                        <c:v>200.58189999999999</c:v>
                      </c:pt>
                      <c:pt idx="19768">
                        <c:v>200.5772</c:v>
                      </c:pt>
                      <c:pt idx="19769">
                        <c:v>200.57409999999999</c:v>
                      </c:pt>
                      <c:pt idx="19770">
                        <c:v>200.56729999999999</c:v>
                      </c:pt>
                      <c:pt idx="19771">
                        <c:v>200.56139999999999</c:v>
                      </c:pt>
                      <c:pt idx="19772">
                        <c:v>200.55600000000001</c:v>
                      </c:pt>
                      <c:pt idx="19773">
                        <c:v>200.5522</c:v>
                      </c:pt>
                      <c:pt idx="19774">
                        <c:v>200.54650000000001</c:v>
                      </c:pt>
                      <c:pt idx="19775">
                        <c:v>200.54220000000001</c:v>
                      </c:pt>
                      <c:pt idx="19776">
                        <c:v>200.53749999999999</c:v>
                      </c:pt>
                      <c:pt idx="19777">
                        <c:v>200.53200000000001</c:v>
                      </c:pt>
                      <c:pt idx="19778">
                        <c:v>200.52879999999999</c:v>
                      </c:pt>
                      <c:pt idx="19779">
                        <c:v>200.52189999999999</c:v>
                      </c:pt>
                      <c:pt idx="19780">
                        <c:v>200.51849999999999</c:v>
                      </c:pt>
                      <c:pt idx="19781">
                        <c:v>200.51259999999999</c:v>
                      </c:pt>
                      <c:pt idx="19782">
                        <c:v>200.50729999999999</c:v>
                      </c:pt>
                      <c:pt idx="19783">
                        <c:v>200.50219999999999</c:v>
                      </c:pt>
                      <c:pt idx="19784">
                        <c:v>200.49619999999999</c:v>
                      </c:pt>
                      <c:pt idx="19785">
                        <c:v>200.49199999999999</c:v>
                      </c:pt>
                      <c:pt idx="19786">
                        <c:v>200.4872</c:v>
                      </c:pt>
                      <c:pt idx="19787">
                        <c:v>200.48320000000001</c:v>
                      </c:pt>
                      <c:pt idx="19788">
                        <c:v>200.47819999999999</c:v>
                      </c:pt>
                      <c:pt idx="19789">
                        <c:v>200.47110000000001</c:v>
                      </c:pt>
                      <c:pt idx="19790">
                        <c:v>200.46639999999999</c:v>
                      </c:pt>
                      <c:pt idx="19791">
                        <c:v>200.46260000000001</c:v>
                      </c:pt>
                      <c:pt idx="19792">
                        <c:v>200.4579</c:v>
                      </c:pt>
                      <c:pt idx="19793">
                        <c:v>200.45339999999999</c:v>
                      </c:pt>
                      <c:pt idx="19794">
                        <c:v>200.44649999999999</c:v>
                      </c:pt>
                      <c:pt idx="19795">
                        <c:v>200.44130000000001</c:v>
                      </c:pt>
                      <c:pt idx="19796">
                        <c:v>200.43709999999999</c:v>
                      </c:pt>
                      <c:pt idx="19797">
                        <c:v>200.4324</c:v>
                      </c:pt>
                      <c:pt idx="19798">
                        <c:v>200.42740000000001</c:v>
                      </c:pt>
                      <c:pt idx="19799">
                        <c:v>200.4211</c:v>
                      </c:pt>
                      <c:pt idx="19800">
                        <c:v>200.4162</c:v>
                      </c:pt>
                      <c:pt idx="19801">
                        <c:v>200.41220000000001</c:v>
                      </c:pt>
                      <c:pt idx="19802">
                        <c:v>200.4074</c:v>
                      </c:pt>
                      <c:pt idx="19803">
                        <c:v>200.40170000000001</c:v>
                      </c:pt>
                      <c:pt idx="19804">
                        <c:v>200.39789999999999</c:v>
                      </c:pt>
                      <c:pt idx="19805">
                        <c:v>200.39230000000001</c:v>
                      </c:pt>
                      <c:pt idx="19806">
                        <c:v>200.38499999999999</c:v>
                      </c:pt>
                      <c:pt idx="19807">
                        <c:v>200.38069999999999</c:v>
                      </c:pt>
                      <c:pt idx="19808">
                        <c:v>200.37569999999999</c:v>
                      </c:pt>
                      <c:pt idx="19809">
                        <c:v>200.37039999999999</c:v>
                      </c:pt>
                      <c:pt idx="19810">
                        <c:v>200.36680000000001</c:v>
                      </c:pt>
                      <c:pt idx="19811">
                        <c:v>200.36199999999999</c:v>
                      </c:pt>
                      <c:pt idx="19812">
                        <c:v>200.35560000000001</c:v>
                      </c:pt>
                      <c:pt idx="19813">
                        <c:v>200.35079999999999</c:v>
                      </c:pt>
                      <c:pt idx="19814">
                        <c:v>200.34649999999999</c:v>
                      </c:pt>
                      <c:pt idx="19815">
                        <c:v>200.34190000000001</c:v>
                      </c:pt>
                      <c:pt idx="19816">
                        <c:v>200.3366</c:v>
                      </c:pt>
                      <c:pt idx="19817">
                        <c:v>200.33179999999999</c:v>
                      </c:pt>
                      <c:pt idx="19818">
                        <c:v>200.3252</c:v>
                      </c:pt>
                      <c:pt idx="19819">
                        <c:v>200.321</c:v>
                      </c:pt>
                      <c:pt idx="19820">
                        <c:v>200.31630000000001</c:v>
                      </c:pt>
                      <c:pt idx="19821">
                        <c:v>200.31120000000001</c:v>
                      </c:pt>
                      <c:pt idx="19822">
                        <c:v>200.30510000000001</c:v>
                      </c:pt>
                      <c:pt idx="19823">
                        <c:v>200.3023</c:v>
                      </c:pt>
                      <c:pt idx="19824">
                        <c:v>200.29589999999999</c:v>
                      </c:pt>
                      <c:pt idx="19825">
                        <c:v>200.2903</c:v>
                      </c:pt>
                      <c:pt idx="19826">
                        <c:v>200.28559999999999</c:v>
                      </c:pt>
                      <c:pt idx="19827">
                        <c:v>200.28030000000001</c:v>
                      </c:pt>
                      <c:pt idx="19828">
                        <c:v>200.27629999999999</c:v>
                      </c:pt>
                      <c:pt idx="19829">
                        <c:v>200.27080000000001</c:v>
                      </c:pt>
                      <c:pt idx="19830">
                        <c:v>200.26740000000001</c:v>
                      </c:pt>
                      <c:pt idx="19831">
                        <c:v>200.26159999999999</c:v>
                      </c:pt>
                      <c:pt idx="19832">
                        <c:v>200.25739999999999</c:v>
                      </c:pt>
                      <c:pt idx="19833">
                        <c:v>200.2518</c:v>
                      </c:pt>
                      <c:pt idx="19834">
                        <c:v>200.2466</c:v>
                      </c:pt>
                      <c:pt idx="19835">
                        <c:v>200.24199999999999</c:v>
                      </c:pt>
                      <c:pt idx="19836">
                        <c:v>200.23599999999999</c:v>
                      </c:pt>
                      <c:pt idx="19837">
                        <c:v>200.2311</c:v>
                      </c:pt>
                      <c:pt idx="19838">
                        <c:v>200.22739999999999</c:v>
                      </c:pt>
                      <c:pt idx="19839">
                        <c:v>200.22409999999999</c:v>
                      </c:pt>
                      <c:pt idx="19840">
                        <c:v>200.2174</c:v>
                      </c:pt>
                      <c:pt idx="19841">
                        <c:v>200.2124</c:v>
                      </c:pt>
                      <c:pt idx="19842">
                        <c:v>200.20750000000001</c:v>
                      </c:pt>
                      <c:pt idx="19843">
                        <c:v>200.20230000000001</c:v>
                      </c:pt>
                      <c:pt idx="19844">
                        <c:v>200.19749999999999</c:v>
                      </c:pt>
                      <c:pt idx="19845">
                        <c:v>200.1919</c:v>
                      </c:pt>
                      <c:pt idx="19846">
                        <c:v>200.185</c:v>
                      </c:pt>
                      <c:pt idx="19847">
                        <c:v>200.1808</c:v>
                      </c:pt>
                      <c:pt idx="19848">
                        <c:v>200.1755</c:v>
                      </c:pt>
                      <c:pt idx="19849">
                        <c:v>200.17179999999999</c:v>
                      </c:pt>
                      <c:pt idx="19850">
                        <c:v>200.16589999999999</c:v>
                      </c:pt>
                      <c:pt idx="19851">
                        <c:v>200.161</c:v>
                      </c:pt>
                      <c:pt idx="19852">
                        <c:v>200.15629999999999</c:v>
                      </c:pt>
                      <c:pt idx="19853">
                        <c:v>200.1523</c:v>
                      </c:pt>
                      <c:pt idx="19854">
                        <c:v>200.14660000000001</c:v>
                      </c:pt>
                      <c:pt idx="19855">
                        <c:v>200.1412</c:v>
                      </c:pt>
                      <c:pt idx="19856">
                        <c:v>200.1353</c:v>
                      </c:pt>
                      <c:pt idx="19857">
                        <c:v>200.131</c:v>
                      </c:pt>
                      <c:pt idx="19858">
                        <c:v>200.12710000000001</c:v>
                      </c:pt>
                      <c:pt idx="19859">
                        <c:v>200.12110000000001</c:v>
                      </c:pt>
                      <c:pt idx="19860">
                        <c:v>200.1173</c:v>
                      </c:pt>
                      <c:pt idx="19861">
                        <c:v>200.11199999999999</c:v>
                      </c:pt>
                      <c:pt idx="19862">
                        <c:v>200.1061</c:v>
                      </c:pt>
                      <c:pt idx="19863">
                        <c:v>200.10050000000001</c:v>
                      </c:pt>
                      <c:pt idx="19864">
                        <c:v>200.0966</c:v>
                      </c:pt>
                      <c:pt idx="19865">
                        <c:v>200.09209999999999</c:v>
                      </c:pt>
                      <c:pt idx="19866">
                        <c:v>200.08750000000001</c:v>
                      </c:pt>
                      <c:pt idx="19867">
                        <c:v>200.08359999999999</c:v>
                      </c:pt>
                      <c:pt idx="19868">
                        <c:v>200.07830000000001</c:v>
                      </c:pt>
                      <c:pt idx="19869">
                        <c:v>200.07320000000001</c:v>
                      </c:pt>
                      <c:pt idx="19870">
                        <c:v>200.06780000000001</c:v>
                      </c:pt>
                      <c:pt idx="19871">
                        <c:v>200.06319999999999</c:v>
                      </c:pt>
                      <c:pt idx="19872">
                        <c:v>200.0582</c:v>
                      </c:pt>
                      <c:pt idx="19873">
                        <c:v>200.05369999999999</c:v>
                      </c:pt>
                      <c:pt idx="19874">
                        <c:v>200.04900000000001</c:v>
                      </c:pt>
                      <c:pt idx="19875">
                        <c:v>200.04320000000001</c:v>
                      </c:pt>
                      <c:pt idx="19876">
                        <c:v>200.03809999999999</c:v>
                      </c:pt>
                      <c:pt idx="19877">
                        <c:v>200.0343</c:v>
                      </c:pt>
                      <c:pt idx="19878">
                        <c:v>200.02709999999999</c:v>
                      </c:pt>
                      <c:pt idx="19879">
                        <c:v>200.0222</c:v>
                      </c:pt>
                      <c:pt idx="19880">
                        <c:v>200.01759999999999</c:v>
                      </c:pt>
                      <c:pt idx="19881">
                        <c:v>200.01230000000001</c:v>
                      </c:pt>
                      <c:pt idx="19882">
                        <c:v>200.00710000000001</c:v>
                      </c:pt>
                      <c:pt idx="19883">
                        <c:v>200.00110000000001</c:v>
                      </c:pt>
                      <c:pt idx="19884">
                        <c:v>199.9966</c:v>
                      </c:pt>
                      <c:pt idx="19885">
                        <c:v>199.9913</c:v>
                      </c:pt>
                      <c:pt idx="19886">
                        <c:v>199.98679999999999</c:v>
                      </c:pt>
                      <c:pt idx="19887">
                        <c:v>199.98259999999999</c:v>
                      </c:pt>
                      <c:pt idx="19888">
                        <c:v>199.97669999999999</c:v>
                      </c:pt>
                      <c:pt idx="19889">
                        <c:v>199.97149999999999</c:v>
                      </c:pt>
                      <c:pt idx="19890">
                        <c:v>199.9676</c:v>
                      </c:pt>
                      <c:pt idx="19891">
                        <c:v>199.96209999999999</c:v>
                      </c:pt>
                      <c:pt idx="19892">
                        <c:v>199.9571</c:v>
                      </c:pt>
                      <c:pt idx="19893">
                        <c:v>201.24680000000001</c:v>
                      </c:pt>
                      <c:pt idx="19894">
                        <c:v>201.30950000000001</c:v>
                      </c:pt>
                      <c:pt idx="19895">
                        <c:v>201.304</c:v>
                      </c:pt>
                      <c:pt idx="19896">
                        <c:v>201.29849999999999</c:v>
                      </c:pt>
                      <c:pt idx="19897">
                        <c:v>201.29390000000001</c:v>
                      </c:pt>
                      <c:pt idx="19898">
                        <c:v>201.2878</c:v>
                      </c:pt>
                      <c:pt idx="19899">
                        <c:v>201.2826</c:v>
                      </c:pt>
                      <c:pt idx="19900">
                        <c:v>201.27680000000001</c:v>
                      </c:pt>
                      <c:pt idx="19901">
                        <c:v>201.27289999999999</c:v>
                      </c:pt>
                      <c:pt idx="19902">
                        <c:v>201.26740000000001</c:v>
                      </c:pt>
                      <c:pt idx="19903">
                        <c:v>201.2628</c:v>
                      </c:pt>
                      <c:pt idx="19904">
                        <c:v>201.25829999999999</c:v>
                      </c:pt>
                      <c:pt idx="19905">
                        <c:v>201.2527</c:v>
                      </c:pt>
                      <c:pt idx="19906">
                        <c:v>201.2475</c:v>
                      </c:pt>
                      <c:pt idx="19907">
                        <c:v>201.2424</c:v>
                      </c:pt>
                      <c:pt idx="19908">
                        <c:v>201.23910000000001</c:v>
                      </c:pt>
                      <c:pt idx="19909">
                        <c:v>201.23240000000001</c:v>
                      </c:pt>
                      <c:pt idx="19910">
                        <c:v>201.226</c:v>
                      </c:pt>
                      <c:pt idx="19911">
                        <c:v>201.22290000000001</c:v>
                      </c:pt>
                      <c:pt idx="19912">
                        <c:v>201.21719999999999</c:v>
                      </c:pt>
                      <c:pt idx="19913">
                        <c:v>201.21270000000001</c:v>
                      </c:pt>
                      <c:pt idx="19914">
                        <c:v>201.20859999999999</c:v>
                      </c:pt>
                      <c:pt idx="19915">
                        <c:v>201.20240000000001</c:v>
                      </c:pt>
                      <c:pt idx="19916">
                        <c:v>201.19739999999999</c:v>
                      </c:pt>
                      <c:pt idx="19917">
                        <c:v>201.1918</c:v>
                      </c:pt>
                      <c:pt idx="19918">
                        <c:v>201.18770000000001</c:v>
                      </c:pt>
                      <c:pt idx="19919">
                        <c:v>201.1823</c:v>
                      </c:pt>
                      <c:pt idx="19920">
                        <c:v>201.17609999999999</c:v>
                      </c:pt>
                      <c:pt idx="19921">
                        <c:v>201.17140000000001</c:v>
                      </c:pt>
                      <c:pt idx="19922">
                        <c:v>201.1662</c:v>
                      </c:pt>
                      <c:pt idx="19923">
                        <c:v>201.15880000000001</c:v>
                      </c:pt>
                      <c:pt idx="19924">
                        <c:v>201.1559</c:v>
                      </c:pt>
                      <c:pt idx="19925">
                        <c:v>201.14940000000001</c:v>
                      </c:pt>
                      <c:pt idx="19926">
                        <c:v>201.1465</c:v>
                      </c:pt>
                      <c:pt idx="19927">
                        <c:v>201.14160000000001</c:v>
                      </c:pt>
                      <c:pt idx="19928">
                        <c:v>201.13730000000001</c:v>
                      </c:pt>
                      <c:pt idx="19929">
                        <c:v>201.1327</c:v>
                      </c:pt>
                      <c:pt idx="19930">
                        <c:v>201.12710000000001</c:v>
                      </c:pt>
                      <c:pt idx="19931">
                        <c:v>201.12020000000001</c:v>
                      </c:pt>
                      <c:pt idx="19932">
                        <c:v>201.11590000000001</c:v>
                      </c:pt>
                      <c:pt idx="19933">
                        <c:v>201.10939999999999</c:v>
                      </c:pt>
                      <c:pt idx="19934">
                        <c:v>201.1053</c:v>
                      </c:pt>
                      <c:pt idx="19935">
                        <c:v>201.09880000000001</c:v>
                      </c:pt>
                      <c:pt idx="19936">
                        <c:v>201.09379999999999</c:v>
                      </c:pt>
                      <c:pt idx="19937">
                        <c:v>201.08920000000001</c:v>
                      </c:pt>
                      <c:pt idx="19938">
                        <c:v>201.08439999999999</c:v>
                      </c:pt>
                      <c:pt idx="19939">
                        <c:v>201.07939999999999</c:v>
                      </c:pt>
                      <c:pt idx="19940">
                        <c:v>201.0737</c:v>
                      </c:pt>
                      <c:pt idx="19941">
                        <c:v>201.06819999999999</c:v>
                      </c:pt>
                      <c:pt idx="19942">
                        <c:v>201.0643</c:v>
                      </c:pt>
                      <c:pt idx="19943">
                        <c:v>201.0583</c:v>
                      </c:pt>
                      <c:pt idx="19944">
                        <c:v>201.05449999999999</c:v>
                      </c:pt>
                      <c:pt idx="19945">
                        <c:v>201.04939999999999</c:v>
                      </c:pt>
                      <c:pt idx="19946">
                        <c:v>201.04429999999999</c:v>
                      </c:pt>
                      <c:pt idx="19947">
                        <c:v>201.03800000000001</c:v>
                      </c:pt>
                      <c:pt idx="19948">
                        <c:v>201.03299999999999</c:v>
                      </c:pt>
                      <c:pt idx="19949">
                        <c:v>201.02950000000001</c:v>
                      </c:pt>
                      <c:pt idx="19950">
                        <c:v>201.02279999999999</c:v>
                      </c:pt>
                      <c:pt idx="19951">
                        <c:v>201.01910000000001</c:v>
                      </c:pt>
                      <c:pt idx="19952">
                        <c:v>201.01410000000001</c:v>
                      </c:pt>
                      <c:pt idx="19953">
                        <c:v>201.00839999999999</c:v>
                      </c:pt>
                      <c:pt idx="19954">
                        <c:v>201.00399999999999</c:v>
                      </c:pt>
                      <c:pt idx="19955">
                        <c:v>200.9984</c:v>
                      </c:pt>
                      <c:pt idx="19956">
                        <c:v>200.99369999999999</c:v>
                      </c:pt>
                      <c:pt idx="19957">
                        <c:v>200.98740000000001</c:v>
                      </c:pt>
                      <c:pt idx="19958">
                        <c:v>200.98400000000001</c:v>
                      </c:pt>
                      <c:pt idx="19959">
                        <c:v>200.9785</c:v>
                      </c:pt>
                      <c:pt idx="19960">
                        <c:v>200.9734</c:v>
                      </c:pt>
                      <c:pt idx="19961">
                        <c:v>200.96719999999999</c:v>
                      </c:pt>
                      <c:pt idx="19962">
                        <c:v>200.96279999999999</c:v>
                      </c:pt>
                      <c:pt idx="19963">
                        <c:v>200.9588</c:v>
                      </c:pt>
                      <c:pt idx="19964">
                        <c:v>200.95150000000001</c:v>
                      </c:pt>
                      <c:pt idx="19965">
                        <c:v>200.947</c:v>
                      </c:pt>
                      <c:pt idx="19966">
                        <c:v>200.94300000000001</c:v>
                      </c:pt>
                      <c:pt idx="19967">
                        <c:v>200.9383</c:v>
                      </c:pt>
                      <c:pt idx="19968">
                        <c:v>200.9324</c:v>
                      </c:pt>
                      <c:pt idx="19969">
                        <c:v>200.928</c:v>
                      </c:pt>
                      <c:pt idx="19970">
                        <c:v>200.923</c:v>
                      </c:pt>
                      <c:pt idx="19971">
                        <c:v>200.9186</c:v>
                      </c:pt>
                      <c:pt idx="19972">
                        <c:v>200.9126</c:v>
                      </c:pt>
                      <c:pt idx="19973">
                        <c:v>200.90899999999999</c:v>
                      </c:pt>
                      <c:pt idx="19974">
                        <c:v>200.904</c:v>
                      </c:pt>
                      <c:pt idx="19975">
                        <c:v>200.90010000000001</c:v>
                      </c:pt>
                      <c:pt idx="19976">
                        <c:v>200.8946</c:v>
                      </c:pt>
                      <c:pt idx="19977">
                        <c:v>200.8887</c:v>
                      </c:pt>
                      <c:pt idx="19978">
                        <c:v>200.8843</c:v>
                      </c:pt>
                      <c:pt idx="19979">
                        <c:v>200.87909999999999</c:v>
                      </c:pt>
                      <c:pt idx="19980">
                        <c:v>200.8733</c:v>
                      </c:pt>
                      <c:pt idx="19981">
                        <c:v>200.86699999999999</c:v>
                      </c:pt>
                      <c:pt idx="19982">
                        <c:v>200.863</c:v>
                      </c:pt>
                      <c:pt idx="19983">
                        <c:v>200.8569</c:v>
                      </c:pt>
                      <c:pt idx="19984">
                        <c:v>200.851</c:v>
                      </c:pt>
                      <c:pt idx="19985">
                        <c:v>200.84630000000001</c:v>
                      </c:pt>
                      <c:pt idx="19986">
                        <c:v>200.8415</c:v>
                      </c:pt>
                      <c:pt idx="19987">
                        <c:v>200.8374</c:v>
                      </c:pt>
                      <c:pt idx="19988">
                        <c:v>200.8312</c:v>
                      </c:pt>
                      <c:pt idx="19989">
                        <c:v>200.827</c:v>
                      </c:pt>
                      <c:pt idx="19990">
                        <c:v>200.822</c:v>
                      </c:pt>
                      <c:pt idx="19991">
                        <c:v>200.81649999999999</c:v>
                      </c:pt>
                      <c:pt idx="19992">
                        <c:v>200.81139999999999</c:v>
                      </c:pt>
                      <c:pt idx="19993">
                        <c:v>200.8065</c:v>
                      </c:pt>
                      <c:pt idx="19994">
                        <c:v>200.80199999999999</c:v>
                      </c:pt>
                      <c:pt idx="19995">
                        <c:v>200.79660000000001</c:v>
                      </c:pt>
                      <c:pt idx="19996">
                        <c:v>200.79239999999999</c:v>
                      </c:pt>
                      <c:pt idx="19997">
                        <c:v>200.78639999999999</c:v>
                      </c:pt>
                      <c:pt idx="19998">
                        <c:v>200.7808</c:v>
                      </c:pt>
                      <c:pt idx="19999">
                        <c:v>200.77629999999999</c:v>
                      </c:pt>
                      <c:pt idx="20000">
                        <c:v>200.7724</c:v>
                      </c:pt>
                      <c:pt idx="20001">
                        <c:v>200.7663</c:v>
                      </c:pt>
                      <c:pt idx="20002">
                        <c:v>200.76300000000001</c:v>
                      </c:pt>
                      <c:pt idx="20003">
                        <c:v>200.75810000000001</c:v>
                      </c:pt>
                      <c:pt idx="20004">
                        <c:v>200.75200000000001</c:v>
                      </c:pt>
                      <c:pt idx="20005">
                        <c:v>200.74950000000001</c:v>
                      </c:pt>
                      <c:pt idx="20006">
                        <c:v>200.7439</c:v>
                      </c:pt>
                      <c:pt idx="20007">
                        <c:v>200.73779999999999</c:v>
                      </c:pt>
                      <c:pt idx="20008">
                        <c:v>200.7321</c:v>
                      </c:pt>
                      <c:pt idx="20009">
                        <c:v>200.727</c:v>
                      </c:pt>
                      <c:pt idx="20010">
                        <c:v>200.7226</c:v>
                      </c:pt>
                      <c:pt idx="20011">
                        <c:v>200.71709999999999</c:v>
                      </c:pt>
                      <c:pt idx="20012">
                        <c:v>200.71250000000001</c:v>
                      </c:pt>
                      <c:pt idx="20013">
                        <c:v>200.70750000000001</c:v>
                      </c:pt>
                      <c:pt idx="20014">
                        <c:v>200.70150000000001</c:v>
                      </c:pt>
                      <c:pt idx="20015">
                        <c:v>200.6961</c:v>
                      </c:pt>
                      <c:pt idx="20016">
                        <c:v>200.6917</c:v>
                      </c:pt>
                      <c:pt idx="20017">
                        <c:v>200.68690000000001</c:v>
                      </c:pt>
                      <c:pt idx="20018">
                        <c:v>200.6815</c:v>
                      </c:pt>
                      <c:pt idx="20019">
                        <c:v>200.67740000000001</c:v>
                      </c:pt>
                      <c:pt idx="20020">
                        <c:v>200.67230000000001</c:v>
                      </c:pt>
                      <c:pt idx="20021">
                        <c:v>200.6669</c:v>
                      </c:pt>
                      <c:pt idx="20022">
                        <c:v>200.66210000000001</c:v>
                      </c:pt>
                      <c:pt idx="20023">
                        <c:v>200.6567</c:v>
                      </c:pt>
                      <c:pt idx="20024">
                        <c:v>200.6523</c:v>
                      </c:pt>
                      <c:pt idx="20025">
                        <c:v>200.64670000000001</c:v>
                      </c:pt>
                      <c:pt idx="20026">
                        <c:v>200.64099999999999</c:v>
                      </c:pt>
                      <c:pt idx="20027">
                        <c:v>200.63560000000001</c:v>
                      </c:pt>
                      <c:pt idx="20028">
                        <c:v>200.63040000000001</c:v>
                      </c:pt>
                      <c:pt idx="20029">
                        <c:v>200.6267</c:v>
                      </c:pt>
                      <c:pt idx="20030">
                        <c:v>200.6217</c:v>
                      </c:pt>
                      <c:pt idx="20031">
                        <c:v>200.61619999999999</c:v>
                      </c:pt>
                      <c:pt idx="20032">
                        <c:v>200.61099999999999</c:v>
                      </c:pt>
                      <c:pt idx="20033">
                        <c:v>200.60679999999999</c:v>
                      </c:pt>
                      <c:pt idx="20034">
                        <c:v>200.602</c:v>
                      </c:pt>
                      <c:pt idx="20035">
                        <c:v>200.59719999999999</c:v>
                      </c:pt>
                      <c:pt idx="20036">
                        <c:v>200.59180000000001</c:v>
                      </c:pt>
                      <c:pt idx="20037">
                        <c:v>200.58680000000001</c:v>
                      </c:pt>
                      <c:pt idx="20038">
                        <c:v>200.58070000000001</c:v>
                      </c:pt>
                      <c:pt idx="20039">
                        <c:v>200.57490000000001</c:v>
                      </c:pt>
                      <c:pt idx="20040">
                        <c:v>200.57069999999999</c:v>
                      </c:pt>
                      <c:pt idx="20041">
                        <c:v>200.56739999999999</c:v>
                      </c:pt>
                      <c:pt idx="20042">
                        <c:v>200.5617</c:v>
                      </c:pt>
                      <c:pt idx="20043">
                        <c:v>200.55629999999999</c:v>
                      </c:pt>
                      <c:pt idx="20044">
                        <c:v>200.55240000000001</c:v>
                      </c:pt>
                      <c:pt idx="20045">
                        <c:v>200.54750000000001</c:v>
                      </c:pt>
                      <c:pt idx="20046">
                        <c:v>200.5429</c:v>
                      </c:pt>
                      <c:pt idx="20047">
                        <c:v>200.53710000000001</c:v>
                      </c:pt>
                      <c:pt idx="20048">
                        <c:v>200.52959999999999</c:v>
                      </c:pt>
                      <c:pt idx="20049">
                        <c:v>200.52529999999999</c:v>
                      </c:pt>
                      <c:pt idx="20050">
                        <c:v>200.5205</c:v>
                      </c:pt>
                      <c:pt idx="20051">
                        <c:v>200.5153</c:v>
                      </c:pt>
                      <c:pt idx="20052">
                        <c:v>200.5112</c:v>
                      </c:pt>
                      <c:pt idx="20053">
                        <c:v>200.50640000000001</c:v>
                      </c:pt>
                      <c:pt idx="20054">
                        <c:v>200.5</c:v>
                      </c:pt>
                      <c:pt idx="20055">
                        <c:v>200.49610000000001</c:v>
                      </c:pt>
                      <c:pt idx="20056">
                        <c:v>200.49160000000001</c:v>
                      </c:pt>
                      <c:pt idx="20057">
                        <c:v>200.48740000000001</c:v>
                      </c:pt>
                      <c:pt idx="20058">
                        <c:v>200.4804</c:v>
                      </c:pt>
                      <c:pt idx="20059">
                        <c:v>200.47620000000001</c:v>
                      </c:pt>
                      <c:pt idx="20060">
                        <c:v>200.47120000000001</c:v>
                      </c:pt>
                      <c:pt idx="20061">
                        <c:v>200.46610000000001</c:v>
                      </c:pt>
                      <c:pt idx="20062">
                        <c:v>200.4622</c:v>
                      </c:pt>
                      <c:pt idx="20063">
                        <c:v>200.45760000000001</c:v>
                      </c:pt>
                      <c:pt idx="20064">
                        <c:v>200.45009999999999</c:v>
                      </c:pt>
                      <c:pt idx="20065">
                        <c:v>200.4452</c:v>
                      </c:pt>
                      <c:pt idx="20066">
                        <c:v>200.44309999999999</c:v>
                      </c:pt>
                      <c:pt idx="20067">
                        <c:v>200.43559999999999</c:v>
                      </c:pt>
                      <c:pt idx="20068">
                        <c:v>200.4315</c:v>
                      </c:pt>
                      <c:pt idx="20069">
                        <c:v>200.4255</c:v>
                      </c:pt>
                      <c:pt idx="20070">
                        <c:v>200.4221</c:v>
                      </c:pt>
                      <c:pt idx="20071">
                        <c:v>200.4153</c:v>
                      </c:pt>
                      <c:pt idx="20072">
                        <c:v>200.4111</c:v>
                      </c:pt>
                      <c:pt idx="20073">
                        <c:v>200.4058</c:v>
                      </c:pt>
                      <c:pt idx="20074">
                        <c:v>200.4015</c:v>
                      </c:pt>
                      <c:pt idx="20075">
                        <c:v>200.39529999999999</c:v>
                      </c:pt>
                      <c:pt idx="20076">
                        <c:v>200.3905</c:v>
                      </c:pt>
                      <c:pt idx="20077">
                        <c:v>200.38550000000001</c:v>
                      </c:pt>
                      <c:pt idx="20078">
                        <c:v>200.3818</c:v>
                      </c:pt>
                      <c:pt idx="20079">
                        <c:v>200.3767</c:v>
                      </c:pt>
                      <c:pt idx="20080">
                        <c:v>200.37119999999999</c:v>
                      </c:pt>
                      <c:pt idx="20081">
                        <c:v>200.36660000000001</c:v>
                      </c:pt>
                      <c:pt idx="20082">
                        <c:v>200.36179999999999</c:v>
                      </c:pt>
                      <c:pt idx="20083">
                        <c:v>200.3561</c:v>
                      </c:pt>
                      <c:pt idx="20084">
                        <c:v>200.35059999999999</c:v>
                      </c:pt>
                      <c:pt idx="20085">
                        <c:v>200.34639999999999</c:v>
                      </c:pt>
                      <c:pt idx="20086">
                        <c:v>200.34020000000001</c:v>
                      </c:pt>
                      <c:pt idx="20087">
                        <c:v>200.33430000000001</c:v>
                      </c:pt>
                      <c:pt idx="20088">
                        <c:v>200.3306</c:v>
                      </c:pt>
                      <c:pt idx="20089">
                        <c:v>200.32499999999999</c:v>
                      </c:pt>
                      <c:pt idx="20090">
                        <c:v>200.3202</c:v>
                      </c:pt>
                      <c:pt idx="20091">
                        <c:v>200.31630000000001</c:v>
                      </c:pt>
                      <c:pt idx="20092">
                        <c:v>200.31229999999999</c:v>
                      </c:pt>
                      <c:pt idx="20093">
                        <c:v>200.30779999999999</c:v>
                      </c:pt>
                      <c:pt idx="20094">
                        <c:v>200.30279999999999</c:v>
                      </c:pt>
                      <c:pt idx="20095">
                        <c:v>200.298</c:v>
                      </c:pt>
                      <c:pt idx="20096">
                        <c:v>200.29220000000001</c:v>
                      </c:pt>
                      <c:pt idx="20097">
                        <c:v>200.2878</c:v>
                      </c:pt>
                      <c:pt idx="20098">
                        <c:v>200.28389999999999</c:v>
                      </c:pt>
                      <c:pt idx="20099">
                        <c:v>200.27600000000001</c:v>
                      </c:pt>
                      <c:pt idx="20100">
                        <c:v>200.2714</c:v>
                      </c:pt>
                      <c:pt idx="20101">
                        <c:v>200.26679999999999</c:v>
                      </c:pt>
                      <c:pt idx="20102">
                        <c:v>200.26150000000001</c:v>
                      </c:pt>
                      <c:pt idx="20103">
                        <c:v>200.25790000000001</c:v>
                      </c:pt>
                      <c:pt idx="20104">
                        <c:v>200.25280000000001</c:v>
                      </c:pt>
                      <c:pt idx="20105">
                        <c:v>200.24860000000001</c:v>
                      </c:pt>
                      <c:pt idx="20106">
                        <c:v>200.2422</c:v>
                      </c:pt>
                      <c:pt idx="20107">
                        <c:v>200.23759999999999</c:v>
                      </c:pt>
                      <c:pt idx="20108">
                        <c:v>200.23330000000001</c:v>
                      </c:pt>
                      <c:pt idx="20109">
                        <c:v>200.22720000000001</c:v>
                      </c:pt>
                      <c:pt idx="20110">
                        <c:v>200.2235</c:v>
                      </c:pt>
                      <c:pt idx="20111">
                        <c:v>200.2175</c:v>
                      </c:pt>
                      <c:pt idx="20112">
                        <c:v>200.21260000000001</c:v>
                      </c:pt>
                      <c:pt idx="20113">
                        <c:v>200.209</c:v>
                      </c:pt>
                      <c:pt idx="20114">
                        <c:v>200.20189999999999</c:v>
                      </c:pt>
                      <c:pt idx="20115">
                        <c:v>200.19759999999999</c:v>
                      </c:pt>
                      <c:pt idx="20116">
                        <c:v>200.1927</c:v>
                      </c:pt>
                      <c:pt idx="20117">
                        <c:v>200.18819999999999</c:v>
                      </c:pt>
                      <c:pt idx="20118">
                        <c:v>200.1841</c:v>
                      </c:pt>
                      <c:pt idx="20119">
                        <c:v>200.17699999999999</c:v>
                      </c:pt>
                      <c:pt idx="20120">
                        <c:v>200.17240000000001</c:v>
                      </c:pt>
                      <c:pt idx="20121">
                        <c:v>200.1687</c:v>
                      </c:pt>
                      <c:pt idx="20122">
                        <c:v>200.1635</c:v>
                      </c:pt>
                      <c:pt idx="20123">
                        <c:v>200.15809999999999</c:v>
                      </c:pt>
                      <c:pt idx="20124">
                        <c:v>200.1524</c:v>
                      </c:pt>
                      <c:pt idx="20125">
                        <c:v>200.14689999999999</c:v>
                      </c:pt>
                      <c:pt idx="20126">
                        <c:v>200.1421</c:v>
                      </c:pt>
                      <c:pt idx="20127">
                        <c:v>200.13919999999999</c:v>
                      </c:pt>
                      <c:pt idx="20128">
                        <c:v>200.1337</c:v>
                      </c:pt>
                      <c:pt idx="20129">
                        <c:v>200.12719999999999</c:v>
                      </c:pt>
                      <c:pt idx="20130">
                        <c:v>200.1224</c:v>
                      </c:pt>
                      <c:pt idx="20131">
                        <c:v>200.1182</c:v>
                      </c:pt>
                      <c:pt idx="20132">
                        <c:v>200.1131</c:v>
                      </c:pt>
                      <c:pt idx="20133">
                        <c:v>200.10830000000001</c:v>
                      </c:pt>
                      <c:pt idx="20134">
                        <c:v>200.1019</c:v>
                      </c:pt>
                      <c:pt idx="20135">
                        <c:v>200.09809999999999</c:v>
                      </c:pt>
                      <c:pt idx="20136">
                        <c:v>200.0934</c:v>
                      </c:pt>
                      <c:pt idx="20137">
                        <c:v>200.08709999999999</c:v>
                      </c:pt>
                      <c:pt idx="20138">
                        <c:v>200.0822</c:v>
                      </c:pt>
                      <c:pt idx="20139">
                        <c:v>200.0772</c:v>
                      </c:pt>
                      <c:pt idx="20140">
                        <c:v>200.0719</c:v>
                      </c:pt>
                      <c:pt idx="20141">
                        <c:v>200.06649999999999</c:v>
                      </c:pt>
                      <c:pt idx="20142">
                        <c:v>200.06280000000001</c:v>
                      </c:pt>
                      <c:pt idx="20143">
                        <c:v>200.05840000000001</c:v>
                      </c:pt>
                      <c:pt idx="20144">
                        <c:v>200.05269999999999</c:v>
                      </c:pt>
                      <c:pt idx="20145">
                        <c:v>200.0489</c:v>
                      </c:pt>
                      <c:pt idx="20146">
                        <c:v>200.0436</c:v>
                      </c:pt>
                      <c:pt idx="20147">
                        <c:v>200.03880000000001</c:v>
                      </c:pt>
                      <c:pt idx="20148">
                        <c:v>200.0342</c:v>
                      </c:pt>
                      <c:pt idx="20149">
                        <c:v>200.02930000000001</c:v>
                      </c:pt>
                      <c:pt idx="20150">
                        <c:v>200.02459999999999</c:v>
                      </c:pt>
                      <c:pt idx="20151">
                        <c:v>200.0188</c:v>
                      </c:pt>
                      <c:pt idx="20152">
                        <c:v>200.01429999999999</c:v>
                      </c:pt>
                      <c:pt idx="20153">
                        <c:v>200.00710000000001</c:v>
                      </c:pt>
                      <c:pt idx="20154">
                        <c:v>200.0017</c:v>
                      </c:pt>
                      <c:pt idx="20155">
                        <c:v>199.9973</c:v>
                      </c:pt>
                      <c:pt idx="20156">
                        <c:v>199.99350000000001</c:v>
                      </c:pt>
                      <c:pt idx="20157">
                        <c:v>199.9871</c:v>
                      </c:pt>
                      <c:pt idx="20158">
                        <c:v>199.98079999999999</c:v>
                      </c:pt>
                      <c:pt idx="20159">
                        <c:v>199.977</c:v>
                      </c:pt>
                      <c:pt idx="20160">
                        <c:v>199.9726</c:v>
                      </c:pt>
                      <c:pt idx="20161">
                        <c:v>199.9676</c:v>
                      </c:pt>
                      <c:pt idx="20162">
                        <c:v>201.18459999999999</c:v>
                      </c:pt>
                      <c:pt idx="20163">
                        <c:v>201.179</c:v>
                      </c:pt>
                      <c:pt idx="20164">
                        <c:v>201.1737</c:v>
                      </c:pt>
                      <c:pt idx="20165">
                        <c:v>201.1703</c:v>
                      </c:pt>
                      <c:pt idx="20166">
                        <c:v>201.16470000000001</c:v>
                      </c:pt>
                      <c:pt idx="20167">
                        <c:v>201.1593</c:v>
                      </c:pt>
                      <c:pt idx="20168">
                        <c:v>201.15430000000001</c:v>
                      </c:pt>
                      <c:pt idx="20169">
                        <c:v>201.148</c:v>
                      </c:pt>
                      <c:pt idx="20170">
                        <c:v>201.143</c:v>
                      </c:pt>
                      <c:pt idx="20171">
                        <c:v>201.13759999999999</c:v>
                      </c:pt>
                      <c:pt idx="20172">
                        <c:v>201.13319999999999</c:v>
                      </c:pt>
                      <c:pt idx="20173">
                        <c:v>201.1293</c:v>
                      </c:pt>
                      <c:pt idx="20174">
                        <c:v>201.12309999999999</c:v>
                      </c:pt>
                      <c:pt idx="20175">
                        <c:v>201.1165</c:v>
                      </c:pt>
                      <c:pt idx="20176">
                        <c:v>201.1121</c:v>
                      </c:pt>
                      <c:pt idx="20177">
                        <c:v>201.1078</c:v>
                      </c:pt>
                      <c:pt idx="20178">
                        <c:v>201.10169999999999</c:v>
                      </c:pt>
                      <c:pt idx="20179">
                        <c:v>201.09800000000001</c:v>
                      </c:pt>
                      <c:pt idx="20180">
                        <c:v>201.09219999999999</c:v>
                      </c:pt>
                      <c:pt idx="20181">
                        <c:v>201.08670000000001</c:v>
                      </c:pt>
                      <c:pt idx="20182">
                        <c:v>201.0821</c:v>
                      </c:pt>
                      <c:pt idx="20183">
                        <c:v>201.07679999999999</c:v>
                      </c:pt>
                      <c:pt idx="20184">
                        <c:v>201.0718</c:v>
                      </c:pt>
                      <c:pt idx="20185">
                        <c:v>201.06739999999999</c:v>
                      </c:pt>
                      <c:pt idx="20186">
                        <c:v>201.06110000000001</c:v>
                      </c:pt>
                      <c:pt idx="20187">
                        <c:v>201.05680000000001</c:v>
                      </c:pt>
                      <c:pt idx="20188">
                        <c:v>201.05240000000001</c:v>
                      </c:pt>
                      <c:pt idx="20189">
                        <c:v>201.04669999999999</c:v>
                      </c:pt>
                      <c:pt idx="20190">
                        <c:v>201.042</c:v>
                      </c:pt>
                      <c:pt idx="20191">
                        <c:v>201.03729999999999</c:v>
                      </c:pt>
                      <c:pt idx="20192">
                        <c:v>201.03190000000001</c:v>
                      </c:pt>
                      <c:pt idx="20193">
                        <c:v>201.0282</c:v>
                      </c:pt>
                      <c:pt idx="20194">
                        <c:v>201.0215</c:v>
                      </c:pt>
                      <c:pt idx="20195">
                        <c:v>201.01730000000001</c:v>
                      </c:pt>
                      <c:pt idx="20196">
                        <c:v>201.012</c:v>
                      </c:pt>
                      <c:pt idx="20197">
                        <c:v>201.00749999999999</c:v>
                      </c:pt>
                      <c:pt idx="20198">
                        <c:v>201.00069999999999</c:v>
                      </c:pt>
                      <c:pt idx="20199">
                        <c:v>200.99709999999999</c:v>
                      </c:pt>
                      <c:pt idx="20200">
                        <c:v>200.99170000000001</c:v>
                      </c:pt>
                      <c:pt idx="20201">
                        <c:v>200.9854</c:v>
                      </c:pt>
                      <c:pt idx="20202">
                        <c:v>200.9803</c:v>
                      </c:pt>
                      <c:pt idx="20203">
                        <c:v>200.97620000000001</c:v>
                      </c:pt>
                      <c:pt idx="20204">
                        <c:v>200.97049999999999</c:v>
                      </c:pt>
                      <c:pt idx="20205">
                        <c:v>200.96539999999999</c:v>
                      </c:pt>
                      <c:pt idx="20206">
                        <c:v>200.96029999999999</c:v>
                      </c:pt>
                      <c:pt idx="20207">
                        <c:v>200.9564</c:v>
                      </c:pt>
                      <c:pt idx="20208">
                        <c:v>200.9502</c:v>
                      </c:pt>
                      <c:pt idx="20209">
                        <c:v>200.94659999999999</c:v>
                      </c:pt>
                      <c:pt idx="20210">
                        <c:v>200.9401</c:v>
                      </c:pt>
                      <c:pt idx="20211">
                        <c:v>200.9349</c:v>
                      </c:pt>
                      <c:pt idx="20212">
                        <c:v>200.93109999999999</c:v>
                      </c:pt>
                      <c:pt idx="20213">
                        <c:v>200.92599999999999</c:v>
                      </c:pt>
                      <c:pt idx="20214">
                        <c:v>200.92099999999999</c:v>
                      </c:pt>
                      <c:pt idx="20215">
                        <c:v>200.91640000000001</c:v>
                      </c:pt>
                      <c:pt idx="20216">
                        <c:v>200.91059999999999</c:v>
                      </c:pt>
                      <c:pt idx="20217">
                        <c:v>200.90700000000001</c:v>
                      </c:pt>
                      <c:pt idx="20218">
                        <c:v>200.89959999999999</c:v>
                      </c:pt>
                      <c:pt idx="20219">
                        <c:v>200.89570000000001</c:v>
                      </c:pt>
                      <c:pt idx="20220">
                        <c:v>200.89179999999999</c:v>
                      </c:pt>
                      <c:pt idx="20221">
                        <c:v>200.886</c:v>
                      </c:pt>
                      <c:pt idx="20222">
                        <c:v>200.8801</c:v>
                      </c:pt>
                      <c:pt idx="20223">
                        <c:v>200.87430000000001</c:v>
                      </c:pt>
                      <c:pt idx="20224">
                        <c:v>200.86930000000001</c:v>
                      </c:pt>
                      <c:pt idx="20225">
                        <c:v>200.8655</c:v>
                      </c:pt>
                      <c:pt idx="20226">
                        <c:v>200.85980000000001</c:v>
                      </c:pt>
                      <c:pt idx="20227">
                        <c:v>200.8552</c:v>
                      </c:pt>
                      <c:pt idx="20228">
                        <c:v>200.8492</c:v>
                      </c:pt>
                      <c:pt idx="20229">
                        <c:v>200.84479999999999</c:v>
                      </c:pt>
                      <c:pt idx="20230">
                        <c:v>200.8399</c:v>
                      </c:pt>
                      <c:pt idx="20231">
                        <c:v>200.83529999999999</c:v>
                      </c:pt>
                      <c:pt idx="20232">
                        <c:v>200.83019999999999</c:v>
                      </c:pt>
                      <c:pt idx="20233">
                        <c:v>200.8262</c:v>
                      </c:pt>
                      <c:pt idx="20234">
                        <c:v>200.82050000000001</c:v>
                      </c:pt>
                      <c:pt idx="20235">
                        <c:v>200.81540000000001</c:v>
                      </c:pt>
                      <c:pt idx="20236">
                        <c:v>200.81139999999999</c:v>
                      </c:pt>
                      <c:pt idx="20237">
                        <c:v>200.80629999999999</c:v>
                      </c:pt>
                      <c:pt idx="20238">
                        <c:v>200.80080000000001</c:v>
                      </c:pt>
                      <c:pt idx="20239">
                        <c:v>200.79640000000001</c:v>
                      </c:pt>
                      <c:pt idx="20240">
                        <c:v>200.79060000000001</c:v>
                      </c:pt>
                      <c:pt idx="20241">
                        <c:v>200.78460000000001</c:v>
                      </c:pt>
                      <c:pt idx="20242">
                        <c:v>200.78100000000001</c:v>
                      </c:pt>
                      <c:pt idx="20243">
                        <c:v>200.7758</c:v>
                      </c:pt>
                      <c:pt idx="20244">
                        <c:v>200.7704</c:v>
                      </c:pt>
                      <c:pt idx="20245">
                        <c:v>200.7655</c:v>
                      </c:pt>
                      <c:pt idx="20246">
                        <c:v>200.76130000000001</c:v>
                      </c:pt>
                      <c:pt idx="20247">
                        <c:v>200.75550000000001</c:v>
                      </c:pt>
                      <c:pt idx="20248">
                        <c:v>200.74979999999999</c:v>
                      </c:pt>
                      <c:pt idx="20249">
                        <c:v>200.74510000000001</c:v>
                      </c:pt>
                      <c:pt idx="20250">
                        <c:v>200.7407</c:v>
                      </c:pt>
                      <c:pt idx="20251">
                        <c:v>200.73599999999999</c:v>
                      </c:pt>
                      <c:pt idx="20252">
                        <c:v>200.7304</c:v>
                      </c:pt>
                      <c:pt idx="20253">
                        <c:v>200.726</c:v>
                      </c:pt>
                      <c:pt idx="20254">
                        <c:v>200.71969999999999</c:v>
                      </c:pt>
                      <c:pt idx="20255">
                        <c:v>200.71520000000001</c:v>
                      </c:pt>
                      <c:pt idx="20256">
                        <c:v>200.71100000000001</c:v>
                      </c:pt>
                      <c:pt idx="20257">
                        <c:v>200.70529999999999</c:v>
                      </c:pt>
                      <c:pt idx="20258">
                        <c:v>200.6994</c:v>
                      </c:pt>
                      <c:pt idx="20259">
                        <c:v>200.69550000000001</c:v>
                      </c:pt>
                      <c:pt idx="20260">
                        <c:v>200.6891</c:v>
                      </c:pt>
                      <c:pt idx="20261">
                        <c:v>200.68450000000001</c:v>
                      </c:pt>
                      <c:pt idx="20262">
                        <c:v>200.68199999999999</c:v>
                      </c:pt>
                      <c:pt idx="20263">
                        <c:v>200.6763</c:v>
                      </c:pt>
                      <c:pt idx="20264">
                        <c:v>200.6704</c:v>
                      </c:pt>
                      <c:pt idx="20265">
                        <c:v>200.66499999999999</c:v>
                      </c:pt>
                      <c:pt idx="20266">
                        <c:v>200.65889999999999</c:v>
                      </c:pt>
                      <c:pt idx="20267">
                        <c:v>200.6567</c:v>
                      </c:pt>
                      <c:pt idx="20268">
                        <c:v>200.6508</c:v>
                      </c:pt>
                      <c:pt idx="20269">
                        <c:v>200.6448</c:v>
                      </c:pt>
                      <c:pt idx="20270">
                        <c:v>200.64</c:v>
                      </c:pt>
                      <c:pt idx="20271">
                        <c:v>200.63630000000001</c:v>
                      </c:pt>
                      <c:pt idx="20272">
                        <c:v>200.6326</c:v>
                      </c:pt>
                      <c:pt idx="20273">
                        <c:v>200.62649999999999</c:v>
                      </c:pt>
                      <c:pt idx="20274">
                        <c:v>200.62029999999999</c:v>
                      </c:pt>
                      <c:pt idx="20275">
                        <c:v>200.614</c:v>
                      </c:pt>
                      <c:pt idx="20276">
                        <c:v>200.61060000000001</c:v>
                      </c:pt>
                      <c:pt idx="20277">
                        <c:v>200.60499999999999</c:v>
                      </c:pt>
                      <c:pt idx="20278">
                        <c:v>200.59899999999999</c:v>
                      </c:pt>
                      <c:pt idx="20279">
                        <c:v>200.59559999999999</c:v>
                      </c:pt>
                      <c:pt idx="20280">
                        <c:v>200.59010000000001</c:v>
                      </c:pt>
                      <c:pt idx="20281">
                        <c:v>200.58439999999999</c:v>
                      </c:pt>
                      <c:pt idx="20282">
                        <c:v>200.58080000000001</c:v>
                      </c:pt>
                      <c:pt idx="20283">
                        <c:v>200.5754</c:v>
                      </c:pt>
                      <c:pt idx="20284">
                        <c:v>200.5712</c:v>
                      </c:pt>
                      <c:pt idx="20285">
                        <c:v>200.566</c:v>
                      </c:pt>
                      <c:pt idx="20286">
                        <c:v>200.5598</c:v>
                      </c:pt>
                      <c:pt idx="20287">
                        <c:v>200.55529999999999</c:v>
                      </c:pt>
                      <c:pt idx="20288">
                        <c:v>200.5506</c:v>
                      </c:pt>
                      <c:pt idx="20289">
                        <c:v>200.54570000000001</c:v>
                      </c:pt>
                      <c:pt idx="20290">
                        <c:v>200.54069999999999</c:v>
                      </c:pt>
                      <c:pt idx="20291">
                        <c:v>200.53639999999999</c:v>
                      </c:pt>
                      <c:pt idx="20292">
                        <c:v>200.53030000000001</c:v>
                      </c:pt>
                      <c:pt idx="20293">
                        <c:v>200.52539999999999</c:v>
                      </c:pt>
                      <c:pt idx="20294">
                        <c:v>200.52160000000001</c:v>
                      </c:pt>
                      <c:pt idx="20295">
                        <c:v>200.51570000000001</c:v>
                      </c:pt>
                      <c:pt idx="20296">
                        <c:v>200.51089999999999</c:v>
                      </c:pt>
                      <c:pt idx="20297">
                        <c:v>200.50630000000001</c:v>
                      </c:pt>
                      <c:pt idx="20298">
                        <c:v>200.50110000000001</c:v>
                      </c:pt>
                      <c:pt idx="20299">
                        <c:v>200.49549999999999</c:v>
                      </c:pt>
                      <c:pt idx="20300">
                        <c:v>200.4906</c:v>
                      </c:pt>
                      <c:pt idx="20301">
                        <c:v>200.48689999999999</c:v>
                      </c:pt>
                      <c:pt idx="20302">
                        <c:v>200.48009999999999</c:v>
                      </c:pt>
                      <c:pt idx="20303">
                        <c:v>200.47479999999999</c:v>
                      </c:pt>
                      <c:pt idx="20304">
                        <c:v>200.47069999999999</c:v>
                      </c:pt>
                      <c:pt idx="20305">
                        <c:v>200.465</c:v>
                      </c:pt>
                      <c:pt idx="20306">
                        <c:v>200.4598</c:v>
                      </c:pt>
                      <c:pt idx="20307">
                        <c:v>200.45480000000001</c:v>
                      </c:pt>
                      <c:pt idx="20308">
                        <c:v>200.45060000000001</c:v>
                      </c:pt>
                      <c:pt idx="20309">
                        <c:v>200.4469</c:v>
                      </c:pt>
                      <c:pt idx="20310">
                        <c:v>200.44200000000001</c:v>
                      </c:pt>
                      <c:pt idx="20311">
                        <c:v>200.43620000000001</c:v>
                      </c:pt>
                      <c:pt idx="20312">
                        <c:v>200.43119999999999</c:v>
                      </c:pt>
                      <c:pt idx="20313">
                        <c:v>200.42740000000001</c:v>
                      </c:pt>
                      <c:pt idx="20314">
                        <c:v>200.42019999999999</c:v>
                      </c:pt>
                      <c:pt idx="20315">
                        <c:v>200.41540000000001</c:v>
                      </c:pt>
                      <c:pt idx="20316">
                        <c:v>200.411</c:v>
                      </c:pt>
                      <c:pt idx="20317">
                        <c:v>200.40530000000001</c:v>
                      </c:pt>
                      <c:pt idx="20318">
                        <c:v>200.4008</c:v>
                      </c:pt>
                      <c:pt idx="20319">
                        <c:v>200.39670000000001</c:v>
                      </c:pt>
                      <c:pt idx="20320">
                        <c:v>200.39169999999999</c:v>
                      </c:pt>
                      <c:pt idx="20321">
                        <c:v>200.3869</c:v>
                      </c:pt>
                      <c:pt idx="20322">
                        <c:v>200.3811</c:v>
                      </c:pt>
                      <c:pt idx="20323">
                        <c:v>200.3766</c:v>
                      </c:pt>
                      <c:pt idx="20324">
                        <c:v>200.37129999999999</c:v>
                      </c:pt>
                      <c:pt idx="20325">
                        <c:v>200.36689999999999</c:v>
                      </c:pt>
                      <c:pt idx="20326">
                        <c:v>200.3612</c:v>
                      </c:pt>
                      <c:pt idx="20327">
                        <c:v>200.35730000000001</c:v>
                      </c:pt>
                      <c:pt idx="20328">
                        <c:v>200.35390000000001</c:v>
                      </c:pt>
                      <c:pt idx="20329">
                        <c:v>200.34710000000001</c:v>
                      </c:pt>
                      <c:pt idx="20330">
                        <c:v>200.34209999999999</c:v>
                      </c:pt>
                      <c:pt idx="20331">
                        <c:v>200.3374</c:v>
                      </c:pt>
                      <c:pt idx="20332">
                        <c:v>200.33179999999999</c:v>
                      </c:pt>
                      <c:pt idx="20333">
                        <c:v>200.32740000000001</c:v>
                      </c:pt>
                      <c:pt idx="20334">
                        <c:v>200.32239999999999</c:v>
                      </c:pt>
                      <c:pt idx="20335">
                        <c:v>200.31739999999999</c:v>
                      </c:pt>
                      <c:pt idx="20336">
                        <c:v>200.3124</c:v>
                      </c:pt>
                      <c:pt idx="20337">
                        <c:v>200.30719999999999</c:v>
                      </c:pt>
                      <c:pt idx="20338">
                        <c:v>200.30170000000001</c:v>
                      </c:pt>
                      <c:pt idx="20339">
                        <c:v>200.29849999999999</c:v>
                      </c:pt>
                      <c:pt idx="20340">
                        <c:v>200.2921</c:v>
                      </c:pt>
                      <c:pt idx="20341">
                        <c:v>200.2876</c:v>
                      </c:pt>
                      <c:pt idx="20342">
                        <c:v>200.28219999999999</c:v>
                      </c:pt>
                      <c:pt idx="20343">
                        <c:v>200.27850000000001</c:v>
                      </c:pt>
                      <c:pt idx="20344">
                        <c:v>200.27289999999999</c:v>
                      </c:pt>
                      <c:pt idx="20345">
                        <c:v>200.26910000000001</c:v>
                      </c:pt>
                      <c:pt idx="20346">
                        <c:v>200.26349999999999</c:v>
                      </c:pt>
                      <c:pt idx="20347">
                        <c:v>200.25739999999999</c:v>
                      </c:pt>
                      <c:pt idx="20348">
                        <c:v>200.2518</c:v>
                      </c:pt>
                      <c:pt idx="20349">
                        <c:v>200.2475</c:v>
                      </c:pt>
                      <c:pt idx="20350">
                        <c:v>200.2433</c:v>
                      </c:pt>
                      <c:pt idx="20351">
                        <c:v>200.23660000000001</c:v>
                      </c:pt>
                      <c:pt idx="20352">
                        <c:v>200.2319</c:v>
                      </c:pt>
                      <c:pt idx="20353">
                        <c:v>200.2269</c:v>
                      </c:pt>
                      <c:pt idx="20354">
                        <c:v>200.2227</c:v>
                      </c:pt>
                      <c:pt idx="20355">
                        <c:v>200.2174</c:v>
                      </c:pt>
                      <c:pt idx="20356">
                        <c:v>200.21289999999999</c:v>
                      </c:pt>
                      <c:pt idx="20357">
                        <c:v>200.20859999999999</c:v>
                      </c:pt>
                      <c:pt idx="20358">
                        <c:v>200.20320000000001</c:v>
                      </c:pt>
                      <c:pt idx="20359">
                        <c:v>200.19659999999999</c:v>
                      </c:pt>
                      <c:pt idx="20360">
                        <c:v>200.19309999999999</c:v>
                      </c:pt>
                      <c:pt idx="20361">
                        <c:v>200.18780000000001</c:v>
                      </c:pt>
                      <c:pt idx="20362">
                        <c:v>200.18350000000001</c:v>
                      </c:pt>
                      <c:pt idx="20363">
                        <c:v>200.17830000000001</c:v>
                      </c:pt>
                      <c:pt idx="20364">
                        <c:v>200.17410000000001</c:v>
                      </c:pt>
                      <c:pt idx="20365">
                        <c:v>200.16849999999999</c:v>
                      </c:pt>
                      <c:pt idx="20366">
                        <c:v>200.16309999999999</c:v>
                      </c:pt>
                      <c:pt idx="20367">
                        <c:v>200.15799999999999</c:v>
                      </c:pt>
                      <c:pt idx="20368">
                        <c:v>200.15389999999999</c:v>
                      </c:pt>
                      <c:pt idx="20369">
                        <c:v>200.14789999999999</c:v>
                      </c:pt>
                      <c:pt idx="20370">
                        <c:v>200.14420000000001</c:v>
                      </c:pt>
                      <c:pt idx="20371">
                        <c:v>200.1377</c:v>
                      </c:pt>
                      <c:pt idx="20372">
                        <c:v>200.13149999999999</c:v>
                      </c:pt>
                      <c:pt idx="20373">
                        <c:v>200.12799999999999</c:v>
                      </c:pt>
                      <c:pt idx="20374">
                        <c:v>200.12389999999999</c:v>
                      </c:pt>
                      <c:pt idx="20375">
                        <c:v>200.11920000000001</c:v>
                      </c:pt>
                      <c:pt idx="20376">
                        <c:v>200.1138</c:v>
                      </c:pt>
                      <c:pt idx="20377">
                        <c:v>200.108</c:v>
                      </c:pt>
                      <c:pt idx="20378">
                        <c:v>200.10400000000001</c:v>
                      </c:pt>
                      <c:pt idx="20379">
                        <c:v>200.0985</c:v>
                      </c:pt>
                      <c:pt idx="20380">
                        <c:v>200.0933</c:v>
                      </c:pt>
                      <c:pt idx="20381">
                        <c:v>200.08860000000001</c:v>
                      </c:pt>
                      <c:pt idx="20382">
                        <c:v>200.08359999999999</c:v>
                      </c:pt>
                      <c:pt idx="20383">
                        <c:v>200.07929999999999</c:v>
                      </c:pt>
                      <c:pt idx="20384">
                        <c:v>200.0744</c:v>
                      </c:pt>
                      <c:pt idx="20385">
                        <c:v>200.0693</c:v>
                      </c:pt>
                      <c:pt idx="20386">
                        <c:v>200.06469999999999</c:v>
                      </c:pt>
                      <c:pt idx="20387">
                        <c:v>200.06010000000001</c:v>
                      </c:pt>
                      <c:pt idx="20388">
                        <c:v>200.05529999999999</c:v>
                      </c:pt>
                      <c:pt idx="20389">
                        <c:v>200.04920000000001</c:v>
                      </c:pt>
                      <c:pt idx="20390">
                        <c:v>200.04300000000001</c:v>
                      </c:pt>
                      <c:pt idx="20391">
                        <c:v>200.04040000000001</c:v>
                      </c:pt>
                      <c:pt idx="20392">
                        <c:v>200.03569999999999</c:v>
                      </c:pt>
                      <c:pt idx="20393">
                        <c:v>200.02889999999999</c:v>
                      </c:pt>
                      <c:pt idx="20394">
                        <c:v>200.0258</c:v>
                      </c:pt>
                      <c:pt idx="20395">
                        <c:v>200.02010000000001</c:v>
                      </c:pt>
                      <c:pt idx="20396">
                        <c:v>200.01519999999999</c:v>
                      </c:pt>
                      <c:pt idx="20397">
                        <c:v>200.01130000000001</c:v>
                      </c:pt>
                      <c:pt idx="20398">
                        <c:v>200.00470000000001</c:v>
                      </c:pt>
                      <c:pt idx="20399">
                        <c:v>199.99979999999999</c:v>
                      </c:pt>
                      <c:pt idx="20400">
                        <c:v>199.9948</c:v>
                      </c:pt>
                      <c:pt idx="20401">
                        <c:v>199.98869999999999</c:v>
                      </c:pt>
                      <c:pt idx="20402">
                        <c:v>199.98519999999999</c:v>
                      </c:pt>
                      <c:pt idx="20403">
                        <c:v>199.97909999999999</c:v>
                      </c:pt>
                      <c:pt idx="20404">
                        <c:v>199.97399999999999</c:v>
                      </c:pt>
                      <c:pt idx="20405">
                        <c:v>199.9692</c:v>
                      </c:pt>
                      <c:pt idx="20406">
                        <c:v>199.964</c:v>
                      </c:pt>
                      <c:pt idx="20407">
                        <c:v>199.95849999999999</c:v>
                      </c:pt>
                      <c:pt idx="20408">
                        <c:v>199.9546</c:v>
                      </c:pt>
                      <c:pt idx="20409">
                        <c:v>199.94929999999999</c:v>
                      </c:pt>
                      <c:pt idx="20410">
                        <c:v>199.9442</c:v>
                      </c:pt>
                      <c:pt idx="20411">
                        <c:v>201.21520000000001</c:v>
                      </c:pt>
                      <c:pt idx="20412">
                        <c:v>201.21080000000001</c:v>
                      </c:pt>
                      <c:pt idx="20413">
                        <c:v>201.2055</c:v>
                      </c:pt>
                      <c:pt idx="20414">
                        <c:v>201.20150000000001</c:v>
                      </c:pt>
                      <c:pt idx="20415">
                        <c:v>201.1951</c:v>
                      </c:pt>
                      <c:pt idx="20416">
                        <c:v>201.1891</c:v>
                      </c:pt>
                      <c:pt idx="20417">
                        <c:v>201.18440000000001</c:v>
                      </c:pt>
                      <c:pt idx="20418">
                        <c:v>201.17850000000001</c:v>
                      </c:pt>
                      <c:pt idx="20419">
                        <c:v>201.17490000000001</c:v>
                      </c:pt>
                      <c:pt idx="20420">
                        <c:v>201.1704</c:v>
                      </c:pt>
                      <c:pt idx="20421">
                        <c:v>201.16419999999999</c:v>
                      </c:pt>
                      <c:pt idx="20422">
                        <c:v>201.1583</c:v>
                      </c:pt>
                      <c:pt idx="20423">
                        <c:v>201.15479999999999</c:v>
                      </c:pt>
                      <c:pt idx="20424">
                        <c:v>201.15</c:v>
                      </c:pt>
                      <c:pt idx="20425">
                        <c:v>201.14340000000001</c:v>
                      </c:pt>
                      <c:pt idx="20426">
                        <c:v>201.1388</c:v>
                      </c:pt>
                      <c:pt idx="20427">
                        <c:v>201.13570000000001</c:v>
                      </c:pt>
                      <c:pt idx="20428">
                        <c:v>201.12909999999999</c:v>
                      </c:pt>
                      <c:pt idx="20429">
                        <c:v>201.1232</c:v>
                      </c:pt>
                      <c:pt idx="20430">
                        <c:v>201.11949999999999</c:v>
                      </c:pt>
                      <c:pt idx="20431">
                        <c:v>201.11449999999999</c:v>
                      </c:pt>
                      <c:pt idx="20432">
                        <c:v>201.10890000000001</c:v>
                      </c:pt>
                      <c:pt idx="20433">
                        <c:v>201.1046</c:v>
                      </c:pt>
                      <c:pt idx="20434">
                        <c:v>201.1</c:v>
                      </c:pt>
                      <c:pt idx="20435">
                        <c:v>201.0942</c:v>
                      </c:pt>
                      <c:pt idx="20436">
                        <c:v>201.0883</c:v>
                      </c:pt>
                      <c:pt idx="20437">
                        <c:v>201.0849</c:v>
                      </c:pt>
                      <c:pt idx="20438">
                        <c:v>201.07849999999999</c:v>
                      </c:pt>
                      <c:pt idx="20439">
                        <c:v>201.07589999999999</c:v>
                      </c:pt>
                      <c:pt idx="20440">
                        <c:v>201.07149999999999</c:v>
                      </c:pt>
                      <c:pt idx="20441">
                        <c:v>201.0641</c:v>
                      </c:pt>
                      <c:pt idx="20442">
                        <c:v>201.05969999999999</c:v>
                      </c:pt>
                      <c:pt idx="20443">
                        <c:v>201.0548</c:v>
                      </c:pt>
                      <c:pt idx="20444">
                        <c:v>201.0504</c:v>
                      </c:pt>
                      <c:pt idx="20445">
                        <c:v>201.04589999999999</c:v>
                      </c:pt>
                      <c:pt idx="20446">
                        <c:v>201.03909999999999</c:v>
                      </c:pt>
                      <c:pt idx="20447">
                        <c:v>201.03460000000001</c:v>
                      </c:pt>
                      <c:pt idx="20448">
                        <c:v>201.02940000000001</c:v>
                      </c:pt>
                      <c:pt idx="20449">
                        <c:v>201.0248</c:v>
                      </c:pt>
                      <c:pt idx="20450">
                        <c:v>201.0189</c:v>
                      </c:pt>
                      <c:pt idx="20451">
                        <c:v>201.01249999999999</c:v>
                      </c:pt>
                      <c:pt idx="20452">
                        <c:v>201.00880000000001</c:v>
                      </c:pt>
                      <c:pt idx="20453">
                        <c:v>201.00360000000001</c:v>
                      </c:pt>
                      <c:pt idx="20454">
                        <c:v>200.99799999999999</c:v>
                      </c:pt>
                      <c:pt idx="20455">
                        <c:v>200.99299999999999</c:v>
                      </c:pt>
                      <c:pt idx="20456">
                        <c:v>200.98830000000001</c:v>
                      </c:pt>
                      <c:pt idx="20457">
                        <c:v>200.98349999999999</c:v>
                      </c:pt>
                      <c:pt idx="20458">
                        <c:v>200.9787</c:v>
                      </c:pt>
                      <c:pt idx="20459">
                        <c:v>200.9743</c:v>
                      </c:pt>
                      <c:pt idx="20460">
                        <c:v>200.96850000000001</c:v>
                      </c:pt>
                      <c:pt idx="20461">
                        <c:v>200.96420000000001</c:v>
                      </c:pt>
                      <c:pt idx="20462">
                        <c:v>200.96029999999999</c:v>
                      </c:pt>
                      <c:pt idx="20463">
                        <c:v>200.95240000000001</c:v>
                      </c:pt>
                      <c:pt idx="20464">
                        <c:v>200.94880000000001</c:v>
                      </c:pt>
                      <c:pt idx="20465">
                        <c:v>200.94450000000001</c:v>
                      </c:pt>
                      <c:pt idx="20466">
                        <c:v>200.9393</c:v>
                      </c:pt>
                      <c:pt idx="20467">
                        <c:v>200.9341</c:v>
                      </c:pt>
                      <c:pt idx="20468">
                        <c:v>200.92959999999999</c:v>
                      </c:pt>
                      <c:pt idx="20469">
                        <c:v>200.92410000000001</c:v>
                      </c:pt>
                      <c:pt idx="20470">
                        <c:v>200.9188</c:v>
                      </c:pt>
                      <c:pt idx="20471">
                        <c:v>200.9135</c:v>
                      </c:pt>
                      <c:pt idx="20472">
                        <c:v>200.90799999999999</c:v>
                      </c:pt>
                      <c:pt idx="20473">
                        <c:v>200.90309999999999</c:v>
                      </c:pt>
                      <c:pt idx="20474">
                        <c:v>200.8981</c:v>
                      </c:pt>
                      <c:pt idx="20475">
                        <c:v>200.8937</c:v>
                      </c:pt>
                      <c:pt idx="20476">
                        <c:v>200.88820000000001</c:v>
                      </c:pt>
                      <c:pt idx="20477">
                        <c:v>200.88380000000001</c:v>
                      </c:pt>
                      <c:pt idx="20478">
                        <c:v>200.8777</c:v>
                      </c:pt>
                      <c:pt idx="20479">
                        <c:v>200.87260000000001</c:v>
                      </c:pt>
                      <c:pt idx="20480">
                        <c:v>200.86799999999999</c:v>
                      </c:pt>
                      <c:pt idx="20481">
                        <c:v>200.8631</c:v>
                      </c:pt>
                      <c:pt idx="20482">
                        <c:v>200.85939999999999</c:v>
                      </c:pt>
                      <c:pt idx="20483">
                        <c:v>200.85499999999999</c:v>
                      </c:pt>
                      <c:pt idx="20484">
                        <c:v>200.84950000000001</c:v>
                      </c:pt>
                      <c:pt idx="20485">
                        <c:v>200.84450000000001</c:v>
                      </c:pt>
                      <c:pt idx="20486">
                        <c:v>200.839</c:v>
                      </c:pt>
                      <c:pt idx="20487">
                        <c:v>200.83269999999999</c:v>
                      </c:pt>
                      <c:pt idx="20488">
                        <c:v>200.82919999999999</c:v>
                      </c:pt>
                      <c:pt idx="20489">
                        <c:v>200.8227</c:v>
                      </c:pt>
                      <c:pt idx="20490">
                        <c:v>200.8177</c:v>
                      </c:pt>
                      <c:pt idx="20491">
                        <c:v>200.81389999999999</c:v>
                      </c:pt>
                      <c:pt idx="20492">
                        <c:v>200.80940000000001</c:v>
                      </c:pt>
                      <c:pt idx="20493">
                        <c:v>200.80369999999999</c:v>
                      </c:pt>
                      <c:pt idx="20494">
                        <c:v>200.79990000000001</c:v>
                      </c:pt>
                      <c:pt idx="20495">
                        <c:v>200.7945</c:v>
                      </c:pt>
                      <c:pt idx="20496">
                        <c:v>200.7885</c:v>
                      </c:pt>
                      <c:pt idx="20497">
                        <c:v>200.78380000000001</c:v>
                      </c:pt>
                      <c:pt idx="20498">
                        <c:v>200.78030000000001</c:v>
                      </c:pt>
                      <c:pt idx="20499">
                        <c:v>200.77520000000001</c:v>
                      </c:pt>
                      <c:pt idx="20500">
                        <c:v>200.7679</c:v>
                      </c:pt>
                      <c:pt idx="20501">
                        <c:v>200.7638</c:v>
                      </c:pt>
                      <c:pt idx="20502">
                        <c:v>200.7576</c:v>
                      </c:pt>
                      <c:pt idx="20503">
                        <c:v>200.7533</c:v>
                      </c:pt>
                      <c:pt idx="20504">
                        <c:v>200.7483</c:v>
                      </c:pt>
                      <c:pt idx="20505">
                        <c:v>200.74369999999999</c:v>
                      </c:pt>
                      <c:pt idx="20506">
                        <c:v>200.73820000000001</c:v>
                      </c:pt>
                      <c:pt idx="20507">
                        <c:v>200.73220000000001</c:v>
                      </c:pt>
                      <c:pt idx="20508">
                        <c:v>200.7287</c:v>
                      </c:pt>
                      <c:pt idx="20509">
                        <c:v>200.72389999999999</c:v>
                      </c:pt>
                      <c:pt idx="20510">
                        <c:v>200.7183</c:v>
                      </c:pt>
                      <c:pt idx="20511">
                        <c:v>200.71299999999999</c:v>
                      </c:pt>
                      <c:pt idx="20512">
                        <c:v>200.7071</c:v>
                      </c:pt>
                      <c:pt idx="20513">
                        <c:v>200.7021</c:v>
                      </c:pt>
                      <c:pt idx="20514">
                        <c:v>200.69759999999999</c:v>
                      </c:pt>
                      <c:pt idx="20515">
                        <c:v>200.6925</c:v>
                      </c:pt>
                      <c:pt idx="20516">
                        <c:v>200.68719999999999</c:v>
                      </c:pt>
                      <c:pt idx="20517">
                        <c:v>200.6825</c:v>
                      </c:pt>
                      <c:pt idx="20518">
                        <c:v>200.67779999999999</c:v>
                      </c:pt>
                      <c:pt idx="20519">
                        <c:v>200.6729</c:v>
                      </c:pt>
                      <c:pt idx="20520">
                        <c:v>200.66749999999999</c:v>
                      </c:pt>
                      <c:pt idx="20521">
                        <c:v>200.66220000000001</c:v>
                      </c:pt>
                      <c:pt idx="20522">
                        <c:v>200.65690000000001</c:v>
                      </c:pt>
                      <c:pt idx="20523">
                        <c:v>200.65090000000001</c:v>
                      </c:pt>
                      <c:pt idx="20524">
                        <c:v>200.64789999999999</c:v>
                      </c:pt>
                      <c:pt idx="20525">
                        <c:v>200.6414</c:v>
                      </c:pt>
                      <c:pt idx="20526">
                        <c:v>200.6377</c:v>
                      </c:pt>
                      <c:pt idx="20527">
                        <c:v>200.6326</c:v>
                      </c:pt>
                      <c:pt idx="20528">
                        <c:v>200.62780000000001</c:v>
                      </c:pt>
                      <c:pt idx="20529">
                        <c:v>200.62289999999999</c:v>
                      </c:pt>
                      <c:pt idx="20530">
                        <c:v>200.61750000000001</c:v>
                      </c:pt>
                      <c:pt idx="20531">
                        <c:v>200.61109999999999</c:v>
                      </c:pt>
                      <c:pt idx="20532">
                        <c:v>200.60759999999999</c:v>
                      </c:pt>
                      <c:pt idx="20533">
                        <c:v>200.6027</c:v>
                      </c:pt>
                      <c:pt idx="20534">
                        <c:v>200.59790000000001</c:v>
                      </c:pt>
                      <c:pt idx="20535">
                        <c:v>200.59229999999999</c:v>
                      </c:pt>
                      <c:pt idx="20536">
                        <c:v>200.5882</c:v>
                      </c:pt>
                      <c:pt idx="20537">
                        <c:v>200.5838</c:v>
                      </c:pt>
                      <c:pt idx="20538">
                        <c:v>200.57769999999999</c:v>
                      </c:pt>
                      <c:pt idx="20539">
                        <c:v>200.5735</c:v>
                      </c:pt>
                      <c:pt idx="20540">
                        <c:v>200.56890000000001</c:v>
                      </c:pt>
                      <c:pt idx="20541">
                        <c:v>200.56319999999999</c:v>
                      </c:pt>
                      <c:pt idx="20542">
                        <c:v>200.55940000000001</c:v>
                      </c:pt>
                      <c:pt idx="20543">
                        <c:v>200.55369999999999</c:v>
                      </c:pt>
                      <c:pt idx="20544">
                        <c:v>200.5497</c:v>
                      </c:pt>
                      <c:pt idx="20545">
                        <c:v>200.54419999999999</c:v>
                      </c:pt>
                      <c:pt idx="20546">
                        <c:v>200.53970000000001</c:v>
                      </c:pt>
                      <c:pt idx="20547">
                        <c:v>200.53460000000001</c:v>
                      </c:pt>
                      <c:pt idx="20548">
                        <c:v>200.52789999999999</c:v>
                      </c:pt>
                      <c:pt idx="20549">
                        <c:v>200.52379999999999</c:v>
                      </c:pt>
                      <c:pt idx="20550">
                        <c:v>200.51840000000001</c:v>
                      </c:pt>
                      <c:pt idx="20551">
                        <c:v>200.51349999999999</c:v>
                      </c:pt>
                      <c:pt idx="20552">
                        <c:v>200.5077</c:v>
                      </c:pt>
                      <c:pt idx="20553">
                        <c:v>200.5043</c:v>
                      </c:pt>
                      <c:pt idx="20554">
                        <c:v>200.49969999999999</c:v>
                      </c:pt>
                      <c:pt idx="20555">
                        <c:v>200.4958</c:v>
                      </c:pt>
                      <c:pt idx="20556">
                        <c:v>200.49199999999999</c:v>
                      </c:pt>
                      <c:pt idx="20557">
                        <c:v>200.48609999999999</c:v>
                      </c:pt>
                      <c:pt idx="20558">
                        <c:v>200.47980000000001</c:v>
                      </c:pt>
                      <c:pt idx="20559">
                        <c:v>200.47550000000001</c:v>
                      </c:pt>
                      <c:pt idx="20560">
                        <c:v>200.471</c:v>
                      </c:pt>
                      <c:pt idx="20561">
                        <c:v>200.4667</c:v>
                      </c:pt>
                      <c:pt idx="20562">
                        <c:v>200.46180000000001</c:v>
                      </c:pt>
                      <c:pt idx="20563">
                        <c:v>200.4563</c:v>
                      </c:pt>
                      <c:pt idx="20564">
                        <c:v>200.45140000000001</c:v>
                      </c:pt>
                      <c:pt idx="20565">
                        <c:v>200.44579999999999</c:v>
                      </c:pt>
                      <c:pt idx="20566">
                        <c:v>200.4425</c:v>
                      </c:pt>
                      <c:pt idx="20567">
                        <c:v>200.43610000000001</c:v>
                      </c:pt>
                      <c:pt idx="20568">
                        <c:v>200.43039999999999</c:v>
                      </c:pt>
                      <c:pt idx="20569">
                        <c:v>200.42509999999999</c:v>
                      </c:pt>
                      <c:pt idx="20570">
                        <c:v>200.42019999999999</c:v>
                      </c:pt>
                      <c:pt idx="20571">
                        <c:v>200.41659999999999</c:v>
                      </c:pt>
                      <c:pt idx="20572">
                        <c:v>200.41050000000001</c:v>
                      </c:pt>
                      <c:pt idx="20573">
                        <c:v>200.4057</c:v>
                      </c:pt>
                      <c:pt idx="20574">
                        <c:v>200.40090000000001</c:v>
                      </c:pt>
                      <c:pt idx="20575">
                        <c:v>200.39680000000001</c:v>
                      </c:pt>
                      <c:pt idx="20576">
                        <c:v>200.38929999999999</c:v>
                      </c:pt>
                      <c:pt idx="20577">
                        <c:v>200.38480000000001</c:v>
                      </c:pt>
                      <c:pt idx="20578">
                        <c:v>200.38</c:v>
                      </c:pt>
                      <c:pt idx="20579">
                        <c:v>200.37440000000001</c:v>
                      </c:pt>
                      <c:pt idx="20580">
                        <c:v>200.3708</c:v>
                      </c:pt>
                      <c:pt idx="20581">
                        <c:v>200.36670000000001</c:v>
                      </c:pt>
                      <c:pt idx="20582">
                        <c:v>200.36070000000001</c:v>
                      </c:pt>
                      <c:pt idx="20583">
                        <c:v>200.35650000000001</c:v>
                      </c:pt>
                      <c:pt idx="20584">
                        <c:v>200.35140000000001</c:v>
                      </c:pt>
                      <c:pt idx="20585">
                        <c:v>200.3466</c:v>
                      </c:pt>
                      <c:pt idx="20586">
                        <c:v>200.34229999999999</c:v>
                      </c:pt>
                      <c:pt idx="20587">
                        <c:v>200.33930000000001</c:v>
                      </c:pt>
                      <c:pt idx="20588">
                        <c:v>200.33179999999999</c:v>
                      </c:pt>
                      <c:pt idx="20589">
                        <c:v>200.32830000000001</c:v>
                      </c:pt>
                      <c:pt idx="20590">
                        <c:v>200.32390000000001</c:v>
                      </c:pt>
                      <c:pt idx="20591">
                        <c:v>200.31780000000001</c:v>
                      </c:pt>
                      <c:pt idx="20592">
                        <c:v>200.31450000000001</c:v>
                      </c:pt>
                      <c:pt idx="20593">
                        <c:v>200.30719999999999</c:v>
                      </c:pt>
                      <c:pt idx="20594">
                        <c:v>200.30250000000001</c:v>
                      </c:pt>
                      <c:pt idx="20595">
                        <c:v>200.29910000000001</c:v>
                      </c:pt>
                      <c:pt idx="20596">
                        <c:v>200.29349999999999</c:v>
                      </c:pt>
                      <c:pt idx="20597">
                        <c:v>200.2876</c:v>
                      </c:pt>
                      <c:pt idx="20598">
                        <c:v>200.2833</c:v>
                      </c:pt>
                      <c:pt idx="20599">
                        <c:v>200.279</c:v>
                      </c:pt>
                      <c:pt idx="20600">
                        <c:v>200.274</c:v>
                      </c:pt>
                      <c:pt idx="20601">
                        <c:v>200.26910000000001</c:v>
                      </c:pt>
                      <c:pt idx="20602">
                        <c:v>200.26390000000001</c:v>
                      </c:pt>
                      <c:pt idx="20603">
                        <c:v>200.25899999999999</c:v>
                      </c:pt>
                      <c:pt idx="20604">
                        <c:v>200.25479999999999</c:v>
                      </c:pt>
                      <c:pt idx="20605">
                        <c:v>200.24930000000001</c:v>
                      </c:pt>
                      <c:pt idx="20606">
                        <c:v>200.24359999999999</c:v>
                      </c:pt>
                      <c:pt idx="20607">
                        <c:v>200.23910000000001</c:v>
                      </c:pt>
                      <c:pt idx="20608">
                        <c:v>200.2347</c:v>
                      </c:pt>
                      <c:pt idx="20609">
                        <c:v>200.2286</c:v>
                      </c:pt>
                      <c:pt idx="20610">
                        <c:v>200.2244</c:v>
                      </c:pt>
                      <c:pt idx="20611">
                        <c:v>200.21770000000001</c:v>
                      </c:pt>
                      <c:pt idx="20612">
                        <c:v>200.21469999999999</c:v>
                      </c:pt>
                      <c:pt idx="20613">
                        <c:v>200.20699999999999</c:v>
                      </c:pt>
                      <c:pt idx="20614">
                        <c:v>200.20400000000001</c:v>
                      </c:pt>
                      <c:pt idx="20615">
                        <c:v>200.19890000000001</c:v>
                      </c:pt>
                      <c:pt idx="20616">
                        <c:v>200.19380000000001</c:v>
                      </c:pt>
                      <c:pt idx="20617">
                        <c:v>200.1892</c:v>
                      </c:pt>
                      <c:pt idx="20618">
                        <c:v>200.18389999999999</c:v>
                      </c:pt>
                      <c:pt idx="20619">
                        <c:v>200.17850000000001</c:v>
                      </c:pt>
                      <c:pt idx="20620">
                        <c:v>200.17179999999999</c:v>
                      </c:pt>
                      <c:pt idx="20621">
                        <c:v>200.16839999999999</c:v>
                      </c:pt>
                      <c:pt idx="20622">
                        <c:v>200.16309999999999</c:v>
                      </c:pt>
                      <c:pt idx="20623">
                        <c:v>200.15809999999999</c:v>
                      </c:pt>
                      <c:pt idx="20624">
                        <c:v>200.15369999999999</c:v>
                      </c:pt>
                      <c:pt idx="20625">
                        <c:v>200.14840000000001</c:v>
                      </c:pt>
                      <c:pt idx="20626">
                        <c:v>200.14340000000001</c:v>
                      </c:pt>
                      <c:pt idx="20627">
                        <c:v>200.13890000000001</c:v>
                      </c:pt>
                      <c:pt idx="20628">
                        <c:v>200.13470000000001</c:v>
                      </c:pt>
                      <c:pt idx="20629">
                        <c:v>200.1292</c:v>
                      </c:pt>
                      <c:pt idx="20630">
                        <c:v>200.1234</c:v>
                      </c:pt>
                      <c:pt idx="20631">
                        <c:v>200.12010000000001</c:v>
                      </c:pt>
                      <c:pt idx="20632">
                        <c:v>200.11490000000001</c:v>
                      </c:pt>
                      <c:pt idx="20633">
                        <c:v>200.11070000000001</c:v>
                      </c:pt>
                      <c:pt idx="20634">
                        <c:v>200.1054</c:v>
                      </c:pt>
                      <c:pt idx="20635">
                        <c:v>200.10130000000001</c:v>
                      </c:pt>
                      <c:pt idx="20636">
                        <c:v>200.09620000000001</c:v>
                      </c:pt>
                      <c:pt idx="20637">
                        <c:v>200.09030000000001</c:v>
                      </c:pt>
                      <c:pt idx="20638">
                        <c:v>200.0847</c:v>
                      </c:pt>
                      <c:pt idx="20639">
                        <c:v>200.0804</c:v>
                      </c:pt>
                      <c:pt idx="20640">
                        <c:v>200.07550000000001</c:v>
                      </c:pt>
                      <c:pt idx="20641">
                        <c:v>200.06979999999999</c:v>
                      </c:pt>
                      <c:pt idx="20642">
                        <c:v>200.0659</c:v>
                      </c:pt>
                      <c:pt idx="20643">
                        <c:v>200.05940000000001</c:v>
                      </c:pt>
                      <c:pt idx="20644">
                        <c:v>200.0549</c:v>
                      </c:pt>
                      <c:pt idx="20645">
                        <c:v>200.05070000000001</c:v>
                      </c:pt>
                      <c:pt idx="20646">
                        <c:v>200.04660000000001</c:v>
                      </c:pt>
                      <c:pt idx="20647">
                        <c:v>200.04089999999999</c:v>
                      </c:pt>
                      <c:pt idx="20648">
                        <c:v>200.03630000000001</c:v>
                      </c:pt>
                      <c:pt idx="20649">
                        <c:v>200.0309</c:v>
                      </c:pt>
                      <c:pt idx="20650">
                        <c:v>200.0249</c:v>
                      </c:pt>
                      <c:pt idx="20651">
                        <c:v>200.0204</c:v>
                      </c:pt>
                      <c:pt idx="20652">
                        <c:v>200.01439999999999</c:v>
                      </c:pt>
                      <c:pt idx="20653">
                        <c:v>200.00980000000001</c:v>
                      </c:pt>
                      <c:pt idx="20654">
                        <c:v>200.00470000000001</c:v>
                      </c:pt>
                      <c:pt idx="20655">
                        <c:v>199.99950000000001</c:v>
                      </c:pt>
                      <c:pt idx="20656">
                        <c:v>199.9956</c:v>
                      </c:pt>
                      <c:pt idx="20657">
                        <c:v>199.99080000000001</c:v>
                      </c:pt>
                      <c:pt idx="20658">
                        <c:v>199.9854</c:v>
                      </c:pt>
                      <c:pt idx="20659">
                        <c:v>199.97980000000001</c:v>
                      </c:pt>
                      <c:pt idx="20660">
                        <c:v>201.3117</c:v>
                      </c:pt>
                      <c:pt idx="20661">
                        <c:v>201.3064</c:v>
                      </c:pt>
                      <c:pt idx="20662">
                        <c:v>201.30279999999999</c:v>
                      </c:pt>
                      <c:pt idx="20663">
                        <c:v>201.29679999999999</c:v>
                      </c:pt>
                      <c:pt idx="20664">
                        <c:v>201.29310000000001</c:v>
                      </c:pt>
                      <c:pt idx="20665">
                        <c:v>201.2876</c:v>
                      </c:pt>
                      <c:pt idx="20666">
                        <c:v>201.28309999999999</c:v>
                      </c:pt>
                      <c:pt idx="20667">
                        <c:v>201.2765</c:v>
                      </c:pt>
                      <c:pt idx="20668">
                        <c:v>201.27160000000001</c:v>
                      </c:pt>
                      <c:pt idx="20669">
                        <c:v>201.267</c:v>
                      </c:pt>
                      <c:pt idx="20670">
                        <c:v>201.26320000000001</c:v>
                      </c:pt>
                      <c:pt idx="20671">
                        <c:v>201.2569</c:v>
                      </c:pt>
                      <c:pt idx="20672">
                        <c:v>201.251</c:v>
                      </c:pt>
                      <c:pt idx="20673">
                        <c:v>201.2458</c:v>
                      </c:pt>
                      <c:pt idx="20674">
                        <c:v>201.24270000000001</c:v>
                      </c:pt>
                      <c:pt idx="20675">
                        <c:v>201.23830000000001</c:v>
                      </c:pt>
                      <c:pt idx="20676">
                        <c:v>201.23429999999999</c:v>
                      </c:pt>
                      <c:pt idx="20677">
                        <c:v>201.2285</c:v>
                      </c:pt>
                      <c:pt idx="20678">
                        <c:v>201.22370000000001</c:v>
                      </c:pt>
                      <c:pt idx="20679">
                        <c:v>201.21780000000001</c:v>
                      </c:pt>
                      <c:pt idx="20680">
                        <c:v>201.21440000000001</c:v>
                      </c:pt>
                      <c:pt idx="20681">
                        <c:v>201.20849999999999</c:v>
                      </c:pt>
                      <c:pt idx="20682">
                        <c:v>201.2021</c:v>
                      </c:pt>
                      <c:pt idx="20683">
                        <c:v>201.1979</c:v>
                      </c:pt>
                      <c:pt idx="20684">
                        <c:v>201.19239999999999</c:v>
                      </c:pt>
                      <c:pt idx="20685">
                        <c:v>201.18860000000001</c:v>
                      </c:pt>
                      <c:pt idx="20686">
                        <c:v>201.1831</c:v>
                      </c:pt>
                      <c:pt idx="20687">
                        <c:v>201.17679999999999</c:v>
                      </c:pt>
                      <c:pt idx="20688">
                        <c:v>201.17269999999999</c:v>
                      </c:pt>
                      <c:pt idx="20689">
                        <c:v>201.16849999999999</c:v>
                      </c:pt>
                      <c:pt idx="20690">
                        <c:v>201.16290000000001</c:v>
                      </c:pt>
                      <c:pt idx="20691">
                        <c:v>201.15799999999999</c:v>
                      </c:pt>
                      <c:pt idx="20692">
                        <c:v>201.15190000000001</c:v>
                      </c:pt>
                      <c:pt idx="20693">
                        <c:v>201.14660000000001</c:v>
                      </c:pt>
                      <c:pt idx="20694">
                        <c:v>201.1412</c:v>
                      </c:pt>
                      <c:pt idx="20695">
                        <c:v>201.1369</c:v>
                      </c:pt>
                      <c:pt idx="20696">
                        <c:v>201.13300000000001</c:v>
                      </c:pt>
                      <c:pt idx="20697">
                        <c:v>201.1293</c:v>
                      </c:pt>
                      <c:pt idx="20698">
                        <c:v>201.1233</c:v>
                      </c:pt>
                      <c:pt idx="20699">
                        <c:v>201.11850000000001</c:v>
                      </c:pt>
                      <c:pt idx="20700">
                        <c:v>201.11359999999999</c:v>
                      </c:pt>
                      <c:pt idx="20701">
                        <c:v>201.10740000000001</c:v>
                      </c:pt>
                      <c:pt idx="20702">
                        <c:v>201.1028</c:v>
                      </c:pt>
                      <c:pt idx="20703">
                        <c:v>201.09630000000001</c:v>
                      </c:pt>
                      <c:pt idx="20704">
                        <c:v>201.09059999999999</c:v>
                      </c:pt>
                      <c:pt idx="20705">
                        <c:v>201.08699999999999</c:v>
                      </c:pt>
                      <c:pt idx="20706">
                        <c:v>201.08090000000001</c:v>
                      </c:pt>
                      <c:pt idx="20707">
                        <c:v>201.07589999999999</c:v>
                      </c:pt>
                      <c:pt idx="20708">
                        <c:v>201.07329999999999</c:v>
                      </c:pt>
                      <c:pt idx="20709">
                        <c:v>201.06479999999999</c:v>
                      </c:pt>
                      <c:pt idx="20710">
                        <c:v>201.0626</c:v>
                      </c:pt>
                      <c:pt idx="20711">
                        <c:v>201.0557</c:v>
                      </c:pt>
                      <c:pt idx="20712">
                        <c:v>201.0523</c:v>
                      </c:pt>
                      <c:pt idx="20713">
                        <c:v>201.04810000000001</c:v>
                      </c:pt>
                      <c:pt idx="20714">
                        <c:v>201.04349999999999</c:v>
                      </c:pt>
                      <c:pt idx="20715">
                        <c:v>201.03870000000001</c:v>
                      </c:pt>
                      <c:pt idx="20716">
                        <c:v>201.0325</c:v>
                      </c:pt>
                      <c:pt idx="20717">
                        <c:v>201.02670000000001</c:v>
                      </c:pt>
                      <c:pt idx="20718">
                        <c:v>201.0224</c:v>
                      </c:pt>
                      <c:pt idx="20719">
                        <c:v>201.01660000000001</c:v>
                      </c:pt>
                      <c:pt idx="20720">
                        <c:v>201.01060000000001</c:v>
                      </c:pt>
                      <c:pt idx="20721">
                        <c:v>201.00659999999999</c:v>
                      </c:pt>
                      <c:pt idx="20722">
                        <c:v>201.00210000000001</c:v>
                      </c:pt>
                      <c:pt idx="20723">
                        <c:v>200.9974</c:v>
                      </c:pt>
                      <c:pt idx="20724">
                        <c:v>200.99250000000001</c:v>
                      </c:pt>
                      <c:pt idx="20725">
                        <c:v>200.98670000000001</c:v>
                      </c:pt>
                      <c:pt idx="20726">
                        <c:v>200.98269999999999</c:v>
                      </c:pt>
                      <c:pt idx="20727">
                        <c:v>200.97710000000001</c:v>
                      </c:pt>
                      <c:pt idx="20728">
                        <c:v>200.97319999999999</c:v>
                      </c:pt>
                      <c:pt idx="20729">
                        <c:v>200.9674</c:v>
                      </c:pt>
                      <c:pt idx="20730">
                        <c:v>200.9633</c:v>
                      </c:pt>
                      <c:pt idx="20731">
                        <c:v>200.958</c:v>
                      </c:pt>
                      <c:pt idx="20732">
                        <c:v>200.953</c:v>
                      </c:pt>
                      <c:pt idx="20733">
                        <c:v>200.94829999999999</c:v>
                      </c:pt>
                      <c:pt idx="20734">
                        <c:v>200.94309999999999</c:v>
                      </c:pt>
                      <c:pt idx="20735">
                        <c:v>200.93790000000001</c:v>
                      </c:pt>
                      <c:pt idx="20736">
                        <c:v>200.9315</c:v>
                      </c:pt>
                      <c:pt idx="20737">
                        <c:v>200.92660000000001</c:v>
                      </c:pt>
                      <c:pt idx="20738">
                        <c:v>200.92230000000001</c:v>
                      </c:pt>
                      <c:pt idx="20739">
                        <c:v>200.91720000000001</c:v>
                      </c:pt>
                      <c:pt idx="20740">
                        <c:v>200.91210000000001</c:v>
                      </c:pt>
                      <c:pt idx="20741">
                        <c:v>200.90729999999999</c:v>
                      </c:pt>
                      <c:pt idx="20742">
                        <c:v>200.90129999999999</c:v>
                      </c:pt>
                      <c:pt idx="20743">
                        <c:v>200.89769999999999</c:v>
                      </c:pt>
                      <c:pt idx="20744">
                        <c:v>200.89279999999999</c:v>
                      </c:pt>
                      <c:pt idx="20745">
                        <c:v>200.88759999999999</c:v>
                      </c:pt>
                      <c:pt idx="20746">
                        <c:v>200.88300000000001</c:v>
                      </c:pt>
                      <c:pt idx="20747">
                        <c:v>200.87739999999999</c:v>
                      </c:pt>
                      <c:pt idx="20748">
                        <c:v>200.87379999999999</c:v>
                      </c:pt>
                      <c:pt idx="20749">
                        <c:v>200.86670000000001</c:v>
                      </c:pt>
                      <c:pt idx="20750">
                        <c:v>200.86330000000001</c:v>
                      </c:pt>
                      <c:pt idx="20751">
                        <c:v>200.85669999999999</c:v>
                      </c:pt>
                      <c:pt idx="20752">
                        <c:v>200.8528</c:v>
                      </c:pt>
                      <c:pt idx="20753">
                        <c:v>200.8484</c:v>
                      </c:pt>
                      <c:pt idx="20754">
                        <c:v>200.84190000000001</c:v>
                      </c:pt>
                      <c:pt idx="20755">
                        <c:v>200.83680000000001</c:v>
                      </c:pt>
                      <c:pt idx="20756">
                        <c:v>200.83109999999999</c:v>
                      </c:pt>
                      <c:pt idx="20757">
                        <c:v>200.8279</c:v>
                      </c:pt>
                      <c:pt idx="20758">
                        <c:v>200.8235</c:v>
                      </c:pt>
                      <c:pt idx="20759">
                        <c:v>200.81630000000001</c:v>
                      </c:pt>
                      <c:pt idx="20760">
                        <c:v>200.8125</c:v>
                      </c:pt>
                      <c:pt idx="20761">
                        <c:v>200.80779999999999</c:v>
                      </c:pt>
                      <c:pt idx="20762">
                        <c:v>200.8031</c:v>
                      </c:pt>
                      <c:pt idx="20763">
                        <c:v>200.79920000000001</c:v>
                      </c:pt>
                      <c:pt idx="20764">
                        <c:v>200.79349999999999</c:v>
                      </c:pt>
                      <c:pt idx="20765">
                        <c:v>200.78790000000001</c:v>
                      </c:pt>
                      <c:pt idx="20766">
                        <c:v>200.7842</c:v>
                      </c:pt>
                      <c:pt idx="20767">
                        <c:v>200.7784</c:v>
                      </c:pt>
                      <c:pt idx="20768">
                        <c:v>200.77379999999999</c:v>
                      </c:pt>
                      <c:pt idx="20769">
                        <c:v>200.76949999999999</c:v>
                      </c:pt>
                      <c:pt idx="20770">
                        <c:v>200.76240000000001</c:v>
                      </c:pt>
                      <c:pt idx="20771">
                        <c:v>200.76009999999999</c:v>
                      </c:pt>
                      <c:pt idx="20772">
                        <c:v>200.75450000000001</c:v>
                      </c:pt>
                      <c:pt idx="20773">
                        <c:v>200.74930000000001</c:v>
                      </c:pt>
                      <c:pt idx="20774">
                        <c:v>200.74359999999999</c:v>
                      </c:pt>
                      <c:pt idx="20775">
                        <c:v>200.73830000000001</c:v>
                      </c:pt>
                      <c:pt idx="20776">
                        <c:v>200.73259999999999</c:v>
                      </c:pt>
                      <c:pt idx="20777">
                        <c:v>200.7277</c:v>
                      </c:pt>
                      <c:pt idx="20778">
                        <c:v>200.72380000000001</c:v>
                      </c:pt>
                      <c:pt idx="20779">
                        <c:v>200.71979999999999</c:v>
                      </c:pt>
                      <c:pt idx="20780">
                        <c:v>200.714</c:v>
                      </c:pt>
                      <c:pt idx="20781">
                        <c:v>200.70859999999999</c:v>
                      </c:pt>
                      <c:pt idx="20782">
                        <c:v>200.70330000000001</c:v>
                      </c:pt>
                      <c:pt idx="20783">
                        <c:v>200.69980000000001</c:v>
                      </c:pt>
                      <c:pt idx="20784">
                        <c:v>200.6944</c:v>
                      </c:pt>
                      <c:pt idx="20785">
                        <c:v>200.6892</c:v>
                      </c:pt>
                      <c:pt idx="20786">
                        <c:v>200.68440000000001</c:v>
                      </c:pt>
                      <c:pt idx="20787">
                        <c:v>200.67850000000001</c:v>
                      </c:pt>
                      <c:pt idx="20788">
                        <c:v>200.6737</c:v>
                      </c:pt>
                      <c:pt idx="20789">
                        <c:v>200.6686</c:v>
                      </c:pt>
                      <c:pt idx="20790">
                        <c:v>200.66290000000001</c:v>
                      </c:pt>
                      <c:pt idx="20791">
                        <c:v>200.65700000000001</c:v>
                      </c:pt>
                      <c:pt idx="20792">
                        <c:v>200.6523</c:v>
                      </c:pt>
                      <c:pt idx="20793">
                        <c:v>200.64830000000001</c:v>
                      </c:pt>
                      <c:pt idx="20794">
                        <c:v>200.6429</c:v>
                      </c:pt>
                      <c:pt idx="20795">
                        <c:v>200.63810000000001</c:v>
                      </c:pt>
                      <c:pt idx="20796">
                        <c:v>200.63390000000001</c:v>
                      </c:pt>
                      <c:pt idx="20797">
                        <c:v>200.62700000000001</c:v>
                      </c:pt>
                      <c:pt idx="20798">
                        <c:v>200.62370000000001</c:v>
                      </c:pt>
                      <c:pt idx="20799">
                        <c:v>200.62049999999999</c:v>
                      </c:pt>
                      <c:pt idx="20800">
                        <c:v>200.61439999999999</c:v>
                      </c:pt>
                      <c:pt idx="20801">
                        <c:v>200.61089999999999</c:v>
                      </c:pt>
                      <c:pt idx="20802">
                        <c:v>200.6052</c:v>
                      </c:pt>
                      <c:pt idx="20803">
                        <c:v>200.6003</c:v>
                      </c:pt>
                      <c:pt idx="20804">
                        <c:v>200.59549999999999</c:v>
                      </c:pt>
                      <c:pt idx="20805">
                        <c:v>200.59020000000001</c:v>
                      </c:pt>
                      <c:pt idx="20806">
                        <c:v>200.58349999999999</c:v>
                      </c:pt>
                      <c:pt idx="20807">
                        <c:v>200.58029999999999</c:v>
                      </c:pt>
                      <c:pt idx="20808">
                        <c:v>200.57499999999999</c:v>
                      </c:pt>
                      <c:pt idx="20809">
                        <c:v>200.5703</c:v>
                      </c:pt>
                      <c:pt idx="20810">
                        <c:v>200.56649999999999</c:v>
                      </c:pt>
                      <c:pt idx="20811">
                        <c:v>200.5608</c:v>
                      </c:pt>
                      <c:pt idx="20812">
                        <c:v>200.55459999999999</c:v>
                      </c:pt>
                      <c:pt idx="20813">
                        <c:v>200.54990000000001</c:v>
                      </c:pt>
                      <c:pt idx="20814">
                        <c:v>200.54429999999999</c:v>
                      </c:pt>
                      <c:pt idx="20815">
                        <c:v>200.54079999999999</c:v>
                      </c:pt>
                      <c:pt idx="20816">
                        <c:v>200.5352</c:v>
                      </c:pt>
                      <c:pt idx="20817">
                        <c:v>200.53219999999999</c:v>
                      </c:pt>
                      <c:pt idx="20818">
                        <c:v>200.5256</c:v>
                      </c:pt>
                      <c:pt idx="20819">
                        <c:v>200.52119999999999</c:v>
                      </c:pt>
                      <c:pt idx="20820">
                        <c:v>200.51589999999999</c:v>
                      </c:pt>
                      <c:pt idx="20821">
                        <c:v>200.51060000000001</c:v>
                      </c:pt>
                      <c:pt idx="20822">
                        <c:v>200.50540000000001</c:v>
                      </c:pt>
                      <c:pt idx="20823">
                        <c:v>200.50049999999999</c:v>
                      </c:pt>
                      <c:pt idx="20824">
                        <c:v>200.49520000000001</c:v>
                      </c:pt>
                      <c:pt idx="20825">
                        <c:v>200.49010000000001</c:v>
                      </c:pt>
                      <c:pt idx="20826">
                        <c:v>200.48480000000001</c:v>
                      </c:pt>
                      <c:pt idx="20827">
                        <c:v>200.48079999999999</c:v>
                      </c:pt>
                      <c:pt idx="20828">
                        <c:v>200.47450000000001</c:v>
                      </c:pt>
                      <c:pt idx="20829">
                        <c:v>200.46969999999999</c:v>
                      </c:pt>
                      <c:pt idx="20830">
                        <c:v>200.4658</c:v>
                      </c:pt>
                      <c:pt idx="20831">
                        <c:v>200.46109999999999</c:v>
                      </c:pt>
                      <c:pt idx="20832">
                        <c:v>200.4556</c:v>
                      </c:pt>
                      <c:pt idx="20833">
                        <c:v>200.45099999999999</c:v>
                      </c:pt>
                      <c:pt idx="20834">
                        <c:v>200.44390000000001</c:v>
                      </c:pt>
                      <c:pt idx="20835">
                        <c:v>200.44030000000001</c:v>
                      </c:pt>
                      <c:pt idx="20836">
                        <c:v>200.43729999999999</c:v>
                      </c:pt>
                      <c:pt idx="20837">
                        <c:v>200.43029999999999</c:v>
                      </c:pt>
                      <c:pt idx="20838">
                        <c:v>200.42529999999999</c:v>
                      </c:pt>
                      <c:pt idx="20839">
                        <c:v>200.4205</c:v>
                      </c:pt>
                      <c:pt idx="20840">
                        <c:v>200.4151</c:v>
                      </c:pt>
                      <c:pt idx="20841">
                        <c:v>200.41120000000001</c:v>
                      </c:pt>
                      <c:pt idx="20842">
                        <c:v>200.40610000000001</c:v>
                      </c:pt>
                      <c:pt idx="20843">
                        <c:v>200.40180000000001</c:v>
                      </c:pt>
                      <c:pt idx="20844">
                        <c:v>200.3982</c:v>
                      </c:pt>
                      <c:pt idx="20845">
                        <c:v>200.39089999999999</c:v>
                      </c:pt>
                      <c:pt idx="20846">
                        <c:v>200.3861</c:v>
                      </c:pt>
                      <c:pt idx="20847">
                        <c:v>200.38030000000001</c:v>
                      </c:pt>
                      <c:pt idx="20848">
                        <c:v>200.3759</c:v>
                      </c:pt>
                      <c:pt idx="20849">
                        <c:v>200.37209999999999</c:v>
                      </c:pt>
                      <c:pt idx="20850">
                        <c:v>200.36799999999999</c:v>
                      </c:pt>
                      <c:pt idx="20851">
                        <c:v>200.36160000000001</c:v>
                      </c:pt>
                      <c:pt idx="20852">
                        <c:v>200.35730000000001</c:v>
                      </c:pt>
                      <c:pt idx="20853">
                        <c:v>200.35310000000001</c:v>
                      </c:pt>
                      <c:pt idx="20854">
                        <c:v>200.34829999999999</c:v>
                      </c:pt>
                      <c:pt idx="20855">
                        <c:v>200.34360000000001</c:v>
                      </c:pt>
                      <c:pt idx="20856">
                        <c:v>200.3382</c:v>
                      </c:pt>
                      <c:pt idx="20857">
                        <c:v>200.33439999999999</c:v>
                      </c:pt>
                      <c:pt idx="20858">
                        <c:v>200.3278</c:v>
                      </c:pt>
                      <c:pt idx="20859">
                        <c:v>200.3235</c:v>
                      </c:pt>
                      <c:pt idx="20860">
                        <c:v>200.31979999999999</c:v>
                      </c:pt>
                      <c:pt idx="20861">
                        <c:v>200.31440000000001</c:v>
                      </c:pt>
                      <c:pt idx="20862">
                        <c:v>200.309</c:v>
                      </c:pt>
                      <c:pt idx="20863">
                        <c:v>200.30529999999999</c:v>
                      </c:pt>
                      <c:pt idx="20864">
                        <c:v>200.2989</c:v>
                      </c:pt>
                      <c:pt idx="20865">
                        <c:v>200.29349999999999</c:v>
                      </c:pt>
                      <c:pt idx="20866">
                        <c:v>200.28919999999999</c:v>
                      </c:pt>
                      <c:pt idx="20867">
                        <c:v>200.28380000000001</c:v>
                      </c:pt>
                      <c:pt idx="20868">
                        <c:v>200.2816</c:v>
                      </c:pt>
                      <c:pt idx="20869">
                        <c:v>200.2766</c:v>
                      </c:pt>
                      <c:pt idx="20870">
                        <c:v>200.27109999999999</c:v>
                      </c:pt>
                      <c:pt idx="20871">
                        <c:v>200.26490000000001</c:v>
                      </c:pt>
                      <c:pt idx="20872">
                        <c:v>200.25989999999999</c:v>
                      </c:pt>
                      <c:pt idx="20873">
                        <c:v>200.25380000000001</c:v>
                      </c:pt>
                      <c:pt idx="20874">
                        <c:v>200.24969999999999</c:v>
                      </c:pt>
                      <c:pt idx="20875">
                        <c:v>200.2448</c:v>
                      </c:pt>
                      <c:pt idx="20876">
                        <c:v>200.23920000000001</c:v>
                      </c:pt>
                      <c:pt idx="20877">
                        <c:v>200.23349999999999</c:v>
                      </c:pt>
                      <c:pt idx="20878">
                        <c:v>200.22900000000001</c:v>
                      </c:pt>
                      <c:pt idx="20879">
                        <c:v>200.22559999999999</c:v>
                      </c:pt>
                      <c:pt idx="20880">
                        <c:v>200.21950000000001</c:v>
                      </c:pt>
                      <c:pt idx="20881">
                        <c:v>200.21510000000001</c:v>
                      </c:pt>
                      <c:pt idx="20882">
                        <c:v>200.21019999999999</c:v>
                      </c:pt>
                      <c:pt idx="20883">
                        <c:v>200.20590000000001</c:v>
                      </c:pt>
                      <c:pt idx="20884">
                        <c:v>200.2013</c:v>
                      </c:pt>
                      <c:pt idx="20885">
                        <c:v>200.19560000000001</c:v>
                      </c:pt>
                      <c:pt idx="20886">
                        <c:v>200.18989999999999</c:v>
                      </c:pt>
                      <c:pt idx="20887">
                        <c:v>200.18539999999999</c:v>
                      </c:pt>
                      <c:pt idx="20888">
                        <c:v>200.17949999999999</c:v>
                      </c:pt>
                      <c:pt idx="20889">
                        <c:v>200.17500000000001</c:v>
                      </c:pt>
                      <c:pt idx="20890">
                        <c:v>200.16909999999999</c:v>
                      </c:pt>
                      <c:pt idx="20891">
                        <c:v>200.16380000000001</c:v>
                      </c:pt>
                      <c:pt idx="20892">
                        <c:v>200.16139999999999</c:v>
                      </c:pt>
                      <c:pt idx="20893">
                        <c:v>200.1559</c:v>
                      </c:pt>
                      <c:pt idx="20894">
                        <c:v>200.1516</c:v>
                      </c:pt>
                      <c:pt idx="20895">
                        <c:v>200.14670000000001</c:v>
                      </c:pt>
                      <c:pt idx="20896">
                        <c:v>200.142</c:v>
                      </c:pt>
                      <c:pt idx="20897">
                        <c:v>200.137</c:v>
                      </c:pt>
                      <c:pt idx="20898">
                        <c:v>200.13140000000001</c:v>
                      </c:pt>
                      <c:pt idx="20899">
                        <c:v>200.12559999999999</c:v>
                      </c:pt>
                      <c:pt idx="20900">
                        <c:v>200.12100000000001</c:v>
                      </c:pt>
                      <c:pt idx="20901">
                        <c:v>200.11539999999999</c:v>
                      </c:pt>
                      <c:pt idx="20902">
                        <c:v>200.11189999999999</c:v>
                      </c:pt>
                      <c:pt idx="20903">
                        <c:v>200.10640000000001</c:v>
                      </c:pt>
                      <c:pt idx="20904">
                        <c:v>200.10149999999999</c:v>
                      </c:pt>
                      <c:pt idx="20905">
                        <c:v>200.09530000000001</c:v>
                      </c:pt>
                      <c:pt idx="20906">
                        <c:v>200.09190000000001</c:v>
                      </c:pt>
                      <c:pt idx="20907">
                        <c:v>200.0857</c:v>
                      </c:pt>
                      <c:pt idx="20908">
                        <c:v>200.0821</c:v>
                      </c:pt>
                      <c:pt idx="20909">
                        <c:v>200.0778</c:v>
                      </c:pt>
                      <c:pt idx="20910">
                        <c:v>200.07310000000001</c:v>
                      </c:pt>
                      <c:pt idx="20911">
                        <c:v>200.06780000000001</c:v>
                      </c:pt>
                      <c:pt idx="20912">
                        <c:v>200.06209999999999</c:v>
                      </c:pt>
                      <c:pt idx="20913">
                        <c:v>200.05709999999999</c:v>
                      </c:pt>
                      <c:pt idx="20914">
                        <c:v>200.05279999999999</c:v>
                      </c:pt>
                      <c:pt idx="20915">
                        <c:v>200.04679999999999</c:v>
                      </c:pt>
                      <c:pt idx="20916">
                        <c:v>200.0412</c:v>
                      </c:pt>
                      <c:pt idx="20917">
                        <c:v>200.03710000000001</c:v>
                      </c:pt>
                      <c:pt idx="20918">
                        <c:v>200.0309</c:v>
                      </c:pt>
                      <c:pt idx="20919">
                        <c:v>200.02600000000001</c:v>
                      </c:pt>
                      <c:pt idx="20920">
                        <c:v>200.02029999999999</c:v>
                      </c:pt>
                      <c:pt idx="20921">
                        <c:v>200.01689999999999</c:v>
                      </c:pt>
                      <c:pt idx="20922">
                        <c:v>200.01220000000001</c:v>
                      </c:pt>
                      <c:pt idx="20923">
                        <c:v>200.00819999999999</c:v>
                      </c:pt>
                      <c:pt idx="20924">
                        <c:v>200.00380000000001</c:v>
                      </c:pt>
                      <c:pt idx="20925">
                        <c:v>199.99719999999999</c:v>
                      </c:pt>
                      <c:pt idx="20926">
                        <c:v>199.99350000000001</c:v>
                      </c:pt>
                      <c:pt idx="20927">
                        <c:v>199.9889</c:v>
                      </c:pt>
                      <c:pt idx="20928">
                        <c:v>199.9845</c:v>
                      </c:pt>
                      <c:pt idx="20929">
                        <c:v>201.31909999999999</c:v>
                      </c:pt>
                      <c:pt idx="20930">
                        <c:v>201.3142</c:v>
                      </c:pt>
                      <c:pt idx="20931">
                        <c:v>201.30789999999999</c:v>
                      </c:pt>
                      <c:pt idx="20932">
                        <c:v>201.3022</c:v>
                      </c:pt>
                      <c:pt idx="20933">
                        <c:v>201.29730000000001</c:v>
                      </c:pt>
                      <c:pt idx="20934">
                        <c:v>201.29339999999999</c:v>
                      </c:pt>
                      <c:pt idx="20935">
                        <c:v>201.28739999999999</c:v>
                      </c:pt>
                      <c:pt idx="20936">
                        <c:v>201.28299999999999</c:v>
                      </c:pt>
                      <c:pt idx="20937">
                        <c:v>201.27809999999999</c:v>
                      </c:pt>
                      <c:pt idx="20938">
                        <c:v>201.27350000000001</c:v>
                      </c:pt>
                      <c:pt idx="20939">
                        <c:v>201.2672</c:v>
                      </c:pt>
                      <c:pt idx="20940">
                        <c:v>201.26140000000001</c:v>
                      </c:pt>
                      <c:pt idx="20941">
                        <c:v>201.25710000000001</c:v>
                      </c:pt>
                      <c:pt idx="20942">
                        <c:v>201.2518</c:v>
                      </c:pt>
                      <c:pt idx="20943">
                        <c:v>201.2474</c:v>
                      </c:pt>
                      <c:pt idx="20944">
                        <c:v>201.24250000000001</c:v>
                      </c:pt>
                      <c:pt idx="20945">
                        <c:v>201.23589999999999</c:v>
                      </c:pt>
                      <c:pt idx="20946">
                        <c:v>201.2312</c:v>
                      </c:pt>
                      <c:pt idx="20947">
                        <c:v>201.226</c:v>
                      </c:pt>
                      <c:pt idx="20948">
                        <c:v>201.22030000000001</c:v>
                      </c:pt>
                      <c:pt idx="20949">
                        <c:v>201.21619999999999</c:v>
                      </c:pt>
                      <c:pt idx="20950">
                        <c:v>201.21170000000001</c:v>
                      </c:pt>
                      <c:pt idx="20951">
                        <c:v>201.2072</c:v>
                      </c:pt>
                      <c:pt idx="20952">
                        <c:v>201.20079999999999</c:v>
                      </c:pt>
                      <c:pt idx="20953">
                        <c:v>201.1969</c:v>
                      </c:pt>
                      <c:pt idx="20954">
                        <c:v>201.19059999999999</c:v>
                      </c:pt>
                      <c:pt idx="20955">
                        <c:v>201.1875</c:v>
                      </c:pt>
                      <c:pt idx="20956">
                        <c:v>201.18170000000001</c:v>
                      </c:pt>
                      <c:pt idx="20957">
                        <c:v>201.17660000000001</c:v>
                      </c:pt>
                      <c:pt idx="20958">
                        <c:v>201.17089999999999</c:v>
                      </c:pt>
                      <c:pt idx="20959">
                        <c:v>201.16739999999999</c:v>
                      </c:pt>
                      <c:pt idx="20960">
                        <c:v>201.16159999999999</c:v>
                      </c:pt>
                      <c:pt idx="20961">
                        <c:v>201.1567</c:v>
                      </c:pt>
                      <c:pt idx="20962">
                        <c:v>201.15219999999999</c:v>
                      </c:pt>
                      <c:pt idx="20963">
                        <c:v>201.1464</c:v>
                      </c:pt>
                      <c:pt idx="20964">
                        <c:v>201.14080000000001</c:v>
                      </c:pt>
                      <c:pt idx="20965">
                        <c:v>201.1361</c:v>
                      </c:pt>
                      <c:pt idx="20966">
                        <c:v>201.13079999999999</c:v>
                      </c:pt>
                      <c:pt idx="20967">
                        <c:v>201.12540000000001</c:v>
                      </c:pt>
                      <c:pt idx="20968">
                        <c:v>201.12219999999999</c:v>
                      </c:pt>
                      <c:pt idx="20969">
                        <c:v>201.11529999999999</c:v>
                      </c:pt>
                      <c:pt idx="20970">
                        <c:v>201.1113</c:v>
                      </c:pt>
                      <c:pt idx="20971">
                        <c:v>201.1062</c:v>
                      </c:pt>
                      <c:pt idx="20972">
                        <c:v>201.10149999999999</c:v>
                      </c:pt>
                      <c:pt idx="20973">
                        <c:v>201.09630000000001</c:v>
                      </c:pt>
                      <c:pt idx="20974">
                        <c:v>201.0925</c:v>
                      </c:pt>
                      <c:pt idx="20975">
                        <c:v>201.08699999999999</c:v>
                      </c:pt>
                      <c:pt idx="20976">
                        <c:v>201.08330000000001</c:v>
                      </c:pt>
                      <c:pt idx="20977">
                        <c:v>201.078</c:v>
                      </c:pt>
                      <c:pt idx="20978">
                        <c:v>201.07310000000001</c:v>
                      </c:pt>
                      <c:pt idx="20979">
                        <c:v>201.06649999999999</c:v>
                      </c:pt>
                      <c:pt idx="20980">
                        <c:v>201.06200000000001</c:v>
                      </c:pt>
                      <c:pt idx="20981">
                        <c:v>201.05840000000001</c:v>
                      </c:pt>
                      <c:pt idx="20982">
                        <c:v>201.0531</c:v>
                      </c:pt>
                      <c:pt idx="20983">
                        <c:v>201.04839999999999</c:v>
                      </c:pt>
                      <c:pt idx="20984">
                        <c:v>201.04349999999999</c:v>
                      </c:pt>
                      <c:pt idx="20985">
                        <c:v>201.03790000000001</c:v>
                      </c:pt>
                      <c:pt idx="20986">
                        <c:v>201.0343</c:v>
                      </c:pt>
                      <c:pt idx="20987">
                        <c:v>201.02869999999999</c:v>
                      </c:pt>
                      <c:pt idx="20988">
                        <c:v>201.02269999999999</c:v>
                      </c:pt>
                      <c:pt idx="20989">
                        <c:v>201.01900000000001</c:v>
                      </c:pt>
                      <c:pt idx="20990">
                        <c:v>201.01249999999999</c:v>
                      </c:pt>
                      <c:pt idx="20991">
                        <c:v>201.0076</c:v>
                      </c:pt>
                      <c:pt idx="20992">
                        <c:v>201.00069999999999</c:v>
                      </c:pt>
                      <c:pt idx="20993">
                        <c:v>200.9965</c:v>
                      </c:pt>
                      <c:pt idx="20994">
                        <c:v>200.9931</c:v>
                      </c:pt>
                      <c:pt idx="20995">
                        <c:v>200.98779999999999</c:v>
                      </c:pt>
                      <c:pt idx="20996">
                        <c:v>200.98320000000001</c:v>
                      </c:pt>
                      <c:pt idx="20997">
                        <c:v>200.9759</c:v>
                      </c:pt>
                      <c:pt idx="20998">
                        <c:v>200.97239999999999</c:v>
                      </c:pt>
                      <c:pt idx="20999">
                        <c:v>200.96639999999999</c:v>
                      </c:pt>
                      <c:pt idx="21000">
                        <c:v>200.9624</c:v>
                      </c:pt>
                      <c:pt idx="21001">
                        <c:v>200.9581</c:v>
                      </c:pt>
                      <c:pt idx="21002">
                        <c:v>200.95089999999999</c:v>
                      </c:pt>
                      <c:pt idx="21003">
                        <c:v>200.946</c:v>
                      </c:pt>
                      <c:pt idx="21004">
                        <c:v>200.9425</c:v>
                      </c:pt>
                      <c:pt idx="21005">
                        <c:v>200.9384</c:v>
                      </c:pt>
                      <c:pt idx="21006">
                        <c:v>200.93350000000001</c:v>
                      </c:pt>
                      <c:pt idx="21007">
                        <c:v>200.9288</c:v>
                      </c:pt>
                      <c:pt idx="21008">
                        <c:v>200.92339999999999</c:v>
                      </c:pt>
                      <c:pt idx="21009">
                        <c:v>200.91890000000001</c:v>
                      </c:pt>
                      <c:pt idx="21010">
                        <c:v>200.9134</c:v>
                      </c:pt>
                      <c:pt idx="21011">
                        <c:v>200.90880000000001</c:v>
                      </c:pt>
                      <c:pt idx="21012">
                        <c:v>200.9034</c:v>
                      </c:pt>
                      <c:pt idx="21013">
                        <c:v>200.89959999999999</c:v>
                      </c:pt>
                      <c:pt idx="21014">
                        <c:v>200.89410000000001</c:v>
                      </c:pt>
                      <c:pt idx="21015">
                        <c:v>200.89009999999999</c:v>
                      </c:pt>
                      <c:pt idx="21016">
                        <c:v>200.8844</c:v>
                      </c:pt>
                      <c:pt idx="21017">
                        <c:v>200.87809999999999</c:v>
                      </c:pt>
                      <c:pt idx="21018">
                        <c:v>200.87379999999999</c:v>
                      </c:pt>
                      <c:pt idx="21019">
                        <c:v>200.8683</c:v>
                      </c:pt>
                      <c:pt idx="21020">
                        <c:v>200.8638</c:v>
                      </c:pt>
                      <c:pt idx="21021">
                        <c:v>200.8613</c:v>
                      </c:pt>
                      <c:pt idx="21022">
                        <c:v>200.85650000000001</c:v>
                      </c:pt>
                      <c:pt idx="21023">
                        <c:v>200.84950000000001</c:v>
                      </c:pt>
                      <c:pt idx="21024">
                        <c:v>200.84389999999999</c:v>
                      </c:pt>
                      <c:pt idx="21025">
                        <c:v>200.83930000000001</c:v>
                      </c:pt>
                      <c:pt idx="21026">
                        <c:v>200.83369999999999</c:v>
                      </c:pt>
                      <c:pt idx="21027">
                        <c:v>200.83029999999999</c:v>
                      </c:pt>
                      <c:pt idx="21028">
                        <c:v>200.82579999999999</c:v>
                      </c:pt>
                      <c:pt idx="21029">
                        <c:v>200.8203</c:v>
                      </c:pt>
                      <c:pt idx="21030">
                        <c:v>200.81569999999999</c:v>
                      </c:pt>
                      <c:pt idx="21031">
                        <c:v>200.81059999999999</c:v>
                      </c:pt>
                      <c:pt idx="21032">
                        <c:v>200.80459999999999</c:v>
                      </c:pt>
                      <c:pt idx="21033">
                        <c:v>200.7997</c:v>
                      </c:pt>
                      <c:pt idx="21034">
                        <c:v>200.7955</c:v>
                      </c:pt>
                      <c:pt idx="21035">
                        <c:v>200.79</c:v>
                      </c:pt>
                      <c:pt idx="21036">
                        <c:v>200.7859</c:v>
                      </c:pt>
                      <c:pt idx="21037">
                        <c:v>200.7799</c:v>
                      </c:pt>
                      <c:pt idx="21038">
                        <c:v>200.7766</c:v>
                      </c:pt>
                      <c:pt idx="21039">
                        <c:v>200.7705</c:v>
                      </c:pt>
                      <c:pt idx="21040">
                        <c:v>200.76650000000001</c:v>
                      </c:pt>
                      <c:pt idx="21041">
                        <c:v>200.76159999999999</c:v>
                      </c:pt>
                      <c:pt idx="21042">
                        <c:v>200.75729999999999</c:v>
                      </c:pt>
                      <c:pt idx="21043">
                        <c:v>200.75200000000001</c:v>
                      </c:pt>
                      <c:pt idx="21044">
                        <c:v>200.74850000000001</c:v>
                      </c:pt>
                      <c:pt idx="21045">
                        <c:v>200.74250000000001</c:v>
                      </c:pt>
                      <c:pt idx="21046">
                        <c:v>200.73679999999999</c:v>
                      </c:pt>
                      <c:pt idx="21047">
                        <c:v>200.73320000000001</c:v>
                      </c:pt>
                      <c:pt idx="21048">
                        <c:v>200.72749999999999</c:v>
                      </c:pt>
                      <c:pt idx="21049">
                        <c:v>200.72239999999999</c:v>
                      </c:pt>
                      <c:pt idx="21050">
                        <c:v>200.7174</c:v>
                      </c:pt>
                      <c:pt idx="21051">
                        <c:v>200.71250000000001</c:v>
                      </c:pt>
                      <c:pt idx="21052">
                        <c:v>200.7073</c:v>
                      </c:pt>
                      <c:pt idx="21053">
                        <c:v>200.7029</c:v>
                      </c:pt>
                      <c:pt idx="21054">
                        <c:v>200.69820000000001</c:v>
                      </c:pt>
                      <c:pt idx="21055">
                        <c:v>200.69309999999999</c:v>
                      </c:pt>
                      <c:pt idx="21056">
                        <c:v>200.68729999999999</c:v>
                      </c:pt>
                      <c:pt idx="21057">
                        <c:v>200.68119999999999</c:v>
                      </c:pt>
                      <c:pt idx="21058">
                        <c:v>200.67740000000001</c:v>
                      </c:pt>
                      <c:pt idx="21059">
                        <c:v>200.67179999999999</c:v>
                      </c:pt>
                      <c:pt idx="21060">
                        <c:v>200.6678</c:v>
                      </c:pt>
                      <c:pt idx="21061">
                        <c:v>200.6628</c:v>
                      </c:pt>
                      <c:pt idx="21062">
                        <c:v>200.6583</c:v>
                      </c:pt>
                      <c:pt idx="21063">
                        <c:v>200.65289999999999</c:v>
                      </c:pt>
                      <c:pt idx="21064">
                        <c:v>200.64930000000001</c:v>
                      </c:pt>
                      <c:pt idx="21065">
                        <c:v>200.643</c:v>
                      </c:pt>
                      <c:pt idx="21066">
                        <c:v>200.63939999999999</c:v>
                      </c:pt>
                      <c:pt idx="21067">
                        <c:v>200.63390000000001</c:v>
                      </c:pt>
                      <c:pt idx="21068">
                        <c:v>200.6294</c:v>
                      </c:pt>
                      <c:pt idx="21069">
                        <c:v>200.62280000000001</c:v>
                      </c:pt>
                      <c:pt idx="21070">
                        <c:v>200.61869999999999</c:v>
                      </c:pt>
                      <c:pt idx="21071">
                        <c:v>200.61340000000001</c:v>
                      </c:pt>
                      <c:pt idx="21072">
                        <c:v>200.61019999999999</c:v>
                      </c:pt>
                      <c:pt idx="21073">
                        <c:v>200.60499999999999</c:v>
                      </c:pt>
                      <c:pt idx="21074">
                        <c:v>200.59989999999999</c:v>
                      </c:pt>
                      <c:pt idx="21075">
                        <c:v>200.5941</c:v>
                      </c:pt>
                      <c:pt idx="21076">
                        <c:v>200.59129999999999</c:v>
                      </c:pt>
                      <c:pt idx="21077">
                        <c:v>200.58519999999999</c:v>
                      </c:pt>
                      <c:pt idx="21078">
                        <c:v>200.5796</c:v>
                      </c:pt>
                      <c:pt idx="21079">
                        <c:v>200.57499999999999</c:v>
                      </c:pt>
                      <c:pt idx="21080">
                        <c:v>200.57040000000001</c:v>
                      </c:pt>
                      <c:pt idx="21081">
                        <c:v>200.56469999999999</c:v>
                      </c:pt>
                      <c:pt idx="21082">
                        <c:v>200.56100000000001</c:v>
                      </c:pt>
                      <c:pt idx="21083">
                        <c:v>200.5558</c:v>
                      </c:pt>
                      <c:pt idx="21084">
                        <c:v>200.55019999999999</c:v>
                      </c:pt>
                      <c:pt idx="21085">
                        <c:v>200.5455</c:v>
                      </c:pt>
                      <c:pt idx="21086">
                        <c:v>200.5395</c:v>
                      </c:pt>
                      <c:pt idx="21087">
                        <c:v>200.53469999999999</c:v>
                      </c:pt>
                      <c:pt idx="21088">
                        <c:v>200.5309</c:v>
                      </c:pt>
                      <c:pt idx="21089">
                        <c:v>200.5264</c:v>
                      </c:pt>
                      <c:pt idx="21090">
                        <c:v>200.5215</c:v>
                      </c:pt>
                      <c:pt idx="21091">
                        <c:v>200.51599999999999</c:v>
                      </c:pt>
                      <c:pt idx="21092">
                        <c:v>200.5103</c:v>
                      </c:pt>
                      <c:pt idx="21093">
                        <c:v>200.5068</c:v>
                      </c:pt>
                      <c:pt idx="21094">
                        <c:v>200.50020000000001</c:v>
                      </c:pt>
                      <c:pt idx="21095">
                        <c:v>200.49590000000001</c:v>
                      </c:pt>
                      <c:pt idx="21096">
                        <c:v>200.49010000000001</c:v>
                      </c:pt>
                      <c:pt idx="21097">
                        <c:v>200.48589999999999</c:v>
                      </c:pt>
                      <c:pt idx="21098">
                        <c:v>200.47919999999999</c:v>
                      </c:pt>
                      <c:pt idx="21099">
                        <c:v>200.4744</c:v>
                      </c:pt>
                      <c:pt idx="21100">
                        <c:v>200.4717</c:v>
                      </c:pt>
                      <c:pt idx="21101">
                        <c:v>200.4674</c:v>
                      </c:pt>
                      <c:pt idx="21102">
                        <c:v>200.46129999999999</c:v>
                      </c:pt>
                      <c:pt idx="21103">
                        <c:v>200.4555</c:v>
                      </c:pt>
                      <c:pt idx="21104">
                        <c:v>200.45060000000001</c:v>
                      </c:pt>
                      <c:pt idx="21105">
                        <c:v>200.44630000000001</c:v>
                      </c:pt>
                      <c:pt idx="21106">
                        <c:v>200.44130000000001</c:v>
                      </c:pt>
                      <c:pt idx="21107">
                        <c:v>200.43729999999999</c:v>
                      </c:pt>
                      <c:pt idx="21108">
                        <c:v>200.4307</c:v>
                      </c:pt>
                      <c:pt idx="21109">
                        <c:v>200.4281</c:v>
                      </c:pt>
                      <c:pt idx="21110">
                        <c:v>200.422</c:v>
                      </c:pt>
                      <c:pt idx="21111">
                        <c:v>200.417</c:v>
                      </c:pt>
                      <c:pt idx="21112">
                        <c:v>200.41239999999999</c:v>
                      </c:pt>
                      <c:pt idx="21113">
                        <c:v>200.40819999999999</c:v>
                      </c:pt>
                      <c:pt idx="21114">
                        <c:v>200.40209999999999</c:v>
                      </c:pt>
                      <c:pt idx="21115">
                        <c:v>200.39670000000001</c:v>
                      </c:pt>
                      <c:pt idx="21116">
                        <c:v>200.39179999999999</c:v>
                      </c:pt>
                      <c:pt idx="21117">
                        <c:v>200.38800000000001</c:v>
                      </c:pt>
                      <c:pt idx="21118">
                        <c:v>200.38210000000001</c:v>
                      </c:pt>
                      <c:pt idx="21119">
                        <c:v>200.3777</c:v>
                      </c:pt>
                      <c:pt idx="21120">
                        <c:v>200.37270000000001</c:v>
                      </c:pt>
                      <c:pt idx="21121">
                        <c:v>200.36680000000001</c:v>
                      </c:pt>
                      <c:pt idx="21122">
                        <c:v>200.36259999999999</c:v>
                      </c:pt>
                      <c:pt idx="21123">
                        <c:v>200.35669999999999</c:v>
                      </c:pt>
                      <c:pt idx="21124">
                        <c:v>200.35319999999999</c:v>
                      </c:pt>
                      <c:pt idx="21125">
                        <c:v>200.3466</c:v>
                      </c:pt>
                      <c:pt idx="21126">
                        <c:v>200.34280000000001</c:v>
                      </c:pt>
                      <c:pt idx="21127">
                        <c:v>200.3381</c:v>
                      </c:pt>
                      <c:pt idx="21128">
                        <c:v>200.3329</c:v>
                      </c:pt>
                      <c:pt idx="21129">
                        <c:v>200.32849999999999</c:v>
                      </c:pt>
                      <c:pt idx="21130">
                        <c:v>200.3237</c:v>
                      </c:pt>
                      <c:pt idx="21131">
                        <c:v>200.31809999999999</c:v>
                      </c:pt>
                      <c:pt idx="21132">
                        <c:v>200.3108</c:v>
                      </c:pt>
                      <c:pt idx="21133">
                        <c:v>200.30779999999999</c:v>
                      </c:pt>
                      <c:pt idx="21134">
                        <c:v>200.30369999999999</c:v>
                      </c:pt>
                      <c:pt idx="21135">
                        <c:v>200.297</c:v>
                      </c:pt>
                      <c:pt idx="21136">
                        <c:v>200.29220000000001</c:v>
                      </c:pt>
                      <c:pt idx="21137">
                        <c:v>200.28729999999999</c:v>
                      </c:pt>
                      <c:pt idx="21138">
                        <c:v>200.2826</c:v>
                      </c:pt>
                      <c:pt idx="21139">
                        <c:v>200.27629999999999</c:v>
                      </c:pt>
                      <c:pt idx="21140">
                        <c:v>200.27260000000001</c:v>
                      </c:pt>
                      <c:pt idx="21141">
                        <c:v>200.26689999999999</c:v>
                      </c:pt>
                      <c:pt idx="21142">
                        <c:v>200.2637</c:v>
                      </c:pt>
                      <c:pt idx="21143">
                        <c:v>200.25800000000001</c:v>
                      </c:pt>
                      <c:pt idx="21144">
                        <c:v>200.25229999999999</c:v>
                      </c:pt>
                      <c:pt idx="21145">
                        <c:v>200.24719999999999</c:v>
                      </c:pt>
                      <c:pt idx="21146">
                        <c:v>200.24299999999999</c:v>
                      </c:pt>
                      <c:pt idx="21147">
                        <c:v>200.23990000000001</c:v>
                      </c:pt>
                      <c:pt idx="21148">
                        <c:v>200.23339999999999</c:v>
                      </c:pt>
                      <c:pt idx="21149">
                        <c:v>200.22810000000001</c:v>
                      </c:pt>
                      <c:pt idx="21150">
                        <c:v>200.2236</c:v>
                      </c:pt>
                      <c:pt idx="21151">
                        <c:v>200.21789999999999</c:v>
                      </c:pt>
                      <c:pt idx="21152">
                        <c:v>200.214</c:v>
                      </c:pt>
                      <c:pt idx="21153">
                        <c:v>200.21039999999999</c:v>
                      </c:pt>
                      <c:pt idx="21154">
                        <c:v>200.2046</c:v>
                      </c:pt>
                      <c:pt idx="21155">
                        <c:v>200.20009999999999</c:v>
                      </c:pt>
                      <c:pt idx="21156">
                        <c:v>200.19499999999999</c:v>
                      </c:pt>
                      <c:pt idx="21157">
                        <c:v>200.1902</c:v>
                      </c:pt>
                      <c:pt idx="21158">
                        <c:v>200.1859</c:v>
                      </c:pt>
                      <c:pt idx="21159">
                        <c:v>200.18020000000001</c:v>
                      </c:pt>
                      <c:pt idx="21160">
                        <c:v>200.1737</c:v>
                      </c:pt>
                      <c:pt idx="21161">
                        <c:v>200.1696</c:v>
                      </c:pt>
                      <c:pt idx="21162">
                        <c:v>200.16460000000001</c:v>
                      </c:pt>
                      <c:pt idx="21163">
                        <c:v>200.16069999999999</c:v>
                      </c:pt>
                      <c:pt idx="21164">
                        <c:v>200.1549</c:v>
                      </c:pt>
                      <c:pt idx="21165">
                        <c:v>200.1498</c:v>
                      </c:pt>
                      <c:pt idx="21166">
                        <c:v>200.14529999999999</c:v>
                      </c:pt>
                      <c:pt idx="21167">
                        <c:v>200.1412</c:v>
                      </c:pt>
                      <c:pt idx="21168">
                        <c:v>200.13589999999999</c:v>
                      </c:pt>
                      <c:pt idx="21169">
                        <c:v>200.131</c:v>
                      </c:pt>
                      <c:pt idx="21170">
                        <c:v>200.1267</c:v>
                      </c:pt>
                      <c:pt idx="21171">
                        <c:v>200.1225</c:v>
                      </c:pt>
                      <c:pt idx="21172">
                        <c:v>200.1172</c:v>
                      </c:pt>
                      <c:pt idx="21173">
                        <c:v>200.11279999999999</c:v>
                      </c:pt>
                      <c:pt idx="21174">
                        <c:v>200.107</c:v>
                      </c:pt>
                      <c:pt idx="21175">
                        <c:v>200.10169999999999</c:v>
                      </c:pt>
                      <c:pt idx="21176">
                        <c:v>200.09520000000001</c:v>
                      </c:pt>
                      <c:pt idx="21177">
                        <c:v>200.0916</c:v>
                      </c:pt>
                      <c:pt idx="21178">
                        <c:v>200.08680000000001</c:v>
                      </c:pt>
                      <c:pt idx="21179">
                        <c:v>200.08179999999999</c:v>
                      </c:pt>
                      <c:pt idx="21180">
                        <c:v>200.07579999999999</c:v>
                      </c:pt>
                      <c:pt idx="21181">
                        <c:v>200.07040000000001</c:v>
                      </c:pt>
                      <c:pt idx="21182">
                        <c:v>200.06489999999999</c:v>
                      </c:pt>
                      <c:pt idx="21183">
                        <c:v>200.0608</c:v>
                      </c:pt>
                      <c:pt idx="21184">
                        <c:v>200.0566</c:v>
                      </c:pt>
                      <c:pt idx="21185">
                        <c:v>200.05080000000001</c:v>
                      </c:pt>
                      <c:pt idx="21186">
                        <c:v>200.0479</c:v>
                      </c:pt>
                      <c:pt idx="21187">
                        <c:v>200.0402</c:v>
                      </c:pt>
                      <c:pt idx="21188">
                        <c:v>200.03659999999999</c:v>
                      </c:pt>
                      <c:pt idx="21189">
                        <c:v>200.03</c:v>
                      </c:pt>
                      <c:pt idx="21190">
                        <c:v>200.02459999999999</c:v>
                      </c:pt>
                      <c:pt idx="21191">
                        <c:v>200.02209999999999</c:v>
                      </c:pt>
                      <c:pt idx="21192">
                        <c:v>200.01740000000001</c:v>
                      </c:pt>
                      <c:pt idx="21193">
                        <c:v>200.01140000000001</c:v>
                      </c:pt>
                      <c:pt idx="21194">
                        <c:v>200.0068</c:v>
                      </c:pt>
                      <c:pt idx="21195">
                        <c:v>200.00190000000001</c:v>
                      </c:pt>
                      <c:pt idx="21196">
                        <c:v>199.9966</c:v>
                      </c:pt>
                      <c:pt idx="21197">
                        <c:v>199.9924</c:v>
                      </c:pt>
                      <c:pt idx="21198">
                        <c:v>199.9888</c:v>
                      </c:pt>
                      <c:pt idx="21199">
                        <c:v>199.9829</c:v>
                      </c:pt>
                      <c:pt idx="21200">
                        <c:v>199.97749999999999</c:v>
                      </c:pt>
                      <c:pt idx="21201">
                        <c:v>199.97190000000001</c:v>
                      </c:pt>
                      <c:pt idx="21202">
                        <c:v>199.96559999999999</c:v>
                      </c:pt>
                      <c:pt idx="21203">
                        <c:v>199.96299999999999</c:v>
                      </c:pt>
                      <c:pt idx="21204">
                        <c:v>199.9573</c:v>
                      </c:pt>
                      <c:pt idx="21205">
                        <c:v>199.9512</c:v>
                      </c:pt>
                      <c:pt idx="21206">
                        <c:v>199.94659999999999</c:v>
                      </c:pt>
                      <c:pt idx="21207">
                        <c:v>199.96680000000001</c:v>
                      </c:pt>
                      <c:pt idx="21208">
                        <c:v>201.18680000000001</c:v>
                      </c:pt>
                      <c:pt idx="21209">
                        <c:v>201.18119999999999</c:v>
                      </c:pt>
                      <c:pt idx="21210">
                        <c:v>201.1773</c:v>
                      </c:pt>
                      <c:pt idx="21211">
                        <c:v>201.1728</c:v>
                      </c:pt>
                      <c:pt idx="21212">
                        <c:v>201.16810000000001</c:v>
                      </c:pt>
                      <c:pt idx="21213">
                        <c:v>201.16390000000001</c:v>
                      </c:pt>
                      <c:pt idx="21214">
                        <c:v>201.15700000000001</c:v>
                      </c:pt>
                      <c:pt idx="21215">
                        <c:v>201.1525</c:v>
                      </c:pt>
                      <c:pt idx="21216">
                        <c:v>201.14609999999999</c:v>
                      </c:pt>
                      <c:pt idx="21217">
                        <c:v>201.1413</c:v>
                      </c:pt>
                      <c:pt idx="21218">
                        <c:v>201.13560000000001</c:v>
                      </c:pt>
                      <c:pt idx="21219">
                        <c:v>201.13310000000001</c:v>
                      </c:pt>
                      <c:pt idx="21220">
                        <c:v>201.1277</c:v>
                      </c:pt>
                      <c:pt idx="21221">
                        <c:v>201.12389999999999</c:v>
                      </c:pt>
                      <c:pt idx="21222">
                        <c:v>201.11699999999999</c:v>
                      </c:pt>
                      <c:pt idx="21223">
                        <c:v>201.11199999999999</c:v>
                      </c:pt>
                      <c:pt idx="21224">
                        <c:v>201.10679999999999</c:v>
                      </c:pt>
                      <c:pt idx="21225">
                        <c:v>201.1026</c:v>
                      </c:pt>
                      <c:pt idx="21226">
                        <c:v>201.09790000000001</c:v>
                      </c:pt>
                      <c:pt idx="21227">
                        <c:v>201.09440000000001</c:v>
                      </c:pt>
                      <c:pt idx="21228">
                        <c:v>201.08840000000001</c:v>
                      </c:pt>
                      <c:pt idx="21229">
                        <c:v>201.083</c:v>
                      </c:pt>
                      <c:pt idx="21230">
                        <c:v>201.07660000000001</c:v>
                      </c:pt>
                      <c:pt idx="21231">
                        <c:v>201.07210000000001</c:v>
                      </c:pt>
                      <c:pt idx="21232">
                        <c:v>201.0686</c:v>
                      </c:pt>
                      <c:pt idx="21233">
                        <c:v>201.06399999999999</c:v>
                      </c:pt>
                      <c:pt idx="21234">
                        <c:v>201.05959999999999</c:v>
                      </c:pt>
                      <c:pt idx="21235">
                        <c:v>201.05359999999999</c:v>
                      </c:pt>
                      <c:pt idx="21236">
                        <c:v>201.0487</c:v>
                      </c:pt>
                      <c:pt idx="21237">
                        <c:v>201.04499999999999</c:v>
                      </c:pt>
                      <c:pt idx="21238">
                        <c:v>201.03980000000001</c:v>
                      </c:pt>
                      <c:pt idx="21239">
                        <c:v>201.03479999999999</c:v>
                      </c:pt>
                      <c:pt idx="21240">
                        <c:v>201.02940000000001</c:v>
                      </c:pt>
                      <c:pt idx="21241">
                        <c:v>201.02430000000001</c:v>
                      </c:pt>
                      <c:pt idx="21242">
                        <c:v>201.0189</c:v>
                      </c:pt>
                      <c:pt idx="21243">
                        <c:v>201.01599999999999</c:v>
                      </c:pt>
                      <c:pt idx="21244">
                        <c:v>201.01050000000001</c:v>
                      </c:pt>
                      <c:pt idx="21245">
                        <c:v>201.00649999999999</c:v>
                      </c:pt>
                      <c:pt idx="21246">
                        <c:v>200.9991</c:v>
                      </c:pt>
                      <c:pt idx="21247">
                        <c:v>200.99430000000001</c:v>
                      </c:pt>
                      <c:pt idx="21248">
                        <c:v>200.98840000000001</c:v>
                      </c:pt>
                      <c:pt idx="21249">
                        <c:v>200.98240000000001</c:v>
                      </c:pt>
                      <c:pt idx="21250">
                        <c:v>200.97819999999999</c:v>
                      </c:pt>
                      <c:pt idx="21251">
                        <c:v>200.97380000000001</c:v>
                      </c:pt>
                      <c:pt idx="21252">
                        <c:v>200.9691</c:v>
                      </c:pt>
                      <c:pt idx="21253">
                        <c:v>200.96549999999999</c:v>
                      </c:pt>
                      <c:pt idx="21254">
                        <c:v>200.95910000000001</c:v>
                      </c:pt>
                      <c:pt idx="21255">
                        <c:v>200.95400000000001</c:v>
                      </c:pt>
                      <c:pt idx="21256">
                        <c:v>200.9504</c:v>
                      </c:pt>
                      <c:pt idx="21257">
                        <c:v>200.94489999999999</c:v>
                      </c:pt>
                      <c:pt idx="21258">
                        <c:v>200.93950000000001</c:v>
                      </c:pt>
                      <c:pt idx="21259">
                        <c:v>200.93510000000001</c:v>
                      </c:pt>
                      <c:pt idx="21260">
                        <c:v>200.9298</c:v>
                      </c:pt>
                      <c:pt idx="21261">
                        <c:v>200.92449999999999</c:v>
                      </c:pt>
                      <c:pt idx="21262">
                        <c:v>200.92</c:v>
                      </c:pt>
                      <c:pt idx="21263">
                        <c:v>200.9161</c:v>
                      </c:pt>
                      <c:pt idx="21264">
                        <c:v>200.91139999999999</c:v>
                      </c:pt>
                      <c:pt idx="21265">
                        <c:v>200.905</c:v>
                      </c:pt>
                      <c:pt idx="21266">
                        <c:v>200.90039999999999</c:v>
                      </c:pt>
                      <c:pt idx="21267">
                        <c:v>200.89599999999999</c:v>
                      </c:pt>
                      <c:pt idx="21268">
                        <c:v>200.89179999999999</c:v>
                      </c:pt>
                      <c:pt idx="21269">
                        <c:v>200.88720000000001</c:v>
                      </c:pt>
                      <c:pt idx="21270">
                        <c:v>200.88319999999999</c:v>
                      </c:pt>
                      <c:pt idx="21271">
                        <c:v>200.87739999999999</c:v>
                      </c:pt>
                      <c:pt idx="21272">
                        <c:v>200.8734</c:v>
                      </c:pt>
                      <c:pt idx="21273">
                        <c:v>200.86779999999999</c:v>
                      </c:pt>
                      <c:pt idx="21274">
                        <c:v>200.86259999999999</c:v>
                      </c:pt>
                      <c:pt idx="21275">
                        <c:v>200.85749999999999</c:v>
                      </c:pt>
                      <c:pt idx="21276">
                        <c:v>200.85310000000001</c:v>
                      </c:pt>
                      <c:pt idx="21277">
                        <c:v>200.84710000000001</c:v>
                      </c:pt>
                      <c:pt idx="21278">
                        <c:v>200.84299999999999</c:v>
                      </c:pt>
                      <c:pt idx="21279">
                        <c:v>200.8348</c:v>
                      </c:pt>
                      <c:pt idx="21280">
                        <c:v>200.83179999999999</c:v>
                      </c:pt>
                      <c:pt idx="21281">
                        <c:v>200.82730000000001</c:v>
                      </c:pt>
                      <c:pt idx="21282">
                        <c:v>200.82210000000001</c:v>
                      </c:pt>
                      <c:pt idx="21283">
                        <c:v>200.81739999999999</c:v>
                      </c:pt>
                      <c:pt idx="21284">
                        <c:v>200.81190000000001</c:v>
                      </c:pt>
                      <c:pt idx="21285">
                        <c:v>200.80779999999999</c:v>
                      </c:pt>
                      <c:pt idx="21286">
                        <c:v>200.80289999999999</c:v>
                      </c:pt>
                      <c:pt idx="21287">
                        <c:v>200.79910000000001</c:v>
                      </c:pt>
                      <c:pt idx="21288">
                        <c:v>200.79320000000001</c:v>
                      </c:pt>
                      <c:pt idx="21289">
                        <c:v>200.7884</c:v>
                      </c:pt>
                      <c:pt idx="21290">
                        <c:v>200.7825</c:v>
                      </c:pt>
                      <c:pt idx="21291">
                        <c:v>200.77889999999999</c:v>
                      </c:pt>
                      <c:pt idx="21292">
                        <c:v>200.77359999999999</c:v>
                      </c:pt>
                      <c:pt idx="21293">
                        <c:v>200.76990000000001</c:v>
                      </c:pt>
                      <c:pt idx="21294">
                        <c:v>200.7637</c:v>
                      </c:pt>
                      <c:pt idx="21295">
                        <c:v>200.75909999999999</c:v>
                      </c:pt>
                      <c:pt idx="21296">
                        <c:v>200.75360000000001</c:v>
                      </c:pt>
                      <c:pt idx="21297">
                        <c:v>200.7475</c:v>
                      </c:pt>
                      <c:pt idx="21298">
                        <c:v>200.74279999999999</c:v>
                      </c:pt>
                      <c:pt idx="21299">
                        <c:v>200.73849999999999</c:v>
                      </c:pt>
                      <c:pt idx="21300">
                        <c:v>200.73390000000001</c:v>
                      </c:pt>
                      <c:pt idx="21301">
                        <c:v>200.7303</c:v>
                      </c:pt>
                      <c:pt idx="21302">
                        <c:v>200.7235</c:v>
                      </c:pt>
                      <c:pt idx="21303">
                        <c:v>200.7176</c:v>
                      </c:pt>
                      <c:pt idx="21304">
                        <c:v>200.71289999999999</c:v>
                      </c:pt>
                      <c:pt idx="21305">
                        <c:v>200.7072</c:v>
                      </c:pt>
                      <c:pt idx="21306">
                        <c:v>200.70339999999999</c:v>
                      </c:pt>
                      <c:pt idx="21307">
                        <c:v>200.6986</c:v>
                      </c:pt>
                      <c:pt idx="21308">
                        <c:v>200.69380000000001</c:v>
                      </c:pt>
                      <c:pt idx="21309">
                        <c:v>200.68979999999999</c:v>
                      </c:pt>
                      <c:pt idx="21310">
                        <c:v>200.684</c:v>
                      </c:pt>
                      <c:pt idx="21311">
                        <c:v>200.6806</c:v>
                      </c:pt>
                      <c:pt idx="21312">
                        <c:v>200.67509999999999</c:v>
                      </c:pt>
                      <c:pt idx="21313">
                        <c:v>200.66970000000001</c:v>
                      </c:pt>
                      <c:pt idx="21314">
                        <c:v>200.66399999999999</c:v>
                      </c:pt>
                      <c:pt idx="21315">
                        <c:v>200.6591</c:v>
                      </c:pt>
                      <c:pt idx="21316">
                        <c:v>200.65469999999999</c:v>
                      </c:pt>
                      <c:pt idx="21317">
                        <c:v>200.65</c:v>
                      </c:pt>
                      <c:pt idx="21318">
                        <c:v>200.64449999999999</c:v>
                      </c:pt>
                      <c:pt idx="21319">
                        <c:v>200.6403</c:v>
                      </c:pt>
                      <c:pt idx="21320">
                        <c:v>200.63669999999999</c:v>
                      </c:pt>
                      <c:pt idx="21321">
                        <c:v>200.6293</c:v>
                      </c:pt>
                      <c:pt idx="21322">
                        <c:v>200.625</c:v>
                      </c:pt>
                      <c:pt idx="21323">
                        <c:v>200.62029999999999</c:v>
                      </c:pt>
                      <c:pt idx="21324">
                        <c:v>200.61660000000001</c:v>
                      </c:pt>
                      <c:pt idx="21325">
                        <c:v>200.60990000000001</c:v>
                      </c:pt>
                      <c:pt idx="21326">
                        <c:v>200.60640000000001</c:v>
                      </c:pt>
                      <c:pt idx="21327">
                        <c:v>200.601</c:v>
                      </c:pt>
                      <c:pt idx="21328">
                        <c:v>200.59700000000001</c:v>
                      </c:pt>
                      <c:pt idx="21329">
                        <c:v>200.59200000000001</c:v>
                      </c:pt>
                      <c:pt idx="21330">
                        <c:v>200.58590000000001</c:v>
                      </c:pt>
                      <c:pt idx="21331">
                        <c:v>200.5822</c:v>
                      </c:pt>
                      <c:pt idx="21332">
                        <c:v>200.57689999999999</c:v>
                      </c:pt>
                      <c:pt idx="21333">
                        <c:v>200.57130000000001</c:v>
                      </c:pt>
                      <c:pt idx="21334">
                        <c:v>200.56739999999999</c:v>
                      </c:pt>
                      <c:pt idx="21335">
                        <c:v>200.56129999999999</c:v>
                      </c:pt>
                      <c:pt idx="21336">
                        <c:v>200.55619999999999</c:v>
                      </c:pt>
                      <c:pt idx="21337">
                        <c:v>200.55160000000001</c:v>
                      </c:pt>
                      <c:pt idx="21338">
                        <c:v>200.547</c:v>
                      </c:pt>
                      <c:pt idx="21339">
                        <c:v>200.5411</c:v>
                      </c:pt>
                      <c:pt idx="21340">
                        <c:v>200.53630000000001</c:v>
                      </c:pt>
                      <c:pt idx="21341">
                        <c:v>200.53039999999999</c:v>
                      </c:pt>
                      <c:pt idx="21342">
                        <c:v>200.52709999999999</c:v>
                      </c:pt>
                      <c:pt idx="21343">
                        <c:v>200.5213</c:v>
                      </c:pt>
                      <c:pt idx="21344">
                        <c:v>200.51589999999999</c:v>
                      </c:pt>
                      <c:pt idx="21345">
                        <c:v>200.511</c:v>
                      </c:pt>
                      <c:pt idx="21346">
                        <c:v>200.50579999999999</c:v>
                      </c:pt>
                      <c:pt idx="21347">
                        <c:v>200.50049999999999</c:v>
                      </c:pt>
                      <c:pt idx="21348">
                        <c:v>200.4966</c:v>
                      </c:pt>
                      <c:pt idx="21349">
                        <c:v>200.4914</c:v>
                      </c:pt>
                      <c:pt idx="21350">
                        <c:v>200.48689999999999</c:v>
                      </c:pt>
                      <c:pt idx="21351">
                        <c:v>200.48259999999999</c:v>
                      </c:pt>
                      <c:pt idx="21352">
                        <c:v>200.47550000000001</c:v>
                      </c:pt>
                      <c:pt idx="21353">
                        <c:v>200.47300000000001</c:v>
                      </c:pt>
                      <c:pt idx="21354">
                        <c:v>200.46860000000001</c:v>
                      </c:pt>
                      <c:pt idx="21355">
                        <c:v>200.46170000000001</c:v>
                      </c:pt>
                      <c:pt idx="21356">
                        <c:v>200.4573</c:v>
                      </c:pt>
                      <c:pt idx="21357">
                        <c:v>200.4528</c:v>
                      </c:pt>
                      <c:pt idx="21358">
                        <c:v>200.4478</c:v>
                      </c:pt>
                      <c:pt idx="21359">
                        <c:v>200.44220000000001</c:v>
                      </c:pt>
                      <c:pt idx="21360">
                        <c:v>200.4359</c:v>
                      </c:pt>
                      <c:pt idx="21361">
                        <c:v>200.43209999999999</c:v>
                      </c:pt>
                      <c:pt idx="21362">
                        <c:v>200.42789999999999</c:v>
                      </c:pt>
                      <c:pt idx="21363">
                        <c:v>200.42320000000001</c:v>
                      </c:pt>
                      <c:pt idx="21364">
                        <c:v>200.41849999999999</c:v>
                      </c:pt>
                      <c:pt idx="21365">
                        <c:v>200.41460000000001</c:v>
                      </c:pt>
                      <c:pt idx="21366">
                        <c:v>200.41059999999999</c:v>
                      </c:pt>
                      <c:pt idx="21367">
                        <c:v>200.40299999999999</c:v>
                      </c:pt>
                      <c:pt idx="21368">
                        <c:v>200.39769999999999</c:v>
                      </c:pt>
                      <c:pt idx="21369">
                        <c:v>200.39510000000001</c:v>
                      </c:pt>
                      <c:pt idx="21370">
                        <c:v>200.39099999999999</c:v>
                      </c:pt>
                      <c:pt idx="21371">
                        <c:v>200.38399999999999</c:v>
                      </c:pt>
                      <c:pt idx="21372">
                        <c:v>200.3784</c:v>
                      </c:pt>
                      <c:pt idx="21373">
                        <c:v>200.3723</c:v>
                      </c:pt>
                      <c:pt idx="21374">
                        <c:v>200.36660000000001</c:v>
                      </c:pt>
                      <c:pt idx="21375">
                        <c:v>200.36429999999999</c:v>
                      </c:pt>
                      <c:pt idx="21376">
                        <c:v>200.35890000000001</c:v>
                      </c:pt>
                      <c:pt idx="21377">
                        <c:v>200.35319999999999</c:v>
                      </c:pt>
                      <c:pt idx="21378">
                        <c:v>200.3501</c:v>
                      </c:pt>
                      <c:pt idx="21379">
                        <c:v>200.3425</c:v>
                      </c:pt>
                      <c:pt idx="21380">
                        <c:v>200.33930000000001</c:v>
                      </c:pt>
                      <c:pt idx="21381">
                        <c:v>200.33240000000001</c:v>
                      </c:pt>
                      <c:pt idx="21382">
                        <c:v>200.32830000000001</c:v>
                      </c:pt>
                      <c:pt idx="21383">
                        <c:v>200.32249999999999</c:v>
                      </c:pt>
                      <c:pt idx="21384">
                        <c:v>200.3186</c:v>
                      </c:pt>
                      <c:pt idx="21385">
                        <c:v>200.3158</c:v>
                      </c:pt>
                      <c:pt idx="21386">
                        <c:v>200.30889999999999</c:v>
                      </c:pt>
                      <c:pt idx="21387">
                        <c:v>200.30410000000001</c:v>
                      </c:pt>
                      <c:pt idx="21388">
                        <c:v>200.29910000000001</c:v>
                      </c:pt>
                      <c:pt idx="21389">
                        <c:v>200.29509999999999</c:v>
                      </c:pt>
                      <c:pt idx="21390">
                        <c:v>200.28980000000001</c:v>
                      </c:pt>
                      <c:pt idx="21391">
                        <c:v>200.28550000000001</c:v>
                      </c:pt>
                      <c:pt idx="21392">
                        <c:v>200.28059999999999</c:v>
                      </c:pt>
                      <c:pt idx="21393">
                        <c:v>200.27590000000001</c:v>
                      </c:pt>
                      <c:pt idx="21394">
                        <c:v>200.2724</c:v>
                      </c:pt>
                      <c:pt idx="21395">
                        <c:v>200.26519999999999</c:v>
                      </c:pt>
                      <c:pt idx="21396">
                        <c:v>200.26159999999999</c:v>
                      </c:pt>
                      <c:pt idx="21397">
                        <c:v>200.25530000000001</c:v>
                      </c:pt>
                      <c:pt idx="21398">
                        <c:v>200.25129999999999</c:v>
                      </c:pt>
                      <c:pt idx="21399">
                        <c:v>200.2458</c:v>
                      </c:pt>
                      <c:pt idx="21400">
                        <c:v>200.24170000000001</c:v>
                      </c:pt>
                      <c:pt idx="21401">
                        <c:v>200.23769999999999</c:v>
                      </c:pt>
                      <c:pt idx="21402">
                        <c:v>200.23070000000001</c:v>
                      </c:pt>
                      <c:pt idx="21403">
                        <c:v>200.2242</c:v>
                      </c:pt>
                      <c:pt idx="21404">
                        <c:v>200.22020000000001</c:v>
                      </c:pt>
                      <c:pt idx="21405">
                        <c:v>200.2157</c:v>
                      </c:pt>
                      <c:pt idx="21406">
                        <c:v>200.21119999999999</c:v>
                      </c:pt>
                      <c:pt idx="21407">
                        <c:v>200.20679999999999</c:v>
                      </c:pt>
                      <c:pt idx="21408">
                        <c:v>200.20169999999999</c:v>
                      </c:pt>
                      <c:pt idx="21409">
                        <c:v>200.19730000000001</c:v>
                      </c:pt>
                      <c:pt idx="21410">
                        <c:v>200.1926</c:v>
                      </c:pt>
                      <c:pt idx="21411">
                        <c:v>200.18729999999999</c:v>
                      </c:pt>
                      <c:pt idx="21412">
                        <c:v>200.18279999999999</c:v>
                      </c:pt>
                      <c:pt idx="21413">
                        <c:v>200.17859999999999</c:v>
                      </c:pt>
                      <c:pt idx="21414">
                        <c:v>200.1737</c:v>
                      </c:pt>
                      <c:pt idx="21415">
                        <c:v>200.1679</c:v>
                      </c:pt>
                      <c:pt idx="21416">
                        <c:v>200.1628</c:v>
                      </c:pt>
                      <c:pt idx="21417">
                        <c:v>200.15860000000001</c:v>
                      </c:pt>
                      <c:pt idx="21418">
                        <c:v>200.1532</c:v>
                      </c:pt>
                      <c:pt idx="21419">
                        <c:v>200.14850000000001</c:v>
                      </c:pt>
                      <c:pt idx="21420">
                        <c:v>200.14279999999999</c:v>
                      </c:pt>
                      <c:pt idx="21421">
                        <c:v>200.1377</c:v>
                      </c:pt>
                      <c:pt idx="21422">
                        <c:v>200.1327</c:v>
                      </c:pt>
                      <c:pt idx="21423">
                        <c:v>200.12790000000001</c:v>
                      </c:pt>
                      <c:pt idx="21424">
                        <c:v>200.12459999999999</c:v>
                      </c:pt>
                      <c:pt idx="21425">
                        <c:v>200.11840000000001</c:v>
                      </c:pt>
                      <c:pt idx="21426">
                        <c:v>200.11519999999999</c:v>
                      </c:pt>
                      <c:pt idx="21427">
                        <c:v>200.10929999999999</c:v>
                      </c:pt>
                      <c:pt idx="21428">
                        <c:v>200.10470000000001</c:v>
                      </c:pt>
                      <c:pt idx="21429">
                        <c:v>200.09970000000001</c:v>
                      </c:pt>
                      <c:pt idx="21430">
                        <c:v>200.09370000000001</c:v>
                      </c:pt>
                      <c:pt idx="21431">
                        <c:v>200.09010000000001</c:v>
                      </c:pt>
                      <c:pt idx="21432">
                        <c:v>200.084</c:v>
                      </c:pt>
                      <c:pt idx="21433">
                        <c:v>200.0806</c:v>
                      </c:pt>
                      <c:pt idx="21434">
                        <c:v>200.07560000000001</c:v>
                      </c:pt>
                      <c:pt idx="21435">
                        <c:v>200.06979999999999</c:v>
                      </c:pt>
                      <c:pt idx="21436">
                        <c:v>200.065</c:v>
                      </c:pt>
                      <c:pt idx="21437">
                        <c:v>200.06100000000001</c:v>
                      </c:pt>
                      <c:pt idx="21438">
                        <c:v>200.05600000000001</c:v>
                      </c:pt>
                      <c:pt idx="21439">
                        <c:v>200.05009999999999</c:v>
                      </c:pt>
                      <c:pt idx="21440">
                        <c:v>200.04640000000001</c:v>
                      </c:pt>
                      <c:pt idx="21441">
                        <c:v>200.04079999999999</c:v>
                      </c:pt>
                      <c:pt idx="21442">
                        <c:v>200.03720000000001</c:v>
                      </c:pt>
                      <c:pt idx="21443">
                        <c:v>200.0325</c:v>
                      </c:pt>
                      <c:pt idx="21444">
                        <c:v>200.02699999999999</c:v>
                      </c:pt>
                      <c:pt idx="21445">
                        <c:v>200.02369999999999</c:v>
                      </c:pt>
                      <c:pt idx="21446">
                        <c:v>200.018</c:v>
                      </c:pt>
                      <c:pt idx="21447">
                        <c:v>200.0127</c:v>
                      </c:pt>
                      <c:pt idx="21448">
                        <c:v>200.0069</c:v>
                      </c:pt>
                      <c:pt idx="21449">
                        <c:v>200.00210000000001</c:v>
                      </c:pt>
                      <c:pt idx="21450">
                        <c:v>199.9984</c:v>
                      </c:pt>
                      <c:pt idx="21451">
                        <c:v>199.99350000000001</c:v>
                      </c:pt>
                      <c:pt idx="21452">
                        <c:v>199.98840000000001</c:v>
                      </c:pt>
                      <c:pt idx="21453">
                        <c:v>199.98330000000001</c:v>
                      </c:pt>
                      <c:pt idx="21454">
                        <c:v>199.97730000000001</c:v>
                      </c:pt>
                      <c:pt idx="21455">
                        <c:v>199.97370000000001</c:v>
                      </c:pt>
                      <c:pt idx="21456">
                        <c:v>200.5669</c:v>
                      </c:pt>
                      <c:pt idx="21457">
                        <c:v>201.2664</c:v>
                      </c:pt>
                      <c:pt idx="21458">
                        <c:v>201.2603</c:v>
                      </c:pt>
                      <c:pt idx="21459">
                        <c:v>201.2577</c:v>
                      </c:pt>
                      <c:pt idx="21460">
                        <c:v>201.25219999999999</c:v>
                      </c:pt>
                      <c:pt idx="21461">
                        <c:v>201.24449999999999</c:v>
                      </c:pt>
                      <c:pt idx="21462">
                        <c:v>201.2405</c:v>
                      </c:pt>
                      <c:pt idx="21463">
                        <c:v>201.23560000000001</c:v>
                      </c:pt>
                      <c:pt idx="21464">
                        <c:v>201.22980000000001</c:v>
                      </c:pt>
                      <c:pt idx="21465">
                        <c:v>201.22380000000001</c:v>
                      </c:pt>
                      <c:pt idx="21466">
                        <c:v>201.22049999999999</c:v>
                      </c:pt>
                      <c:pt idx="21467">
                        <c:v>201.2158</c:v>
                      </c:pt>
                      <c:pt idx="21468">
                        <c:v>201.21119999999999</c:v>
                      </c:pt>
                      <c:pt idx="21469">
                        <c:v>201.2056</c:v>
                      </c:pt>
                      <c:pt idx="21470">
                        <c:v>201.2012</c:v>
                      </c:pt>
                      <c:pt idx="21471">
                        <c:v>201.19550000000001</c:v>
                      </c:pt>
                      <c:pt idx="21472">
                        <c:v>201.1908</c:v>
                      </c:pt>
                      <c:pt idx="21473">
                        <c:v>201.18780000000001</c:v>
                      </c:pt>
                      <c:pt idx="21474">
                        <c:v>201.1824</c:v>
                      </c:pt>
                      <c:pt idx="21475">
                        <c:v>201.17660000000001</c:v>
                      </c:pt>
                      <c:pt idx="21476">
                        <c:v>201.1721</c:v>
                      </c:pt>
                      <c:pt idx="21477">
                        <c:v>201.1671</c:v>
                      </c:pt>
                      <c:pt idx="21478">
                        <c:v>201.16149999999999</c:v>
                      </c:pt>
                      <c:pt idx="21479">
                        <c:v>201.15539999999999</c:v>
                      </c:pt>
                      <c:pt idx="21480">
                        <c:v>201.1523</c:v>
                      </c:pt>
                      <c:pt idx="21481">
                        <c:v>201.14699999999999</c:v>
                      </c:pt>
                      <c:pt idx="21482">
                        <c:v>201.14160000000001</c:v>
                      </c:pt>
                      <c:pt idx="21483">
                        <c:v>201.1387</c:v>
                      </c:pt>
                      <c:pt idx="21484">
                        <c:v>201.13310000000001</c:v>
                      </c:pt>
                      <c:pt idx="21485">
                        <c:v>201.12799999999999</c:v>
                      </c:pt>
                      <c:pt idx="21486">
                        <c:v>201.12379999999999</c:v>
                      </c:pt>
                      <c:pt idx="21487">
                        <c:v>201.1182</c:v>
                      </c:pt>
                      <c:pt idx="21488">
                        <c:v>201.11320000000001</c:v>
                      </c:pt>
                      <c:pt idx="21489">
                        <c:v>201.107</c:v>
                      </c:pt>
                      <c:pt idx="21490">
                        <c:v>201.10220000000001</c:v>
                      </c:pt>
                      <c:pt idx="21491">
                        <c:v>201.0984</c:v>
                      </c:pt>
                      <c:pt idx="21492">
                        <c:v>201.09309999999999</c:v>
                      </c:pt>
                      <c:pt idx="21493">
                        <c:v>201.08949999999999</c:v>
                      </c:pt>
                      <c:pt idx="21494">
                        <c:v>201.0848</c:v>
                      </c:pt>
                      <c:pt idx="21495">
                        <c:v>201.0787</c:v>
                      </c:pt>
                      <c:pt idx="21496">
                        <c:v>201.0745</c:v>
                      </c:pt>
                      <c:pt idx="21497">
                        <c:v>201.0693</c:v>
                      </c:pt>
                      <c:pt idx="21498">
                        <c:v>201.0634</c:v>
                      </c:pt>
                      <c:pt idx="21499">
                        <c:v>201.05930000000001</c:v>
                      </c:pt>
                      <c:pt idx="21500">
                        <c:v>201.05449999999999</c:v>
                      </c:pt>
                      <c:pt idx="21501">
                        <c:v>201.04949999999999</c:v>
                      </c:pt>
                      <c:pt idx="21502">
                        <c:v>201.04560000000001</c:v>
                      </c:pt>
                      <c:pt idx="21503">
                        <c:v>201.04</c:v>
                      </c:pt>
                      <c:pt idx="21504">
                        <c:v>201.03559999999999</c:v>
                      </c:pt>
                      <c:pt idx="21505">
                        <c:v>201.02979999999999</c:v>
                      </c:pt>
                      <c:pt idx="21506">
                        <c:v>201.02529999999999</c:v>
                      </c:pt>
                      <c:pt idx="21507">
                        <c:v>201.02099999999999</c:v>
                      </c:pt>
                      <c:pt idx="21508">
                        <c:v>201.01650000000001</c:v>
                      </c:pt>
                      <c:pt idx="21509">
                        <c:v>201.01140000000001</c:v>
                      </c:pt>
                      <c:pt idx="21510">
                        <c:v>201.0067</c:v>
                      </c:pt>
                      <c:pt idx="21511">
                        <c:v>201.001</c:v>
                      </c:pt>
                      <c:pt idx="21512">
                        <c:v>200.99619999999999</c:v>
                      </c:pt>
                      <c:pt idx="21513">
                        <c:v>200.99119999999999</c:v>
                      </c:pt>
                      <c:pt idx="21514">
                        <c:v>200.98570000000001</c:v>
                      </c:pt>
                      <c:pt idx="21515">
                        <c:v>200.97929999999999</c:v>
                      </c:pt>
                      <c:pt idx="21516">
                        <c:v>200.97569999999999</c:v>
                      </c:pt>
                      <c:pt idx="21517">
                        <c:v>200.97</c:v>
                      </c:pt>
                      <c:pt idx="21518">
                        <c:v>200.96510000000001</c:v>
                      </c:pt>
                      <c:pt idx="21519">
                        <c:v>200.96</c:v>
                      </c:pt>
                      <c:pt idx="21520">
                        <c:v>200.9563</c:v>
                      </c:pt>
                      <c:pt idx="21521">
                        <c:v>200.94990000000001</c:v>
                      </c:pt>
                      <c:pt idx="21522">
                        <c:v>200.94550000000001</c:v>
                      </c:pt>
                      <c:pt idx="21523">
                        <c:v>200.94069999999999</c:v>
                      </c:pt>
                      <c:pt idx="21524">
                        <c:v>200.93520000000001</c:v>
                      </c:pt>
                      <c:pt idx="21525">
                        <c:v>200.9308</c:v>
                      </c:pt>
                      <c:pt idx="21526">
                        <c:v>200.92570000000001</c:v>
                      </c:pt>
                      <c:pt idx="21527">
                        <c:v>200.9204</c:v>
                      </c:pt>
                      <c:pt idx="21528">
                        <c:v>200.9152</c:v>
                      </c:pt>
                      <c:pt idx="21529">
                        <c:v>200.9101</c:v>
                      </c:pt>
                      <c:pt idx="21530">
                        <c:v>200.90520000000001</c:v>
                      </c:pt>
                      <c:pt idx="21531">
                        <c:v>200.90020000000001</c:v>
                      </c:pt>
                      <c:pt idx="21532">
                        <c:v>200.8946</c:v>
                      </c:pt>
                      <c:pt idx="21533">
                        <c:v>200.89009999999999</c:v>
                      </c:pt>
                      <c:pt idx="21534">
                        <c:v>200.88630000000001</c:v>
                      </c:pt>
                      <c:pt idx="21535">
                        <c:v>200.88140000000001</c:v>
                      </c:pt>
                      <c:pt idx="21536">
                        <c:v>200.87690000000001</c:v>
                      </c:pt>
                      <c:pt idx="21537">
                        <c:v>200.87049999999999</c:v>
                      </c:pt>
                      <c:pt idx="21538">
                        <c:v>200.8657</c:v>
                      </c:pt>
                      <c:pt idx="21539">
                        <c:v>200.85990000000001</c:v>
                      </c:pt>
                      <c:pt idx="21540">
                        <c:v>200.8563</c:v>
                      </c:pt>
                      <c:pt idx="21541">
                        <c:v>200.8518</c:v>
                      </c:pt>
                      <c:pt idx="21542">
                        <c:v>200.84569999999999</c:v>
                      </c:pt>
                      <c:pt idx="21543">
                        <c:v>200.84180000000001</c:v>
                      </c:pt>
                      <c:pt idx="21544">
                        <c:v>200.8355</c:v>
                      </c:pt>
                      <c:pt idx="21545">
                        <c:v>200.83090000000001</c:v>
                      </c:pt>
                      <c:pt idx="21546">
                        <c:v>200.82599999999999</c:v>
                      </c:pt>
                      <c:pt idx="21547">
                        <c:v>200.82230000000001</c:v>
                      </c:pt>
                      <c:pt idx="21548">
                        <c:v>200.81710000000001</c:v>
                      </c:pt>
                      <c:pt idx="21549">
                        <c:v>200.81180000000001</c:v>
                      </c:pt>
                      <c:pt idx="21550">
                        <c:v>200.8058</c:v>
                      </c:pt>
                      <c:pt idx="21551">
                        <c:v>200.80090000000001</c:v>
                      </c:pt>
                      <c:pt idx="21552">
                        <c:v>200.79470000000001</c:v>
                      </c:pt>
                      <c:pt idx="21553">
                        <c:v>200.79040000000001</c:v>
                      </c:pt>
                      <c:pt idx="21554">
                        <c:v>200.78579999999999</c:v>
                      </c:pt>
                      <c:pt idx="21555">
                        <c:v>200.78200000000001</c:v>
                      </c:pt>
                      <c:pt idx="21556">
                        <c:v>200.77610000000001</c:v>
                      </c:pt>
                      <c:pt idx="21557">
                        <c:v>200.77019999999999</c:v>
                      </c:pt>
                      <c:pt idx="21558">
                        <c:v>200.76560000000001</c:v>
                      </c:pt>
                      <c:pt idx="21559">
                        <c:v>200.75989999999999</c:v>
                      </c:pt>
                      <c:pt idx="21560">
                        <c:v>200.75579999999999</c:v>
                      </c:pt>
                      <c:pt idx="21561">
                        <c:v>200.7516</c:v>
                      </c:pt>
                      <c:pt idx="21562">
                        <c:v>200.74610000000001</c:v>
                      </c:pt>
                      <c:pt idx="21563">
                        <c:v>200.74180000000001</c:v>
                      </c:pt>
                      <c:pt idx="21564">
                        <c:v>200.7363</c:v>
                      </c:pt>
                      <c:pt idx="21565">
                        <c:v>200.73089999999999</c:v>
                      </c:pt>
                      <c:pt idx="21566">
                        <c:v>200.72550000000001</c:v>
                      </c:pt>
                      <c:pt idx="21567">
                        <c:v>200.7209</c:v>
                      </c:pt>
                      <c:pt idx="21568">
                        <c:v>200.71680000000001</c:v>
                      </c:pt>
                      <c:pt idx="21569">
                        <c:v>200.71250000000001</c:v>
                      </c:pt>
                      <c:pt idx="21570">
                        <c:v>200.70859999999999</c:v>
                      </c:pt>
                      <c:pt idx="21571">
                        <c:v>200.70179999999999</c:v>
                      </c:pt>
                      <c:pt idx="21572">
                        <c:v>200.69829999999999</c:v>
                      </c:pt>
                      <c:pt idx="21573">
                        <c:v>200.69229999999999</c:v>
                      </c:pt>
                      <c:pt idx="21574">
                        <c:v>200.68719999999999</c:v>
                      </c:pt>
                      <c:pt idx="21575">
                        <c:v>200.68049999999999</c:v>
                      </c:pt>
                      <c:pt idx="21576">
                        <c:v>200.67580000000001</c:v>
                      </c:pt>
                      <c:pt idx="21577">
                        <c:v>200.6713</c:v>
                      </c:pt>
                      <c:pt idx="21578">
                        <c:v>200.66579999999999</c:v>
                      </c:pt>
                      <c:pt idx="21579">
                        <c:v>200.6618</c:v>
                      </c:pt>
                      <c:pt idx="21580">
                        <c:v>200.65639999999999</c:v>
                      </c:pt>
                      <c:pt idx="21581">
                        <c:v>200.6508</c:v>
                      </c:pt>
                      <c:pt idx="21582">
                        <c:v>200.64570000000001</c:v>
                      </c:pt>
                      <c:pt idx="21583">
                        <c:v>200.64060000000001</c:v>
                      </c:pt>
                      <c:pt idx="21584">
                        <c:v>200.63509999999999</c:v>
                      </c:pt>
                      <c:pt idx="21585">
                        <c:v>200.63079999999999</c:v>
                      </c:pt>
                      <c:pt idx="21586">
                        <c:v>200.6275</c:v>
                      </c:pt>
                      <c:pt idx="21587">
                        <c:v>200.62180000000001</c:v>
                      </c:pt>
                      <c:pt idx="21588">
                        <c:v>200.6172</c:v>
                      </c:pt>
                      <c:pt idx="21589">
                        <c:v>200.61250000000001</c:v>
                      </c:pt>
                      <c:pt idx="21590">
                        <c:v>200.60669999999999</c:v>
                      </c:pt>
                      <c:pt idx="21591">
                        <c:v>200.60300000000001</c:v>
                      </c:pt>
                      <c:pt idx="21592">
                        <c:v>200.59780000000001</c:v>
                      </c:pt>
                      <c:pt idx="21593">
                        <c:v>200.5925</c:v>
                      </c:pt>
                      <c:pt idx="21594">
                        <c:v>200.58799999999999</c:v>
                      </c:pt>
                      <c:pt idx="21595">
                        <c:v>200.58279999999999</c:v>
                      </c:pt>
                      <c:pt idx="21596">
                        <c:v>200.5796</c:v>
                      </c:pt>
                      <c:pt idx="21597">
                        <c:v>200.57329999999999</c:v>
                      </c:pt>
                      <c:pt idx="21598">
                        <c:v>200.56790000000001</c:v>
                      </c:pt>
                      <c:pt idx="21599">
                        <c:v>200.56440000000001</c:v>
                      </c:pt>
                      <c:pt idx="21600">
                        <c:v>200.5591</c:v>
                      </c:pt>
                      <c:pt idx="21601">
                        <c:v>200.55330000000001</c:v>
                      </c:pt>
                      <c:pt idx="21602">
                        <c:v>200.5487</c:v>
                      </c:pt>
                      <c:pt idx="21603">
                        <c:v>200.54400000000001</c:v>
                      </c:pt>
                      <c:pt idx="21604">
                        <c:v>200.5395</c:v>
                      </c:pt>
                      <c:pt idx="21605">
                        <c:v>200.5352</c:v>
                      </c:pt>
                      <c:pt idx="21606">
                        <c:v>200.52879999999999</c:v>
                      </c:pt>
                      <c:pt idx="21607">
                        <c:v>200.52440000000001</c:v>
                      </c:pt>
                      <c:pt idx="21608">
                        <c:v>200.5188</c:v>
                      </c:pt>
                      <c:pt idx="21609">
                        <c:v>200.51419999999999</c:v>
                      </c:pt>
                      <c:pt idx="21610">
                        <c:v>200.50960000000001</c:v>
                      </c:pt>
                      <c:pt idx="21611">
                        <c:v>200.50370000000001</c:v>
                      </c:pt>
                      <c:pt idx="21612">
                        <c:v>200.49889999999999</c:v>
                      </c:pt>
                      <c:pt idx="21613">
                        <c:v>200.49449999999999</c:v>
                      </c:pt>
                      <c:pt idx="21614">
                        <c:v>200.48949999999999</c:v>
                      </c:pt>
                      <c:pt idx="21615">
                        <c:v>200.482</c:v>
                      </c:pt>
                      <c:pt idx="21616">
                        <c:v>200.4804</c:v>
                      </c:pt>
                      <c:pt idx="21617">
                        <c:v>200.47319999999999</c:v>
                      </c:pt>
                      <c:pt idx="21618">
                        <c:v>200.47030000000001</c:v>
                      </c:pt>
                      <c:pt idx="21619">
                        <c:v>200.4675</c:v>
                      </c:pt>
                      <c:pt idx="21620">
                        <c:v>200.46250000000001</c:v>
                      </c:pt>
                      <c:pt idx="21621">
                        <c:v>200.45529999999999</c:v>
                      </c:pt>
                      <c:pt idx="21622">
                        <c:v>200.4513</c:v>
                      </c:pt>
                      <c:pt idx="21623">
                        <c:v>200.44640000000001</c:v>
                      </c:pt>
                      <c:pt idx="21624">
                        <c:v>200.4408</c:v>
                      </c:pt>
                      <c:pt idx="21625">
                        <c:v>200.4374</c:v>
                      </c:pt>
                      <c:pt idx="21626">
                        <c:v>200.4324</c:v>
                      </c:pt>
                      <c:pt idx="21627">
                        <c:v>200.42570000000001</c:v>
                      </c:pt>
                      <c:pt idx="21628">
                        <c:v>200.42259999999999</c:v>
                      </c:pt>
                      <c:pt idx="21629">
                        <c:v>200.4177</c:v>
                      </c:pt>
                      <c:pt idx="21630">
                        <c:v>200.41200000000001</c:v>
                      </c:pt>
                      <c:pt idx="21631">
                        <c:v>200.40889999999999</c:v>
                      </c:pt>
                      <c:pt idx="21632">
                        <c:v>200.4033</c:v>
                      </c:pt>
                      <c:pt idx="21633">
                        <c:v>200.3972</c:v>
                      </c:pt>
                      <c:pt idx="21634">
                        <c:v>200.3922</c:v>
                      </c:pt>
                      <c:pt idx="21635">
                        <c:v>200.38740000000001</c:v>
                      </c:pt>
                      <c:pt idx="21636">
                        <c:v>200.38329999999999</c:v>
                      </c:pt>
                      <c:pt idx="21637">
                        <c:v>200.3777</c:v>
                      </c:pt>
                      <c:pt idx="21638">
                        <c:v>200.37440000000001</c:v>
                      </c:pt>
                      <c:pt idx="21639">
                        <c:v>200.36930000000001</c:v>
                      </c:pt>
                      <c:pt idx="21640">
                        <c:v>200.36429999999999</c:v>
                      </c:pt>
                      <c:pt idx="21641">
                        <c:v>200.35929999999999</c:v>
                      </c:pt>
                      <c:pt idx="21642">
                        <c:v>200.3527</c:v>
                      </c:pt>
                      <c:pt idx="21643">
                        <c:v>200.34649999999999</c:v>
                      </c:pt>
                      <c:pt idx="21644">
                        <c:v>200.34309999999999</c:v>
                      </c:pt>
                      <c:pt idx="21645">
                        <c:v>200.3374</c:v>
                      </c:pt>
                      <c:pt idx="21646">
                        <c:v>200.333</c:v>
                      </c:pt>
                      <c:pt idx="21647">
                        <c:v>200.328</c:v>
                      </c:pt>
                      <c:pt idx="21648">
                        <c:v>200.32390000000001</c:v>
                      </c:pt>
                      <c:pt idx="21649">
                        <c:v>200.31809999999999</c:v>
                      </c:pt>
                      <c:pt idx="21650">
                        <c:v>200.31399999999999</c:v>
                      </c:pt>
                      <c:pt idx="21651">
                        <c:v>200.30840000000001</c:v>
                      </c:pt>
                      <c:pt idx="21652">
                        <c:v>200.3048</c:v>
                      </c:pt>
                      <c:pt idx="21653">
                        <c:v>200.29939999999999</c:v>
                      </c:pt>
                      <c:pt idx="21654">
                        <c:v>200.29400000000001</c:v>
                      </c:pt>
                      <c:pt idx="21655">
                        <c:v>200.2895</c:v>
                      </c:pt>
                      <c:pt idx="21656">
                        <c:v>200.2843</c:v>
                      </c:pt>
                      <c:pt idx="21657">
                        <c:v>200.28</c:v>
                      </c:pt>
                      <c:pt idx="21658">
                        <c:v>200.2757</c:v>
                      </c:pt>
                      <c:pt idx="21659">
                        <c:v>200.26990000000001</c:v>
                      </c:pt>
                      <c:pt idx="21660">
                        <c:v>200.26580000000001</c:v>
                      </c:pt>
                      <c:pt idx="21661">
                        <c:v>200.25970000000001</c:v>
                      </c:pt>
                      <c:pt idx="21662">
                        <c:v>200.256</c:v>
                      </c:pt>
                      <c:pt idx="21663">
                        <c:v>200.25129999999999</c:v>
                      </c:pt>
                      <c:pt idx="21664">
                        <c:v>200.24539999999999</c:v>
                      </c:pt>
                      <c:pt idx="21665">
                        <c:v>200.23920000000001</c:v>
                      </c:pt>
                      <c:pt idx="21666">
                        <c:v>200.23519999999999</c:v>
                      </c:pt>
                      <c:pt idx="21667">
                        <c:v>200.23140000000001</c:v>
                      </c:pt>
                      <c:pt idx="21668">
                        <c:v>200.22620000000001</c:v>
                      </c:pt>
                      <c:pt idx="21669">
                        <c:v>200.22210000000001</c:v>
                      </c:pt>
                      <c:pt idx="21670">
                        <c:v>200.2167</c:v>
                      </c:pt>
                      <c:pt idx="21671">
                        <c:v>200.21029999999999</c:v>
                      </c:pt>
                      <c:pt idx="21672">
                        <c:v>200.20590000000001</c:v>
                      </c:pt>
                      <c:pt idx="21673">
                        <c:v>200.20189999999999</c:v>
                      </c:pt>
                      <c:pt idx="21674">
                        <c:v>200.19739999999999</c:v>
                      </c:pt>
                      <c:pt idx="21675">
                        <c:v>200.19309999999999</c:v>
                      </c:pt>
                      <c:pt idx="21676">
                        <c:v>200.1867</c:v>
                      </c:pt>
                      <c:pt idx="21677">
                        <c:v>200.18170000000001</c:v>
                      </c:pt>
                      <c:pt idx="21678">
                        <c:v>200.17750000000001</c:v>
                      </c:pt>
                      <c:pt idx="21679">
                        <c:v>200.17080000000001</c:v>
                      </c:pt>
                      <c:pt idx="21680">
                        <c:v>200.16909999999999</c:v>
                      </c:pt>
                      <c:pt idx="21681">
                        <c:v>200.1643</c:v>
                      </c:pt>
                      <c:pt idx="21682">
                        <c:v>200.1591</c:v>
                      </c:pt>
                      <c:pt idx="21683">
                        <c:v>200.15450000000001</c:v>
                      </c:pt>
                      <c:pt idx="21684">
                        <c:v>200.149</c:v>
                      </c:pt>
                      <c:pt idx="21685">
                        <c:v>200.14420000000001</c:v>
                      </c:pt>
                      <c:pt idx="21686">
                        <c:v>200.13839999999999</c:v>
                      </c:pt>
                      <c:pt idx="21687">
                        <c:v>200.13249999999999</c:v>
                      </c:pt>
                      <c:pt idx="21688">
                        <c:v>200.1285</c:v>
                      </c:pt>
                      <c:pt idx="21689">
                        <c:v>200.12430000000001</c:v>
                      </c:pt>
                      <c:pt idx="21690">
                        <c:v>200.12039999999999</c:v>
                      </c:pt>
                      <c:pt idx="21691">
                        <c:v>200.11359999999999</c:v>
                      </c:pt>
                      <c:pt idx="21692">
                        <c:v>200.1087</c:v>
                      </c:pt>
                      <c:pt idx="21693">
                        <c:v>200.10339999999999</c:v>
                      </c:pt>
                      <c:pt idx="21694">
                        <c:v>200.0993</c:v>
                      </c:pt>
                      <c:pt idx="21695">
                        <c:v>200.0951</c:v>
                      </c:pt>
                      <c:pt idx="21696">
                        <c:v>200.08940000000001</c:v>
                      </c:pt>
                      <c:pt idx="21697">
                        <c:v>200.0838</c:v>
                      </c:pt>
                      <c:pt idx="21698">
                        <c:v>200.07820000000001</c:v>
                      </c:pt>
                      <c:pt idx="21699">
                        <c:v>200.07490000000001</c:v>
                      </c:pt>
                      <c:pt idx="21700">
                        <c:v>200.0701</c:v>
                      </c:pt>
                      <c:pt idx="21701">
                        <c:v>200.06559999999999</c:v>
                      </c:pt>
                      <c:pt idx="21702">
                        <c:v>200.0615</c:v>
                      </c:pt>
                      <c:pt idx="21703">
                        <c:v>200.0558</c:v>
                      </c:pt>
                      <c:pt idx="21704">
                        <c:v>200.0514</c:v>
                      </c:pt>
                      <c:pt idx="21705">
                        <c:v>200.04640000000001</c:v>
                      </c:pt>
                      <c:pt idx="21706">
                        <c:v>200.0412</c:v>
                      </c:pt>
                      <c:pt idx="21707">
                        <c:v>200.03479999999999</c:v>
                      </c:pt>
                      <c:pt idx="21708">
                        <c:v>200.0307</c:v>
                      </c:pt>
                      <c:pt idx="21709">
                        <c:v>200.02430000000001</c:v>
                      </c:pt>
                      <c:pt idx="21710">
                        <c:v>200.01949999999999</c:v>
                      </c:pt>
                      <c:pt idx="21711">
                        <c:v>200.01669999999999</c:v>
                      </c:pt>
                      <c:pt idx="21712">
                        <c:v>200.0121</c:v>
                      </c:pt>
                      <c:pt idx="21713">
                        <c:v>200.006</c:v>
                      </c:pt>
                      <c:pt idx="21714">
                        <c:v>200.00020000000001</c:v>
                      </c:pt>
                      <c:pt idx="21715">
                        <c:v>199.99700000000001</c:v>
                      </c:pt>
                      <c:pt idx="21716">
                        <c:v>199.99100000000001</c:v>
                      </c:pt>
                      <c:pt idx="21717">
                        <c:v>199.98670000000001</c:v>
                      </c:pt>
                      <c:pt idx="21718">
                        <c:v>199.98150000000001</c:v>
                      </c:pt>
                      <c:pt idx="21719">
                        <c:v>199.97720000000001</c:v>
                      </c:pt>
                      <c:pt idx="21720">
                        <c:v>199.9716</c:v>
                      </c:pt>
                      <c:pt idx="21721">
                        <c:v>199.96600000000001</c:v>
                      </c:pt>
                      <c:pt idx="21722">
                        <c:v>199.9606</c:v>
                      </c:pt>
                      <c:pt idx="21723">
                        <c:v>199.95599999999999</c:v>
                      </c:pt>
                      <c:pt idx="21724">
                        <c:v>199.9511</c:v>
                      </c:pt>
                      <c:pt idx="21725">
                        <c:v>201.25110000000001</c:v>
                      </c:pt>
                      <c:pt idx="21726">
                        <c:v>201.2465</c:v>
                      </c:pt>
                      <c:pt idx="21727">
                        <c:v>201.24010000000001</c:v>
                      </c:pt>
                      <c:pt idx="21728">
                        <c:v>201.23570000000001</c:v>
                      </c:pt>
                      <c:pt idx="21729">
                        <c:v>201.2311</c:v>
                      </c:pt>
                      <c:pt idx="21730">
                        <c:v>201.22620000000001</c:v>
                      </c:pt>
                      <c:pt idx="21731">
                        <c:v>201.22149999999999</c:v>
                      </c:pt>
                      <c:pt idx="21732">
                        <c:v>201.21799999999999</c:v>
                      </c:pt>
                      <c:pt idx="21733">
                        <c:v>201.2132</c:v>
                      </c:pt>
                      <c:pt idx="21734">
                        <c:v>201.20859999999999</c:v>
                      </c:pt>
                      <c:pt idx="21735">
                        <c:v>201.20060000000001</c:v>
                      </c:pt>
                      <c:pt idx="21736">
                        <c:v>201.1961</c:v>
                      </c:pt>
                      <c:pt idx="21737">
                        <c:v>201.19069999999999</c:v>
                      </c:pt>
                      <c:pt idx="21738">
                        <c:v>201.18639999999999</c:v>
                      </c:pt>
                      <c:pt idx="21739">
                        <c:v>201.1814</c:v>
                      </c:pt>
                      <c:pt idx="21740">
                        <c:v>201.1763</c:v>
                      </c:pt>
                      <c:pt idx="21741">
                        <c:v>201.17320000000001</c:v>
                      </c:pt>
                      <c:pt idx="21742">
                        <c:v>201.1671</c:v>
                      </c:pt>
                      <c:pt idx="21743">
                        <c:v>201.16470000000001</c:v>
                      </c:pt>
                      <c:pt idx="21744">
                        <c:v>201.15940000000001</c:v>
                      </c:pt>
                      <c:pt idx="21745">
                        <c:v>201.15389999999999</c:v>
                      </c:pt>
                      <c:pt idx="21746">
                        <c:v>201.14930000000001</c:v>
                      </c:pt>
                      <c:pt idx="21747">
                        <c:v>201.1438</c:v>
                      </c:pt>
                      <c:pt idx="21748">
                        <c:v>201.1387</c:v>
                      </c:pt>
                      <c:pt idx="21749">
                        <c:v>201.13310000000001</c:v>
                      </c:pt>
                      <c:pt idx="21750">
                        <c:v>201.12739999999999</c:v>
                      </c:pt>
                      <c:pt idx="21751">
                        <c:v>201.12350000000001</c:v>
                      </c:pt>
                      <c:pt idx="21752">
                        <c:v>201.119</c:v>
                      </c:pt>
                      <c:pt idx="21753">
                        <c:v>201.11359999999999</c:v>
                      </c:pt>
                      <c:pt idx="21754">
                        <c:v>201.10679999999999</c:v>
                      </c:pt>
                      <c:pt idx="21755">
                        <c:v>201.1027</c:v>
                      </c:pt>
                      <c:pt idx="21756">
                        <c:v>201.0977</c:v>
                      </c:pt>
                      <c:pt idx="21757">
                        <c:v>201.09229999999999</c:v>
                      </c:pt>
                      <c:pt idx="21758">
                        <c:v>201.08789999999999</c:v>
                      </c:pt>
                      <c:pt idx="21759">
                        <c:v>201.08269999999999</c:v>
                      </c:pt>
                      <c:pt idx="21760">
                        <c:v>201.0771</c:v>
                      </c:pt>
                      <c:pt idx="21761">
                        <c:v>201.0719</c:v>
                      </c:pt>
                      <c:pt idx="21762">
                        <c:v>201.06809999999999</c:v>
                      </c:pt>
                      <c:pt idx="21763">
                        <c:v>201.06120000000001</c:v>
                      </c:pt>
                      <c:pt idx="21764">
                        <c:v>201.05860000000001</c:v>
                      </c:pt>
                      <c:pt idx="21765">
                        <c:v>201.0539</c:v>
                      </c:pt>
                      <c:pt idx="21766">
                        <c:v>201.04929999999999</c:v>
                      </c:pt>
                      <c:pt idx="21767">
                        <c:v>201.04320000000001</c:v>
                      </c:pt>
                      <c:pt idx="21768">
                        <c:v>201.03919999999999</c:v>
                      </c:pt>
                      <c:pt idx="21769">
                        <c:v>201.0325</c:v>
                      </c:pt>
                      <c:pt idx="21770">
                        <c:v>201.02799999999999</c:v>
                      </c:pt>
                      <c:pt idx="21771">
                        <c:v>201.02359999999999</c:v>
                      </c:pt>
                      <c:pt idx="21772">
                        <c:v>201.01840000000001</c:v>
                      </c:pt>
                      <c:pt idx="21773">
                        <c:v>201.01320000000001</c:v>
                      </c:pt>
                      <c:pt idx="21774">
                        <c:v>201.00970000000001</c:v>
                      </c:pt>
                      <c:pt idx="21775">
                        <c:v>201.0034</c:v>
                      </c:pt>
                      <c:pt idx="21776">
                        <c:v>200.99889999999999</c:v>
                      </c:pt>
                      <c:pt idx="21777">
                        <c:v>200.994</c:v>
                      </c:pt>
                      <c:pt idx="21778">
                        <c:v>200.98769999999999</c:v>
                      </c:pt>
                      <c:pt idx="21779">
                        <c:v>200.98480000000001</c:v>
                      </c:pt>
                      <c:pt idx="21780">
                        <c:v>200.97919999999999</c:v>
                      </c:pt>
                      <c:pt idx="21781">
                        <c:v>200.9751</c:v>
                      </c:pt>
                      <c:pt idx="21782">
                        <c:v>200.96979999999999</c:v>
                      </c:pt>
                      <c:pt idx="21783">
                        <c:v>200.964</c:v>
                      </c:pt>
                      <c:pt idx="21784">
                        <c:v>200.959</c:v>
                      </c:pt>
                      <c:pt idx="21785">
                        <c:v>200.9545</c:v>
                      </c:pt>
                      <c:pt idx="21786">
                        <c:v>200.94880000000001</c:v>
                      </c:pt>
                      <c:pt idx="21787">
                        <c:v>200.94460000000001</c:v>
                      </c:pt>
                      <c:pt idx="21788">
                        <c:v>200.93979999999999</c:v>
                      </c:pt>
                      <c:pt idx="21789">
                        <c:v>200.9366</c:v>
                      </c:pt>
                      <c:pt idx="21790">
                        <c:v>200.93270000000001</c:v>
                      </c:pt>
                      <c:pt idx="21791">
                        <c:v>200.92699999999999</c:v>
                      </c:pt>
                      <c:pt idx="21792">
                        <c:v>200.92179999999999</c:v>
                      </c:pt>
                      <c:pt idx="21793">
                        <c:v>200.91589999999999</c:v>
                      </c:pt>
                      <c:pt idx="21794">
                        <c:v>200.9126</c:v>
                      </c:pt>
                      <c:pt idx="21795">
                        <c:v>200.90549999999999</c:v>
                      </c:pt>
                      <c:pt idx="21796">
                        <c:v>200.90010000000001</c:v>
                      </c:pt>
                      <c:pt idx="21797">
                        <c:v>200.8963</c:v>
                      </c:pt>
                      <c:pt idx="21798">
                        <c:v>200.89240000000001</c:v>
                      </c:pt>
                      <c:pt idx="21799">
                        <c:v>200.88669999999999</c:v>
                      </c:pt>
                      <c:pt idx="21800">
                        <c:v>200.88300000000001</c:v>
                      </c:pt>
                      <c:pt idx="21801">
                        <c:v>200.87819999999999</c:v>
                      </c:pt>
                      <c:pt idx="21802">
                        <c:v>200.87260000000001</c:v>
                      </c:pt>
                      <c:pt idx="21803">
                        <c:v>200.86709999999999</c:v>
                      </c:pt>
                      <c:pt idx="21804">
                        <c:v>200.8629</c:v>
                      </c:pt>
                      <c:pt idx="21805">
                        <c:v>200.8579</c:v>
                      </c:pt>
                      <c:pt idx="21806">
                        <c:v>200.8535</c:v>
                      </c:pt>
                      <c:pt idx="21807">
                        <c:v>200.84829999999999</c:v>
                      </c:pt>
                      <c:pt idx="21808">
                        <c:v>200.8432</c:v>
                      </c:pt>
                      <c:pt idx="21809">
                        <c:v>200.83850000000001</c:v>
                      </c:pt>
                      <c:pt idx="21810">
                        <c:v>200.83340000000001</c:v>
                      </c:pt>
                      <c:pt idx="21811">
                        <c:v>200.82830000000001</c:v>
                      </c:pt>
                      <c:pt idx="21812">
                        <c:v>200.82390000000001</c:v>
                      </c:pt>
                      <c:pt idx="21813">
                        <c:v>200.81890000000001</c:v>
                      </c:pt>
                      <c:pt idx="21814">
                        <c:v>200.81450000000001</c:v>
                      </c:pt>
                      <c:pt idx="21815">
                        <c:v>200.80690000000001</c:v>
                      </c:pt>
                      <c:pt idx="21816">
                        <c:v>200.803</c:v>
                      </c:pt>
                      <c:pt idx="21817">
                        <c:v>200.79849999999999</c:v>
                      </c:pt>
                      <c:pt idx="21818">
                        <c:v>200.79580000000001</c:v>
                      </c:pt>
                      <c:pt idx="21819">
                        <c:v>200.78970000000001</c:v>
                      </c:pt>
                      <c:pt idx="21820">
                        <c:v>200.7859</c:v>
                      </c:pt>
                      <c:pt idx="21821">
                        <c:v>200.78</c:v>
                      </c:pt>
                      <c:pt idx="21822">
                        <c:v>200.77350000000001</c:v>
                      </c:pt>
                      <c:pt idx="21823">
                        <c:v>200.7688</c:v>
                      </c:pt>
                      <c:pt idx="21824">
                        <c:v>200.76310000000001</c:v>
                      </c:pt>
                      <c:pt idx="21825">
                        <c:v>200.75980000000001</c:v>
                      </c:pt>
                      <c:pt idx="21826">
                        <c:v>200.7569</c:v>
                      </c:pt>
                      <c:pt idx="21827">
                        <c:v>200.75149999999999</c:v>
                      </c:pt>
                      <c:pt idx="21828">
                        <c:v>200.74590000000001</c:v>
                      </c:pt>
                      <c:pt idx="21829">
                        <c:v>200.7415</c:v>
                      </c:pt>
                      <c:pt idx="21830">
                        <c:v>200.7364</c:v>
                      </c:pt>
                      <c:pt idx="21831">
                        <c:v>200.73150000000001</c:v>
                      </c:pt>
                      <c:pt idx="21832">
                        <c:v>200.72649999999999</c:v>
                      </c:pt>
                      <c:pt idx="21833">
                        <c:v>200.72040000000001</c:v>
                      </c:pt>
                      <c:pt idx="21834">
                        <c:v>200.71510000000001</c:v>
                      </c:pt>
                      <c:pt idx="21835">
                        <c:v>200.7107</c:v>
                      </c:pt>
                      <c:pt idx="21836">
                        <c:v>200.7062</c:v>
                      </c:pt>
                      <c:pt idx="21837">
                        <c:v>200.70099999999999</c:v>
                      </c:pt>
                      <c:pt idx="21838">
                        <c:v>200.696</c:v>
                      </c:pt>
                      <c:pt idx="21839">
                        <c:v>200.69139999999999</c:v>
                      </c:pt>
                      <c:pt idx="21840">
                        <c:v>200.6857</c:v>
                      </c:pt>
                      <c:pt idx="21841">
                        <c:v>200.6814</c:v>
                      </c:pt>
                      <c:pt idx="21842">
                        <c:v>200.67699999999999</c:v>
                      </c:pt>
                      <c:pt idx="21843">
                        <c:v>200.67359999999999</c:v>
                      </c:pt>
                      <c:pt idx="21844">
                        <c:v>200.66839999999999</c:v>
                      </c:pt>
                      <c:pt idx="21845">
                        <c:v>200.66380000000001</c:v>
                      </c:pt>
                      <c:pt idx="21846">
                        <c:v>200.65799999999999</c:v>
                      </c:pt>
                      <c:pt idx="21847">
                        <c:v>200.654</c:v>
                      </c:pt>
                      <c:pt idx="21848">
                        <c:v>200.64869999999999</c:v>
                      </c:pt>
                      <c:pt idx="21849">
                        <c:v>200.64410000000001</c:v>
                      </c:pt>
                      <c:pt idx="21850">
                        <c:v>200.6388</c:v>
                      </c:pt>
                      <c:pt idx="21851">
                        <c:v>200.63300000000001</c:v>
                      </c:pt>
                      <c:pt idx="21852">
                        <c:v>200.6285</c:v>
                      </c:pt>
                      <c:pt idx="21853">
                        <c:v>200.62299999999999</c:v>
                      </c:pt>
                      <c:pt idx="21854">
                        <c:v>200.61840000000001</c:v>
                      </c:pt>
                      <c:pt idx="21855">
                        <c:v>200.61420000000001</c:v>
                      </c:pt>
                      <c:pt idx="21856">
                        <c:v>200.60820000000001</c:v>
                      </c:pt>
                      <c:pt idx="21857">
                        <c:v>200.6044</c:v>
                      </c:pt>
                      <c:pt idx="21858">
                        <c:v>200.59960000000001</c:v>
                      </c:pt>
                      <c:pt idx="21859">
                        <c:v>200.59569999999999</c:v>
                      </c:pt>
                      <c:pt idx="21860">
                        <c:v>200.58869999999999</c:v>
                      </c:pt>
                      <c:pt idx="21861">
                        <c:v>200.58359999999999</c:v>
                      </c:pt>
                      <c:pt idx="21862">
                        <c:v>200.57980000000001</c:v>
                      </c:pt>
                      <c:pt idx="21863">
                        <c:v>200.57499999999999</c:v>
                      </c:pt>
                      <c:pt idx="21864">
                        <c:v>200.57149999999999</c:v>
                      </c:pt>
                      <c:pt idx="21865">
                        <c:v>200.56469999999999</c:v>
                      </c:pt>
                      <c:pt idx="21866">
                        <c:v>200.5599</c:v>
                      </c:pt>
                      <c:pt idx="21867">
                        <c:v>200.55600000000001</c:v>
                      </c:pt>
                      <c:pt idx="21868">
                        <c:v>200.55199999999999</c:v>
                      </c:pt>
                      <c:pt idx="21869">
                        <c:v>200.54650000000001</c:v>
                      </c:pt>
                      <c:pt idx="21870">
                        <c:v>200.53960000000001</c:v>
                      </c:pt>
                      <c:pt idx="21871">
                        <c:v>200.53620000000001</c:v>
                      </c:pt>
                      <c:pt idx="21872">
                        <c:v>200.53129999999999</c:v>
                      </c:pt>
                      <c:pt idx="21873">
                        <c:v>200.5273</c:v>
                      </c:pt>
                      <c:pt idx="21874">
                        <c:v>200.52119999999999</c:v>
                      </c:pt>
                      <c:pt idx="21875">
                        <c:v>200.51730000000001</c:v>
                      </c:pt>
                      <c:pt idx="21876">
                        <c:v>200.51249999999999</c:v>
                      </c:pt>
                      <c:pt idx="21877">
                        <c:v>200.50739999999999</c:v>
                      </c:pt>
                      <c:pt idx="21878">
                        <c:v>200.50309999999999</c:v>
                      </c:pt>
                      <c:pt idx="21879">
                        <c:v>200.49850000000001</c:v>
                      </c:pt>
                      <c:pt idx="21880">
                        <c:v>200.49289999999999</c:v>
                      </c:pt>
                      <c:pt idx="21881">
                        <c:v>200.48679999999999</c:v>
                      </c:pt>
                      <c:pt idx="21882">
                        <c:v>200.48230000000001</c:v>
                      </c:pt>
                      <c:pt idx="21883">
                        <c:v>200.4786</c:v>
                      </c:pt>
                      <c:pt idx="21884">
                        <c:v>200.47389999999999</c:v>
                      </c:pt>
                      <c:pt idx="21885">
                        <c:v>200.4684</c:v>
                      </c:pt>
                      <c:pt idx="21886">
                        <c:v>200.46469999999999</c:v>
                      </c:pt>
                      <c:pt idx="21887">
                        <c:v>200.4598</c:v>
                      </c:pt>
                      <c:pt idx="21888">
                        <c:v>200.4537</c:v>
                      </c:pt>
                      <c:pt idx="21889">
                        <c:v>200.44900000000001</c:v>
                      </c:pt>
                      <c:pt idx="21890">
                        <c:v>200.44329999999999</c:v>
                      </c:pt>
                      <c:pt idx="21891">
                        <c:v>200.43879999999999</c:v>
                      </c:pt>
                      <c:pt idx="21892">
                        <c:v>200.4348</c:v>
                      </c:pt>
                      <c:pt idx="21893">
                        <c:v>200.42949999999999</c:v>
                      </c:pt>
                      <c:pt idx="21894">
                        <c:v>200.4237</c:v>
                      </c:pt>
                      <c:pt idx="21895">
                        <c:v>200.42169999999999</c:v>
                      </c:pt>
                      <c:pt idx="21896">
                        <c:v>200.41589999999999</c:v>
                      </c:pt>
                      <c:pt idx="21897">
                        <c:v>200.41030000000001</c:v>
                      </c:pt>
                      <c:pt idx="21898">
                        <c:v>200.4059</c:v>
                      </c:pt>
                      <c:pt idx="21899">
                        <c:v>200.3991</c:v>
                      </c:pt>
                      <c:pt idx="21900">
                        <c:v>200.39570000000001</c:v>
                      </c:pt>
                      <c:pt idx="21901">
                        <c:v>200.39099999999999</c:v>
                      </c:pt>
                      <c:pt idx="21902">
                        <c:v>200.3854</c:v>
                      </c:pt>
                      <c:pt idx="21903">
                        <c:v>200.3801</c:v>
                      </c:pt>
                      <c:pt idx="21904">
                        <c:v>200.3758</c:v>
                      </c:pt>
                      <c:pt idx="21905">
                        <c:v>200.37</c:v>
                      </c:pt>
                      <c:pt idx="21906">
                        <c:v>200.3663</c:v>
                      </c:pt>
                      <c:pt idx="21907">
                        <c:v>200.3614</c:v>
                      </c:pt>
                      <c:pt idx="21908">
                        <c:v>200.35749999999999</c:v>
                      </c:pt>
                      <c:pt idx="21909">
                        <c:v>200.35079999999999</c:v>
                      </c:pt>
                      <c:pt idx="21910">
                        <c:v>200.3484</c:v>
                      </c:pt>
                      <c:pt idx="21911">
                        <c:v>200.34360000000001</c:v>
                      </c:pt>
                      <c:pt idx="21912">
                        <c:v>200.33770000000001</c:v>
                      </c:pt>
                      <c:pt idx="21913">
                        <c:v>200.3329</c:v>
                      </c:pt>
                      <c:pt idx="21914">
                        <c:v>200.32919999999999</c:v>
                      </c:pt>
                      <c:pt idx="21915">
                        <c:v>200.3252</c:v>
                      </c:pt>
                      <c:pt idx="21916">
                        <c:v>200.3184</c:v>
                      </c:pt>
                      <c:pt idx="21917">
                        <c:v>200.3135</c:v>
                      </c:pt>
                      <c:pt idx="21918">
                        <c:v>200.3091</c:v>
                      </c:pt>
                      <c:pt idx="21919">
                        <c:v>200.30500000000001</c:v>
                      </c:pt>
                      <c:pt idx="21920">
                        <c:v>200.29810000000001</c:v>
                      </c:pt>
                      <c:pt idx="21921">
                        <c:v>200.29390000000001</c:v>
                      </c:pt>
                      <c:pt idx="21922">
                        <c:v>200.28819999999999</c:v>
                      </c:pt>
                      <c:pt idx="21923">
                        <c:v>200.28440000000001</c:v>
                      </c:pt>
                      <c:pt idx="21924">
                        <c:v>200.27930000000001</c:v>
                      </c:pt>
                      <c:pt idx="21925">
                        <c:v>200.27420000000001</c:v>
                      </c:pt>
                      <c:pt idx="21926">
                        <c:v>200.26900000000001</c:v>
                      </c:pt>
                      <c:pt idx="21927">
                        <c:v>200.26499999999999</c:v>
                      </c:pt>
                      <c:pt idx="21928">
                        <c:v>200.26140000000001</c:v>
                      </c:pt>
                      <c:pt idx="21929">
                        <c:v>200.256</c:v>
                      </c:pt>
                      <c:pt idx="21930">
                        <c:v>200.25069999999999</c:v>
                      </c:pt>
                      <c:pt idx="21931">
                        <c:v>200.24529999999999</c:v>
                      </c:pt>
                      <c:pt idx="21932">
                        <c:v>200.24080000000001</c:v>
                      </c:pt>
                      <c:pt idx="21933">
                        <c:v>200.23509999999999</c:v>
                      </c:pt>
                      <c:pt idx="21934">
                        <c:v>200.23050000000001</c:v>
                      </c:pt>
                      <c:pt idx="21935">
                        <c:v>200.22569999999999</c:v>
                      </c:pt>
                      <c:pt idx="21936">
                        <c:v>200.2208</c:v>
                      </c:pt>
                      <c:pt idx="21937">
                        <c:v>200.2166</c:v>
                      </c:pt>
                      <c:pt idx="21938">
                        <c:v>200.21129999999999</c:v>
                      </c:pt>
                      <c:pt idx="21939">
                        <c:v>200.20830000000001</c:v>
                      </c:pt>
                      <c:pt idx="21940">
                        <c:v>200.2028</c:v>
                      </c:pt>
                      <c:pt idx="21941">
                        <c:v>200.1978</c:v>
                      </c:pt>
                      <c:pt idx="21942">
                        <c:v>200.19329999999999</c:v>
                      </c:pt>
                      <c:pt idx="21943">
                        <c:v>200.18950000000001</c:v>
                      </c:pt>
                      <c:pt idx="21944">
                        <c:v>200.1824</c:v>
                      </c:pt>
                      <c:pt idx="21945">
                        <c:v>200.17789999999999</c:v>
                      </c:pt>
                      <c:pt idx="21946">
                        <c:v>200.17310000000001</c:v>
                      </c:pt>
                      <c:pt idx="21947">
                        <c:v>200.16739999999999</c:v>
                      </c:pt>
                      <c:pt idx="21948">
                        <c:v>200.16309999999999</c:v>
                      </c:pt>
                      <c:pt idx="21949">
                        <c:v>200.1576</c:v>
                      </c:pt>
                      <c:pt idx="21950">
                        <c:v>200.1534</c:v>
                      </c:pt>
                      <c:pt idx="21951">
                        <c:v>200.14789999999999</c:v>
                      </c:pt>
                      <c:pt idx="21952">
                        <c:v>200.14269999999999</c:v>
                      </c:pt>
                      <c:pt idx="21953">
                        <c:v>200.13939999999999</c:v>
                      </c:pt>
                      <c:pt idx="21954">
                        <c:v>200.13380000000001</c:v>
                      </c:pt>
                      <c:pt idx="21955">
                        <c:v>200.1284</c:v>
                      </c:pt>
                      <c:pt idx="21956">
                        <c:v>200.12389999999999</c:v>
                      </c:pt>
                      <c:pt idx="21957">
                        <c:v>200.11959999999999</c:v>
                      </c:pt>
                      <c:pt idx="21958">
                        <c:v>200.11420000000001</c:v>
                      </c:pt>
                      <c:pt idx="21959">
                        <c:v>200.10919999999999</c:v>
                      </c:pt>
                      <c:pt idx="21960">
                        <c:v>200.1062</c:v>
                      </c:pt>
                      <c:pt idx="21961">
                        <c:v>200.1001</c:v>
                      </c:pt>
                      <c:pt idx="21962">
                        <c:v>200.09450000000001</c:v>
                      </c:pt>
                      <c:pt idx="21963">
                        <c:v>200.0889</c:v>
                      </c:pt>
                      <c:pt idx="21964">
                        <c:v>200.08260000000001</c:v>
                      </c:pt>
                      <c:pt idx="21965">
                        <c:v>200.07910000000001</c:v>
                      </c:pt>
                      <c:pt idx="21966">
                        <c:v>200.07490000000001</c:v>
                      </c:pt>
                      <c:pt idx="21967">
                        <c:v>200.06899999999999</c:v>
                      </c:pt>
                      <c:pt idx="21968">
                        <c:v>200.06450000000001</c:v>
                      </c:pt>
                      <c:pt idx="21969">
                        <c:v>200.0591</c:v>
                      </c:pt>
                      <c:pt idx="21970">
                        <c:v>200.05330000000001</c:v>
                      </c:pt>
                      <c:pt idx="21971">
                        <c:v>200.0506</c:v>
                      </c:pt>
                      <c:pt idx="21972">
                        <c:v>200.04409999999999</c:v>
                      </c:pt>
                      <c:pt idx="21973">
                        <c:v>200.0393</c:v>
                      </c:pt>
                      <c:pt idx="21974">
                        <c:v>200.03399999999999</c:v>
                      </c:pt>
                      <c:pt idx="21975">
                        <c:v>200.03030000000001</c:v>
                      </c:pt>
                      <c:pt idx="21976">
                        <c:v>200.02680000000001</c:v>
                      </c:pt>
                      <c:pt idx="21977">
                        <c:v>200.02199999999999</c:v>
                      </c:pt>
                      <c:pt idx="21978">
                        <c:v>200.01679999999999</c:v>
                      </c:pt>
                      <c:pt idx="21979">
                        <c:v>200.01079999999999</c:v>
                      </c:pt>
                      <c:pt idx="21980">
                        <c:v>200.0043</c:v>
                      </c:pt>
                      <c:pt idx="21981">
                        <c:v>200.00190000000001</c:v>
                      </c:pt>
                      <c:pt idx="21982">
                        <c:v>199.9967</c:v>
                      </c:pt>
                      <c:pt idx="21983">
                        <c:v>199.99170000000001</c:v>
                      </c:pt>
                      <c:pt idx="21984">
                        <c:v>199.988</c:v>
                      </c:pt>
                      <c:pt idx="21985">
                        <c:v>199.98240000000001</c:v>
                      </c:pt>
                      <c:pt idx="21986">
                        <c:v>199.97790000000001</c:v>
                      </c:pt>
                      <c:pt idx="21987">
                        <c:v>199.97229999999999</c:v>
                      </c:pt>
                      <c:pt idx="21988">
                        <c:v>199.96719999999999</c:v>
                      </c:pt>
                      <c:pt idx="21989">
                        <c:v>199.9624</c:v>
                      </c:pt>
                      <c:pt idx="21990">
                        <c:v>199.95779999999999</c:v>
                      </c:pt>
                      <c:pt idx="21991">
                        <c:v>199.953</c:v>
                      </c:pt>
                      <c:pt idx="21992">
                        <c:v>199.94839999999999</c:v>
                      </c:pt>
                      <c:pt idx="21993">
                        <c:v>199.9442</c:v>
                      </c:pt>
                      <c:pt idx="21994">
                        <c:v>201.2627</c:v>
                      </c:pt>
                      <c:pt idx="21995">
                        <c:v>201.2568</c:v>
                      </c:pt>
                      <c:pt idx="21996">
                        <c:v>201.25219999999999</c:v>
                      </c:pt>
                      <c:pt idx="21997">
                        <c:v>201.2492</c:v>
                      </c:pt>
                      <c:pt idx="21998">
                        <c:v>201.24100000000001</c:v>
                      </c:pt>
                      <c:pt idx="21999">
                        <c:v>201.23689999999999</c:v>
                      </c:pt>
                      <c:pt idx="22000">
                        <c:v>201.23310000000001</c:v>
                      </c:pt>
                      <c:pt idx="22001">
                        <c:v>201.22659999999999</c:v>
                      </c:pt>
                      <c:pt idx="22002">
                        <c:v>201.2225</c:v>
                      </c:pt>
                      <c:pt idx="22003">
                        <c:v>201.21770000000001</c:v>
                      </c:pt>
                      <c:pt idx="22004">
                        <c:v>201.21360000000001</c:v>
                      </c:pt>
                      <c:pt idx="22005">
                        <c:v>201.2072</c:v>
                      </c:pt>
                      <c:pt idx="22006">
                        <c:v>201.20330000000001</c:v>
                      </c:pt>
                      <c:pt idx="22007">
                        <c:v>201.1995</c:v>
                      </c:pt>
                      <c:pt idx="22008">
                        <c:v>201.1934</c:v>
                      </c:pt>
                      <c:pt idx="22009">
                        <c:v>201.1884</c:v>
                      </c:pt>
                      <c:pt idx="22010">
                        <c:v>201.18440000000001</c:v>
                      </c:pt>
                      <c:pt idx="22011">
                        <c:v>201.17850000000001</c:v>
                      </c:pt>
                      <c:pt idx="22012">
                        <c:v>201.17349999999999</c:v>
                      </c:pt>
                      <c:pt idx="22013">
                        <c:v>201.17009999999999</c:v>
                      </c:pt>
                      <c:pt idx="22014">
                        <c:v>201.16399999999999</c:v>
                      </c:pt>
                      <c:pt idx="22015">
                        <c:v>201.1602</c:v>
                      </c:pt>
                      <c:pt idx="22016">
                        <c:v>201.1559</c:v>
                      </c:pt>
                      <c:pt idx="22017">
                        <c:v>201.15219999999999</c:v>
                      </c:pt>
                      <c:pt idx="22018">
                        <c:v>201.1472</c:v>
                      </c:pt>
                      <c:pt idx="22019">
                        <c:v>201.1413</c:v>
                      </c:pt>
                      <c:pt idx="22020">
                        <c:v>201.1361</c:v>
                      </c:pt>
                      <c:pt idx="22021">
                        <c:v>201.13130000000001</c:v>
                      </c:pt>
                      <c:pt idx="22022">
                        <c:v>201.12649999999999</c:v>
                      </c:pt>
                      <c:pt idx="22023">
                        <c:v>201.1216</c:v>
                      </c:pt>
                      <c:pt idx="22024">
                        <c:v>201.11750000000001</c:v>
                      </c:pt>
                      <c:pt idx="22025">
                        <c:v>201.1112</c:v>
                      </c:pt>
                      <c:pt idx="22026">
                        <c:v>201.1062</c:v>
                      </c:pt>
                      <c:pt idx="22027">
                        <c:v>201.10339999999999</c:v>
                      </c:pt>
                      <c:pt idx="22028">
                        <c:v>201.0968</c:v>
                      </c:pt>
                      <c:pt idx="22029">
                        <c:v>201.0924</c:v>
                      </c:pt>
                      <c:pt idx="22030">
                        <c:v>201.0873</c:v>
                      </c:pt>
                      <c:pt idx="22031">
                        <c:v>201.08269999999999</c:v>
                      </c:pt>
                      <c:pt idx="22032">
                        <c:v>201.07830000000001</c:v>
                      </c:pt>
                      <c:pt idx="22033">
                        <c:v>201.0737</c:v>
                      </c:pt>
                      <c:pt idx="22034">
                        <c:v>201.06899999999999</c:v>
                      </c:pt>
                      <c:pt idx="22035">
                        <c:v>201.0642</c:v>
                      </c:pt>
                      <c:pt idx="22036">
                        <c:v>201.05869999999999</c:v>
                      </c:pt>
                      <c:pt idx="22037">
                        <c:v>201.05240000000001</c:v>
                      </c:pt>
                      <c:pt idx="22038">
                        <c:v>201.04830000000001</c:v>
                      </c:pt>
                      <c:pt idx="22039">
                        <c:v>201.0436</c:v>
                      </c:pt>
                      <c:pt idx="22040">
                        <c:v>201.03960000000001</c:v>
                      </c:pt>
                      <c:pt idx="22041">
                        <c:v>201.03389999999999</c:v>
                      </c:pt>
                      <c:pt idx="22042">
                        <c:v>201.02860000000001</c:v>
                      </c:pt>
                      <c:pt idx="22043">
                        <c:v>201.02459999999999</c:v>
                      </c:pt>
                      <c:pt idx="22044">
                        <c:v>201.01939999999999</c:v>
                      </c:pt>
                      <c:pt idx="22045">
                        <c:v>201.0146</c:v>
                      </c:pt>
                      <c:pt idx="22046">
                        <c:v>201.01070000000001</c:v>
                      </c:pt>
                      <c:pt idx="22047">
                        <c:v>201.00489999999999</c:v>
                      </c:pt>
                      <c:pt idx="22048">
                        <c:v>201.00129999999999</c:v>
                      </c:pt>
                      <c:pt idx="22049">
                        <c:v>200.99610000000001</c:v>
                      </c:pt>
                      <c:pt idx="22050">
                        <c:v>200.9896</c:v>
                      </c:pt>
                      <c:pt idx="22051">
                        <c:v>200.98480000000001</c:v>
                      </c:pt>
                      <c:pt idx="22052">
                        <c:v>200.98089999999999</c:v>
                      </c:pt>
                      <c:pt idx="22053">
                        <c:v>200.97450000000001</c:v>
                      </c:pt>
                      <c:pt idx="22054">
                        <c:v>200.9691</c:v>
                      </c:pt>
                      <c:pt idx="22055">
                        <c:v>200.96459999999999</c:v>
                      </c:pt>
                      <c:pt idx="22056">
                        <c:v>200.95959999999999</c:v>
                      </c:pt>
                      <c:pt idx="22057">
                        <c:v>200.95699999999999</c:v>
                      </c:pt>
                      <c:pt idx="22058">
                        <c:v>200.95249999999999</c:v>
                      </c:pt>
                      <c:pt idx="22059">
                        <c:v>200.94669999999999</c:v>
                      </c:pt>
                      <c:pt idx="22060">
                        <c:v>200.9427</c:v>
                      </c:pt>
                      <c:pt idx="22061">
                        <c:v>200.93620000000001</c:v>
                      </c:pt>
                      <c:pt idx="22062">
                        <c:v>200.93100000000001</c:v>
                      </c:pt>
                      <c:pt idx="22063">
                        <c:v>200.9265</c:v>
                      </c:pt>
                      <c:pt idx="22064">
                        <c:v>200.92150000000001</c:v>
                      </c:pt>
                      <c:pt idx="22065">
                        <c:v>200.91650000000001</c:v>
                      </c:pt>
                      <c:pt idx="22066">
                        <c:v>200.9134</c:v>
                      </c:pt>
                      <c:pt idx="22067">
                        <c:v>200.90799999999999</c:v>
                      </c:pt>
                      <c:pt idx="22068">
                        <c:v>200.9042</c:v>
                      </c:pt>
                      <c:pt idx="22069">
                        <c:v>200.8989</c:v>
                      </c:pt>
                      <c:pt idx="22070">
                        <c:v>200.89490000000001</c:v>
                      </c:pt>
                      <c:pt idx="22071">
                        <c:v>200.8905</c:v>
                      </c:pt>
                      <c:pt idx="22072">
                        <c:v>200.8852</c:v>
                      </c:pt>
                      <c:pt idx="22073">
                        <c:v>200.8775</c:v>
                      </c:pt>
                      <c:pt idx="22074">
                        <c:v>200.874</c:v>
                      </c:pt>
                      <c:pt idx="22075">
                        <c:v>200.87039999999999</c:v>
                      </c:pt>
                      <c:pt idx="22076">
                        <c:v>200.86600000000001</c:v>
                      </c:pt>
                      <c:pt idx="22077">
                        <c:v>200.8597</c:v>
                      </c:pt>
                      <c:pt idx="22078">
                        <c:v>200.85429999999999</c:v>
                      </c:pt>
                      <c:pt idx="22079">
                        <c:v>200.8518</c:v>
                      </c:pt>
                      <c:pt idx="22080">
                        <c:v>200.84620000000001</c:v>
                      </c:pt>
                      <c:pt idx="22081">
                        <c:v>200.84110000000001</c:v>
                      </c:pt>
                      <c:pt idx="22082">
                        <c:v>200.83690000000001</c:v>
                      </c:pt>
                      <c:pt idx="22083">
                        <c:v>200.83160000000001</c:v>
                      </c:pt>
                      <c:pt idx="22084">
                        <c:v>200.8271</c:v>
                      </c:pt>
                      <c:pt idx="22085">
                        <c:v>200.82239999999999</c:v>
                      </c:pt>
                      <c:pt idx="22086">
                        <c:v>200.81739999999999</c:v>
                      </c:pt>
                      <c:pt idx="22087">
                        <c:v>200.8126</c:v>
                      </c:pt>
                      <c:pt idx="22088">
                        <c:v>200.8075</c:v>
                      </c:pt>
                      <c:pt idx="22089">
                        <c:v>200.80170000000001</c:v>
                      </c:pt>
                      <c:pt idx="22090">
                        <c:v>200.79730000000001</c:v>
                      </c:pt>
                      <c:pt idx="22091">
                        <c:v>200.79320000000001</c:v>
                      </c:pt>
                      <c:pt idx="22092">
                        <c:v>200.7895</c:v>
                      </c:pt>
                      <c:pt idx="22093">
                        <c:v>200.7859</c:v>
                      </c:pt>
                      <c:pt idx="22094">
                        <c:v>200.78</c:v>
                      </c:pt>
                      <c:pt idx="22095">
                        <c:v>200.77500000000001</c:v>
                      </c:pt>
                      <c:pt idx="22096">
                        <c:v>200.77099999999999</c:v>
                      </c:pt>
                      <c:pt idx="22097">
                        <c:v>200.76730000000001</c:v>
                      </c:pt>
                      <c:pt idx="22098">
                        <c:v>200.7621</c:v>
                      </c:pt>
                      <c:pt idx="22099">
                        <c:v>200.75579999999999</c:v>
                      </c:pt>
                      <c:pt idx="22100">
                        <c:v>200.75129999999999</c:v>
                      </c:pt>
                      <c:pt idx="22101">
                        <c:v>200.74619999999999</c:v>
                      </c:pt>
                      <c:pt idx="22102">
                        <c:v>200.74260000000001</c:v>
                      </c:pt>
                      <c:pt idx="22103">
                        <c:v>200.73589999999999</c:v>
                      </c:pt>
                      <c:pt idx="22104">
                        <c:v>200.73240000000001</c:v>
                      </c:pt>
                      <c:pt idx="22105">
                        <c:v>200.72790000000001</c:v>
                      </c:pt>
                      <c:pt idx="22106">
                        <c:v>200.72219999999999</c:v>
                      </c:pt>
                      <c:pt idx="22107">
                        <c:v>200.71709999999999</c:v>
                      </c:pt>
                      <c:pt idx="22108">
                        <c:v>200.71279999999999</c:v>
                      </c:pt>
                      <c:pt idx="22109">
                        <c:v>200.70830000000001</c:v>
                      </c:pt>
                      <c:pt idx="22110">
                        <c:v>200.70230000000001</c:v>
                      </c:pt>
                      <c:pt idx="22111">
                        <c:v>200.69900000000001</c:v>
                      </c:pt>
                      <c:pt idx="22112">
                        <c:v>200.6927</c:v>
                      </c:pt>
                      <c:pt idx="22113">
                        <c:v>200.68790000000001</c:v>
                      </c:pt>
                      <c:pt idx="22114">
                        <c:v>200.68289999999999</c:v>
                      </c:pt>
                      <c:pt idx="22115">
                        <c:v>200.67859999999999</c:v>
                      </c:pt>
                      <c:pt idx="22116">
                        <c:v>200.6739</c:v>
                      </c:pt>
                      <c:pt idx="22117">
                        <c:v>200.66839999999999</c:v>
                      </c:pt>
                      <c:pt idx="22118">
                        <c:v>200.66499999999999</c:v>
                      </c:pt>
                      <c:pt idx="22119">
                        <c:v>200.66030000000001</c:v>
                      </c:pt>
                      <c:pt idx="22120">
                        <c:v>200.655</c:v>
                      </c:pt>
                      <c:pt idx="22121">
                        <c:v>200.6499</c:v>
                      </c:pt>
                      <c:pt idx="22122">
                        <c:v>200.6439</c:v>
                      </c:pt>
                      <c:pt idx="22123">
                        <c:v>200.64060000000001</c:v>
                      </c:pt>
                      <c:pt idx="22124">
                        <c:v>200.63509999999999</c:v>
                      </c:pt>
                      <c:pt idx="22125">
                        <c:v>200.63159999999999</c:v>
                      </c:pt>
                      <c:pt idx="22126">
                        <c:v>200.62569999999999</c:v>
                      </c:pt>
                      <c:pt idx="22127">
                        <c:v>200.6199</c:v>
                      </c:pt>
                      <c:pt idx="22128">
                        <c:v>200.6172</c:v>
                      </c:pt>
                      <c:pt idx="22129">
                        <c:v>200.61070000000001</c:v>
                      </c:pt>
                      <c:pt idx="22130">
                        <c:v>200.6063</c:v>
                      </c:pt>
                      <c:pt idx="22131">
                        <c:v>200.60210000000001</c:v>
                      </c:pt>
                      <c:pt idx="22132">
                        <c:v>200.59780000000001</c:v>
                      </c:pt>
                      <c:pt idx="22133">
                        <c:v>200.59309999999999</c:v>
                      </c:pt>
                      <c:pt idx="22134">
                        <c:v>200.58779999999999</c:v>
                      </c:pt>
                      <c:pt idx="22135">
                        <c:v>200.58240000000001</c:v>
                      </c:pt>
                      <c:pt idx="22136">
                        <c:v>200.5778</c:v>
                      </c:pt>
                      <c:pt idx="22137">
                        <c:v>200.5719</c:v>
                      </c:pt>
                      <c:pt idx="22138">
                        <c:v>200.5667</c:v>
                      </c:pt>
                      <c:pt idx="22139">
                        <c:v>200.56309999999999</c:v>
                      </c:pt>
                      <c:pt idx="22140">
                        <c:v>200.5575</c:v>
                      </c:pt>
                      <c:pt idx="22141">
                        <c:v>200.5521</c:v>
                      </c:pt>
                      <c:pt idx="22142">
                        <c:v>200.54750000000001</c:v>
                      </c:pt>
                      <c:pt idx="22143">
                        <c:v>200.54480000000001</c:v>
                      </c:pt>
                      <c:pt idx="22144">
                        <c:v>200.5402</c:v>
                      </c:pt>
                      <c:pt idx="22145">
                        <c:v>200.53389999999999</c:v>
                      </c:pt>
                      <c:pt idx="22146">
                        <c:v>200.52760000000001</c:v>
                      </c:pt>
                      <c:pt idx="22147">
                        <c:v>200.5241</c:v>
                      </c:pt>
                      <c:pt idx="22148">
                        <c:v>200.52090000000001</c:v>
                      </c:pt>
                      <c:pt idx="22149">
                        <c:v>200.51570000000001</c:v>
                      </c:pt>
                      <c:pt idx="22150">
                        <c:v>200.51140000000001</c:v>
                      </c:pt>
                      <c:pt idx="22151">
                        <c:v>200.50540000000001</c:v>
                      </c:pt>
                      <c:pt idx="22152">
                        <c:v>200.50030000000001</c:v>
                      </c:pt>
                      <c:pt idx="22153">
                        <c:v>200.49590000000001</c:v>
                      </c:pt>
                      <c:pt idx="22154">
                        <c:v>200.49080000000001</c:v>
                      </c:pt>
                      <c:pt idx="22155">
                        <c:v>200.4862</c:v>
                      </c:pt>
                      <c:pt idx="22156">
                        <c:v>200.48089999999999</c:v>
                      </c:pt>
                      <c:pt idx="22157">
                        <c:v>200.47669999999999</c:v>
                      </c:pt>
                      <c:pt idx="22158">
                        <c:v>200.47149999999999</c:v>
                      </c:pt>
                      <c:pt idx="22159">
                        <c:v>200.46809999999999</c:v>
                      </c:pt>
                      <c:pt idx="22160">
                        <c:v>200.46379999999999</c:v>
                      </c:pt>
                      <c:pt idx="22161">
                        <c:v>200.45869999999999</c:v>
                      </c:pt>
                      <c:pt idx="22162">
                        <c:v>200.45249999999999</c:v>
                      </c:pt>
                      <c:pt idx="22163">
                        <c:v>200.44800000000001</c:v>
                      </c:pt>
                      <c:pt idx="22164">
                        <c:v>200.44220000000001</c:v>
                      </c:pt>
                      <c:pt idx="22165">
                        <c:v>200.43690000000001</c:v>
                      </c:pt>
                      <c:pt idx="22166">
                        <c:v>200.43219999999999</c:v>
                      </c:pt>
                      <c:pt idx="22167">
                        <c:v>200.4263</c:v>
                      </c:pt>
                      <c:pt idx="22168">
                        <c:v>200.4229</c:v>
                      </c:pt>
                      <c:pt idx="22169">
                        <c:v>200.41829999999999</c:v>
                      </c:pt>
                      <c:pt idx="22170">
                        <c:v>200.41229999999999</c:v>
                      </c:pt>
                      <c:pt idx="22171">
                        <c:v>200.40899999999999</c:v>
                      </c:pt>
                      <c:pt idx="22172">
                        <c:v>200.40430000000001</c:v>
                      </c:pt>
                      <c:pt idx="22173">
                        <c:v>200.4006</c:v>
                      </c:pt>
                      <c:pt idx="22174">
                        <c:v>200.39449999999999</c:v>
                      </c:pt>
                      <c:pt idx="22175">
                        <c:v>200.38980000000001</c:v>
                      </c:pt>
                      <c:pt idx="22176">
                        <c:v>200.3843</c:v>
                      </c:pt>
                      <c:pt idx="22177">
                        <c:v>200.37950000000001</c:v>
                      </c:pt>
                      <c:pt idx="22178">
                        <c:v>200.37450000000001</c:v>
                      </c:pt>
                      <c:pt idx="22179">
                        <c:v>200.3699</c:v>
                      </c:pt>
                      <c:pt idx="22180">
                        <c:v>200.36609999999999</c:v>
                      </c:pt>
                      <c:pt idx="22181">
                        <c:v>200.3603</c:v>
                      </c:pt>
                      <c:pt idx="22182">
                        <c:v>200.3562</c:v>
                      </c:pt>
                      <c:pt idx="22183">
                        <c:v>200.3509</c:v>
                      </c:pt>
                      <c:pt idx="22184">
                        <c:v>200.34620000000001</c:v>
                      </c:pt>
                      <c:pt idx="22185">
                        <c:v>200.34219999999999</c:v>
                      </c:pt>
                      <c:pt idx="22186">
                        <c:v>200.3365</c:v>
                      </c:pt>
                      <c:pt idx="22187">
                        <c:v>200.33269999999999</c:v>
                      </c:pt>
                      <c:pt idx="22188">
                        <c:v>200.32830000000001</c:v>
                      </c:pt>
                      <c:pt idx="22189">
                        <c:v>200.32239999999999</c:v>
                      </c:pt>
                      <c:pt idx="22190">
                        <c:v>200.31639999999999</c:v>
                      </c:pt>
                      <c:pt idx="22191">
                        <c:v>200.31270000000001</c:v>
                      </c:pt>
                      <c:pt idx="22192">
                        <c:v>200.30690000000001</c:v>
                      </c:pt>
                      <c:pt idx="22193">
                        <c:v>200.30099999999999</c:v>
                      </c:pt>
                      <c:pt idx="22194">
                        <c:v>200.298</c:v>
                      </c:pt>
                      <c:pt idx="22195">
                        <c:v>200.2938</c:v>
                      </c:pt>
                      <c:pt idx="22196">
                        <c:v>200.28739999999999</c:v>
                      </c:pt>
                      <c:pt idx="22197">
                        <c:v>200.2818</c:v>
                      </c:pt>
                      <c:pt idx="22198">
                        <c:v>200.27879999999999</c:v>
                      </c:pt>
                      <c:pt idx="22199">
                        <c:v>200.27510000000001</c:v>
                      </c:pt>
                      <c:pt idx="22200">
                        <c:v>200.2705</c:v>
                      </c:pt>
                      <c:pt idx="22201">
                        <c:v>200.26329999999999</c:v>
                      </c:pt>
                      <c:pt idx="22202">
                        <c:v>200.26009999999999</c:v>
                      </c:pt>
                      <c:pt idx="22203">
                        <c:v>200.2534</c:v>
                      </c:pt>
                      <c:pt idx="22204">
                        <c:v>200.2484</c:v>
                      </c:pt>
                      <c:pt idx="22205">
                        <c:v>200.2441</c:v>
                      </c:pt>
                      <c:pt idx="22206">
                        <c:v>200.23910000000001</c:v>
                      </c:pt>
                      <c:pt idx="22207">
                        <c:v>200.23570000000001</c:v>
                      </c:pt>
                      <c:pt idx="22208">
                        <c:v>200.2295</c:v>
                      </c:pt>
                      <c:pt idx="22209">
                        <c:v>200.22540000000001</c:v>
                      </c:pt>
                      <c:pt idx="22210">
                        <c:v>200.21969999999999</c:v>
                      </c:pt>
                      <c:pt idx="22211">
                        <c:v>200.21559999999999</c:v>
                      </c:pt>
                      <c:pt idx="22212">
                        <c:v>200.2099</c:v>
                      </c:pt>
                      <c:pt idx="22213">
                        <c:v>200.20660000000001</c:v>
                      </c:pt>
                      <c:pt idx="22214">
                        <c:v>200.2012</c:v>
                      </c:pt>
                      <c:pt idx="22215">
                        <c:v>200.19550000000001</c:v>
                      </c:pt>
                      <c:pt idx="22216">
                        <c:v>200.19130000000001</c:v>
                      </c:pt>
                      <c:pt idx="22217">
                        <c:v>200.18559999999999</c:v>
                      </c:pt>
                      <c:pt idx="22218">
                        <c:v>200.18190000000001</c:v>
                      </c:pt>
                      <c:pt idx="22219">
                        <c:v>200.17670000000001</c:v>
                      </c:pt>
                      <c:pt idx="22220">
                        <c:v>200.17240000000001</c:v>
                      </c:pt>
                      <c:pt idx="22221">
                        <c:v>200.16739999999999</c:v>
                      </c:pt>
                      <c:pt idx="22222">
                        <c:v>200.1618</c:v>
                      </c:pt>
                      <c:pt idx="22223">
                        <c:v>200.15809999999999</c:v>
                      </c:pt>
                      <c:pt idx="22224">
                        <c:v>200.15539999999999</c:v>
                      </c:pt>
                      <c:pt idx="22225">
                        <c:v>200.1499</c:v>
                      </c:pt>
                      <c:pt idx="22226">
                        <c:v>200.1429</c:v>
                      </c:pt>
                      <c:pt idx="22227">
                        <c:v>200.1386</c:v>
                      </c:pt>
                      <c:pt idx="22228">
                        <c:v>200.1335</c:v>
                      </c:pt>
                      <c:pt idx="22229">
                        <c:v>200.1302</c:v>
                      </c:pt>
                      <c:pt idx="22230">
                        <c:v>200.12559999999999</c:v>
                      </c:pt>
                      <c:pt idx="22231">
                        <c:v>200.12110000000001</c:v>
                      </c:pt>
                      <c:pt idx="22232">
                        <c:v>200.11779999999999</c:v>
                      </c:pt>
                      <c:pt idx="22233">
                        <c:v>200.11150000000001</c:v>
                      </c:pt>
                      <c:pt idx="22234">
                        <c:v>200.10640000000001</c:v>
                      </c:pt>
                      <c:pt idx="22235">
                        <c:v>200.10169999999999</c:v>
                      </c:pt>
                      <c:pt idx="22236">
                        <c:v>200.0967</c:v>
                      </c:pt>
                      <c:pt idx="22237">
                        <c:v>200.09100000000001</c:v>
                      </c:pt>
                      <c:pt idx="22238">
                        <c:v>200.0865</c:v>
                      </c:pt>
                      <c:pt idx="22239">
                        <c:v>200.083</c:v>
                      </c:pt>
                      <c:pt idx="22240">
                        <c:v>200.0789</c:v>
                      </c:pt>
                      <c:pt idx="22241">
                        <c:v>200.0753</c:v>
                      </c:pt>
                      <c:pt idx="22242">
                        <c:v>200.0693</c:v>
                      </c:pt>
                      <c:pt idx="22243">
                        <c:v>200.06549999999999</c:v>
                      </c:pt>
                      <c:pt idx="22244">
                        <c:v>200.05889999999999</c:v>
                      </c:pt>
                      <c:pt idx="22245">
                        <c:v>200.0556</c:v>
                      </c:pt>
                      <c:pt idx="22246">
                        <c:v>200.0488</c:v>
                      </c:pt>
                      <c:pt idx="22247">
                        <c:v>200.04509999999999</c:v>
                      </c:pt>
                      <c:pt idx="22248">
                        <c:v>200.04060000000001</c:v>
                      </c:pt>
                      <c:pt idx="22249">
                        <c:v>200.036</c:v>
                      </c:pt>
                      <c:pt idx="22250">
                        <c:v>200.03</c:v>
                      </c:pt>
                      <c:pt idx="22251">
                        <c:v>200.02719999999999</c:v>
                      </c:pt>
                      <c:pt idx="22252">
                        <c:v>200.0232</c:v>
                      </c:pt>
                      <c:pt idx="22253">
                        <c:v>200.01679999999999</c:v>
                      </c:pt>
                      <c:pt idx="22254">
                        <c:v>200.01220000000001</c:v>
                      </c:pt>
                      <c:pt idx="22255">
                        <c:v>200.00819999999999</c:v>
                      </c:pt>
                      <c:pt idx="22256">
                        <c:v>200.00229999999999</c:v>
                      </c:pt>
                      <c:pt idx="22257">
                        <c:v>199.9975</c:v>
                      </c:pt>
                      <c:pt idx="22258">
                        <c:v>199.99180000000001</c:v>
                      </c:pt>
                      <c:pt idx="22259">
                        <c:v>199.989</c:v>
                      </c:pt>
                      <c:pt idx="22260">
                        <c:v>199.98349999999999</c:v>
                      </c:pt>
                      <c:pt idx="22261">
                        <c:v>199.97829999999999</c:v>
                      </c:pt>
                      <c:pt idx="22262">
                        <c:v>200.35640000000001</c:v>
                      </c:pt>
                      <c:pt idx="22263">
                        <c:v>201.22749999999999</c:v>
                      </c:pt>
                      <c:pt idx="22264">
                        <c:v>201.22219999999999</c:v>
                      </c:pt>
                      <c:pt idx="22265">
                        <c:v>201.2184</c:v>
                      </c:pt>
                      <c:pt idx="22266">
                        <c:v>201.21350000000001</c:v>
                      </c:pt>
                      <c:pt idx="22267">
                        <c:v>201.20760000000001</c:v>
                      </c:pt>
                      <c:pt idx="22268">
                        <c:v>201.20419999999999</c:v>
                      </c:pt>
                      <c:pt idx="22269">
                        <c:v>201.19820000000001</c:v>
                      </c:pt>
                      <c:pt idx="22270">
                        <c:v>201.19450000000001</c:v>
                      </c:pt>
                      <c:pt idx="22271">
                        <c:v>201.19049999999999</c:v>
                      </c:pt>
                      <c:pt idx="22272">
                        <c:v>201.1849</c:v>
                      </c:pt>
                      <c:pt idx="22273">
                        <c:v>201.18020000000001</c:v>
                      </c:pt>
                      <c:pt idx="22274">
                        <c:v>201.1747</c:v>
                      </c:pt>
                      <c:pt idx="22275">
                        <c:v>201.16900000000001</c:v>
                      </c:pt>
                      <c:pt idx="22276">
                        <c:v>201.1652</c:v>
                      </c:pt>
                      <c:pt idx="22277">
                        <c:v>201.16069999999999</c:v>
                      </c:pt>
                      <c:pt idx="22278">
                        <c:v>201.15479999999999</c:v>
                      </c:pt>
                      <c:pt idx="22279">
                        <c:v>201.15029999999999</c:v>
                      </c:pt>
                      <c:pt idx="22280">
                        <c:v>201.14599999999999</c:v>
                      </c:pt>
                      <c:pt idx="22281">
                        <c:v>201.14080000000001</c:v>
                      </c:pt>
                      <c:pt idx="22282">
                        <c:v>201.1378</c:v>
                      </c:pt>
                      <c:pt idx="22283">
                        <c:v>201.13239999999999</c:v>
                      </c:pt>
                      <c:pt idx="22284">
                        <c:v>201.12700000000001</c:v>
                      </c:pt>
                      <c:pt idx="22285">
                        <c:v>201.12039999999999</c:v>
                      </c:pt>
                      <c:pt idx="22286">
                        <c:v>201.11779999999999</c:v>
                      </c:pt>
                      <c:pt idx="22287">
                        <c:v>201.1129</c:v>
                      </c:pt>
                      <c:pt idx="22288">
                        <c:v>201.108</c:v>
                      </c:pt>
                      <c:pt idx="22289">
                        <c:v>201.1037</c:v>
                      </c:pt>
                      <c:pt idx="22290">
                        <c:v>201.10059999999999</c:v>
                      </c:pt>
                      <c:pt idx="22291">
                        <c:v>201.09399999999999</c:v>
                      </c:pt>
                      <c:pt idx="22292">
                        <c:v>201.0889</c:v>
                      </c:pt>
                      <c:pt idx="22293">
                        <c:v>201.08609999999999</c:v>
                      </c:pt>
                      <c:pt idx="22294">
                        <c:v>201.07919999999999</c:v>
                      </c:pt>
                      <c:pt idx="22295">
                        <c:v>201.07560000000001</c:v>
                      </c:pt>
                      <c:pt idx="22296">
                        <c:v>201.07050000000001</c:v>
                      </c:pt>
                      <c:pt idx="22297">
                        <c:v>201.06540000000001</c:v>
                      </c:pt>
                      <c:pt idx="22298">
                        <c:v>201.06030000000001</c:v>
                      </c:pt>
                      <c:pt idx="22299">
                        <c:v>201.05619999999999</c:v>
                      </c:pt>
                      <c:pt idx="22300">
                        <c:v>201.05170000000001</c:v>
                      </c:pt>
                      <c:pt idx="22301">
                        <c:v>201.04730000000001</c:v>
                      </c:pt>
                      <c:pt idx="22302">
                        <c:v>201.04220000000001</c:v>
                      </c:pt>
                      <c:pt idx="22303">
                        <c:v>201.03579999999999</c:v>
                      </c:pt>
                      <c:pt idx="22304">
                        <c:v>201.03149999999999</c:v>
                      </c:pt>
                      <c:pt idx="22305">
                        <c:v>201.02690000000001</c:v>
                      </c:pt>
                      <c:pt idx="22306">
                        <c:v>201.0224</c:v>
                      </c:pt>
                      <c:pt idx="22307">
                        <c:v>201.01740000000001</c:v>
                      </c:pt>
                      <c:pt idx="22308">
                        <c:v>201.0128</c:v>
                      </c:pt>
                      <c:pt idx="22309">
                        <c:v>201.0077</c:v>
                      </c:pt>
                      <c:pt idx="22310">
                        <c:v>201.0026</c:v>
                      </c:pt>
                      <c:pt idx="22311">
                        <c:v>200.99850000000001</c:v>
                      </c:pt>
                      <c:pt idx="22312">
                        <c:v>200.99369999999999</c:v>
                      </c:pt>
                      <c:pt idx="22313">
                        <c:v>200.98869999999999</c:v>
                      </c:pt>
                      <c:pt idx="22314">
                        <c:v>200.98609999999999</c:v>
                      </c:pt>
                      <c:pt idx="22315">
                        <c:v>200.98009999999999</c:v>
                      </c:pt>
                      <c:pt idx="22316">
                        <c:v>200.97550000000001</c:v>
                      </c:pt>
                      <c:pt idx="22317">
                        <c:v>200.97020000000001</c:v>
                      </c:pt>
                      <c:pt idx="22318">
                        <c:v>200.9666</c:v>
                      </c:pt>
                      <c:pt idx="22319">
                        <c:v>200.96170000000001</c:v>
                      </c:pt>
                      <c:pt idx="22320">
                        <c:v>200.95609999999999</c:v>
                      </c:pt>
                      <c:pt idx="22321">
                        <c:v>200.95150000000001</c:v>
                      </c:pt>
                      <c:pt idx="22322">
                        <c:v>200.9468</c:v>
                      </c:pt>
                      <c:pt idx="22323">
                        <c:v>200.9426</c:v>
                      </c:pt>
                      <c:pt idx="22324">
                        <c:v>200.93709999999999</c:v>
                      </c:pt>
                      <c:pt idx="22325">
                        <c:v>200.9323</c:v>
                      </c:pt>
                      <c:pt idx="22326">
                        <c:v>200.92689999999999</c:v>
                      </c:pt>
                      <c:pt idx="22327">
                        <c:v>200.92169999999999</c:v>
                      </c:pt>
                      <c:pt idx="22328">
                        <c:v>200.91759999999999</c:v>
                      </c:pt>
                      <c:pt idx="22329">
                        <c:v>200.91290000000001</c:v>
                      </c:pt>
                      <c:pt idx="22330">
                        <c:v>200.90700000000001</c:v>
                      </c:pt>
                      <c:pt idx="22331">
                        <c:v>200.90110000000001</c:v>
                      </c:pt>
                      <c:pt idx="22332">
                        <c:v>200.89840000000001</c:v>
                      </c:pt>
                      <c:pt idx="22333">
                        <c:v>200.8922</c:v>
                      </c:pt>
                      <c:pt idx="22334">
                        <c:v>200.8862</c:v>
                      </c:pt>
                      <c:pt idx="22335">
                        <c:v>200.8827</c:v>
                      </c:pt>
                      <c:pt idx="22336">
                        <c:v>200.8775</c:v>
                      </c:pt>
                      <c:pt idx="22337">
                        <c:v>200.87299999999999</c:v>
                      </c:pt>
                      <c:pt idx="22338">
                        <c:v>200.86670000000001</c:v>
                      </c:pt>
                      <c:pt idx="22339">
                        <c:v>200.86259999999999</c:v>
                      </c:pt>
                      <c:pt idx="22340">
                        <c:v>200.8597</c:v>
                      </c:pt>
                      <c:pt idx="22341">
                        <c:v>200.8537</c:v>
                      </c:pt>
                      <c:pt idx="22342">
                        <c:v>200.84780000000001</c:v>
                      </c:pt>
                      <c:pt idx="22343">
                        <c:v>200.8433</c:v>
                      </c:pt>
                      <c:pt idx="22344">
                        <c:v>200.83770000000001</c:v>
                      </c:pt>
                      <c:pt idx="22345">
                        <c:v>200.83439999999999</c:v>
                      </c:pt>
                      <c:pt idx="22346">
                        <c:v>200.82859999999999</c:v>
                      </c:pt>
                      <c:pt idx="22347">
                        <c:v>200.82560000000001</c:v>
                      </c:pt>
                      <c:pt idx="22348">
                        <c:v>200.8193</c:v>
                      </c:pt>
                      <c:pt idx="22349">
                        <c:v>200.81469999999999</c:v>
                      </c:pt>
                      <c:pt idx="22350">
                        <c:v>200.8107</c:v>
                      </c:pt>
                      <c:pt idx="22351">
                        <c:v>200.80590000000001</c:v>
                      </c:pt>
                      <c:pt idx="22352">
                        <c:v>200.79929999999999</c:v>
                      </c:pt>
                      <c:pt idx="22353">
                        <c:v>200.79570000000001</c:v>
                      </c:pt>
                      <c:pt idx="22354">
                        <c:v>200.7902</c:v>
                      </c:pt>
                      <c:pt idx="22355">
                        <c:v>200.78299999999999</c:v>
                      </c:pt>
                      <c:pt idx="22356">
                        <c:v>200.7801</c:v>
                      </c:pt>
                      <c:pt idx="22357">
                        <c:v>200.77510000000001</c:v>
                      </c:pt>
                      <c:pt idx="22358">
                        <c:v>200.77029999999999</c:v>
                      </c:pt>
                      <c:pt idx="22359">
                        <c:v>200.76609999999999</c:v>
                      </c:pt>
                      <c:pt idx="22360">
                        <c:v>200.76150000000001</c:v>
                      </c:pt>
                      <c:pt idx="22361">
                        <c:v>200.75630000000001</c:v>
                      </c:pt>
                      <c:pt idx="22362">
                        <c:v>200.7516</c:v>
                      </c:pt>
                      <c:pt idx="22363">
                        <c:v>200.74709999999999</c:v>
                      </c:pt>
                      <c:pt idx="22364">
                        <c:v>200.74189999999999</c:v>
                      </c:pt>
                      <c:pt idx="22365">
                        <c:v>200.7379</c:v>
                      </c:pt>
                      <c:pt idx="22366">
                        <c:v>200.73099999999999</c:v>
                      </c:pt>
                      <c:pt idx="22367">
                        <c:v>200.72819999999999</c:v>
                      </c:pt>
                      <c:pt idx="22368">
                        <c:v>200.72319999999999</c:v>
                      </c:pt>
                      <c:pt idx="22369">
                        <c:v>200.71860000000001</c:v>
                      </c:pt>
                      <c:pt idx="22370">
                        <c:v>200.71520000000001</c:v>
                      </c:pt>
                      <c:pt idx="22371">
                        <c:v>200.71029999999999</c:v>
                      </c:pt>
                      <c:pt idx="22372">
                        <c:v>200.70339999999999</c:v>
                      </c:pt>
                      <c:pt idx="22373">
                        <c:v>200.69980000000001</c:v>
                      </c:pt>
                      <c:pt idx="22374">
                        <c:v>200.6961</c:v>
                      </c:pt>
                      <c:pt idx="22375">
                        <c:v>200.69139999999999</c:v>
                      </c:pt>
                      <c:pt idx="22376">
                        <c:v>200.68709999999999</c:v>
                      </c:pt>
                      <c:pt idx="22377">
                        <c:v>200.68090000000001</c:v>
                      </c:pt>
                      <c:pt idx="22378">
                        <c:v>200.67750000000001</c:v>
                      </c:pt>
                      <c:pt idx="22379">
                        <c:v>200.6722</c:v>
                      </c:pt>
                      <c:pt idx="22380">
                        <c:v>200.6652</c:v>
                      </c:pt>
                      <c:pt idx="22381">
                        <c:v>200.66130000000001</c:v>
                      </c:pt>
                      <c:pt idx="22382">
                        <c:v>200.6568</c:v>
                      </c:pt>
                      <c:pt idx="22383">
                        <c:v>200.65180000000001</c:v>
                      </c:pt>
                      <c:pt idx="22384">
                        <c:v>200.64660000000001</c:v>
                      </c:pt>
                      <c:pt idx="22385">
                        <c:v>200.64080000000001</c:v>
                      </c:pt>
                      <c:pt idx="22386">
                        <c:v>200.63730000000001</c:v>
                      </c:pt>
                      <c:pt idx="22387">
                        <c:v>200.63159999999999</c:v>
                      </c:pt>
                      <c:pt idx="22388">
                        <c:v>200.62700000000001</c:v>
                      </c:pt>
                      <c:pt idx="22389">
                        <c:v>200.62309999999999</c:v>
                      </c:pt>
                      <c:pt idx="22390">
                        <c:v>200.6182</c:v>
                      </c:pt>
                      <c:pt idx="22391">
                        <c:v>200.61189999999999</c:v>
                      </c:pt>
                      <c:pt idx="22392">
                        <c:v>200.60980000000001</c:v>
                      </c:pt>
                      <c:pt idx="22393">
                        <c:v>200.6035</c:v>
                      </c:pt>
                      <c:pt idx="22394">
                        <c:v>200.5975</c:v>
                      </c:pt>
                      <c:pt idx="22395">
                        <c:v>200.59280000000001</c:v>
                      </c:pt>
                      <c:pt idx="22396">
                        <c:v>200.58770000000001</c:v>
                      </c:pt>
                      <c:pt idx="22397">
                        <c:v>200.58410000000001</c:v>
                      </c:pt>
                      <c:pt idx="22398">
                        <c:v>200.5805</c:v>
                      </c:pt>
                      <c:pt idx="22399">
                        <c:v>200.5753</c:v>
                      </c:pt>
                      <c:pt idx="22400">
                        <c:v>200.5719</c:v>
                      </c:pt>
                      <c:pt idx="22401">
                        <c:v>200.56569999999999</c:v>
                      </c:pt>
                      <c:pt idx="22402">
                        <c:v>200.56039999999999</c:v>
                      </c:pt>
                      <c:pt idx="22403">
                        <c:v>200.55680000000001</c:v>
                      </c:pt>
                      <c:pt idx="22404">
                        <c:v>200.55189999999999</c:v>
                      </c:pt>
                      <c:pt idx="22405">
                        <c:v>200.54740000000001</c:v>
                      </c:pt>
                      <c:pt idx="22406">
                        <c:v>200.54349999999999</c:v>
                      </c:pt>
                      <c:pt idx="22407">
                        <c:v>200.53829999999999</c:v>
                      </c:pt>
                      <c:pt idx="22408">
                        <c:v>200.53270000000001</c:v>
                      </c:pt>
                      <c:pt idx="22409">
                        <c:v>200.52789999999999</c:v>
                      </c:pt>
                      <c:pt idx="22410">
                        <c:v>200.52340000000001</c:v>
                      </c:pt>
                      <c:pt idx="22411">
                        <c:v>200.51939999999999</c:v>
                      </c:pt>
                      <c:pt idx="22412">
                        <c:v>200.5136</c:v>
                      </c:pt>
                      <c:pt idx="22413">
                        <c:v>200.50919999999999</c:v>
                      </c:pt>
                      <c:pt idx="22414">
                        <c:v>200.50409999999999</c:v>
                      </c:pt>
                      <c:pt idx="22415">
                        <c:v>200.49770000000001</c:v>
                      </c:pt>
                      <c:pt idx="22416">
                        <c:v>200.49289999999999</c:v>
                      </c:pt>
                      <c:pt idx="22417">
                        <c:v>200.48869999999999</c:v>
                      </c:pt>
                      <c:pt idx="22418">
                        <c:v>200.48400000000001</c:v>
                      </c:pt>
                      <c:pt idx="22419">
                        <c:v>200.48089999999999</c:v>
                      </c:pt>
                      <c:pt idx="22420">
                        <c:v>200.47569999999999</c:v>
                      </c:pt>
                      <c:pt idx="22421">
                        <c:v>200.47130000000001</c:v>
                      </c:pt>
                      <c:pt idx="22422">
                        <c:v>200.4658</c:v>
                      </c:pt>
                      <c:pt idx="22423">
                        <c:v>200.46080000000001</c:v>
                      </c:pt>
                      <c:pt idx="22424">
                        <c:v>200.4555</c:v>
                      </c:pt>
                      <c:pt idx="22425">
                        <c:v>200.45160000000001</c:v>
                      </c:pt>
                      <c:pt idx="22426">
                        <c:v>200.44489999999999</c:v>
                      </c:pt>
                      <c:pt idx="22427">
                        <c:v>200.44239999999999</c:v>
                      </c:pt>
                      <c:pt idx="22428">
                        <c:v>200.43549999999999</c:v>
                      </c:pt>
                      <c:pt idx="22429">
                        <c:v>200.43129999999999</c:v>
                      </c:pt>
                      <c:pt idx="22430">
                        <c:v>200.42779999999999</c:v>
                      </c:pt>
                      <c:pt idx="22431">
                        <c:v>200.42230000000001</c:v>
                      </c:pt>
                      <c:pt idx="22432">
                        <c:v>200.41929999999999</c:v>
                      </c:pt>
                      <c:pt idx="22433">
                        <c:v>200.41300000000001</c:v>
                      </c:pt>
                      <c:pt idx="22434">
                        <c:v>200.40880000000001</c:v>
                      </c:pt>
                      <c:pt idx="22435">
                        <c:v>200.40379999999999</c:v>
                      </c:pt>
                      <c:pt idx="22436">
                        <c:v>200.3989</c:v>
                      </c:pt>
                      <c:pt idx="22437">
                        <c:v>200.3937</c:v>
                      </c:pt>
                      <c:pt idx="22438">
                        <c:v>200.38900000000001</c:v>
                      </c:pt>
                      <c:pt idx="22439">
                        <c:v>200.3853</c:v>
                      </c:pt>
                      <c:pt idx="22440">
                        <c:v>200.3809</c:v>
                      </c:pt>
                      <c:pt idx="22441">
                        <c:v>200.3776</c:v>
                      </c:pt>
                      <c:pt idx="22442">
                        <c:v>200.37209999999999</c:v>
                      </c:pt>
                      <c:pt idx="22443">
                        <c:v>200.36590000000001</c:v>
                      </c:pt>
                      <c:pt idx="22444">
                        <c:v>200.3614</c:v>
                      </c:pt>
                      <c:pt idx="22445">
                        <c:v>200.357</c:v>
                      </c:pt>
                      <c:pt idx="22446">
                        <c:v>200.3545</c:v>
                      </c:pt>
                      <c:pt idx="22447">
                        <c:v>200.34700000000001</c:v>
                      </c:pt>
                      <c:pt idx="22448">
                        <c:v>200.34289999999999</c:v>
                      </c:pt>
                      <c:pt idx="22449">
                        <c:v>200.33779999999999</c:v>
                      </c:pt>
                      <c:pt idx="22450">
                        <c:v>200.33179999999999</c:v>
                      </c:pt>
                      <c:pt idx="22451">
                        <c:v>200.32839999999999</c:v>
                      </c:pt>
                      <c:pt idx="22452">
                        <c:v>200.32249999999999</c:v>
                      </c:pt>
                      <c:pt idx="22453">
                        <c:v>200.3175</c:v>
                      </c:pt>
                      <c:pt idx="22454">
                        <c:v>200.31360000000001</c:v>
                      </c:pt>
                      <c:pt idx="22455">
                        <c:v>200.30799999999999</c:v>
                      </c:pt>
                      <c:pt idx="22456">
                        <c:v>200.30330000000001</c:v>
                      </c:pt>
                      <c:pt idx="22457">
                        <c:v>200.2997</c:v>
                      </c:pt>
                      <c:pt idx="22458">
                        <c:v>200.29499999999999</c:v>
                      </c:pt>
                      <c:pt idx="22459">
                        <c:v>200.2895</c:v>
                      </c:pt>
                      <c:pt idx="22460">
                        <c:v>200.28550000000001</c:v>
                      </c:pt>
                      <c:pt idx="22461">
                        <c:v>200.2817</c:v>
                      </c:pt>
                      <c:pt idx="22462">
                        <c:v>200.27610000000001</c:v>
                      </c:pt>
                      <c:pt idx="22463">
                        <c:v>200.2715</c:v>
                      </c:pt>
                      <c:pt idx="22464">
                        <c:v>200.26669999999999</c:v>
                      </c:pt>
                      <c:pt idx="22465">
                        <c:v>200.26230000000001</c:v>
                      </c:pt>
                      <c:pt idx="22466">
                        <c:v>200.25749999999999</c:v>
                      </c:pt>
                      <c:pt idx="22467">
                        <c:v>200.25360000000001</c:v>
                      </c:pt>
                      <c:pt idx="22468">
                        <c:v>200.2491</c:v>
                      </c:pt>
                      <c:pt idx="22469">
                        <c:v>200.24459999999999</c:v>
                      </c:pt>
                      <c:pt idx="22470">
                        <c:v>200.23929999999999</c:v>
                      </c:pt>
                      <c:pt idx="22471">
                        <c:v>200.2347</c:v>
                      </c:pt>
                      <c:pt idx="22472">
                        <c:v>200.22980000000001</c:v>
                      </c:pt>
                      <c:pt idx="22473">
                        <c:v>200.2252</c:v>
                      </c:pt>
                      <c:pt idx="22474">
                        <c:v>200.22120000000001</c:v>
                      </c:pt>
                      <c:pt idx="22475">
                        <c:v>200.2174</c:v>
                      </c:pt>
                      <c:pt idx="22476">
                        <c:v>200.2122</c:v>
                      </c:pt>
                      <c:pt idx="22477">
                        <c:v>200.20500000000001</c:v>
                      </c:pt>
                      <c:pt idx="22478">
                        <c:v>200.2004</c:v>
                      </c:pt>
                      <c:pt idx="22479">
                        <c:v>200.19669999999999</c:v>
                      </c:pt>
                      <c:pt idx="22480">
                        <c:v>200.19139999999999</c:v>
                      </c:pt>
                      <c:pt idx="22481">
                        <c:v>200.18629999999999</c:v>
                      </c:pt>
                      <c:pt idx="22482">
                        <c:v>200.1824</c:v>
                      </c:pt>
                      <c:pt idx="22483">
                        <c:v>200.17850000000001</c:v>
                      </c:pt>
                      <c:pt idx="22484">
                        <c:v>200.17320000000001</c:v>
                      </c:pt>
                      <c:pt idx="22485">
                        <c:v>200.16849999999999</c:v>
                      </c:pt>
                      <c:pt idx="22486">
                        <c:v>200.16229999999999</c:v>
                      </c:pt>
                      <c:pt idx="22487">
                        <c:v>200.15880000000001</c:v>
                      </c:pt>
                      <c:pt idx="22488">
                        <c:v>200.1551</c:v>
                      </c:pt>
                      <c:pt idx="22489">
                        <c:v>200.15100000000001</c:v>
                      </c:pt>
                      <c:pt idx="22490">
                        <c:v>200.1455</c:v>
                      </c:pt>
                      <c:pt idx="22491">
                        <c:v>200.14</c:v>
                      </c:pt>
                      <c:pt idx="22492">
                        <c:v>200.13489999999999</c:v>
                      </c:pt>
                      <c:pt idx="22493">
                        <c:v>200.13120000000001</c:v>
                      </c:pt>
                      <c:pt idx="22494">
                        <c:v>200.1267</c:v>
                      </c:pt>
                      <c:pt idx="22495">
                        <c:v>200.12180000000001</c:v>
                      </c:pt>
                      <c:pt idx="22496">
                        <c:v>200.1165</c:v>
                      </c:pt>
                      <c:pt idx="22497">
                        <c:v>200.11170000000001</c:v>
                      </c:pt>
                      <c:pt idx="22498">
                        <c:v>200.1088</c:v>
                      </c:pt>
                      <c:pt idx="22499">
                        <c:v>200.10239999999999</c:v>
                      </c:pt>
                      <c:pt idx="22500">
                        <c:v>200.09809999999999</c:v>
                      </c:pt>
                      <c:pt idx="22501">
                        <c:v>200.09399999999999</c:v>
                      </c:pt>
                      <c:pt idx="22502">
                        <c:v>200.08920000000001</c:v>
                      </c:pt>
                      <c:pt idx="22503">
                        <c:v>200.08420000000001</c:v>
                      </c:pt>
                      <c:pt idx="22504">
                        <c:v>200.07859999999999</c:v>
                      </c:pt>
                      <c:pt idx="22505">
                        <c:v>200.07490000000001</c:v>
                      </c:pt>
                      <c:pt idx="22506">
                        <c:v>200.0693</c:v>
                      </c:pt>
                      <c:pt idx="22507">
                        <c:v>200.066</c:v>
                      </c:pt>
                      <c:pt idx="22508">
                        <c:v>200.0607</c:v>
                      </c:pt>
                      <c:pt idx="22509">
                        <c:v>200.05510000000001</c:v>
                      </c:pt>
                      <c:pt idx="22510">
                        <c:v>200.05109999999999</c:v>
                      </c:pt>
                      <c:pt idx="22511">
                        <c:v>200.04660000000001</c:v>
                      </c:pt>
                      <c:pt idx="22512">
                        <c:v>200.0412</c:v>
                      </c:pt>
                      <c:pt idx="22513">
                        <c:v>200.03639999999999</c:v>
                      </c:pt>
                      <c:pt idx="22514">
                        <c:v>200.0324</c:v>
                      </c:pt>
                      <c:pt idx="22515">
                        <c:v>200.02670000000001</c:v>
                      </c:pt>
                      <c:pt idx="22516">
                        <c:v>200.0232</c:v>
                      </c:pt>
                      <c:pt idx="22517">
                        <c:v>200.01779999999999</c:v>
                      </c:pt>
                      <c:pt idx="22518">
                        <c:v>200.01179999999999</c:v>
                      </c:pt>
                      <c:pt idx="22519">
                        <c:v>200.00800000000001</c:v>
                      </c:pt>
                      <c:pt idx="22520">
                        <c:v>200.0043</c:v>
                      </c:pt>
                      <c:pt idx="22521">
                        <c:v>200</c:v>
                      </c:pt>
                      <c:pt idx="22522">
                        <c:v>199.99359999999999</c:v>
                      </c:pt>
                      <c:pt idx="22523">
                        <c:v>199.9881</c:v>
                      </c:pt>
                      <c:pt idx="22524">
                        <c:v>199.9836</c:v>
                      </c:pt>
                      <c:pt idx="22525">
                        <c:v>199.9796</c:v>
                      </c:pt>
                      <c:pt idx="22526">
                        <c:v>199.97370000000001</c:v>
                      </c:pt>
                      <c:pt idx="22527">
                        <c:v>199.96950000000001</c:v>
                      </c:pt>
                      <c:pt idx="22528">
                        <c:v>199.96449999999999</c:v>
                      </c:pt>
                      <c:pt idx="22529">
                        <c:v>199.9589</c:v>
                      </c:pt>
                      <c:pt idx="22530">
                        <c:v>199.9528</c:v>
                      </c:pt>
                      <c:pt idx="22531">
                        <c:v>201.1131</c:v>
                      </c:pt>
                      <c:pt idx="22532">
                        <c:v>201.19200000000001</c:v>
                      </c:pt>
                      <c:pt idx="22533">
                        <c:v>201.18680000000001</c:v>
                      </c:pt>
                      <c:pt idx="22534">
                        <c:v>201.18379999999999</c:v>
                      </c:pt>
                      <c:pt idx="22535">
                        <c:v>201.17920000000001</c:v>
                      </c:pt>
                      <c:pt idx="22536">
                        <c:v>201.17349999999999</c:v>
                      </c:pt>
                      <c:pt idx="22537">
                        <c:v>201.1688</c:v>
                      </c:pt>
                      <c:pt idx="22538">
                        <c:v>201.166</c:v>
                      </c:pt>
                      <c:pt idx="22539">
                        <c:v>201.1592</c:v>
                      </c:pt>
                      <c:pt idx="22540">
                        <c:v>201.155</c:v>
                      </c:pt>
                      <c:pt idx="22541">
                        <c:v>201.15039999999999</c:v>
                      </c:pt>
                      <c:pt idx="22542">
                        <c:v>201.1456</c:v>
                      </c:pt>
                      <c:pt idx="22543">
                        <c:v>201.14189999999999</c:v>
                      </c:pt>
                      <c:pt idx="22544">
                        <c:v>201.13579999999999</c:v>
                      </c:pt>
                      <c:pt idx="22545">
                        <c:v>201.13210000000001</c:v>
                      </c:pt>
                      <c:pt idx="22546">
                        <c:v>201.12639999999999</c:v>
                      </c:pt>
                      <c:pt idx="22547">
                        <c:v>201.12110000000001</c:v>
                      </c:pt>
                      <c:pt idx="22548">
                        <c:v>201.11789999999999</c:v>
                      </c:pt>
                      <c:pt idx="22549">
                        <c:v>201.11259999999999</c:v>
                      </c:pt>
                      <c:pt idx="22550">
                        <c:v>201.10830000000001</c:v>
                      </c:pt>
                      <c:pt idx="22551">
                        <c:v>201.1036</c:v>
                      </c:pt>
                      <c:pt idx="22552">
                        <c:v>201.09870000000001</c:v>
                      </c:pt>
                      <c:pt idx="22553">
                        <c:v>201.09399999999999</c:v>
                      </c:pt>
                      <c:pt idx="22554">
                        <c:v>201.09020000000001</c:v>
                      </c:pt>
                      <c:pt idx="22555">
                        <c:v>201.08459999999999</c:v>
                      </c:pt>
                      <c:pt idx="22556">
                        <c:v>201.07929999999999</c:v>
                      </c:pt>
                      <c:pt idx="22557">
                        <c:v>201.07320000000001</c:v>
                      </c:pt>
                      <c:pt idx="22558">
                        <c:v>201.06899999999999</c:v>
                      </c:pt>
                      <c:pt idx="22559">
                        <c:v>201.06460000000001</c:v>
                      </c:pt>
                      <c:pt idx="22560">
                        <c:v>201.05879999999999</c:v>
                      </c:pt>
                      <c:pt idx="22561">
                        <c:v>201.0556</c:v>
                      </c:pt>
                      <c:pt idx="22562">
                        <c:v>201.0504</c:v>
                      </c:pt>
                      <c:pt idx="22563">
                        <c:v>201.0461</c:v>
                      </c:pt>
                      <c:pt idx="22564">
                        <c:v>201.04130000000001</c:v>
                      </c:pt>
                      <c:pt idx="22565">
                        <c:v>201.03569999999999</c:v>
                      </c:pt>
                      <c:pt idx="22566">
                        <c:v>201.03049999999999</c:v>
                      </c:pt>
                      <c:pt idx="22567">
                        <c:v>201.02590000000001</c:v>
                      </c:pt>
                      <c:pt idx="22568">
                        <c:v>201.0214</c:v>
                      </c:pt>
                      <c:pt idx="22569">
                        <c:v>201.0164</c:v>
                      </c:pt>
                      <c:pt idx="22570">
                        <c:v>201.011</c:v>
                      </c:pt>
                      <c:pt idx="22571">
                        <c:v>201.0069</c:v>
                      </c:pt>
                      <c:pt idx="22572">
                        <c:v>201.00370000000001</c:v>
                      </c:pt>
                      <c:pt idx="22573">
                        <c:v>200.99930000000001</c:v>
                      </c:pt>
                      <c:pt idx="22574">
                        <c:v>200.99279999999999</c:v>
                      </c:pt>
                      <c:pt idx="22575">
                        <c:v>200.98750000000001</c:v>
                      </c:pt>
                      <c:pt idx="22576">
                        <c:v>200.98419999999999</c:v>
                      </c:pt>
                      <c:pt idx="22577">
                        <c:v>200.9796</c:v>
                      </c:pt>
                      <c:pt idx="22578">
                        <c:v>200.97309999999999</c:v>
                      </c:pt>
                      <c:pt idx="22579">
                        <c:v>200.96809999999999</c:v>
                      </c:pt>
                      <c:pt idx="22580">
                        <c:v>200.96360000000001</c:v>
                      </c:pt>
                      <c:pt idx="22581">
                        <c:v>200.95869999999999</c:v>
                      </c:pt>
                      <c:pt idx="22582">
                        <c:v>200.95230000000001</c:v>
                      </c:pt>
                      <c:pt idx="22583">
                        <c:v>200.94970000000001</c:v>
                      </c:pt>
                      <c:pt idx="22584">
                        <c:v>200.94489999999999</c:v>
                      </c:pt>
                      <c:pt idx="22585">
                        <c:v>200.93950000000001</c:v>
                      </c:pt>
                      <c:pt idx="22586">
                        <c:v>200.93510000000001</c:v>
                      </c:pt>
                      <c:pt idx="22587">
                        <c:v>200.92949999999999</c:v>
                      </c:pt>
                      <c:pt idx="22588">
                        <c:v>200.92570000000001</c:v>
                      </c:pt>
                      <c:pt idx="22589">
                        <c:v>200.9212</c:v>
                      </c:pt>
                      <c:pt idx="22590">
                        <c:v>200.91480000000001</c:v>
                      </c:pt>
                      <c:pt idx="22591">
                        <c:v>200.91120000000001</c:v>
                      </c:pt>
                      <c:pt idx="22592">
                        <c:v>200.90649999999999</c:v>
                      </c:pt>
                      <c:pt idx="22593">
                        <c:v>200.90100000000001</c:v>
                      </c:pt>
                      <c:pt idx="22594">
                        <c:v>200.8954</c:v>
                      </c:pt>
                      <c:pt idx="22595">
                        <c:v>200.89089999999999</c:v>
                      </c:pt>
                      <c:pt idx="22596">
                        <c:v>200.88679999999999</c:v>
                      </c:pt>
                      <c:pt idx="22597">
                        <c:v>200.8818</c:v>
                      </c:pt>
                      <c:pt idx="22598">
                        <c:v>200.87899999999999</c:v>
                      </c:pt>
                      <c:pt idx="22599">
                        <c:v>200.8724</c:v>
                      </c:pt>
                      <c:pt idx="22600">
                        <c:v>200.8691</c:v>
                      </c:pt>
                      <c:pt idx="22601">
                        <c:v>200.863</c:v>
                      </c:pt>
                      <c:pt idx="22602">
                        <c:v>200.858</c:v>
                      </c:pt>
                      <c:pt idx="22603">
                        <c:v>200.85409999999999</c:v>
                      </c:pt>
                      <c:pt idx="22604">
                        <c:v>200.85050000000001</c:v>
                      </c:pt>
                      <c:pt idx="22605">
                        <c:v>200.8442</c:v>
                      </c:pt>
                      <c:pt idx="22606">
                        <c:v>200.83930000000001</c:v>
                      </c:pt>
                      <c:pt idx="22607">
                        <c:v>200.83439999999999</c:v>
                      </c:pt>
                      <c:pt idx="22608">
                        <c:v>200.83029999999999</c:v>
                      </c:pt>
                      <c:pt idx="22609">
                        <c:v>200.8253</c:v>
                      </c:pt>
                      <c:pt idx="22610">
                        <c:v>200.82050000000001</c:v>
                      </c:pt>
                      <c:pt idx="22611">
                        <c:v>200.81569999999999</c:v>
                      </c:pt>
                      <c:pt idx="22612">
                        <c:v>200.8109</c:v>
                      </c:pt>
                      <c:pt idx="22613">
                        <c:v>200.80699999999999</c:v>
                      </c:pt>
                      <c:pt idx="22614">
                        <c:v>200.8021</c:v>
                      </c:pt>
                      <c:pt idx="22615">
                        <c:v>200.7961</c:v>
                      </c:pt>
                      <c:pt idx="22616">
                        <c:v>200.7912</c:v>
                      </c:pt>
                      <c:pt idx="22617">
                        <c:v>200.78540000000001</c:v>
                      </c:pt>
                      <c:pt idx="22618">
                        <c:v>200.78309999999999</c:v>
                      </c:pt>
                      <c:pt idx="22619">
                        <c:v>200.7784</c:v>
                      </c:pt>
                      <c:pt idx="22620">
                        <c:v>200.77350000000001</c:v>
                      </c:pt>
                      <c:pt idx="22621">
                        <c:v>200.7688</c:v>
                      </c:pt>
                      <c:pt idx="22622">
                        <c:v>200.76240000000001</c:v>
                      </c:pt>
                      <c:pt idx="22623">
                        <c:v>200.7585</c:v>
                      </c:pt>
                      <c:pt idx="22624">
                        <c:v>200.7533</c:v>
                      </c:pt>
                      <c:pt idx="22625">
                        <c:v>200.7484</c:v>
                      </c:pt>
                      <c:pt idx="22626">
                        <c:v>200.7439</c:v>
                      </c:pt>
                      <c:pt idx="22627">
                        <c:v>200.73840000000001</c:v>
                      </c:pt>
                      <c:pt idx="22628">
                        <c:v>200.73400000000001</c:v>
                      </c:pt>
                      <c:pt idx="22629">
                        <c:v>200.7296</c:v>
                      </c:pt>
                      <c:pt idx="22630">
                        <c:v>200.72489999999999</c:v>
                      </c:pt>
                      <c:pt idx="22631">
                        <c:v>200.7208</c:v>
                      </c:pt>
                      <c:pt idx="22632">
                        <c:v>200.71520000000001</c:v>
                      </c:pt>
                      <c:pt idx="22633">
                        <c:v>200.71100000000001</c:v>
                      </c:pt>
                      <c:pt idx="22634">
                        <c:v>200.7062</c:v>
                      </c:pt>
                      <c:pt idx="22635">
                        <c:v>200.7003</c:v>
                      </c:pt>
                      <c:pt idx="22636">
                        <c:v>200.69569999999999</c:v>
                      </c:pt>
                      <c:pt idx="22637">
                        <c:v>200.68989999999999</c:v>
                      </c:pt>
                      <c:pt idx="22638">
                        <c:v>200.68790000000001</c:v>
                      </c:pt>
                      <c:pt idx="22639">
                        <c:v>200.68109999999999</c:v>
                      </c:pt>
                      <c:pt idx="22640">
                        <c:v>200.6755</c:v>
                      </c:pt>
                      <c:pt idx="22641">
                        <c:v>200.67140000000001</c:v>
                      </c:pt>
                      <c:pt idx="22642">
                        <c:v>200.66669999999999</c:v>
                      </c:pt>
                      <c:pt idx="22643">
                        <c:v>200.66239999999999</c:v>
                      </c:pt>
                      <c:pt idx="22644">
                        <c:v>200.65809999999999</c:v>
                      </c:pt>
                      <c:pt idx="22645">
                        <c:v>200.65289999999999</c:v>
                      </c:pt>
                      <c:pt idx="22646">
                        <c:v>200.6472</c:v>
                      </c:pt>
                      <c:pt idx="22647">
                        <c:v>200.64259999999999</c:v>
                      </c:pt>
                      <c:pt idx="22648">
                        <c:v>200.63919999999999</c:v>
                      </c:pt>
                      <c:pt idx="22649">
                        <c:v>200.636</c:v>
                      </c:pt>
                      <c:pt idx="22650">
                        <c:v>200.62909999999999</c:v>
                      </c:pt>
                      <c:pt idx="22651">
                        <c:v>200.62649999999999</c:v>
                      </c:pt>
                      <c:pt idx="22652">
                        <c:v>200.62129999999999</c:v>
                      </c:pt>
                      <c:pt idx="22653">
                        <c:v>200.61539999999999</c:v>
                      </c:pt>
                      <c:pt idx="22654">
                        <c:v>200.6113</c:v>
                      </c:pt>
                      <c:pt idx="22655">
                        <c:v>200.60640000000001</c:v>
                      </c:pt>
                      <c:pt idx="22656">
                        <c:v>200.60239999999999</c:v>
                      </c:pt>
                      <c:pt idx="22657">
                        <c:v>200.5967</c:v>
                      </c:pt>
                      <c:pt idx="22658">
                        <c:v>200.59059999999999</c:v>
                      </c:pt>
                      <c:pt idx="22659">
                        <c:v>200.58690000000001</c:v>
                      </c:pt>
                      <c:pt idx="22660">
                        <c:v>200.58349999999999</c:v>
                      </c:pt>
                      <c:pt idx="22661">
                        <c:v>200.57759999999999</c:v>
                      </c:pt>
                      <c:pt idx="22662">
                        <c:v>200.57239999999999</c:v>
                      </c:pt>
                      <c:pt idx="22663">
                        <c:v>200.5675</c:v>
                      </c:pt>
                      <c:pt idx="22664">
                        <c:v>200.5635</c:v>
                      </c:pt>
                      <c:pt idx="22665">
                        <c:v>200.5598</c:v>
                      </c:pt>
                      <c:pt idx="22666">
                        <c:v>200.55330000000001</c:v>
                      </c:pt>
                      <c:pt idx="22667">
                        <c:v>200.54929999999999</c:v>
                      </c:pt>
                      <c:pt idx="22668">
                        <c:v>200.54300000000001</c:v>
                      </c:pt>
                      <c:pt idx="22669">
                        <c:v>200.5403</c:v>
                      </c:pt>
                      <c:pt idx="22670">
                        <c:v>200.5352</c:v>
                      </c:pt>
                      <c:pt idx="22671">
                        <c:v>200.53030000000001</c:v>
                      </c:pt>
                      <c:pt idx="22672">
                        <c:v>200.52529999999999</c:v>
                      </c:pt>
                      <c:pt idx="22673">
                        <c:v>200.52119999999999</c:v>
                      </c:pt>
                      <c:pt idx="22674">
                        <c:v>200.51519999999999</c:v>
                      </c:pt>
                      <c:pt idx="22675">
                        <c:v>200.51159999999999</c:v>
                      </c:pt>
                      <c:pt idx="22676">
                        <c:v>200.50790000000001</c:v>
                      </c:pt>
                      <c:pt idx="22677">
                        <c:v>200.5017</c:v>
                      </c:pt>
                      <c:pt idx="22678">
                        <c:v>200.49709999999999</c:v>
                      </c:pt>
                      <c:pt idx="22679">
                        <c:v>200.49170000000001</c:v>
                      </c:pt>
                      <c:pt idx="22680">
                        <c:v>200.48670000000001</c:v>
                      </c:pt>
                      <c:pt idx="22681">
                        <c:v>200.48320000000001</c:v>
                      </c:pt>
                      <c:pt idx="22682">
                        <c:v>200.47880000000001</c:v>
                      </c:pt>
                      <c:pt idx="22683">
                        <c:v>200.47460000000001</c:v>
                      </c:pt>
                      <c:pt idx="22684">
                        <c:v>200.46950000000001</c:v>
                      </c:pt>
                      <c:pt idx="22685">
                        <c:v>200.4641</c:v>
                      </c:pt>
                      <c:pt idx="22686">
                        <c:v>200.4607</c:v>
                      </c:pt>
                      <c:pt idx="22687">
                        <c:v>200.4564</c:v>
                      </c:pt>
                      <c:pt idx="22688">
                        <c:v>200.45089999999999</c:v>
                      </c:pt>
                      <c:pt idx="22689">
                        <c:v>200.44829999999999</c:v>
                      </c:pt>
                      <c:pt idx="22690">
                        <c:v>200.4427</c:v>
                      </c:pt>
                      <c:pt idx="22691">
                        <c:v>200.43780000000001</c:v>
                      </c:pt>
                      <c:pt idx="22692">
                        <c:v>200.4324</c:v>
                      </c:pt>
                      <c:pt idx="22693">
                        <c:v>200.4273</c:v>
                      </c:pt>
                      <c:pt idx="22694">
                        <c:v>200.42269999999999</c:v>
                      </c:pt>
                      <c:pt idx="22695">
                        <c:v>200.4162</c:v>
                      </c:pt>
                      <c:pt idx="22696">
                        <c:v>200.41059999999999</c:v>
                      </c:pt>
                      <c:pt idx="22697">
                        <c:v>200.40610000000001</c:v>
                      </c:pt>
                      <c:pt idx="22698">
                        <c:v>200.40180000000001</c:v>
                      </c:pt>
                      <c:pt idx="22699">
                        <c:v>200.39879999999999</c:v>
                      </c:pt>
                      <c:pt idx="22700">
                        <c:v>200.39340000000001</c:v>
                      </c:pt>
                      <c:pt idx="22701">
                        <c:v>200.3903</c:v>
                      </c:pt>
                      <c:pt idx="22702">
                        <c:v>200.38640000000001</c:v>
                      </c:pt>
                      <c:pt idx="22703">
                        <c:v>200.3811</c:v>
                      </c:pt>
                      <c:pt idx="22704">
                        <c:v>200.376</c:v>
                      </c:pt>
                      <c:pt idx="22705">
                        <c:v>200.37039999999999</c:v>
                      </c:pt>
                      <c:pt idx="22706">
                        <c:v>200.36529999999999</c:v>
                      </c:pt>
                      <c:pt idx="22707">
                        <c:v>200.36160000000001</c:v>
                      </c:pt>
                      <c:pt idx="22708">
                        <c:v>200.35759999999999</c:v>
                      </c:pt>
                      <c:pt idx="22709">
                        <c:v>200.3519</c:v>
                      </c:pt>
                      <c:pt idx="22710">
                        <c:v>200.34690000000001</c:v>
                      </c:pt>
                      <c:pt idx="22711">
                        <c:v>200.3426</c:v>
                      </c:pt>
                      <c:pt idx="22712">
                        <c:v>200.3389</c:v>
                      </c:pt>
                      <c:pt idx="22713">
                        <c:v>200.33430000000001</c:v>
                      </c:pt>
                      <c:pt idx="22714">
                        <c:v>200.32910000000001</c:v>
                      </c:pt>
                      <c:pt idx="22715">
                        <c:v>200.3227</c:v>
                      </c:pt>
                      <c:pt idx="22716">
                        <c:v>200.31899999999999</c:v>
                      </c:pt>
                      <c:pt idx="22717">
                        <c:v>200.3142</c:v>
                      </c:pt>
                      <c:pt idx="22718">
                        <c:v>200.31020000000001</c:v>
                      </c:pt>
                      <c:pt idx="22719">
                        <c:v>200.30529999999999</c:v>
                      </c:pt>
                      <c:pt idx="22720">
                        <c:v>200.3006</c:v>
                      </c:pt>
                      <c:pt idx="22721">
                        <c:v>200.29580000000001</c:v>
                      </c:pt>
                      <c:pt idx="22722">
                        <c:v>200.29050000000001</c:v>
                      </c:pt>
                      <c:pt idx="22723">
                        <c:v>200.28579999999999</c:v>
                      </c:pt>
                      <c:pt idx="22724">
                        <c:v>200.2825</c:v>
                      </c:pt>
                      <c:pt idx="22725">
                        <c:v>200.27850000000001</c:v>
                      </c:pt>
                      <c:pt idx="22726">
                        <c:v>200.27260000000001</c:v>
                      </c:pt>
                      <c:pt idx="22727">
                        <c:v>200.267</c:v>
                      </c:pt>
                      <c:pt idx="22728">
                        <c:v>200.2627</c:v>
                      </c:pt>
                      <c:pt idx="22729">
                        <c:v>200.25700000000001</c:v>
                      </c:pt>
                      <c:pt idx="22730">
                        <c:v>200.2517</c:v>
                      </c:pt>
                      <c:pt idx="22731">
                        <c:v>200.2456</c:v>
                      </c:pt>
                      <c:pt idx="22732">
                        <c:v>200.24369999999999</c:v>
                      </c:pt>
                      <c:pt idx="22733">
                        <c:v>200.2373</c:v>
                      </c:pt>
                      <c:pt idx="22734">
                        <c:v>200.23419999999999</c:v>
                      </c:pt>
                      <c:pt idx="22735">
                        <c:v>200.2296</c:v>
                      </c:pt>
                      <c:pt idx="22736">
                        <c:v>200.2269</c:v>
                      </c:pt>
                      <c:pt idx="22737">
                        <c:v>200.2201</c:v>
                      </c:pt>
                      <c:pt idx="22738">
                        <c:v>200.21610000000001</c:v>
                      </c:pt>
                      <c:pt idx="22739">
                        <c:v>200.21010000000001</c:v>
                      </c:pt>
                      <c:pt idx="22740">
                        <c:v>200.2081</c:v>
                      </c:pt>
                      <c:pt idx="22741">
                        <c:v>200.20240000000001</c:v>
                      </c:pt>
                      <c:pt idx="22742">
                        <c:v>200.1978</c:v>
                      </c:pt>
                      <c:pt idx="22743">
                        <c:v>200.19139999999999</c:v>
                      </c:pt>
                      <c:pt idx="22744">
                        <c:v>200.18770000000001</c:v>
                      </c:pt>
                      <c:pt idx="22745">
                        <c:v>200.1824</c:v>
                      </c:pt>
                      <c:pt idx="22746">
                        <c:v>200.17850000000001</c:v>
                      </c:pt>
                      <c:pt idx="22747">
                        <c:v>200.17519999999999</c:v>
                      </c:pt>
                      <c:pt idx="22748">
                        <c:v>200.1688</c:v>
                      </c:pt>
                      <c:pt idx="22749">
                        <c:v>200.16480000000001</c:v>
                      </c:pt>
                      <c:pt idx="22750">
                        <c:v>200.15870000000001</c:v>
                      </c:pt>
                      <c:pt idx="22751">
                        <c:v>200.15440000000001</c:v>
                      </c:pt>
                      <c:pt idx="22752">
                        <c:v>200.1499</c:v>
                      </c:pt>
                      <c:pt idx="22753">
                        <c:v>200.14490000000001</c:v>
                      </c:pt>
                      <c:pt idx="22754">
                        <c:v>200.13980000000001</c:v>
                      </c:pt>
                      <c:pt idx="22755">
                        <c:v>200.13589999999999</c:v>
                      </c:pt>
                      <c:pt idx="22756">
                        <c:v>200.1309</c:v>
                      </c:pt>
                      <c:pt idx="22757">
                        <c:v>200.1259</c:v>
                      </c:pt>
                      <c:pt idx="22758">
                        <c:v>200.1217</c:v>
                      </c:pt>
                      <c:pt idx="22759">
                        <c:v>200.1157</c:v>
                      </c:pt>
                      <c:pt idx="22760">
                        <c:v>200.11199999999999</c:v>
                      </c:pt>
                      <c:pt idx="22761">
                        <c:v>200.10839999999999</c:v>
                      </c:pt>
                      <c:pt idx="22762">
                        <c:v>200.10230000000001</c:v>
                      </c:pt>
                      <c:pt idx="22763">
                        <c:v>200.09819999999999</c:v>
                      </c:pt>
                      <c:pt idx="22764">
                        <c:v>200.09370000000001</c:v>
                      </c:pt>
                      <c:pt idx="22765">
                        <c:v>200.08969999999999</c:v>
                      </c:pt>
                      <c:pt idx="22766">
                        <c:v>200.08539999999999</c:v>
                      </c:pt>
                      <c:pt idx="22767">
                        <c:v>200.0796</c:v>
                      </c:pt>
                      <c:pt idx="22768">
                        <c:v>200.0737</c:v>
                      </c:pt>
                      <c:pt idx="22769">
                        <c:v>200.06790000000001</c:v>
                      </c:pt>
                      <c:pt idx="22770">
                        <c:v>200.06530000000001</c:v>
                      </c:pt>
                      <c:pt idx="22771">
                        <c:v>200.06</c:v>
                      </c:pt>
                      <c:pt idx="22772">
                        <c:v>200.0547</c:v>
                      </c:pt>
                      <c:pt idx="22773">
                        <c:v>200.05090000000001</c:v>
                      </c:pt>
                      <c:pt idx="22774">
                        <c:v>200.0455</c:v>
                      </c:pt>
                      <c:pt idx="22775">
                        <c:v>200.04179999999999</c:v>
                      </c:pt>
                      <c:pt idx="22776">
                        <c:v>200.03729999999999</c:v>
                      </c:pt>
                      <c:pt idx="22777">
                        <c:v>200.0316</c:v>
                      </c:pt>
                      <c:pt idx="22778">
                        <c:v>200.0247</c:v>
                      </c:pt>
                      <c:pt idx="22779">
                        <c:v>200.02090000000001</c:v>
                      </c:pt>
                      <c:pt idx="22780">
                        <c:v>200.01589999999999</c:v>
                      </c:pt>
                      <c:pt idx="22781">
                        <c:v>200.0121</c:v>
                      </c:pt>
                      <c:pt idx="22782">
                        <c:v>200.00729999999999</c:v>
                      </c:pt>
                      <c:pt idx="22783">
                        <c:v>200.00299999999999</c:v>
                      </c:pt>
                      <c:pt idx="22784">
                        <c:v>199.99809999999999</c:v>
                      </c:pt>
                      <c:pt idx="22785">
                        <c:v>199.99279999999999</c:v>
                      </c:pt>
                      <c:pt idx="22786">
                        <c:v>199.98779999999999</c:v>
                      </c:pt>
                      <c:pt idx="22787">
                        <c:v>199.98339999999999</c:v>
                      </c:pt>
                      <c:pt idx="22788">
                        <c:v>199.97839999999999</c:v>
                      </c:pt>
                      <c:pt idx="22789">
                        <c:v>199.97499999999999</c:v>
                      </c:pt>
                      <c:pt idx="22790">
                        <c:v>201.22290000000001</c:v>
                      </c:pt>
                      <c:pt idx="22791">
                        <c:v>201.2193</c:v>
                      </c:pt>
                      <c:pt idx="22792">
                        <c:v>201.2141</c:v>
                      </c:pt>
                      <c:pt idx="22793">
                        <c:v>201.208</c:v>
                      </c:pt>
                      <c:pt idx="22794">
                        <c:v>201.2039</c:v>
                      </c:pt>
                      <c:pt idx="22795">
                        <c:v>201.19900000000001</c:v>
                      </c:pt>
                      <c:pt idx="22796">
                        <c:v>201.1953</c:v>
                      </c:pt>
                      <c:pt idx="22797">
                        <c:v>201.18940000000001</c:v>
                      </c:pt>
                      <c:pt idx="22798">
                        <c:v>201.1848</c:v>
                      </c:pt>
                      <c:pt idx="22799">
                        <c:v>201.1807</c:v>
                      </c:pt>
                      <c:pt idx="22800">
                        <c:v>201.17740000000001</c:v>
                      </c:pt>
                      <c:pt idx="22801">
                        <c:v>201.17070000000001</c:v>
                      </c:pt>
                      <c:pt idx="22802">
                        <c:v>201.1662</c:v>
                      </c:pt>
                      <c:pt idx="22803">
                        <c:v>201.16069999999999</c:v>
                      </c:pt>
                      <c:pt idx="22804">
                        <c:v>201.15620000000001</c:v>
                      </c:pt>
                      <c:pt idx="22805">
                        <c:v>201.15170000000001</c:v>
                      </c:pt>
                      <c:pt idx="22806">
                        <c:v>201.14660000000001</c:v>
                      </c:pt>
                      <c:pt idx="22807">
                        <c:v>201.1414</c:v>
                      </c:pt>
                      <c:pt idx="22808">
                        <c:v>201.13720000000001</c:v>
                      </c:pt>
                      <c:pt idx="22809">
                        <c:v>201.1328</c:v>
                      </c:pt>
                      <c:pt idx="22810">
                        <c:v>201.12780000000001</c:v>
                      </c:pt>
                      <c:pt idx="22811">
                        <c:v>201.12289999999999</c:v>
                      </c:pt>
                      <c:pt idx="22812">
                        <c:v>201.11879999999999</c:v>
                      </c:pt>
                      <c:pt idx="22813">
                        <c:v>201.11510000000001</c:v>
                      </c:pt>
                      <c:pt idx="22814">
                        <c:v>201.1105</c:v>
                      </c:pt>
                      <c:pt idx="22815">
                        <c:v>201.10589999999999</c:v>
                      </c:pt>
                      <c:pt idx="22816">
                        <c:v>201.10079999999999</c:v>
                      </c:pt>
                      <c:pt idx="22817">
                        <c:v>201.09620000000001</c:v>
                      </c:pt>
                      <c:pt idx="22818">
                        <c:v>201.09129999999999</c:v>
                      </c:pt>
                      <c:pt idx="22819">
                        <c:v>201.0864</c:v>
                      </c:pt>
                      <c:pt idx="22820">
                        <c:v>201.08160000000001</c:v>
                      </c:pt>
                      <c:pt idx="22821">
                        <c:v>201.07660000000001</c:v>
                      </c:pt>
                      <c:pt idx="22822">
                        <c:v>201.0735</c:v>
                      </c:pt>
                      <c:pt idx="22823">
                        <c:v>201.0676</c:v>
                      </c:pt>
                      <c:pt idx="22824">
                        <c:v>201.0635</c:v>
                      </c:pt>
                      <c:pt idx="22825">
                        <c:v>201.05719999999999</c:v>
                      </c:pt>
                      <c:pt idx="22826">
                        <c:v>201.0531</c:v>
                      </c:pt>
                      <c:pt idx="22827">
                        <c:v>201.04830000000001</c:v>
                      </c:pt>
                      <c:pt idx="22828">
                        <c:v>201.04400000000001</c:v>
                      </c:pt>
                      <c:pt idx="22829">
                        <c:v>201.03829999999999</c:v>
                      </c:pt>
                      <c:pt idx="22830">
                        <c:v>201.03450000000001</c:v>
                      </c:pt>
                      <c:pt idx="22831">
                        <c:v>201.02940000000001</c:v>
                      </c:pt>
                      <c:pt idx="22832">
                        <c:v>201.024</c:v>
                      </c:pt>
                      <c:pt idx="22833">
                        <c:v>201.0197</c:v>
                      </c:pt>
                      <c:pt idx="22834">
                        <c:v>201.0146</c:v>
                      </c:pt>
                      <c:pt idx="22835">
                        <c:v>201.01150000000001</c:v>
                      </c:pt>
                      <c:pt idx="22836">
                        <c:v>201.00630000000001</c:v>
                      </c:pt>
                      <c:pt idx="22837">
                        <c:v>201.0017</c:v>
                      </c:pt>
                      <c:pt idx="22838">
                        <c:v>200.99680000000001</c:v>
                      </c:pt>
                      <c:pt idx="22839">
                        <c:v>200.9924</c:v>
                      </c:pt>
                      <c:pt idx="22840">
                        <c:v>200.98740000000001</c:v>
                      </c:pt>
                      <c:pt idx="22841">
                        <c:v>200.983</c:v>
                      </c:pt>
                      <c:pt idx="22842">
                        <c:v>200.9786</c:v>
                      </c:pt>
                      <c:pt idx="22843">
                        <c:v>200.97329999999999</c:v>
                      </c:pt>
                      <c:pt idx="22844">
                        <c:v>200.97030000000001</c:v>
                      </c:pt>
                      <c:pt idx="22845">
                        <c:v>200.9641</c:v>
                      </c:pt>
                      <c:pt idx="22846">
                        <c:v>200.96019999999999</c:v>
                      </c:pt>
                      <c:pt idx="22847">
                        <c:v>200.95439999999999</c:v>
                      </c:pt>
                      <c:pt idx="22848">
                        <c:v>200.9479</c:v>
                      </c:pt>
                      <c:pt idx="22849">
                        <c:v>200.94579999999999</c:v>
                      </c:pt>
                      <c:pt idx="22850">
                        <c:v>200.9417</c:v>
                      </c:pt>
                      <c:pt idx="22851">
                        <c:v>200.9366</c:v>
                      </c:pt>
                      <c:pt idx="22852">
                        <c:v>200.9298</c:v>
                      </c:pt>
                      <c:pt idx="22853">
                        <c:v>200.92609999999999</c:v>
                      </c:pt>
                      <c:pt idx="22854">
                        <c:v>200.9213</c:v>
                      </c:pt>
                      <c:pt idx="22855">
                        <c:v>200.917</c:v>
                      </c:pt>
                      <c:pt idx="22856">
                        <c:v>200.91249999999999</c:v>
                      </c:pt>
                      <c:pt idx="22857">
                        <c:v>200.9067</c:v>
                      </c:pt>
                      <c:pt idx="22858">
                        <c:v>200.90270000000001</c:v>
                      </c:pt>
                      <c:pt idx="22859">
                        <c:v>200.89769999999999</c:v>
                      </c:pt>
                      <c:pt idx="22860">
                        <c:v>200.8931</c:v>
                      </c:pt>
                      <c:pt idx="22861">
                        <c:v>200.88900000000001</c:v>
                      </c:pt>
                      <c:pt idx="22862">
                        <c:v>200.88339999999999</c:v>
                      </c:pt>
                      <c:pt idx="22863">
                        <c:v>200.87960000000001</c:v>
                      </c:pt>
                      <c:pt idx="22864">
                        <c:v>200.87479999999999</c:v>
                      </c:pt>
                      <c:pt idx="22865">
                        <c:v>200.8706</c:v>
                      </c:pt>
                      <c:pt idx="22866">
                        <c:v>200.86590000000001</c:v>
                      </c:pt>
                      <c:pt idx="22867">
                        <c:v>200.86099999999999</c:v>
                      </c:pt>
                      <c:pt idx="22868">
                        <c:v>200.85560000000001</c:v>
                      </c:pt>
                      <c:pt idx="22869">
                        <c:v>200.85159999999999</c:v>
                      </c:pt>
                      <c:pt idx="22870">
                        <c:v>200.84549999999999</c:v>
                      </c:pt>
                      <c:pt idx="22871">
                        <c:v>200.84110000000001</c:v>
                      </c:pt>
                      <c:pt idx="22872">
                        <c:v>200.8364</c:v>
                      </c:pt>
                      <c:pt idx="22873">
                        <c:v>200.83260000000001</c:v>
                      </c:pt>
                      <c:pt idx="22874">
                        <c:v>200.82849999999999</c:v>
                      </c:pt>
                      <c:pt idx="22875">
                        <c:v>200.8237</c:v>
                      </c:pt>
                      <c:pt idx="22876">
                        <c:v>200.81880000000001</c:v>
                      </c:pt>
                      <c:pt idx="22877">
                        <c:v>200.81479999999999</c:v>
                      </c:pt>
                      <c:pt idx="22878">
                        <c:v>200.80940000000001</c:v>
                      </c:pt>
                      <c:pt idx="22879">
                        <c:v>200.80439999999999</c:v>
                      </c:pt>
                      <c:pt idx="22880">
                        <c:v>200.80009999999999</c:v>
                      </c:pt>
                      <c:pt idx="22881">
                        <c:v>200.79509999999999</c:v>
                      </c:pt>
                      <c:pt idx="22882">
                        <c:v>200.7895</c:v>
                      </c:pt>
                      <c:pt idx="22883">
                        <c:v>200.7842</c:v>
                      </c:pt>
                      <c:pt idx="22884">
                        <c:v>200.7818</c:v>
                      </c:pt>
                      <c:pt idx="22885">
                        <c:v>200.77590000000001</c:v>
                      </c:pt>
                      <c:pt idx="22886">
                        <c:v>200.77090000000001</c:v>
                      </c:pt>
                      <c:pt idx="22887">
                        <c:v>200.7672</c:v>
                      </c:pt>
                      <c:pt idx="22888">
                        <c:v>200.7629</c:v>
                      </c:pt>
                      <c:pt idx="22889">
                        <c:v>200.75710000000001</c:v>
                      </c:pt>
                      <c:pt idx="22890">
                        <c:v>200.75290000000001</c:v>
                      </c:pt>
                      <c:pt idx="22891">
                        <c:v>200.7484</c:v>
                      </c:pt>
                      <c:pt idx="22892">
                        <c:v>200.74270000000001</c:v>
                      </c:pt>
                      <c:pt idx="22893">
                        <c:v>200.73949999999999</c:v>
                      </c:pt>
                      <c:pt idx="22894">
                        <c:v>200.7353</c:v>
                      </c:pt>
                      <c:pt idx="22895">
                        <c:v>200.72970000000001</c:v>
                      </c:pt>
                      <c:pt idx="22896">
                        <c:v>200.7259</c:v>
                      </c:pt>
                      <c:pt idx="22897">
                        <c:v>200.72</c:v>
                      </c:pt>
                      <c:pt idx="22898">
                        <c:v>200.7167</c:v>
                      </c:pt>
                      <c:pt idx="22899">
                        <c:v>200.7116</c:v>
                      </c:pt>
                      <c:pt idx="22900">
                        <c:v>200.70590000000001</c:v>
                      </c:pt>
                      <c:pt idx="22901">
                        <c:v>200.70169999999999</c:v>
                      </c:pt>
                      <c:pt idx="22902">
                        <c:v>200.697</c:v>
                      </c:pt>
                      <c:pt idx="22903">
                        <c:v>200.69290000000001</c:v>
                      </c:pt>
                      <c:pt idx="22904">
                        <c:v>200.6875</c:v>
                      </c:pt>
                      <c:pt idx="22905">
                        <c:v>200.68379999999999</c:v>
                      </c:pt>
                      <c:pt idx="22906">
                        <c:v>200.67920000000001</c:v>
                      </c:pt>
                      <c:pt idx="22907">
                        <c:v>200.67330000000001</c:v>
                      </c:pt>
                      <c:pt idx="22908">
                        <c:v>200.66980000000001</c:v>
                      </c:pt>
                      <c:pt idx="22909">
                        <c:v>200.66470000000001</c:v>
                      </c:pt>
                      <c:pt idx="22910">
                        <c:v>200.65889999999999</c:v>
                      </c:pt>
                      <c:pt idx="22911">
                        <c:v>200.65479999999999</c:v>
                      </c:pt>
                      <c:pt idx="22912">
                        <c:v>200.6497</c:v>
                      </c:pt>
                      <c:pt idx="22913">
                        <c:v>200.6465</c:v>
                      </c:pt>
                      <c:pt idx="22914">
                        <c:v>200.64250000000001</c:v>
                      </c:pt>
                      <c:pt idx="22915">
                        <c:v>200.63730000000001</c:v>
                      </c:pt>
                      <c:pt idx="22916">
                        <c:v>200.63229999999999</c:v>
                      </c:pt>
                      <c:pt idx="22917">
                        <c:v>200.62870000000001</c:v>
                      </c:pt>
                      <c:pt idx="22918">
                        <c:v>200.62379999999999</c:v>
                      </c:pt>
                      <c:pt idx="22919">
                        <c:v>200.61969999999999</c:v>
                      </c:pt>
                      <c:pt idx="22920">
                        <c:v>200.61349999999999</c:v>
                      </c:pt>
                      <c:pt idx="22921">
                        <c:v>200.60939999999999</c:v>
                      </c:pt>
                      <c:pt idx="22922">
                        <c:v>200.60429999999999</c:v>
                      </c:pt>
                      <c:pt idx="22923">
                        <c:v>200.59909999999999</c:v>
                      </c:pt>
                      <c:pt idx="22924">
                        <c:v>200.59379999999999</c:v>
                      </c:pt>
                      <c:pt idx="22925">
                        <c:v>200.58940000000001</c:v>
                      </c:pt>
                      <c:pt idx="22926">
                        <c:v>200.58500000000001</c:v>
                      </c:pt>
                      <c:pt idx="22927">
                        <c:v>200.5804</c:v>
                      </c:pt>
                      <c:pt idx="22928">
                        <c:v>200.57589999999999</c:v>
                      </c:pt>
                      <c:pt idx="22929">
                        <c:v>200.57220000000001</c:v>
                      </c:pt>
                      <c:pt idx="22930">
                        <c:v>200.56739999999999</c:v>
                      </c:pt>
                      <c:pt idx="22931">
                        <c:v>200.5617</c:v>
                      </c:pt>
                      <c:pt idx="22932">
                        <c:v>200.55889999999999</c:v>
                      </c:pt>
                      <c:pt idx="22933">
                        <c:v>200.5521</c:v>
                      </c:pt>
                      <c:pt idx="22934">
                        <c:v>200.54669999999999</c:v>
                      </c:pt>
                      <c:pt idx="22935">
                        <c:v>200.5429</c:v>
                      </c:pt>
                      <c:pt idx="22936">
                        <c:v>200.53880000000001</c:v>
                      </c:pt>
                      <c:pt idx="22937">
                        <c:v>200.53469999999999</c:v>
                      </c:pt>
                      <c:pt idx="22938">
                        <c:v>200.52979999999999</c:v>
                      </c:pt>
                      <c:pt idx="22939">
                        <c:v>200.52420000000001</c:v>
                      </c:pt>
                      <c:pt idx="22940">
                        <c:v>200.5189</c:v>
                      </c:pt>
                      <c:pt idx="22941">
                        <c:v>200.51609999999999</c:v>
                      </c:pt>
                      <c:pt idx="22942">
                        <c:v>200.51</c:v>
                      </c:pt>
                      <c:pt idx="22943">
                        <c:v>200.50550000000001</c:v>
                      </c:pt>
                      <c:pt idx="22944">
                        <c:v>200.50049999999999</c:v>
                      </c:pt>
                      <c:pt idx="22945">
                        <c:v>200.4949</c:v>
                      </c:pt>
                      <c:pt idx="22946">
                        <c:v>200.49109999999999</c:v>
                      </c:pt>
                      <c:pt idx="22947">
                        <c:v>200.48490000000001</c:v>
                      </c:pt>
                      <c:pt idx="22948">
                        <c:v>200.48220000000001</c:v>
                      </c:pt>
                      <c:pt idx="22949">
                        <c:v>200.47839999999999</c:v>
                      </c:pt>
                      <c:pt idx="22950">
                        <c:v>200.47399999999999</c:v>
                      </c:pt>
                      <c:pt idx="22951">
                        <c:v>200.46879999999999</c:v>
                      </c:pt>
                      <c:pt idx="22952">
                        <c:v>200.46360000000001</c:v>
                      </c:pt>
                      <c:pt idx="22953">
                        <c:v>200.45930000000001</c:v>
                      </c:pt>
                      <c:pt idx="22954">
                        <c:v>200.45419999999999</c:v>
                      </c:pt>
                      <c:pt idx="22955">
                        <c:v>200.44919999999999</c:v>
                      </c:pt>
                      <c:pt idx="22956">
                        <c:v>200.44640000000001</c:v>
                      </c:pt>
                      <c:pt idx="22957">
                        <c:v>200.441</c:v>
                      </c:pt>
                      <c:pt idx="22958">
                        <c:v>200.43559999999999</c:v>
                      </c:pt>
                      <c:pt idx="22959">
                        <c:v>200.4308</c:v>
                      </c:pt>
                      <c:pt idx="22960">
                        <c:v>200.42570000000001</c:v>
                      </c:pt>
                      <c:pt idx="22961">
                        <c:v>200.42250000000001</c:v>
                      </c:pt>
                      <c:pt idx="22962">
                        <c:v>200.4179</c:v>
                      </c:pt>
                      <c:pt idx="22963">
                        <c:v>200.41309999999999</c:v>
                      </c:pt>
                      <c:pt idx="22964">
                        <c:v>200.40780000000001</c:v>
                      </c:pt>
                      <c:pt idx="22965">
                        <c:v>200.40369999999999</c:v>
                      </c:pt>
                      <c:pt idx="22966">
                        <c:v>200.3991</c:v>
                      </c:pt>
                      <c:pt idx="22967">
                        <c:v>200.3939</c:v>
                      </c:pt>
                      <c:pt idx="22968">
                        <c:v>200.38890000000001</c:v>
                      </c:pt>
                      <c:pt idx="22969">
                        <c:v>200.38579999999999</c:v>
                      </c:pt>
                      <c:pt idx="22970">
                        <c:v>200.37979999999999</c:v>
                      </c:pt>
                      <c:pt idx="22971">
                        <c:v>200.3751</c:v>
                      </c:pt>
                      <c:pt idx="22972">
                        <c:v>200.3708</c:v>
                      </c:pt>
                      <c:pt idx="22973">
                        <c:v>200.36490000000001</c:v>
                      </c:pt>
                      <c:pt idx="22974">
                        <c:v>200.36109999999999</c:v>
                      </c:pt>
                      <c:pt idx="22975">
                        <c:v>200.35740000000001</c:v>
                      </c:pt>
                      <c:pt idx="22976">
                        <c:v>200.35169999999999</c:v>
                      </c:pt>
                      <c:pt idx="22977">
                        <c:v>200.34809999999999</c:v>
                      </c:pt>
                      <c:pt idx="22978">
                        <c:v>200.34209999999999</c:v>
                      </c:pt>
                      <c:pt idx="22979">
                        <c:v>200.33760000000001</c:v>
                      </c:pt>
                      <c:pt idx="22980">
                        <c:v>200.3323</c:v>
                      </c:pt>
                      <c:pt idx="22981">
                        <c:v>200.32910000000001</c:v>
                      </c:pt>
                      <c:pt idx="22982">
                        <c:v>200.32470000000001</c:v>
                      </c:pt>
                      <c:pt idx="22983">
                        <c:v>200.31960000000001</c:v>
                      </c:pt>
                      <c:pt idx="22984">
                        <c:v>200.31309999999999</c:v>
                      </c:pt>
                      <c:pt idx="22985">
                        <c:v>200.3091</c:v>
                      </c:pt>
                      <c:pt idx="22986">
                        <c:v>200.30520000000001</c:v>
                      </c:pt>
                      <c:pt idx="22987">
                        <c:v>200.30119999999999</c:v>
                      </c:pt>
                      <c:pt idx="22988">
                        <c:v>200.2961</c:v>
                      </c:pt>
                      <c:pt idx="22989">
                        <c:v>200.29140000000001</c:v>
                      </c:pt>
                      <c:pt idx="22990">
                        <c:v>200.2867</c:v>
                      </c:pt>
                      <c:pt idx="22991">
                        <c:v>200.28110000000001</c:v>
                      </c:pt>
                      <c:pt idx="22992">
                        <c:v>200.27629999999999</c:v>
                      </c:pt>
                      <c:pt idx="22993">
                        <c:v>200.27180000000001</c:v>
                      </c:pt>
                      <c:pt idx="22994">
                        <c:v>200.2672</c:v>
                      </c:pt>
                      <c:pt idx="22995">
                        <c:v>200.26320000000001</c:v>
                      </c:pt>
                      <c:pt idx="22996">
                        <c:v>200.2576</c:v>
                      </c:pt>
                      <c:pt idx="22997">
                        <c:v>200.25309999999999</c:v>
                      </c:pt>
                      <c:pt idx="22998">
                        <c:v>200.24889999999999</c:v>
                      </c:pt>
                      <c:pt idx="22999">
                        <c:v>200.24449999999999</c:v>
                      </c:pt>
                      <c:pt idx="23000">
                        <c:v>200.23990000000001</c:v>
                      </c:pt>
                      <c:pt idx="23001">
                        <c:v>200.23580000000001</c:v>
                      </c:pt>
                      <c:pt idx="23002">
                        <c:v>200.2303</c:v>
                      </c:pt>
                      <c:pt idx="23003">
                        <c:v>200.2243</c:v>
                      </c:pt>
                      <c:pt idx="23004">
                        <c:v>200.21969999999999</c:v>
                      </c:pt>
                      <c:pt idx="23005">
                        <c:v>200.21459999999999</c:v>
                      </c:pt>
                      <c:pt idx="23006">
                        <c:v>200.21019999999999</c:v>
                      </c:pt>
                      <c:pt idx="23007">
                        <c:v>200.2062</c:v>
                      </c:pt>
                      <c:pt idx="23008">
                        <c:v>200.20259999999999</c:v>
                      </c:pt>
                      <c:pt idx="23009">
                        <c:v>200.19730000000001</c:v>
                      </c:pt>
                      <c:pt idx="23010">
                        <c:v>200.1926</c:v>
                      </c:pt>
                      <c:pt idx="23011">
                        <c:v>200.1892</c:v>
                      </c:pt>
                      <c:pt idx="23012">
                        <c:v>200.18340000000001</c:v>
                      </c:pt>
                      <c:pt idx="23013">
                        <c:v>200.1788</c:v>
                      </c:pt>
                      <c:pt idx="23014">
                        <c:v>200.17330000000001</c:v>
                      </c:pt>
                      <c:pt idx="23015">
                        <c:v>200.1687</c:v>
                      </c:pt>
                      <c:pt idx="23016">
                        <c:v>200.1635</c:v>
                      </c:pt>
                      <c:pt idx="23017">
                        <c:v>200.15880000000001</c:v>
                      </c:pt>
                      <c:pt idx="23018">
                        <c:v>200.15440000000001</c:v>
                      </c:pt>
                      <c:pt idx="23019">
                        <c:v>200.15039999999999</c:v>
                      </c:pt>
                      <c:pt idx="23020">
                        <c:v>200.14599999999999</c:v>
                      </c:pt>
                      <c:pt idx="23021">
                        <c:v>200.14070000000001</c:v>
                      </c:pt>
                      <c:pt idx="23022">
                        <c:v>200.13589999999999</c:v>
                      </c:pt>
                      <c:pt idx="23023">
                        <c:v>200.13130000000001</c:v>
                      </c:pt>
                      <c:pt idx="23024">
                        <c:v>200.12819999999999</c:v>
                      </c:pt>
                      <c:pt idx="23025">
                        <c:v>200.1224</c:v>
                      </c:pt>
                      <c:pt idx="23026">
                        <c:v>200.11859999999999</c:v>
                      </c:pt>
                      <c:pt idx="23027">
                        <c:v>200.11330000000001</c:v>
                      </c:pt>
                      <c:pt idx="23028">
                        <c:v>200.10839999999999</c:v>
                      </c:pt>
                      <c:pt idx="23029">
                        <c:v>200.10429999999999</c:v>
                      </c:pt>
                      <c:pt idx="23030">
                        <c:v>200.0986</c:v>
                      </c:pt>
                      <c:pt idx="23031">
                        <c:v>200.09710000000001</c:v>
                      </c:pt>
                      <c:pt idx="23032">
                        <c:v>200.0908</c:v>
                      </c:pt>
                      <c:pt idx="23033">
                        <c:v>200.08600000000001</c:v>
                      </c:pt>
                      <c:pt idx="23034">
                        <c:v>200.0812</c:v>
                      </c:pt>
                      <c:pt idx="23035">
                        <c:v>200.07570000000001</c:v>
                      </c:pt>
                      <c:pt idx="23036">
                        <c:v>200.07069999999999</c:v>
                      </c:pt>
                      <c:pt idx="23037">
                        <c:v>200.06530000000001</c:v>
                      </c:pt>
                      <c:pt idx="23038">
                        <c:v>200.0617</c:v>
                      </c:pt>
                      <c:pt idx="23039">
                        <c:v>200.0558</c:v>
                      </c:pt>
                      <c:pt idx="23040">
                        <c:v>200.05109999999999</c:v>
                      </c:pt>
                      <c:pt idx="23041">
                        <c:v>200.04660000000001</c:v>
                      </c:pt>
                      <c:pt idx="23042">
                        <c:v>200.04159999999999</c:v>
                      </c:pt>
                      <c:pt idx="23043">
                        <c:v>200.0368</c:v>
                      </c:pt>
                      <c:pt idx="23044">
                        <c:v>200.03190000000001</c:v>
                      </c:pt>
                      <c:pt idx="23045">
                        <c:v>200.02690000000001</c:v>
                      </c:pt>
                      <c:pt idx="23046">
                        <c:v>200.02289999999999</c:v>
                      </c:pt>
                      <c:pt idx="23047">
                        <c:v>200.01830000000001</c:v>
                      </c:pt>
                      <c:pt idx="23048">
                        <c:v>200.01560000000001</c:v>
                      </c:pt>
                      <c:pt idx="23049">
                        <c:v>200.0087</c:v>
                      </c:pt>
                      <c:pt idx="23050">
                        <c:v>200.00389999999999</c:v>
                      </c:pt>
                      <c:pt idx="23051">
                        <c:v>199.99969999999999</c:v>
                      </c:pt>
                      <c:pt idx="23052">
                        <c:v>199.99449999999999</c:v>
                      </c:pt>
                      <c:pt idx="23053">
                        <c:v>199.9915</c:v>
                      </c:pt>
                      <c:pt idx="23054">
                        <c:v>199.9873</c:v>
                      </c:pt>
                      <c:pt idx="23055">
                        <c:v>199.98220000000001</c:v>
                      </c:pt>
                      <c:pt idx="23056">
                        <c:v>199.97720000000001</c:v>
                      </c:pt>
                      <c:pt idx="23057">
                        <c:v>199.9726</c:v>
                      </c:pt>
                      <c:pt idx="23058">
                        <c:v>199.96850000000001</c:v>
                      </c:pt>
                      <c:pt idx="23059">
                        <c:v>201.20609999999999</c:v>
                      </c:pt>
                      <c:pt idx="23060">
                        <c:v>201.2</c:v>
                      </c:pt>
                      <c:pt idx="23061">
                        <c:v>201.19560000000001</c:v>
                      </c:pt>
                      <c:pt idx="23062">
                        <c:v>201.1902</c:v>
                      </c:pt>
                      <c:pt idx="23063">
                        <c:v>201.18600000000001</c:v>
                      </c:pt>
                      <c:pt idx="23064">
                        <c:v>201.18010000000001</c:v>
                      </c:pt>
                      <c:pt idx="23065">
                        <c:v>201.17679999999999</c:v>
                      </c:pt>
                      <c:pt idx="23066">
                        <c:v>201.17339999999999</c:v>
                      </c:pt>
                      <c:pt idx="23067">
                        <c:v>201.16839999999999</c:v>
                      </c:pt>
                      <c:pt idx="23068">
                        <c:v>201.1634</c:v>
                      </c:pt>
                      <c:pt idx="23069">
                        <c:v>201.1593</c:v>
                      </c:pt>
                      <c:pt idx="23070">
                        <c:v>201.154</c:v>
                      </c:pt>
                      <c:pt idx="23071">
                        <c:v>201.14779999999999</c:v>
                      </c:pt>
                      <c:pt idx="23072">
                        <c:v>201.1439</c:v>
                      </c:pt>
                      <c:pt idx="23073">
                        <c:v>201.13919999999999</c:v>
                      </c:pt>
                      <c:pt idx="23074">
                        <c:v>201.13390000000001</c:v>
                      </c:pt>
                      <c:pt idx="23075">
                        <c:v>201.1293</c:v>
                      </c:pt>
                      <c:pt idx="23076">
                        <c:v>201.12520000000001</c:v>
                      </c:pt>
                      <c:pt idx="23077">
                        <c:v>201.12100000000001</c:v>
                      </c:pt>
                      <c:pt idx="23078">
                        <c:v>201.11580000000001</c:v>
                      </c:pt>
                      <c:pt idx="23079">
                        <c:v>201.11099999999999</c:v>
                      </c:pt>
                      <c:pt idx="23080">
                        <c:v>201.10659999999999</c:v>
                      </c:pt>
                      <c:pt idx="23081">
                        <c:v>201.10130000000001</c:v>
                      </c:pt>
                      <c:pt idx="23082">
                        <c:v>201.09710000000001</c:v>
                      </c:pt>
                      <c:pt idx="23083">
                        <c:v>201.09200000000001</c:v>
                      </c:pt>
                      <c:pt idx="23084">
                        <c:v>201.0864</c:v>
                      </c:pt>
                      <c:pt idx="23085">
                        <c:v>201.08179999999999</c:v>
                      </c:pt>
                      <c:pt idx="23086">
                        <c:v>201.0788</c:v>
                      </c:pt>
                      <c:pt idx="23087">
                        <c:v>201.0736</c:v>
                      </c:pt>
                      <c:pt idx="23088">
                        <c:v>201.06970000000001</c:v>
                      </c:pt>
                      <c:pt idx="23089">
                        <c:v>201.06540000000001</c:v>
                      </c:pt>
                      <c:pt idx="23090">
                        <c:v>201.06020000000001</c:v>
                      </c:pt>
                      <c:pt idx="23091">
                        <c:v>201.054</c:v>
                      </c:pt>
                      <c:pt idx="23092">
                        <c:v>201.04939999999999</c:v>
                      </c:pt>
                      <c:pt idx="23093">
                        <c:v>201.0471</c:v>
                      </c:pt>
                      <c:pt idx="23094">
                        <c:v>201.041</c:v>
                      </c:pt>
                      <c:pt idx="23095">
                        <c:v>201.03569999999999</c:v>
                      </c:pt>
                      <c:pt idx="23096">
                        <c:v>201.02969999999999</c:v>
                      </c:pt>
                      <c:pt idx="23097">
                        <c:v>201.0283</c:v>
                      </c:pt>
                      <c:pt idx="23098">
                        <c:v>201.0215</c:v>
                      </c:pt>
                      <c:pt idx="23099">
                        <c:v>201.01650000000001</c:v>
                      </c:pt>
                      <c:pt idx="23100">
                        <c:v>201.01169999999999</c:v>
                      </c:pt>
                      <c:pt idx="23101">
                        <c:v>201.00790000000001</c:v>
                      </c:pt>
                      <c:pt idx="23102">
                        <c:v>201.0051</c:v>
                      </c:pt>
                      <c:pt idx="23103">
                        <c:v>201.00040000000001</c:v>
                      </c:pt>
                      <c:pt idx="23104">
                        <c:v>200.99430000000001</c:v>
                      </c:pt>
                      <c:pt idx="23105">
                        <c:v>200.99160000000001</c:v>
                      </c:pt>
                      <c:pt idx="23106">
                        <c:v>200.9846</c:v>
                      </c:pt>
                      <c:pt idx="23107">
                        <c:v>200.9802</c:v>
                      </c:pt>
                      <c:pt idx="23108">
                        <c:v>200.97669999999999</c:v>
                      </c:pt>
                      <c:pt idx="23109">
                        <c:v>200.97040000000001</c:v>
                      </c:pt>
                      <c:pt idx="23110">
                        <c:v>200.9659</c:v>
                      </c:pt>
                      <c:pt idx="23111">
                        <c:v>200.96</c:v>
                      </c:pt>
                      <c:pt idx="23112">
                        <c:v>200.95660000000001</c:v>
                      </c:pt>
                      <c:pt idx="23113">
                        <c:v>200.95169999999999</c:v>
                      </c:pt>
                      <c:pt idx="23114">
                        <c:v>200.94749999999999</c:v>
                      </c:pt>
                      <c:pt idx="23115">
                        <c:v>200.9427</c:v>
                      </c:pt>
                      <c:pt idx="23116">
                        <c:v>200.93899999999999</c:v>
                      </c:pt>
                      <c:pt idx="23117">
                        <c:v>200.9316</c:v>
                      </c:pt>
                      <c:pt idx="23118">
                        <c:v>200.92840000000001</c:v>
                      </c:pt>
                      <c:pt idx="23119">
                        <c:v>200.92269999999999</c:v>
                      </c:pt>
                      <c:pt idx="23120">
                        <c:v>200.91919999999999</c:v>
                      </c:pt>
                      <c:pt idx="23121">
                        <c:v>200.9151</c:v>
                      </c:pt>
                      <c:pt idx="23122">
                        <c:v>200.90940000000001</c:v>
                      </c:pt>
                      <c:pt idx="23123">
                        <c:v>200.9041</c:v>
                      </c:pt>
                      <c:pt idx="23124">
                        <c:v>200.9007</c:v>
                      </c:pt>
                      <c:pt idx="23125">
                        <c:v>200.89580000000001</c:v>
                      </c:pt>
                      <c:pt idx="23126">
                        <c:v>200.89019999999999</c:v>
                      </c:pt>
                      <c:pt idx="23127">
                        <c:v>200.8861</c:v>
                      </c:pt>
                      <c:pt idx="23128">
                        <c:v>200.88310000000001</c:v>
                      </c:pt>
                      <c:pt idx="23129">
                        <c:v>200.8776</c:v>
                      </c:pt>
                      <c:pt idx="23130">
                        <c:v>200.87289999999999</c:v>
                      </c:pt>
                      <c:pt idx="23131">
                        <c:v>200.86869999999999</c:v>
                      </c:pt>
                      <c:pt idx="23132">
                        <c:v>200.863</c:v>
                      </c:pt>
                      <c:pt idx="23133">
                        <c:v>200.85820000000001</c:v>
                      </c:pt>
                      <c:pt idx="23134">
                        <c:v>200.8537</c:v>
                      </c:pt>
                      <c:pt idx="23135">
                        <c:v>200.84889999999999</c:v>
                      </c:pt>
                      <c:pt idx="23136">
                        <c:v>200.84549999999999</c:v>
                      </c:pt>
                      <c:pt idx="23137">
                        <c:v>200.84100000000001</c:v>
                      </c:pt>
                      <c:pt idx="23138">
                        <c:v>200.8374</c:v>
                      </c:pt>
                      <c:pt idx="23139">
                        <c:v>200.8313</c:v>
                      </c:pt>
                      <c:pt idx="23140">
                        <c:v>200.82589999999999</c:v>
                      </c:pt>
                      <c:pt idx="23141">
                        <c:v>200.82230000000001</c:v>
                      </c:pt>
                      <c:pt idx="23142">
                        <c:v>200.81620000000001</c:v>
                      </c:pt>
                      <c:pt idx="23143">
                        <c:v>200.81290000000001</c:v>
                      </c:pt>
                      <c:pt idx="23144">
                        <c:v>200.80959999999999</c:v>
                      </c:pt>
                      <c:pt idx="23145">
                        <c:v>200.80459999999999</c:v>
                      </c:pt>
                      <c:pt idx="23146">
                        <c:v>200.7998</c:v>
                      </c:pt>
                      <c:pt idx="23147">
                        <c:v>200.79509999999999</c:v>
                      </c:pt>
                      <c:pt idx="23148">
                        <c:v>200.79079999999999</c:v>
                      </c:pt>
                      <c:pt idx="23149">
                        <c:v>200.786</c:v>
                      </c:pt>
                      <c:pt idx="23150">
                        <c:v>200.78129999999999</c:v>
                      </c:pt>
                      <c:pt idx="23151">
                        <c:v>200.77699999999999</c:v>
                      </c:pt>
                      <c:pt idx="23152">
                        <c:v>200.77099999999999</c:v>
                      </c:pt>
                      <c:pt idx="23153">
                        <c:v>200.7663</c:v>
                      </c:pt>
                      <c:pt idx="23154">
                        <c:v>200.76259999999999</c:v>
                      </c:pt>
                      <c:pt idx="23155">
                        <c:v>200.75819999999999</c:v>
                      </c:pt>
                      <c:pt idx="23156">
                        <c:v>200.75229999999999</c:v>
                      </c:pt>
                      <c:pt idx="23157">
                        <c:v>200.7483</c:v>
                      </c:pt>
                      <c:pt idx="23158">
                        <c:v>200.7433</c:v>
                      </c:pt>
                      <c:pt idx="23159">
                        <c:v>200.73949999999999</c:v>
                      </c:pt>
                      <c:pt idx="23160">
                        <c:v>200.73480000000001</c:v>
                      </c:pt>
                      <c:pt idx="23161">
                        <c:v>200.73070000000001</c:v>
                      </c:pt>
                      <c:pt idx="23162">
                        <c:v>200.7253</c:v>
                      </c:pt>
                      <c:pt idx="23163">
                        <c:v>200.72110000000001</c:v>
                      </c:pt>
                      <c:pt idx="23164">
                        <c:v>200.7148</c:v>
                      </c:pt>
                      <c:pt idx="23165">
                        <c:v>200.7097</c:v>
                      </c:pt>
                      <c:pt idx="23166">
                        <c:v>200.7063</c:v>
                      </c:pt>
                      <c:pt idx="23167">
                        <c:v>200.70050000000001</c:v>
                      </c:pt>
                      <c:pt idx="23168">
                        <c:v>200.6961</c:v>
                      </c:pt>
                      <c:pt idx="23169">
                        <c:v>200.69300000000001</c:v>
                      </c:pt>
                      <c:pt idx="23170">
                        <c:v>200.68819999999999</c:v>
                      </c:pt>
                      <c:pt idx="23171">
                        <c:v>200.6841</c:v>
                      </c:pt>
                      <c:pt idx="23172">
                        <c:v>200.67920000000001</c:v>
                      </c:pt>
                      <c:pt idx="23173">
                        <c:v>200.67500000000001</c:v>
                      </c:pt>
                      <c:pt idx="23174">
                        <c:v>200.66900000000001</c:v>
                      </c:pt>
                      <c:pt idx="23175">
                        <c:v>200.66380000000001</c:v>
                      </c:pt>
                      <c:pt idx="23176">
                        <c:v>200.66</c:v>
                      </c:pt>
                      <c:pt idx="23177">
                        <c:v>200.65620000000001</c:v>
                      </c:pt>
                      <c:pt idx="23178">
                        <c:v>200.65129999999999</c:v>
                      </c:pt>
                      <c:pt idx="23179">
                        <c:v>200.64599999999999</c:v>
                      </c:pt>
                      <c:pt idx="23180">
                        <c:v>200.64150000000001</c:v>
                      </c:pt>
                      <c:pt idx="23181">
                        <c:v>200.63679999999999</c:v>
                      </c:pt>
                      <c:pt idx="23182">
                        <c:v>200.6317</c:v>
                      </c:pt>
                      <c:pt idx="23183">
                        <c:v>200.62690000000001</c:v>
                      </c:pt>
                      <c:pt idx="23184">
                        <c:v>200.62180000000001</c:v>
                      </c:pt>
                      <c:pt idx="23185">
                        <c:v>200.6174</c:v>
                      </c:pt>
                      <c:pt idx="23186">
                        <c:v>200.6131</c:v>
                      </c:pt>
                      <c:pt idx="23187">
                        <c:v>200.60759999999999</c:v>
                      </c:pt>
                      <c:pt idx="23188">
                        <c:v>200.60230000000001</c:v>
                      </c:pt>
                      <c:pt idx="23189">
                        <c:v>200.5984</c:v>
                      </c:pt>
                      <c:pt idx="23190">
                        <c:v>200.59370000000001</c:v>
                      </c:pt>
                      <c:pt idx="23191">
                        <c:v>200.59010000000001</c:v>
                      </c:pt>
                      <c:pt idx="23192">
                        <c:v>200.58369999999999</c:v>
                      </c:pt>
                      <c:pt idx="23193">
                        <c:v>200.578</c:v>
                      </c:pt>
                      <c:pt idx="23194">
                        <c:v>200.57300000000001</c:v>
                      </c:pt>
                      <c:pt idx="23195">
                        <c:v>200.5692</c:v>
                      </c:pt>
                      <c:pt idx="23196">
                        <c:v>200.56379999999999</c:v>
                      </c:pt>
                      <c:pt idx="23197">
                        <c:v>200.55959999999999</c:v>
                      </c:pt>
                      <c:pt idx="23198">
                        <c:v>200.55510000000001</c:v>
                      </c:pt>
                      <c:pt idx="23199">
                        <c:v>200.55</c:v>
                      </c:pt>
                      <c:pt idx="23200">
                        <c:v>200.5463</c:v>
                      </c:pt>
                      <c:pt idx="23201">
                        <c:v>200.54060000000001</c:v>
                      </c:pt>
                      <c:pt idx="23202">
                        <c:v>200.53639999999999</c:v>
                      </c:pt>
                      <c:pt idx="23203">
                        <c:v>200.53200000000001</c:v>
                      </c:pt>
                      <c:pt idx="23204">
                        <c:v>200.5264</c:v>
                      </c:pt>
                      <c:pt idx="23205">
                        <c:v>200.523</c:v>
                      </c:pt>
                      <c:pt idx="23206">
                        <c:v>200.51750000000001</c:v>
                      </c:pt>
                      <c:pt idx="23207">
                        <c:v>200.51169999999999</c:v>
                      </c:pt>
                      <c:pt idx="23208">
                        <c:v>200.5077</c:v>
                      </c:pt>
                      <c:pt idx="23209">
                        <c:v>200.50360000000001</c:v>
                      </c:pt>
                      <c:pt idx="23210">
                        <c:v>200.499</c:v>
                      </c:pt>
                      <c:pt idx="23211">
                        <c:v>200.49260000000001</c:v>
                      </c:pt>
                      <c:pt idx="23212">
                        <c:v>200.48830000000001</c:v>
                      </c:pt>
                      <c:pt idx="23213">
                        <c:v>200.48490000000001</c:v>
                      </c:pt>
                      <c:pt idx="23214">
                        <c:v>200.48009999999999</c:v>
                      </c:pt>
                      <c:pt idx="23215">
                        <c:v>200.47470000000001</c:v>
                      </c:pt>
                      <c:pt idx="23216">
                        <c:v>200.46969999999999</c:v>
                      </c:pt>
                      <c:pt idx="23217">
                        <c:v>200.46469999999999</c:v>
                      </c:pt>
                      <c:pt idx="23218">
                        <c:v>200.4614</c:v>
                      </c:pt>
                      <c:pt idx="23219">
                        <c:v>200.4573</c:v>
                      </c:pt>
                      <c:pt idx="23220">
                        <c:v>200.453</c:v>
                      </c:pt>
                      <c:pt idx="23221">
                        <c:v>200.4478</c:v>
                      </c:pt>
                      <c:pt idx="23222">
                        <c:v>200.4426</c:v>
                      </c:pt>
                      <c:pt idx="23223">
                        <c:v>200.43729999999999</c:v>
                      </c:pt>
                      <c:pt idx="23224">
                        <c:v>200.43170000000001</c:v>
                      </c:pt>
                      <c:pt idx="23225">
                        <c:v>200.4272</c:v>
                      </c:pt>
                      <c:pt idx="23226">
                        <c:v>200.4222</c:v>
                      </c:pt>
                      <c:pt idx="23227">
                        <c:v>200.4178</c:v>
                      </c:pt>
                      <c:pt idx="23228">
                        <c:v>200.41470000000001</c:v>
                      </c:pt>
                      <c:pt idx="23229">
                        <c:v>200.40989999999999</c:v>
                      </c:pt>
                      <c:pt idx="23230">
                        <c:v>200.4049</c:v>
                      </c:pt>
                      <c:pt idx="23231">
                        <c:v>200.4016</c:v>
                      </c:pt>
                      <c:pt idx="23232">
                        <c:v>200.39709999999999</c:v>
                      </c:pt>
                      <c:pt idx="23233">
                        <c:v>200.39</c:v>
                      </c:pt>
                      <c:pt idx="23234">
                        <c:v>200.3869</c:v>
                      </c:pt>
                      <c:pt idx="23235">
                        <c:v>200.38329999999999</c:v>
                      </c:pt>
                      <c:pt idx="23236">
                        <c:v>200.3775</c:v>
                      </c:pt>
                      <c:pt idx="23237">
                        <c:v>200.3734</c:v>
                      </c:pt>
                      <c:pt idx="23238">
                        <c:v>200.3682</c:v>
                      </c:pt>
                      <c:pt idx="23239">
                        <c:v>200.36269999999999</c:v>
                      </c:pt>
                      <c:pt idx="23240">
                        <c:v>200.35849999999999</c:v>
                      </c:pt>
                      <c:pt idx="23241">
                        <c:v>200.3535</c:v>
                      </c:pt>
                      <c:pt idx="23242">
                        <c:v>200.34809999999999</c:v>
                      </c:pt>
                      <c:pt idx="23243">
                        <c:v>200.3443</c:v>
                      </c:pt>
                      <c:pt idx="23244">
                        <c:v>200.3399</c:v>
                      </c:pt>
                      <c:pt idx="23245">
                        <c:v>200.33439999999999</c:v>
                      </c:pt>
                      <c:pt idx="23246">
                        <c:v>200.3295</c:v>
                      </c:pt>
                      <c:pt idx="23247">
                        <c:v>200.32429999999999</c:v>
                      </c:pt>
                      <c:pt idx="23248">
                        <c:v>200.32159999999999</c:v>
                      </c:pt>
                      <c:pt idx="23249">
                        <c:v>200.31549999999999</c:v>
                      </c:pt>
                      <c:pt idx="23250">
                        <c:v>200.31139999999999</c:v>
                      </c:pt>
                      <c:pt idx="23251">
                        <c:v>200.30430000000001</c:v>
                      </c:pt>
                      <c:pt idx="23252">
                        <c:v>200.30160000000001</c:v>
                      </c:pt>
                      <c:pt idx="23253">
                        <c:v>200.29470000000001</c:v>
                      </c:pt>
                      <c:pt idx="23254">
                        <c:v>200.2903</c:v>
                      </c:pt>
                      <c:pt idx="23255">
                        <c:v>200.28620000000001</c:v>
                      </c:pt>
                      <c:pt idx="23256">
                        <c:v>200.28110000000001</c:v>
                      </c:pt>
                      <c:pt idx="23257">
                        <c:v>200.27529999999999</c:v>
                      </c:pt>
                      <c:pt idx="23258">
                        <c:v>200.26990000000001</c:v>
                      </c:pt>
                      <c:pt idx="23259">
                        <c:v>200.2671</c:v>
                      </c:pt>
                      <c:pt idx="23260">
                        <c:v>200.2628</c:v>
                      </c:pt>
                      <c:pt idx="23261">
                        <c:v>200.25819999999999</c:v>
                      </c:pt>
                      <c:pt idx="23262">
                        <c:v>200.25319999999999</c:v>
                      </c:pt>
                      <c:pt idx="23263">
                        <c:v>200.24789999999999</c:v>
                      </c:pt>
                      <c:pt idx="23264">
                        <c:v>200.2439</c:v>
                      </c:pt>
                      <c:pt idx="23265">
                        <c:v>200.239</c:v>
                      </c:pt>
                      <c:pt idx="23266">
                        <c:v>200.2346</c:v>
                      </c:pt>
                      <c:pt idx="23267">
                        <c:v>200.23079999999999</c:v>
                      </c:pt>
                      <c:pt idx="23268">
                        <c:v>200.22540000000001</c:v>
                      </c:pt>
                      <c:pt idx="23269">
                        <c:v>200.22319999999999</c:v>
                      </c:pt>
                      <c:pt idx="23270">
                        <c:v>200.2176</c:v>
                      </c:pt>
                      <c:pt idx="23271">
                        <c:v>200.2116</c:v>
                      </c:pt>
                      <c:pt idx="23272">
                        <c:v>200.20769999999999</c:v>
                      </c:pt>
                      <c:pt idx="23273">
                        <c:v>200.2028</c:v>
                      </c:pt>
                      <c:pt idx="23274">
                        <c:v>200.19640000000001</c:v>
                      </c:pt>
                      <c:pt idx="23275">
                        <c:v>200.19329999999999</c:v>
                      </c:pt>
                      <c:pt idx="23276">
                        <c:v>200.18950000000001</c:v>
                      </c:pt>
                      <c:pt idx="23277">
                        <c:v>200.1832</c:v>
                      </c:pt>
                      <c:pt idx="23278">
                        <c:v>200.18039999999999</c:v>
                      </c:pt>
                      <c:pt idx="23279">
                        <c:v>200.17570000000001</c:v>
                      </c:pt>
                      <c:pt idx="23280">
                        <c:v>200.17140000000001</c:v>
                      </c:pt>
                      <c:pt idx="23281">
                        <c:v>200.1678</c:v>
                      </c:pt>
                      <c:pt idx="23282">
                        <c:v>200.16239999999999</c:v>
                      </c:pt>
                      <c:pt idx="23283">
                        <c:v>200.15899999999999</c:v>
                      </c:pt>
                      <c:pt idx="23284">
                        <c:v>200.15350000000001</c:v>
                      </c:pt>
                      <c:pt idx="23285">
                        <c:v>200.1498</c:v>
                      </c:pt>
                      <c:pt idx="23286">
                        <c:v>200.1439</c:v>
                      </c:pt>
                      <c:pt idx="23287">
                        <c:v>200.1371</c:v>
                      </c:pt>
                      <c:pt idx="23288">
                        <c:v>200.13470000000001</c:v>
                      </c:pt>
                      <c:pt idx="23289">
                        <c:v>200.13069999999999</c:v>
                      </c:pt>
                      <c:pt idx="23290">
                        <c:v>200.12530000000001</c:v>
                      </c:pt>
                      <c:pt idx="23291">
                        <c:v>200.12119999999999</c:v>
                      </c:pt>
                      <c:pt idx="23292">
                        <c:v>200.11609999999999</c:v>
                      </c:pt>
                      <c:pt idx="23293">
                        <c:v>200.1114</c:v>
                      </c:pt>
                      <c:pt idx="23294">
                        <c:v>200.10640000000001</c:v>
                      </c:pt>
                      <c:pt idx="23295">
                        <c:v>200.1018</c:v>
                      </c:pt>
                      <c:pt idx="23296">
                        <c:v>200.09639999999999</c:v>
                      </c:pt>
                      <c:pt idx="23297">
                        <c:v>200.09289999999999</c:v>
                      </c:pt>
                      <c:pt idx="23298">
                        <c:v>200.08799999999999</c:v>
                      </c:pt>
                      <c:pt idx="23299">
                        <c:v>200.084</c:v>
                      </c:pt>
                      <c:pt idx="23300">
                        <c:v>200.08009999999999</c:v>
                      </c:pt>
                      <c:pt idx="23301">
                        <c:v>200.07599999999999</c:v>
                      </c:pt>
                      <c:pt idx="23302">
                        <c:v>200.07089999999999</c:v>
                      </c:pt>
                      <c:pt idx="23303">
                        <c:v>200.06379999999999</c:v>
                      </c:pt>
                      <c:pt idx="23304">
                        <c:v>200.06039999999999</c:v>
                      </c:pt>
                      <c:pt idx="23305">
                        <c:v>200.0564</c:v>
                      </c:pt>
                      <c:pt idx="23306">
                        <c:v>200.05090000000001</c:v>
                      </c:pt>
                      <c:pt idx="23307">
                        <c:v>200.04589999999999</c:v>
                      </c:pt>
                      <c:pt idx="23308">
                        <c:v>200.04089999999999</c:v>
                      </c:pt>
                      <c:pt idx="23309">
                        <c:v>200.0385</c:v>
                      </c:pt>
                      <c:pt idx="23310">
                        <c:v>200.03290000000001</c:v>
                      </c:pt>
                      <c:pt idx="23311">
                        <c:v>200.02780000000001</c:v>
                      </c:pt>
                      <c:pt idx="23312">
                        <c:v>200.02359999999999</c:v>
                      </c:pt>
                      <c:pt idx="23313">
                        <c:v>200.01939999999999</c:v>
                      </c:pt>
                      <c:pt idx="23314">
                        <c:v>200.01660000000001</c:v>
                      </c:pt>
                      <c:pt idx="23315">
                        <c:v>200.01089999999999</c:v>
                      </c:pt>
                      <c:pt idx="23316">
                        <c:v>200.0069</c:v>
                      </c:pt>
                      <c:pt idx="23317">
                        <c:v>200.00139999999999</c:v>
                      </c:pt>
                      <c:pt idx="23318">
                        <c:v>199.9967</c:v>
                      </c:pt>
                      <c:pt idx="23319">
                        <c:v>199.99199999999999</c:v>
                      </c:pt>
                      <c:pt idx="23320">
                        <c:v>199.98750000000001</c:v>
                      </c:pt>
                      <c:pt idx="23321">
                        <c:v>199.98240000000001</c:v>
                      </c:pt>
                      <c:pt idx="23322">
                        <c:v>199.97880000000001</c:v>
                      </c:pt>
                      <c:pt idx="23323">
                        <c:v>199.97389999999999</c:v>
                      </c:pt>
                      <c:pt idx="23324">
                        <c:v>199.96960000000001</c:v>
                      </c:pt>
                      <c:pt idx="23325">
                        <c:v>199.96430000000001</c:v>
                      </c:pt>
                      <c:pt idx="23326">
                        <c:v>199.96010000000001</c:v>
                      </c:pt>
                      <c:pt idx="23327">
                        <c:v>200.68510000000001</c:v>
                      </c:pt>
                      <c:pt idx="23328">
                        <c:v>201.136</c:v>
                      </c:pt>
                      <c:pt idx="23329">
                        <c:v>201.13159999999999</c:v>
                      </c:pt>
                      <c:pt idx="23330">
                        <c:v>201.1268</c:v>
                      </c:pt>
                      <c:pt idx="23331">
                        <c:v>201.12219999999999</c:v>
                      </c:pt>
                      <c:pt idx="23332">
                        <c:v>201.11660000000001</c:v>
                      </c:pt>
                      <c:pt idx="23333">
                        <c:v>201.11199999999999</c:v>
                      </c:pt>
                      <c:pt idx="23334">
                        <c:v>201.10749999999999</c:v>
                      </c:pt>
                      <c:pt idx="23335">
                        <c:v>201.1036</c:v>
                      </c:pt>
                      <c:pt idx="23336">
                        <c:v>201.0986</c:v>
                      </c:pt>
                      <c:pt idx="23337">
                        <c:v>201.0926</c:v>
                      </c:pt>
                      <c:pt idx="23338">
                        <c:v>201.08680000000001</c:v>
                      </c:pt>
                      <c:pt idx="23339">
                        <c:v>201.0855</c:v>
                      </c:pt>
                      <c:pt idx="23340">
                        <c:v>201.0795</c:v>
                      </c:pt>
                      <c:pt idx="23341">
                        <c:v>201.07320000000001</c:v>
                      </c:pt>
                      <c:pt idx="23342">
                        <c:v>201.0701</c:v>
                      </c:pt>
                      <c:pt idx="23343">
                        <c:v>201.06569999999999</c:v>
                      </c:pt>
                      <c:pt idx="23344">
                        <c:v>201.05799999999999</c:v>
                      </c:pt>
                      <c:pt idx="23345">
                        <c:v>201.05619999999999</c:v>
                      </c:pt>
                      <c:pt idx="23346">
                        <c:v>201.05109999999999</c:v>
                      </c:pt>
                      <c:pt idx="23347">
                        <c:v>201.0462</c:v>
                      </c:pt>
                      <c:pt idx="23348">
                        <c:v>201.04069999999999</c:v>
                      </c:pt>
                      <c:pt idx="23349">
                        <c:v>201.0368</c:v>
                      </c:pt>
                      <c:pt idx="23350">
                        <c:v>201.03290000000001</c:v>
                      </c:pt>
                      <c:pt idx="23351">
                        <c:v>201.0274</c:v>
                      </c:pt>
                      <c:pt idx="23352">
                        <c:v>201.02260000000001</c:v>
                      </c:pt>
                      <c:pt idx="23353">
                        <c:v>201.01849999999999</c:v>
                      </c:pt>
                      <c:pt idx="23354">
                        <c:v>201.01390000000001</c:v>
                      </c:pt>
                      <c:pt idx="23355">
                        <c:v>201.00899999999999</c:v>
                      </c:pt>
                      <c:pt idx="23356">
                        <c:v>201.00399999999999</c:v>
                      </c:pt>
                      <c:pt idx="23357">
                        <c:v>200.9999</c:v>
                      </c:pt>
                      <c:pt idx="23358">
                        <c:v>200.99469999999999</c:v>
                      </c:pt>
                      <c:pt idx="23359">
                        <c:v>200.99010000000001</c:v>
                      </c:pt>
                      <c:pt idx="23360">
                        <c:v>200.9853</c:v>
                      </c:pt>
                      <c:pt idx="23361">
                        <c:v>200.9785</c:v>
                      </c:pt>
                      <c:pt idx="23362">
                        <c:v>200.97710000000001</c:v>
                      </c:pt>
                      <c:pt idx="23363">
                        <c:v>200.9736</c:v>
                      </c:pt>
                      <c:pt idx="23364">
                        <c:v>200.9666</c:v>
                      </c:pt>
                      <c:pt idx="23365">
                        <c:v>200.9614</c:v>
                      </c:pt>
                      <c:pt idx="23366">
                        <c:v>200.9573</c:v>
                      </c:pt>
                      <c:pt idx="23367">
                        <c:v>200.95160000000001</c:v>
                      </c:pt>
                      <c:pt idx="23368">
                        <c:v>200.94730000000001</c:v>
                      </c:pt>
                      <c:pt idx="23369">
                        <c:v>200.94229999999999</c:v>
                      </c:pt>
                      <c:pt idx="23370">
                        <c:v>200.93770000000001</c:v>
                      </c:pt>
                      <c:pt idx="23371">
                        <c:v>200.93340000000001</c:v>
                      </c:pt>
                      <c:pt idx="23372">
                        <c:v>200.92869999999999</c:v>
                      </c:pt>
                      <c:pt idx="23373">
                        <c:v>200.923</c:v>
                      </c:pt>
                      <c:pt idx="23374">
                        <c:v>200.91909999999999</c:v>
                      </c:pt>
                      <c:pt idx="23375">
                        <c:v>200.9152</c:v>
                      </c:pt>
                      <c:pt idx="23376">
                        <c:v>200.9111</c:v>
                      </c:pt>
                      <c:pt idx="23377">
                        <c:v>200.90479999999999</c:v>
                      </c:pt>
                      <c:pt idx="23378">
                        <c:v>200.89959999999999</c:v>
                      </c:pt>
                      <c:pt idx="23379">
                        <c:v>200.89570000000001</c:v>
                      </c:pt>
                      <c:pt idx="23380">
                        <c:v>200.89169999999999</c:v>
                      </c:pt>
                      <c:pt idx="23381">
                        <c:v>200.88669999999999</c:v>
                      </c:pt>
                      <c:pt idx="23382">
                        <c:v>200.88040000000001</c:v>
                      </c:pt>
                      <c:pt idx="23383">
                        <c:v>200.8767</c:v>
                      </c:pt>
                      <c:pt idx="23384">
                        <c:v>200.8724</c:v>
                      </c:pt>
                      <c:pt idx="23385">
                        <c:v>200.86709999999999</c:v>
                      </c:pt>
                      <c:pt idx="23386">
                        <c:v>200.8623</c:v>
                      </c:pt>
                      <c:pt idx="23387">
                        <c:v>200.857</c:v>
                      </c:pt>
                      <c:pt idx="23388">
                        <c:v>200.85249999999999</c:v>
                      </c:pt>
                      <c:pt idx="23389">
                        <c:v>200.84800000000001</c:v>
                      </c:pt>
                      <c:pt idx="23390">
                        <c:v>200.84289999999999</c:v>
                      </c:pt>
                      <c:pt idx="23391">
                        <c:v>200.83879999999999</c:v>
                      </c:pt>
                      <c:pt idx="23392">
                        <c:v>200.83410000000001</c:v>
                      </c:pt>
                      <c:pt idx="23393">
                        <c:v>200.82919999999999</c:v>
                      </c:pt>
                      <c:pt idx="23394">
                        <c:v>200.82490000000001</c:v>
                      </c:pt>
                      <c:pt idx="23395">
                        <c:v>200.82089999999999</c:v>
                      </c:pt>
                      <c:pt idx="23396">
                        <c:v>200.81549999999999</c:v>
                      </c:pt>
                      <c:pt idx="23397">
                        <c:v>200.80930000000001</c:v>
                      </c:pt>
                      <c:pt idx="23398">
                        <c:v>200.80539999999999</c:v>
                      </c:pt>
                      <c:pt idx="23399">
                        <c:v>200.80119999999999</c:v>
                      </c:pt>
                      <c:pt idx="23400">
                        <c:v>200.79820000000001</c:v>
                      </c:pt>
                      <c:pt idx="23401">
                        <c:v>200.7937</c:v>
                      </c:pt>
                      <c:pt idx="23402">
                        <c:v>200.7867</c:v>
                      </c:pt>
                      <c:pt idx="23403">
                        <c:v>200.78360000000001</c:v>
                      </c:pt>
                      <c:pt idx="23404">
                        <c:v>200.77770000000001</c:v>
                      </c:pt>
                      <c:pt idx="23405">
                        <c:v>200.77510000000001</c:v>
                      </c:pt>
                      <c:pt idx="23406">
                        <c:v>200.7696</c:v>
                      </c:pt>
                      <c:pt idx="23407">
                        <c:v>200.76480000000001</c:v>
                      </c:pt>
                      <c:pt idx="23408">
                        <c:v>200.76050000000001</c:v>
                      </c:pt>
                      <c:pt idx="23409">
                        <c:v>200.75460000000001</c:v>
                      </c:pt>
                      <c:pt idx="23410">
                        <c:v>200.75030000000001</c:v>
                      </c:pt>
                      <c:pt idx="23411">
                        <c:v>200.74420000000001</c:v>
                      </c:pt>
                      <c:pt idx="23412">
                        <c:v>200.74039999999999</c:v>
                      </c:pt>
                      <c:pt idx="23413">
                        <c:v>200.73679999999999</c:v>
                      </c:pt>
                      <c:pt idx="23414">
                        <c:v>200.73060000000001</c:v>
                      </c:pt>
                      <c:pt idx="23415">
                        <c:v>200.72579999999999</c:v>
                      </c:pt>
                      <c:pt idx="23416">
                        <c:v>200.72049999999999</c:v>
                      </c:pt>
                      <c:pt idx="23417">
                        <c:v>200.7167</c:v>
                      </c:pt>
                      <c:pt idx="23418">
                        <c:v>200.7131</c:v>
                      </c:pt>
                      <c:pt idx="23419">
                        <c:v>200.70840000000001</c:v>
                      </c:pt>
                      <c:pt idx="23420">
                        <c:v>200.7046</c:v>
                      </c:pt>
                      <c:pt idx="23421">
                        <c:v>200.6995</c:v>
                      </c:pt>
                      <c:pt idx="23422">
                        <c:v>200.69239999999999</c:v>
                      </c:pt>
                      <c:pt idx="23423">
                        <c:v>200.6884</c:v>
                      </c:pt>
                      <c:pt idx="23424">
                        <c:v>200.68430000000001</c:v>
                      </c:pt>
                      <c:pt idx="23425">
                        <c:v>200.68010000000001</c:v>
                      </c:pt>
                      <c:pt idx="23426">
                        <c:v>200.6748</c:v>
                      </c:pt>
                      <c:pt idx="23427">
                        <c:v>200.67019999999999</c:v>
                      </c:pt>
                      <c:pt idx="23428">
                        <c:v>200.6653</c:v>
                      </c:pt>
                      <c:pt idx="23429">
                        <c:v>200.66159999999999</c:v>
                      </c:pt>
                      <c:pt idx="23430">
                        <c:v>200.65559999999999</c:v>
                      </c:pt>
                      <c:pt idx="23431">
                        <c:v>200.65260000000001</c:v>
                      </c:pt>
                      <c:pt idx="23432">
                        <c:v>200.64709999999999</c:v>
                      </c:pt>
                      <c:pt idx="23433">
                        <c:v>200.64279999999999</c:v>
                      </c:pt>
                      <c:pt idx="23434">
                        <c:v>200.637</c:v>
                      </c:pt>
                      <c:pt idx="23435">
                        <c:v>200.6319</c:v>
                      </c:pt>
                      <c:pt idx="23436">
                        <c:v>200.62719999999999</c:v>
                      </c:pt>
                      <c:pt idx="23437">
                        <c:v>200.6232</c:v>
                      </c:pt>
                      <c:pt idx="23438">
                        <c:v>200.61869999999999</c:v>
                      </c:pt>
                      <c:pt idx="23439">
                        <c:v>200.61369999999999</c:v>
                      </c:pt>
                      <c:pt idx="23440">
                        <c:v>200.60980000000001</c:v>
                      </c:pt>
                      <c:pt idx="23441">
                        <c:v>200.60589999999999</c:v>
                      </c:pt>
                      <c:pt idx="23442">
                        <c:v>200.60159999999999</c:v>
                      </c:pt>
                      <c:pt idx="23443">
                        <c:v>200.59540000000001</c:v>
                      </c:pt>
                      <c:pt idx="23444">
                        <c:v>200.59110000000001</c:v>
                      </c:pt>
                      <c:pt idx="23445">
                        <c:v>200.5855</c:v>
                      </c:pt>
                      <c:pt idx="23446">
                        <c:v>200.58029999999999</c:v>
                      </c:pt>
                      <c:pt idx="23447">
                        <c:v>200.5752</c:v>
                      </c:pt>
                      <c:pt idx="23448">
                        <c:v>200.5719</c:v>
                      </c:pt>
                      <c:pt idx="23449">
                        <c:v>200.56620000000001</c:v>
                      </c:pt>
                      <c:pt idx="23450">
                        <c:v>200.5624</c:v>
                      </c:pt>
                      <c:pt idx="23451">
                        <c:v>200.5592</c:v>
                      </c:pt>
                      <c:pt idx="23452">
                        <c:v>200.55199999999999</c:v>
                      </c:pt>
                      <c:pt idx="23453">
                        <c:v>200.54759999999999</c:v>
                      </c:pt>
                      <c:pt idx="23454">
                        <c:v>200.54179999999999</c:v>
                      </c:pt>
                      <c:pt idx="23455">
                        <c:v>200.53829999999999</c:v>
                      </c:pt>
                      <c:pt idx="23456">
                        <c:v>200.53399999999999</c:v>
                      </c:pt>
                      <c:pt idx="23457">
                        <c:v>200.5291</c:v>
                      </c:pt>
                      <c:pt idx="23458">
                        <c:v>200.523</c:v>
                      </c:pt>
                      <c:pt idx="23459">
                        <c:v>200.51990000000001</c:v>
                      </c:pt>
                      <c:pt idx="23460">
                        <c:v>200.51570000000001</c:v>
                      </c:pt>
                      <c:pt idx="23461">
                        <c:v>200.51</c:v>
                      </c:pt>
                      <c:pt idx="23462">
                        <c:v>200.50540000000001</c:v>
                      </c:pt>
                      <c:pt idx="23463">
                        <c:v>200.50190000000001</c:v>
                      </c:pt>
                      <c:pt idx="23464">
                        <c:v>200.4973</c:v>
                      </c:pt>
                      <c:pt idx="23465">
                        <c:v>200.4905</c:v>
                      </c:pt>
                      <c:pt idx="23466">
                        <c:v>200.48570000000001</c:v>
                      </c:pt>
                      <c:pt idx="23467">
                        <c:v>200.48179999999999</c:v>
                      </c:pt>
                      <c:pt idx="23468">
                        <c:v>200.4768</c:v>
                      </c:pt>
                      <c:pt idx="23469">
                        <c:v>200.47239999999999</c:v>
                      </c:pt>
                      <c:pt idx="23470">
                        <c:v>200.4682</c:v>
                      </c:pt>
                      <c:pt idx="23471">
                        <c:v>200.46270000000001</c:v>
                      </c:pt>
                      <c:pt idx="23472">
                        <c:v>200.45779999999999</c:v>
                      </c:pt>
                      <c:pt idx="23473">
                        <c:v>200.45349999999999</c:v>
                      </c:pt>
                      <c:pt idx="23474">
                        <c:v>200.4496</c:v>
                      </c:pt>
                      <c:pt idx="23475">
                        <c:v>200.4443</c:v>
                      </c:pt>
                      <c:pt idx="23476">
                        <c:v>200.43979999999999</c:v>
                      </c:pt>
                      <c:pt idx="23477">
                        <c:v>200.43620000000001</c:v>
                      </c:pt>
                      <c:pt idx="23478">
                        <c:v>200.43100000000001</c:v>
                      </c:pt>
                      <c:pt idx="23479">
                        <c:v>200.42619999999999</c:v>
                      </c:pt>
                      <c:pt idx="23480">
                        <c:v>200.42019999999999</c:v>
                      </c:pt>
                      <c:pt idx="23481">
                        <c:v>200.41640000000001</c:v>
                      </c:pt>
                      <c:pt idx="23482">
                        <c:v>200.41130000000001</c:v>
                      </c:pt>
                      <c:pt idx="23483">
                        <c:v>200.40799999999999</c:v>
                      </c:pt>
                      <c:pt idx="23484">
                        <c:v>200.4033</c:v>
                      </c:pt>
                      <c:pt idx="23485">
                        <c:v>200.39789999999999</c:v>
                      </c:pt>
                      <c:pt idx="23486">
                        <c:v>200.3938</c:v>
                      </c:pt>
                      <c:pt idx="23487">
                        <c:v>200.39</c:v>
                      </c:pt>
                      <c:pt idx="23488">
                        <c:v>200.38470000000001</c:v>
                      </c:pt>
                      <c:pt idx="23489">
                        <c:v>200.37790000000001</c:v>
                      </c:pt>
                      <c:pt idx="23490">
                        <c:v>200.37459999999999</c:v>
                      </c:pt>
                      <c:pt idx="23491">
                        <c:v>200.3683</c:v>
                      </c:pt>
                      <c:pt idx="23492">
                        <c:v>200.36429999999999</c:v>
                      </c:pt>
                      <c:pt idx="23493">
                        <c:v>200.3597</c:v>
                      </c:pt>
                      <c:pt idx="23494">
                        <c:v>200.3554</c:v>
                      </c:pt>
                      <c:pt idx="23495">
                        <c:v>200.35079999999999</c:v>
                      </c:pt>
                      <c:pt idx="23496">
                        <c:v>200.34610000000001</c:v>
                      </c:pt>
                      <c:pt idx="23497">
                        <c:v>200.34229999999999</c:v>
                      </c:pt>
                      <c:pt idx="23498">
                        <c:v>200.33690000000001</c:v>
                      </c:pt>
                      <c:pt idx="23499">
                        <c:v>200.33199999999999</c:v>
                      </c:pt>
                      <c:pt idx="23500">
                        <c:v>200.32730000000001</c:v>
                      </c:pt>
                      <c:pt idx="23501">
                        <c:v>200.32310000000001</c:v>
                      </c:pt>
                      <c:pt idx="23502">
                        <c:v>200.31870000000001</c:v>
                      </c:pt>
                      <c:pt idx="23503">
                        <c:v>200.3142</c:v>
                      </c:pt>
                      <c:pt idx="23504">
                        <c:v>200.30940000000001</c:v>
                      </c:pt>
                      <c:pt idx="23505">
                        <c:v>200.3049</c:v>
                      </c:pt>
                      <c:pt idx="23506">
                        <c:v>200.30019999999999</c:v>
                      </c:pt>
                      <c:pt idx="23507">
                        <c:v>200.29570000000001</c:v>
                      </c:pt>
                      <c:pt idx="23508">
                        <c:v>200.28980000000001</c:v>
                      </c:pt>
                      <c:pt idx="23509">
                        <c:v>200.28739999999999</c:v>
                      </c:pt>
                      <c:pt idx="23510">
                        <c:v>200.28039999999999</c:v>
                      </c:pt>
                      <c:pt idx="23511">
                        <c:v>200.27709999999999</c:v>
                      </c:pt>
                      <c:pt idx="23512">
                        <c:v>200.27180000000001</c:v>
                      </c:pt>
                      <c:pt idx="23513">
                        <c:v>200.26609999999999</c:v>
                      </c:pt>
                      <c:pt idx="23514">
                        <c:v>200.2629</c:v>
                      </c:pt>
                      <c:pt idx="23515">
                        <c:v>200.25749999999999</c:v>
                      </c:pt>
                      <c:pt idx="23516">
                        <c:v>200.25319999999999</c:v>
                      </c:pt>
                      <c:pt idx="23517">
                        <c:v>200.24809999999999</c:v>
                      </c:pt>
                      <c:pt idx="23518">
                        <c:v>200.24209999999999</c:v>
                      </c:pt>
                      <c:pt idx="23519">
                        <c:v>200.2373</c:v>
                      </c:pt>
                      <c:pt idx="23520">
                        <c:v>200.2346</c:v>
                      </c:pt>
                      <c:pt idx="23521">
                        <c:v>200.23079999999999</c:v>
                      </c:pt>
                      <c:pt idx="23522">
                        <c:v>200.22479999999999</c:v>
                      </c:pt>
                      <c:pt idx="23523">
                        <c:v>200.22069999999999</c:v>
                      </c:pt>
                      <c:pt idx="23524">
                        <c:v>200.2165</c:v>
                      </c:pt>
                      <c:pt idx="23525">
                        <c:v>200.21209999999999</c:v>
                      </c:pt>
                      <c:pt idx="23526">
                        <c:v>200.20679999999999</c:v>
                      </c:pt>
                      <c:pt idx="23527">
                        <c:v>200.20189999999999</c:v>
                      </c:pt>
                      <c:pt idx="23528">
                        <c:v>200.19800000000001</c:v>
                      </c:pt>
                      <c:pt idx="23529">
                        <c:v>200.19200000000001</c:v>
                      </c:pt>
                      <c:pt idx="23530">
                        <c:v>200.1867</c:v>
                      </c:pt>
                      <c:pt idx="23531">
                        <c:v>200.18450000000001</c:v>
                      </c:pt>
                      <c:pt idx="23532">
                        <c:v>200.17930000000001</c:v>
                      </c:pt>
                      <c:pt idx="23533">
                        <c:v>200.17529999999999</c:v>
                      </c:pt>
                      <c:pt idx="23534">
                        <c:v>200.16919999999999</c:v>
                      </c:pt>
                      <c:pt idx="23535">
                        <c:v>200.1651</c:v>
                      </c:pt>
                      <c:pt idx="23536">
                        <c:v>200.161</c:v>
                      </c:pt>
                      <c:pt idx="23537">
                        <c:v>200.15469999999999</c:v>
                      </c:pt>
                      <c:pt idx="23538">
                        <c:v>200.1507</c:v>
                      </c:pt>
                      <c:pt idx="23539">
                        <c:v>200.14619999999999</c:v>
                      </c:pt>
                      <c:pt idx="23540">
                        <c:v>200.14099999999999</c:v>
                      </c:pt>
                      <c:pt idx="23541">
                        <c:v>200.13480000000001</c:v>
                      </c:pt>
                      <c:pt idx="23542">
                        <c:v>200.13140000000001</c:v>
                      </c:pt>
                      <c:pt idx="23543">
                        <c:v>200.1259</c:v>
                      </c:pt>
                      <c:pt idx="23544">
                        <c:v>200.12280000000001</c:v>
                      </c:pt>
                      <c:pt idx="23545">
                        <c:v>200.1174</c:v>
                      </c:pt>
                      <c:pt idx="23546">
                        <c:v>200.11250000000001</c:v>
                      </c:pt>
                      <c:pt idx="23547">
                        <c:v>200.10730000000001</c:v>
                      </c:pt>
                      <c:pt idx="23548">
                        <c:v>200.10390000000001</c:v>
                      </c:pt>
                      <c:pt idx="23549">
                        <c:v>200.09950000000001</c:v>
                      </c:pt>
                      <c:pt idx="23550">
                        <c:v>200.0958</c:v>
                      </c:pt>
                      <c:pt idx="23551">
                        <c:v>200.09100000000001</c:v>
                      </c:pt>
                      <c:pt idx="23552">
                        <c:v>200.08670000000001</c:v>
                      </c:pt>
                      <c:pt idx="23553">
                        <c:v>200.0813</c:v>
                      </c:pt>
                      <c:pt idx="23554">
                        <c:v>200.0752</c:v>
                      </c:pt>
                      <c:pt idx="23555">
                        <c:v>200.07079999999999</c:v>
                      </c:pt>
                      <c:pt idx="23556">
                        <c:v>200.06790000000001</c:v>
                      </c:pt>
                      <c:pt idx="23557">
                        <c:v>200.0635</c:v>
                      </c:pt>
                      <c:pt idx="23558">
                        <c:v>200.05850000000001</c:v>
                      </c:pt>
                      <c:pt idx="23559">
                        <c:v>200.05439999999999</c:v>
                      </c:pt>
                      <c:pt idx="23560">
                        <c:v>200.04849999999999</c:v>
                      </c:pt>
                      <c:pt idx="23561">
                        <c:v>200.04409999999999</c:v>
                      </c:pt>
                      <c:pt idx="23562">
                        <c:v>200.0403</c:v>
                      </c:pt>
                      <c:pt idx="23563">
                        <c:v>200.03579999999999</c:v>
                      </c:pt>
                      <c:pt idx="23564">
                        <c:v>200.02969999999999</c:v>
                      </c:pt>
                      <c:pt idx="23565">
                        <c:v>200.02549999999999</c:v>
                      </c:pt>
                      <c:pt idx="23566">
                        <c:v>200.0231</c:v>
                      </c:pt>
                      <c:pt idx="23567">
                        <c:v>200.01840000000001</c:v>
                      </c:pt>
                      <c:pt idx="23568">
                        <c:v>200.0119</c:v>
                      </c:pt>
                      <c:pt idx="23569">
                        <c:v>200.00800000000001</c:v>
                      </c:pt>
                      <c:pt idx="23570">
                        <c:v>200.0042</c:v>
                      </c:pt>
                      <c:pt idx="23571">
                        <c:v>199.99850000000001</c:v>
                      </c:pt>
                      <c:pt idx="23572">
                        <c:v>199.99350000000001</c:v>
                      </c:pt>
                      <c:pt idx="23573">
                        <c:v>199.9889</c:v>
                      </c:pt>
                      <c:pt idx="23574">
                        <c:v>199.98429999999999</c:v>
                      </c:pt>
                      <c:pt idx="23575">
                        <c:v>199.97980000000001</c:v>
                      </c:pt>
                      <c:pt idx="23576">
                        <c:v>201.3245</c:v>
                      </c:pt>
                      <c:pt idx="23577">
                        <c:v>201.31899999999999</c:v>
                      </c:pt>
                      <c:pt idx="23578">
                        <c:v>201.31280000000001</c:v>
                      </c:pt>
                      <c:pt idx="23579">
                        <c:v>201.30869999999999</c:v>
                      </c:pt>
                      <c:pt idx="23580">
                        <c:v>201.30500000000001</c:v>
                      </c:pt>
                      <c:pt idx="23581">
                        <c:v>201.29750000000001</c:v>
                      </c:pt>
                      <c:pt idx="23582">
                        <c:v>201.2944</c:v>
                      </c:pt>
                      <c:pt idx="23583">
                        <c:v>201.2895</c:v>
                      </c:pt>
                      <c:pt idx="23584">
                        <c:v>201.28479999999999</c:v>
                      </c:pt>
                      <c:pt idx="23585">
                        <c:v>201.28</c:v>
                      </c:pt>
                      <c:pt idx="23586">
                        <c:v>201.2747</c:v>
                      </c:pt>
                      <c:pt idx="23587">
                        <c:v>201.27019999999999</c:v>
                      </c:pt>
                      <c:pt idx="23588">
                        <c:v>201.26560000000001</c:v>
                      </c:pt>
                      <c:pt idx="23589">
                        <c:v>201.2611</c:v>
                      </c:pt>
                      <c:pt idx="23590">
                        <c:v>201.25569999999999</c:v>
                      </c:pt>
                      <c:pt idx="23591">
                        <c:v>201.2527</c:v>
                      </c:pt>
                      <c:pt idx="23592">
                        <c:v>201.24709999999999</c:v>
                      </c:pt>
                      <c:pt idx="23593">
                        <c:v>201.24160000000001</c:v>
                      </c:pt>
                      <c:pt idx="23594">
                        <c:v>201.238</c:v>
                      </c:pt>
                      <c:pt idx="23595">
                        <c:v>201.23150000000001</c:v>
                      </c:pt>
                      <c:pt idx="23596">
                        <c:v>201.22790000000001</c:v>
                      </c:pt>
                      <c:pt idx="23597">
                        <c:v>201.22219999999999</c:v>
                      </c:pt>
                      <c:pt idx="23598">
                        <c:v>201.2176</c:v>
                      </c:pt>
                      <c:pt idx="23599">
                        <c:v>201.21270000000001</c:v>
                      </c:pt>
                      <c:pt idx="23600">
                        <c:v>201.20529999999999</c:v>
                      </c:pt>
                      <c:pt idx="23601">
                        <c:v>201.2028</c:v>
                      </c:pt>
                      <c:pt idx="23602">
                        <c:v>201.19900000000001</c:v>
                      </c:pt>
                      <c:pt idx="23603">
                        <c:v>201.19300000000001</c:v>
                      </c:pt>
                      <c:pt idx="23604">
                        <c:v>201.18799999999999</c:v>
                      </c:pt>
                      <c:pt idx="23605">
                        <c:v>201.1832</c:v>
                      </c:pt>
                      <c:pt idx="23606">
                        <c:v>201.1772</c:v>
                      </c:pt>
                      <c:pt idx="23607">
                        <c:v>201.1722</c:v>
                      </c:pt>
                      <c:pt idx="23608">
                        <c:v>201.1688</c:v>
                      </c:pt>
                      <c:pt idx="23609">
                        <c:v>201.1636</c:v>
                      </c:pt>
                      <c:pt idx="23610">
                        <c:v>201.15809999999999</c:v>
                      </c:pt>
                      <c:pt idx="23611">
                        <c:v>201.15270000000001</c:v>
                      </c:pt>
                      <c:pt idx="23612">
                        <c:v>201.1498</c:v>
                      </c:pt>
                      <c:pt idx="23613">
                        <c:v>201.1454</c:v>
                      </c:pt>
                      <c:pt idx="23614">
                        <c:v>201.14250000000001</c:v>
                      </c:pt>
                      <c:pt idx="23615">
                        <c:v>201.1354</c:v>
                      </c:pt>
                      <c:pt idx="23616">
                        <c:v>201.1317</c:v>
                      </c:pt>
                      <c:pt idx="23617">
                        <c:v>201.12530000000001</c:v>
                      </c:pt>
                      <c:pt idx="23618">
                        <c:v>201.12200000000001</c:v>
                      </c:pt>
                      <c:pt idx="23619">
                        <c:v>201.11670000000001</c:v>
                      </c:pt>
                      <c:pt idx="23620">
                        <c:v>201.11179999999999</c:v>
                      </c:pt>
                      <c:pt idx="23621">
                        <c:v>201.10679999999999</c:v>
                      </c:pt>
                      <c:pt idx="23622">
                        <c:v>201.1028</c:v>
                      </c:pt>
                      <c:pt idx="23623">
                        <c:v>201.0967</c:v>
                      </c:pt>
                      <c:pt idx="23624">
                        <c:v>201.0909</c:v>
                      </c:pt>
                      <c:pt idx="23625">
                        <c:v>201.08600000000001</c:v>
                      </c:pt>
                      <c:pt idx="23626">
                        <c:v>201.0821</c:v>
                      </c:pt>
                      <c:pt idx="23627">
                        <c:v>201.07730000000001</c:v>
                      </c:pt>
                      <c:pt idx="23628">
                        <c:v>201.07159999999999</c:v>
                      </c:pt>
                      <c:pt idx="23629">
                        <c:v>201.06829999999999</c:v>
                      </c:pt>
                      <c:pt idx="23630">
                        <c:v>201.06319999999999</c:v>
                      </c:pt>
                      <c:pt idx="23631">
                        <c:v>201.05930000000001</c:v>
                      </c:pt>
                      <c:pt idx="23632">
                        <c:v>201.054</c:v>
                      </c:pt>
                      <c:pt idx="23633">
                        <c:v>201.0487</c:v>
                      </c:pt>
                      <c:pt idx="23634">
                        <c:v>201.04310000000001</c:v>
                      </c:pt>
                      <c:pt idx="23635">
                        <c:v>201.03919999999999</c:v>
                      </c:pt>
                      <c:pt idx="23636">
                        <c:v>201.03659999999999</c:v>
                      </c:pt>
                      <c:pt idx="23637">
                        <c:v>201.03129999999999</c:v>
                      </c:pt>
                      <c:pt idx="23638">
                        <c:v>201.02520000000001</c:v>
                      </c:pt>
                      <c:pt idx="23639">
                        <c:v>201.0222</c:v>
                      </c:pt>
                      <c:pt idx="23640">
                        <c:v>201.01589999999999</c:v>
                      </c:pt>
                      <c:pt idx="23641">
                        <c:v>201.0093</c:v>
                      </c:pt>
                      <c:pt idx="23642">
                        <c:v>201.00559999999999</c:v>
                      </c:pt>
                      <c:pt idx="23643">
                        <c:v>201.0016</c:v>
                      </c:pt>
                      <c:pt idx="23644">
                        <c:v>200.99600000000001</c:v>
                      </c:pt>
                      <c:pt idx="23645">
                        <c:v>200.99209999999999</c:v>
                      </c:pt>
                      <c:pt idx="23646">
                        <c:v>200.98840000000001</c:v>
                      </c:pt>
                      <c:pt idx="23647">
                        <c:v>200.98220000000001</c:v>
                      </c:pt>
                      <c:pt idx="23648">
                        <c:v>200.97710000000001</c:v>
                      </c:pt>
                      <c:pt idx="23649">
                        <c:v>200.97239999999999</c:v>
                      </c:pt>
                      <c:pt idx="23650">
                        <c:v>200.9691</c:v>
                      </c:pt>
                      <c:pt idx="23651">
                        <c:v>200.9639</c:v>
                      </c:pt>
                      <c:pt idx="23652">
                        <c:v>200.95949999999999</c:v>
                      </c:pt>
                      <c:pt idx="23653">
                        <c:v>200.9547</c:v>
                      </c:pt>
                      <c:pt idx="23654">
                        <c:v>200.9512</c:v>
                      </c:pt>
                      <c:pt idx="23655">
                        <c:v>200.94659999999999</c:v>
                      </c:pt>
                      <c:pt idx="23656">
                        <c:v>200.94130000000001</c:v>
                      </c:pt>
                      <c:pt idx="23657">
                        <c:v>200.93620000000001</c:v>
                      </c:pt>
                      <c:pt idx="23658">
                        <c:v>200.9306</c:v>
                      </c:pt>
                      <c:pt idx="23659">
                        <c:v>200.92679999999999</c:v>
                      </c:pt>
                      <c:pt idx="23660">
                        <c:v>200.9213</c:v>
                      </c:pt>
                      <c:pt idx="23661">
                        <c:v>200.91679999999999</c:v>
                      </c:pt>
                      <c:pt idx="23662">
                        <c:v>200.9127</c:v>
                      </c:pt>
                      <c:pt idx="23663">
                        <c:v>200.90690000000001</c:v>
                      </c:pt>
                      <c:pt idx="23664">
                        <c:v>200.904</c:v>
                      </c:pt>
                      <c:pt idx="23665">
                        <c:v>200.89840000000001</c:v>
                      </c:pt>
                      <c:pt idx="23666">
                        <c:v>200.8913</c:v>
                      </c:pt>
                      <c:pt idx="23667">
                        <c:v>200.88820000000001</c:v>
                      </c:pt>
                      <c:pt idx="23668">
                        <c:v>200.88339999999999</c:v>
                      </c:pt>
                      <c:pt idx="23669">
                        <c:v>200.87909999999999</c:v>
                      </c:pt>
                      <c:pt idx="23670">
                        <c:v>200.87370000000001</c:v>
                      </c:pt>
                      <c:pt idx="23671">
                        <c:v>200.86920000000001</c:v>
                      </c:pt>
                      <c:pt idx="23672">
                        <c:v>200.8638</c:v>
                      </c:pt>
                      <c:pt idx="23673">
                        <c:v>200.85820000000001</c:v>
                      </c:pt>
                      <c:pt idx="23674">
                        <c:v>200.85390000000001</c:v>
                      </c:pt>
                      <c:pt idx="23675">
                        <c:v>200.84790000000001</c:v>
                      </c:pt>
                      <c:pt idx="23676">
                        <c:v>200.845</c:v>
                      </c:pt>
                      <c:pt idx="23677">
                        <c:v>200.8407</c:v>
                      </c:pt>
                      <c:pt idx="23678">
                        <c:v>200.83580000000001</c:v>
                      </c:pt>
                      <c:pt idx="23679">
                        <c:v>200.8321</c:v>
                      </c:pt>
                      <c:pt idx="23680">
                        <c:v>200.8263</c:v>
                      </c:pt>
                      <c:pt idx="23681">
                        <c:v>200.82089999999999</c:v>
                      </c:pt>
                      <c:pt idx="23682">
                        <c:v>200.81729999999999</c:v>
                      </c:pt>
                      <c:pt idx="23683">
                        <c:v>200.81309999999999</c:v>
                      </c:pt>
                      <c:pt idx="23684">
                        <c:v>200.80690000000001</c:v>
                      </c:pt>
                      <c:pt idx="23685">
                        <c:v>200.80289999999999</c:v>
                      </c:pt>
                      <c:pt idx="23686">
                        <c:v>200.797</c:v>
                      </c:pt>
                      <c:pt idx="23687">
                        <c:v>200.79400000000001</c:v>
                      </c:pt>
                      <c:pt idx="23688">
                        <c:v>200.78919999999999</c:v>
                      </c:pt>
                      <c:pt idx="23689">
                        <c:v>200.78370000000001</c:v>
                      </c:pt>
                      <c:pt idx="23690">
                        <c:v>200.7782</c:v>
                      </c:pt>
                      <c:pt idx="23691">
                        <c:v>200.77379999999999</c:v>
                      </c:pt>
                      <c:pt idx="23692">
                        <c:v>200.7704</c:v>
                      </c:pt>
                      <c:pt idx="23693">
                        <c:v>200.76419999999999</c:v>
                      </c:pt>
                      <c:pt idx="23694">
                        <c:v>200.75819999999999</c:v>
                      </c:pt>
                      <c:pt idx="23695">
                        <c:v>200.75579999999999</c:v>
                      </c:pt>
                      <c:pt idx="23696">
                        <c:v>200.74979999999999</c:v>
                      </c:pt>
                      <c:pt idx="23697">
                        <c:v>200.74629999999999</c:v>
                      </c:pt>
                      <c:pt idx="23698">
                        <c:v>200.74119999999999</c:v>
                      </c:pt>
                      <c:pt idx="23699">
                        <c:v>200.73650000000001</c:v>
                      </c:pt>
                      <c:pt idx="23700">
                        <c:v>200.7319</c:v>
                      </c:pt>
                      <c:pt idx="23701">
                        <c:v>200.72659999999999</c:v>
                      </c:pt>
                      <c:pt idx="23702">
                        <c:v>200.7218</c:v>
                      </c:pt>
                      <c:pt idx="23703">
                        <c:v>200.7157</c:v>
                      </c:pt>
                      <c:pt idx="23704">
                        <c:v>200.7123</c:v>
                      </c:pt>
                      <c:pt idx="23705">
                        <c:v>200.7073</c:v>
                      </c:pt>
                      <c:pt idx="23706">
                        <c:v>200.7038</c:v>
                      </c:pt>
                      <c:pt idx="23707">
                        <c:v>200.6978</c:v>
                      </c:pt>
                      <c:pt idx="23708">
                        <c:v>200.6944</c:v>
                      </c:pt>
                      <c:pt idx="23709">
                        <c:v>200.6893</c:v>
                      </c:pt>
                      <c:pt idx="23710">
                        <c:v>200.68600000000001</c:v>
                      </c:pt>
                      <c:pt idx="23711">
                        <c:v>200.68</c:v>
                      </c:pt>
                      <c:pt idx="23712">
                        <c:v>200.6756</c:v>
                      </c:pt>
                      <c:pt idx="23713">
                        <c:v>200.66980000000001</c:v>
                      </c:pt>
                      <c:pt idx="23714">
                        <c:v>200.666</c:v>
                      </c:pt>
                      <c:pt idx="23715">
                        <c:v>200.66220000000001</c:v>
                      </c:pt>
                      <c:pt idx="23716">
                        <c:v>200.65639999999999</c:v>
                      </c:pt>
                      <c:pt idx="23717">
                        <c:v>200.6523</c:v>
                      </c:pt>
                      <c:pt idx="23718">
                        <c:v>200.64680000000001</c:v>
                      </c:pt>
                      <c:pt idx="23719">
                        <c:v>200.64250000000001</c:v>
                      </c:pt>
                      <c:pt idx="23720">
                        <c:v>200.6378</c:v>
                      </c:pt>
                      <c:pt idx="23721">
                        <c:v>200.63409999999999</c:v>
                      </c:pt>
                      <c:pt idx="23722">
                        <c:v>200.62870000000001</c:v>
                      </c:pt>
                      <c:pt idx="23723">
                        <c:v>200.62350000000001</c:v>
                      </c:pt>
                      <c:pt idx="23724">
                        <c:v>200.61779999999999</c:v>
                      </c:pt>
                      <c:pt idx="23725">
                        <c:v>200.6129</c:v>
                      </c:pt>
                      <c:pt idx="23726">
                        <c:v>200.6104</c:v>
                      </c:pt>
                      <c:pt idx="23727">
                        <c:v>200.60589999999999</c:v>
                      </c:pt>
                      <c:pt idx="23728">
                        <c:v>200.60040000000001</c:v>
                      </c:pt>
                      <c:pt idx="23729">
                        <c:v>200.59700000000001</c:v>
                      </c:pt>
                      <c:pt idx="23730">
                        <c:v>200.59119999999999</c:v>
                      </c:pt>
                      <c:pt idx="23731">
                        <c:v>200.5857</c:v>
                      </c:pt>
                      <c:pt idx="23732">
                        <c:v>200.58179999999999</c:v>
                      </c:pt>
                      <c:pt idx="23733">
                        <c:v>200.5762</c:v>
                      </c:pt>
                      <c:pt idx="23734">
                        <c:v>200.57249999999999</c:v>
                      </c:pt>
                      <c:pt idx="23735">
                        <c:v>200.56790000000001</c:v>
                      </c:pt>
                      <c:pt idx="23736">
                        <c:v>200.56270000000001</c:v>
                      </c:pt>
                      <c:pt idx="23737">
                        <c:v>200.5583</c:v>
                      </c:pt>
                      <c:pt idx="23738">
                        <c:v>200.55289999999999</c:v>
                      </c:pt>
                      <c:pt idx="23739">
                        <c:v>200.54849999999999</c:v>
                      </c:pt>
                      <c:pt idx="23740">
                        <c:v>200.54300000000001</c:v>
                      </c:pt>
                      <c:pt idx="23741">
                        <c:v>200.53870000000001</c:v>
                      </c:pt>
                      <c:pt idx="23742">
                        <c:v>200.53469999999999</c:v>
                      </c:pt>
                      <c:pt idx="23743">
                        <c:v>200.53149999999999</c:v>
                      </c:pt>
                      <c:pt idx="23744">
                        <c:v>200.52549999999999</c:v>
                      </c:pt>
                      <c:pt idx="23745">
                        <c:v>200.51990000000001</c:v>
                      </c:pt>
                      <c:pt idx="23746">
                        <c:v>200.51589999999999</c:v>
                      </c:pt>
                      <c:pt idx="23747">
                        <c:v>200.51159999999999</c:v>
                      </c:pt>
                      <c:pt idx="23748">
                        <c:v>200.5061</c:v>
                      </c:pt>
                      <c:pt idx="23749">
                        <c:v>200.5009</c:v>
                      </c:pt>
                      <c:pt idx="23750">
                        <c:v>200.49610000000001</c:v>
                      </c:pt>
                      <c:pt idx="23751">
                        <c:v>200.4915</c:v>
                      </c:pt>
                      <c:pt idx="23752">
                        <c:v>200.4871</c:v>
                      </c:pt>
                      <c:pt idx="23753">
                        <c:v>200.48140000000001</c:v>
                      </c:pt>
                      <c:pt idx="23754">
                        <c:v>200.477</c:v>
                      </c:pt>
                      <c:pt idx="23755">
                        <c:v>200.47309999999999</c:v>
                      </c:pt>
                      <c:pt idx="23756">
                        <c:v>200.4675</c:v>
                      </c:pt>
                      <c:pt idx="23757">
                        <c:v>200.46270000000001</c:v>
                      </c:pt>
                      <c:pt idx="23758">
                        <c:v>200.45859999999999</c:v>
                      </c:pt>
                      <c:pt idx="23759">
                        <c:v>200.45429999999999</c:v>
                      </c:pt>
                      <c:pt idx="23760">
                        <c:v>200.4511</c:v>
                      </c:pt>
                      <c:pt idx="23761">
                        <c:v>200.4469</c:v>
                      </c:pt>
                      <c:pt idx="23762">
                        <c:v>200.43979999999999</c:v>
                      </c:pt>
                      <c:pt idx="23763">
                        <c:v>200.43680000000001</c:v>
                      </c:pt>
                      <c:pt idx="23764">
                        <c:v>200.4314</c:v>
                      </c:pt>
                      <c:pt idx="23765">
                        <c:v>200.4264</c:v>
                      </c:pt>
                      <c:pt idx="23766">
                        <c:v>200.42</c:v>
                      </c:pt>
                      <c:pt idx="23767">
                        <c:v>200.4145</c:v>
                      </c:pt>
                      <c:pt idx="23768">
                        <c:v>200.4119</c:v>
                      </c:pt>
                      <c:pt idx="23769">
                        <c:v>200.40719999999999</c:v>
                      </c:pt>
                      <c:pt idx="23770">
                        <c:v>200.4016</c:v>
                      </c:pt>
                      <c:pt idx="23771">
                        <c:v>200.3964</c:v>
                      </c:pt>
                      <c:pt idx="23772">
                        <c:v>200.39109999999999</c:v>
                      </c:pt>
                      <c:pt idx="23773">
                        <c:v>200.38820000000001</c:v>
                      </c:pt>
                      <c:pt idx="23774">
                        <c:v>200.3835</c:v>
                      </c:pt>
                      <c:pt idx="23775">
                        <c:v>200.3777</c:v>
                      </c:pt>
                      <c:pt idx="23776">
                        <c:v>200.37209999999999</c:v>
                      </c:pt>
                      <c:pt idx="23777">
                        <c:v>200.36779999999999</c:v>
                      </c:pt>
                      <c:pt idx="23778">
                        <c:v>200.3623</c:v>
                      </c:pt>
                      <c:pt idx="23779">
                        <c:v>200.35839999999999</c:v>
                      </c:pt>
                      <c:pt idx="23780">
                        <c:v>200.35589999999999</c:v>
                      </c:pt>
                      <c:pt idx="23781">
                        <c:v>200.35149999999999</c:v>
                      </c:pt>
                      <c:pt idx="23782">
                        <c:v>200.3449</c:v>
                      </c:pt>
                      <c:pt idx="23783">
                        <c:v>200.34039999999999</c:v>
                      </c:pt>
                      <c:pt idx="23784">
                        <c:v>200.3355</c:v>
                      </c:pt>
                      <c:pt idx="23785">
                        <c:v>200.33160000000001</c:v>
                      </c:pt>
                      <c:pt idx="23786">
                        <c:v>200.32660000000001</c:v>
                      </c:pt>
                      <c:pt idx="23787">
                        <c:v>200.32149999999999</c:v>
                      </c:pt>
                      <c:pt idx="23788">
                        <c:v>200.31559999999999</c:v>
                      </c:pt>
                      <c:pt idx="23789">
                        <c:v>200.3116</c:v>
                      </c:pt>
                      <c:pt idx="23790">
                        <c:v>200.30699999999999</c:v>
                      </c:pt>
                      <c:pt idx="23791">
                        <c:v>200.3004</c:v>
                      </c:pt>
                      <c:pt idx="23792">
                        <c:v>200.29759999999999</c:v>
                      </c:pt>
                      <c:pt idx="23793">
                        <c:v>200.29239999999999</c:v>
                      </c:pt>
                      <c:pt idx="23794">
                        <c:v>200.28829999999999</c:v>
                      </c:pt>
                      <c:pt idx="23795">
                        <c:v>200.2824</c:v>
                      </c:pt>
                      <c:pt idx="23796">
                        <c:v>200.27930000000001</c:v>
                      </c:pt>
                      <c:pt idx="23797">
                        <c:v>200.274</c:v>
                      </c:pt>
                      <c:pt idx="23798">
                        <c:v>200.2697</c:v>
                      </c:pt>
                      <c:pt idx="23799">
                        <c:v>200.26419999999999</c:v>
                      </c:pt>
                      <c:pt idx="23800">
                        <c:v>200.25989999999999</c:v>
                      </c:pt>
                      <c:pt idx="23801">
                        <c:v>200.256</c:v>
                      </c:pt>
                      <c:pt idx="23802">
                        <c:v>200.251</c:v>
                      </c:pt>
                      <c:pt idx="23803">
                        <c:v>200.24610000000001</c:v>
                      </c:pt>
                      <c:pt idx="23804">
                        <c:v>200.24160000000001</c:v>
                      </c:pt>
                      <c:pt idx="23805">
                        <c:v>200.2354</c:v>
                      </c:pt>
                      <c:pt idx="23806">
                        <c:v>200.2321</c:v>
                      </c:pt>
                      <c:pt idx="23807">
                        <c:v>200.2269</c:v>
                      </c:pt>
                      <c:pt idx="23808">
                        <c:v>200.2227</c:v>
                      </c:pt>
                      <c:pt idx="23809">
                        <c:v>200.2182</c:v>
                      </c:pt>
                      <c:pt idx="23810">
                        <c:v>200.21340000000001</c:v>
                      </c:pt>
                      <c:pt idx="23811">
                        <c:v>200.20859999999999</c:v>
                      </c:pt>
                      <c:pt idx="23812">
                        <c:v>200.20429999999999</c:v>
                      </c:pt>
                      <c:pt idx="23813">
                        <c:v>200.19909999999999</c:v>
                      </c:pt>
                      <c:pt idx="23814">
                        <c:v>200.19380000000001</c:v>
                      </c:pt>
                      <c:pt idx="23815">
                        <c:v>200.19210000000001</c:v>
                      </c:pt>
                      <c:pt idx="23816">
                        <c:v>200.18510000000001</c:v>
                      </c:pt>
                      <c:pt idx="23817">
                        <c:v>200.1798</c:v>
                      </c:pt>
                      <c:pt idx="23818">
                        <c:v>200.17449999999999</c:v>
                      </c:pt>
                      <c:pt idx="23819">
                        <c:v>200.17060000000001</c:v>
                      </c:pt>
                      <c:pt idx="23820">
                        <c:v>200.167</c:v>
                      </c:pt>
                      <c:pt idx="23821">
                        <c:v>200.16210000000001</c:v>
                      </c:pt>
                      <c:pt idx="23822">
                        <c:v>200.15719999999999</c:v>
                      </c:pt>
                      <c:pt idx="23823">
                        <c:v>200.1515</c:v>
                      </c:pt>
                      <c:pt idx="23824">
                        <c:v>200.1473</c:v>
                      </c:pt>
                      <c:pt idx="23825">
                        <c:v>200.14259999999999</c:v>
                      </c:pt>
                      <c:pt idx="23826">
                        <c:v>200.1369</c:v>
                      </c:pt>
                      <c:pt idx="23827">
                        <c:v>200.1317</c:v>
                      </c:pt>
                      <c:pt idx="23828">
                        <c:v>200.1266</c:v>
                      </c:pt>
                      <c:pt idx="23829">
                        <c:v>200.1216</c:v>
                      </c:pt>
                      <c:pt idx="23830">
                        <c:v>200.11859999999999</c:v>
                      </c:pt>
                      <c:pt idx="23831">
                        <c:v>200.11349999999999</c:v>
                      </c:pt>
                      <c:pt idx="23832">
                        <c:v>200.108</c:v>
                      </c:pt>
                      <c:pt idx="23833">
                        <c:v>200.10489999999999</c:v>
                      </c:pt>
                      <c:pt idx="23834">
                        <c:v>200.10069999999999</c:v>
                      </c:pt>
                      <c:pt idx="23835">
                        <c:v>200.09460000000001</c:v>
                      </c:pt>
                      <c:pt idx="23836">
                        <c:v>200.0898</c:v>
                      </c:pt>
                      <c:pt idx="23837">
                        <c:v>200.08629999999999</c:v>
                      </c:pt>
                      <c:pt idx="23838">
                        <c:v>200.0797</c:v>
                      </c:pt>
                      <c:pt idx="23839">
                        <c:v>200.07550000000001</c:v>
                      </c:pt>
                      <c:pt idx="23840">
                        <c:v>200.0719</c:v>
                      </c:pt>
                      <c:pt idx="23841">
                        <c:v>200.0676</c:v>
                      </c:pt>
                      <c:pt idx="23842">
                        <c:v>200.06180000000001</c:v>
                      </c:pt>
                      <c:pt idx="23843">
                        <c:v>200.05799999999999</c:v>
                      </c:pt>
                      <c:pt idx="23844">
                        <c:v>200.0539</c:v>
                      </c:pt>
                      <c:pt idx="23845">
                        <c:v>200.04669999999999</c:v>
                      </c:pt>
                      <c:pt idx="23846">
                        <c:v>200.041</c:v>
                      </c:pt>
                      <c:pt idx="23847">
                        <c:v>200.0385</c:v>
                      </c:pt>
                      <c:pt idx="23848">
                        <c:v>200.03389999999999</c:v>
                      </c:pt>
                      <c:pt idx="23849">
                        <c:v>200.0284</c:v>
                      </c:pt>
                      <c:pt idx="23850">
                        <c:v>200.0248</c:v>
                      </c:pt>
                      <c:pt idx="23851">
                        <c:v>200.0197</c:v>
                      </c:pt>
                      <c:pt idx="23852">
                        <c:v>200.0153</c:v>
                      </c:pt>
                      <c:pt idx="23853">
                        <c:v>200.01159999999999</c:v>
                      </c:pt>
                      <c:pt idx="23854">
                        <c:v>200.00649999999999</c:v>
                      </c:pt>
                      <c:pt idx="23855">
                        <c:v>200.00280000000001</c:v>
                      </c:pt>
                      <c:pt idx="23856">
                        <c:v>199.99719999999999</c:v>
                      </c:pt>
                      <c:pt idx="23857">
                        <c:v>199.9923</c:v>
                      </c:pt>
                      <c:pt idx="23858">
                        <c:v>199.988</c:v>
                      </c:pt>
                      <c:pt idx="23859">
                        <c:v>199.98310000000001</c:v>
                      </c:pt>
                      <c:pt idx="23860">
                        <c:v>199.977</c:v>
                      </c:pt>
                      <c:pt idx="23861">
                        <c:v>199.97210000000001</c:v>
                      </c:pt>
                      <c:pt idx="23862">
                        <c:v>199.96799999999999</c:v>
                      </c:pt>
                      <c:pt idx="23863">
                        <c:v>199.9641</c:v>
                      </c:pt>
                      <c:pt idx="23864">
                        <c:v>199.95910000000001</c:v>
                      </c:pt>
                      <c:pt idx="23865">
                        <c:v>201.2611</c:v>
                      </c:pt>
                      <c:pt idx="23866">
                        <c:v>201.25540000000001</c:v>
                      </c:pt>
                      <c:pt idx="23867">
                        <c:v>201.25030000000001</c:v>
                      </c:pt>
                      <c:pt idx="23868">
                        <c:v>201.24719999999999</c:v>
                      </c:pt>
                      <c:pt idx="23869">
                        <c:v>201.24160000000001</c:v>
                      </c:pt>
                      <c:pt idx="23870">
                        <c:v>201.23740000000001</c:v>
                      </c:pt>
                      <c:pt idx="23871">
                        <c:v>201.2313</c:v>
                      </c:pt>
                      <c:pt idx="23872">
                        <c:v>201.22710000000001</c:v>
                      </c:pt>
                      <c:pt idx="23873">
                        <c:v>201.2209</c:v>
                      </c:pt>
                      <c:pt idx="23874">
                        <c:v>201.21709999999999</c:v>
                      </c:pt>
                      <c:pt idx="23875">
                        <c:v>201.2114</c:v>
                      </c:pt>
                      <c:pt idx="23876">
                        <c:v>201.20650000000001</c:v>
                      </c:pt>
                      <c:pt idx="23877">
                        <c:v>201.20310000000001</c:v>
                      </c:pt>
                      <c:pt idx="23878">
                        <c:v>201.1987</c:v>
                      </c:pt>
                      <c:pt idx="23879">
                        <c:v>201.19489999999999</c:v>
                      </c:pt>
                      <c:pt idx="23880">
                        <c:v>201.18809999999999</c:v>
                      </c:pt>
                      <c:pt idx="23881">
                        <c:v>201.18520000000001</c:v>
                      </c:pt>
                      <c:pt idx="23882">
                        <c:v>201.18109999999999</c:v>
                      </c:pt>
                      <c:pt idx="23883">
                        <c:v>201.1765</c:v>
                      </c:pt>
                      <c:pt idx="23884">
                        <c:v>201.1704</c:v>
                      </c:pt>
                      <c:pt idx="23885">
                        <c:v>201.1653</c:v>
                      </c:pt>
                      <c:pt idx="23886">
                        <c:v>201.16120000000001</c:v>
                      </c:pt>
                      <c:pt idx="23887">
                        <c:v>201.15860000000001</c:v>
                      </c:pt>
                      <c:pt idx="23888">
                        <c:v>201.1525</c:v>
                      </c:pt>
                      <c:pt idx="23889">
                        <c:v>201.14750000000001</c:v>
                      </c:pt>
                      <c:pt idx="23890">
                        <c:v>201.14269999999999</c:v>
                      </c:pt>
                      <c:pt idx="23891">
                        <c:v>201.1371</c:v>
                      </c:pt>
                      <c:pt idx="23892">
                        <c:v>201.13290000000001</c:v>
                      </c:pt>
                      <c:pt idx="23893">
                        <c:v>201.1283</c:v>
                      </c:pt>
                      <c:pt idx="23894">
                        <c:v>201.12299999999999</c:v>
                      </c:pt>
                      <c:pt idx="23895">
                        <c:v>201.11779999999999</c:v>
                      </c:pt>
                      <c:pt idx="23896">
                        <c:v>201.11490000000001</c:v>
                      </c:pt>
                      <c:pt idx="23897">
                        <c:v>201.10890000000001</c:v>
                      </c:pt>
                      <c:pt idx="23898">
                        <c:v>201.10509999999999</c:v>
                      </c:pt>
                      <c:pt idx="23899">
                        <c:v>201.10050000000001</c:v>
                      </c:pt>
                      <c:pt idx="23900">
                        <c:v>201.09450000000001</c:v>
                      </c:pt>
                      <c:pt idx="23901">
                        <c:v>201.08840000000001</c:v>
                      </c:pt>
                      <c:pt idx="23902">
                        <c:v>201.08580000000001</c:v>
                      </c:pt>
                      <c:pt idx="23903">
                        <c:v>201.08150000000001</c:v>
                      </c:pt>
                      <c:pt idx="23904">
                        <c:v>201.0772</c:v>
                      </c:pt>
                      <c:pt idx="23905">
                        <c:v>201.0736</c:v>
                      </c:pt>
                      <c:pt idx="23906">
                        <c:v>201.06880000000001</c:v>
                      </c:pt>
                      <c:pt idx="23907">
                        <c:v>201.06469999999999</c:v>
                      </c:pt>
                      <c:pt idx="23908">
                        <c:v>201.05959999999999</c:v>
                      </c:pt>
                      <c:pt idx="23909">
                        <c:v>201.05369999999999</c:v>
                      </c:pt>
                      <c:pt idx="23910">
                        <c:v>201.05</c:v>
                      </c:pt>
                      <c:pt idx="23911">
                        <c:v>201.0445</c:v>
                      </c:pt>
                      <c:pt idx="23912">
                        <c:v>201.03800000000001</c:v>
                      </c:pt>
                      <c:pt idx="23913">
                        <c:v>201.03399999999999</c:v>
                      </c:pt>
                      <c:pt idx="23914">
                        <c:v>201.03020000000001</c:v>
                      </c:pt>
                      <c:pt idx="23915">
                        <c:v>201.02529999999999</c:v>
                      </c:pt>
                      <c:pt idx="23916">
                        <c:v>201.0215</c:v>
                      </c:pt>
                      <c:pt idx="23917">
                        <c:v>201.01589999999999</c:v>
                      </c:pt>
                      <c:pt idx="23918">
                        <c:v>201.0102</c:v>
                      </c:pt>
                      <c:pt idx="23919">
                        <c:v>201.0067</c:v>
                      </c:pt>
                      <c:pt idx="23920">
                        <c:v>201.00059999999999</c:v>
                      </c:pt>
                      <c:pt idx="23921">
                        <c:v>200.99879999999999</c:v>
                      </c:pt>
                      <c:pt idx="23922">
                        <c:v>200.99299999999999</c:v>
                      </c:pt>
                      <c:pt idx="23923">
                        <c:v>200.98699999999999</c:v>
                      </c:pt>
                      <c:pt idx="23924">
                        <c:v>200.9828</c:v>
                      </c:pt>
                      <c:pt idx="23925">
                        <c:v>200.97919999999999</c:v>
                      </c:pt>
                      <c:pt idx="23926">
                        <c:v>200.97380000000001</c:v>
                      </c:pt>
                      <c:pt idx="23927">
                        <c:v>200.96979999999999</c:v>
                      </c:pt>
                      <c:pt idx="23928">
                        <c:v>200.96420000000001</c:v>
                      </c:pt>
                      <c:pt idx="23929">
                        <c:v>200.9588</c:v>
                      </c:pt>
                      <c:pt idx="23930">
                        <c:v>200.95529999999999</c:v>
                      </c:pt>
                      <c:pt idx="23931">
                        <c:v>200.9495</c:v>
                      </c:pt>
                      <c:pt idx="23932">
                        <c:v>200.9444</c:v>
                      </c:pt>
                      <c:pt idx="23933">
                        <c:v>200.9392</c:v>
                      </c:pt>
                      <c:pt idx="23934">
                        <c:v>200.93620000000001</c:v>
                      </c:pt>
                      <c:pt idx="23935">
                        <c:v>200.9307</c:v>
                      </c:pt>
                      <c:pt idx="23936">
                        <c:v>200.92509999999999</c:v>
                      </c:pt>
                      <c:pt idx="23937">
                        <c:v>200.9211</c:v>
                      </c:pt>
                      <c:pt idx="23938">
                        <c:v>200.91739999999999</c:v>
                      </c:pt>
                      <c:pt idx="23939">
                        <c:v>200.91149999999999</c:v>
                      </c:pt>
                      <c:pt idx="23940">
                        <c:v>200.90819999999999</c:v>
                      </c:pt>
                      <c:pt idx="23941">
                        <c:v>200.90199999999999</c:v>
                      </c:pt>
                      <c:pt idx="23942">
                        <c:v>200.89760000000001</c:v>
                      </c:pt>
                      <c:pt idx="23943">
                        <c:v>200.89340000000001</c:v>
                      </c:pt>
                      <c:pt idx="23944">
                        <c:v>200.88720000000001</c:v>
                      </c:pt>
                      <c:pt idx="23945">
                        <c:v>200.88409999999999</c:v>
                      </c:pt>
                      <c:pt idx="23946">
                        <c:v>200.87950000000001</c:v>
                      </c:pt>
                      <c:pt idx="23947">
                        <c:v>200.8734</c:v>
                      </c:pt>
                      <c:pt idx="23948">
                        <c:v>200.86949999999999</c:v>
                      </c:pt>
                      <c:pt idx="23949">
                        <c:v>200.8663</c:v>
                      </c:pt>
                      <c:pt idx="23950">
                        <c:v>200.86070000000001</c:v>
                      </c:pt>
                      <c:pt idx="23951">
                        <c:v>200.8561</c:v>
                      </c:pt>
                      <c:pt idx="23952">
                        <c:v>200.85230000000001</c:v>
                      </c:pt>
                      <c:pt idx="23953">
                        <c:v>200.84780000000001</c:v>
                      </c:pt>
                      <c:pt idx="23954">
                        <c:v>200.84299999999999</c:v>
                      </c:pt>
                      <c:pt idx="23955">
                        <c:v>200.8383</c:v>
                      </c:pt>
                      <c:pt idx="23956">
                        <c:v>200.8323</c:v>
                      </c:pt>
                      <c:pt idx="23957">
                        <c:v>200.82839999999999</c:v>
                      </c:pt>
                      <c:pt idx="23958">
                        <c:v>200.82320000000001</c:v>
                      </c:pt>
                      <c:pt idx="23959">
                        <c:v>200.81870000000001</c:v>
                      </c:pt>
                      <c:pt idx="23960">
                        <c:v>200.81530000000001</c:v>
                      </c:pt>
                      <c:pt idx="23961">
                        <c:v>200.80940000000001</c:v>
                      </c:pt>
                      <c:pt idx="23962">
                        <c:v>200.8048</c:v>
                      </c:pt>
                      <c:pt idx="23963">
                        <c:v>200.80009999999999</c:v>
                      </c:pt>
                      <c:pt idx="23964">
                        <c:v>200.79589999999999</c:v>
                      </c:pt>
                      <c:pt idx="23965">
                        <c:v>200.79169999999999</c:v>
                      </c:pt>
                      <c:pt idx="23966">
                        <c:v>200.786</c:v>
                      </c:pt>
                      <c:pt idx="23967">
                        <c:v>200.78120000000001</c:v>
                      </c:pt>
                      <c:pt idx="23968">
                        <c:v>200.77610000000001</c:v>
                      </c:pt>
                      <c:pt idx="23969">
                        <c:v>200.77180000000001</c:v>
                      </c:pt>
                      <c:pt idx="23970">
                        <c:v>200.76689999999999</c:v>
                      </c:pt>
                      <c:pt idx="23971">
                        <c:v>200.7629</c:v>
                      </c:pt>
                      <c:pt idx="23972">
                        <c:v>200.7568</c:v>
                      </c:pt>
                      <c:pt idx="23973">
                        <c:v>200.75360000000001</c:v>
                      </c:pt>
                      <c:pt idx="23974">
                        <c:v>200.74850000000001</c:v>
                      </c:pt>
                      <c:pt idx="23975">
                        <c:v>200.74469999999999</c:v>
                      </c:pt>
                      <c:pt idx="23976">
                        <c:v>200.73949999999999</c:v>
                      </c:pt>
                      <c:pt idx="23977">
                        <c:v>200.73410000000001</c:v>
                      </c:pt>
                      <c:pt idx="23978">
                        <c:v>200.72880000000001</c:v>
                      </c:pt>
                      <c:pt idx="23979">
                        <c:v>200.72380000000001</c:v>
                      </c:pt>
                      <c:pt idx="23980">
                        <c:v>200.72049999999999</c:v>
                      </c:pt>
                      <c:pt idx="23981">
                        <c:v>200.71539999999999</c:v>
                      </c:pt>
                      <c:pt idx="23982">
                        <c:v>200.71010000000001</c:v>
                      </c:pt>
                      <c:pt idx="23983">
                        <c:v>200.7056</c:v>
                      </c:pt>
                      <c:pt idx="23984">
                        <c:v>200.70179999999999</c:v>
                      </c:pt>
                      <c:pt idx="23985">
                        <c:v>200.69649999999999</c:v>
                      </c:pt>
                      <c:pt idx="23986">
                        <c:v>200.69130000000001</c:v>
                      </c:pt>
                      <c:pt idx="23987">
                        <c:v>200.68770000000001</c:v>
                      </c:pt>
                      <c:pt idx="23988">
                        <c:v>200.68219999999999</c:v>
                      </c:pt>
                      <c:pt idx="23989">
                        <c:v>200.67750000000001</c:v>
                      </c:pt>
                      <c:pt idx="23990">
                        <c:v>200.67330000000001</c:v>
                      </c:pt>
                      <c:pt idx="23991">
                        <c:v>200.6678</c:v>
                      </c:pt>
                      <c:pt idx="23992">
                        <c:v>200.6619</c:v>
                      </c:pt>
                      <c:pt idx="23993">
                        <c:v>200.65719999999999</c:v>
                      </c:pt>
                      <c:pt idx="23994">
                        <c:v>200.6541</c:v>
                      </c:pt>
                      <c:pt idx="23995">
                        <c:v>200.64879999999999</c:v>
                      </c:pt>
                      <c:pt idx="23996">
                        <c:v>200.6437</c:v>
                      </c:pt>
                      <c:pt idx="23997">
                        <c:v>200.63900000000001</c:v>
                      </c:pt>
                      <c:pt idx="23998">
                        <c:v>200.63550000000001</c:v>
                      </c:pt>
                      <c:pt idx="23999">
                        <c:v>200.6292</c:v>
                      </c:pt>
                      <c:pt idx="24000">
                        <c:v>200.62469999999999</c:v>
                      </c:pt>
                      <c:pt idx="24001">
                        <c:v>200.62039999999999</c:v>
                      </c:pt>
                      <c:pt idx="24002">
                        <c:v>200.61580000000001</c:v>
                      </c:pt>
                      <c:pt idx="24003">
                        <c:v>200.61109999999999</c:v>
                      </c:pt>
                      <c:pt idx="24004">
                        <c:v>200.60589999999999</c:v>
                      </c:pt>
                      <c:pt idx="24005">
                        <c:v>200.60140000000001</c:v>
                      </c:pt>
                      <c:pt idx="24006">
                        <c:v>200.59710000000001</c:v>
                      </c:pt>
                      <c:pt idx="24007">
                        <c:v>200.59100000000001</c:v>
                      </c:pt>
                      <c:pt idx="24008">
                        <c:v>200.5874</c:v>
                      </c:pt>
                      <c:pt idx="24009">
                        <c:v>200.58410000000001</c:v>
                      </c:pt>
                      <c:pt idx="24010">
                        <c:v>200.57849999999999</c:v>
                      </c:pt>
                      <c:pt idx="24011">
                        <c:v>200.57329999999999</c:v>
                      </c:pt>
                      <c:pt idx="24012">
                        <c:v>200.56819999999999</c:v>
                      </c:pt>
                      <c:pt idx="24013">
                        <c:v>200.5635</c:v>
                      </c:pt>
                      <c:pt idx="24014">
                        <c:v>200.55969999999999</c:v>
                      </c:pt>
                      <c:pt idx="24015">
                        <c:v>200.55500000000001</c:v>
                      </c:pt>
                      <c:pt idx="24016">
                        <c:v>200.55</c:v>
                      </c:pt>
                      <c:pt idx="24017">
                        <c:v>200.5453</c:v>
                      </c:pt>
                      <c:pt idx="24018">
                        <c:v>200.542</c:v>
                      </c:pt>
                      <c:pt idx="24019">
                        <c:v>200.53749999999999</c:v>
                      </c:pt>
                      <c:pt idx="24020">
                        <c:v>200.5309</c:v>
                      </c:pt>
                      <c:pt idx="24021">
                        <c:v>200.52709999999999</c:v>
                      </c:pt>
                      <c:pt idx="24022">
                        <c:v>200.5224</c:v>
                      </c:pt>
                      <c:pt idx="24023">
                        <c:v>200.51769999999999</c:v>
                      </c:pt>
                      <c:pt idx="24024">
                        <c:v>200.5121</c:v>
                      </c:pt>
                      <c:pt idx="24025">
                        <c:v>200.505</c:v>
                      </c:pt>
                      <c:pt idx="24026">
                        <c:v>200.5009</c:v>
                      </c:pt>
                      <c:pt idx="24027">
                        <c:v>200.49719999999999</c:v>
                      </c:pt>
                      <c:pt idx="24028">
                        <c:v>200.49189999999999</c:v>
                      </c:pt>
                      <c:pt idx="24029">
                        <c:v>200.4864</c:v>
                      </c:pt>
                      <c:pt idx="24030">
                        <c:v>200.4846</c:v>
                      </c:pt>
                      <c:pt idx="24031">
                        <c:v>200.4795</c:v>
                      </c:pt>
                      <c:pt idx="24032">
                        <c:v>200.47479999999999</c:v>
                      </c:pt>
                      <c:pt idx="24033">
                        <c:v>200.46960000000001</c:v>
                      </c:pt>
                      <c:pt idx="24034">
                        <c:v>200.46459999999999</c:v>
                      </c:pt>
                      <c:pt idx="24035">
                        <c:v>200.45939999999999</c:v>
                      </c:pt>
                      <c:pt idx="24036">
                        <c:v>200.4554</c:v>
                      </c:pt>
                      <c:pt idx="24037">
                        <c:v>200.45070000000001</c:v>
                      </c:pt>
                      <c:pt idx="24038">
                        <c:v>200.44669999999999</c:v>
                      </c:pt>
                      <c:pt idx="24039">
                        <c:v>200.44139999999999</c:v>
                      </c:pt>
                      <c:pt idx="24040">
                        <c:v>200.43799999999999</c:v>
                      </c:pt>
                      <c:pt idx="24041">
                        <c:v>200.4341</c:v>
                      </c:pt>
                      <c:pt idx="24042">
                        <c:v>200.42830000000001</c:v>
                      </c:pt>
                      <c:pt idx="24043">
                        <c:v>200.42349999999999</c:v>
                      </c:pt>
                      <c:pt idx="24044">
                        <c:v>200.41759999999999</c:v>
                      </c:pt>
                      <c:pt idx="24045">
                        <c:v>200.41290000000001</c:v>
                      </c:pt>
                      <c:pt idx="24046">
                        <c:v>200.40819999999999</c:v>
                      </c:pt>
                      <c:pt idx="24047">
                        <c:v>200.40430000000001</c:v>
                      </c:pt>
                      <c:pt idx="24048">
                        <c:v>200.40010000000001</c:v>
                      </c:pt>
                      <c:pt idx="24049">
                        <c:v>200.3939</c:v>
                      </c:pt>
                      <c:pt idx="24050">
                        <c:v>200.38980000000001</c:v>
                      </c:pt>
                      <c:pt idx="24051">
                        <c:v>200.38419999999999</c:v>
                      </c:pt>
                      <c:pt idx="24052">
                        <c:v>200.37860000000001</c:v>
                      </c:pt>
                      <c:pt idx="24053">
                        <c:v>200.37350000000001</c:v>
                      </c:pt>
                      <c:pt idx="24054">
                        <c:v>200.37049999999999</c:v>
                      </c:pt>
                      <c:pt idx="24055">
                        <c:v>200.36619999999999</c:v>
                      </c:pt>
                      <c:pt idx="24056">
                        <c:v>200.3621</c:v>
                      </c:pt>
                      <c:pt idx="24057">
                        <c:v>200.3552</c:v>
                      </c:pt>
                      <c:pt idx="24058">
                        <c:v>200.3527</c:v>
                      </c:pt>
                      <c:pt idx="24059">
                        <c:v>200.3475</c:v>
                      </c:pt>
                      <c:pt idx="24060">
                        <c:v>200.34280000000001</c:v>
                      </c:pt>
                      <c:pt idx="24061">
                        <c:v>200.3364</c:v>
                      </c:pt>
                      <c:pt idx="24062">
                        <c:v>200.33090000000001</c:v>
                      </c:pt>
                      <c:pt idx="24063">
                        <c:v>200.32730000000001</c:v>
                      </c:pt>
                      <c:pt idx="24064">
                        <c:v>200.32310000000001</c:v>
                      </c:pt>
                      <c:pt idx="24065">
                        <c:v>200.3184</c:v>
                      </c:pt>
                      <c:pt idx="24066">
                        <c:v>200.3134</c:v>
                      </c:pt>
                      <c:pt idx="24067">
                        <c:v>200.309</c:v>
                      </c:pt>
                      <c:pt idx="24068">
                        <c:v>200.304</c:v>
                      </c:pt>
                      <c:pt idx="24069">
                        <c:v>200.29990000000001</c:v>
                      </c:pt>
                      <c:pt idx="24070">
                        <c:v>200.29419999999999</c:v>
                      </c:pt>
                      <c:pt idx="24071">
                        <c:v>200.28960000000001</c:v>
                      </c:pt>
                      <c:pt idx="24072">
                        <c:v>200.285</c:v>
                      </c:pt>
                      <c:pt idx="24073">
                        <c:v>200.2808</c:v>
                      </c:pt>
                      <c:pt idx="24074">
                        <c:v>200.27510000000001</c:v>
                      </c:pt>
                      <c:pt idx="24075">
                        <c:v>200.27119999999999</c:v>
                      </c:pt>
                      <c:pt idx="24076">
                        <c:v>200.26689999999999</c:v>
                      </c:pt>
                      <c:pt idx="24077">
                        <c:v>200.26230000000001</c:v>
                      </c:pt>
                      <c:pt idx="24078">
                        <c:v>200.25739999999999</c:v>
                      </c:pt>
                      <c:pt idx="24079">
                        <c:v>200.2526</c:v>
                      </c:pt>
                      <c:pt idx="24080">
                        <c:v>200.2482</c:v>
                      </c:pt>
                      <c:pt idx="24081">
                        <c:v>200.24279999999999</c:v>
                      </c:pt>
                      <c:pt idx="24082">
                        <c:v>200.2389</c:v>
                      </c:pt>
                      <c:pt idx="24083">
                        <c:v>200.23429999999999</c:v>
                      </c:pt>
                      <c:pt idx="24084">
                        <c:v>200.2303</c:v>
                      </c:pt>
                      <c:pt idx="24085">
                        <c:v>200.2252</c:v>
                      </c:pt>
                      <c:pt idx="24086">
                        <c:v>200.22280000000001</c:v>
                      </c:pt>
                      <c:pt idx="24087">
                        <c:v>200.21690000000001</c:v>
                      </c:pt>
                      <c:pt idx="24088">
                        <c:v>200.2107</c:v>
                      </c:pt>
                      <c:pt idx="24089">
                        <c:v>200.20859999999999</c:v>
                      </c:pt>
                      <c:pt idx="24090">
                        <c:v>200.20330000000001</c:v>
                      </c:pt>
                      <c:pt idx="24091">
                        <c:v>200.19810000000001</c:v>
                      </c:pt>
                      <c:pt idx="24092">
                        <c:v>200.19300000000001</c:v>
                      </c:pt>
                      <c:pt idx="24093">
                        <c:v>200.1884</c:v>
                      </c:pt>
                      <c:pt idx="24094">
                        <c:v>200.18369999999999</c:v>
                      </c:pt>
                      <c:pt idx="24095">
                        <c:v>200.1788</c:v>
                      </c:pt>
                      <c:pt idx="24096">
                        <c:v>200.17449999999999</c:v>
                      </c:pt>
                      <c:pt idx="24097">
                        <c:v>200.1704</c:v>
                      </c:pt>
                      <c:pt idx="24098">
                        <c:v>200.16460000000001</c:v>
                      </c:pt>
                      <c:pt idx="24099">
                        <c:v>200.1611</c:v>
                      </c:pt>
                      <c:pt idx="24100">
                        <c:v>200.15649999999999</c:v>
                      </c:pt>
                      <c:pt idx="24101">
                        <c:v>200.15110000000001</c:v>
                      </c:pt>
                      <c:pt idx="24102">
                        <c:v>200.14689999999999</c:v>
                      </c:pt>
                      <c:pt idx="24103">
                        <c:v>200.14269999999999</c:v>
                      </c:pt>
                      <c:pt idx="24104">
                        <c:v>200.13810000000001</c:v>
                      </c:pt>
                      <c:pt idx="24105">
                        <c:v>200.13390000000001</c:v>
                      </c:pt>
                      <c:pt idx="24106">
                        <c:v>200.12809999999999</c:v>
                      </c:pt>
                      <c:pt idx="24107">
                        <c:v>200.12389999999999</c:v>
                      </c:pt>
                      <c:pt idx="24108">
                        <c:v>200.11940000000001</c:v>
                      </c:pt>
                      <c:pt idx="24109">
                        <c:v>200.1147</c:v>
                      </c:pt>
                      <c:pt idx="24110">
                        <c:v>200.11109999999999</c:v>
                      </c:pt>
                      <c:pt idx="24111">
                        <c:v>200.10570000000001</c:v>
                      </c:pt>
                      <c:pt idx="24112">
                        <c:v>200.1009</c:v>
                      </c:pt>
                      <c:pt idx="24113">
                        <c:v>200.0959</c:v>
                      </c:pt>
                      <c:pt idx="24114">
                        <c:v>200.0915</c:v>
                      </c:pt>
                      <c:pt idx="24115">
                        <c:v>200.0874</c:v>
                      </c:pt>
                      <c:pt idx="24116">
                        <c:v>200.08279999999999</c:v>
                      </c:pt>
                      <c:pt idx="24117">
                        <c:v>200.07759999999999</c:v>
                      </c:pt>
                      <c:pt idx="24118">
                        <c:v>200.07390000000001</c:v>
                      </c:pt>
                      <c:pt idx="24119">
                        <c:v>200.06970000000001</c:v>
                      </c:pt>
                      <c:pt idx="24120">
                        <c:v>200.065</c:v>
                      </c:pt>
                      <c:pt idx="24121">
                        <c:v>200.0591</c:v>
                      </c:pt>
                      <c:pt idx="24122">
                        <c:v>200.05529999999999</c:v>
                      </c:pt>
                      <c:pt idx="24123">
                        <c:v>200.0504</c:v>
                      </c:pt>
                      <c:pt idx="24124">
                        <c:v>200.0444</c:v>
                      </c:pt>
                      <c:pt idx="24125">
                        <c:v>200.04150000000001</c:v>
                      </c:pt>
                      <c:pt idx="24126">
                        <c:v>200.03530000000001</c:v>
                      </c:pt>
                      <c:pt idx="24127">
                        <c:v>200.02969999999999</c:v>
                      </c:pt>
                      <c:pt idx="24128">
                        <c:v>200.02670000000001</c:v>
                      </c:pt>
                      <c:pt idx="24129">
                        <c:v>200.02160000000001</c:v>
                      </c:pt>
                      <c:pt idx="24130">
                        <c:v>200.01519999999999</c:v>
                      </c:pt>
                      <c:pt idx="24131">
                        <c:v>200.01230000000001</c:v>
                      </c:pt>
                      <c:pt idx="24132">
                        <c:v>200.00710000000001</c:v>
                      </c:pt>
                      <c:pt idx="24133">
                        <c:v>200.00219999999999</c:v>
                      </c:pt>
                      <c:pt idx="24134">
                        <c:v>199.9992</c:v>
                      </c:pt>
                      <c:pt idx="24135">
                        <c:v>199.99279999999999</c:v>
                      </c:pt>
                      <c:pt idx="24136">
                        <c:v>199.988</c:v>
                      </c:pt>
                      <c:pt idx="24137">
                        <c:v>199.9847</c:v>
                      </c:pt>
                      <c:pt idx="24138">
                        <c:v>199.98070000000001</c:v>
                      </c:pt>
                      <c:pt idx="24139">
                        <c:v>199.97620000000001</c:v>
                      </c:pt>
                      <c:pt idx="24140">
                        <c:v>199.97120000000001</c:v>
                      </c:pt>
                      <c:pt idx="24141">
                        <c:v>199.96709999999999</c:v>
                      </c:pt>
                      <c:pt idx="24142">
                        <c:v>199.9623</c:v>
                      </c:pt>
                      <c:pt idx="24143">
                        <c:v>200.6567</c:v>
                      </c:pt>
                      <c:pt idx="24144">
                        <c:v>201.22569999999999</c:v>
                      </c:pt>
                      <c:pt idx="24145">
                        <c:v>201.22020000000001</c:v>
                      </c:pt>
                      <c:pt idx="24146">
                        <c:v>201.21639999999999</c:v>
                      </c:pt>
                      <c:pt idx="24147">
                        <c:v>201.2105</c:v>
                      </c:pt>
                      <c:pt idx="24148">
                        <c:v>201.20519999999999</c:v>
                      </c:pt>
                      <c:pt idx="24149">
                        <c:v>201.20009999999999</c:v>
                      </c:pt>
                      <c:pt idx="24150">
                        <c:v>201.196</c:v>
                      </c:pt>
                      <c:pt idx="24151">
                        <c:v>201.19149999999999</c:v>
                      </c:pt>
                      <c:pt idx="24152">
                        <c:v>201.18790000000001</c:v>
                      </c:pt>
                      <c:pt idx="24153">
                        <c:v>201.1832</c:v>
                      </c:pt>
                      <c:pt idx="24154">
                        <c:v>201.17689999999999</c:v>
                      </c:pt>
                      <c:pt idx="24155">
                        <c:v>201.17160000000001</c:v>
                      </c:pt>
                      <c:pt idx="24156">
                        <c:v>201.16829999999999</c:v>
                      </c:pt>
                      <c:pt idx="24157">
                        <c:v>201.16249999999999</c:v>
                      </c:pt>
                      <c:pt idx="24158">
                        <c:v>201.15819999999999</c:v>
                      </c:pt>
                      <c:pt idx="24159">
                        <c:v>201.15379999999999</c:v>
                      </c:pt>
                      <c:pt idx="24160">
                        <c:v>201.14840000000001</c:v>
                      </c:pt>
                      <c:pt idx="24161">
                        <c:v>201.1438</c:v>
                      </c:pt>
                      <c:pt idx="24162">
                        <c:v>201.13890000000001</c:v>
                      </c:pt>
                      <c:pt idx="24163">
                        <c:v>201.1344</c:v>
                      </c:pt>
                      <c:pt idx="24164">
                        <c:v>201.12899999999999</c:v>
                      </c:pt>
                      <c:pt idx="24165">
                        <c:v>201.1259</c:v>
                      </c:pt>
                      <c:pt idx="24166">
                        <c:v>201.11940000000001</c:v>
                      </c:pt>
                      <c:pt idx="24167">
                        <c:v>201.11529999999999</c:v>
                      </c:pt>
                      <c:pt idx="24168">
                        <c:v>201.1095</c:v>
                      </c:pt>
                      <c:pt idx="24169">
                        <c:v>201.10640000000001</c:v>
                      </c:pt>
                      <c:pt idx="24170">
                        <c:v>201.1009</c:v>
                      </c:pt>
                      <c:pt idx="24171">
                        <c:v>201.09719999999999</c:v>
                      </c:pt>
                      <c:pt idx="24172">
                        <c:v>201.09289999999999</c:v>
                      </c:pt>
                      <c:pt idx="24173">
                        <c:v>201.08770000000001</c:v>
                      </c:pt>
                      <c:pt idx="24174">
                        <c:v>201.08260000000001</c:v>
                      </c:pt>
                      <c:pt idx="24175">
                        <c:v>201.07859999999999</c:v>
                      </c:pt>
                      <c:pt idx="24176">
                        <c:v>201.0728</c:v>
                      </c:pt>
                      <c:pt idx="24177">
                        <c:v>201.06819999999999</c:v>
                      </c:pt>
                      <c:pt idx="24178">
                        <c:v>201.066</c:v>
                      </c:pt>
                      <c:pt idx="24179">
                        <c:v>201.06010000000001</c:v>
                      </c:pt>
                      <c:pt idx="24180">
                        <c:v>201.0547</c:v>
                      </c:pt>
                      <c:pt idx="24181">
                        <c:v>201.05019999999999</c:v>
                      </c:pt>
                      <c:pt idx="24182">
                        <c:v>201.0463</c:v>
                      </c:pt>
                      <c:pt idx="24183">
                        <c:v>201.0421</c:v>
                      </c:pt>
                      <c:pt idx="24184">
                        <c:v>201.03460000000001</c:v>
                      </c:pt>
                      <c:pt idx="24185">
                        <c:v>201.0292</c:v>
                      </c:pt>
                      <c:pt idx="24186">
                        <c:v>201.02529999999999</c:v>
                      </c:pt>
                      <c:pt idx="24187">
                        <c:v>201.02019999999999</c:v>
                      </c:pt>
                      <c:pt idx="24188">
                        <c:v>201.018</c:v>
                      </c:pt>
                      <c:pt idx="24189">
                        <c:v>201.01310000000001</c:v>
                      </c:pt>
                      <c:pt idx="24190">
                        <c:v>201.00700000000001</c:v>
                      </c:pt>
                      <c:pt idx="24191">
                        <c:v>201.00210000000001</c:v>
                      </c:pt>
                      <c:pt idx="24192">
                        <c:v>200.99789999999999</c:v>
                      </c:pt>
                      <c:pt idx="24193">
                        <c:v>200.99289999999999</c:v>
                      </c:pt>
                      <c:pt idx="24194">
                        <c:v>200.9871</c:v>
                      </c:pt>
                      <c:pt idx="24195">
                        <c:v>200.9837</c:v>
                      </c:pt>
                      <c:pt idx="24196">
                        <c:v>200.977</c:v>
                      </c:pt>
                      <c:pt idx="24197">
                        <c:v>200.9742</c:v>
                      </c:pt>
                      <c:pt idx="24198">
                        <c:v>200.96719999999999</c:v>
                      </c:pt>
                      <c:pt idx="24199">
                        <c:v>200.96340000000001</c:v>
                      </c:pt>
                      <c:pt idx="24200">
                        <c:v>200.9588</c:v>
                      </c:pt>
                      <c:pt idx="24201">
                        <c:v>200.95419999999999</c:v>
                      </c:pt>
                      <c:pt idx="24202">
                        <c:v>200.94810000000001</c:v>
                      </c:pt>
                      <c:pt idx="24203">
                        <c:v>200.94399999999999</c:v>
                      </c:pt>
                      <c:pt idx="24204">
                        <c:v>200.9391</c:v>
                      </c:pt>
                      <c:pt idx="24205">
                        <c:v>200.93440000000001</c:v>
                      </c:pt>
                      <c:pt idx="24206">
                        <c:v>200.93010000000001</c:v>
                      </c:pt>
                      <c:pt idx="24207">
                        <c:v>200.92519999999999</c:v>
                      </c:pt>
                      <c:pt idx="24208">
                        <c:v>200.92099999999999</c:v>
                      </c:pt>
                      <c:pt idx="24209">
                        <c:v>200.9161</c:v>
                      </c:pt>
                      <c:pt idx="24210">
                        <c:v>200.9128</c:v>
                      </c:pt>
                      <c:pt idx="24211">
                        <c:v>200.9076</c:v>
                      </c:pt>
                      <c:pt idx="24212">
                        <c:v>200.90180000000001</c:v>
                      </c:pt>
                      <c:pt idx="24213">
                        <c:v>200.8964</c:v>
                      </c:pt>
                      <c:pt idx="24214">
                        <c:v>200.89150000000001</c:v>
                      </c:pt>
                      <c:pt idx="24215">
                        <c:v>200.88740000000001</c:v>
                      </c:pt>
                      <c:pt idx="24216">
                        <c:v>200.8826</c:v>
                      </c:pt>
                      <c:pt idx="24217">
                        <c:v>200.8801</c:v>
                      </c:pt>
                      <c:pt idx="24218">
                        <c:v>200.87379999999999</c:v>
                      </c:pt>
                      <c:pt idx="24219">
                        <c:v>200.86709999999999</c:v>
                      </c:pt>
                      <c:pt idx="24220">
                        <c:v>200.86320000000001</c:v>
                      </c:pt>
                      <c:pt idx="24221">
                        <c:v>200.85919999999999</c:v>
                      </c:pt>
                      <c:pt idx="24222">
                        <c:v>200.85570000000001</c:v>
                      </c:pt>
                      <c:pt idx="24223">
                        <c:v>200.84979999999999</c:v>
                      </c:pt>
                      <c:pt idx="24224">
                        <c:v>200.84649999999999</c:v>
                      </c:pt>
                      <c:pt idx="24225">
                        <c:v>200.84010000000001</c:v>
                      </c:pt>
                      <c:pt idx="24226">
                        <c:v>200.83459999999999</c:v>
                      </c:pt>
                      <c:pt idx="24227">
                        <c:v>200.83080000000001</c:v>
                      </c:pt>
                      <c:pt idx="24228">
                        <c:v>200.82640000000001</c:v>
                      </c:pt>
                      <c:pt idx="24229">
                        <c:v>200.82140000000001</c:v>
                      </c:pt>
                      <c:pt idx="24230">
                        <c:v>200.81610000000001</c:v>
                      </c:pt>
                      <c:pt idx="24231">
                        <c:v>200.81</c:v>
                      </c:pt>
                      <c:pt idx="24232">
                        <c:v>200.8064</c:v>
                      </c:pt>
                      <c:pt idx="24233">
                        <c:v>200.80269999999999</c:v>
                      </c:pt>
                      <c:pt idx="24234">
                        <c:v>200.79859999999999</c:v>
                      </c:pt>
                      <c:pt idx="24235">
                        <c:v>200.79470000000001</c:v>
                      </c:pt>
                      <c:pt idx="24236">
                        <c:v>200.78899999999999</c:v>
                      </c:pt>
                      <c:pt idx="24237">
                        <c:v>200.785</c:v>
                      </c:pt>
                      <c:pt idx="24238">
                        <c:v>200.77770000000001</c:v>
                      </c:pt>
                      <c:pt idx="24239">
                        <c:v>200.77449999999999</c:v>
                      </c:pt>
                      <c:pt idx="24240">
                        <c:v>200.7689</c:v>
                      </c:pt>
                      <c:pt idx="24241">
                        <c:v>200.7638</c:v>
                      </c:pt>
                      <c:pt idx="24242">
                        <c:v>200.76</c:v>
                      </c:pt>
                      <c:pt idx="24243">
                        <c:v>200.75460000000001</c:v>
                      </c:pt>
                      <c:pt idx="24244">
                        <c:v>200.75040000000001</c:v>
                      </c:pt>
                      <c:pt idx="24245">
                        <c:v>200.74529999999999</c:v>
                      </c:pt>
                      <c:pt idx="24246">
                        <c:v>200.7406</c:v>
                      </c:pt>
                      <c:pt idx="24247">
                        <c:v>200.73349999999999</c:v>
                      </c:pt>
                      <c:pt idx="24248">
                        <c:v>200.7311</c:v>
                      </c:pt>
                      <c:pt idx="24249">
                        <c:v>200.72540000000001</c:v>
                      </c:pt>
                      <c:pt idx="24250">
                        <c:v>200.72219999999999</c:v>
                      </c:pt>
                      <c:pt idx="24251">
                        <c:v>200.7176</c:v>
                      </c:pt>
                      <c:pt idx="24252">
                        <c:v>200.71260000000001</c:v>
                      </c:pt>
                      <c:pt idx="24253">
                        <c:v>200.70769999999999</c:v>
                      </c:pt>
                      <c:pt idx="24254">
                        <c:v>200.7012</c:v>
                      </c:pt>
                      <c:pt idx="24255">
                        <c:v>200.69669999999999</c:v>
                      </c:pt>
                      <c:pt idx="24256">
                        <c:v>200.69329999999999</c:v>
                      </c:pt>
                      <c:pt idx="24257">
                        <c:v>200.6883</c:v>
                      </c:pt>
                      <c:pt idx="24258">
                        <c:v>200.68289999999999</c:v>
                      </c:pt>
                      <c:pt idx="24259">
                        <c:v>200.679</c:v>
                      </c:pt>
                      <c:pt idx="24260">
                        <c:v>200.6755</c:v>
                      </c:pt>
                      <c:pt idx="24261">
                        <c:v>200.66890000000001</c:v>
                      </c:pt>
                      <c:pt idx="24262">
                        <c:v>200.66540000000001</c:v>
                      </c:pt>
                      <c:pt idx="24263">
                        <c:v>200.66</c:v>
                      </c:pt>
                      <c:pt idx="24264">
                        <c:v>200.65440000000001</c:v>
                      </c:pt>
                      <c:pt idx="24265">
                        <c:v>200.65010000000001</c:v>
                      </c:pt>
                      <c:pt idx="24266">
                        <c:v>200.64609999999999</c:v>
                      </c:pt>
                      <c:pt idx="24267">
                        <c:v>200.6405</c:v>
                      </c:pt>
                      <c:pt idx="24268">
                        <c:v>200.6361</c:v>
                      </c:pt>
                      <c:pt idx="24269">
                        <c:v>200.63329999999999</c:v>
                      </c:pt>
                      <c:pt idx="24270">
                        <c:v>200.6268</c:v>
                      </c:pt>
                      <c:pt idx="24271">
                        <c:v>200.6217</c:v>
                      </c:pt>
                      <c:pt idx="24272">
                        <c:v>200.61670000000001</c:v>
                      </c:pt>
                      <c:pt idx="24273">
                        <c:v>200.6121</c:v>
                      </c:pt>
                      <c:pt idx="24274">
                        <c:v>200.6079</c:v>
                      </c:pt>
                      <c:pt idx="24275">
                        <c:v>200.60300000000001</c:v>
                      </c:pt>
                      <c:pt idx="24276">
                        <c:v>200.59899999999999</c:v>
                      </c:pt>
                      <c:pt idx="24277">
                        <c:v>200.59370000000001</c:v>
                      </c:pt>
                      <c:pt idx="24278">
                        <c:v>200.5891</c:v>
                      </c:pt>
                      <c:pt idx="24279">
                        <c:v>200.583</c:v>
                      </c:pt>
                      <c:pt idx="24280">
                        <c:v>200.57839999999999</c:v>
                      </c:pt>
                      <c:pt idx="24281">
                        <c:v>200.57470000000001</c:v>
                      </c:pt>
                      <c:pt idx="24282">
                        <c:v>200.57060000000001</c:v>
                      </c:pt>
                      <c:pt idx="24283">
                        <c:v>200.5668</c:v>
                      </c:pt>
                      <c:pt idx="24284">
                        <c:v>200.5616</c:v>
                      </c:pt>
                      <c:pt idx="24285">
                        <c:v>200.55770000000001</c:v>
                      </c:pt>
                      <c:pt idx="24286">
                        <c:v>200.55179999999999</c:v>
                      </c:pt>
                      <c:pt idx="24287">
                        <c:v>200.5479</c:v>
                      </c:pt>
                      <c:pt idx="24288">
                        <c:v>200.54329999999999</c:v>
                      </c:pt>
                      <c:pt idx="24289">
                        <c:v>200.53919999999999</c:v>
                      </c:pt>
                      <c:pt idx="24290">
                        <c:v>200.5334</c:v>
                      </c:pt>
                      <c:pt idx="24291">
                        <c:v>200.52950000000001</c:v>
                      </c:pt>
                      <c:pt idx="24292">
                        <c:v>200.52529999999999</c:v>
                      </c:pt>
                      <c:pt idx="24293">
                        <c:v>200.5198</c:v>
                      </c:pt>
                      <c:pt idx="24294">
                        <c:v>200.51429999999999</c:v>
                      </c:pt>
                      <c:pt idx="24295">
                        <c:v>200.50970000000001</c:v>
                      </c:pt>
                      <c:pt idx="24296">
                        <c:v>200.5042</c:v>
                      </c:pt>
                      <c:pt idx="24297">
                        <c:v>200.50030000000001</c:v>
                      </c:pt>
                      <c:pt idx="24298">
                        <c:v>200.4948</c:v>
                      </c:pt>
                      <c:pt idx="24299">
                        <c:v>200.49029999999999</c:v>
                      </c:pt>
                      <c:pt idx="24300">
                        <c:v>200.4862</c:v>
                      </c:pt>
                      <c:pt idx="24301">
                        <c:v>200.48150000000001</c:v>
                      </c:pt>
                      <c:pt idx="24302">
                        <c:v>200.47540000000001</c:v>
                      </c:pt>
                      <c:pt idx="24303">
                        <c:v>200.47149999999999</c:v>
                      </c:pt>
                      <c:pt idx="24304">
                        <c:v>200.46629999999999</c:v>
                      </c:pt>
                      <c:pt idx="24305">
                        <c:v>200.46109999999999</c:v>
                      </c:pt>
                      <c:pt idx="24306">
                        <c:v>200.45689999999999</c:v>
                      </c:pt>
                      <c:pt idx="24307">
                        <c:v>200.45269999999999</c:v>
                      </c:pt>
                      <c:pt idx="24308">
                        <c:v>200.4477</c:v>
                      </c:pt>
                      <c:pt idx="24309">
                        <c:v>200.44290000000001</c:v>
                      </c:pt>
                      <c:pt idx="24310">
                        <c:v>200.43860000000001</c:v>
                      </c:pt>
                      <c:pt idx="24311">
                        <c:v>200.43289999999999</c:v>
                      </c:pt>
                      <c:pt idx="24312">
                        <c:v>200.43</c:v>
                      </c:pt>
                      <c:pt idx="24313">
                        <c:v>200.42420000000001</c:v>
                      </c:pt>
                      <c:pt idx="24314">
                        <c:v>200.41970000000001</c:v>
                      </c:pt>
                      <c:pt idx="24315">
                        <c:v>200.41499999999999</c:v>
                      </c:pt>
                      <c:pt idx="24316">
                        <c:v>200.4128</c:v>
                      </c:pt>
                      <c:pt idx="24317">
                        <c:v>200.4075</c:v>
                      </c:pt>
                      <c:pt idx="24318">
                        <c:v>200.40299999999999</c:v>
                      </c:pt>
                      <c:pt idx="24319">
                        <c:v>200.39619999999999</c:v>
                      </c:pt>
                      <c:pt idx="24320">
                        <c:v>200.39279999999999</c:v>
                      </c:pt>
                      <c:pt idx="24321">
                        <c:v>200.38749999999999</c:v>
                      </c:pt>
                      <c:pt idx="24322">
                        <c:v>200.38290000000001</c:v>
                      </c:pt>
                      <c:pt idx="24323">
                        <c:v>200.3777</c:v>
                      </c:pt>
                      <c:pt idx="24324">
                        <c:v>200.37370000000001</c:v>
                      </c:pt>
                      <c:pt idx="24325">
                        <c:v>200.36869999999999</c:v>
                      </c:pt>
                      <c:pt idx="24326">
                        <c:v>200.3638</c:v>
                      </c:pt>
                      <c:pt idx="24327">
                        <c:v>200.35900000000001</c:v>
                      </c:pt>
                      <c:pt idx="24328">
                        <c:v>200.35419999999999</c:v>
                      </c:pt>
                      <c:pt idx="24329">
                        <c:v>200.35079999999999</c:v>
                      </c:pt>
                      <c:pt idx="24330">
                        <c:v>200.3458</c:v>
                      </c:pt>
                      <c:pt idx="24331">
                        <c:v>200.3409</c:v>
                      </c:pt>
                      <c:pt idx="24332">
                        <c:v>200.3381</c:v>
                      </c:pt>
                      <c:pt idx="24333">
                        <c:v>200.3323</c:v>
                      </c:pt>
                      <c:pt idx="24334">
                        <c:v>200.3278</c:v>
                      </c:pt>
                      <c:pt idx="24335">
                        <c:v>200.32149999999999</c:v>
                      </c:pt>
                      <c:pt idx="24336">
                        <c:v>200.31659999999999</c:v>
                      </c:pt>
                      <c:pt idx="24337">
                        <c:v>200.31190000000001</c:v>
                      </c:pt>
                      <c:pt idx="24338">
                        <c:v>200.30719999999999</c:v>
                      </c:pt>
                      <c:pt idx="24339">
                        <c:v>200.30170000000001</c:v>
                      </c:pt>
                      <c:pt idx="24340">
                        <c:v>200.29920000000001</c:v>
                      </c:pt>
                      <c:pt idx="24341">
                        <c:v>200.2937</c:v>
                      </c:pt>
                      <c:pt idx="24342">
                        <c:v>200.28890000000001</c:v>
                      </c:pt>
                      <c:pt idx="24343">
                        <c:v>200.28479999999999</c:v>
                      </c:pt>
                      <c:pt idx="24344">
                        <c:v>200.2801</c:v>
                      </c:pt>
                      <c:pt idx="24345">
                        <c:v>200.2757</c:v>
                      </c:pt>
                      <c:pt idx="24346">
                        <c:v>200.27019999999999</c:v>
                      </c:pt>
                      <c:pt idx="24347">
                        <c:v>200.2653</c:v>
                      </c:pt>
                      <c:pt idx="24348">
                        <c:v>200.26140000000001</c:v>
                      </c:pt>
                      <c:pt idx="24349">
                        <c:v>200.2578</c:v>
                      </c:pt>
                      <c:pt idx="24350">
                        <c:v>200.2526</c:v>
                      </c:pt>
                      <c:pt idx="24351">
                        <c:v>200.24760000000001</c:v>
                      </c:pt>
                      <c:pt idx="24352">
                        <c:v>200.24279999999999</c:v>
                      </c:pt>
                      <c:pt idx="24353">
                        <c:v>200.23779999999999</c:v>
                      </c:pt>
                      <c:pt idx="24354">
                        <c:v>200.23410000000001</c:v>
                      </c:pt>
                      <c:pt idx="24355">
                        <c:v>200.2287</c:v>
                      </c:pt>
                      <c:pt idx="24356">
                        <c:v>200.22389999999999</c:v>
                      </c:pt>
                      <c:pt idx="24357">
                        <c:v>200.2216</c:v>
                      </c:pt>
                      <c:pt idx="24358">
                        <c:v>200.2159</c:v>
                      </c:pt>
                      <c:pt idx="24359">
                        <c:v>200.21199999999999</c:v>
                      </c:pt>
                      <c:pt idx="24360">
                        <c:v>200.20699999999999</c:v>
                      </c:pt>
                      <c:pt idx="24361">
                        <c:v>200.20189999999999</c:v>
                      </c:pt>
                      <c:pt idx="24362">
                        <c:v>200.19759999999999</c:v>
                      </c:pt>
                      <c:pt idx="24363">
                        <c:v>200.19390000000001</c:v>
                      </c:pt>
                      <c:pt idx="24364">
                        <c:v>200.18969999999999</c:v>
                      </c:pt>
                      <c:pt idx="24365">
                        <c:v>200.18340000000001</c:v>
                      </c:pt>
                      <c:pt idx="24366">
                        <c:v>200.18010000000001</c:v>
                      </c:pt>
                      <c:pt idx="24367">
                        <c:v>200.17359999999999</c:v>
                      </c:pt>
                      <c:pt idx="24368">
                        <c:v>200.1695</c:v>
                      </c:pt>
                      <c:pt idx="24369">
                        <c:v>200.1652</c:v>
                      </c:pt>
                      <c:pt idx="24370">
                        <c:v>200.15960000000001</c:v>
                      </c:pt>
                      <c:pt idx="24371">
                        <c:v>200.15520000000001</c:v>
                      </c:pt>
                      <c:pt idx="24372">
                        <c:v>200.15180000000001</c:v>
                      </c:pt>
                      <c:pt idx="24373">
                        <c:v>200.14619999999999</c:v>
                      </c:pt>
                      <c:pt idx="24374">
                        <c:v>200.14109999999999</c:v>
                      </c:pt>
                      <c:pt idx="24375">
                        <c:v>200.1371</c:v>
                      </c:pt>
                      <c:pt idx="24376">
                        <c:v>200.13120000000001</c:v>
                      </c:pt>
                      <c:pt idx="24377">
                        <c:v>200.1266</c:v>
                      </c:pt>
                      <c:pt idx="24378">
                        <c:v>200.12270000000001</c:v>
                      </c:pt>
                      <c:pt idx="24379">
                        <c:v>200.1172</c:v>
                      </c:pt>
                      <c:pt idx="24380">
                        <c:v>200.11340000000001</c:v>
                      </c:pt>
                      <c:pt idx="24381">
                        <c:v>200.10769999999999</c:v>
                      </c:pt>
                      <c:pt idx="24382">
                        <c:v>200.10380000000001</c:v>
                      </c:pt>
                      <c:pt idx="24383">
                        <c:v>200.0984</c:v>
                      </c:pt>
                      <c:pt idx="24384">
                        <c:v>200.09460000000001</c:v>
                      </c:pt>
                      <c:pt idx="24385">
                        <c:v>200.08959999999999</c:v>
                      </c:pt>
                      <c:pt idx="24386">
                        <c:v>200.0849</c:v>
                      </c:pt>
                      <c:pt idx="24387">
                        <c:v>200.07919999999999</c:v>
                      </c:pt>
                      <c:pt idx="24388">
                        <c:v>200.07509999999999</c:v>
                      </c:pt>
                      <c:pt idx="24389">
                        <c:v>200.07079999999999</c:v>
                      </c:pt>
                      <c:pt idx="24390">
                        <c:v>200.066</c:v>
                      </c:pt>
                      <c:pt idx="24391">
                        <c:v>200.0608</c:v>
                      </c:pt>
                      <c:pt idx="24392">
                        <c:v>200.0573</c:v>
                      </c:pt>
                      <c:pt idx="24393">
                        <c:v>200.05119999999999</c:v>
                      </c:pt>
                      <c:pt idx="24394">
                        <c:v>200.04679999999999</c:v>
                      </c:pt>
                      <c:pt idx="24395">
                        <c:v>200.042</c:v>
                      </c:pt>
                      <c:pt idx="24396">
                        <c:v>200.03809999999999</c:v>
                      </c:pt>
                      <c:pt idx="24397">
                        <c:v>200.03299999999999</c:v>
                      </c:pt>
                      <c:pt idx="24398">
                        <c:v>200.02619999999999</c:v>
                      </c:pt>
                      <c:pt idx="24399">
                        <c:v>200.0241</c:v>
                      </c:pt>
                      <c:pt idx="24400">
                        <c:v>200.01840000000001</c:v>
                      </c:pt>
                      <c:pt idx="24401">
                        <c:v>200.01429999999999</c:v>
                      </c:pt>
                      <c:pt idx="24402">
                        <c:v>200.01079999999999</c:v>
                      </c:pt>
                      <c:pt idx="24403">
                        <c:v>200.00559999999999</c:v>
                      </c:pt>
                      <c:pt idx="24404">
                        <c:v>200.00030000000001</c:v>
                      </c:pt>
                      <c:pt idx="24405">
                        <c:v>199.9965</c:v>
                      </c:pt>
                      <c:pt idx="24406">
                        <c:v>199.99029999999999</c:v>
                      </c:pt>
                      <c:pt idx="24407">
                        <c:v>199.98509999999999</c:v>
                      </c:pt>
                      <c:pt idx="24408">
                        <c:v>199.98070000000001</c:v>
                      </c:pt>
                      <c:pt idx="24409">
                        <c:v>199.97739999999999</c:v>
                      </c:pt>
                      <c:pt idx="24410">
                        <c:v>199.97139999999999</c:v>
                      </c:pt>
                      <c:pt idx="24411">
                        <c:v>199.96600000000001</c:v>
                      </c:pt>
                      <c:pt idx="24412">
                        <c:v>201.27440000000001</c:v>
                      </c:pt>
                      <c:pt idx="24413">
                        <c:v>201.26990000000001</c:v>
                      </c:pt>
                      <c:pt idx="24414">
                        <c:v>201.26609999999999</c:v>
                      </c:pt>
                      <c:pt idx="24415">
                        <c:v>201.2593</c:v>
                      </c:pt>
                      <c:pt idx="24416">
                        <c:v>201.255</c:v>
                      </c:pt>
                      <c:pt idx="24417">
                        <c:v>201.24979999999999</c:v>
                      </c:pt>
                      <c:pt idx="24418">
                        <c:v>201.24639999999999</c:v>
                      </c:pt>
                      <c:pt idx="24419">
                        <c:v>201.24029999999999</c:v>
                      </c:pt>
                      <c:pt idx="24420">
                        <c:v>201.2363</c:v>
                      </c:pt>
                      <c:pt idx="24421">
                        <c:v>201.23009999999999</c:v>
                      </c:pt>
                      <c:pt idx="24422">
                        <c:v>201.226</c:v>
                      </c:pt>
                      <c:pt idx="24423">
                        <c:v>201.22149999999999</c:v>
                      </c:pt>
                      <c:pt idx="24424">
                        <c:v>201.2175</c:v>
                      </c:pt>
                      <c:pt idx="24425">
                        <c:v>201.21109999999999</c:v>
                      </c:pt>
                      <c:pt idx="24426">
                        <c:v>201.20849999999999</c:v>
                      </c:pt>
                      <c:pt idx="24427">
                        <c:v>201.203</c:v>
                      </c:pt>
                      <c:pt idx="24428">
                        <c:v>201.19810000000001</c:v>
                      </c:pt>
                      <c:pt idx="24429">
                        <c:v>201.1936</c:v>
                      </c:pt>
                      <c:pt idx="24430">
                        <c:v>201.1891</c:v>
                      </c:pt>
                      <c:pt idx="24431">
                        <c:v>201.18369999999999</c:v>
                      </c:pt>
                      <c:pt idx="24432">
                        <c:v>201.17949999999999</c:v>
                      </c:pt>
                      <c:pt idx="24433">
                        <c:v>201.17400000000001</c:v>
                      </c:pt>
                      <c:pt idx="24434">
                        <c:v>201.16929999999999</c:v>
                      </c:pt>
                      <c:pt idx="24435">
                        <c:v>201.16460000000001</c:v>
                      </c:pt>
                      <c:pt idx="24436">
                        <c:v>201.1592</c:v>
                      </c:pt>
                      <c:pt idx="24437">
                        <c:v>201.1534</c:v>
                      </c:pt>
                      <c:pt idx="24438">
                        <c:v>201.1489</c:v>
                      </c:pt>
                      <c:pt idx="24439">
                        <c:v>201.14439999999999</c:v>
                      </c:pt>
                      <c:pt idx="24440">
                        <c:v>201.13990000000001</c:v>
                      </c:pt>
                      <c:pt idx="24441">
                        <c:v>201.13579999999999</c:v>
                      </c:pt>
                      <c:pt idx="24442">
                        <c:v>201.1318</c:v>
                      </c:pt>
                      <c:pt idx="24443">
                        <c:v>201.1276</c:v>
                      </c:pt>
                      <c:pt idx="24444">
                        <c:v>201.1232</c:v>
                      </c:pt>
                      <c:pt idx="24445">
                        <c:v>201.11660000000001</c:v>
                      </c:pt>
                      <c:pt idx="24446">
                        <c:v>201.11369999999999</c:v>
                      </c:pt>
                      <c:pt idx="24447">
                        <c:v>201.10890000000001</c:v>
                      </c:pt>
                      <c:pt idx="24448">
                        <c:v>201.1019</c:v>
                      </c:pt>
                      <c:pt idx="24449">
                        <c:v>201.0976</c:v>
                      </c:pt>
                      <c:pt idx="24450">
                        <c:v>201.09350000000001</c:v>
                      </c:pt>
                      <c:pt idx="24451">
                        <c:v>201.0882</c:v>
                      </c:pt>
                      <c:pt idx="24452">
                        <c:v>201.08459999999999</c:v>
                      </c:pt>
                      <c:pt idx="24453">
                        <c:v>201.0796</c:v>
                      </c:pt>
                      <c:pt idx="24454">
                        <c:v>201.07329999999999</c:v>
                      </c:pt>
                      <c:pt idx="24455">
                        <c:v>201.06970000000001</c:v>
                      </c:pt>
                      <c:pt idx="24456">
                        <c:v>201.06549999999999</c:v>
                      </c:pt>
                      <c:pt idx="24457">
                        <c:v>201.06030000000001</c:v>
                      </c:pt>
                      <c:pt idx="24458">
                        <c:v>201.05439999999999</c:v>
                      </c:pt>
                      <c:pt idx="24459">
                        <c:v>201.0515</c:v>
                      </c:pt>
                      <c:pt idx="24460">
                        <c:v>201.0461</c:v>
                      </c:pt>
                      <c:pt idx="24461">
                        <c:v>201.04089999999999</c:v>
                      </c:pt>
                      <c:pt idx="24462">
                        <c:v>201.03639999999999</c:v>
                      </c:pt>
                      <c:pt idx="24463">
                        <c:v>201.0316</c:v>
                      </c:pt>
                      <c:pt idx="24464">
                        <c:v>201.02619999999999</c:v>
                      </c:pt>
                      <c:pt idx="24465">
                        <c:v>201.02260000000001</c:v>
                      </c:pt>
                      <c:pt idx="24466">
                        <c:v>201.01660000000001</c:v>
                      </c:pt>
                      <c:pt idx="24467">
                        <c:v>201.0128</c:v>
                      </c:pt>
                      <c:pt idx="24468">
                        <c:v>201.00710000000001</c:v>
                      </c:pt>
                      <c:pt idx="24469">
                        <c:v>201.0027</c:v>
                      </c:pt>
                      <c:pt idx="24470">
                        <c:v>200.99700000000001</c:v>
                      </c:pt>
                      <c:pt idx="24471">
                        <c:v>200.99109999999999</c:v>
                      </c:pt>
                      <c:pt idx="24472">
                        <c:v>200.9872</c:v>
                      </c:pt>
                      <c:pt idx="24473">
                        <c:v>200.98249999999999</c:v>
                      </c:pt>
                      <c:pt idx="24474">
                        <c:v>200.97970000000001</c:v>
                      </c:pt>
                      <c:pt idx="24475">
                        <c:v>200.9743</c:v>
                      </c:pt>
                      <c:pt idx="24476">
                        <c:v>200.97149999999999</c:v>
                      </c:pt>
                      <c:pt idx="24477">
                        <c:v>200.96459999999999</c:v>
                      </c:pt>
                      <c:pt idx="24478">
                        <c:v>200.95939999999999</c:v>
                      </c:pt>
                      <c:pt idx="24479">
                        <c:v>200.95429999999999</c:v>
                      </c:pt>
                      <c:pt idx="24480">
                        <c:v>200.94980000000001</c:v>
                      </c:pt>
                      <c:pt idx="24481">
                        <c:v>200.94569999999999</c:v>
                      </c:pt>
                      <c:pt idx="24482">
                        <c:v>200.941</c:v>
                      </c:pt>
                      <c:pt idx="24483">
                        <c:v>200.93629999999999</c:v>
                      </c:pt>
                      <c:pt idx="24484">
                        <c:v>200.9323</c:v>
                      </c:pt>
                      <c:pt idx="24485">
                        <c:v>200.9271</c:v>
                      </c:pt>
                      <c:pt idx="24486">
                        <c:v>200.92140000000001</c:v>
                      </c:pt>
                      <c:pt idx="24487">
                        <c:v>200.9171</c:v>
                      </c:pt>
                      <c:pt idx="24488">
                        <c:v>200.91149999999999</c:v>
                      </c:pt>
                      <c:pt idx="24489">
                        <c:v>200.90710000000001</c:v>
                      </c:pt>
                      <c:pt idx="24490">
                        <c:v>200.90180000000001</c:v>
                      </c:pt>
                      <c:pt idx="24491">
                        <c:v>200.8974</c:v>
                      </c:pt>
                      <c:pt idx="24492">
                        <c:v>200.89250000000001</c:v>
                      </c:pt>
                      <c:pt idx="24493">
                        <c:v>200.88839999999999</c:v>
                      </c:pt>
                      <c:pt idx="24494">
                        <c:v>200.88380000000001</c:v>
                      </c:pt>
                      <c:pt idx="24495">
                        <c:v>200.87860000000001</c:v>
                      </c:pt>
                      <c:pt idx="24496">
                        <c:v>200.8759</c:v>
                      </c:pt>
                      <c:pt idx="24497">
                        <c:v>200.86940000000001</c:v>
                      </c:pt>
                      <c:pt idx="24498">
                        <c:v>200.86609999999999</c:v>
                      </c:pt>
                      <c:pt idx="24499">
                        <c:v>200.86109999999999</c:v>
                      </c:pt>
                      <c:pt idx="24500">
                        <c:v>200.85570000000001</c:v>
                      </c:pt>
                      <c:pt idx="24501">
                        <c:v>200.8502</c:v>
                      </c:pt>
                      <c:pt idx="24502">
                        <c:v>200.8442</c:v>
                      </c:pt>
                      <c:pt idx="24503">
                        <c:v>200.8399</c:v>
                      </c:pt>
                      <c:pt idx="24504">
                        <c:v>200.83629999999999</c:v>
                      </c:pt>
                      <c:pt idx="24505">
                        <c:v>200.83080000000001</c:v>
                      </c:pt>
                      <c:pt idx="24506">
                        <c:v>200.8263</c:v>
                      </c:pt>
                      <c:pt idx="24507">
                        <c:v>200.82</c:v>
                      </c:pt>
                      <c:pt idx="24508">
                        <c:v>200.81630000000001</c:v>
                      </c:pt>
                      <c:pt idx="24509">
                        <c:v>200.81180000000001</c:v>
                      </c:pt>
                      <c:pt idx="24510">
                        <c:v>200.80690000000001</c:v>
                      </c:pt>
                      <c:pt idx="24511">
                        <c:v>200.80199999999999</c:v>
                      </c:pt>
                      <c:pt idx="24512">
                        <c:v>200.7988</c:v>
                      </c:pt>
                      <c:pt idx="24513">
                        <c:v>200.79429999999999</c:v>
                      </c:pt>
                      <c:pt idx="24514">
                        <c:v>200.7885</c:v>
                      </c:pt>
                      <c:pt idx="24515">
                        <c:v>200.7834</c:v>
                      </c:pt>
                      <c:pt idx="24516">
                        <c:v>200.77950000000001</c:v>
                      </c:pt>
                      <c:pt idx="24517">
                        <c:v>200.77449999999999</c:v>
                      </c:pt>
                      <c:pt idx="24518">
                        <c:v>200.7696</c:v>
                      </c:pt>
                      <c:pt idx="24519">
                        <c:v>200.76580000000001</c:v>
                      </c:pt>
                      <c:pt idx="24520">
                        <c:v>200.75989999999999</c:v>
                      </c:pt>
                      <c:pt idx="24521">
                        <c:v>200.7568</c:v>
                      </c:pt>
                      <c:pt idx="24522">
                        <c:v>200.75290000000001</c:v>
                      </c:pt>
                      <c:pt idx="24523">
                        <c:v>200.7466</c:v>
                      </c:pt>
                      <c:pt idx="24524">
                        <c:v>200.74109999999999</c:v>
                      </c:pt>
                      <c:pt idx="24525">
                        <c:v>200.7364</c:v>
                      </c:pt>
                      <c:pt idx="24526">
                        <c:v>200.7328</c:v>
                      </c:pt>
                      <c:pt idx="24527">
                        <c:v>200.7278</c:v>
                      </c:pt>
                      <c:pt idx="24528">
                        <c:v>200.72290000000001</c:v>
                      </c:pt>
                      <c:pt idx="24529">
                        <c:v>200.71600000000001</c:v>
                      </c:pt>
                      <c:pt idx="24530">
                        <c:v>200.71270000000001</c:v>
                      </c:pt>
                      <c:pt idx="24531">
                        <c:v>200.7081</c:v>
                      </c:pt>
                      <c:pt idx="24532">
                        <c:v>200.70400000000001</c:v>
                      </c:pt>
                      <c:pt idx="24533">
                        <c:v>200.69980000000001</c:v>
                      </c:pt>
                      <c:pt idx="24534">
                        <c:v>200.69399999999999</c:v>
                      </c:pt>
                      <c:pt idx="24535">
                        <c:v>200.68870000000001</c:v>
                      </c:pt>
                      <c:pt idx="24536">
                        <c:v>200.6859</c:v>
                      </c:pt>
                      <c:pt idx="24537">
                        <c:v>200.68049999999999</c:v>
                      </c:pt>
                      <c:pt idx="24538">
                        <c:v>200.67750000000001</c:v>
                      </c:pt>
                      <c:pt idx="24539">
                        <c:v>200.67259999999999</c:v>
                      </c:pt>
                      <c:pt idx="24540">
                        <c:v>200.66669999999999</c:v>
                      </c:pt>
                      <c:pt idx="24541">
                        <c:v>200.6643</c:v>
                      </c:pt>
                      <c:pt idx="24542">
                        <c:v>200.65880000000001</c:v>
                      </c:pt>
                      <c:pt idx="24543">
                        <c:v>200.65389999999999</c:v>
                      </c:pt>
                      <c:pt idx="24544">
                        <c:v>200.649</c:v>
                      </c:pt>
                      <c:pt idx="24545">
                        <c:v>200.64340000000001</c:v>
                      </c:pt>
                      <c:pt idx="24546">
                        <c:v>200.63890000000001</c:v>
                      </c:pt>
                      <c:pt idx="24547">
                        <c:v>200.63329999999999</c:v>
                      </c:pt>
                      <c:pt idx="24548">
                        <c:v>200.62989999999999</c:v>
                      </c:pt>
                      <c:pt idx="24549">
                        <c:v>200.62459999999999</c:v>
                      </c:pt>
                      <c:pt idx="24550">
                        <c:v>200.62010000000001</c:v>
                      </c:pt>
                      <c:pt idx="24551">
                        <c:v>200.6148</c:v>
                      </c:pt>
                      <c:pt idx="24552">
                        <c:v>200.61170000000001</c:v>
                      </c:pt>
                      <c:pt idx="24553">
                        <c:v>200.60679999999999</c:v>
                      </c:pt>
                      <c:pt idx="24554">
                        <c:v>200.60220000000001</c:v>
                      </c:pt>
                      <c:pt idx="24555">
                        <c:v>200.5968</c:v>
                      </c:pt>
                      <c:pt idx="24556">
                        <c:v>200.59299999999999</c:v>
                      </c:pt>
                      <c:pt idx="24557">
                        <c:v>200.58670000000001</c:v>
                      </c:pt>
                      <c:pt idx="24558">
                        <c:v>200.5814</c:v>
                      </c:pt>
                      <c:pt idx="24559">
                        <c:v>200.57749999999999</c:v>
                      </c:pt>
                      <c:pt idx="24560">
                        <c:v>200.57339999999999</c:v>
                      </c:pt>
                      <c:pt idx="24561">
                        <c:v>200.5685</c:v>
                      </c:pt>
                      <c:pt idx="24562">
                        <c:v>200.56309999999999</c:v>
                      </c:pt>
                      <c:pt idx="24563">
                        <c:v>200.5591</c:v>
                      </c:pt>
                      <c:pt idx="24564">
                        <c:v>200.5549</c:v>
                      </c:pt>
                      <c:pt idx="24565">
                        <c:v>200.55109999999999</c:v>
                      </c:pt>
                      <c:pt idx="24566">
                        <c:v>200.54769999999999</c:v>
                      </c:pt>
                      <c:pt idx="24567">
                        <c:v>200.5421</c:v>
                      </c:pt>
                      <c:pt idx="24568">
                        <c:v>200.5367</c:v>
                      </c:pt>
                      <c:pt idx="24569">
                        <c:v>200.5316</c:v>
                      </c:pt>
                      <c:pt idx="24570">
                        <c:v>200.5273</c:v>
                      </c:pt>
                      <c:pt idx="24571">
                        <c:v>200.5222</c:v>
                      </c:pt>
                      <c:pt idx="24572">
                        <c:v>200.5187</c:v>
                      </c:pt>
                      <c:pt idx="24573">
                        <c:v>200.5129</c:v>
                      </c:pt>
                      <c:pt idx="24574">
                        <c:v>200.50739999999999</c:v>
                      </c:pt>
                      <c:pt idx="24575">
                        <c:v>200.5016</c:v>
                      </c:pt>
                      <c:pt idx="24576">
                        <c:v>200.49860000000001</c:v>
                      </c:pt>
                      <c:pt idx="24577">
                        <c:v>200.4931</c:v>
                      </c:pt>
                      <c:pt idx="24578">
                        <c:v>200.48820000000001</c:v>
                      </c:pt>
                      <c:pt idx="24579">
                        <c:v>200.48410000000001</c:v>
                      </c:pt>
                      <c:pt idx="24580">
                        <c:v>200.47970000000001</c:v>
                      </c:pt>
                      <c:pt idx="24581">
                        <c:v>200.47579999999999</c:v>
                      </c:pt>
                      <c:pt idx="24582">
                        <c:v>200.47130000000001</c:v>
                      </c:pt>
                      <c:pt idx="24583">
                        <c:v>200.46639999999999</c:v>
                      </c:pt>
                      <c:pt idx="24584">
                        <c:v>200.4605</c:v>
                      </c:pt>
                      <c:pt idx="24585">
                        <c:v>200.45760000000001</c:v>
                      </c:pt>
                      <c:pt idx="24586">
                        <c:v>200.45189999999999</c:v>
                      </c:pt>
                      <c:pt idx="24587">
                        <c:v>200.44759999999999</c:v>
                      </c:pt>
                      <c:pt idx="24588">
                        <c:v>200.4419</c:v>
                      </c:pt>
                      <c:pt idx="24589">
                        <c:v>200.43780000000001</c:v>
                      </c:pt>
                      <c:pt idx="24590">
                        <c:v>200.43209999999999</c:v>
                      </c:pt>
                      <c:pt idx="24591">
                        <c:v>200.42830000000001</c:v>
                      </c:pt>
                      <c:pt idx="24592">
                        <c:v>200.42420000000001</c:v>
                      </c:pt>
                      <c:pt idx="24593">
                        <c:v>200.41820000000001</c:v>
                      </c:pt>
                      <c:pt idx="24594">
                        <c:v>200.41319999999999</c:v>
                      </c:pt>
                      <c:pt idx="24595">
                        <c:v>200.4084</c:v>
                      </c:pt>
                      <c:pt idx="24596">
                        <c:v>200.4049</c:v>
                      </c:pt>
                      <c:pt idx="24597">
                        <c:v>200.4007</c:v>
                      </c:pt>
                      <c:pt idx="24598">
                        <c:v>200.39570000000001</c:v>
                      </c:pt>
                      <c:pt idx="24599">
                        <c:v>200.39179999999999</c:v>
                      </c:pt>
                      <c:pt idx="24600">
                        <c:v>200.38669999999999</c:v>
                      </c:pt>
                      <c:pt idx="24601">
                        <c:v>200.3818</c:v>
                      </c:pt>
                      <c:pt idx="24602">
                        <c:v>200.37649999999999</c:v>
                      </c:pt>
                      <c:pt idx="24603">
                        <c:v>200.3717</c:v>
                      </c:pt>
                      <c:pt idx="24604">
                        <c:v>200.3672</c:v>
                      </c:pt>
                      <c:pt idx="24605">
                        <c:v>200.36269999999999</c:v>
                      </c:pt>
                      <c:pt idx="24606">
                        <c:v>200.35659999999999</c:v>
                      </c:pt>
                      <c:pt idx="24607">
                        <c:v>200.35169999999999</c:v>
                      </c:pt>
                      <c:pt idx="24608">
                        <c:v>200.34700000000001</c:v>
                      </c:pt>
                      <c:pt idx="24609">
                        <c:v>200.34219999999999</c:v>
                      </c:pt>
                      <c:pt idx="24610">
                        <c:v>200.33779999999999</c:v>
                      </c:pt>
                      <c:pt idx="24611">
                        <c:v>200.3322</c:v>
                      </c:pt>
                      <c:pt idx="24612">
                        <c:v>200.32859999999999</c:v>
                      </c:pt>
                      <c:pt idx="24613">
                        <c:v>200.3228</c:v>
                      </c:pt>
                      <c:pt idx="24614">
                        <c:v>200.31870000000001</c:v>
                      </c:pt>
                      <c:pt idx="24615">
                        <c:v>200.31479999999999</c:v>
                      </c:pt>
                      <c:pt idx="24616">
                        <c:v>200.30879999999999</c:v>
                      </c:pt>
                      <c:pt idx="24617">
                        <c:v>200.30510000000001</c:v>
                      </c:pt>
                      <c:pt idx="24618">
                        <c:v>200.30019999999999</c:v>
                      </c:pt>
                      <c:pt idx="24619">
                        <c:v>200.29470000000001</c:v>
                      </c:pt>
                      <c:pt idx="24620">
                        <c:v>200.29169999999999</c:v>
                      </c:pt>
                      <c:pt idx="24621">
                        <c:v>200.28530000000001</c:v>
                      </c:pt>
                      <c:pt idx="24622">
                        <c:v>200.28120000000001</c:v>
                      </c:pt>
                      <c:pt idx="24623">
                        <c:v>200.27719999999999</c:v>
                      </c:pt>
                      <c:pt idx="24624">
                        <c:v>200.27170000000001</c:v>
                      </c:pt>
                      <c:pt idx="24625">
                        <c:v>200.26740000000001</c:v>
                      </c:pt>
                      <c:pt idx="24626">
                        <c:v>200.26320000000001</c:v>
                      </c:pt>
                      <c:pt idx="24627">
                        <c:v>200.2587</c:v>
                      </c:pt>
                      <c:pt idx="24628">
                        <c:v>200.2525</c:v>
                      </c:pt>
                      <c:pt idx="24629">
                        <c:v>200.24879999999999</c:v>
                      </c:pt>
                      <c:pt idx="24630">
                        <c:v>200.24379999999999</c:v>
                      </c:pt>
                      <c:pt idx="24631">
                        <c:v>200.23820000000001</c:v>
                      </c:pt>
                      <c:pt idx="24632">
                        <c:v>200.23259999999999</c:v>
                      </c:pt>
                      <c:pt idx="24633">
                        <c:v>200.2294</c:v>
                      </c:pt>
                      <c:pt idx="24634">
                        <c:v>200.22409999999999</c:v>
                      </c:pt>
                      <c:pt idx="24635">
                        <c:v>200.22069999999999</c:v>
                      </c:pt>
                      <c:pt idx="24636">
                        <c:v>200.2176</c:v>
                      </c:pt>
                      <c:pt idx="24637">
                        <c:v>200.21180000000001</c:v>
                      </c:pt>
                      <c:pt idx="24638">
                        <c:v>200.20660000000001</c:v>
                      </c:pt>
                      <c:pt idx="24639">
                        <c:v>200.20189999999999</c:v>
                      </c:pt>
                      <c:pt idx="24640">
                        <c:v>200.19800000000001</c:v>
                      </c:pt>
                      <c:pt idx="24641">
                        <c:v>200.1918</c:v>
                      </c:pt>
                      <c:pt idx="24642">
                        <c:v>200.18770000000001</c:v>
                      </c:pt>
                      <c:pt idx="24643">
                        <c:v>200.18219999999999</c:v>
                      </c:pt>
                      <c:pt idx="24644">
                        <c:v>200.18010000000001</c:v>
                      </c:pt>
                      <c:pt idx="24645">
                        <c:v>200.17349999999999</c:v>
                      </c:pt>
                      <c:pt idx="24646">
                        <c:v>200.1695</c:v>
                      </c:pt>
                      <c:pt idx="24647">
                        <c:v>200.16470000000001</c:v>
                      </c:pt>
                      <c:pt idx="24648">
                        <c:v>200.15950000000001</c:v>
                      </c:pt>
                      <c:pt idx="24649">
                        <c:v>200.15479999999999</c:v>
                      </c:pt>
                      <c:pt idx="24650">
                        <c:v>200.15</c:v>
                      </c:pt>
                      <c:pt idx="24651">
                        <c:v>200.1447</c:v>
                      </c:pt>
                      <c:pt idx="24652">
                        <c:v>200.1395</c:v>
                      </c:pt>
                      <c:pt idx="24653">
                        <c:v>200.13589999999999</c:v>
                      </c:pt>
                      <c:pt idx="24654">
                        <c:v>200.13249999999999</c:v>
                      </c:pt>
                      <c:pt idx="24655">
                        <c:v>200.12649999999999</c:v>
                      </c:pt>
                      <c:pt idx="24656">
                        <c:v>200.1206</c:v>
                      </c:pt>
                      <c:pt idx="24657">
                        <c:v>200.1164</c:v>
                      </c:pt>
                      <c:pt idx="24658">
                        <c:v>200.11150000000001</c:v>
                      </c:pt>
                      <c:pt idx="24659">
                        <c:v>200.10570000000001</c:v>
                      </c:pt>
                      <c:pt idx="24660">
                        <c:v>200.1</c:v>
                      </c:pt>
                      <c:pt idx="24661">
                        <c:v>200.09549999999999</c:v>
                      </c:pt>
                      <c:pt idx="24662">
                        <c:v>200.0916</c:v>
                      </c:pt>
                      <c:pt idx="24663">
                        <c:v>200.08699999999999</c:v>
                      </c:pt>
                      <c:pt idx="24664">
                        <c:v>200.0814</c:v>
                      </c:pt>
                      <c:pt idx="24665">
                        <c:v>200.0787</c:v>
                      </c:pt>
                      <c:pt idx="24666">
                        <c:v>200.072</c:v>
                      </c:pt>
                      <c:pt idx="24667">
                        <c:v>200.06720000000001</c:v>
                      </c:pt>
                      <c:pt idx="24668">
                        <c:v>200.06379999999999</c:v>
                      </c:pt>
                      <c:pt idx="24669">
                        <c:v>200.05789999999999</c:v>
                      </c:pt>
                      <c:pt idx="24670">
                        <c:v>200.0538</c:v>
                      </c:pt>
                      <c:pt idx="24671">
                        <c:v>200.0498</c:v>
                      </c:pt>
                      <c:pt idx="24672">
                        <c:v>200.04480000000001</c:v>
                      </c:pt>
                      <c:pt idx="24673">
                        <c:v>200.0395</c:v>
                      </c:pt>
                      <c:pt idx="24674">
                        <c:v>200.03450000000001</c:v>
                      </c:pt>
                      <c:pt idx="24675">
                        <c:v>200.0301</c:v>
                      </c:pt>
                      <c:pt idx="24676">
                        <c:v>200.02719999999999</c:v>
                      </c:pt>
                      <c:pt idx="24677">
                        <c:v>200.0206</c:v>
                      </c:pt>
                      <c:pt idx="24678">
                        <c:v>200.0153</c:v>
                      </c:pt>
                      <c:pt idx="24679">
                        <c:v>200.0102</c:v>
                      </c:pt>
                      <c:pt idx="24680">
                        <c:v>200.00630000000001</c:v>
                      </c:pt>
                      <c:pt idx="24681">
                        <c:v>200.0016</c:v>
                      </c:pt>
                      <c:pt idx="24682">
                        <c:v>199.99610000000001</c:v>
                      </c:pt>
                      <c:pt idx="24683">
                        <c:v>199.9931</c:v>
                      </c:pt>
                      <c:pt idx="24684">
                        <c:v>199.9881</c:v>
                      </c:pt>
                      <c:pt idx="24685">
                        <c:v>199.98230000000001</c:v>
                      </c:pt>
                      <c:pt idx="24686">
                        <c:v>199.97739999999999</c:v>
                      </c:pt>
                      <c:pt idx="24687">
                        <c:v>199.97370000000001</c:v>
                      </c:pt>
                      <c:pt idx="24688">
                        <c:v>199.96950000000001</c:v>
                      </c:pt>
                      <c:pt idx="24689">
                        <c:v>199.96629999999999</c:v>
                      </c:pt>
                      <c:pt idx="24690">
                        <c:v>199.95840000000001</c:v>
                      </c:pt>
                      <c:pt idx="24691">
                        <c:v>201.1756</c:v>
                      </c:pt>
                      <c:pt idx="24692">
                        <c:v>201.1705</c:v>
                      </c:pt>
                      <c:pt idx="24693">
                        <c:v>201.1661</c:v>
                      </c:pt>
                      <c:pt idx="24694">
                        <c:v>201.1611</c:v>
                      </c:pt>
                      <c:pt idx="24695">
                        <c:v>201.15729999999999</c:v>
                      </c:pt>
                      <c:pt idx="24696">
                        <c:v>201.1523</c:v>
                      </c:pt>
                      <c:pt idx="24697">
                        <c:v>201.148</c:v>
                      </c:pt>
                      <c:pt idx="24698">
                        <c:v>201.14320000000001</c:v>
                      </c:pt>
                      <c:pt idx="24699">
                        <c:v>201.13900000000001</c:v>
                      </c:pt>
                      <c:pt idx="24700">
                        <c:v>201.1328</c:v>
                      </c:pt>
                      <c:pt idx="24701">
                        <c:v>201.13149999999999</c:v>
                      </c:pt>
                      <c:pt idx="24702">
                        <c:v>201.12479999999999</c:v>
                      </c:pt>
                      <c:pt idx="24703">
                        <c:v>201.1208</c:v>
                      </c:pt>
                      <c:pt idx="24704">
                        <c:v>201.1156</c:v>
                      </c:pt>
                      <c:pt idx="24705">
                        <c:v>201.1104</c:v>
                      </c:pt>
                      <c:pt idx="24706">
                        <c:v>201.10570000000001</c:v>
                      </c:pt>
                      <c:pt idx="24707">
                        <c:v>201.09979999999999</c:v>
                      </c:pt>
                      <c:pt idx="24708">
                        <c:v>201.09739999999999</c:v>
                      </c:pt>
                      <c:pt idx="24709">
                        <c:v>201.09289999999999</c:v>
                      </c:pt>
                      <c:pt idx="24710">
                        <c:v>201.08750000000001</c:v>
                      </c:pt>
                      <c:pt idx="24711">
                        <c:v>201.08189999999999</c:v>
                      </c:pt>
                      <c:pt idx="24712">
                        <c:v>201.07660000000001</c:v>
                      </c:pt>
                      <c:pt idx="24713">
                        <c:v>201.0736</c:v>
                      </c:pt>
                      <c:pt idx="24714">
                        <c:v>201.06870000000001</c:v>
                      </c:pt>
                      <c:pt idx="24715">
                        <c:v>201.06370000000001</c:v>
                      </c:pt>
                      <c:pt idx="24716">
                        <c:v>201.05959999999999</c:v>
                      </c:pt>
                      <c:pt idx="24717">
                        <c:v>201.05600000000001</c:v>
                      </c:pt>
                      <c:pt idx="24718">
                        <c:v>201.05070000000001</c:v>
                      </c:pt>
                      <c:pt idx="24719">
                        <c:v>201.0453</c:v>
                      </c:pt>
                      <c:pt idx="24720">
                        <c:v>201.0393</c:v>
                      </c:pt>
                      <c:pt idx="24721">
                        <c:v>201.035</c:v>
                      </c:pt>
                      <c:pt idx="24722">
                        <c:v>201.0309</c:v>
                      </c:pt>
                      <c:pt idx="24723">
                        <c:v>201.02619999999999</c:v>
                      </c:pt>
                      <c:pt idx="24724">
                        <c:v>201.0204</c:v>
                      </c:pt>
                      <c:pt idx="24725">
                        <c:v>201.01679999999999</c:v>
                      </c:pt>
                      <c:pt idx="24726">
                        <c:v>201.01089999999999</c:v>
                      </c:pt>
                      <c:pt idx="24727">
                        <c:v>201.00700000000001</c:v>
                      </c:pt>
                      <c:pt idx="24728">
                        <c:v>201.00149999999999</c:v>
                      </c:pt>
                      <c:pt idx="24729">
                        <c:v>200.99760000000001</c:v>
                      </c:pt>
                      <c:pt idx="24730">
                        <c:v>200.99279999999999</c:v>
                      </c:pt>
                      <c:pt idx="24731">
                        <c:v>200.98769999999999</c:v>
                      </c:pt>
                      <c:pt idx="24732">
                        <c:v>200.9836</c:v>
                      </c:pt>
                      <c:pt idx="24733">
                        <c:v>200.97880000000001</c:v>
                      </c:pt>
                      <c:pt idx="24734">
                        <c:v>200.97380000000001</c:v>
                      </c:pt>
                      <c:pt idx="24735">
                        <c:v>200.96870000000001</c:v>
                      </c:pt>
                      <c:pt idx="24736">
                        <c:v>200.96430000000001</c:v>
                      </c:pt>
                      <c:pt idx="24737">
                        <c:v>200.95920000000001</c:v>
                      </c:pt>
                      <c:pt idx="24738">
                        <c:v>200.95529999999999</c:v>
                      </c:pt>
                      <c:pt idx="24739">
                        <c:v>200.95050000000001</c:v>
                      </c:pt>
                      <c:pt idx="24740">
                        <c:v>200.94370000000001</c:v>
                      </c:pt>
                      <c:pt idx="24741">
                        <c:v>200.9384</c:v>
                      </c:pt>
                      <c:pt idx="24742">
                        <c:v>200.9342</c:v>
                      </c:pt>
                      <c:pt idx="24743">
                        <c:v>200.9299</c:v>
                      </c:pt>
                      <c:pt idx="24744">
                        <c:v>200.92670000000001</c:v>
                      </c:pt>
                      <c:pt idx="24745">
                        <c:v>200.92230000000001</c:v>
                      </c:pt>
                      <c:pt idx="24746">
                        <c:v>200.91540000000001</c:v>
                      </c:pt>
                      <c:pt idx="24747">
                        <c:v>200.91079999999999</c:v>
                      </c:pt>
                      <c:pt idx="24748">
                        <c:v>200.9068</c:v>
                      </c:pt>
                      <c:pt idx="24749">
                        <c:v>200.90270000000001</c:v>
                      </c:pt>
                      <c:pt idx="24750">
                        <c:v>200.89779999999999</c:v>
                      </c:pt>
                      <c:pt idx="24751">
                        <c:v>200.8938</c:v>
                      </c:pt>
                      <c:pt idx="24752">
                        <c:v>200.89009999999999</c:v>
                      </c:pt>
                      <c:pt idx="24753">
                        <c:v>200.88460000000001</c:v>
                      </c:pt>
                      <c:pt idx="24754">
                        <c:v>200.88</c:v>
                      </c:pt>
                      <c:pt idx="24755">
                        <c:v>200.87620000000001</c:v>
                      </c:pt>
                      <c:pt idx="24756">
                        <c:v>200.8691</c:v>
                      </c:pt>
                      <c:pt idx="24757">
                        <c:v>200.8648</c:v>
                      </c:pt>
                      <c:pt idx="24758">
                        <c:v>200.8596</c:v>
                      </c:pt>
                      <c:pt idx="24759">
                        <c:v>200.85599999999999</c:v>
                      </c:pt>
                      <c:pt idx="24760">
                        <c:v>200.85210000000001</c:v>
                      </c:pt>
                      <c:pt idx="24761">
                        <c:v>200.84649999999999</c:v>
                      </c:pt>
                      <c:pt idx="24762">
                        <c:v>200.84209999999999</c:v>
                      </c:pt>
                      <c:pt idx="24763">
                        <c:v>200.8373</c:v>
                      </c:pt>
                      <c:pt idx="24764">
                        <c:v>200.8339</c:v>
                      </c:pt>
                      <c:pt idx="24765">
                        <c:v>200.8271</c:v>
                      </c:pt>
                      <c:pt idx="24766">
                        <c:v>200.82320000000001</c:v>
                      </c:pt>
                      <c:pt idx="24767">
                        <c:v>200.8194</c:v>
                      </c:pt>
                      <c:pt idx="24768">
                        <c:v>200.81370000000001</c:v>
                      </c:pt>
                      <c:pt idx="24769">
                        <c:v>200.80869999999999</c:v>
                      </c:pt>
                      <c:pt idx="24770">
                        <c:v>200.8032</c:v>
                      </c:pt>
                      <c:pt idx="24771">
                        <c:v>200.8</c:v>
                      </c:pt>
                      <c:pt idx="24772">
                        <c:v>200.79570000000001</c:v>
                      </c:pt>
                      <c:pt idx="24773">
                        <c:v>200.79159999999999</c:v>
                      </c:pt>
                      <c:pt idx="24774">
                        <c:v>200.78530000000001</c:v>
                      </c:pt>
                      <c:pt idx="24775">
                        <c:v>200.7807</c:v>
                      </c:pt>
                      <c:pt idx="24776">
                        <c:v>200.77539999999999</c:v>
                      </c:pt>
                      <c:pt idx="24777">
                        <c:v>200.7731</c:v>
                      </c:pt>
                      <c:pt idx="24778">
                        <c:v>200.7671</c:v>
                      </c:pt>
                      <c:pt idx="24779">
                        <c:v>200.76150000000001</c:v>
                      </c:pt>
                      <c:pt idx="24780">
                        <c:v>200.75749999999999</c:v>
                      </c:pt>
                      <c:pt idx="24781">
                        <c:v>200.75319999999999</c:v>
                      </c:pt>
                      <c:pt idx="24782">
                        <c:v>200.74870000000001</c:v>
                      </c:pt>
                      <c:pt idx="24783">
                        <c:v>200.74270000000001</c:v>
                      </c:pt>
                      <c:pt idx="24784">
                        <c:v>200.7381</c:v>
                      </c:pt>
                      <c:pt idx="24785">
                        <c:v>200.73500000000001</c:v>
                      </c:pt>
                      <c:pt idx="24786">
                        <c:v>200.72810000000001</c:v>
                      </c:pt>
                      <c:pt idx="24787">
                        <c:v>200.72409999999999</c:v>
                      </c:pt>
                      <c:pt idx="24788">
                        <c:v>200.7199</c:v>
                      </c:pt>
                      <c:pt idx="24789">
                        <c:v>200.7159</c:v>
                      </c:pt>
                      <c:pt idx="24790">
                        <c:v>200.71090000000001</c:v>
                      </c:pt>
                      <c:pt idx="24791">
                        <c:v>200.7054</c:v>
                      </c:pt>
                      <c:pt idx="24792">
                        <c:v>200.7</c:v>
                      </c:pt>
                      <c:pt idx="24793">
                        <c:v>200.69649999999999</c:v>
                      </c:pt>
                      <c:pt idx="24794">
                        <c:v>200.69200000000001</c:v>
                      </c:pt>
                      <c:pt idx="24795">
                        <c:v>200.68719999999999</c:v>
                      </c:pt>
                      <c:pt idx="24796">
                        <c:v>200.6823</c:v>
                      </c:pt>
                      <c:pt idx="24797">
                        <c:v>200.6771</c:v>
                      </c:pt>
                      <c:pt idx="24798">
                        <c:v>200.67179999999999</c:v>
                      </c:pt>
                      <c:pt idx="24799">
                        <c:v>200.6695</c:v>
                      </c:pt>
                      <c:pt idx="24800">
                        <c:v>200.66390000000001</c:v>
                      </c:pt>
                      <c:pt idx="24801">
                        <c:v>200.6592</c:v>
                      </c:pt>
                      <c:pt idx="24802">
                        <c:v>200.65360000000001</c:v>
                      </c:pt>
                      <c:pt idx="24803">
                        <c:v>200.64859999999999</c:v>
                      </c:pt>
                      <c:pt idx="24804">
                        <c:v>200.6439</c:v>
                      </c:pt>
                      <c:pt idx="24805">
                        <c:v>200.63939999999999</c:v>
                      </c:pt>
                      <c:pt idx="24806">
                        <c:v>200.6344</c:v>
                      </c:pt>
                      <c:pt idx="24807">
                        <c:v>200.63030000000001</c:v>
                      </c:pt>
                      <c:pt idx="24808">
                        <c:v>200.626</c:v>
                      </c:pt>
                      <c:pt idx="24809">
                        <c:v>200.62049999999999</c:v>
                      </c:pt>
                      <c:pt idx="24810">
                        <c:v>200.61490000000001</c:v>
                      </c:pt>
                      <c:pt idx="24811">
                        <c:v>200.60990000000001</c:v>
                      </c:pt>
                      <c:pt idx="24812">
                        <c:v>200.60550000000001</c:v>
                      </c:pt>
                      <c:pt idx="24813">
                        <c:v>200.60040000000001</c:v>
                      </c:pt>
                      <c:pt idx="24814">
                        <c:v>200.5949</c:v>
                      </c:pt>
                      <c:pt idx="24815">
                        <c:v>200.5916</c:v>
                      </c:pt>
                      <c:pt idx="24816">
                        <c:v>200.58709999999999</c:v>
                      </c:pt>
                      <c:pt idx="24817">
                        <c:v>200.58160000000001</c:v>
                      </c:pt>
                      <c:pt idx="24818">
                        <c:v>200.57650000000001</c:v>
                      </c:pt>
                      <c:pt idx="24819">
                        <c:v>200.5727</c:v>
                      </c:pt>
                      <c:pt idx="24820">
                        <c:v>200.56729999999999</c:v>
                      </c:pt>
                      <c:pt idx="24821">
                        <c:v>200.5633</c:v>
                      </c:pt>
                      <c:pt idx="24822">
                        <c:v>200.5581</c:v>
                      </c:pt>
                      <c:pt idx="24823">
                        <c:v>200.55170000000001</c:v>
                      </c:pt>
                      <c:pt idx="24824">
                        <c:v>200.54740000000001</c:v>
                      </c:pt>
                      <c:pt idx="24825">
                        <c:v>200.54239999999999</c:v>
                      </c:pt>
                      <c:pt idx="24826">
                        <c:v>200.53960000000001</c:v>
                      </c:pt>
                      <c:pt idx="24827">
                        <c:v>200.53450000000001</c:v>
                      </c:pt>
                      <c:pt idx="24828">
                        <c:v>200.52979999999999</c:v>
                      </c:pt>
                      <c:pt idx="24829">
                        <c:v>200.52440000000001</c:v>
                      </c:pt>
                      <c:pt idx="24830">
                        <c:v>200.51949999999999</c:v>
                      </c:pt>
                      <c:pt idx="24831">
                        <c:v>200.51390000000001</c:v>
                      </c:pt>
                      <c:pt idx="24832">
                        <c:v>200.51150000000001</c:v>
                      </c:pt>
                      <c:pt idx="24833">
                        <c:v>200.50579999999999</c:v>
                      </c:pt>
                      <c:pt idx="24834">
                        <c:v>200.50059999999999</c:v>
                      </c:pt>
                      <c:pt idx="24835">
                        <c:v>200.49590000000001</c:v>
                      </c:pt>
                      <c:pt idx="24836">
                        <c:v>200.49199999999999</c:v>
                      </c:pt>
                      <c:pt idx="24837">
                        <c:v>200.48750000000001</c:v>
                      </c:pt>
                      <c:pt idx="24838">
                        <c:v>200.48240000000001</c:v>
                      </c:pt>
                      <c:pt idx="24839">
                        <c:v>200.4769</c:v>
                      </c:pt>
                      <c:pt idx="24840">
                        <c:v>200.47190000000001</c:v>
                      </c:pt>
                      <c:pt idx="24841">
                        <c:v>200.46799999999999</c:v>
                      </c:pt>
                      <c:pt idx="24842">
                        <c:v>200.46430000000001</c:v>
                      </c:pt>
                      <c:pt idx="24843">
                        <c:v>200.4579</c:v>
                      </c:pt>
                      <c:pt idx="24844">
                        <c:v>200.45349999999999</c:v>
                      </c:pt>
                      <c:pt idx="24845">
                        <c:v>200.45</c:v>
                      </c:pt>
                      <c:pt idx="24846">
                        <c:v>200.44309999999999</c:v>
                      </c:pt>
                      <c:pt idx="24847">
                        <c:v>200.43809999999999</c:v>
                      </c:pt>
                      <c:pt idx="24848">
                        <c:v>200.43340000000001</c:v>
                      </c:pt>
                      <c:pt idx="24849">
                        <c:v>200.42850000000001</c:v>
                      </c:pt>
                      <c:pt idx="24850">
                        <c:v>200.42320000000001</c:v>
                      </c:pt>
                      <c:pt idx="24851">
                        <c:v>200.4195</c:v>
                      </c:pt>
                      <c:pt idx="24852">
                        <c:v>200.41589999999999</c:v>
                      </c:pt>
                      <c:pt idx="24853">
                        <c:v>200.41</c:v>
                      </c:pt>
                      <c:pt idx="24854">
                        <c:v>200.40620000000001</c:v>
                      </c:pt>
                      <c:pt idx="24855">
                        <c:v>200.3997</c:v>
                      </c:pt>
                      <c:pt idx="24856">
                        <c:v>200.39599999999999</c:v>
                      </c:pt>
                      <c:pt idx="24857">
                        <c:v>200.39089999999999</c:v>
                      </c:pt>
                      <c:pt idx="24858">
                        <c:v>200.38460000000001</c:v>
                      </c:pt>
                      <c:pt idx="24859">
                        <c:v>200.38069999999999</c:v>
                      </c:pt>
                      <c:pt idx="24860">
                        <c:v>200.3776</c:v>
                      </c:pt>
                      <c:pt idx="24861">
                        <c:v>200.37309999999999</c:v>
                      </c:pt>
                      <c:pt idx="24862">
                        <c:v>200.36850000000001</c:v>
                      </c:pt>
                      <c:pt idx="24863">
                        <c:v>200.36420000000001</c:v>
                      </c:pt>
                      <c:pt idx="24864">
                        <c:v>200.35929999999999</c:v>
                      </c:pt>
                      <c:pt idx="24865">
                        <c:v>200.3535</c:v>
                      </c:pt>
                      <c:pt idx="24866">
                        <c:v>200.34970000000001</c:v>
                      </c:pt>
                      <c:pt idx="24867">
                        <c:v>200.34469999999999</c:v>
                      </c:pt>
                      <c:pt idx="24868">
                        <c:v>200.3434</c:v>
                      </c:pt>
                      <c:pt idx="24869">
                        <c:v>200.33690000000001</c:v>
                      </c:pt>
                      <c:pt idx="24870">
                        <c:v>200.33160000000001</c:v>
                      </c:pt>
                      <c:pt idx="24871">
                        <c:v>200.32599999999999</c:v>
                      </c:pt>
                      <c:pt idx="24872">
                        <c:v>200.321</c:v>
                      </c:pt>
                      <c:pt idx="24873">
                        <c:v>200.31639999999999</c:v>
                      </c:pt>
                      <c:pt idx="24874">
                        <c:v>200.3126</c:v>
                      </c:pt>
                      <c:pt idx="24875">
                        <c:v>200.3073</c:v>
                      </c:pt>
                      <c:pt idx="24876">
                        <c:v>200.30250000000001</c:v>
                      </c:pt>
                      <c:pt idx="24877">
                        <c:v>200.29859999999999</c:v>
                      </c:pt>
                      <c:pt idx="24878">
                        <c:v>200.2928</c:v>
                      </c:pt>
                      <c:pt idx="24879">
                        <c:v>200.28909999999999</c:v>
                      </c:pt>
                      <c:pt idx="24880">
                        <c:v>200.2842</c:v>
                      </c:pt>
                      <c:pt idx="24881">
                        <c:v>200.2782</c:v>
                      </c:pt>
                      <c:pt idx="24882">
                        <c:v>200.27629999999999</c:v>
                      </c:pt>
                      <c:pt idx="24883">
                        <c:v>200.26990000000001</c:v>
                      </c:pt>
                      <c:pt idx="24884">
                        <c:v>200.26439999999999</c:v>
                      </c:pt>
                      <c:pt idx="24885">
                        <c:v>200.25989999999999</c:v>
                      </c:pt>
                      <c:pt idx="24886">
                        <c:v>200.2568</c:v>
                      </c:pt>
                      <c:pt idx="24887">
                        <c:v>200.25069999999999</c:v>
                      </c:pt>
                      <c:pt idx="24888">
                        <c:v>200.2473</c:v>
                      </c:pt>
                      <c:pt idx="24889">
                        <c:v>200.2413</c:v>
                      </c:pt>
                      <c:pt idx="24890">
                        <c:v>200.2363</c:v>
                      </c:pt>
                      <c:pt idx="24891">
                        <c:v>200.2319</c:v>
                      </c:pt>
                      <c:pt idx="24892">
                        <c:v>200.22579999999999</c:v>
                      </c:pt>
                      <c:pt idx="24893">
                        <c:v>200.22190000000001</c:v>
                      </c:pt>
                      <c:pt idx="24894">
                        <c:v>200.2183</c:v>
                      </c:pt>
                      <c:pt idx="24895">
                        <c:v>200.2131</c:v>
                      </c:pt>
                      <c:pt idx="24896">
                        <c:v>200.20840000000001</c:v>
                      </c:pt>
                      <c:pt idx="24897">
                        <c:v>200.2055</c:v>
                      </c:pt>
                      <c:pt idx="24898">
                        <c:v>200.19820000000001</c:v>
                      </c:pt>
                      <c:pt idx="24899">
                        <c:v>200.1934</c:v>
                      </c:pt>
                      <c:pt idx="24900">
                        <c:v>200.18870000000001</c:v>
                      </c:pt>
                      <c:pt idx="24901">
                        <c:v>200.18629999999999</c:v>
                      </c:pt>
                      <c:pt idx="24902">
                        <c:v>200.1816</c:v>
                      </c:pt>
                      <c:pt idx="24903">
                        <c:v>200.1754</c:v>
                      </c:pt>
                      <c:pt idx="24904">
                        <c:v>200.1703</c:v>
                      </c:pt>
                      <c:pt idx="24905">
                        <c:v>200.16659999999999</c:v>
                      </c:pt>
                      <c:pt idx="24906">
                        <c:v>200.16120000000001</c:v>
                      </c:pt>
                      <c:pt idx="24907">
                        <c:v>200.15770000000001</c:v>
                      </c:pt>
                      <c:pt idx="24908">
                        <c:v>200.15170000000001</c:v>
                      </c:pt>
                      <c:pt idx="24909">
                        <c:v>200.14689999999999</c:v>
                      </c:pt>
                      <c:pt idx="24910">
                        <c:v>200.14240000000001</c:v>
                      </c:pt>
                      <c:pt idx="24911">
                        <c:v>200.1397</c:v>
                      </c:pt>
                      <c:pt idx="24912">
                        <c:v>200.13470000000001</c:v>
                      </c:pt>
                      <c:pt idx="24913">
                        <c:v>200.12880000000001</c:v>
                      </c:pt>
                      <c:pt idx="24914">
                        <c:v>200.1259</c:v>
                      </c:pt>
                      <c:pt idx="24915">
                        <c:v>200.1198</c:v>
                      </c:pt>
                      <c:pt idx="24916">
                        <c:v>200.11590000000001</c:v>
                      </c:pt>
                      <c:pt idx="24917">
                        <c:v>200.11150000000001</c:v>
                      </c:pt>
                      <c:pt idx="24918">
                        <c:v>200.10720000000001</c:v>
                      </c:pt>
                      <c:pt idx="24919">
                        <c:v>200.1011</c:v>
                      </c:pt>
                      <c:pt idx="24920">
                        <c:v>200.0975</c:v>
                      </c:pt>
                      <c:pt idx="24921">
                        <c:v>200.09270000000001</c:v>
                      </c:pt>
                      <c:pt idx="24922">
                        <c:v>200.0874</c:v>
                      </c:pt>
                      <c:pt idx="24923">
                        <c:v>200.08179999999999</c:v>
                      </c:pt>
                      <c:pt idx="24924">
                        <c:v>200.07830000000001</c:v>
                      </c:pt>
                      <c:pt idx="24925">
                        <c:v>200.07419999999999</c:v>
                      </c:pt>
                      <c:pt idx="24926">
                        <c:v>200.06899999999999</c:v>
                      </c:pt>
                      <c:pt idx="24927">
                        <c:v>200.06440000000001</c:v>
                      </c:pt>
                      <c:pt idx="24928">
                        <c:v>200.0599</c:v>
                      </c:pt>
                      <c:pt idx="24929">
                        <c:v>200.05539999999999</c:v>
                      </c:pt>
                      <c:pt idx="24930">
                        <c:v>200.04849999999999</c:v>
                      </c:pt>
                      <c:pt idx="24931">
                        <c:v>200.04499999999999</c:v>
                      </c:pt>
                      <c:pt idx="24932">
                        <c:v>200.04050000000001</c:v>
                      </c:pt>
                      <c:pt idx="24933">
                        <c:v>200.03630000000001</c:v>
                      </c:pt>
                      <c:pt idx="24934">
                        <c:v>200.03139999999999</c:v>
                      </c:pt>
                      <c:pt idx="24935">
                        <c:v>200.0283</c:v>
                      </c:pt>
                      <c:pt idx="24936">
                        <c:v>200.0232</c:v>
                      </c:pt>
                      <c:pt idx="24937">
                        <c:v>200.01840000000001</c:v>
                      </c:pt>
                      <c:pt idx="24938">
                        <c:v>200.01349999999999</c:v>
                      </c:pt>
                      <c:pt idx="24939">
                        <c:v>200.0086</c:v>
                      </c:pt>
                      <c:pt idx="24940">
                        <c:v>200.00229999999999</c:v>
                      </c:pt>
                      <c:pt idx="24941">
                        <c:v>199.99959999999999</c:v>
                      </c:pt>
                      <c:pt idx="24942">
                        <c:v>199.99420000000001</c:v>
                      </c:pt>
                      <c:pt idx="24943">
                        <c:v>199.98949999999999</c:v>
                      </c:pt>
                      <c:pt idx="24944">
                        <c:v>199.98480000000001</c:v>
                      </c:pt>
                      <c:pt idx="24945">
                        <c:v>199.9796</c:v>
                      </c:pt>
                      <c:pt idx="24946">
                        <c:v>199.97479999999999</c:v>
                      </c:pt>
                      <c:pt idx="24947">
                        <c:v>199.97030000000001</c:v>
                      </c:pt>
                      <c:pt idx="24948">
                        <c:v>199.9665</c:v>
                      </c:pt>
                      <c:pt idx="24949">
                        <c:v>200.47890000000001</c:v>
                      </c:pt>
                      <c:pt idx="24950">
                        <c:v>201.26949999999999</c:v>
                      </c:pt>
                      <c:pt idx="24951">
                        <c:v>201.2637</c:v>
                      </c:pt>
                      <c:pt idx="24952">
                        <c:v>201.2594</c:v>
                      </c:pt>
                      <c:pt idx="24953">
                        <c:v>201.25409999999999</c:v>
                      </c:pt>
                      <c:pt idx="24954">
                        <c:v>201.24959999999999</c:v>
                      </c:pt>
                      <c:pt idx="24955">
                        <c:v>201.24420000000001</c:v>
                      </c:pt>
                      <c:pt idx="24956">
                        <c:v>201.24029999999999</c:v>
                      </c:pt>
                      <c:pt idx="24957">
                        <c:v>201.23429999999999</c:v>
                      </c:pt>
                      <c:pt idx="24958">
                        <c:v>201.2313</c:v>
                      </c:pt>
                      <c:pt idx="24959">
                        <c:v>201.2243</c:v>
                      </c:pt>
                      <c:pt idx="24960">
                        <c:v>201.22069999999999</c:v>
                      </c:pt>
                      <c:pt idx="24961">
                        <c:v>201.2167</c:v>
                      </c:pt>
                      <c:pt idx="24962">
                        <c:v>201.2105</c:v>
                      </c:pt>
                      <c:pt idx="24963">
                        <c:v>201.20660000000001</c:v>
                      </c:pt>
                      <c:pt idx="24964">
                        <c:v>201.20169999999999</c:v>
                      </c:pt>
                      <c:pt idx="24965">
                        <c:v>201.19810000000001</c:v>
                      </c:pt>
                      <c:pt idx="24966">
                        <c:v>201.19309999999999</c:v>
                      </c:pt>
                      <c:pt idx="24967">
                        <c:v>201.18729999999999</c:v>
                      </c:pt>
                      <c:pt idx="24968">
                        <c:v>201.18279999999999</c:v>
                      </c:pt>
                      <c:pt idx="24969">
                        <c:v>201.1765</c:v>
                      </c:pt>
                      <c:pt idx="24970">
                        <c:v>201.17189999999999</c:v>
                      </c:pt>
                      <c:pt idx="24971">
                        <c:v>201.16720000000001</c:v>
                      </c:pt>
                      <c:pt idx="24972">
                        <c:v>201.16380000000001</c:v>
                      </c:pt>
                      <c:pt idx="24973">
                        <c:v>201.1601</c:v>
                      </c:pt>
                      <c:pt idx="24974">
                        <c:v>201.1557</c:v>
                      </c:pt>
                      <c:pt idx="24975">
                        <c:v>201.1498</c:v>
                      </c:pt>
                      <c:pt idx="24976">
                        <c:v>201.14449999999999</c:v>
                      </c:pt>
                      <c:pt idx="24977">
                        <c:v>201.14019999999999</c:v>
                      </c:pt>
                      <c:pt idx="24978">
                        <c:v>201.13460000000001</c:v>
                      </c:pt>
                      <c:pt idx="24979">
                        <c:v>201.131</c:v>
                      </c:pt>
                      <c:pt idx="24980">
                        <c:v>201.12479999999999</c:v>
                      </c:pt>
                      <c:pt idx="24981">
                        <c:v>201.1225</c:v>
                      </c:pt>
                      <c:pt idx="24982">
                        <c:v>201.11689999999999</c:v>
                      </c:pt>
                      <c:pt idx="24983">
                        <c:v>201.1122</c:v>
                      </c:pt>
                      <c:pt idx="24984">
                        <c:v>201.10720000000001</c:v>
                      </c:pt>
                      <c:pt idx="24985">
                        <c:v>201.1037</c:v>
                      </c:pt>
                      <c:pt idx="24986">
                        <c:v>201.09989999999999</c:v>
                      </c:pt>
                      <c:pt idx="24987">
                        <c:v>201.0942</c:v>
                      </c:pt>
                      <c:pt idx="24988">
                        <c:v>201.09059999999999</c:v>
                      </c:pt>
                      <c:pt idx="24989">
                        <c:v>201.0848</c:v>
                      </c:pt>
                      <c:pt idx="24990">
                        <c:v>201.0804</c:v>
                      </c:pt>
                      <c:pt idx="24991">
                        <c:v>201.07560000000001</c:v>
                      </c:pt>
                      <c:pt idx="24992">
                        <c:v>201.07069999999999</c:v>
                      </c:pt>
                      <c:pt idx="24993">
                        <c:v>201.06620000000001</c:v>
                      </c:pt>
                      <c:pt idx="24994">
                        <c:v>201.0616</c:v>
                      </c:pt>
                      <c:pt idx="24995">
                        <c:v>201.05590000000001</c:v>
                      </c:pt>
                      <c:pt idx="24996">
                        <c:v>201.05189999999999</c:v>
                      </c:pt>
                      <c:pt idx="24997">
                        <c:v>201.04660000000001</c:v>
                      </c:pt>
                      <c:pt idx="24998">
                        <c:v>201.04329999999999</c:v>
                      </c:pt>
                      <c:pt idx="24999">
                        <c:v>201.03700000000001</c:v>
                      </c:pt>
                      <c:pt idx="25000">
                        <c:v>201.03139999999999</c:v>
                      </c:pt>
                      <c:pt idx="25001">
                        <c:v>201.02690000000001</c:v>
                      </c:pt>
                      <c:pt idx="25002">
                        <c:v>201.02289999999999</c:v>
                      </c:pt>
                      <c:pt idx="25003">
                        <c:v>201.01939999999999</c:v>
                      </c:pt>
                      <c:pt idx="25004">
                        <c:v>201.0136</c:v>
                      </c:pt>
                      <c:pt idx="25005">
                        <c:v>201.01009999999999</c:v>
                      </c:pt>
                      <c:pt idx="25006">
                        <c:v>201.00399999999999</c:v>
                      </c:pt>
                      <c:pt idx="25007">
                        <c:v>200.99860000000001</c:v>
                      </c:pt>
                      <c:pt idx="25008">
                        <c:v>200.99379999999999</c:v>
                      </c:pt>
                      <c:pt idx="25009">
                        <c:v>200.989</c:v>
                      </c:pt>
                      <c:pt idx="25010">
                        <c:v>200.98410000000001</c:v>
                      </c:pt>
                      <c:pt idx="25011">
                        <c:v>200.98009999999999</c:v>
                      </c:pt>
                      <c:pt idx="25012">
                        <c:v>200.97499999999999</c:v>
                      </c:pt>
                      <c:pt idx="25013">
                        <c:v>200.97059999999999</c:v>
                      </c:pt>
                      <c:pt idx="25014">
                        <c:v>200.96619999999999</c:v>
                      </c:pt>
                      <c:pt idx="25015">
                        <c:v>200.96090000000001</c:v>
                      </c:pt>
                      <c:pt idx="25016">
                        <c:v>200.95650000000001</c:v>
                      </c:pt>
                      <c:pt idx="25017">
                        <c:v>200.9503</c:v>
                      </c:pt>
                      <c:pt idx="25018">
                        <c:v>200.94560000000001</c:v>
                      </c:pt>
                      <c:pt idx="25019">
                        <c:v>200.94130000000001</c:v>
                      </c:pt>
                      <c:pt idx="25020">
                        <c:v>200.9366</c:v>
                      </c:pt>
                      <c:pt idx="25021">
                        <c:v>200.93299999999999</c:v>
                      </c:pt>
                      <c:pt idx="25022">
                        <c:v>200.92609999999999</c:v>
                      </c:pt>
                      <c:pt idx="25023">
                        <c:v>200.9222</c:v>
                      </c:pt>
                      <c:pt idx="25024">
                        <c:v>200.91679999999999</c:v>
                      </c:pt>
                      <c:pt idx="25025">
                        <c:v>200.91239999999999</c:v>
                      </c:pt>
                      <c:pt idx="25026">
                        <c:v>200.90870000000001</c:v>
                      </c:pt>
                      <c:pt idx="25027">
                        <c:v>200.9034</c:v>
                      </c:pt>
                      <c:pt idx="25028">
                        <c:v>200.8991</c:v>
                      </c:pt>
                      <c:pt idx="25029">
                        <c:v>200.89269999999999</c:v>
                      </c:pt>
                      <c:pt idx="25030">
                        <c:v>200.88890000000001</c:v>
                      </c:pt>
                      <c:pt idx="25031">
                        <c:v>200.88480000000001</c:v>
                      </c:pt>
                      <c:pt idx="25032">
                        <c:v>200.87989999999999</c:v>
                      </c:pt>
                      <c:pt idx="25033">
                        <c:v>200.87389999999999</c:v>
                      </c:pt>
                      <c:pt idx="25034">
                        <c:v>200.87010000000001</c:v>
                      </c:pt>
                      <c:pt idx="25035">
                        <c:v>200.86590000000001</c:v>
                      </c:pt>
                      <c:pt idx="25036">
                        <c:v>200.86099999999999</c:v>
                      </c:pt>
                      <c:pt idx="25037">
                        <c:v>200.85769999999999</c:v>
                      </c:pt>
                      <c:pt idx="25038">
                        <c:v>200.8526</c:v>
                      </c:pt>
                      <c:pt idx="25039">
                        <c:v>200.84700000000001</c:v>
                      </c:pt>
                      <c:pt idx="25040">
                        <c:v>200.84229999999999</c:v>
                      </c:pt>
                      <c:pt idx="25041">
                        <c:v>200.83779999999999</c:v>
                      </c:pt>
                      <c:pt idx="25042">
                        <c:v>200.83240000000001</c:v>
                      </c:pt>
                      <c:pt idx="25043">
                        <c:v>200.8287</c:v>
                      </c:pt>
                      <c:pt idx="25044">
                        <c:v>200.8235</c:v>
                      </c:pt>
                      <c:pt idx="25045">
                        <c:v>200.81870000000001</c:v>
                      </c:pt>
                      <c:pt idx="25046">
                        <c:v>200.8117</c:v>
                      </c:pt>
                      <c:pt idx="25047">
                        <c:v>200.80760000000001</c:v>
                      </c:pt>
                      <c:pt idx="25048">
                        <c:v>200.80269999999999</c:v>
                      </c:pt>
                      <c:pt idx="25049">
                        <c:v>200.79929999999999</c:v>
                      </c:pt>
                      <c:pt idx="25050">
                        <c:v>200.79490000000001</c:v>
                      </c:pt>
                      <c:pt idx="25051">
                        <c:v>200.78899999999999</c:v>
                      </c:pt>
                      <c:pt idx="25052">
                        <c:v>200.78469999999999</c:v>
                      </c:pt>
                      <c:pt idx="25053">
                        <c:v>200.77850000000001</c:v>
                      </c:pt>
                      <c:pt idx="25054">
                        <c:v>200.77449999999999</c:v>
                      </c:pt>
                      <c:pt idx="25055">
                        <c:v>200.77080000000001</c:v>
                      </c:pt>
                      <c:pt idx="25056">
                        <c:v>200.76410000000001</c:v>
                      </c:pt>
                      <c:pt idx="25057">
                        <c:v>200.7602</c:v>
                      </c:pt>
                      <c:pt idx="25058">
                        <c:v>200.75620000000001</c:v>
                      </c:pt>
                      <c:pt idx="25059">
                        <c:v>200.75120000000001</c:v>
                      </c:pt>
                      <c:pt idx="25060">
                        <c:v>200.74760000000001</c:v>
                      </c:pt>
                      <c:pt idx="25061">
                        <c:v>200.7433</c:v>
                      </c:pt>
                      <c:pt idx="25062">
                        <c:v>200.73869999999999</c:v>
                      </c:pt>
                      <c:pt idx="25063">
                        <c:v>200.7321</c:v>
                      </c:pt>
                      <c:pt idx="25064">
                        <c:v>200.7286</c:v>
                      </c:pt>
                      <c:pt idx="25065">
                        <c:v>200.72389999999999</c:v>
                      </c:pt>
                      <c:pt idx="25066">
                        <c:v>200.7193</c:v>
                      </c:pt>
                      <c:pt idx="25067">
                        <c:v>200.7139</c:v>
                      </c:pt>
                      <c:pt idx="25068">
                        <c:v>200.71019999999999</c:v>
                      </c:pt>
                      <c:pt idx="25069">
                        <c:v>200.70490000000001</c:v>
                      </c:pt>
                      <c:pt idx="25070">
                        <c:v>200.69970000000001</c:v>
                      </c:pt>
                      <c:pt idx="25071">
                        <c:v>200.6952</c:v>
                      </c:pt>
                      <c:pt idx="25072">
                        <c:v>200.68870000000001</c:v>
                      </c:pt>
                      <c:pt idx="25073">
                        <c:v>200.68530000000001</c:v>
                      </c:pt>
                      <c:pt idx="25074">
                        <c:v>200.68039999999999</c:v>
                      </c:pt>
                      <c:pt idx="25075">
                        <c:v>200.67599999999999</c:v>
                      </c:pt>
                      <c:pt idx="25076">
                        <c:v>200.67089999999999</c:v>
                      </c:pt>
                      <c:pt idx="25077">
                        <c:v>200.66560000000001</c:v>
                      </c:pt>
                      <c:pt idx="25078">
                        <c:v>200.66159999999999</c:v>
                      </c:pt>
                      <c:pt idx="25079">
                        <c:v>200.6557</c:v>
                      </c:pt>
                      <c:pt idx="25080">
                        <c:v>200.6525</c:v>
                      </c:pt>
                      <c:pt idx="25081">
                        <c:v>200.64580000000001</c:v>
                      </c:pt>
                      <c:pt idx="25082">
                        <c:v>200.6413</c:v>
                      </c:pt>
                      <c:pt idx="25083">
                        <c:v>200.63720000000001</c:v>
                      </c:pt>
                      <c:pt idx="25084">
                        <c:v>200.6319</c:v>
                      </c:pt>
                      <c:pt idx="25085">
                        <c:v>200.62790000000001</c:v>
                      </c:pt>
                      <c:pt idx="25086">
                        <c:v>200.6233</c:v>
                      </c:pt>
                      <c:pt idx="25087">
                        <c:v>200.61779999999999</c:v>
                      </c:pt>
                      <c:pt idx="25088">
                        <c:v>200.6139</c:v>
                      </c:pt>
                      <c:pt idx="25089">
                        <c:v>200.60820000000001</c:v>
                      </c:pt>
                      <c:pt idx="25090">
                        <c:v>200.60290000000001</c:v>
                      </c:pt>
                      <c:pt idx="25091">
                        <c:v>200.59729999999999</c:v>
                      </c:pt>
                      <c:pt idx="25092">
                        <c:v>200.5926</c:v>
                      </c:pt>
                      <c:pt idx="25093">
                        <c:v>200.58799999999999</c:v>
                      </c:pt>
                      <c:pt idx="25094">
                        <c:v>200.58430000000001</c:v>
                      </c:pt>
                      <c:pt idx="25095">
                        <c:v>200.57929999999999</c:v>
                      </c:pt>
                      <c:pt idx="25096">
                        <c:v>200.57509999999999</c:v>
                      </c:pt>
                      <c:pt idx="25097">
                        <c:v>200.57089999999999</c:v>
                      </c:pt>
                      <c:pt idx="25098">
                        <c:v>200.565</c:v>
                      </c:pt>
                      <c:pt idx="25099">
                        <c:v>200.56</c:v>
                      </c:pt>
                      <c:pt idx="25100">
                        <c:v>200.55500000000001</c:v>
                      </c:pt>
                      <c:pt idx="25101">
                        <c:v>200.54939999999999</c:v>
                      </c:pt>
                      <c:pt idx="25102">
                        <c:v>200.547</c:v>
                      </c:pt>
                      <c:pt idx="25103">
                        <c:v>200.54060000000001</c:v>
                      </c:pt>
                      <c:pt idx="25104">
                        <c:v>200.53550000000001</c:v>
                      </c:pt>
                      <c:pt idx="25105">
                        <c:v>200.5317</c:v>
                      </c:pt>
                      <c:pt idx="25106">
                        <c:v>200.5258</c:v>
                      </c:pt>
                      <c:pt idx="25107">
                        <c:v>200.5223</c:v>
                      </c:pt>
                      <c:pt idx="25108">
                        <c:v>200.5181</c:v>
                      </c:pt>
                      <c:pt idx="25109">
                        <c:v>200.51230000000001</c:v>
                      </c:pt>
                      <c:pt idx="25110">
                        <c:v>200.5076</c:v>
                      </c:pt>
                      <c:pt idx="25111">
                        <c:v>200.5042</c:v>
                      </c:pt>
                      <c:pt idx="25112">
                        <c:v>200.49789999999999</c:v>
                      </c:pt>
                      <c:pt idx="25113">
                        <c:v>200.49369999999999</c:v>
                      </c:pt>
                      <c:pt idx="25114">
                        <c:v>200.48949999999999</c:v>
                      </c:pt>
                      <c:pt idx="25115">
                        <c:v>200.4854</c:v>
                      </c:pt>
                      <c:pt idx="25116">
                        <c:v>200.48050000000001</c:v>
                      </c:pt>
                      <c:pt idx="25117">
                        <c:v>200.47540000000001</c:v>
                      </c:pt>
                      <c:pt idx="25118">
                        <c:v>200.47120000000001</c:v>
                      </c:pt>
                      <c:pt idx="25119">
                        <c:v>200.4665</c:v>
                      </c:pt>
                      <c:pt idx="25120">
                        <c:v>200.4605</c:v>
                      </c:pt>
                      <c:pt idx="25121">
                        <c:v>200.45689999999999</c:v>
                      </c:pt>
                      <c:pt idx="25122">
                        <c:v>200.45179999999999</c:v>
                      </c:pt>
                      <c:pt idx="25123">
                        <c:v>200.447</c:v>
                      </c:pt>
                      <c:pt idx="25124">
                        <c:v>200.4442</c:v>
                      </c:pt>
                      <c:pt idx="25125">
                        <c:v>200.43889999999999</c:v>
                      </c:pt>
                      <c:pt idx="25126">
                        <c:v>200.43360000000001</c:v>
                      </c:pt>
                      <c:pt idx="25127">
                        <c:v>200.429</c:v>
                      </c:pt>
                      <c:pt idx="25128">
                        <c:v>200.4248</c:v>
                      </c:pt>
                      <c:pt idx="25129">
                        <c:v>200.42009999999999</c:v>
                      </c:pt>
                      <c:pt idx="25130">
                        <c:v>200.41579999999999</c:v>
                      </c:pt>
                      <c:pt idx="25131">
                        <c:v>200.41050000000001</c:v>
                      </c:pt>
                      <c:pt idx="25132">
                        <c:v>200.4058</c:v>
                      </c:pt>
                      <c:pt idx="25133">
                        <c:v>200.4008</c:v>
                      </c:pt>
                      <c:pt idx="25134">
                        <c:v>200.3954</c:v>
                      </c:pt>
                      <c:pt idx="25135">
                        <c:v>200.39070000000001</c:v>
                      </c:pt>
                      <c:pt idx="25136">
                        <c:v>200.38720000000001</c:v>
                      </c:pt>
                      <c:pt idx="25137">
                        <c:v>200.3827</c:v>
                      </c:pt>
                      <c:pt idx="25138">
                        <c:v>200.37889999999999</c:v>
                      </c:pt>
                      <c:pt idx="25139">
                        <c:v>200.37280000000001</c:v>
                      </c:pt>
                      <c:pt idx="25140">
                        <c:v>200.36869999999999</c:v>
                      </c:pt>
                      <c:pt idx="25141">
                        <c:v>200.36320000000001</c:v>
                      </c:pt>
                      <c:pt idx="25142">
                        <c:v>200.35900000000001</c:v>
                      </c:pt>
                      <c:pt idx="25143">
                        <c:v>200.35339999999999</c:v>
                      </c:pt>
                      <c:pt idx="25144">
                        <c:v>200.34800000000001</c:v>
                      </c:pt>
                      <c:pt idx="25145">
                        <c:v>200.34530000000001</c:v>
                      </c:pt>
                      <c:pt idx="25146">
                        <c:v>200.34</c:v>
                      </c:pt>
                      <c:pt idx="25147">
                        <c:v>200.33580000000001</c:v>
                      </c:pt>
                      <c:pt idx="25148">
                        <c:v>200.3321</c:v>
                      </c:pt>
                      <c:pt idx="25149">
                        <c:v>200.3254</c:v>
                      </c:pt>
                      <c:pt idx="25150">
                        <c:v>200.3212</c:v>
                      </c:pt>
                      <c:pt idx="25151">
                        <c:v>200.31630000000001</c:v>
                      </c:pt>
                      <c:pt idx="25152">
                        <c:v>200.31110000000001</c:v>
                      </c:pt>
                      <c:pt idx="25153">
                        <c:v>200.30770000000001</c:v>
                      </c:pt>
                      <c:pt idx="25154">
                        <c:v>200.30269999999999</c:v>
                      </c:pt>
                      <c:pt idx="25155">
                        <c:v>200.2978</c:v>
                      </c:pt>
                      <c:pt idx="25156">
                        <c:v>200.29339999999999</c:v>
                      </c:pt>
                      <c:pt idx="25157">
                        <c:v>200.2878</c:v>
                      </c:pt>
                      <c:pt idx="25158">
                        <c:v>200.28460000000001</c:v>
                      </c:pt>
                      <c:pt idx="25159">
                        <c:v>200.27869999999999</c:v>
                      </c:pt>
                      <c:pt idx="25160">
                        <c:v>200.2748</c:v>
                      </c:pt>
                      <c:pt idx="25161">
                        <c:v>200.27</c:v>
                      </c:pt>
                      <c:pt idx="25162">
                        <c:v>200.26490000000001</c:v>
                      </c:pt>
                      <c:pt idx="25163">
                        <c:v>200.2604</c:v>
                      </c:pt>
                      <c:pt idx="25164">
                        <c:v>200.25620000000001</c:v>
                      </c:pt>
                      <c:pt idx="25165">
                        <c:v>200.24969999999999</c:v>
                      </c:pt>
                      <c:pt idx="25166">
                        <c:v>200.24619999999999</c:v>
                      </c:pt>
                      <c:pt idx="25167">
                        <c:v>200.2431</c:v>
                      </c:pt>
                      <c:pt idx="25168">
                        <c:v>200.2381</c:v>
                      </c:pt>
                      <c:pt idx="25169">
                        <c:v>200.23320000000001</c:v>
                      </c:pt>
                      <c:pt idx="25170">
                        <c:v>200.2278</c:v>
                      </c:pt>
                      <c:pt idx="25171">
                        <c:v>200.22329999999999</c:v>
                      </c:pt>
                      <c:pt idx="25172">
                        <c:v>200.2176</c:v>
                      </c:pt>
                      <c:pt idx="25173">
                        <c:v>200.2139</c:v>
                      </c:pt>
                      <c:pt idx="25174">
                        <c:v>200.20930000000001</c:v>
                      </c:pt>
                      <c:pt idx="25175">
                        <c:v>200.20310000000001</c:v>
                      </c:pt>
                      <c:pt idx="25176">
                        <c:v>200.19929999999999</c:v>
                      </c:pt>
                      <c:pt idx="25177">
                        <c:v>200.19370000000001</c:v>
                      </c:pt>
                      <c:pt idx="25178">
                        <c:v>200.1901</c:v>
                      </c:pt>
                      <c:pt idx="25179">
                        <c:v>200.185</c:v>
                      </c:pt>
                      <c:pt idx="25180">
                        <c:v>200.18090000000001</c:v>
                      </c:pt>
                      <c:pt idx="25181">
                        <c:v>200.1771</c:v>
                      </c:pt>
                      <c:pt idx="25182">
                        <c:v>200.1713</c:v>
                      </c:pt>
                      <c:pt idx="25183">
                        <c:v>200.16630000000001</c:v>
                      </c:pt>
                      <c:pt idx="25184">
                        <c:v>200.16249999999999</c:v>
                      </c:pt>
                      <c:pt idx="25185">
                        <c:v>200.15710000000001</c:v>
                      </c:pt>
                      <c:pt idx="25186">
                        <c:v>200.1534</c:v>
                      </c:pt>
                      <c:pt idx="25187">
                        <c:v>200.149</c:v>
                      </c:pt>
                      <c:pt idx="25188">
                        <c:v>200.14410000000001</c:v>
                      </c:pt>
                      <c:pt idx="25189">
                        <c:v>200.13890000000001</c:v>
                      </c:pt>
                      <c:pt idx="25190">
                        <c:v>200.1343</c:v>
                      </c:pt>
                      <c:pt idx="25191">
                        <c:v>200.12960000000001</c:v>
                      </c:pt>
                      <c:pt idx="25192">
                        <c:v>200.12459999999999</c:v>
                      </c:pt>
                      <c:pt idx="25193">
                        <c:v>200.12200000000001</c:v>
                      </c:pt>
                      <c:pt idx="25194">
                        <c:v>200.1157</c:v>
                      </c:pt>
                      <c:pt idx="25195">
                        <c:v>200.11179999999999</c:v>
                      </c:pt>
                      <c:pt idx="25196">
                        <c:v>200.10669999999999</c:v>
                      </c:pt>
                      <c:pt idx="25197">
                        <c:v>200.102</c:v>
                      </c:pt>
                      <c:pt idx="25198">
                        <c:v>200.09819999999999</c:v>
                      </c:pt>
                      <c:pt idx="25199">
                        <c:v>200.09209999999999</c:v>
                      </c:pt>
                      <c:pt idx="25200">
                        <c:v>200.08770000000001</c:v>
                      </c:pt>
                      <c:pt idx="25201">
                        <c:v>200.08449999999999</c:v>
                      </c:pt>
                      <c:pt idx="25202">
                        <c:v>200.07839999999999</c:v>
                      </c:pt>
                      <c:pt idx="25203">
                        <c:v>200.07230000000001</c:v>
                      </c:pt>
                      <c:pt idx="25204">
                        <c:v>200.06880000000001</c:v>
                      </c:pt>
                      <c:pt idx="25205">
                        <c:v>200.0641</c:v>
                      </c:pt>
                      <c:pt idx="25206">
                        <c:v>200.06020000000001</c:v>
                      </c:pt>
                      <c:pt idx="25207">
                        <c:v>200.05690000000001</c:v>
                      </c:pt>
                      <c:pt idx="25208">
                        <c:v>200.0497</c:v>
                      </c:pt>
                      <c:pt idx="25209">
                        <c:v>200.0462</c:v>
                      </c:pt>
                      <c:pt idx="25210">
                        <c:v>200.0412</c:v>
                      </c:pt>
                      <c:pt idx="25211">
                        <c:v>200.0376</c:v>
                      </c:pt>
                      <c:pt idx="25212">
                        <c:v>200.03229999999999</c:v>
                      </c:pt>
                      <c:pt idx="25213">
                        <c:v>200.02809999999999</c:v>
                      </c:pt>
                      <c:pt idx="25214">
                        <c:v>200.023</c:v>
                      </c:pt>
                      <c:pt idx="25215">
                        <c:v>200.01779999999999</c:v>
                      </c:pt>
                      <c:pt idx="25216">
                        <c:v>200.01339999999999</c:v>
                      </c:pt>
                      <c:pt idx="25217">
                        <c:v>200.0094</c:v>
                      </c:pt>
                      <c:pt idx="25218">
                        <c:v>200.0033</c:v>
                      </c:pt>
                      <c:pt idx="25219">
                        <c:v>199.9991</c:v>
                      </c:pt>
                      <c:pt idx="25220">
                        <c:v>199.99420000000001</c:v>
                      </c:pt>
                      <c:pt idx="25221">
                        <c:v>199.9898</c:v>
                      </c:pt>
                      <c:pt idx="25222">
                        <c:v>199.9853</c:v>
                      </c:pt>
                      <c:pt idx="25223">
                        <c:v>199.9803</c:v>
                      </c:pt>
                      <c:pt idx="25224">
                        <c:v>199.97460000000001</c:v>
                      </c:pt>
                      <c:pt idx="25225">
                        <c:v>199.9708</c:v>
                      </c:pt>
                      <c:pt idx="25226">
                        <c:v>199.96539999999999</c:v>
                      </c:pt>
                      <c:pt idx="25227">
                        <c:v>199.96109999999999</c:v>
                      </c:pt>
                      <c:pt idx="25228">
                        <c:v>201.26179999999999</c:v>
                      </c:pt>
                      <c:pt idx="25229">
                        <c:v>201.2577</c:v>
                      </c:pt>
                      <c:pt idx="25230">
                        <c:v>201.25200000000001</c:v>
                      </c:pt>
                      <c:pt idx="25231">
                        <c:v>201.24799999999999</c:v>
                      </c:pt>
                      <c:pt idx="25232">
                        <c:v>201.2424</c:v>
                      </c:pt>
                      <c:pt idx="25233">
                        <c:v>201.238</c:v>
                      </c:pt>
                      <c:pt idx="25234">
                        <c:v>201.23310000000001</c:v>
                      </c:pt>
                      <c:pt idx="25235">
                        <c:v>201.22790000000001</c:v>
                      </c:pt>
                      <c:pt idx="25236">
                        <c:v>201.22290000000001</c:v>
                      </c:pt>
                      <c:pt idx="25237">
                        <c:v>201.21860000000001</c:v>
                      </c:pt>
                      <c:pt idx="25238">
                        <c:v>201.21279999999999</c:v>
                      </c:pt>
                      <c:pt idx="25239">
                        <c:v>201.2097</c:v>
                      </c:pt>
                      <c:pt idx="25240">
                        <c:v>201.20519999999999</c:v>
                      </c:pt>
                      <c:pt idx="25241">
                        <c:v>201.20050000000001</c:v>
                      </c:pt>
                      <c:pt idx="25242">
                        <c:v>201.1952</c:v>
                      </c:pt>
                      <c:pt idx="25243">
                        <c:v>201.19049999999999</c:v>
                      </c:pt>
                      <c:pt idx="25244">
                        <c:v>201.18510000000001</c:v>
                      </c:pt>
                      <c:pt idx="25245">
                        <c:v>201.18039999999999</c:v>
                      </c:pt>
                      <c:pt idx="25246">
                        <c:v>201.17529999999999</c:v>
                      </c:pt>
                      <c:pt idx="25247">
                        <c:v>201.17089999999999</c:v>
                      </c:pt>
                      <c:pt idx="25248">
                        <c:v>201.16419999999999</c:v>
                      </c:pt>
                      <c:pt idx="25249">
                        <c:v>201.15989999999999</c:v>
                      </c:pt>
                      <c:pt idx="25250">
                        <c:v>201.1558</c:v>
                      </c:pt>
                      <c:pt idx="25251">
                        <c:v>201.1514</c:v>
                      </c:pt>
                      <c:pt idx="25252">
                        <c:v>201.1474</c:v>
                      </c:pt>
                      <c:pt idx="25253">
                        <c:v>201.1421</c:v>
                      </c:pt>
                      <c:pt idx="25254">
                        <c:v>201.13630000000001</c:v>
                      </c:pt>
                      <c:pt idx="25255">
                        <c:v>201.13120000000001</c:v>
                      </c:pt>
                      <c:pt idx="25256">
                        <c:v>201.12690000000001</c:v>
                      </c:pt>
                      <c:pt idx="25257">
                        <c:v>201.12209999999999</c:v>
                      </c:pt>
                      <c:pt idx="25258">
                        <c:v>201.11760000000001</c:v>
                      </c:pt>
                      <c:pt idx="25259">
                        <c:v>201.11369999999999</c:v>
                      </c:pt>
                      <c:pt idx="25260">
                        <c:v>201.10849999999999</c:v>
                      </c:pt>
                      <c:pt idx="25261">
                        <c:v>201.1036</c:v>
                      </c:pt>
                      <c:pt idx="25262">
                        <c:v>201.0985</c:v>
                      </c:pt>
                      <c:pt idx="25263">
                        <c:v>201.0941</c:v>
                      </c:pt>
                      <c:pt idx="25264">
                        <c:v>201.08860000000001</c:v>
                      </c:pt>
                      <c:pt idx="25265">
                        <c:v>201.08240000000001</c:v>
                      </c:pt>
                      <c:pt idx="25266">
                        <c:v>201.07919999999999</c:v>
                      </c:pt>
                      <c:pt idx="25267">
                        <c:v>201.07429999999999</c:v>
                      </c:pt>
                      <c:pt idx="25268">
                        <c:v>201.06989999999999</c:v>
                      </c:pt>
                      <c:pt idx="25269">
                        <c:v>201.06469999999999</c:v>
                      </c:pt>
                      <c:pt idx="25270">
                        <c:v>201.0609</c:v>
                      </c:pt>
                      <c:pt idx="25271">
                        <c:v>201.05680000000001</c:v>
                      </c:pt>
                      <c:pt idx="25272">
                        <c:v>201.0506</c:v>
                      </c:pt>
                      <c:pt idx="25273">
                        <c:v>201.04580000000001</c:v>
                      </c:pt>
                      <c:pt idx="25274">
                        <c:v>201.04169999999999</c:v>
                      </c:pt>
                      <c:pt idx="25275">
                        <c:v>201.03649999999999</c:v>
                      </c:pt>
                      <c:pt idx="25276">
                        <c:v>201.03049999999999</c:v>
                      </c:pt>
                      <c:pt idx="25277">
                        <c:v>201.02770000000001</c:v>
                      </c:pt>
                      <c:pt idx="25278">
                        <c:v>201.0215</c:v>
                      </c:pt>
                      <c:pt idx="25279">
                        <c:v>201.0181</c:v>
                      </c:pt>
                      <c:pt idx="25280">
                        <c:v>201.01259999999999</c:v>
                      </c:pt>
                      <c:pt idx="25281">
                        <c:v>201.00810000000001</c:v>
                      </c:pt>
                      <c:pt idx="25282">
                        <c:v>201.00360000000001</c:v>
                      </c:pt>
                      <c:pt idx="25283">
                        <c:v>200.9984</c:v>
                      </c:pt>
                      <c:pt idx="25284">
                        <c:v>200.99340000000001</c:v>
                      </c:pt>
                      <c:pt idx="25285">
                        <c:v>200.9879</c:v>
                      </c:pt>
                      <c:pt idx="25286">
                        <c:v>200.9837</c:v>
                      </c:pt>
                      <c:pt idx="25287">
                        <c:v>200.9778</c:v>
                      </c:pt>
                      <c:pt idx="25288">
                        <c:v>200.9726</c:v>
                      </c:pt>
                      <c:pt idx="25289">
                        <c:v>200.96879999999999</c:v>
                      </c:pt>
                      <c:pt idx="25290">
                        <c:v>200.9632</c:v>
                      </c:pt>
                      <c:pt idx="25291">
                        <c:v>200.95910000000001</c:v>
                      </c:pt>
                      <c:pt idx="25292">
                        <c:v>200.9539</c:v>
                      </c:pt>
                      <c:pt idx="25293">
                        <c:v>200.94880000000001</c:v>
                      </c:pt>
                      <c:pt idx="25294">
                        <c:v>200.94450000000001</c:v>
                      </c:pt>
                      <c:pt idx="25295">
                        <c:v>200.93979999999999</c:v>
                      </c:pt>
                      <c:pt idx="25296">
                        <c:v>200.93369999999999</c:v>
                      </c:pt>
                      <c:pt idx="25297">
                        <c:v>200.93010000000001</c:v>
                      </c:pt>
                      <c:pt idx="25298">
                        <c:v>200.92519999999999</c:v>
                      </c:pt>
                      <c:pt idx="25299">
                        <c:v>200.91990000000001</c:v>
                      </c:pt>
                      <c:pt idx="25300">
                        <c:v>200.91569999999999</c:v>
                      </c:pt>
                      <c:pt idx="25301">
                        <c:v>200.90960000000001</c:v>
                      </c:pt>
                      <c:pt idx="25302">
                        <c:v>200.90539999999999</c:v>
                      </c:pt>
                      <c:pt idx="25303">
                        <c:v>200.90180000000001</c:v>
                      </c:pt>
                      <c:pt idx="25304">
                        <c:v>200.8972</c:v>
                      </c:pt>
                      <c:pt idx="25305">
                        <c:v>200.892</c:v>
                      </c:pt>
                      <c:pt idx="25306">
                        <c:v>200.8877</c:v>
                      </c:pt>
                      <c:pt idx="25307">
                        <c:v>200.8819</c:v>
                      </c:pt>
                      <c:pt idx="25308">
                        <c:v>200.8768</c:v>
                      </c:pt>
                      <c:pt idx="25309">
                        <c:v>200.8715</c:v>
                      </c:pt>
                      <c:pt idx="25310">
                        <c:v>200.86969999999999</c:v>
                      </c:pt>
                      <c:pt idx="25311">
                        <c:v>200.86439999999999</c:v>
                      </c:pt>
                      <c:pt idx="25312">
                        <c:v>200.85830000000001</c:v>
                      </c:pt>
                      <c:pt idx="25313">
                        <c:v>200.85419999999999</c:v>
                      </c:pt>
                      <c:pt idx="25314">
                        <c:v>200.84889999999999</c:v>
                      </c:pt>
                      <c:pt idx="25315">
                        <c:v>200.8451</c:v>
                      </c:pt>
                      <c:pt idx="25316">
                        <c:v>200.84049999999999</c:v>
                      </c:pt>
                      <c:pt idx="25317">
                        <c:v>200.83439999999999</c:v>
                      </c:pt>
                      <c:pt idx="25318">
                        <c:v>200.82900000000001</c:v>
                      </c:pt>
                      <c:pt idx="25319">
                        <c:v>200.82599999999999</c:v>
                      </c:pt>
                      <c:pt idx="25320">
                        <c:v>200.81950000000001</c:v>
                      </c:pt>
                      <c:pt idx="25321">
                        <c:v>200.81540000000001</c:v>
                      </c:pt>
                      <c:pt idx="25322">
                        <c:v>200.81039999999999</c:v>
                      </c:pt>
                      <c:pt idx="25323">
                        <c:v>200.80690000000001</c:v>
                      </c:pt>
                      <c:pt idx="25324">
                        <c:v>200.8039</c:v>
                      </c:pt>
                      <c:pt idx="25325">
                        <c:v>200.79730000000001</c:v>
                      </c:pt>
                      <c:pt idx="25326">
                        <c:v>200.7938</c:v>
                      </c:pt>
                      <c:pt idx="25327">
                        <c:v>200.7885</c:v>
                      </c:pt>
                      <c:pt idx="25328">
                        <c:v>200.78370000000001</c:v>
                      </c:pt>
                      <c:pt idx="25329">
                        <c:v>200.77869999999999</c:v>
                      </c:pt>
                      <c:pt idx="25330">
                        <c:v>200.77449999999999</c:v>
                      </c:pt>
                      <c:pt idx="25331">
                        <c:v>200.7698</c:v>
                      </c:pt>
                      <c:pt idx="25332">
                        <c:v>200.76580000000001</c:v>
                      </c:pt>
                      <c:pt idx="25333">
                        <c:v>200.76070000000001</c:v>
                      </c:pt>
                      <c:pt idx="25334">
                        <c:v>200.75649999999999</c:v>
                      </c:pt>
                      <c:pt idx="25335">
                        <c:v>200.75229999999999</c:v>
                      </c:pt>
                      <c:pt idx="25336">
                        <c:v>200.74690000000001</c:v>
                      </c:pt>
                      <c:pt idx="25337">
                        <c:v>200.74299999999999</c:v>
                      </c:pt>
                      <c:pt idx="25338">
                        <c:v>200.73660000000001</c:v>
                      </c:pt>
                      <c:pt idx="25339">
                        <c:v>200.732</c:v>
                      </c:pt>
                      <c:pt idx="25340">
                        <c:v>200.72720000000001</c:v>
                      </c:pt>
                      <c:pt idx="25341">
                        <c:v>200.72229999999999</c:v>
                      </c:pt>
                      <c:pt idx="25342">
                        <c:v>200.71870000000001</c:v>
                      </c:pt>
                      <c:pt idx="25343">
                        <c:v>200.71299999999999</c:v>
                      </c:pt>
                      <c:pt idx="25344">
                        <c:v>200.7073</c:v>
                      </c:pt>
                      <c:pt idx="25345">
                        <c:v>200.70410000000001</c:v>
                      </c:pt>
                      <c:pt idx="25346">
                        <c:v>200.6985</c:v>
                      </c:pt>
                      <c:pt idx="25347">
                        <c:v>200.69630000000001</c:v>
                      </c:pt>
                      <c:pt idx="25348">
                        <c:v>200.69110000000001</c:v>
                      </c:pt>
                      <c:pt idx="25349">
                        <c:v>200.68539999999999</c:v>
                      </c:pt>
                      <c:pt idx="25350">
                        <c:v>200.68180000000001</c:v>
                      </c:pt>
                      <c:pt idx="25351">
                        <c:v>200.6754</c:v>
                      </c:pt>
                      <c:pt idx="25352">
                        <c:v>200.6712</c:v>
                      </c:pt>
                      <c:pt idx="25353">
                        <c:v>200.66540000000001</c:v>
                      </c:pt>
                      <c:pt idx="25354">
                        <c:v>200.66210000000001</c:v>
                      </c:pt>
                      <c:pt idx="25355">
                        <c:v>200.65809999999999</c:v>
                      </c:pt>
                      <c:pt idx="25356">
                        <c:v>200.65190000000001</c:v>
                      </c:pt>
                      <c:pt idx="25357">
                        <c:v>200.6491</c:v>
                      </c:pt>
                      <c:pt idx="25358">
                        <c:v>200.64359999999999</c:v>
                      </c:pt>
                      <c:pt idx="25359">
                        <c:v>200.63720000000001</c:v>
                      </c:pt>
                      <c:pt idx="25360">
                        <c:v>200.63319999999999</c:v>
                      </c:pt>
                      <c:pt idx="25361">
                        <c:v>200.6284</c:v>
                      </c:pt>
                      <c:pt idx="25362">
                        <c:v>200.62440000000001</c:v>
                      </c:pt>
                      <c:pt idx="25363">
                        <c:v>200.619</c:v>
                      </c:pt>
                      <c:pt idx="25364">
                        <c:v>200.61580000000001</c:v>
                      </c:pt>
                      <c:pt idx="25365">
                        <c:v>200.60980000000001</c:v>
                      </c:pt>
                      <c:pt idx="25366">
                        <c:v>200.6046</c:v>
                      </c:pt>
                      <c:pt idx="25367">
                        <c:v>200.59960000000001</c:v>
                      </c:pt>
                      <c:pt idx="25368">
                        <c:v>200.5951</c:v>
                      </c:pt>
                      <c:pt idx="25369">
                        <c:v>200.5899</c:v>
                      </c:pt>
                      <c:pt idx="25370">
                        <c:v>200.58670000000001</c:v>
                      </c:pt>
                      <c:pt idx="25371">
                        <c:v>200.58150000000001</c:v>
                      </c:pt>
                      <c:pt idx="25372">
                        <c:v>200.57679999999999</c:v>
                      </c:pt>
                      <c:pt idx="25373">
                        <c:v>200.57089999999999</c:v>
                      </c:pt>
                      <c:pt idx="25374">
                        <c:v>200.56569999999999</c:v>
                      </c:pt>
                      <c:pt idx="25375">
                        <c:v>200.5615</c:v>
                      </c:pt>
                      <c:pt idx="25376">
                        <c:v>200.5574</c:v>
                      </c:pt>
                      <c:pt idx="25377">
                        <c:v>200.55410000000001</c:v>
                      </c:pt>
                      <c:pt idx="25378">
                        <c:v>200.5487</c:v>
                      </c:pt>
                      <c:pt idx="25379">
                        <c:v>200.54300000000001</c:v>
                      </c:pt>
                      <c:pt idx="25380">
                        <c:v>200.53819999999999</c:v>
                      </c:pt>
                      <c:pt idx="25381">
                        <c:v>200.53309999999999</c:v>
                      </c:pt>
                      <c:pt idx="25382">
                        <c:v>200.52889999999999</c:v>
                      </c:pt>
                      <c:pt idx="25383">
                        <c:v>200.524</c:v>
                      </c:pt>
                      <c:pt idx="25384">
                        <c:v>200.5187</c:v>
                      </c:pt>
                      <c:pt idx="25385">
                        <c:v>200.5146</c:v>
                      </c:pt>
                      <c:pt idx="25386">
                        <c:v>200.50909999999999</c:v>
                      </c:pt>
                      <c:pt idx="25387">
                        <c:v>200.50630000000001</c:v>
                      </c:pt>
                      <c:pt idx="25388">
                        <c:v>200.49959999999999</c:v>
                      </c:pt>
                      <c:pt idx="25389">
                        <c:v>200.49590000000001</c:v>
                      </c:pt>
                      <c:pt idx="25390">
                        <c:v>200.49119999999999</c:v>
                      </c:pt>
                      <c:pt idx="25391">
                        <c:v>200.48689999999999</c:v>
                      </c:pt>
                      <c:pt idx="25392">
                        <c:v>200.48220000000001</c:v>
                      </c:pt>
                      <c:pt idx="25393">
                        <c:v>200.47739999999999</c:v>
                      </c:pt>
                      <c:pt idx="25394">
                        <c:v>200.47389999999999</c:v>
                      </c:pt>
                      <c:pt idx="25395">
                        <c:v>200.46969999999999</c:v>
                      </c:pt>
                      <c:pt idx="25396">
                        <c:v>200.46430000000001</c:v>
                      </c:pt>
                      <c:pt idx="25397">
                        <c:v>200.45769999999999</c:v>
                      </c:pt>
                      <c:pt idx="25398">
                        <c:v>200.4547</c:v>
                      </c:pt>
                      <c:pt idx="25399">
                        <c:v>200.4485</c:v>
                      </c:pt>
                      <c:pt idx="25400">
                        <c:v>200.44640000000001</c:v>
                      </c:pt>
                      <c:pt idx="25401">
                        <c:v>200.44059999999999</c:v>
                      </c:pt>
                      <c:pt idx="25402">
                        <c:v>200.43539999999999</c:v>
                      </c:pt>
                      <c:pt idx="25403">
                        <c:v>200.43</c:v>
                      </c:pt>
                      <c:pt idx="25404">
                        <c:v>200.4254</c:v>
                      </c:pt>
                      <c:pt idx="25405">
                        <c:v>200.4228</c:v>
                      </c:pt>
                      <c:pt idx="25406">
                        <c:v>200.4171</c:v>
                      </c:pt>
                      <c:pt idx="25407">
                        <c:v>200.4128</c:v>
                      </c:pt>
                      <c:pt idx="25408">
                        <c:v>200.40889999999999</c:v>
                      </c:pt>
                      <c:pt idx="25409">
                        <c:v>200.4032</c:v>
                      </c:pt>
                      <c:pt idx="25410">
                        <c:v>200.39859999999999</c:v>
                      </c:pt>
                      <c:pt idx="25411">
                        <c:v>200.39250000000001</c:v>
                      </c:pt>
                      <c:pt idx="25412">
                        <c:v>200.3897</c:v>
                      </c:pt>
                      <c:pt idx="25413">
                        <c:v>200.38290000000001</c:v>
                      </c:pt>
                      <c:pt idx="25414">
                        <c:v>200.3783</c:v>
                      </c:pt>
                      <c:pt idx="25415">
                        <c:v>200.3733</c:v>
                      </c:pt>
                      <c:pt idx="25416">
                        <c:v>200.36850000000001</c:v>
                      </c:pt>
                      <c:pt idx="25417">
                        <c:v>200.36619999999999</c:v>
                      </c:pt>
                      <c:pt idx="25418">
                        <c:v>200.36089999999999</c:v>
                      </c:pt>
                      <c:pt idx="25419">
                        <c:v>200.3552</c:v>
                      </c:pt>
                      <c:pt idx="25420">
                        <c:v>200.35</c:v>
                      </c:pt>
                      <c:pt idx="25421">
                        <c:v>200.345</c:v>
                      </c:pt>
                      <c:pt idx="25422">
                        <c:v>200.34020000000001</c:v>
                      </c:pt>
                      <c:pt idx="25423">
                        <c:v>200.33349999999999</c:v>
                      </c:pt>
                      <c:pt idx="25424">
                        <c:v>200.33019999999999</c:v>
                      </c:pt>
                      <c:pt idx="25425">
                        <c:v>200.3262</c:v>
                      </c:pt>
                      <c:pt idx="25426">
                        <c:v>200.32089999999999</c:v>
                      </c:pt>
                      <c:pt idx="25427">
                        <c:v>200.31569999999999</c:v>
                      </c:pt>
                      <c:pt idx="25428">
                        <c:v>200.3108</c:v>
                      </c:pt>
                      <c:pt idx="25429">
                        <c:v>200.30619999999999</c:v>
                      </c:pt>
                      <c:pt idx="25430">
                        <c:v>200.3021</c:v>
                      </c:pt>
                      <c:pt idx="25431">
                        <c:v>200.29650000000001</c:v>
                      </c:pt>
                      <c:pt idx="25432">
                        <c:v>200.2919</c:v>
                      </c:pt>
                      <c:pt idx="25433">
                        <c:v>200.28819999999999</c:v>
                      </c:pt>
                      <c:pt idx="25434">
                        <c:v>200.28299999999999</c:v>
                      </c:pt>
                      <c:pt idx="25435">
                        <c:v>200.2775</c:v>
                      </c:pt>
                      <c:pt idx="25436">
                        <c:v>200.27189999999999</c:v>
                      </c:pt>
                      <c:pt idx="25437">
                        <c:v>200.267</c:v>
                      </c:pt>
                      <c:pt idx="25438">
                        <c:v>200.26339999999999</c:v>
                      </c:pt>
                      <c:pt idx="25439">
                        <c:v>200.25880000000001</c:v>
                      </c:pt>
                      <c:pt idx="25440">
                        <c:v>200.2535</c:v>
                      </c:pt>
                      <c:pt idx="25441">
                        <c:v>200.2475</c:v>
                      </c:pt>
                      <c:pt idx="25442">
                        <c:v>200.244</c:v>
                      </c:pt>
                      <c:pt idx="25443">
                        <c:v>200.23990000000001</c:v>
                      </c:pt>
                      <c:pt idx="25444">
                        <c:v>200.2373</c:v>
                      </c:pt>
                      <c:pt idx="25445">
                        <c:v>200.2303</c:v>
                      </c:pt>
                      <c:pt idx="25446">
                        <c:v>200.2259</c:v>
                      </c:pt>
                      <c:pt idx="25447">
                        <c:v>200.2191</c:v>
                      </c:pt>
                      <c:pt idx="25448">
                        <c:v>200.21610000000001</c:v>
                      </c:pt>
                      <c:pt idx="25449">
                        <c:v>200.2114</c:v>
                      </c:pt>
                      <c:pt idx="25450">
                        <c:v>200.2072</c:v>
                      </c:pt>
                      <c:pt idx="25451">
                        <c:v>200.2004</c:v>
                      </c:pt>
                      <c:pt idx="25452">
                        <c:v>200.19649999999999</c:v>
                      </c:pt>
                      <c:pt idx="25453">
                        <c:v>200.19149999999999</c:v>
                      </c:pt>
                      <c:pt idx="25454">
                        <c:v>200.18680000000001</c:v>
                      </c:pt>
                      <c:pt idx="25455">
                        <c:v>200.18100000000001</c:v>
                      </c:pt>
                      <c:pt idx="25456">
                        <c:v>200.178</c:v>
                      </c:pt>
                      <c:pt idx="25457">
                        <c:v>200.17150000000001</c:v>
                      </c:pt>
                      <c:pt idx="25458">
                        <c:v>200.167</c:v>
                      </c:pt>
                      <c:pt idx="25459">
                        <c:v>200.16239999999999</c:v>
                      </c:pt>
                      <c:pt idx="25460">
                        <c:v>200.1593</c:v>
                      </c:pt>
                      <c:pt idx="25461">
                        <c:v>200.1533</c:v>
                      </c:pt>
                      <c:pt idx="25462">
                        <c:v>200.1498</c:v>
                      </c:pt>
                      <c:pt idx="25463">
                        <c:v>200.1447</c:v>
                      </c:pt>
                      <c:pt idx="25464">
                        <c:v>200.1395</c:v>
                      </c:pt>
                      <c:pt idx="25465">
                        <c:v>200.1343</c:v>
                      </c:pt>
                      <c:pt idx="25466">
                        <c:v>200.1292</c:v>
                      </c:pt>
                      <c:pt idx="25467">
                        <c:v>200.12520000000001</c:v>
                      </c:pt>
                      <c:pt idx="25468">
                        <c:v>200.12</c:v>
                      </c:pt>
                      <c:pt idx="25469">
                        <c:v>200.11619999999999</c:v>
                      </c:pt>
                      <c:pt idx="25470">
                        <c:v>200.1112</c:v>
                      </c:pt>
                      <c:pt idx="25471">
                        <c:v>200.10679999999999</c:v>
                      </c:pt>
                      <c:pt idx="25472">
                        <c:v>200.1027</c:v>
                      </c:pt>
                      <c:pt idx="25473">
                        <c:v>200.09790000000001</c:v>
                      </c:pt>
                      <c:pt idx="25474">
                        <c:v>200.09379999999999</c:v>
                      </c:pt>
                      <c:pt idx="25475">
                        <c:v>200.08860000000001</c:v>
                      </c:pt>
                      <c:pt idx="25476">
                        <c:v>200.084</c:v>
                      </c:pt>
                      <c:pt idx="25477">
                        <c:v>200.0779</c:v>
                      </c:pt>
                      <c:pt idx="25478">
                        <c:v>200.0744</c:v>
                      </c:pt>
                      <c:pt idx="25479">
                        <c:v>200.06809999999999</c:v>
                      </c:pt>
                      <c:pt idx="25480">
                        <c:v>200.06280000000001</c:v>
                      </c:pt>
                      <c:pt idx="25481">
                        <c:v>200.05860000000001</c:v>
                      </c:pt>
                      <c:pt idx="25482">
                        <c:v>200.05430000000001</c:v>
                      </c:pt>
                      <c:pt idx="25483">
                        <c:v>200.05029999999999</c:v>
                      </c:pt>
                      <c:pt idx="25484">
                        <c:v>200.0463</c:v>
                      </c:pt>
                      <c:pt idx="25485">
                        <c:v>200.04069999999999</c:v>
                      </c:pt>
                      <c:pt idx="25486">
                        <c:v>200.0341</c:v>
                      </c:pt>
                      <c:pt idx="25487">
                        <c:v>200.03110000000001</c:v>
                      </c:pt>
                      <c:pt idx="25488">
                        <c:v>200.02510000000001</c:v>
                      </c:pt>
                      <c:pt idx="25489">
                        <c:v>200.02119999999999</c:v>
                      </c:pt>
                      <c:pt idx="25490">
                        <c:v>200.0172</c:v>
                      </c:pt>
                      <c:pt idx="25491">
                        <c:v>200.012</c:v>
                      </c:pt>
                      <c:pt idx="25492">
                        <c:v>200.0068</c:v>
                      </c:pt>
                      <c:pt idx="25493">
                        <c:v>200.00129999999999</c:v>
                      </c:pt>
                      <c:pt idx="25494">
                        <c:v>199.99760000000001</c:v>
                      </c:pt>
                      <c:pt idx="25495">
                        <c:v>199.994</c:v>
                      </c:pt>
                      <c:pt idx="25496">
                        <c:v>199.99</c:v>
                      </c:pt>
                      <c:pt idx="25497">
                        <c:v>199.98390000000001</c:v>
                      </c:pt>
                      <c:pt idx="25498">
                        <c:v>199.97880000000001</c:v>
                      </c:pt>
                      <c:pt idx="25499">
                        <c:v>199.97239999999999</c:v>
                      </c:pt>
                      <c:pt idx="25500">
                        <c:v>199.9675</c:v>
                      </c:pt>
                      <c:pt idx="25501">
                        <c:v>199.96379999999999</c:v>
                      </c:pt>
                      <c:pt idx="25502">
                        <c:v>199.95949999999999</c:v>
                      </c:pt>
                      <c:pt idx="25503">
                        <c:v>199.9545</c:v>
                      </c:pt>
                      <c:pt idx="25504">
                        <c:v>199.9503</c:v>
                      </c:pt>
                      <c:pt idx="25505">
                        <c:v>199.94560000000001</c:v>
                      </c:pt>
                      <c:pt idx="25506">
                        <c:v>199.94069999999999</c:v>
                      </c:pt>
                      <c:pt idx="25507">
                        <c:v>201.24680000000001</c:v>
                      </c:pt>
                      <c:pt idx="25508">
                        <c:v>201.2422</c:v>
                      </c:pt>
                      <c:pt idx="25509">
                        <c:v>201.2372</c:v>
                      </c:pt>
                      <c:pt idx="25510">
                        <c:v>201.2311</c:v>
                      </c:pt>
                      <c:pt idx="25511">
                        <c:v>201.22640000000001</c:v>
                      </c:pt>
                      <c:pt idx="25512">
                        <c:v>201.22380000000001</c:v>
                      </c:pt>
                      <c:pt idx="25513">
                        <c:v>201.21780000000001</c:v>
                      </c:pt>
                      <c:pt idx="25514">
                        <c:v>201.21209999999999</c:v>
                      </c:pt>
                      <c:pt idx="25515">
                        <c:v>201.20689999999999</c:v>
                      </c:pt>
                      <c:pt idx="25516">
                        <c:v>201.203</c:v>
                      </c:pt>
                      <c:pt idx="25517">
                        <c:v>201.19900000000001</c:v>
                      </c:pt>
                      <c:pt idx="25518">
                        <c:v>201.1936</c:v>
                      </c:pt>
                      <c:pt idx="25519">
                        <c:v>201.19030000000001</c:v>
                      </c:pt>
                      <c:pt idx="25520">
                        <c:v>201.18510000000001</c:v>
                      </c:pt>
                      <c:pt idx="25521">
                        <c:v>201.1808</c:v>
                      </c:pt>
                      <c:pt idx="25522">
                        <c:v>201.1748</c:v>
                      </c:pt>
                      <c:pt idx="25523">
                        <c:v>201.17060000000001</c:v>
                      </c:pt>
                      <c:pt idx="25524">
                        <c:v>201.16579999999999</c:v>
                      </c:pt>
                      <c:pt idx="25525">
                        <c:v>201.16159999999999</c:v>
                      </c:pt>
                      <c:pt idx="25526">
                        <c:v>201.15600000000001</c:v>
                      </c:pt>
                      <c:pt idx="25527">
                        <c:v>201.15090000000001</c:v>
                      </c:pt>
                      <c:pt idx="25528">
                        <c:v>201.14609999999999</c:v>
                      </c:pt>
                      <c:pt idx="25529">
                        <c:v>201.14060000000001</c:v>
                      </c:pt>
                      <c:pt idx="25530">
                        <c:v>201.136</c:v>
                      </c:pt>
                      <c:pt idx="25531">
                        <c:v>201.13239999999999</c:v>
                      </c:pt>
                      <c:pt idx="25532">
                        <c:v>201.1268</c:v>
                      </c:pt>
                      <c:pt idx="25533">
                        <c:v>201.12379999999999</c:v>
                      </c:pt>
                      <c:pt idx="25534">
                        <c:v>201.11799999999999</c:v>
                      </c:pt>
                      <c:pt idx="25535">
                        <c:v>201.1146</c:v>
                      </c:pt>
                      <c:pt idx="25536">
                        <c:v>201.1086</c:v>
                      </c:pt>
                      <c:pt idx="25537">
                        <c:v>201.10550000000001</c:v>
                      </c:pt>
                      <c:pt idx="25538">
                        <c:v>201.09870000000001</c:v>
                      </c:pt>
                      <c:pt idx="25539">
                        <c:v>201.09350000000001</c:v>
                      </c:pt>
                      <c:pt idx="25540">
                        <c:v>201.08949999999999</c:v>
                      </c:pt>
                      <c:pt idx="25541">
                        <c:v>201.08510000000001</c:v>
                      </c:pt>
                      <c:pt idx="25542">
                        <c:v>201.07990000000001</c:v>
                      </c:pt>
                      <c:pt idx="25543">
                        <c:v>201.077</c:v>
                      </c:pt>
                      <c:pt idx="25544">
                        <c:v>201.0718</c:v>
                      </c:pt>
                      <c:pt idx="25545">
                        <c:v>201.06649999999999</c:v>
                      </c:pt>
                      <c:pt idx="25546">
                        <c:v>201.06120000000001</c:v>
                      </c:pt>
                      <c:pt idx="25547">
                        <c:v>201.05549999999999</c:v>
                      </c:pt>
                      <c:pt idx="25548">
                        <c:v>201.05070000000001</c:v>
                      </c:pt>
                      <c:pt idx="25549">
                        <c:v>201.04570000000001</c:v>
                      </c:pt>
                      <c:pt idx="25550">
                        <c:v>201.0403</c:v>
                      </c:pt>
                      <c:pt idx="25551">
                        <c:v>201.03620000000001</c:v>
                      </c:pt>
                      <c:pt idx="25552">
                        <c:v>201.03380000000001</c:v>
                      </c:pt>
                      <c:pt idx="25553">
                        <c:v>201.02699999999999</c:v>
                      </c:pt>
                      <c:pt idx="25554">
                        <c:v>201.02359999999999</c:v>
                      </c:pt>
                      <c:pt idx="25555">
                        <c:v>201.0196</c:v>
                      </c:pt>
                      <c:pt idx="25556">
                        <c:v>201.01429999999999</c:v>
                      </c:pt>
                      <c:pt idx="25557">
                        <c:v>201.00880000000001</c:v>
                      </c:pt>
                      <c:pt idx="25558">
                        <c:v>201.00479999999999</c:v>
                      </c:pt>
                      <c:pt idx="25559">
                        <c:v>201.00020000000001</c:v>
                      </c:pt>
                      <c:pt idx="25560">
                        <c:v>200.99510000000001</c:v>
                      </c:pt>
                      <c:pt idx="25561">
                        <c:v>200.99039999999999</c:v>
                      </c:pt>
                      <c:pt idx="25562">
                        <c:v>200.98429999999999</c:v>
                      </c:pt>
                      <c:pt idx="25563">
                        <c:v>200.9812</c:v>
                      </c:pt>
                      <c:pt idx="25564">
                        <c:v>200.9751</c:v>
                      </c:pt>
                      <c:pt idx="25565">
                        <c:v>200.9708</c:v>
                      </c:pt>
                      <c:pt idx="25566">
                        <c:v>200.96530000000001</c:v>
                      </c:pt>
                      <c:pt idx="25567">
                        <c:v>200.96129999999999</c:v>
                      </c:pt>
                      <c:pt idx="25568">
                        <c:v>200.9562</c:v>
                      </c:pt>
                      <c:pt idx="25569">
                        <c:v>200.95050000000001</c:v>
                      </c:pt>
                      <c:pt idx="25570">
                        <c:v>200.94659999999999</c:v>
                      </c:pt>
                      <c:pt idx="25571">
                        <c:v>200.9417</c:v>
                      </c:pt>
                      <c:pt idx="25572">
                        <c:v>200.93700000000001</c:v>
                      </c:pt>
                      <c:pt idx="25573">
                        <c:v>200.93260000000001</c:v>
                      </c:pt>
                      <c:pt idx="25574">
                        <c:v>200.9271</c:v>
                      </c:pt>
                      <c:pt idx="25575">
                        <c:v>200.9228</c:v>
                      </c:pt>
                      <c:pt idx="25576">
                        <c:v>200.91919999999999</c:v>
                      </c:pt>
                      <c:pt idx="25577">
                        <c:v>200.91399999999999</c:v>
                      </c:pt>
                      <c:pt idx="25578">
                        <c:v>200.9091</c:v>
                      </c:pt>
                      <c:pt idx="25579">
                        <c:v>200.90450000000001</c:v>
                      </c:pt>
                      <c:pt idx="25580">
                        <c:v>200.90020000000001</c:v>
                      </c:pt>
                      <c:pt idx="25581">
                        <c:v>200.89570000000001</c:v>
                      </c:pt>
                      <c:pt idx="25582">
                        <c:v>200.88990000000001</c:v>
                      </c:pt>
                      <c:pt idx="25583">
                        <c:v>200.88399999999999</c:v>
                      </c:pt>
                      <c:pt idx="25584">
                        <c:v>200.87960000000001</c:v>
                      </c:pt>
                      <c:pt idx="25585">
                        <c:v>200.87549999999999</c:v>
                      </c:pt>
                      <c:pt idx="25586">
                        <c:v>200.87020000000001</c:v>
                      </c:pt>
                      <c:pt idx="25587">
                        <c:v>200.86519999999999</c:v>
                      </c:pt>
                      <c:pt idx="25588">
                        <c:v>200.8603</c:v>
                      </c:pt>
                      <c:pt idx="25589">
                        <c:v>200.85570000000001</c:v>
                      </c:pt>
                      <c:pt idx="25590">
                        <c:v>200.8518</c:v>
                      </c:pt>
                      <c:pt idx="25591">
                        <c:v>200.8475</c:v>
                      </c:pt>
                      <c:pt idx="25592">
                        <c:v>200.84059999999999</c:v>
                      </c:pt>
                      <c:pt idx="25593">
                        <c:v>200.83690000000001</c:v>
                      </c:pt>
                      <c:pt idx="25594">
                        <c:v>200.83179999999999</c:v>
                      </c:pt>
                      <c:pt idx="25595">
                        <c:v>200.82740000000001</c:v>
                      </c:pt>
                      <c:pt idx="25596">
                        <c:v>200.82210000000001</c:v>
                      </c:pt>
                      <c:pt idx="25597">
                        <c:v>200.81739999999999</c:v>
                      </c:pt>
                      <c:pt idx="25598">
                        <c:v>200.81229999999999</c:v>
                      </c:pt>
                      <c:pt idx="25599">
                        <c:v>200.8073</c:v>
                      </c:pt>
                      <c:pt idx="25600">
                        <c:v>200.8031</c:v>
                      </c:pt>
                      <c:pt idx="25601">
                        <c:v>200.79920000000001</c:v>
                      </c:pt>
                      <c:pt idx="25602">
                        <c:v>200.79499999999999</c:v>
                      </c:pt>
                      <c:pt idx="25603">
                        <c:v>200.78960000000001</c:v>
                      </c:pt>
                      <c:pt idx="25604">
                        <c:v>200.78569999999999</c:v>
                      </c:pt>
                      <c:pt idx="25605">
                        <c:v>200.77979999999999</c:v>
                      </c:pt>
                      <c:pt idx="25606">
                        <c:v>200.77539999999999</c:v>
                      </c:pt>
                      <c:pt idx="25607">
                        <c:v>200.7722</c:v>
                      </c:pt>
                      <c:pt idx="25608">
                        <c:v>200.76669999999999</c:v>
                      </c:pt>
                      <c:pt idx="25609">
                        <c:v>200.76079999999999</c:v>
                      </c:pt>
                      <c:pt idx="25610">
                        <c:v>200.7577</c:v>
                      </c:pt>
                      <c:pt idx="25611">
                        <c:v>200.75239999999999</c:v>
                      </c:pt>
                      <c:pt idx="25612">
                        <c:v>200.74619999999999</c:v>
                      </c:pt>
                      <c:pt idx="25613">
                        <c:v>200.7413</c:v>
                      </c:pt>
                      <c:pt idx="25614">
                        <c:v>200.73759999999999</c:v>
                      </c:pt>
                      <c:pt idx="25615">
                        <c:v>200.7321</c:v>
                      </c:pt>
                      <c:pt idx="25616">
                        <c:v>200.7277</c:v>
                      </c:pt>
                      <c:pt idx="25617">
                        <c:v>200.72300000000001</c:v>
                      </c:pt>
                      <c:pt idx="25618">
                        <c:v>200.71889999999999</c:v>
                      </c:pt>
                      <c:pt idx="25619">
                        <c:v>200.7141</c:v>
                      </c:pt>
                      <c:pt idx="25620">
                        <c:v>200.709</c:v>
                      </c:pt>
                      <c:pt idx="25621">
                        <c:v>200.70230000000001</c:v>
                      </c:pt>
                      <c:pt idx="25622">
                        <c:v>200.69880000000001</c:v>
                      </c:pt>
                      <c:pt idx="25623">
                        <c:v>200.69309999999999</c:v>
                      </c:pt>
                      <c:pt idx="25624">
                        <c:v>200.68969999999999</c:v>
                      </c:pt>
                      <c:pt idx="25625">
                        <c:v>200.684</c:v>
                      </c:pt>
                      <c:pt idx="25626">
                        <c:v>200.68039999999999</c:v>
                      </c:pt>
                      <c:pt idx="25627">
                        <c:v>200.6756</c:v>
                      </c:pt>
                      <c:pt idx="25628">
                        <c:v>200.66909999999999</c:v>
                      </c:pt>
                      <c:pt idx="25629">
                        <c:v>200.66399999999999</c:v>
                      </c:pt>
                      <c:pt idx="25630">
                        <c:v>200.6584</c:v>
                      </c:pt>
                      <c:pt idx="25631">
                        <c:v>200.65379999999999</c:v>
                      </c:pt>
                      <c:pt idx="25632">
                        <c:v>200.6497</c:v>
                      </c:pt>
                      <c:pt idx="25633">
                        <c:v>200.6454</c:v>
                      </c:pt>
                      <c:pt idx="25634">
                        <c:v>200.63990000000001</c:v>
                      </c:pt>
                      <c:pt idx="25635">
                        <c:v>200.6361</c:v>
                      </c:pt>
                      <c:pt idx="25636">
                        <c:v>200.6318</c:v>
                      </c:pt>
                      <c:pt idx="25637">
                        <c:v>200.62549999999999</c:v>
                      </c:pt>
                      <c:pt idx="25638">
                        <c:v>200.6217</c:v>
                      </c:pt>
                      <c:pt idx="25639">
                        <c:v>200.61699999999999</c:v>
                      </c:pt>
                      <c:pt idx="25640">
                        <c:v>200.6129</c:v>
                      </c:pt>
                      <c:pt idx="25641">
                        <c:v>200.60730000000001</c:v>
                      </c:pt>
                      <c:pt idx="25642">
                        <c:v>200.60249999999999</c:v>
                      </c:pt>
                      <c:pt idx="25643">
                        <c:v>200.5977</c:v>
                      </c:pt>
                      <c:pt idx="25644">
                        <c:v>200.59309999999999</c:v>
                      </c:pt>
                      <c:pt idx="25645">
                        <c:v>200.58680000000001</c:v>
                      </c:pt>
                      <c:pt idx="25646">
                        <c:v>200.58349999999999</c:v>
                      </c:pt>
                      <c:pt idx="25647">
                        <c:v>200.57679999999999</c:v>
                      </c:pt>
                      <c:pt idx="25648">
                        <c:v>200.57470000000001</c:v>
                      </c:pt>
                      <c:pt idx="25649">
                        <c:v>200.56950000000001</c:v>
                      </c:pt>
                      <c:pt idx="25650">
                        <c:v>200.56360000000001</c:v>
                      </c:pt>
                      <c:pt idx="25651">
                        <c:v>200.5583</c:v>
                      </c:pt>
                      <c:pt idx="25652">
                        <c:v>200.554</c:v>
                      </c:pt>
                      <c:pt idx="25653">
                        <c:v>200.54920000000001</c:v>
                      </c:pt>
                      <c:pt idx="25654">
                        <c:v>200.5453</c:v>
                      </c:pt>
                      <c:pt idx="25655">
                        <c:v>200.53960000000001</c:v>
                      </c:pt>
                      <c:pt idx="25656">
                        <c:v>200.5361</c:v>
                      </c:pt>
                      <c:pt idx="25657">
                        <c:v>200.5291</c:v>
                      </c:pt>
                      <c:pt idx="25658">
                        <c:v>200.52600000000001</c:v>
                      </c:pt>
                      <c:pt idx="25659">
                        <c:v>200.5214</c:v>
                      </c:pt>
                      <c:pt idx="25660">
                        <c:v>200.51580000000001</c:v>
                      </c:pt>
                      <c:pt idx="25661">
                        <c:v>200.511</c:v>
                      </c:pt>
                      <c:pt idx="25662">
                        <c:v>200.5078</c:v>
                      </c:pt>
                      <c:pt idx="25663">
                        <c:v>200.50139999999999</c:v>
                      </c:pt>
                      <c:pt idx="25664">
                        <c:v>200.49600000000001</c:v>
                      </c:pt>
                      <c:pt idx="25665">
                        <c:v>200.49160000000001</c:v>
                      </c:pt>
                      <c:pt idx="25666">
                        <c:v>200.4871</c:v>
                      </c:pt>
                      <c:pt idx="25667">
                        <c:v>200.4828</c:v>
                      </c:pt>
                      <c:pt idx="25668">
                        <c:v>200.47710000000001</c:v>
                      </c:pt>
                      <c:pt idx="25669">
                        <c:v>200.4717</c:v>
                      </c:pt>
                      <c:pt idx="25670">
                        <c:v>200.46629999999999</c:v>
                      </c:pt>
                      <c:pt idx="25671">
                        <c:v>200.4624</c:v>
                      </c:pt>
                      <c:pt idx="25672">
                        <c:v>200.458</c:v>
                      </c:pt>
                      <c:pt idx="25673">
                        <c:v>200.45410000000001</c:v>
                      </c:pt>
                      <c:pt idx="25674">
                        <c:v>200.44900000000001</c:v>
                      </c:pt>
                      <c:pt idx="25675">
                        <c:v>200.44450000000001</c:v>
                      </c:pt>
                      <c:pt idx="25676">
                        <c:v>200.43870000000001</c:v>
                      </c:pt>
                      <c:pt idx="25677">
                        <c:v>200.43469999999999</c:v>
                      </c:pt>
                      <c:pt idx="25678">
                        <c:v>200.43020000000001</c:v>
                      </c:pt>
                      <c:pt idx="25679">
                        <c:v>200.42449999999999</c:v>
                      </c:pt>
                      <c:pt idx="25680">
                        <c:v>200.42140000000001</c:v>
                      </c:pt>
                      <c:pt idx="25681">
                        <c:v>200.41630000000001</c:v>
                      </c:pt>
                      <c:pt idx="25682">
                        <c:v>200.41139999999999</c:v>
                      </c:pt>
                      <c:pt idx="25683">
                        <c:v>200.4068</c:v>
                      </c:pt>
                      <c:pt idx="25684">
                        <c:v>200.4</c:v>
                      </c:pt>
                      <c:pt idx="25685">
                        <c:v>200.3972</c:v>
                      </c:pt>
                      <c:pt idx="25686">
                        <c:v>200.39089999999999</c:v>
                      </c:pt>
                      <c:pt idx="25687">
                        <c:v>200.38849999999999</c:v>
                      </c:pt>
                      <c:pt idx="25688">
                        <c:v>200.38239999999999</c:v>
                      </c:pt>
                      <c:pt idx="25689">
                        <c:v>200.3783</c:v>
                      </c:pt>
                      <c:pt idx="25690">
                        <c:v>200.3732</c:v>
                      </c:pt>
                      <c:pt idx="25691">
                        <c:v>200.369</c:v>
                      </c:pt>
                      <c:pt idx="25692">
                        <c:v>200.36340000000001</c:v>
                      </c:pt>
                      <c:pt idx="25693">
                        <c:v>200.358</c:v>
                      </c:pt>
                      <c:pt idx="25694">
                        <c:v>200.35419999999999</c:v>
                      </c:pt>
                      <c:pt idx="25695">
                        <c:v>200.34899999999999</c:v>
                      </c:pt>
                      <c:pt idx="25696">
                        <c:v>200.34460000000001</c:v>
                      </c:pt>
                      <c:pt idx="25697">
                        <c:v>200.3391</c:v>
                      </c:pt>
                      <c:pt idx="25698">
                        <c:v>200.33369999999999</c:v>
                      </c:pt>
                      <c:pt idx="25699">
                        <c:v>200.3305</c:v>
                      </c:pt>
                      <c:pt idx="25700">
                        <c:v>200.32640000000001</c:v>
                      </c:pt>
                      <c:pt idx="25701">
                        <c:v>200.32069999999999</c:v>
                      </c:pt>
                      <c:pt idx="25702">
                        <c:v>200.31540000000001</c:v>
                      </c:pt>
                      <c:pt idx="25703">
                        <c:v>200.31030000000001</c:v>
                      </c:pt>
                      <c:pt idx="25704">
                        <c:v>200.30529999999999</c:v>
                      </c:pt>
                      <c:pt idx="25705">
                        <c:v>200.2997</c:v>
                      </c:pt>
                      <c:pt idx="25706">
                        <c:v>200.29519999999999</c:v>
                      </c:pt>
                      <c:pt idx="25707">
                        <c:v>200.29069999999999</c:v>
                      </c:pt>
                      <c:pt idx="25708">
                        <c:v>200.2869</c:v>
                      </c:pt>
                      <c:pt idx="25709">
                        <c:v>200.2807</c:v>
                      </c:pt>
                      <c:pt idx="25710">
                        <c:v>200.27699999999999</c:v>
                      </c:pt>
                      <c:pt idx="25711">
                        <c:v>200.27099999999999</c:v>
                      </c:pt>
                      <c:pt idx="25712">
                        <c:v>200.2653</c:v>
                      </c:pt>
                      <c:pt idx="25713">
                        <c:v>200.26050000000001</c:v>
                      </c:pt>
                      <c:pt idx="25714">
                        <c:v>200.25579999999999</c:v>
                      </c:pt>
                      <c:pt idx="25715">
                        <c:v>200.25149999999999</c:v>
                      </c:pt>
                      <c:pt idx="25716">
                        <c:v>200.24680000000001</c:v>
                      </c:pt>
                      <c:pt idx="25717">
                        <c:v>200.24160000000001</c:v>
                      </c:pt>
                      <c:pt idx="25718">
                        <c:v>200.23849999999999</c:v>
                      </c:pt>
                      <c:pt idx="25719">
                        <c:v>200.23320000000001</c:v>
                      </c:pt>
                      <c:pt idx="25720">
                        <c:v>200.2285</c:v>
                      </c:pt>
                      <c:pt idx="25721">
                        <c:v>200.22380000000001</c:v>
                      </c:pt>
                      <c:pt idx="25722">
                        <c:v>200.21960000000001</c:v>
                      </c:pt>
                      <c:pt idx="25723">
                        <c:v>200.21430000000001</c:v>
                      </c:pt>
                      <c:pt idx="25724">
                        <c:v>200.2099</c:v>
                      </c:pt>
                      <c:pt idx="25725">
                        <c:v>200.20570000000001</c:v>
                      </c:pt>
                      <c:pt idx="25726">
                        <c:v>200.20070000000001</c:v>
                      </c:pt>
                      <c:pt idx="25727">
                        <c:v>200.196</c:v>
                      </c:pt>
                      <c:pt idx="25728">
                        <c:v>200.19049999999999</c:v>
                      </c:pt>
                      <c:pt idx="25729">
                        <c:v>200.18610000000001</c:v>
                      </c:pt>
                      <c:pt idx="25730">
                        <c:v>200.1816</c:v>
                      </c:pt>
                      <c:pt idx="25731">
                        <c:v>200.1764</c:v>
                      </c:pt>
                      <c:pt idx="25732">
                        <c:v>200.17269999999999</c:v>
                      </c:pt>
                      <c:pt idx="25733">
                        <c:v>200.167</c:v>
                      </c:pt>
                      <c:pt idx="25734">
                        <c:v>200.1628</c:v>
                      </c:pt>
                      <c:pt idx="25735">
                        <c:v>200.15710000000001</c:v>
                      </c:pt>
                      <c:pt idx="25736">
                        <c:v>200.1534</c:v>
                      </c:pt>
                      <c:pt idx="25737">
                        <c:v>200.14779999999999</c:v>
                      </c:pt>
                      <c:pt idx="25738">
                        <c:v>200.1437</c:v>
                      </c:pt>
                      <c:pt idx="25739">
                        <c:v>200.1388</c:v>
                      </c:pt>
                      <c:pt idx="25740">
                        <c:v>200.13390000000001</c:v>
                      </c:pt>
                      <c:pt idx="25741">
                        <c:v>200.13</c:v>
                      </c:pt>
                      <c:pt idx="25742">
                        <c:v>200.12360000000001</c:v>
                      </c:pt>
                      <c:pt idx="25743">
                        <c:v>200.12020000000001</c:v>
                      </c:pt>
                      <c:pt idx="25744">
                        <c:v>200.1157</c:v>
                      </c:pt>
                      <c:pt idx="25745">
                        <c:v>200.10900000000001</c:v>
                      </c:pt>
                      <c:pt idx="25746">
                        <c:v>200.10489999999999</c:v>
                      </c:pt>
                      <c:pt idx="25747">
                        <c:v>200.101</c:v>
                      </c:pt>
                      <c:pt idx="25748">
                        <c:v>200.09530000000001</c:v>
                      </c:pt>
                      <c:pt idx="25749">
                        <c:v>200.0915</c:v>
                      </c:pt>
                      <c:pt idx="25750">
                        <c:v>200.08609999999999</c:v>
                      </c:pt>
                      <c:pt idx="25751">
                        <c:v>200.08179999999999</c:v>
                      </c:pt>
                      <c:pt idx="25752">
                        <c:v>200.07560000000001</c:v>
                      </c:pt>
                      <c:pt idx="25753">
                        <c:v>200.072</c:v>
                      </c:pt>
                      <c:pt idx="25754">
                        <c:v>200.06700000000001</c:v>
                      </c:pt>
                      <c:pt idx="25755">
                        <c:v>200.06319999999999</c:v>
                      </c:pt>
                      <c:pt idx="25756">
                        <c:v>200.05860000000001</c:v>
                      </c:pt>
                      <c:pt idx="25757">
                        <c:v>200.0539</c:v>
                      </c:pt>
                      <c:pt idx="25758">
                        <c:v>200.04849999999999</c:v>
                      </c:pt>
                      <c:pt idx="25759">
                        <c:v>200.04300000000001</c:v>
                      </c:pt>
                      <c:pt idx="25760">
                        <c:v>200.03919999999999</c:v>
                      </c:pt>
                      <c:pt idx="25761">
                        <c:v>200.03479999999999</c:v>
                      </c:pt>
                      <c:pt idx="25762">
                        <c:v>200.02860000000001</c:v>
                      </c:pt>
                      <c:pt idx="25763">
                        <c:v>200.0247</c:v>
                      </c:pt>
                      <c:pt idx="25764">
                        <c:v>200.0196</c:v>
                      </c:pt>
                      <c:pt idx="25765">
                        <c:v>200.0155</c:v>
                      </c:pt>
                      <c:pt idx="25766">
                        <c:v>200.01009999999999</c:v>
                      </c:pt>
                      <c:pt idx="25767">
                        <c:v>200.00720000000001</c:v>
                      </c:pt>
                      <c:pt idx="25768">
                        <c:v>200.0027</c:v>
                      </c:pt>
                      <c:pt idx="25769">
                        <c:v>199.99770000000001</c:v>
                      </c:pt>
                      <c:pt idx="25770">
                        <c:v>199.9924</c:v>
                      </c:pt>
                      <c:pt idx="25771">
                        <c:v>199.98779999999999</c:v>
                      </c:pt>
                      <c:pt idx="25772">
                        <c:v>199.98339999999999</c:v>
                      </c:pt>
                      <c:pt idx="25773">
                        <c:v>199.9786</c:v>
                      </c:pt>
                      <c:pt idx="25774">
                        <c:v>199.9736</c:v>
                      </c:pt>
                      <c:pt idx="25775">
                        <c:v>200.58439999999999</c:v>
                      </c:pt>
                      <c:pt idx="25776">
                        <c:v>201.3074</c:v>
                      </c:pt>
                      <c:pt idx="25777">
                        <c:v>201.30369999999999</c:v>
                      </c:pt>
                      <c:pt idx="25778">
                        <c:v>201.29730000000001</c:v>
                      </c:pt>
                      <c:pt idx="25779">
                        <c:v>201.29259999999999</c:v>
                      </c:pt>
                      <c:pt idx="25780">
                        <c:v>201.28890000000001</c:v>
                      </c:pt>
                      <c:pt idx="25781">
                        <c:v>201.28360000000001</c:v>
                      </c:pt>
                      <c:pt idx="25782">
                        <c:v>201.27680000000001</c:v>
                      </c:pt>
                      <c:pt idx="25783">
                        <c:v>201.2731</c:v>
                      </c:pt>
                      <c:pt idx="25784">
                        <c:v>201.26669999999999</c:v>
                      </c:pt>
                      <c:pt idx="25785">
                        <c:v>201.26419999999999</c:v>
                      </c:pt>
                      <c:pt idx="25786">
                        <c:v>201.2604</c:v>
                      </c:pt>
                      <c:pt idx="25787">
                        <c:v>201.25409999999999</c:v>
                      </c:pt>
                      <c:pt idx="25788">
                        <c:v>201.2508</c:v>
                      </c:pt>
                      <c:pt idx="25789">
                        <c:v>201.2458</c:v>
                      </c:pt>
                      <c:pt idx="25790">
                        <c:v>201.24010000000001</c:v>
                      </c:pt>
                      <c:pt idx="25791">
                        <c:v>201.23589999999999</c:v>
                      </c:pt>
                      <c:pt idx="25792">
                        <c:v>201.2313</c:v>
                      </c:pt>
                      <c:pt idx="25793">
                        <c:v>201.22649999999999</c:v>
                      </c:pt>
                      <c:pt idx="25794">
                        <c:v>201.22120000000001</c:v>
                      </c:pt>
                      <c:pt idx="25795">
                        <c:v>201.2157</c:v>
                      </c:pt>
                      <c:pt idx="25796">
                        <c:v>201.2114</c:v>
                      </c:pt>
                      <c:pt idx="25797">
                        <c:v>201.20650000000001</c:v>
                      </c:pt>
                      <c:pt idx="25798">
                        <c:v>201.2012</c:v>
                      </c:pt>
                      <c:pt idx="25799">
                        <c:v>201.19669999999999</c:v>
                      </c:pt>
                      <c:pt idx="25800">
                        <c:v>201.19139999999999</c:v>
                      </c:pt>
                      <c:pt idx="25801">
                        <c:v>201.18700000000001</c:v>
                      </c:pt>
                      <c:pt idx="25802">
                        <c:v>201.18299999999999</c:v>
                      </c:pt>
                      <c:pt idx="25803">
                        <c:v>201.178</c:v>
                      </c:pt>
                      <c:pt idx="25804">
                        <c:v>201.17250000000001</c:v>
                      </c:pt>
                      <c:pt idx="25805">
                        <c:v>201.16720000000001</c:v>
                      </c:pt>
                      <c:pt idx="25806">
                        <c:v>201.16239999999999</c:v>
                      </c:pt>
                      <c:pt idx="25807">
                        <c:v>201.15809999999999</c:v>
                      </c:pt>
                      <c:pt idx="25808">
                        <c:v>201.1534</c:v>
                      </c:pt>
                      <c:pt idx="25809">
                        <c:v>201.1482</c:v>
                      </c:pt>
                      <c:pt idx="25810">
                        <c:v>201.14320000000001</c:v>
                      </c:pt>
                      <c:pt idx="25811">
                        <c:v>201.13749999999999</c:v>
                      </c:pt>
                      <c:pt idx="25812">
                        <c:v>201.13460000000001</c:v>
                      </c:pt>
                      <c:pt idx="25813">
                        <c:v>201.13050000000001</c:v>
                      </c:pt>
                      <c:pt idx="25814">
                        <c:v>201.12559999999999</c:v>
                      </c:pt>
                      <c:pt idx="25815">
                        <c:v>201.12</c:v>
                      </c:pt>
                      <c:pt idx="25816">
                        <c:v>201.11510000000001</c:v>
                      </c:pt>
                      <c:pt idx="25817">
                        <c:v>201.11179999999999</c:v>
                      </c:pt>
                      <c:pt idx="25818">
                        <c:v>201.10720000000001</c:v>
                      </c:pt>
                      <c:pt idx="25819">
                        <c:v>201.10239999999999</c:v>
                      </c:pt>
                      <c:pt idx="25820">
                        <c:v>201.09739999999999</c:v>
                      </c:pt>
                      <c:pt idx="25821">
                        <c:v>201.09280000000001</c:v>
                      </c:pt>
                      <c:pt idx="25822">
                        <c:v>201.0883</c:v>
                      </c:pt>
                      <c:pt idx="25823">
                        <c:v>201.08189999999999</c:v>
                      </c:pt>
                      <c:pt idx="25824">
                        <c:v>201.078</c:v>
                      </c:pt>
                      <c:pt idx="25825">
                        <c:v>201.0728</c:v>
                      </c:pt>
                      <c:pt idx="25826">
                        <c:v>201.06890000000001</c:v>
                      </c:pt>
                      <c:pt idx="25827">
                        <c:v>201.0642</c:v>
                      </c:pt>
                      <c:pt idx="25828">
                        <c:v>201.0581</c:v>
                      </c:pt>
                      <c:pt idx="25829">
                        <c:v>201.05269999999999</c:v>
                      </c:pt>
                      <c:pt idx="25830">
                        <c:v>201.04949999999999</c:v>
                      </c:pt>
                      <c:pt idx="25831">
                        <c:v>201.04470000000001</c:v>
                      </c:pt>
                      <c:pt idx="25832">
                        <c:v>201.03970000000001</c:v>
                      </c:pt>
                      <c:pt idx="25833">
                        <c:v>201.03469999999999</c:v>
                      </c:pt>
                      <c:pt idx="25834">
                        <c:v>201.02809999999999</c:v>
                      </c:pt>
                      <c:pt idx="25835">
                        <c:v>201.0239</c:v>
                      </c:pt>
                      <c:pt idx="25836">
                        <c:v>201.01900000000001</c:v>
                      </c:pt>
                      <c:pt idx="25837">
                        <c:v>201.01300000000001</c:v>
                      </c:pt>
                      <c:pt idx="25838">
                        <c:v>201.00800000000001</c:v>
                      </c:pt>
                      <c:pt idx="25839">
                        <c:v>201.00399999999999</c:v>
                      </c:pt>
                      <c:pt idx="25840">
                        <c:v>201.00020000000001</c:v>
                      </c:pt>
                      <c:pt idx="25841">
                        <c:v>200.99440000000001</c:v>
                      </c:pt>
                      <c:pt idx="25842">
                        <c:v>200.98830000000001</c:v>
                      </c:pt>
                      <c:pt idx="25843">
                        <c:v>200.9847</c:v>
                      </c:pt>
                      <c:pt idx="25844">
                        <c:v>200.97909999999999</c:v>
                      </c:pt>
                      <c:pt idx="25845">
                        <c:v>200.97370000000001</c:v>
                      </c:pt>
                      <c:pt idx="25846">
                        <c:v>200.9699</c:v>
                      </c:pt>
                      <c:pt idx="25847">
                        <c:v>200.9649</c:v>
                      </c:pt>
                      <c:pt idx="25848">
                        <c:v>200.9606</c:v>
                      </c:pt>
                      <c:pt idx="25849">
                        <c:v>200.95439999999999</c:v>
                      </c:pt>
                      <c:pt idx="25850">
                        <c:v>200.94929999999999</c:v>
                      </c:pt>
                      <c:pt idx="25851">
                        <c:v>200.94569999999999</c:v>
                      </c:pt>
                      <c:pt idx="25852">
                        <c:v>200.93940000000001</c:v>
                      </c:pt>
                      <c:pt idx="25853">
                        <c:v>200.93520000000001</c:v>
                      </c:pt>
                      <c:pt idx="25854">
                        <c:v>200.93020000000001</c:v>
                      </c:pt>
                      <c:pt idx="25855">
                        <c:v>200.9263</c:v>
                      </c:pt>
                      <c:pt idx="25856">
                        <c:v>200.92169999999999</c:v>
                      </c:pt>
                      <c:pt idx="25857">
                        <c:v>200.9178</c:v>
                      </c:pt>
                      <c:pt idx="25858">
                        <c:v>200.91139999999999</c:v>
                      </c:pt>
                      <c:pt idx="25859">
                        <c:v>200.90819999999999</c:v>
                      </c:pt>
                      <c:pt idx="25860">
                        <c:v>200.90299999999999</c:v>
                      </c:pt>
                      <c:pt idx="25861">
                        <c:v>200.89850000000001</c:v>
                      </c:pt>
                      <c:pt idx="25862">
                        <c:v>200.8931</c:v>
                      </c:pt>
                      <c:pt idx="25863">
                        <c:v>200.8888</c:v>
                      </c:pt>
                      <c:pt idx="25864">
                        <c:v>200.8835</c:v>
                      </c:pt>
                      <c:pt idx="25865">
                        <c:v>200.87809999999999</c:v>
                      </c:pt>
                      <c:pt idx="25866">
                        <c:v>200.8732</c:v>
                      </c:pt>
                      <c:pt idx="25867">
                        <c:v>200.86949999999999</c:v>
                      </c:pt>
                      <c:pt idx="25868">
                        <c:v>200.8647</c:v>
                      </c:pt>
                      <c:pt idx="25869">
                        <c:v>200.85830000000001</c:v>
                      </c:pt>
                      <c:pt idx="25870">
                        <c:v>200.8545</c:v>
                      </c:pt>
                      <c:pt idx="25871">
                        <c:v>200.84970000000001</c:v>
                      </c:pt>
                      <c:pt idx="25872">
                        <c:v>200.84389999999999</c:v>
                      </c:pt>
                      <c:pt idx="25873">
                        <c:v>200.8407</c:v>
                      </c:pt>
                      <c:pt idx="25874">
                        <c:v>200.83539999999999</c:v>
                      </c:pt>
                      <c:pt idx="25875">
                        <c:v>200.83179999999999</c:v>
                      </c:pt>
                      <c:pt idx="25876">
                        <c:v>200.82499999999999</c:v>
                      </c:pt>
                      <c:pt idx="25877">
                        <c:v>200.8203</c:v>
                      </c:pt>
                      <c:pt idx="25878">
                        <c:v>200.816</c:v>
                      </c:pt>
                      <c:pt idx="25879">
                        <c:v>200.80889999999999</c:v>
                      </c:pt>
                      <c:pt idx="25880">
                        <c:v>200.80500000000001</c:v>
                      </c:pt>
                      <c:pt idx="25881">
                        <c:v>200.8004</c:v>
                      </c:pt>
                      <c:pt idx="25882">
                        <c:v>200.79560000000001</c:v>
                      </c:pt>
                      <c:pt idx="25883">
                        <c:v>200.79050000000001</c:v>
                      </c:pt>
                      <c:pt idx="25884">
                        <c:v>200.78710000000001</c:v>
                      </c:pt>
                      <c:pt idx="25885">
                        <c:v>200.78120000000001</c:v>
                      </c:pt>
                      <c:pt idx="25886">
                        <c:v>200.77590000000001</c:v>
                      </c:pt>
                      <c:pt idx="25887">
                        <c:v>200.7705</c:v>
                      </c:pt>
                      <c:pt idx="25888">
                        <c:v>200.7664</c:v>
                      </c:pt>
                      <c:pt idx="25889">
                        <c:v>200.76130000000001</c:v>
                      </c:pt>
                      <c:pt idx="25890">
                        <c:v>200.75640000000001</c:v>
                      </c:pt>
                      <c:pt idx="25891">
                        <c:v>200.75399999999999</c:v>
                      </c:pt>
                      <c:pt idx="25892">
                        <c:v>200.74950000000001</c:v>
                      </c:pt>
                      <c:pt idx="25893">
                        <c:v>200.74379999999999</c:v>
                      </c:pt>
                      <c:pt idx="25894">
                        <c:v>200.74039999999999</c:v>
                      </c:pt>
                      <c:pt idx="25895">
                        <c:v>200.7347</c:v>
                      </c:pt>
                      <c:pt idx="25896">
                        <c:v>200.72890000000001</c:v>
                      </c:pt>
                      <c:pt idx="25897">
                        <c:v>200.7253</c:v>
                      </c:pt>
                      <c:pt idx="25898">
                        <c:v>200.71960000000001</c:v>
                      </c:pt>
                      <c:pt idx="25899">
                        <c:v>200.71430000000001</c:v>
                      </c:pt>
                      <c:pt idx="25900">
                        <c:v>200.70910000000001</c:v>
                      </c:pt>
                      <c:pt idx="25901">
                        <c:v>200.7046</c:v>
                      </c:pt>
                      <c:pt idx="25902">
                        <c:v>200.70060000000001</c:v>
                      </c:pt>
                      <c:pt idx="25903">
                        <c:v>200.6942</c:v>
                      </c:pt>
                      <c:pt idx="25904">
                        <c:v>200.6902</c:v>
                      </c:pt>
                      <c:pt idx="25905">
                        <c:v>200.6867</c:v>
                      </c:pt>
                      <c:pt idx="25906">
                        <c:v>200.6788</c:v>
                      </c:pt>
                      <c:pt idx="25907">
                        <c:v>200.67509999999999</c:v>
                      </c:pt>
                      <c:pt idx="25908">
                        <c:v>200.67009999999999</c:v>
                      </c:pt>
                      <c:pt idx="25909">
                        <c:v>200.66489999999999</c:v>
                      </c:pt>
                      <c:pt idx="25910">
                        <c:v>200.66139999999999</c:v>
                      </c:pt>
                      <c:pt idx="25911">
                        <c:v>200.65620000000001</c:v>
                      </c:pt>
                      <c:pt idx="25912">
                        <c:v>200.65119999999999</c:v>
                      </c:pt>
                      <c:pt idx="25913">
                        <c:v>200.64760000000001</c:v>
                      </c:pt>
                      <c:pt idx="25914">
                        <c:v>200.64359999999999</c:v>
                      </c:pt>
                      <c:pt idx="25915">
                        <c:v>200.63759999999999</c:v>
                      </c:pt>
                      <c:pt idx="25916">
                        <c:v>200.6337</c:v>
                      </c:pt>
                      <c:pt idx="25917">
                        <c:v>200.6275</c:v>
                      </c:pt>
                      <c:pt idx="25918">
                        <c:v>200.62280000000001</c:v>
                      </c:pt>
                      <c:pt idx="25919">
                        <c:v>200.61859999999999</c:v>
                      </c:pt>
                      <c:pt idx="25920">
                        <c:v>200.61189999999999</c:v>
                      </c:pt>
                      <c:pt idx="25921">
                        <c:v>200.60769999999999</c:v>
                      </c:pt>
                      <c:pt idx="25922">
                        <c:v>200.60319999999999</c:v>
                      </c:pt>
                      <c:pt idx="25923">
                        <c:v>200.59809999999999</c:v>
                      </c:pt>
                      <c:pt idx="25924">
                        <c:v>200.5926</c:v>
                      </c:pt>
                      <c:pt idx="25925">
                        <c:v>200.5882</c:v>
                      </c:pt>
                      <c:pt idx="25926">
                        <c:v>200.5839</c:v>
                      </c:pt>
                      <c:pt idx="25927">
                        <c:v>200.5787</c:v>
                      </c:pt>
                      <c:pt idx="25928">
                        <c:v>200.57560000000001</c:v>
                      </c:pt>
                      <c:pt idx="25929">
                        <c:v>200.5702</c:v>
                      </c:pt>
                      <c:pt idx="25930">
                        <c:v>200.5642</c:v>
                      </c:pt>
                      <c:pt idx="25931">
                        <c:v>200.56020000000001</c:v>
                      </c:pt>
                      <c:pt idx="25932">
                        <c:v>200.5557</c:v>
                      </c:pt>
                      <c:pt idx="25933">
                        <c:v>200.55099999999999</c:v>
                      </c:pt>
                      <c:pt idx="25934">
                        <c:v>200.54470000000001</c:v>
                      </c:pt>
                      <c:pt idx="25935">
                        <c:v>200.54169999999999</c:v>
                      </c:pt>
                      <c:pt idx="25936">
                        <c:v>200.5376</c:v>
                      </c:pt>
                      <c:pt idx="25937">
                        <c:v>200.53299999999999</c:v>
                      </c:pt>
                      <c:pt idx="25938">
                        <c:v>200.5274</c:v>
                      </c:pt>
                      <c:pt idx="25939">
                        <c:v>200.52170000000001</c:v>
                      </c:pt>
                      <c:pt idx="25940">
                        <c:v>200.51750000000001</c:v>
                      </c:pt>
                      <c:pt idx="25941">
                        <c:v>200.51169999999999</c:v>
                      </c:pt>
                      <c:pt idx="25942">
                        <c:v>200.50729999999999</c:v>
                      </c:pt>
                      <c:pt idx="25943">
                        <c:v>200.50409999999999</c:v>
                      </c:pt>
                      <c:pt idx="25944">
                        <c:v>200.49809999999999</c:v>
                      </c:pt>
                      <c:pt idx="25945">
                        <c:v>200.49359999999999</c:v>
                      </c:pt>
                      <c:pt idx="25946">
                        <c:v>200.49</c:v>
                      </c:pt>
                      <c:pt idx="25947">
                        <c:v>200.48570000000001</c:v>
                      </c:pt>
                      <c:pt idx="25948">
                        <c:v>200.4811</c:v>
                      </c:pt>
                      <c:pt idx="25949">
                        <c:v>200.4743</c:v>
                      </c:pt>
                      <c:pt idx="25950">
                        <c:v>200.471</c:v>
                      </c:pt>
                      <c:pt idx="25951">
                        <c:v>200.46350000000001</c:v>
                      </c:pt>
                      <c:pt idx="25952">
                        <c:v>200.4598</c:v>
                      </c:pt>
                      <c:pt idx="25953">
                        <c:v>200.45650000000001</c:v>
                      </c:pt>
                      <c:pt idx="25954">
                        <c:v>200.4513</c:v>
                      </c:pt>
                      <c:pt idx="25955">
                        <c:v>200.44630000000001</c:v>
                      </c:pt>
                      <c:pt idx="25956">
                        <c:v>200.4402</c:v>
                      </c:pt>
                      <c:pt idx="25957">
                        <c:v>200.4366</c:v>
                      </c:pt>
                      <c:pt idx="25958">
                        <c:v>200.43170000000001</c:v>
                      </c:pt>
                      <c:pt idx="25959">
                        <c:v>200.42599999999999</c:v>
                      </c:pt>
                      <c:pt idx="25960">
                        <c:v>200.42240000000001</c:v>
                      </c:pt>
                      <c:pt idx="25961">
                        <c:v>200.4171</c:v>
                      </c:pt>
                      <c:pt idx="25962">
                        <c:v>200.4118</c:v>
                      </c:pt>
                      <c:pt idx="25963">
                        <c:v>200.40600000000001</c:v>
                      </c:pt>
                      <c:pt idx="25964">
                        <c:v>200.4023</c:v>
                      </c:pt>
                      <c:pt idx="25965">
                        <c:v>200.39619999999999</c:v>
                      </c:pt>
                      <c:pt idx="25966">
                        <c:v>200.3929</c:v>
                      </c:pt>
                      <c:pt idx="25967">
                        <c:v>200.38829999999999</c:v>
                      </c:pt>
                      <c:pt idx="25968">
                        <c:v>200.38290000000001</c:v>
                      </c:pt>
                      <c:pt idx="25969">
                        <c:v>200.37889999999999</c:v>
                      </c:pt>
                      <c:pt idx="25970">
                        <c:v>200.3734</c:v>
                      </c:pt>
                      <c:pt idx="25971">
                        <c:v>200.37049999999999</c:v>
                      </c:pt>
                      <c:pt idx="25972">
                        <c:v>200.36670000000001</c:v>
                      </c:pt>
                      <c:pt idx="25973">
                        <c:v>200.36019999999999</c:v>
                      </c:pt>
                      <c:pt idx="25974">
                        <c:v>200.35589999999999</c:v>
                      </c:pt>
                      <c:pt idx="25975">
                        <c:v>200.35140000000001</c:v>
                      </c:pt>
                      <c:pt idx="25976">
                        <c:v>200.34690000000001</c:v>
                      </c:pt>
                      <c:pt idx="25977">
                        <c:v>200.34270000000001</c:v>
                      </c:pt>
                      <c:pt idx="25978">
                        <c:v>200.3391</c:v>
                      </c:pt>
                      <c:pt idx="25979">
                        <c:v>200.33279999999999</c:v>
                      </c:pt>
                      <c:pt idx="25980">
                        <c:v>200.32759999999999</c:v>
                      </c:pt>
                      <c:pt idx="25981">
                        <c:v>200.32409999999999</c:v>
                      </c:pt>
                      <c:pt idx="25982">
                        <c:v>200.3193</c:v>
                      </c:pt>
                      <c:pt idx="25983">
                        <c:v>200.315</c:v>
                      </c:pt>
                      <c:pt idx="25984">
                        <c:v>200.31010000000001</c:v>
                      </c:pt>
                      <c:pt idx="25985">
                        <c:v>200.30449999999999</c:v>
                      </c:pt>
                      <c:pt idx="25986">
                        <c:v>200.2989</c:v>
                      </c:pt>
                      <c:pt idx="25987">
                        <c:v>200.2946</c:v>
                      </c:pt>
                      <c:pt idx="25988">
                        <c:v>200.28880000000001</c:v>
                      </c:pt>
                      <c:pt idx="25989">
                        <c:v>200.286</c:v>
                      </c:pt>
                      <c:pt idx="25990">
                        <c:v>200.27979999999999</c:v>
                      </c:pt>
                      <c:pt idx="25991">
                        <c:v>200.27629999999999</c:v>
                      </c:pt>
                      <c:pt idx="25992">
                        <c:v>200.27090000000001</c:v>
                      </c:pt>
                      <c:pt idx="25993">
                        <c:v>200.2653</c:v>
                      </c:pt>
                      <c:pt idx="25994">
                        <c:v>200.26169999999999</c:v>
                      </c:pt>
                      <c:pt idx="25995">
                        <c:v>200.256</c:v>
                      </c:pt>
                      <c:pt idx="25996">
                        <c:v>200.2516</c:v>
                      </c:pt>
                      <c:pt idx="25997">
                        <c:v>200.2457</c:v>
                      </c:pt>
                      <c:pt idx="25998">
                        <c:v>200.2415</c:v>
                      </c:pt>
                      <c:pt idx="25999">
                        <c:v>200.23759999999999</c:v>
                      </c:pt>
                      <c:pt idx="26000">
                        <c:v>200.23310000000001</c:v>
                      </c:pt>
                      <c:pt idx="26001">
                        <c:v>200.2276</c:v>
                      </c:pt>
                      <c:pt idx="26002">
                        <c:v>200.2217</c:v>
                      </c:pt>
                      <c:pt idx="26003">
                        <c:v>200.21860000000001</c:v>
                      </c:pt>
                      <c:pt idx="26004">
                        <c:v>200.2132</c:v>
                      </c:pt>
                      <c:pt idx="26005">
                        <c:v>200.2089</c:v>
                      </c:pt>
                      <c:pt idx="26006">
                        <c:v>200.20490000000001</c:v>
                      </c:pt>
                      <c:pt idx="26007">
                        <c:v>200.1986</c:v>
                      </c:pt>
                      <c:pt idx="26008">
                        <c:v>200.1943</c:v>
                      </c:pt>
                      <c:pt idx="26009">
                        <c:v>200.19030000000001</c:v>
                      </c:pt>
                      <c:pt idx="26010">
                        <c:v>200.18520000000001</c:v>
                      </c:pt>
                      <c:pt idx="26011">
                        <c:v>200.18100000000001</c:v>
                      </c:pt>
                      <c:pt idx="26012">
                        <c:v>200.1748</c:v>
                      </c:pt>
                      <c:pt idx="26013">
                        <c:v>200.1704</c:v>
                      </c:pt>
                      <c:pt idx="26014">
                        <c:v>200.1669</c:v>
                      </c:pt>
                      <c:pt idx="26015">
                        <c:v>200.1602</c:v>
                      </c:pt>
                      <c:pt idx="26016">
                        <c:v>200.15700000000001</c:v>
                      </c:pt>
                      <c:pt idx="26017">
                        <c:v>200.15199999999999</c:v>
                      </c:pt>
                      <c:pt idx="26018">
                        <c:v>200.1465</c:v>
                      </c:pt>
                      <c:pt idx="26019">
                        <c:v>200.1412</c:v>
                      </c:pt>
                      <c:pt idx="26020">
                        <c:v>200.1362</c:v>
                      </c:pt>
                      <c:pt idx="26021">
                        <c:v>200.1326</c:v>
                      </c:pt>
                      <c:pt idx="26022">
                        <c:v>200.12700000000001</c:v>
                      </c:pt>
                      <c:pt idx="26023">
                        <c:v>200.12309999999999</c:v>
                      </c:pt>
                      <c:pt idx="26024">
                        <c:v>200.1182</c:v>
                      </c:pt>
                      <c:pt idx="26025">
                        <c:v>200.1139</c:v>
                      </c:pt>
                      <c:pt idx="26026">
                        <c:v>200.1088</c:v>
                      </c:pt>
                      <c:pt idx="26027">
                        <c:v>200.10419999999999</c:v>
                      </c:pt>
                      <c:pt idx="26028">
                        <c:v>200.09899999999999</c:v>
                      </c:pt>
                      <c:pt idx="26029">
                        <c:v>200.09649999999999</c:v>
                      </c:pt>
                      <c:pt idx="26030">
                        <c:v>200.09049999999999</c:v>
                      </c:pt>
                      <c:pt idx="26031">
                        <c:v>200.0856</c:v>
                      </c:pt>
                      <c:pt idx="26032">
                        <c:v>200.08080000000001</c:v>
                      </c:pt>
                      <c:pt idx="26033">
                        <c:v>200.0752</c:v>
                      </c:pt>
                      <c:pt idx="26034">
                        <c:v>200.0703</c:v>
                      </c:pt>
                      <c:pt idx="26035">
                        <c:v>200.065</c:v>
                      </c:pt>
                      <c:pt idx="26036">
                        <c:v>200.0592</c:v>
                      </c:pt>
                      <c:pt idx="26037">
                        <c:v>200.0556</c:v>
                      </c:pt>
                      <c:pt idx="26038">
                        <c:v>200.05070000000001</c:v>
                      </c:pt>
                      <c:pt idx="26039">
                        <c:v>200.04560000000001</c:v>
                      </c:pt>
                      <c:pt idx="26040">
                        <c:v>200.04169999999999</c:v>
                      </c:pt>
                      <c:pt idx="26041">
                        <c:v>200.03720000000001</c:v>
                      </c:pt>
                      <c:pt idx="26042">
                        <c:v>200.0318</c:v>
                      </c:pt>
                      <c:pt idx="26043">
                        <c:v>200.02770000000001</c:v>
                      </c:pt>
                      <c:pt idx="26044">
                        <c:v>200.0222</c:v>
                      </c:pt>
                      <c:pt idx="26045">
                        <c:v>200.01750000000001</c:v>
                      </c:pt>
                      <c:pt idx="26046">
                        <c:v>200.0146</c:v>
                      </c:pt>
                      <c:pt idx="26047">
                        <c:v>200.0087</c:v>
                      </c:pt>
                      <c:pt idx="26048">
                        <c:v>200.0042</c:v>
                      </c:pt>
                      <c:pt idx="26049">
                        <c:v>199.9982</c:v>
                      </c:pt>
                      <c:pt idx="26050">
                        <c:v>199.99279999999999</c:v>
                      </c:pt>
                      <c:pt idx="26051">
                        <c:v>199.98910000000001</c:v>
                      </c:pt>
                      <c:pt idx="26052">
                        <c:v>199.98400000000001</c:v>
                      </c:pt>
                      <c:pt idx="26053">
                        <c:v>199.9794</c:v>
                      </c:pt>
                      <c:pt idx="26054">
                        <c:v>199.9742</c:v>
                      </c:pt>
                      <c:pt idx="26055">
                        <c:v>199.9684</c:v>
                      </c:pt>
                      <c:pt idx="26056">
                        <c:v>199.96260000000001</c:v>
                      </c:pt>
                      <c:pt idx="26057">
                        <c:v>199.95849999999999</c:v>
                      </c:pt>
                      <c:pt idx="26058">
                        <c:v>199.95230000000001</c:v>
                      </c:pt>
                      <c:pt idx="26059">
                        <c:v>199.94890000000001</c:v>
                      </c:pt>
                      <c:pt idx="26060">
                        <c:v>199.94550000000001</c:v>
                      </c:pt>
                      <c:pt idx="26061">
                        <c:v>199.93860000000001</c:v>
                      </c:pt>
                      <c:pt idx="26062">
                        <c:v>199.93350000000001</c:v>
                      </c:pt>
                      <c:pt idx="26063">
                        <c:v>199.9298</c:v>
                      </c:pt>
                      <c:pt idx="26064">
                        <c:v>201.2313</c:v>
                      </c:pt>
                      <c:pt idx="26065">
                        <c:v>201.22669999999999</c:v>
                      </c:pt>
                      <c:pt idx="26066">
                        <c:v>201.22219999999999</c:v>
                      </c:pt>
                      <c:pt idx="26067">
                        <c:v>201.21629999999999</c:v>
                      </c:pt>
                      <c:pt idx="26068">
                        <c:v>201.2122</c:v>
                      </c:pt>
                      <c:pt idx="26069">
                        <c:v>201.20849999999999</c:v>
                      </c:pt>
                      <c:pt idx="26070">
                        <c:v>201.20400000000001</c:v>
                      </c:pt>
                      <c:pt idx="26071">
                        <c:v>201.19929999999999</c:v>
                      </c:pt>
                      <c:pt idx="26072">
                        <c:v>201.1942</c:v>
                      </c:pt>
                      <c:pt idx="26073">
                        <c:v>201.1884</c:v>
                      </c:pt>
                      <c:pt idx="26074">
                        <c:v>201.184</c:v>
                      </c:pt>
                      <c:pt idx="26075">
                        <c:v>201.1781</c:v>
                      </c:pt>
                      <c:pt idx="26076">
                        <c:v>201.1747</c:v>
                      </c:pt>
                      <c:pt idx="26077">
                        <c:v>201.16919999999999</c:v>
                      </c:pt>
                      <c:pt idx="26078">
                        <c:v>201.1651</c:v>
                      </c:pt>
                      <c:pt idx="26079">
                        <c:v>201.1609</c:v>
                      </c:pt>
                      <c:pt idx="26080">
                        <c:v>201.15559999999999</c:v>
                      </c:pt>
                      <c:pt idx="26081">
                        <c:v>201.14920000000001</c:v>
                      </c:pt>
                      <c:pt idx="26082">
                        <c:v>201.14429999999999</c:v>
                      </c:pt>
                      <c:pt idx="26083">
                        <c:v>201.14070000000001</c:v>
                      </c:pt>
                      <c:pt idx="26084">
                        <c:v>201.13759999999999</c:v>
                      </c:pt>
                      <c:pt idx="26085">
                        <c:v>201.13130000000001</c:v>
                      </c:pt>
                      <c:pt idx="26086">
                        <c:v>201.12710000000001</c:v>
                      </c:pt>
                      <c:pt idx="26087">
                        <c:v>201.12309999999999</c:v>
                      </c:pt>
                      <c:pt idx="26088">
                        <c:v>201.1172</c:v>
                      </c:pt>
                      <c:pt idx="26089">
                        <c:v>201.113</c:v>
                      </c:pt>
                      <c:pt idx="26090">
                        <c:v>201.1069</c:v>
                      </c:pt>
                      <c:pt idx="26091">
                        <c:v>201.1036</c:v>
                      </c:pt>
                      <c:pt idx="26092">
                        <c:v>201.0986</c:v>
                      </c:pt>
                      <c:pt idx="26093">
                        <c:v>201.09309999999999</c:v>
                      </c:pt>
                      <c:pt idx="26094">
                        <c:v>201.08690000000001</c:v>
                      </c:pt>
                      <c:pt idx="26095">
                        <c:v>201.08359999999999</c:v>
                      </c:pt>
                      <c:pt idx="26096">
                        <c:v>201.0779</c:v>
                      </c:pt>
                      <c:pt idx="26097">
                        <c:v>201.07329999999999</c:v>
                      </c:pt>
                      <c:pt idx="26098">
                        <c:v>201.0668</c:v>
                      </c:pt>
                      <c:pt idx="26099">
                        <c:v>201.06290000000001</c:v>
                      </c:pt>
                      <c:pt idx="26100">
                        <c:v>201.05789999999999</c:v>
                      </c:pt>
                      <c:pt idx="26101">
                        <c:v>201.05449999999999</c:v>
                      </c:pt>
                      <c:pt idx="26102">
                        <c:v>201.04830000000001</c:v>
                      </c:pt>
                      <c:pt idx="26103">
                        <c:v>201.0438</c:v>
                      </c:pt>
                      <c:pt idx="26104">
                        <c:v>201.03989999999999</c:v>
                      </c:pt>
                      <c:pt idx="26105">
                        <c:v>201.036</c:v>
                      </c:pt>
                      <c:pt idx="26106">
                        <c:v>201.03</c:v>
                      </c:pt>
                      <c:pt idx="26107">
                        <c:v>201.0258</c:v>
                      </c:pt>
                      <c:pt idx="26108">
                        <c:v>201.02109999999999</c:v>
                      </c:pt>
                      <c:pt idx="26109">
                        <c:v>201.01609999999999</c:v>
                      </c:pt>
                      <c:pt idx="26110">
                        <c:v>201.01150000000001</c:v>
                      </c:pt>
                      <c:pt idx="26111">
                        <c:v>201.00649999999999</c:v>
                      </c:pt>
                      <c:pt idx="26112">
                        <c:v>201.0009</c:v>
                      </c:pt>
                      <c:pt idx="26113">
                        <c:v>200.99680000000001</c:v>
                      </c:pt>
                      <c:pt idx="26114">
                        <c:v>200.99109999999999</c:v>
                      </c:pt>
                      <c:pt idx="26115">
                        <c:v>200.98689999999999</c:v>
                      </c:pt>
                      <c:pt idx="26116">
                        <c:v>200.98339999999999</c:v>
                      </c:pt>
                      <c:pt idx="26117">
                        <c:v>200.9778</c:v>
                      </c:pt>
                      <c:pt idx="26118">
                        <c:v>200.9726</c:v>
                      </c:pt>
                      <c:pt idx="26119">
                        <c:v>200.96770000000001</c:v>
                      </c:pt>
                      <c:pt idx="26120">
                        <c:v>200.96340000000001</c:v>
                      </c:pt>
                      <c:pt idx="26121">
                        <c:v>200.958</c:v>
                      </c:pt>
                      <c:pt idx="26122">
                        <c:v>200.95259999999999</c:v>
                      </c:pt>
                      <c:pt idx="26123">
                        <c:v>200.94829999999999</c:v>
                      </c:pt>
                      <c:pt idx="26124">
                        <c:v>200.94290000000001</c:v>
                      </c:pt>
                      <c:pt idx="26125">
                        <c:v>200.9393</c:v>
                      </c:pt>
                      <c:pt idx="26126">
                        <c:v>200.9341</c:v>
                      </c:pt>
                      <c:pt idx="26127">
                        <c:v>200.9306</c:v>
                      </c:pt>
                      <c:pt idx="26128">
                        <c:v>200.92599999999999</c:v>
                      </c:pt>
                      <c:pt idx="26129">
                        <c:v>200.92089999999999</c:v>
                      </c:pt>
                      <c:pt idx="26130">
                        <c:v>200.916</c:v>
                      </c:pt>
                      <c:pt idx="26131">
                        <c:v>200.91069999999999</c:v>
                      </c:pt>
                      <c:pt idx="26132">
                        <c:v>200.9067</c:v>
                      </c:pt>
                      <c:pt idx="26133">
                        <c:v>200.90280000000001</c:v>
                      </c:pt>
                      <c:pt idx="26134">
                        <c:v>200.89670000000001</c:v>
                      </c:pt>
                      <c:pt idx="26135">
                        <c:v>200.8922</c:v>
                      </c:pt>
                      <c:pt idx="26136">
                        <c:v>200.8878</c:v>
                      </c:pt>
                      <c:pt idx="26137">
                        <c:v>200.8827</c:v>
                      </c:pt>
                      <c:pt idx="26138">
                        <c:v>200.876</c:v>
                      </c:pt>
                      <c:pt idx="26139">
                        <c:v>200.87280000000001</c:v>
                      </c:pt>
                      <c:pt idx="26140">
                        <c:v>200.86590000000001</c:v>
                      </c:pt>
                      <c:pt idx="26141">
                        <c:v>200.8623</c:v>
                      </c:pt>
                      <c:pt idx="26142">
                        <c:v>200.8588</c:v>
                      </c:pt>
                      <c:pt idx="26143">
                        <c:v>200.85480000000001</c:v>
                      </c:pt>
                      <c:pt idx="26144">
                        <c:v>200.84950000000001</c:v>
                      </c:pt>
                      <c:pt idx="26145">
                        <c:v>200.8451</c:v>
                      </c:pt>
                      <c:pt idx="26146">
                        <c:v>200.8416</c:v>
                      </c:pt>
                      <c:pt idx="26147">
                        <c:v>200.83629999999999</c:v>
                      </c:pt>
                      <c:pt idx="26148">
                        <c:v>200.82980000000001</c:v>
                      </c:pt>
                      <c:pt idx="26149">
                        <c:v>200.82660000000001</c:v>
                      </c:pt>
                      <c:pt idx="26150">
                        <c:v>200.82040000000001</c:v>
                      </c:pt>
                      <c:pt idx="26151">
                        <c:v>200.81549999999999</c:v>
                      </c:pt>
                      <c:pt idx="26152">
                        <c:v>200.8108</c:v>
                      </c:pt>
                      <c:pt idx="26153">
                        <c:v>200.80690000000001</c:v>
                      </c:pt>
                      <c:pt idx="26154">
                        <c:v>200.80279999999999</c:v>
                      </c:pt>
                      <c:pt idx="26155">
                        <c:v>200.79750000000001</c:v>
                      </c:pt>
                      <c:pt idx="26156">
                        <c:v>200.79150000000001</c:v>
                      </c:pt>
                      <c:pt idx="26157">
                        <c:v>200.78800000000001</c:v>
                      </c:pt>
                      <c:pt idx="26158">
                        <c:v>200.7826</c:v>
                      </c:pt>
                      <c:pt idx="26159">
                        <c:v>200.7783</c:v>
                      </c:pt>
                      <c:pt idx="26160">
                        <c:v>200.774</c:v>
                      </c:pt>
                      <c:pt idx="26161">
                        <c:v>200.7679</c:v>
                      </c:pt>
                      <c:pt idx="26162">
                        <c:v>200.76300000000001</c:v>
                      </c:pt>
                      <c:pt idx="26163">
                        <c:v>200.7587</c:v>
                      </c:pt>
                      <c:pt idx="26164">
                        <c:v>200.75479999999999</c:v>
                      </c:pt>
                      <c:pt idx="26165">
                        <c:v>200.7508</c:v>
                      </c:pt>
                      <c:pt idx="26166">
                        <c:v>200.74639999999999</c:v>
                      </c:pt>
                      <c:pt idx="26167">
                        <c:v>200.74109999999999</c:v>
                      </c:pt>
                      <c:pt idx="26168">
                        <c:v>200.73509999999999</c:v>
                      </c:pt>
                      <c:pt idx="26169">
                        <c:v>200.73079999999999</c:v>
                      </c:pt>
                      <c:pt idx="26170">
                        <c:v>200.72499999999999</c:v>
                      </c:pt>
                      <c:pt idx="26171">
                        <c:v>200.72139999999999</c:v>
                      </c:pt>
                      <c:pt idx="26172">
                        <c:v>200.71610000000001</c:v>
                      </c:pt>
                      <c:pt idx="26173">
                        <c:v>200.71270000000001</c:v>
                      </c:pt>
                      <c:pt idx="26174">
                        <c:v>200.70650000000001</c:v>
                      </c:pt>
                      <c:pt idx="26175">
                        <c:v>200.7028</c:v>
                      </c:pt>
                      <c:pt idx="26176">
                        <c:v>200.6968</c:v>
                      </c:pt>
                      <c:pt idx="26177">
                        <c:v>200.6918</c:v>
                      </c:pt>
                      <c:pt idx="26178">
                        <c:v>200.68639999999999</c:v>
                      </c:pt>
                      <c:pt idx="26179">
                        <c:v>200.6825</c:v>
                      </c:pt>
                      <c:pt idx="26180">
                        <c:v>200.67769999999999</c:v>
                      </c:pt>
                      <c:pt idx="26181">
                        <c:v>200.673</c:v>
                      </c:pt>
                      <c:pt idx="26182">
                        <c:v>200.6677</c:v>
                      </c:pt>
                      <c:pt idx="26183">
                        <c:v>200.6645</c:v>
                      </c:pt>
                      <c:pt idx="26184">
                        <c:v>200.6584</c:v>
                      </c:pt>
                      <c:pt idx="26185">
                        <c:v>200.6549</c:v>
                      </c:pt>
                      <c:pt idx="26186">
                        <c:v>200.64920000000001</c:v>
                      </c:pt>
                      <c:pt idx="26187">
                        <c:v>200.6455</c:v>
                      </c:pt>
                      <c:pt idx="26188">
                        <c:v>200.6395</c:v>
                      </c:pt>
                      <c:pt idx="26189">
                        <c:v>200.63409999999999</c:v>
                      </c:pt>
                      <c:pt idx="26190">
                        <c:v>200.63059999999999</c:v>
                      </c:pt>
                      <c:pt idx="26191">
                        <c:v>200.6259</c:v>
                      </c:pt>
                      <c:pt idx="26192">
                        <c:v>200.62039999999999</c:v>
                      </c:pt>
                      <c:pt idx="26193">
                        <c:v>200.6164</c:v>
                      </c:pt>
                      <c:pt idx="26194">
                        <c:v>200.6097</c:v>
                      </c:pt>
                      <c:pt idx="26195">
                        <c:v>200.60570000000001</c:v>
                      </c:pt>
                      <c:pt idx="26196">
                        <c:v>200.6026</c:v>
                      </c:pt>
                      <c:pt idx="26197">
                        <c:v>200.59719999999999</c:v>
                      </c:pt>
                      <c:pt idx="26198">
                        <c:v>200.59209999999999</c:v>
                      </c:pt>
                      <c:pt idx="26199">
                        <c:v>200.58619999999999</c:v>
                      </c:pt>
                      <c:pt idx="26200">
                        <c:v>200.58199999999999</c:v>
                      </c:pt>
                      <c:pt idx="26201">
                        <c:v>200.57730000000001</c:v>
                      </c:pt>
                      <c:pt idx="26202">
                        <c:v>200.57249999999999</c:v>
                      </c:pt>
                      <c:pt idx="26203">
                        <c:v>200.56530000000001</c:v>
                      </c:pt>
                      <c:pt idx="26204">
                        <c:v>200.5607</c:v>
                      </c:pt>
                      <c:pt idx="26205">
                        <c:v>200.5582</c:v>
                      </c:pt>
                      <c:pt idx="26206">
                        <c:v>200.55269999999999</c:v>
                      </c:pt>
                      <c:pt idx="26207">
                        <c:v>200.5478</c:v>
                      </c:pt>
                      <c:pt idx="26208">
                        <c:v>200.54320000000001</c:v>
                      </c:pt>
                      <c:pt idx="26209">
                        <c:v>200.53919999999999</c:v>
                      </c:pt>
                      <c:pt idx="26210">
                        <c:v>200.53460000000001</c:v>
                      </c:pt>
                      <c:pt idx="26211">
                        <c:v>200.53059999999999</c:v>
                      </c:pt>
                      <c:pt idx="26212">
                        <c:v>200.52610000000001</c:v>
                      </c:pt>
                      <c:pt idx="26213">
                        <c:v>200.5213</c:v>
                      </c:pt>
                      <c:pt idx="26214">
                        <c:v>200.51769999999999</c:v>
                      </c:pt>
                      <c:pt idx="26215">
                        <c:v>200.51249999999999</c:v>
                      </c:pt>
                      <c:pt idx="26216">
                        <c:v>200.5078</c:v>
                      </c:pt>
                      <c:pt idx="26217">
                        <c:v>200.50299999999999</c:v>
                      </c:pt>
                      <c:pt idx="26218">
                        <c:v>200.4974</c:v>
                      </c:pt>
                      <c:pt idx="26219">
                        <c:v>200.49160000000001</c:v>
                      </c:pt>
                      <c:pt idx="26220">
                        <c:v>200.48670000000001</c:v>
                      </c:pt>
                      <c:pt idx="26221">
                        <c:v>200.48269999999999</c:v>
                      </c:pt>
                      <c:pt idx="26222">
                        <c:v>200.4777</c:v>
                      </c:pt>
                      <c:pt idx="26223">
                        <c:v>200.47450000000001</c:v>
                      </c:pt>
                      <c:pt idx="26224">
                        <c:v>200.4691</c:v>
                      </c:pt>
                      <c:pt idx="26225">
                        <c:v>200.4648</c:v>
                      </c:pt>
                      <c:pt idx="26226">
                        <c:v>200.45859999999999</c:v>
                      </c:pt>
                      <c:pt idx="26227">
                        <c:v>200.45490000000001</c:v>
                      </c:pt>
                      <c:pt idx="26228">
                        <c:v>200.45009999999999</c:v>
                      </c:pt>
                      <c:pt idx="26229">
                        <c:v>200.44550000000001</c:v>
                      </c:pt>
                      <c:pt idx="26230">
                        <c:v>200.44110000000001</c:v>
                      </c:pt>
                      <c:pt idx="26231">
                        <c:v>200.4348</c:v>
                      </c:pt>
                      <c:pt idx="26232">
                        <c:v>200.4297</c:v>
                      </c:pt>
                      <c:pt idx="26233">
                        <c:v>200.42580000000001</c:v>
                      </c:pt>
                      <c:pt idx="26234">
                        <c:v>200.42099999999999</c:v>
                      </c:pt>
                      <c:pt idx="26235">
                        <c:v>200.41679999999999</c:v>
                      </c:pt>
                      <c:pt idx="26236">
                        <c:v>200.41120000000001</c:v>
                      </c:pt>
                      <c:pt idx="26237">
                        <c:v>200.4066</c:v>
                      </c:pt>
                      <c:pt idx="26238">
                        <c:v>200.40209999999999</c:v>
                      </c:pt>
                      <c:pt idx="26239">
                        <c:v>200.39859999999999</c:v>
                      </c:pt>
                      <c:pt idx="26240">
                        <c:v>200.3931</c:v>
                      </c:pt>
                      <c:pt idx="26241">
                        <c:v>200.38759999999999</c:v>
                      </c:pt>
                      <c:pt idx="26242">
                        <c:v>200.38200000000001</c:v>
                      </c:pt>
                      <c:pt idx="26243">
                        <c:v>200.37700000000001</c:v>
                      </c:pt>
                      <c:pt idx="26244">
                        <c:v>200.37299999999999</c:v>
                      </c:pt>
                      <c:pt idx="26245">
                        <c:v>200.36859999999999</c:v>
                      </c:pt>
                      <c:pt idx="26246">
                        <c:v>200.363</c:v>
                      </c:pt>
                      <c:pt idx="26247">
                        <c:v>200.35810000000001</c:v>
                      </c:pt>
                      <c:pt idx="26248">
                        <c:v>200.35400000000001</c:v>
                      </c:pt>
                      <c:pt idx="26249">
                        <c:v>200.3485</c:v>
                      </c:pt>
                      <c:pt idx="26250">
                        <c:v>200.34549999999999</c:v>
                      </c:pt>
                      <c:pt idx="26251">
                        <c:v>200.34049999999999</c:v>
                      </c:pt>
                      <c:pt idx="26252">
                        <c:v>200.33500000000001</c:v>
                      </c:pt>
                      <c:pt idx="26253">
                        <c:v>200.33090000000001</c:v>
                      </c:pt>
                      <c:pt idx="26254">
                        <c:v>200.3262</c:v>
                      </c:pt>
                      <c:pt idx="26255">
                        <c:v>200.32089999999999</c:v>
                      </c:pt>
                      <c:pt idx="26256">
                        <c:v>200.31639999999999</c:v>
                      </c:pt>
                      <c:pt idx="26257">
                        <c:v>200.3126</c:v>
                      </c:pt>
                      <c:pt idx="26258">
                        <c:v>200.3074</c:v>
                      </c:pt>
                      <c:pt idx="26259">
                        <c:v>200.30160000000001</c:v>
                      </c:pt>
                      <c:pt idx="26260">
                        <c:v>200.29759999999999</c:v>
                      </c:pt>
                      <c:pt idx="26261">
                        <c:v>200.29259999999999</c:v>
                      </c:pt>
                      <c:pt idx="26262">
                        <c:v>200.28739999999999</c:v>
                      </c:pt>
                      <c:pt idx="26263">
                        <c:v>200.2843</c:v>
                      </c:pt>
                      <c:pt idx="26264">
                        <c:v>200.2782</c:v>
                      </c:pt>
                      <c:pt idx="26265">
                        <c:v>200.27440000000001</c:v>
                      </c:pt>
                      <c:pt idx="26266">
                        <c:v>200.2698</c:v>
                      </c:pt>
                      <c:pt idx="26267">
                        <c:v>200.26439999999999</c:v>
                      </c:pt>
                      <c:pt idx="26268">
                        <c:v>200.25919999999999</c:v>
                      </c:pt>
                      <c:pt idx="26269">
                        <c:v>200.2543</c:v>
                      </c:pt>
                      <c:pt idx="26270">
                        <c:v>200.24959999999999</c:v>
                      </c:pt>
                      <c:pt idx="26271">
                        <c:v>200.24289999999999</c:v>
                      </c:pt>
                      <c:pt idx="26272">
                        <c:v>200.23990000000001</c:v>
                      </c:pt>
                      <c:pt idx="26273">
                        <c:v>200.2346</c:v>
                      </c:pt>
                      <c:pt idx="26274">
                        <c:v>200.23</c:v>
                      </c:pt>
                      <c:pt idx="26275">
                        <c:v>200.22630000000001</c:v>
                      </c:pt>
                      <c:pt idx="26276">
                        <c:v>200.2209</c:v>
                      </c:pt>
                      <c:pt idx="26277">
                        <c:v>200.2159</c:v>
                      </c:pt>
                      <c:pt idx="26278">
                        <c:v>200.21209999999999</c:v>
                      </c:pt>
                      <c:pt idx="26279">
                        <c:v>200.20599999999999</c:v>
                      </c:pt>
                      <c:pt idx="26280">
                        <c:v>200.20150000000001</c:v>
                      </c:pt>
                      <c:pt idx="26281">
                        <c:v>200.19739999999999</c:v>
                      </c:pt>
                      <c:pt idx="26282">
                        <c:v>200.1926</c:v>
                      </c:pt>
                      <c:pt idx="26283">
                        <c:v>200.18790000000001</c:v>
                      </c:pt>
                      <c:pt idx="26284">
                        <c:v>200.18279999999999</c:v>
                      </c:pt>
                      <c:pt idx="26285">
                        <c:v>200.17779999999999</c:v>
                      </c:pt>
                      <c:pt idx="26286">
                        <c:v>200.173</c:v>
                      </c:pt>
                      <c:pt idx="26287">
                        <c:v>200.1677</c:v>
                      </c:pt>
                      <c:pt idx="26288">
                        <c:v>200.1626</c:v>
                      </c:pt>
                      <c:pt idx="26289">
                        <c:v>200.15819999999999</c:v>
                      </c:pt>
                      <c:pt idx="26290">
                        <c:v>200.1534</c:v>
                      </c:pt>
                      <c:pt idx="26291">
                        <c:v>200.1497</c:v>
                      </c:pt>
                      <c:pt idx="26292">
                        <c:v>200.14570000000001</c:v>
                      </c:pt>
                      <c:pt idx="26293">
                        <c:v>200.14089999999999</c:v>
                      </c:pt>
                      <c:pt idx="26294">
                        <c:v>200.13640000000001</c:v>
                      </c:pt>
                      <c:pt idx="26295">
                        <c:v>200.13050000000001</c:v>
                      </c:pt>
                      <c:pt idx="26296">
                        <c:v>200.12459999999999</c:v>
                      </c:pt>
                      <c:pt idx="26297">
                        <c:v>200.12090000000001</c:v>
                      </c:pt>
                      <c:pt idx="26298">
                        <c:v>200.11680000000001</c:v>
                      </c:pt>
                      <c:pt idx="26299">
                        <c:v>200.11070000000001</c:v>
                      </c:pt>
                      <c:pt idx="26300">
                        <c:v>200.10509999999999</c:v>
                      </c:pt>
                      <c:pt idx="26301">
                        <c:v>200.10040000000001</c:v>
                      </c:pt>
                      <c:pt idx="26302">
                        <c:v>200.09569999999999</c:v>
                      </c:pt>
                      <c:pt idx="26303">
                        <c:v>200.09139999999999</c:v>
                      </c:pt>
                      <c:pt idx="26304">
                        <c:v>200.0865</c:v>
                      </c:pt>
                      <c:pt idx="26305">
                        <c:v>200.0812</c:v>
                      </c:pt>
                      <c:pt idx="26306">
                        <c:v>200.07740000000001</c:v>
                      </c:pt>
                      <c:pt idx="26307">
                        <c:v>200.07239999999999</c:v>
                      </c:pt>
                      <c:pt idx="26308">
                        <c:v>200.06880000000001</c:v>
                      </c:pt>
                      <c:pt idx="26309">
                        <c:v>200.06389999999999</c:v>
                      </c:pt>
                      <c:pt idx="26310">
                        <c:v>200.05860000000001</c:v>
                      </c:pt>
                      <c:pt idx="26311">
                        <c:v>200.05350000000001</c:v>
                      </c:pt>
                      <c:pt idx="26312">
                        <c:v>200.0497</c:v>
                      </c:pt>
                      <c:pt idx="26313">
                        <c:v>200.0438</c:v>
                      </c:pt>
                      <c:pt idx="26314">
                        <c:v>200.03819999999999</c:v>
                      </c:pt>
                      <c:pt idx="26315">
                        <c:v>200.03450000000001</c:v>
                      </c:pt>
                      <c:pt idx="26316">
                        <c:v>200.02940000000001</c:v>
                      </c:pt>
                      <c:pt idx="26317">
                        <c:v>200.02430000000001</c:v>
                      </c:pt>
                      <c:pt idx="26318">
                        <c:v>200.01990000000001</c:v>
                      </c:pt>
                      <c:pt idx="26319">
                        <c:v>200.01400000000001</c:v>
                      </c:pt>
                      <c:pt idx="26320">
                        <c:v>200.01</c:v>
                      </c:pt>
                      <c:pt idx="26321">
                        <c:v>200.005</c:v>
                      </c:pt>
                      <c:pt idx="26322">
                        <c:v>200.001</c:v>
                      </c:pt>
                      <c:pt idx="26323">
                        <c:v>199.9948</c:v>
                      </c:pt>
                      <c:pt idx="26324">
                        <c:v>199.9897</c:v>
                      </c:pt>
                      <c:pt idx="26325">
                        <c:v>199.98650000000001</c:v>
                      </c:pt>
                      <c:pt idx="26326">
                        <c:v>199.9813</c:v>
                      </c:pt>
                      <c:pt idx="26327">
                        <c:v>199.97800000000001</c:v>
                      </c:pt>
                      <c:pt idx="26328">
                        <c:v>199.9727</c:v>
                      </c:pt>
                      <c:pt idx="26329">
                        <c:v>199.9692</c:v>
                      </c:pt>
                      <c:pt idx="26330">
                        <c:v>199.96360000000001</c:v>
                      </c:pt>
                      <c:pt idx="26331">
                        <c:v>199.9605</c:v>
                      </c:pt>
                      <c:pt idx="26332">
                        <c:v>199.98429999999999</c:v>
                      </c:pt>
                      <c:pt idx="26333">
                        <c:v>201.2971</c:v>
                      </c:pt>
                      <c:pt idx="26334">
                        <c:v>201.29150000000001</c:v>
                      </c:pt>
                      <c:pt idx="26335">
                        <c:v>201.28870000000001</c:v>
                      </c:pt>
                      <c:pt idx="26336">
                        <c:v>201.28290000000001</c:v>
                      </c:pt>
                      <c:pt idx="26337">
                        <c:v>201.27969999999999</c:v>
                      </c:pt>
                      <c:pt idx="26338">
                        <c:v>201.27539999999999</c:v>
                      </c:pt>
                      <c:pt idx="26339">
                        <c:v>201.26910000000001</c:v>
                      </c:pt>
                      <c:pt idx="26340">
                        <c:v>201.2655</c:v>
                      </c:pt>
                      <c:pt idx="26341">
                        <c:v>201.25899999999999</c:v>
                      </c:pt>
                      <c:pt idx="26342">
                        <c:v>201.2542</c:v>
                      </c:pt>
                      <c:pt idx="26343">
                        <c:v>201.24969999999999</c:v>
                      </c:pt>
                      <c:pt idx="26344">
                        <c:v>201.24510000000001</c:v>
                      </c:pt>
                      <c:pt idx="26345">
                        <c:v>201.2422</c:v>
                      </c:pt>
                      <c:pt idx="26346">
                        <c:v>201.23589999999999</c:v>
                      </c:pt>
                      <c:pt idx="26347">
                        <c:v>201.23179999999999</c:v>
                      </c:pt>
                      <c:pt idx="26348">
                        <c:v>201.22829999999999</c:v>
                      </c:pt>
                      <c:pt idx="26349">
                        <c:v>201.22389999999999</c:v>
                      </c:pt>
                      <c:pt idx="26350">
                        <c:v>201.21879999999999</c:v>
                      </c:pt>
                      <c:pt idx="26351">
                        <c:v>201.21539999999999</c:v>
                      </c:pt>
                      <c:pt idx="26352">
                        <c:v>201.21029999999999</c:v>
                      </c:pt>
                      <c:pt idx="26353">
                        <c:v>201.20570000000001</c:v>
                      </c:pt>
                      <c:pt idx="26354">
                        <c:v>201.2003</c:v>
                      </c:pt>
                      <c:pt idx="26355">
                        <c:v>201.19630000000001</c:v>
                      </c:pt>
                      <c:pt idx="26356">
                        <c:v>201.19059999999999</c:v>
                      </c:pt>
                      <c:pt idx="26357">
                        <c:v>201.1849</c:v>
                      </c:pt>
                      <c:pt idx="26358">
                        <c:v>201.18039999999999</c:v>
                      </c:pt>
                      <c:pt idx="26359">
                        <c:v>201.17760000000001</c:v>
                      </c:pt>
                      <c:pt idx="26360">
                        <c:v>201.17339999999999</c:v>
                      </c:pt>
                      <c:pt idx="26361">
                        <c:v>201.16849999999999</c:v>
                      </c:pt>
                      <c:pt idx="26362">
                        <c:v>201.16390000000001</c:v>
                      </c:pt>
                      <c:pt idx="26363">
                        <c:v>201.15899999999999</c:v>
                      </c:pt>
                      <c:pt idx="26364">
                        <c:v>201.15350000000001</c:v>
                      </c:pt>
                      <c:pt idx="26365">
                        <c:v>201.14869999999999</c:v>
                      </c:pt>
                      <c:pt idx="26366">
                        <c:v>201.14490000000001</c:v>
                      </c:pt>
                      <c:pt idx="26367">
                        <c:v>201.13939999999999</c:v>
                      </c:pt>
                      <c:pt idx="26368">
                        <c:v>201.13480000000001</c:v>
                      </c:pt>
                      <c:pt idx="26369">
                        <c:v>201.1285</c:v>
                      </c:pt>
                      <c:pt idx="26370">
                        <c:v>201.12469999999999</c:v>
                      </c:pt>
                      <c:pt idx="26371">
                        <c:v>201.11940000000001</c:v>
                      </c:pt>
                      <c:pt idx="26372">
                        <c:v>201.1157</c:v>
                      </c:pt>
                      <c:pt idx="26373">
                        <c:v>201.1122</c:v>
                      </c:pt>
                      <c:pt idx="26374">
                        <c:v>201.1071</c:v>
                      </c:pt>
                      <c:pt idx="26375">
                        <c:v>201.10249999999999</c:v>
                      </c:pt>
                      <c:pt idx="26376">
                        <c:v>201.0966</c:v>
                      </c:pt>
                      <c:pt idx="26377">
                        <c:v>201.09270000000001</c:v>
                      </c:pt>
                      <c:pt idx="26378">
                        <c:v>201.08930000000001</c:v>
                      </c:pt>
                      <c:pt idx="26379">
                        <c:v>201.08459999999999</c:v>
                      </c:pt>
                      <c:pt idx="26380">
                        <c:v>201.0797</c:v>
                      </c:pt>
                      <c:pt idx="26381">
                        <c:v>201.07509999999999</c:v>
                      </c:pt>
                      <c:pt idx="26382">
                        <c:v>201.0702</c:v>
                      </c:pt>
                      <c:pt idx="26383">
                        <c:v>201.06469999999999</c:v>
                      </c:pt>
                      <c:pt idx="26384">
                        <c:v>201.05969999999999</c:v>
                      </c:pt>
                      <c:pt idx="26385">
                        <c:v>201.0566</c:v>
                      </c:pt>
                      <c:pt idx="26386">
                        <c:v>201.05260000000001</c:v>
                      </c:pt>
                      <c:pt idx="26387">
                        <c:v>201.04740000000001</c:v>
                      </c:pt>
                      <c:pt idx="26388">
                        <c:v>201.04259999999999</c:v>
                      </c:pt>
                      <c:pt idx="26389">
                        <c:v>201.0378</c:v>
                      </c:pt>
                      <c:pt idx="26390">
                        <c:v>201.03440000000001</c:v>
                      </c:pt>
                      <c:pt idx="26391">
                        <c:v>201.02940000000001</c:v>
                      </c:pt>
                      <c:pt idx="26392">
                        <c:v>201.02430000000001</c:v>
                      </c:pt>
                      <c:pt idx="26393">
                        <c:v>201.01990000000001</c:v>
                      </c:pt>
                      <c:pt idx="26394">
                        <c:v>201.01509999999999</c:v>
                      </c:pt>
                      <c:pt idx="26395">
                        <c:v>201.01150000000001</c:v>
                      </c:pt>
                      <c:pt idx="26396">
                        <c:v>201.00489999999999</c:v>
                      </c:pt>
                      <c:pt idx="26397">
                        <c:v>201.00030000000001</c:v>
                      </c:pt>
                      <c:pt idx="26398">
                        <c:v>200.99680000000001</c:v>
                      </c:pt>
                      <c:pt idx="26399">
                        <c:v>200.9913</c:v>
                      </c:pt>
                      <c:pt idx="26400">
                        <c:v>200.98759999999999</c:v>
                      </c:pt>
                      <c:pt idx="26401">
                        <c:v>200.9829</c:v>
                      </c:pt>
                      <c:pt idx="26402">
                        <c:v>200.9753</c:v>
                      </c:pt>
                      <c:pt idx="26403">
                        <c:v>200.97190000000001</c:v>
                      </c:pt>
                      <c:pt idx="26404">
                        <c:v>200.96780000000001</c:v>
                      </c:pt>
                      <c:pt idx="26405">
                        <c:v>200.96279999999999</c:v>
                      </c:pt>
                      <c:pt idx="26406">
                        <c:v>200.95869999999999</c:v>
                      </c:pt>
                      <c:pt idx="26407">
                        <c:v>200.9547</c:v>
                      </c:pt>
                      <c:pt idx="26408">
                        <c:v>200.95070000000001</c:v>
                      </c:pt>
                      <c:pt idx="26409">
                        <c:v>200.94579999999999</c:v>
                      </c:pt>
                      <c:pt idx="26410">
                        <c:v>200.9417</c:v>
                      </c:pt>
                      <c:pt idx="26411">
                        <c:v>200.9359</c:v>
                      </c:pt>
                      <c:pt idx="26412">
                        <c:v>200.93180000000001</c:v>
                      </c:pt>
                      <c:pt idx="26413">
                        <c:v>200.92769999999999</c:v>
                      </c:pt>
                      <c:pt idx="26414">
                        <c:v>200.92250000000001</c:v>
                      </c:pt>
                      <c:pt idx="26415">
                        <c:v>200.91720000000001</c:v>
                      </c:pt>
                      <c:pt idx="26416">
                        <c:v>200.9128</c:v>
                      </c:pt>
                      <c:pt idx="26417">
                        <c:v>200.90799999999999</c:v>
                      </c:pt>
                      <c:pt idx="26418">
                        <c:v>200.9033</c:v>
                      </c:pt>
                      <c:pt idx="26419">
                        <c:v>200.8997</c:v>
                      </c:pt>
                      <c:pt idx="26420">
                        <c:v>200.8948</c:v>
                      </c:pt>
                      <c:pt idx="26421">
                        <c:v>200.89070000000001</c:v>
                      </c:pt>
                      <c:pt idx="26422">
                        <c:v>200.88489999999999</c:v>
                      </c:pt>
                      <c:pt idx="26423">
                        <c:v>200.87989999999999</c:v>
                      </c:pt>
                      <c:pt idx="26424">
                        <c:v>200.87430000000001</c:v>
                      </c:pt>
                      <c:pt idx="26425">
                        <c:v>200.87049999999999</c:v>
                      </c:pt>
                      <c:pt idx="26426">
                        <c:v>200.8657</c:v>
                      </c:pt>
                      <c:pt idx="26427">
                        <c:v>200.8613</c:v>
                      </c:pt>
                      <c:pt idx="26428">
                        <c:v>200.8569</c:v>
                      </c:pt>
                      <c:pt idx="26429">
                        <c:v>200.85380000000001</c:v>
                      </c:pt>
                      <c:pt idx="26430">
                        <c:v>200.84710000000001</c:v>
                      </c:pt>
                      <c:pt idx="26431">
                        <c:v>200.8426</c:v>
                      </c:pt>
                      <c:pt idx="26432">
                        <c:v>200.83699999999999</c:v>
                      </c:pt>
                      <c:pt idx="26433">
                        <c:v>200.83160000000001</c:v>
                      </c:pt>
                      <c:pt idx="26434">
                        <c:v>200.82740000000001</c:v>
                      </c:pt>
                      <c:pt idx="26435">
                        <c:v>200.8227</c:v>
                      </c:pt>
                      <c:pt idx="26436">
                        <c:v>200.81899999999999</c:v>
                      </c:pt>
                      <c:pt idx="26437">
                        <c:v>200.8134</c:v>
                      </c:pt>
                      <c:pt idx="26438">
                        <c:v>200.80770000000001</c:v>
                      </c:pt>
                      <c:pt idx="26439">
                        <c:v>200.80500000000001</c:v>
                      </c:pt>
                      <c:pt idx="26440">
                        <c:v>200.79990000000001</c:v>
                      </c:pt>
                      <c:pt idx="26441">
                        <c:v>200.7938</c:v>
                      </c:pt>
                      <c:pt idx="26442">
                        <c:v>200.7901</c:v>
                      </c:pt>
                      <c:pt idx="26443">
                        <c:v>200.78479999999999</c:v>
                      </c:pt>
                      <c:pt idx="26444">
                        <c:v>200.78129999999999</c:v>
                      </c:pt>
                      <c:pt idx="26445">
                        <c:v>200.77690000000001</c:v>
                      </c:pt>
                      <c:pt idx="26446">
                        <c:v>200.77269999999999</c:v>
                      </c:pt>
                      <c:pt idx="26447">
                        <c:v>200.76759999999999</c:v>
                      </c:pt>
                      <c:pt idx="26448">
                        <c:v>200.76310000000001</c:v>
                      </c:pt>
                      <c:pt idx="26449">
                        <c:v>200.75880000000001</c:v>
                      </c:pt>
                      <c:pt idx="26450">
                        <c:v>200.7551</c:v>
                      </c:pt>
                      <c:pt idx="26451">
                        <c:v>200.7474</c:v>
                      </c:pt>
                      <c:pt idx="26452">
                        <c:v>200.7449</c:v>
                      </c:pt>
                      <c:pt idx="26453">
                        <c:v>200.74109999999999</c:v>
                      </c:pt>
                      <c:pt idx="26454">
                        <c:v>200.7347</c:v>
                      </c:pt>
                      <c:pt idx="26455">
                        <c:v>200.73099999999999</c:v>
                      </c:pt>
                      <c:pt idx="26456">
                        <c:v>200.7259</c:v>
                      </c:pt>
                      <c:pt idx="26457">
                        <c:v>200.71960000000001</c:v>
                      </c:pt>
                      <c:pt idx="26458">
                        <c:v>200.71549999999999</c:v>
                      </c:pt>
                      <c:pt idx="26459">
                        <c:v>200.71109999999999</c:v>
                      </c:pt>
                      <c:pt idx="26460">
                        <c:v>200.70699999999999</c:v>
                      </c:pt>
                      <c:pt idx="26461">
                        <c:v>200.7013</c:v>
                      </c:pt>
                      <c:pt idx="26462">
                        <c:v>200.6962</c:v>
                      </c:pt>
                      <c:pt idx="26463">
                        <c:v>200.6908</c:v>
                      </c:pt>
                      <c:pt idx="26464">
                        <c:v>200.68709999999999</c:v>
                      </c:pt>
                      <c:pt idx="26465">
                        <c:v>200.68360000000001</c:v>
                      </c:pt>
                      <c:pt idx="26466">
                        <c:v>200.67760000000001</c:v>
                      </c:pt>
                      <c:pt idx="26467">
                        <c:v>200.6737</c:v>
                      </c:pt>
                      <c:pt idx="26468">
                        <c:v>200.6694</c:v>
                      </c:pt>
                      <c:pt idx="26469">
                        <c:v>200.66470000000001</c:v>
                      </c:pt>
                      <c:pt idx="26470">
                        <c:v>200.65969999999999</c:v>
                      </c:pt>
                      <c:pt idx="26471">
                        <c:v>200.6551</c:v>
                      </c:pt>
                      <c:pt idx="26472">
                        <c:v>200.64920000000001</c:v>
                      </c:pt>
                      <c:pt idx="26473">
                        <c:v>200.64510000000001</c:v>
                      </c:pt>
                      <c:pt idx="26474">
                        <c:v>200.64009999999999</c:v>
                      </c:pt>
                      <c:pt idx="26475">
                        <c:v>200.6354</c:v>
                      </c:pt>
                      <c:pt idx="26476">
                        <c:v>200.62989999999999</c:v>
                      </c:pt>
                      <c:pt idx="26477">
                        <c:v>200.62710000000001</c:v>
                      </c:pt>
                      <c:pt idx="26478">
                        <c:v>200.6224</c:v>
                      </c:pt>
                      <c:pt idx="26479">
                        <c:v>200.61699999999999</c:v>
                      </c:pt>
                      <c:pt idx="26480">
                        <c:v>200.61240000000001</c:v>
                      </c:pt>
                      <c:pt idx="26481">
                        <c:v>200.6071</c:v>
                      </c:pt>
                      <c:pt idx="26482">
                        <c:v>200.60310000000001</c:v>
                      </c:pt>
                      <c:pt idx="26483">
                        <c:v>200.59700000000001</c:v>
                      </c:pt>
                      <c:pt idx="26484">
                        <c:v>200.59229999999999</c:v>
                      </c:pt>
                      <c:pt idx="26485">
                        <c:v>200.58760000000001</c:v>
                      </c:pt>
                      <c:pt idx="26486">
                        <c:v>200.5838</c:v>
                      </c:pt>
                      <c:pt idx="26487">
                        <c:v>200.57900000000001</c:v>
                      </c:pt>
                      <c:pt idx="26488">
                        <c:v>200.57499999999999</c:v>
                      </c:pt>
                      <c:pt idx="26489">
                        <c:v>200.571</c:v>
                      </c:pt>
                      <c:pt idx="26490">
                        <c:v>200.566</c:v>
                      </c:pt>
                      <c:pt idx="26491">
                        <c:v>200.55940000000001</c:v>
                      </c:pt>
                      <c:pt idx="26492">
                        <c:v>200.55459999999999</c:v>
                      </c:pt>
                      <c:pt idx="26493">
                        <c:v>200.55080000000001</c:v>
                      </c:pt>
                      <c:pt idx="26494">
                        <c:v>200.5461</c:v>
                      </c:pt>
                      <c:pt idx="26495">
                        <c:v>200.54130000000001</c:v>
                      </c:pt>
                      <c:pt idx="26496">
                        <c:v>200.53790000000001</c:v>
                      </c:pt>
                      <c:pt idx="26497">
                        <c:v>200.5316</c:v>
                      </c:pt>
                      <c:pt idx="26498">
                        <c:v>200.52770000000001</c:v>
                      </c:pt>
                      <c:pt idx="26499">
                        <c:v>200.52420000000001</c:v>
                      </c:pt>
                      <c:pt idx="26500">
                        <c:v>200.51910000000001</c:v>
                      </c:pt>
                      <c:pt idx="26501">
                        <c:v>200.51609999999999</c:v>
                      </c:pt>
                      <c:pt idx="26502">
                        <c:v>200.50989999999999</c:v>
                      </c:pt>
                      <c:pt idx="26503">
                        <c:v>200.5051</c:v>
                      </c:pt>
                      <c:pt idx="26504">
                        <c:v>200.50059999999999</c:v>
                      </c:pt>
                      <c:pt idx="26505">
                        <c:v>200.49469999999999</c:v>
                      </c:pt>
                      <c:pt idx="26506">
                        <c:v>200.49199999999999</c:v>
                      </c:pt>
                      <c:pt idx="26507">
                        <c:v>200.48679999999999</c:v>
                      </c:pt>
                      <c:pt idx="26508">
                        <c:v>200.48249999999999</c:v>
                      </c:pt>
                      <c:pt idx="26509">
                        <c:v>200.4769</c:v>
                      </c:pt>
                      <c:pt idx="26510">
                        <c:v>200.47229999999999</c:v>
                      </c:pt>
                      <c:pt idx="26511">
                        <c:v>200.46709999999999</c:v>
                      </c:pt>
                      <c:pt idx="26512">
                        <c:v>200.4614</c:v>
                      </c:pt>
                      <c:pt idx="26513">
                        <c:v>200.458</c:v>
                      </c:pt>
                      <c:pt idx="26514">
                        <c:v>200.45310000000001</c:v>
                      </c:pt>
                      <c:pt idx="26515">
                        <c:v>200.4504</c:v>
                      </c:pt>
                      <c:pt idx="26516">
                        <c:v>200.44380000000001</c:v>
                      </c:pt>
                      <c:pt idx="26517">
                        <c:v>200.4417</c:v>
                      </c:pt>
                      <c:pt idx="26518">
                        <c:v>200.4333</c:v>
                      </c:pt>
                      <c:pt idx="26519">
                        <c:v>200.42930000000001</c:v>
                      </c:pt>
                      <c:pt idx="26520">
                        <c:v>200.42570000000001</c:v>
                      </c:pt>
                      <c:pt idx="26521">
                        <c:v>200.41919999999999</c:v>
                      </c:pt>
                      <c:pt idx="26522">
                        <c:v>200.417</c:v>
                      </c:pt>
                      <c:pt idx="26523">
                        <c:v>200.41159999999999</c:v>
                      </c:pt>
                      <c:pt idx="26524">
                        <c:v>200.4074</c:v>
                      </c:pt>
                      <c:pt idx="26525">
                        <c:v>200.4023</c:v>
                      </c:pt>
                      <c:pt idx="26526">
                        <c:v>200.39750000000001</c:v>
                      </c:pt>
                      <c:pt idx="26527">
                        <c:v>200.39250000000001</c:v>
                      </c:pt>
                      <c:pt idx="26528">
                        <c:v>200.38929999999999</c:v>
                      </c:pt>
                      <c:pt idx="26529">
                        <c:v>200.3852</c:v>
                      </c:pt>
                      <c:pt idx="26530">
                        <c:v>200.3811</c:v>
                      </c:pt>
                      <c:pt idx="26531">
                        <c:v>200.37520000000001</c:v>
                      </c:pt>
                      <c:pt idx="26532">
                        <c:v>200.3724</c:v>
                      </c:pt>
                      <c:pt idx="26533">
                        <c:v>200.36510000000001</c:v>
                      </c:pt>
                      <c:pt idx="26534">
                        <c:v>200.36160000000001</c:v>
                      </c:pt>
                      <c:pt idx="26535">
                        <c:v>200.3563</c:v>
                      </c:pt>
                      <c:pt idx="26536">
                        <c:v>200.3528</c:v>
                      </c:pt>
                      <c:pt idx="26537">
                        <c:v>200.34639999999999</c:v>
                      </c:pt>
                      <c:pt idx="26538">
                        <c:v>200.34219999999999</c:v>
                      </c:pt>
                      <c:pt idx="26539">
                        <c:v>200.33779999999999</c:v>
                      </c:pt>
                      <c:pt idx="26540">
                        <c:v>200.33279999999999</c:v>
                      </c:pt>
                      <c:pt idx="26541">
                        <c:v>200.32689999999999</c:v>
                      </c:pt>
                      <c:pt idx="26542">
                        <c:v>200.32259999999999</c:v>
                      </c:pt>
                      <c:pt idx="26543">
                        <c:v>200.3185</c:v>
                      </c:pt>
                      <c:pt idx="26544">
                        <c:v>200.31469999999999</c:v>
                      </c:pt>
                      <c:pt idx="26545">
                        <c:v>200.31039999999999</c:v>
                      </c:pt>
                      <c:pt idx="26546">
                        <c:v>200.3047</c:v>
                      </c:pt>
                      <c:pt idx="26547">
                        <c:v>200.30119999999999</c:v>
                      </c:pt>
                      <c:pt idx="26548">
                        <c:v>200.29509999999999</c:v>
                      </c:pt>
                      <c:pt idx="26549">
                        <c:v>200.29140000000001</c:v>
                      </c:pt>
                      <c:pt idx="26550">
                        <c:v>200.28620000000001</c:v>
                      </c:pt>
                      <c:pt idx="26551">
                        <c:v>200.2825</c:v>
                      </c:pt>
                      <c:pt idx="26552">
                        <c:v>200.2774</c:v>
                      </c:pt>
                      <c:pt idx="26553">
                        <c:v>200.27279999999999</c:v>
                      </c:pt>
                      <c:pt idx="26554">
                        <c:v>200.26830000000001</c:v>
                      </c:pt>
                      <c:pt idx="26555">
                        <c:v>200.26339999999999</c:v>
                      </c:pt>
                      <c:pt idx="26556">
                        <c:v>200.2585</c:v>
                      </c:pt>
                      <c:pt idx="26557">
                        <c:v>200.25409999999999</c:v>
                      </c:pt>
                      <c:pt idx="26558">
                        <c:v>200.25040000000001</c:v>
                      </c:pt>
                      <c:pt idx="26559">
                        <c:v>200.245</c:v>
                      </c:pt>
                      <c:pt idx="26560">
                        <c:v>200.24010000000001</c:v>
                      </c:pt>
                      <c:pt idx="26561">
                        <c:v>200.23660000000001</c:v>
                      </c:pt>
                      <c:pt idx="26562">
                        <c:v>200.2312</c:v>
                      </c:pt>
                      <c:pt idx="26563">
                        <c:v>200.2259</c:v>
                      </c:pt>
                      <c:pt idx="26564">
                        <c:v>200.2216</c:v>
                      </c:pt>
                      <c:pt idx="26565">
                        <c:v>200.21770000000001</c:v>
                      </c:pt>
                      <c:pt idx="26566">
                        <c:v>200.21190000000001</c:v>
                      </c:pt>
                      <c:pt idx="26567">
                        <c:v>200.20760000000001</c:v>
                      </c:pt>
                      <c:pt idx="26568">
                        <c:v>200.20419999999999</c:v>
                      </c:pt>
                      <c:pt idx="26569">
                        <c:v>200.1996</c:v>
                      </c:pt>
                      <c:pt idx="26570">
                        <c:v>200.19499999999999</c:v>
                      </c:pt>
                      <c:pt idx="26571">
                        <c:v>200.19059999999999</c:v>
                      </c:pt>
                      <c:pt idx="26572">
                        <c:v>200.1866</c:v>
                      </c:pt>
                      <c:pt idx="26573">
                        <c:v>200.1808</c:v>
                      </c:pt>
                      <c:pt idx="26574">
                        <c:v>200.17670000000001</c:v>
                      </c:pt>
                      <c:pt idx="26575">
                        <c:v>200.17189999999999</c:v>
                      </c:pt>
                      <c:pt idx="26576">
                        <c:v>200.16800000000001</c:v>
                      </c:pt>
                      <c:pt idx="26577">
                        <c:v>200.16239999999999</c:v>
                      </c:pt>
                      <c:pt idx="26578">
                        <c:v>200.15880000000001</c:v>
                      </c:pt>
                      <c:pt idx="26579">
                        <c:v>200.15299999999999</c:v>
                      </c:pt>
                      <c:pt idx="26580">
                        <c:v>200.1489</c:v>
                      </c:pt>
                      <c:pt idx="26581">
                        <c:v>200.1429</c:v>
                      </c:pt>
                      <c:pt idx="26582">
                        <c:v>200.13829999999999</c:v>
                      </c:pt>
                      <c:pt idx="26583">
                        <c:v>200.1352</c:v>
                      </c:pt>
                      <c:pt idx="26584">
                        <c:v>200.13300000000001</c:v>
                      </c:pt>
                      <c:pt idx="26585">
                        <c:v>200.12719999999999</c:v>
                      </c:pt>
                      <c:pt idx="26586">
                        <c:v>200.12219999999999</c:v>
                      </c:pt>
                      <c:pt idx="26587">
                        <c:v>200.11750000000001</c:v>
                      </c:pt>
                      <c:pt idx="26588">
                        <c:v>200.1138</c:v>
                      </c:pt>
                      <c:pt idx="26589">
                        <c:v>200.10810000000001</c:v>
                      </c:pt>
                      <c:pt idx="26590">
                        <c:v>200.102</c:v>
                      </c:pt>
                      <c:pt idx="26591">
                        <c:v>200.09880000000001</c:v>
                      </c:pt>
                      <c:pt idx="26592">
                        <c:v>200.09379999999999</c:v>
                      </c:pt>
                      <c:pt idx="26593">
                        <c:v>200.0891</c:v>
                      </c:pt>
                      <c:pt idx="26594">
                        <c:v>200.08459999999999</c:v>
                      </c:pt>
                      <c:pt idx="26595">
                        <c:v>200.07980000000001</c:v>
                      </c:pt>
                      <c:pt idx="26596">
                        <c:v>200.0772</c:v>
                      </c:pt>
                      <c:pt idx="26597">
                        <c:v>200.07220000000001</c:v>
                      </c:pt>
                      <c:pt idx="26598">
                        <c:v>200.06649999999999</c:v>
                      </c:pt>
                      <c:pt idx="26599">
                        <c:v>200.06209999999999</c:v>
                      </c:pt>
                      <c:pt idx="26600">
                        <c:v>200.05680000000001</c:v>
                      </c:pt>
                      <c:pt idx="26601">
                        <c:v>200.05189999999999</c:v>
                      </c:pt>
                      <c:pt idx="26602">
                        <c:v>200.04769999999999</c:v>
                      </c:pt>
                      <c:pt idx="26603">
                        <c:v>200.0421</c:v>
                      </c:pt>
                      <c:pt idx="26604">
                        <c:v>200.03890000000001</c:v>
                      </c:pt>
                      <c:pt idx="26605">
                        <c:v>200.03440000000001</c:v>
                      </c:pt>
                      <c:pt idx="26606">
                        <c:v>200.03039999999999</c:v>
                      </c:pt>
                      <c:pt idx="26607">
                        <c:v>200.02709999999999</c:v>
                      </c:pt>
                      <c:pt idx="26608">
                        <c:v>200.02260000000001</c:v>
                      </c:pt>
                      <c:pt idx="26609">
                        <c:v>200.01679999999999</c:v>
                      </c:pt>
                      <c:pt idx="26610">
                        <c:v>200.01320000000001</c:v>
                      </c:pt>
                      <c:pt idx="26611">
                        <c:v>200.00659999999999</c:v>
                      </c:pt>
                      <c:pt idx="26612">
                        <c:v>200.00219999999999</c:v>
                      </c:pt>
                      <c:pt idx="26613">
                        <c:v>199.9958</c:v>
                      </c:pt>
                      <c:pt idx="26614">
                        <c:v>199.99119999999999</c:v>
                      </c:pt>
                      <c:pt idx="26615">
                        <c:v>199.98699999999999</c:v>
                      </c:pt>
                      <c:pt idx="26616">
                        <c:v>199.9821</c:v>
                      </c:pt>
                      <c:pt idx="26617">
                        <c:v>199.97790000000001</c:v>
                      </c:pt>
                      <c:pt idx="26618">
                        <c:v>199.97190000000001</c:v>
                      </c:pt>
                      <c:pt idx="26619">
                        <c:v>199.96729999999999</c:v>
                      </c:pt>
                      <c:pt idx="26620">
                        <c:v>199.96299999999999</c:v>
                      </c:pt>
                      <c:pt idx="26621">
                        <c:v>201.04249999999999</c:v>
                      </c:pt>
                      <c:pt idx="26622">
                        <c:v>201.1754</c:v>
                      </c:pt>
                      <c:pt idx="26623">
                        <c:v>201.16990000000001</c:v>
                      </c:pt>
                      <c:pt idx="26624">
                        <c:v>201.1662</c:v>
                      </c:pt>
                      <c:pt idx="26625">
                        <c:v>201.16159999999999</c:v>
                      </c:pt>
                      <c:pt idx="26626">
                        <c:v>201.155</c:v>
                      </c:pt>
                      <c:pt idx="26627">
                        <c:v>201.1499</c:v>
                      </c:pt>
                      <c:pt idx="26628">
                        <c:v>201.1454</c:v>
                      </c:pt>
                      <c:pt idx="26629">
                        <c:v>201.14080000000001</c:v>
                      </c:pt>
                      <c:pt idx="26630">
                        <c:v>201.1362</c:v>
                      </c:pt>
                      <c:pt idx="26631">
                        <c:v>201.13159999999999</c:v>
                      </c:pt>
                      <c:pt idx="26632">
                        <c:v>201.1258</c:v>
                      </c:pt>
                      <c:pt idx="26633">
                        <c:v>201.12139999999999</c:v>
                      </c:pt>
                      <c:pt idx="26634">
                        <c:v>201.11680000000001</c:v>
                      </c:pt>
                      <c:pt idx="26635">
                        <c:v>201.11259999999999</c:v>
                      </c:pt>
                      <c:pt idx="26636">
                        <c:v>201.10839999999999</c:v>
                      </c:pt>
                      <c:pt idx="26637">
                        <c:v>201.10319999999999</c:v>
                      </c:pt>
                      <c:pt idx="26638">
                        <c:v>201.09719999999999</c:v>
                      </c:pt>
                      <c:pt idx="26639">
                        <c:v>201.09209999999999</c:v>
                      </c:pt>
                      <c:pt idx="26640">
                        <c:v>201.08879999999999</c:v>
                      </c:pt>
                      <c:pt idx="26641">
                        <c:v>201.08320000000001</c:v>
                      </c:pt>
                      <c:pt idx="26642">
                        <c:v>201.07820000000001</c:v>
                      </c:pt>
                      <c:pt idx="26643">
                        <c:v>201.07419999999999</c:v>
                      </c:pt>
                      <c:pt idx="26644">
                        <c:v>201.06950000000001</c:v>
                      </c:pt>
                      <c:pt idx="26645">
                        <c:v>201.06389999999999</c:v>
                      </c:pt>
                      <c:pt idx="26646">
                        <c:v>201.06010000000001</c:v>
                      </c:pt>
                      <c:pt idx="26647">
                        <c:v>201.05420000000001</c:v>
                      </c:pt>
                      <c:pt idx="26648">
                        <c:v>201.05</c:v>
                      </c:pt>
                      <c:pt idx="26649">
                        <c:v>201.0429</c:v>
                      </c:pt>
                      <c:pt idx="26650">
                        <c:v>201.03960000000001</c:v>
                      </c:pt>
                      <c:pt idx="26651">
                        <c:v>201.03370000000001</c:v>
                      </c:pt>
                      <c:pt idx="26652">
                        <c:v>201.02860000000001</c:v>
                      </c:pt>
                      <c:pt idx="26653">
                        <c:v>201.02520000000001</c:v>
                      </c:pt>
                      <c:pt idx="26654">
                        <c:v>201.01939999999999</c:v>
                      </c:pt>
                      <c:pt idx="26655">
                        <c:v>201.01609999999999</c:v>
                      </c:pt>
                      <c:pt idx="26656">
                        <c:v>201.0095</c:v>
                      </c:pt>
                      <c:pt idx="26657">
                        <c:v>201.00579999999999</c:v>
                      </c:pt>
                      <c:pt idx="26658">
                        <c:v>201.0001</c:v>
                      </c:pt>
                      <c:pt idx="26659">
                        <c:v>200.99610000000001</c:v>
                      </c:pt>
                      <c:pt idx="26660">
                        <c:v>200.9914</c:v>
                      </c:pt>
                      <c:pt idx="26661">
                        <c:v>200.98769999999999</c:v>
                      </c:pt>
                      <c:pt idx="26662">
                        <c:v>200.98169999999999</c:v>
                      </c:pt>
                      <c:pt idx="26663">
                        <c:v>200.977</c:v>
                      </c:pt>
                      <c:pt idx="26664">
                        <c:v>200.9735</c:v>
                      </c:pt>
                      <c:pt idx="26665">
                        <c:v>200.96809999999999</c:v>
                      </c:pt>
                      <c:pt idx="26666">
                        <c:v>200.96469999999999</c:v>
                      </c:pt>
                      <c:pt idx="26667">
                        <c:v>200.95840000000001</c:v>
                      </c:pt>
                      <c:pt idx="26668">
                        <c:v>200.95259999999999</c:v>
                      </c:pt>
                      <c:pt idx="26669">
                        <c:v>200.9486</c:v>
                      </c:pt>
                      <c:pt idx="26670">
                        <c:v>200.94390000000001</c:v>
                      </c:pt>
                      <c:pt idx="26671">
                        <c:v>200.93889999999999</c:v>
                      </c:pt>
                      <c:pt idx="26672">
                        <c:v>200.93469999999999</c:v>
                      </c:pt>
                      <c:pt idx="26673">
                        <c:v>200.9306</c:v>
                      </c:pt>
                      <c:pt idx="26674">
                        <c:v>200.92590000000001</c:v>
                      </c:pt>
                      <c:pt idx="26675">
                        <c:v>200.9212</c:v>
                      </c:pt>
                      <c:pt idx="26676">
                        <c:v>200.91419999999999</c:v>
                      </c:pt>
                      <c:pt idx="26677">
                        <c:v>200.90979999999999</c:v>
                      </c:pt>
                      <c:pt idx="26678">
                        <c:v>200.90539999999999</c:v>
                      </c:pt>
                      <c:pt idx="26679">
                        <c:v>200.89959999999999</c:v>
                      </c:pt>
                      <c:pt idx="26680">
                        <c:v>200.89519999999999</c:v>
                      </c:pt>
                      <c:pt idx="26681">
                        <c:v>200.89019999999999</c:v>
                      </c:pt>
                      <c:pt idx="26682">
                        <c:v>200.88550000000001</c:v>
                      </c:pt>
                      <c:pt idx="26683">
                        <c:v>200.88210000000001</c:v>
                      </c:pt>
                      <c:pt idx="26684">
                        <c:v>200.87729999999999</c:v>
                      </c:pt>
                      <c:pt idx="26685">
                        <c:v>200.8717</c:v>
                      </c:pt>
                      <c:pt idx="26686">
                        <c:v>200.8664</c:v>
                      </c:pt>
                      <c:pt idx="26687">
                        <c:v>200.8612</c:v>
                      </c:pt>
                      <c:pt idx="26688">
                        <c:v>200.85599999999999</c:v>
                      </c:pt>
                      <c:pt idx="26689">
                        <c:v>200.85230000000001</c:v>
                      </c:pt>
                      <c:pt idx="26690">
                        <c:v>200.8466</c:v>
                      </c:pt>
                      <c:pt idx="26691">
                        <c:v>200.8426</c:v>
                      </c:pt>
                      <c:pt idx="26692">
                        <c:v>200.83920000000001</c:v>
                      </c:pt>
                      <c:pt idx="26693">
                        <c:v>200.8313</c:v>
                      </c:pt>
                      <c:pt idx="26694">
                        <c:v>200.8287</c:v>
                      </c:pt>
                      <c:pt idx="26695">
                        <c:v>200.82419999999999</c:v>
                      </c:pt>
                      <c:pt idx="26696">
                        <c:v>200.82</c:v>
                      </c:pt>
                      <c:pt idx="26697">
                        <c:v>200.81370000000001</c:v>
                      </c:pt>
                      <c:pt idx="26698">
                        <c:v>200.80889999999999</c:v>
                      </c:pt>
                      <c:pt idx="26699">
                        <c:v>200.803</c:v>
                      </c:pt>
                      <c:pt idx="26700">
                        <c:v>200.7979</c:v>
                      </c:pt>
                      <c:pt idx="26701">
                        <c:v>200.79339999999999</c:v>
                      </c:pt>
                      <c:pt idx="26702">
                        <c:v>200.78870000000001</c:v>
                      </c:pt>
                      <c:pt idx="26703">
                        <c:v>200.7835</c:v>
                      </c:pt>
                      <c:pt idx="26704">
                        <c:v>200.77850000000001</c:v>
                      </c:pt>
                      <c:pt idx="26705">
                        <c:v>200.77330000000001</c:v>
                      </c:pt>
                      <c:pt idx="26706">
                        <c:v>200.768</c:v>
                      </c:pt>
                      <c:pt idx="26707">
                        <c:v>200.76410000000001</c:v>
                      </c:pt>
                      <c:pt idx="26708">
                        <c:v>200.7586</c:v>
                      </c:pt>
                      <c:pt idx="26709">
                        <c:v>200.75479999999999</c:v>
                      </c:pt>
                      <c:pt idx="26710">
                        <c:v>200.74979999999999</c:v>
                      </c:pt>
                      <c:pt idx="26711">
                        <c:v>200.74539999999999</c:v>
                      </c:pt>
                      <c:pt idx="26712">
                        <c:v>200.7397</c:v>
                      </c:pt>
                      <c:pt idx="26713">
                        <c:v>200.73500000000001</c:v>
                      </c:pt>
                      <c:pt idx="26714">
                        <c:v>200.7302</c:v>
                      </c:pt>
                      <c:pt idx="26715">
                        <c:v>200.72579999999999</c:v>
                      </c:pt>
                      <c:pt idx="26716">
                        <c:v>200.72139999999999</c:v>
                      </c:pt>
                      <c:pt idx="26717">
                        <c:v>200.71629999999999</c:v>
                      </c:pt>
                      <c:pt idx="26718">
                        <c:v>200.71170000000001</c:v>
                      </c:pt>
                      <c:pt idx="26719">
                        <c:v>200.7073</c:v>
                      </c:pt>
                      <c:pt idx="26720">
                        <c:v>200.70179999999999</c:v>
                      </c:pt>
                      <c:pt idx="26721">
                        <c:v>200.6978</c:v>
                      </c:pt>
                      <c:pt idx="26722">
                        <c:v>200.6925</c:v>
                      </c:pt>
                      <c:pt idx="26723">
                        <c:v>200.68860000000001</c:v>
                      </c:pt>
                      <c:pt idx="26724">
                        <c:v>200.68279999999999</c:v>
                      </c:pt>
                      <c:pt idx="26725">
                        <c:v>200.67859999999999</c:v>
                      </c:pt>
                      <c:pt idx="26726">
                        <c:v>200.67259999999999</c:v>
                      </c:pt>
                      <c:pt idx="26727">
                        <c:v>200.6677</c:v>
                      </c:pt>
                      <c:pt idx="26728">
                        <c:v>200.6644</c:v>
                      </c:pt>
                      <c:pt idx="26729">
                        <c:v>200.6583</c:v>
                      </c:pt>
                      <c:pt idx="26730">
                        <c:v>200.65469999999999</c:v>
                      </c:pt>
                      <c:pt idx="26731">
                        <c:v>200.6474</c:v>
                      </c:pt>
                      <c:pt idx="26732">
                        <c:v>200.6446</c:v>
                      </c:pt>
                      <c:pt idx="26733">
                        <c:v>200.6387</c:v>
                      </c:pt>
                      <c:pt idx="26734">
                        <c:v>200.6354</c:v>
                      </c:pt>
                      <c:pt idx="26735">
                        <c:v>200.62979999999999</c:v>
                      </c:pt>
                      <c:pt idx="26736">
                        <c:v>200.62569999999999</c:v>
                      </c:pt>
                      <c:pt idx="26737">
                        <c:v>200.6224</c:v>
                      </c:pt>
                      <c:pt idx="26738">
                        <c:v>200.6172</c:v>
                      </c:pt>
                      <c:pt idx="26739">
                        <c:v>200.61199999999999</c:v>
                      </c:pt>
                      <c:pt idx="26740">
                        <c:v>200.607</c:v>
                      </c:pt>
                      <c:pt idx="26741">
                        <c:v>200.6011</c:v>
                      </c:pt>
                      <c:pt idx="26742">
                        <c:v>200.5975</c:v>
                      </c:pt>
                      <c:pt idx="26743">
                        <c:v>200.59190000000001</c:v>
                      </c:pt>
                      <c:pt idx="26744">
                        <c:v>200.58850000000001</c:v>
                      </c:pt>
                      <c:pt idx="26745">
                        <c:v>200.58359999999999</c:v>
                      </c:pt>
                      <c:pt idx="26746">
                        <c:v>200.57759999999999</c:v>
                      </c:pt>
                      <c:pt idx="26747">
                        <c:v>200.57470000000001</c:v>
                      </c:pt>
                      <c:pt idx="26748">
                        <c:v>200.56989999999999</c:v>
                      </c:pt>
                      <c:pt idx="26749">
                        <c:v>200.5643</c:v>
                      </c:pt>
                      <c:pt idx="26750">
                        <c:v>200.56049999999999</c:v>
                      </c:pt>
                      <c:pt idx="26751">
                        <c:v>200.55430000000001</c:v>
                      </c:pt>
                      <c:pt idx="26752">
                        <c:v>200.54900000000001</c:v>
                      </c:pt>
                      <c:pt idx="26753">
                        <c:v>200.547</c:v>
                      </c:pt>
                      <c:pt idx="26754">
                        <c:v>200.54089999999999</c:v>
                      </c:pt>
                      <c:pt idx="26755">
                        <c:v>200.5359</c:v>
                      </c:pt>
                      <c:pt idx="26756">
                        <c:v>200.53190000000001</c:v>
                      </c:pt>
                      <c:pt idx="26757">
                        <c:v>200.52799999999999</c:v>
                      </c:pt>
                      <c:pt idx="26758">
                        <c:v>200.5224</c:v>
                      </c:pt>
                      <c:pt idx="26759">
                        <c:v>200.517</c:v>
                      </c:pt>
                      <c:pt idx="26760">
                        <c:v>200.51220000000001</c:v>
                      </c:pt>
                      <c:pt idx="26761">
                        <c:v>200.5087</c:v>
                      </c:pt>
                      <c:pt idx="26762">
                        <c:v>200.5033</c:v>
                      </c:pt>
                      <c:pt idx="26763">
                        <c:v>200.49780000000001</c:v>
                      </c:pt>
                      <c:pt idx="26764">
                        <c:v>200.49299999999999</c:v>
                      </c:pt>
                      <c:pt idx="26765">
                        <c:v>200.4879</c:v>
                      </c:pt>
                      <c:pt idx="26766">
                        <c:v>200.4838</c:v>
                      </c:pt>
                      <c:pt idx="26767">
                        <c:v>200.47710000000001</c:v>
                      </c:pt>
                      <c:pt idx="26768">
                        <c:v>200.47370000000001</c:v>
                      </c:pt>
                      <c:pt idx="26769">
                        <c:v>200.4682</c:v>
                      </c:pt>
                      <c:pt idx="26770">
                        <c:v>200.465</c:v>
                      </c:pt>
                      <c:pt idx="26771">
                        <c:v>200.45930000000001</c:v>
                      </c:pt>
                      <c:pt idx="26772">
                        <c:v>200.4538</c:v>
                      </c:pt>
                      <c:pt idx="26773">
                        <c:v>200.44970000000001</c:v>
                      </c:pt>
                      <c:pt idx="26774">
                        <c:v>200.4469</c:v>
                      </c:pt>
                      <c:pt idx="26775">
                        <c:v>200.44059999999999</c:v>
                      </c:pt>
                      <c:pt idx="26776">
                        <c:v>200.4365</c:v>
                      </c:pt>
                      <c:pt idx="26777">
                        <c:v>200.4307</c:v>
                      </c:pt>
                      <c:pt idx="26778">
                        <c:v>200.42590000000001</c:v>
                      </c:pt>
                      <c:pt idx="26779">
                        <c:v>200.4194</c:v>
                      </c:pt>
                      <c:pt idx="26780">
                        <c:v>200.41669999999999</c:v>
                      </c:pt>
                      <c:pt idx="26781">
                        <c:v>200.4101</c:v>
                      </c:pt>
                      <c:pt idx="26782">
                        <c:v>200.40770000000001</c:v>
                      </c:pt>
                      <c:pt idx="26783">
                        <c:v>200.40260000000001</c:v>
                      </c:pt>
                      <c:pt idx="26784">
                        <c:v>200.39750000000001</c:v>
                      </c:pt>
                      <c:pt idx="26785">
                        <c:v>200.39279999999999</c:v>
                      </c:pt>
                      <c:pt idx="26786">
                        <c:v>200.38810000000001</c:v>
                      </c:pt>
                      <c:pt idx="26787">
                        <c:v>200.3844</c:v>
                      </c:pt>
                      <c:pt idx="26788">
                        <c:v>200.3785</c:v>
                      </c:pt>
                      <c:pt idx="26789">
                        <c:v>200.3766</c:v>
                      </c:pt>
                      <c:pt idx="26790">
                        <c:v>200.37219999999999</c:v>
                      </c:pt>
                      <c:pt idx="26791">
                        <c:v>200.3656</c:v>
                      </c:pt>
                      <c:pt idx="26792">
                        <c:v>200.35980000000001</c:v>
                      </c:pt>
                      <c:pt idx="26793">
                        <c:v>200.3569</c:v>
                      </c:pt>
                      <c:pt idx="26794">
                        <c:v>200.3519</c:v>
                      </c:pt>
                      <c:pt idx="26795">
                        <c:v>200.34790000000001</c:v>
                      </c:pt>
                      <c:pt idx="26796">
                        <c:v>200.34360000000001</c:v>
                      </c:pt>
                      <c:pt idx="26797">
                        <c:v>200.33860000000001</c:v>
                      </c:pt>
                      <c:pt idx="26798">
                        <c:v>200.33359999999999</c:v>
                      </c:pt>
                      <c:pt idx="26799">
                        <c:v>200.3279</c:v>
                      </c:pt>
                      <c:pt idx="26800">
                        <c:v>200.32409999999999</c:v>
                      </c:pt>
                      <c:pt idx="26801">
                        <c:v>200.32079999999999</c:v>
                      </c:pt>
                      <c:pt idx="26802">
                        <c:v>200.31450000000001</c:v>
                      </c:pt>
                      <c:pt idx="26803">
                        <c:v>200.31039999999999</c:v>
                      </c:pt>
                      <c:pt idx="26804">
                        <c:v>200.3048</c:v>
                      </c:pt>
                      <c:pt idx="26805">
                        <c:v>200.3023</c:v>
                      </c:pt>
                      <c:pt idx="26806">
                        <c:v>200.29480000000001</c:v>
                      </c:pt>
                      <c:pt idx="26807">
                        <c:v>200.2919</c:v>
                      </c:pt>
                      <c:pt idx="26808">
                        <c:v>200.2884</c:v>
                      </c:pt>
                      <c:pt idx="26809">
                        <c:v>200.2834</c:v>
                      </c:pt>
                      <c:pt idx="26810">
                        <c:v>200.27780000000001</c:v>
                      </c:pt>
                      <c:pt idx="26811">
                        <c:v>200.273</c:v>
                      </c:pt>
                      <c:pt idx="26812">
                        <c:v>200.2688</c:v>
                      </c:pt>
                      <c:pt idx="26813">
                        <c:v>200.26259999999999</c:v>
                      </c:pt>
                      <c:pt idx="26814">
                        <c:v>200.2586</c:v>
                      </c:pt>
                      <c:pt idx="26815">
                        <c:v>200.25450000000001</c:v>
                      </c:pt>
                      <c:pt idx="26816">
                        <c:v>200.25</c:v>
                      </c:pt>
                      <c:pt idx="26817">
                        <c:v>200.2456</c:v>
                      </c:pt>
                      <c:pt idx="26818">
                        <c:v>200.24080000000001</c:v>
                      </c:pt>
                      <c:pt idx="26819">
                        <c:v>200.2364</c:v>
                      </c:pt>
                      <c:pt idx="26820">
                        <c:v>200.2312</c:v>
                      </c:pt>
                      <c:pt idx="26821">
                        <c:v>200.2251</c:v>
                      </c:pt>
                      <c:pt idx="26822">
                        <c:v>200.22120000000001</c:v>
                      </c:pt>
                      <c:pt idx="26823">
                        <c:v>200.2158</c:v>
                      </c:pt>
                      <c:pt idx="26824">
                        <c:v>200.2115</c:v>
                      </c:pt>
                      <c:pt idx="26825">
                        <c:v>200.2071</c:v>
                      </c:pt>
                      <c:pt idx="26826">
                        <c:v>200.20079999999999</c:v>
                      </c:pt>
                      <c:pt idx="26827">
                        <c:v>200.19460000000001</c:v>
                      </c:pt>
                      <c:pt idx="26828">
                        <c:v>200.18989999999999</c:v>
                      </c:pt>
                      <c:pt idx="26829">
                        <c:v>200.18709999999999</c:v>
                      </c:pt>
                      <c:pt idx="26830">
                        <c:v>200.18289999999999</c:v>
                      </c:pt>
                      <c:pt idx="26831">
                        <c:v>200.17750000000001</c:v>
                      </c:pt>
                      <c:pt idx="26832">
                        <c:v>200.172</c:v>
                      </c:pt>
                      <c:pt idx="26833">
                        <c:v>200.1688</c:v>
                      </c:pt>
                      <c:pt idx="26834">
                        <c:v>200.16409999999999</c:v>
                      </c:pt>
                      <c:pt idx="26835">
                        <c:v>200.1583</c:v>
                      </c:pt>
                      <c:pt idx="26836">
                        <c:v>200.15479999999999</c:v>
                      </c:pt>
                      <c:pt idx="26837">
                        <c:v>200.149</c:v>
                      </c:pt>
                      <c:pt idx="26838">
                        <c:v>200.1431</c:v>
                      </c:pt>
                      <c:pt idx="26839">
                        <c:v>200.1403</c:v>
                      </c:pt>
                      <c:pt idx="26840">
                        <c:v>200.13290000000001</c:v>
                      </c:pt>
                      <c:pt idx="26841">
                        <c:v>200.13059999999999</c:v>
                      </c:pt>
                      <c:pt idx="26842">
                        <c:v>200.12549999999999</c:v>
                      </c:pt>
                      <c:pt idx="26843">
                        <c:v>200.12</c:v>
                      </c:pt>
                      <c:pt idx="26844">
                        <c:v>200.1165</c:v>
                      </c:pt>
                      <c:pt idx="26845">
                        <c:v>200.1103</c:v>
                      </c:pt>
                      <c:pt idx="26846">
                        <c:v>200.1063</c:v>
                      </c:pt>
                      <c:pt idx="26847">
                        <c:v>200.10149999999999</c:v>
                      </c:pt>
                      <c:pt idx="26848">
                        <c:v>200.09630000000001</c:v>
                      </c:pt>
                      <c:pt idx="26849">
                        <c:v>200.0924</c:v>
                      </c:pt>
                      <c:pt idx="26850">
                        <c:v>200.0865</c:v>
                      </c:pt>
                      <c:pt idx="26851">
                        <c:v>200.08189999999999</c:v>
                      </c:pt>
                      <c:pt idx="26852">
                        <c:v>200.0772</c:v>
                      </c:pt>
                      <c:pt idx="26853">
                        <c:v>200.0719</c:v>
                      </c:pt>
                      <c:pt idx="26854">
                        <c:v>200.06809999999999</c:v>
                      </c:pt>
                      <c:pt idx="26855">
                        <c:v>200.06309999999999</c:v>
                      </c:pt>
                      <c:pt idx="26856">
                        <c:v>200.0575</c:v>
                      </c:pt>
                      <c:pt idx="26857">
                        <c:v>200.05330000000001</c:v>
                      </c:pt>
                      <c:pt idx="26858">
                        <c:v>200.0496</c:v>
                      </c:pt>
                      <c:pt idx="26859">
                        <c:v>200.04429999999999</c:v>
                      </c:pt>
                      <c:pt idx="26860">
                        <c:v>200.03970000000001</c:v>
                      </c:pt>
                      <c:pt idx="26861">
                        <c:v>200.0334</c:v>
                      </c:pt>
                      <c:pt idx="26862">
                        <c:v>200.0291</c:v>
                      </c:pt>
                      <c:pt idx="26863">
                        <c:v>200.024</c:v>
                      </c:pt>
                      <c:pt idx="26864">
                        <c:v>200.0204</c:v>
                      </c:pt>
                      <c:pt idx="26865">
                        <c:v>200.0162</c:v>
                      </c:pt>
                      <c:pt idx="26866">
                        <c:v>200.01089999999999</c:v>
                      </c:pt>
                      <c:pt idx="26867">
                        <c:v>200.00710000000001</c:v>
                      </c:pt>
                      <c:pt idx="26868">
                        <c:v>200.00239999999999</c:v>
                      </c:pt>
                      <c:pt idx="26869">
                        <c:v>199.99770000000001</c:v>
                      </c:pt>
                      <c:pt idx="26870">
                        <c:v>199.99279999999999</c:v>
                      </c:pt>
                      <c:pt idx="26871">
                        <c:v>199.98740000000001</c:v>
                      </c:pt>
                      <c:pt idx="26872">
                        <c:v>199.9819</c:v>
                      </c:pt>
                      <c:pt idx="26873">
                        <c:v>199.9777</c:v>
                      </c:pt>
                      <c:pt idx="26874">
                        <c:v>199.97300000000001</c:v>
                      </c:pt>
                      <c:pt idx="26875">
                        <c:v>199.96700000000001</c:v>
                      </c:pt>
                      <c:pt idx="26876">
                        <c:v>199.96190000000001</c:v>
                      </c:pt>
                      <c:pt idx="26877">
                        <c:v>199.95840000000001</c:v>
                      </c:pt>
                      <c:pt idx="26878">
                        <c:v>199.95429999999999</c:v>
                      </c:pt>
                      <c:pt idx="26879">
                        <c:v>199.9486</c:v>
                      </c:pt>
                      <c:pt idx="26880">
                        <c:v>201.1671</c:v>
                      </c:pt>
                      <c:pt idx="26881">
                        <c:v>201.161</c:v>
                      </c:pt>
                      <c:pt idx="26882">
                        <c:v>201.15719999999999</c:v>
                      </c:pt>
                      <c:pt idx="26883">
                        <c:v>201.15199999999999</c:v>
                      </c:pt>
                      <c:pt idx="26884">
                        <c:v>201.14709999999999</c:v>
                      </c:pt>
                      <c:pt idx="26885">
                        <c:v>201.143</c:v>
                      </c:pt>
                      <c:pt idx="26886">
                        <c:v>201.13759999999999</c:v>
                      </c:pt>
                      <c:pt idx="26887">
                        <c:v>201.13140000000001</c:v>
                      </c:pt>
                      <c:pt idx="26888">
                        <c:v>201.1268</c:v>
                      </c:pt>
                      <c:pt idx="26889">
                        <c:v>201.12219999999999</c:v>
                      </c:pt>
                      <c:pt idx="26890">
                        <c:v>201.1163</c:v>
                      </c:pt>
                      <c:pt idx="26891">
                        <c:v>201.11250000000001</c:v>
                      </c:pt>
                      <c:pt idx="26892">
                        <c:v>201.10730000000001</c:v>
                      </c:pt>
                      <c:pt idx="26893">
                        <c:v>201.10509999999999</c:v>
                      </c:pt>
                      <c:pt idx="26894">
                        <c:v>201.0993</c:v>
                      </c:pt>
                      <c:pt idx="26895">
                        <c:v>201.09350000000001</c:v>
                      </c:pt>
                      <c:pt idx="26896">
                        <c:v>201.0881</c:v>
                      </c:pt>
                      <c:pt idx="26897">
                        <c:v>201.083</c:v>
                      </c:pt>
                      <c:pt idx="26898">
                        <c:v>201.0796</c:v>
                      </c:pt>
                      <c:pt idx="26899">
                        <c:v>201.07310000000001</c:v>
                      </c:pt>
                      <c:pt idx="26900">
                        <c:v>201.06829999999999</c:v>
                      </c:pt>
                      <c:pt idx="26901">
                        <c:v>201.0659</c:v>
                      </c:pt>
                      <c:pt idx="26902">
                        <c:v>201.05889999999999</c:v>
                      </c:pt>
                      <c:pt idx="26903">
                        <c:v>201.0549</c:v>
                      </c:pt>
                      <c:pt idx="26904">
                        <c:v>201.04990000000001</c:v>
                      </c:pt>
                      <c:pt idx="26905">
                        <c:v>201.04679999999999</c:v>
                      </c:pt>
                      <c:pt idx="26906">
                        <c:v>201.04089999999999</c:v>
                      </c:pt>
                      <c:pt idx="26907">
                        <c:v>201.03659999999999</c:v>
                      </c:pt>
                      <c:pt idx="26908">
                        <c:v>201.03030000000001</c:v>
                      </c:pt>
                      <c:pt idx="26909">
                        <c:v>201.02719999999999</c:v>
                      </c:pt>
                      <c:pt idx="26910">
                        <c:v>201.02330000000001</c:v>
                      </c:pt>
                      <c:pt idx="26911">
                        <c:v>201.01689999999999</c:v>
                      </c:pt>
                      <c:pt idx="26912">
                        <c:v>201.01130000000001</c:v>
                      </c:pt>
                      <c:pt idx="26913">
                        <c:v>201.00620000000001</c:v>
                      </c:pt>
                      <c:pt idx="26914">
                        <c:v>201.00110000000001</c:v>
                      </c:pt>
                      <c:pt idx="26915">
                        <c:v>200.99629999999999</c:v>
                      </c:pt>
                      <c:pt idx="26916">
                        <c:v>200.9922</c:v>
                      </c:pt>
                      <c:pt idx="26917">
                        <c:v>200.98679999999999</c:v>
                      </c:pt>
                      <c:pt idx="26918">
                        <c:v>200.9828</c:v>
                      </c:pt>
                      <c:pt idx="26919">
                        <c:v>200.97669999999999</c:v>
                      </c:pt>
                      <c:pt idx="26920">
                        <c:v>200.97280000000001</c:v>
                      </c:pt>
                      <c:pt idx="26921">
                        <c:v>200.96610000000001</c:v>
                      </c:pt>
                      <c:pt idx="26922">
                        <c:v>200.96019999999999</c:v>
                      </c:pt>
                      <c:pt idx="26923">
                        <c:v>200.95820000000001</c:v>
                      </c:pt>
                      <c:pt idx="26924">
                        <c:v>200.953</c:v>
                      </c:pt>
                      <c:pt idx="26925">
                        <c:v>200.94659999999999</c:v>
                      </c:pt>
                      <c:pt idx="26926">
                        <c:v>200.94300000000001</c:v>
                      </c:pt>
                      <c:pt idx="26927">
                        <c:v>200.93790000000001</c:v>
                      </c:pt>
                      <c:pt idx="26928">
                        <c:v>200.93369999999999</c:v>
                      </c:pt>
                      <c:pt idx="26929">
                        <c:v>200.928</c:v>
                      </c:pt>
                      <c:pt idx="26930">
                        <c:v>200.92400000000001</c:v>
                      </c:pt>
                      <c:pt idx="26931">
                        <c:v>200.92</c:v>
                      </c:pt>
                      <c:pt idx="26932">
                        <c:v>200.91480000000001</c:v>
                      </c:pt>
                      <c:pt idx="26933">
                        <c:v>200.91</c:v>
                      </c:pt>
                      <c:pt idx="26934">
                        <c:v>200.90450000000001</c:v>
                      </c:pt>
                      <c:pt idx="26935">
                        <c:v>200.90029999999999</c:v>
                      </c:pt>
                      <c:pt idx="26936">
                        <c:v>200.8937</c:v>
                      </c:pt>
                      <c:pt idx="26937">
                        <c:v>200.89</c:v>
                      </c:pt>
                      <c:pt idx="26938">
                        <c:v>200.88419999999999</c:v>
                      </c:pt>
                      <c:pt idx="26939">
                        <c:v>200.881</c:v>
                      </c:pt>
                      <c:pt idx="26940">
                        <c:v>200.87620000000001</c:v>
                      </c:pt>
                      <c:pt idx="26941">
                        <c:v>200.87139999999999</c:v>
                      </c:pt>
                      <c:pt idx="26942">
                        <c:v>200.86619999999999</c:v>
                      </c:pt>
                      <c:pt idx="26943">
                        <c:v>200.8613</c:v>
                      </c:pt>
                      <c:pt idx="26944">
                        <c:v>200.8563</c:v>
                      </c:pt>
                      <c:pt idx="26945">
                        <c:v>200.8519</c:v>
                      </c:pt>
                      <c:pt idx="26946">
                        <c:v>200.84649999999999</c:v>
                      </c:pt>
                      <c:pt idx="26947">
                        <c:v>200.84229999999999</c:v>
                      </c:pt>
                      <c:pt idx="26948">
                        <c:v>200.83770000000001</c:v>
                      </c:pt>
                      <c:pt idx="26949">
                        <c:v>200.83330000000001</c:v>
                      </c:pt>
                      <c:pt idx="26950">
                        <c:v>200.82679999999999</c:v>
                      </c:pt>
                      <c:pt idx="26951">
                        <c:v>200.8236</c:v>
                      </c:pt>
                      <c:pt idx="26952">
                        <c:v>200.81809999999999</c:v>
                      </c:pt>
                      <c:pt idx="26953">
                        <c:v>200.81229999999999</c:v>
                      </c:pt>
                      <c:pt idx="26954">
                        <c:v>200.80889999999999</c:v>
                      </c:pt>
                      <c:pt idx="26955">
                        <c:v>200.8039</c:v>
                      </c:pt>
                      <c:pt idx="26956">
                        <c:v>200.79939999999999</c:v>
                      </c:pt>
                      <c:pt idx="26957">
                        <c:v>200.79419999999999</c:v>
                      </c:pt>
                      <c:pt idx="26958">
                        <c:v>200.7893</c:v>
                      </c:pt>
                      <c:pt idx="26959">
                        <c:v>200.78440000000001</c:v>
                      </c:pt>
                      <c:pt idx="26960">
                        <c:v>200.77969999999999</c:v>
                      </c:pt>
                      <c:pt idx="26961">
                        <c:v>200.77539999999999</c:v>
                      </c:pt>
                      <c:pt idx="26962">
                        <c:v>200.77029999999999</c:v>
                      </c:pt>
                      <c:pt idx="26963">
                        <c:v>200.76609999999999</c:v>
                      </c:pt>
                      <c:pt idx="26964">
                        <c:v>200.761</c:v>
                      </c:pt>
                      <c:pt idx="26965">
                        <c:v>200.75559999999999</c:v>
                      </c:pt>
                      <c:pt idx="26966">
                        <c:v>200.75290000000001</c:v>
                      </c:pt>
                      <c:pt idx="26967">
                        <c:v>200.74930000000001</c:v>
                      </c:pt>
                      <c:pt idx="26968">
                        <c:v>200.744</c:v>
                      </c:pt>
                      <c:pt idx="26969">
                        <c:v>200.73920000000001</c:v>
                      </c:pt>
                      <c:pt idx="26970">
                        <c:v>200.7336</c:v>
                      </c:pt>
                      <c:pt idx="26971">
                        <c:v>200.72909999999999</c:v>
                      </c:pt>
                      <c:pt idx="26972">
                        <c:v>200.72460000000001</c:v>
                      </c:pt>
                      <c:pt idx="26973">
                        <c:v>200.71979999999999</c:v>
                      </c:pt>
                      <c:pt idx="26974">
                        <c:v>200.7141</c:v>
                      </c:pt>
                      <c:pt idx="26975">
                        <c:v>200.7098</c:v>
                      </c:pt>
                      <c:pt idx="26976">
                        <c:v>200.7047</c:v>
                      </c:pt>
                      <c:pt idx="26977">
                        <c:v>200.69810000000001</c:v>
                      </c:pt>
                      <c:pt idx="26978">
                        <c:v>200.69489999999999</c:v>
                      </c:pt>
                      <c:pt idx="26979">
                        <c:v>200.691</c:v>
                      </c:pt>
                      <c:pt idx="26980">
                        <c:v>200.68389999999999</c:v>
                      </c:pt>
                      <c:pt idx="26981">
                        <c:v>200.67939999999999</c:v>
                      </c:pt>
                      <c:pt idx="26982">
                        <c:v>200.67259999999999</c:v>
                      </c:pt>
                      <c:pt idx="26983">
                        <c:v>200.66970000000001</c:v>
                      </c:pt>
                      <c:pt idx="26984">
                        <c:v>200.66470000000001</c:v>
                      </c:pt>
                      <c:pt idx="26985">
                        <c:v>200.6609</c:v>
                      </c:pt>
                      <c:pt idx="26986">
                        <c:v>200.6566</c:v>
                      </c:pt>
                      <c:pt idx="26987">
                        <c:v>200.6516</c:v>
                      </c:pt>
                      <c:pt idx="26988">
                        <c:v>200.6473</c:v>
                      </c:pt>
                      <c:pt idx="26989">
                        <c:v>200.6413</c:v>
                      </c:pt>
                      <c:pt idx="26990">
                        <c:v>200.63820000000001</c:v>
                      </c:pt>
                      <c:pt idx="26991">
                        <c:v>200.63319999999999</c:v>
                      </c:pt>
                      <c:pt idx="26992">
                        <c:v>200.62710000000001</c:v>
                      </c:pt>
                      <c:pt idx="26993">
                        <c:v>200.62219999999999</c:v>
                      </c:pt>
                      <c:pt idx="26994">
                        <c:v>200.61789999999999</c:v>
                      </c:pt>
                      <c:pt idx="26995">
                        <c:v>200.61279999999999</c:v>
                      </c:pt>
                      <c:pt idx="26996">
                        <c:v>200.6086</c:v>
                      </c:pt>
                      <c:pt idx="26997">
                        <c:v>200.60329999999999</c:v>
                      </c:pt>
                      <c:pt idx="26998">
                        <c:v>200.59970000000001</c:v>
                      </c:pt>
                      <c:pt idx="26999">
                        <c:v>200.5959</c:v>
                      </c:pt>
                      <c:pt idx="27000">
                        <c:v>200.5916</c:v>
                      </c:pt>
                      <c:pt idx="27001">
                        <c:v>200.5855</c:v>
                      </c:pt>
                      <c:pt idx="27002">
                        <c:v>200.58019999999999</c:v>
                      </c:pt>
                      <c:pt idx="27003">
                        <c:v>200.5754</c:v>
                      </c:pt>
                      <c:pt idx="27004">
                        <c:v>200.56960000000001</c:v>
                      </c:pt>
                      <c:pt idx="27005">
                        <c:v>200.56559999999999</c:v>
                      </c:pt>
                      <c:pt idx="27006">
                        <c:v>200.5624</c:v>
                      </c:pt>
                      <c:pt idx="27007">
                        <c:v>200.55779999999999</c:v>
                      </c:pt>
                      <c:pt idx="27008">
                        <c:v>200.55260000000001</c:v>
                      </c:pt>
                      <c:pt idx="27009">
                        <c:v>200.5472</c:v>
                      </c:pt>
                      <c:pt idx="27010">
                        <c:v>200.54230000000001</c:v>
                      </c:pt>
                      <c:pt idx="27011">
                        <c:v>200.5386</c:v>
                      </c:pt>
                      <c:pt idx="27012">
                        <c:v>200.53210000000001</c:v>
                      </c:pt>
                      <c:pt idx="27013">
                        <c:v>200.5299</c:v>
                      </c:pt>
                      <c:pt idx="27014">
                        <c:v>200.52440000000001</c:v>
                      </c:pt>
                      <c:pt idx="27015">
                        <c:v>200.5187</c:v>
                      </c:pt>
                      <c:pt idx="27016">
                        <c:v>200.51300000000001</c:v>
                      </c:pt>
                      <c:pt idx="27017">
                        <c:v>200.5093</c:v>
                      </c:pt>
                      <c:pt idx="27018">
                        <c:v>200.50460000000001</c:v>
                      </c:pt>
                      <c:pt idx="27019">
                        <c:v>200.50049999999999</c:v>
                      </c:pt>
                      <c:pt idx="27020">
                        <c:v>200.49459999999999</c:v>
                      </c:pt>
                      <c:pt idx="27021">
                        <c:v>200.48990000000001</c:v>
                      </c:pt>
                      <c:pt idx="27022">
                        <c:v>200.4847</c:v>
                      </c:pt>
                      <c:pt idx="27023">
                        <c:v>200.48089999999999</c:v>
                      </c:pt>
                      <c:pt idx="27024">
                        <c:v>200.47569999999999</c:v>
                      </c:pt>
                      <c:pt idx="27025">
                        <c:v>200.4717</c:v>
                      </c:pt>
                      <c:pt idx="27026">
                        <c:v>200.46619999999999</c:v>
                      </c:pt>
                      <c:pt idx="27027">
                        <c:v>200.46090000000001</c:v>
                      </c:pt>
                      <c:pt idx="27028">
                        <c:v>200.4562</c:v>
                      </c:pt>
                      <c:pt idx="27029">
                        <c:v>200.45009999999999</c:v>
                      </c:pt>
                      <c:pt idx="27030">
                        <c:v>200.4462</c:v>
                      </c:pt>
                      <c:pt idx="27031">
                        <c:v>200.44200000000001</c:v>
                      </c:pt>
                      <c:pt idx="27032">
                        <c:v>200.43610000000001</c:v>
                      </c:pt>
                      <c:pt idx="27033">
                        <c:v>200.43170000000001</c:v>
                      </c:pt>
                      <c:pt idx="27034">
                        <c:v>200.42859999999999</c:v>
                      </c:pt>
                      <c:pt idx="27035">
                        <c:v>200.42330000000001</c:v>
                      </c:pt>
                      <c:pt idx="27036">
                        <c:v>200.41800000000001</c:v>
                      </c:pt>
                      <c:pt idx="27037">
                        <c:v>200.41329999999999</c:v>
                      </c:pt>
                      <c:pt idx="27038">
                        <c:v>200.40950000000001</c:v>
                      </c:pt>
                      <c:pt idx="27039">
                        <c:v>200.4041</c:v>
                      </c:pt>
                      <c:pt idx="27040">
                        <c:v>200.39879999999999</c:v>
                      </c:pt>
                      <c:pt idx="27041">
                        <c:v>200.3947</c:v>
                      </c:pt>
                      <c:pt idx="27042">
                        <c:v>200.3895</c:v>
                      </c:pt>
                      <c:pt idx="27043">
                        <c:v>200.38470000000001</c:v>
                      </c:pt>
                      <c:pt idx="27044">
                        <c:v>200.37880000000001</c:v>
                      </c:pt>
                      <c:pt idx="27045">
                        <c:v>200.37549999999999</c:v>
                      </c:pt>
                      <c:pt idx="27046">
                        <c:v>200.36930000000001</c:v>
                      </c:pt>
                      <c:pt idx="27047">
                        <c:v>200.36410000000001</c:v>
                      </c:pt>
                      <c:pt idx="27048">
                        <c:v>200.35919999999999</c:v>
                      </c:pt>
                      <c:pt idx="27049">
                        <c:v>200.35380000000001</c:v>
                      </c:pt>
                      <c:pt idx="27050">
                        <c:v>200.34979999999999</c:v>
                      </c:pt>
                      <c:pt idx="27051">
                        <c:v>200.3442</c:v>
                      </c:pt>
                      <c:pt idx="27052">
                        <c:v>200.3407</c:v>
                      </c:pt>
                      <c:pt idx="27053">
                        <c:v>200.33529999999999</c:v>
                      </c:pt>
                      <c:pt idx="27054">
                        <c:v>200.33090000000001</c:v>
                      </c:pt>
                      <c:pt idx="27055">
                        <c:v>200.32480000000001</c:v>
                      </c:pt>
                      <c:pt idx="27056">
                        <c:v>200.32230000000001</c:v>
                      </c:pt>
                      <c:pt idx="27057">
                        <c:v>200.3169</c:v>
                      </c:pt>
                      <c:pt idx="27058">
                        <c:v>200.3135</c:v>
                      </c:pt>
                      <c:pt idx="27059">
                        <c:v>200.30680000000001</c:v>
                      </c:pt>
                      <c:pt idx="27060">
                        <c:v>200.3015</c:v>
                      </c:pt>
                      <c:pt idx="27061">
                        <c:v>200.29730000000001</c:v>
                      </c:pt>
                      <c:pt idx="27062">
                        <c:v>200.29220000000001</c:v>
                      </c:pt>
                      <c:pt idx="27063">
                        <c:v>200.28829999999999</c:v>
                      </c:pt>
                      <c:pt idx="27064">
                        <c:v>200.28190000000001</c:v>
                      </c:pt>
                      <c:pt idx="27065">
                        <c:v>200.27780000000001</c:v>
                      </c:pt>
                      <c:pt idx="27066">
                        <c:v>200.2724</c:v>
                      </c:pt>
                      <c:pt idx="27067">
                        <c:v>200.26759999999999</c:v>
                      </c:pt>
                      <c:pt idx="27068">
                        <c:v>200.26490000000001</c:v>
                      </c:pt>
                      <c:pt idx="27069">
                        <c:v>200.2595</c:v>
                      </c:pt>
                      <c:pt idx="27070">
                        <c:v>200.2543</c:v>
                      </c:pt>
                      <c:pt idx="27071">
                        <c:v>200.24959999999999</c:v>
                      </c:pt>
                      <c:pt idx="27072">
                        <c:v>200.2449</c:v>
                      </c:pt>
                      <c:pt idx="27073">
                        <c:v>200.2396</c:v>
                      </c:pt>
                      <c:pt idx="27074">
                        <c:v>200.23580000000001</c:v>
                      </c:pt>
                      <c:pt idx="27075">
                        <c:v>200.2303</c:v>
                      </c:pt>
                      <c:pt idx="27076">
                        <c:v>200.22569999999999</c:v>
                      </c:pt>
                      <c:pt idx="27077">
                        <c:v>200.22069999999999</c:v>
                      </c:pt>
                      <c:pt idx="27078">
                        <c:v>200.2167</c:v>
                      </c:pt>
                      <c:pt idx="27079">
                        <c:v>200.21180000000001</c:v>
                      </c:pt>
                      <c:pt idx="27080">
                        <c:v>200.20740000000001</c:v>
                      </c:pt>
                      <c:pt idx="27081">
                        <c:v>200.20259999999999</c:v>
                      </c:pt>
                      <c:pt idx="27082">
                        <c:v>200.19900000000001</c:v>
                      </c:pt>
                      <c:pt idx="27083">
                        <c:v>200.19309999999999</c:v>
                      </c:pt>
                      <c:pt idx="27084">
                        <c:v>200.18899999999999</c:v>
                      </c:pt>
                      <c:pt idx="27085">
                        <c:v>200.1832</c:v>
                      </c:pt>
                      <c:pt idx="27086">
                        <c:v>200.1781</c:v>
                      </c:pt>
                      <c:pt idx="27087">
                        <c:v>200.17310000000001</c:v>
                      </c:pt>
                      <c:pt idx="27088">
                        <c:v>200.16900000000001</c:v>
                      </c:pt>
                      <c:pt idx="27089">
                        <c:v>200.1628</c:v>
                      </c:pt>
                      <c:pt idx="27090">
                        <c:v>200.15809999999999</c:v>
                      </c:pt>
                      <c:pt idx="27091">
                        <c:v>200.15270000000001</c:v>
                      </c:pt>
                      <c:pt idx="27092">
                        <c:v>200.14689999999999</c:v>
                      </c:pt>
                      <c:pt idx="27093">
                        <c:v>200.1439</c:v>
                      </c:pt>
                      <c:pt idx="27094">
                        <c:v>200.13939999999999</c:v>
                      </c:pt>
                      <c:pt idx="27095">
                        <c:v>200.13319999999999</c:v>
                      </c:pt>
                      <c:pt idx="27096">
                        <c:v>200.1294</c:v>
                      </c:pt>
                      <c:pt idx="27097">
                        <c:v>200.124</c:v>
                      </c:pt>
                      <c:pt idx="27098">
                        <c:v>200.11920000000001</c:v>
                      </c:pt>
                      <c:pt idx="27099">
                        <c:v>200.11359999999999</c:v>
                      </c:pt>
                      <c:pt idx="27100">
                        <c:v>200.1105</c:v>
                      </c:pt>
                      <c:pt idx="27101">
                        <c:v>200.10499999999999</c:v>
                      </c:pt>
                      <c:pt idx="27102">
                        <c:v>200.10120000000001</c:v>
                      </c:pt>
                      <c:pt idx="27103">
                        <c:v>200.09460000000001</c:v>
                      </c:pt>
                      <c:pt idx="27104">
                        <c:v>200.0915</c:v>
                      </c:pt>
                      <c:pt idx="27105">
                        <c:v>200.08750000000001</c:v>
                      </c:pt>
                      <c:pt idx="27106">
                        <c:v>200.0814</c:v>
                      </c:pt>
                      <c:pt idx="27107">
                        <c:v>200.07589999999999</c:v>
                      </c:pt>
                      <c:pt idx="27108">
                        <c:v>200.07</c:v>
                      </c:pt>
                      <c:pt idx="27109">
                        <c:v>200.06489999999999</c:v>
                      </c:pt>
                      <c:pt idx="27110">
                        <c:v>200.0616</c:v>
                      </c:pt>
                      <c:pt idx="27111">
                        <c:v>200.0573</c:v>
                      </c:pt>
                      <c:pt idx="27112">
                        <c:v>200.0515</c:v>
                      </c:pt>
                      <c:pt idx="27113">
                        <c:v>200.04679999999999</c:v>
                      </c:pt>
                      <c:pt idx="27114">
                        <c:v>200.04150000000001</c:v>
                      </c:pt>
                      <c:pt idx="27115">
                        <c:v>200.0376</c:v>
                      </c:pt>
                      <c:pt idx="27116">
                        <c:v>200.03270000000001</c:v>
                      </c:pt>
                      <c:pt idx="27117">
                        <c:v>200.02959999999999</c:v>
                      </c:pt>
                      <c:pt idx="27118">
                        <c:v>200.02289999999999</c:v>
                      </c:pt>
                      <c:pt idx="27119">
                        <c:v>200.01730000000001</c:v>
                      </c:pt>
                      <c:pt idx="27120">
                        <c:v>200.0127</c:v>
                      </c:pt>
                      <c:pt idx="27121">
                        <c:v>200.0085</c:v>
                      </c:pt>
                      <c:pt idx="27122">
                        <c:v>200.0052</c:v>
                      </c:pt>
                      <c:pt idx="27123">
                        <c:v>199.9984</c:v>
                      </c:pt>
                      <c:pt idx="27124">
                        <c:v>199.99369999999999</c:v>
                      </c:pt>
                      <c:pt idx="27125">
                        <c:v>199.98929999999999</c:v>
                      </c:pt>
                      <c:pt idx="27126">
                        <c:v>199.9855</c:v>
                      </c:pt>
                      <c:pt idx="27127">
                        <c:v>199.97890000000001</c:v>
                      </c:pt>
                      <c:pt idx="27128">
                        <c:v>199.9727</c:v>
                      </c:pt>
                      <c:pt idx="27129">
                        <c:v>201.13570000000001</c:v>
                      </c:pt>
                      <c:pt idx="27130">
                        <c:v>201.13159999999999</c:v>
                      </c:pt>
                      <c:pt idx="27131">
                        <c:v>201.12620000000001</c:v>
                      </c:pt>
                      <c:pt idx="27132">
                        <c:v>201.12110000000001</c:v>
                      </c:pt>
                      <c:pt idx="27133">
                        <c:v>201.11529999999999</c:v>
                      </c:pt>
                      <c:pt idx="27134">
                        <c:v>201.11089999999999</c:v>
                      </c:pt>
                      <c:pt idx="27135">
                        <c:v>201.10640000000001</c:v>
                      </c:pt>
                      <c:pt idx="27136">
                        <c:v>201.10120000000001</c:v>
                      </c:pt>
                      <c:pt idx="27137">
                        <c:v>201.0976</c:v>
                      </c:pt>
                      <c:pt idx="27138">
                        <c:v>201.09270000000001</c:v>
                      </c:pt>
                      <c:pt idx="27139">
                        <c:v>201.08799999999999</c:v>
                      </c:pt>
                      <c:pt idx="27140">
                        <c:v>201.0847</c:v>
                      </c:pt>
                      <c:pt idx="27141">
                        <c:v>201.07900000000001</c:v>
                      </c:pt>
                      <c:pt idx="27142">
                        <c:v>201.0735</c:v>
                      </c:pt>
                      <c:pt idx="27143">
                        <c:v>201.0685</c:v>
                      </c:pt>
                      <c:pt idx="27144">
                        <c:v>201.06460000000001</c:v>
                      </c:pt>
                      <c:pt idx="27145">
                        <c:v>201.0581</c:v>
                      </c:pt>
                      <c:pt idx="27146">
                        <c:v>201.05269999999999</c:v>
                      </c:pt>
                      <c:pt idx="27147">
                        <c:v>201.05009999999999</c:v>
                      </c:pt>
                      <c:pt idx="27148">
                        <c:v>201.04519999999999</c:v>
                      </c:pt>
                      <c:pt idx="27149">
                        <c:v>201.0401</c:v>
                      </c:pt>
                      <c:pt idx="27150">
                        <c:v>201.0352</c:v>
                      </c:pt>
                      <c:pt idx="27151">
                        <c:v>201.0301</c:v>
                      </c:pt>
                      <c:pt idx="27152">
                        <c:v>201.02590000000001</c:v>
                      </c:pt>
                      <c:pt idx="27153">
                        <c:v>201.02170000000001</c:v>
                      </c:pt>
                      <c:pt idx="27154">
                        <c:v>201.0172</c:v>
                      </c:pt>
                      <c:pt idx="27155">
                        <c:v>201.01230000000001</c:v>
                      </c:pt>
                      <c:pt idx="27156">
                        <c:v>201.00749999999999</c:v>
                      </c:pt>
                      <c:pt idx="27157">
                        <c:v>201.0009</c:v>
                      </c:pt>
                      <c:pt idx="27158">
                        <c:v>200.99629999999999</c:v>
                      </c:pt>
                      <c:pt idx="27159">
                        <c:v>200.99189999999999</c:v>
                      </c:pt>
                      <c:pt idx="27160">
                        <c:v>200.98589999999999</c:v>
                      </c:pt>
                      <c:pt idx="27161">
                        <c:v>200.9829</c:v>
                      </c:pt>
                      <c:pt idx="27162">
                        <c:v>200.97829999999999</c:v>
                      </c:pt>
                      <c:pt idx="27163">
                        <c:v>200.97540000000001</c:v>
                      </c:pt>
                      <c:pt idx="27164">
                        <c:v>200.9691</c:v>
                      </c:pt>
                      <c:pt idx="27165">
                        <c:v>200.96360000000001</c:v>
                      </c:pt>
                      <c:pt idx="27166">
                        <c:v>200.95830000000001</c:v>
                      </c:pt>
                      <c:pt idx="27167">
                        <c:v>200.9537</c:v>
                      </c:pt>
                      <c:pt idx="27168">
                        <c:v>200.94970000000001</c:v>
                      </c:pt>
                      <c:pt idx="27169">
                        <c:v>200.94550000000001</c:v>
                      </c:pt>
                      <c:pt idx="27170">
                        <c:v>200.94059999999999</c:v>
                      </c:pt>
                      <c:pt idx="27171">
                        <c:v>200.93559999999999</c:v>
                      </c:pt>
                      <c:pt idx="27172">
                        <c:v>200.9314</c:v>
                      </c:pt>
                      <c:pt idx="27173">
                        <c:v>200.9263</c:v>
                      </c:pt>
                      <c:pt idx="27174">
                        <c:v>200.9213</c:v>
                      </c:pt>
                      <c:pt idx="27175">
                        <c:v>200.91480000000001</c:v>
                      </c:pt>
                      <c:pt idx="27176">
                        <c:v>200.91079999999999</c:v>
                      </c:pt>
                      <c:pt idx="27177">
                        <c:v>200.90610000000001</c:v>
                      </c:pt>
                      <c:pt idx="27178">
                        <c:v>200.9008</c:v>
                      </c:pt>
                      <c:pt idx="27179">
                        <c:v>200.89590000000001</c:v>
                      </c:pt>
                      <c:pt idx="27180">
                        <c:v>200.89179999999999</c:v>
                      </c:pt>
                      <c:pt idx="27181">
                        <c:v>200.88730000000001</c:v>
                      </c:pt>
                      <c:pt idx="27182">
                        <c:v>200.88290000000001</c:v>
                      </c:pt>
                      <c:pt idx="27183">
                        <c:v>200.87799999999999</c:v>
                      </c:pt>
                      <c:pt idx="27184">
                        <c:v>200.8733</c:v>
                      </c:pt>
                      <c:pt idx="27185">
                        <c:v>200.86750000000001</c:v>
                      </c:pt>
                      <c:pt idx="27186">
                        <c:v>200.864</c:v>
                      </c:pt>
                      <c:pt idx="27187">
                        <c:v>200.8597</c:v>
                      </c:pt>
                      <c:pt idx="27188">
                        <c:v>200.85409999999999</c:v>
                      </c:pt>
                      <c:pt idx="27189">
                        <c:v>200.85050000000001</c:v>
                      </c:pt>
                      <c:pt idx="27190">
                        <c:v>200.8449</c:v>
                      </c:pt>
                      <c:pt idx="27191">
                        <c:v>200.84139999999999</c:v>
                      </c:pt>
                      <c:pt idx="27192">
                        <c:v>200.83519999999999</c:v>
                      </c:pt>
                      <c:pt idx="27193">
                        <c:v>200.8321</c:v>
                      </c:pt>
                      <c:pt idx="27194">
                        <c:v>200.82509999999999</c:v>
                      </c:pt>
                      <c:pt idx="27195">
                        <c:v>200.82140000000001</c:v>
                      </c:pt>
                      <c:pt idx="27196">
                        <c:v>200.81540000000001</c:v>
                      </c:pt>
                      <c:pt idx="27197">
                        <c:v>200.81229999999999</c:v>
                      </c:pt>
                      <c:pt idx="27198">
                        <c:v>200.8064</c:v>
                      </c:pt>
                      <c:pt idx="27199">
                        <c:v>200.80170000000001</c:v>
                      </c:pt>
                      <c:pt idx="27200">
                        <c:v>200.79669999999999</c:v>
                      </c:pt>
                      <c:pt idx="27201">
                        <c:v>200.79230000000001</c:v>
                      </c:pt>
                      <c:pt idx="27202">
                        <c:v>200.78809999999999</c:v>
                      </c:pt>
                      <c:pt idx="27203">
                        <c:v>200.7825</c:v>
                      </c:pt>
                      <c:pt idx="27204">
                        <c:v>200.77809999999999</c:v>
                      </c:pt>
                      <c:pt idx="27205">
                        <c:v>200.7722</c:v>
                      </c:pt>
                      <c:pt idx="27206">
                        <c:v>200.76679999999999</c:v>
                      </c:pt>
                      <c:pt idx="27207">
                        <c:v>200.76329999999999</c:v>
                      </c:pt>
                      <c:pt idx="27208">
                        <c:v>200.7586</c:v>
                      </c:pt>
                      <c:pt idx="27209">
                        <c:v>200.7533</c:v>
                      </c:pt>
                      <c:pt idx="27210">
                        <c:v>200.74879999999999</c:v>
                      </c:pt>
                      <c:pt idx="27211">
                        <c:v>200.74619999999999</c:v>
                      </c:pt>
                      <c:pt idx="27212">
                        <c:v>200.74109999999999</c:v>
                      </c:pt>
                      <c:pt idx="27213">
                        <c:v>200.73599999999999</c:v>
                      </c:pt>
                      <c:pt idx="27214">
                        <c:v>200.7302</c:v>
                      </c:pt>
                      <c:pt idx="27215">
                        <c:v>200.72720000000001</c:v>
                      </c:pt>
                      <c:pt idx="27216">
                        <c:v>200.72229999999999</c:v>
                      </c:pt>
                      <c:pt idx="27217">
                        <c:v>200.71619999999999</c:v>
                      </c:pt>
                      <c:pt idx="27218">
                        <c:v>200.71080000000001</c:v>
                      </c:pt>
                      <c:pt idx="27219">
                        <c:v>200.70599999999999</c:v>
                      </c:pt>
                      <c:pt idx="27220">
                        <c:v>200.7011</c:v>
                      </c:pt>
                      <c:pt idx="27221">
                        <c:v>200.6969</c:v>
                      </c:pt>
                      <c:pt idx="27222">
                        <c:v>200.6919</c:v>
                      </c:pt>
                      <c:pt idx="27223">
                        <c:v>200.68620000000001</c:v>
                      </c:pt>
                      <c:pt idx="27224">
                        <c:v>200.68170000000001</c:v>
                      </c:pt>
                      <c:pt idx="27225">
                        <c:v>200.678</c:v>
                      </c:pt>
                      <c:pt idx="27226">
                        <c:v>200.67410000000001</c:v>
                      </c:pt>
                      <c:pt idx="27227">
                        <c:v>200.6686</c:v>
                      </c:pt>
                      <c:pt idx="27228">
                        <c:v>200.66380000000001</c:v>
                      </c:pt>
                      <c:pt idx="27229">
                        <c:v>200.6585</c:v>
                      </c:pt>
                      <c:pt idx="27230">
                        <c:v>200.65469999999999</c:v>
                      </c:pt>
                      <c:pt idx="27231">
                        <c:v>200.64840000000001</c:v>
                      </c:pt>
                      <c:pt idx="27232">
                        <c:v>200.6447</c:v>
                      </c:pt>
                      <c:pt idx="27233">
                        <c:v>200.64019999999999</c:v>
                      </c:pt>
                      <c:pt idx="27234">
                        <c:v>200.63589999999999</c:v>
                      </c:pt>
                      <c:pt idx="27235">
                        <c:v>200.63079999999999</c:v>
                      </c:pt>
                      <c:pt idx="27236">
                        <c:v>200.62639999999999</c:v>
                      </c:pt>
                      <c:pt idx="27237">
                        <c:v>200.6217</c:v>
                      </c:pt>
                      <c:pt idx="27238">
                        <c:v>200.61689999999999</c:v>
                      </c:pt>
                      <c:pt idx="27239">
                        <c:v>200.60990000000001</c:v>
                      </c:pt>
                      <c:pt idx="27240">
                        <c:v>200.6071</c:v>
                      </c:pt>
                      <c:pt idx="27241">
                        <c:v>200.60130000000001</c:v>
                      </c:pt>
                      <c:pt idx="27242">
                        <c:v>200.59700000000001</c:v>
                      </c:pt>
                      <c:pt idx="27243">
                        <c:v>200.5915</c:v>
                      </c:pt>
                      <c:pt idx="27244">
                        <c:v>200.5857</c:v>
                      </c:pt>
                      <c:pt idx="27245">
                        <c:v>200.5821</c:v>
                      </c:pt>
                      <c:pt idx="27246">
                        <c:v>200.57650000000001</c:v>
                      </c:pt>
                      <c:pt idx="27247">
                        <c:v>200.5718</c:v>
                      </c:pt>
                      <c:pt idx="27248">
                        <c:v>200.56720000000001</c:v>
                      </c:pt>
                      <c:pt idx="27249">
                        <c:v>200.56280000000001</c:v>
                      </c:pt>
                      <c:pt idx="27250">
                        <c:v>200.55719999999999</c:v>
                      </c:pt>
                      <c:pt idx="27251">
                        <c:v>200.55330000000001</c:v>
                      </c:pt>
                      <c:pt idx="27252">
                        <c:v>200.54730000000001</c:v>
                      </c:pt>
                      <c:pt idx="27253">
                        <c:v>200.54320000000001</c:v>
                      </c:pt>
                      <c:pt idx="27254">
                        <c:v>200.5378</c:v>
                      </c:pt>
                      <c:pt idx="27255">
                        <c:v>200.53219999999999</c:v>
                      </c:pt>
                      <c:pt idx="27256">
                        <c:v>200.52789999999999</c:v>
                      </c:pt>
                      <c:pt idx="27257">
                        <c:v>200.52379999999999</c:v>
                      </c:pt>
                      <c:pt idx="27258">
                        <c:v>200.518</c:v>
                      </c:pt>
                      <c:pt idx="27259">
                        <c:v>200.5128</c:v>
                      </c:pt>
                      <c:pt idx="27260">
                        <c:v>200.50729999999999</c:v>
                      </c:pt>
                      <c:pt idx="27261">
                        <c:v>200.50479999999999</c:v>
                      </c:pt>
                      <c:pt idx="27262">
                        <c:v>200.4984</c:v>
                      </c:pt>
                      <c:pt idx="27263">
                        <c:v>200.49520000000001</c:v>
                      </c:pt>
                      <c:pt idx="27264">
                        <c:v>200.4898</c:v>
                      </c:pt>
                      <c:pt idx="27265">
                        <c:v>200.4853</c:v>
                      </c:pt>
                      <c:pt idx="27266">
                        <c:v>200.48</c:v>
                      </c:pt>
                      <c:pt idx="27267">
                        <c:v>200.47559999999999</c:v>
                      </c:pt>
                      <c:pt idx="27268">
                        <c:v>200.47059999999999</c:v>
                      </c:pt>
                      <c:pt idx="27269">
                        <c:v>200.46530000000001</c:v>
                      </c:pt>
                      <c:pt idx="27270">
                        <c:v>200.46029999999999</c:v>
                      </c:pt>
                      <c:pt idx="27271">
                        <c:v>200.45670000000001</c:v>
                      </c:pt>
                      <c:pt idx="27272">
                        <c:v>200.45089999999999</c:v>
                      </c:pt>
                      <c:pt idx="27273">
                        <c:v>200.44659999999999</c:v>
                      </c:pt>
                      <c:pt idx="27274">
                        <c:v>200.4426</c:v>
                      </c:pt>
                      <c:pt idx="27275">
                        <c:v>200.4385</c:v>
                      </c:pt>
                      <c:pt idx="27276">
                        <c:v>200.4342</c:v>
                      </c:pt>
                      <c:pt idx="27277">
                        <c:v>200.4282</c:v>
                      </c:pt>
                      <c:pt idx="27278">
                        <c:v>200.4221</c:v>
                      </c:pt>
                      <c:pt idx="27279">
                        <c:v>200.41739999999999</c:v>
                      </c:pt>
                      <c:pt idx="27280">
                        <c:v>200.4119</c:v>
                      </c:pt>
                      <c:pt idx="27281">
                        <c:v>200.4084</c:v>
                      </c:pt>
                      <c:pt idx="27282">
                        <c:v>200.40379999999999</c:v>
                      </c:pt>
                      <c:pt idx="27283">
                        <c:v>200.39779999999999</c:v>
                      </c:pt>
                      <c:pt idx="27284">
                        <c:v>200.39259999999999</c:v>
                      </c:pt>
                      <c:pt idx="27285">
                        <c:v>200.3887</c:v>
                      </c:pt>
                      <c:pt idx="27286">
                        <c:v>200.38339999999999</c:v>
                      </c:pt>
                      <c:pt idx="27287">
                        <c:v>200.37979999999999</c:v>
                      </c:pt>
                      <c:pt idx="27288">
                        <c:v>200.375</c:v>
                      </c:pt>
                      <c:pt idx="27289">
                        <c:v>200.3708</c:v>
                      </c:pt>
                      <c:pt idx="27290">
                        <c:v>200.36539999999999</c:v>
                      </c:pt>
                      <c:pt idx="27291">
                        <c:v>200.36019999999999</c:v>
                      </c:pt>
                      <c:pt idx="27292">
                        <c:v>200.3552</c:v>
                      </c:pt>
                      <c:pt idx="27293">
                        <c:v>200.35120000000001</c:v>
                      </c:pt>
                      <c:pt idx="27294">
                        <c:v>200.34610000000001</c:v>
                      </c:pt>
                      <c:pt idx="27295">
                        <c:v>200.3415</c:v>
                      </c:pt>
                      <c:pt idx="27296">
                        <c:v>200.33600000000001</c:v>
                      </c:pt>
                      <c:pt idx="27297">
                        <c:v>200.33250000000001</c:v>
                      </c:pt>
                      <c:pt idx="27298">
                        <c:v>200.327</c:v>
                      </c:pt>
                      <c:pt idx="27299">
                        <c:v>200.3219</c:v>
                      </c:pt>
                      <c:pt idx="27300">
                        <c:v>200.316</c:v>
                      </c:pt>
                      <c:pt idx="27301">
                        <c:v>200.3124</c:v>
                      </c:pt>
                      <c:pt idx="27302">
                        <c:v>200.30799999999999</c:v>
                      </c:pt>
                      <c:pt idx="27303">
                        <c:v>200.30289999999999</c:v>
                      </c:pt>
                      <c:pt idx="27304">
                        <c:v>200.298</c:v>
                      </c:pt>
                      <c:pt idx="27305">
                        <c:v>200.29239999999999</c:v>
                      </c:pt>
                      <c:pt idx="27306">
                        <c:v>200.2876</c:v>
                      </c:pt>
                      <c:pt idx="27307">
                        <c:v>200.2842</c:v>
                      </c:pt>
                      <c:pt idx="27308">
                        <c:v>200.2784</c:v>
                      </c:pt>
                      <c:pt idx="27309">
                        <c:v>200.27379999999999</c:v>
                      </c:pt>
                      <c:pt idx="27310">
                        <c:v>200.268</c:v>
                      </c:pt>
                      <c:pt idx="27311">
                        <c:v>200.26419999999999</c:v>
                      </c:pt>
                      <c:pt idx="27312">
                        <c:v>200.25839999999999</c:v>
                      </c:pt>
                      <c:pt idx="27313">
                        <c:v>200.2543</c:v>
                      </c:pt>
                      <c:pt idx="27314">
                        <c:v>200.24959999999999</c:v>
                      </c:pt>
                      <c:pt idx="27315">
                        <c:v>200.24420000000001</c:v>
                      </c:pt>
                      <c:pt idx="27316">
                        <c:v>200.2414</c:v>
                      </c:pt>
                      <c:pt idx="27317">
                        <c:v>200.23689999999999</c:v>
                      </c:pt>
                      <c:pt idx="27318">
                        <c:v>200.23269999999999</c:v>
                      </c:pt>
                      <c:pt idx="27319">
                        <c:v>200.22669999999999</c:v>
                      </c:pt>
                      <c:pt idx="27320">
                        <c:v>200.22280000000001</c:v>
                      </c:pt>
                      <c:pt idx="27321">
                        <c:v>200.2167</c:v>
                      </c:pt>
                      <c:pt idx="27322">
                        <c:v>200.21209999999999</c:v>
                      </c:pt>
                      <c:pt idx="27323">
                        <c:v>200.20750000000001</c:v>
                      </c:pt>
                      <c:pt idx="27324">
                        <c:v>200.20259999999999</c:v>
                      </c:pt>
                      <c:pt idx="27325">
                        <c:v>200.19800000000001</c:v>
                      </c:pt>
                      <c:pt idx="27326">
                        <c:v>200.1927</c:v>
                      </c:pt>
                      <c:pt idx="27327">
                        <c:v>200.18780000000001</c:v>
                      </c:pt>
                      <c:pt idx="27328">
                        <c:v>200.18289999999999</c:v>
                      </c:pt>
                      <c:pt idx="27329">
                        <c:v>200.17830000000001</c:v>
                      </c:pt>
                      <c:pt idx="27330">
                        <c:v>200.1746</c:v>
                      </c:pt>
                      <c:pt idx="27331">
                        <c:v>200.16970000000001</c:v>
                      </c:pt>
                      <c:pt idx="27332">
                        <c:v>200.16569999999999</c:v>
                      </c:pt>
                      <c:pt idx="27333">
                        <c:v>200.16050000000001</c:v>
                      </c:pt>
                      <c:pt idx="27334">
                        <c:v>200.1549</c:v>
                      </c:pt>
                      <c:pt idx="27335">
                        <c:v>200.15</c:v>
                      </c:pt>
                      <c:pt idx="27336">
                        <c:v>200.1456</c:v>
                      </c:pt>
                      <c:pt idx="27337">
                        <c:v>200.14150000000001</c:v>
                      </c:pt>
                      <c:pt idx="27338">
                        <c:v>200.13720000000001</c:v>
                      </c:pt>
                      <c:pt idx="27339">
                        <c:v>200.13130000000001</c:v>
                      </c:pt>
                      <c:pt idx="27340">
                        <c:v>200.12729999999999</c:v>
                      </c:pt>
                      <c:pt idx="27341">
                        <c:v>200.12370000000001</c:v>
                      </c:pt>
                      <c:pt idx="27342">
                        <c:v>200.11770000000001</c:v>
                      </c:pt>
                      <c:pt idx="27343">
                        <c:v>200.11439999999999</c:v>
                      </c:pt>
                      <c:pt idx="27344">
                        <c:v>200.10900000000001</c:v>
                      </c:pt>
                      <c:pt idx="27345">
                        <c:v>200.1027</c:v>
                      </c:pt>
                      <c:pt idx="27346">
                        <c:v>200.09800000000001</c:v>
                      </c:pt>
                      <c:pt idx="27347">
                        <c:v>200.09110000000001</c:v>
                      </c:pt>
                      <c:pt idx="27348">
                        <c:v>200.0866</c:v>
                      </c:pt>
                      <c:pt idx="27349">
                        <c:v>200.08420000000001</c:v>
                      </c:pt>
                      <c:pt idx="27350">
                        <c:v>200.0805</c:v>
                      </c:pt>
                      <c:pt idx="27351">
                        <c:v>200.07480000000001</c:v>
                      </c:pt>
                      <c:pt idx="27352">
                        <c:v>200.0694</c:v>
                      </c:pt>
                      <c:pt idx="27353">
                        <c:v>200.0676</c:v>
                      </c:pt>
                      <c:pt idx="27354">
                        <c:v>200.06190000000001</c:v>
                      </c:pt>
                      <c:pt idx="27355">
                        <c:v>200.05619999999999</c:v>
                      </c:pt>
                      <c:pt idx="27356">
                        <c:v>200.05099999999999</c:v>
                      </c:pt>
                      <c:pt idx="27357">
                        <c:v>200.04599999999999</c:v>
                      </c:pt>
                      <c:pt idx="27358">
                        <c:v>200.0419</c:v>
                      </c:pt>
                      <c:pt idx="27359">
                        <c:v>200.03739999999999</c:v>
                      </c:pt>
                      <c:pt idx="27360">
                        <c:v>200.0334</c:v>
                      </c:pt>
                      <c:pt idx="27361">
                        <c:v>200.02789999999999</c:v>
                      </c:pt>
                      <c:pt idx="27362">
                        <c:v>200.02350000000001</c:v>
                      </c:pt>
                      <c:pt idx="27363">
                        <c:v>200.01740000000001</c:v>
                      </c:pt>
                      <c:pt idx="27364">
                        <c:v>200.01339999999999</c:v>
                      </c:pt>
                      <c:pt idx="27365">
                        <c:v>200.0086</c:v>
                      </c:pt>
                      <c:pt idx="27366">
                        <c:v>200.00489999999999</c:v>
                      </c:pt>
                      <c:pt idx="27367">
                        <c:v>199.99930000000001</c:v>
                      </c:pt>
                      <c:pt idx="27368">
                        <c:v>199.9941</c:v>
                      </c:pt>
                      <c:pt idx="27369">
                        <c:v>199.99090000000001</c:v>
                      </c:pt>
                      <c:pt idx="27370">
                        <c:v>199.98509999999999</c:v>
                      </c:pt>
                      <c:pt idx="27371">
                        <c:v>199.98060000000001</c:v>
                      </c:pt>
                      <c:pt idx="27372">
                        <c:v>199.97569999999999</c:v>
                      </c:pt>
                      <c:pt idx="27373">
                        <c:v>199.96960000000001</c:v>
                      </c:pt>
                      <c:pt idx="27374">
                        <c:v>199.96539999999999</c:v>
                      </c:pt>
                      <c:pt idx="27375">
                        <c:v>199.96199999999999</c:v>
                      </c:pt>
                      <c:pt idx="27376">
                        <c:v>199.9562</c:v>
                      </c:pt>
                      <c:pt idx="27377">
                        <c:v>200.34270000000001</c:v>
                      </c:pt>
                      <c:pt idx="27378">
                        <c:v>201.16480000000001</c:v>
                      </c:pt>
                      <c:pt idx="27379">
                        <c:v>201.1585</c:v>
                      </c:pt>
                      <c:pt idx="27380">
                        <c:v>201.1541</c:v>
                      </c:pt>
                      <c:pt idx="27381">
                        <c:v>201.148</c:v>
                      </c:pt>
                      <c:pt idx="27382">
                        <c:v>201.14429999999999</c:v>
                      </c:pt>
                      <c:pt idx="27383">
                        <c:v>201.1397</c:v>
                      </c:pt>
                      <c:pt idx="27384">
                        <c:v>201.13460000000001</c:v>
                      </c:pt>
                      <c:pt idx="27385">
                        <c:v>201.13079999999999</c:v>
                      </c:pt>
                      <c:pt idx="27386">
                        <c:v>201.12559999999999</c:v>
                      </c:pt>
                      <c:pt idx="27387">
                        <c:v>201.11959999999999</c:v>
                      </c:pt>
                      <c:pt idx="27388">
                        <c:v>201.114</c:v>
                      </c:pt>
                      <c:pt idx="27389">
                        <c:v>201.1105</c:v>
                      </c:pt>
                      <c:pt idx="27390">
                        <c:v>201.10740000000001</c:v>
                      </c:pt>
                      <c:pt idx="27391">
                        <c:v>201.10120000000001</c:v>
                      </c:pt>
                      <c:pt idx="27392">
                        <c:v>201.09729999999999</c:v>
                      </c:pt>
                      <c:pt idx="27393">
                        <c:v>201.09129999999999</c:v>
                      </c:pt>
                      <c:pt idx="27394">
                        <c:v>201.08670000000001</c:v>
                      </c:pt>
                      <c:pt idx="27395">
                        <c:v>201.08240000000001</c:v>
                      </c:pt>
                      <c:pt idx="27396">
                        <c:v>201.0772</c:v>
                      </c:pt>
                      <c:pt idx="27397">
                        <c:v>201.07310000000001</c:v>
                      </c:pt>
                      <c:pt idx="27398">
                        <c:v>201.06659999999999</c:v>
                      </c:pt>
                      <c:pt idx="27399">
                        <c:v>201.06360000000001</c:v>
                      </c:pt>
                      <c:pt idx="27400">
                        <c:v>201.05840000000001</c:v>
                      </c:pt>
                      <c:pt idx="27401">
                        <c:v>201.05330000000001</c:v>
                      </c:pt>
                      <c:pt idx="27402">
                        <c:v>201.0506</c:v>
                      </c:pt>
                      <c:pt idx="27403">
                        <c:v>201.04409999999999</c:v>
                      </c:pt>
                      <c:pt idx="27404">
                        <c:v>201.03919999999999</c:v>
                      </c:pt>
                      <c:pt idx="27405">
                        <c:v>201.03620000000001</c:v>
                      </c:pt>
                      <c:pt idx="27406">
                        <c:v>201.03039999999999</c:v>
                      </c:pt>
                      <c:pt idx="27407">
                        <c:v>201.02619999999999</c:v>
                      </c:pt>
                      <c:pt idx="27408">
                        <c:v>201.02170000000001</c:v>
                      </c:pt>
                      <c:pt idx="27409">
                        <c:v>201.01599999999999</c:v>
                      </c:pt>
                      <c:pt idx="27410">
                        <c:v>201.0112</c:v>
                      </c:pt>
                      <c:pt idx="27411">
                        <c:v>201.00700000000001</c:v>
                      </c:pt>
                      <c:pt idx="27412">
                        <c:v>201.00040000000001</c:v>
                      </c:pt>
                      <c:pt idx="27413">
                        <c:v>200.999</c:v>
                      </c:pt>
                      <c:pt idx="27414">
                        <c:v>200.99299999999999</c:v>
                      </c:pt>
                      <c:pt idx="27415">
                        <c:v>200.9879</c:v>
                      </c:pt>
                      <c:pt idx="27416">
                        <c:v>200.98259999999999</c:v>
                      </c:pt>
                      <c:pt idx="27417">
                        <c:v>200.97819999999999</c:v>
                      </c:pt>
                      <c:pt idx="27418">
                        <c:v>200.97450000000001</c:v>
                      </c:pt>
                      <c:pt idx="27419">
                        <c:v>200.96789999999999</c:v>
                      </c:pt>
                      <c:pt idx="27420">
                        <c:v>200.96469999999999</c:v>
                      </c:pt>
                      <c:pt idx="27421">
                        <c:v>200.9579</c:v>
                      </c:pt>
                      <c:pt idx="27422">
                        <c:v>200.95580000000001</c:v>
                      </c:pt>
                      <c:pt idx="27423">
                        <c:v>200.95</c:v>
                      </c:pt>
                      <c:pt idx="27424">
                        <c:v>200.94319999999999</c:v>
                      </c:pt>
                      <c:pt idx="27425">
                        <c:v>200.94030000000001</c:v>
                      </c:pt>
                      <c:pt idx="27426">
                        <c:v>200.93459999999999</c:v>
                      </c:pt>
                      <c:pt idx="27427">
                        <c:v>200.93</c:v>
                      </c:pt>
                      <c:pt idx="27428">
                        <c:v>200.92689999999999</c:v>
                      </c:pt>
                      <c:pt idx="27429">
                        <c:v>200.92169999999999</c:v>
                      </c:pt>
                      <c:pt idx="27430">
                        <c:v>200.91720000000001</c:v>
                      </c:pt>
                      <c:pt idx="27431">
                        <c:v>200.91200000000001</c:v>
                      </c:pt>
                      <c:pt idx="27432">
                        <c:v>200.90799999999999</c:v>
                      </c:pt>
                      <c:pt idx="27433">
                        <c:v>200.9042</c:v>
                      </c:pt>
                      <c:pt idx="27434">
                        <c:v>200.89840000000001</c:v>
                      </c:pt>
                      <c:pt idx="27435">
                        <c:v>200.89349999999999</c:v>
                      </c:pt>
                      <c:pt idx="27436">
                        <c:v>200.88829999999999</c:v>
                      </c:pt>
                      <c:pt idx="27437">
                        <c:v>200.88310000000001</c:v>
                      </c:pt>
                      <c:pt idx="27438">
                        <c:v>200.88050000000001</c:v>
                      </c:pt>
                      <c:pt idx="27439">
                        <c:v>200.87530000000001</c:v>
                      </c:pt>
                      <c:pt idx="27440">
                        <c:v>200.8698</c:v>
                      </c:pt>
                      <c:pt idx="27441">
                        <c:v>200.8655</c:v>
                      </c:pt>
                      <c:pt idx="27442">
                        <c:v>200.86099999999999</c:v>
                      </c:pt>
                      <c:pt idx="27443">
                        <c:v>200.85550000000001</c:v>
                      </c:pt>
                      <c:pt idx="27444">
                        <c:v>200.85</c:v>
                      </c:pt>
                      <c:pt idx="27445">
                        <c:v>200.84549999999999</c:v>
                      </c:pt>
                      <c:pt idx="27446">
                        <c:v>200.84110000000001</c:v>
                      </c:pt>
                      <c:pt idx="27447">
                        <c:v>200.83619999999999</c:v>
                      </c:pt>
                      <c:pt idx="27448">
                        <c:v>200.8306</c:v>
                      </c:pt>
                      <c:pt idx="27449">
                        <c:v>200.82660000000001</c:v>
                      </c:pt>
                      <c:pt idx="27450">
                        <c:v>200.82140000000001</c:v>
                      </c:pt>
                      <c:pt idx="27451">
                        <c:v>200.81729999999999</c:v>
                      </c:pt>
                      <c:pt idx="27452">
                        <c:v>200.81229999999999</c:v>
                      </c:pt>
                      <c:pt idx="27453">
                        <c:v>200.80850000000001</c:v>
                      </c:pt>
                      <c:pt idx="27454">
                        <c:v>200.80279999999999</c:v>
                      </c:pt>
                      <c:pt idx="27455">
                        <c:v>200.79730000000001</c:v>
                      </c:pt>
                      <c:pt idx="27456">
                        <c:v>200.79220000000001</c:v>
                      </c:pt>
                      <c:pt idx="27457">
                        <c:v>200.78800000000001</c:v>
                      </c:pt>
                      <c:pt idx="27458">
                        <c:v>200.78440000000001</c:v>
                      </c:pt>
                      <c:pt idx="27459">
                        <c:v>200.77889999999999</c:v>
                      </c:pt>
                      <c:pt idx="27460">
                        <c:v>200.77549999999999</c:v>
                      </c:pt>
                      <c:pt idx="27461">
                        <c:v>200.76920000000001</c:v>
                      </c:pt>
                      <c:pt idx="27462">
                        <c:v>200.7637</c:v>
                      </c:pt>
                      <c:pt idx="27463">
                        <c:v>200.7594</c:v>
                      </c:pt>
                      <c:pt idx="27464">
                        <c:v>200.75530000000001</c:v>
                      </c:pt>
                      <c:pt idx="27465">
                        <c:v>200.75040000000001</c:v>
                      </c:pt>
                      <c:pt idx="27466">
                        <c:v>200.7456</c:v>
                      </c:pt>
                      <c:pt idx="27467">
                        <c:v>200.7407</c:v>
                      </c:pt>
                      <c:pt idx="27468">
                        <c:v>200.73660000000001</c:v>
                      </c:pt>
                      <c:pt idx="27469">
                        <c:v>200.73269999999999</c:v>
                      </c:pt>
                      <c:pt idx="27470">
                        <c:v>200.72649999999999</c:v>
                      </c:pt>
                      <c:pt idx="27471">
                        <c:v>200.7225</c:v>
                      </c:pt>
                      <c:pt idx="27472">
                        <c:v>200.71690000000001</c:v>
                      </c:pt>
                      <c:pt idx="27473">
                        <c:v>200.71119999999999</c:v>
                      </c:pt>
                      <c:pt idx="27474">
                        <c:v>200.7071</c:v>
                      </c:pt>
                      <c:pt idx="27475">
                        <c:v>200.7022</c:v>
                      </c:pt>
                      <c:pt idx="27476">
                        <c:v>200.69820000000001</c:v>
                      </c:pt>
                      <c:pt idx="27477">
                        <c:v>200.69380000000001</c:v>
                      </c:pt>
                      <c:pt idx="27478">
                        <c:v>200.68709999999999</c:v>
                      </c:pt>
                      <c:pt idx="27479">
                        <c:v>200.68260000000001</c:v>
                      </c:pt>
                      <c:pt idx="27480">
                        <c:v>200.67910000000001</c:v>
                      </c:pt>
                      <c:pt idx="27481">
                        <c:v>200.67490000000001</c:v>
                      </c:pt>
                      <c:pt idx="27482">
                        <c:v>200.66929999999999</c:v>
                      </c:pt>
                      <c:pt idx="27483">
                        <c:v>200.66419999999999</c:v>
                      </c:pt>
                      <c:pt idx="27484">
                        <c:v>200.65979999999999</c:v>
                      </c:pt>
                      <c:pt idx="27485">
                        <c:v>200.655</c:v>
                      </c:pt>
                      <c:pt idx="27486">
                        <c:v>200.65010000000001</c:v>
                      </c:pt>
                      <c:pt idx="27487">
                        <c:v>200.64519999999999</c:v>
                      </c:pt>
                      <c:pt idx="27488">
                        <c:v>200.63980000000001</c:v>
                      </c:pt>
                      <c:pt idx="27489">
                        <c:v>200.63640000000001</c:v>
                      </c:pt>
                      <c:pt idx="27490">
                        <c:v>200.6301</c:v>
                      </c:pt>
                      <c:pt idx="27491">
                        <c:v>200.62700000000001</c:v>
                      </c:pt>
                      <c:pt idx="27492">
                        <c:v>200.62209999999999</c:v>
                      </c:pt>
                      <c:pt idx="27493">
                        <c:v>200.61590000000001</c:v>
                      </c:pt>
                      <c:pt idx="27494">
                        <c:v>200.61070000000001</c:v>
                      </c:pt>
                      <c:pt idx="27495">
                        <c:v>200.60669999999999</c:v>
                      </c:pt>
                      <c:pt idx="27496">
                        <c:v>200.60249999999999</c:v>
                      </c:pt>
                      <c:pt idx="27497">
                        <c:v>200.59649999999999</c:v>
                      </c:pt>
                      <c:pt idx="27498">
                        <c:v>200.59139999999999</c:v>
                      </c:pt>
                      <c:pt idx="27499">
                        <c:v>200.58920000000001</c:v>
                      </c:pt>
                      <c:pt idx="27500">
                        <c:v>200.58349999999999</c:v>
                      </c:pt>
                      <c:pt idx="27501">
                        <c:v>200.57939999999999</c:v>
                      </c:pt>
                      <c:pt idx="27502">
                        <c:v>200.57329999999999</c:v>
                      </c:pt>
                      <c:pt idx="27503">
                        <c:v>200.5686</c:v>
                      </c:pt>
                      <c:pt idx="27504">
                        <c:v>200.56479999999999</c:v>
                      </c:pt>
                      <c:pt idx="27505">
                        <c:v>200.5582</c:v>
                      </c:pt>
                      <c:pt idx="27506">
                        <c:v>200.5565</c:v>
                      </c:pt>
                      <c:pt idx="27507">
                        <c:v>200.5506</c:v>
                      </c:pt>
                      <c:pt idx="27508">
                        <c:v>200.54660000000001</c:v>
                      </c:pt>
                      <c:pt idx="27509">
                        <c:v>200.5411</c:v>
                      </c:pt>
                      <c:pt idx="27510">
                        <c:v>200.53720000000001</c:v>
                      </c:pt>
                      <c:pt idx="27511">
                        <c:v>200.52959999999999</c:v>
                      </c:pt>
                      <c:pt idx="27512">
                        <c:v>200.5273</c:v>
                      </c:pt>
                      <c:pt idx="27513">
                        <c:v>200.52209999999999</c:v>
                      </c:pt>
                      <c:pt idx="27514">
                        <c:v>200.51730000000001</c:v>
                      </c:pt>
                      <c:pt idx="27515">
                        <c:v>200.51240000000001</c:v>
                      </c:pt>
                      <c:pt idx="27516">
                        <c:v>200.50800000000001</c:v>
                      </c:pt>
                      <c:pt idx="27517">
                        <c:v>200.5033</c:v>
                      </c:pt>
                      <c:pt idx="27518">
                        <c:v>200.49959999999999</c:v>
                      </c:pt>
                      <c:pt idx="27519">
                        <c:v>200.49299999999999</c:v>
                      </c:pt>
                      <c:pt idx="27520">
                        <c:v>200.48849999999999</c:v>
                      </c:pt>
                      <c:pt idx="27521">
                        <c:v>200.4837</c:v>
                      </c:pt>
                      <c:pt idx="27522">
                        <c:v>200.48060000000001</c:v>
                      </c:pt>
                      <c:pt idx="27523">
                        <c:v>200.47389999999999</c:v>
                      </c:pt>
                      <c:pt idx="27524">
                        <c:v>200.4666</c:v>
                      </c:pt>
                      <c:pt idx="27525">
                        <c:v>200.4641</c:v>
                      </c:pt>
                      <c:pt idx="27526">
                        <c:v>200.4589</c:v>
                      </c:pt>
                      <c:pt idx="27527">
                        <c:v>200.45490000000001</c:v>
                      </c:pt>
                      <c:pt idx="27528">
                        <c:v>200.4503</c:v>
                      </c:pt>
                      <c:pt idx="27529">
                        <c:v>200.4462</c:v>
                      </c:pt>
                      <c:pt idx="27530">
                        <c:v>200.44059999999999</c:v>
                      </c:pt>
                      <c:pt idx="27531">
                        <c:v>200.435</c:v>
                      </c:pt>
                      <c:pt idx="27532">
                        <c:v>200.43129999999999</c:v>
                      </c:pt>
                      <c:pt idx="27533">
                        <c:v>200.42590000000001</c:v>
                      </c:pt>
                      <c:pt idx="27534">
                        <c:v>200.4221</c:v>
                      </c:pt>
                      <c:pt idx="27535">
                        <c:v>200.4178</c:v>
                      </c:pt>
                      <c:pt idx="27536">
                        <c:v>200.41300000000001</c:v>
                      </c:pt>
                      <c:pt idx="27537">
                        <c:v>200.4085</c:v>
                      </c:pt>
                      <c:pt idx="27538">
                        <c:v>200.4032</c:v>
                      </c:pt>
                      <c:pt idx="27539">
                        <c:v>200.39959999999999</c:v>
                      </c:pt>
                      <c:pt idx="27540">
                        <c:v>200.3947</c:v>
                      </c:pt>
                      <c:pt idx="27541">
                        <c:v>200.39</c:v>
                      </c:pt>
                      <c:pt idx="27542">
                        <c:v>200.3861</c:v>
                      </c:pt>
                      <c:pt idx="27543">
                        <c:v>200.38050000000001</c:v>
                      </c:pt>
                      <c:pt idx="27544">
                        <c:v>200.3759</c:v>
                      </c:pt>
                      <c:pt idx="27545">
                        <c:v>200.3708</c:v>
                      </c:pt>
                      <c:pt idx="27546">
                        <c:v>200.36660000000001</c:v>
                      </c:pt>
                      <c:pt idx="27547">
                        <c:v>200.3621</c:v>
                      </c:pt>
                      <c:pt idx="27548">
                        <c:v>200.35659999999999</c:v>
                      </c:pt>
                      <c:pt idx="27549">
                        <c:v>200.35140000000001</c:v>
                      </c:pt>
                      <c:pt idx="27550">
                        <c:v>200.346</c:v>
                      </c:pt>
                      <c:pt idx="27551">
                        <c:v>200.3416</c:v>
                      </c:pt>
                      <c:pt idx="27552">
                        <c:v>200.33670000000001</c:v>
                      </c:pt>
                      <c:pt idx="27553">
                        <c:v>200.3323</c:v>
                      </c:pt>
                      <c:pt idx="27554">
                        <c:v>200.3272</c:v>
                      </c:pt>
                      <c:pt idx="27555">
                        <c:v>200.32220000000001</c:v>
                      </c:pt>
                      <c:pt idx="27556">
                        <c:v>200.31829999999999</c:v>
                      </c:pt>
                      <c:pt idx="27557">
                        <c:v>200.3141</c:v>
                      </c:pt>
                      <c:pt idx="27558">
                        <c:v>200.3081</c:v>
                      </c:pt>
                      <c:pt idx="27559">
                        <c:v>200.304</c:v>
                      </c:pt>
                      <c:pt idx="27560">
                        <c:v>200.30019999999999</c:v>
                      </c:pt>
                      <c:pt idx="27561">
                        <c:v>200.29490000000001</c:v>
                      </c:pt>
                      <c:pt idx="27562">
                        <c:v>200.2911</c:v>
                      </c:pt>
                      <c:pt idx="27563">
                        <c:v>200.28559999999999</c:v>
                      </c:pt>
                      <c:pt idx="27564">
                        <c:v>200.28129999999999</c:v>
                      </c:pt>
                      <c:pt idx="27565">
                        <c:v>200.27600000000001</c:v>
                      </c:pt>
                      <c:pt idx="27566">
                        <c:v>200.27170000000001</c:v>
                      </c:pt>
                      <c:pt idx="27567">
                        <c:v>200.26599999999999</c:v>
                      </c:pt>
                      <c:pt idx="27568">
                        <c:v>200.2619</c:v>
                      </c:pt>
                      <c:pt idx="27569">
                        <c:v>200.2576</c:v>
                      </c:pt>
                      <c:pt idx="27570">
                        <c:v>200.2542</c:v>
                      </c:pt>
                      <c:pt idx="27571">
                        <c:v>200.24979999999999</c:v>
                      </c:pt>
                      <c:pt idx="27572">
                        <c:v>200.24369999999999</c:v>
                      </c:pt>
                      <c:pt idx="27573">
                        <c:v>200.24019999999999</c:v>
                      </c:pt>
                      <c:pt idx="27574">
                        <c:v>200.2354</c:v>
                      </c:pt>
                      <c:pt idx="27575">
                        <c:v>200.2296</c:v>
                      </c:pt>
                      <c:pt idx="27576">
                        <c:v>200.22499999999999</c:v>
                      </c:pt>
                      <c:pt idx="27577">
                        <c:v>200.22030000000001</c:v>
                      </c:pt>
                      <c:pt idx="27578">
                        <c:v>200.2158</c:v>
                      </c:pt>
                      <c:pt idx="27579">
                        <c:v>200.2116</c:v>
                      </c:pt>
                      <c:pt idx="27580">
                        <c:v>200.2071</c:v>
                      </c:pt>
                      <c:pt idx="27581">
                        <c:v>200.20060000000001</c:v>
                      </c:pt>
                      <c:pt idx="27582">
                        <c:v>200.19800000000001</c:v>
                      </c:pt>
                      <c:pt idx="27583">
                        <c:v>200.19319999999999</c:v>
                      </c:pt>
                      <c:pt idx="27584">
                        <c:v>200.1893</c:v>
                      </c:pt>
                      <c:pt idx="27585">
                        <c:v>200.18350000000001</c:v>
                      </c:pt>
                      <c:pt idx="27586">
                        <c:v>200.178</c:v>
                      </c:pt>
                      <c:pt idx="27587">
                        <c:v>200.173</c:v>
                      </c:pt>
                      <c:pt idx="27588">
                        <c:v>200.16829999999999</c:v>
                      </c:pt>
                      <c:pt idx="27589">
                        <c:v>200.1636</c:v>
                      </c:pt>
                      <c:pt idx="27590">
                        <c:v>200.1602</c:v>
                      </c:pt>
                      <c:pt idx="27591">
                        <c:v>200.15649999999999</c:v>
                      </c:pt>
                      <c:pt idx="27592">
                        <c:v>200.15100000000001</c:v>
                      </c:pt>
                      <c:pt idx="27593">
                        <c:v>200.1456</c:v>
                      </c:pt>
                      <c:pt idx="27594">
                        <c:v>200.1414</c:v>
                      </c:pt>
                      <c:pt idx="27595">
                        <c:v>200.137</c:v>
                      </c:pt>
                      <c:pt idx="27596">
                        <c:v>200.13419999999999</c:v>
                      </c:pt>
                      <c:pt idx="27597">
                        <c:v>200.1283</c:v>
                      </c:pt>
                      <c:pt idx="27598">
                        <c:v>200.12299999999999</c:v>
                      </c:pt>
                      <c:pt idx="27599">
                        <c:v>200.11859999999999</c:v>
                      </c:pt>
                      <c:pt idx="27600">
                        <c:v>200.11330000000001</c:v>
                      </c:pt>
                      <c:pt idx="27601">
                        <c:v>200.10990000000001</c:v>
                      </c:pt>
                      <c:pt idx="27602">
                        <c:v>200.10470000000001</c:v>
                      </c:pt>
                      <c:pt idx="27603">
                        <c:v>200.0985</c:v>
                      </c:pt>
                      <c:pt idx="27604">
                        <c:v>200.09569999999999</c:v>
                      </c:pt>
                      <c:pt idx="27605">
                        <c:v>200.09059999999999</c:v>
                      </c:pt>
                      <c:pt idx="27606">
                        <c:v>200.08590000000001</c:v>
                      </c:pt>
                      <c:pt idx="27607">
                        <c:v>200.08090000000001</c:v>
                      </c:pt>
                      <c:pt idx="27608">
                        <c:v>200.07509999999999</c:v>
                      </c:pt>
                      <c:pt idx="27609">
                        <c:v>200.0711</c:v>
                      </c:pt>
                      <c:pt idx="27610">
                        <c:v>200.06720000000001</c:v>
                      </c:pt>
                      <c:pt idx="27611">
                        <c:v>200.0625</c:v>
                      </c:pt>
                      <c:pt idx="27612">
                        <c:v>200.05840000000001</c:v>
                      </c:pt>
                      <c:pt idx="27613">
                        <c:v>200.05199999999999</c:v>
                      </c:pt>
                      <c:pt idx="27614">
                        <c:v>200.04750000000001</c:v>
                      </c:pt>
                      <c:pt idx="27615">
                        <c:v>200.0437</c:v>
                      </c:pt>
                      <c:pt idx="27616">
                        <c:v>200.03919999999999</c:v>
                      </c:pt>
                      <c:pt idx="27617">
                        <c:v>200.03440000000001</c:v>
                      </c:pt>
                      <c:pt idx="27618">
                        <c:v>200.0291</c:v>
                      </c:pt>
                      <c:pt idx="27619">
                        <c:v>200.02459999999999</c:v>
                      </c:pt>
                      <c:pt idx="27620">
                        <c:v>200.01949999999999</c:v>
                      </c:pt>
                      <c:pt idx="27621">
                        <c:v>200.01509999999999</c:v>
                      </c:pt>
                      <c:pt idx="27622">
                        <c:v>200.01009999999999</c:v>
                      </c:pt>
                      <c:pt idx="27623">
                        <c:v>200.0052</c:v>
                      </c:pt>
                      <c:pt idx="27624">
                        <c:v>200.0025</c:v>
                      </c:pt>
                      <c:pt idx="27625">
                        <c:v>199.99590000000001</c:v>
                      </c:pt>
                      <c:pt idx="27626">
                        <c:v>199.99180000000001</c:v>
                      </c:pt>
                      <c:pt idx="27627">
                        <c:v>199.9872</c:v>
                      </c:pt>
                      <c:pt idx="27628">
                        <c:v>199.98339999999999</c:v>
                      </c:pt>
                      <c:pt idx="27629">
                        <c:v>199.97790000000001</c:v>
                      </c:pt>
                      <c:pt idx="27630">
                        <c:v>199.97460000000001</c:v>
                      </c:pt>
                      <c:pt idx="27631">
                        <c:v>199.96940000000001</c:v>
                      </c:pt>
                      <c:pt idx="27632">
                        <c:v>199.96350000000001</c:v>
                      </c:pt>
                      <c:pt idx="27633">
                        <c:v>199.95920000000001</c:v>
                      </c:pt>
                      <c:pt idx="27634">
                        <c:v>199.95580000000001</c:v>
                      </c:pt>
                      <c:pt idx="27635">
                        <c:v>199.94929999999999</c:v>
                      </c:pt>
                      <c:pt idx="27636">
                        <c:v>201.29900000000001</c:v>
                      </c:pt>
                      <c:pt idx="27637">
                        <c:v>201.2928</c:v>
                      </c:pt>
                      <c:pt idx="27638">
                        <c:v>201.2894</c:v>
                      </c:pt>
                      <c:pt idx="27639">
                        <c:v>201.28460000000001</c:v>
                      </c:pt>
                      <c:pt idx="27640">
                        <c:v>201.27940000000001</c:v>
                      </c:pt>
                      <c:pt idx="27641">
                        <c:v>201.27379999999999</c:v>
                      </c:pt>
                      <c:pt idx="27642">
                        <c:v>201.27099999999999</c:v>
                      </c:pt>
                      <c:pt idx="27643">
                        <c:v>201.2654</c:v>
                      </c:pt>
                      <c:pt idx="27644">
                        <c:v>201.25989999999999</c:v>
                      </c:pt>
                      <c:pt idx="27645">
                        <c:v>201.25569999999999</c:v>
                      </c:pt>
                      <c:pt idx="27646">
                        <c:v>201.2499</c:v>
                      </c:pt>
                      <c:pt idx="27647">
                        <c:v>201.24440000000001</c:v>
                      </c:pt>
                      <c:pt idx="27648">
                        <c:v>201.2398</c:v>
                      </c:pt>
                      <c:pt idx="27649">
                        <c:v>201.23500000000001</c:v>
                      </c:pt>
                      <c:pt idx="27650">
                        <c:v>201.2303</c:v>
                      </c:pt>
                      <c:pt idx="27651">
                        <c:v>201.2259</c:v>
                      </c:pt>
                      <c:pt idx="27652">
                        <c:v>201.22139999999999</c:v>
                      </c:pt>
                      <c:pt idx="27653">
                        <c:v>201.2165</c:v>
                      </c:pt>
                      <c:pt idx="27654">
                        <c:v>201.2114</c:v>
                      </c:pt>
                      <c:pt idx="27655">
                        <c:v>201.2054</c:v>
                      </c:pt>
                      <c:pt idx="27656">
                        <c:v>201.20169999999999</c:v>
                      </c:pt>
                      <c:pt idx="27657">
                        <c:v>201.1961</c:v>
                      </c:pt>
                      <c:pt idx="27658">
                        <c:v>201.1927</c:v>
                      </c:pt>
                      <c:pt idx="27659">
                        <c:v>201.18700000000001</c:v>
                      </c:pt>
                      <c:pt idx="27660">
                        <c:v>201.18289999999999</c:v>
                      </c:pt>
                      <c:pt idx="27661">
                        <c:v>201.1771</c:v>
                      </c:pt>
                      <c:pt idx="27662">
                        <c:v>201.17150000000001</c:v>
                      </c:pt>
                      <c:pt idx="27663">
                        <c:v>201.16829999999999</c:v>
                      </c:pt>
                      <c:pt idx="27664">
                        <c:v>201.1636</c:v>
                      </c:pt>
                      <c:pt idx="27665">
                        <c:v>201.15799999999999</c:v>
                      </c:pt>
                      <c:pt idx="27666">
                        <c:v>201.15520000000001</c:v>
                      </c:pt>
                      <c:pt idx="27667">
                        <c:v>201.14859999999999</c:v>
                      </c:pt>
                      <c:pt idx="27668">
                        <c:v>201.1456</c:v>
                      </c:pt>
                      <c:pt idx="27669">
                        <c:v>201.13990000000001</c:v>
                      </c:pt>
                      <c:pt idx="27670">
                        <c:v>201.13419999999999</c:v>
                      </c:pt>
                      <c:pt idx="27671">
                        <c:v>201.12889999999999</c:v>
                      </c:pt>
                      <c:pt idx="27672">
                        <c:v>201.12389999999999</c:v>
                      </c:pt>
                      <c:pt idx="27673">
                        <c:v>201.11949999999999</c:v>
                      </c:pt>
                      <c:pt idx="27674">
                        <c:v>201.1146</c:v>
                      </c:pt>
                      <c:pt idx="27675">
                        <c:v>201.1112</c:v>
                      </c:pt>
                      <c:pt idx="27676">
                        <c:v>201.10470000000001</c:v>
                      </c:pt>
                      <c:pt idx="27677">
                        <c:v>201.10040000000001</c:v>
                      </c:pt>
                      <c:pt idx="27678">
                        <c:v>201.09440000000001</c:v>
                      </c:pt>
                      <c:pt idx="27679">
                        <c:v>201.09100000000001</c:v>
                      </c:pt>
                      <c:pt idx="27680">
                        <c:v>201.08529999999999</c:v>
                      </c:pt>
                      <c:pt idx="27681">
                        <c:v>201.07980000000001</c:v>
                      </c:pt>
                      <c:pt idx="27682">
                        <c:v>201.0761</c:v>
                      </c:pt>
                      <c:pt idx="27683">
                        <c:v>201.07239999999999</c:v>
                      </c:pt>
                      <c:pt idx="27684">
                        <c:v>201.06819999999999</c:v>
                      </c:pt>
                      <c:pt idx="27685">
                        <c:v>201.06209999999999</c:v>
                      </c:pt>
                      <c:pt idx="27686">
                        <c:v>201.05699999999999</c:v>
                      </c:pt>
                      <c:pt idx="27687">
                        <c:v>201.05119999999999</c:v>
                      </c:pt>
                      <c:pt idx="27688">
                        <c:v>201.04859999999999</c:v>
                      </c:pt>
                      <c:pt idx="27689">
                        <c:v>201.04390000000001</c:v>
                      </c:pt>
                      <c:pt idx="27690">
                        <c:v>201.03739999999999</c:v>
                      </c:pt>
                      <c:pt idx="27691">
                        <c:v>201.03299999999999</c:v>
                      </c:pt>
                      <c:pt idx="27692">
                        <c:v>201.02760000000001</c:v>
                      </c:pt>
                      <c:pt idx="27693">
                        <c:v>201.0241</c:v>
                      </c:pt>
                      <c:pt idx="27694">
                        <c:v>201.01920000000001</c:v>
                      </c:pt>
                      <c:pt idx="27695">
                        <c:v>201.01509999999999</c:v>
                      </c:pt>
                      <c:pt idx="27696">
                        <c:v>201.00960000000001</c:v>
                      </c:pt>
                      <c:pt idx="27697">
                        <c:v>201.00489999999999</c:v>
                      </c:pt>
                      <c:pt idx="27698">
                        <c:v>200.99889999999999</c:v>
                      </c:pt>
                      <c:pt idx="27699">
                        <c:v>200.99440000000001</c:v>
                      </c:pt>
                      <c:pt idx="27700">
                        <c:v>200.98920000000001</c:v>
                      </c:pt>
                      <c:pt idx="27701">
                        <c:v>200.9846</c:v>
                      </c:pt>
                      <c:pt idx="27702">
                        <c:v>200.98060000000001</c:v>
                      </c:pt>
                      <c:pt idx="27703">
                        <c:v>200.9744</c:v>
                      </c:pt>
                      <c:pt idx="27704">
                        <c:v>200.9701</c:v>
                      </c:pt>
                      <c:pt idx="27705">
                        <c:v>200.96619999999999</c:v>
                      </c:pt>
                      <c:pt idx="27706">
                        <c:v>200.96080000000001</c:v>
                      </c:pt>
                      <c:pt idx="27707">
                        <c:v>200.95609999999999</c:v>
                      </c:pt>
                      <c:pt idx="27708">
                        <c:v>200.95060000000001</c:v>
                      </c:pt>
                      <c:pt idx="27709">
                        <c:v>200.9442</c:v>
                      </c:pt>
                      <c:pt idx="27710">
                        <c:v>200.94110000000001</c:v>
                      </c:pt>
                      <c:pt idx="27711">
                        <c:v>200.93690000000001</c:v>
                      </c:pt>
                      <c:pt idx="27712">
                        <c:v>200.93129999999999</c:v>
                      </c:pt>
                      <c:pt idx="27713">
                        <c:v>200.9248</c:v>
                      </c:pt>
                      <c:pt idx="27714">
                        <c:v>200.92070000000001</c:v>
                      </c:pt>
                      <c:pt idx="27715">
                        <c:v>200.917</c:v>
                      </c:pt>
                      <c:pt idx="27716">
                        <c:v>200.91130000000001</c:v>
                      </c:pt>
                      <c:pt idx="27717">
                        <c:v>200.90649999999999</c:v>
                      </c:pt>
                      <c:pt idx="27718">
                        <c:v>200.90209999999999</c:v>
                      </c:pt>
                      <c:pt idx="27719">
                        <c:v>200.89760000000001</c:v>
                      </c:pt>
                      <c:pt idx="27720">
                        <c:v>200.89410000000001</c:v>
                      </c:pt>
                      <c:pt idx="27721">
                        <c:v>200.88810000000001</c:v>
                      </c:pt>
                      <c:pt idx="27722">
                        <c:v>200.88290000000001</c:v>
                      </c:pt>
                      <c:pt idx="27723">
                        <c:v>200.8775</c:v>
                      </c:pt>
                      <c:pt idx="27724">
                        <c:v>200.87350000000001</c:v>
                      </c:pt>
                      <c:pt idx="27725">
                        <c:v>200.8707</c:v>
                      </c:pt>
                      <c:pt idx="27726">
                        <c:v>200.86420000000001</c:v>
                      </c:pt>
                      <c:pt idx="27727">
                        <c:v>200.8587</c:v>
                      </c:pt>
                      <c:pt idx="27728">
                        <c:v>200.85419999999999</c:v>
                      </c:pt>
                      <c:pt idx="27729">
                        <c:v>200.84970000000001</c:v>
                      </c:pt>
                      <c:pt idx="27730">
                        <c:v>200.84350000000001</c:v>
                      </c:pt>
                      <c:pt idx="27731">
                        <c:v>200.8408</c:v>
                      </c:pt>
                      <c:pt idx="27732">
                        <c:v>200.83580000000001</c:v>
                      </c:pt>
                      <c:pt idx="27733">
                        <c:v>200.8313</c:v>
                      </c:pt>
                      <c:pt idx="27734">
                        <c:v>200.8272</c:v>
                      </c:pt>
                      <c:pt idx="27735">
                        <c:v>200.82169999999999</c:v>
                      </c:pt>
                      <c:pt idx="27736">
                        <c:v>200.81710000000001</c:v>
                      </c:pt>
                      <c:pt idx="27737">
                        <c:v>200.8115</c:v>
                      </c:pt>
                      <c:pt idx="27738">
                        <c:v>200.80690000000001</c:v>
                      </c:pt>
                      <c:pt idx="27739">
                        <c:v>200.80359999999999</c:v>
                      </c:pt>
                      <c:pt idx="27740">
                        <c:v>200.79769999999999</c:v>
                      </c:pt>
                      <c:pt idx="27741">
                        <c:v>200.79329999999999</c:v>
                      </c:pt>
                      <c:pt idx="27742">
                        <c:v>200.7893</c:v>
                      </c:pt>
                      <c:pt idx="27743">
                        <c:v>200.7835</c:v>
                      </c:pt>
                      <c:pt idx="27744">
                        <c:v>200.77950000000001</c:v>
                      </c:pt>
                      <c:pt idx="27745">
                        <c:v>200.7741</c:v>
                      </c:pt>
                      <c:pt idx="27746">
                        <c:v>200.76840000000001</c:v>
                      </c:pt>
                      <c:pt idx="27747">
                        <c:v>200.7645</c:v>
                      </c:pt>
                      <c:pt idx="27748">
                        <c:v>200.75899999999999</c:v>
                      </c:pt>
                      <c:pt idx="27749">
                        <c:v>200.75479999999999</c:v>
                      </c:pt>
                      <c:pt idx="27750">
                        <c:v>200.75139999999999</c:v>
                      </c:pt>
                      <c:pt idx="27751">
                        <c:v>200.74600000000001</c:v>
                      </c:pt>
                      <c:pt idx="27752">
                        <c:v>200.74109999999999</c:v>
                      </c:pt>
                      <c:pt idx="27753">
                        <c:v>200.73589999999999</c:v>
                      </c:pt>
                      <c:pt idx="27754">
                        <c:v>200.73070000000001</c:v>
                      </c:pt>
                      <c:pt idx="27755">
                        <c:v>200.72790000000001</c:v>
                      </c:pt>
                      <c:pt idx="27756">
                        <c:v>200.72200000000001</c:v>
                      </c:pt>
                      <c:pt idx="27757">
                        <c:v>200.71629999999999</c:v>
                      </c:pt>
                      <c:pt idx="27758">
                        <c:v>200.7114</c:v>
                      </c:pt>
                      <c:pt idx="27759">
                        <c:v>200.70660000000001</c:v>
                      </c:pt>
                      <c:pt idx="27760">
                        <c:v>200.70249999999999</c:v>
                      </c:pt>
                      <c:pt idx="27761">
                        <c:v>200.6978</c:v>
                      </c:pt>
                      <c:pt idx="27762">
                        <c:v>200.6936</c:v>
                      </c:pt>
                      <c:pt idx="27763">
                        <c:v>200.68799999999999</c:v>
                      </c:pt>
                      <c:pt idx="27764">
                        <c:v>200.68350000000001</c:v>
                      </c:pt>
                      <c:pt idx="27765">
                        <c:v>200.68010000000001</c:v>
                      </c:pt>
                      <c:pt idx="27766">
                        <c:v>200.67420000000001</c:v>
                      </c:pt>
                      <c:pt idx="27767">
                        <c:v>200.66980000000001</c:v>
                      </c:pt>
                      <c:pt idx="27768">
                        <c:v>200.6636</c:v>
                      </c:pt>
                      <c:pt idx="27769">
                        <c:v>200.66030000000001</c:v>
                      </c:pt>
                      <c:pt idx="27770">
                        <c:v>200.6551</c:v>
                      </c:pt>
                      <c:pt idx="27771">
                        <c:v>200.65010000000001</c:v>
                      </c:pt>
                      <c:pt idx="27772">
                        <c:v>200.6439</c:v>
                      </c:pt>
                      <c:pt idx="27773">
                        <c:v>200.63849999999999</c:v>
                      </c:pt>
                      <c:pt idx="27774">
                        <c:v>200.63560000000001</c:v>
                      </c:pt>
                      <c:pt idx="27775">
                        <c:v>200.63069999999999</c:v>
                      </c:pt>
                      <c:pt idx="27776">
                        <c:v>200.6259</c:v>
                      </c:pt>
                      <c:pt idx="27777">
                        <c:v>200.6216</c:v>
                      </c:pt>
                      <c:pt idx="27778">
                        <c:v>200.6157</c:v>
                      </c:pt>
                      <c:pt idx="27779">
                        <c:v>200.6112</c:v>
                      </c:pt>
                      <c:pt idx="27780">
                        <c:v>200.607</c:v>
                      </c:pt>
                      <c:pt idx="27781">
                        <c:v>200.60290000000001</c:v>
                      </c:pt>
                      <c:pt idx="27782">
                        <c:v>200.5985</c:v>
                      </c:pt>
                      <c:pt idx="27783">
                        <c:v>200.59399999999999</c:v>
                      </c:pt>
                      <c:pt idx="27784">
                        <c:v>200.5899</c:v>
                      </c:pt>
                      <c:pt idx="27785">
                        <c:v>200.58600000000001</c:v>
                      </c:pt>
                      <c:pt idx="27786">
                        <c:v>200.58009999999999</c:v>
                      </c:pt>
                      <c:pt idx="27787">
                        <c:v>200.57490000000001</c:v>
                      </c:pt>
                      <c:pt idx="27788">
                        <c:v>200.56819999999999</c:v>
                      </c:pt>
                      <c:pt idx="27789">
                        <c:v>200.5659</c:v>
                      </c:pt>
                      <c:pt idx="27790">
                        <c:v>200.56059999999999</c:v>
                      </c:pt>
                      <c:pt idx="27791">
                        <c:v>200.5565</c:v>
                      </c:pt>
                      <c:pt idx="27792">
                        <c:v>200.55109999999999</c:v>
                      </c:pt>
                      <c:pt idx="27793">
                        <c:v>200.54650000000001</c:v>
                      </c:pt>
                      <c:pt idx="27794">
                        <c:v>200.54140000000001</c:v>
                      </c:pt>
                      <c:pt idx="27795">
                        <c:v>200.5361</c:v>
                      </c:pt>
                      <c:pt idx="27796">
                        <c:v>200.53110000000001</c:v>
                      </c:pt>
                      <c:pt idx="27797">
                        <c:v>200.52600000000001</c:v>
                      </c:pt>
                      <c:pt idx="27798">
                        <c:v>200.52170000000001</c:v>
                      </c:pt>
                      <c:pt idx="27799">
                        <c:v>200.51730000000001</c:v>
                      </c:pt>
                      <c:pt idx="27800">
                        <c:v>200.5136</c:v>
                      </c:pt>
                      <c:pt idx="27801">
                        <c:v>200.5086</c:v>
                      </c:pt>
                      <c:pt idx="27802">
                        <c:v>200.50450000000001</c:v>
                      </c:pt>
                      <c:pt idx="27803">
                        <c:v>200.4999</c:v>
                      </c:pt>
                      <c:pt idx="27804">
                        <c:v>200.49520000000001</c:v>
                      </c:pt>
                      <c:pt idx="27805">
                        <c:v>200.49090000000001</c:v>
                      </c:pt>
                      <c:pt idx="27806">
                        <c:v>200.4847</c:v>
                      </c:pt>
                      <c:pt idx="27807">
                        <c:v>200.4803</c:v>
                      </c:pt>
                      <c:pt idx="27808">
                        <c:v>200.47550000000001</c:v>
                      </c:pt>
                      <c:pt idx="27809">
                        <c:v>200.47</c:v>
                      </c:pt>
                      <c:pt idx="27810">
                        <c:v>200.46510000000001</c:v>
                      </c:pt>
                      <c:pt idx="27811">
                        <c:v>200.46090000000001</c:v>
                      </c:pt>
                      <c:pt idx="27812">
                        <c:v>200.4555</c:v>
                      </c:pt>
                      <c:pt idx="27813">
                        <c:v>200.45050000000001</c:v>
                      </c:pt>
                      <c:pt idx="27814">
                        <c:v>200.44560000000001</c:v>
                      </c:pt>
                      <c:pt idx="27815">
                        <c:v>200.44110000000001</c:v>
                      </c:pt>
                      <c:pt idx="27816">
                        <c:v>200.4365</c:v>
                      </c:pt>
                      <c:pt idx="27817">
                        <c:v>200.43100000000001</c:v>
                      </c:pt>
                      <c:pt idx="27818">
                        <c:v>200.4273</c:v>
                      </c:pt>
                      <c:pt idx="27819">
                        <c:v>200.422</c:v>
                      </c:pt>
                      <c:pt idx="27820">
                        <c:v>200.4179</c:v>
                      </c:pt>
                      <c:pt idx="27821">
                        <c:v>200.4126</c:v>
                      </c:pt>
                      <c:pt idx="27822">
                        <c:v>200.40780000000001</c:v>
                      </c:pt>
                      <c:pt idx="27823">
                        <c:v>200.40389999999999</c:v>
                      </c:pt>
                      <c:pt idx="27824">
                        <c:v>200.39920000000001</c:v>
                      </c:pt>
                      <c:pt idx="27825">
                        <c:v>200.39269999999999</c:v>
                      </c:pt>
                      <c:pt idx="27826">
                        <c:v>200.38900000000001</c:v>
                      </c:pt>
                      <c:pt idx="27827">
                        <c:v>200.38390000000001</c:v>
                      </c:pt>
                      <c:pt idx="27828">
                        <c:v>200.37970000000001</c:v>
                      </c:pt>
                      <c:pt idx="27829">
                        <c:v>200.37479999999999</c:v>
                      </c:pt>
                      <c:pt idx="27830">
                        <c:v>200.3716</c:v>
                      </c:pt>
                      <c:pt idx="27831">
                        <c:v>200.3664</c:v>
                      </c:pt>
                      <c:pt idx="27832">
                        <c:v>200.36279999999999</c:v>
                      </c:pt>
                      <c:pt idx="27833">
                        <c:v>200.35820000000001</c:v>
                      </c:pt>
                      <c:pt idx="27834">
                        <c:v>200.35220000000001</c:v>
                      </c:pt>
                      <c:pt idx="27835">
                        <c:v>200.3476</c:v>
                      </c:pt>
                      <c:pt idx="27836">
                        <c:v>200.34190000000001</c:v>
                      </c:pt>
                      <c:pt idx="27837">
                        <c:v>200.33840000000001</c:v>
                      </c:pt>
                      <c:pt idx="27838">
                        <c:v>200.33199999999999</c:v>
                      </c:pt>
                      <c:pt idx="27839">
                        <c:v>200.328</c:v>
                      </c:pt>
                      <c:pt idx="27840">
                        <c:v>200.32239999999999</c:v>
                      </c:pt>
                      <c:pt idx="27841">
                        <c:v>200.3175</c:v>
                      </c:pt>
                      <c:pt idx="27842">
                        <c:v>200.31290000000001</c:v>
                      </c:pt>
                      <c:pt idx="27843">
                        <c:v>200.3074</c:v>
                      </c:pt>
                      <c:pt idx="27844">
                        <c:v>200.30170000000001</c:v>
                      </c:pt>
                      <c:pt idx="27845">
                        <c:v>200.2978</c:v>
                      </c:pt>
                      <c:pt idx="27846">
                        <c:v>200.29409999999999</c:v>
                      </c:pt>
                      <c:pt idx="27847">
                        <c:v>200.28909999999999</c:v>
                      </c:pt>
                      <c:pt idx="27848">
                        <c:v>200.2843</c:v>
                      </c:pt>
                      <c:pt idx="27849">
                        <c:v>200.2792</c:v>
                      </c:pt>
                      <c:pt idx="27850">
                        <c:v>200.27449999999999</c:v>
                      </c:pt>
                      <c:pt idx="27851">
                        <c:v>200.2697</c:v>
                      </c:pt>
                      <c:pt idx="27852">
                        <c:v>200.26570000000001</c:v>
                      </c:pt>
                      <c:pt idx="27853">
                        <c:v>200.262</c:v>
                      </c:pt>
                      <c:pt idx="27854">
                        <c:v>200.25470000000001</c:v>
                      </c:pt>
                      <c:pt idx="27855">
                        <c:v>200.25049999999999</c:v>
                      </c:pt>
                      <c:pt idx="27856">
                        <c:v>200.2458</c:v>
                      </c:pt>
                      <c:pt idx="27857">
                        <c:v>200.24270000000001</c:v>
                      </c:pt>
                      <c:pt idx="27858">
                        <c:v>200.23699999999999</c:v>
                      </c:pt>
                      <c:pt idx="27859">
                        <c:v>200.23099999999999</c:v>
                      </c:pt>
                      <c:pt idx="27860">
                        <c:v>200.22649999999999</c:v>
                      </c:pt>
                      <c:pt idx="27861">
                        <c:v>200.22149999999999</c:v>
                      </c:pt>
                      <c:pt idx="27862">
                        <c:v>200.21619999999999</c:v>
                      </c:pt>
                      <c:pt idx="27863">
                        <c:v>200.2124</c:v>
                      </c:pt>
                      <c:pt idx="27864">
                        <c:v>200.20650000000001</c:v>
                      </c:pt>
                      <c:pt idx="27865">
                        <c:v>200.2037</c:v>
                      </c:pt>
                      <c:pt idx="27866">
                        <c:v>200.196</c:v>
                      </c:pt>
                      <c:pt idx="27867">
                        <c:v>200.19159999999999</c:v>
                      </c:pt>
                      <c:pt idx="27868">
                        <c:v>200.18960000000001</c:v>
                      </c:pt>
                      <c:pt idx="27869">
                        <c:v>200.18360000000001</c:v>
                      </c:pt>
                      <c:pt idx="27870">
                        <c:v>200.17930000000001</c:v>
                      </c:pt>
                      <c:pt idx="27871">
                        <c:v>200.1748</c:v>
                      </c:pt>
                      <c:pt idx="27872">
                        <c:v>200.16890000000001</c:v>
                      </c:pt>
                      <c:pt idx="27873">
                        <c:v>200.16499999999999</c:v>
                      </c:pt>
                      <c:pt idx="27874">
                        <c:v>200.16040000000001</c:v>
                      </c:pt>
                      <c:pt idx="27875">
                        <c:v>200.15719999999999</c:v>
                      </c:pt>
                      <c:pt idx="27876">
                        <c:v>200.15190000000001</c:v>
                      </c:pt>
                      <c:pt idx="27877">
                        <c:v>200.1455</c:v>
                      </c:pt>
                      <c:pt idx="27878">
                        <c:v>200.1422</c:v>
                      </c:pt>
                      <c:pt idx="27879">
                        <c:v>200.1369</c:v>
                      </c:pt>
                      <c:pt idx="27880">
                        <c:v>200.13200000000001</c:v>
                      </c:pt>
                      <c:pt idx="27881">
                        <c:v>200.1275</c:v>
                      </c:pt>
                      <c:pt idx="27882">
                        <c:v>200.12309999999999</c:v>
                      </c:pt>
                      <c:pt idx="27883">
                        <c:v>200.1182</c:v>
                      </c:pt>
                      <c:pt idx="27884">
                        <c:v>200.11279999999999</c:v>
                      </c:pt>
                      <c:pt idx="27885">
                        <c:v>200.107</c:v>
                      </c:pt>
                      <c:pt idx="27886">
                        <c:v>200.1026</c:v>
                      </c:pt>
                      <c:pt idx="27887">
                        <c:v>200.09829999999999</c:v>
                      </c:pt>
                      <c:pt idx="27888">
                        <c:v>200.0924</c:v>
                      </c:pt>
                      <c:pt idx="27889">
                        <c:v>200.08789999999999</c:v>
                      </c:pt>
                      <c:pt idx="27890">
                        <c:v>200.08260000000001</c:v>
                      </c:pt>
                      <c:pt idx="27891">
                        <c:v>200.07849999999999</c:v>
                      </c:pt>
                      <c:pt idx="27892">
                        <c:v>200.07300000000001</c:v>
                      </c:pt>
                      <c:pt idx="27893">
                        <c:v>200.06870000000001</c:v>
                      </c:pt>
                      <c:pt idx="27894">
                        <c:v>200.06209999999999</c:v>
                      </c:pt>
                      <c:pt idx="27895">
                        <c:v>200.05850000000001</c:v>
                      </c:pt>
                      <c:pt idx="27896">
                        <c:v>200.05420000000001</c:v>
                      </c:pt>
                      <c:pt idx="27897">
                        <c:v>200.0497</c:v>
                      </c:pt>
                      <c:pt idx="27898">
                        <c:v>200.04409999999999</c:v>
                      </c:pt>
                      <c:pt idx="27899">
                        <c:v>200.03919999999999</c:v>
                      </c:pt>
                      <c:pt idx="27900">
                        <c:v>200.03489999999999</c:v>
                      </c:pt>
                      <c:pt idx="27901">
                        <c:v>200.0317</c:v>
                      </c:pt>
                      <c:pt idx="27902">
                        <c:v>200.0256</c:v>
                      </c:pt>
                      <c:pt idx="27903">
                        <c:v>200.0206</c:v>
                      </c:pt>
                      <c:pt idx="27904">
                        <c:v>200.01650000000001</c:v>
                      </c:pt>
                      <c:pt idx="27905">
                        <c:v>200.01130000000001</c:v>
                      </c:pt>
                      <c:pt idx="27906">
                        <c:v>200.00749999999999</c:v>
                      </c:pt>
                      <c:pt idx="27907">
                        <c:v>200.00360000000001</c:v>
                      </c:pt>
                      <c:pt idx="27908">
                        <c:v>199.99889999999999</c:v>
                      </c:pt>
                      <c:pt idx="27909">
                        <c:v>199.99369999999999</c:v>
                      </c:pt>
                      <c:pt idx="27910">
                        <c:v>199.9888</c:v>
                      </c:pt>
                      <c:pt idx="27911">
                        <c:v>199.98390000000001</c:v>
                      </c:pt>
                      <c:pt idx="27912">
                        <c:v>199.9803</c:v>
                      </c:pt>
                      <c:pt idx="27913">
                        <c:v>199.9743</c:v>
                      </c:pt>
                      <c:pt idx="27914">
                        <c:v>200.20930000000001</c:v>
                      </c:pt>
                      <c:pt idx="27915">
                        <c:v>201.1309</c:v>
                      </c:pt>
                      <c:pt idx="27916">
                        <c:v>201.12389999999999</c:v>
                      </c:pt>
                      <c:pt idx="27917">
                        <c:v>201.1199</c:v>
                      </c:pt>
                      <c:pt idx="27918">
                        <c:v>201.11429999999999</c:v>
                      </c:pt>
                      <c:pt idx="27919">
                        <c:v>201.10980000000001</c:v>
                      </c:pt>
                      <c:pt idx="27920">
                        <c:v>201.10380000000001</c:v>
                      </c:pt>
                      <c:pt idx="27921">
                        <c:v>201.10149999999999</c:v>
                      </c:pt>
                      <c:pt idx="27922">
                        <c:v>201.0975</c:v>
                      </c:pt>
                      <c:pt idx="27923">
                        <c:v>201.0915</c:v>
                      </c:pt>
                      <c:pt idx="27924">
                        <c:v>201.08629999999999</c:v>
                      </c:pt>
                      <c:pt idx="27925">
                        <c:v>201.0822</c:v>
                      </c:pt>
                      <c:pt idx="27926">
                        <c:v>201.07810000000001</c:v>
                      </c:pt>
                      <c:pt idx="27927">
                        <c:v>201.07300000000001</c:v>
                      </c:pt>
                      <c:pt idx="27928">
                        <c:v>201.0703</c:v>
                      </c:pt>
                      <c:pt idx="27929">
                        <c:v>201.06440000000001</c:v>
                      </c:pt>
                      <c:pt idx="27930">
                        <c:v>201.0592</c:v>
                      </c:pt>
                      <c:pt idx="27931">
                        <c:v>201.05420000000001</c:v>
                      </c:pt>
                      <c:pt idx="27932">
                        <c:v>201.0496</c:v>
                      </c:pt>
                      <c:pt idx="27933">
                        <c:v>201.04329999999999</c:v>
                      </c:pt>
                      <c:pt idx="27934">
                        <c:v>201.03819999999999</c:v>
                      </c:pt>
                      <c:pt idx="27935">
                        <c:v>201.0325</c:v>
                      </c:pt>
                      <c:pt idx="27936">
                        <c:v>201.02889999999999</c:v>
                      </c:pt>
                      <c:pt idx="27937">
                        <c:v>201.02379999999999</c:v>
                      </c:pt>
                      <c:pt idx="27938">
                        <c:v>201.01859999999999</c:v>
                      </c:pt>
                      <c:pt idx="27939">
                        <c:v>201.01429999999999</c:v>
                      </c:pt>
                      <c:pt idx="27940">
                        <c:v>201.00970000000001</c:v>
                      </c:pt>
                      <c:pt idx="27941">
                        <c:v>201.0051</c:v>
                      </c:pt>
                      <c:pt idx="27942">
                        <c:v>201.00129999999999</c:v>
                      </c:pt>
                      <c:pt idx="27943">
                        <c:v>200.9965</c:v>
                      </c:pt>
                      <c:pt idx="27944">
                        <c:v>200.99209999999999</c:v>
                      </c:pt>
                      <c:pt idx="27945">
                        <c:v>200.98670000000001</c:v>
                      </c:pt>
                      <c:pt idx="27946">
                        <c:v>200.98179999999999</c:v>
                      </c:pt>
                      <c:pt idx="27947">
                        <c:v>200.9752</c:v>
                      </c:pt>
                      <c:pt idx="27948">
                        <c:v>200.9716</c:v>
                      </c:pt>
                      <c:pt idx="27949">
                        <c:v>200.96719999999999</c:v>
                      </c:pt>
                      <c:pt idx="27950">
                        <c:v>200.9615</c:v>
                      </c:pt>
                      <c:pt idx="27951">
                        <c:v>200.95740000000001</c:v>
                      </c:pt>
                      <c:pt idx="27952">
                        <c:v>200.95320000000001</c:v>
                      </c:pt>
                      <c:pt idx="27953">
                        <c:v>200.9495</c:v>
                      </c:pt>
                      <c:pt idx="27954">
                        <c:v>200.94409999999999</c:v>
                      </c:pt>
                      <c:pt idx="27955">
                        <c:v>200.93940000000001</c:v>
                      </c:pt>
                      <c:pt idx="27956">
                        <c:v>200.934</c:v>
                      </c:pt>
                      <c:pt idx="27957">
                        <c:v>200.9299</c:v>
                      </c:pt>
                      <c:pt idx="27958">
                        <c:v>200.9246</c:v>
                      </c:pt>
                      <c:pt idx="27959">
                        <c:v>200.9187</c:v>
                      </c:pt>
                      <c:pt idx="27960">
                        <c:v>200.91409999999999</c:v>
                      </c:pt>
                      <c:pt idx="27961">
                        <c:v>200.9092</c:v>
                      </c:pt>
                      <c:pt idx="27962">
                        <c:v>200.90389999999999</c:v>
                      </c:pt>
                      <c:pt idx="27963">
                        <c:v>200.8998</c:v>
                      </c:pt>
                      <c:pt idx="27964">
                        <c:v>200.89670000000001</c:v>
                      </c:pt>
                      <c:pt idx="27965">
                        <c:v>200.88939999999999</c:v>
                      </c:pt>
                      <c:pt idx="27966">
                        <c:v>200.88579999999999</c:v>
                      </c:pt>
                      <c:pt idx="27967">
                        <c:v>200.88079999999999</c:v>
                      </c:pt>
                      <c:pt idx="27968">
                        <c:v>200.87620000000001</c:v>
                      </c:pt>
                      <c:pt idx="27969">
                        <c:v>200.87139999999999</c:v>
                      </c:pt>
                      <c:pt idx="27970">
                        <c:v>200.86799999999999</c:v>
                      </c:pt>
                      <c:pt idx="27971">
                        <c:v>200.8612</c:v>
                      </c:pt>
                      <c:pt idx="27972">
                        <c:v>200.85759999999999</c:v>
                      </c:pt>
                      <c:pt idx="27973">
                        <c:v>200.85319999999999</c:v>
                      </c:pt>
                      <c:pt idx="27974">
                        <c:v>200.84729999999999</c:v>
                      </c:pt>
                      <c:pt idx="27975">
                        <c:v>200.84370000000001</c:v>
                      </c:pt>
                      <c:pt idx="27976">
                        <c:v>200.83920000000001</c:v>
                      </c:pt>
                      <c:pt idx="27977">
                        <c:v>200.83459999999999</c:v>
                      </c:pt>
                      <c:pt idx="27978">
                        <c:v>200.82769999999999</c:v>
                      </c:pt>
                      <c:pt idx="27979">
                        <c:v>200.8235</c:v>
                      </c:pt>
                      <c:pt idx="27980">
                        <c:v>200.82040000000001</c:v>
                      </c:pt>
                      <c:pt idx="27981">
                        <c:v>200.81290000000001</c:v>
                      </c:pt>
                      <c:pt idx="27982">
                        <c:v>200.8083</c:v>
                      </c:pt>
                      <c:pt idx="27983">
                        <c:v>200.80459999999999</c:v>
                      </c:pt>
                      <c:pt idx="27984">
                        <c:v>200.7987</c:v>
                      </c:pt>
                      <c:pt idx="27985">
                        <c:v>200.79310000000001</c:v>
                      </c:pt>
                      <c:pt idx="27986">
                        <c:v>200.78980000000001</c:v>
                      </c:pt>
                      <c:pt idx="27987">
                        <c:v>200.7859</c:v>
                      </c:pt>
                      <c:pt idx="27988">
                        <c:v>200.78059999999999</c:v>
                      </c:pt>
                      <c:pt idx="27989">
                        <c:v>200.77619999999999</c:v>
                      </c:pt>
                      <c:pt idx="27990">
                        <c:v>200.76990000000001</c:v>
                      </c:pt>
                      <c:pt idx="27991">
                        <c:v>200.76589999999999</c:v>
                      </c:pt>
                      <c:pt idx="27992">
                        <c:v>200.7619</c:v>
                      </c:pt>
                      <c:pt idx="27993">
                        <c:v>200.75710000000001</c:v>
                      </c:pt>
                      <c:pt idx="27994">
                        <c:v>200.75319999999999</c:v>
                      </c:pt>
                      <c:pt idx="27995">
                        <c:v>200.74719999999999</c:v>
                      </c:pt>
                      <c:pt idx="27996">
                        <c:v>200.7423</c:v>
                      </c:pt>
                      <c:pt idx="27997">
                        <c:v>200.73769999999999</c:v>
                      </c:pt>
                      <c:pt idx="27998">
                        <c:v>200.7329</c:v>
                      </c:pt>
                      <c:pt idx="27999">
                        <c:v>200.72630000000001</c:v>
                      </c:pt>
                      <c:pt idx="28000">
                        <c:v>200.72210000000001</c:v>
                      </c:pt>
                      <c:pt idx="28001">
                        <c:v>200.71719999999999</c:v>
                      </c:pt>
                      <c:pt idx="28002">
                        <c:v>200.7131</c:v>
                      </c:pt>
                      <c:pt idx="28003">
                        <c:v>200.70699999999999</c:v>
                      </c:pt>
                      <c:pt idx="28004">
                        <c:v>200.70310000000001</c:v>
                      </c:pt>
                      <c:pt idx="28005">
                        <c:v>200.6987</c:v>
                      </c:pt>
                      <c:pt idx="28006">
                        <c:v>200.6936</c:v>
                      </c:pt>
                      <c:pt idx="28007">
                        <c:v>200.6891</c:v>
                      </c:pt>
                      <c:pt idx="28008">
                        <c:v>200.68469999999999</c:v>
                      </c:pt>
                      <c:pt idx="28009">
                        <c:v>200.67859999999999</c:v>
                      </c:pt>
                      <c:pt idx="28010">
                        <c:v>200.67529999999999</c:v>
                      </c:pt>
                      <c:pt idx="28011">
                        <c:v>200.6705</c:v>
                      </c:pt>
                      <c:pt idx="28012">
                        <c:v>200.66489999999999</c:v>
                      </c:pt>
                      <c:pt idx="28013">
                        <c:v>200.65989999999999</c:v>
                      </c:pt>
                      <c:pt idx="28014">
                        <c:v>200.654</c:v>
                      </c:pt>
                      <c:pt idx="28015">
                        <c:v>200.65110000000001</c:v>
                      </c:pt>
                      <c:pt idx="28016">
                        <c:v>200.64400000000001</c:v>
                      </c:pt>
                      <c:pt idx="28017">
                        <c:v>200.64099999999999</c:v>
                      </c:pt>
                      <c:pt idx="28018">
                        <c:v>200.63550000000001</c:v>
                      </c:pt>
                      <c:pt idx="28019">
                        <c:v>200.63159999999999</c:v>
                      </c:pt>
                      <c:pt idx="28020">
                        <c:v>200.62530000000001</c:v>
                      </c:pt>
                      <c:pt idx="28021">
                        <c:v>200.6215</c:v>
                      </c:pt>
                      <c:pt idx="28022">
                        <c:v>200.61850000000001</c:v>
                      </c:pt>
                      <c:pt idx="28023">
                        <c:v>200.61189999999999</c:v>
                      </c:pt>
                      <c:pt idx="28024">
                        <c:v>200.6071</c:v>
                      </c:pt>
                      <c:pt idx="28025">
                        <c:v>200.60149999999999</c:v>
                      </c:pt>
                      <c:pt idx="28026">
                        <c:v>200.59880000000001</c:v>
                      </c:pt>
                      <c:pt idx="28027">
                        <c:v>200.59280000000001</c:v>
                      </c:pt>
                      <c:pt idx="28028">
                        <c:v>200.58840000000001</c:v>
                      </c:pt>
                      <c:pt idx="28029">
                        <c:v>200.58439999999999</c:v>
                      </c:pt>
                      <c:pt idx="28030">
                        <c:v>200.57749999999999</c:v>
                      </c:pt>
                      <c:pt idx="28031">
                        <c:v>200.5736</c:v>
                      </c:pt>
                      <c:pt idx="28032">
                        <c:v>200.56790000000001</c:v>
                      </c:pt>
                      <c:pt idx="28033">
                        <c:v>200.5641</c:v>
                      </c:pt>
                      <c:pt idx="28034">
                        <c:v>200.55930000000001</c:v>
                      </c:pt>
                      <c:pt idx="28035">
                        <c:v>200.5531</c:v>
                      </c:pt>
                      <c:pt idx="28036">
                        <c:v>200.54910000000001</c:v>
                      </c:pt>
                      <c:pt idx="28037">
                        <c:v>200.5445</c:v>
                      </c:pt>
                      <c:pt idx="28038">
                        <c:v>200.53980000000001</c:v>
                      </c:pt>
                      <c:pt idx="28039">
                        <c:v>200.53370000000001</c:v>
                      </c:pt>
                      <c:pt idx="28040">
                        <c:v>200.5284</c:v>
                      </c:pt>
                      <c:pt idx="28041">
                        <c:v>200.5239</c:v>
                      </c:pt>
                      <c:pt idx="28042">
                        <c:v>200.5204</c:v>
                      </c:pt>
                      <c:pt idx="28043">
                        <c:v>200.51480000000001</c:v>
                      </c:pt>
                      <c:pt idx="28044">
                        <c:v>200.5102</c:v>
                      </c:pt>
                      <c:pt idx="28045">
                        <c:v>200.50550000000001</c:v>
                      </c:pt>
                      <c:pt idx="28046">
                        <c:v>200.5008</c:v>
                      </c:pt>
                      <c:pt idx="28047">
                        <c:v>200.49619999999999</c:v>
                      </c:pt>
                      <c:pt idx="28048">
                        <c:v>200.49250000000001</c:v>
                      </c:pt>
                      <c:pt idx="28049">
                        <c:v>200.4864</c:v>
                      </c:pt>
                      <c:pt idx="28050">
                        <c:v>200.4829</c:v>
                      </c:pt>
                      <c:pt idx="28051">
                        <c:v>200.47720000000001</c:v>
                      </c:pt>
                      <c:pt idx="28052">
                        <c:v>200.4726</c:v>
                      </c:pt>
                      <c:pt idx="28053">
                        <c:v>200.46879999999999</c:v>
                      </c:pt>
                      <c:pt idx="28054">
                        <c:v>200.46270000000001</c:v>
                      </c:pt>
                      <c:pt idx="28055">
                        <c:v>200.45939999999999</c:v>
                      </c:pt>
                      <c:pt idx="28056">
                        <c:v>200.45349999999999</c:v>
                      </c:pt>
                      <c:pt idx="28057">
                        <c:v>200.44890000000001</c:v>
                      </c:pt>
                      <c:pt idx="28058">
                        <c:v>200.4451</c:v>
                      </c:pt>
                      <c:pt idx="28059">
                        <c:v>200.4402</c:v>
                      </c:pt>
                      <c:pt idx="28060">
                        <c:v>200.43520000000001</c:v>
                      </c:pt>
                      <c:pt idx="28061">
                        <c:v>200.43039999999999</c:v>
                      </c:pt>
                      <c:pt idx="28062">
                        <c:v>200.4254</c:v>
                      </c:pt>
                      <c:pt idx="28063">
                        <c:v>200.42080000000001</c:v>
                      </c:pt>
                      <c:pt idx="28064">
                        <c:v>200.41589999999999</c:v>
                      </c:pt>
                      <c:pt idx="28065">
                        <c:v>200.4102</c:v>
                      </c:pt>
                      <c:pt idx="28066">
                        <c:v>200.4074</c:v>
                      </c:pt>
                      <c:pt idx="28067">
                        <c:v>200.40270000000001</c:v>
                      </c:pt>
                      <c:pt idx="28068">
                        <c:v>200.39689999999999</c:v>
                      </c:pt>
                      <c:pt idx="28069">
                        <c:v>200.3922</c:v>
                      </c:pt>
                      <c:pt idx="28070">
                        <c:v>200.38839999999999</c:v>
                      </c:pt>
                      <c:pt idx="28071">
                        <c:v>200.38229999999999</c:v>
                      </c:pt>
                      <c:pt idx="28072">
                        <c:v>200.37809999999999</c:v>
                      </c:pt>
                      <c:pt idx="28073">
                        <c:v>200.374</c:v>
                      </c:pt>
                      <c:pt idx="28074">
                        <c:v>200.3691</c:v>
                      </c:pt>
                      <c:pt idx="28075">
                        <c:v>200.36349999999999</c:v>
                      </c:pt>
                      <c:pt idx="28076">
                        <c:v>200.3605</c:v>
                      </c:pt>
                      <c:pt idx="28077">
                        <c:v>200.35650000000001</c:v>
                      </c:pt>
                      <c:pt idx="28078">
                        <c:v>200.35040000000001</c:v>
                      </c:pt>
                      <c:pt idx="28079">
                        <c:v>200.34569999999999</c:v>
                      </c:pt>
                      <c:pt idx="28080">
                        <c:v>200.34119999999999</c:v>
                      </c:pt>
                      <c:pt idx="28081">
                        <c:v>200.33609999999999</c:v>
                      </c:pt>
                      <c:pt idx="28082">
                        <c:v>200.33189999999999</c:v>
                      </c:pt>
                      <c:pt idx="28083">
                        <c:v>200.32769999999999</c:v>
                      </c:pt>
                      <c:pt idx="28084">
                        <c:v>200.32159999999999</c:v>
                      </c:pt>
                      <c:pt idx="28085">
                        <c:v>200.31659999999999</c:v>
                      </c:pt>
                      <c:pt idx="28086">
                        <c:v>200.3125</c:v>
                      </c:pt>
                      <c:pt idx="28087">
                        <c:v>200.30670000000001</c:v>
                      </c:pt>
                      <c:pt idx="28088">
                        <c:v>200.30350000000001</c:v>
                      </c:pt>
                      <c:pt idx="28089">
                        <c:v>200.29740000000001</c:v>
                      </c:pt>
                      <c:pt idx="28090">
                        <c:v>200.29400000000001</c:v>
                      </c:pt>
                      <c:pt idx="28091">
                        <c:v>200.2893</c:v>
                      </c:pt>
                      <c:pt idx="28092">
                        <c:v>200.2852</c:v>
                      </c:pt>
                      <c:pt idx="28093">
                        <c:v>200.27930000000001</c:v>
                      </c:pt>
                      <c:pt idx="28094">
                        <c:v>200.2747</c:v>
                      </c:pt>
                      <c:pt idx="28095">
                        <c:v>200.2697</c:v>
                      </c:pt>
                      <c:pt idx="28096">
                        <c:v>200.2654</c:v>
                      </c:pt>
                      <c:pt idx="28097">
                        <c:v>200.2603</c:v>
                      </c:pt>
                      <c:pt idx="28098">
                        <c:v>200.255</c:v>
                      </c:pt>
                      <c:pt idx="28099">
                        <c:v>200.25110000000001</c:v>
                      </c:pt>
                      <c:pt idx="28100">
                        <c:v>200.24639999999999</c:v>
                      </c:pt>
                      <c:pt idx="28101">
                        <c:v>200.2406</c:v>
                      </c:pt>
                      <c:pt idx="28102">
                        <c:v>200.23570000000001</c:v>
                      </c:pt>
                      <c:pt idx="28103">
                        <c:v>200.23070000000001</c:v>
                      </c:pt>
                      <c:pt idx="28104">
                        <c:v>200.2277</c:v>
                      </c:pt>
                      <c:pt idx="28105">
                        <c:v>200.22300000000001</c:v>
                      </c:pt>
                      <c:pt idx="28106">
                        <c:v>200.2176</c:v>
                      </c:pt>
                      <c:pt idx="28107">
                        <c:v>200.21170000000001</c:v>
                      </c:pt>
                      <c:pt idx="28108">
                        <c:v>200.2062</c:v>
                      </c:pt>
                      <c:pt idx="28109">
                        <c:v>200.2021</c:v>
                      </c:pt>
                      <c:pt idx="28110">
                        <c:v>200.19829999999999</c:v>
                      </c:pt>
                      <c:pt idx="28111">
                        <c:v>200.1919</c:v>
                      </c:pt>
                      <c:pt idx="28112">
                        <c:v>200.18790000000001</c:v>
                      </c:pt>
                      <c:pt idx="28113">
                        <c:v>200.184</c:v>
                      </c:pt>
                      <c:pt idx="28114">
                        <c:v>200.1789</c:v>
                      </c:pt>
                      <c:pt idx="28115">
                        <c:v>200.17320000000001</c:v>
                      </c:pt>
                      <c:pt idx="28116">
                        <c:v>200.1696</c:v>
                      </c:pt>
                      <c:pt idx="28117">
                        <c:v>200.16460000000001</c:v>
                      </c:pt>
                      <c:pt idx="28118">
                        <c:v>200.1618</c:v>
                      </c:pt>
                      <c:pt idx="28119">
                        <c:v>200.1566</c:v>
                      </c:pt>
                      <c:pt idx="28120">
                        <c:v>200.15209999999999</c:v>
                      </c:pt>
                      <c:pt idx="28121">
                        <c:v>200.1454</c:v>
                      </c:pt>
                      <c:pt idx="28122">
                        <c:v>200.14160000000001</c:v>
                      </c:pt>
                      <c:pt idx="28123">
                        <c:v>200.13630000000001</c:v>
                      </c:pt>
                      <c:pt idx="28124">
                        <c:v>200.13220000000001</c:v>
                      </c:pt>
                      <c:pt idx="28125">
                        <c:v>200.12780000000001</c:v>
                      </c:pt>
                      <c:pt idx="28126">
                        <c:v>200.12350000000001</c:v>
                      </c:pt>
                      <c:pt idx="28127">
                        <c:v>200.1183</c:v>
                      </c:pt>
                      <c:pt idx="28128">
                        <c:v>200.11259999999999</c:v>
                      </c:pt>
                      <c:pt idx="28129">
                        <c:v>200.108</c:v>
                      </c:pt>
                      <c:pt idx="28130">
                        <c:v>200.10300000000001</c:v>
                      </c:pt>
                      <c:pt idx="28131">
                        <c:v>200.09880000000001</c:v>
                      </c:pt>
                      <c:pt idx="28132">
                        <c:v>200.09399999999999</c:v>
                      </c:pt>
                      <c:pt idx="28133">
                        <c:v>200.08840000000001</c:v>
                      </c:pt>
                      <c:pt idx="28134">
                        <c:v>200.08320000000001</c:v>
                      </c:pt>
                      <c:pt idx="28135">
                        <c:v>200.07849999999999</c:v>
                      </c:pt>
                      <c:pt idx="28136">
                        <c:v>200.0745</c:v>
                      </c:pt>
                      <c:pt idx="28137">
                        <c:v>200.07079999999999</c:v>
                      </c:pt>
                      <c:pt idx="28138">
                        <c:v>200.06729999999999</c:v>
                      </c:pt>
                      <c:pt idx="28139">
                        <c:v>200.06100000000001</c:v>
                      </c:pt>
                      <c:pt idx="28140">
                        <c:v>200.05529999999999</c:v>
                      </c:pt>
                      <c:pt idx="28141">
                        <c:v>200.05199999999999</c:v>
                      </c:pt>
                      <c:pt idx="28142">
                        <c:v>200.04650000000001</c:v>
                      </c:pt>
                      <c:pt idx="28143">
                        <c:v>200.04050000000001</c:v>
                      </c:pt>
                      <c:pt idx="28144">
                        <c:v>200.0376</c:v>
                      </c:pt>
                      <c:pt idx="28145">
                        <c:v>200.03200000000001</c:v>
                      </c:pt>
                      <c:pt idx="28146">
                        <c:v>200.02680000000001</c:v>
                      </c:pt>
                      <c:pt idx="28147">
                        <c:v>200.02180000000001</c:v>
                      </c:pt>
                      <c:pt idx="28148">
                        <c:v>200.01849999999999</c:v>
                      </c:pt>
                      <c:pt idx="28149">
                        <c:v>200.01150000000001</c:v>
                      </c:pt>
                      <c:pt idx="28150">
                        <c:v>200.0078</c:v>
                      </c:pt>
                      <c:pt idx="28151">
                        <c:v>200.00380000000001</c:v>
                      </c:pt>
                      <c:pt idx="28152">
                        <c:v>199.99950000000001</c:v>
                      </c:pt>
                      <c:pt idx="28153">
                        <c:v>199.9939</c:v>
                      </c:pt>
                      <c:pt idx="28154">
                        <c:v>199.98840000000001</c:v>
                      </c:pt>
                      <c:pt idx="28155">
                        <c:v>199.9846</c:v>
                      </c:pt>
                      <c:pt idx="28156">
                        <c:v>199.97970000000001</c:v>
                      </c:pt>
                      <c:pt idx="28157">
                        <c:v>199.97620000000001</c:v>
                      </c:pt>
                      <c:pt idx="28158">
                        <c:v>199.96969999999999</c:v>
                      </c:pt>
                      <c:pt idx="28159">
                        <c:v>199.96559999999999</c:v>
                      </c:pt>
                      <c:pt idx="28160">
                        <c:v>199.96029999999999</c:v>
                      </c:pt>
                      <c:pt idx="28161">
                        <c:v>199.95590000000001</c:v>
                      </c:pt>
                      <c:pt idx="28162">
                        <c:v>199.95160000000001</c:v>
                      </c:pt>
                      <c:pt idx="28163">
                        <c:v>201.18799999999999</c:v>
                      </c:pt>
                      <c:pt idx="28164">
                        <c:v>201.18270000000001</c:v>
                      </c:pt>
                      <c:pt idx="28165">
                        <c:v>201.1771</c:v>
                      </c:pt>
                      <c:pt idx="28166">
                        <c:v>201.173</c:v>
                      </c:pt>
                      <c:pt idx="28167">
                        <c:v>201.1687</c:v>
                      </c:pt>
                      <c:pt idx="28168">
                        <c:v>201.16370000000001</c:v>
                      </c:pt>
                      <c:pt idx="28169">
                        <c:v>201.1591</c:v>
                      </c:pt>
                      <c:pt idx="28170">
                        <c:v>201.15389999999999</c:v>
                      </c:pt>
                      <c:pt idx="28171">
                        <c:v>201.14920000000001</c:v>
                      </c:pt>
                      <c:pt idx="28172">
                        <c:v>201.14269999999999</c:v>
                      </c:pt>
                      <c:pt idx="28173">
                        <c:v>201.14060000000001</c:v>
                      </c:pt>
                      <c:pt idx="28174">
                        <c:v>201.13570000000001</c:v>
                      </c:pt>
                      <c:pt idx="28175">
                        <c:v>201.13059999999999</c:v>
                      </c:pt>
                      <c:pt idx="28176">
                        <c:v>201.125</c:v>
                      </c:pt>
                      <c:pt idx="28177">
                        <c:v>201.12010000000001</c:v>
                      </c:pt>
                      <c:pt idx="28178">
                        <c:v>201.1164</c:v>
                      </c:pt>
                      <c:pt idx="28179">
                        <c:v>201.11</c:v>
                      </c:pt>
                      <c:pt idx="28180">
                        <c:v>201.10579999999999</c:v>
                      </c:pt>
                      <c:pt idx="28181">
                        <c:v>201.101</c:v>
                      </c:pt>
                      <c:pt idx="28182">
                        <c:v>201.09630000000001</c:v>
                      </c:pt>
                      <c:pt idx="28183">
                        <c:v>201.0917</c:v>
                      </c:pt>
                      <c:pt idx="28184">
                        <c:v>201.0873</c:v>
                      </c:pt>
                      <c:pt idx="28185">
                        <c:v>201.0814</c:v>
                      </c:pt>
                      <c:pt idx="28186">
                        <c:v>201.07730000000001</c:v>
                      </c:pt>
                      <c:pt idx="28187">
                        <c:v>201.0719</c:v>
                      </c:pt>
                      <c:pt idx="28188">
                        <c:v>201.06720000000001</c:v>
                      </c:pt>
                      <c:pt idx="28189">
                        <c:v>201.06180000000001</c:v>
                      </c:pt>
                      <c:pt idx="28190">
                        <c:v>201.0573</c:v>
                      </c:pt>
                      <c:pt idx="28191">
                        <c:v>201.053</c:v>
                      </c:pt>
                      <c:pt idx="28192">
                        <c:v>201.05019999999999</c:v>
                      </c:pt>
                      <c:pt idx="28193">
                        <c:v>201.0453</c:v>
                      </c:pt>
                      <c:pt idx="28194">
                        <c:v>201.03880000000001</c:v>
                      </c:pt>
                      <c:pt idx="28195">
                        <c:v>201.03479999999999</c:v>
                      </c:pt>
                      <c:pt idx="28196">
                        <c:v>201.02959999999999</c:v>
                      </c:pt>
                      <c:pt idx="28197">
                        <c:v>201.0258</c:v>
                      </c:pt>
                      <c:pt idx="28198">
                        <c:v>201.02029999999999</c:v>
                      </c:pt>
                      <c:pt idx="28199">
                        <c:v>201.01490000000001</c:v>
                      </c:pt>
                      <c:pt idx="28200">
                        <c:v>201.0102</c:v>
                      </c:pt>
                      <c:pt idx="28201">
                        <c:v>201.00630000000001</c:v>
                      </c:pt>
                      <c:pt idx="28202">
                        <c:v>201.0008</c:v>
                      </c:pt>
                      <c:pt idx="28203">
                        <c:v>200.9958</c:v>
                      </c:pt>
                      <c:pt idx="28204">
                        <c:v>200.99100000000001</c:v>
                      </c:pt>
                      <c:pt idx="28205">
                        <c:v>200.98699999999999</c:v>
                      </c:pt>
                      <c:pt idx="28206">
                        <c:v>200.98140000000001</c:v>
                      </c:pt>
                      <c:pt idx="28207">
                        <c:v>200.97649999999999</c:v>
                      </c:pt>
                      <c:pt idx="28208">
                        <c:v>200.9716</c:v>
                      </c:pt>
                      <c:pt idx="28209">
                        <c:v>200.9674</c:v>
                      </c:pt>
                      <c:pt idx="28210">
                        <c:v>200.96270000000001</c:v>
                      </c:pt>
                      <c:pt idx="28211">
                        <c:v>200.95699999999999</c:v>
                      </c:pt>
                      <c:pt idx="28212">
                        <c:v>200.95160000000001</c:v>
                      </c:pt>
                      <c:pt idx="28213">
                        <c:v>200.94749999999999</c:v>
                      </c:pt>
                      <c:pt idx="28214">
                        <c:v>200.94210000000001</c:v>
                      </c:pt>
                      <c:pt idx="28215">
                        <c:v>200.93809999999999</c:v>
                      </c:pt>
                      <c:pt idx="28216">
                        <c:v>200.9323</c:v>
                      </c:pt>
                      <c:pt idx="28217">
                        <c:v>200.9299</c:v>
                      </c:pt>
                      <c:pt idx="28218">
                        <c:v>200.92349999999999</c:v>
                      </c:pt>
                      <c:pt idx="28219">
                        <c:v>200.9179</c:v>
                      </c:pt>
                      <c:pt idx="28220">
                        <c:v>200.9128</c:v>
                      </c:pt>
                      <c:pt idx="28221">
                        <c:v>200.90690000000001</c:v>
                      </c:pt>
                      <c:pt idx="28222">
                        <c:v>200.90350000000001</c:v>
                      </c:pt>
                      <c:pt idx="28223">
                        <c:v>200.89750000000001</c:v>
                      </c:pt>
                      <c:pt idx="28224">
                        <c:v>200.89449999999999</c:v>
                      </c:pt>
                      <c:pt idx="28225">
                        <c:v>200.8895</c:v>
                      </c:pt>
                      <c:pt idx="28226">
                        <c:v>200.88579999999999</c:v>
                      </c:pt>
                      <c:pt idx="28227">
                        <c:v>200.88069999999999</c:v>
                      </c:pt>
                      <c:pt idx="28228">
                        <c:v>200.876</c:v>
                      </c:pt>
                      <c:pt idx="28229">
                        <c:v>200.87139999999999</c:v>
                      </c:pt>
                      <c:pt idx="28230">
                        <c:v>200.8656</c:v>
                      </c:pt>
                      <c:pt idx="28231">
                        <c:v>200.8613</c:v>
                      </c:pt>
                      <c:pt idx="28232">
                        <c:v>200.85579999999999</c:v>
                      </c:pt>
                      <c:pt idx="28233">
                        <c:v>200.8518</c:v>
                      </c:pt>
                      <c:pt idx="28234">
                        <c:v>200.84569999999999</c:v>
                      </c:pt>
                      <c:pt idx="28235">
                        <c:v>200.84129999999999</c:v>
                      </c:pt>
                      <c:pt idx="28236">
                        <c:v>200.83539999999999</c:v>
                      </c:pt>
                      <c:pt idx="28237">
                        <c:v>200.8312</c:v>
                      </c:pt>
                      <c:pt idx="28238">
                        <c:v>200.82810000000001</c:v>
                      </c:pt>
                      <c:pt idx="28239">
                        <c:v>200.82300000000001</c:v>
                      </c:pt>
                      <c:pt idx="28240">
                        <c:v>200.8176</c:v>
                      </c:pt>
                      <c:pt idx="28241">
                        <c:v>200.81370000000001</c:v>
                      </c:pt>
                      <c:pt idx="28242">
                        <c:v>200.80690000000001</c:v>
                      </c:pt>
                      <c:pt idx="28243">
                        <c:v>200.8031</c:v>
                      </c:pt>
                      <c:pt idx="28244">
                        <c:v>200.79830000000001</c:v>
                      </c:pt>
                      <c:pt idx="28245">
                        <c:v>200.79390000000001</c:v>
                      </c:pt>
                      <c:pt idx="28246">
                        <c:v>200.78790000000001</c:v>
                      </c:pt>
                      <c:pt idx="28247">
                        <c:v>200.78489999999999</c:v>
                      </c:pt>
                      <c:pt idx="28248">
                        <c:v>200.77959999999999</c:v>
                      </c:pt>
                      <c:pt idx="28249">
                        <c:v>200.7723</c:v>
                      </c:pt>
                      <c:pt idx="28250">
                        <c:v>200.76990000000001</c:v>
                      </c:pt>
                      <c:pt idx="28251">
                        <c:v>200.76410000000001</c:v>
                      </c:pt>
                      <c:pt idx="28252">
                        <c:v>200.75960000000001</c:v>
                      </c:pt>
                      <c:pt idx="28253">
                        <c:v>200.75559999999999</c:v>
                      </c:pt>
                      <c:pt idx="28254">
                        <c:v>200.75040000000001</c:v>
                      </c:pt>
                      <c:pt idx="28255">
                        <c:v>200.74529999999999</c:v>
                      </c:pt>
                      <c:pt idx="28256">
                        <c:v>200.7414</c:v>
                      </c:pt>
                      <c:pt idx="28257">
                        <c:v>200.7363</c:v>
                      </c:pt>
                      <c:pt idx="28258">
                        <c:v>200.73060000000001</c:v>
                      </c:pt>
                      <c:pt idx="28259">
                        <c:v>200.72540000000001</c:v>
                      </c:pt>
                      <c:pt idx="28260">
                        <c:v>200.72200000000001</c:v>
                      </c:pt>
                      <c:pt idx="28261">
                        <c:v>200.71809999999999</c:v>
                      </c:pt>
                      <c:pt idx="28262">
                        <c:v>200.7122</c:v>
                      </c:pt>
                      <c:pt idx="28263">
                        <c:v>200.70679999999999</c:v>
                      </c:pt>
                      <c:pt idx="28264">
                        <c:v>200.7028</c:v>
                      </c:pt>
                      <c:pt idx="28265">
                        <c:v>200.6979</c:v>
                      </c:pt>
                      <c:pt idx="28266">
                        <c:v>200.69380000000001</c:v>
                      </c:pt>
                      <c:pt idx="28267">
                        <c:v>200.68879999999999</c:v>
                      </c:pt>
                      <c:pt idx="28268">
                        <c:v>200.68299999999999</c:v>
                      </c:pt>
                      <c:pt idx="28269">
                        <c:v>200.67840000000001</c:v>
                      </c:pt>
                      <c:pt idx="28270">
                        <c:v>200.67400000000001</c:v>
                      </c:pt>
                      <c:pt idx="28271">
                        <c:v>200.6694</c:v>
                      </c:pt>
                      <c:pt idx="28272">
                        <c:v>200.66569999999999</c:v>
                      </c:pt>
                      <c:pt idx="28273">
                        <c:v>200.6602</c:v>
                      </c:pt>
                      <c:pt idx="28274">
                        <c:v>200.65520000000001</c:v>
                      </c:pt>
                      <c:pt idx="28275">
                        <c:v>200.6498</c:v>
                      </c:pt>
                      <c:pt idx="28276">
                        <c:v>200.6473</c:v>
                      </c:pt>
                      <c:pt idx="28277">
                        <c:v>200.64179999999999</c:v>
                      </c:pt>
                      <c:pt idx="28278">
                        <c:v>200.63720000000001</c:v>
                      </c:pt>
                      <c:pt idx="28279">
                        <c:v>200.63200000000001</c:v>
                      </c:pt>
                      <c:pt idx="28280">
                        <c:v>200.62620000000001</c:v>
                      </c:pt>
                      <c:pt idx="28281">
                        <c:v>200.6223</c:v>
                      </c:pt>
                      <c:pt idx="28282">
                        <c:v>200.61699999999999</c:v>
                      </c:pt>
                      <c:pt idx="28283">
                        <c:v>200.61349999999999</c:v>
                      </c:pt>
                      <c:pt idx="28284">
                        <c:v>200.61</c:v>
                      </c:pt>
                      <c:pt idx="28285">
                        <c:v>200.60390000000001</c:v>
                      </c:pt>
                      <c:pt idx="28286">
                        <c:v>200.5984</c:v>
                      </c:pt>
                      <c:pt idx="28287">
                        <c:v>200.59440000000001</c:v>
                      </c:pt>
                      <c:pt idx="28288">
                        <c:v>200.58869999999999</c:v>
                      </c:pt>
                      <c:pt idx="28289">
                        <c:v>200.58529999999999</c:v>
                      </c:pt>
                      <c:pt idx="28290">
                        <c:v>200.58</c:v>
                      </c:pt>
                      <c:pt idx="28291">
                        <c:v>200.57640000000001</c:v>
                      </c:pt>
                      <c:pt idx="28292">
                        <c:v>200.57040000000001</c:v>
                      </c:pt>
                      <c:pt idx="28293">
                        <c:v>200.56489999999999</c:v>
                      </c:pt>
                      <c:pt idx="28294">
                        <c:v>200.5598</c:v>
                      </c:pt>
                      <c:pt idx="28295">
                        <c:v>200.55719999999999</c:v>
                      </c:pt>
                      <c:pt idx="28296">
                        <c:v>200.5513</c:v>
                      </c:pt>
                      <c:pt idx="28297">
                        <c:v>200.54570000000001</c:v>
                      </c:pt>
                      <c:pt idx="28298">
                        <c:v>200.5412</c:v>
                      </c:pt>
                      <c:pt idx="28299">
                        <c:v>200.5369</c:v>
                      </c:pt>
                      <c:pt idx="28300">
                        <c:v>200.53219999999999</c:v>
                      </c:pt>
                      <c:pt idx="28301">
                        <c:v>200.52850000000001</c:v>
                      </c:pt>
                      <c:pt idx="28302">
                        <c:v>200.5223</c:v>
                      </c:pt>
                      <c:pt idx="28303">
                        <c:v>200.5189</c:v>
                      </c:pt>
                      <c:pt idx="28304">
                        <c:v>200.51310000000001</c:v>
                      </c:pt>
                      <c:pt idx="28305">
                        <c:v>200.50909999999999</c:v>
                      </c:pt>
                      <c:pt idx="28306">
                        <c:v>200.50530000000001</c:v>
                      </c:pt>
                      <c:pt idx="28307">
                        <c:v>200.49969999999999</c:v>
                      </c:pt>
                      <c:pt idx="28308">
                        <c:v>200.49529999999999</c:v>
                      </c:pt>
                      <c:pt idx="28309">
                        <c:v>200.48939999999999</c:v>
                      </c:pt>
                      <c:pt idx="28310">
                        <c:v>200.4846</c:v>
                      </c:pt>
                      <c:pt idx="28311">
                        <c:v>200.4803</c:v>
                      </c:pt>
                      <c:pt idx="28312">
                        <c:v>200.47489999999999</c:v>
                      </c:pt>
                      <c:pt idx="28313">
                        <c:v>200.4708</c:v>
                      </c:pt>
                      <c:pt idx="28314">
                        <c:v>200.4658</c:v>
                      </c:pt>
                      <c:pt idx="28315">
                        <c:v>200.4605</c:v>
                      </c:pt>
                      <c:pt idx="28316">
                        <c:v>200.45670000000001</c:v>
                      </c:pt>
                      <c:pt idx="28317">
                        <c:v>200.45179999999999</c:v>
                      </c:pt>
                      <c:pt idx="28318">
                        <c:v>200.4469</c:v>
                      </c:pt>
                      <c:pt idx="28319">
                        <c:v>200.441</c:v>
                      </c:pt>
                      <c:pt idx="28320">
                        <c:v>200.43719999999999</c:v>
                      </c:pt>
                      <c:pt idx="28321">
                        <c:v>200.4316</c:v>
                      </c:pt>
                      <c:pt idx="28322">
                        <c:v>200.42760000000001</c:v>
                      </c:pt>
                      <c:pt idx="28323">
                        <c:v>200.42240000000001</c:v>
                      </c:pt>
                      <c:pt idx="28324">
                        <c:v>200.41849999999999</c:v>
                      </c:pt>
                      <c:pt idx="28325">
                        <c:v>200.41300000000001</c:v>
                      </c:pt>
                      <c:pt idx="28326">
                        <c:v>200.40870000000001</c:v>
                      </c:pt>
                      <c:pt idx="28327">
                        <c:v>200.40280000000001</c:v>
                      </c:pt>
                      <c:pt idx="28328">
                        <c:v>200.398</c:v>
                      </c:pt>
                      <c:pt idx="28329">
                        <c:v>200.39340000000001</c:v>
                      </c:pt>
                      <c:pt idx="28330">
                        <c:v>200.3877</c:v>
                      </c:pt>
                      <c:pt idx="28331">
                        <c:v>200.38329999999999</c:v>
                      </c:pt>
                      <c:pt idx="28332">
                        <c:v>200.37889999999999</c:v>
                      </c:pt>
                      <c:pt idx="28333">
                        <c:v>200.37350000000001</c:v>
                      </c:pt>
                      <c:pt idx="28334">
                        <c:v>200.36940000000001</c:v>
                      </c:pt>
                      <c:pt idx="28335">
                        <c:v>200.36449999999999</c:v>
                      </c:pt>
                      <c:pt idx="28336">
                        <c:v>200.3614</c:v>
                      </c:pt>
                      <c:pt idx="28337">
                        <c:v>200.3553</c:v>
                      </c:pt>
                      <c:pt idx="28338">
                        <c:v>200.35059999999999</c:v>
                      </c:pt>
                      <c:pt idx="28339">
                        <c:v>200.34710000000001</c:v>
                      </c:pt>
                      <c:pt idx="28340">
                        <c:v>200.34139999999999</c:v>
                      </c:pt>
                      <c:pt idx="28341">
                        <c:v>200.3364</c:v>
                      </c:pt>
                      <c:pt idx="28342">
                        <c:v>200.3323</c:v>
                      </c:pt>
                      <c:pt idx="28343">
                        <c:v>200.32650000000001</c:v>
                      </c:pt>
                      <c:pt idx="28344">
                        <c:v>200.32230000000001</c:v>
                      </c:pt>
                      <c:pt idx="28345">
                        <c:v>200.31729999999999</c:v>
                      </c:pt>
                      <c:pt idx="28346">
                        <c:v>200.31270000000001</c:v>
                      </c:pt>
                      <c:pt idx="28347">
                        <c:v>200.30840000000001</c:v>
                      </c:pt>
                      <c:pt idx="28348">
                        <c:v>200.304</c:v>
                      </c:pt>
                      <c:pt idx="28349">
                        <c:v>200.29830000000001</c:v>
                      </c:pt>
                      <c:pt idx="28350">
                        <c:v>200.29300000000001</c:v>
                      </c:pt>
                      <c:pt idx="28351">
                        <c:v>200.28890000000001</c:v>
                      </c:pt>
                      <c:pt idx="28352">
                        <c:v>200.28399999999999</c:v>
                      </c:pt>
                      <c:pt idx="28353">
                        <c:v>200.28020000000001</c:v>
                      </c:pt>
                      <c:pt idx="28354">
                        <c:v>200.2739</c:v>
                      </c:pt>
                      <c:pt idx="28355">
                        <c:v>200.2696</c:v>
                      </c:pt>
                      <c:pt idx="28356">
                        <c:v>200.26499999999999</c:v>
                      </c:pt>
                      <c:pt idx="28357">
                        <c:v>200.25839999999999</c:v>
                      </c:pt>
                      <c:pt idx="28358">
                        <c:v>200.25399999999999</c:v>
                      </c:pt>
                      <c:pt idx="28359">
                        <c:v>200.24850000000001</c:v>
                      </c:pt>
                      <c:pt idx="28360">
                        <c:v>200.24459999999999</c:v>
                      </c:pt>
                      <c:pt idx="28361">
                        <c:v>200.23830000000001</c:v>
                      </c:pt>
                      <c:pt idx="28362">
                        <c:v>200.2347</c:v>
                      </c:pt>
                      <c:pt idx="28363">
                        <c:v>200.2304</c:v>
                      </c:pt>
                      <c:pt idx="28364">
                        <c:v>200.226</c:v>
                      </c:pt>
                      <c:pt idx="28365">
                        <c:v>200.22020000000001</c:v>
                      </c:pt>
                      <c:pt idx="28366">
                        <c:v>200.2166</c:v>
                      </c:pt>
                      <c:pt idx="28367">
                        <c:v>200.21109999999999</c:v>
                      </c:pt>
                      <c:pt idx="28368">
                        <c:v>200.2071</c:v>
                      </c:pt>
                      <c:pt idx="28369">
                        <c:v>200.20140000000001</c:v>
                      </c:pt>
                      <c:pt idx="28370">
                        <c:v>200.19630000000001</c:v>
                      </c:pt>
                      <c:pt idx="28371">
                        <c:v>200.19370000000001</c:v>
                      </c:pt>
                      <c:pt idx="28372">
                        <c:v>200.1885</c:v>
                      </c:pt>
                      <c:pt idx="28373">
                        <c:v>200.18299999999999</c:v>
                      </c:pt>
                      <c:pt idx="28374">
                        <c:v>200.1799</c:v>
                      </c:pt>
                      <c:pt idx="28375">
                        <c:v>200.17349999999999</c:v>
                      </c:pt>
                      <c:pt idx="28376">
                        <c:v>200.1678</c:v>
                      </c:pt>
                      <c:pt idx="28377">
                        <c:v>200.1634</c:v>
                      </c:pt>
                      <c:pt idx="28378">
                        <c:v>200.15819999999999</c:v>
                      </c:pt>
                      <c:pt idx="28379">
                        <c:v>200.15199999999999</c:v>
                      </c:pt>
                      <c:pt idx="28380">
                        <c:v>200.14959999999999</c:v>
                      </c:pt>
                      <c:pt idx="28381">
                        <c:v>200.14500000000001</c:v>
                      </c:pt>
                      <c:pt idx="28382">
                        <c:v>200.14070000000001</c:v>
                      </c:pt>
                      <c:pt idx="28383">
                        <c:v>200.13579999999999</c:v>
                      </c:pt>
                      <c:pt idx="28384">
                        <c:v>200.1311</c:v>
                      </c:pt>
                      <c:pt idx="28385">
                        <c:v>200.1259</c:v>
                      </c:pt>
                      <c:pt idx="28386">
                        <c:v>200.1208</c:v>
                      </c:pt>
                      <c:pt idx="28387">
                        <c:v>200.11619999999999</c:v>
                      </c:pt>
                      <c:pt idx="28388">
                        <c:v>200.11160000000001</c:v>
                      </c:pt>
                      <c:pt idx="28389">
                        <c:v>200.10669999999999</c:v>
                      </c:pt>
                      <c:pt idx="28390">
                        <c:v>200.10050000000001</c:v>
                      </c:pt>
                      <c:pt idx="28391">
                        <c:v>200.0958</c:v>
                      </c:pt>
                      <c:pt idx="28392">
                        <c:v>200.0916</c:v>
                      </c:pt>
                      <c:pt idx="28393">
                        <c:v>200.0873</c:v>
                      </c:pt>
                      <c:pt idx="28394">
                        <c:v>200.08170000000001</c:v>
                      </c:pt>
                      <c:pt idx="28395">
                        <c:v>200.078</c:v>
                      </c:pt>
                      <c:pt idx="28396">
                        <c:v>200.0728</c:v>
                      </c:pt>
                      <c:pt idx="28397">
                        <c:v>200.06950000000001</c:v>
                      </c:pt>
                      <c:pt idx="28398">
                        <c:v>200.06489999999999</c:v>
                      </c:pt>
                      <c:pt idx="28399">
                        <c:v>200.0575</c:v>
                      </c:pt>
                      <c:pt idx="28400">
                        <c:v>200.054</c:v>
                      </c:pt>
                      <c:pt idx="28401">
                        <c:v>200.04920000000001</c:v>
                      </c:pt>
                      <c:pt idx="28402">
                        <c:v>200.04509999999999</c:v>
                      </c:pt>
                      <c:pt idx="28403">
                        <c:v>200.04060000000001</c:v>
                      </c:pt>
                      <c:pt idx="28404">
                        <c:v>200.03489999999999</c:v>
                      </c:pt>
                      <c:pt idx="28405">
                        <c:v>200.02950000000001</c:v>
                      </c:pt>
                      <c:pt idx="28406">
                        <c:v>200.02619999999999</c:v>
                      </c:pt>
                      <c:pt idx="28407">
                        <c:v>200.0205</c:v>
                      </c:pt>
                      <c:pt idx="28408">
                        <c:v>200.01509999999999</c:v>
                      </c:pt>
                      <c:pt idx="28409">
                        <c:v>200.01140000000001</c:v>
                      </c:pt>
                      <c:pt idx="28410">
                        <c:v>200.006</c:v>
                      </c:pt>
                      <c:pt idx="28411">
                        <c:v>200.00200000000001</c:v>
                      </c:pt>
                      <c:pt idx="28412">
                        <c:v>199.99809999999999</c:v>
                      </c:pt>
                      <c:pt idx="28413">
                        <c:v>199.9931</c:v>
                      </c:pt>
                      <c:pt idx="28414">
                        <c:v>199.9872</c:v>
                      </c:pt>
                      <c:pt idx="28415">
                        <c:v>199.9838</c:v>
                      </c:pt>
                      <c:pt idx="28416">
                        <c:v>199.97929999999999</c:v>
                      </c:pt>
                      <c:pt idx="28417">
                        <c:v>199.97389999999999</c:v>
                      </c:pt>
                      <c:pt idx="28418">
                        <c:v>199.97</c:v>
                      </c:pt>
                      <c:pt idx="28419">
                        <c:v>199.9659</c:v>
                      </c:pt>
                      <c:pt idx="28420">
                        <c:v>199.9606</c:v>
                      </c:pt>
                      <c:pt idx="28421">
                        <c:v>200.0684</c:v>
                      </c:pt>
                      <c:pt idx="28422">
                        <c:v>201.15450000000001</c:v>
                      </c:pt>
                      <c:pt idx="28423">
                        <c:v>201.14930000000001</c:v>
                      </c:pt>
                      <c:pt idx="28424">
                        <c:v>201.14660000000001</c:v>
                      </c:pt>
                      <c:pt idx="28425">
                        <c:v>201.1414</c:v>
                      </c:pt>
                      <c:pt idx="28426">
                        <c:v>201.137</c:v>
                      </c:pt>
                      <c:pt idx="28427">
                        <c:v>201.13069999999999</c:v>
                      </c:pt>
                      <c:pt idx="28428">
                        <c:v>201.12629999999999</c:v>
                      </c:pt>
                      <c:pt idx="28429">
                        <c:v>201.1208</c:v>
                      </c:pt>
                      <c:pt idx="28430">
                        <c:v>201.1182</c:v>
                      </c:pt>
                      <c:pt idx="28431">
                        <c:v>201.1123</c:v>
                      </c:pt>
                      <c:pt idx="28432">
                        <c:v>201.1087</c:v>
                      </c:pt>
                      <c:pt idx="28433">
                        <c:v>201.1035</c:v>
                      </c:pt>
                      <c:pt idx="28434">
                        <c:v>201.09899999999999</c:v>
                      </c:pt>
                      <c:pt idx="28435">
                        <c:v>201.09460000000001</c:v>
                      </c:pt>
                      <c:pt idx="28436">
                        <c:v>201.08920000000001</c:v>
                      </c:pt>
                      <c:pt idx="28437">
                        <c:v>201.0864</c:v>
                      </c:pt>
                      <c:pt idx="28438">
                        <c:v>201.0823</c:v>
                      </c:pt>
                      <c:pt idx="28439">
                        <c:v>201.0752</c:v>
                      </c:pt>
                      <c:pt idx="28440">
                        <c:v>201.07060000000001</c:v>
                      </c:pt>
                      <c:pt idx="28441">
                        <c:v>201.06530000000001</c:v>
                      </c:pt>
                      <c:pt idx="28442">
                        <c:v>201.06200000000001</c:v>
                      </c:pt>
                      <c:pt idx="28443">
                        <c:v>201.0558</c:v>
                      </c:pt>
                      <c:pt idx="28444">
                        <c:v>201.05279999999999</c:v>
                      </c:pt>
                      <c:pt idx="28445">
                        <c:v>201.0487</c:v>
                      </c:pt>
                      <c:pt idx="28446">
                        <c:v>201.0453</c:v>
                      </c:pt>
                      <c:pt idx="28447">
                        <c:v>201.04040000000001</c:v>
                      </c:pt>
                      <c:pt idx="28448">
                        <c:v>201.03550000000001</c:v>
                      </c:pt>
                      <c:pt idx="28449">
                        <c:v>201.03120000000001</c:v>
                      </c:pt>
                      <c:pt idx="28450">
                        <c:v>201.02500000000001</c:v>
                      </c:pt>
                      <c:pt idx="28451">
                        <c:v>201.0214</c:v>
                      </c:pt>
                      <c:pt idx="28452">
                        <c:v>201.01519999999999</c:v>
                      </c:pt>
                      <c:pt idx="28453">
                        <c:v>201.0121</c:v>
                      </c:pt>
                      <c:pt idx="28454">
                        <c:v>201.00710000000001</c:v>
                      </c:pt>
                      <c:pt idx="28455">
                        <c:v>201.00210000000001</c:v>
                      </c:pt>
                      <c:pt idx="28456">
                        <c:v>200.9967</c:v>
                      </c:pt>
                      <c:pt idx="28457">
                        <c:v>200.99250000000001</c:v>
                      </c:pt>
                      <c:pt idx="28458">
                        <c:v>200.989</c:v>
                      </c:pt>
                      <c:pt idx="28459">
                        <c:v>200.9829</c:v>
                      </c:pt>
                      <c:pt idx="28460">
                        <c:v>200.97839999999999</c:v>
                      </c:pt>
                      <c:pt idx="28461">
                        <c:v>200.9735</c:v>
                      </c:pt>
                      <c:pt idx="28462">
                        <c:v>200.97049999999999</c:v>
                      </c:pt>
                      <c:pt idx="28463">
                        <c:v>200.9639</c:v>
                      </c:pt>
                      <c:pt idx="28464">
                        <c:v>200.96080000000001</c:v>
                      </c:pt>
                      <c:pt idx="28465">
                        <c:v>200.95500000000001</c:v>
                      </c:pt>
                      <c:pt idx="28466">
                        <c:v>200.9511</c:v>
                      </c:pt>
                      <c:pt idx="28467">
                        <c:v>200.94540000000001</c:v>
                      </c:pt>
                      <c:pt idx="28468">
                        <c:v>200.94229999999999</c:v>
                      </c:pt>
                      <c:pt idx="28469">
                        <c:v>200.9374</c:v>
                      </c:pt>
                      <c:pt idx="28470">
                        <c:v>200.93270000000001</c:v>
                      </c:pt>
                      <c:pt idx="28471">
                        <c:v>200.92750000000001</c:v>
                      </c:pt>
                      <c:pt idx="28472">
                        <c:v>200.92349999999999</c:v>
                      </c:pt>
                      <c:pt idx="28473">
                        <c:v>200.9186</c:v>
                      </c:pt>
                      <c:pt idx="28474">
                        <c:v>200.91540000000001</c:v>
                      </c:pt>
                      <c:pt idx="28475">
                        <c:v>200.90989999999999</c:v>
                      </c:pt>
                      <c:pt idx="28476">
                        <c:v>200.90770000000001</c:v>
                      </c:pt>
                      <c:pt idx="28477">
                        <c:v>200.9032</c:v>
                      </c:pt>
                      <c:pt idx="28478">
                        <c:v>200.89879999999999</c:v>
                      </c:pt>
                      <c:pt idx="28479">
                        <c:v>200.89320000000001</c:v>
                      </c:pt>
                      <c:pt idx="28480">
                        <c:v>200.88829999999999</c:v>
                      </c:pt>
                      <c:pt idx="28481">
                        <c:v>200.88300000000001</c:v>
                      </c:pt>
                      <c:pt idx="28482">
                        <c:v>200.87809999999999</c:v>
                      </c:pt>
                      <c:pt idx="28483">
                        <c:v>200.87370000000001</c:v>
                      </c:pt>
                      <c:pt idx="28484">
                        <c:v>200.8698</c:v>
                      </c:pt>
                      <c:pt idx="28485">
                        <c:v>200.86429999999999</c:v>
                      </c:pt>
                      <c:pt idx="28486">
                        <c:v>200.86070000000001</c:v>
                      </c:pt>
                      <c:pt idx="28487">
                        <c:v>200.8552</c:v>
                      </c:pt>
                      <c:pt idx="28488">
                        <c:v>200.8503</c:v>
                      </c:pt>
                      <c:pt idx="28489">
                        <c:v>200.8476</c:v>
                      </c:pt>
                      <c:pt idx="28490">
                        <c:v>200.8417</c:v>
                      </c:pt>
                      <c:pt idx="28491">
                        <c:v>200.8364</c:v>
                      </c:pt>
                      <c:pt idx="28492">
                        <c:v>200.8322</c:v>
                      </c:pt>
                      <c:pt idx="28493">
                        <c:v>200.82759999999999</c:v>
                      </c:pt>
                      <c:pt idx="28494">
                        <c:v>200.82339999999999</c:v>
                      </c:pt>
                      <c:pt idx="28495">
                        <c:v>200.8193</c:v>
                      </c:pt>
                      <c:pt idx="28496">
                        <c:v>200.8143</c:v>
                      </c:pt>
                      <c:pt idx="28497">
                        <c:v>200.81020000000001</c:v>
                      </c:pt>
                      <c:pt idx="28498">
                        <c:v>200.80549999999999</c:v>
                      </c:pt>
                      <c:pt idx="28499">
                        <c:v>200.80090000000001</c:v>
                      </c:pt>
                      <c:pt idx="28500">
                        <c:v>200.79589999999999</c:v>
                      </c:pt>
                      <c:pt idx="28501">
                        <c:v>200.79259999999999</c:v>
                      </c:pt>
                      <c:pt idx="28502">
                        <c:v>200.78649999999999</c:v>
                      </c:pt>
                      <c:pt idx="28503">
                        <c:v>200.78210000000001</c:v>
                      </c:pt>
                      <c:pt idx="28504">
                        <c:v>200.77539999999999</c:v>
                      </c:pt>
                      <c:pt idx="28505">
                        <c:v>200.77160000000001</c:v>
                      </c:pt>
                      <c:pt idx="28506">
                        <c:v>200.76779999999999</c:v>
                      </c:pt>
                      <c:pt idx="28507">
                        <c:v>200.76249999999999</c:v>
                      </c:pt>
                      <c:pt idx="28508">
                        <c:v>200.75880000000001</c:v>
                      </c:pt>
                      <c:pt idx="28509">
                        <c:v>200.7561</c:v>
                      </c:pt>
                      <c:pt idx="28510">
                        <c:v>200.75149999999999</c:v>
                      </c:pt>
                      <c:pt idx="28511">
                        <c:v>200.74600000000001</c:v>
                      </c:pt>
                      <c:pt idx="28512">
                        <c:v>200.7414</c:v>
                      </c:pt>
                      <c:pt idx="28513">
                        <c:v>200.73609999999999</c:v>
                      </c:pt>
                      <c:pt idx="28514">
                        <c:v>200.73220000000001</c:v>
                      </c:pt>
                      <c:pt idx="28515">
                        <c:v>200.72739999999999</c:v>
                      </c:pt>
                      <c:pt idx="28516">
                        <c:v>200.72280000000001</c:v>
                      </c:pt>
                      <c:pt idx="28517">
                        <c:v>200.71870000000001</c:v>
                      </c:pt>
                      <c:pt idx="28518">
                        <c:v>200.71350000000001</c:v>
                      </c:pt>
                      <c:pt idx="28519">
                        <c:v>200.70859999999999</c:v>
                      </c:pt>
                      <c:pt idx="28520">
                        <c:v>200.70349999999999</c:v>
                      </c:pt>
                      <c:pt idx="28521">
                        <c:v>200.69919999999999</c:v>
                      </c:pt>
                      <c:pt idx="28522">
                        <c:v>200.69470000000001</c:v>
                      </c:pt>
                      <c:pt idx="28523">
                        <c:v>200.68950000000001</c:v>
                      </c:pt>
                      <c:pt idx="28524">
                        <c:v>200.6859</c:v>
                      </c:pt>
                      <c:pt idx="28525">
                        <c:v>200.6808</c:v>
                      </c:pt>
                      <c:pt idx="28526">
                        <c:v>200.6764</c:v>
                      </c:pt>
                      <c:pt idx="28527">
                        <c:v>200.67169999999999</c:v>
                      </c:pt>
                      <c:pt idx="28528">
                        <c:v>200.66659999999999</c:v>
                      </c:pt>
                      <c:pt idx="28529">
                        <c:v>200.66120000000001</c:v>
                      </c:pt>
                      <c:pt idx="28530">
                        <c:v>200.65719999999999</c:v>
                      </c:pt>
                      <c:pt idx="28531">
                        <c:v>200.65360000000001</c:v>
                      </c:pt>
                      <c:pt idx="28532">
                        <c:v>200.64930000000001</c:v>
                      </c:pt>
                      <c:pt idx="28533">
                        <c:v>200.64340000000001</c:v>
                      </c:pt>
                      <c:pt idx="28534">
                        <c:v>200.6395</c:v>
                      </c:pt>
                      <c:pt idx="28535">
                        <c:v>200.6345</c:v>
                      </c:pt>
                      <c:pt idx="28536">
                        <c:v>200.62950000000001</c:v>
                      </c:pt>
                      <c:pt idx="28537">
                        <c:v>200.62389999999999</c:v>
                      </c:pt>
                      <c:pt idx="28538">
                        <c:v>200.62049999999999</c:v>
                      </c:pt>
                      <c:pt idx="28539">
                        <c:v>200.61429999999999</c:v>
                      </c:pt>
                      <c:pt idx="28540">
                        <c:v>200.6096</c:v>
                      </c:pt>
                      <c:pt idx="28541">
                        <c:v>200.6054</c:v>
                      </c:pt>
                      <c:pt idx="28542">
                        <c:v>200.59979999999999</c:v>
                      </c:pt>
                      <c:pt idx="28543">
                        <c:v>200.59739999999999</c:v>
                      </c:pt>
                      <c:pt idx="28544">
                        <c:v>200.5926</c:v>
                      </c:pt>
                      <c:pt idx="28545">
                        <c:v>200.5881</c:v>
                      </c:pt>
                      <c:pt idx="28546">
                        <c:v>200.58279999999999</c:v>
                      </c:pt>
                      <c:pt idx="28547">
                        <c:v>200.57759999999999</c:v>
                      </c:pt>
                      <c:pt idx="28548">
                        <c:v>200.57220000000001</c:v>
                      </c:pt>
                      <c:pt idx="28549">
                        <c:v>200.56870000000001</c:v>
                      </c:pt>
                      <c:pt idx="28550">
                        <c:v>200.5635</c:v>
                      </c:pt>
                      <c:pt idx="28551">
                        <c:v>200.5591</c:v>
                      </c:pt>
                      <c:pt idx="28552">
                        <c:v>200.5538</c:v>
                      </c:pt>
                      <c:pt idx="28553">
                        <c:v>200.54990000000001</c:v>
                      </c:pt>
                      <c:pt idx="28554">
                        <c:v>200.54499999999999</c:v>
                      </c:pt>
                      <c:pt idx="28555">
                        <c:v>200.5402</c:v>
                      </c:pt>
                      <c:pt idx="28556">
                        <c:v>200.53559999999999</c:v>
                      </c:pt>
                      <c:pt idx="28557">
                        <c:v>200.53139999999999</c:v>
                      </c:pt>
                      <c:pt idx="28558">
                        <c:v>200.52699999999999</c:v>
                      </c:pt>
                      <c:pt idx="28559">
                        <c:v>200.52199999999999</c:v>
                      </c:pt>
                      <c:pt idx="28560">
                        <c:v>200.51849999999999</c:v>
                      </c:pt>
                      <c:pt idx="28561">
                        <c:v>200.5138</c:v>
                      </c:pt>
                      <c:pt idx="28562">
                        <c:v>200.50839999999999</c:v>
                      </c:pt>
                      <c:pt idx="28563">
                        <c:v>200.5033</c:v>
                      </c:pt>
                      <c:pt idx="28564">
                        <c:v>200.49860000000001</c:v>
                      </c:pt>
                      <c:pt idx="28565">
                        <c:v>200.49430000000001</c:v>
                      </c:pt>
                      <c:pt idx="28566">
                        <c:v>200.48920000000001</c:v>
                      </c:pt>
                      <c:pt idx="28567">
                        <c:v>200.48410000000001</c:v>
                      </c:pt>
                      <c:pt idx="28568">
                        <c:v>200.48009999999999</c:v>
                      </c:pt>
                      <c:pt idx="28569">
                        <c:v>200.47550000000001</c:v>
                      </c:pt>
                      <c:pt idx="28570">
                        <c:v>200.4718</c:v>
                      </c:pt>
                      <c:pt idx="28571">
                        <c:v>200.46709999999999</c:v>
                      </c:pt>
                      <c:pt idx="28572">
                        <c:v>200.46360000000001</c:v>
                      </c:pt>
                      <c:pt idx="28573">
                        <c:v>200.45859999999999</c:v>
                      </c:pt>
                      <c:pt idx="28574">
                        <c:v>200.4538</c:v>
                      </c:pt>
                      <c:pt idx="28575">
                        <c:v>200.44890000000001</c:v>
                      </c:pt>
                      <c:pt idx="28576">
                        <c:v>200.4435</c:v>
                      </c:pt>
                      <c:pt idx="28577">
                        <c:v>200.4385</c:v>
                      </c:pt>
                      <c:pt idx="28578">
                        <c:v>200.43430000000001</c:v>
                      </c:pt>
                      <c:pt idx="28579">
                        <c:v>200.42949999999999</c:v>
                      </c:pt>
                      <c:pt idx="28580">
                        <c:v>200.42509999999999</c:v>
                      </c:pt>
                      <c:pt idx="28581">
                        <c:v>200.42169999999999</c:v>
                      </c:pt>
                      <c:pt idx="28582">
                        <c:v>200.41630000000001</c:v>
                      </c:pt>
                      <c:pt idx="28583">
                        <c:v>200.4118</c:v>
                      </c:pt>
                      <c:pt idx="28584">
                        <c:v>200.40729999999999</c:v>
                      </c:pt>
                      <c:pt idx="28585">
                        <c:v>200.40309999999999</c:v>
                      </c:pt>
                      <c:pt idx="28586">
                        <c:v>200.399</c:v>
                      </c:pt>
                      <c:pt idx="28587">
                        <c:v>200.3938</c:v>
                      </c:pt>
                      <c:pt idx="28588">
                        <c:v>200.39009999999999</c:v>
                      </c:pt>
                      <c:pt idx="28589">
                        <c:v>200.3853</c:v>
                      </c:pt>
                      <c:pt idx="28590">
                        <c:v>200.38030000000001</c:v>
                      </c:pt>
                      <c:pt idx="28591">
                        <c:v>200.3751</c:v>
                      </c:pt>
                      <c:pt idx="28592">
                        <c:v>200.3715</c:v>
                      </c:pt>
                      <c:pt idx="28593">
                        <c:v>200.36699999999999</c:v>
                      </c:pt>
                      <c:pt idx="28594">
                        <c:v>200.36250000000001</c:v>
                      </c:pt>
                      <c:pt idx="28595">
                        <c:v>200.35749999999999</c:v>
                      </c:pt>
                      <c:pt idx="28596">
                        <c:v>200.35400000000001</c:v>
                      </c:pt>
                      <c:pt idx="28597">
                        <c:v>200.34909999999999</c:v>
                      </c:pt>
                      <c:pt idx="28598">
                        <c:v>200.34389999999999</c:v>
                      </c:pt>
                      <c:pt idx="28599">
                        <c:v>200.33949999999999</c:v>
                      </c:pt>
                      <c:pt idx="28600">
                        <c:v>200.33410000000001</c:v>
                      </c:pt>
                      <c:pt idx="28601">
                        <c:v>200.33080000000001</c:v>
                      </c:pt>
                      <c:pt idx="28602">
                        <c:v>200.32749999999999</c:v>
                      </c:pt>
                      <c:pt idx="28603">
                        <c:v>200.3218</c:v>
                      </c:pt>
                      <c:pt idx="28604">
                        <c:v>200.31729999999999</c:v>
                      </c:pt>
                      <c:pt idx="28605">
                        <c:v>200.3125</c:v>
                      </c:pt>
                      <c:pt idx="28606">
                        <c:v>200.3082</c:v>
                      </c:pt>
                      <c:pt idx="28607">
                        <c:v>200.3031</c:v>
                      </c:pt>
                      <c:pt idx="28608">
                        <c:v>200.29929999999999</c:v>
                      </c:pt>
                      <c:pt idx="28609">
                        <c:v>200.29509999999999</c:v>
                      </c:pt>
                      <c:pt idx="28610">
                        <c:v>200.28980000000001</c:v>
                      </c:pt>
                      <c:pt idx="28611">
                        <c:v>200.286</c:v>
                      </c:pt>
                      <c:pt idx="28612">
                        <c:v>200.2809</c:v>
                      </c:pt>
                      <c:pt idx="28613">
                        <c:v>200.27590000000001</c:v>
                      </c:pt>
                      <c:pt idx="28614">
                        <c:v>200.273</c:v>
                      </c:pt>
                      <c:pt idx="28615">
                        <c:v>200.2671</c:v>
                      </c:pt>
                      <c:pt idx="28616">
                        <c:v>200.26320000000001</c:v>
                      </c:pt>
                      <c:pt idx="28617">
                        <c:v>200.25800000000001</c:v>
                      </c:pt>
                      <c:pt idx="28618">
                        <c:v>200.25210000000001</c:v>
                      </c:pt>
                      <c:pt idx="28619">
                        <c:v>200.2474</c:v>
                      </c:pt>
                      <c:pt idx="28620">
                        <c:v>200.2441</c:v>
                      </c:pt>
                      <c:pt idx="28621">
                        <c:v>200.24039999999999</c:v>
                      </c:pt>
                      <c:pt idx="28622">
                        <c:v>200.2354</c:v>
                      </c:pt>
                      <c:pt idx="28623">
                        <c:v>200.22989999999999</c:v>
                      </c:pt>
                      <c:pt idx="28624">
                        <c:v>200.2277</c:v>
                      </c:pt>
                      <c:pt idx="28625">
                        <c:v>200.22200000000001</c:v>
                      </c:pt>
                      <c:pt idx="28626">
                        <c:v>200.21870000000001</c:v>
                      </c:pt>
                      <c:pt idx="28627">
                        <c:v>200.2122</c:v>
                      </c:pt>
                      <c:pt idx="28628">
                        <c:v>200.20830000000001</c:v>
                      </c:pt>
                      <c:pt idx="28629">
                        <c:v>200.20500000000001</c:v>
                      </c:pt>
                      <c:pt idx="28630">
                        <c:v>200.20050000000001</c:v>
                      </c:pt>
                      <c:pt idx="28631">
                        <c:v>200.1968</c:v>
                      </c:pt>
                      <c:pt idx="28632">
                        <c:v>200.19159999999999</c:v>
                      </c:pt>
                      <c:pt idx="28633">
                        <c:v>200.1874</c:v>
                      </c:pt>
                      <c:pt idx="28634">
                        <c:v>200.18299999999999</c:v>
                      </c:pt>
                      <c:pt idx="28635">
                        <c:v>200.17840000000001</c:v>
                      </c:pt>
                      <c:pt idx="28636">
                        <c:v>200.1737</c:v>
                      </c:pt>
                      <c:pt idx="28637">
                        <c:v>200.1677</c:v>
                      </c:pt>
                      <c:pt idx="28638">
                        <c:v>200.1626</c:v>
                      </c:pt>
                      <c:pt idx="28639">
                        <c:v>200.1583</c:v>
                      </c:pt>
                      <c:pt idx="28640">
                        <c:v>200.1549</c:v>
                      </c:pt>
                      <c:pt idx="28641">
                        <c:v>200.15010000000001</c:v>
                      </c:pt>
                      <c:pt idx="28642">
                        <c:v>200.14590000000001</c:v>
                      </c:pt>
                      <c:pt idx="28643">
                        <c:v>200.1387</c:v>
                      </c:pt>
                      <c:pt idx="28644">
                        <c:v>200.13560000000001</c:v>
                      </c:pt>
                      <c:pt idx="28645">
                        <c:v>200.13030000000001</c:v>
                      </c:pt>
                      <c:pt idx="28646">
                        <c:v>200.125</c:v>
                      </c:pt>
                      <c:pt idx="28647">
                        <c:v>200.12139999999999</c:v>
                      </c:pt>
                      <c:pt idx="28648">
                        <c:v>200.1181</c:v>
                      </c:pt>
                      <c:pt idx="28649">
                        <c:v>200.11259999999999</c:v>
                      </c:pt>
                      <c:pt idx="28650">
                        <c:v>200.1088</c:v>
                      </c:pt>
                      <c:pt idx="28651">
                        <c:v>200.1036</c:v>
                      </c:pt>
                      <c:pt idx="28652">
                        <c:v>200.0986</c:v>
                      </c:pt>
                      <c:pt idx="28653">
                        <c:v>200.0942</c:v>
                      </c:pt>
                      <c:pt idx="28654">
                        <c:v>200.09049999999999</c:v>
                      </c:pt>
                      <c:pt idx="28655">
                        <c:v>200.08510000000001</c:v>
                      </c:pt>
                      <c:pt idx="28656">
                        <c:v>200.08090000000001</c:v>
                      </c:pt>
                      <c:pt idx="28657">
                        <c:v>200.07470000000001</c:v>
                      </c:pt>
                      <c:pt idx="28658">
                        <c:v>200.0727</c:v>
                      </c:pt>
                      <c:pt idx="28659">
                        <c:v>200.0669</c:v>
                      </c:pt>
                      <c:pt idx="28660">
                        <c:v>200.06389999999999</c:v>
                      </c:pt>
                      <c:pt idx="28661">
                        <c:v>200.06020000000001</c:v>
                      </c:pt>
                      <c:pt idx="28662">
                        <c:v>200.05609999999999</c:v>
                      </c:pt>
                      <c:pt idx="28663">
                        <c:v>200.04920000000001</c:v>
                      </c:pt>
                      <c:pt idx="28664">
                        <c:v>200.0453</c:v>
                      </c:pt>
                      <c:pt idx="28665">
                        <c:v>200.0402</c:v>
                      </c:pt>
                      <c:pt idx="28666">
                        <c:v>200.036</c:v>
                      </c:pt>
                      <c:pt idx="28667">
                        <c:v>200.03270000000001</c:v>
                      </c:pt>
                      <c:pt idx="28668">
                        <c:v>200.02619999999999</c:v>
                      </c:pt>
                      <c:pt idx="28669">
                        <c:v>200.02209999999999</c:v>
                      </c:pt>
                      <c:pt idx="28670">
                        <c:v>200.0164</c:v>
                      </c:pt>
                      <c:pt idx="28671">
                        <c:v>200.01240000000001</c:v>
                      </c:pt>
                      <c:pt idx="28672">
                        <c:v>200.00829999999999</c:v>
                      </c:pt>
                      <c:pt idx="28673">
                        <c:v>200.00540000000001</c:v>
                      </c:pt>
                      <c:pt idx="28674">
                        <c:v>199.99979999999999</c:v>
                      </c:pt>
                      <c:pt idx="28675">
                        <c:v>199.99440000000001</c:v>
                      </c:pt>
                      <c:pt idx="28676">
                        <c:v>199.9905</c:v>
                      </c:pt>
                      <c:pt idx="28677">
                        <c:v>199.98570000000001</c:v>
                      </c:pt>
                      <c:pt idx="28678">
                        <c:v>199.98009999999999</c:v>
                      </c:pt>
                      <c:pt idx="28679">
                        <c:v>199.9759</c:v>
                      </c:pt>
                      <c:pt idx="28680">
                        <c:v>201.30359999999999</c:v>
                      </c:pt>
                      <c:pt idx="28681">
                        <c:v>201.29830000000001</c:v>
                      </c:pt>
                      <c:pt idx="28682">
                        <c:v>201.2953</c:v>
                      </c:pt>
                      <c:pt idx="28683">
                        <c:v>201.28960000000001</c:v>
                      </c:pt>
                      <c:pt idx="28684">
                        <c:v>201.285</c:v>
                      </c:pt>
                      <c:pt idx="28685">
                        <c:v>201.28100000000001</c:v>
                      </c:pt>
                      <c:pt idx="28686">
                        <c:v>201.27600000000001</c:v>
                      </c:pt>
                      <c:pt idx="28687">
                        <c:v>201.27289999999999</c:v>
                      </c:pt>
                      <c:pt idx="28688">
                        <c:v>201.26669999999999</c:v>
                      </c:pt>
                      <c:pt idx="28689">
                        <c:v>201.2612</c:v>
                      </c:pt>
                      <c:pt idx="28690">
                        <c:v>201.25640000000001</c:v>
                      </c:pt>
                      <c:pt idx="28691">
                        <c:v>201.2533</c:v>
                      </c:pt>
                      <c:pt idx="28692">
                        <c:v>201.24850000000001</c:v>
                      </c:pt>
                      <c:pt idx="28693">
                        <c:v>201.2433</c:v>
                      </c:pt>
                      <c:pt idx="28694">
                        <c:v>201.2397</c:v>
                      </c:pt>
                      <c:pt idx="28695">
                        <c:v>201.23500000000001</c:v>
                      </c:pt>
                      <c:pt idx="28696">
                        <c:v>201.2302</c:v>
                      </c:pt>
                      <c:pt idx="28697">
                        <c:v>201.2277</c:v>
                      </c:pt>
                      <c:pt idx="28698">
                        <c:v>201.2227</c:v>
                      </c:pt>
                      <c:pt idx="28699">
                        <c:v>201.21789999999999</c:v>
                      </c:pt>
                      <c:pt idx="28700">
                        <c:v>201.21449999999999</c:v>
                      </c:pt>
                      <c:pt idx="28701">
                        <c:v>201.20920000000001</c:v>
                      </c:pt>
                      <c:pt idx="28702">
                        <c:v>201.2037</c:v>
                      </c:pt>
                      <c:pt idx="28703">
                        <c:v>201.1996</c:v>
                      </c:pt>
                      <c:pt idx="28704">
                        <c:v>201.19550000000001</c:v>
                      </c:pt>
                      <c:pt idx="28705">
                        <c:v>201.1927</c:v>
                      </c:pt>
                      <c:pt idx="28706">
                        <c:v>201.18729999999999</c:v>
                      </c:pt>
                      <c:pt idx="28707">
                        <c:v>201.1831</c:v>
                      </c:pt>
                      <c:pt idx="28708">
                        <c:v>201.1798</c:v>
                      </c:pt>
                      <c:pt idx="28709">
                        <c:v>201.1754</c:v>
                      </c:pt>
                      <c:pt idx="28710">
                        <c:v>201.16919999999999</c:v>
                      </c:pt>
                      <c:pt idx="28711">
                        <c:v>201.16399999999999</c:v>
                      </c:pt>
                      <c:pt idx="28712">
                        <c:v>201.1602</c:v>
                      </c:pt>
                      <c:pt idx="28713">
                        <c:v>201.15620000000001</c:v>
                      </c:pt>
                      <c:pt idx="28714">
                        <c:v>201.15</c:v>
                      </c:pt>
                      <c:pt idx="28715">
                        <c:v>201.1464</c:v>
                      </c:pt>
                      <c:pt idx="28716">
                        <c:v>201.1413</c:v>
                      </c:pt>
                      <c:pt idx="28717">
                        <c:v>201.13849999999999</c:v>
                      </c:pt>
                      <c:pt idx="28718">
                        <c:v>201.1326</c:v>
                      </c:pt>
                      <c:pt idx="28719">
                        <c:v>201.12960000000001</c:v>
                      </c:pt>
                      <c:pt idx="28720">
                        <c:v>201.12430000000001</c:v>
                      </c:pt>
                      <c:pt idx="28721">
                        <c:v>201.12110000000001</c:v>
                      </c:pt>
                      <c:pt idx="28722">
                        <c:v>201.11519999999999</c:v>
                      </c:pt>
                      <c:pt idx="28723">
                        <c:v>201.1096</c:v>
                      </c:pt>
                      <c:pt idx="28724">
                        <c:v>201.10560000000001</c:v>
                      </c:pt>
                      <c:pt idx="28725">
                        <c:v>201.10239999999999</c:v>
                      </c:pt>
                      <c:pt idx="28726">
                        <c:v>201.0985</c:v>
                      </c:pt>
                      <c:pt idx="28727">
                        <c:v>201.0943</c:v>
                      </c:pt>
                      <c:pt idx="28728">
                        <c:v>201.08869999999999</c:v>
                      </c:pt>
                      <c:pt idx="28729">
                        <c:v>201.08529999999999</c:v>
                      </c:pt>
                      <c:pt idx="28730">
                        <c:v>201.08189999999999</c:v>
                      </c:pt>
                      <c:pt idx="28731">
                        <c:v>201.0737</c:v>
                      </c:pt>
                      <c:pt idx="28732">
                        <c:v>201.06880000000001</c:v>
                      </c:pt>
                      <c:pt idx="28733">
                        <c:v>201.06399999999999</c:v>
                      </c:pt>
                      <c:pt idx="28734">
                        <c:v>201.06280000000001</c:v>
                      </c:pt>
                      <c:pt idx="28735">
                        <c:v>201.0574</c:v>
                      </c:pt>
                      <c:pt idx="28736">
                        <c:v>201.05330000000001</c:v>
                      </c:pt>
                      <c:pt idx="28737">
                        <c:v>201.04820000000001</c:v>
                      </c:pt>
                      <c:pt idx="28738">
                        <c:v>201.04409999999999</c:v>
                      </c:pt>
                      <c:pt idx="28739">
                        <c:v>201.0394</c:v>
                      </c:pt>
                      <c:pt idx="28740">
                        <c:v>201.0351</c:v>
                      </c:pt>
                      <c:pt idx="28741">
                        <c:v>201.0317</c:v>
                      </c:pt>
                      <c:pt idx="28742">
                        <c:v>201.02789999999999</c:v>
                      </c:pt>
                      <c:pt idx="28743">
                        <c:v>201.02269999999999</c:v>
                      </c:pt>
                      <c:pt idx="28744">
                        <c:v>201.01859999999999</c:v>
                      </c:pt>
                      <c:pt idx="28745">
                        <c:v>201.01499999999999</c:v>
                      </c:pt>
                      <c:pt idx="28746">
                        <c:v>201.00909999999999</c:v>
                      </c:pt>
                      <c:pt idx="28747">
                        <c:v>201.00579999999999</c:v>
                      </c:pt>
                      <c:pt idx="28748">
                        <c:v>201.0001</c:v>
                      </c:pt>
                      <c:pt idx="28749">
                        <c:v>200.99549999999999</c:v>
                      </c:pt>
                      <c:pt idx="28750">
                        <c:v>200.99160000000001</c:v>
                      </c:pt>
                      <c:pt idx="28751">
                        <c:v>200.98679999999999</c:v>
                      </c:pt>
                      <c:pt idx="28752">
                        <c:v>200.98179999999999</c:v>
                      </c:pt>
                      <c:pt idx="28753">
                        <c:v>200.97730000000001</c:v>
                      </c:pt>
                      <c:pt idx="28754">
                        <c:v>200.9727</c:v>
                      </c:pt>
                      <c:pt idx="28755">
                        <c:v>200.96870000000001</c:v>
                      </c:pt>
                      <c:pt idx="28756">
                        <c:v>200.9649</c:v>
                      </c:pt>
                      <c:pt idx="28757">
                        <c:v>200.96029999999999</c:v>
                      </c:pt>
                      <c:pt idx="28758">
                        <c:v>200.9545</c:v>
                      </c:pt>
                      <c:pt idx="28759">
                        <c:v>200.95079999999999</c:v>
                      </c:pt>
                      <c:pt idx="28760">
                        <c:v>200.94829999999999</c:v>
                      </c:pt>
                      <c:pt idx="28761">
                        <c:v>200.94319999999999</c:v>
                      </c:pt>
                      <c:pt idx="28762">
                        <c:v>200.93799999999999</c:v>
                      </c:pt>
                      <c:pt idx="28763">
                        <c:v>200.93379999999999</c:v>
                      </c:pt>
                      <c:pt idx="28764">
                        <c:v>200.92920000000001</c:v>
                      </c:pt>
                      <c:pt idx="28765">
                        <c:v>200.92439999999999</c:v>
                      </c:pt>
                      <c:pt idx="28766">
                        <c:v>200.922</c:v>
                      </c:pt>
                      <c:pt idx="28767">
                        <c:v>200.91560000000001</c:v>
                      </c:pt>
                      <c:pt idx="28768">
                        <c:v>200.91220000000001</c:v>
                      </c:pt>
                      <c:pt idx="28769">
                        <c:v>200.9059</c:v>
                      </c:pt>
                      <c:pt idx="28770">
                        <c:v>200.90170000000001</c:v>
                      </c:pt>
                      <c:pt idx="28771">
                        <c:v>200.89670000000001</c:v>
                      </c:pt>
                      <c:pt idx="28772">
                        <c:v>200.89340000000001</c:v>
                      </c:pt>
                      <c:pt idx="28773">
                        <c:v>200.88829999999999</c:v>
                      </c:pt>
                      <c:pt idx="28774">
                        <c:v>200.8836</c:v>
                      </c:pt>
                      <c:pt idx="28775">
                        <c:v>200.87889999999999</c:v>
                      </c:pt>
                      <c:pt idx="28776">
                        <c:v>200.8749</c:v>
                      </c:pt>
                      <c:pt idx="28777">
                        <c:v>200.8715</c:v>
                      </c:pt>
                      <c:pt idx="28778">
                        <c:v>200.86850000000001</c:v>
                      </c:pt>
                      <c:pt idx="28779">
                        <c:v>200.86199999999999</c:v>
                      </c:pt>
                      <c:pt idx="28780">
                        <c:v>200.85939999999999</c:v>
                      </c:pt>
                      <c:pt idx="28781">
                        <c:v>200.85599999999999</c:v>
                      </c:pt>
                      <c:pt idx="28782">
                        <c:v>200.8503</c:v>
                      </c:pt>
                      <c:pt idx="28783">
                        <c:v>200.84559999999999</c:v>
                      </c:pt>
                      <c:pt idx="28784">
                        <c:v>200.84180000000001</c:v>
                      </c:pt>
                      <c:pt idx="28785">
                        <c:v>200.83750000000001</c:v>
                      </c:pt>
                      <c:pt idx="28786">
                        <c:v>200.833</c:v>
                      </c:pt>
                      <c:pt idx="28787">
                        <c:v>200.82769999999999</c:v>
                      </c:pt>
                      <c:pt idx="28788">
                        <c:v>200.8261</c:v>
                      </c:pt>
                      <c:pt idx="28789">
                        <c:v>200.8194</c:v>
                      </c:pt>
                      <c:pt idx="28790">
                        <c:v>200.81530000000001</c:v>
                      </c:pt>
                      <c:pt idx="28791">
                        <c:v>200.81030000000001</c:v>
                      </c:pt>
                      <c:pt idx="28792">
                        <c:v>200.8039</c:v>
                      </c:pt>
                      <c:pt idx="28793">
                        <c:v>200.8006</c:v>
                      </c:pt>
                      <c:pt idx="28794">
                        <c:v>200.79589999999999</c:v>
                      </c:pt>
                      <c:pt idx="28795">
                        <c:v>200.7903</c:v>
                      </c:pt>
                      <c:pt idx="28796">
                        <c:v>200.78659999999999</c:v>
                      </c:pt>
                      <c:pt idx="28797">
                        <c:v>200.78370000000001</c:v>
                      </c:pt>
                      <c:pt idx="28798">
                        <c:v>200.77950000000001</c:v>
                      </c:pt>
                      <c:pt idx="28799">
                        <c:v>200.77260000000001</c:v>
                      </c:pt>
                      <c:pt idx="28800">
                        <c:v>200.7697</c:v>
                      </c:pt>
                      <c:pt idx="28801">
                        <c:v>200.76689999999999</c:v>
                      </c:pt>
                      <c:pt idx="28802">
                        <c:v>200.76220000000001</c:v>
                      </c:pt>
                      <c:pt idx="28803">
                        <c:v>200.7578</c:v>
                      </c:pt>
                      <c:pt idx="28804">
                        <c:v>200.75360000000001</c:v>
                      </c:pt>
                      <c:pt idx="28805">
                        <c:v>200.75049999999999</c:v>
                      </c:pt>
                      <c:pt idx="28806">
                        <c:v>200.74610000000001</c:v>
                      </c:pt>
                      <c:pt idx="28807">
                        <c:v>200.7396</c:v>
                      </c:pt>
                      <c:pt idx="28808">
                        <c:v>200.73660000000001</c:v>
                      </c:pt>
                      <c:pt idx="28809">
                        <c:v>200.73089999999999</c:v>
                      </c:pt>
                      <c:pt idx="28810">
                        <c:v>200.7276</c:v>
                      </c:pt>
                      <c:pt idx="28811">
                        <c:v>200.72190000000001</c:v>
                      </c:pt>
                      <c:pt idx="28812">
                        <c:v>200.71789999999999</c:v>
                      </c:pt>
                      <c:pt idx="28813">
                        <c:v>200.71289999999999</c:v>
                      </c:pt>
                      <c:pt idx="28814">
                        <c:v>200.709</c:v>
                      </c:pt>
                      <c:pt idx="28815">
                        <c:v>200.70429999999999</c:v>
                      </c:pt>
                      <c:pt idx="28816">
                        <c:v>200.6994</c:v>
                      </c:pt>
                      <c:pt idx="28817">
                        <c:v>200.6962</c:v>
                      </c:pt>
                      <c:pt idx="28818">
                        <c:v>200.69069999999999</c:v>
                      </c:pt>
                      <c:pt idx="28819">
                        <c:v>200.68539999999999</c:v>
                      </c:pt>
                      <c:pt idx="28820">
                        <c:v>200.6816</c:v>
                      </c:pt>
                      <c:pt idx="28821">
                        <c:v>200.67789999999999</c:v>
                      </c:pt>
                      <c:pt idx="28822">
                        <c:v>200.67339999999999</c:v>
                      </c:pt>
                      <c:pt idx="28823">
                        <c:v>200.66890000000001</c:v>
                      </c:pt>
                      <c:pt idx="28824">
                        <c:v>200.66499999999999</c:v>
                      </c:pt>
                      <c:pt idx="28825">
                        <c:v>200.65960000000001</c:v>
                      </c:pt>
                      <c:pt idx="28826">
                        <c:v>200.65549999999999</c:v>
                      </c:pt>
                      <c:pt idx="28827">
                        <c:v>200.6508</c:v>
                      </c:pt>
                      <c:pt idx="28828">
                        <c:v>200.64750000000001</c:v>
                      </c:pt>
                      <c:pt idx="28829">
                        <c:v>200.64240000000001</c:v>
                      </c:pt>
                      <c:pt idx="28830">
                        <c:v>200.6397</c:v>
                      </c:pt>
                      <c:pt idx="28831">
                        <c:v>200.63390000000001</c:v>
                      </c:pt>
                      <c:pt idx="28832">
                        <c:v>200.63</c:v>
                      </c:pt>
                      <c:pt idx="28833">
                        <c:v>200.6251</c:v>
                      </c:pt>
                      <c:pt idx="28834">
                        <c:v>200.62090000000001</c:v>
                      </c:pt>
                      <c:pt idx="28835">
                        <c:v>200.61519999999999</c:v>
                      </c:pt>
                      <c:pt idx="28836">
                        <c:v>200.6112</c:v>
                      </c:pt>
                      <c:pt idx="28837">
                        <c:v>200.6079</c:v>
                      </c:pt>
                      <c:pt idx="28838">
                        <c:v>200.60409999999999</c:v>
                      </c:pt>
                      <c:pt idx="28839">
                        <c:v>200.5976</c:v>
                      </c:pt>
                      <c:pt idx="28840">
                        <c:v>200.5943</c:v>
                      </c:pt>
                      <c:pt idx="28841">
                        <c:v>200.58920000000001</c:v>
                      </c:pt>
                      <c:pt idx="28842">
                        <c:v>200.58449999999999</c:v>
                      </c:pt>
                      <c:pt idx="28843">
                        <c:v>200.57900000000001</c:v>
                      </c:pt>
                      <c:pt idx="28844">
                        <c:v>200.57380000000001</c:v>
                      </c:pt>
                      <c:pt idx="28845">
                        <c:v>200.5701</c:v>
                      </c:pt>
                      <c:pt idx="28846">
                        <c:v>200.5659</c:v>
                      </c:pt>
                      <c:pt idx="28847">
                        <c:v>200.56190000000001</c:v>
                      </c:pt>
                      <c:pt idx="28848">
                        <c:v>200.5581</c:v>
                      </c:pt>
                      <c:pt idx="28849">
                        <c:v>200.55250000000001</c:v>
                      </c:pt>
                      <c:pt idx="28850">
                        <c:v>200.54990000000001</c:v>
                      </c:pt>
                      <c:pt idx="28851">
                        <c:v>200.54429999999999</c:v>
                      </c:pt>
                      <c:pt idx="28852">
                        <c:v>200.54</c:v>
                      </c:pt>
                      <c:pt idx="28853">
                        <c:v>200.53469999999999</c:v>
                      </c:pt>
                      <c:pt idx="28854">
                        <c:v>200.5309</c:v>
                      </c:pt>
                      <c:pt idx="28855">
                        <c:v>200.52690000000001</c:v>
                      </c:pt>
                      <c:pt idx="28856">
                        <c:v>200.52029999999999</c:v>
                      </c:pt>
                      <c:pt idx="28857">
                        <c:v>200.5164</c:v>
                      </c:pt>
                      <c:pt idx="28858">
                        <c:v>200.51230000000001</c:v>
                      </c:pt>
                      <c:pt idx="28859">
                        <c:v>200.50800000000001</c:v>
                      </c:pt>
                      <c:pt idx="28860">
                        <c:v>200.50360000000001</c:v>
                      </c:pt>
                      <c:pt idx="28861">
                        <c:v>200.4992</c:v>
                      </c:pt>
                      <c:pt idx="28862">
                        <c:v>200.49539999999999</c:v>
                      </c:pt>
                      <c:pt idx="28863">
                        <c:v>200.49100000000001</c:v>
                      </c:pt>
                      <c:pt idx="28864">
                        <c:v>200.48650000000001</c:v>
                      </c:pt>
                      <c:pt idx="28865">
                        <c:v>200.4819</c:v>
                      </c:pt>
                      <c:pt idx="28866">
                        <c:v>200.47720000000001</c:v>
                      </c:pt>
                      <c:pt idx="28867">
                        <c:v>200.4734</c:v>
                      </c:pt>
                      <c:pt idx="28868">
                        <c:v>200.4699</c:v>
                      </c:pt>
                      <c:pt idx="28869">
                        <c:v>200.465</c:v>
                      </c:pt>
                      <c:pt idx="28870">
                        <c:v>200.46129999999999</c:v>
                      </c:pt>
                      <c:pt idx="28871">
                        <c:v>200.45590000000001</c:v>
                      </c:pt>
                      <c:pt idx="28872">
                        <c:v>200.45150000000001</c:v>
                      </c:pt>
                      <c:pt idx="28873">
                        <c:v>200.44710000000001</c:v>
                      </c:pt>
                      <c:pt idx="28874">
                        <c:v>200.44139999999999</c:v>
                      </c:pt>
                      <c:pt idx="28875">
                        <c:v>200.43819999999999</c:v>
                      </c:pt>
                      <c:pt idx="28876">
                        <c:v>200.43450000000001</c:v>
                      </c:pt>
                      <c:pt idx="28877">
                        <c:v>200.4297</c:v>
                      </c:pt>
                      <c:pt idx="28878">
                        <c:v>200.42599999999999</c:v>
                      </c:pt>
                      <c:pt idx="28879">
                        <c:v>200.42009999999999</c:v>
                      </c:pt>
                      <c:pt idx="28880">
                        <c:v>200.41640000000001</c:v>
                      </c:pt>
                      <c:pt idx="28881">
                        <c:v>200.4117</c:v>
                      </c:pt>
                      <c:pt idx="28882">
                        <c:v>200.40629999999999</c:v>
                      </c:pt>
                      <c:pt idx="28883">
                        <c:v>200.4033</c:v>
                      </c:pt>
                      <c:pt idx="28884">
                        <c:v>200.39789999999999</c:v>
                      </c:pt>
                      <c:pt idx="28885">
                        <c:v>200.39279999999999</c:v>
                      </c:pt>
                      <c:pt idx="28886">
                        <c:v>200.3877</c:v>
                      </c:pt>
                      <c:pt idx="28887">
                        <c:v>200.38319999999999</c:v>
                      </c:pt>
                      <c:pt idx="28888">
                        <c:v>200.37889999999999</c:v>
                      </c:pt>
                      <c:pt idx="28889">
                        <c:v>200.37620000000001</c:v>
                      </c:pt>
                      <c:pt idx="28890">
                        <c:v>200.3717</c:v>
                      </c:pt>
                      <c:pt idx="28891">
                        <c:v>200.36699999999999</c:v>
                      </c:pt>
                      <c:pt idx="28892">
                        <c:v>200.36179999999999</c:v>
                      </c:pt>
                      <c:pt idx="28893">
                        <c:v>200.3587</c:v>
                      </c:pt>
                      <c:pt idx="28894">
                        <c:v>200.35210000000001</c:v>
                      </c:pt>
                      <c:pt idx="28895">
                        <c:v>200.34780000000001</c:v>
                      </c:pt>
                      <c:pt idx="28896">
                        <c:v>200.3441</c:v>
                      </c:pt>
                      <c:pt idx="28897">
                        <c:v>200.33969999999999</c:v>
                      </c:pt>
                      <c:pt idx="28898">
                        <c:v>200.3355</c:v>
                      </c:pt>
                      <c:pt idx="28899">
                        <c:v>200.3322</c:v>
                      </c:pt>
                      <c:pt idx="28900">
                        <c:v>200.3262</c:v>
                      </c:pt>
                      <c:pt idx="28901">
                        <c:v>200.32220000000001</c:v>
                      </c:pt>
                      <c:pt idx="28902">
                        <c:v>200.31630000000001</c:v>
                      </c:pt>
                      <c:pt idx="28903">
                        <c:v>200.31270000000001</c:v>
                      </c:pt>
                      <c:pt idx="28904">
                        <c:v>200.30879999999999</c:v>
                      </c:pt>
                      <c:pt idx="28905">
                        <c:v>200.30410000000001</c:v>
                      </c:pt>
                      <c:pt idx="28906">
                        <c:v>200.30099999999999</c:v>
                      </c:pt>
                      <c:pt idx="28907">
                        <c:v>200.29650000000001</c:v>
                      </c:pt>
                      <c:pt idx="28908">
                        <c:v>200.2937</c:v>
                      </c:pt>
                      <c:pt idx="28909">
                        <c:v>200.28630000000001</c:v>
                      </c:pt>
                      <c:pt idx="28910">
                        <c:v>200.28270000000001</c:v>
                      </c:pt>
                      <c:pt idx="28911">
                        <c:v>200.2774</c:v>
                      </c:pt>
                      <c:pt idx="28912">
                        <c:v>200.2739</c:v>
                      </c:pt>
                      <c:pt idx="28913">
                        <c:v>200.26920000000001</c:v>
                      </c:pt>
                      <c:pt idx="28914">
                        <c:v>200.26349999999999</c:v>
                      </c:pt>
                      <c:pt idx="28915">
                        <c:v>200.2603</c:v>
                      </c:pt>
                      <c:pt idx="28916">
                        <c:v>200.25409999999999</c:v>
                      </c:pt>
                      <c:pt idx="28917">
                        <c:v>200.25</c:v>
                      </c:pt>
                      <c:pt idx="28918">
                        <c:v>200.2474</c:v>
                      </c:pt>
                      <c:pt idx="28919">
                        <c:v>200.24170000000001</c:v>
                      </c:pt>
                      <c:pt idx="28920">
                        <c:v>200.23840000000001</c:v>
                      </c:pt>
                      <c:pt idx="28921">
                        <c:v>200.23220000000001</c:v>
                      </c:pt>
                      <c:pt idx="28922">
                        <c:v>200.2302</c:v>
                      </c:pt>
                      <c:pt idx="28923">
                        <c:v>200.22479999999999</c:v>
                      </c:pt>
                      <c:pt idx="28924">
                        <c:v>200.22309999999999</c:v>
                      </c:pt>
                      <c:pt idx="28925">
                        <c:v>200.21729999999999</c:v>
                      </c:pt>
                      <c:pt idx="28926">
                        <c:v>200.21119999999999</c:v>
                      </c:pt>
                      <c:pt idx="28927">
                        <c:v>200.20750000000001</c:v>
                      </c:pt>
                      <c:pt idx="28928">
                        <c:v>200.2022</c:v>
                      </c:pt>
                      <c:pt idx="28929">
                        <c:v>200.1987</c:v>
                      </c:pt>
                      <c:pt idx="28930">
                        <c:v>200.1936</c:v>
                      </c:pt>
                      <c:pt idx="28931">
                        <c:v>200.1908</c:v>
                      </c:pt>
                      <c:pt idx="28932">
                        <c:v>200.1865</c:v>
                      </c:pt>
                      <c:pt idx="28933">
                        <c:v>200.18209999999999</c:v>
                      </c:pt>
                      <c:pt idx="28934">
                        <c:v>200.17679999999999</c:v>
                      </c:pt>
                      <c:pt idx="28935">
                        <c:v>200.1737</c:v>
                      </c:pt>
                      <c:pt idx="28936">
                        <c:v>200.16800000000001</c:v>
                      </c:pt>
                      <c:pt idx="28937">
                        <c:v>200.16309999999999</c:v>
                      </c:pt>
                      <c:pt idx="28938">
                        <c:v>200.16030000000001</c:v>
                      </c:pt>
                      <c:pt idx="28939">
                        <c:v>200.1557</c:v>
                      </c:pt>
                      <c:pt idx="28940">
                        <c:v>200.15119999999999</c:v>
                      </c:pt>
                      <c:pt idx="28941">
                        <c:v>200.14709999999999</c:v>
                      </c:pt>
                      <c:pt idx="28942">
                        <c:v>200.14179999999999</c:v>
                      </c:pt>
                      <c:pt idx="28943">
                        <c:v>200.13800000000001</c:v>
                      </c:pt>
                      <c:pt idx="28944">
                        <c:v>200.13290000000001</c:v>
                      </c:pt>
                      <c:pt idx="28945">
                        <c:v>200.12819999999999</c:v>
                      </c:pt>
                      <c:pt idx="28946">
                        <c:v>200.12379999999999</c:v>
                      </c:pt>
                      <c:pt idx="28947">
                        <c:v>200.11920000000001</c:v>
                      </c:pt>
                      <c:pt idx="28948">
                        <c:v>200.1146</c:v>
                      </c:pt>
                      <c:pt idx="28949">
                        <c:v>200.11189999999999</c:v>
                      </c:pt>
                      <c:pt idx="28950">
                        <c:v>200.10749999999999</c:v>
                      </c:pt>
                      <c:pt idx="28951">
                        <c:v>200.10140000000001</c:v>
                      </c:pt>
                      <c:pt idx="28952">
                        <c:v>200.0976</c:v>
                      </c:pt>
                      <c:pt idx="28953">
                        <c:v>200.0942</c:v>
                      </c:pt>
                      <c:pt idx="28954">
                        <c:v>200.08949999999999</c:v>
                      </c:pt>
                      <c:pt idx="28955">
                        <c:v>200.0847</c:v>
                      </c:pt>
                      <c:pt idx="28956">
                        <c:v>200.08009999999999</c:v>
                      </c:pt>
                      <c:pt idx="28957">
                        <c:v>200.0763</c:v>
                      </c:pt>
                      <c:pt idx="28958">
                        <c:v>200.072</c:v>
                      </c:pt>
                      <c:pt idx="28959">
                        <c:v>200.0677</c:v>
                      </c:pt>
                      <c:pt idx="28960">
                        <c:v>200.06229999999999</c:v>
                      </c:pt>
                      <c:pt idx="28961">
                        <c:v>200.05930000000001</c:v>
                      </c:pt>
                      <c:pt idx="28962">
                        <c:v>200.05449999999999</c:v>
                      </c:pt>
                      <c:pt idx="28963">
                        <c:v>200.04939999999999</c:v>
                      </c:pt>
                      <c:pt idx="28964">
                        <c:v>200.04519999999999</c:v>
                      </c:pt>
                      <c:pt idx="28965">
                        <c:v>200.04179999999999</c:v>
                      </c:pt>
                      <c:pt idx="28966">
                        <c:v>200.03720000000001</c:v>
                      </c:pt>
                      <c:pt idx="28967">
                        <c:v>200.03229999999999</c:v>
                      </c:pt>
                      <c:pt idx="28968">
                        <c:v>200.02869999999999</c:v>
                      </c:pt>
                      <c:pt idx="28969">
                        <c:v>200.0241</c:v>
                      </c:pt>
                      <c:pt idx="28970">
                        <c:v>200.02</c:v>
                      </c:pt>
                      <c:pt idx="28971">
                        <c:v>200.0153</c:v>
                      </c:pt>
                      <c:pt idx="28972">
                        <c:v>200.01089999999999</c:v>
                      </c:pt>
                      <c:pt idx="28973">
                        <c:v>200.00630000000001</c:v>
                      </c:pt>
                      <c:pt idx="28974">
                        <c:v>200.0017</c:v>
                      </c:pt>
                      <c:pt idx="28975">
                        <c:v>199.9982</c:v>
                      </c:pt>
                      <c:pt idx="28976">
                        <c:v>199.99430000000001</c:v>
                      </c:pt>
                      <c:pt idx="28977">
                        <c:v>199.98920000000001</c:v>
                      </c:pt>
                      <c:pt idx="28978">
                        <c:v>199.98439999999999</c:v>
                      </c:pt>
                      <c:pt idx="28979">
                        <c:v>199.97970000000001</c:v>
                      </c:pt>
                      <c:pt idx="28980">
                        <c:v>199.97649999999999</c:v>
                      </c:pt>
                      <c:pt idx="28981">
                        <c:v>199.97059999999999</c:v>
                      </c:pt>
                      <c:pt idx="28982">
                        <c:v>199.9676</c:v>
                      </c:pt>
                      <c:pt idx="28983">
                        <c:v>199.96250000000001</c:v>
                      </c:pt>
                      <c:pt idx="28984">
                        <c:v>199.95820000000001</c:v>
                      </c:pt>
                      <c:pt idx="28985">
                        <c:v>199.9529</c:v>
                      </c:pt>
                      <c:pt idx="28986">
                        <c:v>199.9495</c:v>
                      </c:pt>
                      <c:pt idx="28987">
                        <c:v>199.94390000000001</c:v>
                      </c:pt>
                      <c:pt idx="28988">
                        <c:v>200.78370000000001</c:v>
                      </c:pt>
                      <c:pt idx="28989">
                        <c:v>201.07329999999999</c:v>
                      </c:pt>
                      <c:pt idx="28990">
                        <c:v>201.0692</c:v>
                      </c:pt>
                      <c:pt idx="28991">
                        <c:v>201.06559999999999</c:v>
                      </c:pt>
                      <c:pt idx="28992">
                        <c:v>201.0615</c:v>
                      </c:pt>
                      <c:pt idx="28993">
                        <c:v>201.05690000000001</c:v>
                      </c:pt>
                      <c:pt idx="28994">
                        <c:v>201.05269999999999</c:v>
                      </c:pt>
                      <c:pt idx="28995">
                        <c:v>201.0487</c:v>
                      </c:pt>
                      <c:pt idx="28996">
                        <c:v>201.04419999999999</c:v>
                      </c:pt>
                      <c:pt idx="28997">
                        <c:v>201.03970000000001</c:v>
                      </c:pt>
                      <c:pt idx="28998">
                        <c:v>201.03370000000001</c:v>
                      </c:pt>
                      <c:pt idx="28999">
                        <c:v>201.02959999999999</c:v>
                      </c:pt>
                      <c:pt idx="29000">
                        <c:v>201.02600000000001</c:v>
                      </c:pt>
                      <c:pt idx="29001">
                        <c:v>201.02209999999999</c:v>
                      </c:pt>
                      <c:pt idx="29002">
                        <c:v>201.01740000000001</c:v>
                      </c:pt>
                      <c:pt idx="29003">
                        <c:v>201.0155</c:v>
                      </c:pt>
                      <c:pt idx="29004">
                        <c:v>201.0104</c:v>
                      </c:pt>
                      <c:pt idx="29005">
                        <c:v>201.00450000000001</c:v>
                      </c:pt>
                      <c:pt idx="29006">
                        <c:v>201.00129999999999</c:v>
                      </c:pt>
                      <c:pt idx="29007">
                        <c:v>200.9967</c:v>
                      </c:pt>
                      <c:pt idx="29008">
                        <c:v>200.9915</c:v>
                      </c:pt>
                      <c:pt idx="29009">
                        <c:v>200.98699999999999</c:v>
                      </c:pt>
                      <c:pt idx="29010">
                        <c:v>200.98240000000001</c:v>
                      </c:pt>
                      <c:pt idx="29011">
                        <c:v>200.97839999999999</c:v>
                      </c:pt>
                      <c:pt idx="29012">
                        <c:v>200.97309999999999</c:v>
                      </c:pt>
                      <c:pt idx="29013">
                        <c:v>200.96860000000001</c:v>
                      </c:pt>
                      <c:pt idx="29014">
                        <c:v>200.96420000000001</c:v>
                      </c:pt>
                      <c:pt idx="29015">
                        <c:v>200.9597</c:v>
                      </c:pt>
                      <c:pt idx="29016">
                        <c:v>200.95439999999999</c:v>
                      </c:pt>
                      <c:pt idx="29017">
                        <c:v>200.95009999999999</c:v>
                      </c:pt>
                      <c:pt idx="29018">
                        <c:v>200.94499999999999</c:v>
                      </c:pt>
                      <c:pt idx="29019">
                        <c:v>200.94220000000001</c:v>
                      </c:pt>
                      <c:pt idx="29020">
                        <c:v>200.93879999999999</c:v>
                      </c:pt>
                      <c:pt idx="29021">
                        <c:v>200.93450000000001</c:v>
                      </c:pt>
                      <c:pt idx="29022">
                        <c:v>200.9299</c:v>
                      </c:pt>
                      <c:pt idx="29023">
                        <c:v>200.9246</c:v>
                      </c:pt>
                      <c:pt idx="29024">
                        <c:v>200.92060000000001</c:v>
                      </c:pt>
                      <c:pt idx="29025">
                        <c:v>200.91569999999999</c:v>
                      </c:pt>
                      <c:pt idx="29026">
                        <c:v>200.9101</c:v>
                      </c:pt>
                      <c:pt idx="29027">
                        <c:v>200.90620000000001</c:v>
                      </c:pt>
                      <c:pt idx="29028">
                        <c:v>200.90199999999999</c:v>
                      </c:pt>
                      <c:pt idx="29029">
                        <c:v>200.8982</c:v>
                      </c:pt>
                      <c:pt idx="29030">
                        <c:v>200.89410000000001</c:v>
                      </c:pt>
                      <c:pt idx="29031">
                        <c:v>200.88890000000001</c:v>
                      </c:pt>
                      <c:pt idx="29032">
                        <c:v>200.8843</c:v>
                      </c:pt>
                      <c:pt idx="29033">
                        <c:v>200.8794</c:v>
                      </c:pt>
                      <c:pt idx="29034">
                        <c:v>200.875</c:v>
                      </c:pt>
                      <c:pt idx="29035">
                        <c:v>200.8706</c:v>
                      </c:pt>
                      <c:pt idx="29036">
                        <c:v>200.8664</c:v>
                      </c:pt>
                      <c:pt idx="29037">
                        <c:v>200.8622</c:v>
                      </c:pt>
                      <c:pt idx="29038">
                        <c:v>200.85599999999999</c:v>
                      </c:pt>
                      <c:pt idx="29039">
                        <c:v>200.85310000000001</c:v>
                      </c:pt>
                      <c:pt idx="29040">
                        <c:v>200.8485</c:v>
                      </c:pt>
                      <c:pt idx="29041">
                        <c:v>200.8434</c:v>
                      </c:pt>
                      <c:pt idx="29042">
                        <c:v>200.83869999999999</c:v>
                      </c:pt>
                      <c:pt idx="29043">
                        <c:v>200.83690000000001</c:v>
                      </c:pt>
                      <c:pt idx="29044">
                        <c:v>200.8306</c:v>
                      </c:pt>
                      <c:pt idx="29045">
                        <c:v>200.82550000000001</c:v>
                      </c:pt>
                      <c:pt idx="29046">
                        <c:v>200.821</c:v>
                      </c:pt>
                      <c:pt idx="29047">
                        <c:v>200.81739999999999</c:v>
                      </c:pt>
                      <c:pt idx="29048">
                        <c:v>200.8117</c:v>
                      </c:pt>
                      <c:pt idx="29049">
                        <c:v>200.80930000000001</c:v>
                      </c:pt>
                      <c:pt idx="29050">
                        <c:v>200.8049</c:v>
                      </c:pt>
                      <c:pt idx="29051">
                        <c:v>200.7998</c:v>
                      </c:pt>
                      <c:pt idx="29052">
                        <c:v>200.7963</c:v>
                      </c:pt>
                      <c:pt idx="29053">
                        <c:v>200.79</c:v>
                      </c:pt>
                      <c:pt idx="29054">
                        <c:v>200.7859</c:v>
                      </c:pt>
                      <c:pt idx="29055">
                        <c:v>200.7816</c:v>
                      </c:pt>
                      <c:pt idx="29056">
                        <c:v>200.77799999999999</c:v>
                      </c:pt>
                      <c:pt idx="29057">
                        <c:v>200.77459999999999</c:v>
                      </c:pt>
                      <c:pt idx="29058">
                        <c:v>200.77029999999999</c:v>
                      </c:pt>
                      <c:pt idx="29059">
                        <c:v>200.76570000000001</c:v>
                      </c:pt>
                      <c:pt idx="29060">
                        <c:v>200.7612</c:v>
                      </c:pt>
                      <c:pt idx="29061">
                        <c:v>200.75739999999999</c:v>
                      </c:pt>
                      <c:pt idx="29062">
                        <c:v>200.7516</c:v>
                      </c:pt>
                      <c:pt idx="29063">
                        <c:v>200.7467</c:v>
                      </c:pt>
                      <c:pt idx="29064">
                        <c:v>200.7432</c:v>
                      </c:pt>
                      <c:pt idx="29065">
                        <c:v>200.73859999999999</c:v>
                      </c:pt>
                      <c:pt idx="29066">
                        <c:v>200.73320000000001</c:v>
                      </c:pt>
                      <c:pt idx="29067">
                        <c:v>200.73</c:v>
                      </c:pt>
                      <c:pt idx="29068">
                        <c:v>200.72659999999999</c:v>
                      </c:pt>
                      <c:pt idx="29069">
                        <c:v>200.72049999999999</c:v>
                      </c:pt>
                      <c:pt idx="29070">
                        <c:v>200.71610000000001</c:v>
                      </c:pt>
                      <c:pt idx="29071">
                        <c:v>200.71180000000001</c:v>
                      </c:pt>
                      <c:pt idx="29072">
                        <c:v>200.7081</c:v>
                      </c:pt>
                      <c:pt idx="29073">
                        <c:v>200.7045</c:v>
                      </c:pt>
                      <c:pt idx="29074">
                        <c:v>200.69980000000001</c:v>
                      </c:pt>
                      <c:pt idx="29075">
                        <c:v>200.6968</c:v>
                      </c:pt>
                      <c:pt idx="29076">
                        <c:v>200.6908</c:v>
                      </c:pt>
                      <c:pt idx="29077">
                        <c:v>200.68770000000001</c:v>
                      </c:pt>
                      <c:pt idx="29078">
                        <c:v>200.68190000000001</c:v>
                      </c:pt>
                      <c:pt idx="29079">
                        <c:v>200.6764</c:v>
                      </c:pt>
                      <c:pt idx="29080">
                        <c:v>200.6729</c:v>
                      </c:pt>
                      <c:pt idx="29081">
                        <c:v>200.66929999999999</c:v>
                      </c:pt>
                      <c:pt idx="29082">
                        <c:v>200.6645</c:v>
                      </c:pt>
                      <c:pt idx="29083">
                        <c:v>200.65989999999999</c:v>
                      </c:pt>
                      <c:pt idx="29084">
                        <c:v>200.65770000000001</c:v>
                      </c:pt>
                      <c:pt idx="29085">
                        <c:v>200.6532</c:v>
                      </c:pt>
                      <c:pt idx="29086">
                        <c:v>200.64830000000001</c:v>
                      </c:pt>
                      <c:pt idx="29087">
                        <c:v>200.64410000000001</c:v>
                      </c:pt>
                      <c:pt idx="29088">
                        <c:v>200.6387</c:v>
                      </c:pt>
                      <c:pt idx="29089">
                        <c:v>200.6335</c:v>
                      </c:pt>
                      <c:pt idx="29090">
                        <c:v>200.62870000000001</c:v>
                      </c:pt>
                      <c:pt idx="29091">
                        <c:v>200.624</c:v>
                      </c:pt>
                      <c:pt idx="29092">
                        <c:v>200.6215</c:v>
                      </c:pt>
                      <c:pt idx="29093">
                        <c:v>200.61519999999999</c:v>
                      </c:pt>
                      <c:pt idx="29094">
                        <c:v>200.61330000000001</c:v>
                      </c:pt>
                      <c:pt idx="29095">
                        <c:v>200.6078</c:v>
                      </c:pt>
                      <c:pt idx="29096">
                        <c:v>200.60329999999999</c:v>
                      </c:pt>
                      <c:pt idx="29097">
                        <c:v>200.5985</c:v>
                      </c:pt>
                      <c:pt idx="29098">
                        <c:v>200.5933</c:v>
                      </c:pt>
                      <c:pt idx="29099">
                        <c:v>200.59</c:v>
                      </c:pt>
                      <c:pt idx="29100">
                        <c:v>200.58539999999999</c:v>
                      </c:pt>
                      <c:pt idx="29101">
                        <c:v>200.58009999999999</c:v>
                      </c:pt>
                      <c:pt idx="29102">
                        <c:v>200.57640000000001</c:v>
                      </c:pt>
                      <c:pt idx="29103">
                        <c:v>200.57230000000001</c:v>
                      </c:pt>
                      <c:pt idx="29104">
                        <c:v>200.5676</c:v>
                      </c:pt>
                      <c:pt idx="29105">
                        <c:v>200.56290000000001</c:v>
                      </c:pt>
                      <c:pt idx="29106">
                        <c:v>200.56020000000001</c:v>
                      </c:pt>
                      <c:pt idx="29107">
                        <c:v>200.5566</c:v>
                      </c:pt>
                      <c:pt idx="29108">
                        <c:v>200.5515</c:v>
                      </c:pt>
                      <c:pt idx="29109">
                        <c:v>200.54560000000001</c:v>
                      </c:pt>
                      <c:pt idx="29110">
                        <c:v>200.54179999999999</c:v>
                      </c:pt>
                      <c:pt idx="29111">
                        <c:v>200.5368</c:v>
                      </c:pt>
                      <c:pt idx="29112">
                        <c:v>200.53290000000001</c:v>
                      </c:pt>
                      <c:pt idx="29113">
                        <c:v>200.529</c:v>
                      </c:pt>
                      <c:pt idx="29114">
                        <c:v>200.5257</c:v>
                      </c:pt>
                      <c:pt idx="29115">
                        <c:v>200.5205</c:v>
                      </c:pt>
                      <c:pt idx="29116">
                        <c:v>200.51689999999999</c:v>
                      </c:pt>
                      <c:pt idx="29117">
                        <c:v>200.51060000000001</c:v>
                      </c:pt>
                      <c:pt idx="29118">
                        <c:v>200.50659999999999</c:v>
                      </c:pt>
                      <c:pt idx="29119">
                        <c:v>200.50229999999999</c:v>
                      </c:pt>
                      <c:pt idx="29120">
                        <c:v>200.49969999999999</c:v>
                      </c:pt>
                      <c:pt idx="29121">
                        <c:v>200.49420000000001</c:v>
                      </c:pt>
                      <c:pt idx="29122">
                        <c:v>200.48939999999999</c:v>
                      </c:pt>
                      <c:pt idx="29123">
                        <c:v>200.48490000000001</c:v>
                      </c:pt>
                      <c:pt idx="29124">
                        <c:v>200.4811</c:v>
                      </c:pt>
                      <c:pt idx="29125">
                        <c:v>200.4769</c:v>
                      </c:pt>
                      <c:pt idx="29126">
                        <c:v>200.47149999999999</c:v>
                      </c:pt>
                      <c:pt idx="29127">
                        <c:v>200.4683</c:v>
                      </c:pt>
                      <c:pt idx="29128">
                        <c:v>200.4622</c:v>
                      </c:pt>
                      <c:pt idx="29129">
                        <c:v>200.45869999999999</c:v>
                      </c:pt>
                      <c:pt idx="29130">
                        <c:v>200.45599999999999</c:v>
                      </c:pt>
                      <c:pt idx="29131">
                        <c:v>200.45240000000001</c:v>
                      </c:pt>
                      <c:pt idx="29132">
                        <c:v>200.447</c:v>
                      </c:pt>
                      <c:pt idx="29133">
                        <c:v>200.44210000000001</c:v>
                      </c:pt>
                      <c:pt idx="29134">
                        <c:v>200.4374</c:v>
                      </c:pt>
                      <c:pt idx="29135">
                        <c:v>200.43279999999999</c:v>
                      </c:pt>
                      <c:pt idx="29136">
                        <c:v>200.429</c:v>
                      </c:pt>
                      <c:pt idx="29137">
                        <c:v>200.42439999999999</c:v>
                      </c:pt>
                      <c:pt idx="29138">
                        <c:v>200.41890000000001</c:v>
                      </c:pt>
                      <c:pt idx="29139">
                        <c:v>200.41659999999999</c:v>
                      </c:pt>
                      <c:pt idx="29140">
                        <c:v>200.41</c:v>
                      </c:pt>
                      <c:pt idx="29141">
                        <c:v>200.40770000000001</c:v>
                      </c:pt>
                      <c:pt idx="29142">
                        <c:v>200.40289999999999</c:v>
                      </c:pt>
                      <c:pt idx="29143">
                        <c:v>200.39859999999999</c:v>
                      </c:pt>
                      <c:pt idx="29144">
                        <c:v>200.39449999999999</c:v>
                      </c:pt>
                      <c:pt idx="29145">
                        <c:v>200.3888</c:v>
                      </c:pt>
                      <c:pt idx="29146">
                        <c:v>200.3853</c:v>
                      </c:pt>
                      <c:pt idx="29147">
                        <c:v>200.38120000000001</c:v>
                      </c:pt>
                      <c:pt idx="29148">
                        <c:v>200.3758</c:v>
                      </c:pt>
                      <c:pt idx="29149">
                        <c:v>200.37110000000001</c:v>
                      </c:pt>
                      <c:pt idx="29150">
                        <c:v>200.36670000000001</c:v>
                      </c:pt>
                      <c:pt idx="29151">
                        <c:v>200.36330000000001</c:v>
                      </c:pt>
                      <c:pt idx="29152">
                        <c:v>200.3597</c:v>
                      </c:pt>
                      <c:pt idx="29153">
                        <c:v>200.35480000000001</c:v>
                      </c:pt>
                      <c:pt idx="29154">
                        <c:v>200.35059999999999</c:v>
                      </c:pt>
                      <c:pt idx="29155">
                        <c:v>200.34479999999999</c:v>
                      </c:pt>
                      <c:pt idx="29156">
                        <c:v>200.3408</c:v>
                      </c:pt>
                      <c:pt idx="29157">
                        <c:v>200.33789999999999</c:v>
                      </c:pt>
                      <c:pt idx="29158">
                        <c:v>200.3322</c:v>
                      </c:pt>
                      <c:pt idx="29159">
                        <c:v>200.32849999999999</c:v>
                      </c:pt>
                      <c:pt idx="29160">
                        <c:v>200.32409999999999</c:v>
                      </c:pt>
                      <c:pt idx="29161">
                        <c:v>200.31950000000001</c:v>
                      </c:pt>
                      <c:pt idx="29162">
                        <c:v>200.3152</c:v>
                      </c:pt>
                      <c:pt idx="29163">
                        <c:v>200.3125</c:v>
                      </c:pt>
                      <c:pt idx="29164">
                        <c:v>200.30670000000001</c:v>
                      </c:pt>
                      <c:pt idx="29165">
                        <c:v>200.30369999999999</c:v>
                      </c:pt>
                      <c:pt idx="29166">
                        <c:v>200.30029999999999</c:v>
                      </c:pt>
                      <c:pt idx="29167">
                        <c:v>200.29480000000001</c:v>
                      </c:pt>
                      <c:pt idx="29168">
                        <c:v>200.28980000000001</c:v>
                      </c:pt>
                      <c:pt idx="29169">
                        <c:v>200.28659999999999</c:v>
                      </c:pt>
                      <c:pt idx="29170">
                        <c:v>200.28149999999999</c:v>
                      </c:pt>
                      <c:pt idx="29171">
                        <c:v>200.2783</c:v>
                      </c:pt>
                      <c:pt idx="29172">
                        <c:v>200.27340000000001</c:v>
                      </c:pt>
                      <c:pt idx="29173">
                        <c:v>200.2696</c:v>
                      </c:pt>
                      <c:pt idx="29174">
                        <c:v>200.26609999999999</c:v>
                      </c:pt>
                      <c:pt idx="29175">
                        <c:v>200.2602</c:v>
                      </c:pt>
                      <c:pt idx="29176">
                        <c:v>200.25659999999999</c:v>
                      </c:pt>
                      <c:pt idx="29177">
                        <c:v>200.25219999999999</c:v>
                      </c:pt>
                      <c:pt idx="29178">
                        <c:v>200.24719999999999</c:v>
                      </c:pt>
                      <c:pt idx="29179">
                        <c:v>200.24279999999999</c:v>
                      </c:pt>
                      <c:pt idx="29180">
                        <c:v>200.2373</c:v>
                      </c:pt>
                      <c:pt idx="29181">
                        <c:v>200.23439999999999</c:v>
                      </c:pt>
                      <c:pt idx="29182">
                        <c:v>200.2296</c:v>
                      </c:pt>
                      <c:pt idx="29183">
                        <c:v>200.22380000000001</c:v>
                      </c:pt>
                      <c:pt idx="29184">
                        <c:v>200.2192</c:v>
                      </c:pt>
                      <c:pt idx="29185">
                        <c:v>200.21440000000001</c:v>
                      </c:pt>
                      <c:pt idx="29186">
                        <c:v>200.21080000000001</c:v>
                      </c:pt>
                      <c:pt idx="29187">
                        <c:v>200.20760000000001</c:v>
                      </c:pt>
                      <c:pt idx="29188">
                        <c:v>200.20169999999999</c:v>
                      </c:pt>
                      <c:pt idx="29189">
                        <c:v>200.19890000000001</c:v>
                      </c:pt>
                      <c:pt idx="29190">
                        <c:v>200.19309999999999</c:v>
                      </c:pt>
                      <c:pt idx="29191">
                        <c:v>200.18770000000001</c:v>
                      </c:pt>
                      <c:pt idx="29192">
                        <c:v>200.18389999999999</c:v>
                      </c:pt>
                      <c:pt idx="29193">
                        <c:v>200.18020000000001</c:v>
                      </c:pt>
                      <c:pt idx="29194">
                        <c:v>200.17439999999999</c:v>
                      </c:pt>
                      <c:pt idx="29195">
                        <c:v>200.1711</c:v>
                      </c:pt>
                      <c:pt idx="29196">
                        <c:v>200.1669</c:v>
                      </c:pt>
                      <c:pt idx="29197">
                        <c:v>200.1635</c:v>
                      </c:pt>
                      <c:pt idx="29198">
                        <c:v>200.15700000000001</c:v>
                      </c:pt>
                      <c:pt idx="29199">
                        <c:v>200.1542</c:v>
                      </c:pt>
                      <c:pt idx="29200">
                        <c:v>200.14920000000001</c:v>
                      </c:pt>
                      <c:pt idx="29201">
                        <c:v>200.1437</c:v>
                      </c:pt>
                      <c:pt idx="29202">
                        <c:v>200.1395</c:v>
                      </c:pt>
                      <c:pt idx="29203">
                        <c:v>200.13550000000001</c:v>
                      </c:pt>
                      <c:pt idx="29204">
                        <c:v>200.13120000000001</c:v>
                      </c:pt>
                      <c:pt idx="29205">
                        <c:v>200.12889999999999</c:v>
                      </c:pt>
                      <c:pt idx="29206">
                        <c:v>200.12299999999999</c:v>
                      </c:pt>
                      <c:pt idx="29207">
                        <c:v>200.119</c:v>
                      </c:pt>
                      <c:pt idx="29208">
                        <c:v>200.1139</c:v>
                      </c:pt>
                      <c:pt idx="29209">
                        <c:v>200.10919999999999</c:v>
                      </c:pt>
                      <c:pt idx="29210">
                        <c:v>200.10560000000001</c:v>
                      </c:pt>
                      <c:pt idx="29211">
                        <c:v>200.101</c:v>
                      </c:pt>
                      <c:pt idx="29212">
                        <c:v>200.09649999999999</c:v>
                      </c:pt>
                      <c:pt idx="29213">
                        <c:v>200.0925</c:v>
                      </c:pt>
                      <c:pt idx="29214">
                        <c:v>200.09</c:v>
                      </c:pt>
                      <c:pt idx="29215">
                        <c:v>200.0829</c:v>
                      </c:pt>
                      <c:pt idx="29216">
                        <c:v>200.0797</c:v>
                      </c:pt>
                      <c:pt idx="29217">
                        <c:v>200.07560000000001</c:v>
                      </c:pt>
                      <c:pt idx="29218">
                        <c:v>200.07079999999999</c:v>
                      </c:pt>
                      <c:pt idx="29219">
                        <c:v>200.06540000000001</c:v>
                      </c:pt>
                      <c:pt idx="29220">
                        <c:v>200.0609</c:v>
                      </c:pt>
                      <c:pt idx="29221">
                        <c:v>200.05680000000001</c:v>
                      </c:pt>
                      <c:pt idx="29222">
                        <c:v>200.05119999999999</c:v>
                      </c:pt>
                      <c:pt idx="29223">
                        <c:v>200.04810000000001</c:v>
                      </c:pt>
                      <c:pt idx="29224">
                        <c:v>200.04429999999999</c:v>
                      </c:pt>
                      <c:pt idx="29225">
                        <c:v>200.03960000000001</c:v>
                      </c:pt>
                      <c:pt idx="29226">
                        <c:v>200.03450000000001</c:v>
                      </c:pt>
                      <c:pt idx="29227">
                        <c:v>200.03</c:v>
                      </c:pt>
                      <c:pt idx="29228">
                        <c:v>200.02699999999999</c:v>
                      </c:pt>
                      <c:pt idx="29229">
                        <c:v>200.02269999999999</c:v>
                      </c:pt>
                      <c:pt idx="29230">
                        <c:v>200.01859999999999</c:v>
                      </c:pt>
                      <c:pt idx="29231">
                        <c:v>200.0146</c:v>
                      </c:pt>
                      <c:pt idx="29232">
                        <c:v>200.00989999999999</c:v>
                      </c:pt>
                      <c:pt idx="29233">
                        <c:v>200.006</c:v>
                      </c:pt>
                      <c:pt idx="29234">
                        <c:v>200.00059999999999</c:v>
                      </c:pt>
                      <c:pt idx="29235">
                        <c:v>199.99619999999999</c:v>
                      </c:pt>
                      <c:pt idx="29236">
                        <c:v>199.99250000000001</c:v>
                      </c:pt>
                      <c:pt idx="29237">
                        <c:v>199.98750000000001</c:v>
                      </c:pt>
                      <c:pt idx="29238">
                        <c:v>199.98339999999999</c:v>
                      </c:pt>
                      <c:pt idx="29239">
                        <c:v>199.97819999999999</c:v>
                      </c:pt>
                      <c:pt idx="29240">
                        <c:v>199.9736</c:v>
                      </c:pt>
                      <c:pt idx="29241">
                        <c:v>199.9693</c:v>
                      </c:pt>
                      <c:pt idx="29242">
                        <c:v>199.9658</c:v>
                      </c:pt>
                      <c:pt idx="29243">
                        <c:v>199.9607</c:v>
                      </c:pt>
                      <c:pt idx="29244">
                        <c:v>199.95670000000001</c:v>
                      </c:pt>
                      <c:pt idx="29245">
                        <c:v>199.95259999999999</c:v>
                      </c:pt>
                      <c:pt idx="29246">
                        <c:v>199.9469</c:v>
                      </c:pt>
                      <c:pt idx="29247">
                        <c:v>201.2621</c:v>
                      </c:pt>
                      <c:pt idx="29248">
                        <c:v>201.2569</c:v>
                      </c:pt>
                      <c:pt idx="29249">
                        <c:v>201.25280000000001</c:v>
                      </c:pt>
                      <c:pt idx="29250">
                        <c:v>201.24850000000001</c:v>
                      </c:pt>
                      <c:pt idx="29251">
                        <c:v>201.24430000000001</c:v>
                      </c:pt>
                      <c:pt idx="29252">
                        <c:v>201.24029999999999</c:v>
                      </c:pt>
                      <c:pt idx="29253">
                        <c:v>201.2353</c:v>
                      </c:pt>
                      <c:pt idx="29254">
                        <c:v>201.23009999999999</c:v>
                      </c:pt>
                      <c:pt idx="29255">
                        <c:v>201.22380000000001</c:v>
                      </c:pt>
                      <c:pt idx="29256">
                        <c:v>201.22030000000001</c:v>
                      </c:pt>
                      <c:pt idx="29257">
                        <c:v>201.21780000000001</c:v>
                      </c:pt>
                      <c:pt idx="29258">
                        <c:v>201.2133</c:v>
                      </c:pt>
                      <c:pt idx="29259">
                        <c:v>201.20939999999999</c:v>
                      </c:pt>
                      <c:pt idx="29260">
                        <c:v>201.2038</c:v>
                      </c:pt>
                      <c:pt idx="29261">
                        <c:v>201.19980000000001</c:v>
                      </c:pt>
                      <c:pt idx="29262">
                        <c:v>201.1961</c:v>
                      </c:pt>
                      <c:pt idx="29263">
                        <c:v>201.19300000000001</c:v>
                      </c:pt>
                      <c:pt idx="29264">
                        <c:v>201.18889999999999</c:v>
                      </c:pt>
                      <c:pt idx="29265">
                        <c:v>201.18389999999999</c:v>
                      </c:pt>
                      <c:pt idx="29266">
                        <c:v>201.1806</c:v>
                      </c:pt>
                      <c:pt idx="29267">
                        <c:v>201.17439999999999</c:v>
                      </c:pt>
                      <c:pt idx="29268">
                        <c:v>201.1703</c:v>
                      </c:pt>
                      <c:pt idx="29269">
                        <c:v>201.16470000000001</c:v>
                      </c:pt>
                      <c:pt idx="29270">
                        <c:v>201.161</c:v>
                      </c:pt>
                      <c:pt idx="29271">
                        <c:v>201.15639999999999</c:v>
                      </c:pt>
                      <c:pt idx="29272">
                        <c:v>201.15289999999999</c:v>
                      </c:pt>
                      <c:pt idx="29273">
                        <c:v>201.14689999999999</c:v>
                      </c:pt>
                      <c:pt idx="29274">
                        <c:v>201.14250000000001</c:v>
                      </c:pt>
                      <c:pt idx="29275">
                        <c:v>201.13820000000001</c:v>
                      </c:pt>
                      <c:pt idx="29276">
                        <c:v>201.1327</c:v>
                      </c:pt>
                      <c:pt idx="29277">
                        <c:v>201.1294</c:v>
                      </c:pt>
                      <c:pt idx="29278">
                        <c:v>201.12379999999999</c:v>
                      </c:pt>
                      <c:pt idx="29279">
                        <c:v>201.1207</c:v>
                      </c:pt>
                      <c:pt idx="29280">
                        <c:v>201.1165</c:v>
                      </c:pt>
                      <c:pt idx="29281">
                        <c:v>201.11330000000001</c:v>
                      </c:pt>
                      <c:pt idx="29282">
                        <c:v>201.10900000000001</c:v>
                      </c:pt>
                      <c:pt idx="29283">
                        <c:v>201.10429999999999</c:v>
                      </c:pt>
                      <c:pt idx="29284">
                        <c:v>201.09979999999999</c:v>
                      </c:pt>
                      <c:pt idx="29285">
                        <c:v>201.0959</c:v>
                      </c:pt>
                      <c:pt idx="29286">
                        <c:v>201.09059999999999</c:v>
                      </c:pt>
                      <c:pt idx="29287">
                        <c:v>201.08600000000001</c:v>
                      </c:pt>
                      <c:pt idx="29288">
                        <c:v>201.08199999999999</c:v>
                      </c:pt>
                      <c:pt idx="29289">
                        <c:v>201.07660000000001</c:v>
                      </c:pt>
                      <c:pt idx="29290">
                        <c:v>201.07220000000001</c:v>
                      </c:pt>
                      <c:pt idx="29291">
                        <c:v>201.0686</c:v>
                      </c:pt>
                      <c:pt idx="29292">
                        <c:v>201.0643</c:v>
                      </c:pt>
                      <c:pt idx="29293">
                        <c:v>201.06</c:v>
                      </c:pt>
                      <c:pt idx="29294">
                        <c:v>201.05420000000001</c:v>
                      </c:pt>
                      <c:pt idx="29295">
                        <c:v>201.04929999999999</c:v>
                      </c:pt>
                      <c:pt idx="29296">
                        <c:v>201.04640000000001</c:v>
                      </c:pt>
                      <c:pt idx="29297">
                        <c:v>201.0412</c:v>
                      </c:pt>
                      <c:pt idx="29298">
                        <c:v>201.03710000000001</c:v>
                      </c:pt>
                      <c:pt idx="29299">
                        <c:v>201.03219999999999</c:v>
                      </c:pt>
                      <c:pt idx="29300">
                        <c:v>201.02850000000001</c:v>
                      </c:pt>
                      <c:pt idx="29301">
                        <c:v>201.024</c:v>
                      </c:pt>
                      <c:pt idx="29302">
                        <c:v>201.02080000000001</c:v>
                      </c:pt>
                      <c:pt idx="29303">
                        <c:v>201.01570000000001</c:v>
                      </c:pt>
                      <c:pt idx="29304">
                        <c:v>201.01169999999999</c:v>
                      </c:pt>
                      <c:pt idx="29305">
                        <c:v>201.0086</c:v>
                      </c:pt>
                      <c:pt idx="29306">
                        <c:v>201.0044</c:v>
                      </c:pt>
                      <c:pt idx="29307">
                        <c:v>201.00040000000001</c:v>
                      </c:pt>
                      <c:pt idx="29308">
                        <c:v>200.995</c:v>
                      </c:pt>
                      <c:pt idx="29309">
                        <c:v>200.99029999999999</c:v>
                      </c:pt>
                      <c:pt idx="29310">
                        <c:v>200.98480000000001</c:v>
                      </c:pt>
                      <c:pt idx="29311">
                        <c:v>200.9802</c:v>
                      </c:pt>
                      <c:pt idx="29312">
                        <c:v>200.97630000000001</c:v>
                      </c:pt>
                      <c:pt idx="29313">
                        <c:v>200.9717</c:v>
                      </c:pt>
                      <c:pt idx="29314">
                        <c:v>200.96789999999999</c:v>
                      </c:pt>
                      <c:pt idx="29315">
                        <c:v>200.96360000000001</c:v>
                      </c:pt>
                      <c:pt idx="29316">
                        <c:v>200.9598</c:v>
                      </c:pt>
                      <c:pt idx="29317">
                        <c:v>200.9537</c:v>
                      </c:pt>
                      <c:pt idx="29318">
                        <c:v>200.94990000000001</c:v>
                      </c:pt>
                      <c:pt idx="29319">
                        <c:v>200.94560000000001</c:v>
                      </c:pt>
                      <c:pt idx="29320">
                        <c:v>200.9419</c:v>
                      </c:pt>
                      <c:pt idx="29321">
                        <c:v>200.93629999999999</c:v>
                      </c:pt>
                      <c:pt idx="29322">
                        <c:v>200.93049999999999</c:v>
                      </c:pt>
                      <c:pt idx="29323">
                        <c:v>200.9265</c:v>
                      </c:pt>
                      <c:pt idx="29324">
                        <c:v>200.92089999999999</c:v>
                      </c:pt>
                      <c:pt idx="29325">
                        <c:v>200.917</c:v>
                      </c:pt>
                      <c:pt idx="29326">
                        <c:v>200.91309999999999</c:v>
                      </c:pt>
                      <c:pt idx="29327">
                        <c:v>200.90960000000001</c:v>
                      </c:pt>
                      <c:pt idx="29328">
                        <c:v>200.90450000000001</c:v>
                      </c:pt>
                      <c:pt idx="29329">
                        <c:v>200.8997</c:v>
                      </c:pt>
                      <c:pt idx="29330">
                        <c:v>200.8972</c:v>
                      </c:pt>
                      <c:pt idx="29331">
                        <c:v>200.89320000000001</c:v>
                      </c:pt>
                      <c:pt idx="29332">
                        <c:v>200.88759999999999</c:v>
                      </c:pt>
                      <c:pt idx="29333">
                        <c:v>200.88300000000001</c:v>
                      </c:pt>
                      <c:pt idx="29334">
                        <c:v>200.8777</c:v>
                      </c:pt>
                      <c:pt idx="29335">
                        <c:v>200.8741</c:v>
                      </c:pt>
                      <c:pt idx="29336">
                        <c:v>200.8698</c:v>
                      </c:pt>
                      <c:pt idx="29337">
                        <c:v>200.86660000000001</c:v>
                      </c:pt>
                      <c:pt idx="29338">
                        <c:v>200.8614</c:v>
                      </c:pt>
                      <c:pt idx="29339">
                        <c:v>200.85669999999999</c:v>
                      </c:pt>
                      <c:pt idx="29340">
                        <c:v>200.85210000000001</c:v>
                      </c:pt>
                      <c:pt idx="29341">
                        <c:v>200.8476</c:v>
                      </c:pt>
                      <c:pt idx="29342">
                        <c:v>200.84270000000001</c:v>
                      </c:pt>
                      <c:pt idx="29343">
                        <c:v>200.83799999999999</c:v>
                      </c:pt>
                      <c:pt idx="29344">
                        <c:v>200.8339</c:v>
                      </c:pt>
                      <c:pt idx="29345">
                        <c:v>200.82839999999999</c:v>
                      </c:pt>
                      <c:pt idx="29346">
                        <c:v>200.82740000000001</c:v>
                      </c:pt>
                      <c:pt idx="29347">
                        <c:v>200.82300000000001</c:v>
                      </c:pt>
                      <c:pt idx="29348">
                        <c:v>200.81780000000001</c:v>
                      </c:pt>
                      <c:pt idx="29349">
                        <c:v>200.8133</c:v>
                      </c:pt>
                      <c:pt idx="29350">
                        <c:v>200.8092</c:v>
                      </c:pt>
                      <c:pt idx="29351">
                        <c:v>200.80430000000001</c:v>
                      </c:pt>
                      <c:pt idx="29352">
                        <c:v>200.8014</c:v>
                      </c:pt>
                      <c:pt idx="29353">
                        <c:v>200.79689999999999</c:v>
                      </c:pt>
                      <c:pt idx="29354">
                        <c:v>200.79079999999999</c:v>
                      </c:pt>
                      <c:pt idx="29355">
                        <c:v>200.78639999999999</c:v>
                      </c:pt>
                      <c:pt idx="29356">
                        <c:v>200.78129999999999</c:v>
                      </c:pt>
                      <c:pt idx="29357">
                        <c:v>200.77809999999999</c:v>
                      </c:pt>
                      <c:pt idx="29358">
                        <c:v>200.7731</c:v>
                      </c:pt>
                      <c:pt idx="29359">
                        <c:v>200.76849999999999</c:v>
                      </c:pt>
                      <c:pt idx="29360">
                        <c:v>200.76439999999999</c:v>
                      </c:pt>
                      <c:pt idx="29361">
                        <c:v>200.7612</c:v>
                      </c:pt>
                      <c:pt idx="29362">
                        <c:v>200.75579999999999</c:v>
                      </c:pt>
                      <c:pt idx="29363">
                        <c:v>200.75139999999999</c:v>
                      </c:pt>
                      <c:pt idx="29364">
                        <c:v>200.74719999999999</c:v>
                      </c:pt>
                      <c:pt idx="29365">
                        <c:v>200.7424</c:v>
                      </c:pt>
                      <c:pt idx="29366">
                        <c:v>200.73699999999999</c:v>
                      </c:pt>
                      <c:pt idx="29367">
                        <c:v>200.73330000000001</c:v>
                      </c:pt>
                      <c:pt idx="29368">
                        <c:v>200.7287</c:v>
                      </c:pt>
                      <c:pt idx="29369">
                        <c:v>200.72559999999999</c:v>
                      </c:pt>
                      <c:pt idx="29370">
                        <c:v>200.72110000000001</c:v>
                      </c:pt>
                      <c:pt idx="29371">
                        <c:v>200.71549999999999</c:v>
                      </c:pt>
                      <c:pt idx="29372">
                        <c:v>200.71080000000001</c:v>
                      </c:pt>
                      <c:pt idx="29373">
                        <c:v>200.70760000000001</c:v>
                      </c:pt>
                      <c:pt idx="29374">
                        <c:v>200.70310000000001</c:v>
                      </c:pt>
                      <c:pt idx="29375">
                        <c:v>200.6985</c:v>
                      </c:pt>
                      <c:pt idx="29376">
                        <c:v>200.69159999999999</c:v>
                      </c:pt>
                      <c:pt idx="29377">
                        <c:v>200.6875</c:v>
                      </c:pt>
                      <c:pt idx="29378">
                        <c:v>200.68299999999999</c:v>
                      </c:pt>
                      <c:pt idx="29379">
                        <c:v>200.67939999999999</c:v>
                      </c:pt>
                      <c:pt idx="29380">
                        <c:v>200.67449999999999</c:v>
                      </c:pt>
                      <c:pt idx="29381">
                        <c:v>200.6705</c:v>
                      </c:pt>
                      <c:pt idx="29382">
                        <c:v>200.66630000000001</c:v>
                      </c:pt>
                      <c:pt idx="29383">
                        <c:v>200.661</c:v>
                      </c:pt>
                      <c:pt idx="29384">
                        <c:v>200.65600000000001</c:v>
                      </c:pt>
                      <c:pt idx="29385">
                        <c:v>200.6514</c:v>
                      </c:pt>
                      <c:pt idx="29386">
                        <c:v>200.64670000000001</c:v>
                      </c:pt>
                      <c:pt idx="29387">
                        <c:v>200.642</c:v>
                      </c:pt>
                      <c:pt idx="29388">
                        <c:v>200.63829999999999</c:v>
                      </c:pt>
                      <c:pt idx="29389">
                        <c:v>200.63390000000001</c:v>
                      </c:pt>
                      <c:pt idx="29390">
                        <c:v>200.6292</c:v>
                      </c:pt>
                      <c:pt idx="29391">
                        <c:v>200.62520000000001</c:v>
                      </c:pt>
                      <c:pt idx="29392">
                        <c:v>200.62</c:v>
                      </c:pt>
                      <c:pt idx="29393">
                        <c:v>200.61600000000001</c:v>
                      </c:pt>
                      <c:pt idx="29394">
                        <c:v>200.61330000000001</c:v>
                      </c:pt>
                      <c:pt idx="29395">
                        <c:v>200.60890000000001</c:v>
                      </c:pt>
                      <c:pt idx="29396">
                        <c:v>200.6037</c:v>
                      </c:pt>
                      <c:pt idx="29397">
                        <c:v>200.59960000000001</c:v>
                      </c:pt>
                      <c:pt idx="29398">
                        <c:v>200.5942</c:v>
                      </c:pt>
                      <c:pt idx="29399">
                        <c:v>200.5917</c:v>
                      </c:pt>
                      <c:pt idx="29400">
                        <c:v>200.5872</c:v>
                      </c:pt>
                      <c:pt idx="29401">
                        <c:v>200.58269999999999</c:v>
                      </c:pt>
                      <c:pt idx="29402">
                        <c:v>200.5772</c:v>
                      </c:pt>
                      <c:pt idx="29403">
                        <c:v>200.57230000000001</c:v>
                      </c:pt>
                      <c:pt idx="29404">
                        <c:v>200.5675</c:v>
                      </c:pt>
                      <c:pt idx="29405">
                        <c:v>200.56139999999999</c:v>
                      </c:pt>
                      <c:pt idx="29406">
                        <c:v>200.5573</c:v>
                      </c:pt>
                      <c:pt idx="29407">
                        <c:v>200.55330000000001</c:v>
                      </c:pt>
                      <c:pt idx="29408">
                        <c:v>200.55</c:v>
                      </c:pt>
                      <c:pt idx="29409">
                        <c:v>200.54490000000001</c:v>
                      </c:pt>
                      <c:pt idx="29410">
                        <c:v>200.54169999999999</c:v>
                      </c:pt>
                      <c:pt idx="29411">
                        <c:v>200.5377</c:v>
                      </c:pt>
                      <c:pt idx="29412">
                        <c:v>200.53319999999999</c:v>
                      </c:pt>
                      <c:pt idx="29413">
                        <c:v>200.5275</c:v>
                      </c:pt>
                      <c:pt idx="29414">
                        <c:v>200.5241</c:v>
                      </c:pt>
                      <c:pt idx="29415">
                        <c:v>200.5205</c:v>
                      </c:pt>
                      <c:pt idx="29416">
                        <c:v>200.5164</c:v>
                      </c:pt>
                      <c:pt idx="29417">
                        <c:v>200.51349999999999</c:v>
                      </c:pt>
                      <c:pt idx="29418">
                        <c:v>200.5067</c:v>
                      </c:pt>
                      <c:pt idx="29419">
                        <c:v>200.50120000000001</c:v>
                      </c:pt>
                      <c:pt idx="29420">
                        <c:v>200.49760000000001</c:v>
                      </c:pt>
                      <c:pt idx="29421">
                        <c:v>200.49440000000001</c:v>
                      </c:pt>
                      <c:pt idx="29422">
                        <c:v>200.4889</c:v>
                      </c:pt>
                      <c:pt idx="29423">
                        <c:v>200.48490000000001</c:v>
                      </c:pt>
                      <c:pt idx="29424">
                        <c:v>200.4804</c:v>
                      </c:pt>
                      <c:pt idx="29425">
                        <c:v>200.47569999999999</c:v>
                      </c:pt>
                      <c:pt idx="29426">
                        <c:v>200.47290000000001</c:v>
                      </c:pt>
                      <c:pt idx="29427">
                        <c:v>200.46680000000001</c:v>
                      </c:pt>
                      <c:pt idx="29428">
                        <c:v>200.46350000000001</c:v>
                      </c:pt>
                      <c:pt idx="29429">
                        <c:v>200.4589</c:v>
                      </c:pt>
                      <c:pt idx="29430">
                        <c:v>200.45419999999999</c:v>
                      </c:pt>
                      <c:pt idx="29431">
                        <c:v>200.4496</c:v>
                      </c:pt>
                      <c:pt idx="29432">
                        <c:v>200.44710000000001</c:v>
                      </c:pt>
                      <c:pt idx="29433">
                        <c:v>200.44030000000001</c:v>
                      </c:pt>
                      <c:pt idx="29434">
                        <c:v>200.4367</c:v>
                      </c:pt>
                      <c:pt idx="29435">
                        <c:v>200.43279999999999</c:v>
                      </c:pt>
                      <c:pt idx="29436">
                        <c:v>200.42769999999999</c:v>
                      </c:pt>
                      <c:pt idx="29437">
                        <c:v>200.42320000000001</c:v>
                      </c:pt>
                      <c:pt idx="29438">
                        <c:v>200.42070000000001</c:v>
                      </c:pt>
                      <c:pt idx="29439">
                        <c:v>200.41380000000001</c:v>
                      </c:pt>
                      <c:pt idx="29440">
                        <c:v>200.40950000000001</c:v>
                      </c:pt>
                      <c:pt idx="29441">
                        <c:v>200.4057</c:v>
                      </c:pt>
                      <c:pt idx="29442">
                        <c:v>200.40170000000001</c:v>
                      </c:pt>
                      <c:pt idx="29443">
                        <c:v>200.39760000000001</c:v>
                      </c:pt>
                      <c:pt idx="29444">
                        <c:v>200.39259999999999</c:v>
                      </c:pt>
                      <c:pt idx="29445">
                        <c:v>200.38939999999999</c:v>
                      </c:pt>
                      <c:pt idx="29446">
                        <c:v>200.38570000000001</c:v>
                      </c:pt>
                      <c:pt idx="29447">
                        <c:v>200.38079999999999</c:v>
                      </c:pt>
                      <c:pt idx="29448">
                        <c:v>200.37459999999999</c:v>
                      </c:pt>
                      <c:pt idx="29449">
                        <c:v>200.3724</c:v>
                      </c:pt>
                      <c:pt idx="29450">
                        <c:v>200.3665</c:v>
                      </c:pt>
                      <c:pt idx="29451">
                        <c:v>200.36189999999999</c:v>
                      </c:pt>
                      <c:pt idx="29452">
                        <c:v>200.3578</c:v>
                      </c:pt>
                      <c:pt idx="29453">
                        <c:v>200.35380000000001</c:v>
                      </c:pt>
                      <c:pt idx="29454">
                        <c:v>200.34950000000001</c:v>
                      </c:pt>
                      <c:pt idx="29455">
                        <c:v>200.3459</c:v>
                      </c:pt>
                      <c:pt idx="29456">
                        <c:v>200.34129999999999</c:v>
                      </c:pt>
                      <c:pt idx="29457">
                        <c:v>200.33580000000001</c:v>
                      </c:pt>
                      <c:pt idx="29458">
                        <c:v>200.3321</c:v>
                      </c:pt>
                      <c:pt idx="29459">
                        <c:v>200.3278</c:v>
                      </c:pt>
                      <c:pt idx="29460">
                        <c:v>200.3236</c:v>
                      </c:pt>
                      <c:pt idx="29461">
                        <c:v>200.3203</c:v>
                      </c:pt>
                      <c:pt idx="29462">
                        <c:v>200.31540000000001</c:v>
                      </c:pt>
                      <c:pt idx="29463">
                        <c:v>200.31110000000001</c:v>
                      </c:pt>
                      <c:pt idx="29464">
                        <c:v>200.30600000000001</c:v>
                      </c:pt>
                      <c:pt idx="29465">
                        <c:v>200.30080000000001</c:v>
                      </c:pt>
                      <c:pt idx="29466">
                        <c:v>200.2971</c:v>
                      </c:pt>
                      <c:pt idx="29467">
                        <c:v>200.29239999999999</c:v>
                      </c:pt>
                      <c:pt idx="29468">
                        <c:v>200.2886</c:v>
                      </c:pt>
                      <c:pt idx="29469">
                        <c:v>200.28389999999999</c:v>
                      </c:pt>
                      <c:pt idx="29470">
                        <c:v>200.27959999999999</c:v>
                      </c:pt>
                      <c:pt idx="29471">
                        <c:v>200.27529999999999</c:v>
                      </c:pt>
                      <c:pt idx="29472">
                        <c:v>200.27070000000001</c:v>
                      </c:pt>
                      <c:pt idx="29473">
                        <c:v>200.26750000000001</c:v>
                      </c:pt>
                      <c:pt idx="29474">
                        <c:v>200.26230000000001</c:v>
                      </c:pt>
                      <c:pt idx="29475">
                        <c:v>200.25800000000001</c:v>
                      </c:pt>
                      <c:pt idx="29476">
                        <c:v>200.25380000000001</c:v>
                      </c:pt>
                      <c:pt idx="29477">
                        <c:v>200.24930000000001</c:v>
                      </c:pt>
                      <c:pt idx="29478">
                        <c:v>200.2456</c:v>
                      </c:pt>
                      <c:pt idx="29479">
                        <c:v>200.2423</c:v>
                      </c:pt>
                      <c:pt idx="29480">
                        <c:v>200.23820000000001</c:v>
                      </c:pt>
                      <c:pt idx="29481">
                        <c:v>200.23400000000001</c:v>
                      </c:pt>
                      <c:pt idx="29482">
                        <c:v>200.2268</c:v>
                      </c:pt>
                      <c:pt idx="29483">
                        <c:v>200.2227</c:v>
                      </c:pt>
                      <c:pt idx="29484">
                        <c:v>200.21860000000001</c:v>
                      </c:pt>
                      <c:pt idx="29485">
                        <c:v>200.21440000000001</c:v>
                      </c:pt>
                      <c:pt idx="29486">
                        <c:v>200.21109999999999</c:v>
                      </c:pt>
                      <c:pt idx="29487">
                        <c:v>200.20689999999999</c:v>
                      </c:pt>
                      <c:pt idx="29488">
                        <c:v>200.20160000000001</c:v>
                      </c:pt>
                      <c:pt idx="29489">
                        <c:v>200.1979</c:v>
                      </c:pt>
                      <c:pt idx="29490">
                        <c:v>200.19280000000001</c:v>
                      </c:pt>
                      <c:pt idx="29491">
                        <c:v>200.1884</c:v>
                      </c:pt>
                      <c:pt idx="29492">
                        <c:v>200.18369999999999</c:v>
                      </c:pt>
                      <c:pt idx="29493">
                        <c:v>200.17830000000001</c:v>
                      </c:pt>
                      <c:pt idx="29494">
                        <c:v>200.17449999999999</c:v>
                      </c:pt>
                      <c:pt idx="29495">
                        <c:v>200.17089999999999</c:v>
                      </c:pt>
                      <c:pt idx="29496">
                        <c:v>200.1652</c:v>
                      </c:pt>
                      <c:pt idx="29497">
                        <c:v>200.1609</c:v>
                      </c:pt>
                      <c:pt idx="29498">
                        <c:v>200.15620000000001</c:v>
                      </c:pt>
                      <c:pt idx="29499">
                        <c:v>200.15350000000001</c:v>
                      </c:pt>
                      <c:pt idx="29500">
                        <c:v>200.15100000000001</c:v>
                      </c:pt>
                      <c:pt idx="29501">
                        <c:v>200.14529999999999</c:v>
                      </c:pt>
                      <c:pt idx="29502">
                        <c:v>200.14099999999999</c:v>
                      </c:pt>
                      <c:pt idx="29503">
                        <c:v>200.13589999999999</c:v>
                      </c:pt>
                      <c:pt idx="29504">
                        <c:v>200.13159999999999</c:v>
                      </c:pt>
                      <c:pt idx="29505">
                        <c:v>200.1277</c:v>
                      </c:pt>
                      <c:pt idx="29506">
                        <c:v>200.1224</c:v>
                      </c:pt>
                      <c:pt idx="29507">
                        <c:v>200.1164</c:v>
                      </c:pt>
                      <c:pt idx="29508">
                        <c:v>200.11330000000001</c:v>
                      </c:pt>
                      <c:pt idx="29509">
                        <c:v>200.10830000000001</c:v>
                      </c:pt>
                      <c:pt idx="29510">
                        <c:v>200.1046</c:v>
                      </c:pt>
                      <c:pt idx="29511">
                        <c:v>200.10079999999999</c:v>
                      </c:pt>
                      <c:pt idx="29512">
                        <c:v>200.09729999999999</c:v>
                      </c:pt>
                      <c:pt idx="29513">
                        <c:v>200.09389999999999</c:v>
                      </c:pt>
                      <c:pt idx="29514">
                        <c:v>200.0883</c:v>
                      </c:pt>
                      <c:pt idx="29515">
                        <c:v>200.083</c:v>
                      </c:pt>
                      <c:pt idx="29516">
                        <c:v>200.07859999999999</c:v>
                      </c:pt>
                      <c:pt idx="29517">
                        <c:v>200.07409999999999</c:v>
                      </c:pt>
                      <c:pt idx="29518">
                        <c:v>200.06950000000001</c:v>
                      </c:pt>
                      <c:pt idx="29519">
                        <c:v>200.06610000000001</c:v>
                      </c:pt>
                      <c:pt idx="29520">
                        <c:v>200.0608</c:v>
                      </c:pt>
                      <c:pt idx="29521">
                        <c:v>200.0566</c:v>
                      </c:pt>
                      <c:pt idx="29522">
                        <c:v>200.05240000000001</c:v>
                      </c:pt>
                      <c:pt idx="29523">
                        <c:v>200.04820000000001</c:v>
                      </c:pt>
                      <c:pt idx="29524">
                        <c:v>200.04429999999999</c:v>
                      </c:pt>
                      <c:pt idx="29525">
                        <c:v>200.03909999999999</c:v>
                      </c:pt>
                      <c:pt idx="29526">
                        <c:v>200.0361</c:v>
                      </c:pt>
                      <c:pt idx="29527">
                        <c:v>200.0292</c:v>
                      </c:pt>
                      <c:pt idx="29528">
                        <c:v>200.02529999999999</c:v>
                      </c:pt>
                      <c:pt idx="29529">
                        <c:v>200.02090000000001</c:v>
                      </c:pt>
                      <c:pt idx="29530">
                        <c:v>200.018</c:v>
                      </c:pt>
                      <c:pt idx="29531">
                        <c:v>200.01310000000001</c:v>
                      </c:pt>
                      <c:pt idx="29532">
                        <c:v>200.00839999999999</c:v>
                      </c:pt>
                      <c:pt idx="29533">
                        <c:v>200.00409999999999</c:v>
                      </c:pt>
                      <c:pt idx="29534">
                        <c:v>199.99969999999999</c:v>
                      </c:pt>
                      <c:pt idx="29535">
                        <c:v>199.9956</c:v>
                      </c:pt>
                      <c:pt idx="29536">
                        <c:v>199.9906</c:v>
                      </c:pt>
                      <c:pt idx="29537">
                        <c:v>199.9871</c:v>
                      </c:pt>
                      <c:pt idx="29538">
                        <c:v>199.982</c:v>
                      </c:pt>
                      <c:pt idx="29539">
                        <c:v>199.97640000000001</c:v>
                      </c:pt>
                      <c:pt idx="29540">
                        <c:v>199.97139999999999</c:v>
                      </c:pt>
                      <c:pt idx="29541">
                        <c:v>199.96850000000001</c:v>
                      </c:pt>
                      <c:pt idx="29542">
                        <c:v>199.96520000000001</c:v>
                      </c:pt>
                      <c:pt idx="29543">
                        <c:v>199.96080000000001</c:v>
                      </c:pt>
                      <c:pt idx="29544">
                        <c:v>199.9572</c:v>
                      </c:pt>
                      <c:pt idx="29545">
                        <c:v>201.2398</c:v>
                      </c:pt>
                      <c:pt idx="29546">
                        <c:v>201.23599999999999</c:v>
                      </c:pt>
                      <c:pt idx="29547">
                        <c:v>201.2302</c:v>
                      </c:pt>
                      <c:pt idx="29548">
                        <c:v>201.22790000000001</c:v>
                      </c:pt>
                      <c:pt idx="29549">
                        <c:v>201.2226</c:v>
                      </c:pt>
                      <c:pt idx="29550">
                        <c:v>201.21770000000001</c:v>
                      </c:pt>
                      <c:pt idx="29551">
                        <c:v>201.21360000000001</c:v>
                      </c:pt>
                      <c:pt idx="29552">
                        <c:v>201.20840000000001</c:v>
                      </c:pt>
                      <c:pt idx="29553">
                        <c:v>201.20249999999999</c:v>
                      </c:pt>
                      <c:pt idx="29554">
                        <c:v>201.19800000000001</c:v>
                      </c:pt>
                      <c:pt idx="29555">
                        <c:v>201.19370000000001</c:v>
                      </c:pt>
                      <c:pt idx="29556">
                        <c:v>201.18940000000001</c:v>
                      </c:pt>
                      <c:pt idx="29557">
                        <c:v>201.18629999999999</c:v>
                      </c:pt>
                      <c:pt idx="29558">
                        <c:v>201.1797</c:v>
                      </c:pt>
                      <c:pt idx="29559">
                        <c:v>201.17679999999999</c:v>
                      </c:pt>
                      <c:pt idx="29560">
                        <c:v>201.17400000000001</c:v>
                      </c:pt>
                      <c:pt idx="29561">
                        <c:v>201.1679</c:v>
                      </c:pt>
                      <c:pt idx="29562">
                        <c:v>201.1643</c:v>
                      </c:pt>
                      <c:pt idx="29563">
                        <c:v>201.15880000000001</c:v>
                      </c:pt>
                      <c:pt idx="29564">
                        <c:v>201.1542</c:v>
                      </c:pt>
                      <c:pt idx="29565">
                        <c:v>201.15010000000001</c:v>
                      </c:pt>
                      <c:pt idx="29566">
                        <c:v>201.14510000000001</c:v>
                      </c:pt>
                      <c:pt idx="29567">
                        <c:v>201.14019999999999</c:v>
                      </c:pt>
                      <c:pt idx="29568">
                        <c:v>201.13560000000001</c:v>
                      </c:pt>
                      <c:pt idx="29569">
                        <c:v>201.13059999999999</c:v>
                      </c:pt>
                      <c:pt idx="29570">
                        <c:v>201.12729999999999</c:v>
                      </c:pt>
                      <c:pt idx="29571">
                        <c:v>201.12100000000001</c:v>
                      </c:pt>
                      <c:pt idx="29572">
                        <c:v>201.1183</c:v>
                      </c:pt>
                      <c:pt idx="29573">
                        <c:v>201.1129</c:v>
                      </c:pt>
                      <c:pt idx="29574">
                        <c:v>201.11019999999999</c:v>
                      </c:pt>
                      <c:pt idx="29575">
                        <c:v>201.10489999999999</c:v>
                      </c:pt>
                      <c:pt idx="29576">
                        <c:v>201.09870000000001</c:v>
                      </c:pt>
                      <c:pt idx="29577">
                        <c:v>201.0951</c:v>
                      </c:pt>
                      <c:pt idx="29578">
                        <c:v>201.08869999999999</c:v>
                      </c:pt>
                      <c:pt idx="29579">
                        <c:v>201.0847</c:v>
                      </c:pt>
                      <c:pt idx="29580">
                        <c:v>201.08080000000001</c:v>
                      </c:pt>
                      <c:pt idx="29581">
                        <c:v>201.07679999999999</c:v>
                      </c:pt>
                      <c:pt idx="29582">
                        <c:v>201.0728</c:v>
                      </c:pt>
                      <c:pt idx="29583">
                        <c:v>201.0692</c:v>
                      </c:pt>
                      <c:pt idx="29584">
                        <c:v>201.0617</c:v>
                      </c:pt>
                      <c:pt idx="29585">
                        <c:v>201.0573</c:v>
                      </c:pt>
                      <c:pt idx="29586">
                        <c:v>201.05420000000001</c:v>
                      </c:pt>
                      <c:pt idx="29587">
                        <c:v>201.04939999999999</c:v>
                      </c:pt>
                      <c:pt idx="29588">
                        <c:v>201.0461</c:v>
                      </c:pt>
                      <c:pt idx="29589">
                        <c:v>201.04239999999999</c:v>
                      </c:pt>
                      <c:pt idx="29590">
                        <c:v>201.03579999999999</c:v>
                      </c:pt>
                      <c:pt idx="29591">
                        <c:v>201.03210000000001</c:v>
                      </c:pt>
                      <c:pt idx="29592">
                        <c:v>201.0273</c:v>
                      </c:pt>
                      <c:pt idx="29593">
                        <c:v>201.0232</c:v>
                      </c:pt>
                      <c:pt idx="29594">
                        <c:v>201.0187</c:v>
                      </c:pt>
                      <c:pt idx="29595">
                        <c:v>201.01499999999999</c:v>
                      </c:pt>
                      <c:pt idx="29596">
                        <c:v>201.00989999999999</c:v>
                      </c:pt>
                      <c:pt idx="29597">
                        <c:v>201.00380000000001</c:v>
                      </c:pt>
                      <c:pt idx="29598">
                        <c:v>201.00059999999999</c:v>
                      </c:pt>
                      <c:pt idx="29599">
                        <c:v>200.99639999999999</c:v>
                      </c:pt>
                      <c:pt idx="29600">
                        <c:v>200.99189999999999</c:v>
                      </c:pt>
                      <c:pt idx="29601">
                        <c:v>200.98939999999999</c:v>
                      </c:pt>
                      <c:pt idx="29602">
                        <c:v>200.983</c:v>
                      </c:pt>
                      <c:pt idx="29603">
                        <c:v>200.9796</c:v>
                      </c:pt>
                      <c:pt idx="29604">
                        <c:v>200.97399999999999</c:v>
                      </c:pt>
                      <c:pt idx="29605">
                        <c:v>200.971</c:v>
                      </c:pt>
                      <c:pt idx="29606">
                        <c:v>200.9657</c:v>
                      </c:pt>
                      <c:pt idx="29607">
                        <c:v>200.96100000000001</c:v>
                      </c:pt>
                      <c:pt idx="29608">
                        <c:v>200.9555</c:v>
                      </c:pt>
                      <c:pt idx="29609">
                        <c:v>200.95249999999999</c:v>
                      </c:pt>
                      <c:pt idx="29610">
                        <c:v>200.94929999999999</c:v>
                      </c:pt>
                      <c:pt idx="29611">
                        <c:v>200.94479999999999</c:v>
                      </c:pt>
                      <c:pt idx="29612">
                        <c:v>200.9418</c:v>
                      </c:pt>
                      <c:pt idx="29613">
                        <c:v>200.93819999999999</c:v>
                      </c:pt>
                      <c:pt idx="29614">
                        <c:v>200.9325</c:v>
                      </c:pt>
                      <c:pt idx="29615">
                        <c:v>200.92869999999999</c:v>
                      </c:pt>
                      <c:pt idx="29616">
                        <c:v>200.9222</c:v>
                      </c:pt>
                      <c:pt idx="29617">
                        <c:v>200.91839999999999</c:v>
                      </c:pt>
                      <c:pt idx="29618">
                        <c:v>200.9153</c:v>
                      </c:pt>
                      <c:pt idx="29619">
                        <c:v>200.9101</c:v>
                      </c:pt>
                      <c:pt idx="29620">
                        <c:v>200.90539999999999</c:v>
                      </c:pt>
                      <c:pt idx="29621">
                        <c:v>200.9025</c:v>
                      </c:pt>
                      <c:pt idx="29622">
                        <c:v>200.8964</c:v>
                      </c:pt>
                      <c:pt idx="29623">
                        <c:v>200.89240000000001</c:v>
                      </c:pt>
                      <c:pt idx="29624">
                        <c:v>200.8879</c:v>
                      </c:pt>
                      <c:pt idx="29625">
                        <c:v>200.88339999999999</c:v>
                      </c:pt>
                      <c:pt idx="29626">
                        <c:v>200.87790000000001</c:v>
                      </c:pt>
                      <c:pt idx="29627">
                        <c:v>200.87450000000001</c:v>
                      </c:pt>
                      <c:pt idx="29628">
                        <c:v>200.8706</c:v>
                      </c:pt>
                      <c:pt idx="29629">
                        <c:v>200.8646</c:v>
                      </c:pt>
                      <c:pt idx="29630">
                        <c:v>200.86109999999999</c:v>
                      </c:pt>
                      <c:pt idx="29631">
                        <c:v>200.85570000000001</c:v>
                      </c:pt>
                      <c:pt idx="29632">
                        <c:v>200.85210000000001</c:v>
                      </c:pt>
                      <c:pt idx="29633">
                        <c:v>200.84809999999999</c:v>
                      </c:pt>
                      <c:pt idx="29634">
                        <c:v>200.84469999999999</c:v>
                      </c:pt>
                      <c:pt idx="29635">
                        <c:v>200.83879999999999</c:v>
                      </c:pt>
                      <c:pt idx="29636">
                        <c:v>200.83269999999999</c:v>
                      </c:pt>
                      <c:pt idx="29637">
                        <c:v>200.83009999999999</c:v>
                      </c:pt>
                      <c:pt idx="29638">
                        <c:v>200.8262</c:v>
                      </c:pt>
                      <c:pt idx="29639">
                        <c:v>200.82140000000001</c:v>
                      </c:pt>
                      <c:pt idx="29640">
                        <c:v>200.81559999999999</c:v>
                      </c:pt>
                      <c:pt idx="29641">
                        <c:v>200.81200000000001</c:v>
                      </c:pt>
                      <c:pt idx="29642">
                        <c:v>200.8083</c:v>
                      </c:pt>
                      <c:pt idx="29643">
                        <c:v>200.80410000000001</c:v>
                      </c:pt>
                      <c:pt idx="29644">
                        <c:v>200.79939999999999</c:v>
                      </c:pt>
                      <c:pt idx="29645">
                        <c:v>200.7937</c:v>
                      </c:pt>
                      <c:pt idx="29646">
                        <c:v>200.78989999999999</c:v>
                      </c:pt>
                      <c:pt idx="29647">
                        <c:v>200.78469999999999</c:v>
                      </c:pt>
                      <c:pt idx="29648">
                        <c:v>200.78100000000001</c:v>
                      </c:pt>
                      <c:pt idx="29649">
                        <c:v>200.77670000000001</c:v>
                      </c:pt>
                      <c:pt idx="29650">
                        <c:v>200.77090000000001</c:v>
                      </c:pt>
                      <c:pt idx="29651">
                        <c:v>200.76759999999999</c:v>
                      </c:pt>
                      <c:pt idx="29652">
                        <c:v>200.76410000000001</c:v>
                      </c:pt>
                      <c:pt idx="29653">
                        <c:v>200.7585</c:v>
                      </c:pt>
                      <c:pt idx="29654">
                        <c:v>200.75360000000001</c:v>
                      </c:pt>
                      <c:pt idx="29655">
                        <c:v>200.74959999999999</c:v>
                      </c:pt>
                      <c:pt idx="29656">
                        <c:v>200.745</c:v>
                      </c:pt>
                      <c:pt idx="29657">
                        <c:v>200.73990000000001</c:v>
                      </c:pt>
                      <c:pt idx="29658">
                        <c:v>200.7362</c:v>
                      </c:pt>
                      <c:pt idx="29659">
                        <c:v>200.73169999999999</c:v>
                      </c:pt>
                      <c:pt idx="29660">
                        <c:v>200.72739999999999</c:v>
                      </c:pt>
                      <c:pt idx="29661">
                        <c:v>200.72329999999999</c:v>
                      </c:pt>
                      <c:pt idx="29662">
                        <c:v>200.7199</c:v>
                      </c:pt>
                      <c:pt idx="29663">
                        <c:v>200.7159</c:v>
                      </c:pt>
                      <c:pt idx="29664">
                        <c:v>200.71080000000001</c:v>
                      </c:pt>
                      <c:pt idx="29665">
                        <c:v>200.70660000000001</c:v>
                      </c:pt>
                      <c:pt idx="29666">
                        <c:v>200.70179999999999</c:v>
                      </c:pt>
                      <c:pt idx="29667">
                        <c:v>200.697</c:v>
                      </c:pt>
                      <c:pt idx="29668">
                        <c:v>200.69280000000001</c:v>
                      </c:pt>
                      <c:pt idx="29669">
                        <c:v>200.68819999999999</c:v>
                      </c:pt>
                      <c:pt idx="29670">
                        <c:v>200.68199999999999</c:v>
                      </c:pt>
                      <c:pt idx="29671">
                        <c:v>200.67840000000001</c:v>
                      </c:pt>
                      <c:pt idx="29672">
                        <c:v>200.67570000000001</c:v>
                      </c:pt>
                      <c:pt idx="29673">
                        <c:v>200.67150000000001</c:v>
                      </c:pt>
                      <c:pt idx="29674">
                        <c:v>200.66630000000001</c:v>
                      </c:pt>
                      <c:pt idx="29675">
                        <c:v>200.66149999999999</c:v>
                      </c:pt>
                      <c:pt idx="29676">
                        <c:v>200.65549999999999</c:v>
                      </c:pt>
                      <c:pt idx="29677">
                        <c:v>200.65289999999999</c:v>
                      </c:pt>
                      <c:pt idx="29678">
                        <c:v>200.64830000000001</c:v>
                      </c:pt>
                      <c:pt idx="29679">
                        <c:v>200.642</c:v>
                      </c:pt>
                      <c:pt idx="29680">
                        <c:v>200.6379</c:v>
                      </c:pt>
                      <c:pt idx="29681">
                        <c:v>200.63470000000001</c:v>
                      </c:pt>
                      <c:pt idx="29682">
                        <c:v>200.62950000000001</c:v>
                      </c:pt>
                      <c:pt idx="29683">
                        <c:v>200.6267</c:v>
                      </c:pt>
                      <c:pt idx="29684">
                        <c:v>200.6224</c:v>
                      </c:pt>
                      <c:pt idx="29685">
                        <c:v>200.61779999999999</c:v>
                      </c:pt>
                      <c:pt idx="29686">
                        <c:v>200.61429999999999</c:v>
                      </c:pt>
                      <c:pt idx="29687">
                        <c:v>200.6104</c:v>
                      </c:pt>
                      <c:pt idx="29688">
                        <c:v>200.6052</c:v>
                      </c:pt>
                      <c:pt idx="29689">
                        <c:v>200.60040000000001</c:v>
                      </c:pt>
                      <c:pt idx="29690">
                        <c:v>200.59719999999999</c:v>
                      </c:pt>
                      <c:pt idx="29691">
                        <c:v>200.5934</c:v>
                      </c:pt>
                      <c:pt idx="29692">
                        <c:v>200.58940000000001</c:v>
                      </c:pt>
                      <c:pt idx="29693">
                        <c:v>200.58459999999999</c:v>
                      </c:pt>
                      <c:pt idx="29694">
                        <c:v>200.57939999999999</c:v>
                      </c:pt>
                      <c:pt idx="29695">
                        <c:v>200.5752</c:v>
                      </c:pt>
                      <c:pt idx="29696">
                        <c:v>200.57140000000001</c:v>
                      </c:pt>
                      <c:pt idx="29697">
                        <c:v>200.5668</c:v>
                      </c:pt>
                      <c:pt idx="29698">
                        <c:v>200.56110000000001</c:v>
                      </c:pt>
                      <c:pt idx="29699">
                        <c:v>200.55690000000001</c:v>
                      </c:pt>
                      <c:pt idx="29700">
                        <c:v>200.5539</c:v>
                      </c:pt>
                      <c:pt idx="29701">
                        <c:v>200.54990000000001</c:v>
                      </c:pt>
                      <c:pt idx="29702">
                        <c:v>200.5438</c:v>
                      </c:pt>
                      <c:pt idx="29703">
                        <c:v>200.54</c:v>
                      </c:pt>
                      <c:pt idx="29704">
                        <c:v>200.53389999999999</c:v>
                      </c:pt>
                      <c:pt idx="29705">
                        <c:v>200.52930000000001</c:v>
                      </c:pt>
                      <c:pt idx="29706">
                        <c:v>200.52590000000001</c:v>
                      </c:pt>
                      <c:pt idx="29707">
                        <c:v>200.5214</c:v>
                      </c:pt>
                      <c:pt idx="29708">
                        <c:v>200.51679999999999</c:v>
                      </c:pt>
                      <c:pt idx="29709">
                        <c:v>200.5121</c:v>
                      </c:pt>
                      <c:pt idx="29710">
                        <c:v>200.50829999999999</c:v>
                      </c:pt>
                      <c:pt idx="29711">
                        <c:v>200.50389999999999</c:v>
                      </c:pt>
                      <c:pt idx="29712">
                        <c:v>200.4973</c:v>
                      </c:pt>
                      <c:pt idx="29713">
                        <c:v>200.49430000000001</c:v>
                      </c:pt>
                      <c:pt idx="29714">
                        <c:v>200.4907</c:v>
                      </c:pt>
                      <c:pt idx="29715">
                        <c:v>200.48609999999999</c:v>
                      </c:pt>
                      <c:pt idx="29716">
                        <c:v>200.4795</c:v>
                      </c:pt>
                      <c:pt idx="29717">
                        <c:v>200.47640000000001</c:v>
                      </c:pt>
                      <c:pt idx="29718">
                        <c:v>200.4708</c:v>
                      </c:pt>
                      <c:pt idx="29719">
                        <c:v>200.4667</c:v>
                      </c:pt>
                      <c:pt idx="29720">
                        <c:v>200.4631</c:v>
                      </c:pt>
                      <c:pt idx="29721">
                        <c:v>200.45779999999999</c:v>
                      </c:pt>
                      <c:pt idx="29722">
                        <c:v>200.4547</c:v>
                      </c:pt>
                      <c:pt idx="29723">
                        <c:v>200.4502</c:v>
                      </c:pt>
                      <c:pt idx="29724">
                        <c:v>200.44470000000001</c:v>
                      </c:pt>
                      <c:pt idx="29725">
                        <c:v>200.43819999999999</c:v>
                      </c:pt>
                      <c:pt idx="29726">
                        <c:v>200.43629999999999</c:v>
                      </c:pt>
                      <c:pt idx="29727">
                        <c:v>200.43299999999999</c:v>
                      </c:pt>
                      <c:pt idx="29728">
                        <c:v>200.4272</c:v>
                      </c:pt>
                      <c:pt idx="29729">
                        <c:v>200.4213</c:v>
                      </c:pt>
                      <c:pt idx="29730">
                        <c:v>200.4178</c:v>
                      </c:pt>
                      <c:pt idx="29731">
                        <c:v>200.41370000000001</c:v>
                      </c:pt>
                      <c:pt idx="29732">
                        <c:v>200.41050000000001</c:v>
                      </c:pt>
                      <c:pt idx="29733">
                        <c:v>200.40620000000001</c:v>
                      </c:pt>
                      <c:pt idx="29734">
                        <c:v>200.40039999999999</c:v>
                      </c:pt>
                      <c:pt idx="29735">
                        <c:v>200.39570000000001</c:v>
                      </c:pt>
                      <c:pt idx="29736">
                        <c:v>200.39259999999999</c:v>
                      </c:pt>
                      <c:pt idx="29737">
                        <c:v>200.3877</c:v>
                      </c:pt>
                      <c:pt idx="29738">
                        <c:v>200.3836</c:v>
                      </c:pt>
                      <c:pt idx="29739">
                        <c:v>200.37739999999999</c:v>
                      </c:pt>
                      <c:pt idx="29740">
                        <c:v>200.37270000000001</c:v>
                      </c:pt>
                      <c:pt idx="29741">
                        <c:v>200.36940000000001</c:v>
                      </c:pt>
                      <c:pt idx="29742">
                        <c:v>200.3655</c:v>
                      </c:pt>
                      <c:pt idx="29743">
                        <c:v>200.36189999999999</c:v>
                      </c:pt>
                      <c:pt idx="29744">
                        <c:v>200.3579</c:v>
                      </c:pt>
                      <c:pt idx="29745">
                        <c:v>200.3519</c:v>
                      </c:pt>
                      <c:pt idx="29746">
                        <c:v>200.34739999999999</c:v>
                      </c:pt>
                      <c:pt idx="29747">
                        <c:v>200.3441</c:v>
                      </c:pt>
                      <c:pt idx="29748">
                        <c:v>200.3398</c:v>
                      </c:pt>
                      <c:pt idx="29749">
                        <c:v>200.33349999999999</c:v>
                      </c:pt>
                      <c:pt idx="29750">
                        <c:v>200.3304</c:v>
                      </c:pt>
                      <c:pt idx="29751">
                        <c:v>200.32579999999999</c:v>
                      </c:pt>
                      <c:pt idx="29752">
                        <c:v>200.32060000000001</c:v>
                      </c:pt>
                      <c:pt idx="29753">
                        <c:v>200.31559999999999</c:v>
                      </c:pt>
                      <c:pt idx="29754">
                        <c:v>200.31190000000001</c:v>
                      </c:pt>
                      <c:pt idx="29755">
                        <c:v>200.3075</c:v>
                      </c:pt>
                      <c:pt idx="29756">
                        <c:v>200.30199999999999</c:v>
                      </c:pt>
                      <c:pt idx="29757">
                        <c:v>200.29820000000001</c:v>
                      </c:pt>
                      <c:pt idx="29758">
                        <c:v>200.2945</c:v>
                      </c:pt>
                      <c:pt idx="29759">
                        <c:v>200.28919999999999</c:v>
                      </c:pt>
                      <c:pt idx="29760">
                        <c:v>200.285</c:v>
                      </c:pt>
                      <c:pt idx="29761">
                        <c:v>200.28110000000001</c:v>
                      </c:pt>
                      <c:pt idx="29762">
                        <c:v>200.27770000000001</c:v>
                      </c:pt>
                      <c:pt idx="29763">
                        <c:v>200.27080000000001</c:v>
                      </c:pt>
                      <c:pt idx="29764">
                        <c:v>200.268</c:v>
                      </c:pt>
                      <c:pt idx="29765">
                        <c:v>200.2628</c:v>
                      </c:pt>
                      <c:pt idx="29766">
                        <c:v>200.2587</c:v>
                      </c:pt>
                      <c:pt idx="29767">
                        <c:v>200.25190000000001</c:v>
                      </c:pt>
                      <c:pt idx="29768">
                        <c:v>200.24719999999999</c:v>
                      </c:pt>
                      <c:pt idx="29769">
                        <c:v>200.2431</c:v>
                      </c:pt>
                      <c:pt idx="29770">
                        <c:v>200.24</c:v>
                      </c:pt>
                      <c:pt idx="29771">
                        <c:v>200.23480000000001</c:v>
                      </c:pt>
                      <c:pt idx="29772">
                        <c:v>200.23060000000001</c:v>
                      </c:pt>
                      <c:pt idx="29773">
                        <c:v>200.22839999999999</c:v>
                      </c:pt>
                      <c:pt idx="29774">
                        <c:v>200.22149999999999</c:v>
                      </c:pt>
                      <c:pt idx="29775">
                        <c:v>200.21729999999999</c:v>
                      </c:pt>
                      <c:pt idx="29776">
                        <c:v>200.2133</c:v>
                      </c:pt>
                      <c:pt idx="29777">
                        <c:v>200.209</c:v>
                      </c:pt>
                      <c:pt idx="29778">
                        <c:v>200.2047</c:v>
                      </c:pt>
                      <c:pt idx="29779">
                        <c:v>200.2003</c:v>
                      </c:pt>
                      <c:pt idx="29780">
                        <c:v>200.197</c:v>
                      </c:pt>
                      <c:pt idx="29781">
                        <c:v>200.1918</c:v>
                      </c:pt>
                      <c:pt idx="29782">
                        <c:v>200.18780000000001</c:v>
                      </c:pt>
                      <c:pt idx="29783">
                        <c:v>200.18289999999999</c:v>
                      </c:pt>
                      <c:pt idx="29784">
                        <c:v>200.17850000000001</c:v>
                      </c:pt>
                      <c:pt idx="29785">
                        <c:v>200.1746</c:v>
                      </c:pt>
                      <c:pt idx="29786">
                        <c:v>200.16970000000001</c:v>
                      </c:pt>
                      <c:pt idx="29787">
                        <c:v>200.16499999999999</c:v>
                      </c:pt>
                      <c:pt idx="29788">
                        <c:v>200.15870000000001</c:v>
                      </c:pt>
                      <c:pt idx="29789">
                        <c:v>200.1559</c:v>
                      </c:pt>
                      <c:pt idx="29790">
                        <c:v>200.15199999999999</c:v>
                      </c:pt>
                      <c:pt idx="29791">
                        <c:v>200.14920000000001</c:v>
                      </c:pt>
                      <c:pt idx="29792">
                        <c:v>200.14410000000001</c:v>
                      </c:pt>
                      <c:pt idx="29793">
                        <c:v>200.1397</c:v>
                      </c:pt>
                      <c:pt idx="29794">
                        <c:v>200.13589999999999</c:v>
                      </c:pt>
                      <c:pt idx="29795">
                        <c:v>200.13079999999999</c:v>
                      </c:pt>
                      <c:pt idx="29796">
                        <c:v>200.12649999999999</c:v>
                      </c:pt>
                      <c:pt idx="29797">
                        <c:v>200.1224</c:v>
                      </c:pt>
                      <c:pt idx="29798">
                        <c:v>200.11799999999999</c:v>
                      </c:pt>
                      <c:pt idx="29799">
                        <c:v>200.1147</c:v>
                      </c:pt>
                      <c:pt idx="29800">
                        <c:v>200.10890000000001</c:v>
                      </c:pt>
                      <c:pt idx="29801">
                        <c:v>200.10409999999999</c:v>
                      </c:pt>
                      <c:pt idx="29802">
                        <c:v>200.09899999999999</c:v>
                      </c:pt>
                      <c:pt idx="29803">
                        <c:v>200.096</c:v>
                      </c:pt>
                      <c:pt idx="29804">
                        <c:v>200.09030000000001</c:v>
                      </c:pt>
                      <c:pt idx="29805">
                        <c:v>200.0865</c:v>
                      </c:pt>
                      <c:pt idx="29806">
                        <c:v>200.08090000000001</c:v>
                      </c:pt>
                      <c:pt idx="29807">
                        <c:v>200.07910000000001</c:v>
                      </c:pt>
                      <c:pt idx="29808">
                        <c:v>200.07509999999999</c:v>
                      </c:pt>
                      <c:pt idx="29809">
                        <c:v>200.0702</c:v>
                      </c:pt>
                      <c:pt idx="29810">
                        <c:v>200.06489999999999</c:v>
                      </c:pt>
                      <c:pt idx="29811">
                        <c:v>200.06059999999999</c:v>
                      </c:pt>
                      <c:pt idx="29812">
                        <c:v>200.05510000000001</c:v>
                      </c:pt>
                      <c:pt idx="29813">
                        <c:v>200.0521</c:v>
                      </c:pt>
                      <c:pt idx="29814">
                        <c:v>200.04679999999999</c:v>
                      </c:pt>
                      <c:pt idx="29815">
                        <c:v>200.04179999999999</c:v>
                      </c:pt>
                      <c:pt idx="29816">
                        <c:v>200.03809999999999</c:v>
                      </c:pt>
                      <c:pt idx="29817">
                        <c:v>200.03469999999999</c:v>
                      </c:pt>
                      <c:pt idx="29818">
                        <c:v>200.03039999999999</c:v>
                      </c:pt>
                      <c:pt idx="29819">
                        <c:v>200.02539999999999</c:v>
                      </c:pt>
                      <c:pt idx="29820">
                        <c:v>200.0215</c:v>
                      </c:pt>
                      <c:pt idx="29821">
                        <c:v>200.0162</c:v>
                      </c:pt>
                      <c:pt idx="29822">
                        <c:v>200.01310000000001</c:v>
                      </c:pt>
                      <c:pt idx="29823">
                        <c:v>200.00819999999999</c:v>
                      </c:pt>
                      <c:pt idx="29824">
                        <c:v>200.00319999999999</c:v>
                      </c:pt>
                      <c:pt idx="29825">
                        <c:v>199.999</c:v>
                      </c:pt>
                      <c:pt idx="29826">
                        <c:v>199.9958</c:v>
                      </c:pt>
                      <c:pt idx="29827">
                        <c:v>199.99160000000001</c:v>
                      </c:pt>
                      <c:pt idx="29828">
                        <c:v>199.9864</c:v>
                      </c:pt>
                      <c:pt idx="29829">
                        <c:v>199.982</c:v>
                      </c:pt>
                      <c:pt idx="29830">
                        <c:v>199.9785</c:v>
                      </c:pt>
                      <c:pt idx="29831">
                        <c:v>199.9743</c:v>
                      </c:pt>
                      <c:pt idx="29832">
                        <c:v>199.9692</c:v>
                      </c:pt>
                      <c:pt idx="29833">
                        <c:v>200.77359999999999</c:v>
                      </c:pt>
                      <c:pt idx="29834">
                        <c:v>201.23169999999999</c:v>
                      </c:pt>
                      <c:pt idx="29835">
                        <c:v>201.22669999999999</c:v>
                      </c:pt>
                      <c:pt idx="29836">
                        <c:v>201.22319999999999</c:v>
                      </c:pt>
                      <c:pt idx="29837">
                        <c:v>201.2193</c:v>
                      </c:pt>
                      <c:pt idx="29838">
                        <c:v>201.21510000000001</c:v>
                      </c:pt>
                      <c:pt idx="29839">
                        <c:v>201.2105</c:v>
                      </c:pt>
                      <c:pt idx="29840">
                        <c:v>201.2062</c:v>
                      </c:pt>
                      <c:pt idx="29841">
                        <c:v>201.2012</c:v>
                      </c:pt>
                      <c:pt idx="29842">
                        <c:v>201.19810000000001</c:v>
                      </c:pt>
                      <c:pt idx="29843">
                        <c:v>201.1936</c:v>
                      </c:pt>
                      <c:pt idx="29844">
                        <c:v>201.18819999999999</c:v>
                      </c:pt>
                      <c:pt idx="29845">
                        <c:v>201.18350000000001</c:v>
                      </c:pt>
                      <c:pt idx="29846">
                        <c:v>201.18039999999999</c:v>
                      </c:pt>
                      <c:pt idx="29847">
                        <c:v>201.17689999999999</c:v>
                      </c:pt>
                      <c:pt idx="29848">
                        <c:v>201.172</c:v>
                      </c:pt>
                      <c:pt idx="29849">
                        <c:v>201.16820000000001</c:v>
                      </c:pt>
                      <c:pt idx="29850">
                        <c:v>201.16249999999999</c:v>
                      </c:pt>
                      <c:pt idx="29851">
                        <c:v>201.15960000000001</c:v>
                      </c:pt>
                      <c:pt idx="29852">
                        <c:v>201.1541</c:v>
                      </c:pt>
                      <c:pt idx="29853">
                        <c:v>201.1499</c:v>
                      </c:pt>
                      <c:pt idx="29854">
                        <c:v>201.14410000000001</c:v>
                      </c:pt>
                      <c:pt idx="29855">
                        <c:v>201.14080000000001</c:v>
                      </c:pt>
                      <c:pt idx="29856">
                        <c:v>201.13650000000001</c:v>
                      </c:pt>
                      <c:pt idx="29857">
                        <c:v>201.13310000000001</c:v>
                      </c:pt>
                      <c:pt idx="29858">
                        <c:v>201.1277</c:v>
                      </c:pt>
                      <c:pt idx="29859">
                        <c:v>201.12299999999999</c:v>
                      </c:pt>
                      <c:pt idx="29860">
                        <c:v>201.11859999999999</c:v>
                      </c:pt>
                      <c:pt idx="29861">
                        <c:v>201.11429999999999</c:v>
                      </c:pt>
                      <c:pt idx="29862">
                        <c:v>201.11099999999999</c:v>
                      </c:pt>
                      <c:pt idx="29863">
                        <c:v>201.10550000000001</c:v>
                      </c:pt>
                      <c:pt idx="29864">
                        <c:v>201.1009</c:v>
                      </c:pt>
                      <c:pt idx="29865">
                        <c:v>201.09569999999999</c:v>
                      </c:pt>
                      <c:pt idx="29866">
                        <c:v>201.09229999999999</c:v>
                      </c:pt>
                      <c:pt idx="29867">
                        <c:v>201.08699999999999</c:v>
                      </c:pt>
                      <c:pt idx="29868">
                        <c:v>201.0822</c:v>
                      </c:pt>
                      <c:pt idx="29869">
                        <c:v>201.07859999999999</c:v>
                      </c:pt>
                      <c:pt idx="29870">
                        <c:v>201.07480000000001</c:v>
                      </c:pt>
                      <c:pt idx="29871">
                        <c:v>201.07040000000001</c:v>
                      </c:pt>
                      <c:pt idx="29872">
                        <c:v>201.06559999999999</c:v>
                      </c:pt>
                      <c:pt idx="29873">
                        <c:v>201.06129999999999</c:v>
                      </c:pt>
                      <c:pt idx="29874">
                        <c:v>201.05629999999999</c:v>
                      </c:pt>
                      <c:pt idx="29875">
                        <c:v>201.05179999999999</c:v>
                      </c:pt>
                      <c:pt idx="29876">
                        <c:v>201.048</c:v>
                      </c:pt>
                      <c:pt idx="29877">
                        <c:v>201.0438</c:v>
                      </c:pt>
                      <c:pt idx="29878">
                        <c:v>201.03819999999999</c:v>
                      </c:pt>
                      <c:pt idx="29879">
                        <c:v>201.03550000000001</c:v>
                      </c:pt>
                      <c:pt idx="29880">
                        <c:v>201.0308</c:v>
                      </c:pt>
                      <c:pt idx="29881">
                        <c:v>201.02420000000001</c:v>
                      </c:pt>
                      <c:pt idx="29882">
                        <c:v>201.02109999999999</c:v>
                      </c:pt>
                      <c:pt idx="29883">
                        <c:v>201.01669999999999</c:v>
                      </c:pt>
                      <c:pt idx="29884">
                        <c:v>201.01339999999999</c:v>
                      </c:pt>
                      <c:pt idx="29885">
                        <c:v>201.00890000000001</c:v>
                      </c:pt>
                      <c:pt idx="29886">
                        <c:v>201.0033</c:v>
                      </c:pt>
                      <c:pt idx="29887">
                        <c:v>201.00020000000001</c:v>
                      </c:pt>
                      <c:pt idx="29888">
                        <c:v>200.99430000000001</c:v>
                      </c:pt>
                      <c:pt idx="29889">
                        <c:v>200.99</c:v>
                      </c:pt>
                      <c:pt idx="29890">
                        <c:v>200.98660000000001</c:v>
                      </c:pt>
                      <c:pt idx="29891">
                        <c:v>200.98339999999999</c:v>
                      </c:pt>
                      <c:pt idx="29892">
                        <c:v>200.97749999999999</c:v>
                      </c:pt>
                      <c:pt idx="29893">
                        <c:v>200.97290000000001</c:v>
                      </c:pt>
                      <c:pt idx="29894">
                        <c:v>200.96969999999999</c:v>
                      </c:pt>
                      <c:pt idx="29895">
                        <c:v>200.9649</c:v>
                      </c:pt>
                      <c:pt idx="29896">
                        <c:v>200.95959999999999</c:v>
                      </c:pt>
                      <c:pt idx="29897">
                        <c:v>200.95590000000001</c:v>
                      </c:pt>
                      <c:pt idx="29898">
                        <c:v>200.95</c:v>
                      </c:pt>
                      <c:pt idx="29899">
                        <c:v>200.9462</c:v>
                      </c:pt>
                      <c:pt idx="29900">
                        <c:v>200.94399999999999</c:v>
                      </c:pt>
                      <c:pt idx="29901">
                        <c:v>200.93819999999999</c:v>
                      </c:pt>
                      <c:pt idx="29902">
                        <c:v>200.93360000000001</c:v>
                      </c:pt>
                      <c:pt idx="29903">
                        <c:v>200.92850000000001</c:v>
                      </c:pt>
                      <c:pt idx="29904">
                        <c:v>200.92320000000001</c:v>
                      </c:pt>
                      <c:pt idx="29905">
                        <c:v>200.9205</c:v>
                      </c:pt>
                      <c:pt idx="29906">
                        <c:v>200.91550000000001</c:v>
                      </c:pt>
                      <c:pt idx="29907">
                        <c:v>200.9119</c:v>
                      </c:pt>
                      <c:pt idx="29908">
                        <c:v>200.9085</c:v>
                      </c:pt>
                      <c:pt idx="29909">
                        <c:v>200.90299999999999</c:v>
                      </c:pt>
                      <c:pt idx="29910">
                        <c:v>200.89869999999999</c:v>
                      </c:pt>
                      <c:pt idx="29911">
                        <c:v>200.89250000000001</c:v>
                      </c:pt>
                      <c:pt idx="29912">
                        <c:v>200.88939999999999</c:v>
                      </c:pt>
                      <c:pt idx="29913">
                        <c:v>200.8835</c:v>
                      </c:pt>
                      <c:pt idx="29914">
                        <c:v>200.88220000000001</c:v>
                      </c:pt>
                      <c:pt idx="29915">
                        <c:v>200.8766</c:v>
                      </c:pt>
                      <c:pt idx="29916">
                        <c:v>200.87280000000001</c:v>
                      </c:pt>
                      <c:pt idx="29917">
                        <c:v>200.86949999999999</c:v>
                      </c:pt>
                      <c:pt idx="29918">
                        <c:v>200.86349999999999</c:v>
                      </c:pt>
                      <c:pt idx="29919">
                        <c:v>200.85740000000001</c:v>
                      </c:pt>
                      <c:pt idx="29920">
                        <c:v>200.85429999999999</c:v>
                      </c:pt>
                      <c:pt idx="29921">
                        <c:v>200.8502</c:v>
                      </c:pt>
                      <c:pt idx="29922">
                        <c:v>200.84639999999999</c:v>
                      </c:pt>
                      <c:pt idx="29923">
                        <c:v>200.84219999999999</c:v>
                      </c:pt>
                      <c:pt idx="29924">
                        <c:v>200.83799999999999</c:v>
                      </c:pt>
                      <c:pt idx="29925">
                        <c:v>200.8339</c:v>
                      </c:pt>
                      <c:pt idx="29926">
                        <c:v>200.82859999999999</c:v>
                      </c:pt>
                      <c:pt idx="29927">
                        <c:v>200.82419999999999</c:v>
                      </c:pt>
                      <c:pt idx="29928">
                        <c:v>200.81950000000001</c:v>
                      </c:pt>
                      <c:pt idx="29929">
                        <c:v>200.81370000000001</c:v>
                      </c:pt>
                      <c:pt idx="29930">
                        <c:v>200.81059999999999</c:v>
                      </c:pt>
                      <c:pt idx="29931">
                        <c:v>200.8065</c:v>
                      </c:pt>
                      <c:pt idx="29932">
                        <c:v>200.80240000000001</c:v>
                      </c:pt>
                      <c:pt idx="29933">
                        <c:v>200.7987</c:v>
                      </c:pt>
                      <c:pt idx="29934">
                        <c:v>200.792</c:v>
                      </c:pt>
                      <c:pt idx="29935">
                        <c:v>200.78620000000001</c:v>
                      </c:pt>
                      <c:pt idx="29936">
                        <c:v>200.78440000000001</c:v>
                      </c:pt>
                      <c:pt idx="29937">
                        <c:v>200.78100000000001</c:v>
                      </c:pt>
                      <c:pt idx="29938">
                        <c:v>200.77709999999999</c:v>
                      </c:pt>
                      <c:pt idx="29939">
                        <c:v>200.77099999999999</c:v>
                      </c:pt>
                      <c:pt idx="29940">
                        <c:v>200.76730000000001</c:v>
                      </c:pt>
                      <c:pt idx="29941">
                        <c:v>200.76220000000001</c:v>
                      </c:pt>
                      <c:pt idx="29942">
                        <c:v>200.75880000000001</c:v>
                      </c:pt>
                      <c:pt idx="29943">
                        <c:v>200.75409999999999</c:v>
                      </c:pt>
                      <c:pt idx="29944">
                        <c:v>200.74940000000001</c:v>
                      </c:pt>
                      <c:pt idx="29945">
                        <c:v>200.745</c:v>
                      </c:pt>
                      <c:pt idx="29946">
                        <c:v>200.74039999999999</c:v>
                      </c:pt>
                      <c:pt idx="29947">
                        <c:v>200.73580000000001</c:v>
                      </c:pt>
                      <c:pt idx="29948">
                        <c:v>200.73259999999999</c:v>
                      </c:pt>
                      <c:pt idx="29949">
                        <c:v>200.72669999999999</c:v>
                      </c:pt>
                      <c:pt idx="29950">
                        <c:v>200.7234</c:v>
                      </c:pt>
                      <c:pt idx="29951">
                        <c:v>200.71950000000001</c:v>
                      </c:pt>
                      <c:pt idx="29952">
                        <c:v>200.71440000000001</c:v>
                      </c:pt>
                      <c:pt idx="29953">
                        <c:v>200.71100000000001</c:v>
                      </c:pt>
                      <c:pt idx="29954">
                        <c:v>200.70769999999999</c:v>
                      </c:pt>
                      <c:pt idx="29955">
                        <c:v>200.70330000000001</c:v>
                      </c:pt>
                      <c:pt idx="29956">
                        <c:v>200.69900000000001</c:v>
                      </c:pt>
                      <c:pt idx="29957">
                        <c:v>200.6943</c:v>
                      </c:pt>
                      <c:pt idx="29958">
                        <c:v>200.68940000000001</c:v>
                      </c:pt>
                      <c:pt idx="29959">
                        <c:v>200.6858</c:v>
                      </c:pt>
                      <c:pt idx="29960">
                        <c:v>200.67939999999999</c:v>
                      </c:pt>
                      <c:pt idx="29961">
                        <c:v>200.6765</c:v>
                      </c:pt>
                      <c:pt idx="29962">
                        <c:v>200.67250000000001</c:v>
                      </c:pt>
                      <c:pt idx="29963">
                        <c:v>200.6679</c:v>
                      </c:pt>
                      <c:pt idx="29964">
                        <c:v>200.66399999999999</c:v>
                      </c:pt>
                      <c:pt idx="29965">
                        <c:v>200.65960000000001</c:v>
                      </c:pt>
                      <c:pt idx="29966">
                        <c:v>200.65469999999999</c:v>
                      </c:pt>
                      <c:pt idx="29967">
                        <c:v>200.65039999999999</c:v>
                      </c:pt>
                      <c:pt idx="29968">
                        <c:v>200.6455</c:v>
                      </c:pt>
                      <c:pt idx="29969">
                        <c:v>200.64269999999999</c:v>
                      </c:pt>
                      <c:pt idx="29970">
                        <c:v>200.63759999999999</c:v>
                      </c:pt>
                      <c:pt idx="29971">
                        <c:v>200.63120000000001</c:v>
                      </c:pt>
                      <c:pt idx="29972">
                        <c:v>200.62809999999999</c:v>
                      </c:pt>
                      <c:pt idx="29973">
                        <c:v>200.6233</c:v>
                      </c:pt>
                      <c:pt idx="29974">
                        <c:v>200.61879999999999</c:v>
                      </c:pt>
                      <c:pt idx="29975">
                        <c:v>200.61449999999999</c:v>
                      </c:pt>
                      <c:pt idx="29976">
                        <c:v>200.60990000000001</c:v>
                      </c:pt>
                      <c:pt idx="29977">
                        <c:v>200.60650000000001</c:v>
                      </c:pt>
                      <c:pt idx="29978">
                        <c:v>200.60329999999999</c:v>
                      </c:pt>
                      <c:pt idx="29979">
                        <c:v>200.5986</c:v>
                      </c:pt>
                      <c:pt idx="29980">
                        <c:v>200.5942</c:v>
                      </c:pt>
                      <c:pt idx="29981">
                        <c:v>200.5891</c:v>
                      </c:pt>
                      <c:pt idx="29982">
                        <c:v>200.58510000000001</c:v>
                      </c:pt>
                      <c:pt idx="29983">
                        <c:v>200.5812</c:v>
                      </c:pt>
                      <c:pt idx="29984">
                        <c:v>200.5763</c:v>
                      </c:pt>
                      <c:pt idx="29985">
                        <c:v>200.5719</c:v>
                      </c:pt>
                      <c:pt idx="29986">
                        <c:v>200.5686</c:v>
                      </c:pt>
                      <c:pt idx="29987">
                        <c:v>200.5624</c:v>
                      </c:pt>
                      <c:pt idx="29988">
                        <c:v>200.55840000000001</c:v>
                      </c:pt>
                      <c:pt idx="29989">
                        <c:v>200.55520000000001</c:v>
                      </c:pt>
                      <c:pt idx="29990">
                        <c:v>200.55029999999999</c:v>
                      </c:pt>
                      <c:pt idx="29991">
                        <c:v>200.54480000000001</c:v>
                      </c:pt>
                      <c:pt idx="29992">
                        <c:v>200.54159999999999</c:v>
                      </c:pt>
                      <c:pt idx="29993">
                        <c:v>200.5367</c:v>
                      </c:pt>
                      <c:pt idx="29994">
                        <c:v>200.5326</c:v>
                      </c:pt>
                      <c:pt idx="29995">
                        <c:v>200.52860000000001</c:v>
                      </c:pt>
                      <c:pt idx="29996">
                        <c:v>200.5241</c:v>
                      </c:pt>
                      <c:pt idx="29997">
                        <c:v>200.51990000000001</c:v>
                      </c:pt>
                      <c:pt idx="29998">
                        <c:v>200.51679999999999</c:v>
                      </c:pt>
                      <c:pt idx="29999">
                        <c:v>200.5111</c:v>
                      </c:pt>
                      <c:pt idx="30000">
                        <c:v>200.5061</c:v>
                      </c:pt>
                      <c:pt idx="30001">
                        <c:v>200.5018</c:v>
                      </c:pt>
                      <c:pt idx="30002">
                        <c:v>200.49700000000001</c:v>
                      </c:pt>
                      <c:pt idx="30003">
                        <c:v>200.49279999999999</c:v>
                      </c:pt>
                      <c:pt idx="30004">
                        <c:v>200.48849999999999</c:v>
                      </c:pt>
                      <c:pt idx="30005">
                        <c:v>200.48339999999999</c:v>
                      </c:pt>
                      <c:pt idx="30006">
                        <c:v>200.47989999999999</c:v>
                      </c:pt>
                      <c:pt idx="30007">
                        <c:v>200.4761</c:v>
                      </c:pt>
                      <c:pt idx="30008">
                        <c:v>200.4716</c:v>
                      </c:pt>
                      <c:pt idx="30009">
                        <c:v>200.4659</c:v>
                      </c:pt>
                      <c:pt idx="30010">
                        <c:v>200.46299999999999</c:v>
                      </c:pt>
                      <c:pt idx="30011">
                        <c:v>200.458</c:v>
                      </c:pt>
                      <c:pt idx="30012">
                        <c:v>200.4528</c:v>
                      </c:pt>
                      <c:pt idx="30013">
                        <c:v>200.4486</c:v>
                      </c:pt>
                      <c:pt idx="30014">
                        <c:v>200.44450000000001</c:v>
                      </c:pt>
                      <c:pt idx="30015">
                        <c:v>200.44059999999999</c:v>
                      </c:pt>
                      <c:pt idx="30016">
                        <c:v>200.43549999999999</c:v>
                      </c:pt>
                      <c:pt idx="30017">
                        <c:v>200.43170000000001</c:v>
                      </c:pt>
                      <c:pt idx="30018">
                        <c:v>200.42699999999999</c:v>
                      </c:pt>
                      <c:pt idx="30019">
                        <c:v>200.4229</c:v>
                      </c:pt>
                      <c:pt idx="30020">
                        <c:v>200.42060000000001</c:v>
                      </c:pt>
                      <c:pt idx="30021">
                        <c:v>200.41579999999999</c:v>
                      </c:pt>
                      <c:pt idx="30022">
                        <c:v>200.41130000000001</c:v>
                      </c:pt>
                      <c:pt idx="30023">
                        <c:v>200.40600000000001</c:v>
                      </c:pt>
                      <c:pt idx="30024">
                        <c:v>200.40090000000001</c:v>
                      </c:pt>
                      <c:pt idx="30025">
                        <c:v>200.39709999999999</c:v>
                      </c:pt>
                      <c:pt idx="30026">
                        <c:v>200.39259999999999</c:v>
                      </c:pt>
                      <c:pt idx="30027">
                        <c:v>200.38800000000001</c:v>
                      </c:pt>
                      <c:pt idx="30028">
                        <c:v>200.38509999999999</c:v>
                      </c:pt>
                      <c:pt idx="30029">
                        <c:v>200.38079999999999</c:v>
                      </c:pt>
                      <c:pt idx="30030">
                        <c:v>200.37549999999999</c:v>
                      </c:pt>
                      <c:pt idx="30031">
                        <c:v>200.37219999999999</c:v>
                      </c:pt>
                      <c:pt idx="30032">
                        <c:v>200.36619999999999</c:v>
                      </c:pt>
                      <c:pt idx="30033">
                        <c:v>200.36279999999999</c:v>
                      </c:pt>
                      <c:pt idx="30034">
                        <c:v>200.35900000000001</c:v>
                      </c:pt>
                      <c:pt idx="30035">
                        <c:v>200.35489999999999</c:v>
                      </c:pt>
                      <c:pt idx="30036">
                        <c:v>200.34880000000001</c:v>
                      </c:pt>
                      <c:pt idx="30037">
                        <c:v>200.3459</c:v>
                      </c:pt>
                      <c:pt idx="30038">
                        <c:v>200.3415</c:v>
                      </c:pt>
                      <c:pt idx="30039">
                        <c:v>200.33539999999999</c:v>
                      </c:pt>
                      <c:pt idx="30040">
                        <c:v>200.33170000000001</c:v>
                      </c:pt>
                      <c:pt idx="30041">
                        <c:v>200.3272</c:v>
                      </c:pt>
                      <c:pt idx="30042">
                        <c:v>200.32419999999999</c:v>
                      </c:pt>
                      <c:pt idx="30043">
                        <c:v>200.31899999999999</c:v>
                      </c:pt>
                      <c:pt idx="30044">
                        <c:v>200.3151</c:v>
                      </c:pt>
                      <c:pt idx="30045">
                        <c:v>200.3116</c:v>
                      </c:pt>
                      <c:pt idx="30046">
                        <c:v>200.3057</c:v>
                      </c:pt>
                      <c:pt idx="30047">
                        <c:v>200.3014</c:v>
                      </c:pt>
                      <c:pt idx="30048">
                        <c:v>200.2978</c:v>
                      </c:pt>
                      <c:pt idx="30049">
                        <c:v>200.29300000000001</c:v>
                      </c:pt>
                      <c:pt idx="30050">
                        <c:v>200.2885</c:v>
                      </c:pt>
                      <c:pt idx="30051">
                        <c:v>200.2852</c:v>
                      </c:pt>
                      <c:pt idx="30052">
                        <c:v>200.27889999999999</c:v>
                      </c:pt>
                      <c:pt idx="30053">
                        <c:v>200.27549999999999</c:v>
                      </c:pt>
                      <c:pt idx="30054">
                        <c:v>200.27180000000001</c:v>
                      </c:pt>
                      <c:pt idx="30055">
                        <c:v>200.26609999999999</c:v>
                      </c:pt>
                      <c:pt idx="30056">
                        <c:v>200.2636</c:v>
                      </c:pt>
                      <c:pt idx="30057">
                        <c:v>200.25839999999999</c:v>
                      </c:pt>
                      <c:pt idx="30058">
                        <c:v>200.2533</c:v>
                      </c:pt>
                      <c:pt idx="30059">
                        <c:v>200.25059999999999</c:v>
                      </c:pt>
                      <c:pt idx="30060">
                        <c:v>200.24440000000001</c:v>
                      </c:pt>
                      <c:pt idx="30061">
                        <c:v>200.2407</c:v>
                      </c:pt>
                      <c:pt idx="30062">
                        <c:v>200.2373</c:v>
                      </c:pt>
                      <c:pt idx="30063">
                        <c:v>200.23230000000001</c:v>
                      </c:pt>
                      <c:pt idx="30064">
                        <c:v>200.2285</c:v>
                      </c:pt>
                      <c:pt idx="30065">
                        <c:v>200.22319999999999</c:v>
                      </c:pt>
                      <c:pt idx="30066">
                        <c:v>200.21780000000001</c:v>
                      </c:pt>
                      <c:pt idx="30067">
                        <c:v>200.21539999999999</c:v>
                      </c:pt>
                      <c:pt idx="30068">
                        <c:v>200.21080000000001</c:v>
                      </c:pt>
                      <c:pt idx="30069">
                        <c:v>200.20670000000001</c:v>
                      </c:pt>
                      <c:pt idx="30070">
                        <c:v>200.2013</c:v>
                      </c:pt>
                      <c:pt idx="30071">
                        <c:v>200.19749999999999</c:v>
                      </c:pt>
                      <c:pt idx="30072">
                        <c:v>200.1927</c:v>
                      </c:pt>
                      <c:pt idx="30073">
                        <c:v>200.1875</c:v>
                      </c:pt>
                      <c:pt idx="30074">
                        <c:v>200.1849</c:v>
                      </c:pt>
                      <c:pt idx="30075">
                        <c:v>200.18039999999999</c:v>
                      </c:pt>
                      <c:pt idx="30076">
                        <c:v>200.17449999999999</c:v>
                      </c:pt>
                      <c:pt idx="30077">
                        <c:v>200.1703</c:v>
                      </c:pt>
                      <c:pt idx="30078">
                        <c:v>200.1653</c:v>
                      </c:pt>
                      <c:pt idx="30079">
                        <c:v>200.16239999999999</c:v>
                      </c:pt>
                      <c:pt idx="30080">
                        <c:v>200.1583</c:v>
                      </c:pt>
                      <c:pt idx="30081">
                        <c:v>200.15190000000001</c:v>
                      </c:pt>
                      <c:pt idx="30082">
                        <c:v>200.14930000000001</c:v>
                      </c:pt>
                      <c:pt idx="30083">
                        <c:v>200.1456</c:v>
                      </c:pt>
                      <c:pt idx="30084">
                        <c:v>200.1396</c:v>
                      </c:pt>
                      <c:pt idx="30085">
                        <c:v>200.1361</c:v>
                      </c:pt>
                      <c:pt idx="30086">
                        <c:v>200.13290000000001</c:v>
                      </c:pt>
                      <c:pt idx="30087">
                        <c:v>200.12790000000001</c:v>
                      </c:pt>
                      <c:pt idx="30088">
                        <c:v>200.12260000000001</c:v>
                      </c:pt>
                      <c:pt idx="30089">
                        <c:v>200.11799999999999</c:v>
                      </c:pt>
                      <c:pt idx="30090">
                        <c:v>200.11340000000001</c:v>
                      </c:pt>
                      <c:pt idx="30091">
                        <c:v>200.10849999999999</c:v>
                      </c:pt>
                      <c:pt idx="30092">
                        <c:v>200.10659999999999</c:v>
                      </c:pt>
                      <c:pt idx="30093">
                        <c:v>200.09970000000001</c:v>
                      </c:pt>
                      <c:pt idx="30094">
                        <c:v>200.09610000000001</c:v>
                      </c:pt>
                      <c:pt idx="30095">
                        <c:v>200.09200000000001</c:v>
                      </c:pt>
                      <c:pt idx="30096">
                        <c:v>200.08770000000001</c:v>
                      </c:pt>
                      <c:pt idx="30097">
                        <c:v>200.0823</c:v>
                      </c:pt>
                      <c:pt idx="30098">
                        <c:v>200.0778</c:v>
                      </c:pt>
                      <c:pt idx="30099">
                        <c:v>200.07329999999999</c:v>
                      </c:pt>
                      <c:pt idx="30100">
                        <c:v>200.07</c:v>
                      </c:pt>
                      <c:pt idx="30101">
                        <c:v>200.066</c:v>
                      </c:pt>
                      <c:pt idx="30102">
                        <c:v>200.06129999999999</c:v>
                      </c:pt>
                      <c:pt idx="30103">
                        <c:v>200.05520000000001</c:v>
                      </c:pt>
                      <c:pt idx="30104">
                        <c:v>200.0513</c:v>
                      </c:pt>
                      <c:pt idx="30105">
                        <c:v>200.0479</c:v>
                      </c:pt>
                      <c:pt idx="30106">
                        <c:v>200.04140000000001</c:v>
                      </c:pt>
                      <c:pt idx="30107">
                        <c:v>200.03800000000001</c:v>
                      </c:pt>
                      <c:pt idx="30108">
                        <c:v>200.03370000000001</c:v>
                      </c:pt>
                      <c:pt idx="30109">
                        <c:v>200.03059999999999</c:v>
                      </c:pt>
                      <c:pt idx="30110">
                        <c:v>200.02510000000001</c:v>
                      </c:pt>
                      <c:pt idx="30111">
                        <c:v>200.02019999999999</c:v>
                      </c:pt>
                      <c:pt idx="30112">
                        <c:v>200.0164</c:v>
                      </c:pt>
                      <c:pt idx="30113">
                        <c:v>200.0127</c:v>
                      </c:pt>
                      <c:pt idx="30114">
                        <c:v>200.0069</c:v>
                      </c:pt>
                      <c:pt idx="30115">
                        <c:v>200.00470000000001</c:v>
                      </c:pt>
                      <c:pt idx="30116">
                        <c:v>200.0018</c:v>
                      </c:pt>
                      <c:pt idx="30117">
                        <c:v>199.99770000000001</c:v>
                      </c:pt>
                      <c:pt idx="30118">
                        <c:v>199.99209999999999</c:v>
                      </c:pt>
                      <c:pt idx="30119">
                        <c:v>199.98689999999999</c:v>
                      </c:pt>
                      <c:pt idx="30120">
                        <c:v>199.98390000000001</c:v>
                      </c:pt>
                      <c:pt idx="30121">
                        <c:v>199.9787</c:v>
                      </c:pt>
                      <c:pt idx="30122">
                        <c:v>201.18819999999999</c:v>
                      </c:pt>
                      <c:pt idx="30123">
                        <c:v>201.18440000000001</c:v>
                      </c:pt>
                      <c:pt idx="30124">
                        <c:v>201.18260000000001</c:v>
                      </c:pt>
                      <c:pt idx="30125">
                        <c:v>201.17679999999999</c:v>
                      </c:pt>
                      <c:pt idx="30126">
                        <c:v>201.1721</c:v>
                      </c:pt>
                      <c:pt idx="30127">
                        <c:v>201.16739999999999</c:v>
                      </c:pt>
                      <c:pt idx="30128">
                        <c:v>201.1618</c:v>
                      </c:pt>
                      <c:pt idx="30129">
                        <c:v>201.15710000000001</c:v>
                      </c:pt>
                      <c:pt idx="30130">
                        <c:v>201.1523</c:v>
                      </c:pt>
                      <c:pt idx="30131">
                        <c:v>201.14949999999999</c:v>
                      </c:pt>
                      <c:pt idx="30132">
                        <c:v>201.1447</c:v>
                      </c:pt>
                      <c:pt idx="30133">
                        <c:v>201.1403</c:v>
                      </c:pt>
                      <c:pt idx="30134">
                        <c:v>201.13669999999999</c:v>
                      </c:pt>
                      <c:pt idx="30135">
                        <c:v>201.13319999999999</c:v>
                      </c:pt>
                      <c:pt idx="30136">
                        <c:v>201.12620000000001</c:v>
                      </c:pt>
                      <c:pt idx="30137">
                        <c:v>201.12370000000001</c:v>
                      </c:pt>
                      <c:pt idx="30138">
                        <c:v>201.11859999999999</c:v>
                      </c:pt>
                      <c:pt idx="30139">
                        <c:v>201.1148</c:v>
                      </c:pt>
                      <c:pt idx="30140">
                        <c:v>201.11019999999999</c:v>
                      </c:pt>
                      <c:pt idx="30141">
                        <c:v>201.1069</c:v>
                      </c:pt>
                      <c:pt idx="30142">
                        <c:v>201.10220000000001</c:v>
                      </c:pt>
                      <c:pt idx="30143">
                        <c:v>201.09809999999999</c:v>
                      </c:pt>
                      <c:pt idx="30144">
                        <c:v>201.09450000000001</c:v>
                      </c:pt>
                      <c:pt idx="30145">
                        <c:v>201.08969999999999</c:v>
                      </c:pt>
                      <c:pt idx="30146">
                        <c:v>201.0849</c:v>
                      </c:pt>
                      <c:pt idx="30147">
                        <c:v>201.0823</c:v>
                      </c:pt>
                      <c:pt idx="30148">
                        <c:v>201.07749999999999</c:v>
                      </c:pt>
                      <c:pt idx="30149">
                        <c:v>201.07249999999999</c:v>
                      </c:pt>
                      <c:pt idx="30150">
                        <c:v>201.06829999999999</c:v>
                      </c:pt>
                      <c:pt idx="30151">
                        <c:v>201.0609</c:v>
                      </c:pt>
                      <c:pt idx="30152">
                        <c:v>201.05930000000001</c:v>
                      </c:pt>
                      <c:pt idx="30153">
                        <c:v>201.0547</c:v>
                      </c:pt>
                      <c:pt idx="30154">
                        <c:v>201.04920000000001</c:v>
                      </c:pt>
                      <c:pt idx="30155">
                        <c:v>201.04470000000001</c:v>
                      </c:pt>
                      <c:pt idx="30156">
                        <c:v>201.03970000000001</c:v>
                      </c:pt>
                      <c:pt idx="30157">
                        <c:v>201.0359</c:v>
                      </c:pt>
                      <c:pt idx="30158">
                        <c:v>201.0326</c:v>
                      </c:pt>
                      <c:pt idx="30159">
                        <c:v>201.02619999999999</c:v>
                      </c:pt>
                      <c:pt idx="30160">
                        <c:v>201.02359999999999</c:v>
                      </c:pt>
                      <c:pt idx="30161">
                        <c:v>201.0196</c:v>
                      </c:pt>
                      <c:pt idx="30162">
                        <c:v>201.0147</c:v>
                      </c:pt>
                      <c:pt idx="30163">
                        <c:v>201.0087</c:v>
                      </c:pt>
                      <c:pt idx="30164">
                        <c:v>201.00569999999999</c:v>
                      </c:pt>
                      <c:pt idx="30165">
                        <c:v>201.001</c:v>
                      </c:pt>
                      <c:pt idx="30166">
                        <c:v>200.99700000000001</c:v>
                      </c:pt>
                      <c:pt idx="30167">
                        <c:v>200.99189999999999</c:v>
                      </c:pt>
                      <c:pt idx="30168">
                        <c:v>200.98779999999999</c:v>
                      </c:pt>
                      <c:pt idx="30169">
                        <c:v>200.98330000000001</c:v>
                      </c:pt>
                      <c:pt idx="30170">
                        <c:v>200.97980000000001</c:v>
                      </c:pt>
                      <c:pt idx="30171">
                        <c:v>200.97389999999999</c:v>
                      </c:pt>
                      <c:pt idx="30172">
                        <c:v>200.96940000000001</c:v>
                      </c:pt>
                      <c:pt idx="30173">
                        <c:v>200.96629999999999</c:v>
                      </c:pt>
                      <c:pt idx="30174">
                        <c:v>200.96340000000001</c:v>
                      </c:pt>
                      <c:pt idx="30175">
                        <c:v>200.95769999999999</c:v>
                      </c:pt>
                      <c:pt idx="30176">
                        <c:v>200.9545</c:v>
                      </c:pt>
                      <c:pt idx="30177">
                        <c:v>200.9495</c:v>
                      </c:pt>
                      <c:pt idx="30178">
                        <c:v>200.94450000000001</c:v>
                      </c:pt>
                      <c:pt idx="30179">
                        <c:v>200.94110000000001</c:v>
                      </c:pt>
                      <c:pt idx="30180">
                        <c:v>200.93700000000001</c:v>
                      </c:pt>
                      <c:pt idx="30181">
                        <c:v>200.93260000000001</c:v>
                      </c:pt>
                      <c:pt idx="30182">
                        <c:v>200.92769999999999</c:v>
                      </c:pt>
                      <c:pt idx="30183">
                        <c:v>200.92410000000001</c:v>
                      </c:pt>
                      <c:pt idx="30184">
                        <c:v>200.9188</c:v>
                      </c:pt>
                      <c:pt idx="30185">
                        <c:v>200.91409999999999</c:v>
                      </c:pt>
                      <c:pt idx="30186">
                        <c:v>200.91149999999999</c:v>
                      </c:pt>
                      <c:pt idx="30187">
                        <c:v>200.9058</c:v>
                      </c:pt>
                      <c:pt idx="30188">
                        <c:v>200.90170000000001</c:v>
                      </c:pt>
                      <c:pt idx="30189">
                        <c:v>200.89670000000001</c:v>
                      </c:pt>
                      <c:pt idx="30190">
                        <c:v>200.89189999999999</c:v>
                      </c:pt>
                      <c:pt idx="30191">
                        <c:v>200.88890000000001</c:v>
                      </c:pt>
                      <c:pt idx="30192">
                        <c:v>200.88419999999999</c:v>
                      </c:pt>
                      <c:pt idx="30193">
                        <c:v>200.87979999999999</c:v>
                      </c:pt>
                      <c:pt idx="30194">
                        <c:v>200.87639999999999</c:v>
                      </c:pt>
                      <c:pt idx="30195">
                        <c:v>200.87299999999999</c:v>
                      </c:pt>
                      <c:pt idx="30196">
                        <c:v>200.86840000000001</c:v>
                      </c:pt>
                      <c:pt idx="30197">
                        <c:v>200.86349999999999</c:v>
                      </c:pt>
                      <c:pt idx="30198">
                        <c:v>200.85740000000001</c:v>
                      </c:pt>
                      <c:pt idx="30199">
                        <c:v>200.85480000000001</c:v>
                      </c:pt>
                      <c:pt idx="30200">
                        <c:v>200.85059999999999</c:v>
                      </c:pt>
                      <c:pt idx="30201">
                        <c:v>200.8449</c:v>
                      </c:pt>
                      <c:pt idx="30202">
                        <c:v>200.84209999999999</c:v>
                      </c:pt>
                      <c:pt idx="30203">
                        <c:v>200.83590000000001</c:v>
                      </c:pt>
                      <c:pt idx="30204">
                        <c:v>200.8322</c:v>
                      </c:pt>
                      <c:pt idx="30205">
                        <c:v>200.828</c:v>
                      </c:pt>
                      <c:pt idx="30206">
                        <c:v>200.8236</c:v>
                      </c:pt>
                      <c:pt idx="30207">
                        <c:v>200.8186</c:v>
                      </c:pt>
                      <c:pt idx="30208">
                        <c:v>200.81460000000001</c:v>
                      </c:pt>
                      <c:pt idx="30209">
                        <c:v>200.80940000000001</c:v>
                      </c:pt>
                      <c:pt idx="30210">
                        <c:v>200.80449999999999</c:v>
                      </c:pt>
                      <c:pt idx="30211">
                        <c:v>200.8</c:v>
                      </c:pt>
                      <c:pt idx="30212">
                        <c:v>200.79650000000001</c:v>
                      </c:pt>
                      <c:pt idx="30213">
                        <c:v>200.7928</c:v>
                      </c:pt>
                      <c:pt idx="30214">
                        <c:v>200.7878</c:v>
                      </c:pt>
                      <c:pt idx="30215">
                        <c:v>200.78360000000001</c:v>
                      </c:pt>
                      <c:pt idx="30216">
                        <c:v>200.77860000000001</c:v>
                      </c:pt>
                      <c:pt idx="30217">
                        <c:v>200.77359999999999</c:v>
                      </c:pt>
                      <c:pt idx="30218">
                        <c:v>200.76920000000001</c:v>
                      </c:pt>
                      <c:pt idx="30219">
                        <c:v>200.76580000000001</c:v>
                      </c:pt>
                      <c:pt idx="30220">
                        <c:v>200.76159999999999</c:v>
                      </c:pt>
                      <c:pt idx="30221">
                        <c:v>200.75810000000001</c:v>
                      </c:pt>
                      <c:pt idx="30222">
                        <c:v>200.75380000000001</c:v>
                      </c:pt>
                      <c:pt idx="30223">
                        <c:v>200.7475</c:v>
                      </c:pt>
                      <c:pt idx="30224">
                        <c:v>200.74529999999999</c:v>
                      </c:pt>
                      <c:pt idx="30225">
                        <c:v>200.74029999999999</c:v>
                      </c:pt>
                      <c:pt idx="30226">
                        <c:v>200.73480000000001</c:v>
                      </c:pt>
                      <c:pt idx="30227">
                        <c:v>200.73</c:v>
                      </c:pt>
                      <c:pt idx="30228">
                        <c:v>200.72540000000001</c:v>
                      </c:pt>
                      <c:pt idx="30229">
                        <c:v>200.72300000000001</c:v>
                      </c:pt>
                      <c:pt idx="30230">
                        <c:v>200.71870000000001</c:v>
                      </c:pt>
                      <c:pt idx="30231">
                        <c:v>200.715</c:v>
                      </c:pt>
                      <c:pt idx="30232">
                        <c:v>200.7106</c:v>
                      </c:pt>
                      <c:pt idx="30233">
                        <c:v>200.70529999999999</c:v>
                      </c:pt>
                      <c:pt idx="30234">
                        <c:v>200.70150000000001</c:v>
                      </c:pt>
                      <c:pt idx="30235">
                        <c:v>200.696</c:v>
                      </c:pt>
                      <c:pt idx="30236">
                        <c:v>200.69049999999999</c:v>
                      </c:pt>
                      <c:pt idx="30237">
                        <c:v>200.68719999999999</c:v>
                      </c:pt>
                      <c:pt idx="30238">
                        <c:v>200.68279999999999</c:v>
                      </c:pt>
                      <c:pt idx="30239">
                        <c:v>200.6789</c:v>
                      </c:pt>
                      <c:pt idx="30240">
                        <c:v>200.67330000000001</c:v>
                      </c:pt>
                      <c:pt idx="30241">
                        <c:v>200.66980000000001</c:v>
                      </c:pt>
                      <c:pt idx="30242">
                        <c:v>200.66560000000001</c:v>
                      </c:pt>
                      <c:pt idx="30243">
                        <c:v>200.65979999999999</c:v>
                      </c:pt>
                      <c:pt idx="30244">
                        <c:v>200.65520000000001</c:v>
                      </c:pt>
                      <c:pt idx="30245">
                        <c:v>200.6514</c:v>
                      </c:pt>
                      <c:pt idx="30246">
                        <c:v>200.6463</c:v>
                      </c:pt>
                      <c:pt idx="30247">
                        <c:v>200.64279999999999</c:v>
                      </c:pt>
                      <c:pt idx="30248">
                        <c:v>200.6378</c:v>
                      </c:pt>
                      <c:pt idx="30249">
                        <c:v>200.6336</c:v>
                      </c:pt>
                      <c:pt idx="30250">
                        <c:v>200.62970000000001</c:v>
                      </c:pt>
                      <c:pt idx="30251">
                        <c:v>200.62440000000001</c:v>
                      </c:pt>
                      <c:pt idx="30252">
                        <c:v>200.62139999999999</c:v>
                      </c:pt>
                      <c:pt idx="30253">
                        <c:v>200.61670000000001</c:v>
                      </c:pt>
                      <c:pt idx="30254">
                        <c:v>200.61269999999999</c:v>
                      </c:pt>
                      <c:pt idx="30255">
                        <c:v>200.60769999999999</c:v>
                      </c:pt>
                      <c:pt idx="30256">
                        <c:v>200.60290000000001</c:v>
                      </c:pt>
                      <c:pt idx="30257">
                        <c:v>200.5992</c:v>
                      </c:pt>
                      <c:pt idx="30258">
                        <c:v>200.59389999999999</c:v>
                      </c:pt>
                      <c:pt idx="30259">
                        <c:v>200.5907</c:v>
                      </c:pt>
                      <c:pt idx="30260">
                        <c:v>200.5855</c:v>
                      </c:pt>
                      <c:pt idx="30261">
                        <c:v>200.58109999999999</c:v>
                      </c:pt>
                      <c:pt idx="30262">
                        <c:v>200.57650000000001</c:v>
                      </c:pt>
                      <c:pt idx="30263">
                        <c:v>200.57230000000001</c:v>
                      </c:pt>
                      <c:pt idx="30264">
                        <c:v>200.56569999999999</c:v>
                      </c:pt>
                      <c:pt idx="30265">
                        <c:v>200.5633</c:v>
                      </c:pt>
                      <c:pt idx="30266">
                        <c:v>200.55889999999999</c:v>
                      </c:pt>
                      <c:pt idx="30267">
                        <c:v>200.5538</c:v>
                      </c:pt>
                      <c:pt idx="30268">
                        <c:v>200.55070000000001</c:v>
                      </c:pt>
                      <c:pt idx="30269">
                        <c:v>200.54660000000001</c:v>
                      </c:pt>
                      <c:pt idx="30270">
                        <c:v>200.54130000000001</c:v>
                      </c:pt>
                      <c:pt idx="30271">
                        <c:v>200.5361</c:v>
                      </c:pt>
                      <c:pt idx="30272">
                        <c:v>200.5317</c:v>
                      </c:pt>
                      <c:pt idx="30273">
                        <c:v>200.5283</c:v>
                      </c:pt>
                      <c:pt idx="30274">
                        <c:v>200.5239</c:v>
                      </c:pt>
                      <c:pt idx="30275">
                        <c:v>200.51840000000001</c:v>
                      </c:pt>
                      <c:pt idx="30276">
                        <c:v>200.5138</c:v>
                      </c:pt>
                      <c:pt idx="30277">
                        <c:v>200.51050000000001</c:v>
                      </c:pt>
                      <c:pt idx="30278">
                        <c:v>200.506</c:v>
                      </c:pt>
                      <c:pt idx="30279">
                        <c:v>200.50069999999999</c:v>
                      </c:pt>
                      <c:pt idx="30280">
                        <c:v>200.49629999999999</c:v>
                      </c:pt>
                      <c:pt idx="30281">
                        <c:v>200.49430000000001</c:v>
                      </c:pt>
                      <c:pt idx="30282">
                        <c:v>200.4872</c:v>
                      </c:pt>
                      <c:pt idx="30283">
                        <c:v>200.48400000000001</c:v>
                      </c:pt>
                      <c:pt idx="30284">
                        <c:v>200.48050000000001</c:v>
                      </c:pt>
                      <c:pt idx="30285">
                        <c:v>200.4744</c:v>
                      </c:pt>
                      <c:pt idx="30286">
                        <c:v>200.4693</c:v>
                      </c:pt>
                      <c:pt idx="30287">
                        <c:v>200.46559999999999</c:v>
                      </c:pt>
                      <c:pt idx="30288">
                        <c:v>200.4606</c:v>
                      </c:pt>
                      <c:pt idx="30289">
                        <c:v>200.4562</c:v>
                      </c:pt>
                      <c:pt idx="30290">
                        <c:v>200.4528</c:v>
                      </c:pt>
                      <c:pt idx="30291">
                        <c:v>200.44800000000001</c:v>
                      </c:pt>
                      <c:pt idx="30292">
                        <c:v>200.44300000000001</c:v>
                      </c:pt>
                      <c:pt idx="30293">
                        <c:v>200.43799999999999</c:v>
                      </c:pt>
                      <c:pt idx="30294">
                        <c:v>200.43450000000001</c:v>
                      </c:pt>
                      <c:pt idx="30295">
                        <c:v>200.4298</c:v>
                      </c:pt>
                      <c:pt idx="30296">
                        <c:v>200.42760000000001</c:v>
                      </c:pt>
                      <c:pt idx="30297">
                        <c:v>200.42320000000001</c:v>
                      </c:pt>
                      <c:pt idx="30298">
                        <c:v>200.4178</c:v>
                      </c:pt>
                      <c:pt idx="30299">
                        <c:v>200.4144</c:v>
                      </c:pt>
                      <c:pt idx="30300">
                        <c:v>200.40940000000001</c:v>
                      </c:pt>
                      <c:pt idx="30301">
                        <c:v>200.4051</c:v>
                      </c:pt>
                      <c:pt idx="30302">
                        <c:v>200.4014</c:v>
                      </c:pt>
                      <c:pt idx="30303">
                        <c:v>200.39670000000001</c:v>
                      </c:pt>
                      <c:pt idx="30304">
                        <c:v>200.39340000000001</c:v>
                      </c:pt>
                      <c:pt idx="30305">
                        <c:v>200.38849999999999</c:v>
                      </c:pt>
                      <c:pt idx="30306">
                        <c:v>200.38489999999999</c:v>
                      </c:pt>
                      <c:pt idx="30307">
                        <c:v>200.3793</c:v>
                      </c:pt>
                      <c:pt idx="30308">
                        <c:v>200.37459999999999</c:v>
                      </c:pt>
                      <c:pt idx="30309">
                        <c:v>200.37129999999999</c:v>
                      </c:pt>
                      <c:pt idx="30310">
                        <c:v>200.36789999999999</c:v>
                      </c:pt>
                      <c:pt idx="30311">
                        <c:v>200.36359999999999</c:v>
                      </c:pt>
                      <c:pt idx="30312">
                        <c:v>200.3586</c:v>
                      </c:pt>
                      <c:pt idx="30313">
                        <c:v>200.35290000000001</c:v>
                      </c:pt>
                      <c:pt idx="30314">
                        <c:v>200.34970000000001</c:v>
                      </c:pt>
                      <c:pt idx="30315">
                        <c:v>200.34549999999999</c:v>
                      </c:pt>
                      <c:pt idx="30316">
                        <c:v>200.3409</c:v>
                      </c:pt>
                      <c:pt idx="30317">
                        <c:v>200.33619999999999</c:v>
                      </c:pt>
                      <c:pt idx="30318">
                        <c:v>200.33189999999999</c:v>
                      </c:pt>
                      <c:pt idx="30319">
                        <c:v>200.32679999999999</c:v>
                      </c:pt>
                      <c:pt idx="30320">
                        <c:v>200.3244</c:v>
                      </c:pt>
                      <c:pt idx="30321">
                        <c:v>200.32130000000001</c:v>
                      </c:pt>
                      <c:pt idx="30322">
                        <c:v>200.316</c:v>
                      </c:pt>
                      <c:pt idx="30323">
                        <c:v>200.31110000000001</c:v>
                      </c:pt>
                      <c:pt idx="30324">
                        <c:v>200.3074</c:v>
                      </c:pt>
                      <c:pt idx="30325">
                        <c:v>200.30330000000001</c:v>
                      </c:pt>
                      <c:pt idx="30326">
                        <c:v>200.29949999999999</c:v>
                      </c:pt>
                      <c:pt idx="30327">
                        <c:v>200.2953</c:v>
                      </c:pt>
                      <c:pt idx="30328">
                        <c:v>200.29079999999999</c:v>
                      </c:pt>
                      <c:pt idx="30329">
                        <c:v>200.2869</c:v>
                      </c:pt>
                      <c:pt idx="30330">
                        <c:v>200.28280000000001</c:v>
                      </c:pt>
                      <c:pt idx="30331">
                        <c:v>200.27799999999999</c:v>
                      </c:pt>
                      <c:pt idx="30332">
                        <c:v>200.27420000000001</c:v>
                      </c:pt>
                      <c:pt idx="30333">
                        <c:v>200.26939999999999</c:v>
                      </c:pt>
                      <c:pt idx="30334">
                        <c:v>200.26439999999999</c:v>
                      </c:pt>
                      <c:pt idx="30335">
                        <c:v>200.26009999999999</c:v>
                      </c:pt>
                      <c:pt idx="30336">
                        <c:v>200.2569</c:v>
                      </c:pt>
                      <c:pt idx="30337">
                        <c:v>200.251</c:v>
                      </c:pt>
                      <c:pt idx="30338">
                        <c:v>200.24680000000001</c:v>
                      </c:pt>
                      <c:pt idx="30339">
                        <c:v>200.24299999999999</c:v>
                      </c:pt>
                      <c:pt idx="30340">
                        <c:v>200.23869999999999</c:v>
                      </c:pt>
                      <c:pt idx="30341">
                        <c:v>200.23509999999999</c:v>
                      </c:pt>
                      <c:pt idx="30342">
                        <c:v>200.23079999999999</c:v>
                      </c:pt>
                      <c:pt idx="30343">
                        <c:v>200.22569999999999</c:v>
                      </c:pt>
                      <c:pt idx="30344">
                        <c:v>200.22069999999999</c:v>
                      </c:pt>
                      <c:pt idx="30345">
                        <c:v>200.2184</c:v>
                      </c:pt>
                      <c:pt idx="30346">
                        <c:v>200.214</c:v>
                      </c:pt>
                      <c:pt idx="30347">
                        <c:v>200.20910000000001</c:v>
                      </c:pt>
                      <c:pt idx="30348">
                        <c:v>200.20439999999999</c:v>
                      </c:pt>
                      <c:pt idx="30349">
                        <c:v>200.20099999999999</c:v>
                      </c:pt>
                      <c:pt idx="30350">
                        <c:v>200.19640000000001</c:v>
                      </c:pt>
                      <c:pt idx="30351">
                        <c:v>200.1918</c:v>
                      </c:pt>
                      <c:pt idx="30352">
                        <c:v>200.18600000000001</c:v>
                      </c:pt>
                      <c:pt idx="30353">
                        <c:v>200.18279999999999</c:v>
                      </c:pt>
                      <c:pt idx="30354">
                        <c:v>200.17850000000001</c:v>
                      </c:pt>
                      <c:pt idx="30355">
                        <c:v>200.1738</c:v>
                      </c:pt>
                      <c:pt idx="30356">
                        <c:v>200.17099999999999</c:v>
                      </c:pt>
                      <c:pt idx="30357">
                        <c:v>200.16540000000001</c:v>
                      </c:pt>
                      <c:pt idx="30358">
                        <c:v>200.1609</c:v>
                      </c:pt>
                      <c:pt idx="30359">
                        <c:v>200.15639999999999</c:v>
                      </c:pt>
                      <c:pt idx="30360">
                        <c:v>200.1515</c:v>
                      </c:pt>
                      <c:pt idx="30361">
                        <c:v>200.14619999999999</c:v>
                      </c:pt>
                      <c:pt idx="30362">
                        <c:v>200.142</c:v>
                      </c:pt>
                      <c:pt idx="30363">
                        <c:v>200.13749999999999</c:v>
                      </c:pt>
                      <c:pt idx="30364">
                        <c:v>200.13570000000001</c:v>
                      </c:pt>
                      <c:pt idx="30365">
                        <c:v>200.1302</c:v>
                      </c:pt>
                      <c:pt idx="30366">
                        <c:v>200.12700000000001</c:v>
                      </c:pt>
                      <c:pt idx="30367">
                        <c:v>200.1216</c:v>
                      </c:pt>
                      <c:pt idx="30368">
                        <c:v>200.11680000000001</c:v>
                      </c:pt>
                      <c:pt idx="30369">
                        <c:v>200.113</c:v>
                      </c:pt>
                      <c:pt idx="30370">
                        <c:v>200.10919999999999</c:v>
                      </c:pt>
                      <c:pt idx="30371">
                        <c:v>200.10499999999999</c:v>
                      </c:pt>
                      <c:pt idx="30372">
                        <c:v>200.0992</c:v>
                      </c:pt>
                      <c:pt idx="30373">
                        <c:v>200.09549999999999</c:v>
                      </c:pt>
                      <c:pt idx="30374">
                        <c:v>200.09110000000001</c:v>
                      </c:pt>
                      <c:pt idx="30375">
                        <c:v>200.08699999999999</c:v>
                      </c:pt>
                      <c:pt idx="30376">
                        <c:v>200.0822</c:v>
                      </c:pt>
                      <c:pt idx="30377">
                        <c:v>200.0787</c:v>
                      </c:pt>
                      <c:pt idx="30378">
                        <c:v>200.07429999999999</c:v>
                      </c:pt>
                      <c:pt idx="30379">
                        <c:v>200.06809999999999</c:v>
                      </c:pt>
                      <c:pt idx="30380">
                        <c:v>200.0652</c:v>
                      </c:pt>
                      <c:pt idx="30381">
                        <c:v>200.06129999999999</c:v>
                      </c:pt>
                      <c:pt idx="30382">
                        <c:v>200.05779999999999</c:v>
                      </c:pt>
                      <c:pt idx="30383">
                        <c:v>200.0523</c:v>
                      </c:pt>
                      <c:pt idx="30384">
                        <c:v>200.0471</c:v>
                      </c:pt>
                      <c:pt idx="30385">
                        <c:v>200.0436</c:v>
                      </c:pt>
                      <c:pt idx="30386">
                        <c:v>200.0395</c:v>
                      </c:pt>
                      <c:pt idx="30387">
                        <c:v>200.0341</c:v>
                      </c:pt>
                      <c:pt idx="30388">
                        <c:v>200.02940000000001</c:v>
                      </c:pt>
                      <c:pt idx="30389">
                        <c:v>200.0249</c:v>
                      </c:pt>
                      <c:pt idx="30390">
                        <c:v>200.0197</c:v>
                      </c:pt>
                      <c:pt idx="30391">
                        <c:v>200.017</c:v>
                      </c:pt>
                      <c:pt idx="30392">
                        <c:v>200.01249999999999</c:v>
                      </c:pt>
                      <c:pt idx="30393">
                        <c:v>200.01009999999999</c:v>
                      </c:pt>
                      <c:pt idx="30394">
                        <c:v>200.00470000000001</c:v>
                      </c:pt>
                      <c:pt idx="30395">
                        <c:v>199.99850000000001</c:v>
                      </c:pt>
                      <c:pt idx="30396">
                        <c:v>199.99379999999999</c:v>
                      </c:pt>
                      <c:pt idx="30397">
                        <c:v>199.99080000000001</c:v>
                      </c:pt>
                      <c:pt idx="30398">
                        <c:v>199.98609999999999</c:v>
                      </c:pt>
                      <c:pt idx="30399">
                        <c:v>199.9828</c:v>
                      </c:pt>
                      <c:pt idx="30400">
                        <c:v>201.2029</c:v>
                      </c:pt>
                      <c:pt idx="30401">
                        <c:v>201.19800000000001</c:v>
                      </c:pt>
                      <c:pt idx="30402">
                        <c:v>201.19370000000001</c:v>
                      </c:pt>
                      <c:pt idx="30403">
                        <c:v>201.18860000000001</c:v>
                      </c:pt>
                      <c:pt idx="30404">
                        <c:v>201.185</c:v>
                      </c:pt>
                      <c:pt idx="30405">
                        <c:v>201.179</c:v>
                      </c:pt>
                      <c:pt idx="30406">
                        <c:v>201.1755</c:v>
                      </c:pt>
                      <c:pt idx="30407">
                        <c:v>201.17230000000001</c:v>
                      </c:pt>
                      <c:pt idx="30408">
                        <c:v>201.1653</c:v>
                      </c:pt>
                      <c:pt idx="30409">
                        <c:v>201.16079999999999</c:v>
                      </c:pt>
                      <c:pt idx="30410">
                        <c:v>201.15790000000001</c:v>
                      </c:pt>
                      <c:pt idx="30411">
                        <c:v>201.1525</c:v>
                      </c:pt>
                      <c:pt idx="30412">
                        <c:v>201.1489</c:v>
                      </c:pt>
                      <c:pt idx="30413">
                        <c:v>201.14340000000001</c:v>
                      </c:pt>
                      <c:pt idx="30414">
                        <c:v>201.14009999999999</c:v>
                      </c:pt>
                      <c:pt idx="30415">
                        <c:v>201.1345</c:v>
                      </c:pt>
                      <c:pt idx="30416">
                        <c:v>201.1301</c:v>
                      </c:pt>
                      <c:pt idx="30417">
                        <c:v>201.12569999999999</c:v>
                      </c:pt>
                      <c:pt idx="30418">
                        <c:v>201.1216</c:v>
                      </c:pt>
                      <c:pt idx="30419">
                        <c:v>201.11789999999999</c:v>
                      </c:pt>
                      <c:pt idx="30420">
                        <c:v>201.11359999999999</c:v>
                      </c:pt>
                      <c:pt idx="30421">
                        <c:v>201.10939999999999</c:v>
                      </c:pt>
                      <c:pt idx="30422">
                        <c:v>201.10570000000001</c:v>
                      </c:pt>
                      <c:pt idx="30423">
                        <c:v>201.1003</c:v>
                      </c:pt>
                      <c:pt idx="30424">
                        <c:v>201.09610000000001</c:v>
                      </c:pt>
                      <c:pt idx="30425">
                        <c:v>201.09299999999999</c:v>
                      </c:pt>
                      <c:pt idx="30426">
                        <c:v>201.08850000000001</c:v>
                      </c:pt>
                      <c:pt idx="30427">
                        <c:v>201.08279999999999</c:v>
                      </c:pt>
                      <c:pt idx="30428">
                        <c:v>201.08</c:v>
                      </c:pt>
                      <c:pt idx="30429">
                        <c:v>201.07589999999999</c:v>
                      </c:pt>
                      <c:pt idx="30430">
                        <c:v>201.0711</c:v>
                      </c:pt>
                      <c:pt idx="30431">
                        <c:v>201.0659</c:v>
                      </c:pt>
                      <c:pt idx="30432">
                        <c:v>201.06110000000001</c:v>
                      </c:pt>
                      <c:pt idx="30433">
                        <c:v>201.05709999999999</c:v>
                      </c:pt>
                      <c:pt idx="30434">
                        <c:v>201.05340000000001</c:v>
                      </c:pt>
                      <c:pt idx="30435">
                        <c:v>201.04820000000001</c:v>
                      </c:pt>
                      <c:pt idx="30436">
                        <c:v>201.0419</c:v>
                      </c:pt>
                      <c:pt idx="30437">
                        <c:v>201.03800000000001</c:v>
                      </c:pt>
                      <c:pt idx="30438">
                        <c:v>201.0352</c:v>
                      </c:pt>
                      <c:pt idx="30439">
                        <c:v>201.0292</c:v>
                      </c:pt>
                      <c:pt idx="30440">
                        <c:v>201.02709999999999</c:v>
                      </c:pt>
                      <c:pt idx="30441">
                        <c:v>201.0204</c:v>
                      </c:pt>
                      <c:pt idx="30442">
                        <c:v>201.01509999999999</c:v>
                      </c:pt>
                      <c:pt idx="30443">
                        <c:v>201.01169999999999</c:v>
                      </c:pt>
                      <c:pt idx="30444">
                        <c:v>201.0069</c:v>
                      </c:pt>
                      <c:pt idx="30445">
                        <c:v>201.0033</c:v>
                      </c:pt>
                      <c:pt idx="30446">
                        <c:v>200.9974</c:v>
                      </c:pt>
                      <c:pt idx="30447">
                        <c:v>200.99420000000001</c:v>
                      </c:pt>
                      <c:pt idx="30448">
                        <c:v>200.99029999999999</c:v>
                      </c:pt>
                      <c:pt idx="30449">
                        <c:v>200.98580000000001</c:v>
                      </c:pt>
                      <c:pt idx="30450">
                        <c:v>200.9813</c:v>
                      </c:pt>
                      <c:pt idx="30451">
                        <c:v>200.9769</c:v>
                      </c:pt>
                      <c:pt idx="30452">
                        <c:v>200.97149999999999</c:v>
                      </c:pt>
                      <c:pt idx="30453">
                        <c:v>200.96770000000001</c:v>
                      </c:pt>
                      <c:pt idx="30454">
                        <c:v>200.96440000000001</c:v>
                      </c:pt>
                      <c:pt idx="30455">
                        <c:v>200.9606</c:v>
                      </c:pt>
                      <c:pt idx="30456">
                        <c:v>200.9538</c:v>
                      </c:pt>
                      <c:pt idx="30457">
                        <c:v>200.95070000000001</c:v>
                      </c:pt>
                      <c:pt idx="30458">
                        <c:v>200.94579999999999</c:v>
                      </c:pt>
                      <c:pt idx="30459">
                        <c:v>200.9418</c:v>
                      </c:pt>
                      <c:pt idx="30460">
                        <c:v>200.9385</c:v>
                      </c:pt>
                      <c:pt idx="30461">
                        <c:v>200.9315</c:v>
                      </c:pt>
                      <c:pt idx="30462">
                        <c:v>200.9288</c:v>
                      </c:pt>
                      <c:pt idx="30463">
                        <c:v>200.92310000000001</c:v>
                      </c:pt>
                      <c:pt idx="30464">
                        <c:v>200.9187</c:v>
                      </c:pt>
                      <c:pt idx="30465">
                        <c:v>200.91329999999999</c:v>
                      </c:pt>
                      <c:pt idx="30466">
                        <c:v>200.90950000000001</c:v>
                      </c:pt>
                      <c:pt idx="30467">
                        <c:v>200.90649999999999</c:v>
                      </c:pt>
                      <c:pt idx="30468">
                        <c:v>200.9015</c:v>
                      </c:pt>
                      <c:pt idx="30469">
                        <c:v>200.89680000000001</c:v>
                      </c:pt>
                      <c:pt idx="30470">
                        <c:v>200.89279999999999</c:v>
                      </c:pt>
                      <c:pt idx="30471">
                        <c:v>200.8903</c:v>
                      </c:pt>
                      <c:pt idx="30472">
                        <c:v>200.88419999999999</c:v>
                      </c:pt>
                      <c:pt idx="30473">
                        <c:v>200.87950000000001</c:v>
                      </c:pt>
                      <c:pt idx="30474">
                        <c:v>200.876</c:v>
                      </c:pt>
                      <c:pt idx="30475">
                        <c:v>200.87049999999999</c:v>
                      </c:pt>
                      <c:pt idx="30476">
                        <c:v>200.86590000000001</c:v>
                      </c:pt>
                      <c:pt idx="30477">
                        <c:v>200.8629</c:v>
                      </c:pt>
                      <c:pt idx="30478">
                        <c:v>200.85769999999999</c:v>
                      </c:pt>
                      <c:pt idx="30479">
                        <c:v>200.85499999999999</c:v>
                      </c:pt>
                      <c:pt idx="30480">
                        <c:v>200.8519</c:v>
                      </c:pt>
                      <c:pt idx="30481">
                        <c:v>200.846</c:v>
                      </c:pt>
                      <c:pt idx="30482">
                        <c:v>200.84209999999999</c:v>
                      </c:pt>
                      <c:pt idx="30483">
                        <c:v>200.83760000000001</c:v>
                      </c:pt>
                      <c:pt idx="30484">
                        <c:v>200.83269999999999</c:v>
                      </c:pt>
                      <c:pt idx="30485">
                        <c:v>200.82749999999999</c:v>
                      </c:pt>
                      <c:pt idx="30486">
                        <c:v>200.82259999999999</c:v>
                      </c:pt>
                      <c:pt idx="30487">
                        <c:v>200.8194</c:v>
                      </c:pt>
                      <c:pt idx="30488">
                        <c:v>200.81710000000001</c:v>
                      </c:pt>
                      <c:pt idx="30489">
                        <c:v>200.8108</c:v>
                      </c:pt>
                      <c:pt idx="30490">
                        <c:v>200.80510000000001</c:v>
                      </c:pt>
                      <c:pt idx="30491">
                        <c:v>200.80279999999999</c:v>
                      </c:pt>
                      <c:pt idx="30492">
                        <c:v>200.7989</c:v>
                      </c:pt>
                      <c:pt idx="30493">
                        <c:v>200.7936</c:v>
                      </c:pt>
                      <c:pt idx="30494">
                        <c:v>200.78980000000001</c:v>
                      </c:pt>
                      <c:pt idx="30495">
                        <c:v>200.7842</c:v>
                      </c:pt>
                      <c:pt idx="30496">
                        <c:v>200.78139999999999</c:v>
                      </c:pt>
                      <c:pt idx="30497">
                        <c:v>200.77590000000001</c:v>
                      </c:pt>
                      <c:pt idx="30498">
                        <c:v>200.77269999999999</c:v>
                      </c:pt>
                      <c:pt idx="30499">
                        <c:v>200.768</c:v>
                      </c:pt>
                      <c:pt idx="30500">
                        <c:v>200.7621</c:v>
                      </c:pt>
                      <c:pt idx="30501">
                        <c:v>200.75890000000001</c:v>
                      </c:pt>
                      <c:pt idx="30502">
                        <c:v>200.75389999999999</c:v>
                      </c:pt>
                      <c:pt idx="30503">
                        <c:v>200.75120000000001</c:v>
                      </c:pt>
                      <c:pt idx="30504">
                        <c:v>200.7457</c:v>
                      </c:pt>
                      <c:pt idx="30505">
                        <c:v>200.74090000000001</c:v>
                      </c:pt>
                      <c:pt idx="30506">
                        <c:v>200.73759999999999</c:v>
                      </c:pt>
                      <c:pt idx="30507">
                        <c:v>200.7312</c:v>
                      </c:pt>
                      <c:pt idx="30508">
                        <c:v>200.72739999999999</c:v>
                      </c:pt>
                      <c:pt idx="30509">
                        <c:v>200.72280000000001</c:v>
                      </c:pt>
                      <c:pt idx="30510">
                        <c:v>200.7208</c:v>
                      </c:pt>
                      <c:pt idx="30511">
                        <c:v>200.7165</c:v>
                      </c:pt>
                      <c:pt idx="30512">
                        <c:v>200.71180000000001</c:v>
                      </c:pt>
                      <c:pt idx="30513">
                        <c:v>200.70670000000001</c:v>
                      </c:pt>
                      <c:pt idx="30514">
                        <c:v>200.70349999999999</c:v>
                      </c:pt>
                      <c:pt idx="30515">
                        <c:v>200.6978</c:v>
                      </c:pt>
                      <c:pt idx="30516">
                        <c:v>200.6934</c:v>
                      </c:pt>
                      <c:pt idx="30517">
                        <c:v>200.69049999999999</c:v>
                      </c:pt>
                      <c:pt idx="30518">
                        <c:v>200.68530000000001</c:v>
                      </c:pt>
                      <c:pt idx="30519">
                        <c:v>200.68010000000001</c:v>
                      </c:pt>
                      <c:pt idx="30520">
                        <c:v>200.67689999999999</c:v>
                      </c:pt>
                      <c:pt idx="30521">
                        <c:v>200.67320000000001</c:v>
                      </c:pt>
                      <c:pt idx="30522">
                        <c:v>200.66820000000001</c:v>
                      </c:pt>
                      <c:pt idx="30523">
                        <c:v>200.6634</c:v>
                      </c:pt>
                      <c:pt idx="30524">
                        <c:v>200.6591</c:v>
                      </c:pt>
                      <c:pt idx="30525">
                        <c:v>200.6558</c:v>
                      </c:pt>
                      <c:pt idx="30526">
                        <c:v>200.65170000000001</c:v>
                      </c:pt>
                      <c:pt idx="30527">
                        <c:v>200.64699999999999</c:v>
                      </c:pt>
                      <c:pt idx="30528">
                        <c:v>200.64320000000001</c:v>
                      </c:pt>
                      <c:pt idx="30529">
                        <c:v>200.6379</c:v>
                      </c:pt>
                      <c:pt idx="30530">
                        <c:v>200.6344</c:v>
                      </c:pt>
                      <c:pt idx="30531">
                        <c:v>200.62979999999999</c:v>
                      </c:pt>
                      <c:pt idx="30532">
                        <c:v>200.625</c:v>
                      </c:pt>
                      <c:pt idx="30533">
                        <c:v>200.62100000000001</c:v>
                      </c:pt>
                      <c:pt idx="30534">
                        <c:v>200.6173</c:v>
                      </c:pt>
                      <c:pt idx="30535">
                        <c:v>200.61320000000001</c:v>
                      </c:pt>
                      <c:pt idx="30536">
                        <c:v>200.60820000000001</c:v>
                      </c:pt>
                      <c:pt idx="30537">
                        <c:v>200.6026</c:v>
                      </c:pt>
                      <c:pt idx="30538">
                        <c:v>200.5994</c:v>
                      </c:pt>
                      <c:pt idx="30539">
                        <c:v>200.59569999999999</c:v>
                      </c:pt>
                      <c:pt idx="30540">
                        <c:v>200.5898</c:v>
                      </c:pt>
                      <c:pt idx="30541">
                        <c:v>200.58709999999999</c:v>
                      </c:pt>
                      <c:pt idx="30542">
                        <c:v>200.5812</c:v>
                      </c:pt>
                      <c:pt idx="30543">
                        <c:v>200.5788</c:v>
                      </c:pt>
                      <c:pt idx="30544">
                        <c:v>200.57339999999999</c:v>
                      </c:pt>
                      <c:pt idx="30545">
                        <c:v>200.56909999999999</c:v>
                      </c:pt>
                      <c:pt idx="30546">
                        <c:v>200.56549999999999</c:v>
                      </c:pt>
                      <c:pt idx="30547">
                        <c:v>200.56049999999999</c:v>
                      </c:pt>
                      <c:pt idx="30548">
                        <c:v>200.55609999999999</c:v>
                      </c:pt>
                      <c:pt idx="30549">
                        <c:v>200.55109999999999</c:v>
                      </c:pt>
                      <c:pt idx="30550">
                        <c:v>200.5463</c:v>
                      </c:pt>
                      <c:pt idx="30551">
                        <c:v>200.54069999999999</c:v>
                      </c:pt>
                      <c:pt idx="30552">
                        <c:v>200.536</c:v>
                      </c:pt>
                      <c:pt idx="30553">
                        <c:v>200.53190000000001</c:v>
                      </c:pt>
                      <c:pt idx="30554">
                        <c:v>200.52699999999999</c:v>
                      </c:pt>
                      <c:pt idx="30555">
                        <c:v>200.52199999999999</c:v>
                      </c:pt>
                      <c:pt idx="30556">
                        <c:v>200.517</c:v>
                      </c:pt>
                      <c:pt idx="30557">
                        <c:v>200.51480000000001</c:v>
                      </c:pt>
                      <c:pt idx="30558">
                        <c:v>200.51009999999999</c:v>
                      </c:pt>
                      <c:pt idx="30559">
                        <c:v>200.50489999999999</c:v>
                      </c:pt>
                      <c:pt idx="30560">
                        <c:v>200.5018</c:v>
                      </c:pt>
                      <c:pt idx="30561">
                        <c:v>200.4966</c:v>
                      </c:pt>
                      <c:pt idx="30562">
                        <c:v>200.49250000000001</c:v>
                      </c:pt>
                      <c:pt idx="30563">
                        <c:v>200.4889</c:v>
                      </c:pt>
                      <c:pt idx="30564">
                        <c:v>200.4838</c:v>
                      </c:pt>
                      <c:pt idx="30565">
                        <c:v>200.4804</c:v>
                      </c:pt>
                      <c:pt idx="30566">
                        <c:v>200.47620000000001</c:v>
                      </c:pt>
                      <c:pt idx="30567">
                        <c:v>200.47040000000001</c:v>
                      </c:pt>
                      <c:pt idx="30568">
                        <c:v>200.46629999999999</c:v>
                      </c:pt>
                      <c:pt idx="30569">
                        <c:v>200.4605</c:v>
                      </c:pt>
                      <c:pt idx="30570">
                        <c:v>200.45740000000001</c:v>
                      </c:pt>
                      <c:pt idx="30571">
                        <c:v>200.45310000000001</c:v>
                      </c:pt>
                      <c:pt idx="30572">
                        <c:v>200.4477</c:v>
                      </c:pt>
                      <c:pt idx="30573">
                        <c:v>200.4436</c:v>
                      </c:pt>
                      <c:pt idx="30574">
                        <c:v>200.4392</c:v>
                      </c:pt>
                      <c:pt idx="30575">
                        <c:v>200.43469999999999</c:v>
                      </c:pt>
                      <c:pt idx="30576">
                        <c:v>200.43010000000001</c:v>
                      </c:pt>
                      <c:pt idx="30577">
                        <c:v>200.42439999999999</c:v>
                      </c:pt>
                      <c:pt idx="30578">
                        <c:v>200.4213</c:v>
                      </c:pt>
                      <c:pt idx="30579">
                        <c:v>200.41589999999999</c:v>
                      </c:pt>
                      <c:pt idx="30580">
                        <c:v>200.41300000000001</c:v>
                      </c:pt>
                      <c:pt idx="30581">
                        <c:v>200.40809999999999</c:v>
                      </c:pt>
                      <c:pt idx="30582">
                        <c:v>200.40350000000001</c:v>
                      </c:pt>
                      <c:pt idx="30583">
                        <c:v>200.39859999999999</c:v>
                      </c:pt>
                      <c:pt idx="30584">
                        <c:v>200.39439999999999</c:v>
                      </c:pt>
                      <c:pt idx="30585">
                        <c:v>200.38839999999999</c:v>
                      </c:pt>
                      <c:pt idx="30586">
                        <c:v>200.3854</c:v>
                      </c:pt>
                      <c:pt idx="30587">
                        <c:v>200.38120000000001</c:v>
                      </c:pt>
                      <c:pt idx="30588">
                        <c:v>200.37569999999999</c:v>
                      </c:pt>
                      <c:pt idx="30589">
                        <c:v>200.37350000000001</c:v>
                      </c:pt>
                      <c:pt idx="30590">
                        <c:v>200.3672</c:v>
                      </c:pt>
                      <c:pt idx="30591">
                        <c:v>200.36369999999999</c:v>
                      </c:pt>
                      <c:pt idx="30592">
                        <c:v>200.35939999999999</c:v>
                      </c:pt>
                      <c:pt idx="30593">
                        <c:v>200.35470000000001</c:v>
                      </c:pt>
                      <c:pt idx="30594">
                        <c:v>200.3494</c:v>
                      </c:pt>
                      <c:pt idx="30595">
                        <c:v>200.34569999999999</c:v>
                      </c:pt>
                      <c:pt idx="30596">
                        <c:v>200.3407</c:v>
                      </c:pt>
                      <c:pt idx="30597">
                        <c:v>200.3374</c:v>
                      </c:pt>
                      <c:pt idx="30598">
                        <c:v>200.33459999999999</c:v>
                      </c:pt>
                      <c:pt idx="30599">
                        <c:v>200.3304</c:v>
                      </c:pt>
                      <c:pt idx="30600">
                        <c:v>200.32570000000001</c:v>
                      </c:pt>
                      <c:pt idx="30601">
                        <c:v>200.32220000000001</c:v>
                      </c:pt>
                      <c:pt idx="30602">
                        <c:v>200.31729999999999</c:v>
                      </c:pt>
                      <c:pt idx="30603">
                        <c:v>200.3116</c:v>
                      </c:pt>
                      <c:pt idx="30604">
                        <c:v>200.30770000000001</c:v>
                      </c:pt>
                      <c:pt idx="30605">
                        <c:v>200.30500000000001</c:v>
                      </c:pt>
                      <c:pt idx="30606">
                        <c:v>200.29949999999999</c:v>
                      </c:pt>
                      <c:pt idx="30607">
                        <c:v>200.29480000000001</c:v>
                      </c:pt>
                      <c:pt idx="30608">
                        <c:v>200.2911</c:v>
                      </c:pt>
                      <c:pt idx="30609">
                        <c:v>200.28620000000001</c:v>
                      </c:pt>
                      <c:pt idx="30610">
                        <c:v>200.28290000000001</c:v>
                      </c:pt>
                      <c:pt idx="30611">
                        <c:v>200.27709999999999</c:v>
                      </c:pt>
                      <c:pt idx="30612">
                        <c:v>200.27330000000001</c:v>
                      </c:pt>
                      <c:pt idx="30613">
                        <c:v>200.26820000000001</c:v>
                      </c:pt>
                      <c:pt idx="30614">
                        <c:v>200.26439999999999</c:v>
                      </c:pt>
                      <c:pt idx="30615">
                        <c:v>200.25899999999999</c:v>
                      </c:pt>
                      <c:pt idx="30616">
                        <c:v>200.25470000000001</c:v>
                      </c:pt>
                      <c:pt idx="30617">
                        <c:v>200.25</c:v>
                      </c:pt>
                      <c:pt idx="30618">
                        <c:v>200.24709999999999</c:v>
                      </c:pt>
                      <c:pt idx="30619">
                        <c:v>200.24250000000001</c:v>
                      </c:pt>
                      <c:pt idx="30620">
                        <c:v>200.23769999999999</c:v>
                      </c:pt>
                      <c:pt idx="30621">
                        <c:v>200.2347</c:v>
                      </c:pt>
                      <c:pt idx="30622">
                        <c:v>200.22970000000001</c:v>
                      </c:pt>
                      <c:pt idx="30623">
                        <c:v>200.22540000000001</c:v>
                      </c:pt>
                      <c:pt idx="30624">
                        <c:v>200.22190000000001</c:v>
                      </c:pt>
                      <c:pt idx="30625">
                        <c:v>200.21610000000001</c:v>
                      </c:pt>
                      <c:pt idx="30626">
                        <c:v>200.2122</c:v>
                      </c:pt>
                      <c:pt idx="30627">
                        <c:v>200.20650000000001</c:v>
                      </c:pt>
                      <c:pt idx="30628">
                        <c:v>200.20269999999999</c:v>
                      </c:pt>
                      <c:pt idx="30629">
                        <c:v>200.19900000000001</c:v>
                      </c:pt>
                      <c:pt idx="30630">
                        <c:v>200.19399999999999</c:v>
                      </c:pt>
                      <c:pt idx="30631">
                        <c:v>200.18940000000001</c:v>
                      </c:pt>
                      <c:pt idx="30632">
                        <c:v>200.1865</c:v>
                      </c:pt>
                      <c:pt idx="30633">
                        <c:v>200.1833</c:v>
                      </c:pt>
                      <c:pt idx="30634">
                        <c:v>200.17779999999999</c:v>
                      </c:pt>
                      <c:pt idx="30635">
                        <c:v>200.1748</c:v>
                      </c:pt>
                      <c:pt idx="30636">
                        <c:v>200.17080000000001</c:v>
                      </c:pt>
                      <c:pt idx="30637">
                        <c:v>200.16640000000001</c:v>
                      </c:pt>
                      <c:pt idx="30638">
                        <c:v>200.16050000000001</c:v>
                      </c:pt>
                      <c:pt idx="30639">
                        <c:v>200.15649999999999</c:v>
                      </c:pt>
                      <c:pt idx="30640">
                        <c:v>200.15260000000001</c:v>
                      </c:pt>
                      <c:pt idx="30641">
                        <c:v>200.1489</c:v>
                      </c:pt>
                      <c:pt idx="30642">
                        <c:v>200.14449999999999</c:v>
                      </c:pt>
                      <c:pt idx="30643">
                        <c:v>200.14080000000001</c:v>
                      </c:pt>
                      <c:pt idx="30644">
                        <c:v>200.13679999999999</c:v>
                      </c:pt>
                      <c:pt idx="30645">
                        <c:v>200.1335</c:v>
                      </c:pt>
                      <c:pt idx="30646">
                        <c:v>200.1283</c:v>
                      </c:pt>
                      <c:pt idx="30647">
                        <c:v>200.12459999999999</c:v>
                      </c:pt>
                      <c:pt idx="30648">
                        <c:v>200.1215</c:v>
                      </c:pt>
                      <c:pt idx="30649">
                        <c:v>200.11539999999999</c:v>
                      </c:pt>
                      <c:pt idx="30650">
                        <c:v>200.11099999999999</c:v>
                      </c:pt>
                      <c:pt idx="30651">
                        <c:v>200.1069</c:v>
                      </c:pt>
                      <c:pt idx="30652">
                        <c:v>200.1028</c:v>
                      </c:pt>
                      <c:pt idx="30653">
                        <c:v>200.09719999999999</c:v>
                      </c:pt>
                      <c:pt idx="30654">
                        <c:v>200.09379999999999</c:v>
                      </c:pt>
                      <c:pt idx="30655">
                        <c:v>200.08850000000001</c:v>
                      </c:pt>
                      <c:pt idx="30656">
                        <c:v>200.08320000000001</c:v>
                      </c:pt>
                      <c:pt idx="30657">
                        <c:v>200.08109999999999</c:v>
                      </c:pt>
                      <c:pt idx="30658">
                        <c:v>200.0772</c:v>
                      </c:pt>
                      <c:pt idx="30659">
                        <c:v>200.07230000000001</c:v>
                      </c:pt>
                      <c:pt idx="30660">
                        <c:v>200.06890000000001</c:v>
                      </c:pt>
                      <c:pt idx="30661">
                        <c:v>200.06440000000001</c:v>
                      </c:pt>
                      <c:pt idx="30662">
                        <c:v>200.05930000000001</c:v>
                      </c:pt>
                      <c:pt idx="30663">
                        <c:v>200.05459999999999</c:v>
                      </c:pt>
                      <c:pt idx="30664">
                        <c:v>200.0505</c:v>
                      </c:pt>
                      <c:pt idx="30665">
                        <c:v>200.04599999999999</c:v>
                      </c:pt>
                      <c:pt idx="30666">
                        <c:v>200.04179999999999</c:v>
                      </c:pt>
                      <c:pt idx="30667">
                        <c:v>200.03819999999999</c:v>
                      </c:pt>
                      <c:pt idx="30668">
                        <c:v>200.0333</c:v>
                      </c:pt>
                      <c:pt idx="30669">
                        <c:v>200.02780000000001</c:v>
                      </c:pt>
                      <c:pt idx="30670">
                        <c:v>200.02369999999999</c:v>
                      </c:pt>
                      <c:pt idx="30671">
                        <c:v>200.018</c:v>
                      </c:pt>
                      <c:pt idx="30672">
                        <c:v>200.0147</c:v>
                      </c:pt>
                      <c:pt idx="30673">
                        <c:v>200.00960000000001</c:v>
                      </c:pt>
                      <c:pt idx="30674">
                        <c:v>200.00550000000001</c:v>
                      </c:pt>
                      <c:pt idx="30675">
                        <c:v>199.99979999999999</c:v>
                      </c:pt>
                      <c:pt idx="30676">
                        <c:v>199.99770000000001</c:v>
                      </c:pt>
                      <c:pt idx="30677">
                        <c:v>199.99279999999999</c:v>
                      </c:pt>
                      <c:pt idx="30678">
                        <c:v>199.9889</c:v>
                      </c:pt>
                      <c:pt idx="30679">
                        <c:v>199.98599999999999</c:v>
                      </c:pt>
                      <c:pt idx="30680">
                        <c:v>199.98140000000001</c:v>
                      </c:pt>
                      <c:pt idx="30681">
                        <c:v>199.977</c:v>
                      </c:pt>
                      <c:pt idx="30682">
                        <c:v>199.97479999999999</c:v>
                      </c:pt>
                      <c:pt idx="30683">
                        <c:v>199.96950000000001</c:v>
                      </c:pt>
                      <c:pt idx="30684">
                        <c:v>199.96539999999999</c:v>
                      </c:pt>
                      <c:pt idx="30685">
                        <c:v>199.96080000000001</c:v>
                      </c:pt>
                      <c:pt idx="30686">
                        <c:v>199.9562</c:v>
                      </c:pt>
                      <c:pt idx="30687">
                        <c:v>199.95150000000001</c:v>
                      </c:pt>
                      <c:pt idx="30688">
                        <c:v>200.80760000000001</c:v>
                      </c:pt>
                      <c:pt idx="30689">
                        <c:v>201.21960000000001</c:v>
                      </c:pt>
                      <c:pt idx="30690">
                        <c:v>201.2159</c:v>
                      </c:pt>
                      <c:pt idx="30691">
                        <c:v>201.2106</c:v>
                      </c:pt>
                      <c:pt idx="30692">
                        <c:v>201.20670000000001</c:v>
                      </c:pt>
                      <c:pt idx="30693">
                        <c:v>201.20099999999999</c:v>
                      </c:pt>
                      <c:pt idx="30694">
                        <c:v>201.19630000000001</c:v>
                      </c:pt>
                      <c:pt idx="30695">
                        <c:v>201.19110000000001</c:v>
                      </c:pt>
                      <c:pt idx="30696">
                        <c:v>201.1874</c:v>
                      </c:pt>
                      <c:pt idx="30697">
                        <c:v>201.18389999999999</c:v>
                      </c:pt>
                      <c:pt idx="30698">
                        <c:v>201.179</c:v>
                      </c:pt>
                      <c:pt idx="30699">
                        <c:v>201.1739</c:v>
                      </c:pt>
                      <c:pt idx="30700">
                        <c:v>201.1694</c:v>
                      </c:pt>
                      <c:pt idx="30701">
                        <c:v>201.16640000000001</c:v>
                      </c:pt>
                      <c:pt idx="30702">
                        <c:v>201.16130000000001</c:v>
                      </c:pt>
                      <c:pt idx="30703">
                        <c:v>201.15530000000001</c:v>
                      </c:pt>
                      <c:pt idx="30704">
                        <c:v>201.15129999999999</c:v>
                      </c:pt>
                      <c:pt idx="30705">
                        <c:v>201.148</c:v>
                      </c:pt>
                      <c:pt idx="30706">
                        <c:v>201.14189999999999</c:v>
                      </c:pt>
                      <c:pt idx="30707">
                        <c:v>201.13820000000001</c:v>
                      </c:pt>
                      <c:pt idx="30708">
                        <c:v>201.13480000000001</c:v>
                      </c:pt>
                      <c:pt idx="30709">
                        <c:v>201.1301</c:v>
                      </c:pt>
                      <c:pt idx="30710">
                        <c:v>201.1266</c:v>
                      </c:pt>
                      <c:pt idx="30711">
                        <c:v>201.1223</c:v>
                      </c:pt>
                      <c:pt idx="30712">
                        <c:v>201.11750000000001</c:v>
                      </c:pt>
                      <c:pt idx="30713">
                        <c:v>201.1131</c:v>
                      </c:pt>
                      <c:pt idx="30714">
                        <c:v>201.10849999999999</c:v>
                      </c:pt>
                      <c:pt idx="30715">
                        <c:v>201.10470000000001</c:v>
                      </c:pt>
                      <c:pt idx="30716">
                        <c:v>201.0984</c:v>
                      </c:pt>
                      <c:pt idx="30717">
                        <c:v>201.09379999999999</c:v>
                      </c:pt>
                      <c:pt idx="30718">
                        <c:v>201.0891</c:v>
                      </c:pt>
                      <c:pt idx="30719">
                        <c:v>201.08420000000001</c:v>
                      </c:pt>
                      <c:pt idx="30720">
                        <c:v>201.0797</c:v>
                      </c:pt>
                      <c:pt idx="30721">
                        <c:v>201.077</c:v>
                      </c:pt>
                      <c:pt idx="30722">
                        <c:v>201.07169999999999</c:v>
                      </c:pt>
                      <c:pt idx="30723">
                        <c:v>201.06809999999999</c:v>
                      </c:pt>
                      <c:pt idx="30724">
                        <c:v>201.06219999999999</c:v>
                      </c:pt>
                      <c:pt idx="30725">
                        <c:v>201.0592</c:v>
                      </c:pt>
                      <c:pt idx="30726">
                        <c:v>201.05420000000001</c:v>
                      </c:pt>
                      <c:pt idx="30727">
                        <c:v>201.04900000000001</c:v>
                      </c:pt>
                      <c:pt idx="30728">
                        <c:v>201.0438</c:v>
                      </c:pt>
                      <c:pt idx="30729">
                        <c:v>201.0394</c:v>
                      </c:pt>
                      <c:pt idx="30730">
                        <c:v>201.03469999999999</c:v>
                      </c:pt>
                      <c:pt idx="30731">
                        <c:v>201.03210000000001</c:v>
                      </c:pt>
                      <c:pt idx="30732">
                        <c:v>201.0256</c:v>
                      </c:pt>
                      <c:pt idx="30733">
                        <c:v>201.02189999999999</c:v>
                      </c:pt>
                      <c:pt idx="30734">
                        <c:v>201.01679999999999</c:v>
                      </c:pt>
                      <c:pt idx="30735">
                        <c:v>201.01410000000001</c:v>
                      </c:pt>
                      <c:pt idx="30736">
                        <c:v>201.0085</c:v>
                      </c:pt>
                      <c:pt idx="30737">
                        <c:v>201.00309999999999</c:v>
                      </c:pt>
                      <c:pt idx="30738">
                        <c:v>200.99879999999999</c:v>
                      </c:pt>
                      <c:pt idx="30739">
                        <c:v>200.99539999999999</c:v>
                      </c:pt>
                      <c:pt idx="30740">
                        <c:v>200.99109999999999</c:v>
                      </c:pt>
                      <c:pt idx="30741">
                        <c:v>200.98759999999999</c:v>
                      </c:pt>
                      <c:pt idx="30742">
                        <c:v>200.98169999999999</c:v>
                      </c:pt>
                      <c:pt idx="30743">
                        <c:v>200.97900000000001</c:v>
                      </c:pt>
                      <c:pt idx="30744">
                        <c:v>200.9736</c:v>
                      </c:pt>
                      <c:pt idx="30745">
                        <c:v>200.9691</c:v>
                      </c:pt>
                      <c:pt idx="30746">
                        <c:v>200.96420000000001</c:v>
                      </c:pt>
                      <c:pt idx="30747">
                        <c:v>200.9598</c:v>
                      </c:pt>
                      <c:pt idx="30748">
                        <c:v>200.95480000000001</c:v>
                      </c:pt>
                      <c:pt idx="30749">
                        <c:v>200.94919999999999</c:v>
                      </c:pt>
                      <c:pt idx="30750">
                        <c:v>200.9444</c:v>
                      </c:pt>
                      <c:pt idx="30751">
                        <c:v>200.94220000000001</c:v>
                      </c:pt>
                      <c:pt idx="30752">
                        <c:v>200.9366</c:v>
                      </c:pt>
                      <c:pt idx="30753">
                        <c:v>200.93260000000001</c:v>
                      </c:pt>
                      <c:pt idx="30754">
                        <c:v>200.92769999999999</c:v>
                      </c:pt>
                      <c:pt idx="30755">
                        <c:v>200.92509999999999</c:v>
                      </c:pt>
                      <c:pt idx="30756">
                        <c:v>200.9212</c:v>
                      </c:pt>
                      <c:pt idx="30757">
                        <c:v>200.91480000000001</c:v>
                      </c:pt>
                      <c:pt idx="30758">
                        <c:v>200.9117</c:v>
                      </c:pt>
                      <c:pt idx="30759">
                        <c:v>200.90389999999999</c:v>
                      </c:pt>
                      <c:pt idx="30760">
                        <c:v>200.90100000000001</c:v>
                      </c:pt>
                      <c:pt idx="30761">
                        <c:v>200.89769999999999</c:v>
                      </c:pt>
                      <c:pt idx="30762">
                        <c:v>200.89099999999999</c:v>
                      </c:pt>
                      <c:pt idx="30763">
                        <c:v>200.88679999999999</c:v>
                      </c:pt>
                      <c:pt idx="30764">
                        <c:v>200.8819</c:v>
                      </c:pt>
                      <c:pt idx="30765">
                        <c:v>200.87870000000001</c:v>
                      </c:pt>
                      <c:pt idx="30766">
                        <c:v>200.8742</c:v>
                      </c:pt>
                      <c:pt idx="30767">
                        <c:v>200.87110000000001</c:v>
                      </c:pt>
                      <c:pt idx="30768">
                        <c:v>200.8657</c:v>
                      </c:pt>
                      <c:pt idx="30769">
                        <c:v>200.8586</c:v>
                      </c:pt>
                      <c:pt idx="30770">
                        <c:v>200.8563</c:v>
                      </c:pt>
                      <c:pt idx="30771">
                        <c:v>200.85140000000001</c:v>
                      </c:pt>
                      <c:pt idx="30772">
                        <c:v>200.8468</c:v>
                      </c:pt>
                      <c:pt idx="30773">
                        <c:v>200.84139999999999</c:v>
                      </c:pt>
                      <c:pt idx="30774">
                        <c:v>200.83779999999999</c:v>
                      </c:pt>
                      <c:pt idx="30775">
                        <c:v>200.83160000000001</c:v>
                      </c:pt>
                      <c:pt idx="30776">
                        <c:v>200.82830000000001</c:v>
                      </c:pt>
                      <c:pt idx="30777">
                        <c:v>200.82509999999999</c:v>
                      </c:pt>
                      <c:pt idx="30778">
                        <c:v>200.82060000000001</c:v>
                      </c:pt>
                      <c:pt idx="30779">
                        <c:v>200.81610000000001</c:v>
                      </c:pt>
                      <c:pt idx="30780">
                        <c:v>200.81049999999999</c:v>
                      </c:pt>
                      <c:pt idx="30781">
                        <c:v>200.80680000000001</c:v>
                      </c:pt>
                      <c:pt idx="30782">
                        <c:v>200.8032</c:v>
                      </c:pt>
                      <c:pt idx="30783">
                        <c:v>200.7989</c:v>
                      </c:pt>
                      <c:pt idx="30784">
                        <c:v>200.7938</c:v>
                      </c:pt>
                      <c:pt idx="30785">
                        <c:v>200.78909999999999</c:v>
                      </c:pt>
                      <c:pt idx="30786">
                        <c:v>200.786</c:v>
                      </c:pt>
                      <c:pt idx="30787">
                        <c:v>200.7826</c:v>
                      </c:pt>
                      <c:pt idx="30788">
                        <c:v>200.77629999999999</c:v>
                      </c:pt>
                      <c:pt idx="30789">
                        <c:v>200.77119999999999</c:v>
                      </c:pt>
                      <c:pt idx="30790">
                        <c:v>200.7679</c:v>
                      </c:pt>
                      <c:pt idx="30791">
                        <c:v>200.7638</c:v>
                      </c:pt>
                      <c:pt idx="30792">
                        <c:v>200.75909999999999</c:v>
                      </c:pt>
                      <c:pt idx="30793">
                        <c:v>200.75299999999999</c:v>
                      </c:pt>
                      <c:pt idx="30794">
                        <c:v>200.74809999999999</c:v>
                      </c:pt>
                      <c:pt idx="30795">
                        <c:v>200.7441</c:v>
                      </c:pt>
                      <c:pt idx="30796">
                        <c:v>200.73859999999999</c:v>
                      </c:pt>
                      <c:pt idx="30797">
                        <c:v>200.73390000000001</c:v>
                      </c:pt>
                      <c:pt idx="30798">
                        <c:v>200.73220000000001</c:v>
                      </c:pt>
                      <c:pt idx="30799">
                        <c:v>200.72669999999999</c:v>
                      </c:pt>
                      <c:pt idx="30800">
                        <c:v>200.72280000000001</c:v>
                      </c:pt>
                      <c:pt idx="30801">
                        <c:v>200.71860000000001</c:v>
                      </c:pt>
                      <c:pt idx="30802">
                        <c:v>200.71260000000001</c:v>
                      </c:pt>
                      <c:pt idx="30803">
                        <c:v>200.7089</c:v>
                      </c:pt>
                      <c:pt idx="30804">
                        <c:v>200.70509999999999</c:v>
                      </c:pt>
                      <c:pt idx="30805">
                        <c:v>200.69980000000001</c:v>
                      </c:pt>
                      <c:pt idx="30806">
                        <c:v>200.6968</c:v>
                      </c:pt>
                      <c:pt idx="30807">
                        <c:v>200.69130000000001</c:v>
                      </c:pt>
                      <c:pt idx="30808">
                        <c:v>200.68600000000001</c:v>
                      </c:pt>
                      <c:pt idx="30809">
                        <c:v>200.6823</c:v>
                      </c:pt>
                      <c:pt idx="30810">
                        <c:v>200.67869999999999</c:v>
                      </c:pt>
                      <c:pt idx="30811">
                        <c:v>200.67359999999999</c:v>
                      </c:pt>
                      <c:pt idx="30812">
                        <c:v>200.66890000000001</c:v>
                      </c:pt>
                      <c:pt idx="30813">
                        <c:v>200.66409999999999</c:v>
                      </c:pt>
                      <c:pt idx="30814">
                        <c:v>200.65880000000001</c:v>
                      </c:pt>
                      <c:pt idx="30815">
                        <c:v>200.65389999999999</c:v>
                      </c:pt>
                      <c:pt idx="30816">
                        <c:v>200.6506</c:v>
                      </c:pt>
                      <c:pt idx="30817">
                        <c:v>200.64750000000001</c:v>
                      </c:pt>
                      <c:pt idx="30818">
                        <c:v>200.64259999999999</c:v>
                      </c:pt>
                      <c:pt idx="30819">
                        <c:v>200.63759999999999</c:v>
                      </c:pt>
                      <c:pt idx="30820">
                        <c:v>200.63319999999999</c:v>
                      </c:pt>
                      <c:pt idx="30821">
                        <c:v>200.62809999999999</c:v>
                      </c:pt>
                      <c:pt idx="30822">
                        <c:v>200.62370000000001</c:v>
                      </c:pt>
                      <c:pt idx="30823">
                        <c:v>200.61949999999999</c:v>
                      </c:pt>
                      <c:pt idx="30824">
                        <c:v>200.61510000000001</c:v>
                      </c:pt>
                      <c:pt idx="30825">
                        <c:v>200.61080000000001</c:v>
                      </c:pt>
                      <c:pt idx="30826">
                        <c:v>200.6062</c:v>
                      </c:pt>
                      <c:pt idx="30827">
                        <c:v>200.602</c:v>
                      </c:pt>
                      <c:pt idx="30828">
                        <c:v>200.5959</c:v>
                      </c:pt>
                      <c:pt idx="30829">
                        <c:v>200.59219999999999</c:v>
                      </c:pt>
                      <c:pt idx="30830">
                        <c:v>200.58670000000001</c:v>
                      </c:pt>
                      <c:pt idx="30831">
                        <c:v>200.58359999999999</c:v>
                      </c:pt>
                      <c:pt idx="30832">
                        <c:v>200.5788</c:v>
                      </c:pt>
                      <c:pt idx="30833">
                        <c:v>200.57509999999999</c:v>
                      </c:pt>
                      <c:pt idx="30834">
                        <c:v>200.56989999999999</c:v>
                      </c:pt>
                      <c:pt idx="30835">
                        <c:v>200.56700000000001</c:v>
                      </c:pt>
                      <c:pt idx="30836">
                        <c:v>200.56280000000001</c:v>
                      </c:pt>
                      <c:pt idx="30837">
                        <c:v>200.55789999999999</c:v>
                      </c:pt>
                      <c:pt idx="30838">
                        <c:v>200.5531</c:v>
                      </c:pt>
                      <c:pt idx="30839">
                        <c:v>200.54839999999999</c:v>
                      </c:pt>
                      <c:pt idx="30840">
                        <c:v>200.54480000000001</c:v>
                      </c:pt>
                      <c:pt idx="30841">
                        <c:v>200.5401</c:v>
                      </c:pt>
                      <c:pt idx="30842">
                        <c:v>200.53440000000001</c:v>
                      </c:pt>
                      <c:pt idx="30843">
                        <c:v>200.53219999999999</c:v>
                      </c:pt>
                      <c:pt idx="30844">
                        <c:v>200.5266</c:v>
                      </c:pt>
                      <c:pt idx="30845">
                        <c:v>200.52090000000001</c:v>
                      </c:pt>
                      <c:pt idx="30846">
                        <c:v>200.51910000000001</c:v>
                      </c:pt>
                      <c:pt idx="30847">
                        <c:v>200.5137</c:v>
                      </c:pt>
                      <c:pt idx="30848">
                        <c:v>200.50880000000001</c:v>
                      </c:pt>
                      <c:pt idx="30849">
                        <c:v>200.5034</c:v>
                      </c:pt>
                      <c:pt idx="30850">
                        <c:v>200.50139999999999</c:v>
                      </c:pt>
                      <c:pt idx="30851">
                        <c:v>200.49529999999999</c:v>
                      </c:pt>
                      <c:pt idx="30852">
                        <c:v>200.49100000000001</c:v>
                      </c:pt>
                      <c:pt idx="30853">
                        <c:v>200.4862</c:v>
                      </c:pt>
                      <c:pt idx="30854">
                        <c:v>200.48320000000001</c:v>
                      </c:pt>
                      <c:pt idx="30855">
                        <c:v>200.47900000000001</c:v>
                      </c:pt>
                      <c:pt idx="30856">
                        <c:v>200.47470000000001</c:v>
                      </c:pt>
                      <c:pt idx="30857">
                        <c:v>200.46969999999999</c:v>
                      </c:pt>
                      <c:pt idx="30858">
                        <c:v>200.465</c:v>
                      </c:pt>
                      <c:pt idx="30859">
                        <c:v>200.4614</c:v>
                      </c:pt>
                      <c:pt idx="30860">
                        <c:v>200.45660000000001</c:v>
                      </c:pt>
                      <c:pt idx="30861">
                        <c:v>200.45189999999999</c:v>
                      </c:pt>
                      <c:pt idx="30862">
                        <c:v>200.44739999999999</c:v>
                      </c:pt>
                      <c:pt idx="30863">
                        <c:v>200.44290000000001</c:v>
                      </c:pt>
                      <c:pt idx="30864">
                        <c:v>200.43989999999999</c:v>
                      </c:pt>
                      <c:pt idx="30865">
                        <c:v>200.435</c:v>
                      </c:pt>
                      <c:pt idx="30866">
                        <c:v>200.42949999999999</c:v>
                      </c:pt>
                      <c:pt idx="30867">
                        <c:v>200.42590000000001</c:v>
                      </c:pt>
                      <c:pt idx="30868">
                        <c:v>200.42140000000001</c:v>
                      </c:pt>
                      <c:pt idx="30869">
                        <c:v>200.41579999999999</c:v>
                      </c:pt>
                      <c:pt idx="30870">
                        <c:v>200.41159999999999</c:v>
                      </c:pt>
                      <c:pt idx="30871">
                        <c:v>200.4083</c:v>
                      </c:pt>
                      <c:pt idx="30872">
                        <c:v>200.4041</c:v>
                      </c:pt>
                      <c:pt idx="30873">
                        <c:v>200.39959999999999</c:v>
                      </c:pt>
                      <c:pt idx="30874">
                        <c:v>200.3938</c:v>
                      </c:pt>
                      <c:pt idx="30875">
                        <c:v>200.39099999999999</c:v>
                      </c:pt>
                      <c:pt idx="30876">
                        <c:v>200.38589999999999</c:v>
                      </c:pt>
                      <c:pt idx="30877">
                        <c:v>200.38069999999999</c:v>
                      </c:pt>
                      <c:pt idx="30878">
                        <c:v>200.37690000000001</c:v>
                      </c:pt>
                      <c:pt idx="30879">
                        <c:v>200.3716</c:v>
                      </c:pt>
                      <c:pt idx="30880">
                        <c:v>200.36840000000001</c:v>
                      </c:pt>
                      <c:pt idx="30881">
                        <c:v>200.36330000000001</c:v>
                      </c:pt>
                      <c:pt idx="30882">
                        <c:v>200.358</c:v>
                      </c:pt>
                      <c:pt idx="30883">
                        <c:v>200.35470000000001</c:v>
                      </c:pt>
                      <c:pt idx="30884">
                        <c:v>200.35040000000001</c:v>
                      </c:pt>
                      <c:pt idx="30885">
                        <c:v>200.3459</c:v>
                      </c:pt>
                      <c:pt idx="30886">
                        <c:v>200.34100000000001</c:v>
                      </c:pt>
                      <c:pt idx="30887">
                        <c:v>200.33680000000001</c:v>
                      </c:pt>
                      <c:pt idx="30888">
                        <c:v>200.33170000000001</c:v>
                      </c:pt>
                      <c:pt idx="30889">
                        <c:v>200.32759999999999</c:v>
                      </c:pt>
                      <c:pt idx="30890">
                        <c:v>200.32329999999999</c:v>
                      </c:pt>
                      <c:pt idx="30891">
                        <c:v>200.3185</c:v>
                      </c:pt>
                      <c:pt idx="30892">
                        <c:v>200.31460000000001</c:v>
                      </c:pt>
                      <c:pt idx="30893">
                        <c:v>200.30860000000001</c:v>
                      </c:pt>
                      <c:pt idx="30894">
                        <c:v>200.30529999999999</c:v>
                      </c:pt>
                      <c:pt idx="30895">
                        <c:v>200.30019999999999</c:v>
                      </c:pt>
                      <c:pt idx="30896">
                        <c:v>200.29480000000001</c:v>
                      </c:pt>
                      <c:pt idx="30897">
                        <c:v>200.29179999999999</c:v>
                      </c:pt>
                      <c:pt idx="30898">
                        <c:v>200.2861</c:v>
                      </c:pt>
                      <c:pt idx="30899">
                        <c:v>200.28319999999999</c:v>
                      </c:pt>
                      <c:pt idx="30900">
                        <c:v>200.2766</c:v>
                      </c:pt>
                      <c:pt idx="30901">
                        <c:v>200.2723</c:v>
                      </c:pt>
                      <c:pt idx="30902">
                        <c:v>200.2689</c:v>
                      </c:pt>
                      <c:pt idx="30903">
                        <c:v>200.2654</c:v>
                      </c:pt>
                      <c:pt idx="30904">
                        <c:v>200.26249999999999</c:v>
                      </c:pt>
                      <c:pt idx="30905">
                        <c:v>200.2568</c:v>
                      </c:pt>
                      <c:pt idx="30906">
                        <c:v>200.25210000000001</c:v>
                      </c:pt>
                      <c:pt idx="30907">
                        <c:v>200.2475</c:v>
                      </c:pt>
                      <c:pt idx="30908">
                        <c:v>200.2439</c:v>
                      </c:pt>
                      <c:pt idx="30909">
                        <c:v>200.23830000000001</c:v>
                      </c:pt>
                      <c:pt idx="30910">
                        <c:v>200.23400000000001</c:v>
                      </c:pt>
                      <c:pt idx="30911">
                        <c:v>200.2294</c:v>
                      </c:pt>
                      <c:pt idx="30912">
                        <c:v>200.22370000000001</c:v>
                      </c:pt>
                      <c:pt idx="30913">
                        <c:v>200.21889999999999</c:v>
                      </c:pt>
                      <c:pt idx="30914">
                        <c:v>200.21279999999999</c:v>
                      </c:pt>
                      <c:pt idx="30915">
                        <c:v>200.21119999999999</c:v>
                      </c:pt>
                      <c:pt idx="30916">
                        <c:v>200.20689999999999</c:v>
                      </c:pt>
                      <c:pt idx="30917">
                        <c:v>200.2021</c:v>
                      </c:pt>
                      <c:pt idx="30918">
                        <c:v>200.1986</c:v>
                      </c:pt>
                      <c:pt idx="30919">
                        <c:v>200.19319999999999</c:v>
                      </c:pt>
                      <c:pt idx="30920">
                        <c:v>200.18879999999999</c:v>
                      </c:pt>
                      <c:pt idx="30921">
                        <c:v>200.18450000000001</c:v>
                      </c:pt>
                      <c:pt idx="30922">
                        <c:v>200.1825</c:v>
                      </c:pt>
                      <c:pt idx="30923">
                        <c:v>200.17689999999999</c:v>
                      </c:pt>
                      <c:pt idx="30924">
                        <c:v>200.1738</c:v>
                      </c:pt>
                      <c:pt idx="30925">
                        <c:v>200.1677</c:v>
                      </c:pt>
                      <c:pt idx="30926">
                        <c:v>200.16200000000001</c:v>
                      </c:pt>
                      <c:pt idx="30927">
                        <c:v>200.1585</c:v>
                      </c:pt>
                      <c:pt idx="30928">
                        <c:v>200.15369999999999</c:v>
                      </c:pt>
                      <c:pt idx="30929">
                        <c:v>200.15</c:v>
                      </c:pt>
                      <c:pt idx="30930">
                        <c:v>200.14519999999999</c:v>
                      </c:pt>
                      <c:pt idx="30931">
                        <c:v>200.1414</c:v>
                      </c:pt>
                      <c:pt idx="30932">
                        <c:v>200.13659999999999</c:v>
                      </c:pt>
                      <c:pt idx="30933">
                        <c:v>200.13229999999999</c:v>
                      </c:pt>
                      <c:pt idx="30934">
                        <c:v>200.1275</c:v>
                      </c:pt>
                      <c:pt idx="30935">
                        <c:v>200.12209999999999</c:v>
                      </c:pt>
                      <c:pt idx="30936">
                        <c:v>200.11859999999999</c:v>
                      </c:pt>
                      <c:pt idx="30937">
                        <c:v>200.11500000000001</c:v>
                      </c:pt>
                      <c:pt idx="30938">
                        <c:v>200.11</c:v>
                      </c:pt>
                      <c:pt idx="30939">
                        <c:v>200.10570000000001</c:v>
                      </c:pt>
                      <c:pt idx="30940">
                        <c:v>200.10239999999999</c:v>
                      </c:pt>
                      <c:pt idx="30941">
                        <c:v>200.09559999999999</c:v>
                      </c:pt>
                      <c:pt idx="30942">
                        <c:v>200.09180000000001</c:v>
                      </c:pt>
                      <c:pt idx="30943">
                        <c:v>200.08840000000001</c:v>
                      </c:pt>
                      <c:pt idx="30944">
                        <c:v>200.08340000000001</c:v>
                      </c:pt>
                      <c:pt idx="30945">
                        <c:v>200.0772</c:v>
                      </c:pt>
                      <c:pt idx="30946">
                        <c:v>200.07329999999999</c:v>
                      </c:pt>
                      <c:pt idx="30947">
                        <c:v>200.06909999999999</c:v>
                      </c:pt>
                      <c:pt idx="30948">
                        <c:v>200.06559999999999</c:v>
                      </c:pt>
                      <c:pt idx="30949">
                        <c:v>200.06049999999999</c:v>
                      </c:pt>
                      <c:pt idx="30950">
                        <c:v>200.0557</c:v>
                      </c:pt>
                      <c:pt idx="30951">
                        <c:v>200.0522</c:v>
                      </c:pt>
                      <c:pt idx="30952">
                        <c:v>200.04650000000001</c:v>
                      </c:pt>
                      <c:pt idx="30953">
                        <c:v>200.04220000000001</c:v>
                      </c:pt>
                      <c:pt idx="30954">
                        <c:v>200.03710000000001</c:v>
                      </c:pt>
                      <c:pt idx="30955">
                        <c:v>200.0343</c:v>
                      </c:pt>
                      <c:pt idx="30956">
                        <c:v>200.02879999999999</c:v>
                      </c:pt>
                      <c:pt idx="30957">
                        <c:v>200.024</c:v>
                      </c:pt>
                      <c:pt idx="30958">
                        <c:v>200.0189</c:v>
                      </c:pt>
                      <c:pt idx="30959">
                        <c:v>200.0145</c:v>
                      </c:pt>
                      <c:pt idx="30960">
                        <c:v>200.01130000000001</c:v>
                      </c:pt>
                      <c:pt idx="30961">
                        <c:v>200.00729999999999</c:v>
                      </c:pt>
                      <c:pt idx="30962">
                        <c:v>200.00280000000001</c:v>
                      </c:pt>
                      <c:pt idx="30963">
                        <c:v>199.99850000000001</c:v>
                      </c:pt>
                      <c:pt idx="30964">
                        <c:v>199.99369999999999</c:v>
                      </c:pt>
                      <c:pt idx="30965">
                        <c:v>199.989</c:v>
                      </c:pt>
                      <c:pt idx="30966">
                        <c:v>199.98390000000001</c:v>
                      </c:pt>
                      <c:pt idx="30967">
                        <c:v>199.9795</c:v>
                      </c:pt>
                      <c:pt idx="30968">
                        <c:v>199.97569999999999</c:v>
                      </c:pt>
                      <c:pt idx="30969">
                        <c:v>199.9725</c:v>
                      </c:pt>
                      <c:pt idx="30970">
                        <c:v>199.9684</c:v>
                      </c:pt>
                      <c:pt idx="30971">
                        <c:v>199.96299999999999</c:v>
                      </c:pt>
                      <c:pt idx="30972">
                        <c:v>199.95849999999999</c:v>
                      </c:pt>
                      <c:pt idx="30973">
                        <c:v>199.95339999999999</c:v>
                      </c:pt>
                      <c:pt idx="30974">
                        <c:v>199.9494</c:v>
                      </c:pt>
                      <c:pt idx="30975">
                        <c:v>199.9451</c:v>
                      </c:pt>
                      <c:pt idx="30976">
                        <c:v>199.97409999999999</c:v>
                      </c:pt>
                      <c:pt idx="30977">
                        <c:v>200.9562</c:v>
                      </c:pt>
                      <c:pt idx="30978">
                        <c:v>200.95320000000001</c:v>
                      </c:pt>
                      <c:pt idx="30979">
                        <c:v>200.9487</c:v>
                      </c:pt>
                      <c:pt idx="30980">
                        <c:v>200.9434</c:v>
                      </c:pt>
                      <c:pt idx="30981">
                        <c:v>200.9391</c:v>
                      </c:pt>
                      <c:pt idx="30982">
                        <c:v>200.93459999999999</c:v>
                      </c:pt>
                      <c:pt idx="30983">
                        <c:v>200.93029999999999</c:v>
                      </c:pt>
                      <c:pt idx="30984">
                        <c:v>200.9272</c:v>
                      </c:pt>
                      <c:pt idx="30985">
                        <c:v>200.92259999999999</c:v>
                      </c:pt>
                      <c:pt idx="30986">
                        <c:v>200.91759999999999</c:v>
                      </c:pt>
                      <c:pt idx="30987">
                        <c:v>200.9127</c:v>
                      </c:pt>
                      <c:pt idx="30988">
                        <c:v>200.91030000000001</c:v>
                      </c:pt>
                      <c:pt idx="30989">
                        <c:v>200.9032</c:v>
                      </c:pt>
                      <c:pt idx="30990">
                        <c:v>200.89930000000001</c:v>
                      </c:pt>
                      <c:pt idx="30991">
                        <c:v>200.89519999999999</c:v>
                      </c:pt>
                      <c:pt idx="30992">
                        <c:v>200.89019999999999</c:v>
                      </c:pt>
                      <c:pt idx="30993">
                        <c:v>200.886</c:v>
                      </c:pt>
                      <c:pt idx="30994">
                        <c:v>200.88050000000001</c:v>
                      </c:pt>
                      <c:pt idx="30995">
                        <c:v>200.87739999999999</c:v>
                      </c:pt>
                      <c:pt idx="30996">
                        <c:v>200.87270000000001</c:v>
                      </c:pt>
                      <c:pt idx="30997">
                        <c:v>200.8674</c:v>
                      </c:pt>
                      <c:pt idx="30998">
                        <c:v>200.8623</c:v>
                      </c:pt>
                      <c:pt idx="30999">
                        <c:v>200.8597</c:v>
                      </c:pt>
                      <c:pt idx="31000">
                        <c:v>200.85429999999999</c:v>
                      </c:pt>
                      <c:pt idx="31001">
                        <c:v>200.85059999999999</c:v>
                      </c:pt>
                      <c:pt idx="31002">
                        <c:v>200.84639999999999</c:v>
                      </c:pt>
                      <c:pt idx="31003">
                        <c:v>200.84049999999999</c:v>
                      </c:pt>
                      <c:pt idx="31004">
                        <c:v>200.83629999999999</c:v>
                      </c:pt>
                      <c:pt idx="31005">
                        <c:v>200.8322</c:v>
                      </c:pt>
                      <c:pt idx="31006">
                        <c:v>200.82820000000001</c:v>
                      </c:pt>
                      <c:pt idx="31007">
                        <c:v>200.82509999999999</c:v>
                      </c:pt>
                      <c:pt idx="31008">
                        <c:v>200.81909999999999</c:v>
                      </c:pt>
                      <c:pt idx="31009">
                        <c:v>200.81479999999999</c:v>
                      </c:pt>
                      <c:pt idx="31010">
                        <c:v>200.809</c:v>
                      </c:pt>
                      <c:pt idx="31011">
                        <c:v>200.8047</c:v>
                      </c:pt>
                      <c:pt idx="31012">
                        <c:v>200.8023</c:v>
                      </c:pt>
                      <c:pt idx="31013">
                        <c:v>200.79650000000001</c:v>
                      </c:pt>
                      <c:pt idx="31014">
                        <c:v>200.792</c:v>
                      </c:pt>
                      <c:pt idx="31015">
                        <c:v>200.7869</c:v>
                      </c:pt>
                      <c:pt idx="31016">
                        <c:v>200.78309999999999</c:v>
                      </c:pt>
                      <c:pt idx="31017">
                        <c:v>200.77789999999999</c:v>
                      </c:pt>
                      <c:pt idx="31018">
                        <c:v>200.77600000000001</c:v>
                      </c:pt>
                      <c:pt idx="31019">
                        <c:v>200.77070000000001</c:v>
                      </c:pt>
                      <c:pt idx="31020">
                        <c:v>200.76669999999999</c:v>
                      </c:pt>
                      <c:pt idx="31021">
                        <c:v>200.76339999999999</c:v>
                      </c:pt>
                      <c:pt idx="31022">
                        <c:v>200.7578</c:v>
                      </c:pt>
                      <c:pt idx="31023">
                        <c:v>200.7516</c:v>
                      </c:pt>
                      <c:pt idx="31024">
                        <c:v>200.74799999999999</c:v>
                      </c:pt>
                      <c:pt idx="31025">
                        <c:v>200.74440000000001</c:v>
                      </c:pt>
                      <c:pt idx="31026">
                        <c:v>200.7397</c:v>
                      </c:pt>
                      <c:pt idx="31027">
                        <c:v>200.73560000000001</c:v>
                      </c:pt>
                      <c:pt idx="31028">
                        <c:v>200.7319</c:v>
                      </c:pt>
                      <c:pt idx="31029">
                        <c:v>200.726</c:v>
                      </c:pt>
                      <c:pt idx="31030">
                        <c:v>200.72229999999999</c:v>
                      </c:pt>
                      <c:pt idx="31031">
                        <c:v>200.71860000000001</c:v>
                      </c:pt>
                      <c:pt idx="31032">
                        <c:v>200.71270000000001</c:v>
                      </c:pt>
                      <c:pt idx="31033">
                        <c:v>200.7099</c:v>
                      </c:pt>
                      <c:pt idx="31034">
                        <c:v>200.70359999999999</c:v>
                      </c:pt>
                      <c:pt idx="31035">
                        <c:v>200.70089999999999</c:v>
                      </c:pt>
                      <c:pt idx="31036">
                        <c:v>200.69390000000001</c:v>
                      </c:pt>
                      <c:pt idx="31037">
                        <c:v>200.69139999999999</c:v>
                      </c:pt>
                      <c:pt idx="31038">
                        <c:v>200.68690000000001</c:v>
                      </c:pt>
                      <c:pt idx="31039">
                        <c:v>200.6833</c:v>
                      </c:pt>
                      <c:pt idx="31040">
                        <c:v>200.68049999999999</c:v>
                      </c:pt>
                      <c:pt idx="31041">
                        <c:v>200.6721</c:v>
                      </c:pt>
                      <c:pt idx="31042">
                        <c:v>200.66810000000001</c:v>
                      </c:pt>
                      <c:pt idx="31043">
                        <c:v>200.66309999999999</c:v>
                      </c:pt>
                      <c:pt idx="31044">
                        <c:v>200.66040000000001</c:v>
                      </c:pt>
                      <c:pt idx="31045">
                        <c:v>200.65629999999999</c:v>
                      </c:pt>
                      <c:pt idx="31046">
                        <c:v>200.65289999999999</c:v>
                      </c:pt>
                      <c:pt idx="31047">
                        <c:v>200.64840000000001</c:v>
                      </c:pt>
                      <c:pt idx="31048">
                        <c:v>200.6437</c:v>
                      </c:pt>
                      <c:pt idx="31049">
                        <c:v>200.63740000000001</c:v>
                      </c:pt>
                      <c:pt idx="31050">
                        <c:v>200.63419999999999</c:v>
                      </c:pt>
                      <c:pt idx="31051">
                        <c:v>200.62960000000001</c:v>
                      </c:pt>
                      <c:pt idx="31052">
                        <c:v>200.6251</c:v>
                      </c:pt>
                      <c:pt idx="31053">
                        <c:v>200.61959999999999</c:v>
                      </c:pt>
                      <c:pt idx="31054">
                        <c:v>200.61510000000001</c:v>
                      </c:pt>
                      <c:pt idx="31055">
                        <c:v>200.61070000000001</c:v>
                      </c:pt>
                      <c:pt idx="31056">
                        <c:v>200.6069</c:v>
                      </c:pt>
                      <c:pt idx="31057">
                        <c:v>200.60169999999999</c:v>
                      </c:pt>
                      <c:pt idx="31058">
                        <c:v>200.59630000000001</c:v>
                      </c:pt>
                      <c:pt idx="31059">
                        <c:v>200.59350000000001</c:v>
                      </c:pt>
                      <c:pt idx="31060">
                        <c:v>200.58789999999999</c:v>
                      </c:pt>
                      <c:pt idx="31061">
                        <c:v>200.584</c:v>
                      </c:pt>
                      <c:pt idx="31062">
                        <c:v>200.58019999999999</c:v>
                      </c:pt>
                      <c:pt idx="31063">
                        <c:v>200.5744</c:v>
                      </c:pt>
                      <c:pt idx="31064">
                        <c:v>200.5694</c:v>
                      </c:pt>
                      <c:pt idx="31065">
                        <c:v>200.56559999999999</c:v>
                      </c:pt>
                      <c:pt idx="31066">
                        <c:v>200.56180000000001</c:v>
                      </c:pt>
                      <c:pt idx="31067">
                        <c:v>200.55690000000001</c:v>
                      </c:pt>
                      <c:pt idx="31068">
                        <c:v>200.55240000000001</c:v>
                      </c:pt>
                      <c:pt idx="31069">
                        <c:v>200.5488</c:v>
                      </c:pt>
                      <c:pt idx="31070">
                        <c:v>200.5445</c:v>
                      </c:pt>
                      <c:pt idx="31071">
                        <c:v>200.53970000000001</c:v>
                      </c:pt>
                      <c:pt idx="31072">
                        <c:v>200.53299999999999</c:v>
                      </c:pt>
                      <c:pt idx="31073">
                        <c:v>200.53139999999999</c:v>
                      </c:pt>
                      <c:pt idx="31074">
                        <c:v>200.52619999999999</c:v>
                      </c:pt>
                      <c:pt idx="31075">
                        <c:v>200.5232</c:v>
                      </c:pt>
                      <c:pt idx="31076">
                        <c:v>200.51820000000001</c:v>
                      </c:pt>
                      <c:pt idx="31077">
                        <c:v>200.5129</c:v>
                      </c:pt>
                      <c:pt idx="31078">
                        <c:v>200.50819999999999</c:v>
                      </c:pt>
                      <c:pt idx="31079">
                        <c:v>200.5043</c:v>
                      </c:pt>
                      <c:pt idx="31080">
                        <c:v>200.5001</c:v>
                      </c:pt>
                      <c:pt idx="31081">
                        <c:v>200.49430000000001</c:v>
                      </c:pt>
                      <c:pt idx="31082">
                        <c:v>200.49109999999999</c:v>
                      </c:pt>
                      <c:pt idx="31083">
                        <c:v>200.4871</c:v>
                      </c:pt>
                      <c:pt idx="31084">
                        <c:v>200.48259999999999</c:v>
                      </c:pt>
                      <c:pt idx="31085">
                        <c:v>200.47739999999999</c:v>
                      </c:pt>
                      <c:pt idx="31086">
                        <c:v>200.47200000000001</c:v>
                      </c:pt>
                      <c:pt idx="31087">
                        <c:v>200.4675</c:v>
                      </c:pt>
                      <c:pt idx="31088">
                        <c:v>200.4631</c:v>
                      </c:pt>
                      <c:pt idx="31089">
                        <c:v>200.45830000000001</c:v>
                      </c:pt>
                      <c:pt idx="31090">
                        <c:v>200.45500000000001</c:v>
                      </c:pt>
                      <c:pt idx="31091">
                        <c:v>200.44990000000001</c:v>
                      </c:pt>
                      <c:pt idx="31092">
                        <c:v>200.44659999999999</c:v>
                      </c:pt>
                      <c:pt idx="31093">
                        <c:v>200.4417</c:v>
                      </c:pt>
                      <c:pt idx="31094">
                        <c:v>200.43729999999999</c:v>
                      </c:pt>
                      <c:pt idx="31095">
                        <c:v>200.43450000000001</c:v>
                      </c:pt>
                      <c:pt idx="31096">
                        <c:v>200.42769999999999</c:v>
                      </c:pt>
                      <c:pt idx="31097">
                        <c:v>200.4248</c:v>
                      </c:pt>
                      <c:pt idx="31098">
                        <c:v>200.41900000000001</c:v>
                      </c:pt>
                      <c:pt idx="31099">
                        <c:v>200.4152</c:v>
                      </c:pt>
                      <c:pt idx="31100">
                        <c:v>200.41079999999999</c:v>
                      </c:pt>
                      <c:pt idx="31101">
                        <c:v>200.40629999999999</c:v>
                      </c:pt>
                      <c:pt idx="31102">
                        <c:v>200.4007</c:v>
                      </c:pt>
                      <c:pt idx="31103">
                        <c:v>200.39599999999999</c:v>
                      </c:pt>
                      <c:pt idx="31104">
                        <c:v>200.3939</c:v>
                      </c:pt>
                      <c:pt idx="31105">
                        <c:v>200.38849999999999</c:v>
                      </c:pt>
                      <c:pt idx="31106">
                        <c:v>200.38419999999999</c:v>
                      </c:pt>
                      <c:pt idx="31107">
                        <c:v>200.37799999999999</c:v>
                      </c:pt>
                      <c:pt idx="31108">
                        <c:v>200.3715</c:v>
                      </c:pt>
                      <c:pt idx="31109">
                        <c:v>200.36799999999999</c:v>
                      </c:pt>
                      <c:pt idx="31110">
                        <c:v>200.36439999999999</c:v>
                      </c:pt>
                      <c:pt idx="31111">
                        <c:v>200.3603</c:v>
                      </c:pt>
                      <c:pt idx="31112">
                        <c:v>200.3562</c:v>
                      </c:pt>
                      <c:pt idx="31113">
                        <c:v>200.35169999999999</c:v>
                      </c:pt>
                      <c:pt idx="31114">
                        <c:v>200.34819999999999</c:v>
                      </c:pt>
                      <c:pt idx="31115">
                        <c:v>200.3432</c:v>
                      </c:pt>
                      <c:pt idx="31116">
                        <c:v>200.3364</c:v>
                      </c:pt>
                      <c:pt idx="31117">
                        <c:v>200.33109999999999</c:v>
                      </c:pt>
                      <c:pt idx="31118">
                        <c:v>200.3288</c:v>
                      </c:pt>
                      <c:pt idx="31119">
                        <c:v>200.3254</c:v>
                      </c:pt>
                      <c:pt idx="31120">
                        <c:v>200.32050000000001</c:v>
                      </c:pt>
                      <c:pt idx="31121">
                        <c:v>200.31630000000001</c:v>
                      </c:pt>
                      <c:pt idx="31122">
                        <c:v>200.31229999999999</c:v>
                      </c:pt>
                      <c:pt idx="31123">
                        <c:v>200.3065</c:v>
                      </c:pt>
                      <c:pt idx="31124">
                        <c:v>200.30260000000001</c:v>
                      </c:pt>
                      <c:pt idx="31125">
                        <c:v>200.2979</c:v>
                      </c:pt>
                      <c:pt idx="31126">
                        <c:v>200.29329999999999</c:v>
                      </c:pt>
                      <c:pt idx="31127">
                        <c:v>200.28790000000001</c:v>
                      </c:pt>
                      <c:pt idx="31128">
                        <c:v>200.285</c:v>
                      </c:pt>
                      <c:pt idx="31129">
                        <c:v>200.2808</c:v>
                      </c:pt>
                      <c:pt idx="31130">
                        <c:v>200.2766</c:v>
                      </c:pt>
                      <c:pt idx="31131">
                        <c:v>200.27180000000001</c:v>
                      </c:pt>
                      <c:pt idx="31132">
                        <c:v>200.26599999999999</c:v>
                      </c:pt>
                      <c:pt idx="31133">
                        <c:v>200.26400000000001</c:v>
                      </c:pt>
                      <c:pt idx="31134">
                        <c:v>200.2577</c:v>
                      </c:pt>
                      <c:pt idx="31135">
                        <c:v>200.25299999999999</c:v>
                      </c:pt>
                      <c:pt idx="31136">
                        <c:v>200.2474</c:v>
                      </c:pt>
                      <c:pt idx="31137">
                        <c:v>200.24350000000001</c:v>
                      </c:pt>
                      <c:pt idx="31138">
                        <c:v>200.2389</c:v>
                      </c:pt>
                      <c:pt idx="31139">
                        <c:v>200.23599999999999</c:v>
                      </c:pt>
                      <c:pt idx="31140">
                        <c:v>200.2319</c:v>
                      </c:pt>
                      <c:pt idx="31141">
                        <c:v>200.22669999999999</c:v>
                      </c:pt>
                      <c:pt idx="31142">
                        <c:v>200.22290000000001</c:v>
                      </c:pt>
                      <c:pt idx="31143">
                        <c:v>200.21879999999999</c:v>
                      </c:pt>
                      <c:pt idx="31144">
                        <c:v>200.21260000000001</c:v>
                      </c:pt>
                      <c:pt idx="31145">
                        <c:v>200.20930000000001</c:v>
                      </c:pt>
                      <c:pt idx="31146">
                        <c:v>200.20509999999999</c:v>
                      </c:pt>
                      <c:pt idx="31147">
                        <c:v>200.20140000000001</c:v>
                      </c:pt>
                      <c:pt idx="31148">
                        <c:v>200.19589999999999</c:v>
                      </c:pt>
                      <c:pt idx="31149">
                        <c:v>200.19040000000001</c:v>
                      </c:pt>
                      <c:pt idx="31150">
                        <c:v>200.18780000000001</c:v>
                      </c:pt>
                      <c:pt idx="31151">
                        <c:v>200.1816</c:v>
                      </c:pt>
                      <c:pt idx="31152">
                        <c:v>200.1772</c:v>
                      </c:pt>
                      <c:pt idx="31153">
                        <c:v>200.17359999999999</c:v>
                      </c:pt>
                      <c:pt idx="31154">
                        <c:v>200.16919999999999</c:v>
                      </c:pt>
                      <c:pt idx="31155">
                        <c:v>200.1652</c:v>
                      </c:pt>
                      <c:pt idx="31156">
                        <c:v>200.161</c:v>
                      </c:pt>
                      <c:pt idx="31157">
                        <c:v>200.1558</c:v>
                      </c:pt>
                      <c:pt idx="31158">
                        <c:v>200.1525</c:v>
                      </c:pt>
                      <c:pt idx="31159">
                        <c:v>200.14769999999999</c:v>
                      </c:pt>
                      <c:pt idx="31160">
                        <c:v>200.14429999999999</c:v>
                      </c:pt>
                      <c:pt idx="31161">
                        <c:v>200.1396</c:v>
                      </c:pt>
                      <c:pt idx="31162">
                        <c:v>200.13509999999999</c:v>
                      </c:pt>
                      <c:pt idx="31163">
                        <c:v>200.1293</c:v>
                      </c:pt>
                      <c:pt idx="31164">
                        <c:v>200.12450000000001</c:v>
                      </c:pt>
                      <c:pt idx="31165">
                        <c:v>200.12049999999999</c:v>
                      </c:pt>
                      <c:pt idx="31166">
                        <c:v>200.11680000000001</c:v>
                      </c:pt>
                      <c:pt idx="31167">
                        <c:v>200.11269999999999</c:v>
                      </c:pt>
                      <c:pt idx="31168">
                        <c:v>200.10589999999999</c:v>
                      </c:pt>
                      <c:pt idx="31169">
                        <c:v>200.10220000000001</c:v>
                      </c:pt>
                      <c:pt idx="31170">
                        <c:v>200.09880000000001</c:v>
                      </c:pt>
                      <c:pt idx="31171">
                        <c:v>200.09399999999999</c:v>
                      </c:pt>
                      <c:pt idx="31172">
                        <c:v>200.0917</c:v>
                      </c:pt>
                      <c:pt idx="31173">
                        <c:v>200.08600000000001</c:v>
                      </c:pt>
                      <c:pt idx="31174">
                        <c:v>200.08179999999999</c:v>
                      </c:pt>
                      <c:pt idx="31175">
                        <c:v>200.0772</c:v>
                      </c:pt>
                      <c:pt idx="31176">
                        <c:v>200.07400000000001</c:v>
                      </c:pt>
                      <c:pt idx="31177">
                        <c:v>200.06970000000001</c:v>
                      </c:pt>
                      <c:pt idx="31178">
                        <c:v>200.06620000000001</c:v>
                      </c:pt>
                      <c:pt idx="31179">
                        <c:v>200.06129999999999</c:v>
                      </c:pt>
                      <c:pt idx="31180">
                        <c:v>200.05760000000001</c:v>
                      </c:pt>
                      <c:pt idx="31181">
                        <c:v>200.05170000000001</c:v>
                      </c:pt>
                      <c:pt idx="31182">
                        <c:v>200.0472</c:v>
                      </c:pt>
                      <c:pt idx="31183">
                        <c:v>200.04409999999999</c:v>
                      </c:pt>
                      <c:pt idx="31184">
                        <c:v>200.03890000000001</c:v>
                      </c:pt>
                      <c:pt idx="31185">
                        <c:v>200.0333</c:v>
                      </c:pt>
                      <c:pt idx="31186">
                        <c:v>200.0282</c:v>
                      </c:pt>
                      <c:pt idx="31187">
                        <c:v>200.02359999999999</c:v>
                      </c:pt>
                      <c:pt idx="31188">
                        <c:v>200.02019999999999</c:v>
                      </c:pt>
                      <c:pt idx="31189">
                        <c:v>200.01580000000001</c:v>
                      </c:pt>
                      <c:pt idx="31190">
                        <c:v>200.01050000000001</c:v>
                      </c:pt>
                      <c:pt idx="31191">
                        <c:v>200.00700000000001</c:v>
                      </c:pt>
                      <c:pt idx="31192">
                        <c:v>200.00299999999999</c:v>
                      </c:pt>
                      <c:pt idx="31193">
                        <c:v>199.99770000000001</c:v>
                      </c:pt>
                      <c:pt idx="31194">
                        <c:v>199.99359999999999</c:v>
                      </c:pt>
                      <c:pt idx="31195">
                        <c:v>199.99029999999999</c:v>
                      </c:pt>
                      <c:pt idx="31196">
                        <c:v>199.9854</c:v>
                      </c:pt>
                      <c:pt idx="31197">
                        <c:v>199.98089999999999</c:v>
                      </c:pt>
                      <c:pt idx="31198">
                        <c:v>199.9752</c:v>
                      </c:pt>
                      <c:pt idx="31199">
                        <c:v>199.971</c:v>
                      </c:pt>
                      <c:pt idx="31200">
                        <c:v>199.9665</c:v>
                      </c:pt>
                      <c:pt idx="31201">
                        <c:v>199.9632</c:v>
                      </c:pt>
                      <c:pt idx="31202">
                        <c:v>199.96019999999999</c:v>
                      </c:pt>
                      <c:pt idx="31203">
                        <c:v>199.95509999999999</c:v>
                      </c:pt>
                      <c:pt idx="31204">
                        <c:v>199.95050000000001</c:v>
                      </c:pt>
                      <c:pt idx="31205">
                        <c:v>200.84020000000001</c:v>
                      </c:pt>
                      <c:pt idx="31206">
                        <c:v>201.1533</c:v>
                      </c:pt>
                      <c:pt idx="31207">
                        <c:v>201.14930000000001</c:v>
                      </c:pt>
                      <c:pt idx="31208">
                        <c:v>201.14439999999999</c:v>
                      </c:pt>
                      <c:pt idx="31209">
                        <c:v>201.1396</c:v>
                      </c:pt>
                      <c:pt idx="31210">
                        <c:v>201.13560000000001</c:v>
                      </c:pt>
                      <c:pt idx="31211">
                        <c:v>201.13059999999999</c:v>
                      </c:pt>
                      <c:pt idx="31212">
                        <c:v>201.12620000000001</c:v>
                      </c:pt>
                      <c:pt idx="31213">
                        <c:v>201.1216</c:v>
                      </c:pt>
                      <c:pt idx="31214">
                        <c:v>201.11590000000001</c:v>
                      </c:pt>
                      <c:pt idx="31215">
                        <c:v>201.1123</c:v>
                      </c:pt>
                      <c:pt idx="31216">
                        <c:v>201.1078</c:v>
                      </c:pt>
                      <c:pt idx="31217">
                        <c:v>201.10220000000001</c:v>
                      </c:pt>
                      <c:pt idx="31218">
                        <c:v>201.0986</c:v>
                      </c:pt>
                      <c:pt idx="31219">
                        <c:v>201.09450000000001</c:v>
                      </c:pt>
                      <c:pt idx="31220">
                        <c:v>201.09020000000001</c:v>
                      </c:pt>
                      <c:pt idx="31221">
                        <c:v>201.0864</c:v>
                      </c:pt>
                      <c:pt idx="31222">
                        <c:v>201.08109999999999</c:v>
                      </c:pt>
                      <c:pt idx="31223">
                        <c:v>201.0772</c:v>
                      </c:pt>
                      <c:pt idx="31224">
                        <c:v>201.07220000000001</c:v>
                      </c:pt>
                      <c:pt idx="31225">
                        <c:v>201.06829999999999</c:v>
                      </c:pt>
                      <c:pt idx="31226">
                        <c:v>201.06209999999999</c:v>
                      </c:pt>
                      <c:pt idx="31227">
                        <c:v>201.05789999999999</c:v>
                      </c:pt>
                      <c:pt idx="31228">
                        <c:v>201.05410000000001</c:v>
                      </c:pt>
                      <c:pt idx="31229">
                        <c:v>201.05019999999999</c:v>
                      </c:pt>
                      <c:pt idx="31230">
                        <c:v>201.0446</c:v>
                      </c:pt>
                      <c:pt idx="31231">
                        <c:v>201.04040000000001</c:v>
                      </c:pt>
                      <c:pt idx="31232">
                        <c:v>201.0359</c:v>
                      </c:pt>
                      <c:pt idx="31233">
                        <c:v>201.03</c:v>
                      </c:pt>
                      <c:pt idx="31234">
                        <c:v>201.0241</c:v>
                      </c:pt>
                      <c:pt idx="31235">
                        <c:v>201.02189999999999</c:v>
                      </c:pt>
                      <c:pt idx="31236">
                        <c:v>201.01660000000001</c:v>
                      </c:pt>
                      <c:pt idx="31237">
                        <c:v>201.01400000000001</c:v>
                      </c:pt>
                      <c:pt idx="31238">
                        <c:v>201.00790000000001</c:v>
                      </c:pt>
                      <c:pt idx="31239">
                        <c:v>201.0025</c:v>
                      </c:pt>
                      <c:pt idx="31240">
                        <c:v>201.00030000000001</c:v>
                      </c:pt>
                      <c:pt idx="31241">
                        <c:v>200.99459999999999</c:v>
                      </c:pt>
                      <c:pt idx="31242">
                        <c:v>200.98949999999999</c:v>
                      </c:pt>
                      <c:pt idx="31243">
                        <c:v>200.9847</c:v>
                      </c:pt>
                      <c:pt idx="31244">
                        <c:v>200.98150000000001</c:v>
                      </c:pt>
                      <c:pt idx="31245">
                        <c:v>200.97579999999999</c:v>
                      </c:pt>
                      <c:pt idx="31246">
                        <c:v>200.97229999999999</c:v>
                      </c:pt>
                      <c:pt idx="31247">
                        <c:v>200.96639999999999</c:v>
                      </c:pt>
                      <c:pt idx="31248">
                        <c:v>200.9632</c:v>
                      </c:pt>
                      <c:pt idx="31249">
                        <c:v>200.95670000000001</c:v>
                      </c:pt>
                      <c:pt idx="31250">
                        <c:v>200.95310000000001</c:v>
                      </c:pt>
                      <c:pt idx="31251">
                        <c:v>200.9486</c:v>
                      </c:pt>
                      <c:pt idx="31252">
                        <c:v>200.94470000000001</c:v>
                      </c:pt>
                      <c:pt idx="31253">
                        <c:v>200.93870000000001</c:v>
                      </c:pt>
                      <c:pt idx="31254">
                        <c:v>200.93539999999999</c:v>
                      </c:pt>
                      <c:pt idx="31255">
                        <c:v>200.93129999999999</c:v>
                      </c:pt>
                      <c:pt idx="31256">
                        <c:v>200.92599999999999</c:v>
                      </c:pt>
                      <c:pt idx="31257">
                        <c:v>200.9204</c:v>
                      </c:pt>
                      <c:pt idx="31258">
                        <c:v>200.91759999999999</c:v>
                      </c:pt>
                      <c:pt idx="31259">
                        <c:v>200.91229999999999</c:v>
                      </c:pt>
                      <c:pt idx="31260">
                        <c:v>200.9076</c:v>
                      </c:pt>
                      <c:pt idx="31261">
                        <c:v>200.9023</c:v>
                      </c:pt>
                      <c:pt idx="31262">
                        <c:v>200.8991</c:v>
                      </c:pt>
                      <c:pt idx="31263">
                        <c:v>200.89529999999999</c:v>
                      </c:pt>
                      <c:pt idx="31264">
                        <c:v>200.88839999999999</c:v>
                      </c:pt>
                      <c:pt idx="31265">
                        <c:v>200.88470000000001</c:v>
                      </c:pt>
                      <c:pt idx="31266">
                        <c:v>200.8802</c:v>
                      </c:pt>
                      <c:pt idx="31267">
                        <c:v>200.87620000000001</c:v>
                      </c:pt>
                      <c:pt idx="31268">
                        <c:v>200.8732</c:v>
                      </c:pt>
                      <c:pt idx="31269">
                        <c:v>200.86840000000001</c:v>
                      </c:pt>
                      <c:pt idx="31270">
                        <c:v>200.8629</c:v>
                      </c:pt>
                      <c:pt idx="31271">
                        <c:v>200.85890000000001</c:v>
                      </c:pt>
                      <c:pt idx="31272">
                        <c:v>200.8536</c:v>
                      </c:pt>
                      <c:pt idx="31273">
                        <c:v>200.84960000000001</c:v>
                      </c:pt>
                      <c:pt idx="31274">
                        <c:v>200.84450000000001</c:v>
                      </c:pt>
                      <c:pt idx="31275">
                        <c:v>200.83869999999999</c:v>
                      </c:pt>
                      <c:pt idx="31276">
                        <c:v>200.834</c:v>
                      </c:pt>
                      <c:pt idx="31277">
                        <c:v>200.8289</c:v>
                      </c:pt>
                      <c:pt idx="31278">
                        <c:v>200.8245</c:v>
                      </c:pt>
                      <c:pt idx="31279">
                        <c:v>200.82230000000001</c:v>
                      </c:pt>
                      <c:pt idx="31280">
                        <c:v>200.81720000000001</c:v>
                      </c:pt>
                      <c:pt idx="31281">
                        <c:v>200.81290000000001</c:v>
                      </c:pt>
                      <c:pt idx="31282">
                        <c:v>200.80789999999999</c:v>
                      </c:pt>
                      <c:pt idx="31283">
                        <c:v>200.80250000000001</c:v>
                      </c:pt>
                      <c:pt idx="31284">
                        <c:v>200.79730000000001</c:v>
                      </c:pt>
                      <c:pt idx="31285">
                        <c:v>200.79390000000001</c:v>
                      </c:pt>
                      <c:pt idx="31286">
                        <c:v>200.78919999999999</c:v>
                      </c:pt>
                      <c:pt idx="31287">
                        <c:v>200.7843</c:v>
                      </c:pt>
                      <c:pt idx="31288">
                        <c:v>200.77950000000001</c:v>
                      </c:pt>
                      <c:pt idx="31289">
                        <c:v>200.77670000000001</c:v>
                      </c:pt>
                      <c:pt idx="31290">
                        <c:v>200.77080000000001</c:v>
                      </c:pt>
                      <c:pt idx="31291">
                        <c:v>200.76650000000001</c:v>
                      </c:pt>
                      <c:pt idx="31292">
                        <c:v>200.76320000000001</c:v>
                      </c:pt>
                      <c:pt idx="31293">
                        <c:v>200.75649999999999</c:v>
                      </c:pt>
                      <c:pt idx="31294">
                        <c:v>200.75380000000001</c:v>
                      </c:pt>
                      <c:pt idx="31295">
                        <c:v>200.74950000000001</c:v>
                      </c:pt>
                      <c:pt idx="31296">
                        <c:v>200.7433</c:v>
                      </c:pt>
                      <c:pt idx="31297">
                        <c:v>200.73769999999999</c:v>
                      </c:pt>
                      <c:pt idx="31298">
                        <c:v>200.73480000000001</c:v>
                      </c:pt>
                      <c:pt idx="31299">
                        <c:v>200.7295</c:v>
                      </c:pt>
                      <c:pt idx="31300">
                        <c:v>200.72569999999999</c:v>
                      </c:pt>
                      <c:pt idx="31301">
                        <c:v>200.72069999999999</c:v>
                      </c:pt>
                      <c:pt idx="31302">
                        <c:v>200.7158</c:v>
                      </c:pt>
                      <c:pt idx="31303">
                        <c:v>200.71190000000001</c:v>
                      </c:pt>
                      <c:pt idx="31304">
                        <c:v>200.70769999999999</c:v>
                      </c:pt>
                      <c:pt idx="31305">
                        <c:v>200.70400000000001</c:v>
                      </c:pt>
                      <c:pt idx="31306">
                        <c:v>200.7004</c:v>
                      </c:pt>
                      <c:pt idx="31307">
                        <c:v>200.69470000000001</c:v>
                      </c:pt>
                      <c:pt idx="31308">
                        <c:v>200.69040000000001</c:v>
                      </c:pt>
                      <c:pt idx="31309">
                        <c:v>200.6859</c:v>
                      </c:pt>
                      <c:pt idx="31310">
                        <c:v>200.6808</c:v>
                      </c:pt>
                      <c:pt idx="31311">
                        <c:v>200.67760000000001</c:v>
                      </c:pt>
                      <c:pt idx="31312">
                        <c:v>200.67240000000001</c:v>
                      </c:pt>
                      <c:pt idx="31313">
                        <c:v>200.66749999999999</c:v>
                      </c:pt>
                      <c:pt idx="31314">
                        <c:v>200.66229999999999</c:v>
                      </c:pt>
                      <c:pt idx="31315">
                        <c:v>200.65729999999999</c:v>
                      </c:pt>
                      <c:pt idx="31316">
                        <c:v>200.65459999999999</c:v>
                      </c:pt>
                      <c:pt idx="31317">
                        <c:v>200.64760000000001</c:v>
                      </c:pt>
                      <c:pt idx="31318">
                        <c:v>200.6438</c:v>
                      </c:pt>
                      <c:pt idx="31319">
                        <c:v>200.64009999999999</c:v>
                      </c:pt>
                      <c:pt idx="31320">
                        <c:v>200.6354</c:v>
                      </c:pt>
                      <c:pt idx="31321">
                        <c:v>200.62989999999999</c:v>
                      </c:pt>
                      <c:pt idx="31322">
                        <c:v>200.62610000000001</c:v>
                      </c:pt>
                      <c:pt idx="31323">
                        <c:v>200.62110000000001</c:v>
                      </c:pt>
                      <c:pt idx="31324">
                        <c:v>200.61619999999999</c:v>
                      </c:pt>
                      <c:pt idx="31325">
                        <c:v>200.61250000000001</c:v>
                      </c:pt>
                      <c:pt idx="31326">
                        <c:v>200.61019999999999</c:v>
                      </c:pt>
                      <c:pt idx="31327">
                        <c:v>200.6053</c:v>
                      </c:pt>
                      <c:pt idx="31328">
                        <c:v>200.5993</c:v>
                      </c:pt>
                      <c:pt idx="31329">
                        <c:v>200.5958</c:v>
                      </c:pt>
                      <c:pt idx="31330">
                        <c:v>200.5917</c:v>
                      </c:pt>
                      <c:pt idx="31331">
                        <c:v>200.5866</c:v>
                      </c:pt>
                      <c:pt idx="31332">
                        <c:v>200.5822</c:v>
                      </c:pt>
                      <c:pt idx="31333">
                        <c:v>200.57849999999999</c:v>
                      </c:pt>
                      <c:pt idx="31334">
                        <c:v>200.57249999999999</c:v>
                      </c:pt>
                      <c:pt idx="31335">
                        <c:v>200.56809999999999</c:v>
                      </c:pt>
                      <c:pt idx="31336">
                        <c:v>200.56370000000001</c:v>
                      </c:pt>
                      <c:pt idx="31337">
                        <c:v>200.55969999999999</c:v>
                      </c:pt>
                      <c:pt idx="31338">
                        <c:v>200.5558</c:v>
                      </c:pt>
                      <c:pt idx="31339">
                        <c:v>200.55179999999999</c:v>
                      </c:pt>
                      <c:pt idx="31340">
                        <c:v>200.54660000000001</c:v>
                      </c:pt>
                      <c:pt idx="31341">
                        <c:v>200.54300000000001</c:v>
                      </c:pt>
                      <c:pt idx="31342">
                        <c:v>200.5378</c:v>
                      </c:pt>
                      <c:pt idx="31343">
                        <c:v>200.53319999999999</c:v>
                      </c:pt>
                      <c:pt idx="31344">
                        <c:v>200.5301</c:v>
                      </c:pt>
                      <c:pt idx="31345">
                        <c:v>200.52440000000001</c:v>
                      </c:pt>
                      <c:pt idx="31346">
                        <c:v>200.51990000000001</c:v>
                      </c:pt>
                      <c:pt idx="31347">
                        <c:v>200.51490000000001</c:v>
                      </c:pt>
                      <c:pt idx="31348">
                        <c:v>200.51079999999999</c:v>
                      </c:pt>
                      <c:pt idx="31349">
                        <c:v>200.50559999999999</c:v>
                      </c:pt>
                      <c:pt idx="31350">
                        <c:v>200.49969999999999</c:v>
                      </c:pt>
                      <c:pt idx="31351">
                        <c:v>200.49610000000001</c:v>
                      </c:pt>
                      <c:pt idx="31352">
                        <c:v>200.49199999999999</c:v>
                      </c:pt>
                      <c:pt idx="31353">
                        <c:v>200.48740000000001</c:v>
                      </c:pt>
                      <c:pt idx="31354">
                        <c:v>200.48390000000001</c:v>
                      </c:pt>
                      <c:pt idx="31355">
                        <c:v>200.47839999999999</c:v>
                      </c:pt>
                      <c:pt idx="31356">
                        <c:v>200.47370000000001</c:v>
                      </c:pt>
                      <c:pt idx="31357">
                        <c:v>200.46889999999999</c:v>
                      </c:pt>
                      <c:pt idx="31358">
                        <c:v>200.46520000000001</c:v>
                      </c:pt>
                      <c:pt idx="31359">
                        <c:v>200.46</c:v>
                      </c:pt>
                      <c:pt idx="31360">
                        <c:v>200.45529999999999</c:v>
                      </c:pt>
                      <c:pt idx="31361">
                        <c:v>200.4503</c:v>
                      </c:pt>
                      <c:pt idx="31362">
                        <c:v>200.44569999999999</c:v>
                      </c:pt>
                      <c:pt idx="31363">
                        <c:v>200.44300000000001</c:v>
                      </c:pt>
                      <c:pt idx="31364">
                        <c:v>200.43610000000001</c:v>
                      </c:pt>
                      <c:pt idx="31365">
                        <c:v>200.43360000000001</c:v>
                      </c:pt>
                      <c:pt idx="31366">
                        <c:v>200.43029999999999</c:v>
                      </c:pt>
                      <c:pt idx="31367">
                        <c:v>200.42529999999999</c:v>
                      </c:pt>
                      <c:pt idx="31368">
                        <c:v>200.4212</c:v>
                      </c:pt>
                      <c:pt idx="31369">
                        <c:v>200.41720000000001</c:v>
                      </c:pt>
                      <c:pt idx="31370">
                        <c:v>200.41309999999999</c:v>
                      </c:pt>
                      <c:pt idx="31371">
                        <c:v>200.40770000000001</c:v>
                      </c:pt>
                      <c:pt idx="31372">
                        <c:v>200.40260000000001</c:v>
                      </c:pt>
                      <c:pt idx="31373">
                        <c:v>200.3981</c:v>
                      </c:pt>
                      <c:pt idx="31374">
                        <c:v>200.39400000000001</c:v>
                      </c:pt>
                      <c:pt idx="31375">
                        <c:v>200.39060000000001</c:v>
                      </c:pt>
                      <c:pt idx="31376">
                        <c:v>200.3861</c:v>
                      </c:pt>
                      <c:pt idx="31377">
                        <c:v>200.38249999999999</c:v>
                      </c:pt>
                      <c:pt idx="31378">
                        <c:v>200.37690000000001</c:v>
                      </c:pt>
                      <c:pt idx="31379">
                        <c:v>200.3733</c:v>
                      </c:pt>
                      <c:pt idx="31380">
                        <c:v>200.36930000000001</c:v>
                      </c:pt>
                      <c:pt idx="31381">
                        <c:v>200.36410000000001</c:v>
                      </c:pt>
                      <c:pt idx="31382">
                        <c:v>200.35939999999999</c:v>
                      </c:pt>
                      <c:pt idx="31383">
                        <c:v>200.3546</c:v>
                      </c:pt>
                      <c:pt idx="31384">
                        <c:v>200.34950000000001</c:v>
                      </c:pt>
                      <c:pt idx="31385">
                        <c:v>200.34479999999999</c:v>
                      </c:pt>
                      <c:pt idx="31386">
                        <c:v>200.339</c:v>
                      </c:pt>
                      <c:pt idx="31387">
                        <c:v>200.33600000000001</c:v>
                      </c:pt>
                      <c:pt idx="31388">
                        <c:v>200.33150000000001</c:v>
                      </c:pt>
                      <c:pt idx="31389">
                        <c:v>200.3272</c:v>
                      </c:pt>
                      <c:pt idx="31390">
                        <c:v>200.3235</c:v>
                      </c:pt>
                      <c:pt idx="31391">
                        <c:v>200.31829999999999</c:v>
                      </c:pt>
                      <c:pt idx="31392">
                        <c:v>200.31290000000001</c:v>
                      </c:pt>
                      <c:pt idx="31393">
                        <c:v>200.3081</c:v>
                      </c:pt>
                      <c:pt idx="31394">
                        <c:v>200.3038</c:v>
                      </c:pt>
                      <c:pt idx="31395">
                        <c:v>200.3005</c:v>
                      </c:pt>
                      <c:pt idx="31396">
                        <c:v>200.29589999999999</c:v>
                      </c:pt>
                      <c:pt idx="31397">
                        <c:v>200.2928</c:v>
                      </c:pt>
                      <c:pt idx="31398">
                        <c:v>200.2861</c:v>
                      </c:pt>
                      <c:pt idx="31399">
                        <c:v>200.2817</c:v>
                      </c:pt>
                      <c:pt idx="31400">
                        <c:v>200.27719999999999</c:v>
                      </c:pt>
                      <c:pt idx="31401">
                        <c:v>200.27109999999999</c:v>
                      </c:pt>
                      <c:pt idx="31402">
                        <c:v>200.2672</c:v>
                      </c:pt>
                      <c:pt idx="31403">
                        <c:v>200.2637</c:v>
                      </c:pt>
                      <c:pt idx="31404">
                        <c:v>200.25880000000001</c:v>
                      </c:pt>
                      <c:pt idx="31405">
                        <c:v>200.2535</c:v>
                      </c:pt>
                      <c:pt idx="31406">
                        <c:v>200.2492</c:v>
                      </c:pt>
                      <c:pt idx="31407">
                        <c:v>200.24459999999999</c:v>
                      </c:pt>
                      <c:pt idx="31408">
                        <c:v>200.2396</c:v>
                      </c:pt>
                      <c:pt idx="31409">
                        <c:v>200.2346</c:v>
                      </c:pt>
                      <c:pt idx="31410">
                        <c:v>200.23140000000001</c:v>
                      </c:pt>
                      <c:pt idx="31411">
                        <c:v>200.22749999999999</c:v>
                      </c:pt>
                      <c:pt idx="31412">
                        <c:v>200.22389999999999</c:v>
                      </c:pt>
                      <c:pt idx="31413">
                        <c:v>200.21870000000001</c:v>
                      </c:pt>
                      <c:pt idx="31414">
                        <c:v>200.21350000000001</c:v>
                      </c:pt>
                      <c:pt idx="31415">
                        <c:v>200.2079</c:v>
                      </c:pt>
                      <c:pt idx="31416">
                        <c:v>200.20349999999999</c:v>
                      </c:pt>
                      <c:pt idx="31417">
                        <c:v>200.19980000000001</c:v>
                      </c:pt>
                      <c:pt idx="31418">
                        <c:v>200.19579999999999</c:v>
                      </c:pt>
                      <c:pt idx="31419">
                        <c:v>200.19069999999999</c:v>
                      </c:pt>
                      <c:pt idx="31420">
                        <c:v>200.18729999999999</c:v>
                      </c:pt>
                      <c:pt idx="31421">
                        <c:v>200.18279999999999</c:v>
                      </c:pt>
                      <c:pt idx="31422">
                        <c:v>200.17769999999999</c:v>
                      </c:pt>
                      <c:pt idx="31423">
                        <c:v>200.17259999999999</c:v>
                      </c:pt>
                      <c:pt idx="31424">
                        <c:v>200.17</c:v>
                      </c:pt>
                      <c:pt idx="31425">
                        <c:v>200.1634</c:v>
                      </c:pt>
                      <c:pt idx="31426">
                        <c:v>200.15979999999999</c:v>
                      </c:pt>
                      <c:pt idx="31427">
                        <c:v>200.15610000000001</c:v>
                      </c:pt>
                      <c:pt idx="31428">
                        <c:v>200.15219999999999</c:v>
                      </c:pt>
                      <c:pt idx="31429">
                        <c:v>200.14580000000001</c:v>
                      </c:pt>
                      <c:pt idx="31430">
                        <c:v>200.1413</c:v>
                      </c:pt>
                      <c:pt idx="31431">
                        <c:v>200.1379</c:v>
                      </c:pt>
                      <c:pt idx="31432">
                        <c:v>200.1319</c:v>
                      </c:pt>
                      <c:pt idx="31433">
                        <c:v>200.12780000000001</c:v>
                      </c:pt>
                      <c:pt idx="31434">
                        <c:v>200.12360000000001</c:v>
                      </c:pt>
                      <c:pt idx="31435">
                        <c:v>200.11969999999999</c:v>
                      </c:pt>
                      <c:pt idx="31436">
                        <c:v>200.11519999999999</c:v>
                      </c:pt>
                      <c:pt idx="31437">
                        <c:v>200.1105</c:v>
                      </c:pt>
                      <c:pt idx="31438">
                        <c:v>200.1062</c:v>
                      </c:pt>
                      <c:pt idx="31439">
                        <c:v>200.10050000000001</c:v>
                      </c:pt>
                      <c:pt idx="31440">
                        <c:v>200.09469999999999</c:v>
                      </c:pt>
                      <c:pt idx="31441">
                        <c:v>200.09270000000001</c:v>
                      </c:pt>
                      <c:pt idx="31442">
                        <c:v>200.08609999999999</c:v>
                      </c:pt>
                      <c:pt idx="31443">
                        <c:v>200.08369999999999</c:v>
                      </c:pt>
                      <c:pt idx="31444">
                        <c:v>200.0789</c:v>
                      </c:pt>
                      <c:pt idx="31445">
                        <c:v>200.07419999999999</c:v>
                      </c:pt>
                      <c:pt idx="31446">
                        <c:v>200.0694</c:v>
                      </c:pt>
                      <c:pt idx="31447">
                        <c:v>200.06379999999999</c:v>
                      </c:pt>
                      <c:pt idx="31448">
                        <c:v>200.06</c:v>
                      </c:pt>
                      <c:pt idx="31449">
                        <c:v>200.05549999999999</c:v>
                      </c:pt>
                      <c:pt idx="31450">
                        <c:v>200.05119999999999</c:v>
                      </c:pt>
                      <c:pt idx="31451">
                        <c:v>200.04580000000001</c:v>
                      </c:pt>
                      <c:pt idx="31452">
                        <c:v>200.042</c:v>
                      </c:pt>
                      <c:pt idx="31453">
                        <c:v>200.0378</c:v>
                      </c:pt>
                      <c:pt idx="31454">
                        <c:v>200.03380000000001</c:v>
                      </c:pt>
                      <c:pt idx="31455">
                        <c:v>200.02799999999999</c:v>
                      </c:pt>
                      <c:pt idx="31456">
                        <c:v>200.0247</c:v>
                      </c:pt>
                      <c:pt idx="31457">
                        <c:v>200.0189</c:v>
                      </c:pt>
                      <c:pt idx="31458">
                        <c:v>200.01499999999999</c:v>
                      </c:pt>
                      <c:pt idx="31459">
                        <c:v>200.0093</c:v>
                      </c:pt>
                      <c:pt idx="31460">
                        <c:v>200.00659999999999</c:v>
                      </c:pt>
                      <c:pt idx="31461">
                        <c:v>200.0008</c:v>
                      </c:pt>
                      <c:pt idx="31462">
                        <c:v>199.99619999999999</c:v>
                      </c:pt>
                      <c:pt idx="31463">
                        <c:v>199.99189999999999</c:v>
                      </c:pt>
                      <c:pt idx="31464">
                        <c:v>199.98740000000001</c:v>
                      </c:pt>
                      <c:pt idx="31465">
                        <c:v>199.98269999999999</c:v>
                      </c:pt>
                      <c:pt idx="31466">
                        <c:v>199.97919999999999</c:v>
                      </c:pt>
                      <c:pt idx="31467">
                        <c:v>199.97460000000001</c:v>
                      </c:pt>
                      <c:pt idx="31468">
                        <c:v>199.96979999999999</c:v>
                      </c:pt>
                      <c:pt idx="31469">
                        <c:v>199.96520000000001</c:v>
                      </c:pt>
                      <c:pt idx="31470">
                        <c:v>199.96090000000001</c:v>
                      </c:pt>
                      <c:pt idx="31471">
                        <c:v>199.95650000000001</c:v>
                      </c:pt>
                      <c:pt idx="31472">
                        <c:v>199.952</c:v>
                      </c:pt>
                      <c:pt idx="31473">
                        <c:v>199.94800000000001</c:v>
                      </c:pt>
                      <c:pt idx="31474">
                        <c:v>201.12889999999999</c:v>
                      </c:pt>
                      <c:pt idx="31475">
                        <c:v>201.12430000000001</c:v>
                      </c:pt>
                      <c:pt idx="31476">
                        <c:v>201.1191</c:v>
                      </c:pt>
                      <c:pt idx="31477">
                        <c:v>201.1138</c:v>
                      </c:pt>
                      <c:pt idx="31478">
                        <c:v>201.1097</c:v>
                      </c:pt>
                      <c:pt idx="31479">
                        <c:v>201.10589999999999</c:v>
                      </c:pt>
                      <c:pt idx="31480">
                        <c:v>201.10130000000001</c:v>
                      </c:pt>
                      <c:pt idx="31481">
                        <c:v>201.09710000000001</c:v>
                      </c:pt>
                      <c:pt idx="31482">
                        <c:v>201.0926</c:v>
                      </c:pt>
                      <c:pt idx="31483">
                        <c:v>201.08779999999999</c:v>
                      </c:pt>
                      <c:pt idx="31484">
                        <c:v>201.08369999999999</c:v>
                      </c:pt>
                      <c:pt idx="31485">
                        <c:v>201.07669999999999</c:v>
                      </c:pt>
                      <c:pt idx="31486">
                        <c:v>201.0745</c:v>
                      </c:pt>
                      <c:pt idx="31487">
                        <c:v>201.0685</c:v>
                      </c:pt>
                      <c:pt idx="31488">
                        <c:v>201.06549999999999</c:v>
                      </c:pt>
                      <c:pt idx="31489">
                        <c:v>201.06010000000001</c:v>
                      </c:pt>
                      <c:pt idx="31490">
                        <c:v>201.05500000000001</c:v>
                      </c:pt>
                      <c:pt idx="31491">
                        <c:v>201.0513</c:v>
                      </c:pt>
                      <c:pt idx="31492">
                        <c:v>201.0462</c:v>
                      </c:pt>
                      <c:pt idx="31493">
                        <c:v>201.0421</c:v>
                      </c:pt>
                      <c:pt idx="31494">
                        <c:v>201.03720000000001</c:v>
                      </c:pt>
                      <c:pt idx="31495">
                        <c:v>201.03309999999999</c:v>
                      </c:pt>
                      <c:pt idx="31496">
                        <c:v>201.0284</c:v>
                      </c:pt>
                      <c:pt idx="31497">
                        <c:v>201.02420000000001</c:v>
                      </c:pt>
                      <c:pt idx="31498">
                        <c:v>201.018</c:v>
                      </c:pt>
                      <c:pt idx="31499">
                        <c:v>201.01490000000001</c:v>
                      </c:pt>
                      <c:pt idx="31500">
                        <c:v>201.0104</c:v>
                      </c:pt>
                      <c:pt idx="31501">
                        <c:v>201.00579999999999</c:v>
                      </c:pt>
                      <c:pt idx="31502">
                        <c:v>201.00110000000001</c:v>
                      </c:pt>
                      <c:pt idx="31503">
                        <c:v>200.99549999999999</c:v>
                      </c:pt>
                      <c:pt idx="31504">
                        <c:v>200.9922</c:v>
                      </c:pt>
                      <c:pt idx="31505">
                        <c:v>200.98830000000001</c:v>
                      </c:pt>
                      <c:pt idx="31506">
                        <c:v>200.98410000000001</c:v>
                      </c:pt>
                      <c:pt idx="31507">
                        <c:v>200.9785</c:v>
                      </c:pt>
                      <c:pt idx="31508">
                        <c:v>200.9726</c:v>
                      </c:pt>
                      <c:pt idx="31509">
                        <c:v>200.9684</c:v>
                      </c:pt>
                      <c:pt idx="31510">
                        <c:v>200.96209999999999</c:v>
                      </c:pt>
                      <c:pt idx="31511">
                        <c:v>200.95930000000001</c:v>
                      </c:pt>
                      <c:pt idx="31512">
                        <c:v>200.95599999999999</c:v>
                      </c:pt>
                      <c:pt idx="31513">
                        <c:v>200.9513</c:v>
                      </c:pt>
                      <c:pt idx="31514">
                        <c:v>200.94720000000001</c:v>
                      </c:pt>
                      <c:pt idx="31515">
                        <c:v>200.94110000000001</c:v>
                      </c:pt>
                      <c:pt idx="31516">
                        <c:v>200.93639999999999</c:v>
                      </c:pt>
                      <c:pt idx="31517">
                        <c:v>200.9333</c:v>
                      </c:pt>
                      <c:pt idx="31518">
                        <c:v>200.92949999999999</c:v>
                      </c:pt>
                      <c:pt idx="31519">
                        <c:v>200.92529999999999</c:v>
                      </c:pt>
                      <c:pt idx="31520">
                        <c:v>200.9203</c:v>
                      </c:pt>
                      <c:pt idx="31521">
                        <c:v>200.91630000000001</c:v>
                      </c:pt>
                      <c:pt idx="31522">
                        <c:v>200.91159999999999</c:v>
                      </c:pt>
                      <c:pt idx="31523">
                        <c:v>200.90639999999999</c:v>
                      </c:pt>
                      <c:pt idx="31524">
                        <c:v>200.90170000000001</c:v>
                      </c:pt>
                      <c:pt idx="31525">
                        <c:v>200.89789999999999</c:v>
                      </c:pt>
                      <c:pt idx="31526">
                        <c:v>200.89250000000001</c:v>
                      </c:pt>
                      <c:pt idx="31527">
                        <c:v>200.88890000000001</c:v>
                      </c:pt>
                      <c:pt idx="31528">
                        <c:v>200.88480000000001</c:v>
                      </c:pt>
                      <c:pt idx="31529">
                        <c:v>200.8801</c:v>
                      </c:pt>
                      <c:pt idx="31530">
                        <c:v>200.876</c:v>
                      </c:pt>
                      <c:pt idx="31531">
                        <c:v>200.87039999999999</c:v>
                      </c:pt>
                      <c:pt idx="31532">
                        <c:v>200.8656</c:v>
                      </c:pt>
                      <c:pt idx="31533">
                        <c:v>200.8621</c:v>
                      </c:pt>
                      <c:pt idx="31534">
                        <c:v>200.8571</c:v>
                      </c:pt>
                      <c:pt idx="31535">
                        <c:v>200.8519</c:v>
                      </c:pt>
                      <c:pt idx="31536">
                        <c:v>200.84800000000001</c:v>
                      </c:pt>
                      <c:pt idx="31537">
                        <c:v>200.84360000000001</c:v>
                      </c:pt>
                      <c:pt idx="31538">
                        <c:v>200.8381</c:v>
                      </c:pt>
                      <c:pt idx="31539">
                        <c:v>200.83320000000001</c:v>
                      </c:pt>
                      <c:pt idx="31540">
                        <c:v>200.82849999999999</c:v>
                      </c:pt>
                      <c:pt idx="31541">
                        <c:v>200.8244</c:v>
                      </c:pt>
                      <c:pt idx="31542">
                        <c:v>200.81970000000001</c:v>
                      </c:pt>
                      <c:pt idx="31543">
                        <c:v>200.8152</c:v>
                      </c:pt>
                      <c:pt idx="31544">
                        <c:v>200.8126</c:v>
                      </c:pt>
                      <c:pt idx="31545">
                        <c:v>200.80850000000001</c:v>
                      </c:pt>
                      <c:pt idx="31546">
                        <c:v>200.80279999999999</c:v>
                      </c:pt>
                      <c:pt idx="31547">
                        <c:v>200.79910000000001</c:v>
                      </c:pt>
                      <c:pt idx="31548">
                        <c:v>200.79480000000001</c:v>
                      </c:pt>
                      <c:pt idx="31549">
                        <c:v>200.7894</c:v>
                      </c:pt>
                      <c:pt idx="31550">
                        <c:v>200.78620000000001</c:v>
                      </c:pt>
                      <c:pt idx="31551">
                        <c:v>200.7817</c:v>
                      </c:pt>
                      <c:pt idx="31552">
                        <c:v>200.77529999999999</c:v>
                      </c:pt>
                      <c:pt idx="31553">
                        <c:v>200.76929999999999</c:v>
                      </c:pt>
                      <c:pt idx="31554">
                        <c:v>200.76609999999999</c:v>
                      </c:pt>
                      <c:pt idx="31555">
                        <c:v>200.76179999999999</c:v>
                      </c:pt>
                      <c:pt idx="31556">
                        <c:v>200.7569</c:v>
                      </c:pt>
                      <c:pt idx="31557">
                        <c:v>200.75360000000001</c:v>
                      </c:pt>
                      <c:pt idx="31558">
                        <c:v>200.74860000000001</c:v>
                      </c:pt>
                      <c:pt idx="31559">
                        <c:v>200.74449999999999</c:v>
                      </c:pt>
                      <c:pt idx="31560">
                        <c:v>200.73740000000001</c:v>
                      </c:pt>
                      <c:pt idx="31561">
                        <c:v>200.7345</c:v>
                      </c:pt>
                      <c:pt idx="31562">
                        <c:v>200.7287</c:v>
                      </c:pt>
                      <c:pt idx="31563">
                        <c:v>200.72370000000001</c:v>
                      </c:pt>
                      <c:pt idx="31564">
                        <c:v>200.72069999999999</c:v>
                      </c:pt>
                      <c:pt idx="31565">
                        <c:v>200.71469999999999</c:v>
                      </c:pt>
                      <c:pt idx="31566">
                        <c:v>200.7124</c:v>
                      </c:pt>
                      <c:pt idx="31567">
                        <c:v>200.70840000000001</c:v>
                      </c:pt>
                      <c:pt idx="31568">
                        <c:v>200.70259999999999</c:v>
                      </c:pt>
                      <c:pt idx="31569">
                        <c:v>200.69839999999999</c:v>
                      </c:pt>
                      <c:pt idx="31570">
                        <c:v>200.69319999999999</c:v>
                      </c:pt>
                      <c:pt idx="31571">
                        <c:v>200.68680000000001</c:v>
                      </c:pt>
                      <c:pt idx="31572">
                        <c:v>200.68360000000001</c:v>
                      </c:pt>
                      <c:pt idx="31573">
                        <c:v>200.6807</c:v>
                      </c:pt>
                      <c:pt idx="31574">
                        <c:v>200.67500000000001</c:v>
                      </c:pt>
                      <c:pt idx="31575">
                        <c:v>200.6695</c:v>
                      </c:pt>
                      <c:pt idx="31576">
                        <c:v>200.66589999999999</c:v>
                      </c:pt>
                      <c:pt idx="31577">
                        <c:v>200.66139999999999</c:v>
                      </c:pt>
                      <c:pt idx="31578">
                        <c:v>200.65719999999999</c:v>
                      </c:pt>
                      <c:pt idx="31579">
                        <c:v>200.65190000000001</c:v>
                      </c:pt>
                      <c:pt idx="31580">
                        <c:v>200.64850000000001</c:v>
                      </c:pt>
                      <c:pt idx="31581">
                        <c:v>200.6438</c:v>
                      </c:pt>
                      <c:pt idx="31582">
                        <c:v>200.64060000000001</c:v>
                      </c:pt>
                      <c:pt idx="31583">
                        <c:v>200.63489999999999</c:v>
                      </c:pt>
                      <c:pt idx="31584">
                        <c:v>200.62950000000001</c:v>
                      </c:pt>
                      <c:pt idx="31585">
                        <c:v>200.62450000000001</c:v>
                      </c:pt>
                      <c:pt idx="31586">
                        <c:v>200.61879999999999</c:v>
                      </c:pt>
                      <c:pt idx="31587">
                        <c:v>200.6147</c:v>
                      </c:pt>
                      <c:pt idx="31588">
                        <c:v>200.6112</c:v>
                      </c:pt>
                      <c:pt idx="31589">
                        <c:v>200.6046</c:v>
                      </c:pt>
                      <c:pt idx="31590">
                        <c:v>200.60140000000001</c:v>
                      </c:pt>
                      <c:pt idx="31591">
                        <c:v>200.59620000000001</c:v>
                      </c:pt>
                      <c:pt idx="31592">
                        <c:v>200.59289999999999</c:v>
                      </c:pt>
                      <c:pt idx="31593">
                        <c:v>200.58629999999999</c:v>
                      </c:pt>
                      <c:pt idx="31594">
                        <c:v>200.58320000000001</c:v>
                      </c:pt>
                      <c:pt idx="31595">
                        <c:v>200.57919999999999</c:v>
                      </c:pt>
                      <c:pt idx="31596">
                        <c:v>200.57429999999999</c:v>
                      </c:pt>
                      <c:pt idx="31597">
                        <c:v>200.56950000000001</c:v>
                      </c:pt>
                      <c:pt idx="31598">
                        <c:v>200.56489999999999</c:v>
                      </c:pt>
                      <c:pt idx="31599">
                        <c:v>200.56270000000001</c:v>
                      </c:pt>
                      <c:pt idx="31600">
                        <c:v>200.5575</c:v>
                      </c:pt>
                      <c:pt idx="31601">
                        <c:v>200.5513</c:v>
                      </c:pt>
                      <c:pt idx="31602">
                        <c:v>200.547</c:v>
                      </c:pt>
                      <c:pt idx="31603">
                        <c:v>200.5427</c:v>
                      </c:pt>
                      <c:pt idx="31604">
                        <c:v>200.5361</c:v>
                      </c:pt>
                      <c:pt idx="31605">
                        <c:v>200.5341</c:v>
                      </c:pt>
                      <c:pt idx="31606">
                        <c:v>200.52809999999999</c:v>
                      </c:pt>
                      <c:pt idx="31607">
                        <c:v>200.5239</c:v>
                      </c:pt>
                      <c:pt idx="31608">
                        <c:v>200.52019999999999</c:v>
                      </c:pt>
                      <c:pt idx="31609">
                        <c:v>200.5145</c:v>
                      </c:pt>
                      <c:pt idx="31610">
                        <c:v>200.50919999999999</c:v>
                      </c:pt>
                      <c:pt idx="31611">
                        <c:v>200.50550000000001</c:v>
                      </c:pt>
                      <c:pt idx="31612">
                        <c:v>200.50110000000001</c:v>
                      </c:pt>
                      <c:pt idx="31613">
                        <c:v>200.49529999999999</c:v>
                      </c:pt>
                      <c:pt idx="31614">
                        <c:v>200.49260000000001</c:v>
                      </c:pt>
                      <c:pt idx="31615">
                        <c:v>200.48769999999999</c:v>
                      </c:pt>
                      <c:pt idx="31616">
                        <c:v>200.48339999999999</c:v>
                      </c:pt>
                      <c:pt idx="31617">
                        <c:v>200.47880000000001</c:v>
                      </c:pt>
                      <c:pt idx="31618">
                        <c:v>200.47569999999999</c:v>
                      </c:pt>
                      <c:pt idx="31619">
                        <c:v>200.4701</c:v>
                      </c:pt>
                      <c:pt idx="31620">
                        <c:v>200.4667</c:v>
                      </c:pt>
                      <c:pt idx="31621">
                        <c:v>200.46100000000001</c:v>
                      </c:pt>
                      <c:pt idx="31622">
                        <c:v>200.45599999999999</c:v>
                      </c:pt>
                      <c:pt idx="31623">
                        <c:v>200.45259999999999</c:v>
                      </c:pt>
                      <c:pt idx="31624">
                        <c:v>200.4469</c:v>
                      </c:pt>
                      <c:pt idx="31625">
                        <c:v>200.44149999999999</c:v>
                      </c:pt>
                      <c:pt idx="31626">
                        <c:v>200.4375</c:v>
                      </c:pt>
                      <c:pt idx="31627">
                        <c:v>200.43209999999999</c:v>
                      </c:pt>
                      <c:pt idx="31628">
                        <c:v>200.42670000000001</c:v>
                      </c:pt>
                      <c:pt idx="31629">
                        <c:v>200.4247</c:v>
                      </c:pt>
                      <c:pt idx="31630">
                        <c:v>200.4203</c:v>
                      </c:pt>
                      <c:pt idx="31631">
                        <c:v>200.41540000000001</c:v>
                      </c:pt>
                      <c:pt idx="31632">
                        <c:v>200.41</c:v>
                      </c:pt>
                      <c:pt idx="31633">
                        <c:v>200.40539999999999</c:v>
                      </c:pt>
                      <c:pt idx="31634">
                        <c:v>200.40100000000001</c:v>
                      </c:pt>
                      <c:pt idx="31635">
                        <c:v>200.39619999999999</c:v>
                      </c:pt>
                      <c:pt idx="31636">
                        <c:v>200.39189999999999</c:v>
                      </c:pt>
                      <c:pt idx="31637">
                        <c:v>200.38749999999999</c:v>
                      </c:pt>
                      <c:pt idx="31638">
                        <c:v>200.3826</c:v>
                      </c:pt>
                      <c:pt idx="31639">
                        <c:v>200.37710000000001</c:v>
                      </c:pt>
                      <c:pt idx="31640">
                        <c:v>200.37430000000001</c:v>
                      </c:pt>
                      <c:pt idx="31641">
                        <c:v>200.36969999999999</c:v>
                      </c:pt>
                      <c:pt idx="31642">
                        <c:v>200.3648</c:v>
                      </c:pt>
                      <c:pt idx="31643">
                        <c:v>200.36070000000001</c:v>
                      </c:pt>
                      <c:pt idx="31644">
                        <c:v>200.35720000000001</c:v>
                      </c:pt>
                      <c:pt idx="31645">
                        <c:v>200.35040000000001</c:v>
                      </c:pt>
                      <c:pt idx="31646">
                        <c:v>200.34630000000001</c:v>
                      </c:pt>
                      <c:pt idx="31647">
                        <c:v>200.3425</c:v>
                      </c:pt>
                      <c:pt idx="31648">
                        <c:v>200.3372</c:v>
                      </c:pt>
                      <c:pt idx="31649">
                        <c:v>200.3329</c:v>
                      </c:pt>
                      <c:pt idx="31650">
                        <c:v>200.32919999999999</c:v>
                      </c:pt>
                      <c:pt idx="31651">
                        <c:v>200.3245</c:v>
                      </c:pt>
                      <c:pt idx="31652">
                        <c:v>200.32220000000001</c:v>
                      </c:pt>
                      <c:pt idx="31653">
                        <c:v>200.3159</c:v>
                      </c:pt>
                      <c:pt idx="31654">
                        <c:v>200.3109</c:v>
                      </c:pt>
                      <c:pt idx="31655">
                        <c:v>200.30680000000001</c:v>
                      </c:pt>
                      <c:pt idx="31656">
                        <c:v>200.3004</c:v>
                      </c:pt>
                      <c:pt idx="31657">
                        <c:v>200.29669999999999</c:v>
                      </c:pt>
                      <c:pt idx="31658">
                        <c:v>200.29409999999999</c:v>
                      </c:pt>
                      <c:pt idx="31659">
                        <c:v>200.2893</c:v>
                      </c:pt>
                      <c:pt idx="31660">
                        <c:v>200.285</c:v>
                      </c:pt>
                      <c:pt idx="31661">
                        <c:v>200.27930000000001</c:v>
                      </c:pt>
                      <c:pt idx="31662">
                        <c:v>200.27549999999999</c:v>
                      </c:pt>
                      <c:pt idx="31663">
                        <c:v>200.27209999999999</c:v>
                      </c:pt>
                      <c:pt idx="31664">
                        <c:v>200.26779999999999</c:v>
                      </c:pt>
                      <c:pt idx="31665">
                        <c:v>200.2611</c:v>
                      </c:pt>
                      <c:pt idx="31666">
                        <c:v>200.25620000000001</c:v>
                      </c:pt>
                      <c:pt idx="31667">
                        <c:v>200.25460000000001</c:v>
                      </c:pt>
                      <c:pt idx="31668">
                        <c:v>200.24850000000001</c:v>
                      </c:pt>
                      <c:pt idx="31669">
                        <c:v>200.2439</c:v>
                      </c:pt>
                      <c:pt idx="31670">
                        <c:v>200.24</c:v>
                      </c:pt>
                      <c:pt idx="31671">
                        <c:v>200.23560000000001</c:v>
                      </c:pt>
                      <c:pt idx="31672">
                        <c:v>200.23050000000001</c:v>
                      </c:pt>
                      <c:pt idx="31673">
                        <c:v>200.22540000000001</c:v>
                      </c:pt>
                      <c:pt idx="31674">
                        <c:v>200.2209</c:v>
                      </c:pt>
                      <c:pt idx="31675">
                        <c:v>200.2159</c:v>
                      </c:pt>
                      <c:pt idx="31676">
                        <c:v>200.21289999999999</c:v>
                      </c:pt>
                      <c:pt idx="31677">
                        <c:v>200.20820000000001</c:v>
                      </c:pt>
                      <c:pt idx="31678">
                        <c:v>200.2045</c:v>
                      </c:pt>
                      <c:pt idx="31679">
                        <c:v>200.1995</c:v>
                      </c:pt>
                      <c:pt idx="31680">
                        <c:v>200.1936</c:v>
                      </c:pt>
                      <c:pt idx="31681">
                        <c:v>200.18879999999999</c:v>
                      </c:pt>
                      <c:pt idx="31682">
                        <c:v>200.184</c:v>
                      </c:pt>
                      <c:pt idx="31683">
                        <c:v>200.1815</c:v>
                      </c:pt>
                      <c:pt idx="31684">
                        <c:v>200.1773</c:v>
                      </c:pt>
                      <c:pt idx="31685">
                        <c:v>200.17439999999999</c:v>
                      </c:pt>
                      <c:pt idx="31686">
                        <c:v>200.1687</c:v>
                      </c:pt>
                      <c:pt idx="31687">
                        <c:v>200.16409999999999</c:v>
                      </c:pt>
                      <c:pt idx="31688">
                        <c:v>200.15969999999999</c:v>
                      </c:pt>
                      <c:pt idx="31689">
                        <c:v>200.15549999999999</c:v>
                      </c:pt>
                      <c:pt idx="31690">
                        <c:v>200.1498</c:v>
                      </c:pt>
                      <c:pt idx="31691">
                        <c:v>200.14599999999999</c:v>
                      </c:pt>
                      <c:pt idx="31692">
                        <c:v>200.1403</c:v>
                      </c:pt>
                      <c:pt idx="31693">
                        <c:v>200.13480000000001</c:v>
                      </c:pt>
                      <c:pt idx="31694">
                        <c:v>200.13069999999999</c:v>
                      </c:pt>
                      <c:pt idx="31695">
                        <c:v>200.12559999999999</c:v>
                      </c:pt>
                      <c:pt idx="31696">
                        <c:v>200.1206</c:v>
                      </c:pt>
                      <c:pt idx="31697">
                        <c:v>200.11689999999999</c:v>
                      </c:pt>
                      <c:pt idx="31698">
                        <c:v>200.1123</c:v>
                      </c:pt>
                      <c:pt idx="31699">
                        <c:v>200.10980000000001</c:v>
                      </c:pt>
                      <c:pt idx="31700">
                        <c:v>200.1046</c:v>
                      </c:pt>
                      <c:pt idx="31701">
                        <c:v>200.09960000000001</c:v>
                      </c:pt>
                      <c:pt idx="31702">
                        <c:v>200.096</c:v>
                      </c:pt>
                      <c:pt idx="31703">
                        <c:v>200.09180000000001</c:v>
                      </c:pt>
                      <c:pt idx="31704">
                        <c:v>200.08709999999999</c:v>
                      </c:pt>
                      <c:pt idx="31705">
                        <c:v>200.0831</c:v>
                      </c:pt>
                      <c:pt idx="31706">
                        <c:v>200.0787</c:v>
                      </c:pt>
                      <c:pt idx="31707">
                        <c:v>200.07259999999999</c:v>
                      </c:pt>
                      <c:pt idx="31708">
                        <c:v>200.0669</c:v>
                      </c:pt>
                      <c:pt idx="31709">
                        <c:v>200.06389999999999</c:v>
                      </c:pt>
                      <c:pt idx="31710">
                        <c:v>200.05930000000001</c:v>
                      </c:pt>
                      <c:pt idx="31711">
                        <c:v>200.05459999999999</c:v>
                      </c:pt>
                      <c:pt idx="31712">
                        <c:v>200.05029999999999</c:v>
                      </c:pt>
                      <c:pt idx="31713">
                        <c:v>200.04650000000001</c:v>
                      </c:pt>
                      <c:pt idx="31714">
                        <c:v>200.042</c:v>
                      </c:pt>
                      <c:pt idx="31715">
                        <c:v>200.03639999999999</c:v>
                      </c:pt>
                      <c:pt idx="31716">
                        <c:v>200.03360000000001</c:v>
                      </c:pt>
                      <c:pt idx="31717">
                        <c:v>200.02879999999999</c:v>
                      </c:pt>
                      <c:pt idx="31718">
                        <c:v>200.0249</c:v>
                      </c:pt>
                      <c:pt idx="31719">
                        <c:v>200.02010000000001</c:v>
                      </c:pt>
                      <c:pt idx="31720">
                        <c:v>200.0163</c:v>
                      </c:pt>
                      <c:pt idx="31721">
                        <c:v>200.01060000000001</c:v>
                      </c:pt>
                      <c:pt idx="31722">
                        <c:v>200.0069</c:v>
                      </c:pt>
                      <c:pt idx="31723">
                        <c:v>200.00149999999999</c:v>
                      </c:pt>
                      <c:pt idx="31724">
                        <c:v>199.99700000000001</c:v>
                      </c:pt>
                      <c:pt idx="31725">
                        <c:v>199.99299999999999</c:v>
                      </c:pt>
                      <c:pt idx="31726">
                        <c:v>199.98699999999999</c:v>
                      </c:pt>
                      <c:pt idx="31727">
                        <c:v>199.9829</c:v>
                      </c:pt>
                      <c:pt idx="31728">
                        <c:v>199.9794</c:v>
                      </c:pt>
                      <c:pt idx="31729">
                        <c:v>199.9725</c:v>
                      </c:pt>
                      <c:pt idx="31730">
                        <c:v>199.9682</c:v>
                      </c:pt>
                      <c:pt idx="31731">
                        <c:v>199.96340000000001</c:v>
                      </c:pt>
                      <c:pt idx="31732">
                        <c:v>201.1713</c:v>
                      </c:pt>
                      <c:pt idx="31733">
                        <c:v>201.1662</c:v>
                      </c:pt>
                      <c:pt idx="31734">
                        <c:v>201.16120000000001</c:v>
                      </c:pt>
                      <c:pt idx="31735">
                        <c:v>201.15729999999999</c:v>
                      </c:pt>
                      <c:pt idx="31736">
                        <c:v>201.15350000000001</c:v>
                      </c:pt>
                      <c:pt idx="31737">
                        <c:v>201.14959999999999</c:v>
                      </c:pt>
                      <c:pt idx="31738">
                        <c:v>201.14410000000001</c:v>
                      </c:pt>
                      <c:pt idx="31739">
                        <c:v>201.1396</c:v>
                      </c:pt>
                      <c:pt idx="31740">
                        <c:v>201.13550000000001</c:v>
                      </c:pt>
                      <c:pt idx="31741">
                        <c:v>201.13130000000001</c:v>
                      </c:pt>
                      <c:pt idx="31742">
                        <c:v>201.1258</c:v>
                      </c:pt>
                      <c:pt idx="31743">
                        <c:v>201.12090000000001</c:v>
                      </c:pt>
                      <c:pt idx="31744">
                        <c:v>201.11699999999999</c:v>
                      </c:pt>
                      <c:pt idx="31745">
                        <c:v>201.11080000000001</c:v>
                      </c:pt>
                      <c:pt idx="31746">
                        <c:v>201.1062</c:v>
                      </c:pt>
                      <c:pt idx="31747">
                        <c:v>201.10290000000001</c:v>
                      </c:pt>
                      <c:pt idx="31748">
                        <c:v>201.0993</c:v>
                      </c:pt>
                      <c:pt idx="31749">
                        <c:v>201.0941</c:v>
                      </c:pt>
                      <c:pt idx="31750">
                        <c:v>201.089</c:v>
                      </c:pt>
                      <c:pt idx="31751">
                        <c:v>201.08510000000001</c:v>
                      </c:pt>
                      <c:pt idx="31752">
                        <c:v>201.0797</c:v>
                      </c:pt>
                      <c:pt idx="31753">
                        <c:v>201.07509999999999</c:v>
                      </c:pt>
                      <c:pt idx="31754">
                        <c:v>201.0711</c:v>
                      </c:pt>
                      <c:pt idx="31755">
                        <c:v>201.06639999999999</c:v>
                      </c:pt>
                      <c:pt idx="31756">
                        <c:v>201.06120000000001</c:v>
                      </c:pt>
                      <c:pt idx="31757">
                        <c:v>201.05629999999999</c:v>
                      </c:pt>
                      <c:pt idx="31758">
                        <c:v>201.05199999999999</c:v>
                      </c:pt>
                      <c:pt idx="31759">
                        <c:v>201.0472</c:v>
                      </c:pt>
                      <c:pt idx="31760">
                        <c:v>201.04159999999999</c:v>
                      </c:pt>
                      <c:pt idx="31761">
                        <c:v>201.03720000000001</c:v>
                      </c:pt>
                      <c:pt idx="31762">
                        <c:v>201.0318</c:v>
                      </c:pt>
                      <c:pt idx="31763">
                        <c:v>201.02780000000001</c:v>
                      </c:pt>
                      <c:pt idx="31764">
                        <c:v>201.02539999999999</c:v>
                      </c:pt>
                      <c:pt idx="31765">
                        <c:v>201.02099999999999</c:v>
                      </c:pt>
                      <c:pt idx="31766">
                        <c:v>201.01509999999999</c:v>
                      </c:pt>
                      <c:pt idx="31767">
                        <c:v>201.00970000000001</c:v>
                      </c:pt>
                      <c:pt idx="31768">
                        <c:v>201.0043</c:v>
                      </c:pt>
                      <c:pt idx="31769">
                        <c:v>201.00049999999999</c:v>
                      </c:pt>
                      <c:pt idx="31770">
                        <c:v>200.99690000000001</c:v>
                      </c:pt>
                      <c:pt idx="31771">
                        <c:v>200.99270000000001</c:v>
                      </c:pt>
                      <c:pt idx="31772">
                        <c:v>200.98679999999999</c:v>
                      </c:pt>
                      <c:pt idx="31773">
                        <c:v>200.98230000000001</c:v>
                      </c:pt>
                      <c:pt idx="31774">
                        <c:v>200.97749999999999</c:v>
                      </c:pt>
                      <c:pt idx="31775">
                        <c:v>200.97239999999999</c:v>
                      </c:pt>
                      <c:pt idx="31776">
                        <c:v>200.96940000000001</c:v>
                      </c:pt>
                      <c:pt idx="31777">
                        <c:v>200.96469999999999</c:v>
                      </c:pt>
                      <c:pt idx="31778">
                        <c:v>200.9589</c:v>
                      </c:pt>
                      <c:pt idx="31779">
                        <c:v>200.95500000000001</c:v>
                      </c:pt>
                      <c:pt idx="31780">
                        <c:v>200.94929999999999</c:v>
                      </c:pt>
                      <c:pt idx="31781">
                        <c:v>200.94630000000001</c:v>
                      </c:pt>
                      <c:pt idx="31782">
                        <c:v>200.9409</c:v>
                      </c:pt>
                      <c:pt idx="31783">
                        <c:v>200.93709999999999</c:v>
                      </c:pt>
                      <c:pt idx="31784">
                        <c:v>200.93170000000001</c:v>
                      </c:pt>
                      <c:pt idx="31785">
                        <c:v>200.92840000000001</c:v>
                      </c:pt>
                      <c:pt idx="31786">
                        <c:v>200.9237</c:v>
                      </c:pt>
                      <c:pt idx="31787">
                        <c:v>200.91890000000001</c:v>
                      </c:pt>
                      <c:pt idx="31788">
                        <c:v>200.9136</c:v>
                      </c:pt>
                      <c:pt idx="31789">
                        <c:v>200.90790000000001</c:v>
                      </c:pt>
                      <c:pt idx="31790">
                        <c:v>200.9042</c:v>
                      </c:pt>
                      <c:pt idx="31791">
                        <c:v>200.8981</c:v>
                      </c:pt>
                      <c:pt idx="31792">
                        <c:v>200.89439999999999</c:v>
                      </c:pt>
                      <c:pt idx="31793">
                        <c:v>200.8904</c:v>
                      </c:pt>
                      <c:pt idx="31794">
                        <c:v>200.88579999999999</c:v>
                      </c:pt>
                      <c:pt idx="31795">
                        <c:v>200.88210000000001</c:v>
                      </c:pt>
                      <c:pt idx="31796">
                        <c:v>200.87639999999999</c:v>
                      </c:pt>
                      <c:pt idx="31797">
                        <c:v>200.8724</c:v>
                      </c:pt>
                      <c:pt idx="31798">
                        <c:v>200.869</c:v>
                      </c:pt>
                      <c:pt idx="31799">
                        <c:v>200.864</c:v>
                      </c:pt>
                      <c:pt idx="31800">
                        <c:v>200.86070000000001</c:v>
                      </c:pt>
                      <c:pt idx="31801">
                        <c:v>200.8545</c:v>
                      </c:pt>
                      <c:pt idx="31802">
                        <c:v>200.85059999999999</c:v>
                      </c:pt>
                      <c:pt idx="31803">
                        <c:v>200.8458</c:v>
                      </c:pt>
                      <c:pt idx="31804">
                        <c:v>200.84059999999999</c:v>
                      </c:pt>
                      <c:pt idx="31805">
                        <c:v>200.83539999999999</c:v>
                      </c:pt>
                      <c:pt idx="31806">
                        <c:v>200.8314</c:v>
                      </c:pt>
                      <c:pt idx="31807">
                        <c:v>200.82589999999999</c:v>
                      </c:pt>
                      <c:pt idx="31808">
                        <c:v>200.82210000000001</c:v>
                      </c:pt>
                      <c:pt idx="31809">
                        <c:v>200.81729999999999</c:v>
                      </c:pt>
                      <c:pt idx="31810">
                        <c:v>200.81460000000001</c:v>
                      </c:pt>
                      <c:pt idx="31811">
                        <c:v>200.80959999999999</c:v>
                      </c:pt>
                      <c:pt idx="31812">
                        <c:v>200.8048</c:v>
                      </c:pt>
                      <c:pt idx="31813">
                        <c:v>200.80070000000001</c:v>
                      </c:pt>
                      <c:pt idx="31814">
                        <c:v>200.79480000000001</c:v>
                      </c:pt>
                      <c:pt idx="31815">
                        <c:v>200.79089999999999</c:v>
                      </c:pt>
                      <c:pt idx="31816">
                        <c:v>200.7852</c:v>
                      </c:pt>
                      <c:pt idx="31817">
                        <c:v>200.78210000000001</c:v>
                      </c:pt>
                      <c:pt idx="31818">
                        <c:v>200.7766</c:v>
                      </c:pt>
                      <c:pt idx="31819">
                        <c:v>200.773</c:v>
                      </c:pt>
                      <c:pt idx="31820">
                        <c:v>200.76939999999999</c:v>
                      </c:pt>
                      <c:pt idx="31821">
                        <c:v>200.76419999999999</c:v>
                      </c:pt>
                      <c:pt idx="31822">
                        <c:v>200.75909999999999</c:v>
                      </c:pt>
                      <c:pt idx="31823">
                        <c:v>200.75659999999999</c:v>
                      </c:pt>
                      <c:pt idx="31824">
                        <c:v>200.7516</c:v>
                      </c:pt>
                      <c:pt idx="31825">
                        <c:v>200.74520000000001</c:v>
                      </c:pt>
                      <c:pt idx="31826">
                        <c:v>200.74180000000001</c:v>
                      </c:pt>
                      <c:pt idx="31827">
                        <c:v>200.73859999999999</c:v>
                      </c:pt>
                      <c:pt idx="31828">
                        <c:v>200.73259999999999</c:v>
                      </c:pt>
                      <c:pt idx="31829">
                        <c:v>200.72640000000001</c:v>
                      </c:pt>
                      <c:pt idx="31830">
                        <c:v>200.72290000000001</c:v>
                      </c:pt>
                      <c:pt idx="31831">
                        <c:v>200.71889999999999</c:v>
                      </c:pt>
                      <c:pt idx="31832">
                        <c:v>200.714</c:v>
                      </c:pt>
                      <c:pt idx="31833">
                        <c:v>200.71019999999999</c:v>
                      </c:pt>
                      <c:pt idx="31834">
                        <c:v>200.70410000000001</c:v>
                      </c:pt>
                      <c:pt idx="31835">
                        <c:v>200.69990000000001</c:v>
                      </c:pt>
                      <c:pt idx="31836">
                        <c:v>200.6961</c:v>
                      </c:pt>
                      <c:pt idx="31837">
                        <c:v>200.69139999999999</c:v>
                      </c:pt>
                      <c:pt idx="31838">
                        <c:v>200.68709999999999</c:v>
                      </c:pt>
                      <c:pt idx="31839">
                        <c:v>200.68299999999999</c:v>
                      </c:pt>
                      <c:pt idx="31840">
                        <c:v>200.67760000000001</c:v>
                      </c:pt>
                      <c:pt idx="31841">
                        <c:v>200.6739</c:v>
                      </c:pt>
                      <c:pt idx="31842">
                        <c:v>200.66890000000001</c:v>
                      </c:pt>
                      <c:pt idx="31843">
                        <c:v>200.66419999999999</c:v>
                      </c:pt>
                      <c:pt idx="31844">
                        <c:v>200.6602</c:v>
                      </c:pt>
                      <c:pt idx="31845">
                        <c:v>200.6558</c:v>
                      </c:pt>
                      <c:pt idx="31846">
                        <c:v>200.6515</c:v>
                      </c:pt>
                      <c:pt idx="31847">
                        <c:v>200.6481</c:v>
                      </c:pt>
                      <c:pt idx="31848">
                        <c:v>200.64070000000001</c:v>
                      </c:pt>
                      <c:pt idx="31849">
                        <c:v>200.6377</c:v>
                      </c:pt>
                      <c:pt idx="31850">
                        <c:v>200.6336</c:v>
                      </c:pt>
                      <c:pt idx="31851">
                        <c:v>200.62970000000001</c:v>
                      </c:pt>
                      <c:pt idx="31852">
                        <c:v>200.62549999999999</c:v>
                      </c:pt>
                      <c:pt idx="31853">
                        <c:v>200.62110000000001</c:v>
                      </c:pt>
                      <c:pt idx="31854">
                        <c:v>200.61519999999999</c:v>
                      </c:pt>
                      <c:pt idx="31855">
                        <c:v>200.6121</c:v>
                      </c:pt>
                      <c:pt idx="31856">
                        <c:v>200.608</c:v>
                      </c:pt>
                      <c:pt idx="31857">
                        <c:v>200.60220000000001</c:v>
                      </c:pt>
                      <c:pt idx="31858">
                        <c:v>200.59870000000001</c:v>
                      </c:pt>
                      <c:pt idx="31859">
                        <c:v>200.59610000000001</c:v>
                      </c:pt>
                      <c:pt idx="31860">
                        <c:v>200.58930000000001</c:v>
                      </c:pt>
                      <c:pt idx="31861">
                        <c:v>200.58330000000001</c:v>
                      </c:pt>
                      <c:pt idx="31862">
                        <c:v>200.57980000000001</c:v>
                      </c:pt>
                      <c:pt idx="31863">
                        <c:v>200.5762</c:v>
                      </c:pt>
                      <c:pt idx="31864">
                        <c:v>200.57089999999999</c:v>
                      </c:pt>
                      <c:pt idx="31865">
                        <c:v>200.5659</c:v>
                      </c:pt>
                      <c:pt idx="31866">
                        <c:v>200.5615</c:v>
                      </c:pt>
                      <c:pt idx="31867">
                        <c:v>200.55770000000001</c:v>
                      </c:pt>
                      <c:pt idx="31868">
                        <c:v>200.55250000000001</c:v>
                      </c:pt>
                      <c:pt idx="31869">
                        <c:v>200.54830000000001</c:v>
                      </c:pt>
                      <c:pt idx="31870">
                        <c:v>200.5438</c:v>
                      </c:pt>
                      <c:pt idx="31871">
                        <c:v>200.53909999999999</c:v>
                      </c:pt>
                      <c:pt idx="31872">
                        <c:v>200.5335</c:v>
                      </c:pt>
                      <c:pt idx="31873">
                        <c:v>200.5301</c:v>
                      </c:pt>
                      <c:pt idx="31874">
                        <c:v>200.52440000000001</c:v>
                      </c:pt>
                      <c:pt idx="31875">
                        <c:v>200.52010000000001</c:v>
                      </c:pt>
                      <c:pt idx="31876">
                        <c:v>200.5164</c:v>
                      </c:pt>
                      <c:pt idx="31877">
                        <c:v>200.51140000000001</c:v>
                      </c:pt>
                      <c:pt idx="31878">
                        <c:v>200.5068</c:v>
                      </c:pt>
                      <c:pt idx="31879">
                        <c:v>200.50229999999999</c:v>
                      </c:pt>
                      <c:pt idx="31880">
                        <c:v>200.4982</c:v>
                      </c:pt>
                      <c:pt idx="31881">
                        <c:v>200.4948</c:v>
                      </c:pt>
                      <c:pt idx="31882">
                        <c:v>200.49080000000001</c:v>
                      </c:pt>
                      <c:pt idx="31883">
                        <c:v>200.48439999999999</c:v>
                      </c:pt>
                      <c:pt idx="31884">
                        <c:v>200.4813</c:v>
                      </c:pt>
                      <c:pt idx="31885">
                        <c:v>200.4753</c:v>
                      </c:pt>
                      <c:pt idx="31886">
                        <c:v>200.4699</c:v>
                      </c:pt>
                      <c:pt idx="31887">
                        <c:v>200.4657</c:v>
                      </c:pt>
                      <c:pt idx="31888">
                        <c:v>200.4616</c:v>
                      </c:pt>
                      <c:pt idx="31889">
                        <c:v>200.45670000000001</c:v>
                      </c:pt>
                      <c:pt idx="31890">
                        <c:v>200.45429999999999</c:v>
                      </c:pt>
                      <c:pt idx="31891">
                        <c:v>200.44749999999999</c:v>
                      </c:pt>
                      <c:pt idx="31892">
                        <c:v>200.44280000000001</c:v>
                      </c:pt>
                      <c:pt idx="31893">
                        <c:v>200.4375</c:v>
                      </c:pt>
                      <c:pt idx="31894">
                        <c:v>200.43430000000001</c:v>
                      </c:pt>
                      <c:pt idx="31895">
                        <c:v>200.429</c:v>
                      </c:pt>
                      <c:pt idx="31896">
                        <c:v>200.4255</c:v>
                      </c:pt>
                      <c:pt idx="31897">
                        <c:v>200.41980000000001</c:v>
                      </c:pt>
                      <c:pt idx="31898">
                        <c:v>200.41499999999999</c:v>
                      </c:pt>
                      <c:pt idx="31899">
                        <c:v>200.41069999999999</c:v>
                      </c:pt>
                      <c:pt idx="31900">
                        <c:v>200.4057</c:v>
                      </c:pt>
                      <c:pt idx="31901">
                        <c:v>200.4007</c:v>
                      </c:pt>
                      <c:pt idx="31902">
                        <c:v>200.39680000000001</c:v>
                      </c:pt>
                      <c:pt idx="31903">
                        <c:v>200.39250000000001</c:v>
                      </c:pt>
                      <c:pt idx="31904">
                        <c:v>200.3879</c:v>
                      </c:pt>
                      <c:pt idx="31905">
                        <c:v>200.3835</c:v>
                      </c:pt>
                      <c:pt idx="31906">
                        <c:v>200.37870000000001</c:v>
                      </c:pt>
                      <c:pt idx="31907">
                        <c:v>200.37440000000001</c:v>
                      </c:pt>
                      <c:pt idx="31908">
                        <c:v>200.37139999999999</c:v>
                      </c:pt>
                      <c:pt idx="31909">
                        <c:v>200.36590000000001</c:v>
                      </c:pt>
                      <c:pt idx="31910">
                        <c:v>200.36</c:v>
                      </c:pt>
                      <c:pt idx="31911">
                        <c:v>200.35730000000001</c:v>
                      </c:pt>
                      <c:pt idx="31912">
                        <c:v>200.35409999999999</c:v>
                      </c:pt>
                      <c:pt idx="31913">
                        <c:v>200.3494</c:v>
                      </c:pt>
                      <c:pt idx="31914">
                        <c:v>200.34530000000001</c:v>
                      </c:pt>
                      <c:pt idx="31915">
                        <c:v>200.34030000000001</c:v>
                      </c:pt>
                      <c:pt idx="31916">
                        <c:v>200.33420000000001</c:v>
                      </c:pt>
                      <c:pt idx="31917">
                        <c:v>200.3305</c:v>
                      </c:pt>
                      <c:pt idx="31918">
                        <c:v>200.32480000000001</c:v>
                      </c:pt>
                      <c:pt idx="31919">
                        <c:v>200.31989999999999</c:v>
                      </c:pt>
                      <c:pt idx="31920">
                        <c:v>200.31569999999999</c:v>
                      </c:pt>
                      <c:pt idx="31921">
                        <c:v>200.3109</c:v>
                      </c:pt>
                      <c:pt idx="31922">
                        <c:v>200.30699999999999</c:v>
                      </c:pt>
                      <c:pt idx="31923">
                        <c:v>200.3023</c:v>
                      </c:pt>
                      <c:pt idx="31924">
                        <c:v>200.2988</c:v>
                      </c:pt>
                      <c:pt idx="31925">
                        <c:v>200.29339999999999</c:v>
                      </c:pt>
                      <c:pt idx="31926">
                        <c:v>200.28890000000001</c:v>
                      </c:pt>
                      <c:pt idx="31927">
                        <c:v>200.28479999999999</c:v>
                      </c:pt>
                      <c:pt idx="31928">
                        <c:v>200.27930000000001</c:v>
                      </c:pt>
                      <c:pt idx="31929">
                        <c:v>200.27430000000001</c:v>
                      </c:pt>
                      <c:pt idx="31930">
                        <c:v>200.2714</c:v>
                      </c:pt>
                      <c:pt idx="31931">
                        <c:v>200.26740000000001</c:v>
                      </c:pt>
                      <c:pt idx="31932">
                        <c:v>200.2611</c:v>
                      </c:pt>
                      <c:pt idx="31933">
                        <c:v>200.25710000000001</c:v>
                      </c:pt>
                      <c:pt idx="31934">
                        <c:v>200.25219999999999</c:v>
                      </c:pt>
                      <c:pt idx="31935">
                        <c:v>200.24780000000001</c:v>
                      </c:pt>
                      <c:pt idx="31936">
                        <c:v>200.24289999999999</c:v>
                      </c:pt>
                      <c:pt idx="31937">
                        <c:v>200.23910000000001</c:v>
                      </c:pt>
                      <c:pt idx="31938">
                        <c:v>200.23500000000001</c:v>
                      </c:pt>
                      <c:pt idx="31939">
                        <c:v>200.22919999999999</c:v>
                      </c:pt>
                      <c:pt idx="31940">
                        <c:v>200.22479999999999</c:v>
                      </c:pt>
                      <c:pt idx="31941">
                        <c:v>200.21889999999999</c:v>
                      </c:pt>
                      <c:pt idx="31942">
                        <c:v>200.21420000000001</c:v>
                      </c:pt>
                      <c:pt idx="31943">
                        <c:v>200.2099</c:v>
                      </c:pt>
                      <c:pt idx="31944">
                        <c:v>200.20679999999999</c:v>
                      </c:pt>
                      <c:pt idx="31945">
                        <c:v>200.202</c:v>
                      </c:pt>
                      <c:pt idx="31946">
                        <c:v>200.19749999999999</c:v>
                      </c:pt>
                      <c:pt idx="31947">
                        <c:v>200.1927</c:v>
                      </c:pt>
                      <c:pt idx="31948">
                        <c:v>200.1876</c:v>
                      </c:pt>
                      <c:pt idx="31949">
                        <c:v>200.184</c:v>
                      </c:pt>
                      <c:pt idx="31950">
                        <c:v>200.17910000000001</c:v>
                      </c:pt>
                      <c:pt idx="31951">
                        <c:v>200.17439999999999</c:v>
                      </c:pt>
                      <c:pt idx="31952">
                        <c:v>200.16900000000001</c:v>
                      </c:pt>
                      <c:pt idx="31953">
                        <c:v>200.16589999999999</c:v>
                      </c:pt>
                      <c:pt idx="31954">
                        <c:v>200.16220000000001</c:v>
                      </c:pt>
                      <c:pt idx="31955">
                        <c:v>200.15710000000001</c:v>
                      </c:pt>
                      <c:pt idx="31956">
                        <c:v>200.15199999999999</c:v>
                      </c:pt>
                      <c:pt idx="31957">
                        <c:v>200.14760000000001</c:v>
                      </c:pt>
                      <c:pt idx="31958">
                        <c:v>200.14439999999999</c:v>
                      </c:pt>
                      <c:pt idx="31959">
                        <c:v>200.14009999999999</c:v>
                      </c:pt>
                      <c:pt idx="31960">
                        <c:v>200.1345</c:v>
                      </c:pt>
                      <c:pt idx="31961">
                        <c:v>200.12889999999999</c:v>
                      </c:pt>
                      <c:pt idx="31962">
                        <c:v>200.1233</c:v>
                      </c:pt>
                      <c:pt idx="31963">
                        <c:v>200.12029999999999</c:v>
                      </c:pt>
                      <c:pt idx="31964">
                        <c:v>200.11660000000001</c:v>
                      </c:pt>
                      <c:pt idx="31965">
                        <c:v>200.1123</c:v>
                      </c:pt>
                      <c:pt idx="31966">
                        <c:v>200.10740000000001</c:v>
                      </c:pt>
                      <c:pt idx="31967">
                        <c:v>200.10159999999999</c:v>
                      </c:pt>
                      <c:pt idx="31968">
                        <c:v>200.09649999999999</c:v>
                      </c:pt>
                      <c:pt idx="31969">
                        <c:v>200.0934</c:v>
                      </c:pt>
                      <c:pt idx="31970">
                        <c:v>200.08869999999999</c:v>
                      </c:pt>
                      <c:pt idx="31971">
                        <c:v>200.0839</c:v>
                      </c:pt>
                      <c:pt idx="31972">
                        <c:v>200.0804</c:v>
                      </c:pt>
                      <c:pt idx="31973">
                        <c:v>200.07329999999999</c:v>
                      </c:pt>
                      <c:pt idx="31974">
                        <c:v>200.06950000000001</c:v>
                      </c:pt>
                      <c:pt idx="31975">
                        <c:v>200.0652</c:v>
                      </c:pt>
                      <c:pt idx="31976">
                        <c:v>200.06190000000001</c:v>
                      </c:pt>
                      <c:pt idx="31977">
                        <c:v>200.05510000000001</c:v>
                      </c:pt>
                      <c:pt idx="31978">
                        <c:v>200.0514</c:v>
                      </c:pt>
                      <c:pt idx="31979">
                        <c:v>200.047</c:v>
                      </c:pt>
                      <c:pt idx="31980">
                        <c:v>200.04259999999999</c:v>
                      </c:pt>
                      <c:pt idx="31981">
                        <c:v>200.0376</c:v>
                      </c:pt>
                      <c:pt idx="31982">
                        <c:v>200.03540000000001</c:v>
                      </c:pt>
                      <c:pt idx="31983">
                        <c:v>200.02930000000001</c:v>
                      </c:pt>
                      <c:pt idx="31984">
                        <c:v>200.02500000000001</c:v>
                      </c:pt>
                      <c:pt idx="31985">
                        <c:v>200.02029999999999</c:v>
                      </c:pt>
                      <c:pt idx="31986">
                        <c:v>200.01650000000001</c:v>
                      </c:pt>
                      <c:pt idx="31987">
                        <c:v>200.01249999999999</c:v>
                      </c:pt>
                      <c:pt idx="31988">
                        <c:v>200.0077</c:v>
                      </c:pt>
                      <c:pt idx="31989">
                        <c:v>200.005</c:v>
                      </c:pt>
                      <c:pt idx="31990">
                        <c:v>199.99789999999999</c:v>
                      </c:pt>
                      <c:pt idx="31991">
                        <c:v>199.99359999999999</c:v>
                      </c:pt>
                      <c:pt idx="31992">
                        <c:v>199.9907</c:v>
                      </c:pt>
                      <c:pt idx="31993">
                        <c:v>199.98500000000001</c:v>
                      </c:pt>
                      <c:pt idx="31994">
                        <c:v>199.9813</c:v>
                      </c:pt>
                      <c:pt idx="31995">
                        <c:v>199.97739999999999</c:v>
                      </c:pt>
                      <c:pt idx="31996">
                        <c:v>199.97229999999999</c:v>
                      </c:pt>
                      <c:pt idx="31997">
                        <c:v>199.9692</c:v>
                      </c:pt>
                      <c:pt idx="31998">
                        <c:v>199.9657</c:v>
                      </c:pt>
                      <c:pt idx="31999">
                        <c:v>199.9598</c:v>
                      </c:pt>
                      <c:pt idx="32000">
                        <c:v>200.4881</c:v>
                      </c:pt>
                      <c:pt idx="32001">
                        <c:v>201.04490000000001</c:v>
                      </c:pt>
                      <c:pt idx="32002">
                        <c:v>201.0403</c:v>
                      </c:pt>
                      <c:pt idx="32003">
                        <c:v>201.03450000000001</c:v>
                      </c:pt>
                      <c:pt idx="32004">
                        <c:v>201.03030000000001</c:v>
                      </c:pt>
                      <c:pt idx="32005">
                        <c:v>201.0258</c:v>
                      </c:pt>
                      <c:pt idx="32006">
                        <c:v>201.02170000000001</c:v>
                      </c:pt>
                      <c:pt idx="32007">
                        <c:v>201.01650000000001</c:v>
                      </c:pt>
                      <c:pt idx="32008">
                        <c:v>201.01300000000001</c:v>
                      </c:pt>
                      <c:pt idx="32009">
                        <c:v>201.00839999999999</c:v>
                      </c:pt>
                      <c:pt idx="32010">
                        <c:v>201.0033</c:v>
                      </c:pt>
                      <c:pt idx="32011">
                        <c:v>201.00139999999999</c:v>
                      </c:pt>
                      <c:pt idx="32012">
                        <c:v>200.9949</c:v>
                      </c:pt>
                      <c:pt idx="32013">
                        <c:v>200.99010000000001</c:v>
                      </c:pt>
                      <c:pt idx="32014">
                        <c:v>200.9828</c:v>
                      </c:pt>
                      <c:pt idx="32015">
                        <c:v>200.9785</c:v>
                      </c:pt>
                      <c:pt idx="32016">
                        <c:v>200.9753</c:v>
                      </c:pt>
                      <c:pt idx="32017">
                        <c:v>200.9709</c:v>
                      </c:pt>
                      <c:pt idx="32018">
                        <c:v>200.96459999999999</c:v>
                      </c:pt>
                      <c:pt idx="32019">
                        <c:v>200.9597</c:v>
                      </c:pt>
                      <c:pt idx="32020">
                        <c:v>200.95519999999999</c:v>
                      </c:pt>
                      <c:pt idx="32021">
                        <c:v>200.9513</c:v>
                      </c:pt>
                      <c:pt idx="32022">
                        <c:v>200.94710000000001</c:v>
                      </c:pt>
                      <c:pt idx="32023">
                        <c:v>200.9402</c:v>
                      </c:pt>
                      <c:pt idx="32024">
                        <c:v>200.93690000000001</c:v>
                      </c:pt>
                      <c:pt idx="32025">
                        <c:v>200.93279999999999</c:v>
                      </c:pt>
                      <c:pt idx="32026">
                        <c:v>200.92840000000001</c:v>
                      </c:pt>
                      <c:pt idx="32027">
                        <c:v>200.92250000000001</c:v>
                      </c:pt>
                      <c:pt idx="32028">
                        <c:v>200.91890000000001</c:v>
                      </c:pt>
                      <c:pt idx="32029">
                        <c:v>200.9144</c:v>
                      </c:pt>
                      <c:pt idx="32030">
                        <c:v>200.91</c:v>
                      </c:pt>
                      <c:pt idx="32031">
                        <c:v>200.90539999999999</c:v>
                      </c:pt>
                      <c:pt idx="32032">
                        <c:v>200.9016</c:v>
                      </c:pt>
                      <c:pt idx="32033">
                        <c:v>200.8947</c:v>
                      </c:pt>
                      <c:pt idx="32034">
                        <c:v>200.89009999999999</c:v>
                      </c:pt>
                      <c:pt idx="32035">
                        <c:v>200.88820000000001</c:v>
                      </c:pt>
                      <c:pt idx="32036">
                        <c:v>200.8836</c:v>
                      </c:pt>
                      <c:pt idx="32037">
                        <c:v>200.87729999999999</c:v>
                      </c:pt>
                      <c:pt idx="32038">
                        <c:v>200.87360000000001</c:v>
                      </c:pt>
                      <c:pt idx="32039">
                        <c:v>200.8699</c:v>
                      </c:pt>
                      <c:pt idx="32040">
                        <c:v>200.8638</c:v>
                      </c:pt>
                      <c:pt idx="32041">
                        <c:v>200.8587</c:v>
                      </c:pt>
                      <c:pt idx="32042">
                        <c:v>200.8544</c:v>
                      </c:pt>
                      <c:pt idx="32043">
                        <c:v>200.8493</c:v>
                      </c:pt>
                      <c:pt idx="32044">
                        <c:v>200.84469999999999</c:v>
                      </c:pt>
                      <c:pt idx="32045">
                        <c:v>200.8409</c:v>
                      </c:pt>
                      <c:pt idx="32046">
                        <c:v>200.8356</c:v>
                      </c:pt>
                      <c:pt idx="32047">
                        <c:v>200.83109999999999</c:v>
                      </c:pt>
                      <c:pt idx="32048">
                        <c:v>200.8253</c:v>
                      </c:pt>
                      <c:pt idx="32049">
                        <c:v>200.82149999999999</c:v>
                      </c:pt>
                      <c:pt idx="32050">
                        <c:v>200.81700000000001</c:v>
                      </c:pt>
                      <c:pt idx="32051">
                        <c:v>200.81319999999999</c:v>
                      </c:pt>
                      <c:pt idx="32052">
                        <c:v>200.80680000000001</c:v>
                      </c:pt>
                      <c:pt idx="32053">
                        <c:v>200.80269999999999</c:v>
                      </c:pt>
                      <c:pt idx="32054">
                        <c:v>200.79859999999999</c:v>
                      </c:pt>
                      <c:pt idx="32055">
                        <c:v>200.79329999999999</c:v>
                      </c:pt>
                      <c:pt idx="32056">
                        <c:v>200.79060000000001</c:v>
                      </c:pt>
                      <c:pt idx="32057">
                        <c:v>200.78569999999999</c:v>
                      </c:pt>
                      <c:pt idx="32058">
                        <c:v>200.77979999999999</c:v>
                      </c:pt>
                      <c:pt idx="32059">
                        <c:v>200.7748</c:v>
                      </c:pt>
                      <c:pt idx="32060">
                        <c:v>200.7714</c:v>
                      </c:pt>
                      <c:pt idx="32061">
                        <c:v>200.76679999999999</c:v>
                      </c:pt>
                      <c:pt idx="32062">
                        <c:v>200.76079999999999</c:v>
                      </c:pt>
                      <c:pt idx="32063">
                        <c:v>200.75700000000001</c:v>
                      </c:pt>
                      <c:pt idx="32064">
                        <c:v>200.75059999999999</c:v>
                      </c:pt>
                      <c:pt idx="32065">
                        <c:v>200.74709999999999</c:v>
                      </c:pt>
                      <c:pt idx="32066">
                        <c:v>200.7423</c:v>
                      </c:pt>
                      <c:pt idx="32067">
                        <c:v>200.7381</c:v>
                      </c:pt>
                      <c:pt idx="32068">
                        <c:v>200.7346</c:v>
                      </c:pt>
                      <c:pt idx="32069">
                        <c:v>200.7303</c:v>
                      </c:pt>
                      <c:pt idx="32070">
                        <c:v>200.72450000000001</c:v>
                      </c:pt>
                      <c:pt idx="32071">
                        <c:v>200.71969999999999</c:v>
                      </c:pt>
                      <c:pt idx="32072">
                        <c:v>200.71619999999999</c:v>
                      </c:pt>
                      <c:pt idx="32073">
                        <c:v>200.71090000000001</c:v>
                      </c:pt>
                      <c:pt idx="32074">
                        <c:v>200.7056</c:v>
                      </c:pt>
                      <c:pt idx="32075">
                        <c:v>200.70160000000001</c:v>
                      </c:pt>
                      <c:pt idx="32076">
                        <c:v>200.6952</c:v>
                      </c:pt>
                      <c:pt idx="32077">
                        <c:v>200.6917</c:v>
                      </c:pt>
                      <c:pt idx="32078">
                        <c:v>200.6893</c:v>
                      </c:pt>
                      <c:pt idx="32079">
                        <c:v>200.6841</c:v>
                      </c:pt>
                      <c:pt idx="32080">
                        <c:v>200.67859999999999</c:v>
                      </c:pt>
                      <c:pt idx="32081">
                        <c:v>200.67310000000001</c:v>
                      </c:pt>
                      <c:pt idx="32082">
                        <c:v>200.66919999999999</c:v>
                      </c:pt>
                      <c:pt idx="32083">
                        <c:v>200.6643</c:v>
                      </c:pt>
                      <c:pt idx="32084">
                        <c:v>200.6591</c:v>
                      </c:pt>
                      <c:pt idx="32085">
                        <c:v>200.65459999999999</c:v>
                      </c:pt>
                      <c:pt idx="32086">
                        <c:v>200.6498</c:v>
                      </c:pt>
                      <c:pt idx="32087">
                        <c:v>200.6465</c:v>
                      </c:pt>
                      <c:pt idx="32088">
                        <c:v>200.6412</c:v>
                      </c:pt>
                      <c:pt idx="32089">
                        <c:v>200.6361</c:v>
                      </c:pt>
                      <c:pt idx="32090">
                        <c:v>200.63159999999999</c:v>
                      </c:pt>
                      <c:pt idx="32091">
                        <c:v>200.62610000000001</c:v>
                      </c:pt>
                      <c:pt idx="32092">
                        <c:v>200.62260000000001</c:v>
                      </c:pt>
                      <c:pt idx="32093">
                        <c:v>200.61930000000001</c:v>
                      </c:pt>
                      <c:pt idx="32094">
                        <c:v>200.6129</c:v>
                      </c:pt>
                      <c:pt idx="32095">
                        <c:v>200.6095</c:v>
                      </c:pt>
                      <c:pt idx="32096">
                        <c:v>200.6061</c:v>
                      </c:pt>
                      <c:pt idx="32097">
                        <c:v>200.59989999999999</c:v>
                      </c:pt>
                      <c:pt idx="32098">
                        <c:v>200.59549999999999</c:v>
                      </c:pt>
                      <c:pt idx="32099">
                        <c:v>200.5917</c:v>
                      </c:pt>
                      <c:pt idx="32100">
                        <c:v>200.5864</c:v>
                      </c:pt>
                      <c:pt idx="32101">
                        <c:v>200.58150000000001</c:v>
                      </c:pt>
                      <c:pt idx="32102">
                        <c:v>200.57769999999999</c:v>
                      </c:pt>
                      <c:pt idx="32103">
                        <c:v>200.5727</c:v>
                      </c:pt>
                      <c:pt idx="32104">
                        <c:v>200.5686</c:v>
                      </c:pt>
                      <c:pt idx="32105">
                        <c:v>200.56389999999999</c:v>
                      </c:pt>
                      <c:pt idx="32106">
                        <c:v>200.55889999999999</c:v>
                      </c:pt>
                      <c:pt idx="32107">
                        <c:v>200.55529999999999</c:v>
                      </c:pt>
                      <c:pt idx="32108">
                        <c:v>200.54929999999999</c:v>
                      </c:pt>
                      <c:pt idx="32109">
                        <c:v>200.5445</c:v>
                      </c:pt>
                      <c:pt idx="32110">
                        <c:v>200.54079999999999</c:v>
                      </c:pt>
                      <c:pt idx="32111">
                        <c:v>200.5359</c:v>
                      </c:pt>
                      <c:pt idx="32112">
                        <c:v>200.53100000000001</c:v>
                      </c:pt>
                      <c:pt idx="32113">
                        <c:v>200.52520000000001</c:v>
                      </c:pt>
                      <c:pt idx="32114">
                        <c:v>200.52109999999999</c:v>
                      </c:pt>
                      <c:pt idx="32115">
                        <c:v>200.51660000000001</c:v>
                      </c:pt>
                      <c:pt idx="32116">
                        <c:v>200.51159999999999</c:v>
                      </c:pt>
                      <c:pt idx="32117">
                        <c:v>200.50710000000001</c:v>
                      </c:pt>
                      <c:pt idx="32118">
                        <c:v>200.50460000000001</c:v>
                      </c:pt>
                      <c:pt idx="32119">
                        <c:v>200.4974</c:v>
                      </c:pt>
                      <c:pt idx="32120">
                        <c:v>200.49289999999999</c:v>
                      </c:pt>
                      <c:pt idx="32121">
                        <c:v>200.49100000000001</c:v>
                      </c:pt>
                      <c:pt idx="32122">
                        <c:v>200.4838</c:v>
                      </c:pt>
                      <c:pt idx="32123">
                        <c:v>200.47970000000001</c:v>
                      </c:pt>
                      <c:pt idx="32124">
                        <c:v>200.4751</c:v>
                      </c:pt>
                      <c:pt idx="32125">
                        <c:v>200.471</c:v>
                      </c:pt>
                      <c:pt idx="32126">
                        <c:v>200.46789999999999</c:v>
                      </c:pt>
                      <c:pt idx="32127">
                        <c:v>200.46190000000001</c:v>
                      </c:pt>
                      <c:pt idx="32128">
                        <c:v>200.45869999999999</c:v>
                      </c:pt>
                      <c:pt idx="32129">
                        <c:v>200.4554</c:v>
                      </c:pt>
                      <c:pt idx="32130">
                        <c:v>200.45009999999999</c:v>
                      </c:pt>
                      <c:pt idx="32131">
                        <c:v>200.44450000000001</c:v>
                      </c:pt>
                      <c:pt idx="32132">
                        <c:v>200.43989999999999</c:v>
                      </c:pt>
                      <c:pt idx="32133">
                        <c:v>200.4357</c:v>
                      </c:pt>
                      <c:pt idx="32134">
                        <c:v>200.43090000000001</c:v>
                      </c:pt>
                      <c:pt idx="32135">
                        <c:v>200.4263</c:v>
                      </c:pt>
                      <c:pt idx="32136">
                        <c:v>200.4212</c:v>
                      </c:pt>
                      <c:pt idx="32137">
                        <c:v>200.4169</c:v>
                      </c:pt>
                      <c:pt idx="32138">
                        <c:v>200.41149999999999</c:v>
                      </c:pt>
                      <c:pt idx="32139">
                        <c:v>200.40780000000001</c:v>
                      </c:pt>
                      <c:pt idx="32140">
                        <c:v>200.40170000000001</c:v>
                      </c:pt>
                      <c:pt idx="32141">
                        <c:v>200.3991</c:v>
                      </c:pt>
                      <c:pt idx="32142">
                        <c:v>200.39449999999999</c:v>
                      </c:pt>
                      <c:pt idx="32143">
                        <c:v>200.38849999999999</c:v>
                      </c:pt>
                      <c:pt idx="32144">
                        <c:v>200.3844</c:v>
                      </c:pt>
                      <c:pt idx="32145">
                        <c:v>200.3802</c:v>
                      </c:pt>
                      <c:pt idx="32146">
                        <c:v>200.3758</c:v>
                      </c:pt>
                      <c:pt idx="32147">
                        <c:v>200.3706</c:v>
                      </c:pt>
                      <c:pt idx="32148">
                        <c:v>200.3673</c:v>
                      </c:pt>
                      <c:pt idx="32149">
                        <c:v>200.36160000000001</c:v>
                      </c:pt>
                      <c:pt idx="32150">
                        <c:v>200.35679999999999</c:v>
                      </c:pt>
                      <c:pt idx="32151">
                        <c:v>200.3526</c:v>
                      </c:pt>
                      <c:pt idx="32152">
                        <c:v>200.34880000000001</c:v>
                      </c:pt>
                      <c:pt idx="32153">
                        <c:v>200.34399999999999</c:v>
                      </c:pt>
                      <c:pt idx="32154">
                        <c:v>200.33940000000001</c:v>
                      </c:pt>
                      <c:pt idx="32155">
                        <c:v>200.33439999999999</c:v>
                      </c:pt>
                      <c:pt idx="32156">
                        <c:v>200.3295</c:v>
                      </c:pt>
                      <c:pt idx="32157">
                        <c:v>200.32429999999999</c:v>
                      </c:pt>
                      <c:pt idx="32158">
                        <c:v>200.32149999999999</c:v>
                      </c:pt>
                      <c:pt idx="32159">
                        <c:v>200.3168</c:v>
                      </c:pt>
                      <c:pt idx="32160">
                        <c:v>200.3126</c:v>
                      </c:pt>
                      <c:pt idx="32161">
                        <c:v>200.3065</c:v>
                      </c:pt>
                      <c:pt idx="32162">
                        <c:v>200.30279999999999</c:v>
                      </c:pt>
                      <c:pt idx="32163">
                        <c:v>200.29820000000001</c:v>
                      </c:pt>
                      <c:pt idx="32164">
                        <c:v>200.2938</c:v>
                      </c:pt>
                      <c:pt idx="32165">
                        <c:v>200.2886</c:v>
                      </c:pt>
                      <c:pt idx="32166">
                        <c:v>200.28460000000001</c:v>
                      </c:pt>
                      <c:pt idx="32167">
                        <c:v>200.27809999999999</c:v>
                      </c:pt>
                      <c:pt idx="32168">
                        <c:v>200.27500000000001</c:v>
                      </c:pt>
                      <c:pt idx="32169">
                        <c:v>200.26900000000001</c:v>
                      </c:pt>
                      <c:pt idx="32170">
                        <c:v>200.26589999999999</c:v>
                      </c:pt>
                      <c:pt idx="32171">
                        <c:v>200.26</c:v>
                      </c:pt>
                      <c:pt idx="32172">
                        <c:v>200.25700000000001</c:v>
                      </c:pt>
                      <c:pt idx="32173">
                        <c:v>200.2516</c:v>
                      </c:pt>
                      <c:pt idx="32174">
                        <c:v>200.24870000000001</c:v>
                      </c:pt>
                      <c:pt idx="32175">
                        <c:v>200.244</c:v>
                      </c:pt>
                      <c:pt idx="32176">
                        <c:v>200.23949999999999</c:v>
                      </c:pt>
                      <c:pt idx="32177">
                        <c:v>200.23419999999999</c:v>
                      </c:pt>
                      <c:pt idx="32178">
                        <c:v>200.22790000000001</c:v>
                      </c:pt>
                      <c:pt idx="32179">
                        <c:v>200.22489999999999</c:v>
                      </c:pt>
                      <c:pt idx="32180">
                        <c:v>200.2216</c:v>
                      </c:pt>
                      <c:pt idx="32181">
                        <c:v>200.21799999999999</c:v>
                      </c:pt>
                      <c:pt idx="32182">
                        <c:v>200.21180000000001</c:v>
                      </c:pt>
                      <c:pt idx="32183">
                        <c:v>200.20760000000001</c:v>
                      </c:pt>
                      <c:pt idx="32184">
                        <c:v>200.20140000000001</c:v>
                      </c:pt>
                      <c:pt idx="32185">
                        <c:v>200.1979</c:v>
                      </c:pt>
                      <c:pt idx="32186">
                        <c:v>200.19370000000001</c:v>
                      </c:pt>
                      <c:pt idx="32187">
                        <c:v>200.18879999999999</c:v>
                      </c:pt>
                      <c:pt idx="32188">
                        <c:v>200.18530000000001</c:v>
                      </c:pt>
                      <c:pt idx="32189">
                        <c:v>200.1799</c:v>
                      </c:pt>
                      <c:pt idx="32190">
                        <c:v>200.1755</c:v>
                      </c:pt>
                      <c:pt idx="32191">
                        <c:v>200.17169999999999</c:v>
                      </c:pt>
                      <c:pt idx="32192">
                        <c:v>200.16679999999999</c:v>
                      </c:pt>
                      <c:pt idx="32193">
                        <c:v>200.16040000000001</c:v>
                      </c:pt>
                      <c:pt idx="32194">
                        <c:v>200.15620000000001</c:v>
                      </c:pt>
                      <c:pt idx="32195">
                        <c:v>200.1507</c:v>
                      </c:pt>
                      <c:pt idx="32196">
                        <c:v>200.14689999999999</c:v>
                      </c:pt>
                      <c:pt idx="32197">
                        <c:v>200.13890000000001</c:v>
                      </c:pt>
                      <c:pt idx="32198">
                        <c:v>200.1369</c:v>
                      </c:pt>
                      <c:pt idx="32199">
                        <c:v>200.13149999999999</c:v>
                      </c:pt>
                      <c:pt idx="32200">
                        <c:v>200.12899999999999</c:v>
                      </c:pt>
                      <c:pt idx="32201">
                        <c:v>200.12440000000001</c:v>
                      </c:pt>
                      <c:pt idx="32202">
                        <c:v>200.1181</c:v>
                      </c:pt>
                      <c:pt idx="32203">
                        <c:v>200.11369999999999</c:v>
                      </c:pt>
                      <c:pt idx="32204">
                        <c:v>200.11019999999999</c:v>
                      </c:pt>
                      <c:pt idx="32205">
                        <c:v>200.10509999999999</c:v>
                      </c:pt>
                      <c:pt idx="32206">
                        <c:v>200.09899999999999</c:v>
                      </c:pt>
                      <c:pt idx="32207">
                        <c:v>200.09639999999999</c:v>
                      </c:pt>
                      <c:pt idx="32208">
                        <c:v>200.09119999999999</c:v>
                      </c:pt>
                      <c:pt idx="32209">
                        <c:v>200.08609999999999</c:v>
                      </c:pt>
                      <c:pt idx="32210">
                        <c:v>200.08090000000001</c:v>
                      </c:pt>
                      <c:pt idx="32211">
                        <c:v>200.07660000000001</c:v>
                      </c:pt>
                      <c:pt idx="32212">
                        <c:v>200.0711</c:v>
                      </c:pt>
                      <c:pt idx="32213">
                        <c:v>200.0676</c:v>
                      </c:pt>
                      <c:pt idx="32214">
                        <c:v>200.06209999999999</c:v>
                      </c:pt>
                      <c:pt idx="32215">
                        <c:v>200.0581</c:v>
                      </c:pt>
                      <c:pt idx="32216">
                        <c:v>200.05250000000001</c:v>
                      </c:pt>
                      <c:pt idx="32217">
                        <c:v>200.04839999999999</c:v>
                      </c:pt>
                      <c:pt idx="32218">
                        <c:v>200.0446</c:v>
                      </c:pt>
                      <c:pt idx="32219">
                        <c:v>200.0401</c:v>
                      </c:pt>
                      <c:pt idx="32220">
                        <c:v>200.03479999999999</c:v>
                      </c:pt>
                      <c:pt idx="32221">
                        <c:v>200.03129999999999</c:v>
                      </c:pt>
                      <c:pt idx="32222">
                        <c:v>200.02610000000001</c:v>
                      </c:pt>
                      <c:pt idx="32223">
                        <c:v>200.0205</c:v>
                      </c:pt>
                      <c:pt idx="32224">
                        <c:v>200.0171</c:v>
                      </c:pt>
                      <c:pt idx="32225">
                        <c:v>200.01070000000001</c:v>
                      </c:pt>
                      <c:pt idx="32226">
                        <c:v>200.00739999999999</c:v>
                      </c:pt>
                      <c:pt idx="32227">
                        <c:v>200.00280000000001</c:v>
                      </c:pt>
                      <c:pt idx="32228">
                        <c:v>199.99780000000001</c:v>
                      </c:pt>
                      <c:pt idx="32229">
                        <c:v>199.99340000000001</c:v>
                      </c:pt>
                      <c:pt idx="32230">
                        <c:v>199.98779999999999</c:v>
                      </c:pt>
                      <c:pt idx="32231">
                        <c:v>199.98480000000001</c:v>
                      </c:pt>
                      <c:pt idx="32232">
                        <c:v>199.98009999999999</c:v>
                      </c:pt>
                      <c:pt idx="32233">
                        <c:v>199.976</c:v>
                      </c:pt>
                      <c:pt idx="32234">
                        <c:v>199.9708</c:v>
                      </c:pt>
                      <c:pt idx="32235">
                        <c:v>199.96459999999999</c:v>
                      </c:pt>
                      <c:pt idx="32236">
                        <c:v>199.96109999999999</c:v>
                      </c:pt>
                      <c:pt idx="32237">
                        <c:v>199.9564</c:v>
                      </c:pt>
                      <c:pt idx="32238">
                        <c:v>199.9513</c:v>
                      </c:pt>
                      <c:pt idx="32239">
                        <c:v>201.13059999999999</c:v>
                      </c:pt>
                      <c:pt idx="32240">
                        <c:v>201.12700000000001</c:v>
                      </c:pt>
                      <c:pt idx="32241">
                        <c:v>201.12129999999999</c:v>
                      </c:pt>
                      <c:pt idx="32242">
                        <c:v>201.1174</c:v>
                      </c:pt>
                      <c:pt idx="32243">
                        <c:v>201.114</c:v>
                      </c:pt>
                      <c:pt idx="32244">
                        <c:v>201.10839999999999</c:v>
                      </c:pt>
                      <c:pt idx="32245">
                        <c:v>201.10300000000001</c:v>
                      </c:pt>
                      <c:pt idx="32246">
                        <c:v>201.0993</c:v>
                      </c:pt>
                      <c:pt idx="32247">
                        <c:v>201.09350000000001</c:v>
                      </c:pt>
                      <c:pt idx="32248">
                        <c:v>201.08959999999999</c:v>
                      </c:pt>
                      <c:pt idx="32249">
                        <c:v>201.0848</c:v>
                      </c:pt>
                      <c:pt idx="32250">
                        <c:v>201.07939999999999</c:v>
                      </c:pt>
                      <c:pt idx="32251">
                        <c:v>201.0763</c:v>
                      </c:pt>
                      <c:pt idx="32252">
                        <c:v>201.0702</c:v>
                      </c:pt>
                      <c:pt idx="32253">
                        <c:v>201.0658</c:v>
                      </c:pt>
                      <c:pt idx="32254">
                        <c:v>201.0624</c:v>
                      </c:pt>
                      <c:pt idx="32255">
                        <c:v>201.05719999999999</c:v>
                      </c:pt>
                      <c:pt idx="32256">
                        <c:v>201.0514</c:v>
                      </c:pt>
                      <c:pt idx="32257">
                        <c:v>201.048</c:v>
                      </c:pt>
                      <c:pt idx="32258">
                        <c:v>201.04259999999999</c:v>
                      </c:pt>
                      <c:pt idx="32259">
                        <c:v>201.03790000000001</c:v>
                      </c:pt>
                      <c:pt idx="32260">
                        <c:v>201.03479999999999</c:v>
                      </c:pt>
                      <c:pt idx="32261">
                        <c:v>201.02950000000001</c:v>
                      </c:pt>
                      <c:pt idx="32262">
                        <c:v>201.0231</c:v>
                      </c:pt>
                      <c:pt idx="32263">
                        <c:v>201.01830000000001</c:v>
                      </c:pt>
                      <c:pt idx="32264">
                        <c:v>201.0147</c:v>
                      </c:pt>
                      <c:pt idx="32265">
                        <c:v>201.01060000000001</c:v>
                      </c:pt>
                      <c:pt idx="32266">
                        <c:v>201.00559999999999</c:v>
                      </c:pt>
                      <c:pt idx="32267">
                        <c:v>201.0009</c:v>
                      </c:pt>
                      <c:pt idx="32268">
                        <c:v>200.9965</c:v>
                      </c:pt>
                      <c:pt idx="32269">
                        <c:v>200.99260000000001</c:v>
                      </c:pt>
                      <c:pt idx="32270">
                        <c:v>200.98660000000001</c:v>
                      </c:pt>
                      <c:pt idx="32271">
                        <c:v>200.983</c:v>
                      </c:pt>
                      <c:pt idx="32272">
                        <c:v>200.9785</c:v>
                      </c:pt>
                      <c:pt idx="32273">
                        <c:v>200.97389999999999</c:v>
                      </c:pt>
                      <c:pt idx="32274">
                        <c:v>200.9691</c:v>
                      </c:pt>
                      <c:pt idx="32275">
                        <c:v>200.9649</c:v>
                      </c:pt>
                      <c:pt idx="32276">
                        <c:v>200.96010000000001</c:v>
                      </c:pt>
                      <c:pt idx="32277">
                        <c:v>200.95599999999999</c:v>
                      </c:pt>
                      <c:pt idx="32278">
                        <c:v>200.95169999999999</c:v>
                      </c:pt>
                      <c:pt idx="32279">
                        <c:v>200.94739999999999</c:v>
                      </c:pt>
                      <c:pt idx="32280">
                        <c:v>200.9419</c:v>
                      </c:pt>
                      <c:pt idx="32281">
                        <c:v>200.93799999999999</c:v>
                      </c:pt>
                      <c:pt idx="32282">
                        <c:v>200.9324</c:v>
                      </c:pt>
                      <c:pt idx="32283">
                        <c:v>200.92939999999999</c:v>
                      </c:pt>
                      <c:pt idx="32284">
                        <c:v>200.9237</c:v>
                      </c:pt>
                      <c:pt idx="32285">
                        <c:v>200.92019999999999</c:v>
                      </c:pt>
                      <c:pt idx="32286">
                        <c:v>200.9151</c:v>
                      </c:pt>
                      <c:pt idx="32287">
                        <c:v>200.9109</c:v>
                      </c:pt>
                      <c:pt idx="32288">
                        <c:v>200.90530000000001</c:v>
                      </c:pt>
                      <c:pt idx="32289">
                        <c:v>200.90129999999999</c:v>
                      </c:pt>
                      <c:pt idx="32290">
                        <c:v>200.8955</c:v>
                      </c:pt>
                      <c:pt idx="32291">
                        <c:v>200.892</c:v>
                      </c:pt>
                      <c:pt idx="32292">
                        <c:v>200.88810000000001</c:v>
                      </c:pt>
                      <c:pt idx="32293">
                        <c:v>200.88380000000001</c:v>
                      </c:pt>
                      <c:pt idx="32294">
                        <c:v>200.87870000000001</c:v>
                      </c:pt>
                      <c:pt idx="32295">
                        <c:v>200.87450000000001</c:v>
                      </c:pt>
                      <c:pt idx="32296">
                        <c:v>200.86859999999999</c:v>
                      </c:pt>
                      <c:pt idx="32297">
                        <c:v>200.86359999999999</c:v>
                      </c:pt>
                      <c:pt idx="32298">
                        <c:v>200.85929999999999</c:v>
                      </c:pt>
                      <c:pt idx="32299">
                        <c:v>200.85669999999999</c:v>
                      </c:pt>
                      <c:pt idx="32300">
                        <c:v>200.8518</c:v>
                      </c:pt>
                      <c:pt idx="32301">
                        <c:v>200.8475</c:v>
                      </c:pt>
                      <c:pt idx="32302">
                        <c:v>200.84299999999999</c:v>
                      </c:pt>
                      <c:pt idx="32303">
                        <c:v>200.83750000000001</c:v>
                      </c:pt>
                      <c:pt idx="32304">
                        <c:v>200.8321</c:v>
                      </c:pt>
                      <c:pt idx="32305">
                        <c:v>200.8262</c:v>
                      </c:pt>
                      <c:pt idx="32306">
                        <c:v>200.82310000000001</c:v>
                      </c:pt>
                      <c:pt idx="32307">
                        <c:v>200.8177</c:v>
                      </c:pt>
                      <c:pt idx="32308">
                        <c:v>200.8124</c:v>
                      </c:pt>
                      <c:pt idx="32309">
                        <c:v>200.80869999999999</c:v>
                      </c:pt>
                      <c:pt idx="32310">
                        <c:v>200.80449999999999</c:v>
                      </c:pt>
                      <c:pt idx="32311">
                        <c:v>200.80189999999999</c:v>
                      </c:pt>
                      <c:pt idx="32312">
                        <c:v>200.7961</c:v>
                      </c:pt>
                      <c:pt idx="32313">
                        <c:v>200.7903</c:v>
                      </c:pt>
                      <c:pt idx="32314">
                        <c:v>200.7868</c:v>
                      </c:pt>
                      <c:pt idx="32315">
                        <c:v>200.7825</c:v>
                      </c:pt>
                      <c:pt idx="32316">
                        <c:v>200.77699999999999</c:v>
                      </c:pt>
                      <c:pt idx="32317">
                        <c:v>200.77250000000001</c:v>
                      </c:pt>
                      <c:pt idx="32318">
                        <c:v>200.7688</c:v>
                      </c:pt>
                      <c:pt idx="32319">
                        <c:v>200.7646</c:v>
                      </c:pt>
                      <c:pt idx="32320">
                        <c:v>200.76060000000001</c:v>
                      </c:pt>
                      <c:pt idx="32321">
                        <c:v>200.7551</c:v>
                      </c:pt>
                      <c:pt idx="32322">
                        <c:v>200.7509</c:v>
                      </c:pt>
                      <c:pt idx="32323">
                        <c:v>200.74619999999999</c:v>
                      </c:pt>
                      <c:pt idx="32324">
                        <c:v>200.7413</c:v>
                      </c:pt>
                      <c:pt idx="32325">
                        <c:v>200.73519999999999</c:v>
                      </c:pt>
                      <c:pt idx="32326">
                        <c:v>200.73269999999999</c:v>
                      </c:pt>
                      <c:pt idx="32327">
                        <c:v>200.72720000000001</c:v>
                      </c:pt>
                      <c:pt idx="32328">
                        <c:v>200.72219999999999</c:v>
                      </c:pt>
                      <c:pt idx="32329">
                        <c:v>200.7192</c:v>
                      </c:pt>
                      <c:pt idx="32330">
                        <c:v>200.7133</c:v>
                      </c:pt>
                      <c:pt idx="32331">
                        <c:v>200.70830000000001</c:v>
                      </c:pt>
                      <c:pt idx="32332">
                        <c:v>200.70419999999999</c:v>
                      </c:pt>
                      <c:pt idx="32333">
                        <c:v>200.7</c:v>
                      </c:pt>
                      <c:pt idx="32334">
                        <c:v>200.6943</c:v>
                      </c:pt>
                      <c:pt idx="32335">
                        <c:v>200.6902</c:v>
                      </c:pt>
                      <c:pt idx="32336">
                        <c:v>200.6849</c:v>
                      </c:pt>
                      <c:pt idx="32337">
                        <c:v>200.6806</c:v>
                      </c:pt>
                      <c:pt idx="32338">
                        <c:v>200.6763</c:v>
                      </c:pt>
                      <c:pt idx="32339">
                        <c:v>200.6711</c:v>
                      </c:pt>
                      <c:pt idx="32340">
                        <c:v>200.66919999999999</c:v>
                      </c:pt>
                      <c:pt idx="32341">
                        <c:v>200.66200000000001</c:v>
                      </c:pt>
                      <c:pt idx="32342">
                        <c:v>200.65729999999999</c:v>
                      </c:pt>
                      <c:pt idx="32343">
                        <c:v>200.6534</c:v>
                      </c:pt>
                      <c:pt idx="32344">
                        <c:v>200.64769999999999</c:v>
                      </c:pt>
                      <c:pt idx="32345">
                        <c:v>200.64519999999999</c:v>
                      </c:pt>
                      <c:pt idx="32346">
                        <c:v>200.6413</c:v>
                      </c:pt>
                      <c:pt idx="32347">
                        <c:v>200.63579999999999</c:v>
                      </c:pt>
                      <c:pt idx="32348">
                        <c:v>200.63</c:v>
                      </c:pt>
                      <c:pt idx="32349">
                        <c:v>200.62639999999999</c:v>
                      </c:pt>
                      <c:pt idx="32350">
                        <c:v>200.62039999999999</c:v>
                      </c:pt>
                      <c:pt idx="32351">
                        <c:v>200.6174</c:v>
                      </c:pt>
                      <c:pt idx="32352">
                        <c:v>200.61150000000001</c:v>
                      </c:pt>
                      <c:pt idx="32353">
                        <c:v>200.6086</c:v>
                      </c:pt>
                      <c:pt idx="32354">
                        <c:v>200.60480000000001</c:v>
                      </c:pt>
                      <c:pt idx="32355">
                        <c:v>200.59819999999999</c:v>
                      </c:pt>
                      <c:pt idx="32356">
                        <c:v>200.59280000000001</c:v>
                      </c:pt>
                      <c:pt idx="32357">
                        <c:v>200.58959999999999</c:v>
                      </c:pt>
                      <c:pt idx="32358">
                        <c:v>200.584</c:v>
                      </c:pt>
                      <c:pt idx="32359">
                        <c:v>200.57980000000001</c:v>
                      </c:pt>
                      <c:pt idx="32360">
                        <c:v>200.57570000000001</c:v>
                      </c:pt>
                      <c:pt idx="32361">
                        <c:v>200.5703</c:v>
                      </c:pt>
                      <c:pt idx="32362">
                        <c:v>200.56549999999999</c:v>
                      </c:pt>
                      <c:pt idx="32363">
                        <c:v>200.56180000000001</c:v>
                      </c:pt>
                      <c:pt idx="32364">
                        <c:v>200.55850000000001</c:v>
                      </c:pt>
                      <c:pt idx="32365">
                        <c:v>200.55350000000001</c:v>
                      </c:pt>
                      <c:pt idx="32366">
                        <c:v>200.54740000000001</c:v>
                      </c:pt>
                      <c:pt idx="32367">
                        <c:v>200.5438</c:v>
                      </c:pt>
                      <c:pt idx="32368">
                        <c:v>200.53870000000001</c:v>
                      </c:pt>
                      <c:pt idx="32369">
                        <c:v>200.53290000000001</c:v>
                      </c:pt>
                      <c:pt idx="32370">
                        <c:v>200.5284</c:v>
                      </c:pt>
                      <c:pt idx="32371">
                        <c:v>200.5224</c:v>
                      </c:pt>
                      <c:pt idx="32372">
                        <c:v>200.51779999999999</c:v>
                      </c:pt>
                      <c:pt idx="32373">
                        <c:v>200.51390000000001</c:v>
                      </c:pt>
                      <c:pt idx="32374">
                        <c:v>200.51</c:v>
                      </c:pt>
                      <c:pt idx="32375">
                        <c:v>200.50550000000001</c:v>
                      </c:pt>
                      <c:pt idx="32376">
                        <c:v>200.49940000000001</c:v>
                      </c:pt>
                      <c:pt idx="32377">
                        <c:v>200.49700000000001</c:v>
                      </c:pt>
                      <c:pt idx="32378">
                        <c:v>200.49250000000001</c:v>
                      </c:pt>
                      <c:pt idx="32379">
                        <c:v>200.4873</c:v>
                      </c:pt>
                      <c:pt idx="32380">
                        <c:v>200.4838</c:v>
                      </c:pt>
                      <c:pt idx="32381">
                        <c:v>200.47839999999999</c:v>
                      </c:pt>
                      <c:pt idx="32382">
                        <c:v>200.4736</c:v>
                      </c:pt>
                      <c:pt idx="32383">
                        <c:v>200.46940000000001</c:v>
                      </c:pt>
                      <c:pt idx="32384">
                        <c:v>200.465</c:v>
                      </c:pt>
                      <c:pt idx="32385">
                        <c:v>200.4597</c:v>
                      </c:pt>
                      <c:pt idx="32386">
                        <c:v>200.45410000000001</c:v>
                      </c:pt>
                      <c:pt idx="32387">
                        <c:v>200.44820000000001</c:v>
                      </c:pt>
                      <c:pt idx="32388">
                        <c:v>200.44479999999999</c:v>
                      </c:pt>
                      <c:pt idx="32389">
                        <c:v>200.4385</c:v>
                      </c:pt>
                      <c:pt idx="32390">
                        <c:v>200.43610000000001</c:v>
                      </c:pt>
                      <c:pt idx="32391">
                        <c:v>200.42920000000001</c:v>
                      </c:pt>
                      <c:pt idx="32392">
                        <c:v>200.4264</c:v>
                      </c:pt>
                      <c:pt idx="32393">
                        <c:v>200.42099999999999</c:v>
                      </c:pt>
                      <c:pt idx="32394">
                        <c:v>200.4171</c:v>
                      </c:pt>
                      <c:pt idx="32395">
                        <c:v>200.41229999999999</c:v>
                      </c:pt>
                      <c:pt idx="32396">
                        <c:v>200.40770000000001</c:v>
                      </c:pt>
                      <c:pt idx="32397">
                        <c:v>200.4032</c:v>
                      </c:pt>
                      <c:pt idx="32398">
                        <c:v>200.39959999999999</c:v>
                      </c:pt>
                      <c:pt idx="32399">
                        <c:v>200.39449999999999</c:v>
                      </c:pt>
                      <c:pt idx="32400">
                        <c:v>200.38939999999999</c:v>
                      </c:pt>
                      <c:pt idx="32401">
                        <c:v>200.3844</c:v>
                      </c:pt>
                      <c:pt idx="32402">
                        <c:v>200.3792</c:v>
                      </c:pt>
                      <c:pt idx="32403">
                        <c:v>200.37530000000001</c:v>
                      </c:pt>
                      <c:pt idx="32404">
                        <c:v>200.36949999999999</c:v>
                      </c:pt>
                      <c:pt idx="32405">
                        <c:v>200.3655</c:v>
                      </c:pt>
                      <c:pt idx="32406">
                        <c:v>200.36009999999999</c:v>
                      </c:pt>
                      <c:pt idx="32407">
                        <c:v>200.35589999999999</c:v>
                      </c:pt>
                      <c:pt idx="32408">
                        <c:v>200.35329999999999</c:v>
                      </c:pt>
                      <c:pt idx="32409">
                        <c:v>200.34790000000001</c:v>
                      </c:pt>
                      <c:pt idx="32410">
                        <c:v>200.34229999999999</c:v>
                      </c:pt>
                      <c:pt idx="32411">
                        <c:v>200.3391</c:v>
                      </c:pt>
                      <c:pt idx="32412">
                        <c:v>200.334</c:v>
                      </c:pt>
                      <c:pt idx="32413">
                        <c:v>200.32900000000001</c:v>
                      </c:pt>
                      <c:pt idx="32414">
                        <c:v>200.3244</c:v>
                      </c:pt>
                      <c:pt idx="32415">
                        <c:v>200.31899999999999</c:v>
                      </c:pt>
                      <c:pt idx="32416">
                        <c:v>200.3152</c:v>
                      </c:pt>
                      <c:pt idx="32417">
                        <c:v>200.3116</c:v>
                      </c:pt>
                      <c:pt idx="32418">
                        <c:v>200.30520000000001</c:v>
                      </c:pt>
                      <c:pt idx="32419">
                        <c:v>200.3015</c:v>
                      </c:pt>
                      <c:pt idx="32420">
                        <c:v>200.29589999999999</c:v>
                      </c:pt>
                      <c:pt idx="32421">
                        <c:v>200.29079999999999</c:v>
                      </c:pt>
                      <c:pt idx="32422">
                        <c:v>200.28819999999999</c:v>
                      </c:pt>
                      <c:pt idx="32423">
                        <c:v>200.2835</c:v>
                      </c:pt>
                      <c:pt idx="32424">
                        <c:v>200.27760000000001</c:v>
                      </c:pt>
                      <c:pt idx="32425">
                        <c:v>200.2749</c:v>
                      </c:pt>
                      <c:pt idx="32426">
                        <c:v>200.2706</c:v>
                      </c:pt>
                      <c:pt idx="32427">
                        <c:v>200.2647</c:v>
                      </c:pt>
                      <c:pt idx="32428">
                        <c:v>200.26060000000001</c:v>
                      </c:pt>
                      <c:pt idx="32429">
                        <c:v>200.25649999999999</c:v>
                      </c:pt>
                      <c:pt idx="32430">
                        <c:v>200.2508</c:v>
                      </c:pt>
                      <c:pt idx="32431">
                        <c:v>200.2466</c:v>
                      </c:pt>
                      <c:pt idx="32432">
                        <c:v>200.2424</c:v>
                      </c:pt>
                      <c:pt idx="32433">
                        <c:v>200.23779999999999</c:v>
                      </c:pt>
                      <c:pt idx="32434">
                        <c:v>200.2319</c:v>
                      </c:pt>
                      <c:pt idx="32435">
                        <c:v>200.22710000000001</c:v>
                      </c:pt>
                      <c:pt idx="32436">
                        <c:v>200.2235</c:v>
                      </c:pt>
                      <c:pt idx="32437">
                        <c:v>200.21969999999999</c:v>
                      </c:pt>
                      <c:pt idx="32438">
                        <c:v>200.21449999999999</c:v>
                      </c:pt>
                      <c:pt idx="32439">
                        <c:v>200.2088</c:v>
                      </c:pt>
                      <c:pt idx="32440">
                        <c:v>200.20529999999999</c:v>
                      </c:pt>
                      <c:pt idx="32441">
                        <c:v>200.20150000000001</c:v>
                      </c:pt>
                      <c:pt idx="32442">
                        <c:v>200.1977</c:v>
                      </c:pt>
                      <c:pt idx="32443">
                        <c:v>200.19390000000001</c:v>
                      </c:pt>
                      <c:pt idx="32444">
                        <c:v>200.1876</c:v>
                      </c:pt>
                      <c:pt idx="32445">
                        <c:v>200.18289999999999</c:v>
                      </c:pt>
                      <c:pt idx="32446">
                        <c:v>200.1798</c:v>
                      </c:pt>
                      <c:pt idx="32447">
                        <c:v>200.1756</c:v>
                      </c:pt>
                      <c:pt idx="32448">
                        <c:v>200.17080000000001</c:v>
                      </c:pt>
                      <c:pt idx="32449">
                        <c:v>200.1651</c:v>
                      </c:pt>
                      <c:pt idx="32450">
                        <c:v>200.16040000000001</c:v>
                      </c:pt>
                      <c:pt idx="32451">
                        <c:v>200.15620000000001</c:v>
                      </c:pt>
                      <c:pt idx="32452">
                        <c:v>200.15219999999999</c:v>
                      </c:pt>
                      <c:pt idx="32453">
                        <c:v>200.14859999999999</c:v>
                      </c:pt>
                      <c:pt idx="32454">
                        <c:v>200.1429</c:v>
                      </c:pt>
                      <c:pt idx="32455">
                        <c:v>200.13890000000001</c:v>
                      </c:pt>
                      <c:pt idx="32456">
                        <c:v>200.1345</c:v>
                      </c:pt>
                      <c:pt idx="32457">
                        <c:v>200.13040000000001</c:v>
                      </c:pt>
                      <c:pt idx="32458">
                        <c:v>200.12459999999999</c:v>
                      </c:pt>
                      <c:pt idx="32459">
                        <c:v>200.12100000000001</c:v>
                      </c:pt>
                      <c:pt idx="32460">
                        <c:v>200.11600000000001</c:v>
                      </c:pt>
                      <c:pt idx="32461">
                        <c:v>200.1121</c:v>
                      </c:pt>
                      <c:pt idx="32462">
                        <c:v>200.1087</c:v>
                      </c:pt>
                      <c:pt idx="32463">
                        <c:v>200.1037</c:v>
                      </c:pt>
                      <c:pt idx="32464">
                        <c:v>200.1001</c:v>
                      </c:pt>
                      <c:pt idx="32465">
                        <c:v>200.09460000000001</c:v>
                      </c:pt>
                      <c:pt idx="32466">
                        <c:v>200.08940000000001</c:v>
                      </c:pt>
                      <c:pt idx="32467">
                        <c:v>200.0838</c:v>
                      </c:pt>
                      <c:pt idx="32468">
                        <c:v>200.0795</c:v>
                      </c:pt>
                      <c:pt idx="32469">
                        <c:v>200.07499999999999</c:v>
                      </c:pt>
                      <c:pt idx="32470">
                        <c:v>200.0711</c:v>
                      </c:pt>
                      <c:pt idx="32471">
                        <c:v>200.06489999999999</c:v>
                      </c:pt>
                      <c:pt idx="32472">
                        <c:v>200.0635</c:v>
                      </c:pt>
                      <c:pt idx="32473">
                        <c:v>200.0575</c:v>
                      </c:pt>
                      <c:pt idx="32474">
                        <c:v>200.05289999999999</c:v>
                      </c:pt>
                      <c:pt idx="32475">
                        <c:v>200.04830000000001</c:v>
                      </c:pt>
                      <c:pt idx="32476">
                        <c:v>200.04310000000001</c:v>
                      </c:pt>
                      <c:pt idx="32477">
                        <c:v>200.0386</c:v>
                      </c:pt>
                      <c:pt idx="32478">
                        <c:v>200.03460000000001</c:v>
                      </c:pt>
                      <c:pt idx="32479">
                        <c:v>200.0292</c:v>
                      </c:pt>
                      <c:pt idx="32480">
                        <c:v>200.02690000000001</c:v>
                      </c:pt>
                      <c:pt idx="32481">
                        <c:v>200.02070000000001</c:v>
                      </c:pt>
                      <c:pt idx="32482">
                        <c:v>200.01519999999999</c:v>
                      </c:pt>
                      <c:pt idx="32483">
                        <c:v>200.01310000000001</c:v>
                      </c:pt>
                      <c:pt idx="32484">
                        <c:v>200.00729999999999</c:v>
                      </c:pt>
                      <c:pt idx="32485">
                        <c:v>200.0026</c:v>
                      </c:pt>
                      <c:pt idx="32486">
                        <c:v>199.99709999999999</c:v>
                      </c:pt>
                      <c:pt idx="32487">
                        <c:v>199.99299999999999</c:v>
                      </c:pt>
                      <c:pt idx="32488">
                        <c:v>199.98949999999999</c:v>
                      </c:pt>
                      <c:pt idx="32489">
                        <c:v>199.98500000000001</c:v>
                      </c:pt>
                      <c:pt idx="32490">
                        <c:v>199.9794</c:v>
                      </c:pt>
                      <c:pt idx="32491">
                        <c:v>199.97489999999999</c:v>
                      </c:pt>
                      <c:pt idx="32492">
                        <c:v>199.97030000000001</c:v>
                      </c:pt>
                      <c:pt idx="32493">
                        <c:v>199.9658</c:v>
                      </c:pt>
                      <c:pt idx="32494">
                        <c:v>199.96199999999999</c:v>
                      </c:pt>
                      <c:pt idx="32495">
                        <c:v>199.95609999999999</c:v>
                      </c:pt>
                      <c:pt idx="32496">
                        <c:v>199.95060000000001</c:v>
                      </c:pt>
                      <c:pt idx="32497">
                        <c:v>201.16890000000001</c:v>
                      </c:pt>
                      <c:pt idx="32498">
                        <c:v>201.1645</c:v>
                      </c:pt>
                      <c:pt idx="32499">
                        <c:v>201.16139999999999</c:v>
                      </c:pt>
                      <c:pt idx="32500">
                        <c:v>201.15610000000001</c:v>
                      </c:pt>
                      <c:pt idx="32501">
                        <c:v>201.15</c:v>
                      </c:pt>
                      <c:pt idx="32502">
                        <c:v>201.1465</c:v>
                      </c:pt>
                      <c:pt idx="32503">
                        <c:v>201.14109999999999</c:v>
                      </c:pt>
                      <c:pt idx="32504">
                        <c:v>201.13740000000001</c:v>
                      </c:pt>
                      <c:pt idx="32505">
                        <c:v>201.13239999999999</c:v>
                      </c:pt>
                      <c:pt idx="32506">
                        <c:v>201.1267</c:v>
                      </c:pt>
                      <c:pt idx="32507">
                        <c:v>201.1234</c:v>
                      </c:pt>
                      <c:pt idx="32508">
                        <c:v>201.11760000000001</c:v>
                      </c:pt>
                      <c:pt idx="32509">
                        <c:v>201.114</c:v>
                      </c:pt>
                      <c:pt idx="32510">
                        <c:v>201.10990000000001</c:v>
                      </c:pt>
                      <c:pt idx="32511">
                        <c:v>201.1046</c:v>
                      </c:pt>
                      <c:pt idx="32512">
                        <c:v>201.09950000000001</c:v>
                      </c:pt>
                      <c:pt idx="32513">
                        <c:v>201.09450000000001</c:v>
                      </c:pt>
                      <c:pt idx="32514">
                        <c:v>201.0909</c:v>
                      </c:pt>
                      <c:pt idx="32515">
                        <c:v>201.08539999999999</c:v>
                      </c:pt>
                      <c:pt idx="32516">
                        <c:v>201.08189999999999</c:v>
                      </c:pt>
                      <c:pt idx="32517">
                        <c:v>201.07560000000001</c:v>
                      </c:pt>
                      <c:pt idx="32518">
                        <c:v>201.071</c:v>
                      </c:pt>
                      <c:pt idx="32519">
                        <c:v>201.0658</c:v>
                      </c:pt>
                      <c:pt idx="32520">
                        <c:v>201.0615</c:v>
                      </c:pt>
                      <c:pt idx="32521">
                        <c:v>201.05609999999999</c:v>
                      </c:pt>
                      <c:pt idx="32522">
                        <c:v>201.05359999999999</c:v>
                      </c:pt>
                      <c:pt idx="32523">
                        <c:v>201.0478</c:v>
                      </c:pt>
                      <c:pt idx="32524">
                        <c:v>201.0438</c:v>
                      </c:pt>
                      <c:pt idx="32525">
                        <c:v>201.0402</c:v>
                      </c:pt>
                      <c:pt idx="32526">
                        <c:v>201.0359</c:v>
                      </c:pt>
                      <c:pt idx="32527">
                        <c:v>201.02969999999999</c:v>
                      </c:pt>
                      <c:pt idx="32528">
                        <c:v>201.02500000000001</c:v>
                      </c:pt>
                      <c:pt idx="32529">
                        <c:v>201.01949999999999</c:v>
                      </c:pt>
                      <c:pt idx="32530">
                        <c:v>201.0155</c:v>
                      </c:pt>
                      <c:pt idx="32531">
                        <c:v>201.0119</c:v>
                      </c:pt>
                      <c:pt idx="32532">
                        <c:v>201.00569999999999</c:v>
                      </c:pt>
                      <c:pt idx="32533">
                        <c:v>201.00139999999999</c:v>
                      </c:pt>
                      <c:pt idx="32534">
                        <c:v>200.99719999999999</c:v>
                      </c:pt>
                      <c:pt idx="32535">
                        <c:v>200.9905</c:v>
                      </c:pt>
                      <c:pt idx="32536">
                        <c:v>200.98650000000001</c:v>
                      </c:pt>
                      <c:pt idx="32537">
                        <c:v>200.98269999999999</c:v>
                      </c:pt>
                      <c:pt idx="32538">
                        <c:v>200.97800000000001</c:v>
                      </c:pt>
                      <c:pt idx="32539">
                        <c:v>200.97280000000001</c:v>
                      </c:pt>
                      <c:pt idx="32540">
                        <c:v>200.96729999999999</c:v>
                      </c:pt>
                      <c:pt idx="32541">
                        <c:v>200.9632</c:v>
                      </c:pt>
                      <c:pt idx="32542">
                        <c:v>200.95820000000001</c:v>
                      </c:pt>
                      <c:pt idx="32543">
                        <c:v>200.95500000000001</c:v>
                      </c:pt>
                      <c:pt idx="32544">
                        <c:v>200.9503</c:v>
                      </c:pt>
                      <c:pt idx="32545">
                        <c:v>200.94319999999999</c:v>
                      </c:pt>
                      <c:pt idx="32546">
                        <c:v>200.93899999999999</c:v>
                      </c:pt>
                      <c:pt idx="32547">
                        <c:v>200.93299999999999</c:v>
                      </c:pt>
                      <c:pt idx="32548">
                        <c:v>200.92959999999999</c:v>
                      </c:pt>
                      <c:pt idx="32549">
                        <c:v>200.92500000000001</c:v>
                      </c:pt>
                      <c:pt idx="32550">
                        <c:v>200.9221</c:v>
                      </c:pt>
                      <c:pt idx="32551">
                        <c:v>200.917</c:v>
                      </c:pt>
                      <c:pt idx="32552">
                        <c:v>200.91300000000001</c:v>
                      </c:pt>
                      <c:pt idx="32553">
                        <c:v>200.90809999999999</c:v>
                      </c:pt>
                      <c:pt idx="32554">
                        <c:v>200.90209999999999</c:v>
                      </c:pt>
                      <c:pt idx="32555">
                        <c:v>200.89750000000001</c:v>
                      </c:pt>
                      <c:pt idx="32556">
                        <c:v>200.8938</c:v>
                      </c:pt>
                      <c:pt idx="32557">
                        <c:v>200.8895</c:v>
                      </c:pt>
                      <c:pt idx="32558">
                        <c:v>200.88409999999999</c:v>
                      </c:pt>
                      <c:pt idx="32559">
                        <c:v>200.88059999999999</c:v>
                      </c:pt>
                      <c:pt idx="32560">
                        <c:v>200.875</c:v>
                      </c:pt>
                      <c:pt idx="32561">
                        <c:v>200.87029999999999</c:v>
                      </c:pt>
                      <c:pt idx="32562">
                        <c:v>200.86609999999999</c:v>
                      </c:pt>
                      <c:pt idx="32563">
                        <c:v>200.8605</c:v>
                      </c:pt>
                      <c:pt idx="32564">
                        <c:v>200.85659999999999</c:v>
                      </c:pt>
                      <c:pt idx="32565">
                        <c:v>200.85140000000001</c:v>
                      </c:pt>
                      <c:pt idx="32566">
                        <c:v>200.84710000000001</c:v>
                      </c:pt>
                      <c:pt idx="32567">
                        <c:v>200.84460000000001</c:v>
                      </c:pt>
                      <c:pt idx="32568">
                        <c:v>200.83920000000001</c:v>
                      </c:pt>
                      <c:pt idx="32569">
                        <c:v>200.83340000000001</c:v>
                      </c:pt>
                      <c:pt idx="32570">
                        <c:v>200.8305</c:v>
                      </c:pt>
                      <c:pt idx="32571">
                        <c:v>200.82550000000001</c:v>
                      </c:pt>
                      <c:pt idx="32572">
                        <c:v>200.821</c:v>
                      </c:pt>
                      <c:pt idx="32573">
                        <c:v>200.8167</c:v>
                      </c:pt>
                      <c:pt idx="32574">
                        <c:v>200.81129999999999</c:v>
                      </c:pt>
                      <c:pt idx="32575">
                        <c:v>200.8064</c:v>
                      </c:pt>
                      <c:pt idx="32576">
                        <c:v>200.80340000000001</c:v>
                      </c:pt>
                      <c:pt idx="32577">
                        <c:v>200.79859999999999</c:v>
                      </c:pt>
                      <c:pt idx="32578">
                        <c:v>200.7936</c:v>
                      </c:pt>
                      <c:pt idx="32579">
                        <c:v>200.7901</c:v>
                      </c:pt>
                      <c:pt idx="32580">
                        <c:v>200.7843</c:v>
                      </c:pt>
                      <c:pt idx="32581">
                        <c:v>200.7799</c:v>
                      </c:pt>
                      <c:pt idx="32582">
                        <c:v>200.7775</c:v>
                      </c:pt>
                      <c:pt idx="32583">
                        <c:v>200.7731</c:v>
                      </c:pt>
                      <c:pt idx="32584">
                        <c:v>200.768</c:v>
                      </c:pt>
                      <c:pt idx="32585">
                        <c:v>200.7636</c:v>
                      </c:pt>
                      <c:pt idx="32586">
                        <c:v>200.75909999999999</c:v>
                      </c:pt>
                      <c:pt idx="32587">
                        <c:v>200.7551</c:v>
                      </c:pt>
                      <c:pt idx="32588">
                        <c:v>200.74940000000001</c:v>
                      </c:pt>
                      <c:pt idx="32589">
                        <c:v>200.74369999999999</c:v>
                      </c:pt>
                      <c:pt idx="32590">
                        <c:v>200.739</c:v>
                      </c:pt>
                      <c:pt idx="32591">
                        <c:v>200.7354</c:v>
                      </c:pt>
                      <c:pt idx="32592">
                        <c:v>200.72900000000001</c:v>
                      </c:pt>
                      <c:pt idx="32593">
                        <c:v>200.7242</c:v>
                      </c:pt>
                      <c:pt idx="32594">
                        <c:v>200.71950000000001</c:v>
                      </c:pt>
                      <c:pt idx="32595">
                        <c:v>200.714</c:v>
                      </c:pt>
                      <c:pt idx="32596">
                        <c:v>200.71209999999999</c:v>
                      </c:pt>
                      <c:pt idx="32597">
                        <c:v>200.70760000000001</c:v>
                      </c:pt>
                      <c:pt idx="32598">
                        <c:v>200.70150000000001</c:v>
                      </c:pt>
                      <c:pt idx="32599">
                        <c:v>200.69630000000001</c:v>
                      </c:pt>
                      <c:pt idx="32600">
                        <c:v>200.6917</c:v>
                      </c:pt>
                      <c:pt idx="32601">
                        <c:v>200.6885</c:v>
                      </c:pt>
                      <c:pt idx="32602">
                        <c:v>200.68389999999999</c:v>
                      </c:pt>
                      <c:pt idx="32603">
                        <c:v>200.6788</c:v>
                      </c:pt>
                      <c:pt idx="32604">
                        <c:v>200.6754</c:v>
                      </c:pt>
                      <c:pt idx="32605">
                        <c:v>200.67099999999999</c:v>
                      </c:pt>
                      <c:pt idx="32606">
                        <c:v>200.666</c:v>
                      </c:pt>
                      <c:pt idx="32607">
                        <c:v>200.661</c:v>
                      </c:pt>
                      <c:pt idx="32608">
                        <c:v>200.65610000000001</c:v>
                      </c:pt>
                      <c:pt idx="32609">
                        <c:v>200.6524</c:v>
                      </c:pt>
                      <c:pt idx="32610">
                        <c:v>200.6474</c:v>
                      </c:pt>
                      <c:pt idx="32611">
                        <c:v>200.6414</c:v>
                      </c:pt>
                      <c:pt idx="32612">
                        <c:v>200.63720000000001</c:v>
                      </c:pt>
                      <c:pt idx="32613">
                        <c:v>200.63339999999999</c:v>
                      </c:pt>
                      <c:pt idx="32614">
                        <c:v>200.631</c:v>
                      </c:pt>
                      <c:pt idx="32615">
                        <c:v>200.6251</c:v>
                      </c:pt>
                      <c:pt idx="32616">
                        <c:v>200.61959999999999</c:v>
                      </c:pt>
                      <c:pt idx="32617">
                        <c:v>200.61519999999999</c:v>
                      </c:pt>
                      <c:pt idx="32618">
                        <c:v>200.61089999999999</c:v>
                      </c:pt>
                      <c:pt idx="32619">
                        <c:v>200.60740000000001</c:v>
                      </c:pt>
                      <c:pt idx="32620">
                        <c:v>200.601</c:v>
                      </c:pt>
                      <c:pt idx="32621">
                        <c:v>200.59690000000001</c:v>
                      </c:pt>
                      <c:pt idx="32622">
                        <c:v>200.59209999999999</c:v>
                      </c:pt>
                      <c:pt idx="32623">
                        <c:v>200.58709999999999</c:v>
                      </c:pt>
                      <c:pt idx="32624">
                        <c:v>200.58330000000001</c:v>
                      </c:pt>
                      <c:pt idx="32625">
                        <c:v>200.57919999999999</c:v>
                      </c:pt>
                      <c:pt idx="32626">
                        <c:v>200.5736</c:v>
                      </c:pt>
                      <c:pt idx="32627">
                        <c:v>200.56780000000001</c:v>
                      </c:pt>
                      <c:pt idx="32628">
                        <c:v>200.56379999999999</c:v>
                      </c:pt>
                      <c:pt idx="32629">
                        <c:v>200.55930000000001</c:v>
                      </c:pt>
                      <c:pt idx="32630">
                        <c:v>200.5564</c:v>
                      </c:pt>
                      <c:pt idx="32631">
                        <c:v>200.55170000000001</c:v>
                      </c:pt>
                      <c:pt idx="32632">
                        <c:v>200.54750000000001</c:v>
                      </c:pt>
                      <c:pt idx="32633">
                        <c:v>200.54339999999999</c:v>
                      </c:pt>
                      <c:pt idx="32634">
                        <c:v>200.5393</c:v>
                      </c:pt>
                      <c:pt idx="32635">
                        <c:v>200.53450000000001</c:v>
                      </c:pt>
                      <c:pt idx="32636">
                        <c:v>200.52959999999999</c:v>
                      </c:pt>
                      <c:pt idx="32637">
                        <c:v>200.52520000000001</c:v>
                      </c:pt>
                      <c:pt idx="32638">
                        <c:v>200.52160000000001</c:v>
                      </c:pt>
                      <c:pt idx="32639">
                        <c:v>200.5163</c:v>
                      </c:pt>
                      <c:pt idx="32640">
                        <c:v>200.51159999999999</c:v>
                      </c:pt>
                      <c:pt idx="32641">
                        <c:v>200.50450000000001</c:v>
                      </c:pt>
                      <c:pt idx="32642">
                        <c:v>200.50020000000001</c:v>
                      </c:pt>
                      <c:pt idx="32643">
                        <c:v>200.49549999999999</c:v>
                      </c:pt>
                      <c:pt idx="32644">
                        <c:v>200.49010000000001</c:v>
                      </c:pt>
                      <c:pt idx="32645">
                        <c:v>200.48589999999999</c:v>
                      </c:pt>
                      <c:pt idx="32646">
                        <c:v>200.48169999999999</c:v>
                      </c:pt>
                      <c:pt idx="32647">
                        <c:v>200.47810000000001</c:v>
                      </c:pt>
                      <c:pt idx="32648">
                        <c:v>200.47380000000001</c:v>
                      </c:pt>
                      <c:pt idx="32649">
                        <c:v>200.46969999999999</c:v>
                      </c:pt>
                      <c:pt idx="32650">
                        <c:v>200.46549999999999</c:v>
                      </c:pt>
                      <c:pt idx="32651">
                        <c:v>200.46270000000001</c:v>
                      </c:pt>
                      <c:pt idx="32652">
                        <c:v>200.45679999999999</c:v>
                      </c:pt>
                      <c:pt idx="32653">
                        <c:v>200.45150000000001</c:v>
                      </c:pt>
                      <c:pt idx="32654">
                        <c:v>200.44820000000001</c:v>
                      </c:pt>
                      <c:pt idx="32655">
                        <c:v>200.44239999999999</c:v>
                      </c:pt>
                      <c:pt idx="32656">
                        <c:v>200.43729999999999</c:v>
                      </c:pt>
                      <c:pt idx="32657">
                        <c:v>200.43369999999999</c:v>
                      </c:pt>
                      <c:pt idx="32658">
                        <c:v>200.4282</c:v>
                      </c:pt>
                      <c:pt idx="32659">
                        <c:v>200.42410000000001</c:v>
                      </c:pt>
                      <c:pt idx="32660">
                        <c:v>200.41829999999999</c:v>
                      </c:pt>
                      <c:pt idx="32661">
                        <c:v>200.41470000000001</c:v>
                      </c:pt>
                      <c:pt idx="32662">
                        <c:v>200.4093</c:v>
                      </c:pt>
                      <c:pt idx="32663">
                        <c:v>200.40530000000001</c:v>
                      </c:pt>
                      <c:pt idx="32664">
                        <c:v>200.4008</c:v>
                      </c:pt>
                      <c:pt idx="32665">
                        <c:v>200.39709999999999</c:v>
                      </c:pt>
                      <c:pt idx="32666">
                        <c:v>200.39169999999999</c:v>
                      </c:pt>
                      <c:pt idx="32667">
                        <c:v>200.38730000000001</c:v>
                      </c:pt>
                      <c:pt idx="32668">
                        <c:v>200.38290000000001</c:v>
                      </c:pt>
                      <c:pt idx="32669">
                        <c:v>200.3767</c:v>
                      </c:pt>
                      <c:pt idx="32670">
                        <c:v>200.3725</c:v>
                      </c:pt>
                      <c:pt idx="32671">
                        <c:v>200.36670000000001</c:v>
                      </c:pt>
                      <c:pt idx="32672">
                        <c:v>200.3623</c:v>
                      </c:pt>
                      <c:pt idx="32673">
                        <c:v>200.3587</c:v>
                      </c:pt>
                      <c:pt idx="32674">
                        <c:v>200.35249999999999</c:v>
                      </c:pt>
                      <c:pt idx="32675">
                        <c:v>200.34909999999999</c:v>
                      </c:pt>
                      <c:pt idx="32676">
                        <c:v>200.34460000000001</c:v>
                      </c:pt>
                      <c:pt idx="32677">
                        <c:v>200.34</c:v>
                      </c:pt>
                      <c:pt idx="32678">
                        <c:v>200.33539999999999</c:v>
                      </c:pt>
                      <c:pt idx="32679">
                        <c:v>200.3312</c:v>
                      </c:pt>
                      <c:pt idx="32680">
                        <c:v>200.3245</c:v>
                      </c:pt>
                      <c:pt idx="32681">
                        <c:v>200.31909999999999</c:v>
                      </c:pt>
                      <c:pt idx="32682">
                        <c:v>200.3159</c:v>
                      </c:pt>
                      <c:pt idx="32683">
                        <c:v>200.31100000000001</c:v>
                      </c:pt>
                      <c:pt idx="32684">
                        <c:v>200.30670000000001</c:v>
                      </c:pt>
                      <c:pt idx="32685">
                        <c:v>200.30260000000001</c:v>
                      </c:pt>
                      <c:pt idx="32686">
                        <c:v>200.29830000000001</c:v>
                      </c:pt>
                      <c:pt idx="32687">
                        <c:v>200.2927</c:v>
                      </c:pt>
                      <c:pt idx="32688">
                        <c:v>200.28870000000001</c:v>
                      </c:pt>
                      <c:pt idx="32689">
                        <c:v>200.28370000000001</c:v>
                      </c:pt>
                      <c:pt idx="32690">
                        <c:v>200.2799</c:v>
                      </c:pt>
                      <c:pt idx="32691">
                        <c:v>200.27289999999999</c:v>
                      </c:pt>
                      <c:pt idx="32692">
                        <c:v>200.26920000000001</c:v>
                      </c:pt>
                      <c:pt idx="32693">
                        <c:v>200.2647</c:v>
                      </c:pt>
                      <c:pt idx="32694">
                        <c:v>200.25989999999999</c:v>
                      </c:pt>
                      <c:pt idx="32695">
                        <c:v>200.25630000000001</c:v>
                      </c:pt>
                      <c:pt idx="32696">
                        <c:v>200.2518</c:v>
                      </c:pt>
                      <c:pt idx="32697">
                        <c:v>200.24709999999999</c:v>
                      </c:pt>
                      <c:pt idx="32698">
                        <c:v>200.24369999999999</c:v>
                      </c:pt>
                      <c:pt idx="32699">
                        <c:v>200.23679999999999</c:v>
                      </c:pt>
                      <c:pt idx="32700">
                        <c:v>200.23349999999999</c:v>
                      </c:pt>
                      <c:pt idx="32701">
                        <c:v>200.22739999999999</c:v>
                      </c:pt>
                      <c:pt idx="32702">
                        <c:v>200.22290000000001</c:v>
                      </c:pt>
                      <c:pt idx="32703">
                        <c:v>200.2208</c:v>
                      </c:pt>
                      <c:pt idx="32704">
                        <c:v>200.21680000000001</c:v>
                      </c:pt>
                      <c:pt idx="32705">
                        <c:v>200.2105</c:v>
                      </c:pt>
                      <c:pt idx="32706">
                        <c:v>200.20689999999999</c:v>
                      </c:pt>
                      <c:pt idx="32707">
                        <c:v>200.20099999999999</c:v>
                      </c:pt>
                      <c:pt idx="32708">
                        <c:v>200.1969</c:v>
                      </c:pt>
                      <c:pt idx="32709">
                        <c:v>200.1927</c:v>
                      </c:pt>
                      <c:pt idx="32710">
                        <c:v>200.1874</c:v>
                      </c:pt>
                      <c:pt idx="32711">
                        <c:v>200.18440000000001</c:v>
                      </c:pt>
                      <c:pt idx="32712">
                        <c:v>200.18010000000001</c:v>
                      </c:pt>
                      <c:pt idx="32713">
                        <c:v>200.17529999999999</c:v>
                      </c:pt>
                      <c:pt idx="32714">
                        <c:v>200.1704</c:v>
                      </c:pt>
                      <c:pt idx="32715">
                        <c:v>200.1645</c:v>
                      </c:pt>
                      <c:pt idx="32716">
                        <c:v>200.1609</c:v>
                      </c:pt>
                      <c:pt idx="32717">
                        <c:v>200.15530000000001</c:v>
                      </c:pt>
                      <c:pt idx="32718">
                        <c:v>200.1499</c:v>
                      </c:pt>
                      <c:pt idx="32719">
                        <c:v>200.14570000000001</c:v>
                      </c:pt>
                      <c:pt idx="32720">
                        <c:v>200.14259999999999</c:v>
                      </c:pt>
                      <c:pt idx="32721">
                        <c:v>200.13659999999999</c:v>
                      </c:pt>
                      <c:pt idx="32722">
                        <c:v>200.13290000000001</c:v>
                      </c:pt>
                      <c:pt idx="32723">
                        <c:v>200.1284</c:v>
                      </c:pt>
                      <c:pt idx="32724">
                        <c:v>200.12280000000001</c:v>
                      </c:pt>
                      <c:pt idx="32725">
                        <c:v>200.11949999999999</c:v>
                      </c:pt>
                      <c:pt idx="32726">
                        <c:v>200.1155</c:v>
                      </c:pt>
                      <c:pt idx="32727">
                        <c:v>200.1105</c:v>
                      </c:pt>
                      <c:pt idx="32728">
                        <c:v>200.10599999999999</c:v>
                      </c:pt>
                      <c:pt idx="32729">
                        <c:v>200.1011</c:v>
                      </c:pt>
                      <c:pt idx="32730">
                        <c:v>200.09710000000001</c:v>
                      </c:pt>
                      <c:pt idx="32731">
                        <c:v>200.09180000000001</c:v>
                      </c:pt>
                      <c:pt idx="32732">
                        <c:v>200.0881</c:v>
                      </c:pt>
                      <c:pt idx="32733">
                        <c:v>200.08199999999999</c:v>
                      </c:pt>
                      <c:pt idx="32734">
                        <c:v>200.07849999999999</c:v>
                      </c:pt>
                      <c:pt idx="32735">
                        <c:v>200.07419999999999</c:v>
                      </c:pt>
                      <c:pt idx="32736">
                        <c:v>200.0685</c:v>
                      </c:pt>
                      <c:pt idx="32737">
                        <c:v>200.0642</c:v>
                      </c:pt>
                      <c:pt idx="32738">
                        <c:v>200.05850000000001</c:v>
                      </c:pt>
                      <c:pt idx="32739">
                        <c:v>200.05459999999999</c:v>
                      </c:pt>
                      <c:pt idx="32740">
                        <c:v>200.05009999999999</c:v>
                      </c:pt>
                      <c:pt idx="32741">
                        <c:v>200.04560000000001</c:v>
                      </c:pt>
                      <c:pt idx="32742">
                        <c:v>200.0401</c:v>
                      </c:pt>
                      <c:pt idx="32743">
                        <c:v>200.0369</c:v>
                      </c:pt>
                      <c:pt idx="32744">
                        <c:v>200.0307</c:v>
                      </c:pt>
                      <c:pt idx="32745">
                        <c:v>200.02680000000001</c:v>
                      </c:pt>
                      <c:pt idx="32746">
                        <c:v>200.02189999999999</c:v>
                      </c:pt>
                      <c:pt idx="32747">
                        <c:v>200.01900000000001</c:v>
                      </c:pt>
                      <c:pt idx="32748">
                        <c:v>200.01249999999999</c:v>
                      </c:pt>
                      <c:pt idx="32749">
                        <c:v>200.00980000000001</c:v>
                      </c:pt>
                      <c:pt idx="32750">
                        <c:v>200.00579999999999</c:v>
                      </c:pt>
                      <c:pt idx="32751">
                        <c:v>200.00069999999999</c:v>
                      </c:pt>
                      <c:pt idx="32752">
                        <c:v>199.99809999999999</c:v>
                      </c:pt>
                      <c:pt idx="32753">
                        <c:v>199.9931</c:v>
                      </c:pt>
                      <c:pt idx="32754">
                        <c:v>199.98830000000001</c:v>
                      </c:pt>
                      <c:pt idx="32755">
                        <c:v>199.98349999999999</c:v>
                      </c:pt>
                      <c:pt idx="32756">
                        <c:v>199.9787</c:v>
                      </c:pt>
                      <c:pt idx="32757">
                        <c:v>199.97309999999999</c:v>
                      </c:pt>
                      <c:pt idx="32758">
                        <c:v>199.9699</c:v>
                      </c:pt>
                      <c:pt idx="32759">
                        <c:v>199.96430000000001</c:v>
                      </c:pt>
                      <c:pt idx="32760">
                        <c:v>199.95849999999999</c:v>
                      </c:pt>
                      <c:pt idx="32761">
                        <c:v>199.95519999999999</c:v>
                      </c:pt>
                      <c:pt idx="32762">
                        <c:v>199.95140000000001</c:v>
                      </c:pt>
                      <c:pt idx="32763">
                        <c:v>199.947</c:v>
                      </c:pt>
                      <c:pt idx="32764">
                        <c:v>199.9427</c:v>
                      </c:pt>
                      <c:pt idx="32765">
                        <c:v>200.9409</c:v>
                      </c:pt>
                      <c:pt idx="32766">
                        <c:v>201.2</c:v>
                      </c:pt>
                      <c:pt idx="32767">
                        <c:v>201.19659999999999</c:v>
                      </c:pt>
                      <c:pt idx="32768">
                        <c:v>201.19200000000001</c:v>
                      </c:pt>
                      <c:pt idx="32769">
                        <c:v>201.18729999999999</c:v>
                      </c:pt>
                      <c:pt idx="32770">
                        <c:v>201.18340000000001</c:v>
                      </c:pt>
                      <c:pt idx="32771">
                        <c:v>201.17840000000001</c:v>
                      </c:pt>
                      <c:pt idx="32772">
                        <c:v>201.1728</c:v>
                      </c:pt>
                      <c:pt idx="32773">
                        <c:v>201.1694</c:v>
                      </c:pt>
                      <c:pt idx="32774">
                        <c:v>201.16399999999999</c:v>
                      </c:pt>
                      <c:pt idx="32775">
                        <c:v>201.15969999999999</c:v>
                      </c:pt>
                      <c:pt idx="32776">
                        <c:v>201.15389999999999</c:v>
                      </c:pt>
                      <c:pt idx="32777">
                        <c:v>201.14869999999999</c:v>
                      </c:pt>
                      <c:pt idx="32778">
                        <c:v>201.14420000000001</c:v>
                      </c:pt>
                      <c:pt idx="32779">
                        <c:v>201.14099999999999</c:v>
                      </c:pt>
                      <c:pt idx="32780">
                        <c:v>201.1354</c:v>
                      </c:pt>
                      <c:pt idx="32781">
                        <c:v>201.1293</c:v>
                      </c:pt>
                      <c:pt idx="32782">
                        <c:v>201.12549999999999</c:v>
                      </c:pt>
                      <c:pt idx="32783">
                        <c:v>201.12129999999999</c:v>
                      </c:pt>
                      <c:pt idx="32784">
                        <c:v>201.11600000000001</c:v>
                      </c:pt>
                      <c:pt idx="32785">
                        <c:v>201.1103</c:v>
                      </c:pt>
                      <c:pt idx="32786">
                        <c:v>201.108</c:v>
                      </c:pt>
                      <c:pt idx="32787">
                        <c:v>201.10140000000001</c:v>
                      </c:pt>
                      <c:pt idx="32788">
                        <c:v>201.09970000000001</c:v>
                      </c:pt>
                      <c:pt idx="32789">
                        <c:v>201.0933</c:v>
                      </c:pt>
                      <c:pt idx="32790">
                        <c:v>201.08860000000001</c:v>
                      </c:pt>
                      <c:pt idx="32791">
                        <c:v>201.08500000000001</c:v>
                      </c:pt>
                      <c:pt idx="32792">
                        <c:v>201.07990000000001</c:v>
                      </c:pt>
                      <c:pt idx="32793">
                        <c:v>201.0744</c:v>
                      </c:pt>
                      <c:pt idx="32794">
                        <c:v>201.07140000000001</c:v>
                      </c:pt>
                      <c:pt idx="32795">
                        <c:v>201.06639999999999</c:v>
                      </c:pt>
                      <c:pt idx="32796">
                        <c:v>201.0616</c:v>
                      </c:pt>
                      <c:pt idx="32797">
                        <c:v>201.05850000000001</c:v>
                      </c:pt>
                      <c:pt idx="32798">
                        <c:v>201.0523</c:v>
                      </c:pt>
                      <c:pt idx="32799">
                        <c:v>201.04830000000001</c:v>
                      </c:pt>
                      <c:pt idx="32800">
                        <c:v>201.04259999999999</c:v>
                      </c:pt>
                      <c:pt idx="32801">
                        <c:v>201.03749999999999</c:v>
                      </c:pt>
                      <c:pt idx="32802">
                        <c:v>201.0334</c:v>
                      </c:pt>
                      <c:pt idx="32803">
                        <c:v>201.02969999999999</c:v>
                      </c:pt>
                      <c:pt idx="32804">
                        <c:v>201.02430000000001</c:v>
                      </c:pt>
                      <c:pt idx="32805">
                        <c:v>201.01759999999999</c:v>
                      </c:pt>
                      <c:pt idx="32806">
                        <c:v>201.0138</c:v>
                      </c:pt>
                      <c:pt idx="32807">
                        <c:v>201.00880000000001</c:v>
                      </c:pt>
                      <c:pt idx="32808">
                        <c:v>201.00409999999999</c:v>
                      </c:pt>
                      <c:pt idx="32809">
                        <c:v>200.99930000000001</c:v>
                      </c:pt>
                      <c:pt idx="32810">
                        <c:v>200.99440000000001</c:v>
                      </c:pt>
                      <c:pt idx="32811">
                        <c:v>200.98929999999999</c:v>
                      </c:pt>
                      <c:pt idx="32812">
                        <c:v>200.9854</c:v>
                      </c:pt>
                      <c:pt idx="32813">
                        <c:v>200.98150000000001</c:v>
                      </c:pt>
                      <c:pt idx="32814">
                        <c:v>200.9786</c:v>
                      </c:pt>
                      <c:pt idx="32815">
                        <c:v>200.97219999999999</c:v>
                      </c:pt>
                      <c:pt idx="32816">
                        <c:v>200.96789999999999</c:v>
                      </c:pt>
                      <c:pt idx="32817">
                        <c:v>200.96289999999999</c:v>
                      </c:pt>
                      <c:pt idx="32818">
                        <c:v>200.95779999999999</c:v>
                      </c:pt>
                      <c:pt idx="32819">
                        <c:v>200.95419999999999</c:v>
                      </c:pt>
                      <c:pt idx="32820">
                        <c:v>200.94919999999999</c:v>
                      </c:pt>
                      <c:pt idx="32821">
                        <c:v>200.9443</c:v>
                      </c:pt>
                      <c:pt idx="32822">
                        <c:v>200.94049999999999</c:v>
                      </c:pt>
                      <c:pt idx="32823">
                        <c:v>200.9349</c:v>
                      </c:pt>
                      <c:pt idx="32824">
                        <c:v>200.92920000000001</c:v>
                      </c:pt>
                      <c:pt idx="32825">
                        <c:v>200.92500000000001</c:v>
                      </c:pt>
                      <c:pt idx="32826">
                        <c:v>200.92</c:v>
                      </c:pt>
                      <c:pt idx="32827">
                        <c:v>200.91720000000001</c:v>
                      </c:pt>
                      <c:pt idx="32828">
                        <c:v>200.9126</c:v>
                      </c:pt>
                      <c:pt idx="32829">
                        <c:v>200.90719999999999</c:v>
                      </c:pt>
                      <c:pt idx="32830">
                        <c:v>200.90119999999999</c:v>
                      </c:pt>
                      <c:pt idx="32831">
                        <c:v>200.89760000000001</c:v>
                      </c:pt>
                      <c:pt idx="32832">
                        <c:v>200.89349999999999</c:v>
                      </c:pt>
                      <c:pt idx="32833">
                        <c:v>200.887</c:v>
                      </c:pt>
                      <c:pt idx="32834">
                        <c:v>200.88460000000001</c:v>
                      </c:pt>
                      <c:pt idx="32835">
                        <c:v>200.88130000000001</c:v>
                      </c:pt>
                      <c:pt idx="32836">
                        <c:v>200.87620000000001</c:v>
                      </c:pt>
                      <c:pt idx="32837">
                        <c:v>200.87119999999999</c:v>
                      </c:pt>
                      <c:pt idx="32838">
                        <c:v>200.86500000000001</c:v>
                      </c:pt>
                      <c:pt idx="32839">
                        <c:v>200.86160000000001</c:v>
                      </c:pt>
                      <c:pt idx="32840">
                        <c:v>200.85820000000001</c:v>
                      </c:pt>
                      <c:pt idx="32841">
                        <c:v>200.85310000000001</c:v>
                      </c:pt>
                      <c:pt idx="32842">
                        <c:v>200.84829999999999</c:v>
                      </c:pt>
                      <c:pt idx="32843">
                        <c:v>200.84350000000001</c:v>
                      </c:pt>
                      <c:pt idx="32844">
                        <c:v>200.83789999999999</c:v>
                      </c:pt>
                      <c:pt idx="32845">
                        <c:v>200.83320000000001</c:v>
                      </c:pt>
                      <c:pt idx="32846">
                        <c:v>200.82859999999999</c:v>
                      </c:pt>
                      <c:pt idx="32847">
                        <c:v>200.82320000000001</c:v>
                      </c:pt>
                      <c:pt idx="32848">
                        <c:v>200.8201</c:v>
                      </c:pt>
                      <c:pt idx="32849">
                        <c:v>200.81389999999999</c:v>
                      </c:pt>
                      <c:pt idx="32850">
                        <c:v>200.81139999999999</c:v>
                      </c:pt>
                      <c:pt idx="32851">
                        <c:v>200.8049</c:v>
                      </c:pt>
                      <c:pt idx="32852">
                        <c:v>200.803</c:v>
                      </c:pt>
                      <c:pt idx="32853">
                        <c:v>200.79740000000001</c:v>
                      </c:pt>
                      <c:pt idx="32854">
                        <c:v>200.79320000000001</c:v>
                      </c:pt>
                      <c:pt idx="32855">
                        <c:v>200.78700000000001</c:v>
                      </c:pt>
                      <c:pt idx="32856">
                        <c:v>200.7842</c:v>
                      </c:pt>
                      <c:pt idx="32857">
                        <c:v>200.77930000000001</c:v>
                      </c:pt>
                      <c:pt idx="32858">
                        <c:v>200.77510000000001</c:v>
                      </c:pt>
                      <c:pt idx="32859">
                        <c:v>200.7688</c:v>
                      </c:pt>
                      <c:pt idx="32860">
                        <c:v>200.7647</c:v>
                      </c:pt>
                      <c:pt idx="32861">
                        <c:v>200.7611</c:v>
                      </c:pt>
                      <c:pt idx="32862">
                        <c:v>200.7567</c:v>
                      </c:pt>
                      <c:pt idx="32863">
                        <c:v>200.75110000000001</c:v>
                      </c:pt>
                      <c:pt idx="32864">
                        <c:v>200.74690000000001</c:v>
                      </c:pt>
                      <c:pt idx="32865">
                        <c:v>200.74270000000001</c:v>
                      </c:pt>
                      <c:pt idx="32866">
                        <c:v>200.73830000000001</c:v>
                      </c:pt>
                      <c:pt idx="32867">
                        <c:v>200.73320000000001</c:v>
                      </c:pt>
                      <c:pt idx="32868">
                        <c:v>200.7303</c:v>
                      </c:pt>
                      <c:pt idx="32869">
                        <c:v>200.72409999999999</c:v>
                      </c:pt>
                      <c:pt idx="32870">
                        <c:v>200.71889999999999</c:v>
                      </c:pt>
                      <c:pt idx="32871">
                        <c:v>200.71379999999999</c:v>
                      </c:pt>
                      <c:pt idx="32872">
                        <c:v>200.71019999999999</c:v>
                      </c:pt>
                      <c:pt idx="32873">
                        <c:v>200.70480000000001</c:v>
                      </c:pt>
                      <c:pt idx="32874">
                        <c:v>200.70140000000001</c:v>
                      </c:pt>
                      <c:pt idx="32875">
                        <c:v>200.697</c:v>
                      </c:pt>
                      <c:pt idx="32876">
                        <c:v>200.6919</c:v>
                      </c:pt>
                      <c:pt idx="32877">
                        <c:v>200.68600000000001</c:v>
                      </c:pt>
                      <c:pt idx="32878">
                        <c:v>200.68219999999999</c:v>
                      </c:pt>
                      <c:pt idx="32879">
                        <c:v>200.6781</c:v>
                      </c:pt>
                      <c:pt idx="32880">
                        <c:v>200.67359999999999</c:v>
                      </c:pt>
                      <c:pt idx="32881">
                        <c:v>200.66900000000001</c:v>
                      </c:pt>
                      <c:pt idx="32882">
                        <c:v>200.6643</c:v>
                      </c:pt>
                      <c:pt idx="32883">
                        <c:v>200.65899999999999</c:v>
                      </c:pt>
                      <c:pt idx="32884">
                        <c:v>200.65520000000001</c:v>
                      </c:pt>
                      <c:pt idx="32885">
                        <c:v>200.65119999999999</c:v>
                      </c:pt>
                      <c:pt idx="32886">
                        <c:v>200.6473</c:v>
                      </c:pt>
                      <c:pt idx="32887">
                        <c:v>200.64230000000001</c:v>
                      </c:pt>
                      <c:pt idx="32888">
                        <c:v>200.63640000000001</c:v>
                      </c:pt>
                      <c:pt idx="32889">
                        <c:v>200.63249999999999</c:v>
                      </c:pt>
                      <c:pt idx="32890">
                        <c:v>200.62819999999999</c:v>
                      </c:pt>
                      <c:pt idx="32891">
                        <c:v>200.6249</c:v>
                      </c:pt>
                      <c:pt idx="32892">
                        <c:v>200.6191</c:v>
                      </c:pt>
                      <c:pt idx="32893">
                        <c:v>200.61760000000001</c:v>
                      </c:pt>
                      <c:pt idx="32894">
                        <c:v>200.61170000000001</c:v>
                      </c:pt>
                      <c:pt idx="32895">
                        <c:v>200.60579999999999</c:v>
                      </c:pt>
                      <c:pt idx="32896">
                        <c:v>200.602</c:v>
                      </c:pt>
                      <c:pt idx="32897">
                        <c:v>200.59549999999999</c:v>
                      </c:pt>
                      <c:pt idx="32898">
                        <c:v>200.5926</c:v>
                      </c:pt>
                      <c:pt idx="32899">
                        <c:v>200.58670000000001</c:v>
                      </c:pt>
                      <c:pt idx="32900">
                        <c:v>200.58260000000001</c:v>
                      </c:pt>
                      <c:pt idx="32901">
                        <c:v>200.5787</c:v>
                      </c:pt>
                      <c:pt idx="32902">
                        <c:v>200.57339999999999</c:v>
                      </c:pt>
                      <c:pt idx="32903">
                        <c:v>200.56950000000001</c:v>
                      </c:pt>
                      <c:pt idx="32904">
                        <c:v>200.56489999999999</c:v>
                      </c:pt>
                      <c:pt idx="32905">
                        <c:v>200.5598</c:v>
                      </c:pt>
                      <c:pt idx="32906">
                        <c:v>200.5549</c:v>
                      </c:pt>
                      <c:pt idx="32907">
                        <c:v>200.55029999999999</c:v>
                      </c:pt>
                      <c:pt idx="32908">
                        <c:v>200.5462</c:v>
                      </c:pt>
                      <c:pt idx="32909">
                        <c:v>200.54140000000001</c:v>
                      </c:pt>
                      <c:pt idx="32910">
                        <c:v>200.53659999999999</c:v>
                      </c:pt>
                      <c:pt idx="32911">
                        <c:v>200.53280000000001</c:v>
                      </c:pt>
                      <c:pt idx="32912">
                        <c:v>200.52690000000001</c:v>
                      </c:pt>
                      <c:pt idx="32913">
                        <c:v>200.52430000000001</c:v>
                      </c:pt>
                      <c:pt idx="32914">
                        <c:v>200.51779999999999</c:v>
                      </c:pt>
                      <c:pt idx="32915">
                        <c:v>200.51480000000001</c:v>
                      </c:pt>
                      <c:pt idx="32916">
                        <c:v>200.5102</c:v>
                      </c:pt>
                      <c:pt idx="32917">
                        <c:v>200.50540000000001</c:v>
                      </c:pt>
                      <c:pt idx="32918">
                        <c:v>200.50200000000001</c:v>
                      </c:pt>
                      <c:pt idx="32919">
                        <c:v>200.4975</c:v>
                      </c:pt>
                      <c:pt idx="32920">
                        <c:v>200.4923</c:v>
                      </c:pt>
                      <c:pt idx="32921">
                        <c:v>200.48820000000001</c:v>
                      </c:pt>
                      <c:pt idx="32922">
                        <c:v>200.48500000000001</c:v>
                      </c:pt>
                      <c:pt idx="32923">
                        <c:v>200.47880000000001</c:v>
                      </c:pt>
                      <c:pt idx="32924">
                        <c:v>200.47569999999999</c:v>
                      </c:pt>
                      <c:pt idx="32925">
                        <c:v>200.47</c:v>
                      </c:pt>
                      <c:pt idx="32926">
                        <c:v>200.46559999999999</c:v>
                      </c:pt>
                      <c:pt idx="32927">
                        <c:v>200.4615</c:v>
                      </c:pt>
                      <c:pt idx="32928">
                        <c:v>200.4573</c:v>
                      </c:pt>
                      <c:pt idx="32929">
                        <c:v>200.4513</c:v>
                      </c:pt>
                      <c:pt idx="32930">
                        <c:v>200.4469</c:v>
                      </c:pt>
                      <c:pt idx="32931">
                        <c:v>200.44370000000001</c:v>
                      </c:pt>
                      <c:pt idx="32932">
                        <c:v>200.43809999999999</c:v>
                      </c:pt>
                      <c:pt idx="32933">
                        <c:v>200.43510000000001</c:v>
                      </c:pt>
                      <c:pt idx="32934">
                        <c:v>200.42869999999999</c:v>
                      </c:pt>
                      <c:pt idx="32935">
                        <c:v>200.42339999999999</c:v>
                      </c:pt>
                      <c:pt idx="32936">
                        <c:v>200.41919999999999</c:v>
                      </c:pt>
                      <c:pt idx="32937">
                        <c:v>200.41380000000001</c:v>
                      </c:pt>
                      <c:pt idx="32938">
                        <c:v>200.40860000000001</c:v>
                      </c:pt>
                      <c:pt idx="32939">
                        <c:v>200.40710000000001</c:v>
                      </c:pt>
                      <c:pt idx="32940">
                        <c:v>200.4007</c:v>
                      </c:pt>
                      <c:pt idx="32941">
                        <c:v>200.3956</c:v>
                      </c:pt>
                      <c:pt idx="32942">
                        <c:v>200.39240000000001</c:v>
                      </c:pt>
                      <c:pt idx="32943">
                        <c:v>200.387</c:v>
                      </c:pt>
                      <c:pt idx="32944">
                        <c:v>200.3811</c:v>
                      </c:pt>
                      <c:pt idx="32945">
                        <c:v>200.37549999999999</c:v>
                      </c:pt>
                      <c:pt idx="32946">
                        <c:v>200.37049999999999</c:v>
                      </c:pt>
                      <c:pt idx="32947">
                        <c:v>200.36859999999999</c:v>
                      </c:pt>
                      <c:pt idx="32948">
                        <c:v>200.36259999999999</c:v>
                      </c:pt>
                      <c:pt idx="32949">
                        <c:v>200.35820000000001</c:v>
                      </c:pt>
                      <c:pt idx="32950">
                        <c:v>200.35380000000001</c:v>
                      </c:pt>
                      <c:pt idx="32951">
                        <c:v>200.34960000000001</c:v>
                      </c:pt>
                      <c:pt idx="32952">
                        <c:v>200.34370000000001</c:v>
                      </c:pt>
                      <c:pt idx="32953">
                        <c:v>200.34100000000001</c:v>
                      </c:pt>
                      <c:pt idx="32954">
                        <c:v>200.3348</c:v>
                      </c:pt>
                      <c:pt idx="32955">
                        <c:v>200.33199999999999</c:v>
                      </c:pt>
                      <c:pt idx="32956">
                        <c:v>200.3263</c:v>
                      </c:pt>
                      <c:pt idx="32957">
                        <c:v>200.32249999999999</c:v>
                      </c:pt>
                      <c:pt idx="32958">
                        <c:v>200.31659999999999</c:v>
                      </c:pt>
                      <c:pt idx="32959">
                        <c:v>200.31299999999999</c:v>
                      </c:pt>
                      <c:pt idx="32960">
                        <c:v>200.30789999999999</c:v>
                      </c:pt>
                      <c:pt idx="32961">
                        <c:v>200.3022</c:v>
                      </c:pt>
                      <c:pt idx="32962">
                        <c:v>200.29740000000001</c:v>
                      </c:pt>
                      <c:pt idx="32963">
                        <c:v>200.2946</c:v>
                      </c:pt>
                      <c:pt idx="32964">
                        <c:v>200.2894</c:v>
                      </c:pt>
                      <c:pt idx="32965">
                        <c:v>200.2833</c:v>
                      </c:pt>
                      <c:pt idx="32966">
                        <c:v>200.27930000000001</c:v>
                      </c:pt>
                      <c:pt idx="32967">
                        <c:v>200.27590000000001</c:v>
                      </c:pt>
                      <c:pt idx="32968">
                        <c:v>200.27209999999999</c:v>
                      </c:pt>
                      <c:pt idx="32969">
                        <c:v>200.2671</c:v>
                      </c:pt>
                      <c:pt idx="32970">
                        <c:v>200.26220000000001</c:v>
                      </c:pt>
                      <c:pt idx="32971">
                        <c:v>200.2576</c:v>
                      </c:pt>
                      <c:pt idx="32972">
                        <c:v>200.2534</c:v>
                      </c:pt>
                      <c:pt idx="32973">
                        <c:v>200.24809999999999</c:v>
                      </c:pt>
                      <c:pt idx="32974">
                        <c:v>200.24440000000001</c:v>
                      </c:pt>
                      <c:pt idx="32975">
                        <c:v>200.24100000000001</c:v>
                      </c:pt>
                      <c:pt idx="32976">
                        <c:v>200.23429999999999</c:v>
                      </c:pt>
                      <c:pt idx="32977">
                        <c:v>200.22880000000001</c:v>
                      </c:pt>
                      <c:pt idx="32978">
                        <c:v>200.22579999999999</c:v>
                      </c:pt>
                      <c:pt idx="32979">
                        <c:v>200.22130000000001</c:v>
                      </c:pt>
                      <c:pt idx="32980">
                        <c:v>200.21559999999999</c:v>
                      </c:pt>
                      <c:pt idx="32981">
                        <c:v>200.21039999999999</c:v>
                      </c:pt>
                      <c:pt idx="32982">
                        <c:v>200.2072</c:v>
                      </c:pt>
                      <c:pt idx="32983">
                        <c:v>200.20179999999999</c:v>
                      </c:pt>
                      <c:pt idx="32984">
                        <c:v>200.1978</c:v>
                      </c:pt>
                      <c:pt idx="32985">
                        <c:v>200.1943</c:v>
                      </c:pt>
                      <c:pt idx="32986">
                        <c:v>200.18860000000001</c:v>
                      </c:pt>
                      <c:pt idx="32987">
                        <c:v>200.18369999999999</c:v>
                      </c:pt>
                      <c:pt idx="32988">
                        <c:v>200.1788</c:v>
                      </c:pt>
                      <c:pt idx="32989">
                        <c:v>200.1748</c:v>
                      </c:pt>
                      <c:pt idx="32990">
                        <c:v>200.1711</c:v>
                      </c:pt>
                      <c:pt idx="32991">
                        <c:v>200.16569999999999</c:v>
                      </c:pt>
                      <c:pt idx="32992">
                        <c:v>200.16040000000001</c:v>
                      </c:pt>
                      <c:pt idx="32993">
                        <c:v>200.1575</c:v>
                      </c:pt>
                      <c:pt idx="32994">
                        <c:v>200.15219999999999</c:v>
                      </c:pt>
                      <c:pt idx="32995">
                        <c:v>200.14750000000001</c:v>
                      </c:pt>
                      <c:pt idx="32996">
                        <c:v>200.14279999999999</c:v>
                      </c:pt>
                      <c:pt idx="32997">
                        <c:v>200.1388</c:v>
                      </c:pt>
                      <c:pt idx="32998">
                        <c:v>200.13480000000001</c:v>
                      </c:pt>
                      <c:pt idx="32999">
                        <c:v>200.12780000000001</c:v>
                      </c:pt>
                      <c:pt idx="33000">
                        <c:v>200.12469999999999</c:v>
                      </c:pt>
                      <c:pt idx="33001">
                        <c:v>200.12039999999999</c:v>
                      </c:pt>
                      <c:pt idx="33002">
                        <c:v>200.11590000000001</c:v>
                      </c:pt>
                      <c:pt idx="33003">
                        <c:v>200.11</c:v>
                      </c:pt>
                      <c:pt idx="33004">
                        <c:v>200.10650000000001</c:v>
                      </c:pt>
                      <c:pt idx="33005">
                        <c:v>200.10220000000001</c:v>
                      </c:pt>
                      <c:pt idx="33006">
                        <c:v>200.09549999999999</c:v>
                      </c:pt>
                      <c:pt idx="33007">
                        <c:v>200.09200000000001</c:v>
                      </c:pt>
                      <c:pt idx="33008">
                        <c:v>200.08860000000001</c:v>
                      </c:pt>
                      <c:pt idx="33009">
                        <c:v>200.08430000000001</c:v>
                      </c:pt>
                      <c:pt idx="33010">
                        <c:v>200.08019999999999</c:v>
                      </c:pt>
                      <c:pt idx="33011">
                        <c:v>200.07499999999999</c:v>
                      </c:pt>
                      <c:pt idx="33012">
                        <c:v>200.07230000000001</c:v>
                      </c:pt>
                      <c:pt idx="33013">
                        <c:v>200.0668</c:v>
                      </c:pt>
                      <c:pt idx="33014">
                        <c:v>200.06190000000001</c:v>
                      </c:pt>
                      <c:pt idx="33015">
                        <c:v>200.05709999999999</c:v>
                      </c:pt>
                      <c:pt idx="33016">
                        <c:v>200.05269999999999</c:v>
                      </c:pt>
                      <c:pt idx="33017">
                        <c:v>200.04769999999999</c:v>
                      </c:pt>
                      <c:pt idx="33018">
                        <c:v>200.04329999999999</c:v>
                      </c:pt>
                      <c:pt idx="33019">
                        <c:v>200.03919999999999</c:v>
                      </c:pt>
                      <c:pt idx="33020">
                        <c:v>200.03530000000001</c:v>
                      </c:pt>
                      <c:pt idx="33021">
                        <c:v>200.02850000000001</c:v>
                      </c:pt>
                      <c:pt idx="33022">
                        <c:v>200.0247</c:v>
                      </c:pt>
                      <c:pt idx="33023">
                        <c:v>200.02070000000001</c:v>
                      </c:pt>
                      <c:pt idx="33024">
                        <c:v>200.0171</c:v>
                      </c:pt>
                      <c:pt idx="33025">
                        <c:v>200.0111</c:v>
                      </c:pt>
                      <c:pt idx="33026">
                        <c:v>200.00630000000001</c:v>
                      </c:pt>
                      <c:pt idx="33027">
                        <c:v>200.00200000000001</c:v>
                      </c:pt>
                      <c:pt idx="33028">
                        <c:v>199.99789999999999</c:v>
                      </c:pt>
                      <c:pt idx="33029">
                        <c:v>199.99250000000001</c:v>
                      </c:pt>
                      <c:pt idx="33030">
                        <c:v>199.988</c:v>
                      </c:pt>
                      <c:pt idx="33031">
                        <c:v>199.9828</c:v>
                      </c:pt>
                      <c:pt idx="33032">
                        <c:v>199.9796</c:v>
                      </c:pt>
                      <c:pt idx="33033">
                        <c:v>200.51570000000001</c:v>
                      </c:pt>
                      <c:pt idx="33034">
                        <c:v>201.17750000000001</c:v>
                      </c:pt>
                      <c:pt idx="33035">
                        <c:v>201.17310000000001</c:v>
                      </c:pt>
                      <c:pt idx="33036">
                        <c:v>201.16820000000001</c:v>
                      </c:pt>
                      <c:pt idx="33037">
                        <c:v>201.1635</c:v>
                      </c:pt>
                      <c:pt idx="33038">
                        <c:v>201.1602</c:v>
                      </c:pt>
                      <c:pt idx="33039">
                        <c:v>201.15610000000001</c:v>
                      </c:pt>
                      <c:pt idx="33040">
                        <c:v>201.15119999999999</c:v>
                      </c:pt>
                      <c:pt idx="33041">
                        <c:v>201.14709999999999</c:v>
                      </c:pt>
                      <c:pt idx="33042">
                        <c:v>201.14269999999999</c:v>
                      </c:pt>
                      <c:pt idx="33043">
                        <c:v>201.13740000000001</c:v>
                      </c:pt>
                      <c:pt idx="33044">
                        <c:v>201.13220000000001</c:v>
                      </c:pt>
                      <c:pt idx="33045">
                        <c:v>201.1285</c:v>
                      </c:pt>
                      <c:pt idx="33046">
                        <c:v>201.125</c:v>
                      </c:pt>
                      <c:pt idx="33047">
                        <c:v>201.11920000000001</c:v>
                      </c:pt>
                      <c:pt idx="33048">
                        <c:v>201.11519999999999</c:v>
                      </c:pt>
                      <c:pt idx="33049">
                        <c:v>201.1088</c:v>
                      </c:pt>
                      <c:pt idx="33050">
                        <c:v>201.1061</c:v>
                      </c:pt>
                      <c:pt idx="33051">
                        <c:v>201.10140000000001</c:v>
                      </c:pt>
                      <c:pt idx="33052">
                        <c:v>201.09690000000001</c:v>
                      </c:pt>
                      <c:pt idx="33053">
                        <c:v>201.0934</c:v>
                      </c:pt>
                      <c:pt idx="33054">
                        <c:v>201.08930000000001</c:v>
                      </c:pt>
                      <c:pt idx="33055">
                        <c:v>201.08320000000001</c:v>
                      </c:pt>
                      <c:pt idx="33056">
                        <c:v>201.07820000000001</c:v>
                      </c:pt>
                      <c:pt idx="33057">
                        <c:v>201.07390000000001</c:v>
                      </c:pt>
                      <c:pt idx="33058">
                        <c:v>201.07069999999999</c:v>
                      </c:pt>
                      <c:pt idx="33059">
                        <c:v>201.06549999999999</c:v>
                      </c:pt>
                      <c:pt idx="33060">
                        <c:v>201.06039999999999</c:v>
                      </c:pt>
                      <c:pt idx="33061">
                        <c:v>201.0564</c:v>
                      </c:pt>
                      <c:pt idx="33062">
                        <c:v>201.05019999999999</c:v>
                      </c:pt>
                      <c:pt idx="33063">
                        <c:v>201.04580000000001</c:v>
                      </c:pt>
                      <c:pt idx="33064">
                        <c:v>201.04050000000001</c:v>
                      </c:pt>
                      <c:pt idx="33065">
                        <c:v>201.03659999999999</c:v>
                      </c:pt>
                      <c:pt idx="33066">
                        <c:v>201.03030000000001</c:v>
                      </c:pt>
                      <c:pt idx="33067">
                        <c:v>201.02670000000001</c:v>
                      </c:pt>
                      <c:pt idx="33068">
                        <c:v>201.02189999999999</c:v>
                      </c:pt>
                      <c:pt idx="33069">
                        <c:v>201.01849999999999</c:v>
                      </c:pt>
                      <c:pt idx="33070">
                        <c:v>201.01400000000001</c:v>
                      </c:pt>
                      <c:pt idx="33071">
                        <c:v>201.0086</c:v>
                      </c:pt>
                      <c:pt idx="33072">
                        <c:v>201.00299999999999</c:v>
                      </c:pt>
                      <c:pt idx="33073">
                        <c:v>200.9974</c:v>
                      </c:pt>
                      <c:pt idx="33074">
                        <c:v>200.99459999999999</c:v>
                      </c:pt>
                      <c:pt idx="33075">
                        <c:v>200.99029999999999</c:v>
                      </c:pt>
                      <c:pt idx="33076">
                        <c:v>200.98509999999999</c:v>
                      </c:pt>
                      <c:pt idx="33077">
                        <c:v>200.9794</c:v>
                      </c:pt>
                      <c:pt idx="33078">
                        <c:v>200.9759</c:v>
                      </c:pt>
                      <c:pt idx="33079">
                        <c:v>200.97020000000001</c:v>
                      </c:pt>
                      <c:pt idx="33080">
                        <c:v>200.96600000000001</c:v>
                      </c:pt>
                      <c:pt idx="33081">
                        <c:v>200.96209999999999</c:v>
                      </c:pt>
                      <c:pt idx="33082">
                        <c:v>200.95590000000001</c:v>
                      </c:pt>
                      <c:pt idx="33083">
                        <c:v>200.95339999999999</c:v>
                      </c:pt>
                      <c:pt idx="33084">
                        <c:v>200.94810000000001</c:v>
                      </c:pt>
                      <c:pt idx="33085">
                        <c:v>200.94210000000001</c:v>
                      </c:pt>
                      <c:pt idx="33086">
                        <c:v>200.93639999999999</c:v>
                      </c:pt>
                      <c:pt idx="33087">
                        <c:v>200.9315</c:v>
                      </c:pt>
                      <c:pt idx="33088">
                        <c:v>200.92740000000001</c:v>
                      </c:pt>
                      <c:pt idx="33089">
                        <c:v>200.92349999999999</c:v>
                      </c:pt>
                      <c:pt idx="33090">
                        <c:v>200.9177</c:v>
                      </c:pt>
                      <c:pt idx="33091">
                        <c:v>200.91390000000001</c:v>
                      </c:pt>
                      <c:pt idx="33092">
                        <c:v>200.90889999999999</c:v>
                      </c:pt>
                      <c:pt idx="33093">
                        <c:v>200.90450000000001</c:v>
                      </c:pt>
                      <c:pt idx="33094">
                        <c:v>200.89879999999999</c:v>
                      </c:pt>
                      <c:pt idx="33095">
                        <c:v>200.8947</c:v>
                      </c:pt>
                      <c:pt idx="33096">
                        <c:v>200.88980000000001</c:v>
                      </c:pt>
                      <c:pt idx="33097">
                        <c:v>200.88630000000001</c:v>
                      </c:pt>
                      <c:pt idx="33098">
                        <c:v>200.8811</c:v>
                      </c:pt>
                      <c:pt idx="33099">
                        <c:v>200.876</c:v>
                      </c:pt>
                      <c:pt idx="33100">
                        <c:v>200.87209999999999</c:v>
                      </c:pt>
                      <c:pt idx="33101">
                        <c:v>200.86850000000001</c:v>
                      </c:pt>
                      <c:pt idx="33102">
                        <c:v>200.86449999999999</c:v>
                      </c:pt>
                      <c:pt idx="33103">
                        <c:v>200.8595</c:v>
                      </c:pt>
                      <c:pt idx="33104">
                        <c:v>200.85470000000001</c:v>
                      </c:pt>
                      <c:pt idx="33105">
                        <c:v>200.85059999999999</c:v>
                      </c:pt>
                      <c:pt idx="33106">
                        <c:v>200.8451</c:v>
                      </c:pt>
                      <c:pt idx="33107">
                        <c:v>200.83940000000001</c:v>
                      </c:pt>
                      <c:pt idx="33108">
                        <c:v>200.83359999999999</c:v>
                      </c:pt>
                      <c:pt idx="33109">
                        <c:v>200.8297</c:v>
                      </c:pt>
                      <c:pt idx="33110">
                        <c:v>200.82589999999999</c:v>
                      </c:pt>
                      <c:pt idx="33111">
                        <c:v>200.81989999999999</c:v>
                      </c:pt>
                      <c:pt idx="33112">
                        <c:v>200.81530000000001</c:v>
                      </c:pt>
                      <c:pt idx="33113">
                        <c:v>200.81280000000001</c:v>
                      </c:pt>
                      <c:pt idx="33114">
                        <c:v>200.8081</c:v>
                      </c:pt>
                      <c:pt idx="33115">
                        <c:v>200.80269999999999</c:v>
                      </c:pt>
                      <c:pt idx="33116">
                        <c:v>200.79920000000001</c:v>
                      </c:pt>
                      <c:pt idx="33117">
                        <c:v>200.79239999999999</c:v>
                      </c:pt>
                      <c:pt idx="33118">
                        <c:v>200.7884</c:v>
                      </c:pt>
                      <c:pt idx="33119">
                        <c:v>200.7842</c:v>
                      </c:pt>
                      <c:pt idx="33120">
                        <c:v>200.77860000000001</c:v>
                      </c:pt>
                      <c:pt idx="33121">
                        <c:v>200.77359999999999</c:v>
                      </c:pt>
                      <c:pt idx="33122">
                        <c:v>200.7698</c:v>
                      </c:pt>
                      <c:pt idx="33123">
                        <c:v>200.76589999999999</c:v>
                      </c:pt>
                      <c:pt idx="33124">
                        <c:v>200.7594</c:v>
                      </c:pt>
                      <c:pt idx="33125">
                        <c:v>200.75550000000001</c:v>
                      </c:pt>
                      <c:pt idx="33126">
                        <c:v>200.75110000000001</c:v>
                      </c:pt>
                      <c:pt idx="33127">
                        <c:v>200.74619999999999</c:v>
                      </c:pt>
                      <c:pt idx="33128">
                        <c:v>200.74109999999999</c:v>
                      </c:pt>
                      <c:pt idx="33129">
                        <c:v>200.7355</c:v>
                      </c:pt>
                      <c:pt idx="33130">
                        <c:v>200.7312</c:v>
                      </c:pt>
                      <c:pt idx="33131">
                        <c:v>200.72649999999999</c:v>
                      </c:pt>
                      <c:pt idx="33132">
                        <c:v>200.72200000000001</c:v>
                      </c:pt>
                      <c:pt idx="33133">
                        <c:v>200.71709999999999</c:v>
                      </c:pt>
                      <c:pt idx="33134">
                        <c:v>200.7115</c:v>
                      </c:pt>
                      <c:pt idx="33135">
                        <c:v>200.70689999999999</c:v>
                      </c:pt>
                      <c:pt idx="33136">
                        <c:v>200.7029</c:v>
                      </c:pt>
                      <c:pt idx="33137">
                        <c:v>200.69720000000001</c:v>
                      </c:pt>
                      <c:pt idx="33138">
                        <c:v>200.69159999999999</c:v>
                      </c:pt>
                      <c:pt idx="33139">
                        <c:v>200.68709999999999</c:v>
                      </c:pt>
                      <c:pt idx="33140">
                        <c:v>200.68340000000001</c:v>
                      </c:pt>
                      <c:pt idx="33141">
                        <c:v>200.67930000000001</c:v>
                      </c:pt>
                      <c:pt idx="33142">
                        <c:v>200.67320000000001</c:v>
                      </c:pt>
                      <c:pt idx="33143">
                        <c:v>200.66849999999999</c:v>
                      </c:pt>
                      <c:pt idx="33144">
                        <c:v>200.66579999999999</c:v>
                      </c:pt>
                      <c:pt idx="33145">
                        <c:v>200.66159999999999</c:v>
                      </c:pt>
                      <c:pt idx="33146">
                        <c:v>200.65700000000001</c:v>
                      </c:pt>
                      <c:pt idx="33147">
                        <c:v>200.65299999999999</c:v>
                      </c:pt>
                      <c:pt idx="33148">
                        <c:v>200.64769999999999</c:v>
                      </c:pt>
                      <c:pt idx="33149">
                        <c:v>200.64269999999999</c:v>
                      </c:pt>
                      <c:pt idx="33150">
                        <c:v>200.63939999999999</c:v>
                      </c:pt>
                      <c:pt idx="33151">
                        <c:v>200.63419999999999</c:v>
                      </c:pt>
                      <c:pt idx="33152">
                        <c:v>200.62989999999999</c:v>
                      </c:pt>
                      <c:pt idx="33153">
                        <c:v>200.62649999999999</c:v>
                      </c:pt>
                      <c:pt idx="33154">
                        <c:v>200.62180000000001</c:v>
                      </c:pt>
                      <c:pt idx="33155">
                        <c:v>200.61609999999999</c:v>
                      </c:pt>
                      <c:pt idx="33156">
                        <c:v>200.61080000000001</c:v>
                      </c:pt>
                      <c:pt idx="33157">
                        <c:v>200.60839999999999</c:v>
                      </c:pt>
                      <c:pt idx="33158">
                        <c:v>200.60249999999999</c:v>
                      </c:pt>
                      <c:pt idx="33159">
                        <c:v>200.59610000000001</c:v>
                      </c:pt>
                      <c:pt idx="33160">
                        <c:v>200.59289999999999</c:v>
                      </c:pt>
                      <c:pt idx="33161">
                        <c:v>200.58879999999999</c:v>
                      </c:pt>
                      <c:pt idx="33162">
                        <c:v>200.58459999999999</c:v>
                      </c:pt>
                      <c:pt idx="33163">
                        <c:v>200.5772</c:v>
                      </c:pt>
                      <c:pt idx="33164">
                        <c:v>200.57230000000001</c:v>
                      </c:pt>
                      <c:pt idx="33165">
                        <c:v>200.56960000000001</c:v>
                      </c:pt>
                      <c:pt idx="33166">
                        <c:v>200.56569999999999</c:v>
                      </c:pt>
                      <c:pt idx="33167">
                        <c:v>200.5615</c:v>
                      </c:pt>
                      <c:pt idx="33168">
                        <c:v>200.5565</c:v>
                      </c:pt>
                      <c:pt idx="33169">
                        <c:v>200.5521</c:v>
                      </c:pt>
                      <c:pt idx="33170">
                        <c:v>200.54740000000001</c:v>
                      </c:pt>
                      <c:pt idx="33171">
                        <c:v>200.5419</c:v>
                      </c:pt>
                      <c:pt idx="33172">
                        <c:v>200.53749999999999</c:v>
                      </c:pt>
                      <c:pt idx="33173">
                        <c:v>200.53290000000001</c:v>
                      </c:pt>
                      <c:pt idx="33174">
                        <c:v>200.52610000000001</c:v>
                      </c:pt>
                      <c:pt idx="33175">
                        <c:v>200.52350000000001</c:v>
                      </c:pt>
                      <c:pt idx="33176">
                        <c:v>200.5189</c:v>
                      </c:pt>
                      <c:pt idx="33177">
                        <c:v>200.51509999999999</c:v>
                      </c:pt>
                      <c:pt idx="33178">
                        <c:v>200.50919999999999</c:v>
                      </c:pt>
                      <c:pt idx="33179">
                        <c:v>200.50380000000001</c:v>
                      </c:pt>
                      <c:pt idx="33180">
                        <c:v>200.50040000000001</c:v>
                      </c:pt>
                      <c:pt idx="33181">
                        <c:v>200.49610000000001</c:v>
                      </c:pt>
                      <c:pt idx="33182">
                        <c:v>200.49160000000001</c:v>
                      </c:pt>
                      <c:pt idx="33183">
                        <c:v>200.48679999999999</c:v>
                      </c:pt>
                      <c:pt idx="33184">
                        <c:v>200.4813</c:v>
                      </c:pt>
                      <c:pt idx="33185">
                        <c:v>200.47730000000001</c:v>
                      </c:pt>
                      <c:pt idx="33186">
                        <c:v>200.4726</c:v>
                      </c:pt>
                      <c:pt idx="33187">
                        <c:v>200.46870000000001</c:v>
                      </c:pt>
                      <c:pt idx="33188">
                        <c:v>200.4623</c:v>
                      </c:pt>
                      <c:pt idx="33189">
                        <c:v>200.45859999999999</c:v>
                      </c:pt>
                      <c:pt idx="33190">
                        <c:v>200.4556</c:v>
                      </c:pt>
                      <c:pt idx="33191">
                        <c:v>200.4513</c:v>
                      </c:pt>
                      <c:pt idx="33192">
                        <c:v>200.44460000000001</c:v>
                      </c:pt>
                      <c:pt idx="33193">
                        <c:v>200.441</c:v>
                      </c:pt>
                      <c:pt idx="33194">
                        <c:v>200.43780000000001</c:v>
                      </c:pt>
                      <c:pt idx="33195">
                        <c:v>200.43219999999999</c:v>
                      </c:pt>
                      <c:pt idx="33196">
                        <c:v>200.4272</c:v>
                      </c:pt>
                      <c:pt idx="33197">
                        <c:v>200.42240000000001</c:v>
                      </c:pt>
                      <c:pt idx="33198">
                        <c:v>200.41829999999999</c:v>
                      </c:pt>
                      <c:pt idx="33199">
                        <c:v>200.41470000000001</c:v>
                      </c:pt>
                      <c:pt idx="33200">
                        <c:v>200.40989999999999</c:v>
                      </c:pt>
                      <c:pt idx="33201">
                        <c:v>200.40360000000001</c:v>
                      </c:pt>
                      <c:pt idx="33202">
                        <c:v>200.39940000000001</c:v>
                      </c:pt>
                      <c:pt idx="33203">
                        <c:v>200.3964</c:v>
                      </c:pt>
                      <c:pt idx="33204">
                        <c:v>200.39169999999999</c:v>
                      </c:pt>
                      <c:pt idx="33205">
                        <c:v>200.38730000000001</c:v>
                      </c:pt>
                      <c:pt idx="33206">
                        <c:v>200.38130000000001</c:v>
                      </c:pt>
                      <c:pt idx="33207">
                        <c:v>200.3768</c:v>
                      </c:pt>
                      <c:pt idx="33208">
                        <c:v>200.37139999999999</c:v>
                      </c:pt>
                      <c:pt idx="33209">
                        <c:v>200.36609999999999</c:v>
                      </c:pt>
                      <c:pt idx="33210">
                        <c:v>200.36250000000001</c:v>
                      </c:pt>
                      <c:pt idx="33211">
                        <c:v>200.3579</c:v>
                      </c:pt>
                      <c:pt idx="33212">
                        <c:v>200.35470000000001</c:v>
                      </c:pt>
                      <c:pt idx="33213">
                        <c:v>200.35040000000001</c:v>
                      </c:pt>
                      <c:pt idx="33214">
                        <c:v>200.34440000000001</c:v>
                      </c:pt>
                      <c:pt idx="33215">
                        <c:v>200.3408</c:v>
                      </c:pt>
                      <c:pt idx="33216">
                        <c:v>200.33600000000001</c:v>
                      </c:pt>
                      <c:pt idx="33217">
                        <c:v>200.3305</c:v>
                      </c:pt>
                      <c:pt idx="33218">
                        <c:v>200.32579999999999</c:v>
                      </c:pt>
                      <c:pt idx="33219">
                        <c:v>200.3218</c:v>
                      </c:pt>
                      <c:pt idx="33220">
                        <c:v>200.316</c:v>
                      </c:pt>
                      <c:pt idx="33221">
                        <c:v>200.3126</c:v>
                      </c:pt>
                      <c:pt idx="33222">
                        <c:v>200.30760000000001</c:v>
                      </c:pt>
                      <c:pt idx="33223">
                        <c:v>200.304</c:v>
                      </c:pt>
                      <c:pt idx="33224">
                        <c:v>200.29750000000001</c:v>
                      </c:pt>
                      <c:pt idx="33225">
                        <c:v>200.29329999999999</c:v>
                      </c:pt>
                      <c:pt idx="33226">
                        <c:v>200.28909999999999</c:v>
                      </c:pt>
                      <c:pt idx="33227">
                        <c:v>200.28450000000001</c:v>
                      </c:pt>
                      <c:pt idx="33228">
                        <c:v>200.2799</c:v>
                      </c:pt>
                      <c:pt idx="33229">
                        <c:v>200.27459999999999</c:v>
                      </c:pt>
                      <c:pt idx="33230">
                        <c:v>200.2714</c:v>
                      </c:pt>
                      <c:pt idx="33231">
                        <c:v>200.2664</c:v>
                      </c:pt>
                      <c:pt idx="33232">
                        <c:v>200.26130000000001</c:v>
                      </c:pt>
                      <c:pt idx="33233">
                        <c:v>200.25550000000001</c:v>
                      </c:pt>
                      <c:pt idx="33234">
                        <c:v>200.25200000000001</c:v>
                      </c:pt>
                      <c:pt idx="33235">
                        <c:v>200.2483</c:v>
                      </c:pt>
                      <c:pt idx="33236">
                        <c:v>200.24199999999999</c:v>
                      </c:pt>
                      <c:pt idx="33237">
                        <c:v>200.2373</c:v>
                      </c:pt>
                      <c:pt idx="33238">
                        <c:v>200.23320000000001</c:v>
                      </c:pt>
                      <c:pt idx="33239">
                        <c:v>200.22890000000001</c:v>
                      </c:pt>
                      <c:pt idx="33240">
                        <c:v>200.22389999999999</c:v>
                      </c:pt>
                      <c:pt idx="33241">
                        <c:v>200.2182</c:v>
                      </c:pt>
                      <c:pt idx="33242">
                        <c:v>200.2133</c:v>
                      </c:pt>
                      <c:pt idx="33243">
                        <c:v>200.2089</c:v>
                      </c:pt>
                      <c:pt idx="33244">
                        <c:v>200.20580000000001</c:v>
                      </c:pt>
                      <c:pt idx="33245">
                        <c:v>200.2003</c:v>
                      </c:pt>
                      <c:pt idx="33246">
                        <c:v>200.19630000000001</c:v>
                      </c:pt>
                      <c:pt idx="33247">
                        <c:v>200.1908</c:v>
                      </c:pt>
                      <c:pt idx="33248">
                        <c:v>200.1865</c:v>
                      </c:pt>
                      <c:pt idx="33249">
                        <c:v>200.18180000000001</c:v>
                      </c:pt>
                      <c:pt idx="33250">
                        <c:v>200.17679999999999</c:v>
                      </c:pt>
                      <c:pt idx="33251">
                        <c:v>200.17250000000001</c:v>
                      </c:pt>
                      <c:pt idx="33252">
                        <c:v>200.1669</c:v>
                      </c:pt>
                      <c:pt idx="33253">
                        <c:v>200.16210000000001</c:v>
                      </c:pt>
                      <c:pt idx="33254">
                        <c:v>200.1585</c:v>
                      </c:pt>
                      <c:pt idx="33255">
                        <c:v>200.15389999999999</c:v>
                      </c:pt>
                      <c:pt idx="33256">
                        <c:v>200.14930000000001</c:v>
                      </c:pt>
                      <c:pt idx="33257">
                        <c:v>200.1438</c:v>
                      </c:pt>
                      <c:pt idx="33258">
                        <c:v>200.13810000000001</c:v>
                      </c:pt>
                      <c:pt idx="33259">
                        <c:v>200.1345</c:v>
                      </c:pt>
                      <c:pt idx="33260">
                        <c:v>200.1292</c:v>
                      </c:pt>
                      <c:pt idx="33261">
                        <c:v>200.12639999999999</c:v>
                      </c:pt>
                      <c:pt idx="33262">
                        <c:v>200.1206</c:v>
                      </c:pt>
                      <c:pt idx="33263">
                        <c:v>200.11510000000001</c:v>
                      </c:pt>
                      <c:pt idx="33264">
                        <c:v>200.11099999999999</c:v>
                      </c:pt>
                      <c:pt idx="33265">
                        <c:v>200.10499999999999</c:v>
                      </c:pt>
                      <c:pt idx="33266">
                        <c:v>200.1</c:v>
                      </c:pt>
                      <c:pt idx="33267">
                        <c:v>200.09899999999999</c:v>
                      </c:pt>
                      <c:pt idx="33268">
                        <c:v>200.0932</c:v>
                      </c:pt>
                      <c:pt idx="33269">
                        <c:v>200.0899</c:v>
                      </c:pt>
                      <c:pt idx="33270">
                        <c:v>200.08449999999999</c:v>
                      </c:pt>
                      <c:pt idx="33271">
                        <c:v>200.08080000000001</c:v>
                      </c:pt>
                      <c:pt idx="33272">
                        <c:v>200.0746</c:v>
                      </c:pt>
                      <c:pt idx="33273">
                        <c:v>200.06960000000001</c:v>
                      </c:pt>
                      <c:pt idx="33274">
                        <c:v>200.0641</c:v>
                      </c:pt>
                      <c:pt idx="33275">
                        <c:v>200.06010000000001</c:v>
                      </c:pt>
                      <c:pt idx="33276">
                        <c:v>200.05459999999999</c:v>
                      </c:pt>
                      <c:pt idx="33277">
                        <c:v>200.05109999999999</c:v>
                      </c:pt>
                      <c:pt idx="33278">
                        <c:v>200.04679999999999</c:v>
                      </c:pt>
                      <c:pt idx="33279">
                        <c:v>200.04249999999999</c:v>
                      </c:pt>
                      <c:pt idx="33280">
                        <c:v>200.03710000000001</c:v>
                      </c:pt>
                      <c:pt idx="33281">
                        <c:v>200.0334</c:v>
                      </c:pt>
                      <c:pt idx="33282">
                        <c:v>200.02959999999999</c:v>
                      </c:pt>
                      <c:pt idx="33283">
                        <c:v>200.02260000000001</c:v>
                      </c:pt>
                      <c:pt idx="33284">
                        <c:v>200.0196</c:v>
                      </c:pt>
                      <c:pt idx="33285">
                        <c:v>200.01310000000001</c:v>
                      </c:pt>
                      <c:pt idx="33286">
                        <c:v>200.00970000000001</c:v>
                      </c:pt>
                      <c:pt idx="33287">
                        <c:v>200.005</c:v>
                      </c:pt>
                      <c:pt idx="33288">
                        <c:v>199.99950000000001</c:v>
                      </c:pt>
                      <c:pt idx="33289">
                        <c:v>199.99520000000001</c:v>
                      </c:pt>
                      <c:pt idx="33290">
                        <c:v>199.9922</c:v>
                      </c:pt>
                      <c:pt idx="33291">
                        <c:v>199.98609999999999</c:v>
                      </c:pt>
                      <c:pt idx="33292">
                        <c:v>199.98179999999999</c:v>
                      </c:pt>
                      <c:pt idx="33293">
                        <c:v>199.97659999999999</c:v>
                      </c:pt>
                      <c:pt idx="33294">
                        <c:v>199.97280000000001</c:v>
                      </c:pt>
                      <c:pt idx="33295">
                        <c:v>199.9674</c:v>
                      </c:pt>
                      <c:pt idx="33296">
                        <c:v>199.96279999999999</c:v>
                      </c:pt>
                      <c:pt idx="33297">
                        <c:v>199.95849999999999</c:v>
                      </c:pt>
                      <c:pt idx="33298">
                        <c:v>199.95509999999999</c:v>
                      </c:pt>
                      <c:pt idx="33299">
                        <c:v>199.94839999999999</c:v>
                      </c:pt>
                      <c:pt idx="33300">
                        <c:v>199.94479999999999</c:v>
                      </c:pt>
                      <c:pt idx="33301">
                        <c:v>200.04839999999999</c:v>
                      </c:pt>
                      <c:pt idx="33302">
                        <c:v>201.15790000000001</c:v>
                      </c:pt>
                      <c:pt idx="33303">
                        <c:v>201.15309999999999</c:v>
                      </c:pt>
                      <c:pt idx="33304">
                        <c:v>201.14699999999999</c:v>
                      </c:pt>
                      <c:pt idx="33305">
                        <c:v>201.14259999999999</c:v>
                      </c:pt>
                      <c:pt idx="33306">
                        <c:v>201.13900000000001</c:v>
                      </c:pt>
                      <c:pt idx="33307">
                        <c:v>201.1337</c:v>
                      </c:pt>
                      <c:pt idx="33308">
                        <c:v>201.1302</c:v>
                      </c:pt>
                      <c:pt idx="33309">
                        <c:v>201.12459999999999</c:v>
                      </c:pt>
                      <c:pt idx="33310">
                        <c:v>201.1207</c:v>
                      </c:pt>
                      <c:pt idx="33311">
                        <c:v>201.11600000000001</c:v>
                      </c:pt>
                      <c:pt idx="33312">
                        <c:v>201.11199999999999</c:v>
                      </c:pt>
                      <c:pt idx="33313">
                        <c:v>201.1052</c:v>
                      </c:pt>
                      <c:pt idx="33314">
                        <c:v>201.10069999999999</c:v>
                      </c:pt>
                      <c:pt idx="33315">
                        <c:v>201.09739999999999</c:v>
                      </c:pt>
                      <c:pt idx="33316">
                        <c:v>201.09190000000001</c:v>
                      </c:pt>
                      <c:pt idx="33317">
                        <c:v>201.0866</c:v>
                      </c:pt>
                      <c:pt idx="33318">
                        <c:v>201.08199999999999</c:v>
                      </c:pt>
                      <c:pt idx="33319">
                        <c:v>201.07740000000001</c:v>
                      </c:pt>
                      <c:pt idx="33320">
                        <c:v>201.07329999999999</c:v>
                      </c:pt>
                      <c:pt idx="33321">
                        <c:v>201.0684</c:v>
                      </c:pt>
                      <c:pt idx="33322">
                        <c:v>201.06469999999999</c:v>
                      </c:pt>
                      <c:pt idx="33323">
                        <c:v>201.05969999999999</c:v>
                      </c:pt>
                      <c:pt idx="33324">
                        <c:v>201.0557</c:v>
                      </c:pt>
                      <c:pt idx="33325">
                        <c:v>201.05070000000001</c:v>
                      </c:pt>
                      <c:pt idx="33326">
                        <c:v>201.04470000000001</c:v>
                      </c:pt>
                      <c:pt idx="33327">
                        <c:v>201.04239999999999</c:v>
                      </c:pt>
                      <c:pt idx="33328">
                        <c:v>201.03729999999999</c:v>
                      </c:pt>
                      <c:pt idx="33329">
                        <c:v>201.03210000000001</c:v>
                      </c:pt>
                      <c:pt idx="33330">
                        <c:v>201.02690000000001</c:v>
                      </c:pt>
                      <c:pt idx="33331">
                        <c:v>201.0232</c:v>
                      </c:pt>
                      <c:pt idx="33332">
                        <c:v>201.0181</c:v>
                      </c:pt>
                      <c:pt idx="33333">
                        <c:v>201.01300000000001</c:v>
                      </c:pt>
                      <c:pt idx="33334">
                        <c:v>201.0085</c:v>
                      </c:pt>
                      <c:pt idx="33335">
                        <c:v>201.0052</c:v>
                      </c:pt>
                      <c:pt idx="33336">
                        <c:v>201.00049999999999</c:v>
                      </c:pt>
                      <c:pt idx="33337">
                        <c:v>200.99600000000001</c:v>
                      </c:pt>
                      <c:pt idx="33338">
                        <c:v>200.9931</c:v>
                      </c:pt>
                      <c:pt idx="33339">
                        <c:v>200.98750000000001</c:v>
                      </c:pt>
                      <c:pt idx="33340">
                        <c:v>200.9838</c:v>
                      </c:pt>
                      <c:pt idx="33341">
                        <c:v>200.977</c:v>
                      </c:pt>
                      <c:pt idx="33342">
                        <c:v>200.97300000000001</c:v>
                      </c:pt>
                      <c:pt idx="33343">
                        <c:v>200.96709999999999</c:v>
                      </c:pt>
                      <c:pt idx="33344">
                        <c:v>200.96289999999999</c:v>
                      </c:pt>
                      <c:pt idx="33345">
                        <c:v>200.9588</c:v>
                      </c:pt>
                      <c:pt idx="33346">
                        <c:v>200.9545</c:v>
                      </c:pt>
                      <c:pt idx="33347">
                        <c:v>200.94970000000001</c:v>
                      </c:pt>
                      <c:pt idx="33348">
                        <c:v>200.9451</c:v>
                      </c:pt>
                      <c:pt idx="33349">
                        <c:v>200.93989999999999</c:v>
                      </c:pt>
                      <c:pt idx="33350">
                        <c:v>200.93629999999999</c:v>
                      </c:pt>
                      <c:pt idx="33351">
                        <c:v>200.9316</c:v>
                      </c:pt>
                      <c:pt idx="33352">
                        <c:v>200.92789999999999</c:v>
                      </c:pt>
                      <c:pt idx="33353">
                        <c:v>200.922</c:v>
                      </c:pt>
                      <c:pt idx="33354">
                        <c:v>200.9171</c:v>
                      </c:pt>
                      <c:pt idx="33355">
                        <c:v>200.9118</c:v>
                      </c:pt>
                      <c:pt idx="33356">
                        <c:v>200.90600000000001</c:v>
                      </c:pt>
                      <c:pt idx="33357">
                        <c:v>200.90219999999999</c:v>
                      </c:pt>
                      <c:pt idx="33358">
                        <c:v>200.8982</c:v>
                      </c:pt>
                      <c:pt idx="33359">
                        <c:v>200.893</c:v>
                      </c:pt>
                      <c:pt idx="33360">
                        <c:v>200.8886</c:v>
                      </c:pt>
                      <c:pt idx="33361">
                        <c:v>200.88300000000001</c:v>
                      </c:pt>
                      <c:pt idx="33362">
                        <c:v>200.87989999999999</c:v>
                      </c:pt>
                      <c:pt idx="33363">
                        <c:v>200.87389999999999</c:v>
                      </c:pt>
                      <c:pt idx="33364">
                        <c:v>200.86969999999999</c:v>
                      </c:pt>
                      <c:pt idx="33365">
                        <c:v>200.8656</c:v>
                      </c:pt>
                      <c:pt idx="33366">
                        <c:v>200.86080000000001</c:v>
                      </c:pt>
                      <c:pt idx="33367">
                        <c:v>200.85509999999999</c:v>
                      </c:pt>
                      <c:pt idx="33368">
                        <c:v>200.84960000000001</c:v>
                      </c:pt>
                      <c:pt idx="33369">
                        <c:v>200.84610000000001</c:v>
                      </c:pt>
                      <c:pt idx="33370">
                        <c:v>200.84200000000001</c:v>
                      </c:pt>
                      <c:pt idx="33371">
                        <c:v>200.8373</c:v>
                      </c:pt>
                      <c:pt idx="33372">
                        <c:v>200.83240000000001</c:v>
                      </c:pt>
                      <c:pt idx="33373">
                        <c:v>200.82740000000001</c:v>
                      </c:pt>
                      <c:pt idx="33374">
                        <c:v>200.82390000000001</c:v>
                      </c:pt>
                      <c:pt idx="33375">
                        <c:v>200.81880000000001</c:v>
                      </c:pt>
                      <c:pt idx="33376">
                        <c:v>200.81460000000001</c:v>
                      </c:pt>
                      <c:pt idx="33377">
                        <c:v>200.80860000000001</c:v>
                      </c:pt>
                      <c:pt idx="33378">
                        <c:v>200.8047</c:v>
                      </c:pt>
                      <c:pt idx="33379">
                        <c:v>200.79949999999999</c:v>
                      </c:pt>
                      <c:pt idx="33380">
                        <c:v>200.79640000000001</c:v>
                      </c:pt>
                      <c:pt idx="33381">
                        <c:v>200.79069999999999</c:v>
                      </c:pt>
                      <c:pt idx="33382">
                        <c:v>200.78530000000001</c:v>
                      </c:pt>
                      <c:pt idx="33383">
                        <c:v>200.78210000000001</c:v>
                      </c:pt>
                      <c:pt idx="33384">
                        <c:v>200.77590000000001</c:v>
                      </c:pt>
                      <c:pt idx="33385">
                        <c:v>200.77209999999999</c:v>
                      </c:pt>
                      <c:pt idx="33386">
                        <c:v>200.7655</c:v>
                      </c:pt>
                      <c:pt idx="33387">
                        <c:v>200.7612</c:v>
                      </c:pt>
                      <c:pt idx="33388">
                        <c:v>200.75839999999999</c:v>
                      </c:pt>
                      <c:pt idx="33389">
                        <c:v>200.75319999999999</c:v>
                      </c:pt>
                      <c:pt idx="33390">
                        <c:v>200.74950000000001</c:v>
                      </c:pt>
                      <c:pt idx="33391">
                        <c:v>200.74440000000001</c:v>
                      </c:pt>
                      <c:pt idx="33392">
                        <c:v>200.73849999999999</c:v>
                      </c:pt>
                      <c:pt idx="33393">
                        <c:v>200.73480000000001</c:v>
                      </c:pt>
                      <c:pt idx="33394">
                        <c:v>200.7296</c:v>
                      </c:pt>
                      <c:pt idx="33395">
                        <c:v>200.7259</c:v>
                      </c:pt>
                      <c:pt idx="33396">
                        <c:v>200.72110000000001</c:v>
                      </c:pt>
                      <c:pt idx="33397">
                        <c:v>200.71619999999999</c:v>
                      </c:pt>
                      <c:pt idx="33398">
                        <c:v>200.70869999999999</c:v>
                      </c:pt>
                      <c:pt idx="33399">
                        <c:v>200.70490000000001</c:v>
                      </c:pt>
                      <c:pt idx="33400">
                        <c:v>200.70150000000001</c:v>
                      </c:pt>
                      <c:pt idx="33401">
                        <c:v>200.69710000000001</c:v>
                      </c:pt>
                      <c:pt idx="33402">
                        <c:v>200.6919</c:v>
                      </c:pt>
                      <c:pt idx="33403">
                        <c:v>200.6857</c:v>
                      </c:pt>
                      <c:pt idx="33404">
                        <c:v>200.68180000000001</c:v>
                      </c:pt>
                      <c:pt idx="33405">
                        <c:v>200.6781</c:v>
                      </c:pt>
                      <c:pt idx="33406">
                        <c:v>200.67429999999999</c:v>
                      </c:pt>
                      <c:pt idx="33407">
                        <c:v>200.66810000000001</c:v>
                      </c:pt>
                      <c:pt idx="33408">
                        <c:v>200.6645</c:v>
                      </c:pt>
                      <c:pt idx="33409">
                        <c:v>200.65870000000001</c:v>
                      </c:pt>
                      <c:pt idx="33410">
                        <c:v>200.65309999999999</c:v>
                      </c:pt>
                      <c:pt idx="33411">
                        <c:v>200.64850000000001</c:v>
                      </c:pt>
                      <c:pt idx="33412">
                        <c:v>200.64420000000001</c:v>
                      </c:pt>
                      <c:pt idx="33413">
                        <c:v>200.64089999999999</c:v>
                      </c:pt>
                      <c:pt idx="33414">
                        <c:v>200.63409999999999</c:v>
                      </c:pt>
                      <c:pt idx="33415">
                        <c:v>200.63059999999999</c:v>
                      </c:pt>
                      <c:pt idx="33416">
                        <c:v>200.6259</c:v>
                      </c:pt>
                      <c:pt idx="33417">
                        <c:v>200.6208</c:v>
                      </c:pt>
                      <c:pt idx="33418">
                        <c:v>200.6164</c:v>
                      </c:pt>
                      <c:pt idx="33419">
                        <c:v>200.6112</c:v>
                      </c:pt>
                      <c:pt idx="33420">
                        <c:v>200.60659999999999</c:v>
                      </c:pt>
                      <c:pt idx="33421">
                        <c:v>200.60210000000001</c:v>
                      </c:pt>
                      <c:pt idx="33422">
                        <c:v>200.59700000000001</c:v>
                      </c:pt>
                      <c:pt idx="33423">
                        <c:v>200.5933</c:v>
                      </c:pt>
                      <c:pt idx="33424">
                        <c:v>200.59010000000001</c:v>
                      </c:pt>
                      <c:pt idx="33425">
                        <c:v>200.584</c:v>
                      </c:pt>
                      <c:pt idx="33426">
                        <c:v>200.5796</c:v>
                      </c:pt>
                      <c:pt idx="33427">
                        <c:v>200.57499999999999</c:v>
                      </c:pt>
                      <c:pt idx="33428">
                        <c:v>200.57169999999999</c:v>
                      </c:pt>
                      <c:pt idx="33429">
                        <c:v>200.5652</c:v>
                      </c:pt>
                      <c:pt idx="33430">
                        <c:v>200.56180000000001</c:v>
                      </c:pt>
                      <c:pt idx="33431">
                        <c:v>200.5565</c:v>
                      </c:pt>
                      <c:pt idx="33432">
                        <c:v>200.55199999999999</c:v>
                      </c:pt>
                      <c:pt idx="33433">
                        <c:v>200.5471</c:v>
                      </c:pt>
                      <c:pt idx="33434">
                        <c:v>200.54349999999999</c:v>
                      </c:pt>
                      <c:pt idx="33435">
                        <c:v>200.53899999999999</c:v>
                      </c:pt>
                      <c:pt idx="33436">
                        <c:v>200.53530000000001</c:v>
                      </c:pt>
                      <c:pt idx="33437">
                        <c:v>200.53020000000001</c:v>
                      </c:pt>
                      <c:pt idx="33438">
                        <c:v>200.52610000000001</c:v>
                      </c:pt>
                      <c:pt idx="33439">
                        <c:v>200.52189999999999</c:v>
                      </c:pt>
                      <c:pt idx="33440">
                        <c:v>200.51689999999999</c:v>
                      </c:pt>
                      <c:pt idx="33441">
                        <c:v>200.51240000000001</c:v>
                      </c:pt>
                      <c:pt idx="33442">
                        <c:v>200.50790000000001</c:v>
                      </c:pt>
                      <c:pt idx="33443">
                        <c:v>200.50190000000001</c:v>
                      </c:pt>
                      <c:pt idx="33444">
                        <c:v>200.49700000000001</c:v>
                      </c:pt>
                      <c:pt idx="33445">
                        <c:v>200.4931</c:v>
                      </c:pt>
                      <c:pt idx="33446">
                        <c:v>200.4879</c:v>
                      </c:pt>
                      <c:pt idx="33447">
                        <c:v>200.48220000000001</c:v>
                      </c:pt>
                      <c:pt idx="33448">
                        <c:v>200.47749999999999</c:v>
                      </c:pt>
                      <c:pt idx="33449">
                        <c:v>200.47219999999999</c:v>
                      </c:pt>
                      <c:pt idx="33450">
                        <c:v>200.46719999999999</c:v>
                      </c:pt>
                      <c:pt idx="33451">
                        <c:v>200.4649</c:v>
                      </c:pt>
                      <c:pt idx="33452">
                        <c:v>200.4615</c:v>
                      </c:pt>
                      <c:pt idx="33453">
                        <c:v>200.4556</c:v>
                      </c:pt>
                      <c:pt idx="33454">
                        <c:v>200.4522</c:v>
                      </c:pt>
                      <c:pt idx="33455">
                        <c:v>200.4478</c:v>
                      </c:pt>
                      <c:pt idx="33456">
                        <c:v>200.44030000000001</c:v>
                      </c:pt>
                      <c:pt idx="33457">
                        <c:v>200.43620000000001</c:v>
                      </c:pt>
                      <c:pt idx="33458">
                        <c:v>200.4331</c:v>
                      </c:pt>
                      <c:pt idx="33459">
                        <c:v>200.42679999999999</c:v>
                      </c:pt>
                      <c:pt idx="33460">
                        <c:v>200.42230000000001</c:v>
                      </c:pt>
                      <c:pt idx="33461">
                        <c:v>200.41810000000001</c:v>
                      </c:pt>
                      <c:pt idx="33462">
                        <c:v>200.41419999999999</c:v>
                      </c:pt>
                      <c:pt idx="33463">
                        <c:v>200.40950000000001</c:v>
                      </c:pt>
                      <c:pt idx="33464">
                        <c:v>200.40520000000001</c:v>
                      </c:pt>
                      <c:pt idx="33465">
                        <c:v>200.40020000000001</c:v>
                      </c:pt>
                      <c:pt idx="33466">
                        <c:v>200.3956</c:v>
                      </c:pt>
                      <c:pt idx="33467">
                        <c:v>200.39109999999999</c:v>
                      </c:pt>
                      <c:pt idx="33468">
                        <c:v>200.38679999999999</c:v>
                      </c:pt>
                      <c:pt idx="33469">
                        <c:v>200.38380000000001</c:v>
                      </c:pt>
                      <c:pt idx="33470">
                        <c:v>200.3793</c:v>
                      </c:pt>
                      <c:pt idx="33471">
                        <c:v>200.3742</c:v>
                      </c:pt>
                      <c:pt idx="33472">
                        <c:v>200.3699</c:v>
                      </c:pt>
                      <c:pt idx="33473">
                        <c:v>200.36359999999999</c:v>
                      </c:pt>
                      <c:pt idx="33474">
                        <c:v>200.3595</c:v>
                      </c:pt>
                      <c:pt idx="33475">
                        <c:v>200.35570000000001</c:v>
                      </c:pt>
                      <c:pt idx="33476">
                        <c:v>200.35050000000001</c:v>
                      </c:pt>
                      <c:pt idx="33477">
                        <c:v>200.346</c:v>
                      </c:pt>
                      <c:pt idx="33478">
                        <c:v>200.34020000000001</c:v>
                      </c:pt>
                      <c:pt idx="33479">
                        <c:v>200.33590000000001</c:v>
                      </c:pt>
                      <c:pt idx="33480">
                        <c:v>200.3305</c:v>
                      </c:pt>
                      <c:pt idx="33481">
                        <c:v>200.3271</c:v>
                      </c:pt>
                      <c:pt idx="33482">
                        <c:v>200.32050000000001</c:v>
                      </c:pt>
                      <c:pt idx="33483">
                        <c:v>200.3168</c:v>
                      </c:pt>
                      <c:pt idx="33484">
                        <c:v>200.3116</c:v>
                      </c:pt>
                      <c:pt idx="33485">
                        <c:v>200.30760000000001</c:v>
                      </c:pt>
                      <c:pt idx="33486">
                        <c:v>200.30170000000001</c:v>
                      </c:pt>
                      <c:pt idx="33487">
                        <c:v>200.29820000000001</c:v>
                      </c:pt>
                      <c:pt idx="33488">
                        <c:v>200.29409999999999</c:v>
                      </c:pt>
                      <c:pt idx="33489">
                        <c:v>200.28870000000001</c:v>
                      </c:pt>
                      <c:pt idx="33490">
                        <c:v>200.28370000000001</c:v>
                      </c:pt>
                      <c:pt idx="33491">
                        <c:v>200.28039999999999</c:v>
                      </c:pt>
                      <c:pt idx="33492">
                        <c:v>200.2774</c:v>
                      </c:pt>
                      <c:pt idx="33493">
                        <c:v>200.27090000000001</c:v>
                      </c:pt>
                      <c:pt idx="33494">
                        <c:v>200.2662</c:v>
                      </c:pt>
                      <c:pt idx="33495">
                        <c:v>200.262</c:v>
                      </c:pt>
                      <c:pt idx="33496">
                        <c:v>200.25710000000001</c:v>
                      </c:pt>
                      <c:pt idx="33497">
                        <c:v>200.2533</c:v>
                      </c:pt>
                      <c:pt idx="33498">
                        <c:v>200.2483</c:v>
                      </c:pt>
                      <c:pt idx="33499">
                        <c:v>200.24369999999999</c:v>
                      </c:pt>
                      <c:pt idx="33500">
                        <c:v>200.2379</c:v>
                      </c:pt>
                      <c:pt idx="33501">
                        <c:v>200.23560000000001</c:v>
                      </c:pt>
                      <c:pt idx="33502">
                        <c:v>200.23050000000001</c:v>
                      </c:pt>
                      <c:pt idx="33503">
                        <c:v>200.22710000000001</c:v>
                      </c:pt>
                      <c:pt idx="33504">
                        <c:v>200.2209</c:v>
                      </c:pt>
                      <c:pt idx="33505">
                        <c:v>200.21559999999999</c:v>
                      </c:pt>
                      <c:pt idx="33506">
                        <c:v>200.2124</c:v>
                      </c:pt>
                      <c:pt idx="33507">
                        <c:v>200.20699999999999</c:v>
                      </c:pt>
                      <c:pt idx="33508">
                        <c:v>200.2011</c:v>
                      </c:pt>
                      <c:pt idx="33509">
                        <c:v>200.19669999999999</c:v>
                      </c:pt>
                      <c:pt idx="33510">
                        <c:v>200.19280000000001</c:v>
                      </c:pt>
                      <c:pt idx="33511">
                        <c:v>200.18690000000001</c:v>
                      </c:pt>
                      <c:pt idx="33512">
                        <c:v>200.1841</c:v>
                      </c:pt>
                      <c:pt idx="33513">
                        <c:v>200.1789</c:v>
                      </c:pt>
                      <c:pt idx="33514">
                        <c:v>200.1747</c:v>
                      </c:pt>
                      <c:pt idx="33515">
                        <c:v>200.17009999999999</c:v>
                      </c:pt>
                      <c:pt idx="33516">
                        <c:v>200.16669999999999</c:v>
                      </c:pt>
                      <c:pt idx="33517">
                        <c:v>200.16210000000001</c:v>
                      </c:pt>
                      <c:pt idx="33518">
                        <c:v>200.15389999999999</c:v>
                      </c:pt>
                      <c:pt idx="33519">
                        <c:v>200.1489</c:v>
                      </c:pt>
                      <c:pt idx="33520">
                        <c:v>200.1455</c:v>
                      </c:pt>
                      <c:pt idx="33521">
                        <c:v>200.13939999999999</c:v>
                      </c:pt>
                      <c:pt idx="33522">
                        <c:v>200.13640000000001</c:v>
                      </c:pt>
                      <c:pt idx="33523">
                        <c:v>200.13200000000001</c:v>
                      </c:pt>
                      <c:pt idx="33524">
                        <c:v>200.12780000000001</c:v>
                      </c:pt>
                      <c:pt idx="33525">
                        <c:v>200.12260000000001</c:v>
                      </c:pt>
                      <c:pt idx="33526">
                        <c:v>200.11590000000001</c:v>
                      </c:pt>
                      <c:pt idx="33527">
                        <c:v>200.1138</c:v>
                      </c:pt>
                      <c:pt idx="33528">
                        <c:v>200.10849999999999</c:v>
                      </c:pt>
                      <c:pt idx="33529">
                        <c:v>200.10499999999999</c:v>
                      </c:pt>
                      <c:pt idx="33530">
                        <c:v>200.09979999999999</c:v>
                      </c:pt>
                      <c:pt idx="33531">
                        <c:v>200.0943</c:v>
                      </c:pt>
                      <c:pt idx="33532">
                        <c:v>200.08920000000001</c:v>
                      </c:pt>
                      <c:pt idx="33533">
                        <c:v>200.0848</c:v>
                      </c:pt>
                      <c:pt idx="33534">
                        <c:v>200.08099999999999</c:v>
                      </c:pt>
                      <c:pt idx="33535">
                        <c:v>200.07660000000001</c:v>
                      </c:pt>
                      <c:pt idx="33536">
                        <c:v>200.07310000000001</c:v>
                      </c:pt>
                      <c:pt idx="33537">
                        <c:v>200.06710000000001</c:v>
                      </c:pt>
                      <c:pt idx="33538">
                        <c:v>200.0626</c:v>
                      </c:pt>
                      <c:pt idx="33539">
                        <c:v>200.0583</c:v>
                      </c:pt>
                      <c:pt idx="33540">
                        <c:v>200.05359999999999</c:v>
                      </c:pt>
                      <c:pt idx="33541">
                        <c:v>200.0496</c:v>
                      </c:pt>
                      <c:pt idx="33542">
                        <c:v>200.0455</c:v>
                      </c:pt>
                      <c:pt idx="33543">
                        <c:v>200.0394</c:v>
                      </c:pt>
                      <c:pt idx="33544">
                        <c:v>200.035</c:v>
                      </c:pt>
                      <c:pt idx="33545">
                        <c:v>200.03100000000001</c:v>
                      </c:pt>
                      <c:pt idx="33546">
                        <c:v>200.02500000000001</c:v>
                      </c:pt>
                      <c:pt idx="33547">
                        <c:v>200.02090000000001</c:v>
                      </c:pt>
                      <c:pt idx="33548">
                        <c:v>200.01730000000001</c:v>
                      </c:pt>
                      <c:pt idx="33549">
                        <c:v>200.01310000000001</c:v>
                      </c:pt>
                      <c:pt idx="33550">
                        <c:v>200.0076</c:v>
                      </c:pt>
                      <c:pt idx="33551">
                        <c:v>200.0026</c:v>
                      </c:pt>
                      <c:pt idx="33552">
                        <c:v>200.001</c:v>
                      </c:pt>
                      <c:pt idx="33553">
                        <c:v>199.9958</c:v>
                      </c:pt>
                      <c:pt idx="33554">
                        <c:v>199.99039999999999</c:v>
                      </c:pt>
                      <c:pt idx="33555">
                        <c:v>199.98519999999999</c:v>
                      </c:pt>
                      <c:pt idx="33556">
                        <c:v>199.98150000000001</c:v>
                      </c:pt>
                      <c:pt idx="33557">
                        <c:v>199.9759</c:v>
                      </c:pt>
                      <c:pt idx="33558">
                        <c:v>199.9699</c:v>
                      </c:pt>
                      <c:pt idx="33559">
                        <c:v>199.96549999999999</c:v>
                      </c:pt>
                      <c:pt idx="33560">
                        <c:v>201.16650000000001</c:v>
                      </c:pt>
                      <c:pt idx="33561">
                        <c:v>201.16149999999999</c:v>
                      </c:pt>
                      <c:pt idx="33562">
                        <c:v>201.1576</c:v>
                      </c:pt>
                      <c:pt idx="33563">
                        <c:v>201.1524</c:v>
                      </c:pt>
                      <c:pt idx="33564">
                        <c:v>201.14680000000001</c:v>
                      </c:pt>
                      <c:pt idx="33565">
                        <c:v>201.14179999999999</c:v>
                      </c:pt>
                      <c:pt idx="33566">
                        <c:v>201.13800000000001</c:v>
                      </c:pt>
                      <c:pt idx="33567">
                        <c:v>201.13419999999999</c:v>
                      </c:pt>
                      <c:pt idx="33568">
                        <c:v>201.12860000000001</c:v>
                      </c:pt>
                      <c:pt idx="33569">
                        <c:v>201.12270000000001</c:v>
                      </c:pt>
                      <c:pt idx="33570">
                        <c:v>201.1181</c:v>
                      </c:pt>
                      <c:pt idx="33571">
                        <c:v>201.1122</c:v>
                      </c:pt>
                      <c:pt idx="33572">
                        <c:v>201.10849999999999</c:v>
                      </c:pt>
                      <c:pt idx="33573">
                        <c:v>201.10429999999999</c:v>
                      </c:pt>
                      <c:pt idx="33574">
                        <c:v>201.09899999999999</c:v>
                      </c:pt>
                      <c:pt idx="33575">
                        <c:v>201.09460000000001</c:v>
                      </c:pt>
                      <c:pt idx="33576">
                        <c:v>201.0908</c:v>
                      </c:pt>
                      <c:pt idx="33577">
                        <c:v>201.08609999999999</c:v>
                      </c:pt>
                      <c:pt idx="33578">
                        <c:v>201.08170000000001</c:v>
                      </c:pt>
                      <c:pt idx="33579">
                        <c:v>201.077</c:v>
                      </c:pt>
                      <c:pt idx="33580">
                        <c:v>201.07140000000001</c:v>
                      </c:pt>
                      <c:pt idx="33581">
                        <c:v>201.06739999999999</c:v>
                      </c:pt>
                      <c:pt idx="33582">
                        <c:v>201.0617</c:v>
                      </c:pt>
                      <c:pt idx="33583">
                        <c:v>201.05789999999999</c:v>
                      </c:pt>
                      <c:pt idx="33584">
                        <c:v>201.0538</c:v>
                      </c:pt>
                      <c:pt idx="33585">
                        <c:v>201.04920000000001</c:v>
                      </c:pt>
                      <c:pt idx="33586">
                        <c:v>201.04390000000001</c:v>
                      </c:pt>
                      <c:pt idx="33587">
                        <c:v>201.03899999999999</c:v>
                      </c:pt>
                      <c:pt idx="33588">
                        <c:v>201.03579999999999</c:v>
                      </c:pt>
                      <c:pt idx="33589">
                        <c:v>201.03110000000001</c:v>
                      </c:pt>
                      <c:pt idx="33590">
                        <c:v>201.0265</c:v>
                      </c:pt>
                      <c:pt idx="33591">
                        <c:v>201.02109999999999</c:v>
                      </c:pt>
                      <c:pt idx="33592">
                        <c:v>201.0172</c:v>
                      </c:pt>
                      <c:pt idx="33593">
                        <c:v>201.01390000000001</c:v>
                      </c:pt>
                      <c:pt idx="33594">
                        <c:v>201.00739999999999</c:v>
                      </c:pt>
                      <c:pt idx="33595">
                        <c:v>201.00280000000001</c:v>
                      </c:pt>
                      <c:pt idx="33596">
                        <c:v>200.99799999999999</c:v>
                      </c:pt>
                      <c:pt idx="33597">
                        <c:v>200.99440000000001</c:v>
                      </c:pt>
                      <c:pt idx="33598">
                        <c:v>200.9889</c:v>
                      </c:pt>
                      <c:pt idx="33599">
                        <c:v>200.9847</c:v>
                      </c:pt>
                      <c:pt idx="33600">
                        <c:v>200.9811</c:v>
                      </c:pt>
                      <c:pt idx="33601">
                        <c:v>200.976</c:v>
                      </c:pt>
                      <c:pt idx="33602">
                        <c:v>200.9701</c:v>
                      </c:pt>
                      <c:pt idx="33603">
                        <c:v>200.96639999999999</c:v>
                      </c:pt>
                      <c:pt idx="33604">
                        <c:v>200.96250000000001</c:v>
                      </c:pt>
                      <c:pt idx="33605">
                        <c:v>200.9579</c:v>
                      </c:pt>
                      <c:pt idx="33606">
                        <c:v>200.95330000000001</c:v>
                      </c:pt>
                      <c:pt idx="33607">
                        <c:v>200.94759999999999</c:v>
                      </c:pt>
                      <c:pt idx="33608">
                        <c:v>200.94210000000001</c:v>
                      </c:pt>
                      <c:pt idx="33609">
                        <c:v>200.93790000000001</c:v>
                      </c:pt>
                      <c:pt idx="33610">
                        <c:v>200.93340000000001</c:v>
                      </c:pt>
                      <c:pt idx="33611">
                        <c:v>200.9297</c:v>
                      </c:pt>
                      <c:pt idx="33612">
                        <c:v>200.9248</c:v>
                      </c:pt>
                      <c:pt idx="33613">
                        <c:v>200.9204</c:v>
                      </c:pt>
                      <c:pt idx="33614">
                        <c:v>200.9144</c:v>
                      </c:pt>
                      <c:pt idx="33615">
                        <c:v>200.9109</c:v>
                      </c:pt>
                      <c:pt idx="33616">
                        <c:v>200.90549999999999</c:v>
                      </c:pt>
                      <c:pt idx="33617">
                        <c:v>200.9023</c:v>
                      </c:pt>
                      <c:pt idx="33618">
                        <c:v>200.8972</c:v>
                      </c:pt>
                      <c:pt idx="33619">
                        <c:v>200.89240000000001</c:v>
                      </c:pt>
                      <c:pt idx="33620">
                        <c:v>200.88759999999999</c:v>
                      </c:pt>
                      <c:pt idx="33621">
                        <c:v>200.88409999999999</c:v>
                      </c:pt>
                      <c:pt idx="33622">
                        <c:v>200.87729999999999</c:v>
                      </c:pt>
                      <c:pt idx="33623">
                        <c:v>200.87280000000001</c:v>
                      </c:pt>
                      <c:pt idx="33624">
                        <c:v>200.86949999999999</c:v>
                      </c:pt>
                      <c:pt idx="33625">
                        <c:v>200.8657</c:v>
                      </c:pt>
                      <c:pt idx="33626">
                        <c:v>200.86070000000001</c:v>
                      </c:pt>
                      <c:pt idx="33627">
                        <c:v>200.85579999999999</c:v>
                      </c:pt>
                      <c:pt idx="33628">
                        <c:v>200.85040000000001</c:v>
                      </c:pt>
                      <c:pt idx="33629">
                        <c:v>200.8451</c:v>
                      </c:pt>
                      <c:pt idx="33630">
                        <c:v>200.8426</c:v>
                      </c:pt>
                      <c:pt idx="33631">
                        <c:v>200.83670000000001</c:v>
                      </c:pt>
                      <c:pt idx="33632">
                        <c:v>200.8323</c:v>
                      </c:pt>
                      <c:pt idx="33633">
                        <c:v>200.8288</c:v>
                      </c:pt>
                      <c:pt idx="33634">
                        <c:v>200.82310000000001</c:v>
                      </c:pt>
                      <c:pt idx="33635">
                        <c:v>200.81790000000001</c:v>
                      </c:pt>
                      <c:pt idx="33636">
                        <c:v>200.8143</c:v>
                      </c:pt>
                      <c:pt idx="33637">
                        <c:v>200.80930000000001</c:v>
                      </c:pt>
                      <c:pt idx="33638">
                        <c:v>200.8038</c:v>
                      </c:pt>
                      <c:pt idx="33639">
                        <c:v>200.7996</c:v>
                      </c:pt>
                      <c:pt idx="33640">
                        <c:v>200.7944</c:v>
                      </c:pt>
                      <c:pt idx="33641">
                        <c:v>200.7901</c:v>
                      </c:pt>
                      <c:pt idx="33642">
                        <c:v>200.78639999999999</c:v>
                      </c:pt>
                      <c:pt idx="33643">
                        <c:v>200.77959999999999</c:v>
                      </c:pt>
                      <c:pt idx="33644">
                        <c:v>200.77760000000001</c:v>
                      </c:pt>
                      <c:pt idx="33645">
                        <c:v>200.77109999999999</c:v>
                      </c:pt>
                      <c:pt idx="33646">
                        <c:v>200.767</c:v>
                      </c:pt>
                      <c:pt idx="33647">
                        <c:v>200.7619</c:v>
                      </c:pt>
                      <c:pt idx="33648">
                        <c:v>200.75739999999999</c:v>
                      </c:pt>
                      <c:pt idx="33649">
                        <c:v>200.75370000000001</c:v>
                      </c:pt>
                      <c:pt idx="33650">
                        <c:v>200.74879999999999</c:v>
                      </c:pt>
                      <c:pt idx="33651">
                        <c:v>200.745</c:v>
                      </c:pt>
                      <c:pt idx="33652">
                        <c:v>200.7397</c:v>
                      </c:pt>
                      <c:pt idx="33653">
                        <c:v>200.7345</c:v>
                      </c:pt>
                      <c:pt idx="33654">
                        <c:v>200.73140000000001</c:v>
                      </c:pt>
                      <c:pt idx="33655">
                        <c:v>200.72579999999999</c:v>
                      </c:pt>
                      <c:pt idx="33656">
                        <c:v>200.72040000000001</c:v>
                      </c:pt>
                      <c:pt idx="33657">
                        <c:v>200.71539999999999</c:v>
                      </c:pt>
                      <c:pt idx="33658">
                        <c:v>200.71270000000001</c:v>
                      </c:pt>
                      <c:pt idx="33659">
                        <c:v>200.70740000000001</c:v>
                      </c:pt>
                      <c:pt idx="33660">
                        <c:v>200.70269999999999</c:v>
                      </c:pt>
                      <c:pt idx="33661">
                        <c:v>200.6969</c:v>
                      </c:pt>
                      <c:pt idx="33662">
                        <c:v>200.6934</c:v>
                      </c:pt>
                      <c:pt idx="33663">
                        <c:v>200.68870000000001</c:v>
                      </c:pt>
                      <c:pt idx="33664">
                        <c:v>200.6824</c:v>
                      </c:pt>
                      <c:pt idx="33665">
                        <c:v>200.67910000000001</c:v>
                      </c:pt>
                      <c:pt idx="33666">
                        <c:v>200.67590000000001</c:v>
                      </c:pt>
                      <c:pt idx="33667">
                        <c:v>200.6705</c:v>
                      </c:pt>
                      <c:pt idx="33668">
                        <c:v>200.66650000000001</c:v>
                      </c:pt>
                      <c:pt idx="33669">
                        <c:v>200.661</c:v>
                      </c:pt>
                      <c:pt idx="33670">
                        <c:v>200.6542</c:v>
                      </c:pt>
                      <c:pt idx="33671">
                        <c:v>200.65049999999999</c:v>
                      </c:pt>
                      <c:pt idx="33672">
                        <c:v>200.6455</c:v>
                      </c:pt>
                      <c:pt idx="33673">
                        <c:v>200.64089999999999</c:v>
                      </c:pt>
                      <c:pt idx="33674">
                        <c:v>200.63679999999999</c:v>
                      </c:pt>
                      <c:pt idx="33675">
                        <c:v>200.6328</c:v>
                      </c:pt>
                      <c:pt idx="33676">
                        <c:v>200.62870000000001</c:v>
                      </c:pt>
                      <c:pt idx="33677">
                        <c:v>200.6242</c:v>
                      </c:pt>
                      <c:pt idx="33678">
                        <c:v>200.61959999999999</c:v>
                      </c:pt>
                      <c:pt idx="33679">
                        <c:v>200.61519999999999</c:v>
                      </c:pt>
                      <c:pt idx="33680">
                        <c:v>200.61070000000001</c:v>
                      </c:pt>
                      <c:pt idx="33681">
                        <c:v>200.60550000000001</c:v>
                      </c:pt>
                      <c:pt idx="33682">
                        <c:v>200.59970000000001</c:v>
                      </c:pt>
                      <c:pt idx="33683">
                        <c:v>200.59610000000001</c:v>
                      </c:pt>
                      <c:pt idx="33684">
                        <c:v>200.59110000000001</c:v>
                      </c:pt>
                      <c:pt idx="33685">
                        <c:v>200.58789999999999</c:v>
                      </c:pt>
                      <c:pt idx="33686">
                        <c:v>200.58340000000001</c:v>
                      </c:pt>
                      <c:pt idx="33687">
                        <c:v>200.5771</c:v>
                      </c:pt>
                      <c:pt idx="33688">
                        <c:v>200.57380000000001</c:v>
                      </c:pt>
                      <c:pt idx="33689">
                        <c:v>200.56899999999999</c:v>
                      </c:pt>
                      <c:pt idx="33690">
                        <c:v>200.56290000000001</c:v>
                      </c:pt>
                      <c:pt idx="33691">
                        <c:v>200.55799999999999</c:v>
                      </c:pt>
                      <c:pt idx="33692">
                        <c:v>200.5539</c:v>
                      </c:pt>
                      <c:pt idx="33693">
                        <c:v>200.55009999999999</c:v>
                      </c:pt>
                      <c:pt idx="33694">
                        <c:v>200.5446</c:v>
                      </c:pt>
                      <c:pt idx="33695">
                        <c:v>200.53989999999999</c:v>
                      </c:pt>
                      <c:pt idx="33696">
                        <c:v>200.53479999999999</c:v>
                      </c:pt>
                      <c:pt idx="33697">
                        <c:v>200.5316</c:v>
                      </c:pt>
                      <c:pt idx="33698">
                        <c:v>200.52520000000001</c:v>
                      </c:pt>
                      <c:pt idx="33699">
                        <c:v>200.5215</c:v>
                      </c:pt>
                      <c:pt idx="33700">
                        <c:v>200.5179</c:v>
                      </c:pt>
                      <c:pt idx="33701">
                        <c:v>200.5127</c:v>
                      </c:pt>
                      <c:pt idx="33702">
                        <c:v>200.50829999999999</c:v>
                      </c:pt>
                      <c:pt idx="33703">
                        <c:v>200.50389999999999</c:v>
                      </c:pt>
                      <c:pt idx="33704">
                        <c:v>200.4982</c:v>
                      </c:pt>
                      <c:pt idx="33705">
                        <c:v>200.49440000000001</c:v>
                      </c:pt>
                      <c:pt idx="33706">
                        <c:v>200.48990000000001</c:v>
                      </c:pt>
                      <c:pt idx="33707">
                        <c:v>200.4854</c:v>
                      </c:pt>
                      <c:pt idx="33708">
                        <c:v>200.47909999999999</c:v>
                      </c:pt>
                      <c:pt idx="33709">
                        <c:v>200.47550000000001</c:v>
                      </c:pt>
                      <c:pt idx="33710">
                        <c:v>200.4708</c:v>
                      </c:pt>
                      <c:pt idx="33711">
                        <c:v>200.46539999999999</c:v>
                      </c:pt>
                      <c:pt idx="33712">
                        <c:v>200.4615</c:v>
                      </c:pt>
                      <c:pt idx="33713">
                        <c:v>200.45760000000001</c:v>
                      </c:pt>
                      <c:pt idx="33714">
                        <c:v>200.45240000000001</c:v>
                      </c:pt>
                      <c:pt idx="33715">
                        <c:v>200.44880000000001</c:v>
                      </c:pt>
                      <c:pt idx="33716">
                        <c:v>200.44309999999999</c:v>
                      </c:pt>
                      <c:pt idx="33717">
                        <c:v>200.43770000000001</c:v>
                      </c:pt>
                      <c:pt idx="33718">
                        <c:v>200.4349</c:v>
                      </c:pt>
                      <c:pt idx="33719">
                        <c:v>200.43</c:v>
                      </c:pt>
                      <c:pt idx="33720">
                        <c:v>200.4256</c:v>
                      </c:pt>
                      <c:pt idx="33721">
                        <c:v>200.4213</c:v>
                      </c:pt>
                      <c:pt idx="33722">
                        <c:v>200.41419999999999</c:v>
                      </c:pt>
                      <c:pt idx="33723">
                        <c:v>200.41050000000001</c:v>
                      </c:pt>
                      <c:pt idx="33724">
                        <c:v>200.40690000000001</c:v>
                      </c:pt>
                      <c:pt idx="33725">
                        <c:v>200.40180000000001</c:v>
                      </c:pt>
                      <c:pt idx="33726">
                        <c:v>200.3973</c:v>
                      </c:pt>
                      <c:pt idx="33727">
                        <c:v>200.39189999999999</c:v>
                      </c:pt>
                      <c:pt idx="33728">
                        <c:v>200.38720000000001</c:v>
                      </c:pt>
                      <c:pt idx="33729">
                        <c:v>200.38329999999999</c:v>
                      </c:pt>
                      <c:pt idx="33730">
                        <c:v>200.37860000000001</c:v>
                      </c:pt>
                      <c:pt idx="33731">
                        <c:v>200.3733</c:v>
                      </c:pt>
                      <c:pt idx="33732">
                        <c:v>200.3699</c:v>
                      </c:pt>
                      <c:pt idx="33733">
                        <c:v>200.36529999999999</c:v>
                      </c:pt>
                      <c:pt idx="33734">
                        <c:v>200.3603</c:v>
                      </c:pt>
                      <c:pt idx="33735">
                        <c:v>200.35579999999999</c:v>
                      </c:pt>
                      <c:pt idx="33736">
                        <c:v>200.35149999999999</c:v>
                      </c:pt>
                      <c:pt idx="33737">
                        <c:v>200.34639999999999</c:v>
                      </c:pt>
                      <c:pt idx="33738">
                        <c:v>200.34180000000001</c:v>
                      </c:pt>
                      <c:pt idx="33739">
                        <c:v>200.33789999999999</c:v>
                      </c:pt>
                      <c:pt idx="33740">
                        <c:v>200.33320000000001</c:v>
                      </c:pt>
                      <c:pt idx="33741">
                        <c:v>200.32839999999999</c:v>
                      </c:pt>
                      <c:pt idx="33742">
                        <c:v>200.3244</c:v>
                      </c:pt>
                      <c:pt idx="33743">
                        <c:v>200.31950000000001</c:v>
                      </c:pt>
                      <c:pt idx="33744">
                        <c:v>200.31399999999999</c:v>
                      </c:pt>
                      <c:pt idx="33745">
                        <c:v>200.31010000000001</c:v>
                      </c:pt>
                      <c:pt idx="33746">
                        <c:v>200.30520000000001</c:v>
                      </c:pt>
                      <c:pt idx="33747">
                        <c:v>200.30160000000001</c:v>
                      </c:pt>
                      <c:pt idx="33748">
                        <c:v>200.2978</c:v>
                      </c:pt>
                      <c:pt idx="33749">
                        <c:v>200.29140000000001</c:v>
                      </c:pt>
                      <c:pt idx="33750">
                        <c:v>200.28630000000001</c:v>
                      </c:pt>
                      <c:pt idx="33751">
                        <c:v>200.28200000000001</c:v>
                      </c:pt>
                      <c:pt idx="33752">
                        <c:v>200.27879999999999</c:v>
                      </c:pt>
                      <c:pt idx="33753">
                        <c:v>200.274</c:v>
                      </c:pt>
                      <c:pt idx="33754">
                        <c:v>200.26689999999999</c:v>
                      </c:pt>
                      <c:pt idx="33755">
                        <c:v>200.26400000000001</c:v>
                      </c:pt>
                      <c:pt idx="33756">
                        <c:v>200.2595</c:v>
                      </c:pt>
                      <c:pt idx="33757">
                        <c:v>200.25479999999999</c:v>
                      </c:pt>
                      <c:pt idx="33758">
                        <c:v>200.24950000000001</c:v>
                      </c:pt>
                      <c:pt idx="33759">
                        <c:v>200.24420000000001</c:v>
                      </c:pt>
                      <c:pt idx="33760">
                        <c:v>200.24010000000001</c:v>
                      </c:pt>
                      <c:pt idx="33761">
                        <c:v>200.23599999999999</c:v>
                      </c:pt>
                      <c:pt idx="33762">
                        <c:v>200.23249999999999</c:v>
                      </c:pt>
                      <c:pt idx="33763">
                        <c:v>200.2276</c:v>
                      </c:pt>
                      <c:pt idx="33764">
                        <c:v>200.22300000000001</c:v>
                      </c:pt>
                      <c:pt idx="33765">
                        <c:v>200.21950000000001</c:v>
                      </c:pt>
                      <c:pt idx="33766">
                        <c:v>200.2139</c:v>
                      </c:pt>
                      <c:pt idx="33767">
                        <c:v>200.20830000000001</c:v>
                      </c:pt>
                      <c:pt idx="33768">
                        <c:v>200.20359999999999</c:v>
                      </c:pt>
                      <c:pt idx="33769">
                        <c:v>200.1995</c:v>
                      </c:pt>
                      <c:pt idx="33770">
                        <c:v>200.19460000000001</c:v>
                      </c:pt>
                      <c:pt idx="33771">
                        <c:v>200.18940000000001</c:v>
                      </c:pt>
                      <c:pt idx="33772">
                        <c:v>200.18530000000001</c:v>
                      </c:pt>
                      <c:pt idx="33773">
                        <c:v>200.18100000000001</c:v>
                      </c:pt>
                      <c:pt idx="33774">
                        <c:v>200.17699999999999</c:v>
                      </c:pt>
                      <c:pt idx="33775">
                        <c:v>200.17259999999999</c:v>
                      </c:pt>
                      <c:pt idx="33776">
                        <c:v>200.1688</c:v>
                      </c:pt>
                      <c:pt idx="33777">
                        <c:v>200.16390000000001</c:v>
                      </c:pt>
                      <c:pt idx="33778">
                        <c:v>200.15899999999999</c:v>
                      </c:pt>
                      <c:pt idx="33779">
                        <c:v>200.15379999999999</c:v>
                      </c:pt>
                      <c:pt idx="33780">
                        <c:v>200.14920000000001</c:v>
                      </c:pt>
                      <c:pt idx="33781">
                        <c:v>200.14400000000001</c:v>
                      </c:pt>
                      <c:pt idx="33782">
                        <c:v>200.1404</c:v>
                      </c:pt>
                      <c:pt idx="33783">
                        <c:v>200.13470000000001</c:v>
                      </c:pt>
                      <c:pt idx="33784">
                        <c:v>200.13050000000001</c:v>
                      </c:pt>
                      <c:pt idx="33785">
                        <c:v>200.12530000000001</c:v>
                      </c:pt>
                      <c:pt idx="33786">
                        <c:v>200.12100000000001</c:v>
                      </c:pt>
                      <c:pt idx="33787">
                        <c:v>200.11770000000001</c:v>
                      </c:pt>
                      <c:pt idx="33788">
                        <c:v>200.11240000000001</c:v>
                      </c:pt>
                      <c:pt idx="33789">
                        <c:v>200.10910000000001</c:v>
                      </c:pt>
                      <c:pt idx="33790">
                        <c:v>200.10400000000001</c:v>
                      </c:pt>
                      <c:pt idx="33791">
                        <c:v>200.0986</c:v>
                      </c:pt>
                      <c:pt idx="33792">
                        <c:v>200.0942</c:v>
                      </c:pt>
                      <c:pt idx="33793">
                        <c:v>200.09030000000001</c:v>
                      </c:pt>
                      <c:pt idx="33794">
                        <c:v>200.08590000000001</c:v>
                      </c:pt>
                      <c:pt idx="33795">
                        <c:v>200.07980000000001</c:v>
                      </c:pt>
                      <c:pt idx="33796">
                        <c:v>200.07669999999999</c:v>
                      </c:pt>
                      <c:pt idx="33797">
                        <c:v>200.07140000000001</c:v>
                      </c:pt>
                      <c:pt idx="33798">
                        <c:v>200.06620000000001</c:v>
                      </c:pt>
                      <c:pt idx="33799">
                        <c:v>200.0616</c:v>
                      </c:pt>
                      <c:pt idx="33800">
                        <c:v>200.0566</c:v>
                      </c:pt>
                      <c:pt idx="33801">
                        <c:v>200.05279999999999</c:v>
                      </c:pt>
                      <c:pt idx="33802">
                        <c:v>200.04900000000001</c:v>
                      </c:pt>
                      <c:pt idx="33803">
                        <c:v>200.04400000000001</c:v>
                      </c:pt>
                      <c:pt idx="33804">
                        <c:v>200.0402</c:v>
                      </c:pt>
                      <c:pt idx="33805">
                        <c:v>200.036</c:v>
                      </c:pt>
                      <c:pt idx="33806">
                        <c:v>200.03149999999999</c:v>
                      </c:pt>
                      <c:pt idx="33807">
                        <c:v>200.02549999999999</c:v>
                      </c:pt>
                      <c:pt idx="33808">
                        <c:v>200.02099999999999</c:v>
                      </c:pt>
                      <c:pt idx="33809">
                        <c:v>200.0154</c:v>
                      </c:pt>
                      <c:pt idx="33810">
                        <c:v>200.0111</c:v>
                      </c:pt>
                      <c:pt idx="33811">
                        <c:v>200.00710000000001</c:v>
                      </c:pt>
                      <c:pt idx="33812">
                        <c:v>200.00190000000001</c:v>
                      </c:pt>
                      <c:pt idx="33813">
                        <c:v>199.99619999999999</c:v>
                      </c:pt>
                      <c:pt idx="33814">
                        <c:v>199.9922</c:v>
                      </c:pt>
                      <c:pt idx="33815">
                        <c:v>199.98859999999999</c:v>
                      </c:pt>
                      <c:pt idx="33816">
                        <c:v>199.983</c:v>
                      </c:pt>
                      <c:pt idx="33817">
                        <c:v>199.97890000000001</c:v>
                      </c:pt>
                      <c:pt idx="33818">
                        <c:v>201.30240000000001</c:v>
                      </c:pt>
                      <c:pt idx="33819">
                        <c:v>201.298</c:v>
                      </c:pt>
                      <c:pt idx="33820">
                        <c:v>201.29349999999999</c:v>
                      </c:pt>
                      <c:pt idx="33821">
                        <c:v>201.28870000000001</c:v>
                      </c:pt>
                      <c:pt idx="33822">
                        <c:v>201.2843</c:v>
                      </c:pt>
                      <c:pt idx="33823">
                        <c:v>201.27940000000001</c:v>
                      </c:pt>
                      <c:pt idx="33824">
                        <c:v>201.27600000000001</c:v>
                      </c:pt>
                      <c:pt idx="33825">
                        <c:v>201.27029999999999</c:v>
                      </c:pt>
                      <c:pt idx="33826">
                        <c:v>201.2654</c:v>
                      </c:pt>
                      <c:pt idx="33827">
                        <c:v>201.26150000000001</c:v>
                      </c:pt>
                      <c:pt idx="33828">
                        <c:v>201.25749999999999</c:v>
                      </c:pt>
                      <c:pt idx="33829">
                        <c:v>201.25370000000001</c:v>
                      </c:pt>
                      <c:pt idx="33830">
                        <c:v>201.25030000000001</c:v>
                      </c:pt>
                      <c:pt idx="33831">
                        <c:v>201.2449</c:v>
                      </c:pt>
                      <c:pt idx="33832">
                        <c:v>201.23939999999999</c:v>
                      </c:pt>
                      <c:pt idx="33833">
                        <c:v>201.23419999999999</c:v>
                      </c:pt>
                      <c:pt idx="33834">
                        <c:v>201.22900000000001</c:v>
                      </c:pt>
                      <c:pt idx="33835">
                        <c:v>201.22380000000001</c:v>
                      </c:pt>
                      <c:pt idx="33836">
                        <c:v>201.22020000000001</c:v>
                      </c:pt>
                      <c:pt idx="33837">
                        <c:v>201.21440000000001</c:v>
                      </c:pt>
                      <c:pt idx="33838">
                        <c:v>201.21010000000001</c:v>
                      </c:pt>
                      <c:pt idx="33839">
                        <c:v>201.20429999999999</c:v>
                      </c:pt>
                      <c:pt idx="33840">
                        <c:v>201.19970000000001</c:v>
                      </c:pt>
                      <c:pt idx="33841">
                        <c:v>201.19409999999999</c:v>
                      </c:pt>
                      <c:pt idx="33842">
                        <c:v>201.19040000000001</c:v>
                      </c:pt>
                      <c:pt idx="33843">
                        <c:v>201.18620000000001</c:v>
                      </c:pt>
                      <c:pt idx="33844">
                        <c:v>201.18209999999999</c:v>
                      </c:pt>
                      <c:pt idx="33845">
                        <c:v>201.17660000000001</c:v>
                      </c:pt>
                      <c:pt idx="33846">
                        <c:v>201.1728</c:v>
                      </c:pt>
                      <c:pt idx="33847">
                        <c:v>201.16759999999999</c:v>
                      </c:pt>
                      <c:pt idx="33848">
                        <c:v>201.16329999999999</c:v>
                      </c:pt>
                      <c:pt idx="33849">
                        <c:v>201.15880000000001</c:v>
                      </c:pt>
                      <c:pt idx="33850">
                        <c:v>201.15479999999999</c:v>
                      </c:pt>
                      <c:pt idx="33851">
                        <c:v>201.1507</c:v>
                      </c:pt>
                      <c:pt idx="33852">
                        <c:v>201.14400000000001</c:v>
                      </c:pt>
                      <c:pt idx="33853">
                        <c:v>201.13939999999999</c:v>
                      </c:pt>
                      <c:pt idx="33854">
                        <c:v>201.1343</c:v>
                      </c:pt>
                      <c:pt idx="33855">
                        <c:v>201.1294</c:v>
                      </c:pt>
                      <c:pt idx="33856">
                        <c:v>201.12549999999999</c:v>
                      </c:pt>
                      <c:pt idx="33857">
                        <c:v>201.12039999999999</c:v>
                      </c:pt>
                      <c:pt idx="33858">
                        <c:v>201.11670000000001</c:v>
                      </c:pt>
                      <c:pt idx="33859">
                        <c:v>201.11080000000001</c:v>
                      </c:pt>
                      <c:pt idx="33860">
                        <c:v>201.10659999999999</c:v>
                      </c:pt>
                      <c:pt idx="33861">
                        <c:v>201.1028</c:v>
                      </c:pt>
                      <c:pt idx="33862">
                        <c:v>201.0985</c:v>
                      </c:pt>
                      <c:pt idx="33863">
                        <c:v>201.0933</c:v>
                      </c:pt>
                      <c:pt idx="33864">
                        <c:v>201.08750000000001</c:v>
                      </c:pt>
                      <c:pt idx="33865">
                        <c:v>201.0839</c:v>
                      </c:pt>
                      <c:pt idx="33866">
                        <c:v>201.07939999999999</c:v>
                      </c:pt>
                      <c:pt idx="33867">
                        <c:v>201.0746</c:v>
                      </c:pt>
                      <c:pt idx="33868">
                        <c:v>201.06989999999999</c:v>
                      </c:pt>
                      <c:pt idx="33869">
                        <c:v>201.06460000000001</c:v>
                      </c:pt>
                      <c:pt idx="33870">
                        <c:v>201.06030000000001</c:v>
                      </c:pt>
                      <c:pt idx="33871">
                        <c:v>201.05709999999999</c:v>
                      </c:pt>
                      <c:pt idx="33872">
                        <c:v>201.0523</c:v>
                      </c:pt>
                      <c:pt idx="33873">
                        <c:v>201.04689999999999</c:v>
                      </c:pt>
                      <c:pt idx="33874">
                        <c:v>201.04130000000001</c:v>
                      </c:pt>
                      <c:pt idx="33875">
                        <c:v>201.0393</c:v>
                      </c:pt>
                      <c:pt idx="33876">
                        <c:v>201.0334</c:v>
                      </c:pt>
                      <c:pt idx="33877">
                        <c:v>201.02889999999999</c:v>
                      </c:pt>
                      <c:pt idx="33878">
                        <c:v>201.02350000000001</c:v>
                      </c:pt>
                      <c:pt idx="33879">
                        <c:v>201.01769999999999</c:v>
                      </c:pt>
                      <c:pt idx="33880">
                        <c:v>201.0147</c:v>
                      </c:pt>
                      <c:pt idx="33881">
                        <c:v>201.01070000000001</c:v>
                      </c:pt>
                      <c:pt idx="33882">
                        <c:v>201.005</c:v>
                      </c:pt>
                      <c:pt idx="33883">
                        <c:v>201.0009</c:v>
                      </c:pt>
                      <c:pt idx="33884">
                        <c:v>200.99529999999999</c:v>
                      </c:pt>
                      <c:pt idx="33885">
                        <c:v>200.9932</c:v>
                      </c:pt>
                      <c:pt idx="33886">
                        <c:v>200.9871</c:v>
                      </c:pt>
                      <c:pt idx="33887">
                        <c:v>200.98169999999999</c:v>
                      </c:pt>
                      <c:pt idx="33888">
                        <c:v>200.97829999999999</c:v>
                      </c:pt>
                      <c:pt idx="33889">
                        <c:v>200.97300000000001</c:v>
                      </c:pt>
                      <c:pt idx="33890">
                        <c:v>200.96709999999999</c:v>
                      </c:pt>
                      <c:pt idx="33891">
                        <c:v>200.96369999999999</c:v>
                      </c:pt>
                      <c:pt idx="33892">
                        <c:v>200.95760000000001</c:v>
                      </c:pt>
                      <c:pt idx="33893">
                        <c:v>200.9537</c:v>
                      </c:pt>
                      <c:pt idx="33894">
                        <c:v>200.9487</c:v>
                      </c:pt>
                      <c:pt idx="33895">
                        <c:v>200.94579999999999</c:v>
                      </c:pt>
                      <c:pt idx="33896">
                        <c:v>200.94130000000001</c:v>
                      </c:pt>
                      <c:pt idx="33897">
                        <c:v>200.93680000000001</c:v>
                      </c:pt>
                      <c:pt idx="33898">
                        <c:v>200.93100000000001</c:v>
                      </c:pt>
                      <c:pt idx="33899">
                        <c:v>200.92670000000001</c:v>
                      </c:pt>
                      <c:pt idx="33900">
                        <c:v>200.92410000000001</c:v>
                      </c:pt>
                      <c:pt idx="33901">
                        <c:v>200.91669999999999</c:v>
                      </c:pt>
                      <c:pt idx="33902">
                        <c:v>200.9144</c:v>
                      </c:pt>
                      <c:pt idx="33903">
                        <c:v>200.9085</c:v>
                      </c:pt>
                      <c:pt idx="33904">
                        <c:v>200.9034</c:v>
                      </c:pt>
                      <c:pt idx="33905">
                        <c:v>200.89850000000001</c:v>
                      </c:pt>
                      <c:pt idx="33906">
                        <c:v>200.89599999999999</c:v>
                      </c:pt>
                      <c:pt idx="33907">
                        <c:v>200.89150000000001</c:v>
                      </c:pt>
                      <c:pt idx="33908">
                        <c:v>200.8862</c:v>
                      </c:pt>
                      <c:pt idx="33909">
                        <c:v>200.8811</c:v>
                      </c:pt>
                      <c:pt idx="33910">
                        <c:v>200.87559999999999</c:v>
                      </c:pt>
                      <c:pt idx="33911">
                        <c:v>200.87100000000001</c:v>
                      </c:pt>
                      <c:pt idx="33912">
                        <c:v>200.86770000000001</c:v>
                      </c:pt>
                      <c:pt idx="33913">
                        <c:v>200.86330000000001</c:v>
                      </c:pt>
                      <c:pt idx="33914">
                        <c:v>200.8579</c:v>
                      </c:pt>
                      <c:pt idx="33915">
                        <c:v>200.8527</c:v>
                      </c:pt>
                      <c:pt idx="33916">
                        <c:v>200.84710000000001</c:v>
                      </c:pt>
                      <c:pt idx="33917">
                        <c:v>200.8433</c:v>
                      </c:pt>
                      <c:pt idx="33918">
                        <c:v>200.84010000000001</c:v>
                      </c:pt>
                      <c:pt idx="33919">
                        <c:v>200.83529999999999</c:v>
                      </c:pt>
                      <c:pt idx="33920">
                        <c:v>200.83009999999999</c:v>
                      </c:pt>
                      <c:pt idx="33921">
                        <c:v>200.82470000000001</c:v>
                      </c:pt>
                      <c:pt idx="33922">
                        <c:v>200.82050000000001</c:v>
                      </c:pt>
                      <c:pt idx="33923">
                        <c:v>200.81549999999999</c:v>
                      </c:pt>
                      <c:pt idx="33924">
                        <c:v>200.81100000000001</c:v>
                      </c:pt>
                      <c:pt idx="33925">
                        <c:v>200.80709999999999</c:v>
                      </c:pt>
                      <c:pt idx="33926">
                        <c:v>200.8022</c:v>
                      </c:pt>
                      <c:pt idx="33927">
                        <c:v>200.79769999999999</c:v>
                      </c:pt>
                      <c:pt idx="33928">
                        <c:v>200.79329999999999</c:v>
                      </c:pt>
                      <c:pt idx="33929">
                        <c:v>200.78870000000001</c:v>
                      </c:pt>
                      <c:pt idx="33930">
                        <c:v>200.7852</c:v>
                      </c:pt>
                      <c:pt idx="33931">
                        <c:v>200.77940000000001</c:v>
                      </c:pt>
                      <c:pt idx="33932">
                        <c:v>200.7749</c:v>
                      </c:pt>
                      <c:pt idx="33933">
                        <c:v>200.76949999999999</c:v>
                      </c:pt>
                      <c:pt idx="33934">
                        <c:v>200.76679999999999</c:v>
                      </c:pt>
                      <c:pt idx="33935">
                        <c:v>200.76140000000001</c:v>
                      </c:pt>
                      <c:pt idx="33936">
                        <c:v>200.75819999999999</c:v>
                      </c:pt>
                      <c:pt idx="33937">
                        <c:v>200.75200000000001</c:v>
                      </c:pt>
                      <c:pt idx="33938">
                        <c:v>200.7475</c:v>
                      </c:pt>
                      <c:pt idx="33939">
                        <c:v>200.74250000000001</c:v>
                      </c:pt>
                      <c:pt idx="33940">
                        <c:v>200.7373</c:v>
                      </c:pt>
                      <c:pt idx="33941">
                        <c:v>200.7338</c:v>
                      </c:pt>
                      <c:pt idx="33942">
                        <c:v>200.7303</c:v>
                      </c:pt>
                      <c:pt idx="33943">
                        <c:v>200.72640000000001</c:v>
                      </c:pt>
                      <c:pt idx="33944">
                        <c:v>200.721</c:v>
                      </c:pt>
                      <c:pt idx="33945">
                        <c:v>200.7158</c:v>
                      </c:pt>
                      <c:pt idx="33946">
                        <c:v>200.7116</c:v>
                      </c:pt>
                      <c:pt idx="33947">
                        <c:v>200.70750000000001</c:v>
                      </c:pt>
                      <c:pt idx="33948">
                        <c:v>200.70099999999999</c:v>
                      </c:pt>
                      <c:pt idx="33949">
                        <c:v>200.69720000000001</c:v>
                      </c:pt>
                      <c:pt idx="33950">
                        <c:v>200.69300000000001</c:v>
                      </c:pt>
                      <c:pt idx="33951">
                        <c:v>200.68790000000001</c:v>
                      </c:pt>
                      <c:pt idx="33952">
                        <c:v>200.68219999999999</c:v>
                      </c:pt>
                      <c:pt idx="33953">
                        <c:v>200.678</c:v>
                      </c:pt>
                      <c:pt idx="33954">
                        <c:v>200.67359999999999</c:v>
                      </c:pt>
                      <c:pt idx="33955">
                        <c:v>200.66919999999999</c:v>
                      </c:pt>
                      <c:pt idx="33956">
                        <c:v>200.66579999999999</c:v>
                      </c:pt>
                      <c:pt idx="33957">
                        <c:v>200.66200000000001</c:v>
                      </c:pt>
                      <c:pt idx="33958">
                        <c:v>200.65690000000001</c:v>
                      </c:pt>
                      <c:pt idx="33959">
                        <c:v>200.65170000000001</c:v>
                      </c:pt>
                      <c:pt idx="33960">
                        <c:v>200.64570000000001</c:v>
                      </c:pt>
                      <c:pt idx="33961">
                        <c:v>200.64269999999999</c:v>
                      </c:pt>
                      <c:pt idx="33962">
                        <c:v>200.63849999999999</c:v>
                      </c:pt>
                      <c:pt idx="33963">
                        <c:v>200.63319999999999</c:v>
                      </c:pt>
                      <c:pt idx="33964">
                        <c:v>200.62799999999999</c:v>
                      </c:pt>
                      <c:pt idx="33965">
                        <c:v>200.62469999999999</c:v>
                      </c:pt>
                      <c:pt idx="33966">
                        <c:v>200.62010000000001</c:v>
                      </c:pt>
                      <c:pt idx="33967">
                        <c:v>200.61590000000001</c:v>
                      </c:pt>
                      <c:pt idx="33968">
                        <c:v>200.61080000000001</c:v>
                      </c:pt>
                      <c:pt idx="33969">
                        <c:v>200.60589999999999</c:v>
                      </c:pt>
                      <c:pt idx="33970">
                        <c:v>200.60059999999999</c:v>
                      </c:pt>
                      <c:pt idx="33971">
                        <c:v>200.59569999999999</c:v>
                      </c:pt>
                      <c:pt idx="33972">
                        <c:v>200.59139999999999</c:v>
                      </c:pt>
                      <c:pt idx="33973">
                        <c:v>200.58709999999999</c:v>
                      </c:pt>
                      <c:pt idx="33974">
                        <c:v>200.58109999999999</c:v>
                      </c:pt>
                      <c:pt idx="33975">
                        <c:v>200.5778</c:v>
                      </c:pt>
                      <c:pt idx="33976">
                        <c:v>200.57339999999999</c:v>
                      </c:pt>
                      <c:pt idx="33977">
                        <c:v>200.56880000000001</c:v>
                      </c:pt>
                      <c:pt idx="33978">
                        <c:v>200.5635</c:v>
                      </c:pt>
                      <c:pt idx="33979">
                        <c:v>200.56</c:v>
                      </c:pt>
                      <c:pt idx="33980">
                        <c:v>200.55500000000001</c:v>
                      </c:pt>
                      <c:pt idx="33981">
                        <c:v>200.54949999999999</c:v>
                      </c:pt>
                      <c:pt idx="33982">
                        <c:v>200.54560000000001</c:v>
                      </c:pt>
                      <c:pt idx="33983">
                        <c:v>200.5401</c:v>
                      </c:pt>
                      <c:pt idx="33984">
                        <c:v>200.536</c:v>
                      </c:pt>
                      <c:pt idx="33985">
                        <c:v>200.52950000000001</c:v>
                      </c:pt>
                      <c:pt idx="33986">
                        <c:v>200.52590000000001</c:v>
                      </c:pt>
                      <c:pt idx="33987">
                        <c:v>200.52109999999999</c:v>
                      </c:pt>
                      <c:pt idx="33988">
                        <c:v>200.51740000000001</c:v>
                      </c:pt>
                      <c:pt idx="33989">
                        <c:v>200.51410000000001</c:v>
                      </c:pt>
                      <c:pt idx="33990">
                        <c:v>200.5078</c:v>
                      </c:pt>
                      <c:pt idx="33991">
                        <c:v>200.50290000000001</c:v>
                      </c:pt>
                      <c:pt idx="33992">
                        <c:v>200.4982</c:v>
                      </c:pt>
                      <c:pt idx="33993">
                        <c:v>200.49449999999999</c:v>
                      </c:pt>
                      <c:pt idx="33994">
                        <c:v>200.4905</c:v>
                      </c:pt>
                      <c:pt idx="33995">
                        <c:v>200.4864</c:v>
                      </c:pt>
                      <c:pt idx="33996">
                        <c:v>200.48179999999999</c:v>
                      </c:pt>
                      <c:pt idx="33997">
                        <c:v>200.47620000000001</c:v>
                      </c:pt>
                      <c:pt idx="33998">
                        <c:v>200.47219999999999</c:v>
                      </c:pt>
                      <c:pt idx="33999">
                        <c:v>200.4684</c:v>
                      </c:pt>
                      <c:pt idx="34000">
                        <c:v>200.46360000000001</c:v>
                      </c:pt>
                      <c:pt idx="34001">
                        <c:v>200.45679999999999</c:v>
                      </c:pt>
                      <c:pt idx="34002">
                        <c:v>200.45240000000001</c:v>
                      </c:pt>
                      <c:pt idx="34003">
                        <c:v>200.44829999999999</c:v>
                      </c:pt>
                      <c:pt idx="34004">
                        <c:v>200.44370000000001</c:v>
                      </c:pt>
                      <c:pt idx="34005">
                        <c:v>200.43989999999999</c:v>
                      </c:pt>
                      <c:pt idx="34006">
                        <c:v>200.43559999999999</c:v>
                      </c:pt>
                      <c:pt idx="34007">
                        <c:v>200.43020000000001</c:v>
                      </c:pt>
                      <c:pt idx="34008">
                        <c:v>200.4265</c:v>
                      </c:pt>
                      <c:pt idx="34009">
                        <c:v>200.42150000000001</c:v>
                      </c:pt>
                      <c:pt idx="34010">
                        <c:v>200.4152</c:v>
                      </c:pt>
                      <c:pt idx="34011">
                        <c:v>200.4101</c:v>
                      </c:pt>
                      <c:pt idx="34012">
                        <c:v>200.40629999999999</c:v>
                      </c:pt>
                      <c:pt idx="34013">
                        <c:v>200.4023</c:v>
                      </c:pt>
                      <c:pt idx="34014">
                        <c:v>200.3972</c:v>
                      </c:pt>
                      <c:pt idx="34015">
                        <c:v>200.3931</c:v>
                      </c:pt>
                      <c:pt idx="34016">
                        <c:v>200.38910000000001</c:v>
                      </c:pt>
                      <c:pt idx="34017">
                        <c:v>200.3837</c:v>
                      </c:pt>
                      <c:pt idx="34018">
                        <c:v>200.37979999999999</c:v>
                      </c:pt>
                      <c:pt idx="34019">
                        <c:v>200.3751</c:v>
                      </c:pt>
                      <c:pt idx="34020">
                        <c:v>200.37209999999999</c:v>
                      </c:pt>
                      <c:pt idx="34021">
                        <c:v>200.3664</c:v>
                      </c:pt>
                      <c:pt idx="34022">
                        <c:v>200.3631</c:v>
                      </c:pt>
                      <c:pt idx="34023">
                        <c:v>200.35640000000001</c:v>
                      </c:pt>
                      <c:pt idx="34024">
                        <c:v>200.35239999999999</c:v>
                      </c:pt>
                      <c:pt idx="34025">
                        <c:v>200.3468</c:v>
                      </c:pt>
                      <c:pt idx="34026">
                        <c:v>200.34229999999999</c:v>
                      </c:pt>
                      <c:pt idx="34027">
                        <c:v>200.33879999999999</c:v>
                      </c:pt>
                      <c:pt idx="34028">
                        <c:v>200.33459999999999</c:v>
                      </c:pt>
                      <c:pt idx="34029">
                        <c:v>200.33</c:v>
                      </c:pt>
                      <c:pt idx="34030">
                        <c:v>200.3263</c:v>
                      </c:pt>
                      <c:pt idx="34031">
                        <c:v>200.3202</c:v>
                      </c:pt>
                      <c:pt idx="34032">
                        <c:v>200.31630000000001</c:v>
                      </c:pt>
                      <c:pt idx="34033">
                        <c:v>200.31010000000001</c:v>
                      </c:pt>
                      <c:pt idx="34034">
                        <c:v>200.30709999999999</c:v>
                      </c:pt>
                      <c:pt idx="34035">
                        <c:v>200.30289999999999</c:v>
                      </c:pt>
                      <c:pt idx="34036">
                        <c:v>200.298</c:v>
                      </c:pt>
                      <c:pt idx="34037">
                        <c:v>200.29339999999999</c:v>
                      </c:pt>
                      <c:pt idx="34038">
                        <c:v>200.2884</c:v>
                      </c:pt>
                      <c:pt idx="34039">
                        <c:v>200.28389999999999</c:v>
                      </c:pt>
                      <c:pt idx="34040">
                        <c:v>200.27850000000001</c:v>
                      </c:pt>
                      <c:pt idx="34041">
                        <c:v>200.2748</c:v>
                      </c:pt>
                      <c:pt idx="34042">
                        <c:v>200.26840000000001</c:v>
                      </c:pt>
                      <c:pt idx="34043">
                        <c:v>200.2662</c:v>
                      </c:pt>
                      <c:pt idx="34044">
                        <c:v>200.26140000000001</c:v>
                      </c:pt>
                      <c:pt idx="34045">
                        <c:v>200.2567</c:v>
                      </c:pt>
                      <c:pt idx="34046">
                        <c:v>200.2525</c:v>
                      </c:pt>
                      <c:pt idx="34047">
                        <c:v>200.249</c:v>
                      </c:pt>
                      <c:pt idx="34048">
                        <c:v>200.24359999999999</c:v>
                      </c:pt>
                      <c:pt idx="34049">
                        <c:v>200.239</c:v>
                      </c:pt>
                      <c:pt idx="34050">
                        <c:v>200.2347</c:v>
                      </c:pt>
                      <c:pt idx="34051">
                        <c:v>200.23060000000001</c:v>
                      </c:pt>
                      <c:pt idx="34052">
                        <c:v>200.22389999999999</c:v>
                      </c:pt>
                      <c:pt idx="34053">
                        <c:v>200.21899999999999</c:v>
                      </c:pt>
                      <c:pt idx="34054">
                        <c:v>200.21530000000001</c:v>
                      </c:pt>
                      <c:pt idx="34055">
                        <c:v>200.2106</c:v>
                      </c:pt>
                      <c:pt idx="34056">
                        <c:v>200.20599999999999</c:v>
                      </c:pt>
                      <c:pt idx="34057">
                        <c:v>200.20189999999999</c:v>
                      </c:pt>
                      <c:pt idx="34058">
                        <c:v>200.19810000000001</c:v>
                      </c:pt>
                      <c:pt idx="34059">
                        <c:v>200.19319999999999</c:v>
                      </c:pt>
                      <c:pt idx="34060">
                        <c:v>200.1883</c:v>
                      </c:pt>
                      <c:pt idx="34061">
                        <c:v>200.18440000000001</c:v>
                      </c:pt>
                      <c:pt idx="34062">
                        <c:v>200.17830000000001</c:v>
                      </c:pt>
                      <c:pt idx="34063">
                        <c:v>200.1748</c:v>
                      </c:pt>
                      <c:pt idx="34064">
                        <c:v>200.1704</c:v>
                      </c:pt>
                      <c:pt idx="34065">
                        <c:v>200.1653</c:v>
                      </c:pt>
                      <c:pt idx="34066">
                        <c:v>200.16050000000001</c:v>
                      </c:pt>
                      <c:pt idx="34067">
                        <c:v>200.1574</c:v>
                      </c:pt>
                      <c:pt idx="34068">
                        <c:v>200.15260000000001</c:v>
                      </c:pt>
                      <c:pt idx="34069">
                        <c:v>200.1491</c:v>
                      </c:pt>
                      <c:pt idx="34070">
                        <c:v>200.14359999999999</c:v>
                      </c:pt>
                      <c:pt idx="34071">
                        <c:v>200.13829999999999</c:v>
                      </c:pt>
                      <c:pt idx="34072">
                        <c:v>200.13300000000001</c:v>
                      </c:pt>
                      <c:pt idx="34073">
                        <c:v>200.12799999999999</c:v>
                      </c:pt>
                      <c:pt idx="34074">
                        <c:v>200.12379999999999</c:v>
                      </c:pt>
                      <c:pt idx="34075">
                        <c:v>200.1198</c:v>
                      </c:pt>
                      <c:pt idx="34076">
                        <c:v>200.113</c:v>
                      </c:pt>
                      <c:pt idx="34077">
                        <c:v>200.10980000000001</c:v>
                      </c:pt>
                      <c:pt idx="34078">
                        <c:v>200.10599999999999</c:v>
                      </c:pt>
                      <c:pt idx="34079">
                        <c:v>200.10310000000001</c:v>
                      </c:pt>
                      <c:pt idx="34080">
                        <c:v>200.09790000000001</c:v>
                      </c:pt>
                      <c:pt idx="34081">
                        <c:v>200.0941</c:v>
                      </c:pt>
                      <c:pt idx="34082">
                        <c:v>200.09030000000001</c:v>
                      </c:pt>
                      <c:pt idx="34083">
                        <c:v>200.0847</c:v>
                      </c:pt>
                      <c:pt idx="34084">
                        <c:v>200.0789</c:v>
                      </c:pt>
                      <c:pt idx="34085">
                        <c:v>200.0752</c:v>
                      </c:pt>
                      <c:pt idx="34086">
                        <c:v>200.07040000000001</c:v>
                      </c:pt>
                      <c:pt idx="34087">
                        <c:v>200.06540000000001</c:v>
                      </c:pt>
                      <c:pt idx="34088">
                        <c:v>200.06120000000001</c:v>
                      </c:pt>
                      <c:pt idx="34089">
                        <c:v>200.05789999999999</c:v>
                      </c:pt>
                      <c:pt idx="34090">
                        <c:v>200.0521</c:v>
                      </c:pt>
                      <c:pt idx="34091">
                        <c:v>200.04730000000001</c:v>
                      </c:pt>
                      <c:pt idx="34092">
                        <c:v>200.04390000000001</c:v>
                      </c:pt>
                      <c:pt idx="34093">
                        <c:v>200.03700000000001</c:v>
                      </c:pt>
                      <c:pt idx="34094">
                        <c:v>200.03290000000001</c:v>
                      </c:pt>
                      <c:pt idx="34095">
                        <c:v>200.02850000000001</c:v>
                      </c:pt>
                      <c:pt idx="34096">
                        <c:v>200.02279999999999</c:v>
                      </c:pt>
                      <c:pt idx="34097">
                        <c:v>200.01840000000001</c:v>
                      </c:pt>
                      <c:pt idx="34098">
                        <c:v>200.01429999999999</c:v>
                      </c:pt>
                      <c:pt idx="34099">
                        <c:v>200.00980000000001</c:v>
                      </c:pt>
                      <c:pt idx="34100">
                        <c:v>200.00630000000001</c:v>
                      </c:pt>
                      <c:pt idx="34101">
                        <c:v>200.00129999999999</c:v>
                      </c:pt>
                      <c:pt idx="34102">
                        <c:v>199.99719999999999</c:v>
                      </c:pt>
                      <c:pt idx="34103">
                        <c:v>199.99160000000001</c:v>
                      </c:pt>
                      <c:pt idx="34104">
                        <c:v>199.98679999999999</c:v>
                      </c:pt>
                      <c:pt idx="34105">
                        <c:v>199.9828</c:v>
                      </c:pt>
                      <c:pt idx="34106">
                        <c:v>201.1754</c:v>
                      </c:pt>
                      <c:pt idx="34107">
                        <c:v>201.17080000000001</c:v>
                      </c:pt>
                      <c:pt idx="34108">
                        <c:v>201.16560000000001</c:v>
                      </c:pt>
                      <c:pt idx="34109">
                        <c:v>201.1618</c:v>
                      </c:pt>
                      <c:pt idx="34110">
                        <c:v>201.15649999999999</c:v>
                      </c:pt>
                      <c:pt idx="34111">
                        <c:v>201.15190000000001</c:v>
                      </c:pt>
                      <c:pt idx="34112">
                        <c:v>201.14680000000001</c:v>
                      </c:pt>
                      <c:pt idx="34113">
                        <c:v>201.14259999999999</c:v>
                      </c:pt>
                      <c:pt idx="34114">
                        <c:v>201.13759999999999</c:v>
                      </c:pt>
                      <c:pt idx="34115">
                        <c:v>201.13399999999999</c:v>
                      </c:pt>
                      <c:pt idx="34116">
                        <c:v>201.1284</c:v>
                      </c:pt>
                      <c:pt idx="34117">
                        <c:v>201.12479999999999</c:v>
                      </c:pt>
                      <c:pt idx="34118">
                        <c:v>201.11969999999999</c:v>
                      </c:pt>
                      <c:pt idx="34119">
                        <c:v>201.11529999999999</c:v>
                      </c:pt>
                      <c:pt idx="34120">
                        <c:v>201.11070000000001</c:v>
                      </c:pt>
                      <c:pt idx="34121">
                        <c:v>201.10470000000001</c:v>
                      </c:pt>
                      <c:pt idx="34122">
                        <c:v>201.101</c:v>
                      </c:pt>
                      <c:pt idx="34123">
                        <c:v>201.0958</c:v>
                      </c:pt>
                      <c:pt idx="34124">
                        <c:v>201.0908</c:v>
                      </c:pt>
                      <c:pt idx="34125">
                        <c:v>201.08539999999999</c:v>
                      </c:pt>
                      <c:pt idx="34126">
                        <c:v>201.0813</c:v>
                      </c:pt>
                      <c:pt idx="34127">
                        <c:v>201.07550000000001</c:v>
                      </c:pt>
                      <c:pt idx="34128">
                        <c:v>201.0701</c:v>
                      </c:pt>
                      <c:pt idx="34129">
                        <c:v>201.066</c:v>
                      </c:pt>
                      <c:pt idx="34130">
                        <c:v>201.0609</c:v>
                      </c:pt>
                      <c:pt idx="34131">
                        <c:v>201.0565</c:v>
                      </c:pt>
                      <c:pt idx="34132">
                        <c:v>201.05269999999999</c:v>
                      </c:pt>
                      <c:pt idx="34133">
                        <c:v>201.04820000000001</c:v>
                      </c:pt>
                      <c:pt idx="34134">
                        <c:v>201.04499999999999</c:v>
                      </c:pt>
                      <c:pt idx="34135">
                        <c:v>201.03890000000001</c:v>
                      </c:pt>
                      <c:pt idx="34136">
                        <c:v>201.0351</c:v>
                      </c:pt>
                      <c:pt idx="34137">
                        <c:v>201.03120000000001</c:v>
                      </c:pt>
                      <c:pt idx="34138">
                        <c:v>201.02510000000001</c:v>
                      </c:pt>
                      <c:pt idx="34139">
                        <c:v>201.01900000000001</c:v>
                      </c:pt>
                      <c:pt idx="34140">
                        <c:v>201.01310000000001</c:v>
                      </c:pt>
                      <c:pt idx="34141">
                        <c:v>201.0087</c:v>
                      </c:pt>
                      <c:pt idx="34142">
                        <c:v>201.0042</c:v>
                      </c:pt>
                      <c:pt idx="34143">
                        <c:v>201.0016</c:v>
                      </c:pt>
                      <c:pt idx="34144">
                        <c:v>200.99600000000001</c:v>
                      </c:pt>
                      <c:pt idx="34145">
                        <c:v>200.9913</c:v>
                      </c:pt>
                      <c:pt idx="34146">
                        <c:v>200.98689999999999</c:v>
                      </c:pt>
                      <c:pt idx="34147">
                        <c:v>200.9819</c:v>
                      </c:pt>
                      <c:pt idx="34148">
                        <c:v>200.97710000000001</c:v>
                      </c:pt>
                      <c:pt idx="34149">
                        <c:v>200.97380000000001</c:v>
                      </c:pt>
                      <c:pt idx="34150">
                        <c:v>200.9666</c:v>
                      </c:pt>
                      <c:pt idx="34151">
                        <c:v>200.96250000000001</c:v>
                      </c:pt>
                      <c:pt idx="34152">
                        <c:v>200.9581</c:v>
                      </c:pt>
                      <c:pt idx="34153">
                        <c:v>200.95259999999999</c:v>
                      </c:pt>
                      <c:pt idx="34154">
                        <c:v>200.94900000000001</c:v>
                      </c:pt>
                      <c:pt idx="34155">
                        <c:v>200.9435</c:v>
                      </c:pt>
                      <c:pt idx="34156">
                        <c:v>200.9385</c:v>
                      </c:pt>
                      <c:pt idx="34157">
                        <c:v>200.93440000000001</c:v>
                      </c:pt>
                      <c:pt idx="34158">
                        <c:v>200.93010000000001</c:v>
                      </c:pt>
                      <c:pt idx="34159">
                        <c:v>200.92420000000001</c:v>
                      </c:pt>
                      <c:pt idx="34160">
                        <c:v>200.92009999999999</c:v>
                      </c:pt>
                      <c:pt idx="34161">
                        <c:v>200.91579999999999</c:v>
                      </c:pt>
                      <c:pt idx="34162">
                        <c:v>200.91</c:v>
                      </c:pt>
                      <c:pt idx="34163">
                        <c:v>200.9049</c:v>
                      </c:pt>
                      <c:pt idx="34164">
                        <c:v>200.90170000000001</c:v>
                      </c:pt>
                      <c:pt idx="34165">
                        <c:v>200.89500000000001</c:v>
                      </c:pt>
                      <c:pt idx="34166">
                        <c:v>200.89109999999999</c:v>
                      </c:pt>
                      <c:pt idx="34167">
                        <c:v>200.88759999999999</c:v>
                      </c:pt>
                      <c:pt idx="34168">
                        <c:v>200.88159999999999</c:v>
                      </c:pt>
                      <c:pt idx="34169">
                        <c:v>200.8777</c:v>
                      </c:pt>
                      <c:pt idx="34170">
                        <c:v>200.8732</c:v>
                      </c:pt>
                      <c:pt idx="34171">
                        <c:v>200.8681</c:v>
                      </c:pt>
                      <c:pt idx="34172">
                        <c:v>200.8629</c:v>
                      </c:pt>
                      <c:pt idx="34173">
                        <c:v>200.8596</c:v>
                      </c:pt>
                      <c:pt idx="34174">
                        <c:v>200.8545</c:v>
                      </c:pt>
                      <c:pt idx="34175">
                        <c:v>200.8501</c:v>
                      </c:pt>
                      <c:pt idx="34176">
                        <c:v>200.8459</c:v>
                      </c:pt>
                      <c:pt idx="34177">
                        <c:v>200.84030000000001</c:v>
                      </c:pt>
                      <c:pt idx="34178">
                        <c:v>200.83529999999999</c:v>
                      </c:pt>
                      <c:pt idx="34179">
                        <c:v>200.83070000000001</c:v>
                      </c:pt>
                      <c:pt idx="34180">
                        <c:v>200.8261</c:v>
                      </c:pt>
                      <c:pt idx="34181">
                        <c:v>200.82259999999999</c:v>
                      </c:pt>
                      <c:pt idx="34182">
                        <c:v>200.8168</c:v>
                      </c:pt>
                      <c:pt idx="34183">
                        <c:v>200.8115</c:v>
                      </c:pt>
                      <c:pt idx="34184">
                        <c:v>200.8064</c:v>
                      </c:pt>
                      <c:pt idx="34185">
                        <c:v>200.80070000000001</c:v>
                      </c:pt>
                      <c:pt idx="34186">
                        <c:v>200.79740000000001</c:v>
                      </c:pt>
                      <c:pt idx="34187">
                        <c:v>200.7927</c:v>
                      </c:pt>
                      <c:pt idx="34188">
                        <c:v>200.78819999999999</c:v>
                      </c:pt>
                      <c:pt idx="34189">
                        <c:v>200.78540000000001</c:v>
                      </c:pt>
                      <c:pt idx="34190">
                        <c:v>200.77879999999999</c:v>
                      </c:pt>
                      <c:pt idx="34191">
                        <c:v>200.77449999999999</c:v>
                      </c:pt>
                      <c:pt idx="34192">
                        <c:v>200.77109999999999</c:v>
                      </c:pt>
                      <c:pt idx="34193">
                        <c:v>200.76570000000001</c:v>
                      </c:pt>
                      <c:pt idx="34194">
                        <c:v>200.76169999999999</c:v>
                      </c:pt>
                      <c:pt idx="34195">
                        <c:v>200.75700000000001</c:v>
                      </c:pt>
                      <c:pt idx="34196">
                        <c:v>200.75229999999999</c:v>
                      </c:pt>
                      <c:pt idx="34197">
                        <c:v>200.7475</c:v>
                      </c:pt>
                      <c:pt idx="34198">
                        <c:v>200.74510000000001</c:v>
                      </c:pt>
                      <c:pt idx="34199">
                        <c:v>200.73910000000001</c:v>
                      </c:pt>
                      <c:pt idx="34200">
                        <c:v>200.73390000000001</c:v>
                      </c:pt>
                      <c:pt idx="34201">
                        <c:v>200.72980000000001</c:v>
                      </c:pt>
                      <c:pt idx="34202">
                        <c:v>200.7235</c:v>
                      </c:pt>
                      <c:pt idx="34203">
                        <c:v>200.72</c:v>
                      </c:pt>
                      <c:pt idx="34204">
                        <c:v>200.71360000000001</c:v>
                      </c:pt>
                      <c:pt idx="34205">
                        <c:v>200.7098</c:v>
                      </c:pt>
                      <c:pt idx="34206">
                        <c:v>200.7056</c:v>
                      </c:pt>
                      <c:pt idx="34207">
                        <c:v>200.70089999999999</c:v>
                      </c:pt>
                      <c:pt idx="34208">
                        <c:v>200.69569999999999</c:v>
                      </c:pt>
                      <c:pt idx="34209">
                        <c:v>200.69220000000001</c:v>
                      </c:pt>
                      <c:pt idx="34210">
                        <c:v>200.6876</c:v>
                      </c:pt>
                      <c:pt idx="34211">
                        <c:v>200.68340000000001</c:v>
                      </c:pt>
                      <c:pt idx="34212">
                        <c:v>200.67769999999999</c:v>
                      </c:pt>
                      <c:pt idx="34213">
                        <c:v>200.6729</c:v>
                      </c:pt>
                      <c:pt idx="34214">
                        <c:v>200.66909999999999</c:v>
                      </c:pt>
                      <c:pt idx="34215">
                        <c:v>200.6634</c:v>
                      </c:pt>
                      <c:pt idx="34216">
                        <c:v>200.66040000000001</c:v>
                      </c:pt>
                      <c:pt idx="34217">
                        <c:v>200.65430000000001</c:v>
                      </c:pt>
                      <c:pt idx="34218">
                        <c:v>200.65090000000001</c:v>
                      </c:pt>
                      <c:pt idx="34219">
                        <c:v>200.64519999999999</c:v>
                      </c:pt>
                      <c:pt idx="34220">
                        <c:v>200.64099999999999</c:v>
                      </c:pt>
                      <c:pt idx="34221">
                        <c:v>200.6371</c:v>
                      </c:pt>
                      <c:pt idx="34222">
                        <c:v>200.63229999999999</c:v>
                      </c:pt>
                      <c:pt idx="34223">
                        <c:v>200.6277</c:v>
                      </c:pt>
                      <c:pt idx="34224">
                        <c:v>200.62289999999999</c:v>
                      </c:pt>
                      <c:pt idx="34225">
                        <c:v>200.61969999999999</c:v>
                      </c:pt>
                      <c:pt idx="34226">
                        <c:v>200.61529999999999</c:v>
                      </c:pt>
                      <c:pt idx="34227">
                        <c:v>200.61109999999999</c:v>
                      </c:pt>
                      <c:pt idx="34228">
                        <c:v>200.60589999999999</c:v>
                      </c:pt>
                      <c:pt idx="34229">
                        <c:v>200.59979999999999</c:v>
                      </c:pt>
                      <c:pt idx="34230">
                        <c:v>200.59549999999999</c:v>
                      </c:pt>
                      <c:pt idx="34231">
                        <c:v>200.59039999999999</c:v>
                      </c:pt>
                      <c:pt idx="34232">
                        <c:v>200.5866</c:v>
                      </c:pt>
                      <c:pt idx="34233">
                        <c:v>200.58179999999999</c:v>
                      </c:pt>
                      <c:pt idx="34234">
                        <c:v>200.577</c:v>
                      </c:pt>
                      <c:pt idx="34235">
                        <c:v>200.57239999999999</c:v>
                      </c:pt>
                      <c:pt idx="34236">
                        <c:v>200.5686</c:v>
                      </c:pt>
                      <c:pt idx="34237">
                        <c:v>200.56309999999999</c:v>
                      </c:pt>
                      <c:pt idx="34238">
                        <c:v>200.55879999999999</c:v>
                      </c:pt>
                      <c:pt idx="34239">
                        <c:v>200.55369999999999</c:v>
                      </c:pt>
                      <c:pt idx="34240">
                        <c:v>200.5498</c:v>
                      </c:pt>
                      <c:pt idx="34241">
                        <c:v>200.54679999999999</c:v>
                      </c:pt>
                      <c:pt idx="34242">
                        <c:v>200.53980000000001</c:v>
                      </c:pt>
                      <c:pt idx="34243">
                        <c:v>200.53569999999999</c:v>
                      </c:pt>
                      <c:pt idx="34244">
                        <c:v>200.53100000000001</c:v>
                      </c:pt>
                      <c:pt idx="34245">
                        <c:v>200.52780000000001</c:v>
                      </c:pt>
                      <c:pt idx="34246">
                        <c:v>200.5231</c:v>
                      </c:pt>
                      <c:pt idx="34247">
                        <c:v>200.51830000000001</c:v>
                      </c:pt>
                      <c:pt idx="34248">
                        <c:v>200.51240000000001</c:v>
                      </c:pt>
                      <c:pt idx="34249">
                        <c:v>200.50720000000001</c:v>
                      </c:pt>
                      <c:pt idx="34250">
                        <c:v>200.501</c:v>
                      </c:pt>
                      <c:pt idx="34251">
                        <c:v>200.4967</c:v>
                      </c:pt>
                      <c:pt idx="34252">
                        <c:v>200.49209999999999</c:v>
                      </c:pt>
                      <c:pt idx="34253">
                        <c:v>200.48689999999999</c:v>
                      </c:pt>
                      <c:pt idx="34254">
                        <c:v>200.4828</c:v>
                      </c:pt>
                      <c:pt idx="34255">
                        <c:v>200.47800000000001</c:v>
                      </c:pt>
                      <c:pt idx="34256">
                        <c:v>200.47499999999999</c:v>
                      </c:pt>
                      <c:pt idx="34257">
                        <c:v>200.46889999999999</c:v>
                      </c:pt>
                      <c:pt idx="34258">
                        <c:v>200.46430000000001</c:v>
                      </c:pt>
                      <c:pt idx="34259">
                        <c:v>200.46109999999999</c:v>
                      </c:pt>
                      <c:pt idx="34260">
                        <c:v>200.45519999999999</c:v>
                      </c:pt>
                      <c:pt idx="34261">
                        <c:v>200.45060000000001</c:v>
                      </c:pt>
                      <c:pt idx="34262">
                        <c:v>200.4451</c:v>
                      </c:pt>
                      <c:pt idx="34263">
                        <c:v>200.44110000000001</c:v>
                      </c:pt>
                      <c:pt idx="34264">
                        <c:v>200.43610000000001</c:v>
                      </c:pt>
                      <c:pt idx="34265">
                        <c:v>200.43180000000001</c:v>
                      </c:pt>
                      <c:pt idx="34266">
                        <c:v>200.42789999999999</c:v>
                      </c:pt>
                      <c:pt idx="34267">
                        <c:v>200.42269999999999</c:v>
                      </c:pt>
                      <c:pt idx="34268">
                        <c:v>200.41720000000001</c:v>
                      </c:pt>
                      <c:pt idx="34269">
                        <c:v>200.41380000000001</c:v>
                      </c:pt>
                      <c:pt idx="34270">
                        <c:v>200.40790000000001</c:v>
                      </c:pt>
                      <c:pt idx="34271">
                        <c:v>200.40280000000001</c:v>
                      </c:pt>
                      <c:pt idx="34272">
                        <c:v>200.398</c:v>
                      </c:pt>
                      <c:pt idx="34273">
                        <c:v>200.39529999999999</c:v>
                      </c:pt>
                      <c:pt idx="34274">
                        <c:v>200.3897</c:v>
                      </c:pt>
                      <c:pt idx="34275">
                        <c:v>200.38579999999999</c:v>
                      </c:pt>
                      <c:pt idx="34276">
                        <c:v>200.38120000000001</c:v>
                      </c:pt>
                      <c:pt idx="34277">
                        <c:v>200.37610000000001</c:v>
                      </c:pt>
                      <c:pt idx="34278">
                        <c:v>200.3708</c:v>
                      </c:pt>
                      <c:pt idx="34279">
                        <c:v>200.36449999999999</c:v>
                      </c:pt>
                      <c:pt idx="34280">
                        <c:v>200.36</c:v>
                      </c:pt>
                      <c:pt idx="34281">
                        <c:v>200.35589999999999</c:v>
                      </c:pt>
                      <c:pt idx="34282">
                        <c:v>200.35079999999999</c:v>
                      </c:pt>
                      <c:pt idx="34283">
                        <c:v>200.34530000000001</c:v>
                      </c:pt>
                      <c:pt idx="34284">
                        <c:v>200.34039999999999</c:v>
                      </c:pt>
                      <c:pt idx="34285">
                        <c:v>200.33670000000001</c:v>
                      </c:pt>
                      <c:pt idx="34286">
                        <c:v>200.33279999999999</c:v>
                      </c:pt>
                      <c:pt idx="34287">
                        <c:v>200.328</c:v>
                      </c:pt>
                      <c:pt idx="34288">
                        <c:v>200.3227</c:v>
                      </c:pt>
                      <c:pt idx="34289">
                        <c:v>200.3193</c:v>
                      </c:pt>
                      <c:pt idx="34290">
                        <c:v>200.31379999999999</c:v>
                      </c:pt>
                      <c:pt idx="34291">
                        <c:v>200.3092</c:v>
                      </c:pt>
                      <c:pt idx="34292">
                        <c:v>200.30600000000001</c:v>
                      </c:pt>
                      <c:pt idx="34293">
                        <c:v>200.3013</c:v>
                      </c:pt>
                      <c:pt idx="34294">
                        <c:v>200.2953</c:v>
                      </c:pt>
                      <c:pt idx="34295">
                        <c:v>200.2919</c:v>
                      </c:pt>
                      <c:pt idx="34296">
                        <c:v>200.28659999999999</c:v>
                      </c:pt>
                      <c:pt idx="34297">
                        <c:v>200.28280000000001</c:v>
                      </c:pt>
                      <c:pt idx="34298">
                        <c:v>200.27699999999999</c:v>
                      </c:pt>
                      <c:pt idx="34299">
                        <c:v>200.27099999999999</c:v>
                      </c:pt>
                      <c:pt idx="34300">
                        <c:v>200.267</c:v>
                      </c:pt>
                      <c:pt idx="34301">
                        <c:v>200.26179999999999</c:v>
                      </c:pt>
                      <c:pt idx="34302">
                        <c:v>200.2587</c:v>
                      </c:pt>
                      <c:pt idx="34303">
                        <c:v>200.25229999999999</c:v>
                      </c:pt>
                      <c:pt idx="34304">
                        <c:v>200.24809999999999</c:v>
                      </c:pt>
                      <c:pt idx="34305">
                        <c:v>200.2424</c:v>
                      </c:pt>
                      <c:pt idx="34306">
                        <c:v>200.23840000000001</c:v>
                      </c:pt>
                      <c:pt idx="34307">
                        <c:v>200.2338</c:v>
                      </c:pt>
                      <c:pt idx="34308">
                        <c:v>200.23060000000001</c:v>
                      </c:pt>
                      <c:pt idx="34309">
                        <c:v>200.22479999999999</c:v>
                      </c:pt>
                      <c:pt idx="34310">
                        <c:v>200.22120000000001</c:v>
                      </c:pt>
                      <c:pt idx="34311">
                        <c:v>200.2159</c:v>
                      </c:pt>
                      <c:pt idx="34312">
                        <c:v>200.21109999999999</c:v>
                      </c:pt>
                      <c:pt idx="34313">
                        <c:v>200.20609999999999</c:v>
                      </c:pt>
                      <c:pt idx="34314">
                        <c:v>200.202</c:v>
                      </c:pt>
                      <c:pt idx="34315">
                        <c:v>200.19669999999999</c:v>
                      </c:pt>
                      <c:pt idx="34316">
                        <c:v>200.1925</c:v>
                      </c:pt>
                      <c:pt idx="34317">
                        <c:v>200.18889999999999</c:v>
                      </c:pt>
                      <c:pt idx="34318">
                        <c:v>200.18340000000001</c:v>
                      </c:pt>
                      <c:pt idx="34319">
                        <c:v>200.17850000000001</c:v>
                      </c:pt>
                      <c:pt idx="34320">
                        <c:v>200.17420000000001</c:v>
                      </c:pt>
                      <c:pt idx="34321">
                        <c:v>200.16929999999999</c:v>
                      </c:pt>
                      <c:pt idx="34322">
                        <c:v>200.16460000000001</c:v>
                      </c:pt>
                      <c:pt idx="34323">
                        <c:v>200.15860000000001</c:v>
                      </c:pt>
                      <c:pt idx="34324">
                        <c:v>200.1558</c:v>
                      </c:pt>
                      <c:pt idx="34325">
                        <c:v>200.15100000000001</c:v>
                      </c:pt>
                      <c:pt idx="34326">
                        <c:v>200.14590000000001</c:v>
                      </c:pt>
                      <c:pt idx="34327">
                        <c:v>200.14279999999999</c:v>
                      </c:pt>
                      <c:pt idx="34328">
                        <c:v>200.13659999999999</c:v>
                      </c:pt>
                      <c:pt idx="34329">
                        <c:v>200.13229999999999</c:v>
                      </c:pt>
                      <c:pt idx="34330">
                        <c:v>200.12649999999999</c:v>
                      </c:pt>
                      <c:pt idx="34331">
                        <c:v>200.12260000000001</c:v>
                      </c:pt>
                      <c:pt idx="34332">
                        <c:v>200.11930000000001</c:v>
                      </c:pt>
                      <c:pt idx="34333">
                        <c:v>200.1147</c:v>
                      </c:pt>
                      <c:pt idx="34334">
                        <c:v>200.10900000000001</c:v>
                      </c:pt>
                      <c:pt idx="34335">
                        <c:v>200.10429999999999</c:v>
                      </c:pt>
                      <c:pt idx="34336">
                        <c:v>200.09979999999999</c:v>
                      </c:pt>
                      <c:pt idx="34337">
                        <c:v>200.09610000000001</c:v>
                      </c:pt>
                      <c:pt idx="34338">
                        <c:v>200.09180000000001</c:v>
                      </c:pt>
                      <c:pt idx="34339">
                        <c:v>200.0872</c:v>
                      </c:pt>
                      <c:pt idx="34340">
                        <c:v>200.08269999999999</c:v>
                      </c:pt>
                      <c:pt idx="34341">
                        <c:v>200.077</c:v>
                      </c:pt>
                      <c:pt idx="34342">
                        <c:v>200.0728</c:v>
                      </c:pt>
                      <c:pt idx="34343">
                        <c:v>200.06710000000001</c:v>
                      </c:pt>
                      <c:pt idx="34344">
                        <c:v>200.06280000000001</c:v>
                      </c:pt>
                      <c:pt idx="34345">
                        <c:v>200.0574</c:v>
                      </c:pt>
                      <c:pt idx="34346">
                        <c:v>200.05260000000001</c:v>
                      </c:pt>
                      <c:pt idx="34347">
                        <c:v>200.04759999999999</c:v>
                      </c:pt>
                      <c:pt idx="34348">
                        <c:v>200.0444</c:v>
                      </c:pt>
                      <c:pt idx="34349">
                        <c:v>200.03970000000001</c:v>
                      </c:pt>
                      <c:pt idx="34350">
                        <c:v>200.03530000000001</c:v>
                      </c:pt>
                      <c:pt idx="34351">
                        <c:v>200.03110000000001</c:v>
                      </c:pt>
                      <c:pt idx="34352">
                        <c:v>200.02709999999999</c:v>
                      </c:pt>
                      <c:pt idx="34353">
                        <c:v>200.02250000000001</c:v>
                      </c:pt>
                      <c:pt idx="34354">
                        <c:v>200.0162</c:v>
                      </c:pt>
                      <c:pt idx="34355">
                        <c:v>200.0119</c:v>
                      </c:pt>
                      <c:pt idx="34356">
                        <c:v>200.00710000000001</c:v>
                      </c:pt>
                      <c:pt idx="34357">
                        <c:v>200.00460000000001</c:v>
                      </c:pt>
                      <c:pt idx="34358">
                        <c:v>199.99799999999999</c:v>
                      </c:pt>
                      <c:pt idx="34359">
                        <c:v>199.99449999999999</c:v>
                      </c:pt>
                      <c:pt idx="34360">
                        <c:v>199.98939999999999</c:v>
                      </c:pt>
                      <c:pt idx="34361">
                        <c:v>199.98490000000001</c:v>
                      </c:pt>
                      <c:pt idx="34362">
                        <c:v>199.98140000000001</c:v>
                      </c:pt>
                      <c:pt idx="34363">
                        <c:v>199.97749999999999</c:v>
                      </c:pt>
                      <c:pt idx="34364">
                        <c:v>199.97309999999999</c:v>
                      </c:pt>
                      <c:pt idx="34365">
                        <c:v>199.96539999999999</c:v>
                      </c:pt>
                      <c:pt idx="34366">
                        <c:v>199.96129999999999</c:v>
                      </c:pt>
                      <c:pt idx="34367">
                        <c:v>199.9564</c:v>
                      </c:pt>
                      <c:pt idx="34368">
                        <c:v>199.9521</c:v>
                      </c:pt>
                      <c:pt idx="34369">
                        <c:v>199.947</c:v>
                      </c:pt>
                      <c:pt idx="34370">
                        <c:v>199.9434</c:v>
                      </c:pt>
                      <c:pt idx="34371">
                        <c:v>199.93870000000001</c:v>
                      </c:pt>
                      <c:pt idx="34372">
                        <c:v>199.934</c:v>
                      </c:pt>
                      <c:pt idx="34373">
                        <c:v>199.9298</c:v>
                      </c:pt>
                      <c:pt idx="34374">
                        <c:v>200.9434</c:v>
                      </c:pt>
                      <c:pt idx="34375">
                        <c:v>201.21639999999999</c:v>
                      </c:pt>
                      <c:pt idx="34376">
                        <c:v>201.21109999999999</c:v>
                      </c:pt>
                      <c:pt idx="34377">
                        <c:v>201.20760000000001</c:v>
                      </c:pt>
                      <c:pt idx="34378">
                        <c:v>201.20160000000001</c:v>
                      </c:pt>
                      <c:pt idx="34379">
                        <c:v>201.1979</c:v>
                      </c:pt>
                      <c:pt idx="34380">
                        <c:v>201.19309999999999</c:v>
                      </c:pt>
                      <c:pt idx="34381">
                        <c:v>201.18790000000001</c:v>
                      </c:pt>
                      <c:pt idx="34382">
                        <c:v>201.1833</c:v>
                      </c:pt>
                      <c:pt idx="34383">
                        <c:v>201.1798</c:v>
                      </c:pt>
                      <c:pt idx="34384">
                        <c:v>201.17410000000001</c:v>
                      </c:pt>
                      <c:pt idx="34385">
                        <c:v>201.16970000000001</c:v>
                      </c:pt>
                      <c:pt idx="34386">
                        <c:v>201.16579999999999</c:v>
                      </c:pt>
                      <c:pt idx="34387">
                        <c:v>201.16149999999999</c:v>
                      </c:pt>
                      <c:pt idx="34388">
                        <c:v>201.15600000000001</c:v>
                      </c:pt>
                      <c:pt idx="34389">
                        <c:v>201.1507</c:v>
                      </c:pt>
                      <c:pt idx="34390">
                        <c:v>201.148</c:v>
                      </c:pt>
                      <c:pt idx="34391">
                        <c:v>201.14279999999999</c:v>
                      </c:pt>
                      <c:pt idx="34392">
                        <c:v>201.13730000000001</c:v>
                      </c:pt>
                      <c:pt idx="34393">
                        <c:v>201.13399999999999</c:v>
                      </c:pt>
                      <c:pt idx="34394">
                        <c:v>201.12979999999999</c:v>
                      </c:pt>
                      <c:pt idx="34395">
                        <c:v>201.12469999999999</c:v>
                      </c:pt>
                      <c:pt idx="34396">
                        <c:v>201.11879999999999</c:v>
                      </c:pt>
                      <c:pt idx="34397">
                        <c:v>201.11369999999999</c:v>
                      </c:pt>
                      <c:pt idx="34398">
                        <c:v>201.11060000000001</c:v>
                      </c:pt>
                      <c:pt idx="34399">
                        <c:v>201.1063</c:v>
                      </c:pt>
                      <c:pt idx="34400">
                        <c:v>201.09960000000001</c:v>
                      </c:pt>
                      <c:pt idx="34401">
                        <c:v>201.09469999999999</c:v>
                      </c:pt>
                      <c:pt idx="34402">
                        <c:v>201.0899</c:v>
                      </c:pt>
                      <c:pt idx="34403">
                        <c:v>201.08619999999999</c:v>
                      </c:pt>
                      <c:pt idx="34404">
                        <c:v>201.0813</c:v>
                      </c:pt>
                      <c:pt idx="34405">
                        <c:v>201.07669999999999</c:v>
                      </c:pt>
                      <c:pt idx="34406">
                        <c:v>201.07339999999999</c:v>
                      </c:pt>
                      <c:pt idx="34407">
                        <c:v>201.0677</c:v>
                      </c:pt>
                      <c:pt idx="34408">
                        <c:v>201.0634</c:v>
                      </c:pt>
                      <c:pt idx="34409">
                        <c:v>201.059</c:v>
                      </c:pt>
                      <c:pt idx="34410">
                        <c:v>201.054</c:v>
                      </c:pt>
                      <c:pt idx="34411">
                        <c:v>201.0498</c:v>
                      </c:pt>
                      <c:pt idx="34412">
                        <c:v>201.0436</c:v>
                      </c:pt>
                      <c:pt idx="34413">
                        <c:v>201.03970000000001</c:v>
                      </c:pt>
                      <c:pt idx="34414">
                        <c:v>201.03639999999999</c:v>
                      </c:pt>
                      <c:pt idx="34415">
                        <c:v>201.0317</c:v>
                      </c:pt>
                      <c:pt idx="34416">
                        <c:v>201.02619999999999</c:v>
                      </c:pt>
                      <c:pt idx="34417">
                        <c:v>201.01929999999999</c:v>
                      </c:pt>
                      <c:pt idx="34418">
                        <c:v>201.0162</c:v>
                      </c:pt>
                      <c:pt idx="34419">
                        <c:v>201.01150000000001</c:v>
                      </c:pt>
                      <c:pt idx="34420">
                        <c:v>201.00710000000001</c:v>
                      </c:pt>
                      <c:pt idx="34421">
                        <c:v>201.00309999999999</c:v>
                      </c:pt>
                      <c:pt idx="34422">
                        <c:v>200.99780000000001</c:v>
                      </c:pt>
                      <c:pt idx="34423">
                        <c:v>200.99199999999999</c:v>
                      </c:pt>
                      <c:pt idx="34424">
                        <c:v>200.989</c:v>
                      </c:pt>
                      <c:pt idx="34425">
                        <c:v>200.9847</c:v>
                      </c:pt>
                      <c:pt idx="34426">
                        <c:v>200.97980000000001</c:v>
                      </c:pt>
                      <c:pt idx="34427">
                        <c:v>200.9759</c:v>
                      </c:pt>
                      <c:pt idx="34428">
                        <c:v>200.97040000000001</c:v>
                      </c:pt>
                      <c:pt idx="34429">
                        <c:v>200.96629999999999</c:v>
                      </c:pt>
                      <c:pt idx="34430">
                        <c:v>200.96080000000001</c:v>
                      </c:pt>
                      <c:pt idx="34431">
                        <c:v>200.9555</c:v>
                      </c:pt>
                      <c:pt idx="34432">
                        <c:v>200.95189999999999</c:v>
                      </c:pt>
                      <c:pt idx="34433">
                        <c:v>200.94589999999999</c:v>
                      </c:pt>
                      <c:pt idx="34434">
                        <c:v>200.94149999999999</c:v>
                      </c:pt>
                      <c:pt idx="34435">
                        <c:v>200.9359</c:v>
                      </c:pt>
                      <c:pt idx="34436">
                        <c:v>200.93180000000001</c:v>
                      </c:pt>
                      <c:pt idx="34437">
                        <c:v>200.9272</c:v>
                      </c:pt>
                      <c:pt idx="34438">
                        <c:v>200.92230000000001</c:v>
                      </c:pt>
                      <c:pt idx="34439">
                        <c:v>200.91730000000001</c:v>
                      </c:pt>
                      <c:pt idx="34440">
                        <c:v>200.9135</c:v>
                      </c:pt>
                      <c:pt idx="34441">
                        <c:v>200.9091</c:v>
                      </c:pt>
                      <c:pt idx="34442">
                        <c:v>200.90479999999999</c:v>
                      </c:pt>
                      <c:pt idx="34443">
                        <c:v>200.90020000000001</c:v>
                      </c:pt>
                      <c:pt idx="34444">
                        <c:v>200.8946</c:v>
                      </c:pt>
                      <c:pt idx="34445">
                        <c:v>200.8896</c:v>
                      </c:pt>
                      <c:pt idx="34446">
                        <c:v>200.8861</c:v>
                      </c:pt>
                      <c:pt idx="34447">
                        <c:v>200.88229999999999</c:v>
                      </c:pt>
                      <c:pt idx="34448">
                        <c:v>200.8768</c:v>
                      </c:pt>
                      <c:pt idx="34449">
                        <c:v>200.87299999999999</c:v>
                      </c:pt>
                      <c:pt idx="34450">
                        <c:v>200.8664</c:v>
                      </c:pt>
                      <c:pt idx="34451">
                        <c:v>200.86250000000001</c:v>
                      </c:pt>
                      <c:pt idx="34452">
                        <c:v>200.85849999999999</c:v>
                      </c:pt>
                      <c:pt idx="34453">
                        <c:v>200.8528</c:v>
                      </c:pt>
                      <c:pt idx="34454">
                        <c:v>200.84800000000001</c:v>
                      </c:pt>
                      <c:pt idx="34455">
                        <c:v>200.84360000000001</c:v>
                      </c:pt>
                      <c:pt idx="34456">
                        <c:v>200.83879999999999</c:v>
                      </c:pt>
                      <c:pt idx="34457">
                        <c:v>200.83529999999999</c:v>
                      </c:pt>
                      <c:pt idx="34458">
                        <c:v>200.83</c:v>
                      </c:pt>
                      <c:pt idx="34459">
                        <c:v>200.82509999999999</c:v>
                      </c:pt>
                      <c:pt idx="34460">
                        <c:v>200.821</c:v>
                      </c:pt>
                      <c:pt idx="34461">
                        <c:v>200.816</c:v>
                      </c:pt>
                      <c:pt idx="34462">
                        <c:v>200.81190000000001</c:v>
                      </c:pt>
                      <c:pt idx="34463">
                        <c:v>200.80719999999999</c:v>
                      </c:pt>
                      <c:pt idx="34464">
                        <c:v>200.80410000000001</c:v>
                      </c:pt>
                      <c:pt idx="34465">
                        <c:v>200.80009999999999</c:v>
                      </c:pt>
                      <c:pt idx="34466">
                        <c:v>200.79560000000001</c:v>
                      </c:pt>
                      <c:pt idx="34467">
                        <c:v>200.78970000000001</c:v>
                      </c:pt>
                      <c:pt idx="34468">
                        <c:v>200.78530000000001</c:v>
                      </c:pt>
                      <c:pt idx="34469">
                        <c:v>200.78110000000001</c:v>
                      </c:pt>
                      <c:pt idx="34470">
                        <c:v>200.77600000000001</c:v>
                      </c:pt>
                      <c:pt idx="34471">
                        <c:v>200.7706</c:v>
                      </c:pt>
                      <c:pt idx="34472">
                        <c:v>200.7664</c:v>
                      </c:pt>
                      <c:pt idx="34473">
                        <c:v>200.76249999999999</c:v>
                      </c:pt>
                      <c:pt idx="34474">
                        <c:v>200.7586</c:v>
                      </c:pt>
                      <c:pt idx="34475">
                        <c:v>200.755</c:v>
                      </c:pt>
                      <c:pt idx="34476">
                        <c:v>200.749</c:v>
                      </c:pt>
                      <c:pt idx="34477">
                        <c:v>200.7439</c:v>
                      </c:pt>
                      <c:pt idx="34478">
                        <c:v>200.74100000000001</c:v>
                      </c:pt>
                      <c:pt idx="34479">
                        <c:v>200.73580000000001</c:v>
                      </c:pt>
                      <c:pt idx="34480">
                        <c:v>200.73179999999999</c:v>
                      </c:pt>
                      <c:pt idx="34481">
                        <c:v>200.72720000000001</c:v>
                      </c:pt>
                      <c:pt idx="34482">
                        <c:v>200.72300000000001</c:v>
                      </c:pt>
                      <c:pt idx="34483">
                        <c:v>200.7182</c:v>
                      </c:pt>
                      <c:pt idx="34484">
                        <c:v>200.71289999999999</c:v>
                      </c:pt>
                      <c:pt idx="34485">
                        <c:v>200.70910000000001</c:v>
                      </c:pt>
                      <c:pt idx="34486">
                        <c:v>200.70400000000001</c:v>
                      </c:pt>
                      <c:pt idx="34487">
                        <c:v>200.69900000000001</c:v>
                      </c:pt>
                      <c:pt idx="34488">
                        <c:v>200.69380000000001</c:v>
                      </c:pt>
                      <c:pt idx="34489">
                        <c:v>200.68899999999999</c:v>
                      </c:pt>
                      <c:pt idx="34490">
                        <c:v>200.68709999999999</c:v>
                      </c:pt>
                      <c:pt idx="34491">
                        <c:v>200.68180000000001</c:v>
                      </c:pt>
                      <c:pt idx="34492">
                        <c:v>200.6764</c:v>
                      </c:pt>
                      <c:pt idx="34493">
                        <c:v>200.67140000000001</c:v>
                      </c:pt>
                      <c:pt idx="34494">
                        <c:v>200.66800000000001</c:v>
                      </c:pt>
                      <c:pt idx="34495">
                        <c:v>200.6635</c:v>
                      </c:pt>
                      <c:pt idx="34496">
                        <c:v>200.65819999999999</c:v>
                      </c:pt>
                      <c:pt idx="34497">
                        <c:v>200.65430000000001</c:v>
                      </c:pt>
                      <c:pt idx="34498">
                        <c:v>200.64779999999999</c:v>
                      </c:pt>
                      <c:pt idx="34499">
                        <c:v>200.64349999999999</c:v>
                      </c:pt>
                      <c:pt idx="34500">
                        <c:v>200.64060000000001</c:v>
                      </c:pt>
                      <c:pt idx="34501">
                        <c:v>200.63550000000001</c:v>
                      </c:pt>
                      <c:pt idx="34502">
                        <c:v>200.63050000000001</c:v>
                      </c:pt>
                      <c:pt idx="34503">
                        <c:v>200.62530000000001</c:v>
                      </c:pt>
                      <c:pt idx="34504">
                        <c:v>200.6207</c:v>
                      </c:pt>
                      <c:pt idx="34505">
                        <c:v>200.61750000000001</c:v>
                      </c:pt>
                      <c:pt idx="34506">
                        <c:v>200.61269999999999</c:v>
                      </c:pt>
                      <c:pt idx="34507">
                        <c:v>200.60849999999999</c:v>
                      </c:pt>
                      <c:pt idx="34508">
                        <c:v>200.60329999999999</c:v>
                      </c:pt>
                      <c:pt idx="34509">
                        <c:v>200.5992</c:v>
                      </c:pt>
                      <c:pt idx="34510">
                        <c:v>200.59469999999999</c:v>
                      </c:pt>
                      <c:pt idx="34511">
                        <c:v>200.589</c:v>
                      </c:pt>
                      <c:pt idx="34512">
                        <c:v>200.58269999999999</c:v>
                      </c:pt>
                      <c:pt idx="34513">
                        <c:v>200.58090000000001</c:v>
                      </c:pt>
                      <c:pt idx="34514">
                        <c:v>200.57660000000001</c:v>
                      </c:pt>
                      <c:pt idx="34515">
                        <c:v>200.5718</c:v>
                      </c:pt>
                      <c:pt idx="34516">
                        <c:v>200.56620000000001</c:v>
                      </c:pt>
                      <c:pt idx="34517">
                        <c:v>200.56280000000001</c:v>
                      </c:pt>
                      <c:pt idx="34518">
                        <c:v>200.55789999999999</c:v>
                      </c:pt>
                      <c:pt idx="34519">
                        <c:v>200.5522</c:v>
                      </c:pt>
                      <c:pt idx="34520">
                        <c:v>200.5489</c:v>
                      </c:pt>
                      <c:pt idx="34521">
                        <c:v>200.54409999999999</c:v>
                      </c:pt>
                      <c:pt idx="34522">
                        <c:v>200.5401</c:v>
                      </c:pt>
                      <c:pt idx="34523">
                        <c:v>200.5352</c:v>
                      </c:pt>
                      <c:pt idx="34524">
                        <c:v>200.52879999999999</c:v>
                      </c:pt>
                      <c:pt idx="34525">
                        <c:v>200.5258</c:v>
                      </c:pt>
                      <c:pt idx="34526">
                        <c:v>200.52199999999999</c:v>
                      </c:pt>
                      <c:pt idx="34527">
                        <c:v>200.51660000000001</c:v>
                      </c:pt>
                      <c:pt idx="34528">
                        <c:v>200.51169999999999</c:v>
                      </c:pt>
                      <c:pt idx="34529">
                        <c:v>200.50790000000001</c:v>
                      </c:pt>
                      <c:pt idx="34530">
                        <c:v>200.5033</c:v>
                      </c:pt>
                      <c:pt idx="34531">
                        <c:v>200.49860000000001</c:v>
                      </c:pt>
                      <c:pt idx="34532">
                        <c:v>200.49299999999999</c:v>
                      </c:pt>
                      <c:pt idx="34533">
                        <c:v>200.4896</c:v>
                      </c:pt>
                      <c:pt idx="34534">
                        <c:v>200.48500000000001</c:v>
                      </c:pt>
                      <c:pt idx="34535">
                        <c:v>200.48</c:v>
                      </c:pt>
                      <c:pt idx="34536">
                        <c:v>200.47499999999999</c:v>
                      </c:pt>
                      <c:pt idx="34537">
                        <c:v>200.47049999999999</c:v>
                      </c:pt>
                      <c:pt idx="34538">
                        <c:v>200.4657</c:v>
                      </c:pt>
                      <c:pt idx="34539">
                        <c:v>200.4607</c:v>
                      </c:pt>
                      <c:pt idx="34540">
                        <c:v>200.4564</c:v>
                      </c:pt>
                      <c:pt idx="34541">
                        <c:v>200.45189999999999</c:v>
                      </c:pt>
                      <c:pt idx="34542">
                        <c:v>200.44710000000001</c:v>
                      </c:pt>
                      <c:pt idx="34543">
                        <c:v>200.44229999999999</c:v>
                      </c:pt>
                      <c:pt idx="34544">
                        <c:v>200.43770000000001</c:v>
                      </c:pt>
                      <c:pt idx="34545">
                        <c:v>200.4324</c:v>
                      </c:pt>
                      <c:pt idx="34546">
                        <c:v>200.428</c:v>
                      </c:pt>
                      <c:pt idx="34547">
                        <c:v>200.4221</c:v>
                      </c:pt>
                      <c:pt idx="34548">
                        <c:v>200.41849999999999</c:v>
                      </c:pt>
                      <c:pt idx="34549">
                        <c:v>200.4152</c:v>
                      </c:pt>
                      <c:pt idx="34550">
                        <c:v>200.40960000000001</c:v>
                      </c:pt>
                      <c:pt idx="34551">
                        <c:v>200.40459999999999</c:v>
                      </c:pt>
                      <c:pt idx="34552">
                        <c:v>200.4007</c:v>
                      </c:pt>
                      <c:pt idx="34553">
                        <c:v>200.3956</c:v>
                      </c:pt>
                      <c:pt idx="34554">
                        <c:v>200.3914</c:v>
                      </c:pt>
                      <c:pt idx="34555">
                        <c:v>200.38630000000001</c:v>
                      </c:pt>
                      <c:pt idx="34556">
                        <c:v>200.3819</c:v>
                      </c:pt>
                      <c:pt idx="34557">
                        <c:v>200.37729999999999</c:v>
                      </c:pt>
                      <c:pt idx="34558">
                        <c:v>200.37200000000001</c:v>
                      </c:pt>
                      <c:pt idx="34559">
                        <c:v>200.36770000000001</c:v>
                      </c:pt>
                      <c:pt idx="34560">
                        <c:v>200.36330000000001</c:v>
                      </c:pt>
                      <c:pt idx="34561">
                        <c:v>200.3588</c:v>
                      </c:pt>
                      <c:pt idx="34562">
                        <c:v>200.3536</c:v>
                      </c:pt>
                      <c:pt idx="34563">
                        <c:v>200.34889999999999</c:v>
                      </c:pt>
                      <c:pt idx="34564">
                        <c:v>200.34469999999999</c:v>
                      </c:pt>
                      <c:pt idx="34565">
                        <c:v>200.34</c:v>
                      </c:pt>
                      <c:pt idx="34566">
                        <c:v>200.3348</c:v>
                      </c:pt>
                      <c:pt idx="34567">
                        <c:v>200.33109999999999</c:v>
                      </c:pt>
                      <c:pt idx="34568">
                        <c:v>200.32509999999999</c:v>
                      </c:pt>
                      <c:pt idx="34569">
                        <c:v>200.32</c:v>
                      </c:pt>
                      <c:pt idx="34570">
                        <c:v>200.31610000000001</c:v>
                      </c:pt>
                      <c:pt idx="34571">
                        <c:v>200.31129999999999</c:v>
                      </c:pt>
                      <c:pt idx="34572">
                        <c:v>200.3075</c:v>
                      </c:pt>
                      <c:pt idx="34573">
                        <c:v>200.30430000000001</c:v>
                      </c:pt>
                      <c:pt idx="34574">
                        <c:v>200.29849999999999</c:v>
                      </c:pt>
                      <c:pt idx="34575">
                        <c:v>200.2944</c:v>
                      </c:pt>
                      <c:pt idx="34576">
                        <c:v>200.28960000000001</c:v>
                      </c:pt>
                      <c:pt idx="34577">
                        <c:v>200.28370000000001</c:v>
                      </c:pt>
                      <c:pt idx="34578">
                        <c:v>200.2792</c:v>
                      </c:pt>
                      <c:pt idx="34579">
                        <c:v>200.27549999999999</c:v>
                      </c:pt>
                      <c:pt idx="34580">
                        <c:v>200.27010000000001</c:v>
                      </c:pt>
                      <c:pt idx="34581">
                        <c:v>200.26499999999999</c:v>
                      </c:pt>
                      <c:pt idx="34582">
                        <c:v>200.26070000000001</c:v>
                      </c:pt>
                      <c:pt idx="34583">
                        <c:v>200.25659999999999</c:v>
                      </c:pt>
                      <c:pt idx="34584">
                        <c:v>200.25120000000001</c:v>
                      </c:pt>
                      <c:pt idx="34585">
                        <c:v>200.24770000000001</c:v>
                      </c:pt>
                      <c:pt idx="34586">
                        <c:v>200.2423</c:v>
                      </c:pt>
                      <c:pt idx="34587">
                        <c:v>200.2398</c:v>
                      </c:pt>
                      <c:pt idx="34588">
                        <c:v>200.23410000000001</c:v>
                      </c:pt>
                      <c:pt idx="34589">
                        <c:v>200.2294</c:v>
                      </c:pt>
                      <c:pt idx="34590">
                        <c:v>200.2243</c:v>
                      </c:pt>
                      <c:pt idx="34591">
                        <c:v>200.22110000000001</c:v>
                      </c:pt>
                      <c:pt idx="34592">
                        <c:v>200.2176</c:v>
                      </c:pt>
                      <c:pt idx="34593">
                        <c:v>200.21109999999999</c:v>
                      </c:pt>
                      <c:pt idx="34594">
                        <c:v>200.2064</c:v>
                      </c:pt>
                      <c:pt idx="34595">
                        <c:v>200.20189999999999</c:v>
                      </c:pt>
                      <c:pt idx="34596">
                        <c:v>200.19730000000001</c:v>
                      </c:pt>
                      <c:pt idx="34597">
                        <c:v>200.19220000000001</c:v>
                      </c:pt>
                      <c:pt idx="34598">
                        <c:v>200.18940000000001</c:v>
                      </c:pt>
                      <c:pt idx="34599">
                        <c:v>200.18289999999999</c:v>
                      </c:pt>
                      <c:pt idx="34600">
                        <c:v>200.17869999999999</c:v>
                      </c:pt>
                      <c:pt idx="34601">
                        <c:v>200.17449999999999</c:v>
                      </c:pt>
                      <c:pt idx="34602">
                        <c:v>200.16980000000001</c:v>
                      </c:pt>
                      <c:pt idx="34603">
                        <c:v>200.1644</c:v>
                      </c:pt>
                      <c:pt idx="34604">
                        <c:v>200.1601</c:v>
                      </c:pt>
                      <c:pt idx="34605">
                        <c:v>200.1551</c:v>
                      </c:pt>
                      <c:pt idx="34606">
                        <c:v>200.1515</c:v>
                      </c:pt>
                      <c:pt idx="34607">
                        <c:v>200.14609999999999</c:v>
                      </c:pt>
                      <c:pt idx="34608">
                        <c:v>200.14340000000001</c:v>
                      </c:pt>
                      <c:pt idx="34609">
                        <c:v>200.13810000000001</c:v>
                      </c:pt>
                      <c:pt idx="34610">
                        <c:v>200.13339999999999</c:v>
                      </c:pt>
                      <c:pt idx="34611">
                        <c:v>200.12860000000001</c:v>
                      </c:pt>
                      <c:pt idx="34612">
                        <c:v>200.1232</c:v>
                      </c:pt>
                      <c:pt idx="34613">
                        <c:v>200.1182</c:v>
                      </c:pt>
                      <c:pt idx="34614">
                        <c:v>200.11539999999999</c:v>
                      </c:pt>
                      <c:pt idx="34615">
                        <c:v>200.10830000000001</c:v>
                      </c:pt>
                      <c:pt idx="34616">
                        <c:v>200.10570000000001</c:v>
                      </c:pt>
                      <c:pt idx="34617">
                        <c:v>200.1011</c:v>
                      </c:pt>
                      <c:pt idx="34618">
                        <c:v>200.0943</c:v>
                      </c:pt>
                      <c:pt idx="34619">
                        <c:v>200.0908</c:v>
                      </c:pt>
                      <c:pt idx="34620">
                        <c:v>200.08699999999999</c:v>
                      </c:pt>
                      <c:pt idx="34621">
                        <c:v>200.0821</c:v>
                      </c:pt>
                      <c:pt idx="34622">
                        <c:v>200.07740000000001</c:v>
                      </c:pt>
                      <c:pt idx="34623">
                        <c:v>200.0754</c:v>
                      </c:pt>
                      <c:pt idx="34624">
                        <c:v>200.0701</c:v>
                      </c:pt>
                      <c:pt idx="34625">
                        <c:v>200.06440000000001</c:v>
                      </c:pt>
                      <c:pt idx="34626">
                        <c:v>200.0607</c:v>
                      </c:pt>
                      <c:pt idx="34627">
                        <c:v>200.0564</c:v>
                      </c:pt>
                      <c:pt idx="34628">
                        <c:v>200.05099999999999</c:v>
                      </c:pt>
                      <c:pt idx="34629">
                        <c:v>200.04759999999999</c:v>
                      </c:pt>
                      <c:pt idx="34630">
                        <c:v>200.0428</c:v>
                      </c:pt>
                      <c:pt idx="34631">
                        <c:v>200.03700000000001</c:v>
                      </c:pt>
                      <c:pt idx="34632">
                        <c:v>200.0342</c:v>
                      </c:pt>
                      <c:pt idx="34633">
                        <c:v>200.02969999999999</c:v>
                      </c:pt>
                      <c:pt idx="34634">
                        <c:v>200.0247</c:v>
                      </c:pt>
                      <c:pt idx="34635">
                        <c:v>200.02109999999999</c:v>
                      </c:pt>
                      <c:pt idx="34636">
                        <c:v>200.0163</c:v>
                      </c:pt>
                      <c:pt idx="34637">
                        <c:v>200.01089999999999</c:v>
                      </c:pt>
                      <c:pt idx="34638">
                        <c:v>200.0059</c:v>
                      </c:pt>
                      <c:pt idx="34639">
                        <c:v>200.00299999999999</c:v>
                      </c:pt>
                      <c:pt idx="34640">
                        <c:v>199.99709999999999</c:v>
                      </c:pt>
                      <c:pt idx="34641">
                        <c:v>199.9933</c:v>
                      </c:pt>
                      <c:pt idx="34642">
                        <c:v>199.9879</c:v>
                      </c:pt>
                      <c:pt idx="34643">
                        <c:v>199.98509999999999</c:v>
                      </c:pt>
                      <c:pt idx="34644">
                        <c:v>199.98070000000001</c:v>
                      </c:pt>
                      <c:pt idx="34645">
                        <c:v>199.97720000000001</c:v>
                      </c:pt>
                      <c:pt idx="34646">
                        <c:v>199.97149999999999</c:v>
                      </c:pt>
                      <c:pt idx="34647">
                        <c:v>199.965</c:v>
                      </c:pt>
                      <c:pt idx="34648">
                        <c:v>199.96029999999999</c:v>
                      </c:pt>
                      <c:pt idx="34649">
                        <c:v>199.9554</c:v>
                      </c:pt>
                      <c:pt idx="34650">
                        <c:v>199.95079999999999</c:v>
                      </c:pt>
                      <c:pt idx="34651">
                        <c:v>199.947</c:v>
                      </c:pt>
                      <c:pt idx="34652">
                        <c:v>200.6474</c:v>
                      </c:pt>
                      <c:pt idx="34653">
                        <c:v>201.14169999999999</c:v>
                      </c:pt>
                      <c:pt idx="34654">
                        <c:v>201.13820000000001</c:v>
                      </c:pt>
                      <c:pt idx="34655">
                        <c:v>201.13390000000001</c:v>
                      </c:pt>
                      <c:pt idx="34656">
                        <c:v>201.13069999999999</c:v>
                      </c:pt>
                      <c:pt idx="34657">
                        <c:v>201.12620000000001</c:v>
                      </c:pt>
                      <c:pt idx="34658">
                        <c:v>201.1198</c:v>
                      </c:pt>
                      <c:pt idx="34659">
                        <c:v>201.11600000000001</c:v>
                      </c:pt>
                      <c:pt idx="34660">
                        <c:v>201.11179999999999</c:v>
                      </c:pt>
                      <c:pt idx="34661">
                        <c:v>201.10720000000001</c:v>
                      </c:pt>
                      <c:pt idx="34662">
                        <c:v>201.10249999999999</c:v>
                      </c:pt>
                      <c:pt idx="34663">
                        <c:v>201.09700000000001</c:v>
                      </c:pt>
                      <c:pt idx="34664">
                        <c:v>201.0943</c:v>
                      </c:pt>
                      <c:pt idx="34665">
                        <c:v>201.0891</c:v>
                      </c:pt>
                      <c:pt idx="34666">
                        <c:v>201.08439999999999</c:v>
                      </c:pt>
                      <c:pt idx="34667">
                        <c:v>201.07990000000001</c:v>
                      </c:pt>
                      <c:pt idx="34668">
                        <c:v>201.0753</c:v>
                      </c:pt>
                      <c:pt idx="34669">
                        <c:v>201.0692</c:v>
                      </c:pt>
                      <c:pt idx="34670">
                        <c:v>201.06639999999999</c:v>
                      </c:pt>
                      <c:pt idx="34671">
                        <c:v>201.06110000000001</c:v>
                      </c:pt>
                      <c:pt idx="34672">
                        <c:v>201.05680000000001</c:v>
                      </c:pt>
                      <c:pt idx="34673">
                        <c:v>201.0523</c:v>
                      </c:pt>
                      <c:pt idx="34674">
                        <c:v>201.04839999999999</c:v>
                      </c:pt>
                      <c:pt idx="34675">
                        <c:v>201.04249999999999</c:v>
                      </c:pt>
                      <c:pt idx="34676">
                        <c:v>201.0377</c:v>
                      </c:pt>
                      <c:pt idx="34677">
                        <c:v>201.0335</c:v>
                      </c:pt>
                      <c:pt idx="34678">
                        <c:v>201.0282</c:v>
                      </c:pt>
                      <c:pt idx="34679">
                        <c:v>201.024</c:v>
                      </c:pt>
                      <c:pt idx="34680">
                        <c:v>201.0197</c:v>
                      </c:pt>
                      <c:pt idx="34681">
                        <c:v>201.01519999999999</c:v>
                      </c:pt>
                      <c:pt idx="34682">
                        <c:v>201.01070000000001</c:v>
                      </c:pt>
                      <c:pt idx="34683">
                        <c:v>201.00739999999999</c:v>
                      </c:pt>
                      <c:pt idx="34684">
                        <c:v>201.00360000000001</c:v>
                      </c:pt>
                      <c:pt idx="34685">
                        <c:v>200.99789999999999</c:v>
                      </c:pt>
                      <c:pt idx="34686">
                        <c:v>200.99379999999999</c:v>
                      </c:pt>
                      <c:pt idx="34687">
                        <c:v>200.9879</c:v>
                      </c:pt>
                      <c:pt idx="34688">
                        <c:v>200.98310000000001</c:v>
                      </c:pt>
                      <c:pt idx="34689">
                        <c:v>200.9778</c:v>
                      </c:pt>
                      <c:pt idx="34690">
                        <c:v>200.9734</c:v>
                      </c:pt>
                      <c:pt idx="34691">
                        <c:v>200.9693</c:v>
                      </c:pt>
                      <c:pt idx="34692">
                        <c:v>200.965</c:v>
                      </c:pt>
                      <c:pt idx="34693">
                        <c:v>200.9599</c:v>
                      </c:pt>
                      <c:pt idx="34694">
                        <c:v>200.9563</c:v>
                      </c:pt>
                      <c:pt idx="34695">
                        <c:v>200.9503</c:v>
                      </c:pt>
                      <c:pt idx="34696">
                        <c:v>200.94640000000001</c:v>
                      </c:pt>
                      <c:pt idx="34697">
                        <c:v>200.9419</c:v>
                      </c:pt>
                      <c:pt idx="34698">
                        <c:v>200.9374</c:v>
                      </c:pt>
                      <c:pt idx="34699">
                        <c:v>200.9324</c:v>
                      </c:pt>
                      <c:pt idx="34700">
                        <c:v>200.92769999999999</c:v>
                      </c:pt>
                      <c:pt idx="34701">
                        <c:v>200.92250000000001</c:v>
                      </c:pt>
                      <c:pt idx="34702">
                        <c:v>200.91839999999999</c:v>
                      </c:pt>
                      <c:pt idx="34703">
                        <c:v>200.91309999999999</c:v>
                      </c:pt>
                      <c:pt idx="34704">
                        <c:v>200.90899999999999</c:v>
                      </c:pt>
                      <c:pt idx="34705">
                        <c:v>200.90450000000001</c:v>
                      </c:pt>
                      <c:pt idx="34706">
                        <c:v>200.9</c:v>
                      </c:pt>
                      <c:pt idx="34707">
                        <c:v>200.89599999999999</c:v>
                      </c:pt>
                      <c:pt idx="34708">
                        <c:v>200.8921</c:v>
                      </c:pt>
                      <c:pt idx="34709">
                        <c:v>200.88759999999999</c:v>
                      </c:pt>
                      <c:pt idx="34710">
                        <c:v>200.8827</c:v>
                      </c:pt>
                      <c:pt idx="34711">
                        <c:v>200.87719999999999</c:v>
                      </c:pt>
                      <c:pt idx="34712">
                        <c:v>200.87350000000001</c:v>
                      </c:pt>
                      <c:pt idx="34713">
                        <c:v>200.86709999999999</c:v>
                      </c:pt>
                      <c:pt idx="34714">
                        <c:v>200.86330000000001</c:v>
                      </c:pt>
                      <c:pt idx="34715">
                        <c:v>200.85919999999999</c:v>
                      </c:pt>
                      <c:pt idx="34716">
                        <c:v>200.85329999999999</c:v>
                      </c:pt>
                      <c:pt idx="34717">
                        <c:v>200.84899999999999</c:v>
                      </c:pt>
                      <c:pt idx="34718">
                        <c:v>200.84540000000001</c:v>
                      </c:pt>
                      <c:pt idx="34719">
                        <c:v>200.84139999999999</c:v>
                      </c:pt>
                      <c:pt idx="34720">
                        <c:v>200.8355</c:v>
                      </c:pt>
                      <c:pt idx="34721">
                        <c:v>200.83070000000001</c:v>
                      </c:pt>
                      <c:pt idx="34722">
                        <c:v>200.8263</c:v>
                      </c:pt>
                      <c:pt idx="34723">
                        <c:v>200.82169999999999</c:v>
                      </c:pt>
                      <c:pt idx="34724">
                        <c:v>200.81739999999999</c:v>
                      </c:pt>
                      <c:pt idx="34725">
                        <c:v>200.81190000000001</c:v>
                      </c:pt>
                      <c:pt idx="34726">
                        <c:v>200.80760000000001</c:v>
                      </c:pt>
                      <c:pt idx="34727">
                        <c:v>200.80340000000001</c:v>
                      </c:pt>
                      <c:pt idx="34728">
                        <c:v>200.79810000000001</c:v>
                      </c:pt>
                      <c:pt idx="34729">
                        <c:v>200.79339999999999</c:v>
                      </c:pt>
                      <c:pt idx="34730">
                        <c:v>200.7886</c:v>
                      </c:pt>
                      <c:pt idx="34731">
                        <c:v>200.78479999999999</c:v>
                      </c:pt>
                      <c:pt idx="34732">
                        <c:v>200.78129999999999</c:v>
                      </c:pt>
                      <c:pt idx="34733">
                        <c:v>200.77549999999999</c:v>
                      </c:pt>
                      <c:pt idx="34734">
                        <c:v>200.77170000000001</c:v>
                      </c:pt>
                      <c:pt idx="34735">
                        <c:v>200.76480000000001</c:v>
                      </c:pt>
                      <c:pt idx="34736">
                        <c:v>200.76130000000001</c:v>
                      </c:pt>
                      <c:pt idx="34737">
                        <c:v>200.75569999999999</c:v>
                      </c:pt>
                      <c:pt idx="34738">
                        <c:v>200.75190000000001</c:v>
                      </c:pt>
                      <c:pt idx="34739">
                        <c:v>200.7467</c:v>
                      </c:pt>
                      <c:pt idx="34740">
                        <c:v>200.74189999999999</c:v>
                      </c:pt>
                      <c:pt idx="34741">
                        <c:v>200.73910000000001</c:v>
                      </c:pt>
                      <c:pt idx="34742">
                        <c:v>200.7355</c:v>
                      </c:pt>
                      <c:pt idx="34743">
                        <c:v>200.73089999999999</c:v>
                      </c:pt>
                      <c:pt idx="34744">
                        <c:v>200.727</c:v>
                      </c:pt>
                      <c:pt idx="34745">
                        <c:v>200.72200000000001</c:v>
                      </c:pt>
                      <c:pt idx="34746">
                        <c:v>200.71639999999999</c:v>
                      </c:pt>
                      <c:pt idx="34747">
                        <c:v>200.7116</c:v>
                      </c:pt>
                      <c:pt idx="34748">
                        <c:v>200.70939999999999</c:v>
                      </c:pt>
                      <c:pt idx="34749">
                        <c:v>200.70230000000001</c:v>
                      </c:pt>
                      <c:pt idx="34750">
                        <c:v>200.69669999999999</c:v>
                      </c:pt>
                      <c:pt idx="34751">
                        <c:v>200.6918</c:v>
                      </c:pt>
                      <c:pt idx="34752">
                        <c:v>200.68799999999999</c:v>
                      </c:pt>
                      <c:pt idx="34753">
                        <c:v>200.6841</c:v>
                      </c:pt>
                      <c:pt idx="34754">
                        <c:v>200.67910000000001</c:v>
                      </c:pt>
                      <c:pt idx="34755">
                        <c:v>200.67509999999999</c:v>
                      </c:pt>
                      <c:pt idx="34756">
                        <c:v>200.6705</c:v>
                      </c:pt>
                      <c:pt idx="34757">
                        <c:v>200.66820000000001</c:v>
                      </c:pt>
                      <c:pt idx="34758">
                        <c:v>200.6618</c:v>
                      </c:pt>
                      <c:pt idx="34759">
                        <c:v>200.65729999999999</c:v>
                      </c:pt>
                      <c:pt idx="34760">
                        <c:v>200.654</c:v>
                      </c:pt>
                      <c:pt idx="34761">
                        <c:v>200.64789999999999</c:v>
                      </c:pt>
                      <c:pt idx="34762">
                        <c:v>200.6455</c:v>
                      </c:pt>
                      <c:pt idx="34763">
                        <c:v>200.63800000000001</c:v>
                      </c:pt>
                      <c:pt idx="34764">
                        <c:v>200.63339999999999</c:v>
                      </c:pt>
                      <c:pt idx="34765">
                        <c:v>200.6285</c:v>
                      </c:pt>
                      <c:pt idx="34766">
                        <c:v>200.62370000000001</c:v>
                      </c:pt>
                      <c:pt idx="34767">
                        <c:v>200.61940000000001</c:v>
                      </c:pt>
                      <c:pt idx="34768">
                        <c:v>200.61619999999999</c:v>
                      </c:pt>
                      <c:pt idx="34769">
                        <c:v>200.61080000000001</c:v>
                      </c:pt>
                      <c:pt idx="34770">
                        <c:v>200.60759999999999</c:v>
                      </c:pt>
                      <c:pt idx="34771">
                        <c:v>200.6026</c:v>
                      </c:pt>
                      <c:pt idx="34772">
                        <c:v>200.5976</c:v>
                      </c:pt>
                      <c:pt idx="34773">
                        <c:v>200.59270000000001</c:v>
                      </c:pt>
                      <c:pt idx="34774">
                        <c:v>200.5883</c:v>
                      </c:pt>
                      <c:pt idx="34775">
                        <c:v>200.5829</c:v>
                      </c:pt>
                      <c:pt idx="34776">
                        <c:v>200.5795</c:v>
                      </c:pt>
                      <c:pt idx="34777">
                        <c:v>200.5761</c:v>
                      </c:pt>
                      <c:pt idx="34778">
                        <c:v>200.57230000000001</c:v>
                      </c:pt>
                      <c:pt idx="34779">
                        <c:v>200.5677</c:v>
                      </c:pt>
                      <c:pt idx="34780">
                        <c:v>200.56309999999999</c:v>
                      </c:pt>
                      <c:pt idx="34781">
                        <c:v>200.55840000000001</c:v>
                      </c:pt>
                      <c:pt idx="34782">
                        <c:v>200.55260000000001</c:v>
                      </c:pt>
                      <c:pt idx="34783">
                        <c:v>200.54859999999999</c:v>
                      </c:pt>
                      <c:pt idx="34784">
                        <c:v>200.54320000000001</c:v>
                      </c:pt>
                      <c:pt idx="34785">
                        <c:v>200.5386</c:v>
                      </c:pt>
                      <c:pt idx="34786">
                        <c:v>200.535</c:v>
                      </c:pt>
                      <c:pt idx="34787">
                        <c:v>200.52969999999999</c:v>
                      </c:pt>
                      <c:pt idx="34788">
                        <c:v>200.52549999999999</c:v>
                      </c:pt>
                      <c:pt idx="34789">
                        <c:v>200.52119999999999</c:v>
                      </c:pt>
                      <c:pt idx="34790">
                        <c:v>200.51679999999999</c:v>
                      </c:pt>
                      <c:pt idx="34791">
                        <c:v>200.51220000000001</c:v>
                      </c:pt>
                      <c:pt idx="34792">
                        <c:v>200.50749999999999</c:v>
                      </c:pt>
                      <c:pt idx="34793">
                        <c:v>200.5025</c:v>
                      </c:pt>
                      <c:pt idx="34794">
                        <c:v>200.49870000000001</c:v>
                      </c:pt>
                      <c:pt idx="34795">
                        <c:v>200.4932</c:v>
                      </c:pt>
                      <c:pt idx="34796">
                        <c:v>200.48840000000001</c:v>
                      </c:pt>
                      <c:pt idx="34797">
                        <c:v>200.48670000000001</c:v>
                      </c:pt>
                      <c:pt idx="34798">
                        <c:v>200.48079999999999</c:v>
                      </c:pt>
                      <c:pt idx="34799">
                        <c:v>200.4761</c:v>
                      </c:pt>
                      <c:pt idx="34800">
                        <c:v>200.4709</c:v>
                      </c:pt>
                      <c:pt idx="34801">
                        <c:v>200.46729999999999</c:v>
                      </c:pt>
                      <c:pt idx="34802">
                        <c:v>200.46279999999999</c:v>
                      </c:pt>
                      <c:pt idx="34803">
                        <c:v>200.4579</c:v>
                      </c:pt>
                      <c:pt idx="34804">
                        <c:v>200.4539</c:v>
                      </c:pt>
                      <c:pt idx="34805">
                        <c:v>200.44919999999999</c:v>
                      </c:pt>
                      <c:pt idx="34806">
                        <c:v>200.44460000000001</c:v>
                      </c:pt>
                      <c:pt idx="34807">
                        <c:v>200.44149999999999</c:v>
                      </c:pt>
                      <c:pt idx="34808">
                        <c:v>200.4367</c:v>
                      </c:pt>
                      <c:pt idx="34809">
                        <c:v>200.4308</c:v>
                      </c:pt>
                      <c:pt idx="34810">
                        <c:v>200.42590000000001</c:v>
                      </c:pt>
                      <c:pt idx="34811">
                        <c:v>200.4228</c:v>
                      </c:pt>
                      <c:pt idx="34812">
                        <c:v>200.4186</c:v>
                      </c:pt>
                      <c:pt idx="34813">
                        <c:v>200.41300000000001</c:v>
                      </c:pt>
                      <c:pt idx="34814">
                        <c:v>200.4091</c:v>
                      </c:pt>
                      <c:pt idx="34815">
                        <c:v>200.40440000000001</c:v>
                      </c:pt>
                      <c:pt idx="34816">
                        <c:v>200.40049999999999</c:v>
                      </c:pt>
                      <c:pt idx="34817">
                        <c:v>200.3947</c:v>
                      </c:pt>
                      <c:pt idx="34818">
                        <c:v>200.3904</c:v>
                      </c:pt>
                      <c:pt idx="34819">
                        <c:v>200.38669999999999</c:v>
                      </c:pt>
                      <c:pt idx="34820">
                        <c:v>200.3818</c:v>
                      </c:pt>
                      <c:pt idx="34821">
                        <c:v>200.37780000000001</c:v>
                      </c:pt>
                      <c:pt idx="34822">
                        <c:v>200.37209999999999</c:v>
                      </c:pt>
                      <c:pt idx="34823">
                        <c:v>200.36799999999999</c:v>
                      </c:pt>
                      <c:pt idx="34824">
                        <c:v>200.36429999999999</c:v>
                      </c:pt>
                      <c:pt idx="34825">
                        <c:v>200.36019999999999</c:v>
                      </c:pt>
                      <c:pt idx="34826">
                        <c:v>200.35550000000001</c:v>
                      </c:pt>
                      <c:pt idx="34827">
                        <c:v>200.34950000000001</c:v>
                      </c:pt>
                      <c:pt idx="34828">
                        <c:v>200.34440000000001</c:v>
                      </c:pt>
                      <c:pt idx="34829">
                        <c:v>200.34010000000001</c:v>
                      </c:pt>
                      <c:pt idx="34830">
                        <c:v>200.3355</c:v>
                      </c:pt>
                      <c:pt idx="34831">
                        <c:v>200.3312</c:v>
                      </c:pt>
                      <c:pt idx="34832">
                        <c:v>200.32689999999999</c:v>
                      </c:pt>
                      <c:pt idx="34833">
                        <c:v>200.32230000000001</c:v>
                      </c:pt>
                      <c:pt idx="34834">
                        <c:v>200.3176</c:v>
                      </c:pt>
                      <c:pt idx="34835">
                        <c:v>200.3126</c:v>
                      </c:pt>
                      <c:pt idx="34836">
                        <c:v>200.3091</c:v>
                      </c:pt>
                      <c:pt idx="34837">
                        <c:v>200.30500000000001</c:v>
                      </c:pt>
                      <c:pt idx="34838">
                        <c:v>200.29910000000001</c:v>
                      </c:pt>
                      <c:pt idx="34839">
                        <c:v>200.29390000000001</c:v>
                      </c:pt>
                      <c:pt idx="34840">
                        <c:v>200.29040000000001</c:v>
                      </c:pt>
                      <c:pt idx="34841">
                        <c:v>200.28630000000001</c:v>
                      </c:pt>
                      <c:pt idx="34842">
                        <c:v>200.2816</c:v>
                      </c:pt>
                      <c:pt idx="34843">
                        <c:v>200.2766</c:v>
                      </c:pt>
                      <c:pt idx="34844">
                        <c:v>200.27250000000001</c:v>
                      </c:pt>
                      <c:pt idx="34845">
                        <c:v>200.26759999999999</c:v>
                      </c:pt>
                      <c:pt idx="34846">
                        <c:v>200.26320000000001</c:v>
                      </c:pt>
                      <c:pt idx="34847">
                        <c:v>200.25739999999999</c:v>
                      </c:pt>
                      <c:pt idx="34848">
                        <c:v>200.2533</c:v>
                      </c:pt>
                      <c:pt idx="34849">
                        <c:v>200.24850000000001</c:v>
                      </c:pt>
                      <c:pt idx="34850">
                        <c:v>200.2441</c:v>
                      </c:pt>
                      <c:pt idx="34851">
                        <c:v>200.24019999999999</c:v>
                      </c:pt>
                      <c:pt idx="34852">
                        <c:v>200.2346</c:v>
                      </c:pt>
                      <c:pt idx="34853">
                        <c:v>200.2312</c:v>
                      </c:pt>
                      <c:pt idx="34854">
                        <c:v>200.22499999999999</c:v>
                      </c:pt>
                      <c:pt idx="34855">
                        <c:v>200.22040000000001</c:v>
                      </c:pt>
                      <c:pt idx="34856">
                        <c:v>200.21680000000001</c:v>
                      </c:pt>
                      <c:pt idx="34857">
                        <c:v>200.2122</c:v>
                      </c:pt>
                      <c:pt idx="34858">
                        <c:v>200.20740000000001</c:v>
                      </c:pt>
                      <c:pt idx="34859">
                        <c:v>200.2037</c:v>
                      </c:pt>
                      <c:pt idx="34860">
                        <c:v>200.19749999999999</c:v>
                      </c:pt>
                      <c:pt idx="34861">
                        <c:v>200.19390000000001</c:v>
                      </c:pt>
                      <c:pt idx="34862">
                        <c:v>200.19059999999999</c:v>
                      </c:pt>
                      <c:pt idx="34863">
                        <c:v>200.18379999999999</c:v>
                      </c:pt>
                      <c:pt idx="34864">
                        <c:v>200.17939999999999</c:v>
                      </c:pt>
                      <c:pt idx="34865">
                        <c:v>200.1763</c:v>
                      </c:pt>
                      <c:pt idx="34866">
                        <c:v>200.1711</c:v>
                      </c:pt>
                      <c:pt idx="34867">
                        <c:v>200.167</c:v>
                      </c:pt>
                      <c:pt idx="34868">
                        <c:v>200.16159999999999</c:v>
                      </c:pt>
                      <c:pt idx="34869">
                        <c:v>200.15690000000001</c:v>
                      </c:pt>
                      <c:pt idx="34870">
                        <c:v>200.15209999999999</c:v>
                      </c:pt>
                      <c:pt idx="34871">
                        <c:v>200.14769999999999</c:v>
                      </c:pt>
                      <c:pt idx="34872">
                        <c:v>200.14320000000001</c:v>
                      </c:pt>
                      <c:pt idx="34873">
                        <c:v>200.1397</c:v>
                      </c:pt>
                      <c:pt idx="34874">
                        <c:v>200.1343</c:v>
                      </c:pt>
                      <c:pt idx="34875">
                        <c:v>200.1302</c:v>
                      </c:pt>
                      <c:pt idx="34876">
                        <c:v>200.12629999999999</c:v>
                      </c:pt>
                      <c:pt idx="34877">
                        <c:v>200.12180000000001</c:v>
                      </c:pt>
                      <c:pt idx="34878">
                        <c:v>200.11590000000001</c:v>
                      </c:pt>
                      <c:pt idx="34879">
                        <c:v>200.1129</c:v>
                      </c:pt>
                      <c:pt idx="34880">
                        <c:v>200.10919999999999</c:v>
                      </c:pt>
                      <c:pt idx="34881">
                        <c:v>200.10329999999999</c:v>
                      </c:pt>
                      <c:pt idx="34882">
                        <c:v>200.09790000000001</c:v>
                      </c:pt>
                      <c:pt idx="34883">
                        <c:v>200.09180000000001</c:v>
                      </c:pt>
                      <c:pt idx="34884">
                        <c:v>200.08920000000001</c:v>
                      </c:pt>
                      <c:pt idx="34885">
                        <c:v>200.08459999999999</c:v>
                      </c:pt>
                      <c:pt idx="34886">
                        <c:v>200.07939999999999</c:v>
                      </c:pt>
                      <c:pt idx="34887">
                        <c:v>200.0752</c:v>
                      </c:pt>
                      <c:pt idx="34888">
                        <c:v>200.071</c:v>
                      </c:pt>
                      <c:pt idx="34889">
                        <c:v>200.0659</c:v>
                      </c:pt>
                      <c:pt idx="34890">
                        <c:v>200.06039999999999</c:v>
                      </c:pt>
                      <c:pt idx="34891">
                        <c:v>200.05699999999999</c:v>
                      </c:pt>
                      <c:pt idx="34892">
                        <c:v>200.05189999999999</c:v>
                      </c:pt>
                      <c:pt idx="34893">
                        <c:v>200.0471</c:v>
                      </c:pt>
                      <c:pt idx="34894">
                        <c:v>200.0427</c:v>
                      </c:pt>
                      <c:pt idx="34895">
                        <c:v>200.0394</c:v>
                      </c:pt>
                      <c:pt idx="34896">
                        <c:v>200.03389999999999</c:v>
                      </c:pt>
                      <c:pt idx="34897">
                        <c:v>200.02969999999999</c:v>
                      </c:pt>
                      <c:pt idx="34898">
                        <c:v>200.0249</c:v>
                      </c:pt>
                      <c:pt idx="34899">
                        <c:v>200.02119999999999</c:v>
                      </c:pt>
                      <c:pt idx="34900">
                        <c:v>200.0164</c:v>
                      </c:pt>
                      <c:pt idx="34901">
                        <c:v>200.01089999999999</c:v>
                      </c:pt>
                      <c:pt idx="34902">
                        <c:v>200.00839999999999</c:v>
                      </c:pt>
                      <c:pt idx="34903">
                        <c:v>200.00239999999999</c:v>
                      </c:pt>
                      <c:pt idx="34904">
                        <c:v>199.99860000000001</c:v>
                      </c:pt>
                      <c:pt idx="34905">
                        <c:v>199.9949</c:v>
                      </c:pt>
                      <c:pt idx="34906">
                        <c:v>199.99279999999999</c:v>
                      </c:pt>
                      <c:pt idx="34907">
                        <c:v>199.98589999999999</c:v>
                      </c:pt>
                      <c:pt idx="34908">
                        <c:v>199.98159999999999</c:v>
                      </c:pt>
                      <c:pt idx="34909">
                        <c:v>199.97550000000001</c:v>
                      </c:pt>
                      <c:pt idx="34910">
                        <c:v>200.08600000000001</c:v>
                      </c:pt>
                      <c:pt idx="34911">
                        <c:v>201.10650000000001</c:v>
                      </c:pt>
                      <c:pt idx="34912">
                        <c:v>201.10079999999999</c:v>
                      </c:pt>
                      <c:pt idx="34913">
                        <c:v>201.09700000000001</c:v>
                      </c:pt>
                      <c:pt idx="34914">
                        <c:v>201.09270000000001</c:v>
                      </c:pt>
                      <c:pt idx="34915">
                        <c:v>201.0873</c:v>
                      </c:pt>
                      <c:pt idx="34916">
                        <c:v>201.08359999999999</c:v>
                      </c:pt>
                      <c:pt idx="34917">
                        <c:v>201.0795</c:v>
                      </c:pt>
                      <c:pt idx="34918">
                        <c:v>201.0761</c:v>
                      </c:pt>
                      <c:pt idx="34919">
                        <c:v>201.07239999999999</c:v>
                      </c:pt>
                      <c:pt idx="34920">
                        <c:v>201.06780000000001</c:v>
                      </c:pt>
                      <c:pt idx="34921">
                        <c:v>201.0626</c:v>
                      </c:pt>
                      <c:pt idx="34922">
                        <c:v>201.05719999999999</c:v>
                      </c:pt>
                      <c:pt idx="34923">
                        <c:v>201.05279999999999</c:v>
                      </c:pt>
                      <c:pt idx="34924">
                        <c:v>201.04839999999999</c:v>
                      </c:pt>
                      <c:pt idx="34925">
                        <c:v>201.0437</c:v>
                      </c:pt>
                      <c:pt idx="34926">
                        <c:v>201.041</c:v>
                      </c:pt>
                      <c:pt idx="34927">
                        <c:v>201.03559999999999</c:v>
                      </c:pt>
                      <c:pt idx="34928">
                        <c:v>201.03100000000001</c:v>
                      </c:pt>
                      <c:pt idx="34929">
                        <c:v>201.02699999999999</c:v>
                      </c:pt>
                      <c:pt idx="34930">
                        <c:v>201.0215</c:v>
                      </c:pt>
                      <c:pt idx="34931">
                        <c:v>201.0164</c:v>
                      </c:pt>
                      <c:pt idx="34932">
                        <c:v>201.01349999999999</c:v>
                      </c:pt>
                      <c:pt idx="34933">
                        <c:v>201.00720000000001</c:v>
                      </c:pt>
                      <c:pt idx="34934">
                        <c:v>201.0027</c:v>
                      </c:pt>
                      <c:pt idx="34935">
                        <c:v>200.9992</c:v>
                      </c:pt>
                      <c:pt idx="34936">
                        <c:v>200.9939</c:v>
                      </c:pt>
                      <c:pt idx="34937">
                        <c:v>200.98910000000001</c:v>
                      </c:pt>
                      <c:pt idx="34938">
                        <c:v>200.98480000000001</c:v>
                      </c:pt>
                      <c:pt idx="34939">
                        <c:v>200.98079999999999</c:v>
                      </c:pt>
                      <c:pt idx="34940">
                        <c:v>200.9753</c:v>
                      </c:pt>
                      <c:pt idx="34941">
                        <c:v>200.97290000000001</c:v>
                      </c:pt>
                      <c:pt idx="34942">
                        <c:v>200.9682</c:v>
                      </c:pt>
                      <c:pt idx="34943">
                        <c:v>200.96360000000001</c:v>
                      </c:pt>
                      <c:pt idx="34944">
                        <c:v>200.95820000000001</c:v>
                      </c:pt>
                      <c:pt idx="34945">
                        <c:v>200.95330000000001</c:v>
                      </c:pt>
                      <c:pt idx="34946">
                        <c:v>200.9494</c:v>
                      </c:pt>
                      <c:pt idx="34947">
                        <c:v>200.94479999999999</c:v>
                      </c:pt>
                      <c:pt idx="34948">
                        <c:v>200.9393</c:v>
                      </c:pt>
                      <c:pt idx="34949">
                        <c:v>200.935</c:v>
                      </c:pt>
                      <c:pt idx="34950">
                        <c:v>200.93119999999999</c:v>
                      </c:pt>
                      <c:pt idx="34951">
                        <c:v>200.9272</c:v>
                      </c:pt>
                      <c:pt idx="34952">
                        <c:v>200.922</c:v>
                      </c:pt>
                      <c:pt idx="34953">
                        <c:v>200.916</c:v>
                      </c:pt>
                      <c:pt idx="34954">
                        <c:v>200.9118</c:v>
                      </c:pt>
                      <c:pt idx="34955">
                        <c:v>200.9084</c:v>
                      </c:pt>
                      <c:pt idx="34956">
                        <c:v>200.9041</c:v>
                      </c:pt>
                      <c:pt idx="34957">
                        <c:v>200.89940000000001</c:v>
                      </c:pt>
                      <c:pt idx="34958">
                        <c:v>200.89400000000001</c:v>
                      </c:pt>
                      <c:pt idx="34959">
                        <c:v>200.89060000000001</c:v>
                      </c:pt>
                      <c:pt idx="34960">
                        <c:v>200.88659999999999</c:v>
                      </c:pt>
                      <c:pt idx="34961">
                        <c:v>200.88079999999999</c:v>
                      </c:pt>
                      <c:pt idx="34962">
                        <c:v>200.87729999999999</c:v>
                      </c:pt>
                      <c:pt idx="34963">
                        <c:v>200.8715</c:v>
                      </c:pt>
                      <c:pt idx="34964">
                        <c:v>200.8682</c:v>
                      </c:pt>
                      <c:pt idx="34965">
                        <c:v>200.8622</c:v>
                      </c:pt>
                      <c:pt idx="34966">
                        <c:v>200.85749999999999</c:v>
                      </c:pt>
                      <c:pt idx="34967">
                        <c:v>200.85300000000001</c:v>
                      </c:pt>
                      <c:pt idx="34968">
                        <c:v>200.8476</c:v>
                      </c:pt>
                      <c:pt idx="34969">
                        <c:v>200.8442</c:v>
                      </c:pt>
                      <c:pt idx="34970">
                        <c:v>200.83850000000001</c:v>
                      </c:pt>
                      <c:pt idx="34971">
                        <c:v>200.83420000000001</c:v>
                      </c:pt>
                      <c:pt idx="34972">
                        <c:v>200.8296</c:v>
                      </c:pt>
                      <c:pt idx="34973">
                        <c:v>200.8253</c:v>
                      </c:pt>
                      <c:pt idx="34974">
                        <c:v>200.82230000000001</c:v>
                      </c:pt>
                      <c:pt idx="34975">
                        <c:v>200.81729999999999</c:v>
                      </c:pt>
                      <c:pt idx="34976">
                        <c:v>200.81209999999999</c:v>
                      </c:pt>
                      <c:pt idx="34977">
                        <c:v>200.80709999999999</c:v>
                      </c:pt>
                      <c:pt idx="34978">
                        <c:v>200.80189999999999</c:v>
                      </c:pt>
                      <c:pt idx="34979">
                        <c:v>200.7979</c:v>
                      </c:pt>
                      <c:pt idx="34980">
                        <c:v>200.7945</c:v>
                      </c:pt>
                      <c:pt idx="34981">
                        <c:v>200.7901</c:v>
                      </c:pt>
                      <c:pt idx="34982">
                        <c:v>200.7869</c:v>
                      </c:pt>
                      <c:pt idx="34983">
                        <c:v>200.77979999999999</c:v>
                      </c:pt>
                      <c:pt idx="34984">
                        <c:v>200.77629999999999</c:v>
                      </c:pt>
                      <c:pt idx="34985">
                        <c:v>200.7705</c:v>
                      </c:pt>
                      <c:pt idx="34986">
                        <c:v>200.76669999999999</c:v>
                      </c:pt>
                      <c:pt idx="34987">
                        <c:v>200.76130000000001</c:v>
                      </c:pt>
                      <c:pt idx="34988">
                        <c:v>200.7567</c:v>
                      </c:pt>
                      <c:pt idx="34989">
                        <c:v>200.7517</c:v>
                      </c:pt>
                      <c:pt idx="34990">
                        <c:v>200.74780000000001</c:v>
                      </c:pt>
                      <c:pt idx="34991">
                        <c:v>200.7415</c:v>
                      </c:pt>
                      <c:pt idx="34992">
                        <c:v>200.73849999999999</c:v>
                      </c:pt>
                      <c:pt idx="34993">
                        <c:v>200.7336</c:v>
                      </c:pt>
                      <c:pt idx="34994">
                        <c:v>200.72900000000001</c:v>
                      </c:pt>
                      <c:pt idx="34995">
                        <c:v>200.72559999999999</c:v>
                      </c:pt>
                      <c:pt idx="34996">
                        <c:v>200.72120000000001</c:v>
                      </c:pt>
                      <c:pt idx="34997">
                        <c:v>200.7165</c:v>
                      </c:pt>
                      <c:pt idx="34998">
                        <c:v>200.7131</c:v>
                      </c:pt>
                      <c:pt idx="34999">
                        <c:v>200.7071</c:v>
                      </c:pt>
                      <c:pt idx="35000">
                        <c:v>200.70249999999999</c:v>
                      </c:pt>
                      <c:pt idx="35001">
                        <c:v>200.6977</c:v>
                      </c:pt>
                      <c:pt idx="35002">
                        <c:v>200.69309999999999</c:v>
                      </c:pt>
                      <c:pt idx="35003">
                        <c:v>200.6885</c:v>
                      </c:pt>
                      <c:pt idx="35004">
                        <c:v>200.68469999999999</c:v>
                      </c:pt>
                      <c:pt idx="35005">
                        <c:v>200.68039999999999</c:v>
                      </c:pt>
                      <c:pt idx="35006">
                        <c:v>200.6747</c:v>
                      </c:pt>
                      <c:pt idx="35007">
                        <c:v>200.67019999999999</c:v>
                      </c:pt>
                      <c:pt idx="35008">
                        <c:v>200.66589999999999</c:v>
                      </c:pt>
                      <c:pt idx="35009">
                        <c:v>200.6619</c:v>
                      </c:pt>
                      <c:pt idx="35010">
                        <c:v>200.6575</c:v>
                      </c:pt>
                      <c:pt idx="35011">
                        <c:v>200.65219999999999</c:v>
                      </c:pt>
                      <c:pt idx="35012">
                        <c:v>200.64760000000001</c:v>
                      </c:pt>
                      <c:pt idx="35013">
                        <c:v>200.64340000000001</c:v>
                      </c:pt>
                      <c:pt idx="35014">
                        <c:v>200.6386</c:v>
                      </c:pt>
                      <c:pt idx="35015">
                        <c:v>200.63550000000001</c:v>
                      </c:pt>
                      <c:pt idx="35016">
                        <c:v>200.63079999999999</c:v>
                      </c:pt>
                      <c:pt idx="35017">
                        <c:v>200.62719999999999</c:v>
                      </c:pt>
                      <c:pt idx="35018">
                        <c:v>200.62139999999999</c:v>
                      </c:pt>
                      <c:pt idx="35019">
                        <c:v>200.61680000000001</c:v>
                      </c:pt>
                      <c:pt idx="35020">
                        <c:v>200.6113</c:v>
                      </c:pt>
                      <c:pt idx="35021">
                        <c:v>200.6061</c:v>
                      </c:pt>
                      <c:pt idx="35022">
                        <c:v>200.60169999999999</c:v>
                      </c:pt>
                      <c:pt idx="35023">
                        <c:v>200.59690000000001</c:v>
                      </c:pt>
                      <c:pt idx="35024">
                        <c:v>200.5924</c:v>
                      </c:pt>
                      <c:pt idx="35025">
                        <c:v>200.58840000000001</c:v>
                      </c:pt>
                      <c:pt idx="35026">
                        <c:v>200.5849</c:v>
                      </c:pt>
                      <c:pt idx="35027">
                        <c:v>200.5804</c:v>
                      </c:pt>
                      <c:pt idx="35028">
                        <c:v>200.57390000000001</c:v>
                      </c:pt>
                      <c:pt idx="35029">
                        <c:v>200.5711</c:v>
                      </c:pt>
                      <c:pt idx="35030">
                        <c:v>200.5658</c:v>
                      </c:pt>
                      <c:pt idx="35031">
                        <c:v>200.56129999999999</c:v>
                      </c:pt>
                      <c:pt idx="35032">
                        <c:v>200.5558</c:v>
                      </c:pt>
                      <c:pt idx="35033">
                        <c:v>200.55080000000001</c:v>
                      </c:pt>
                      <c:pt idx="35034">
                        <c:v>200.54679999999999</c:v>
                      </c:pt>
                      <c:pt idx="35035">
                        <c:v>200.54300000000001</c:v>
                      </c:pt>
                      <c:pt idx="35036">
                        <c:v>200.5378</c:v>
                      </c:pt>
                      <c:pt idx="35037">
                        <c:v>200.53319999999999</c:v>
                      </c:pt>
                      <c:pt idx="35038">
                        <c:v>200.5275</c:v>
                      </c:pt>
                      <c:pt idx="35039">
                        <c:v>200.52279999999999</c:v>
                      </c:pt>
                      <c:pt idx="35040">
                        <c:v>200.5187</c:v>
                      </c:pt>
                      <c:pt idx="35041">
                        <c:v>200.51519999999999</c:v>
                      </c:pt>
                      <c:pt idx="35042">
                        <c:v>200.511</c:v>
                      </c:pt>
                      <c:pt idx="35043">
                        <c:v>200.50540000000001</c:v>
                      </c:pt>
                      <c:pt idx="35044">
                        <c:v>200.5018</c:v>
                      </c:pt>
                      <c:pt idx="35045">
                        <c:v>200.4966</c:v>
                      </c:pt>
                      <c:pt idx="35046">
                        <c:v>200.4922</c:v>
                      </c:pt>
                      <c:pt idx="35047">
                        <c:v>200.48859999999999</c:v>
                      </c:pt>
                      <c:pt idx="35048">
                        <c:v>200.4846</c:v>
                      </c:pt>
                      <c:pt idx="35049">
                        <c:v>200.4821</c:v>
                      </c:pt>
                      <c:pt idx="35050">
                        <c:v>200.47620000000001</c:v>
                      </c:pt>
                      <c:pt idx="35051">
                        <c:v>200.47049999999999</c:v>
                      </c:pt>
                      <c:pt idx="35052">
                        <c:v>200.46639999999999</c:v>
                      </c:pt>
                      <c:pt idx="35053">
                        <c:v>200.46199999999999</c:v>
                      </c:pt>
                      <c:pt idx="35054">
                        <c:v>200.45699999999999</c:v>
                      </c:pt>
                      <c:pt idx="35055">
                        <c:v>200.4537</c:v>
                      </c:pt>
                      <c:pt idx="35056">
                        <c:v>200.44829999999999</c:v>
                      </c:pt>
                      <c:pt idx="35057">
                        <c:v>200.4426</c:v>
                      </c:pt>
                      <c:pt idx="35058">
                        <c:v>200.4393</c:v>
                      </c:pt>
                      <c:pt idx="35059">
                        <c:v>200.43629999999999</c:v>
                      </c:pt>
                      <c:pt idx="35060">
                        <c:v>200.4314</c:v>
                      </c:pt>
                      <c:pt idx="35061">
                        <c:v>200.42609999999999</c:v>
                      </c:pt>
                      <c:pt idx="35062">
                        <c:v>200.41990000000001</c:v>
                      </c:pt>
                      <c:pt idx="35063">
                        <c:v>200.41640000000001</c:v>
                      </c:pt>
                      <c:pt idx="35064">
                        <c:v>200.41249999999999</c:v>
                      </c:pt>
                      <c:pt idx="35065">
                        <c:v>200.4074</c:v>
                      </c:pt>
                      <c:pt idx="35066">
                        <c:v>200.4023</c:v>
                      </c:pt>
                      <c:pt idx="35067">
                        <c:v>200.39769999999999</c:v>
                      </c:pt>
                      <c:pt idx="35068">
                        <c:v>200.39340000000001</c:v>
                      </c:pt>
                      <c:pt idx="35069">
                        <c:v>200.38919999999999</c:v>
                      </c:pt>
                      <c:pt idx="35070">
                        <c:v>200.38390000000001</c:v>
                      </c:pt>
                      <c:pt idx="35071">
                        <c:v>200.381</c:v>
                      </c:pt>
                      <c:pt idx="35072">
                        <c:v>200.375</c:v>
                      </c:pt>
                      <c:pt idx="35073">
                        <c:v>200.3717</c:v>
                      </c:pt>
                      <c:pt idx="35074">
                        <c:v>200.36660000000001</c:v>
                      </c:pt>
                      <c:pt idx="35075">
                        <c:v>200.36160000000001</c:v>
                      </c:pt>
                      <c:pt idx="35076">
                        <c:v>200.35740000000001</c:v>
                      </c:pt>
                      <c:pt idx="35077">
                        <c:v>200.35319999999999</c:v>
                      </c:pt>
                      <c:pt idx="35078">
                        <c:v>200.34909999999999</c:v>
                      </c:pt>
                      <c:pt idx="35079">
                        <c:v>200.3441</c:v>
                      </c:pt>
                      <c:pt idx="35080">
                        <c:v>200.33949999999999</c:v>
                      </c:pt>
                      <c:pt idx="35081">
                        <c:v>200.33449999999999</c:v>
                      </c:pt>
                      <c:pt idx="35082">
                        <c:v>200.33109999999999</c:v>
                      </c:pt>
                      <c:pt idx="35083">
                        <c:v>200.32550000000001</c:v>
                      </c:pt>
                      <c:pt idx="35084">
                        <c:v>200.32239999999999</c:v>
                      </c:pt>
                      <c:pt idx="35085">
                        <c:v>200.31739999999999</c:v>
                      </c:pt>
                      <c:pt idx="35086">
                        <c:v>200.31379999999999</c:v>
                      </c:pt>
                      <c:pt idx="35087">
                        <c:v>200.30840000000001</c:v>
                      </c:pt>
                      <c:pt idx="35088">
                        <c:v>200.30510000000001</c:v>
                      </c:pt>
                      <c:pt idx="35089">
                        <c:v>200.2989</c:v>
                      </c:pt>
                      <c:pt idx="35090">
                        <c:v>200.29589999999999</c:v>
                      </c:pt>
                      <c:pt idx="35091">
                        <c:v>200.2903</c:v>
                      </c:pt>
                      <c:pt idx="35092">
                        <c:v>200.28540000000001</c:v>
                      </c:pt>
                      <c:pt idx="35093">
                        <c:v>200.28210000000001</c:v>
                      </c:pt>
                      <c:pt idx="35094">
                        <c:v>200.2792</c:v>
                      </c:pt>
                      <c:pt idx="35095">
                        <c:v>200.27449999999999</c:v>
                      </c:pt>
                      <c:pt idx="35096">
                        <c:v>200.26939999999999</c:v>
                      </c:pt>
                      <c:pt idx="35097">
                        <c:v>200.26499999999999</c:v>
                      </c:pt>
                      <c:pt idx="35098">
                        <c:v>200.25960000000001</c:v>
                      </c:pt>
                      <c:pt idx="35099">
                        <c:v>200.25470000000001</c:v>
                      </c:pt>
                      <c:pt idx="35100">
                        <c:v>200.249</c:v>
                      </c:pt>
                      <c:pt idx="35101">
                        <c:v>200.245</c:v>
                      </c:pt>
                      <c:pt idx="35102">
                        <c:v>200.2422</c:v>
                      </c:pt>
                      <c:pt idx="35103">
                        <c:v>200.23650000000001</c:v>
                      </c:pt>
                      <c:pt idx="35104">
                        <c:v>200.23179999999999</c:v>
                      </c:pt>
                      <c:pt idx="35105">
                        <c:v>200.22839999999999</c:v>
                      </c:pt>
                      <c:pt idx="35106">
                        <c:v>200.2227</c:v>
                      </c:pt>
                      <c:pt idx="35107">
                        <c:v>200.2182</c:v>
                      </c:pt>
                      <c:pt idx="35108">
                        <c:v>200.2139</c:v>
                      </c:pt>
                      <c:pt idx="35109">
                        <c:v>200.21010000000001</c:v>
                      </c:pt>
                      <c:pt idx="35110">
                        <c:v>200.2063</c:v>
                      </c:pt>
                      <c:pt idx="35111">
                        <c:v>200.2013</c:v>
                      </c:pt>
                      <c:pt idx="35112">
                        <c:v>200.19710000000001</c:v>
                      </c:pt>
                      <c:pt idx="35113">
                        <c:v>200.19040000000001</c:v>
                      </c:pt>
                      <c:pt idx="35114">
                        <c:v>200.18639999999999</c:v>
                      </c:pt>
                      <c:pt idx="35115">
                        <c:v>200.18170000000001</c:v>
                      </c:pt>
                      <c:pt idx="35116">
                        <c:v>200.17740000000001</c:v>
                      </c:pt>
                      <c:pt idx="35117">
                        <c:v>200.17359999999999</c:v>
                      </c:pt>
                      <c:pt idx="35118">
                        <c:v>200.1677</c:v>
                      </c:pt>
                      <c:pt idx="35119">
                        <c:v>200.16380000000001</c:v>
                      </c:pt>
                      <c:pt idx="35120">
                        <c:v>200.15960000000001</c:v>
                      </c:pt>
                      <c:pt idx="35121">
                        <c:v>200.15539999999999</c:v>
                      </c:pt>
                      <c:pt idx="35122">
                        <c:v>200.1507</c:v>
                      </c:pt>
                      <c:pt idx="35123">
                        <c:v>200.14529999999999</c:v>
                      </c:pt>
                      <c:pt idx="35124">
                        <c:v>200.1412</c:v>
                      </c:pt>
                      <c:pt idx="35125">
                        <c:v>200.13829999999999</c:v>
                      </c:pt>
                      <c:pt idx="35126">
                        <c:v>200.13239999999999</c:v>
                      </c:pt>
                      <c:pt idx="35127">
                        <c:v>200.12880000000001</c:v>
                      </c:pt>
                      <c:pt idx="35128">
                        <c:v>200.1234</c:v>
                      </c:pt>
                      <c:pt idx="35129">
                        <c:v>200.1181</c:v>
                      </c:pt>
                      <c:pt idx="35130">
                        <c:v>200.11420000000001</c:v>
                      </c:pt>
                      <c:pt idx="35131">
                        <c:v>200.11</c:v>
                      </c:pt>
                      <c:pt idx="35132">
                        <c:v>200.10560000000001</c:v>
                      </c:pt>
                      <c:pt idx="35133">
                        <c:v>200.10120000000001</c:v>
                      </c:pt>
                      <c:pt idx="35134">
                        <c:v>200.0959</c:v>
                      </c:pt>
                      <c:pt idx="35135">
                        <c:v>200.0924</c:v>
                      </c:pt>
                      <c:pt idx="35136">
                        <c:v>200.08850000000001</c:v>
                      </c:pt>
                      <c:pt idx="35137">
                        <c:v>200.0848</c:v>
                      </c:pt>
                      <c:pt idx="35138">
                        <c:v>200.07830000000001</c:v>
                      </c:pt>
                      <c:pt idx="35139">
                        <c:v>200.07380000000001</c:v>
                      </c:pt>
                      <c:pt idx="35140">
                        <c:v>200.07040000000001</c:v>
                      </c:pt>
                      <c:pt idx="35141">
                        <c:v>200.06440000000001</c:v>
                      </c:pt>
                      <c:pt idx="35142">
                        <c:v>200.05969999999999</c:v>
                      </c:pt>
                      <c:pt idx="35143">
                        <c:v>200.05449999999999</c:v>
                      </c:pt>
                      <c:pt idx="35144">
                        <c:v>200.05109999999999</c:v>
                      </c:pt>
                      <c:pt idx="35145">
                        <c:v>200.04560000000001</c:v>
                      </c:pt>
                      <c:pt idx="35146">
                        <c:v>200.04060000000001</c:v>
                      </c:pt>
                      <c:pt idx="35147">
                        <c:v>200.03809999999999</c:v>
                      </c:pt>
                      <c:pt idx="35148">
                        <c:v>200.0341</c:v>
                      </c:pt>
                      <c:pt idx="35149">
                        <c:v>200.0291</c:v>
                      </c:pt>
                      <c:pt idx="35150">
                        <c:v>200.0258</c:v>
                      </c:pt>
                      <c:pt idx="35151">
                        <c:v>200.02</c:v>
                      </c:pt>
                      <c:pt idx="35152">
                        <c:v>200.01669999999999</c:v>
                      </c:pt>
                      <c:pt idx="35153">
                        <c:v>200.0112</c:v>
                      </c:pt>
                      <c:pt idx="35154">
                        <c:v>200.00700000000001</c:v>
                      </c:pt>
                      <c:pt idx="35155">
                        <c:v>200.00219999999999</c:v>
                      </c:pt>
                      <c:pt idx="35156">
                        <c:v>199.9975</c:v>
                      </c:pt>
                      <c:pt idx="35157">
                        <c:v>199.9924</c:v>
                      </c:pt>
                      <c:pt idx="35158">
                        <c:v>199.9871</c:v>
                      </c:pt>
                      <c:pt idx="35159">
                        <c:v>199.98179999999999</c:v>
                      </c:pt>
                      <c:pt idx="35160">
                        <c:v>199.9787</c:v>
                      </c:pt>
                      <c:pt idx="35161">
                        <c:v>199.97450000000001</c:v>
                      </c:pt>
                      <c:pt idx="35162">
                        <c:v>199.9699</c:v>
                      </c:pt>
                      <c:pt idx="35163">
                        <c:v>199.965</c:v>
                      </c:pt>
                      <c:pt idx="35164">
                        <c:v>199.9614</c:v>
                      </c:pt>
                      <c:pt idx="35165">
                        <c:v>199.95699999999999</c:v>
                      </c:pt>
                      <c:pt idx="35166">
                        <c:v>199.95269999999999</c:v>
                      </c:pt>
                      <c:pt idx="35167">
                        <c:v>199.94810000000001</c:v>
                      </c:pt>
                      <c:pt idx="35168">
                        <c:v>199.94409999999999</c:v>
                      </c:pt>
                      <c:pt idx="35169">
                        <c:v>201.17830000000001</c:v>
                      </c:pt>
                      <c:pt idx="35170">
                        <c:v>201.17310000000001</c:v>
                      </c:pt>
                      <c:pt idx="35171">
                        <c:v>201.16909999999999</c:v>
                      </c:pt>
                      <c:pt idx="35172">
                        <c:v>201.16460000000001</c:v>
                      </c:pt>
                      <c:pt idx="35173">
                        <c:v>201.16120000000001</c:v>
                      </c:pt>
                      <c:pt idx="35174">
                        <c:v>201.1551</c:v>
                      </c:pt>
                      <c:pt idx="35175">
                        <c:v>201.15</c:v>
                      </c:pt>
                      <c:pt idx="35176">
                        <c:v>201.14449999999999</c:v>
                      </c:pt>
                      <c:pt idx="35177">
                        <c:v>201.1397</c:v>
                      </c:pt>
                      <c:pt idx="35178">
                        <c:v>201.1354</c:v>
                      </c:pt>
                      <c:pt idx="35179">
                        <c:v>201.1318</c:v>
                      </c:pt>
                      <c:pt idx="35180">
                        <c:v>201.1268</c:v>
                      </c:pt>
                      <c:pt idx="35181">
                        <c:v>201.12209999999999</c:v>
                      </c:pt>
                      <c:pt idx="35182">
                        <c:v>201.11660000000001</c:v>
                      </c:pt>
                      <c:pt idx="35183">
                        <c:v>201.11170000000001</c:v>
                      </c:pt>
                      <c:pt idx="35184">
                        <c:v>201.107</c:v>
                      </c:pt>
                      <c:pt idx="35185">
                        <c:v>201.10220000000001</c:v>
                      </c:pt>
                      <c:pt idx="35186">
                        <c:v>201.09729999999999</c:v>
                      </c:pt>
                      <c:pt idx="35187">
                        <c:v>201.0933</c:v>
                      </c:pt>
                      <c:pt idx="35188">
                        <c:v>201.08920000000001</c:v>
                      </c:pt>
                      <c:pt idx="35189">
                        <c:v>201.08510000000001</c:v>
                      </c:pt>
                      <c:pt idx="35190">
                        <c:v>201.07910000000001</c:v>
                      </c:pt>
                      <c:pt idx="35191">
                        <c:v>201.07579999999999</c:v>
                      </c:pt>
                      <c:pt idx="35192">
                        <c:v>201.06909999999999</c:v>
                      </c:pt>
                      <c:pt idx="35193">
                        <c:v>201.0658</c:v>
                      </c:pt>
                      <c:pt idx="35194">
                        <c:v>201.06209999999999</c:v>
                      </c:pt>
                      <c:pt idx="35195">
                        <c:v>201.05609999999999</c:v>
                      </c:pt>
                      <c:pt idx="35196">
                        <c:v>201.0504</c:v>
                      </c:pt>
                      <c:pt idx="35197">
                        <c:v>201.04570000000001</c:v>
                      </c:pt>
                      <c:pt idx="35198">
                        <c:v>201.0419</c:v>
                      </c:pt>
                      <c:pt idx="35199">
                        <c:v>201.03639999999999</c:v>
                      </c:pt>
                      <c:pt idx="35200">
                        <c:v>201.0343</c:v>
                      </c:pt>
                      <c:pt idx="35201">
                        <c:v>201.02869999999999</c:v>
                      </c:pt>
                      <c:pt idx="35202">
                        <c:v>201.02330000000001</c:v>
                      </c:pt>
                      <c:pt idx="35203">
                        <c:v>201.01830000000001</c:v>
                      </c:pt>
                      <c:pt idx="35204">
                        <c:v>201.01679999999999</c:v>
                      </c:pt>
                      <c:pt idx="35205">
                        <c:v>201.0094</c:v>
                      </c:pt>
                      <c:pt idx="35206">
                        <c:v>201.00540000000001</c:v>
                      </c:pt>
                      <c:pt idx="35207">
                        <c:v>201.00190000000001</c:v>
                      </c:pt>
                      <c:pt idx="35208">
                        <c:v>200.99639999999999</c:v>
                      </c:pt>
                      <c:pt idx="35209">
                        <c:v>200.99199999999999</c:v>
                      </c:pt>
                      <c:pt idx="35210">
                        <c:v>200.9889</c:v>
                      </c:pt>
                      <c:pt idx="35211">
                        <c:v>200.98330000000001</c:v>
                      </c:pt>
                      <c:pt idx="35212">
                        <c:v>200.98099999999999</c:v>
                      </c:pt>
                      <c:pt idx="35213">
                        <c:v>200.97540000000001</c:v>
                      </c:pt>
                      <c:pt idx="35214">
                        <c:v>200.97030000000001</c:v>
                      </c:pt>
                      <c:pt idx="35215">
                        <c:v>200.96610000000001</c:v>
                      </c:pt>
                      <c:pt idx="35216">
                        <c:v>200.96129999999999</c:v>
                      </c:pt>
                      <c:pt idx="35217">
                        <c:v>200.9571</c:v>
                      </c:pt>
                      <c:pt idx="35218">
                        <c:v>200.95230000000001</c:v>
                      </c:pt>
                      <c:pt idx="35219">
                        <c:v>200.94720000000001</c:v>
                      </c:pt>
                      <c:pt idx="35220">
                        <c:v>200.9418</c:v>
                      </c:pt>
                      <c:pt idx="35221">
                        <c:v>200.93860000000001</c:v>
                      </c:pt>
                      <c:pt idx="35222">
                        <c:v>200.9314</c:v>
                      </c:pt>
                      <c:pt idx="35223">
                        <c:v>200.9288</c:v>
                      </c:pt>
                      <c:pt idx="35224">
                        <c:v>200.92420000000001</c:v>
                      </c:pt>
                      <c:pt idx="35225">
                        <c:v>200.9203</c:v>
                      </c:pt>
                      <c:pt idx="35226">
                        <c:v>200.91579999999999</c:v>
                      </c:pt>
                      <c:pt idx="35227">
                        <c:v>200.91069999999999</c:v>
                      </c:pt>
                      <c:pt idx="35228">
                        <c:v>200.90690000000001</c:v>
                      </c:pt>
                      <c:pt idx="35229">
                        <c:v>200.90010000000001</c:v>
                      </c:pt>
                      <c:pt idx="35230">
                        <c:v>200.89750000000001</c:v>
                      </c:pt>
                      <c:pt idx="35231">
                        <c:v>200.8912</c:v>
                      </c:pt>
                      <c:pt idx="35232">
                        <c:v>200.8886</c:v>
                      </c:pt>
                      <c:pt idx="35233">
                        <c:v>200.88290000000001</c:v>
                      </c:pt>
                      <c:pt idx="35234">
                        <c:v>200.8801</c:v>
                      </c:pt>
                      <c:pt idx="35235">
                        <c:v>200.87430000000001</c:v>
                      </c:pt>
                      <c:pt idx="35236">
                        <c:v>200.86930000000001</c:v>
                      </c:pt>
                      <c:pt idx="35237">
                        <c:v>200.8656</c:v>
                      </c:pt>
                      <c:pt idx="35238">
                        <c:v>200.86060000000001</c:v>
                      </c:pt>
                      <c:pt idx="35239">
                        <c:v>200.8546</c:v>
                      </c:pt>
                      <c:pt idx="35240">
                        <c:v>200.85059999999999</c:v>
                      </c:pt>
                      <c:pt idx="35241">
                        <c:v>200.84540000000001</c:v>
                      </c:pt>
                      <c:pt idx="35242">
                        <c:v>200.84139999999999</c:v>
                      </c:pt>
                      <c:pt idx="35243">
                        <c:v>200.8382</c:v>
                      </c:pt>
                      <c:pt idx="35244">
                        <c:v>200.83170000000001</c:v>
                      </c:pt>
                      <c:pt idx="35245">
                        <c:v>200.82859999999999</c:v>
                      </c:pt>
                      <c:pt idx="35246">
                        <c:v>200.82419999999999</c:v>
                      </c:pt>
                      <c:pt idx="35247">
                        <c:v>200.81979999999999</c:v>
                      </c:pt>
                      <c:pt idx="35248">
                        <c:v>200.8152</c:v>
                      </c:pt>
                      <c:pt idx="35249">
                        <c:v>200.8109</c:v>
                      </c:pt>
                      <c:pt idx="35250">
                        <c:v>200.80690000000001</c:v>
                      </c:pt>
                      <c:pt idx="35251">
                        <c:v>200.80260000000001</c:v>
                      </c:pt>
                      <c:pt idx="35252">
                        <c:v>200.79750000000001</c:v>
                      </c:pt>
                      <c:pt idx="35253">
                        <c:v>200.79390000000001</c:v>
                      </c:pt>
                      <c:pt idx="35254">
                        <c:v>200.7894</c:v>
                      </c:pt>
                      <c:pt idx="35255">
                        <c:v>200.78299999999999</c:v>
                      </c:pt>
                      <c:pt idx="35256">
                        <c:v>200.77930000000001</c:v>
                      </c:pt>
                      <c:pt idx="35257">
                        <c:v>200.7757</c:v>
                      </c:pt>
                      <c:pt idx="35258">
                        <c:v>200.77019999999999</c:v>
                      </c:pt>
                      <c:pt idx="35259">
                        <c:v>200.76509999999999</c:v>
                      </c:pt>
                      <c:pt idx="35260">
                        <c:v>200.76169999999999</c:v>
                      </c:pt>
                      <c:pt idx="35261">
                        <c:v>200.75710000000001</c:v>
                      </c:pt>
                      <c:pt idx="35262">
                        <c:v>200.75069999999999</c:v>
                      </c:pt>
                      <c:pt idx="35263">
                        <c:v>200.7465</c:v>
                      </c:pt>
                      <c:pt idx="35264">
                        <c:v>200.7415</c:v>
                      </c:pt>
                      <c:pt idx="35265">
                        <c:v>200.7372</c:v>
                      </c:pt>
                      <c:pt idx="35266">
                        <c:v>200.7311</c:v>
                      </c:pt>
                      <c:pt idx="35267">
                        <c:v>200.72479999999999</c:v>
                      </c:pt>
                      <c:pt idx="35268">
                        <c:v>200.72130000000001</c:v>
                      </c:pt>
                      <c:pt idx="35269">
                        <c:v>200.7165</c:v>
                      </c:pt>
                      <c:pt idx="35270">
                        <c:v>200.7133</c:v>
                      </c:pt>
                      <c:pt idx="35271">
                        <c:v>200.70840000000001</c:v>
                      </c:pt>
                      <c:pt idx="35272">
                        <c:v>200.70519999999999</c:v>
                      </c:pt>
                      <c:pt idx="35273">
                        <c:v>200.70050000000001</c:v>
                      </c:pt>
                      <c:pt idx="35274">
                        <c:v>200.69589999999999</c:v>
                      </c:pt>
                      <c:pt idx="35275">
                        <c:v>200.6893</c:v>
                      </c:pt>
                      <c:pt idx="35276">
                        <c:v>200.68629999999999</c:v>
                      </c:pt>
                      <c:pt idx="35277">
                        <c:v>200.68170000000001</c:v>
                      </c:pt>
                      <c:pt idx="35278">
                        <c:v>200.67670000000001</c:v>
                      </c:pt>
                      <c:pt idx="35279">
                        <c:v>200.67019999999999</c:v>
                      </c:pt>
                      <c:pt idx="35280">
                        <c:v>200.66640000000001</c:v>
                      </c:pt>
                      <c:pt idx="35281">
                        <c:v>200.66130000000001</c:v>
                      </c:pt>
                      <c:pt idx="35282">
                        <c:v>200.6575</c:v>
                      </c:pt>
                      <c:pt idx="35283">
                        <c:v>200.65360000000001</c:v>
                      </c:pt>
                      <c:pt idx="35284">
                        <c:v>200.64959999999999</c:v>
                      </c:pt>
                      <c:pt idx="35285">
                        <c:v>200.64359999999999</c:v>
                      </c:pt>
                      <c:pt idx="35286">
                        <c:v>200.63890000000001</c:v>
                      </c:pt>
                    </c:numCache>
                  </c:numRef>
                </c:yVal>
                <c:smooth val="1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4-D2B4-4480-ABD1-BB67B5974334}"/>
                  </c:ext>
                </c:extLst>
              </c15:ser>
            </c15:filteredScatterSeries>
          </c:ext>
        </c:extLst>
      </c:scatterChart>
      <c:valAx>
        <c:axId val="102783584"/>
        <c:scaling>
          <c:orientation val="minMax"/>
          <c:max val="44832.33"/>
          <c:min val="44832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m/d/yyyy\ 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02799392"/>
        <c:crosses val="autoZero"/>
        <c:crossBetween val="midCat"/>
        <c:majorUnit val="4.1700000000000008E-2"/>
      </c:valAx>
      <c:valAx>
        <c:axId val="102799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dirty="0"/>
                  <a:t>Temperature</a:t>
                </a:r>
                <a:r>
                  <a:rPr lang="en-GB" baseline="0" dirty="0"/>
                  <a:t> [ºC] / Power [kW]</a:t>
                </a:r>
                <a:endParaRPr lang="en-GB" dirty="0"/>
              </a:p>
            </c:rich>
          </c:tx>
          <c:layout>
            <c:manualLayout>
              <c:xMode val="edge"/>
              <c:yMode val="edge"/>
              <c:x val="1.6940660312483398E-3"/>
              <c:y val="0.1914330718505434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027835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641609367950225"/>
          <c:y val="3.0460286008579428E-2"/>
          <c:w val="0.22633753234615486"/>
          <c:h val="0.9419980704785516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515105C7-6BC0-614A-801D-E4F9B60116E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00C89969-1EBC-7A4E-95C2-962EB0F19EE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54D09A-128C-7647-8C3E-479A0232F857}" type="datetimeFigureOut">
              <a:rPr lang="es-ES" smtClean="0"/>
              <a:t>11/10/2022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9AD3CD75-7556-2649-8E2B-042BF8340F8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18629914-8DFE-C243-9B65-F7948CE7647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2B7CB6-4070-AC49-85AD-E5BFD98B121D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109850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F1AB1D-62C5-4B95-A703-7CBA362A60D8}" type="datetimeFigureOut">
              <a:rPr lang="en-US" smtClean="0"/>
              <a:t>10/11/2022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8089C7-F306-43B8-A97D-8CD542471602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49591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8089C7-F306-43B8-A97D-8CD54247160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2448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wmf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Placeholder 1">
            <a:extLst>
              <a:ext uri="{FF2B5EF4-FFF2-40B4-BE49-F238E27FC236}">
                <a16:creationId xmlns:a16="http://schemas.microsoft.com/office/drawing/2014/main" id="{CD69BBC6-FEC8-9242-ADCE-EC93392AB526}"/>
              </a:ext>
            </a:extLst>
          </p:cNvPr>
          <p:cNvSpPr txBox="1">
            <a:spLocks/>
          </p:cNvSpPr>
          <p:nvPr userDrawn="1"/>
        </p:nvSpPr>
        <p:spPr>
          <a:xfrm>
            <a:off x="6096000" y="3445553"/>
            <a:ext cx="3238747" cy="1114011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400" b="1" kern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+mj-cs"/>
              </a:defRPr>
            </a:lvl1pPr>
          </a:lstStyle>
          <a:p>
            <a:r>
              <a:rPr lang="es-ES" dirty="0"/>
              <a:t>TITLE</a:t>
            </a:r>
          </a:p>
          <a:p>
            <a:endParaRPr lang="es-ES" dirty="0"/>
          </a:p>
          <a:p>
            <a:endParaRPr lang="es-ES" dirty="0"/>
          </a:p>
          <a:p>
            <a:r>
              <a:rPr lang="es-ES" sz="1200" b="0" dirty="0">
                <a:effectLst/>
                <a:latin typeface="Roboto" panose="02000000000000000000" pitchFamily="2" charset="0"/>
              </a:rPr>
              <a:t>AUTHOR</a:t>
            </a:r>
          </a:p>
          <a:p>
            <a:r>
              <a:rPr lang="es-ES" sz="1200" b="0" dirty="0">
                <a:effectLst/>
                <a:latin typeface="Roboto" panose="02000000000000000000" pitchFamily="2" charset="0"/>
              </a:rPr>
              <a:t>PLACE DATE</a:t>
            </a:r>
          </a:p>
          <a:p>
            <a:endParaRPr lang="en-US" dirty="0"/>
          </a:p>
        </p:txBody>
      </p:sp>
      <p:pic>
        <p:nvPicPr>
          <p:cNvPr id="15" name="Imagen 14" descr="Logotipo, nombre de la empresa&#10;&#10;Descripción generada automáticamente">
            <a:extLst>
              <a:ext uri="{FF2B5EF4-FFF2-40B4-BE49-F238E27FC236}">
                <a16:creationId xmlns:a16="http://schemas.microsoft.com/office/drawing/2014/main" id="{5A6B1578-1DF2-0740-BAE4-BA0AF1D427C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31553" y="241385"/>
            <a:ext cx="3753634" cy="175638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9068"/>
            <a:ext cx="2103120" cy="251781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" r="4853"/>
          <a:stretch/>
        </p:blipFill>
        <p:spPr>
          <a:xfrm>
            <a:off x="5233989" y="0"/>
            <a:ext cx="6960188" cy="645339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20164" y="2510635"/>
            <a:ext cx="8236352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1220788" y="4002088"/>
            <a:ext cx="5105400" cy="66829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rgbClr val="009282"/>
                </a:solidFill>
                <a:latin typeface="Cambria" panose="02040503050406030204" pitchFamily="18" charset="0"/>
                <a:ea typeface="Cambria" panose="02040503050406030204" pitchFamily="18" charset="0"/>
              </a:defRPr>
            </a:lvl1pPr>
            <a:lvl2pPr marL="457200" indent="0">
              <a:buNone/>
              <a:defRPr>
                <a:latin typeface="Cambria" panose="02040503050406030204" pitchFamily="18" charset="0"/>
                <a:ea typeface="Cambria" panose="02040503050406030204" pitchFamily="18" charset="0"/>
              </a:defRPr>
            </a:lvl2pPr>
            <a:lvl3pPr marL="914400" indent="0">
              <a:buNone/>
              <a:defRPr>
                <a:latin typeface="Cambria" panose="02040503050406030204" pitchFamily="18" charset="0"/>
                <a:ea typeface="Cambria" panose="02040503050406030204" pitchFamily="18" charset="0"/>
              </a:defRPr>
            </a:lvl3pPr>
            <a:lvl4pPr marL="1371600" indent="0">
              <a:buNone/>
              <a:defRPr>
                <a:latin typeface="Cambria" panose="02040503050406030204" pitchFamily="18" charset="0"/>
                <a:ea typeface="Cambria" panose="02040503050406030204" pitchFamily="18" charset="0"/>
              </a:defRPr>
            </a:lvl4pPr>
            <a:lvl5pPr marL="1828800" indent="0">
              <a:buNone/>
              <a:defRPr>
                <a:latin typeface="Cambria" panose="02040503050406030204" pitchFamily="18" charset="0"/>
                <a:ea typeface="Cambria" panose="02040503050406030204" pitchFamily="18" charset="0"/>
              </a:defRPr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1"/>
          </p:nvPr>
        </p:nvSpPr>
        <p:spPr>
          <a:xfrm>
            <a:off x="1220788" y="4849813"/>
            <a:ext cx="2465387" cy="79851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6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None/>
              <a:defRPr sz="16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None/>
              <a:defRPr sz="16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None/>
              <a:defRPr sz="16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2832186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D5BA2D0-7539-E849-A655-2CB048C030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0132" y="202034"/>
            <a:ext cx="8853668" cy="1325563"/>
          </a:xfrm>
          <a:prstGeom prst="rect">
            <a:avLst/>
          </a:prstGeom>
        </p:spPr>
        <p:txBody>
          <a:bodyPr/>
          <a:lstStyle>
            <a:lvl1pPr algn="r">
              <a:defRPr sz="32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es-E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B741E18-79F4-D04D-9571-E7DDAF4BDB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554240C-E018-CE40-B731-F82B2A4B227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498547" y="649287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789A8D2-B1DC-7344-8BC7-7BF632CDE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85439" y="649287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40511" y="6452886"/>
            <a:ext cx="6539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E8C161A-80F2-483A-8E87-083537F656BA}" type="slidenum">
              <a:rPr lang="en-US" sz="140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‹Nº›</a:t>
            </a:fld>
            <a:endParaRPr 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sz="quarter" idx="12"/>
          </p:nvPr>
        </p:nvSpPr>
        <p:spPr>
          <a:xfrm>
            <a:off x="8786813" y="6492875"/>
            <a:ext cx="2566987" cy="3079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smtClean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marL="0"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598617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742396C-69DC-B849-A5A9-ABCA798CFEF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061F76EC-A8AF-0E4B-8215-01F73C68DA9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ítulo 1">
            <a:extLst>
              <a:ext uri="{FF2B5EF4-FFF2-40B4-BE49-F238E27FC236}">
                <a16:creationId xmlns:a16="http://schemas.microsoft.com/office/drawing/2014/main" id="{9D5BA2D0-7539-E849-A655-2CB048C030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0132" y="365125"/>
            <a:ext cx="8853668" cy="1325563"/>
          </a:xfrm>
          <a:prstGeom prst="rect">
            <a:avLst/>
          </a:prstGeom>
        </p:spPr>
        <p:txBody>
          <a:bodyPr/>
          <a:lstStyle>
            <a:lvl1pPr algn="r">
              <a:defRPr sz="32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es-ES" dirty="0"/>
          </a:p>
        </p:txBody>
      </p:sp>
      <p:sp>
        <p:nvSpPr>
          <p:cNvPr id="12" name="TextBox 11"/>
          <p:cNvSpPr txBox="1"/>
          <p:nvPr userDrawn="1"/>
        </p:nvSpPr>
        <p:spPr>
          <a:xfrm>
            <a:off x="40511" y="6452886"/>
            <a:ext cx="6539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E8C161A-80F2-483A-8E87-083537F656BA}" type="slidenum">
              <a:rPr lang="en-US" sz="140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‹Nº›</a:t>
            </a:fld>
            <a:endParaRPr 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Marcador de fecha 3">
            <a:extLst>
              <a:ext uri="{FF2B5EF4-FFF2-40B4-BE49-F238E27FC236}">
                <a16:creationId xmlns:a16="http://schemas.microsoft.com/office/drawing/2014/main" id="{5554240C-E018-CE40-B731-F82B2A4B227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498547" y="649287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13" name="Marcador de pie de página 4">
            <a:extLst>
              <a:ext uri="{FF2B5EF4-FFF2-40B4-BE49-F238E27FC236}">
                <a16:creationId xmlns:a16="http://schemas.microsoft.com/office/drawing/2014/main" id="{E789A8D2-B1DC-7344-8BC7-7BF632CDE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85439" y="649287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4" name="Content Placeholder 7"/>
          <p:cNvSpPr>
            <a:spLocks noGrp="1"/>
          </p:cNvSpPr>
          <p:nvPr>
            <p:ph sz="quarter" idx="12"/>
          </p:nvPr>
        </p:nvSpPr>
        <p:spPr>
          <a:xfrm>
            <a:off x="8786813" y="6492875"/>
            <a:ext cx="2566987" cy="3079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smtClean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marL="0"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8866552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1">
            <a:extLst>
              <a:ext uri="{FF2B5EF4-FFF2-40B4-BE49-F238E27FC236}">
                <a16:creationId xmlns:a16="http://schemas.microsoft.com/office/drawing/2014/main" id="{9D5BA2D0-7539-E849-A655-2CB048C030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0132" y="365125"/>
            <a:ext cx="8853668" cy="1325563"/>
          </a:xfrm>
          <a:prstGeom prst="rect">
            <a:avLst/>
          </a:prstGeom>
        </p:spPr>
        <p:txBody>
          <a:bodyPr/>
          <a:lstStyle>
            <a:lvl1pPr algn="r">
              <a:defRPr sz="320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es-ES" dirty="0"/>
          </a:p>
        </p:txBody>
      </p:sp>
      <p:sp>
        <p:nvSpPr>
          <p:cNvPr id="9" name="TextBox 8"/>
          <p:cNvSpPr txBox="1"/>
          <p:nvPr userDrawn="1"/>
        </p:nvSpPr>
        <p:spPr>
          <a:xfrm>
            <a:off x="40511" y="6452886"/>
            <a:ext cx="6539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E8C161A-80F2-483A-8E87-083537F656BA}" type="slidenum">
              <a:rPr lang="en-US" sz="140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‹Nº›</a:t>
            </a:fld>
            <a:endParaRPr 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Marcador de fecha 3">
            <a:extLst>
              <a:ext uri="{FF2B5EF4-FFF2-40B4-BE49-F238E27FC236}">
                <a16:creationId xmlns:a16="http://schemas.microsoft.com/office/drawing/2014/main" id="{5554240C-E018-CE40-B731-F82B2A4B227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498547" y="649287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11" name="Marcador de pie de página 4">
            <a:extLst>
              <a:ext uri="{FF2B5EF4-FFF2-40B4-BE49-F238E27FC236}">
                <a16:creationId xmlns:a16="http://schemas.microsoft.com/office/drawing/2014/main" id="{E789A8D2-B1DC-7344-8BC7-7BF632CDE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85439" y="649287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2" name="Content Placeholder 7"/>
          <p:cNvSpPr>
            <a:spLocks noGrp="1"/>
          </p:cNvSpPr>
          <p:nvPr>
            <p:ph sz="quarter" idx="12"/>
          </p:nvPr>
        </p:nvSpPr>
        <p:spPr>
          <a:xfrm>
            <a:off x="8786813" y="6492875"/>
            <a:ext cx="2566987" cy="3079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smtClean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marL="0"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4890586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80547" y="0"/>
            <a:ext cx="5024437" cy="624285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Haga clic en el icono para agregar una imagen</a:t>
            </a:r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40511" y="6452886"/>
            <a:ext cx="6539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E8C161A-80F2-483A-8E87-083537F656BA}" type="slidenum">
              <a:rPr lang="en-US" sz="140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‹Nº›</a:t>
            </a:fld>
            <a:endParaRPr 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Imagen 5">
            <a:extLst>
              <a:ext uri="{FF2B5EF4-FFF2-40B4-BE49-F238E27FC236}">
                <a16:creationId xmlns:a16="http://schemas.microsoft.com/office/drawing/2014/main" id="{CF4921F6-15B5-BF44-AB9F-2741B0DB802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831000" y="0"/>
            <a:ext cx="2378927" cy="1994639"/>
          </a:xfrm>
          <a:prstGeom prst="rect">
            <a:avLst/>
          </a:prstGeom>
        </p:spPr>
      </p:pic>
      <p:sp>
        <p:nvSpPr>
          <p:cNvPr id="10" name="Marcador de contenido 2">
            <a:extLst>
              <a:ext uri="{FF2B5EF4-FFF2-40B4-BE49-F238E27FC236}">
                <a16:creationId xmlns:a16="http://schemas.microsoft.com/office/drawing/2014/main" id="{B742396C-69DC-B849-A5A9-ABCA798CFEF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2" name="Content Placeholder 7">
            <a:extLst>
              <a:ext uri="{FF2B5EF4-FFF2-40B4-BE49-F238E27FC236}">
                <a16:creationId xmlns:a16="http://schemas.microsoft.com/office/drawing/2014/main" id="{F34F285D-EF68-4097-A801-7EC84E1B31F3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786813" y="6492875"/>
            <a:ext cx="2566987" cy="3079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smtClean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marL="0" lvl="0"/>
            <a:r>
              <a:rPr lang="es-ES"/>
              <a:t>Haga clic para modificar los estilos de texto del patrón</a:t>
            </a:r>
          </a:p>
        </p:txBody>
      </p:sp>
      <p:sp>
        <p:nvSpPr>
          <p:cNvPr id="13" name="Marcador de fecha 3">
            <a:extLst>
              <a:ext uri="{FF2B5EF4-FFF2-40B4-BE49-F238E27FC236}">
                <a16:creationId xmlns:a16="http://schemas.microsoft.com/office/drawing/2014/main" id="{1DCCD8DF-A884-4396-8E06-56C32CE2C800}"/>
              </a:ext>
            </a:extLst>
          </p:cNvPr>
          <p:cNvSpPr txBox="1">
            <a:spLocks/>
          </p:cNvSpPr>
          <p:nvPr userDrawn="1"/>
        </p:nvSpPr>
        <p:spPr>
          <a:xfrm>
            <a:off x="1498547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s-ES"/>
            </a:defPPr>
            <a:lvl1pPr marL="0" algn="l" defTabSz="914400" rtl="0" eaLnBrk="1" latinLnBrk="0" hangingPunct="1"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AE1DFEB-0700-46DE-8E3C-F9F52BB77BB5}" type="datetime1">
              <a:rPr lang="es-ES" smtClean="0">
                <a:solidFill>
                  <a:srgbClr val="009282"/>
                </a:solidFill>
              </a:rPr>
              <a:pPr/>
              <a:t>11/10/2022</a:t>
            </a:fld>
            <a:endParaRPr lang="es-ES" dirty="0">
              <a:solidFill>
                <a:srgbClr val="009282"/>
              </a:solidFill>
            </a:endParaRPr>
          </a:p>
        </p:txBody>
      </p:sp>
      <p:sp>
        <p:nvSpPr>
          <p:cNvPr id="14" name="Marcador de pie de página 4">
            <a:extLst>
              <a:ext uri="{FF2B5EF4-FFF2-40B4-BE49-F238E27FC236}">
                <a16:creationId xmlns:a16="http://schemas.microsoft.com/office/drawing/2014/main" id="{351A1AED-6AEB-4B34-8C98-D9E9062B35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85439" y="649287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HarmonLIP 2022 - MAX IV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8562444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 userDrawn="1"/>
        </p:nvSpPr>
        <p:spPr>
          <a:xfrm>
            <a:off x="40511" y="6452886"/>
            <a:ext cx="65396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E8C161A-80F2-483A-8E87-083537F656BA}" type="slidenum">
              <a:rPr lang="en-US" sz="140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‹Nº›</a:t>
            </a:fld>
            <a:endParaRPr 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Marcador de fecha 3">
            <a:extLst>
              <a:ext uri="{FF2B5EF4-FFF2-40B4-BE49-F238E27FC236}">
                <a16:creationId xmlns:a16="http://schemas.microsoft.com/office/drawing/2014/main" id="{5554240C-E018-CE40-B731-F82B2A4B227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498547" y="649287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9" name="Marcador de pie de página 4">
            <a:extLst>
              <a:ext uri="{FF2B5EF4-FFF2-40B4-BE49-F238E27FC236}">
                <a16:creationId xmlns:a16="http://schemas.microsoft.com/office/drawing/2014/main" id="{E789A8D2-B1DC-7344-8BC7-7BF632CDE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85439" y="649287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12"/>
          </p:nvPr>
        </p:nvSpPr>
        <p:spPr>
          <a:xfrm>
            <a:off x="8786813" y="6492875"/>
            <a:ext cx="2566987" cy="3079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1200" smtClean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marL="0"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9046103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3.wmf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2.w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10758"/>
            <a:ext cx="1216152" cy="1455951"/>
          </a:xfrm>
          <a:prstGeom prst="rect">
            <a:avLst/>
          </a:prstGeom>
        </p:spPr>
      </p:pic>
      <p:sp>
        <p:nvSpPr>
          <p:cNvPr id="14" name="Marcador de número de diapositiva 5">
            <a:extLst>
              <a:ext uri="{FF2B5EF4-FFF2-40B4-BE49-F238E27FC236}">
                <a16:creationId xmlns:a16="http://schemas.microsoft.com/office/drawing/2014/main" id="{396229D2-9F3B-7E46-8DB0-F338BB65B8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513" y="6498121"/>
            <a:ext cx="665922" cy="223354"/>
          </a:xfrm>
          <a:prstGeom prst="rect">
            <a:avLst/>
          </a:prstGeom>
        </p:spPr>
        <p:txBody>
          <a:bodyPr/>
          <a:lstStyle>
            <a:lvl1pPr>
              <a:defRPr sz="900" b="1">
                <a:solidFill>
                  <a:schemeClr val="bg1"/>
                </a:solidFill>
                <a:latin typeface="ClanOT-Book" panose="02000503030000020004" pitchFamily="2" charset="77"/>
              </a:defRPr>
            </a:lvl1pPr>
          </a:lstStyle>
          <a:p>
            <a:fld id="{19B6D20B-0CA6-9943-86FE-91CE932E197F}" type="slidenum">
              <a:rPr lang="es-ES" smtClean="0"/>
              <a:pPr/>
              <a:t>‹Nº›</a:t>
            </a:fld>
            <a:endParaRPr lang="es-ES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646" y="305937"/>
            <a:ext cx="1783080" cy="80479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06" r="6756"/>
          <a:stretch/>
        </p:blipFill>
        <p:spPr>
          <a:xfrm>
            <a:off x="10026524" y="-8708"/>
            <a:ext cx="2174185" cy="20301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9873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6" r:id="rId5"/>
    <p:sldLayoutId id="2147483655" r:id="rId6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Relationship Id="rId9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3.mkv"/><Relationship Id="rId7" Type="http://schemas.openxmlformats.org/officeDocument/2006/relationships/image" Target="../media/image40.png"/><Relationship Id="rId2" Type="http://schemas.openxmlformats.org/officeDocument/2006/relationships/video" Target="../media/media2.mkv"/><Relationship Id="rId1" Type="http://schemas.microsoft.com/office/2007/relationships/media" Target="../media/media2.mkv"/><Relationship Id="rId6" Type="http://schemas.openxmlformats.org/officeDocument/2006/relationships/image" Target="../media/image39.tmp"/><Relationship Id="rId5" Type="http://schemas.openxmlformats.org/officeDocument/2006/relationships/slideLayout" Target="../slideLayouts/slideLayout2.xml"/><Relationship Id="rId4" Type="http://schemas.openxmlformats.org/officeDocument/2006/relationships/video" Target="../media/media3.mkv"/><Relationship Id="rId9" Type="http://schemas.openxmlformats.org/officeDocument/2006/relationships/image" Target="../media/image4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44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49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9.png"/><Relationship Id="rId7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openxmlformats.org/officeDocument/2006/relationships/image" Target="../media/image6.jpeg"/><Relationship Id="rId4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0.jpeg"/><Relationship Id="rId4" Type="http://schemas.openxmlformats.org/officeDocument/2006/relationships/image" Target="../media/image15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kv"/><Relationship Id="rId1" Type="http://schemas.microsoft.com/office/2007/relationships/media" Target="../media/media1.mkv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>
            <a:extLst>
              <a:ext uri="{FF2B5EF4-FFF2-40B4-BE49-F238E27FC236}">
                <a16:creationId xmlns:a16="http://schemas.microsoft.com/office/drawing/2014/main" id="{80420804-B0CF-9E4E-8731-9FE37833A3B9}"/>
              </a:ext>
            </a:extLst>
          </p:cNvPr>
          <p:cNvSpPr txBox="1"/>
          <p:nvPr/>
        </p:nvSpPr>
        <p:spPr>
          <a:xfrm>
            <a:off x="2872887" y="4534288"/>
            <a:ext cx="5166213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Jesús Ocampo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behalf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ALBA RF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group</a:t>
            </a:r>
            <a:endParaRPr lang="es-ES" sz="1600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ES" sz="1600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ES" sz="1600" dirty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12-10-2022</a:t>
            </a:r>
          </a:p>
          <a:p>
            <a:endParaRPr lang="es-E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5D852B9-7240-BA46-8595-647F3F372DCA}"/>
              </a:ext>
            </a:extLst>
          </p:cNvPr>
          <p:cNvSpPr txBox="1"/>
          <p:nvPr/>
        </p:nvSpPr>
        <p:spPr>
          <a:xfrm>
            <a:off x="2872886" y="2779962"/>
            <a:ext cx="78913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 design and prototype construction of the ALBA 3rd Harmonic Cavity</a:t>
            </a:r>
            <a:endParaRPr lang="es-ES" sz="3600" b="1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5FF8F94F-74F4-AA8F-7C4B-5AAAC905617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312" y="6191250"/>
            <a:ext cx="1986758" cy="596624"/>
          </a:xfrm>
          <a:prstGeom prst="rect">
            <a:avLst/>
          </a:prstGeom>
        </p:spPr>
      </p:pic>
      <p:pic>
        <p:nvPicPr>
          <p:cNvPr id="10" name="Picture 1">
            <a:extLst>
              <a:ext uri="{FF2B5EF4-FFF2-40B4-BE49-F238E27FC236}">
                <a16:creationId xmlns:a16="http://schemas.microsoft.com/office/drawing/2014/main" id="{12537559-7B64-73EE-20D1-E4BECCD9C967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4506" y="6191250"/>
            <a:ext cx="2499855" cy="596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84056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71F598D-42AA-9E04-CAD0-15FD5152E0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Input coupler: ceramic spacing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210649A-237D-E053-735C-E2332CD8E9C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noProof="0" dirty="0"/>
              <a:t>High reflection at 1,5 GHz.</a:t>
            </a:r>
          </a:p>
          <a:p>
            <a:r>
              <a:rPr lang="en-GB" noProof="0" dirty="0"/>
              <a:t>Fixed without modifying already brazed parts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DF21515-B6FF-624C-45F7-0CE38C1915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3CA2524-4476-DA19-E279-BE47BEDC50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F706C045-0CA4-CD4A-A9F2-A460CF4CE4D5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0F3FEF78-431B-D267-4E7D-173C73344010}"/>
              </a:ext>
            </a:extLst>
          </p:cNvPr>
          <p:cNvGrpSpPr/>
          <p:nvPr/>
        </p:nvGrpSpPr>
        <p:grpSpPr>
          <a:xfrm>
            <a:off x="1352877" y="2914651"/>
            <a:ext cx="9486246" cy="3430918"/>
            <a:chOff x="1089337" y="2914651"/>
            <a:chExt cx="9486246" cy="3430918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232D6016-24CA-E063-2388-B4B0C61FE29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186772" y="3039850"/>
              <a:ext cx="2005200" cy="1189602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75384009-DD64-377E-99ED-77EEF8B7125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747" r="1082" b="1662"/>
            <a:stretch/>
          </p:blipFill>
          <p:spPr>
            <a:xfrm>
              <a:off x="1089337" y="4545569"/>
              <a:ext cx="4200071" cy="1800000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C652FFCA-FA1F-E989-96E9-D9E623BC0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H="1">
              <a:off x="7671523" y="2914651"/>
              <a:ext cx="2005334" cy="1440000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38BDACE9-41DE-AC4F-41DC-9E08285088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b="839"/>
            <a:stretch/>
          </p:blipFill>
          <p:spPr>
            <a:xfrm>
              <a:off x="6772798" y="4545569"/>
              <a:ext cx="3802785" cy="1800000"/>
            </a:xfrm>
            <a:prstGeom prst="rect">
              <a:avLst/>
            </a:prstGeom>
          </p:spPr>
        </p:pic>
        <p:sp>
          <p:nvSpPr>
            <p:cNvPr id="11" name="Flecha: a la derecha 10">
              <a:extLst>
                <a:ext uri="{FF2B5EF4-FFF2-40B4-BE49-F238E27FC236}">
                  <a16:creationId xmlns:a16="http://schemas.microsoft.com/office/drawing/2014/main" id="{EF201353-3EB7-884F-56E3-F611D64792CB}"/>
                </a:ext>
              </a:extLst>
            </p:cNvPr>
            <p:cNvSpPr/>
            <p:nvPr/>
          </p:nvSpPr>
          <p:spPr>
            <a:xfrm>
              <a:off x="5563850" y="4296799"/>
              <a:ext cx="1064300" cy="497540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1257484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89982B5-09B3-E959-A665-6F3CC16C6C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Input coupler: loop geometry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E301FF72-36F0-0954-308A-2F888B297A3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5221432" cy="4351338"/>
          </a:xfrm>
        </p:spPr>
        <p:txBody>
          <a:bodyPr/>
          <a:lstStyle/>
          <a:p>
            <a:r>
              <a:rPr lang="en-US" dirty="0"/>
              <a:t>After modifying coaxial line, low coupling persists.</a:t>
            </a:r>
          </a:p>
          <a:p>
            <a:r>
              <a:rPr lang="en-US" dirty="0"/>
              <a:t>Wire test to find optimum loop height</a:t>
            </a:r>
          </a:p>
          <a:p>
            <a:r>
              <a:rPr lang="en-US" dirty="0"/>
              <a:t>Manufacture loop as close as possible to wire test result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38EA42A-87D5-BED2-EF10-F6385669EB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925B297-DE8C-4E80-5470-A2903150DE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 dirty="0" err="1"/>
              <a:t>HarmonLIP</a:t>
            </a:r>
            <a:r>
              <a:rPr lang="es-ES" dirty="0"/>
              <a:t> 2022 - MAX IV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8EC0E80-E263-36BD-409C-69DDEF65EE53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52E87D88-E4C7-1801-12E6-120FB53281B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6698" b="12398"/>
          <a:stretch/>
        </p:blipFill>
        <p:spPr>
          <a:xfrm>
            <a:off x="1400215" y="4819315"/>
            <a:ext cx="1717628" cy="1130216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2D139D7F-1452-19AF-6FCC-B883622A3D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0370" r="30958" b="26852"/>
          <a:stretch/>
        </p:blipFill>
        <p:spPr>
          <a:xfrm>
            <a:off x="3469715" y="4531294"/>
            <a:ext cx="2265650" cy="1694634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CB6E0016-F6AF-6B83-FEB7-9C092A4F657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6770" r="19444"/>
          <a:stretch/>
        </p:blipFill>
        <p:spPr>
          <a:xfrm rot="5400000">
            <a:off x="6887860" y="998351"/>
            <a:ext cx="1416174" cy="1717628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B3CDBA7C-33FF-533A-0C8E-16A4B3030CF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24" t="6619" b="26938"/>
          <a:stretch/>
        </p:blipFill>
        <p:spPr>
          <a:xfrm>
            <a:off x="8977146" y="1085998"/>
            <a:ext cx="2683525" cy="1479254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5817A693-9D54-47E4-CA0F-E2BA0FBE308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0381" t="29945" r="27302"/>
          <a:stretch/>
        </p:blipFill>
        <p:spPr>
          <a:xfrm rot="16200000">
            <a:off x="6867184" y="2616276"/>
            <a:ext cx="1471808" cy="173686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275C491F-65A0-0C15-09A4-79DE208BE18B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24" t="6295" b="26960"/>
          <a:stretch/>
        </p:blipFill>
        <p:spPr>
          <a:xfrm>
            <a:off x="8977146" y="2746381"/>
            <a:ext cx="2683523" cy="1479254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4" name="CuadroTexto 13">
            <a:extLst>
              <a:ext uri="{FF2B5EF4-FFF2-40B4-BE49-F238E27FC236}">
                <a16:creationId xmlns:a16="http://schemas.microsoft.com/office/drawing/2014/main" id="{8334A73F-198A-AFFF-CD79-CE222C89060B}"/>
              </a:ext>
            </a:extLst>
          </p:cNvPr>
          <p:cNvSpPr txBox="1"/>
          <p:nvPr/>
        </p:nvSpPr>
        <p:spPr>
          <a:xfrm rot="16200000">
            <a:off x="5779484" y="1626332"/>
            <a:ext cx="13607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200" dirty="0"/>
              <a:t>1) Wire test to find</a:t>
            </a:r>
            <a:br>
              <a:rPr lang="en-GB" sz="1200" dirty="0"/>
            </a:br>
            <a:r>
              <a:rPr lang="en-GB" sz="1200" dirty="0"/>
              <a:t>optimal height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203373FA-7CF6-64FE-B3A0-DB03C2482C97}"/>
              </a:ext>
            </a:extLst>
          </p:cNvPr>
          <p:cNvSpPr txBox="1"/>
          <p:nvPr/>
        </p:nvSpPr>
        <p:spPr>
          <a:xfrm rot="16200000">
            <a:off x="5775413" y="3253874"/>
            <a:ext cx="13689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200" dirty="0"/>
              <a:t>2) Loop mimicking</a:t>
            </a:r>
            <a:br>
              <a:rPr lang="en-GB" sz="1200" dirty="0"/>
            </a:br>
            <a:r>
              <a:rPr lang="en-GB" sz="1200" dirty="0"/>
              <a:t>wire test geometry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FF3A269-221A-7956-AA4D-A3A804C2363B}"/>
              </a:ext>
            </a:extLst>
          </p:cNvPr>
          <p:cNvSpPr txBox="1"/>
          <p:nvPr/>
        </p:nvSpPr>
        <p:spPr>
          <a:xfrm>
            <a:off x="8933972" y="2534748"/>
            <a:ext cx="15792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02CD774F-748A-EA17-B1E9-762ACABCF435}"/>
              </a:ext>
            </a:extLst>
          </p:cNvPr>
          <p:cNvSpPr txBox="1"/>
          <p:nvPr/>
        </p:nvSpPr>
        <p:spPr>
          <a:xfrm>
            <a:off x="8933972" y="855166"/>
            <a:ext cx="15792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  <p:pic>
        <p:nvPicPr>
          <p:cNvPr id="18" name="Marcador de contenido 7">
            <a:extLst>
              <a:ext uri="{FF2B5EF4-FFF2-40B4-BE49-F238E27FC236}">
                <a16:creationId xmlns:a16="http://schemas.microsoft.com/office/drawing/2014/main" id="{2A0758C2-3F6F-06F1-113E-94511DBE952B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29684" t="17089" r="40649" b="35489"/>
          <a:stretch/>
        </p:blipFill>
        <p:spPr>
          <a:xfrm>
            <a:off x="6737133" y="4404163"/>
            <a:ext cx="1734387" cy="1559494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631EFAEB-CFFA-5001-FA49-44555E7EDEA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2" t="10789" r="58117" b="48689"/>
          <a:stretch/>
        </p:blipFill>
        <p:spPr bwMode="auto">
          <a:xfrm>
            <a:off x="8977146" y="4404163"/>
            <a:ext cx="2070011" cy="1563855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0" name="CuadroTexto 19">
            <a:extLst>
              <a:ext uri="{FF2B5EF4-FFF2-40B4-BE49-F238E27FC236}">
                <a16:creationId xmlns:a16="http://schemas.microsoft.com/office/drawing/2014/main" id="{3DFF437C-7C9C-D1A1-4D42-A467B4F5F28E}"/>
              </a:ext>
            </a:extLst>
          </p:cNvPr>
          <p:cNvSpPr txBox="1"/>
          <p:nvPr/>
        </p:nvSpPr>
        <p:spPr>
          <a:xfrm>
            <a:off x="3469715" y="6207726"/>
            <a:ext cx="15792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3B8D5547-1EBB-0183-7E26-073DEA18AB77}"/>
              </a:ext>
            </a:extLst>
          </p:cNvPr>
          <p:cNvSpPr txBox="1"/>
          <p:nvPr/>
        </p:nvSpPr>
        <p:spPr>
          <a:xfrm rot="16200000">
            <a:off x="5837808" y="4953077"/>
            <a:ext cx="12441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200" dirty="0"/>
              <a:t>3) Adjust original</a:t>
            </a:r>
            <a:br>
              <a:rPr lang="en-GB" sz="1200" dirty="0"/>
            </a:br>
            <a:r>
              <a:rPr lang="en-GB" sz="1200" dirty="0"/>
              <a:t>loop geometry</a:t>
            </a:r>
          </a:p>
        </p:txBody>
      </p:sp>
    </p:spTree>
    <p:extLst>
      <p:ext uri="{BB962C8B-B14F-4D97-AF65-F5344CB8AC3E}">
        <p14:creationId xmlns:p14="http://schemas.microsoft.com/office/powerpoint/2010/main" val="8033570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BB8E1FB-0C0F-9692-1C27-40DB6E65DC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34650" cy="4351338"/>
          </a:xfr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en-GB" dirty="0"/>
              <a:t>Around the central frequency, the quality factor suddenly drops</a:t>
            </a:r>
          </a:p>
          <a:p>
            <a:r>
              <a:rPr lang="en-GB" dirty="0"/>
              <a:t>Behaviour dependant on plunger position</a:t>
            </a:r>
          </a:p>
          <a:p>
            <a:endParaRPr lang="en-GB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AFA625F-89D4-2DA2-0514-2EE7033DEF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Plunger: first measurements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3FC7B7A-D113-E167-D4DF-9C72035DC0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ABCB496-0DD2-F0D6-4D4F-6FA78C00E2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23" name="Marcador de contenido 22">
            <a:extLst>
              <a:ext uri="{FF2B5EF4-FFF2-40B4-BE49-F238E27FC236}">
                <a16:creationId xmlns:a16="http://schemas.microsoft.com/office/drawing/2014/main" id="{E0D94F9C-4F37-F966-7B70-FA8B7685126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graphicFrame>
        <p:nvGraphicFramePr>
          <p:cNvPr id="24" name="Gráfico 23">
            <a:extLst>
              <a:ext uri="{FF2B5EF4-FFF2-40B4-BE49-F238E27FC236}">
                <a16:creationId xmlns:a16="http://schemas.microsoft.com/office/drawing/2014/main" id="{00000000-0008-0000-0000-0000040000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061026"/>
              </p:ext>
            </p:extLst>
          </p:nvPr>
        </p:nvGraphicFramePr>
        <p:xfrm>
          <a:off x="2047875" y="2981325"/>
          <a:ext cx="8096250" cy="31956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913051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7F36B70-9A95-ECE2-CE2A-960ADA1E93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Plunger: simulations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2D5B569-F9F7-8463-F95D-387326BBAC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At the end of the manipulator of the plunger a parasitic cavity is created that has to be filled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BD5CA2E7-A330-62BA-379F-27E2068100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538C058-B8F5-4089-6244-B8D5B01B97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3FC05C36-35DF-E41D-743E-1AB076B617E0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4B92ACE6-0E46-9EC7-B9F1-004312600DD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02" y="4691253"/>
            <a:ext cx="3962242" cy="1501503"/>
          </a:xfrm>
          <a:prstGeom prst="rect">
            <a:avLst/>
          </a:prstGeom>
        </p:spPr>
      </p:pic>
      <p:pic>
        <p:nvPicPr>
          <p:cNvPr id="7" name="plunger_mode_not_damped">
            <a:hlinkClick r:id="" action="ppaction://media"/>
            <a:extLst>
              <a:ext uri="{FF2B5EF4-FFF2-40B4-BE49-F238E27FC236}">
                <a16:creationId xmlns:a16="http://schemas.microsoft.com/office/drawing/2014/main" id="{AAA067E2-3853-D4C8-766F-46B083DEDA3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7"/>
          <a:srcRect l="31115" r="14035" b="7101"/>
          <a:stretch/>
        </p:blipFill>
        <p:spPr>
          <a:xfrm>
            <a:off x="2626415" y="2773328"/>
            <a:ext cx="2471016" cy="1828641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4ABC9309-E173-4065-5404-8AC9A40FCC9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08796" y="4691253"/>
            <a:ext cx="4071839" cy="1501200"/>
          </a:xfrm>
          <a:prstGeom prst="rect">
            <a:avLst/>
          </a:prstGeom>
        </p:spPr>
      </p:pic>
      <p:pic>
        <p:nvPicPr>
          <p:cNvPr id="13" name="plunger_mode_damped">
            <a:hlinkClick r:id="" action="ppaction://media"/>
            <a:extLst>
              <a:ext uri="{FF2B5EF4-FFF2-40B4-BE49-F238E27FC236}">
                <a16:creationId xmlns:a16="http://schemas.microsoft.com/office/drawing/2014/main" id="{E221B2A1-EA7F-4952-8B9B-61BCD23F9DC2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 rotWithShape="1">
          <a:blip r:embed="rId9"/>
          <a:srcRect l="27662" r="11829"/>
          <a:stretch/>
        </p:blipFill>
        <p:spPr>
          <a:xfrm>
            <a:off x="7409916" y="2818655"/>
            <a:ext cx="2469600" cy="1783314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Elipse 17">
            <a:extLst>
              <a:ext uri="{FF2B5EF4-FFF2-40B4-BE49-F238E27FC236}">
                <a16:creationId xmlns:a16="http://schemas.microsoft.com/office/drawing/2014/main" id="{7AFA95C5-9E94-6B61-A1D1-305B82E3E55E}"/>
              </a:ext>
            </a:extLst>
          </p:cNvPr>
          <p:cNvSpPr/>
          <p:nvPr/>
        </p:nvSpPr>
        <p:spPr>
          <a:xfrm>
            <a:off x="7467599" y="3808808"/>
            <a:ext cx="720000" cy="720000"/>
          </a:xfrm>
          <a:prstGeom prst="ellipse">
            <a:avLst/>
          </a:prstGeom>
          <a:noFill/>
          <a:ln>
            <a:solidFill>
              <a:srgbClr val="092F5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F27AE933-D590-F56A-4668-A113DAD3E777}"/>
              </a:ext>
            </a:extLst>
          </p:cNvPr>
          <p:cNvSpPr txBox="1"/>
          <p:nvPr/>
        </p:nvSpPr>
        <p:spPr>
          <a:xfrm>
            <a:off x="5474124" y="3588544"/>
            <a:ext cx="1884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Fill parasitic cavity</a:t>
            </a:r>
          </a:p>
        </p:txBody>
      </p:sp>
      <p:cxnSp>
        <p:nvCxnSpPr>
          <p:cNvPr id="21" name="Conector recto de flecha 20">
            <a:extLst>
              <a:ext uri="{FF2B5EF4-FFF2-40B4-BE49-F238E27FC236}">
                <a16:creationId xmlns:a16="http://schemas.microsoft.com/office/drawing/2014/main" id="{5643EE92-240A-463E-D7EC-4F5E4184F748}"/>
              </a:ext>
            </a:extLst>
          </p:cNvPr>
          <p:cNvCxnSpPr>
            <a:stCxn id="19" idx="3"/>
            <a:endCxn id="18" idx="1"/>
          </p:cNvCxnSpPr>
          <p:nvPr/>
        </p:nvCxnSpPr>
        <p:spPr>
          <a:xfrm>
            <a:off x="7358679" y="3773210"/>
            <a:ext cx="214362" cy="141040"/>
          </a:xfrm>
          <a:prstGeom prst="straightConnector1">
            <a:avLst/>
          </a:prstGeom>
          <a:ln w="9525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2" name="CuadroTexto 21">
            <a:extLst>
              <a:ext uri="{FF2B5EF4-FFF2-40B4-BE49-F238E27FC236}">
                <a16:creationId xmlns:a16="http://schemas.microsoft.com/office/drawing/2014/main" id="{EB645E98-0FD4-2C21-B69F-2C3D2879812D}"/>
              </a:ext>
            </a:extLst>
          </p:cNvPr>
          <p:cNvSpPr txBox="1"/>
          <p:nvPr/>
        </p:nvSpPr>
        <p:spPr>
          <a:xfrm>
            <a:off x="1736077" y="3391662"/>
            <a:ext cx="7640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Below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C1403EE1-16C3-39EF-8BFB-6056A8CD686E}"/>
              </a:ext>
            </a:extLst>
          </p:cNvPr>
          <p:cNvSpPr txBox="1"/>
          <p:nvPr/>
        </p:nvSpPr>
        <p:spPr>
          <a:xfrm>
            <a:off x="1405152" y="3683536"/>
            <a:ext cx="10949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Extension</a:t>
            </a:r>
          </a:p>
        </p:txBody>
      </p:sp>
      <p:cxnSp>
        <p:nvCxnSpPr>
          <p:cNvPr id="26" name="Conector recto de flecha 25">
            <a:extLst>
              <a:ext uri="{FF2B5EF4-FFF2-40B4-BE49-F238E27FC236}">
                <a16:creationId xmlns:a16="http://schemas.microsoft.com/office/drawing/2014/main" id="{7A8B6D86-3546-D00C-B4CF-73FF99C6D993}"/>
              </a:ext>
            </a:extLst>
          </p:cNvPr>
          <p:cNvCxnSpPr>
            <a:stCxn id="22" idx="3"/>
          </p:cNvCxnSpPr>
          <p:nvPr/>
        </p:nvCxnSpPr>
        <p:spPr>
          <a:xfrm>
            <a:off x="2500132" y="3576328"/>
            <a:ext cx="774215" cy="184666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Conector recto de flecha 26">
            <a:extLst>
              <a:ext uri="{FF2B5EF4-FFF2-40B4-BE49-F238E27FC236}">
                <a16:creationId xmlns:a16="http://schemas.microsoft.com/office/drawing/2014/main" id="{995FF78E-16C4-3ADB-715F-1CF659304AC2}"/>
              </a:ext>
            </a:extLst>
          </p:cNvPr>
          <p:cNvCxnSpPr>
            <a:cxnSpLocks/>
            <a:stCxn id="24" idx="3"/>
          </p:cNvCxnSpPr>
          <p:nvPr/>
        </p:nvCxnSpPr>
        <p:spPr>
          <a:xfrm>
            <a:off x="2500132" y="3868202"/>
            <a:ext cx="314163" cy="123411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0041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50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75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9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10" repeatCount="indefinite" fill="remove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37C1B74-2D4C-0A9D-BB58-7748B1E1E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Plunger: manipulator filler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29DEA35-A748-5E84-B747-9E8932C4F89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Filled the manipulator end to supress the mode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B4FB837-879E-1D9C-9C23-D41ED6C5D7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61E454C3-A48A-A17A-E09C-9C4E2EA13D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pic>
        <p:nvPicPr>
          <p:cNvPr id="11" name="Marcador de contenido 10">
            <a:extLst>
              <a:ext uri="{FF2B5EF4-FFF2-40B4-BE49-F238E27FC236}">
                <a16:creationId xmlns:a16="http://schemas.microsoft.com/office/drawing/2014/main" id="{C3A84CED-7443-BE6F-2606-EC47945EDB9D}"/>
              </a:ext>
            </a:extLst>
          </p:cNvPr>
          <p:cNvPicPr>
            <a:picLocks noGrp="1" noChangeAspect="1"/>
          </p:cNvPicPr>
          <p:nvPr>
            <p:ph sz="quarter" idx="12"/>
          </p:nvPr>
        </p:nvPicPr>
        <p:blipFill rotWithShape="1">
          <a:blip r:embed="rId2"/>
          <a:srcRect t="18675" b="23616"/>
          <a:stretch/>
        </p:blipFill>
        <p:spPr>
          <a:xfrm>
            <a:off x="4241748" y="4203339"/>
            <a:ext cx="1661932" cy="1705015"/>
          </a:xfrm>
        </p:spPr>
      </p:pic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65A9CBFC-BD04-47D4-8A5B-752D77BDB1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130267"/>
              </p:ext>
            </p:extLst>
          </p:nvPr>
        </p:nvGraphicFramePr>
        <p:xfrm>
          <a:off x="6134099" y="2698666"/>
          <a:ext cx="5238749" cy="30093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4" name="Imagen 13">
            <a:extLst>
              <a:ext uri="{FF2B5EF4-FFF2-40B4-BE49-F238E27FC236}">
                <a16:creationId xmlns:a16="http://schemas.microsoft.com/office/drawing/2014/main" id="{E187E965-7434-F9BD-9DBE-2A319648586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6613" t="12903" r="30444" b="15592"/>
          <a:stretch/>
        </p:blipFill>
        <p:spPr>
          <a:xfrm rot="16200000">
            <a:off x="4185475" y="2450096"/>
            <a:ext cx="1775746" cy="1663199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0474DA68-62C0-05BF-F61F-B04A098E359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3233" t="31944" r="33125" b="45341"/>
          <a:stretch/>
        </p:blipFill>
        <p:spPr>
          <a:xfrm>
            <a:off x="953284" y="2791486"/>
            <a:ext cx="2942672" cy="2756165"/>
          </a:xfrm>
          <a:prstGeom prst="rect">
            <a:avLst/>
          </a:prstGeom>
        </p:spPr>
      </p:pic>
      <p:sp>
        <p:nvSpPr>
          <p:cNvPr id="17" name="Elipse 16">
            <a:extLst>
              <a:ext uri="{FF2B5EF4-FFF2-40B4-BE49-F238E27FC236}">
                <a16:creationId xmlns:a16="http://schemas.microsoft.com/office/drawing/2014/main" id="{89B298E2-9EFD-7727-2CFD-9D11846318F8}"/>
              </a:ext>
            </a:extLst>
          </p:cNvPr>
          <p:cNvSpPr/>
          <p:nvPr/>
        </p:nvSpPr>
        <p:spPr>
          <a:xfrm>
            <a:off x="2009774" y="3228975"/>
            <a:ext cx="1080000" cy="1080000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9" name="Conector recto de flecha 18">
            <a:extLst>
              <a:ext uri="{FF2B5EF4-FFF2-40B4-BE49-F238E27FC236}">
                <a16:creationId xmlns:a16="http://schemas.microsoft.com/office/drawing/2014/main" id="{7A6E84E8-C7AB-99FF-10BB-FD638EFE9123}"/>
              </a:ext>
            </a:extLst>
          </p:cNvPr>
          <p:cNvCxnSpPr>
            <a:cxnSpLocks/>
            <a:stCxn id="17" idx="7"/>
          </p:cNvCxnSpPr>
          <p:nvPr/>
        </p:nvCxnSpPr>
        <p:spPr>
          <a:xfrm flipV="1">
            <a:off x="2931612" y="3195205"/>
            <a:ext cx="1453827" cy="191932"/>
          </a:xfrm>
          <a:prstGeom prst="straightConnector1">
            <a:avLst/>
          </a:prstGeom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1" name="CuadroTexto 20">
            <a:extLst>
              <a:ext uri="{FF2B5EF4-FFF2-40B4-BE49-F238E27FC236}">
                <a16:creationId xmlns:a16="http://schemas.microsoft.com/office/drawing/2014/main" id="{5EF3BEF7-D3C0-1256-702C-CE557CCD483F}"/>
              </a:ext>
            </a:extLst>
          </p:cNvPr>
          <p:cNvSpPr txBox="1"/>
          <p:nvPr/>
        </p:nvSpPr>
        <p:spPr>
          <a:xfrm>
            <a:off x="287208" y="3506458"/>
            <a:ext cx="78053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Below</a:t>
            </a:r>
          </a:p>
        </p:txBody>
      </p:sp>
      <p:sp>
        <p:nvSpPr>
          <p:cNvPr id="22" name="CuadroTexto 21">
            <a:extLst>
              <a:ext uri="{FF2B5EF4-FFF2-40B4-BE49-F238E27FC236}">
                <a16:creationId xmlns:a16="http://schemas.microsoft.com/office/drawing/2014/main" id="{A7489D55-17AA-F01B-FBA5-D2C55EF090B9}"/>
              </a:ext>
            </a:extLst>
          </p:cNvPr>
          <p:cNvSpPr txBox="1"/>
          <p:nvPr/>
        </p:nvSpPr>
        <p:spPr>
          <a:xfrm>
            <a:off x="60002" y="2821214"/>
            <a:ext cx="111319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Extension</a:t>
            </a:r>
          </a:p>
        </p:txBody>
      </p:sp>
      <p:cxnSp>
        <p:nvCxnSpPr>
          <p:cNvPr id="23" name="Conector recto de flecha 22">
            <a:extLst>
              <a:ext uri="{FF2B5EF4-FFF2-40B4-BE49-F238E27FC236}">
                <a16:creationId xmlns:a16="http://schemas.microsoft.com/office/drawing/2014/main" id="{D4222235-1562-5137-300C-D0E1A0B30CE4}"/>
              </a:ext>
            </a:extLst>
          </p:cNvPr>
          <p:cNvCxnSpPr>
            <a:stCxn id="21" idx="3"/>
          </p:cNvCxnSpPr>
          <p:nvPr/>
        </p:nvCxnSpPr>
        <p:spPr>
          <a:xfrm>
            <a:off x="1067743" y="3691124"/>
            <a:ext cx="757735" cy="184666"/>
          </a:xfrm>
          <a:prstGeom prst="straightConnector1">
            <a:avLst/>
          </a:prstGeom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24" name="Conector recto de flecha 23">
            <a:extLst>
              <a:ext uri="{FF2B5EF4-FFF2-40B4-BE49-F238E27FC236}">
                <a16:creationId xmlns:a16="http://schemas.microsoft.com/office/drawing/2014/main" id="{225C2A07-9897-35F6-E41B-F20C3924A209}"/>
              </a:ext>
            </a:extLst>
          </p:cNvPr>
          <p:cNvCxnSpPr>
            <a:cxnSpLocks/>
            <a:stCxn id="22" idx="3"/>
            <a:endCxn id="17" idx="1"/>
          </p:cNvCxnSpPr>
          <p:nvPr/>
        </p:nvCxnSpPr>
        <p:spPr>
          <a:xfrm>
            <a:off x="1173192" y="3005880"/>
            <a:ext cx="994744" cy="381257"/>
          </a:xfrm>
          <a:prstGeom prst="straightConnector1">
            <a:avLst/>
          </a:prstGeom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26418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97E7079-D595-6890-9CF3-1FC5BEB352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Body: frequency adjusting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F402B56-589B-02B5-E19B-06213F0DD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D1C1491-486B-248B-765D-30F71812B9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pic>
        <p:nvPicPr>
          <p:cNvPr id="18" name="Marcador de contenido 17">
            <a:extLst>
              <a:ext uri="{FF2B5EF4-FFF2-40B4-BE49-F238E27FC236}">
                <a16:creationId xmlns:a16="http://schemas.microsoft.com/office/drawing/2014/main" id="{BFED328F-4BBD-382B-35F5-F84DD8C0B44F}"/>
              </a:ext>
            </a:extLst>
          </p:cNvPr>
          <p:cNvPicPr>
            <a:picLocks noGrp="1" noChangeAspect="1"/>
          </p:cNvPicPr>
          <p:nvPr>
            <p:ph sz="quarter" idx="12"/>
          </p:nvPr>
        </p:nvPicPr>
        <p:blipFill rotWithShape="1">
          <a:blip r:embed="rId3"/>
          <a:srcRect l="23987" r="40888"/>
          <a:stretch/>
        </p:blipFill>
        <p:spPr>
          <a:xfrm>
            <a:off x="1729757" y="3429000"/>
            <a:ext cx="2928870" cy="2696112"/>
          </a:xfrm>
        </p:spPr>
      </p:pic>
      <p:sp>
        <p:nvSpPr>
          <p:cNvPr id="14" name="Marcador de contenido 13">
            <a:extLst>
              <a:ext uri="{FF2B5EF4-FFF2-40B4-BE49-F238E27FC236}">
                <a16:creationId xmlns:a16="http://schemas.microsoft.com/office/drawing/2014/main" id="{08B566A2-66AD-D443-76A3-595BF012891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052461" cy="1889727"/>
          </a:xfrm>
        </p:spPr>
        <p:txBody>
          <a:bodyPr/>
          <a:lstStyle/>
          <a:p>
            <a:r>
              <a:rPr lang="en-GB" sz="2400" dirty="0"/>
              <a:t>Pillbox cavity type body</a:t>
            </a:r>
          </a:p>
          <a:p>
            <a:r>
              <a:rPr lang="en-GB" sz="2400" dirty="0"/>
              <a:t>Frequency adjustment by reducing blend radius in nose cones ends </a:t>
            </a:r>
          </a:p>
        </p:txBody>
      </p:sp>
      <p:graphicFrame>
        <p:nvGraphicFramePr>
          <p:cNvPr id="21" name="Marcador de contenido 20">
            <a:extLst>
              <a:ext uri="{FF2B5EF4-FFF2-40B4-BE49-F238E27FC236}">
                <a16:creationId xmlns:a16="http://schemas.microsoft.com/office/drawing/2014/main" id="{75B141C1-CE8F-F983-DA13-DFD7D6A7A57A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42380699"/>
              </p:ext>
            </p:extLst>
          </p:nvPr>
        </p:nvGraphicFramePr>
        <p:xfrm>
          <a:off x="5476775" y="1825625"/>
          <a:ext cx="5877025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03B60115-716F-105D-91F2-20AE38639358}"/>
              </a:ext>
            </a:extLst>
          </p:cNvPr>
          <p:cNvSpPr txBox="1"/>
          <p:nvPr/>
        </p:nvSpPr>
        <p:spPr>
          <a:xfrm>
            <a:off x="9087837" y="6125112"/>
            <a:ext cx="23920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Measurements and simulations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</p:spTree>
    <p:extLst>
      <p:ext uri="{BB962C8B-B14F-4D97-AF65-F5344CB8AC3E}">
        <p14:creationId xmlns:p14="http://schemas.microsoft.com/office/powerpoint/2010/main" val="12784469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A3459C0-386D-79C8-212E-4254D06D6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VNA measurements during SAT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8648E54-FEBF-C148-F780-86EEBF7CAE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2F6BD40-D5A5-263B-4301-00BBFEBBA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6B4C86E1-C2DD-058A-DDB0-643BF7357878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graphicFrame>
        <p:nvGraphicFramePr>
          <p:cNvPr id="7" name="Marcador de contenido 6">
            <a:extLst>
              <a:ext uri="{FF2B5EF4-FFF2-40B4-BE49-F238E27FC236}">
                <a16:creationId xmlns:a16="http://schemas.microsoft.com/office/drawing/2014/main" id="{A96E2002-4BFD-B98B-81D3-FDCDC9A080F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92411508"/>
              </p:ext>
            </p:extLst>
          </p:nvPr>
        </p:nvGraphicFramePr>
        <p:xfrm>
          <a:off x="838200" y="1825624"/>
          <a:ext cx="10515600" cy="4527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CuadroTexto 7">
            <a:extLst>
              <a:ext uri="{FF2B5EF4-FFF2-40B4-BE49-F238E27FC236}">
                <a16:creationId xmlns:a16="http://schemas.microsoft.com/office/drawing/2014/main" id="{2E9FA4B7-BB39-F469-497F-C84D8AD49D43}"/>
              </a:ext>
            </a:extLst>
          </p:cNvPr>
          <p:cNvSpPr txBox="1"/>
          <p:nvPr/>
        </p:nvSpPr>
        <p:spPr>
          <a:xfrm>
            <a:off x="2406315" y="1316090"/>
            <a:ext cx="27788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Transdamper </a:t>
            </a:r>
            <a:r>
              <a:rPr lang="en-GB" dirty="0" err="1"/>
              <a:t>cutoff</a:t>
            </a:r>
            <a:r>
              <a:rPr lang="en-GB" dirty="0"/>
              <a:t> 1.7 </a:t>
            </a:r>
            <a:r>
              <a:rPr lang="en-GB" dirty="0" err="1"/>
              <a:t>Ghz</a:t>
            </a:r>
            <a:endParaRPr lang="en-GB" dirty="0"/>
          </a:p>
        </p:txBody>
      </p:sp>
      <p:cxnSp>
        <p:nvCxnSpPr>
          <p:cNvPr id="10" name="Conector recto de flecha 9">
            <a:extLst>
              <a:ext uri="{FF2B5EF4-FFF2-40B4-BE49-F238E27FC236}">
                <a16:creationId xmlns:a16="http://schemas.microsoft.com/office/drawing/2014/main" id="{76E40693-3AC7-3EC7-152B-30F90638C45B}"/>
              </a:ext>
            </a:extLst>
          </p:cNvPr>
          <p:cNvCxnSpPr>
            <a:cxnSpLocks/>
            <a:stCxn id="8" idx="2"/>
          </p:cNvCxnSpPr>
          <p:nvPr/>
        </p:nvCxnSpPr>
        <p:spPr>
          <a:xfrm flipH="1">
            <a:off x="3416968" y="1685422"/>
            <a:ext cx="378766" cy="441761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4" name="CuadroTexto 13">
            <a:extLst>
              <a:ext uri="{FF2B5EF4-FFF2-40B4-BE49-F238E27FC236}">
                <a16:creationId xmlns:a16="http://schemas.microsoft.com/office/drawing/2014/main" id="{0A3C5E5B-8177-8384-07BD-AE6968435EEF}"/>
              </a:ext>
            </a:extLst>
          </p:cNvPr>
          <p:cNvSpPr txBox="1"/>
          <p:nvPr/>
        </p:nvSpPr>
        <p:spPr>
          <a:xfrm>
            <a:off x="433938" y="1511666"/>
            <a:ext cx="14236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Fundamental</a:t>
            </a:r>
          </a:p>
        </p:txBody>
      </p:sp>
      <p:cxnSp>
        <p:nvCxnSpPr>
          <p:cNvPr id="15" name="Conector recto de flecha 14">
            <a:extLst>
              <a:ext uri="{FF2B5EF4-FFF2-40B4-BE49-F238E27FC236}">
                <a16:creationId xmlns:a16="http://schemas.microsoft.com/office/drawing/2014/main" id="{E37974A0-37D7-1B68-0DB8-B5297E636A3F}"/>
              </a:ext>
            </a:extLst>
          </p:cNvPr>
          <p:cNvCxnSpPr>
            <a:cxnSpLocks/>
            <a:stCxn id="18" idx="0"/>
          </p:cNvCxnSpPr>
          <p:nvPr/>
        </p:nvCxnSpPr>
        <p:spPr>
          <a:xfrm flipV="1">
            <a:off x="1959857" y="4745255"/>
            <a:ext cx="1646494" cy="1030402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8" name="CuadroTexto 17">
            <a:extLst>
              <a:ext uri="{FF2B5EF4-FFF2-40B4-BE49-F238E27FC236}">
                <a16:creationId xmlns:a16="http://schemas.microsoft.com/office/drawing/2014/main" id="{388EA650-2C14-FC0A-ED49-4DFEA793A8BB}"/>
              </a:ext>
            </a:extLst>
          </p:cNvPr>
          <p:cNvSpPr txBox="1"/>
          <p:nvPr/>
        </p:nvSpPr>
        <p:spPr>
          <a:xfrm>
            <a:off x="472430" y="5775657"/>
            <a:ext cx="2974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Clean spectrum up to 2.3 GHz</a:t>
            </a:r>
          </a:p>
        </p:txBody>
      </p:sp>
      <p:cxnSp>
        <p:nvCxnSpPr>
          <p:cNvPr id="21" name="Conector recto de flecha 20">
            <a:extLst>
              <a:ext uri="{FF2B5EF4-FFF2-40B4-BE49-F238E27FC236}">
                <a16:creationId xmlns:a16="http://schemas.microsoft.com/office/drawing/2014/main" id="{347900CC-E923-00B9-AB47-116F75A3D2D3}"/>
              </a:ext>
            </a:extLst>
          </p:cNvPr>
          <p:cNvCxnSpPr>
            <a:cxnSpLocks/>
            <a:stCxn id="14" idx="2"/>
          </p:cNvCxnSpPr>
          <p:nvPr/>
        </p:nvCxnSpPr>
        <p:spPr>
          <a:xfrm>
            <a:off x="1145768" y="1880998"/>
            <a:ext cx="1611592" cy="1548002"/>
          </a:xfrm>
          <a:prstGeom prst="straightConnector1">
            <a:avLst/>
          </a:prstGeom>
          <a:ln w="19050" cap="flat" cmpd="sng" algn="ctr">
            <a:solidFill>
              <a:schemeClr val="dk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016288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A9FAD24-1027-B30D-FCB8-90340DA481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WATRAX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60D4628-03AF-A77D-8C50-8AAC051171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r>
              <a:rPr lang="en-GB" noProof="0" dirty="0"/>
              <a:t>Designed a 1,5 GHz WATRAX (WG to coax. transition)</a:t>
            </a:r>
          </a:p>
          <a:p>
            <a:r>
              <a:rPr lang="en-GB" noProof="0" dirty="0"/>
              <a:t>Manufactured and measured by DESY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0D99446-580D-DA09-A925-1947FE6D7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ED2635D-C9F9-9DAC-E03D-7C5677505F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E68F9C2E-5F8F-1AE6-94C2-DF7A07B7F846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D615F483-6015-CAA3-B31D-12453BE3F7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40155" y="1788112"/>
            <a:ext cx="900000" cy="90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8CABC4FF-3BB7-D5E8-7EB6-7C11AE0AE7D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9571"/>
          <a:stretch/>
        </p:blipFill>
        <p:spPr>
          <a:xfrm rot="16200000">
            <a:off x="169985" y="4163758"/>
            <a:ext cx="2953756" cy="935661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C7A6E7E6-1B5C-1519-F670-4CA5333E0D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76933" y="3159866"/>
            <a:ext cx="3931465" cy="2948599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75FC3C98-D348-38A6-9FA2-A4690DC8C08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1690" y="3165025"/>
            <a:ext cx="3931465" cy="2948599"/>
          </a:xfrm>
          <a:prstGeom prst="rect">
            <a:avLst/>
          </a:prstGeom>
        </p:spPr>
      </p:pic>
      <p:sp>
        <p:nvSpPr>
          <p:cNvPr id="14" name="CuadroTexto 13">
            <a:extLst>
              <a:ext uri="{FF2B5EF4-FFF2-40B4-BE49-F238E27FC236}">
                <a16:creationId xmlns:a16="http://schemas.microsoft.com/office/drawing/2014/main" id="{4A2213C2-C703-8902-E3FA-CCB6C2DDCB3E}"/>
              </a:ext>
            </a:extLst>
          </p:cNvPr>
          <p:cNvSpPr txBox="1"/>
          <p:nvPr/>
        </p:nvSpPr>
        <p:spPr>
          <a:xfrm>
            <a:off x="7710817" y="6146778"/>
            <a:ext cx="3395481" cy="20005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700" dirty="0">
                <a:latin typeface="Arial" panose="020B0604020202020204" pitchFamily="34" charset="0"/>
                <a:cs typeface="Arial" panose="020B0604020202020204" pitchFamily="34" charset="0"/>
              </a:rPr>
              <a:t>Picture and measurements courtesy of Fuchs, Heuck and </a:t>
            </a:r>
            <a:r>
              <a:rPr lang="en-GB" sz="700" dirty="0" err="1">
                <a:latin typeface="Arial" panose="020B0604020202020204" pitchFamily="34" charset="0"/>
                <a:cs typeface="Arial" panose="020B0604020202020204" pitchFamily="34" charset="0"/>
              </a:rPr>
              <a:t>Rüdiger</a:t>
            </a:r>
            <a:r>
              <a:rPr lang="en-GB" sz="700" dirty="0">
                <a:latin typeface="Arial" panose="020B0604020202020204" pitchFamily="34" charset="0"/>
                <a:cs typeface="Arial" panose="020B0604020202020204" pitchFamily="34" charset="0"/>
              </a:rPr>
              <a:t> Onken, DESY</a:t>
            </a:r>
          </a:p>
        </p:txBody>
      </p:sp>
    </p:spTree>
    <p:extLst>
      <p:ext uri="{BB962C8B-B14F-4D97-AF65-F5344CB8AC3E}">
        <p14:creationId xmlns:p14="http://schemas.microsoft.com/office/powerpoint/2010/main" val="17045154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Shunt impedance crosscheck with beam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Shunt impedance from bead-pull was crosschecked by driving the cavity (tuned) only with the beam while measuring the reflected power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454145" y="4164266"/>
                <a:ext cx="3045321" cy="6250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sub>
                      </m:sSub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b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𝑅𝑚𝑎𝑥</m:t>
                          </m:r>
                        </m:sub>
                      </m:sSub>
                      <m:f>
                        <m:fPr>
                          <m:ctrlPr>
                            <a:rPr lang="es-ES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s-E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s-ES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s-ES" i="1">
                                      <a:latin typeface="Cambria Math" panose="02040503050406030204" pitchFamily="18" charset="0"/>
                                    </a:rPr>
                                    <m:t>1+</m:t>
                                  </m:r>
                                  <m:r>
                                    <a:rPr lang="es-ES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𝛽</m:t>
                                  </m:r>
                                </m:e>
                              </m:d>
                            </m:e>
                            <m:sup>
                              <m:r>
                                <a:rPr lang="es-ES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lang="es-ES" b="0" i="1" smtClean="0">
                              <a:latin typeface="Cambria Math" panose="02040503050406030204" pitchFamily="18" charset="0"/>
                            </a:rPr>
                            <m:t>2 </m:t>
                          </m:r>
                          <m:r>
                            <a:rPr lang="es-ES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𝛽</m:t>
                          </m:r>
                          <m:sSubSup>
                            <m:sSubSupPr>
                              <m:ctrlP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𝑆𝑅</m:t>
                              </m:r>
                            </m:sub>
                            <m:sup>
                              <m:r>
                                <a:rPr lang="es-ES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den>
                      </m:f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=1.1</m:t>
                      </m:r>
                      <m:r>
                        <a:rPr lang="es-ES" b="0" i="1" smtClean="0">
                          <a:latin typeface="Cambria Math" panose="02040503050406030204" pitchFamily="18" charset="0"/>
                        </a:rPr>
                        <m:t>𝑀</m:t>
                      </m:r>
                      <m:r>
                        <m:rPr>
                          <m:sty m:val="p"/>
                        </m:rPr>
                        <a:rPr lang="el-GR" b="0" i="1" smtClean="0">
                          <a:latin typeface="Cambria Math" panose="02040503050406030204" pitchFamily="18" charset="0"/>
                        </a:rPr>
                        <m:t>Ω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4145" y="4164266"/>
                <a:ext cx="3045321" cy="625043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FD6D6A7-7D59-42A2-87CA-421B95BB478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677271"/>
              </p:ext>
            </p:extLst>
          </p:nvPr>
        </p:nvGraphicFramePr>
        <p:xfrm>
          <a:off x="4933950" y="3343275"/>
          <a:ext cx="6219825" cy="28336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uadroTexto 13">
            <a:extLst>
              <a:ext uri="{FF2B5EF4-FFF2-40B4-BE49-F238E27FC236}">
                <a16:creationId xmlns:a16="http://schemas.microsoft.com/office/drawing/2014/main" id="{4A2213C2-C703-8902-E3FA-CCB6C2DDCB3E}"/>
              </a:ext>
            </a:extLst>
          </p:cNvPr>
          <p:cNvSpPr txBox="1"/>
          <p:nvPr/>
        </p:nvSpPr>
        <p:spPr>
          <a:xfrm>
            <a:off x="9912730" y="6134863"/>
            <a:ext cx="1241045" cy="20005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700" dirty="0">
                <a:latin typeface="Arial" panose="020B0604020202020204" pitchFamily="34" charset="0"/>
                <a:cs typeface="Arial" panose="020B0604020202020204" pitchFamily="34" charset="0"/>
              </a:rPr>
              <a:t>Calculations by I. Bellafont</a:t>
            </a:r>
          </a:p>
        </p:txBody>
      </p:sp>
    </p:spTree>
    <p:extLst>
      <p:ext uri="{BB962C8B-B14F-4D97-AF65-F5344CB8AC3E}">
        <p14:creationId xmlns:p14="http://schemas.microsoft.com/office/powerpoint/2010/main" val="5574492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FA7948-0651-F463-439B-4AD6EDECD0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Cooling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A478ED2-3A9C-D30B-542A-B18EC655FF5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Air cooling for coupler ceramics and WATRAX</a:t>
            </a:r>
          </a:p>
          <a:p>
            <a:r>
              <a:rPr lang="en-GB" dirty="0"/>
              <a:t>Water requirement for flow 1.8m/s: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316FC3A-0802-E593-CF78-DE48A12D00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7D62718-2F22-4F40-47F2-1AF4723991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graphicFrame>
        <p:nvGraphicFramePr>
          <p:cNvPr id="28" name="Content Placeholder 27"/>
          <p:cNvGraphicFramePr>
            <a:graphicFrameLocks noGrp="1"/>
          </p:cNvGraphicFramePr>
          <p:nvPr>
            <p:ph sz="quarter" idx="12"/>
            <p:extLst>
              <p:ext uri="{D42A27DB-BD31-4B8C-83A1-F6EECF244321}">
                <p14:modId xmlns:p14="http://schemas.microsoft.com/office/powerpoint/2010/main" val="3579445812"/>
              </p:ext>
            </p:extLst>
          </p:nvPr>
        </p:nvGraphicFramePr>
        <p:xfrm>
          <a:off x="3107763" y="3032716"/>
          <a:ext cx="2840813" cy="2595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5637">
                  <a:extLst>
                    <a:ext uri="{9D8B030D-6E8A-4147-A177-3AD203B41FA5}">
                      <a16:colId xmlns:a16="http://schemas.microsoft.com/office/drawing/2014/main" val="3565982051"/>
                    </a:ext>
                  </a:extLst>
                </a:gridCol>
                <a:gridCol w="1605176">
                  <a:extLst>
                    <a:ext uri="{9D8B030D-6E8A-4147-A177-3AD203B41FA5}">
                      <a16:colId xmlns:a16="http://schemas.microsoft.com/office/drawing/2014/main" val="399570275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Branch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Flow [l/min]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5126376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Tuner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4.5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62283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Dampers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4.5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9286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Coupler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25700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Body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12.5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989551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Lid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8.5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318620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Lid 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8.5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18222201"/>
                  </a:ext>
                </a:extLst>
              </a:tr>
            </a:tbl>
          </a:graphicData>
        </a:graphic>
      </p:graphicFrame>
      <p:grpSp>
        <p:nvGrpSpPr>
          <p:cNvPr id="9" name="Group 8"/>
          <p:cNvGrpSpPr/>
          <p:nvPr/>
        </p:nvGrpSpPr>
        <p:grpSpPr>
          <a:xfrm>
            <a:off x="7581157" y="2340620"/>
            <a:ext cx="4048123" cy="3762151"/>
            <a:chOff x="4563933" y="2566301"/>
            <a:chExt cx="2833948" cy="2529350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22836" y="2566301"/>
              <a:ext cx="2027038" cy="2529350"/>
            </a:xfrm>
            <a:prstGeom prst="rect">
              <a:avLst/>
            </a:prstGeom>
          </p:spPr>
        </p:pic>
        <p:sp>
          <p:nvSpPr>
            <p:cNvPr id="11" name="CuadroTexto 5">
              <a:extLst>
                <a:ext uri="{FF2B5EF4-FFF2-40B4-BE49-F238E27FC236}">
                  <a16:creationId xmlns:a16="http://schemas.microsoft.com/office/drawing/2014/main" id="{FE9C2D74-5397-F650-43EC-C8D58FCE34B0}"/>
                </a:ext>
              </a:extLst>
            </p:cNvPr>
            <p:cNvSpPr txBox="1"/>
            <p:nvPr/>
          </p:nvSpPr>
          <p:spPr>
            <a:xfrm>
              <a:off x="4730620" y="2911152"/>
              <a:ext cx="800088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Transdamper</a:t>
              </a:r>
            </a:p>
          </p:txBody>
        </p:sp>
        <p:cxnSp>
          <p:nvCxnSpPr>
            <p:cNvPr id="12" name="Conector recto de flecha 7">
              <a:extLst>
                <a:ext uri="{FF2B5EF4-FFF2-40B4-BE49-F238E27FC236}">
                  <a16:creationId xmlns:a16="http://schemas.microsoft.com/office/drawing/2014/main" id="{5DF69B80-83A3-A4AD-C9FD-60F937F5BC7C}"/>
                </a:ext>
              </a:extLst>
            </p:cNvPr>
            <p:cNvCxnSpPr>
              <a:cxnSpLocks/>
              <a:stCxn id="11" idx="3"/>
            </p:cNvCxnSpPr>
            <p:nvPr/>
          </p:nvCxnSpPr>
          <p:spPr>
            <a:xfrm>
              <a:off x="5530708" y="3014614"/>
              <a:ext cx="291594" cy="12047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3" name="CuadroTexto 9">
              <a:extLst>
                <a:ext uri="{FF2B5EF4-FFF2-40B4-BE49-F238E27FC236}">
                  <a16:creationId xmlns:a16="http://schemas.microsoft.com/office/drawing/2014/main" id="{6CB58964-16CB-65E8-6D51-A62DAFC8D502}"/>
                </a:ext>
              </a:extLst>
            </p:cNvPr>
            <p:cNvSpPr txBox="1"/>
            <p:nvPr/>
          </p:nvSpPr>
          <p:spPr>
            <a:xfrm>
              <a:off x="4563933" y="3242808"/>
              <a:ext cx="816158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Input coupler</a:t>
              </a:r>
            </a:p>
          </p:txBody>
        </p:sp>
        <p:cxnSp>
          <p:nvCxnSpPr>
            <p:cNvPr id="14" name="Conector recto de flecha 10">
              <a:extLst>
                <a:ext uri="{FF2B5EF4-FFF2-40B4-BE49-F238E27FC236}">
                  <a16:creationId xmlns:a16="http://schemas.microsoft.com/office/drawing/2014/main" id="{5002568A-DE2E-76FB-7C20-819E0C0366A0}"/>
                </a:ext>
              </a:extLst>
            </p:cNvPr>
            <p:cNvCxnSpPr>
              <a:cxnSpLocks/>
              <a:stCxn id="19" idx="3"/>
            </p:cNvCxnSpPr>
            <p:nvPr/>
          </p:nvCxnSpPr>
          <p:spPr>
            <a:xfrm flipV="1">
              <a:off x="4914101" y="3903789"/>
              <a:ext cx="826174" cy="10390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5" name="CuadroTexto 12">
              <a:extLst>
                <a:ext uri="{FF2B5EF4-FFF2-40B4-BE49-F238E27FC236}">
                  <a16:creationId xmlns:a16="http://schemas.microsoft.com/office/drawing/2014/main" id="{DB092C17-8E0B-55E5-8A1B-5D0772060D98}"/>
                </a:ext>
              </a:extLst>
            </p:cNvPr>
            <p:cNvSpPr txBox="1"/>
            <p:nvPr/>
          </p:nvSpPr>
          <p:spPr>
            <a:xfrm>
              <a:off x="6542042" y="3273830"/>
              <a:ext cx="422219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Tuner</a:t>
              </a:r>
            </a:p>
          </p:txBody>
        </p:sp>
        <p:cxnSp>
          <p:nvCxnSpPr>
            <p:cNvPr id="16" name="Conector recto de flecha 13">
              <a:extLst>
                <a:ext uri="{FF2B5EF4-FFF2-40B4-BE49-F238E27FC236}">
                  <a16:creationId xmlns:a16="http://schemas.microsoft.com/office/drawing/2014/main" id="{ADD14383-F455-C219-5851-CC9389D358EC}"/>
                </a:ext>
              </a:extLst>
            </p:cNvPr>
            <p:cNvCxnSpPr>
              <a:cxnSpLocks/>
              <a:stCxn id="15" idx="2"/>
            </p:cNvCxnSpPr>
            <p:nvPr/>
          </p:nvCxnSpPr>
          <p:spPr>
            <a:xfrm flipH="1">
              <a:off x="6630476" y="3480753"/>
              <a:ext cx="122676" cy="14197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7" name="CuadroTexto 19">
              <a:extLst>
                <a:ext uri="{FF2B5EF4-FFF2-40B4-BE49-F238E27FC236}">
                  <a16:creationId xmlns:a16="http://schemas.microsoft.com/office/drawing/2014/main" id="{FABE9945-3B65-A0CB-12C8-44793A6E0A6B}"/>
                </a:ext>
              </a:extLst>
            </p:cNvPr>
            <p:cNvSpPr txBox="1"/>
            <p:nvPr/>
          </p:nvSpPr>
          <p:spPr>
            <a:xfrm>
              <a:off x="6259414" y="2917179"/>
              <a:ext cx="387386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Body</a:t>
              </a:r>
            </a:p>
          </p:txBody>
        </p:sp>
        <p:cxnSp>
          <p:nvCxnSpPr>
            <p:cNvPr id="18" name="Conector recto de flecha 20">
              <a:extLst>
                <a:ext uri="{FF2B5EF4-FFF2-40B4-BE49-F238E27FC236}">
                  <a16:creationId xmlns:a16="http://schemas.microsoft.com/office/drawing/2014/main" id="{017D30C0-B4CB-7687-1A5C-A172111DC147}"/>
                </a:ext>
              </a:extLst>
            </p:cNvPr>
            <p:cNvCxnSpPr>
              <a:cxnSpLocks/>
              <a:stCxn id="17" idx="2"/>
            </p:cNvCxnSpPr>
            <p:nvPr/>
          </p:nvCxnSpPr>
          <p:spPr>
            <a:xfrm flipH="1">
              <a:off x="6096002" y="3124102"/>
              <a:ext cx="357105" cy="66933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9" name="CuadroTexto 23">
              <a:extLst>
                <a:ext uri="{FF2B5EF4-FFF2-40B4-BE49-F238E27FC236}">
                  <a16:creationId xmlns:a16="http://schemas.microsoft.com/office/drawing/2014/main" id="{21CFFA6B-6491-C19D-E92A-D0D47D48EEB7}"/>
                </a:ext>
              </a:extLst>
            </p:cNvPr>
            <p:cNvSpPr txBox="1"/>
            <p:nvPr/>
          </p:nvSpPr>
          <p:spPr>
            <a:xfrm>
              <a:off x="4636692" y="3904232"/>
              <a:ext cx="277409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Lid</a:t>
              </a:r>
            </a:p>
          </p:txBody>
        </p:sp>
        <p:cxnSp>
          <p:nvCxnSpPr>
            <p:cNvPr id="20" name="Conector recto de flecha 26">
              <a:extLst>
                <a:ext uri="{FF2B5EF4-FFF2-40B4-BE49-F238E27FC236}">
                  <a16:creationId xmlns:a16="http://schemas.microsoft.com/office/drawing/2014/main" id="{B581AB37-69A8-D027-C951-ECCDBB07F105}"/>
                </a:ext>
              </a:extLst>
            </p:cNvPr>
            <p:cNvCxnSpPr>
              <a:cxnSpLocks/>
              <a:stCxn id="21" idx="0"/>
            </p:cNvCxnSpPr>
            <p:nvPr/>
          </p:nvCxnSpPr>
          <p:spPr>
            <a:xfrm flipV="1">
              <a:off x="5956941" y="4403727"/>
              <a:ext cx="34844" cy="44570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CuadroTexto 27">
              <a:extLst>
                <a:ext uri="{FF2B5EF4-FFF2-40B4-BE49-F238E27FC236}">
                  <a16:creationId xmlns:a16="http://schemas.microsoft.com/office/drawing/2014/main" id="{41A9BF7F-B8EA-A8F2-8288-C42C74DEE5D3}"/>
                </a:ext>
              </a:extLst>
            </p:cNvPr>
            <p:cNvSpPr txBox="1"/>
            <p:nvPr/>
          </p:nvSpPr>
          <p:spPr>
            <a:xfrm>
              <a:off x="5479465" y="4849430"/>
              <a:ext cx="954952" cy="2069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Pick-up antenna</a:t>
              </a:r>
            </a:p>
          </p:txBody>
        </p:sp>
        <p:cxnSp>
          <p:nvCxnSpPr>
            <p:cNvPr id="22" name="Conector recto de flecha 34">
              <a:extLst>
                <a:ext uri="{FF2B5EF4-FFF2-40B4-BE49-F238E27FC236}">
                  <a16:creationId xmlns:a16="http://schemas.microsoft.com/office/drawing/2014/main" id="{31E88323-0BF8-805B-7873-51446156E2DB}"/>
                </a:ext>
              </a:extLst>
            </p:cNvPr>
            <p:cNvCxnSpPr>
              <a:cxnSpLocks/>
              <a:stCxn id="13" idx="3"/>
            </p:cNvCxnSpPr>
            <p:nvPr/>
          </p:nvCxnSpPr>
          <p:spPr>
            <a:xfrm>
              <a:off x="5380091" y="3346270"/>
              <a:ext cx="135006" cy="19311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" name="CuadroTexto 36">
              <a:extLst>
                <a:ext uri="{FF2B5EF4-FFF2-40B4-BE49-F238E27FC236}">
                  <a16:creationId xmlns:a16="http://schemas.microsoft.com/office/drawing/2014/main" id="{13233D0F-20A1-0DDC-55B1-1062D0F7DB2B}"/>
                </a:ext>
              </a:extLst>
            </p:cNvPr>
            <p:cNvSpPr txBox="1"/>
            <p:nvPr/>
          </p:nvSpPr>
          <p:spPr>
            <a:xfrm>
              <a:off x="6718902" y="3999506"/>
              <a:ext cx="678979" cy="3517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Damper</a:t>
              </a:r>
              <a:br>
                <a:rPr lang="en-GB" sz="1400" dirty="0"/>
              </a:br>
              <a:r>
                <a:rPr lang="en-GB" sz="1400" dirty="0"/>
                <a:t>waveguide</a:t>
              </a:r>
            </a:p>
          </p:txBody>
        </p:sp>
        <p:cxnSp>
          <p:nvCxnSpPr>
            <p:cNvPr id="24" name="Conector recto de flecha 37">
              <a:extLst>
                <a:ext uri="{FF2B5EF4-FFF2-40B4-BE49-F238E27FC236}">
                  <a16:creationId xmlns:a16="http://schemas.microsoft.com/office/drawing/2014/main" id="{B9A5620E-AA51-6183-0FFB-61F0DF2ACF67}"/>
                </a:ext>
              </a:extLst>
            </p:cNvPr>
            <p:cNvCxnSpPr>
              <a:cxnSpLocks/>
              <a:stCxn id="23" idx="1"/>
            </p:cNvCxnSpPr>
            <p:nvPr/>
          </p:nvCxnSpPr>
          <p:spPr>
            <a:xfrm flipH="1">
              <a:off x="6449265" y="4175391"/>
              <a:ext cx="269637" cy="18710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597185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12CBD9D-C16E-85DD-4798-4225D12EC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Overview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2BE54C5-D6E2-EB0B-FF52-363FF766E9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GB" dirty="0"/>
              <a:t>Introduction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Cavity overview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Transdampers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Input coupler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Plunger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Body frequency adjustment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Low power measurements</a:t>
            </a:r>
          </a:p>
          <a:p>
            <a:pPr marL="514350" indent="-514350">
              <a:buFont typeface="+mj-lt"/>
              <a:buAutoNum type="arabicPeriod"/>
            </a:pPr>
            <a:r>
              <a:rPr lang="en-GB" dirty="0"/>
              <a:t>Conclusions</a:t>
            </a:r>
          </a:p>
          <a:p>
            <a:pPr marL="514350" indent="-514350">
              <a:buFont typeface="+mj-lt"/>
              <a:buAutoNum type="arabicPeriod"/>
            </a:pPr>
            <a:endParaRPr lang="en-GB" dirty="0"/>
          </a:p>
          <a:p>
            <a:pPr marL="514350" indent="-514350">
              <a:buFont typeface="+mj-lt"/>
              <a:buAutoNum type="arabicPeriod"/>
            </a:pPr>
            <a:endParaRPr lang="en-GB" dirty="0"/>
          </a:p>
          <a:p>
            <a:pPr marL="514350" indent="-514350">
              <a:buFont typeface="+mj-lt"/>
              <a:buAutoNum type="arabicPeriod"/>
            </a:pPr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12BC5A3-3E27-2EEF-8CD8-E66ABA880A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6FD2C5B0-71E9-B7BA-A820-C7BC000DF2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89E2466A-6C9C-2337-5897-DE5DF488E7AC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68782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2710238-152E-7163-FADA-7FC3FD5B0D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Thermal imaging and temperatures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B503AB3-415A-036B-8DB4-3F0BE781EF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BAF3FAB-F2EC-1E10-A477-F486EE9360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pic>
        <p:nvPicPr>
          <p:cNvPr id="34" name="Content Placeholder 33"/>
          <p:cNvPicPr>
            <a:picLocks noGrp="1" noChangeAspect="1"/>
          </p:cNvPicPr>
          <p:nvPr>
            <p:ph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7801639" y="2088517"/>
            <a:ext cx="4638667" cy="3481060"/>
          </a:xfrm>
        </p:spPr>
      </p:pic>
      <p:grpSp>
        <p:nvGrpSpPr>
          <p:cNvPr id="36" name="Group 35"/>
          <p:cNvGrpSpPr/>
          <p:nvPr/>
        </p:nvGrpSpPr>
        <p:grpSpPr>
          <a:xfrm>
            <a:off x="5189821" y="3719701"/>
            <a:ext cx="3190621" cy="1930401"/>
            <a:chOff x="8275512" y="2552699"/>
            <a:chExt cx="3190621" cy="193040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666" t="11258" r="18192" b="37431"/>
            <a:stretch/>
          </p:blipFill>
          <p:spPr>
            <a:xfrm>
              <a:off x="9436100" y="2552699"/>
              <a:ext cx="1625600" cy="1930401"/>
            </a:xfrm>
            <a:prstGeom prst="rect">
              <a:avLst/>
            </a:prstGeom>
          </p:spPr>
        </p:pic>
        <p:sp>
          <p:nvSpPr>
            <p:cNvPr id="10" name="CuadroTexto 5">
              <a:extLst>
                <a:ext uri="{FF2B5EF4-FFF2-40B4-BE49-F238E27FC236}">
                  <a16:creationId xmlns:a16="http://schemas.microsoft.com/office/drawing/2014/main" id="{FE9C2D74-5397-F650-43EC-C8D58FCE34B0}"/>
                </a:ext>
              </a:extLst>
            </p:cNvPr>
            <p:cNvSpPr txBox="1"/>
            <p:nvPr/>
          </p:nvSpPr>
          <p:spPr>
            <a:xfrm>
              <a:off x="8275512" y="2642091"/>
              <a:ext cx="114287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Transdamper</a:t>
              </a:r>
            </a:p>
          </p:txBody>
        </p:sp>
        <p:cxnSp>
          <p:nvCxnSpPr>
            <p:cNvPr id="11" name="Conector recto de flecha 7">
              <a:extLst>
                <a:ext uri="{FF2B5EF4-FFF2-40B4-BE49-F238E27FC236}">
                  <a16:creationId xmlns:a16="http://schemas.microsoft.com/office/drawing/2014/main" id="{5DF69B80-83A3-A4AD-C9FD-60F937F5BC7C}"/>
                </a:ext>
              </a:extLst>
            </p:cNvPr>
            <p:cNvCxnSpPr>
              <a:cxnSpLocks/>
              <a:stCxn id="10" idx="3"/>
            </p:cNvCxnSpPr>
            <p:nvPr/>
          </p:nvCxnSpPr>
          <p:spPr>
            <a:xfrm>
              <a:off x="9418389" y="2795980"/>
              <a:ext cx="416524" cy="17919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Conector recto de flecha 10">
              <a:extLst>
                <a:ext uri="{FF2B5EF4-FFF2-40B4-BE49-F238E27FC236}">
                  <a16:creationId xmlns:a16="http://schemas.microsoft.com/office/drawing/2014/main" id="{5002568A-DE2E-76FB-7C20-819E0C0366A0}"/>
                </a:ext>
              </a:extLst>
            </p:cNvPr>
            <p:cNvCxnSpPr>
              <a:cxnSpLocks/>
              <a:stCxn id="18" idx="3"/>
            </p:cNvCxnSpPr>
            <p:nvPr/>
          </p:nvCxnSpPr>
          <p:spPr>
            <a:xfrm>
              <a:off x="9028065" y="3946622"/>
              <a:ext cx="690111" cy="15388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" name="CuadroTexto 12">
              <a:extLst>
                <a:ext uri="{FF2B5EF4-FFF2-40B4-BE49-F238E27FC236}">
                  <a16:creationId xmlns:a16="http://schemas.microsoft.com/office/drawing/2014/main" id="{DB092C17-8E0B-55E5-8A1B-5D0772060D98}"/>
                </a:ext>
              </a:extLst>
            </p:cNvPr>
            <p:cNvSpPr txBox="1"/>
            <p:nvPr/>
          </p:nvSpPr>
          <p:spPr>
            <a:xfrm>
              <a:off x="10863019" y="3181537"/>
              <a:ext cx="6031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Tuner</a:t>
              </a:r>
            </a:p>
          </p:txBody>
        </p:sp>
        <p:cxnSp>
          <p:nvCxnSpPr>
            <p:cNvPr id="15" name="Conector recto de flecha 13">
              <a:extLst>
                <a:ext uri="{FF2B5EF4-FFF2-40B4-BE49-F238E27FC236}">
                  <a16:creationId xmlns:a16="http://schemas.microsoft.com/office/drawing/2014/main" id="{ADD14383-F455-C219-5851-CC9389D358EC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10989341" y="3489314"/>
              <a:ext cx="175235" cy="21117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6" name="CuadroTexto 19">
              <a:extLst>
                <a:ext uri="{FF2B5EF4-FFF2-40B4-BE49-F238E27FC236}">
                  <a16:creationId xmlns:a16="http://schemas.microsoft.com/office/drawing/2014/main" id="{FABE9945-3B65-A0CB-12C8-44793A6E0A6B}"/>
                </a:ext>
              </a:extLst>
            </p:cNvPr>
            <p:cNvSpPr txBox="1"/>
            <p:nvPr/>
          </p:nvSpPr>
          <p:spPr>
            <a:xfrm>
              <a:off x="10459302" y="2651055"/>
              <a:ext cx="5533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Body</a:t>
              </a:r>
            </a:p>
          </p:txBody>
        </p:sp>
        <p:cxnSp>
          <p:nvCxnSpPr>
            <p:cNvPr id="17" name="Conector recto de flecha 20">
              <a:extLst>
                <a:ext uri="{FF2B5EF4-FFF2-40B4-BE49-F238E27FC236}">
                  <a16:creationId xmlns:a16="http://schemas.microsoft.com/office/drawing/2014/main" id="{017D30C0-B4CB-7687-1A5C-A172111DC147}"/>
                </a:ext>
              </a:extLst>
            </p:cNvPr>
            <p:cNvCxnSpPr>
              <a:cxnSpLocks/>
              <a:stCxn id="16" idx="2"/>
            </p:cNvCxnSpPr>
            <p:nvPr/>
          </p:nvCxnSpPr>
          <p:spPr>
            <a:xfrm flipH="1">
              <a:off x="10225878" y="2958832"/>
              <a:ext cx="510103" cy="99556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8" name="CuadroTexto 23">
              <a:extLst>
                <a:ext uri="{FF2B5EF4-FFF2-40B4-BE49-F238E27FC236}">
                  <a16:creationId xmlns:a16="http://schemas.microsoft.com/office/drawing/2014/main" id="{21CFFA6B-6491-C19D-E92A-D0D47D48EEB7}"/>
                </a:ext>
              </a:extLst>
            </p:cNvPr>
            <p:cNvSpPr txBox="1"/>
            <p:nvPr/>
          </p:nvSpPr>
          <p:spPr>
            <a:xfrm>
              <a:off x="8631803" y="3792733"/>
              <a:ext cx="3962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Lid</a:t>
              </a:r>
            </a:p>
          </p:txBody>
        </p:sp>
      </p:grpSp>
      <p:sp>
        <p:nvSpPr>
          <p:cNvPr id="33" name="Content Placeholder 3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Thermal image 180kV 300mA</a:t>
            </a:r>
          </a:p>
          <a:p>
            <a:r>
              <a:rPr lang="en-US" dirty="0"/>
              <a:t>Hottest spot in tuner bellow: 46.6ºC</a:t>
            </a:r>
          </a:p>
          <a:p>
            <a:pPr lvl="1"/>
            <a:r>
              <a:rPr lang="en-US" dirty="0"/>
              <a:t>Below has no cooling</a:t>
            </a:r>
          </a:p>
          <a:p>
            <a:r>
              <a:rPr lang="en-US" dirty="0"/>
              <a:t>Water inlet temperature: 27ºC</a:t>
            </a:r>
          </a:p>
        </p:txBody>
      </p:sp>
      <p:graphicFrame>
        <p:nvGraphicFramePr>
          <p:cNvPr id="37" name="Table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151121"/>
              </p:ext>
            </p:extLst>
          </p:nvPr>
        </p:nvGraphicFramePr>
        <p:xfrm>
          <a:off x="889718" y="3834804"/>
          <a:ext cx="42823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8382">
                  <a:extLst>
                    <a:ext uri="{9D8B030D-6E8A-4147-A177-3AD203B41FA5}">
                      <a16:colId xmlns:a16="http://schemas.microsoft.com/office/drawing/2014/main" val="60123690"/>
                    </a:ext>
                  </a:extLst>
                </a:gridCol>
                <a:gridCol w="1689100">
                  <a:extLst>
                    <a:ext uri="{9D8B030D-6E8A-4147-A177-3AD203B41FA5}">
                      <a16:colId xmlns:a16="http://schemas.microsoft.com/office/drawing/2014/main" val="263062251"/>
                    </a:ext>
                  </a:extLst>
                </a:gridCol>
                <a:gridCol w="904909">
                  <a:extLst>
                    <a:ext uri="{9D8B030D-6E8A-4147-A177-3AD203B41FA5}">
                      <a16:colId xmlns:a16="http://schemas.microsoft.com/office/drawing/2014/main" val="181705372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Spot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Temperature [ºC]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sz="1600" dirty="0"/>
                        <a:t>Δ</a:t>
                      </a:r>
                      <a:r>
                        <a:rPr lang="es-ES" sz="1600" dirty="0"/>
                        <a:t>T </a:t>
                      </a:r>
                      <a:r>
                        <a:rPr lang="en-US" sz="1600" dirty="0"/>
                        <a:t>[ºC]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540879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Plunger below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46.6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NA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27918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Lid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32.7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5.7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03477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Body top (left)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35.9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8.9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811914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Body top (right)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35.7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8.7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6714386"/>
                  </a:ext>
                </a:extLst>
              </a:tr>
            </a:tbl>
          </a:graphicData>
        </a:graphic>
      </p:graphicFrame>
      <p:sp>
        <p:nvSpPr>
          <p:cNvPr id="38" name="CuadroTexto 13">
            <a:extLst>
              <a:ext uri="{FF2B5EF4-FFF2-40B4-BE49-F238E27FC236}">
                <a16:creationId xmlns:a16="http://schemas.microsoft.com/office/drawing/2014/main" id="{4A2213C2-C703-8902-E3FA-CCB6C2DDCB3E}"/>
              </a:ext>
            </a:extLst>
          </p:cNvPr>
          <p:cNvSpPr txBox="1"/>
          <p:nvPr/>
        </p:nvSpPr>
        <p:spPr>
          <a:xfrm>
            <a:off x="9057530" y="6186503"/>
            <a:ext cx="2803973" cy="20005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700" dirty="0">
                <a:latin typeface="Arial" panose="020B0604020202020204" pitchFamily="34" charset="0"/>
                <a:cs typeface="Arial" panose="020B0604020202020204" pitchFamily="34" charset="0"/>
              </a:rPr>
              <a:t>Thermal images and temperature measurements courtesy of HZB</a:t>
            </a:r>
          </a:p>
        </p:txBody>
      </p:sp>
    </p:spTree>
    <p:extLst>
      <p:ext uri="{BB962C8B-B14F-4D97-AF65-F5344CB8AC3E}">
        <p14:creationId xmlns:p14="http://schemas.microsoft.com/office/powerpoint/2010/main" val="23517620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Marcador de contenido 6">
            <a:extLst>
              <a:ext uri="{FF2B5EF4-FFF2-40B4-BE49-F238E27FC236}">
                <a16:creationId xmlns:a16="http://schemas.microsoft.com/office/drawing/2014/main" id="{225213B8-B3B7-DC89-B435-4C07D458938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316377538"/>
              </p:ext>
            </p:extLst>
          </p:nvPr>
        </p:nvGraphicFramePr>
        <p:xfrm>
          <a:off x="838199" y="1825625"/>
          <a:ext cx="7662039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Marcador de contenido 9">
            <a:extLst>
              <a:ext uri="{FF2B5EF4-FFF2-40B4-BE49-F238E27FC236}">
                <a16:creationId xmlns:a16="http://schemas.microsoft.com/office/drawing/2014/main" id="{38478BB1-D63B-9E4B-0CDB-7B8ABF1429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786812" y="1825625"/>
            <a:ext cx="2566987" cy="4351338"/>
          </a:xfrm>
        </p:spPr>
        <p:txBody>
          <a:bodyPr/>
          <a:lstStyle/>
          <a:p>
            <a:r>
              <a:rPr lang="en-GB" dirty="0"/>
              <a:t>Conditions:</a:t>
            </a:r>
          </a:p>
          <a:p>
            <a:pPr lvl="1"/>
            <a:r>
              <a:rPr lang="en-GB" dirty="0"/>
              <a:t>9 hours</a:t>
            </a:r>
          </a:p>
          <a:p>
            <a:pPr lvl="1"/>
            <a:r>
              <a:rPr lang="en-GB" dirty="0"/>
              <a:t>10 kW</a:t>
            </a:r>
          </a:p>
          <a:p>
            <a:pPr lvl="1"/>
            <a:r>
              <a:rPr lang="en-GB" dirty="0"/>
              <a:t>150 kV</a:t>
            </a:r>
          </a:p>
          <a:p>
            <a:pPr lvl="1"/>
            <a:r>
              <a:rPr lang="en-GB" dirty="0"/>
              <a:t>200 mA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41738A69-69EA-1FDE-FF3C-07D7112E8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Long term temperatures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29C562A-3ACC-2739-786D-B9C8068E77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E9D78AB-1802-AB74-63EA-3D03AB0EF3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1" name="Marcador de contenido 10">
            <a:extLst>
              <a:ext uri="{FF2B5EF4-FFF2-40B4-BE49-F238E27FC236}">
                <a16:creationId xmlns:a16="http://schemas.microsoft.com/office/drawing/2014/main" id="{1AA9677F-711B-E259-2CF1-8860505125BE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7F0E02FA-466B-0B0D-4547-39E1B56B4904}"/>
              </a:ext>
            </a:extLst>
          </p:cNvPr>
          <p:cNvCxnSpPr>
            <a:cxnSpLocks/>
          </p:cNvCxnSpPr>
          <p:nvPr/>
        </p:nvCxnSpPr>
        <p:spPr>
          <a:xfrm>
            <a:off x="1116531" y="2969703"/>
            <a:ext cx="5527550" cy="0"/>
          </a:xfrm>
          <a:prstGeom prst="line">
            <a:avLst/>
          </a:prstGeom>
          <a:ln w="28575" cap="flat" cmpd="sng" algn="ctr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9" name="CuadroTexto 8">
            <a:extLst>
              <a:ext uri="{FF2B5EF4-FFF2-40B4-BE49-F238E27FC236}">
                <a16:creationId xmlns:a16="http://schemas.microsoft.com/office/drawing/2014/main" id="{1BE7A6F4-4DAD-FB69-D2EA-1C598CA88913}"/>
              </a:ext>
            </a:extLst>
          </p:cNvPr>
          <p:cNvSpPr txBox="1"/>
          <p:nvPr/>
        </p:nvSpPr>
        <p:spPr>
          <a:xfrm>
            <a:off x="1313816" y="2969703"/>
            <a:ext cx="3741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accent5"/>
                </a:solidFill>
              </a:rPr>
              <a:t>Inlet cooling water temperature: 27ºC</a:t>
            </a:r>
          </a:p>
        </p:txBody>
      </p:sp>
    </p:spTree>
    <p:extLst>
      <p:ext uri="{BB962C8B-B14F-4D97-AF65-F5344CB8AC3E}">
        <p14:creationId xmlns:p14="http://schemas.microsoft.com/office/powerpoint/2010/main" val="226439592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Marcador de contenido 12">
            <a:extLst>
              <a:ext uri="{FF2B5EF4-FFF2-40B4-BE49-F238E27FC236}">
                <a16:creationId xmlns:a16="http://schemas.microsoft.com/office/drawing/2014/main" id="{5276F2EF-788D-7CA0-6CDB-A6B17F5CC31E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1685404" y="1825625"/>
            <a:ext cx="3487191" cy="4351338"/>
          </a:xfrm>
        </p:spPr>
      </p:pic>
      <p:pic>
        <p:nvPicPr>
          <p:cNvPr id="15" name="Marcador de contenido 14">
            <a:extLst>
              <a:ext uri="{FF2B5EF4-FFF2-40B4-BE49-F238E27FC236}">
                <a16:creationId xmlns:a16="http://schemas.microsoft.com/office/drawing/2014/main" id="{463E4807-AB30-4F94-45BF-6C0473AC6341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 flipH="1">
            <a:off x="7019404" y="1825625"/>
            <a:ext cx="3487191" cy="4351338"/>
          </a:xfrm>
        </p:spPr>
      </p:pic>
      <p:sp>
        <p:nvSpPr>
          <p:cNvPr id="4" name="Título 3">
            <a:extLst>
              <a:ext uri="{FF2B5EF4-FFF2-40B4-BE49-F238E27FC236}">
                <a16:creationId xmlns:a16="http://schemas.microsoft.com/office/drawing/2014/main" id="{12A921A0-5331-028F-B055-3E8E5467C4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Long term temperatures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41A3273-AA18-0465-C7E4-F40B575FAC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75E6FA4D-5588-FB7D-F548-C5A3325096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1" name="Marcador de contenido 10">
            <a:extLst>
              <a:ext uri="{FF2B5EF4-FFF2-40B4-BE49-F238E27FC236}">
                <a16:creationId xmlns:a16="http://schemas.microsoft.com/office/drawing/2014/main" id="{85652AC2-3AB5-9472-0CCB-FD14CFA823E1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6" name="Bocadillo: rectángulo con esquinas redondeadas 15">
            <a:extLst>
              <a:ext uri="{FF2B5EF4-FFF2-40B4-BE49-F238E27FC236}">
                <a16:creationId xmlns:a16="http://schemas.microsoft.com/office/drawing/2014/main" id="{AA78A2A4-1465-24ED-9BD9-DD00190C0274}"/>
              </a:ext>
            </a:extLst>
          </p:cNvPr>
          <p:cNvSpPr/>
          <p:nvPr/>
        </p:nvSpPr>
        <p:spPr>
          <a:xfrm>
            <a:off x="2686930" y="5992836"/>
            <a:ext cx="1420836" cy="365125"/>
          </a:xfrm>
          <a:prstGeom prst="wedgeRoundRectCallout">
            <a:avLst>
              <a:gd name="adj1" fmla="val 40857"/>
              <a:gd name="adj2" fmla="val -212394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Tuner damper Lid</a:t>
            </a:r>
          </a:p>
          <a:p>
            <a:pPr algn="ctr"/>
            <a:r>
              <a:rPr lang="en-GB" sz="1200" dirty="0"/>
              <a:t>1,72</a:t>
            </a:r>
          </a:p>
        </p:txBody>
      </p:sp>
      <p:sp>
        <p:nvSpPr>
          <p:cNvPr id="17" name="Bocadillo: rectángulo con esquinas redondeadas 16">
            <a:extLst>
              <a:ext uri="{FF2B5EF4-FFF2-40B4-BE49-F238E27FC236}">
                <a16:creationId xmlns:a16="http://schemas.microsoft.com/office/drawing/2014/main" id="{B2C23E7B-D8E0-C7A6-53DD-08E38C5A5317}"/>
              </a:ext>
            </a:extLst>
          </p:cNvPr>
          <p:cNvSpPr/>
          <p:nvPr/>
        </p:nvSpPr>
        <p:spPr>
          <a:xfrm>
            <a:off x="5156187" y="6006268"/>
            <a:ext cx="1533004" cy="365125"/>
          </a:xfrm>
          <a:prstGeom prst="wedgeRoundRectCallout">
            <a:avLst>
              <a:gd name="adj1" fmla="val -62851"/>
              <a:gd name="adj2" fmla="val -198302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TrDamper</a:t>
            </a:r>
            <a:r>
              <a:rPr lang="en-GB" sz="1200" dirty="0"/>
              <a:t> 2 (Tuner)</a:t>
            </a:r>
          </a:p>
          <a:p>
            <a:pPr algn="ctr"/>
            <a:r>
              <a:rPr lang="en-GB" sz="1200" dirty="0"/>
              <a:t>1,76</a:t>
            </a:r>
          </a:p>
        </p:txBody>
      </p:sp>
      <p:sp>
        <p:nvSpPr>
          <p:cNvPr id="18" name="Bocadillo: rectángulo con esquinas redondeadas 17">
            <a:extLst>
              <a:ext uri="{FF2B5EF4-FFF2-40B4-BE49-F238E27FC236}">
                <a16:creationId xmlns:a16="http://schemas.microsoft.com/office/drawing/2014/main" id="{DEA0067C-2DDF-CDB4-6DFB-0F450D7E1C6A}"/>
              </a:ext>
            </a:extLst>
          </p:cNvPr>
          <p:cNvSpPr/>
          <p:nvPr/>
        </p:nvSpPr>
        <p:spPr>
          <a:xfrm>
            <a:off x="239044" y="4092052"/>
            <a:ext cx="1657452" cy="365125"/>
          </a:xfrm>
          <a:prstGeom prst="wedgeRoundRectCallout">
            <a:avLst>
              <a:gd name="adj1" fmla="val 54740"/>
              <a:gd name="adj2" fmla="val 121274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TrDamper</a:t>
            </a:r>
            <a:r>
              <a:rPr lang="en-GB" sz="1200" dirty="0"/>
              <a:t> 3 (Coupler)</a:t>
            </a:r>
          </a:p>
          <a:p>
            <a:pPr algn="ctr"/>
            <a:r>
              <a:rPr lang="en-GB" sz="1200" dirty="0"/>
              <a:t>1,80</a:t>
            </a:r>
          </a:p>
        </p:txBody>
      </p:sp>
      <p:sp>
        <p:nvSpPr>
          <p:cNvPr id="19" name="Bocadillo: rectángulo con esquinas redondeadas 18">
            <a:extLst>
              <a:ext uri="{FF2B5EF4-FFF2-40B4-BE49-F238E27FC236}">
                <a16:creationId xmlns:a16="http://schemas.microsoft.com/office/drawing/2014/main" id="{AFA28D86-6528-AED1-88CD-F2E76D05D646}"/>
              </a:ext>
            </a:extLst>
          </p:cNvPr>
          <p:cNvSpPr/>
          <p:nvPr/>
        </p:nvSpPr>
        <p:spPr>
          <a:xfrm>
            <a:off x="3953396" y="1210458"/>
            <a:ext cx="1533004" cy="365125"/>
          </a:xfrm>
          <a:prstGeom prst="wedgeRoundRectCallout">
            <a:avLst>
              <a:gd name="adj1" fmla="val -70180"/>
              <a:gd name="adj2" fmla="val 276918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TrDamper</a:t>
            </a:r>
            <a:r>
              <a:rPr lang="en-GB" sz="1200" dirty="0"/>
              <a:t> 1 (vertical)</a:t>
            </a:r>
          </a:p>
          <a:p>
            <a:pPr algn="ctr"/>
            <a:r>
              <a:rPr lang="en-GB" sz="1200" dirty="0"/>
              <a:t>1,80</a:t>
            </a:r>
          </a:p>
        </p:txBody>
      </p:sp>
      <p:sp>
        <p:nvSpPr>
          <p:cNvPr id="20" name="Bocadillo: rectángulo con esquinas redondeadas 19">
            <a:extLst>
              <a:ext uri="{FF2B5EF4-FFF2-40B4-BE49-F238E27FC236}">
                <a16:creationId xmlns:a16="http://schemas.microsoft.com/office/drawing/2014/main" id="{FFBC7799-C607-FABB-51E2-45CC4BB937FC}"/>
              </a:ext>
            </a:extLst>
          </p:cNvPr>
          <p:cNvSpPr/>
          <p:nvPr/>
        </p:nvSpPr>
        <p:spPr>
          <a:xfrm>
            <a:off x="1067770" y="5989115"/>
            <a:ext cx="1343999" cy="365125"/>
          </a:xfrm>
          <a:prstGeom prst="wedgeRoundRectCallout">
            <a:avLst>
              <a:gd name="adj1" fmla="val 71412"/>
              <a:gd name="adj2" fmla="val -306286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Coup. damper Lid</a:t>
            </a:r>
          </a:p>
          <a:p>
            <a:pPr algn="ctr"/>
            <a:r>
              <a:rPr lang="en-GB" sz="1200" dirty="0"/>
              <a:t>2,20</a:t>
            </a: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800C9674-971A-1CD8-1DC0-2FFDE2EC892B}"/>
              </a:ext>
            </a:extLst>
          </p:cNvPr>
          <p:cNvSpPr/>
          <p:nvPr/>
        </p:nvSpPr>
        <p:spPr>
          <a:xfrm>
            <a:off x="334307" y="1692275"/>
            <a:ext cx="1334675" cy="385132"/>
          </a:xfrm>
          <a:prstGeom prst="round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WATRAX surface</a:t>
            </a:r>
          </a:p>
          <a:p>
            <a:pPr algn="ctr"/>
            <a:r>
              <a:rPr lang="en-GB" sz="1200" dirty="0"/>
              <a:t>29,45ºC</a:t>
            </a:r>
          </a:p>
        </p:txBody>
      </p:sp>
      <p:sp>
        <p:nvSpPr>
          <p:cNvPr id="22" name="Rectángulo: esquinas redondeadas 21">
            <a:extLst>
              <a:ext uri="{FF2B5EF4-FFF2-40B4-BE49-F238E27FC236}">
                <a16:creationId xmlns:a16="http://schemas.microsoft.com/office/drawing/2014/main" id="{5436FB95-5DDF-7278-5438-BF9E63A209D3}"/>
              </a:ext>
            </a:extLst>
          </p:cNvPr>
          <p:cNvSpPr/>
          <p:nvPr/>
        </p:nvSpPr>
        <p:spPr>
          <a:xfrm>
            <a:off x="334308" y="2143101"/>
            <a:ext cx="1334675" cy="385132"/>
          </a:xfrm>
          <a:prstGeom prst="round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WATRAX air</a:t>
            </a:r>
          </a:p>
          <a:p>
            <a:pPr algn="ctr"/>
            <a:r>
              <a:rPr lang="en-GB" sz="1200" dirty="0"/>
              <a:t>30,08ºC</a:t>
            </a:r>
          </a:p>
        </p:txBody>
      </p:sp>
      <p:sp>
        <p:nvSpPr>
          <p:cNvPr id="23" name="Bocadillo: rectángulo con esquinas redondeadas 22">
            <a:extLst>
              <a:ext uri="{FF2B5EF4-FFF2-40B4-BE49-F238E27FC236}">
                <a16:creationId xmlns:a16="http://schemas.microsoft.com/office/drawing/2014/main" id="{2E9BF98A-DDCF-1088-ACF1-C33E83D179DC}"/>
              </a:ext>
            </a:extLst>
          </p:cNvPr>
          <p:cNvSpPr/>
          <p:nvPr/>
        </p:nvSpPr>
        <p:spPr>
          <a:xfrm>
            <a:off x="1197280" y="2925240"/>
            <a:ext cx="637926" cy="365125"/>
          </a:xfrm>
          <a:prstGeom prst="wedgeRoundRectCallout">
            <a:avLst>
              <a:gd name="adj1" fmla="val 195977"/>
              <a:gd name="adj2" fmla="val 216433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RFin</a:t>
            </a:r>
            <a:endParaRPr lang="en-GB" sz="1200" dirty="0"/>
          </a:p>
          <a:p>
            <a:pPr algn="ctr"/>
            <a:r>
              <a:rPr lang="en-GB" sz="1200" dirty="0"/>
              <a:t>2,54</a:t>
            </a:r>
          </a:p>
        </p:txBody>
      </p:sp>
      <p:sp>
        <p:nvSpPr>
          <p:cNvPr id="24" name="Bocadillo: rectángulo con esquinas redondeadas 23">
            <a:extLst>
              <a:ext uri="{FF2B5EF4-FFF2-40B4-BE49-F238E27FC236}">
                <a16:creationId xmlns:a16="http://schemas.microsoft.com/office/drawing/2014/main" id="{28A90A9B-A6D9-117C-8061-FB0DD91CCE18}"/>
              </a:ext>
            </a:extLst>
          </p:cNvPr>
          <p:cNvSpPr/>
          <p:nvPr/>
        </p:nvSpPr>
        <p:spPr>
          <a:xfrm>
            <a:off x="4719898" y="1669974"/>
            <a:ext cx="1533004" cy="365125"/>
          </a:xfrm>
          <a:prstGeom prst="wedgeRoundRectCallout">
            <a:avLst>
              <a:gd name="adj1" fmla="val -119660"/>
              <a:gd name="adj2" fmla="val 342100"/>
              <a:gd name="adj3" fmla="val 16667"/>
            </a:avLst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Vertical damper Lid</a:t>
            </a:r>
          </a:p>
          <a:p>
            <a:pPr algn="ctr"/>
            <a:r>
              <a:rPr lang="en-GB" sz="1200" dirty="0"/>
              <a:t>2,20</a:t>
            </a:r>
          </a:p>
        </p:txBody>
      </p:sp>
      <p:sp>
        <p:nvSpPr>
          <p:cNvPr id="25" name="Bocadillo: rectángulo con esquinas redondeadas 24">
            <a:extLst>
              <a:ext uri="{FF2B5EF4-FFF2-40B4-BE49-F238E27FC236}">
                <a16:creationId xmlns:a16="http://schemas.microsoft.com/office/drawing/2014/main" id="{EC0B5FE4-88CD-C028-0BA7-BD8573925D96}"/>
              </a:ext>
            </a:extLst>
          </p:cNvPr>
          <p:cNvSpPr/>
          <p:nvPr/>
        </p:nvSpPr>
        <p:spPr>
          <a:xfrm>
            <a:off x="5510918" y="2195550"/>
            <a:ext cx="637926" cy="365125"/>
          </a:xfrm>
          <a:prstGeom prst="wedgeRoundRectCallout">
            <a:avLst>
              <a:gd name="adj1" fmla="val -349892"/>
              <a:gd name="adj2" fmla="val 411978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Lid 1</a:t>
            </a:r>
          </a:p>
          <a:p>
            <a:pPr algn="ctr"/>
            <a:r>
              <a:rPr lang="en-GB" sz="1200" dirty="0"/>
              <a:t>4,03</a:t>
            </a:r>
          </a:p>
        </p:txBody>
      </p:sp>
      <p:sp>
        <p:nvSpPr>
          <p:cNvPr id="26" name="Bocadillo: rectángulo con esquinas redondeadas 25">
            <a:extLst>
              <a:ext uri="{FF2B5EF4-FFF2-40B4-BE49-F238E27FC236}">
                <a16:creationId xmlns:a16="http://schemas.microsoft.com/office/drawing/2014/main" id="{E2679DE0-B6FB-DD71-EC57-7AACA565481F}"/>
              </a:ext>
            </a:extLst>
          </p:cNvPr>
          <p:cNvSpPr/>
          <p:nvPr/>
        </p:nvSpPr>
        <p:spPr>
          <a:xfrm>
            <a:off x="5510918" y="3230922"/>
            <a:ext cx="637926" cy="365125"/>
          </a:xfrm>
          <a:prstGeom prst="wedgeRoundRectCallout">
            <a:avLst>
              <a:gd name="adj1" fmla="val -400944"/>
              <a:gd name="adj2" fmla="val 192419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Lid 2</a:t>
            </a:r>
          </a:p>
          <a:p>
            <a:pPr algn="ctr"/>
            <a:r>
              <a:rPr lang="en-GB" sz="1200" dirty="0"/>
              <a:t>3,60</a:t>
            </a:r>
          </a:p>
        </p:txBody>
      </p:sp>
      <p:sp>
        <p:nvSpPr>
          <p:cNvPr id="27" name="Bocadillo: rectángulo con esquinas redondeadas 26">
            <a:extLst>
              <a:ext uri="{FF2B5EF4-FFF2-40B4-BE49-F238E27FC236}">
                <a16:creationId xmlns:a16="http://schemas.microsoft.com/office/drawing/2014/main" id="{65EFD866-6398-443D-36D2-352B7B48726F}"/>
              </a:ext>
            </a:extLst>
          </p:cNvPr>
          <p:cNvSpPr/>
          <p:nvPr/>
        </p:nvSpPr>
        <p:spPr>
          <a:xfrm>
            <a:off x="4854204" y="4387069"/>
            <a:ext cx="637926" cy="365125"/>
          </a:xfrm>
          <a:prstGeom prst="wedgeRoundRectCallout">
            <a:avLst>
              <a:gd name="adj1" fmla="val -212442"/>
              <a:gd name="adj2" fmla="val -64877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Tuner</a:t>
            </a:r>
          </a:p>
          <a:p>
            <a:pPr algn="ctr"/>
            <a:r>
              <a:rPr lang="en-GB" sz="1200" dirty="0"/>
              <a:t>3,89</a:t>
            </a:r>
          </a:p>
        </p:txBody>
      </p:sp>
      <p:sp>
        <p:nvSpPr>
          <p:cNvPr id="28" name="Bocadillo: rectángulo con esquinas redondeadas 27">
            <a:extLst>
              <a:ext uri="{FF2B5EF4-FFF2-40B4-BE49-F238E27FC236}">
                <a16:creationId xmlns:a16="http://schemas.microsoft.com/office/drawing/2014/main" id="{31951310-0E0B-514D-4BF3-5B456CD233C2}"/>
              </a:ext>
            </a:extLst>
          </p:cNvPr>
          <p:cNvSpPr/>
          <p:nvPr/>
        </p:nvSpPr>
        <p:spPr>
          <a:xfrm>
            <a:off x="10825558" y="1960539"/>
            <a:ext cx="777752" cy="365125"/>
          </a:xfrm>
          <a:prstGeom prst="wedgeRoundRectCallout">
            <a:avLst>
              <a:gd name="adj1" fmla="val -236315"/>
              <a:gd name="adj2" fmla="val 504605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Body 2</a:t>
            </a:r>
          </a:p>
          <a:p>
            <a:pPr algn="ctr"/>
            <a:r>
              <a:rPr lang="en-GB" sz="1200" dirty="0"/>
              <a:t>4,23</a:t>
            </a:r>
          </a:p>
        </p:txBody>
      </p:sp>
      <p:sp>
        <p:nvSpPr>
          <p:cNvPr id="29" name="Bocadillo: rectángulo con esquinas redondeadas 28">
            <a:extLst>
              <a:ext uri="{FF2B5EF4-FFF2-40B4-BE49-F238E27FC236}">
                <a16:creationId xmlns:a16="http://schemas.microsoft.com/office/drawing/2014/main" id="{3022EDDC-1525-A311-7D4F-6763C1900B03}"/>
              </a:ext>
            </a:extLst>
          </p:cNvPr>
          <p:cNvSpPr/>
          <p:nvPr/>
        </p:nvSpPr>
        <p:spPr>
          <a:xfrm>
            <a:off x="10506595" y="3726927"/>
            <a:ext cx="1247283" cy="365125"/>
          </a:xfrm>
          <a:prstGeom prst="wedgeRoundRectCallout">
            <a:avLst>
              <a:gd name="adj1" fmla="val -135725"/>
              <a:gd name="adj2" fmla="val 161543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CoupDamp</a:t>
            </a:r>
            <a:r>
              <a:rPr lang="en-GB" sz="1200" dirty="0"/>
              <a:t> Base</a:t>
            </a:r>
          </a:p>
          <a:p>
            <a:pPr algn="ctr"/>
            <a:r>
              <a:rPr lang="en-GB" sz="1200" dirty="0"/>
              <a:t>4,70</a:t>
            </a:r>
          </a:p>
        </p:txBody>
      </p:sp>
      <p:sp>
        <p:nvSpPr>
          <p:cNvPr id="30" name="Bocadillo: rectángulo con esquinas redondeadas 29">
            <a:extLst>
              <a:ext uri="{FF2B5EF4-FFF2-40B4-BE49-F238E27FC236}">
                <a16:creationId xmlns:a16="http://schemas.microsoft.com/office/drawing/2014/main" id="{DE35414B-8F8F-7B0C-B179-A8C2147497F8}"/>
              </a:ext>
            </a:extLst>
          </p:cNvPr>
          <p:cNvSpPr/>
          <p:nvPr/>
        </p:nvSpPr>
        <p:spPr>
          <a:xfrm>
            <a:off x="6117334" y="4396546"/>
            <a:ext cx="1348178" cy="365125"/>
          </a:xfrm>
          <a:prstGeom prst="wedgeRoundRectCallout">
            <a:avLst>
              <a:gd name="adj1" fmla="val 122315"/>
              <a:gd name="adj2" fmla="val 10596"/>
              <a:gd name="adj3" fmla="val 16667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TunerDamp</a:t>
            </a:r>
            <a:r>
              <a:rPr lang="en-GB" sz="1200" dirty="0"/>
              <a:t> Base</a:t>
            </a:r>
          </a:p>
          <a:p>
            <a:pPr algn="ctr"/>
            <a:r>
              <a:rPr lang="en-GB" sz="1200" dirty="0"/>
              <a:t>4,70</a:t>
            </a:r>
          </a:p>
        </p:txBody>
      </p:sp>
      <p:sp>
        <p:nvSpPr>
          <p:cNvPr id="31" name="Bocadillo: rectángulo con esquinas redondeadas 30">
            <a:extLst>
              <a:ext uri="{FF2B5EF4-FFF2-40B4-BE49-F238E27FC236}">
                <a16:creationId xmlns:a16="http://schemas.microsoft.com/office/drawing/2014/main" id="{E99111C3-6E9B-F2D7-C253-70292D0574FA}"/>
              </a:ext>
            </a:extLst>
          </p:cNvPr>
          <p:cNvSpPr/>
          <p:nvPr/>
        </p:nvSpPr>
        <p:spPr>
          <a:xfrm>
            <a:off x="8629747" y="5641143"/>
            <a:ext cx="777752" cy="365125"/>
          </a:xfrm>
          <a:prstGeom prst="wedgeRoundRectCallout">
            <a:avLst>
              <a:gd name="adj1" fmla="val -34997"/>
              <a:gd name="adj2" fmla="val -311881"/>
              <a:gd name="adj3" fmla="val 16667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Body 3</a:t>
            </a:r>
          </a:p>
          <a:p>
            <a:pPr algn="ctr"/>
            <a:r>
              <a:rPr lang="en-GB" sz="1200" dirty="0"/>
              <a:t>5,83</a:t>
            </a:r>
          </a:p>
        </p:txBody>
      </p:sp>
      <p:sp>
        <p:nvSpPr>
          <p:cNvPr id="32" name="Bocadillo: rectángulo con esquinas redondeadas 31">
            <a:extLst>
              <a:ext uri="{FF2B5EF4-FFF2-40B4-BE49-F238E27FC236}">
                <a16:creationId xmlns:a16="http://schemas.microsoft.com/office/drawing/2014/main" id="{BFB5708A-FCE1-CAA5-BA78-A4DC6FE508E7}"/>
              </a:ext>
            </a:extLst>
          </p:cNvPr>
          <p:cNvSpPr/>
          <p:nvPr/>
        </p:nvSpPr>
        <p:spPr>
          <a:xfrm>
            <a:off x="6766371" y="2926728"/>
            <a:ext cx="777752" cy="365125"/>
          </a:xfrm>
          <a:prstGeom prst="wedgeRoundRectCallout">
            <a:avLst>
              <a:gd name="adj1" fmla="val 219469"/>
              <a:gd name="adj2" fmla="val 250739"/>
              <a:gd name="adj3" fmla="val 16667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/>
              <a:t>Body 1</a:t>
            </a:r>
          </a:p>
          <a:p>
            <a:pPr algn="ctr"/>
            <a:r>
              <a:rPr lang="en-GB" sz="1200" dirty="0"/>
              <a:t>6,65</a:t>
            </a:r>
          </a:p>
        </p:txBody>
      </p:sp>
      <p:sp>
        <p:nvSpPr>
          <p:cNvPr id="33" name="Bocadillo: rectángulo con esquinas redondeadas 32">
            <a:extLst>
              <a:ext uri="{FF2B5EF4-FFF2-40B4-BE49-F238E27FC236}">
                <a16:creationId xmlns:a16="http://schemas.microsoft.com/office/drawing/2014/main" id="{E98918A9-CC9C-589E-B40D-D7640E72F9C6}"/>
              </a:ext>
            </a:extLst>
          </p:cNvPr>
          <p:cNvSpPr/>
          <p:nvPr/>
        </p:nvSpPr>
        <p:spPr>
          <a:xfrm>
            <a:off x="6830728" y="1982585"/>
            <a:ext cx="1426789" cy="365125"/>
          </a:xfrm>
          <a:prstGeom prst="wedgeRoundRectCallout">
            <a:avLst>
              <a:gd name="adj1" fmla="val 83233"/>
              <a:gd name="adj2" fmla="val 449877"/>
              <a:gd name="adj3" fmla="val 16667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200" dirty="0" err="1"/>
              <a:t>VerticalDamp</a:t>
            </a:r>
            <a:r>
              <a:rPr lang="en-GB" sz="1200" dirty="0"/>
              <a:t> Base</a:t>
            </a:r>
          </a:p>
          <a:p>
            <a:pPr algn="ctr"/>
            <a:r>
              <a:rPr lang="en-GB" sz="1200" dirty="0"/>
              <a:t>8,72</a:t>
            </a:r>
          </a:p>
        </p:txBody>
      </p:sp>
      <p:sp>
        <p:nvSpPr>
          <p:cNvPr id="34" name="CuadroTexto 13">
            <a:extLst>
              <a:ext uri="{FF2B5EF4-FFF2-40B4-BE49-F238E27FC236}">
                <a16:creationId xmlns:a16="http://schemas.microsoft.com/office/drawing/2014/main" id="{F8B8BD00-4B0F-8A94-BEF4-8D3E8138791F}"/>
              </a:ext>
            </a:extLst>
          </p:cNvPr>
          <p:cNvSpPr txBox="1"/>
          <p:nvPr/>
        </p:nvSpPr>
        <p:spPr>
          <a:xfrm>
            <a:off x="9764231" y="6186503"/>
            <a:ext cx="1989647" cy="20005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700" dirty="0">
                <a:latin typeface="Arial" panose="020B0604020202020204" pitchFamily="34" charset="0"/>
                <a:cs typeface="Arial" panose="020B0604020202020204" pitchFamily="34" charset="0"/>
              </a:rPr>
              <a:t>Temperature measurements courtesy of HZB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396C795B-BFED-2F19-7892-D036836AD004}"/>
              </a:ext>
            </a:extLst>
          </p:cNvPr>
          <p:cNvSpPr txBox="1"/>
          <p:nvPr/>
        </p:nvSpPr>
        <p:spPr>
          <a:xfrm>
            <a:off x="222623" y="1372926"/>
            <a:ext cx="292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dirty="0"/>
              <a:t>WATRAX absolute temperatures (air cooled)</a:t>
            </a:r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id="{02E7D186-E0E2-1393-C70F-A930AE286861}"/>
              </a:ext>
            </a:extLst>
          </p:cNvPr>
          <p:cNvSpPr txBox="1"/>
          <p:nvPr/>
        </p:nvSpPr>
        <p:spPr>
          <a:xfrm>
            <a:off x="7067005" y="1166837"/>
            <a:ext cx="40281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dirty="0"/>
              <a:t>Contact temperatures. ΔT in ºC over 27ºC (inlet cooling water)</a:t>
            </a:r>
          </a:p>
        </p:txBody>
      </p:sp>
    </p:spTree>
    <p:extLst>
      <p:ext uri="{BB962C8B-B14F-4D97-AF65-F5344CB8AC3E}">
        <p14:creationId xmlns:p14="http://schemas.microsoft.com/office/powerpoint/2010/main" val="275722073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7EC8C8-68E0-68D0-5BD5-042D004C81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Conclusions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247E9F3-6A24-3454-9A60-300B3794F3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91907" cy="4351338"/>
          </a:xfrm>
        </p:spPr>
        <p:txBody>
          <a:bodyPr/>
          <a:lstStyle/>
          <a:p>
            <a:r>
              <a:rPr lang="en-GB" sz="2400" dirty="0"/>
              <a:t>1,5 GHz, NC, HOM damped, active cavity prototype successfully built and tested</a:t>
            </a:r>
          </a:p>
          <a:p>
            <a:r>
              <a:rPr lang="en-GB" sz="2400" dirty="0"/>
              <a:t>Cavity performs as simulated</a:t>
            </a:r>
          </a:p>
          <a:p>
            <a:r>
              <a:rPr lang="en-GB" sz="2400" dirty="0"/>
              <a:t>Projects like this greatly benefit from collaborations between institutions</a:t>
            </a:r>
          </a:p>
          <a:p>
            <a:r>
              <a:rPr lang="en-GB" sz="2400" dirty="0"/>
              <a:t>EM simulation codes can be quite accurate when properly used</a:t>
            </a:r>
          </a:p>
          <a:p>
            <a:r>
              <a:rPr lang="en-GB" sz="2400" dirty="0"/>
              <a:t>Small tweaks still needed:</a:t>
            </a:r>
          </a:p>
          <a:p>
            <a:pPr lvl="1"/>
            <a:r>
              <a:rPr lang="en-GB" sz="2000" dirty="0"/>
              <a:t>Remove plunger extension</a:t>
            </a:r>
          </a:p>
          <a:p>
            <a:pPr lvl="1"/>
            <a:r>
              <a:rPr lang="en-GB" sz="2000" dirty="0"/>
              <a:t>Implement new coupler loop design</a:t>
            </a:r>
          </a:p>
          <a:p>
            <a:pPr lvl="1"/>
            <a:r>
              <a:rPr lang="en-GB" sz="2000" dirty="0"/>
              <a:t>Improve Transdamper response</a:t>
            </a:r>
          </a:p>
          <a:p>
            <a:pPr lvl="1"/>
            <a:endParaRPr lang="en-GB" sz="2000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D6C46B3-604B-74D8-6F98-1CCFE6E7C8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0DF0480-A5D6-51F8-4075-0148E14B20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8A39CD5A-1A51-CFE8-2393-5FABC2F1776D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27DBF3D4-1490-4C29-E12A-F4DDB57975A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44" r="24345" b="12572"/>
          <a:stretch/>
        </p:blipFill>
        <p:spPr bwMode="auto">
          <a:xfrm>
            <a:off x="8216735" y="2135015"/>
            <a:ext cx="3561359" cy="3493823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9221009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>
            <a:extLst>
              <a:ext uri="{FF2B5EF4-FFF2-40B4-BE49-F238E27FC236}">
                <a16:creationId xmlns:a16="http://schemas.microsoft.com/office/drawing/2014/main" id="{80420804-B0CF-9E4E-8731-9FE37833A3B9}"/>
              </a:ext>
            </a:extLst>
          </p:cNvPr>
          <p:cNvSpPr txBox="1"/>
          <p:nvPr/>
        </p:nvSpPr>
        <p:spPr>
          <a:xfrm>
            <a:off x="2872887" y="4534288"/>
            <a:ext cx="5166213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Jesús Ocampo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behalf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es-ES" sz="1600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ALBA RF </a:t>
            </a:r>
            <a:r>
              <a:rPr lang="es-ES" sz="1600" dirty="0" err="1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group</a:t>
            </a:r>
            <a:endParaRPr lang="es-ES" sz="1600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s-ES" sz="1600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s-ES" sz="1600" dirty="0">
                <a:solidFill>
                  <a:srgbClr val="00928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12-10-2022</a:t>
            </a:r>
          </a:p>
          <a:p>
            <a:endParaRPr lang="es-E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5D852B9-7240-BA46-8595-647F3F372DCA}"/>
              </a:ext>
            </a:extLst>
          </p:cNvPr>
          <p:cNvSpPr txBox="1"/>
          <p:nvPr/>
        </p:nvSpPr>
        <p:spPr>
          <a:xfrm>
            <a:off x="2872886" y="2779962"/>
            <a:ext cx="78913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092F5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Engineering design and prototype construction of the ALBA 3rd Harmonic Cavity</a:t>
            </a:r>
            <a:endParaRPr lang="es-ES" sz="3600" b="1" dirty="0">
              <a:solidFill>
                <a:srgbClr val="092F5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5FF8F94F-74F4-AA8F-7C4B-5AAAC905617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312" y="6191250"/>
            <a:ext cx="1986758" cy="596624"/>
          </a:xfrm>
          <a:prstGeom prst="rect">
            <a:avLst/>
          </a:prstGeom>
        </p:spPr>
      </p:pic>
      <p:pic>
        <p:nvPicPr>
          <p:cNvPr id="10" name="Picture 1">
            <a:extLst>
              <a:ext uri="{FF2B5EF4-FFF2-40B4-BE49-F238E27FC236}">
                <a16:creationId xmlns:a16="http://schemas.microsoft.com/office/drawing/2014/main" id="{12537559-7B64-73EE-20D1-E4BECCD9C967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4506" y="6191250"/>
            <a:ext cx="2499855" cy="596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9852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8591550" cy="4351338"/>
          </a:xfrm>
        </p:spPr>
        <p:txBody>
          <a:bodyPr/>
          <a:lstStyle/>
          <a:p>
            <a:r>
              <a:rPr lang="en-GB" dirty="0"/>
              <a:t>2015: ALBA team started the design of an active 1.5 GHz normal conducting cavity for CLIC Damping Ring and ALBA 3rd Harmonic.</a:t>
            </a:r>
          </a:p>
          <a:p>
            <a:pPr lvl="1"/>
            <a:r>
              <a:rPr lang="en-GB" dirty="0"/>
              <a:t>Scaled down version of the 500 MHz EU HOM damped cavity</a:t>
            </a:r>
          </a:p>
          <a:p>
            <a:pPr lvl="1"/>
            <a:r>
              <a:rPr lang="en-GB" dirty="0"/>
              <a:t>Ferrite HOM absorbers replaced by Transdampers</a:t>
            </a:r>
          </a:p>
          <a:p>
            <a:r>
              <a:rPr lang="en-GB" dirty="0"/>
              <a:t>2018: ALBA, with EU funds, started the construction of a prototype.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9" name="Picture 10">
            <a:extLst>
              <a:ext uri="{FF2B5EF4-FFF2-40B4-BE49-F238E27FC236}">
                <a16:creationId xmlns:a16="http://schemas.microsoft.com/office/drawing/2014/main" id="{DD0A6A15-367D-0E6A-6686-7BF42D556E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46" t="7713" r="5566"/>
          <a:stretch>
            <a:fillRect/>
          </a:stretch>
        </p:blipFill>
        <p:spPr bwMode="auto">
          <a:xfrm>
            <a:off x="9634275" y="1825625"/>
            <a:ext cx="1306977" cy="1970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Flecha: a la derecha 9">
            <a:extLst>
              <a:ext uri="{FF2B5EF4-FFF2-40B4-BE49-F238E27FC236}">
                <a16:creationId xmlns:a16="http://schemas.microsoft.com/office/drawing/2014/main" id="{B778DDB8-978E-2E34-36BC-B683EB187EAC}"/>
              </a:ext>
            </a:extLst>
          </p:cNvPr>
          <p:cNvSpPr/>
          <p:nvPr/>
        </p:nvSpPr>
        <p:spPr>
          <a:xfrm rot="5400000">
            <a:off x="10013034" y="4131331"/>
            <a:ext cx="549460" cy="22537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" name="Grupo 11">
            <a:extLst>
              <a:ext uri="{FF2B5EF4-FFF2-40B4-BE49-F238E27FC236}">
                <a16:creationId xmlns:a16="http://schemas.microsoft.com/office/drawing/2014/main" id="{17EB268E-AACE-3987-0D36-0D3CD7075F5E}"/>
              </a:ext>
            </a:extLst>
          </p:cNvPr>
          <p:cNvGrpSpPr/>
          <p:nvPr/>
        </p:nvGrpSpPr>
        <p:grpSpPr>
          <a:xfrm>
            <a:off x="9520197" y="4691886"/>
            <a:ext cx="1542128" cy="1465704"/>
            <a:chOff x="5412041" y="3088825"/>
            <a:chExt cx="1542128" cy="1465704"/>
          </a:xfrm>
        </p:grpSpPr>
        <p:pic>
          <p:nvPicPr>
            <p:cNvPr id="12" name="Imagen 12">
              <a:extLst>
                <a:ext uri="{FF2B5EF4-FFF2-40B4-BE49-F238E27FC236}">
                  <a16:creationId xmlns:a16="http://schemas.microsoft.com/office/drawing/2014/main" id="{14C43095-5039-5B37-0AE1-1DC6DC3D1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412041" y="3088825"/>
              <a:ext cx="1542128" cy="1465704"/>
            </a:xfrm>
            <a:prstGeom prst="rect">
              <a:avLst/>
            </a:prstGeom>
          </p:spPr>
        </p:pic>
        <p:sp>
          <p:nvSpPr>
            <p:cNvPr id="13" name="Rectángulo 14">
              <a:extLst>
                <a:ext uri="{FF2B5EF4-FFF2-40B4-BE49-F238E27FC236}">
                  <a16:creationId xmlns:a16="http://schemas.microsoft.com/office/drawing/2014/main" id="{AC3F8684-4392-318D-5F3E-1C9594ADF7E2}"/>
                </a:ext>
              </a:extLst>
            </p:cNvPr>
            <p:cNvSpPr/>
            <p:nvPr/>
          </p:nvSpPr>
          <p:spPr>
            <a:xfrm>
              <a:off x="5412041" y="3088825"/>
              <a:ext cx="570585" cy="2172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02734B8-D191-9F91-8657-97CFBF873257}"/>
              </a:ext>
            </a:extLst>
          </p:cNvPr>
          <p:cNvGrpSpPr/>
          <p:nvPr/>
        </p:nvGrpSpPr>
        <p:grpSpPr>
          <a:xfrm>
            <a:off x="4673283" y="5078510"/>
            <a:ext cx="3864846" cy="1079080"/>
            <a:chOff x="7503739" y="479502"/>
            <a:chExt cx="3864846" cy="107908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A5C364E-D2D1-D4B6-B410-0D1B9CDB718F}"/>
                </a:ext>
              </a:extLst>
            </p:cNvPr>
            <p:cNvPicPr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29654" y="479502"/>
              <a:ext cx="1265580" cy="502286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42C3073-60BE-C8F9-02C0-527096BA730D}"/>
                </a:ext>
              </a:extLst>
            </p:cNvPr>
            <p:cNvPicPr/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3005" y="479502"/>
              <a:ext cx="1265580" cy="547491"/>
            </a:xfrm>
            <a:prstGeom prst="rect">
              <a:avLst/>
            </a:prstGeom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DCB91BB-951D-C10E-8E60-FD78D6BAE9F3}"/>
                </a:ext>
              </a:extLst>
            </p:cNvPr>
            <p:cNvSpPr txBox="1"/>
            <p:nvPr/>
          </p:nvSpPr>
          <p:spPr>
            <a:xfrm>
              <a:off x="7503739" y="1096917"/>
              <a:ext cx="386484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The </a:t>
              </a:r>
              <a:r>
                <a:rPr lang="en-GB" sz="8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prototype construction </a:t>
              </a:r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was co-funded by ALBA and the European Regional Development Fund (ERDF) within the Framework of the Smart Growth Operative Programme 2014-2020.</a:t>
              </a:r>
              <a:endParaRPr lang="en-E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8" name="Picture 17" descr="alba">
              <a:extLst>
                <a:ext uri="{FF2B5EF4-FFF2-40B4-BE49-F238E27FC236}">
                  <a16:creationId xmlns:a16="http://schemas.microsoft.com/office/drawing/2014/main" id="{E7A484B4-C162-86A3-CB6C-12550CC97FA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283" y="501805"/>
              <a:ext cx="913492" cy="45274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D43379-B7E3-55DC-4EE2-A5B9659F3CC0}"/>
              </a:ext>
            </a:extLst>
          </p:cNvPr>
          <p:cNvGrpSpPr/>
          <p:nvPr/>
        </p:nvGrpSpPr>
        <p:grpSpPr>
          <a:xfrm>
            <a:off x="838200" y="5078510"/>
            <a:ext cx="3864845" cy="1226976"/>
            <a:chOff x="1733061" y="1795635"/>
            <a:chExt cx="3864845" cy="122697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A9FA91-DACF-BD50-2B86-75AC8DC6611C}"/>
                </a:ext>
              </a:extLst>
            </p:cNvPr>
            <p:cNvSpPr txBox="1"/>
            <p:nvPr/>
          </p:nvSpPr>
          <p:spPr>
            <a:xfrm>
              <a:off x="1733061" y="2560946"/>
              <a:ext cx="386484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The </a:t>
              </a:r>
              <a:r>
                <a:rPr lang="en-GB" sz="8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prototype design </a:t>
              </a:r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was co-funded by ALBA and the </a:t>
              </a:r>
              <a:r>
                <a:rPr lang="en-GB" sz="800" dirty="0">
                  <a:latin typeface="Times New Roman" panose="02020603050405020304" pitchFamily="18" charset="0"/>
                  <a:ea typeface="Times New Roman" panose="02020603050405020304" pitchFamily="18" charset="0"/>
                </a:rPr>
                <a:t>CERN through the </a:t>
              </a:r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collaboration agreement KE2715/BE/</a:t>
              </a:r>
              <a:r>
                <a:rPr lang="en-GB" sz="800" dirty="0">
                  <a:latin typeface="Times New Roman" panose="02020603050405020304" pitchFamily="18" charset="0"/>
                  <a:ea typeface="Times New Roman" panose="02020603050405020304" pitchFamily="18" charset="0"/>
                </a:rPr>
                <a:t>CLIC</a:t>
              </a:r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for the Development of CLIC Damping Ring Technologies (2015-2018).</a:t>
              </a:r>
              <a:endParaRPr lang="en-E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21" name="Picture 2">
              <a:extLst>
                <a:ext uri="{FF2B5EF4-FFF2-40B4-BE49-F238E27FC236}">
                  <a16:creationId xmlns:a16="http://schemas.microsoft.com/office/drawing/2014/main" id="{0D201532-1B93-568F-2688-C491FB2A9E9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4390962" y="1795635"/>
              <a:ext cx="691520" cy="715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" descr="Resultado de imagen de cern">
              <a:extLst>
                <a:ext uri="{FF2B5EF4-FFF2-40B4-BE49-F238E27FC236}">
                  <a16:creationId xmlns:a16="http://schemas.microsoft.com/office/drawing/2014/main" id="{9FF38F2B-0BB8-54DB-A0F6-DF2565C757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3780" y="1817205"/>
              <a:ext cx="691520" cy="6915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22" descr="alba">
              <a:extLst>
                <a:ext uri="{FF2B5EF4-FFF2-40B4-BE49-F238E27FC236}">
                  <a16:creationId xmlns:a16="http://schemas.microsoft.com/office/drawing/2014/main" id="{5357E7A7-F56A-7762-EFC0-116CB4EA3A0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0648" y="1936595"/>
              <a:ext cx="913492" cy="4527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6027399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43F9D73-3CE8-02F1-721C-0043A39241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Introduction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268D806-C59F-06BC-E30E-336D303CA90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Mar. 2019: Tender published and awarded to AVS</a:t>
            </a:r>
          </a:p>
          <a:p>
            <a:r>
              <a:rPr lang="en-GB" dirty="0"/>
              <a:t>Feb. 2020: Begin manufacturing at </a:t>
            </a:r>
            <a:r>
              <a:rPr lang="en-GB" dirty="0" err="1"/>
              <a:t>Vitzro</a:t>
            </a:r>
            <a:r>
              <a:rPr lang="en-GB" dirty="0"/>
              <a:t> Tech</a:t>
            </a:r>
          </a:p>
          <a:p>
            <a:r>
              <a:rPr lang="en-GB" dirty="0"/>
              <a:t>Dec. 2021: Cavity delivered to ALBA for SAT</a:t>
            </a:r>
          </a:p>
          <a:p>
            <a:endParaRPr lang="en-GB" dirty="0"/>
          </a:p>
          <a:p>
            <a:r>
              <a:rPr lang="en-GB" dirty="0"/>
              <a:t>Feb. 2022: Bead pull at HZB</a:t>
            </a:r>
          </a:p>
          <a:p>
            <a:r>
              <a:rPr lang="en-GB" dirty="0"/>
              <a:t>May 2022: Conditioning at </a:t>
            </a:r>
            <a:r>
              <a:rPr lang="en-GB" dirty="0" err="1"/>
              <a:t>HoBiCat</a:t>
            </a:r>
            <a:endParaRPr lang="en-GB" dirty="0"/>
          </a:p>
          <a:p>
            <a:r>
              <a:rPr lang="en-GB" dirty="0"/>
              <a:t>Aug. 2022: Installation in BESSY II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553778A-1709-40CF-5DBB-D68F5DE816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6E5A07B-DCC5-CC4E-0F4C-A7069A8F74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E8231BE6-CD78-24DB-E71E-35F88A798DBE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15" name="Picture 2" descr="vitzro tech">
            <a:extLst>
              <a:ext uri="{FF2B5EF4-FFF2-40B4-BE49-F238E27FC236}">
                <a16:creationId xmlns:a16="http://schemas.microsoft.com/office/drawing/2014/main" id="{AAA815BC-5C4F-C17A-C852-39D03A8BD2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1423" y="2409477"/>
            <a:ext cx="2145001" cy="23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Marcador de contenido 6">
            <a:extLst>
              <a:ext uri="{FF2B5EF4-FFF2-40B4-BE49-F238E27FC236}">
                <a16:creationId xmlns:a16="http://schemas.microsoft.com/office/drawing/2014/main" id="{C89B01A5-A13D-D833-BA1E-4C7DCAE0AE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04249" y="1825625"/>
            <a:ext cx="906539" cy="307975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693CE74C-A7CE-2EB3-0490-8C8DDB52933C}"/>
              </a:ext>
            </a:extLst>
          </p:cNvPr>
          <p:cNvGrpSpPr/>
          <p:nvPr/>
        </p:nvGrpSpPr>
        <p:grpSpPr>
          <a:xfrm>
            <a:off x="7885517" y="4099499"/>
            <a:ext cx="3864845" cy="1077123"/>
            <a:chOff x="3626448" y="4324465"/>
            <a:chExt cx="3864845" cy="10771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0CE09C6-48E7-AA39-A3D0-CB09786E58EC}"/>
                </a:ext>
              </a:extLst>
            </p:cNvPr>
            <p:cNvSpPr txBox="1"/>
            <p:nvPr/>
          </p:nvSpPr>
          <p:spPr>
            <a:xfrm>
              <a:off x="3626448" y="5063034"/>
              <a:ext cx="386484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The </a:t>
              </a:r>
              <a:r>
                <a:rPr lang="en-GB" sz="8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prototype tests </a:t>
              </a:r>
              <a:r>
                <a:rPr lang="en-GB" sz="8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were co-funded by ALBA,  HZB and DESY through the collaboration  agreement RCN-CIN202100124 (2020-2023).</a:t>
              </a:r>
              <a:endParaRPr lang="en-E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9" name="Picture 18" descr="alba">
              <a:extLst>
                <a:ext uri="{FF2B5EF4-FFF2-40B4-BE49-F238E27FC236}">
                  <a16:creationId xmlns:a16="http://schemas.microsoft.com/office/drawing/2014/main" id="{BF840A63-954A-E2A4-4A86-819F20B768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139" y="4427531"/>
              <a:ext cx="913492" cy="4527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 descr="BESSY II at Helmholtz-Zentrum Berlin (HZB) – Lightsources.org">
              <a:extLst>
                <a:ext uri="{FF2B5EF4-FFF2-40B4-BE49-F238E27FC236}">
                  <a16:creationId xmlns:a16="http://schemas.microsoft.com/office/drawing/2014/main" id="{960AD166-B7E5-B4FF-C097-F6179FED50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0388" y="4375531"/>
              <a:ext cx="1256963" cy="6364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ADD6C2B-ACE7-90EB-1647-E88F649ACA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9983" y="4324465"/>
              <a:ext cx="636437" cy="6364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925483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a 8">
            <a:extLst>
              <a:ext uri="{FF2B5EF4-FFF2-40B4-BE49-F238E27FC236}">
                <a16:creationId xmlns:a16="http://schemas.microsoft.com/office/drawing/2014/main" id="{90D2CD80-2A8B-F6BF-6403-AF810C95038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688182908"/>
              </p:ext>
            </p:extLst>
          </p:nvPr>
        </p:nvGraphicFramePr>
        <p:xfrm>
          <a:off x="838200" y="1825625"/>
          <a:ext cx="5181600" cy="3876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90800">
                  <a:extLst>
                    <a:ext uri="{9D8B030D-6E8A-4147-A177-3AD203B41FA5}">
                      <a16:colId xmlns:a16="http://schemas.microsoft.com/office/drawing/2014/main" val="4219554322"/>
                    </a:ext>
                  </a:extLst>
                </a:gridCol>
                <a:gridCol w="2590800">
                  <a:extLst>
                    <a:ext uri="{9D8B030D-6E8A-4147-A177-3AD203B41FA5}">
                      <a16:colId xmlns:a16="http://schemas.microsoft.com/office/drawing/2014/main" val="213509499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Design parameters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Value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799488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Central frequency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1499 MHz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63133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Shunt impedance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1,1 M</a:t>
                      </a:r>
                      <a:r>
                        <a:rPr lang="el-GR" dirty="0"/>
                        <a:t>Ω</a:t>
                      </a:r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71727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Quality factor (Q</a:t>
                      </a:r>
                      <a:r>
                        <a:rPr lang="en-GB" baseline="-25000" dirty="0"/>
                        <a:t>0</a:t>
                      </a:r>
                      <a:r>
                        <a:rPr lang="en-GB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13000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05169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Tuner range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6 MHz (±3 MHz)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3137362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Input power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16 kW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496541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Accelerating voltage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200 kV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374736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Longitudinal HOM impedance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≤ 5 M</a:t>
                      </a:r>
                      <a:r>
                        <a:rPr lang="el-GR" dirty="0"/>
                        <a:t>Ω. </a:t>
                      </a:r>
                      <a:r>
                        <a:rPr lang="en-GB" dirty="0"/>
                        <a:t>MHz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597355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/>
                        <a:t>Transverse HOM impedance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≤ 50 k</a:t>
                      </a:r>
                      <a:r>
                        <a:rPr lang="el-GR" dirty="0"/>
                        <a:t>Ω/</a:t>
                      </a:r>
                      <a:r>
                        <a:rPr lang="en-GB" dirty="0"/>
                        <a:t>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02686515"/>
                  </a:ext>
                </a:extLst>
              </a:tr>
            </a:tbl>
          </a:graphicData>
        </a:graphic>
      </p:graphicFrame>
      <p:pic>
        <p:nvPicPr>
          <p:cNvPr id="42" name="Marcador de contenido 41">
            <a:extLst>
              <a:ext uri="{FF2B5EF4-FFF2-40B4-BE49-F238E27FC236}">
                <a16:creationId xmlns:a16="http://schemas.microsoft.com/office/drawing/2014/main" id="{0D51A317-F111-17F2-8EBD-CBF778975DC8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172200" y="1863202"/>
            <a:ext cx="5181600" cy="4276183"/>
          </a:xfr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345BF3E-3FF6-7A67-BDB3-9863B25901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Cavity overview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A0C162A-AF9C-9050-11CC-9382BBF70F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1E5741B-0051-D103-3387-D4C6B4BB33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24" name="Marcador de contenido 23">
            <a:extLst>
              <a:ext uri="{FF2B5EF4-FFF2-40B4-BE49-F238E27FC236}">
                <a16:creationId xmlns:a16="http://schemas.microsoft.com/office/drawing/2014/main" id="{AF575AE8-EFDE-9DDD-D402-D5828F532B9B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262254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A1B52A2-DC0B-1ADC-A98C-DF9C31FBDE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Transdampers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2180A38-B67B-196A-704C-F6540B413C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r>
              <a:rPr lang="en-US" dirty="0"/>
              <a:t>Ferrite-less HOM absorbers between 1.7 GHz and 5 GHz</a:t>
            </a:r>
          </a:p>
          <a:p>
            <a:r>
              <a:rPr lang="en-US" dirty="0"/>
              <a:t>Three sections:</a:t>
            </a:r>
          </a:p>
          <a:p>
            <a:pPr lvl="1"/>
            <a:r>
              <a:rPr lang="en-US" dirty="0"/>
              <a:t>Circular-ridged waveguide with cut-off at 1.7 GHz </a:t>
            </a:r>
          </a:p>
          <a:p>
            <a:pPr lvl="1"/>
            <a:r>
              <a:rPr lang="en-US" dirty="0"/>
              <a:t>Tapered transition to rectangular WG</a:t>
            </a:r>
          </a:p>
          <a:p>
            <a:pPr lvl="1"/>
            <a:r>
              <a:rPr lang="en-US" dirty="0"/>
              <a:t>Wideband transition to N coax with commercial vacuum feedthrough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045DED4-0B77-D1DB-F7A3-1D7E881E78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19A8A48-B5C9-7E07-40C1-DBC0D3AC17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11" name="Marcador de contenido 10">
            <a:extLst>
              <a:ext uri="{FF2B5EF4-FFF2-40B4-BE49-F238E27FC236}">
                <a16:creationId xmlns:a16="http://schemas.microsoft.com/office/drawing/2014/main" id="{BC90CB65-CE3F-E217-8895-3D8EE4A4B55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C40FF451-8D50-EDA0-6E71-832308282235}"/>
              </a:ext>
            </a:extLst>
          </p:cNvPr>
          <p:cNvGrpSpPr/>
          <p:nvPr/>
        </p:nvGrpSpPr>
        <p:grpSpPr>
          <a:xfrm>
            <a:off x="3622117" y="3890889"/>
            <a:ext cx="4947767" cy="2456712"/>
            <a:chOff x="678456" y="446145"/>
            <a:chExt cx="2913308" cy="1446543"/>
          </a:xfrm>
        </p:grpSpPr>
        <p:pic>
          <p:nvPicPr>
            <p:cNvPr id="20" name="Imagen 19">
              <a:extLst>
                <a:ext uri="{FF2B5EF4-FFF2-40B4-BE49-F238E27FC236}">
                  <a16:creationId xmlns:a16="http://schemas.microsoft.com/office/drawing/2014/main" id="{2303CB03-3FB7-BABA-890E-6A8FE11053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8456" y="571279"/>
              <a:ext cx="2913308" cy="1321409"/>
            </a:xfrm>
            <a:prstGeom prst="rect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1" name="Cerrar llave 20">
              <a:extLst>
                <a:ext uri="{FF2B5EF4-FFF2-40B4-BE49-F238E27FC236}">
                  <a16:creationId xmlns:a16="http://schemas.microsoft.com/office/drawing/2014/main" id="{5805EBE6-C987-C128-90D8-545486592347}"/>
                </a:ext>
              </a:extLst>
            </p:cNvPr>
            <p:cNvSpPr/>
            <p:nvPr/>
          </p:nvSpPr>
          <p:spPr>
            <a:xfrm rot="14814745">
              <a:off x="1316488" y="689961"/>
              <a:ext cx="101413" cy="1052398"/>
            </a:xfrm>
            <a:prstGeom prst="rightBrac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2400" dirty="0"/>
            </a:p>
          </p:txBody>
        </p:sp>
        <p:sp>
          <p:nvSpPr>
            <p:cNvPr id="22" name="Cerrar llave 21">
              <a:extLst>
                <a:ext uri="{FF2B5EF4-FFF2-40B4-BE49-F238E27FC236}">
                  <a16:creationId xmlns:a16="http://schemas.microsoft.com/office/drawing/2014/main" id="{87D56920-5D7E-A50F-6191-B6C37F820555}"/>
                </a:ext>
              </a:extLst>
            </p:cNvPr>
            <p:cNvSpPr/>
            <p:nvPr/>
          </p:nvSpPr>
          <p:spPr>
            <a:xfrm rot="14814745">
              <a:off x="2090953" y="568627"/>
              <a:ext cx="101413" cy="621716"/>
            </a:xfrm>
            <a:prstGeom prst="rightBrac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23" name="Cerrar llave 22">
              <a:extLst>
                <a:ext uri="{FF2B5EF4-FFF2-40B4-BE49-F238E27FC236}">
                  <a16:creationId xmlns:a16="http://schemas.microsoft.com/office/drawing/2014/main" id="{2239DA71-AD59-420B-6D4F-47D387F51306}"/>
                </a:ext>
              </a:extLst>
            </p:cNvPr>
            <p:cNvSpPr/>
            <p:nvPr/>
          </p:nvSpPr>
          <p:spPr>
            <a:xfrm rot="14814745">
              <a:off x="2539077" y="506903"/>
              <a:ext cx="101413" cy="352111"/>
            </a:xfrm>
            <a:prstGeom prst="rightBrace">
              <a:avLst/>
            </a:pr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24" name="CuadroTexto 23">
              <a:extLst>
                <a:ext uri="{FF2B5EF4-FFF2-40B4-BE49-F238E27FC236}">
                  <a16:creationId xmlns:a16="http://schemas.microsoft.com/office/drawing/2014/main" id="{320500DD-76FC-BF48-A86E-A05D557DB358}"/>
                </a:ext>
              </a:extLst>
            </p:cNvPr>
            <p:cNvSpPr txBox="1"/>
            <p:nvPr/>
          </p:nvSpPr>
          <p:spPr>
            <a:xfrm rot="20152419">
              <a:off x="1215829" y="965080"/>
              <a:ext cx="281105" cy="199345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/>
            <a:p>
              <a:r>
                <a:rPr lang="en-GB" sz="1600" dirty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25" name="CuadroTexto 24">
              <a:extLst>
                <a:ext uri="{FF2B5EF4-FFF2-40B4-BE49-F238E27FC236}">
                  <a16:creationId xmlns:a16="http://schemas.microsoft.com/office/drawing/2014/main" id="{8C6308B7-7468-B6B0-F8E7-47EA044DCF24}"/>
                </a:ext>
              </a:extLst>
            </p:cNvPr>
            <p:cNvSpPr txBox="1"/>
            <p:nvPr/>
          </p:nvSpPr>
          <p:spPr>
            <a:xfrm rot="20152419">
              <a:off x="1997955" y="641832"/>
              <a:ext cx="281105" cy="199345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/>
            <a:p>
              <a:r>
                <a:rPr lang="en-GB" sz="1600" dirty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CuadroTexto 25">
              <a:extLst>
                <a:ext uri="{FF2B5EF4-FFF2-40B4-BE49-F238E27FC236}">
                  <a16:creationId xmlns:a16="http://schemas.microsoft.com/office/drawing/2014/main" id="{FDEEB4C0-5BA1-E473-2EE2-010451023E6E}"/>
                </a:ext>
              </a:extLst>
            </p:cNvPr>
            <p:cNvSpPr txBox="1"/>
            <p:nvPr/>
          </p:nvSpPr>
          <p:spPr>
            <a:xfrm rot="20152419">
              <a:off x="2448306" y="446145"/>
              <a:ext cx="281105" cy="199345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/>
            <a:p>
              <a:r>
                <a:rPr lang="en-GB" sz="1600" dirty="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018683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C6A7CC6-384F-1668-5CFB-166398058F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Transdamper: simulations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EDCC753-7E20-C777-65DD-8967A0ECBF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5041902" cy="4351338"/>
          </a:xfrm>
        </p:spPr>
        <p:txBody>
          <a:bodyPr/>
          <a:lstStyle/>
          <a:p>
            <a:r>
              <a:rPr lang="en-GB" dirty="0"/>
              <a:t>1,7 GHz cut-off frequency</a:t>
            </a:r>
          </a:p>
          <a:p>
            <a:r>
              <a:rPr lang="en-GB" dirty="0"/>
              <a:t>S11 lower than -10,5 dB in almost all the band of interest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9AAE786-2DD5-1A82-A156-7AFDDD9D82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F70FB33-C22E-BE0E-9FAA-A67CBC37B9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pic>
        <p:nvPicPr>
          <p:cNvPr id="28" name="transdamp for pictures_06">
            <a:hlinkClick r:id="" action="ppaction://media"/>
            <a:extLst>
              <a:ext uri="{FF2B5EF4-FFF2-40B4-BE49-F238E27FC236}">
                <a16:creationId xmlns:a16="http://schemas.microsoft.com/office/drawing/2014/main" id="{61510898-E205-C613-ABF2-D3124BA8F97A}"/>
              </a:ext>
            </a:extLst>
          </p:cNvPr>
          <p:cNvPicPr>
            <a:picLocks noGrp="1" noChangeAspect="1"/>
          </p:cNvPicPr>
          <p:nvPr>
            <p:ph sz="quarter" idx="12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19702" r="23692"/>
          <a:stretch/>
        </p:blipFill>
        <p:spPr>
          <a:xfrm>
            <a:off x="7087784" y="3811892"/>
            <a:ext cx="4266017" cy="1804986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id="{0F39DCD6-C41D-CBAB-8FD7-C87FC2976A9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0546" y="3429000"/>
            <a:ext cx="5397209" cy="2327919"/>
          </a:xfrm>
          <a:prstGeom prst="rect">
            <a:avLst/>
          </a:prstGeom>
        </p:spPr>
      </p:pic>
      <p:pic>
        <p:nvPicPr>
          <p:cNvPr id="27" name="Imagen 26">
            <a:extLst>
              <a:ext uri="{FF2B5EF4-FFF2-40B4-BE49-F238E27FC236}">
                <a16:creationId xmlns:a16="http://schemas.microsoft.com/office/drawing/2014/main" id="{DB854451-EB2B-6842-A074-C7B0537EB7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7784" y="1843508"/>
            <a:ext cx="4266016" cy="1736303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1392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50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remove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5562ECF-0C2F-AE05-8F0F-0E804B9A7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Transdamper: measurements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E58497D-A2E7-45D1-2958-E0DD777C68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515100" cy="4351338"/>
          </a:xfrm>
        </p:spPr>
        <p:txBody>
          <a:bodyPr/>
          <a:lstStyle/>
          <a:p>
            <a:r>
              <a:rPr lang="en-GB" dirty="0"/>
              <a:t>For testing purposes, measured 2 transitions during manufacturing</a:t>
            </a:r>
          </a:p>
          <a:p>
            <a:pPr lvl="1"/>
            <a:r>
              <a:rPr lang="en-GB" dirty="0"/>
              <a:t>Simulated S</a:t>
            </a:r>
            <a:r>
              <a:rPr lang="en-GB" baseline="-25000" dirty="0"/>
              <a:t>11</a:t>
            </a:r>
            <a:r>
              <a:rPr lang="en-GB" dirty="0"/>
              <a:t> &lt; -15 dB</a:t>
            </a:r>
          </a:p>
          <a:p>
            <a:pPr lvl="1"/>
            <a:r>
              <a:rPr lang="en-GB" dirty="0"/>
              <a:t>Measured S</a:t>
            </a:r>
            <a:r>
              <a:rPr lang="en-GB" baseline="-25000" dirty="0"/>
              <a:t>11</a:t>
            </a:r>
            <a:r>
              <a:rPr lang="en-GB" dirty="0"/>
              <a:t> ~-4 dB</a:t>
            </a:r>
          </a:p>
          <a:p>
            <a:r>
              <a:rPr lang="en-GB" dirty="0"/>
              <a:t>Likely caused by different feedthrough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55F118C-9732-C322-B29E-E495BAC702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C9DCACBD-FA17-A909-1559-7018E1F052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B5234DF5-16D3-69D6-0D9F-58CC24573A2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6E731EDD-122F-A016-8D2D-B88438B209B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50700"/>
          <a:stretch/>
        </p:blipFill>
        <p:spPr>
          <a:xfrm>
            <a:off x="1050280" y="4098769"/>
            <a:ext cx="5654864" cy="2088512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8DB5B1D4-D6F8-1905-B5C0-B95B26EEC0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08162" y="1580357"/>
            <a:ext cx="3840987" cy="2105025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1023B654-99AD-7A2C-BB29-FE9228819E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79473" y="4121150"/>
            <a:ext cx="4543036" cy="2066131"/>
          </a:xfrm>
          <a:prstGeom prst="rect">
            <a:avLst/>
          </a:prstGeom>
        </p:spPr>
      </p:pic>
      <p:sp>
        <p:nvSpPr>
          <p:cNvPr id="14" name="CuadroTexto 13">
            <a:extLst>
              <a:ext uri="{FF2B5EF4-FFF2-40B4-BE49-F238E27FC236}">
                <a16:creationId xmlns:a16="http://schemas.microsoft.com/office/drawing/2014/main" id="{2DE0CA6D-6FDA-7A3E-6B43-4E4F527A8CFF}"/>
              </a:ext>
            </a:extLst>
          </p:cNvPr>
          <p:cNvSpPr txBox="1"/>
          <p:nvPr/>
        </p:nvSpPr>
        <p:spPr>
          <a:xfrm>
            <a:off x="1050280" y="6191399"/>
            <a:ext cx="15792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</p:spTree>
    <p:extLst>
      <p:ext uri="{BB962C8B-B14F-4D97-AF65-F5344CB8AC3E}">
        <p14:creationId xmlns:p14="http://schemas.microsoft.com/office/powerpoint/2010/main" val="17083950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C6376AE-8F26-6C49-5C0B-8560D7AF43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Input coupler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5FDAC56-7499-59BB-EB0D-E213B7028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RF measurements showed little coupling to fundamental mode</a:t>
            </a:r>
          </a:p>
          <a:p>
            <a:r>
              <a:rPr lang="en-US" dirty="0"/>
              <a:t>Rotating the coupling loop did not help significantly</a:t>
            </a:r>
          </a:p>
          <a:p>
            <a:endParaRPr lang="en-GB" dirty="0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2950123-42A3-0566-DA66-A49146FA4A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s-ES"/>
              <a:t>12/10/2022</a:t>
            </a:r>
            <a:endParaRPr lang="es-E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B2F0BE7-B53A-B25A-F24D-1CB82A158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HarmonLIP 2022 - MAX IV</a:t>
            </a:r>
            <a:endParaRPr lang="es-ES" dirty="0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9FD7B352-9397-3846-F9F9-8D25FEE5A9E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07EC82EB-1FC3-BFAD-927F-861158335115}"/>
              </a:ext>
            </a:extLst>
          </p:cNvPr>
          <p:cNvGrpSpPr/>
          <p:nvPr/>
        </p:nvGrpSpPr>
        <p:grpSpPr>
          <a:xfrm>
            <a:off x="3197176" y="3057525"/>
            <a:ext cx="5797649" cy="3074405"/>
            <a:chOff x="2500132" y="3412542"/>
            <a:chExt cx="5128165" cy="2719388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B50A7B9B-C8C2-DD17-3C0D-6506A40AC6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6579" b="28883"/>
            <a:stretch/>
          </p:blipFill>
          <p:spPr>
            <a:xfrm>
              <a:off x="2500132" y="3412542"/>
              <a:ext cx="5128165" cy="2719388"/>
            </a:xfrm>
            <a:prstGeom prst="rect">
              <a:avLst/>
            </a:prstGeom>
          </p:spPr>
        </p:pic>
        <p:sp>
          <p:nvSpPr>
            <p:cNvPr id="8" name="Rectángulo: esquinas redondeadas 7">
              <a:extLst>
                <a:ext uri="{FF2B5EF4-FFF2-40B4-BE49-F238E27FC236}">
                  <a16:creationId xmlns:a16="http://schemas.microsoft.com/office/drawing/2014/main" id="{F1EB493A-08A7-8ABB-6F40-A9366DF8E19C}"/>
                </a:ext>
              </a:extLst>
            </p:cNvPr>
            <p:cNvSpPr/>
            <p:nvPr/>
          </p:nvSpPr>
          <p:spPr>
            <a:xfrm>
              <a:off x="4723556" y="4117421"/>
              <a:ext cx="358791" cy="1506381"/>
            </a:xfrm>
            <a:prstGeom prst="roundRect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13E5B78E-3B81-59FC-12E2-484A012C8F48}"/>
                </a:ext>
              </a:extLst>
            </p:cNvPr>
            <p:cNvSpPr txBox="1"/>
            <p:nvPr/>
          </p:nvSpPr>
          <p:spPr>
            <a:xfrm>
              <a:off x="4110493" y="3855811"/>
              <a:ext cx="1584915" cy="261610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rtlCol="0" anchor="t">
              <a:spAutoFit/>
            </a:bodyPr>
            <a:lstStyle/>
            <a:p>
              <a:r>
                <a:rPr lang="en-GB" sz="1100" dirty="0">
                  <a:latin typeface="Arial" panose="020B0604020202020204" pitchFamily="34" charset="0"/>
                  <a:cs typeface="Arial" panose="020B0604020202020204" pitchFamily="34" charset="0"/>
                </a:rPr>
                <a:t>Fundamental mode</a:t>
              </a:r>
            </a:p>
          </p:txBody>
        </p:sp>
      </p:grpSp>
      <p:sp>
        <p:nvSpPr>
          <p:cNvPr id="11" name="CuadroTexto 10">
            <a:extLst>
              <a:ext uri="{FF2B5EF4-FFF2-40B4-BE49-F238E27FC236}">
                <a16:creationId xmlns:a16="http://schemas.microsoft.com/office/drawing/2014/main" id="{387B2E64-17A7-4F75-9444-E1C51C2CBB75}"/>
              </a:ext>
            </a:extLst>
          </p:cNvPr>
          <p:cNvSpPr txBox="1"/>
          <p:nvPr/>
        </p:nvSpPr>
        <p:spPr>
          <a:xfrm>
            <a:off x="3197176" y="6178516"/>
            <a:ext cx="15792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Measurement by </a:t>
            </a:r>
            <a:r>
              <a:rPr lang="en-GB" sz="900" dirty="0" err="1"/>
              <a:t>Vitztro</a:t>
            </a:r>
            <a:r>
              <a:rPr lang="en-GB" sz="900" dirty="0"/>
              <a:t> Tech</a:t>
            </a:r>
          </a:p>
        </p:txBody>
      </p:sp>
    </p:spTree>
    <p:extLst>
      <p:ext uri="{BB962C8B-B14F-4D97-AF65-F5344CB8AC3E}">
        <p14:creationId xmlns:p14="http://schemas.microsoft.com/office/powerpoint/2010/main" val="4261643416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507C8621-44A2-4B2A-8FC5-4FF3EB44D762}" vid="{A0AAD08A-43F7-48C8-89B1-AF36EE3ED6D5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ALBAII_Presentation</Template>
  <TotalTime>8374</TotalTime>
  <Words>1143</Words>
  <Application>Microsoft Office PowerPoint</Application>
  <PresentationFormat>Panorámica</PresentationFormat>
  <Paragraphs>278</Paragraphs>
  <Slides>24</Slides>
  <Notes>1</Notes>
  <HiddenSlides>0</HiddenSlides>
  <MMClips>3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24</vt:i4>
      </vt:variant>
    </vt:vector>
  </HeadingPairs>
  <TitlesOfParts>
    <vt:vector size="32" baseType="lpstr">
      <vt:lpstr>Arial</vt:lpstr>
      <vt:lpstr>Calibri</vt:lpstr>
      <vt:lpstr>Cambria</vt:lpstr>
      <vt:lpstr>Cambria Math</vt:lpstr>
      <vt:lpstr>ClanOT-Book</vt:lpstr>
      <vt:lpstr>Roboto</vt:lpstr>
      <vt:lpstr>Times New Roman</vt:lpstr>
      <vt:lpstr>Tema de Office</vt:lpstr>
      <vt:lpstr>Presentación de PowerPoint</vt:lpstr>
      <vt:lpstr>Overview</vt:lpstr>
      <vt:lpstr>Introduction</vt:lpstr>
      <vt:lpstr>Introduction</vt:lpstr>
      <vt:lpstr>Cavity overview</vt:lpstr>
      <vt:lpstr>Transdampers</vt:lpstr>
      <vt:lpstr>Transdamper: simulations</vt:lpstr>
      <vt:lpstr>Transdamper: measurements</vt:lpstr>
      <vt:lpstr>Input coupler</vt:lpstr>
      <vt:lpstr>Input coupler: ceramic spacing</vt:lpstr>
      <vt:lpstr>Input coupler: loop geometry</vt:lpstr>
      <vt:lpstr>Plunger: first measurements</vt:lpstr>
      <vt:lpstr>Plunger: simulations</vt:lpstr>
      <vt:lpstr>Plunger: manipulator filler</vt:lpstr>
      <vt:lpstr>Body: frequency adjusting</vt:lpstr>
      <vt:lpstr>VNA measurements during SAT</vt:lpstr>
      <vt:lpstr>WATRAX</vt:lpstr>
      <vt:lpstr>Shunt impedance crosscheck with beam</vt:lpstr>
      <vt:lpstr>Cooling</vt:lpstr>
      <vt:lpstr>Thermal imaging and temperatures</vt:lpstr>
      <vt:lpstr>Long term temperatures</vt:lpstr>
      <vt:lpstr>Long term temperatures</vt:lpstr>
      <vt:lpstr>Conclusions</vt:lpstr>
      <vt:lpstr>Presentación de PowerPoint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subject/>
  <dc:creator>Jesús Ramón Ocampo Pérez</dc:creator>
  <cp:keywords/>
  <dc:description/>
  <cp:lastModifiedBy>Jesús Ramón Ocampo Pérez</cp:lastModifiedBy>
  <cp:revision>80</cp:revision>
  <dcterms:created xsi:type="dcterms:W3CDTF">2022-09-21T09:01:51Z</dcterms:created>
  <dcterms:modified xsi:type="dcterms:W3CDTF">2022-10-11T22:26:20Z</dcterms:modified>
  <cp:category/>
</cp:coreProperties>
</file>